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ppt/ink/ink87.xml" ContentType="application/inkml+xml"/>
  <Override PartName="/ppt/ink/ink88.xml" ContentType="application/inkml+xml"/>
  <Override PartName="/ppt/ink/ink89.xml" ContentType="application/inkml+xml"/>
  <Override PartName="/ppt/ink/ink90.xml" ContentType="application/inkml+xml"/>
  <Override PartName="/ppt/ink/ink91.xml" ContentType="application/inkml+xml"/>
  <Override PartName="/ppt/ink/ink92.xml" ContentType="application/inkml+xml"/>
  <Override PartName="/ppt/ink/ink93.xml" ContentType="application/inkml+xml"/>
  <Override PartName="/ppt/ink/ink94.xml" ContentType="application/inkml+xml"/>
  <Override PartName="/ppt/ink/ink95.xml" ContentType="application/inkml+xml"/>
  <Override PartName="/ppt/ink/ink96.xml" ContentType="application/inkml+xml"/>
  <Override PartName="/ppt/ink/ink97.xml" ContentType="application/inkml+xml"/>
  <Override PartName="/ppt/ink/ink98.xml" ContentType="application/inkml+xml"/>
  <Override PartName="/ppt/ink/ink99.xml" ContentType="application/inkml+xml"/>
  <Override PartName="/ppt/ink/ink100.xml" ContentType="application/inkml+xml"/>
  <Override PartName="/ppt/ink/ink101.xml" ContentType="application/inkml+xml"/>
  <Override PartName="/ppt/ink/ink102.xml" ContentType="application/inkml+xml"/>
  <Override PartName="/ppt/ink/ink103.xml" ContentType="application/inkml+xml"/>
  <Override PartName="/ppt/ink/ink104.xml" ContentType="application/inkml+xml"/>
  <Override PartName="/ppt/ink/ink105.xml" ContentType="application/inkml+xml"/>
  <Override PartName="/ppt/ink/ink106.xml" ContentType="application/inkml+xml"/>
  <Override PartName="/ppt/ink/ink107.xml" ContentType="application/inkml+xml"/>
  <Override PartName="/ppt/ink/ink108.xml" ContentType="application/inkml+xml"/>
  <Override PartName="/ppt/ink/ink109.xml" ContentType="application/inkml+xml"/>
  <Override PartName="/ppt/ink/ink110.xml" ContentType="application/inkml+xml"/>
  <Override PartName="/ppt/ink/ink111.xml" ContentType="application/inkml+xml"/>
  <Override PartName="/ppt/ink/ink112.xml" ContentType="application/inkml+xml"/>
  <Override PartName="/ppt/ink/ink113.xml" ContentType="application/inkml+xml"/>
  <Override PartName="/ppt/ink/ink114.xml" ContentType="application/inkml+xml"/>
  <Override PartName="/ppt/ink/ink115.xml" ContentType="application/inkml+xml"/>
  <Override PartName="/ppt/ink/ink116.xml" ContentType="application/inkml+xml"/>
  <Override PartName="/ppt/ink/ink117.xml" ContentType="application/inkml+xml"/>
  <Override PartName="/ppt/ink/ink118.xml" ContentType="application/inkml+xml"/>
  <Override PartName="/ppt/ink/ink119.xml" ContentType="application/inkml+xml"/>
  <Override PartName="/ppt/ink/ink120.xml" ContentType="application/inkml+xml"/>
  <Override PartName="/ppt/ink/ink121.xml" ContentType="application/inkml+xml"/>
  <Override PartName="/ppt/ink/ink122.xml" ContentType="application/inkml+xml"/>
  <Override PartName="/ppt/ink/ink123.xml" ContentType="application/inkml+xml"/>
  <Override PartName="/ppt/ink/ink124.xml" ContentType="application/inkml+xml"/>
  <Override PartName="/ppt/ink/ink125.xml" ContentType="application/inkml+xml"/>
  <Override PartName="/ppt/ink/ink126.xml" ContentType="application/inkml+xml"/>
  <Override PartName="/ppt/ink/ink127.xml" ContentType="application/inkml+xml"/>
  <Override PartName="/ppt/ink/ink128.xml" ContentType="application/inkml+xml"/>
  <Override PartName="/ppt/ink/ink129.xml" ContentType="application/inkml+xml"/>
  <Override PartName="/ppt/ink/ink130.xml" ContentType="application/inkml+xml"/>
  <Override PartName="/ppt/ink/ink131.xml" ContentType="application/inkml+xml"/>
  <Override PartName="/ppt/ink/ink132.xml" ContentType="application/inkml+xml"/>
  <Override PartName="/ppt/ink/ink133.xml" ContentType="application/inkml+xml"/>
  <Override PartName="/ppt/ink/ink134.xml" ContentType="application/inkml+xml"/>
  <Override PartName="/ppt/ink/ink135.xml" ContentType="application/inkml+xml"/>
  <Override PartName="/ppt/ink/ink136.xml" ContentType="application/inkml+xml"/>
  <Override PartName="/ppt/ink/ink137.xml" ContentType="application/inkml+xml"/>
  <Override PartName="/ppt/ink/ink138.xml" ContentType="application/inkml+xml"/>
  <Override PartName="/ppt/ink/ink139.xml" ContentType="application/inkml+xml"/>
  <Override PartName="/ppt/ink/ink140.xml" ContentType="application/inkml+xml"/>
  <Override PartName="/ppt/ink/ink141.xml" ContentType="application/inkml+xml"/>
  <Override PartName="/ppt/ink/ink142.xml" ContentType="application/inkml+xml"/>
  <Override PartName="/ppt/ink/ink143.xml" ContentType="application/inkml+xml"/>
  <Override PartName="/ppt/ink/ink144.xml" ContentType="application/inkml+xml"/>
  <Override PartName="/ppt/ink/ink145.xml" ContentType="application/inkml+xml"/>
  <Override PartName="/ppt/ink/ink146.xml" ContentType="application/inkml+xml"/>
  <Override PartName="/ppt/ink/ink147.xml" ContentType="application/inkml+xml"/>
  <Override PartName="/ppt/ink/ink148.xml" ContentType="application/inkml+xml"/>
  <Override PartName="/ppt/ink/ink149.xml" ContentType="application/inkml+xml"/>
  <Override PartName="/ppt/ink/ink150.xml" ContentType="application/inkml+xml"/>
  <Override PartName="/ppt/ink/ink151.xml" ContentType="application/inkml+xml"/>
  <Override PartName="/ppt/ink/ink152.xml" ContentType="application/inkml+xml"/>
  <Override PartName="/ppt/ink/ink153.xml" ContentType="application/inkml+xml"/>
  <Override PartName="/ppt/ink/ink154.xml" ContentType="application/inkml+xml"/>
  <Override PartName="/ppt/ink/ink155.xml" ContentType="application/inkml+xml"/>
  <Override PartName="/ppt/ink/ink156.xml" ContentType="application/inkml+xml"/>
  <Override PartName="/ppt/ink/ink157.xml" ContentType="application/inkml+xml"/>
  <Override PartName="/ppt/ink/ink158.xml" ContentType="application/inkml+xml"/>
  <Override PartName="/ppt/ink/ink159.xml" ContentType="application/inkml+xml"/>
  <Override PartName="/ppt/ink/ink160.xml" ContentType="application/inkml+xml"/>
  <Override PartName="/ppt/ink/ink161.xml" ContentType="application/inkml+xml"/>
  <Override PartName="/ppt/ink/ink162.xml" ContentType="application/inkml+xml"/>
  <Override PartName="/ppt/ink/ink163.xml" ContentType="application/inkml+xml"/>
  <Override PartName="/ppt/ink/ink164.xml" ContentType="application/inkml+xml"/>
  <Override PartName="/ppt/ink/ink165.xml" ContentType="application/inkml+xml"/>
  <Override PartName="/ppt/ink/ink166.xml" ContentType="application/inkml+xml"/>
  <Override PartName="/ppt/ink/ink167.xml" ContentType="application/inkml+xml"/>
  <Override PartName="/ppt/ink/ink168.xml" ContentType="application/inkml+xml"/>
  <Override PartName="/ppt/ink/ink169.xml" ContentType="application/inkml+xml"/>
  <Override PartName="/ppt/ink/ink170.xml" ContentType="application/inkml+xml"/>
  <Override PartName="/ppt/ink/ink171.xml" ContentType="application/inkml+xml"/>
  <Override PartName="/ppt/ink/ink172.xml" ContentType="application/inkml+xml"/>
  <Override PartName="/ppt/ink/ink173.xml" ContentType="application/inkml+xml"/>
  <Override PartName="/ppt/ink/ink174.xml" ContentType="application/inkml+xml"/>
  <Override PartName="/ppt/ink/ink175.xml" ContentType="application/inkml+xml"/>
  <Override PartName="/ppt/ink/ink176.xml" ContentType="application/inkml+xml"/>
  <Override PartName="/ppt/ink/ink177.xml" ContentType="application/inkml+xml"/>
  <Override PartName="/ppt/ink/ink178.xml" ContentType="application/inkml+xml"/>
  <Override PartName="/ppt/ink/ink179.xml" ContentType="application/inkml+xml"/>
  <Override PartName="/ppt/ink/ink180.xml" ContentType="application/inkml+xml"/>
  <Override PartName="/ppt/ink/ink181.xml" ContentType="application/inkml+xml"/>
  <Override PartName="/ppt/ink/ink182.xml" ContentType="application/inkml+xml"/>
  <Override PartName="/ppt/ink/ink183.xml" ContentType="application/inkml+xml"/>
  <Override PartName="/ppt/ink/ink184.xml" ContentType="application/inkml+xml"/>
  <Override PartName="/ppt/ink/ink185.xml" ContentType="application/inkml+xml"/>
  <Override PartName="/ppt/ink/ink186.xml" ContentType="application/inkml+xml"/>
  <Override PartName="/ppt/ink/ink187.xml" ContentType="application/inkml+xml"/>
  <Override PartName="/ppt/ink/ink188.xml" ContentType="application/inkml+xml"/>
  <Override PartName="/ppt/ink/ink189.xml" ContentType="application/inkml+xml"/>
  <Override PartName="/ppt/ink/ink190.xml" ContentType="application/inkml+xml"/>
  <Override PartName="/ppt/ink/ink191.xml" ContentType="application/inkml+xml"/>
  <Override PartName="/ppt/ink/ink192.xml" ContentType="application/inkml+xml"/>
  <Override PartName="/ppt/ink/ink193.xml" ContentType="application/inkml+xml"/>
  <Override PartName="/ppt/ink/ink194.xml" ContentType="application/inkml+xml"/>
  <Override PartName="/ppt/ink/ink195.xml" ContentType="application/inkml+xml"/>
  <Override PartName="/ppt/ink/ink196.xml" ContentType="application/inkml+xml"/>
  <Override PartName="/ppt/ink/ink197.xml" ContentType="application/inkml+xml"/>
  <Override PartName="/ppt/ink/ink198.xml" ContentType="application/inkml+xml"/>
  <Override PartName="/ppt/ink/ink199.xml" ContentType="application/inkml+xml"/>
  <Override PartName="/ppt/ink/ink200.xml" ContentType="application/inkml+xml"/>
  <Override PartName="/ppt/ink/ink201.xml" ContentType="application/inkml+xml"/>
  <Override PartName="/ppt/ink/ink202.xml" ContentType="application/inkml+xml"/>
  <Override PartName="/ppt/ink/ink203.xml" ContentType="application/inkml+xml"/>
  <Override PartName="/ppt/ink/ink204.xml" ContentType="application/inkml+xml"/>
  <Override PartName="/ppt/ink/ink205.xml" ContentType="application/inkml+xml"/>
  <Override PartName="/ppt/ink/ink206.xml" ContentType="application/inkml+xml"/>
  <Override PartName="/ppt/ink/ink207.xml" ContentType="application/inkml+xml"/>
  <Override PartName="/ppt/ink/ink208.xml" ContentType="application/inkml+xml"/>
  <Override PartName="/ppt/ink/ink209.xml" ContentType="application/inkml+xml"/>
  <Override PartName="/ppt/ink/ink210.xml" ContentType="application/inkml+xml"/>
  <Override PartName="/ppt/ink/ink211.xml" ContentType="application/inkml+xml"/>
  <Override PartName="/ppt/ink/ink212.xml" ContentType="application/inkml+xml"/>
  <Override PartName="/ppt/ink/ink213.xml" ContentType="application/inkml+xml"/>
  <Override PartName="/ppt/ink/ink214.xml" ContentType="application/inkml+xml"/>
  <Override PartName="/ppt/ink/ink215.xml" ContentType="application/inkml+xml"/>
  <Override PartName="/ppt/ink/ink216.xml" ContentType="application/inkml+xml"/>
  <Override PartName="/ppt/ink/ink217.xml" ContentType="application/inkml+xml"/>
  <Override PartName="/ppt/ink/ink218.xml" ContentType="application/inkml+xml"/>
  <Override PartName="/ppt/ink/ink219.xml" ContentType="application/inkml+xml"/>
  <Override PartName="/ppt/ink/ink220.xml" ContentType="application/inkml+xml"/>
  <Override PartName="/ppt/ink/ink221.xml" ContentType="application/inkml+xml"/>
  <Override PartName="/ppt/ink/ink222.xml" ContentType="application/inkml+xml"/>
  <Override PartName="/ppt/ink/ink223.xml" ContentType="application/inkml+xml"/>
  <Override PartName="/ppt/ink/ink224.xml" ContentType="application/inkml+xml"/>
  <Override PartName="/ppt/ink/ink225.xml" ContentType="application/inkml+xml"/>
  <Override PartName="/ppt/ink/ink226.xml" ContentType="application/inkml+xml"/>
  <Override PartName="/ppt/ink/ink227.xml" ContentType="application/inkml+xml"/>
  <Override PartName="/ppt/ink/ink228.xml" ContentType="application/inkml+xml"/>
  <Override PartName="/ppt/ink/ink229.xml" ContentType="application/inkml+xml"/>
  <Override PartName="/ppt/ink/ink230.xml" ContentType="application/inkml+xml"/>
  <Override PartName="/ppt/ink/ink231.xml" ContentType="application/inkml+xml"/>
  <Override PartName="/ppt/ink/ink232.xml" ContentType="application/inkml+xml"/>
  <Override PartName="/ppt/ink/ink233.xml" ContentType="application/inkml+xml"/>
  <Override PartName="/ppt/ink/ink234.xml" ContentType="application/inkml+xml"/>
  <Override PartName="/ppt/ink/ink235.xml" ContentType="application/inkml+xml"/>
  <Override PartName="/ppt/ink/ink236.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411" r:id="rId3"/>
    <p:sldId id="412" r:id="rId4"/>
    <p:sldId id="413" r:id="rId5"/>
    <p:sldId id="414" r:id="rId6"/>
    <p:sldId id="415" r:id="rId7"/>
    <p:sldId id="416" r:id="rId8"/>
    <p:sldId id="384" r:id="rId9"/>
    <p:sldId id="385" r:id="rId10"/>
    <p:sldId id="355" r:id="rId11"/>
    <p:sldId id="356" r:id="rId12"/>
    <p:sldId id="357" r:id="rId13"/>
    <p:sldId id="358" r:id="rId14"/>
    <p:sldId id="359" r:id="rId15"/>
    <p:sldId id="360" r:id="rId16"/>
    <p:sldId id="361" r:id="rId17"/>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94660"/>
  </p:normalViewPr>
  <p:slideViewPr>
    <p:cSldViewPr snapToGrid="0">
      <p:cViewPr varScale="1">
        <p:scale>
          <a:sx n="77" d="100"/>
          <a:sy n="77" d="100"/>
        </p:scale>
        <p:origin x="408" y="2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16:53.228"/>
    </inkml:context>
    <inkml:brush xml:id="br0">
      <inkml:brushProperty name="width" value="0.05" units="cm"/>
      <inkml:brushProperty name="height" value="0.05" units="cm"/>
    </inkml:brush>
  </inkml:definitions>
  <inkml:trace contextRef="#ctx0" brushRef="#br0">0 60 4287 0 0,'0'0'5992'0'0,"2"-2"-5938"0"0,7-8-28 0 0,-7 8 310 0 0,0 1-272 0 0,6-3 0 0 0,-5 3 0 0 0,-1 1-10 0 0,19-6 415 0 0,-19 5-416 0 0,0 0 1 0 0,7-1-33 0 0,-5 0 22 0 0,4-1-22 0 0,-6 2 96 0 0,1 0-63 0 0,7-4-33 0 0,-8 4 32 0 0,1-1 9 0 0,1 1-1 0 0,-1 1 1 0 0,0-1-1 0 0,1 0 1 0 0,5 1-1 0 0,-7-1-99 0 0,1 1 91 0 0,0 0 11 0 0,8 0 0 0 0,-9 0 0 0 0,1 1-10 0 0,8 3-33 0 0,-8-3 32 0 0,10 2 22 0 0,-10-3-22 0 0,0 0 1 0 0,8 2-33 0 0,-6-2 22 0 0,5 2-22 0 0,-8-2 32 0 0,1-1-20 0 0,1 1-2 0 0,18 4 44 0 0,-18-3-32 0 0,6 0-22 0 0,-7-1 32 0 0,-1 1 11 0 0,8 0 0 0 0,-8-1 0 0 0,10 3 11 0 0,-9-2-22 0 0,9 2 22 0 0,-10-3-22 0 0,1 1 1 0 0,6 3-33 0 0,-4-3 22 0 0,5 2-22 0 0,-5-3 22 0 0,4 0-22 0 0,-6 0 96 0 0,9 2-42 0 0,-7-2-32 0 0,5 0-22 0 0,-2 0 26 0 0,7 1 132 0 0,-9 0-89 0 0,-4-1-25 0 0,1 0-11 0 0,10 2-44 0 0,0-2 1 0 0,-9 0 32 0 0,14 3-47 0 0,18-4 220 0 0,-27-1-139 0 0,9 3 52 0 0,-14 0-95 0 0,2-1 32 0 0,16-2-38 0 0,-8 0-28 0 0,-1 0 11 0 0,0 0 32 0 0,0 1-33 0 0,1-1-10 0 0,0 0 0 0 0,-1 0 11 0 0,0 2 32 0 0,2 0-33 0 0,-1 0-10 0 0,-1 2 0 0 0,0-2 0 0 0,1 0 0 0 0,-1 0 0 0 0,-2 2 11 0 0,-7-2 32 0 0,8 0-33 0 0,3 1-10 0 0,0 0 0 0 0,0-1 0 0 0,0 1 0 0 0,0 1 0 0 0,1-1 0 0 0,1 0 0 0 0,-1 2 0 0 0,0-2 0 0 0,0 2 0 0 0,0-1 0 0 0,-3-2 11 0 0,-8 1 32 0 0,9 3-33 0 0,1 0-10 0 0,-1-2 0 0 0,1 0 0 0 0,1 1 0 0 0,-1-3 0 0 0,1-2 0 0 0,-1-1 0 0 0,-1-1 0 0 0,1 1 0 0 0,-1-1 0 0 0,1 1 0 0 0,-1-1 0 0 0,1 2 0 0 0,0-1 0 0 0,-1 2 0 0 0,2 0 0 0 0,-1 1 0 0 0,0 0 0 0 0,-1 0 0 0 0,-1 0 0 0 0,1 0 0 0 0,-1 0 0 0 0,0 0 0 0 0,0-1 0 0 0,-1 0 0 0 0,1 1 0 0 0,0 0 0 0 0,1 0 0 0 0,1 0 0 0 0,-2-2 0 0 0,-1 0 0 0 0,1 0 0 0 0,0 0 0 0 0,1-1 0 0 0,-2 1 0 0 0,2 0 0 0 0,0 0 0 0 0,-2-1 0 0 0,0-1 0 0 0,1 2 0 0 0,2 1 0 0 0,-1-2 0 0 0,1 0 0 0 0,-1 0 0 0 0,3 1 0 0 0,-1 0 0 0 0,-1 0 0 0 0,1 2 0 0 0,0-2 0 0 0,1 2 0 0 0,-1 2 0 0 0,0-2 0 0 0,-1 0 0 0 0,0 0 0 0 0,-1 2 0 0 0,2 0 0 0 0,-1 1 0 0 0,0 1 0 0 0,-1-1 0 0 0,1-1 0 0 0,-1 0 0 0 0,1 2 0 0 0,-1-2 0 0 0,2 0 12 0 0,1 1 36 0 0,-2 0-36 0 0,-1-2-12 0 0,1 1 0 0 0,-1 1 0 0 0,1-1 0 0 0,-1 0 0 0 0,-1 0 0 0 0,0-1 0 0 0,0 1 0 0 0,-1 0 0 0 0,1 2 0 0 0,0-1 0 0 0,0 1 0 0 0,1 0 0 0 0,0-1 0 0 0,-1 1 0 0 0,0 0 0 0 0,-1-1 0 0 0,1 1 0 0 0,1 1 0 0 0,0-1 0 0 0,-1 1 0 0 0,-1 1 0 0 0,1-1 0 0 0,-2 1 0 0 0,2 1 0 0 0,-2 0 0 0 0,33 26 64 0 0,-31-26-64 0 0,0 1 0 0 0,1 0 0 0 0,0 0 0 0 0,2-2 0 0 0,-2-2 11 0 0,-9-2 21 0 0,7 3-64 0 0,3 2 21 0 0,-1 0 11 0 0,-1 2 0 0 0,-2 0 0 0 0,2 0 0 0 0,0 0 0 0 0,-1 0 0 0 0,1 0 0 0 0,1-1 0 0 0,-1-1 0 0 0,0-1 0 0 0,2-1 0 0 0,-1-1 0 0 0,1-1 0 0 0,-1 1 0 0 0,1 0 0 0 0,-1 0 0 0 0,1-1 0 0 0,0-1 0 0 0,-1 0 0 0 0,1-1 0 0 0,-1 0 0 0 0,1 0 0 0 0,-2-1 0 0 0,1 0 0 0 0,-1 0 0 0 0,0 0 0 0 0,0 0 0 0 0,1 0 0 0 0,0 0 0 0 0,-1 2 0 0 0,-2-2 0 0 0,2 2 0 0 0,-2-2 0 0 0,3 2 0 0 0,-1 1 0 0 0,0-1 0 0 0,-1-2 0 0 0,0 2 0 0 0,2-1 0 0 0,-1 0 0 0 0,0-1 0 0 0,-1 0 0 0 0,1 2 0 0 0,2 0 0 0 0,-1 1 0 0 0,1 1 0 0 0,-1 0 0 0 0,-3 0 11 0 0,-3 0-5 0 0,-8-4-10 0 0,23 6-9 0 0,-7-1 13 0 0,1 1 0 0 0,0-2 0 0 0,0-2 0 0 0,-2-1 0 0 0,1 1 0 0 0,1-2 0 0 0,-1 1 0 0 0,0 0 0 0 0,1-1 0 0 0,-1 2 0 0 0,1-1 0 0 0,-1 1 0 0 0,-1-2 0 0 0,-1 0 0 0 0,1 0 0 0 0,-1 0 0 0 0,1 2 0 0 0,1 0 0 0 0,0 0 0 0 0,-1-1 0 0 0,0 1 0 0 0,-1 1 0 0 0,1 2 0 0 0,-1 0 0 0 0,1 1 0 0 0,-2 1 0 0 0,0 0 0 0 0,1-1 0 0 0,0 0 0 0 0,-1 0 0 0 0,-2 1 0 0 0,2-3 0 0 0,0 2 11 0 0,1-2 32 0 0,-1-1-33 0 0,0 0-10 0 0,-1 1 0 0 0,1-2 0 0 0,0-1 0 0 0,-2 0 11 0 0,-9-1 42 0 0,6 0 18 0 0,1 3-35 0 0,30 1 103 0 0,-26-2-129 0 0,1-2-10 0 0,-2 3 11 0 0,-7-2 32 0 0,5 3-22 0 0,-5-2 22 0 0,5 3-22 0 0,-6-3 22 0 0,9 5-33 0 0,-1-1 1 0 0,-7-4 32 0 0,6 3-22 0 0,-6-2 22 0 0,7 6-33 0 0,1 2-10 0 0,2-2 0 0 0,0 0 0 0 0,0-2 0 0 0,0 1 0 0 0,-1-1 0 0 0,-1-1 11 0 0,-9-4 32 0 0,9 4-33 0 0,1 0-10 0 0,-2 0 11 0 0,-7-4 32 0 0,7 2-33 0 0,0 0 1 0 0,-7-2 32 0 0,8 3-33 0 0,2-1-10 0 0,0-2 0 0 0,0 1 0 0 0,-1 0 0 0 0,1-2 0 0 0,1 0 0 0 0,1 2 0 0 0,-1-1 0 0 0,-1 0 0 0 0,-1 0 0 0 0,1 1 0 0 0,-1-3 0 0 0,1 0 0 0 0,1 0 0 0 0,-3 2 0 0 0,0-2 0 0 0,-1 1 0 0 0,2 1 0 0 0,-1-1 0 0 0,1-1 0 0 0,1 2 0 0 0,-1 1 11 0 0,-2-1 32 0 0,1 0-33 0 0,0 0-10 0 0,-1 3 0 0 0,-2-1 11 0 0,-6-1 32 0 0,6 2-33 0 0,3 2-10 0 0,0 1 0 0 0,1-2 0 0 0,-1-1 11 0 0,2 0 32 0 0,-1 0-33 0 0,2-1-10 0 0,-1-3 0 0 0,1 0 0 0 0,1-1 0 0 0,-2-3 0 0 0,1 1 0 0 0,-3 1 11 0 0,-7-1 32 0 0,6-2-33 0 0,4 2-10 0 0,2 2 0 0 0,-2-2 0 0 0,-1 0 0 0 0,0 1 0 0 0,8-3 31 0 0,-6 3 2 0 0,-11 0-33 0 0,9 1 0 0 0,0 0 0 0 0,1 0 11 0 0,-1-1 32 0 0,1 2-33 0 0,-1-1-10 0 0,0 0 0 0 0,-1 1 0 0 0,1 4 0 0 0,-3-1 11 0 0,-7-2 32 0 0,7 1-33 0 0,2 2-10 0 0,1 1 0 0 0,5 1 10 0 0,-21-7 12 0 0,51 14 10 0 0,-38-10-32 0 0,1 1 0 0 0,0-3 0 0 0,0-1 0 0 0,1 0 0 0 0,-2 2 0 0 0,-1 0 0 0 0,1-2 0 0 0,1 2 0 0 0,0 0 0 0 0,1-2 0 0 0,-1 0 0 0 0,1 2 0 0 0,-1 0 0 0 0,-2-2 12 0 0,-4-1 42 0 0,-5 0-50 0 0,20 3 89 0 0,-20-2 24 0 0,0 0-63 0 0,8 2-33 0 0,-2 0 34 0 0,-5-2-39 0 0,-1 0 1 0 0,0-1-1 0 0,0 1 0 0 0,1 0 1 0 0,-1 0-1 0 0,0 1 0 0 0,0-1 1 0 0,0 0-1 0 0,0 1 0 0 0,1 1 1 0 0,12 9-18 0 0,-11-10 16 0 0,25 27 227 0 0,-19-19-221 0 0,0-1 32 0 0,-6-5 1 0 0,6 4-44 0 0,1 0 1 0 0,-7-5 32 0 0,5 2-22 0 0,-5-2 22 0 0,8 5-33 0 0,3 0-10 0 0,0 0 0 0 0,-3-4 11 0 0,-7-2 32 0 0,8 3-33 0 0,4 0-10 0 0,-1 0 0 0 0,-1 0 0 0 0,-1 0 0 0 0,1-2 0 0 0,0 1 0 0 0,1 0 0 0 0,-1-2 0 0 0,0-2 0 0 0,0 1 0 0 0,0-1 0 0 0,1 1 0 0 0,0 0 0 0 0,2 0 0 0 0,-15-1 0 0 0,32-1 0 0 0,-13 0 30 0 0,-6 2 4 0 0,-11 0-34 0 0,8 0 0 0 0,-1 1 0 0 0,1 0 0 0 0,-1-1 11 0 0,-7 0 32 0 0,5 1-33 0 0,4 1-10 0 0,1 3 0 0 0,-2 1 11 0 0,-2 1 32 0 0,0 0-33 0 0,0-1-10 0 0,2-1 0 0 0,-1-1 0 0 0,1 1 0 0 0,0-1 0 0 0,1 1 0 0 0,0-1 0 0 0,8 1-1 0 0,-13-6 56 0 0,3 1-45 0 0,3-1-10 0 0,-1 0 0 0 0,-2-3 11 0 0,-7 2 32 0 0,9 0-33 0 0,2-2-10 0 0,1 2 0 0 0,-1-1 0 0 0,-1-1 0 0 0,1 1 0 0 0,-4 0 11 0 0,-7 2 32 0 0,9-1-33 0 0,2 1-10 0 0,-1 1 0 0 0,1 3 11 0 0,-1-1 32 0 0,1 1-33 0 0,0 0-10 0 0,-1 0 0 0 0,1 1 0 0 0,-1 2 0 0 0,-2 0 0 0 0,1 0 0 0 0,1-1 0 0 0,0 0 0 0 0,-3-2 2 0 0,-5-1 21 0 0,30 15 16 0 0,3-2 25 0 0,-27-10-64 0 0,1-2 0 0 0,-3 3 0 0 0,0-2 0 0 0,2-1 0 0 0,-2 1 0 0 0,1-2 11 0 0,-8-1 32 0 0,7 1-33 0 0,2 2-10 0 0,-2 0 0 0 0,1-1 0 0 0,1-3 0 0 0,-1 4 0 0 0,2 0 0 0 0,0 0 0 0 0,1-1 0 0 0,-1 0 0 0 0,1 1 0 0 0,-1 1 0 0 0,-1-2 11 0 0,-9-2 32 0 0,6 2-22 0 0,-5-1 22 0 0,7 5-33 0 0,3 0 1 0 0,-1 1 32 0 0,-3-1-22 0 0,-7-5 22 0 0,7 4-33 0 0,-1 1 1 0 0,-5-5 32 0 0,5 8-33 0 0,1-2 1 0 0,-7-5 32 0 0,3 6-22 0 0,-3-5 22 0 0,6 6-33 0 0,2-1 1 0 0,0 1 32 0 0,1-2-33 0 0,2-1-10 0 0,1-2 0 0 0,-1 2 0 0 0,-1-1 0 0 0,2-1 0 0 0,1-1 0 0 0,-3 0 0 0 0,1-1 0 0 0,0 1 0 0 0,-3 0 11 0 0,-7-3 32 0 0,7-1-33 0 0,2 3-10 0 0,2 1 0 0 0,-1 0 0 0 0,0-1 0 0 0,-1 0 0 0 0,1 0 0 0 0,-1-1 0 0 0,-1-1 0 0 0,0 2 0 0 0,1-1 0 0 0,-1-1 0 0 0,1 0 0 0 0,-1-1 0 0 0,5 2 27 0 0,-15-1-2 0 0,27 5-13 0 0,-15-3-12 0 0,-2 1 0 0 0,-1 0 0 0 0,1-1 0 0 0,1 1 0 0 0,-1-1 0 0 0,-1 1 0 0 0,2-1 0 0 0,0 0 0 0 0,1-1 0 0 0,0 1 0 0 0,-1 0 0 0 0,1-1 0 0 0,-1 1 0 0 0,1-1 0 0 0,0 0 0 0 0,1 0 0 0 0,-3-1 11 0 0,-7-2 32 0 0,7 0-33 0 0,2 1-10 0 0,1-1 0 0 0,1-1 0 0 0,-1 2 0 0 0,-2 0 11 0 0,-9-1 32 0 0,9 0-33 0 0,2 0-10 0 0,1 0 0 0 0,-1 0 0 0 0,-1 0 0 0 0,1 0 0 0 0,-1 0 0 0 0,1 0 0 0 0,-1 0 0 0 0,1 0 0 0 0,-2 0 0 0 0,1 1 0 0 0,0 0 0 0 0,-1 0 0 0 0,1 0 0 0 0,1-1 0 0 0,-2-1 0 0 0,0 2 0 0 0,0 0 0 0 0,1 1 0 0 0,1-2 0 0 0,-2 1 0 0 0,1 0 0 0 0,3 1 0 0 0,-14-1 0 0 0,-3 0 0 0 0,0 0 0 0 0,1-1 0 0 0,-1 1 0 0 0,0-1 0 0 0,0 1 0 0 0,1-1 0 0 0,-1 1 0 0 0,0-1 0 0 0,1 0 0 0 0,-1 0 0 0 0,0 0 0 0 0,1 0 0 0 0,1 0 0 0 0,11 1 0 0 0,-1-1 0 0 0,2 0 0 0 0,1 3 0 0 0,-3 0 0 0 0,1 1 0 0 0,-1 0 0 0 0,0-3 0 0 0,0 1 0 0 0,1 1 0 0 0,1 0 0 0 0,-1 0 0 0 0,1-1 0 0 0,-1-1 0 0 0,1-1 0 0 0,0 2 0 0 0,1 0 0 0 0,-1 1 0 0 0,1-1 0 0 0,1 2 0 0 0,0-1 0 0 0,0-1 0 0 0,-1 0 0 0 0,0-2 0 0 0,-1 0 0 0 0,1 0 0 0 0,-3 0 11 0 0,-8 0 32 0 0,8-2-33 0 0,4 2-10 0 0,-2 0 0 0 0,1 0 0 0 0,0 0 0 0 0,-1-2 0 0 0,1 1 0 0 0,0-1 0 0 0,-1 1 0 0 0,0-2 0 0 0,-1 1 0 0 0,1 0 0 0 0,-1 1 0 0 0,-1 1 0 0 0,6 0-3 0 0,-17 0 7 0 0,33-2 59 0 0,-20 2-63 0 0,0 2 0 0 0,-1-1 0 0 0,13 1-4 0 0,12 2 72 0 0,-25-2-68 0 0,-1 1 0 0 0,2 1 0 0 0,0 0 0 0 0,42 10 0 0 0,-43-10 0 0 0,6 4-3 0 0,3 2 70 0 0,-9-4-67 0 0,1 1 0 0 0,-1 0 0 0 0,1-2 0 0 0,0 0 0 0 0,1 1 0 0 0,10 5 0 0 0,-16-8 0 0 0,7 1 0 0 0,-1 0 0 0 0,35 9 0 0 0,-17-6 64 0 0,-16-3-64 0 0,4-1 0 0 0,-22-3 0 0 0,39 4 0 0 0,-7 0 0 0 0,-2-4 0 0 0,-16 2 0 0 0,1-1 0 0 0,108 7 64 0 0,-111-7-53 0 0,-3 1 16 0 0,12-2-1 0 0,30 0-26 0 0,-38 0 11 0 0,2 0 32 0 0,-1 0-33 0 0,-1-1-10 0 0,-2 1 0 0 0,3-1 0 0 0,1 0 11 0 0,6-1 43 0 0,-21 2-57 0 0,24 4 69 0 0,-8-3-66 0 0,0 1 0 0 0,0 0 0 0 0,0 1 0 0 0,10 0 0 0 0,14 4 0 0 0,-26-4 0 0 0,1 1 0 0 0,1 1 0 0 0,0-1 0 0 0,-1-1 0 0 0,1 0 0 0 0,1-2 0 0 0,-4 1 11 0 0,-1 0 45 0 0,12 5-59 0 0,-9-3 3 0 0,-1 0 0 0 0,1-1 0 0 0,-1 1 0 0 0,1 0 0 0 0,-3-1 11 0 0,-7-2 32 0 0,7 3-33 0 0,2 0-10 0 0,1 0 0 0 0,41 12 0 0 0,-41-12 0 0 0,0-1 11 0 0,-1-1 32 0 0,-1 0-33 0 0,0 0-10 0 0,1 0 0 0 0,-13-2 0 0 0,0 0 0 0 0,0 0 0 0 0,1 0-1 0 0,-1 0 1 0 0,0 1 0 0 0,0-1 0 0 0,1 0-1 0 0,-1 1 1 0 0,0-1 0 0 0,0 1 0 0 0,0-1 0 0 0,0 1-1 0 0,0-1 1 0 0,2 2 0 0 0,16 1 67 0 0,-8-3-56 0 0,-7 1 32 0 0,7 2-33 0 0,3 2-10 0 0,-1-1 0 0 0,1-1 0 0 0,-2 1 0 0 0,2 0 0 0 0,-3 0 11 0 0,-7-2 32 0 0,7 4-33 0 0,3 0-10 0 0,-2 0 11 0 0,-7-4 32 0 0,7 5-33 0 0,3 1-10 0 0,-1 2 11 0 0,1-1 32 0 0,-2 2-33 0 0,-1 1-10 0 0,6 3 17 0 0,-17-14 2 0 0,22 14 9 0 0,-8-6-28 0 0,-1 0 0 0 0,-1 1 11 0 0,0 0 32 0 0,1 1-33 0 0,16 11 44 0 0,-13-13-41 0 0,-15-9-17 0 0,3 1 9 0 0,28 20 55 0 0,-28-18-59 0 0,6 6 25 0 0,-2-1 11 0 0,3 3-37 0 0,-1 0 0 0 0,2-2 0 0 0,-3 0 11 0 0,-6-5 32 0 0,6 3-33 0 0,0 3-10 0 0,0-2 11 0 0,-7-4 32 0 0,3 3-22 0 0,-3-3 22 0 0,5 5-33 0 0,1 2-10 0 0,-1 1 0 0 0,-1-2 11 0 0,-5-6 32 0 0,4 6-33 0 0,2 1-10 0 0,0 0 11 0 0,0 2 32 0 0,-1-2-33 0 0,1 0 1 0 0,-1 1 32 0 0,0 1-33 0 0,2 0-10 0 0,0-2 0 0 0,1 0 0 0 0,0-1 0 0 0,-1 0 0 0 0,0 0 0 0 0,1 0 0 0 0,-1 1 3 0 0,-5-5 20 0 0,-3-3 3 0 0,18 26-14 0 0,-10-18-12 0 0,1-1 0 0 0,-2 1 0 0 0,2 1 0 0 0,0-1 0 0 0,-1 1 0 0 0,0-1 0 0 0,0 2 0 0 0,2-1 0 0 0,-2 0 0 0 0,0 2 0 0 0,0-2 11 0 0,0 1 32 0 0,0-1-33 0 0,0-1-10 0 0,1 1 0 0 0,0 1 0 0 0,0 0 0 0 0,0 1 0 0 0,0-1 0 0 0,-1 0 0 0 0,2-1 0 0 0,0 0 0 0 0,0 0 0 0 0,25 26 64 0 0,-23-26-64 0 0,1 0 0 0 0,-1-1 0 0 0,-2 0 0 0 0,-2 2 0 0 0,0-3 11 0 0,-5-6 32 0 0,4 6-33 0 0,0 1 1 0 0,-4-6 32 0 0,4 5-33 0 0,2 3 1 0 0,-1 0 32 0 0,2 0-33 0 0,-2-1-10 0 0,1-1 0 0 0,-2 1 0 0 0,1 0 0 0 0,0-1 0 0 0,0 2 11 0 0,1-1 32 0 0,-1-1-33 0 0,0 0-10 0 0,2 0 0 0 0,0 0 0 0 0,9 11 29 0 0,1-1 6 0 0,-10-11-35 0 0,0-1 0 0 0,0 0 0 0 0,0 2 0 0 0,0-2 0 0 0,-2 0 0 0 0,2 1 0 0 0,-2-2 11 0 0,-5-4 32 0 0,3 5-33 0 0,4 2-10 0 0,0 0 0 0 0,1-2 0 0 0,-1 2 0 0 0,-1-2 0 0 0,0 0 0 0 0,0 2 0 0 0,0 0 0 0 0,0-2 0 0 0,1 1 0 0 0,-1 0 0 0 0,0-1 0 0 0,-1 1 0 0 0,2 0 0 0 0,0-1 0 0 0,-1 0 0 0 0,0 2 0 0 0,-1-2 0 0 0,2 1 0 0 0,0-1 0 0 0,0 0 0 0 0,1 0 0 0 0,-1 2 0 0 0,0 0 0 0 0,0 0 0 0 0,0 0 0 0 0,-2-2 11 0 0,-5-5 31 0 0,5 6-31 0 0,2 3 0 0 0,1-2 31 0 0,-2 0-31 0 0,-1-1 0 0 0,-6-5 31 0 0,6 5-31 0 0,3 1 0 0 0,1 0 31 0 0,0 2-31 0 0,-1-2-11 0 0,1 0 0 0 0,-1 0 0 0 0,-1-1 0 0 0,0 1 0 0 0,2 0 11 0 0,-1 1 31 0 0,1 0-31 0 0,2 4-13 0 0,12 15 68 0 0,-20-22-55 0 0,-3-5 31 0 0,5 5-31 0 0,2 2-11 0 0,-1 0 0 0 0,0 0 0 0 0,0 0 0 0 0,0-1 0 0 0,1 0 0 0 0,8 2 0 0 0,-14-7 0 0 0,16 18 0 0 0,-11-12 0 0 0,0-1 0 0 0,1 0 0 0 0,0-1 0 0 0,0 2 0 0 0,0 0 0 0 0,-3-2 11 0 0,13 13 42 0 0,-11-13-53 0 0,1 0 0 0 0,-1 0 0 0 0,-1 0 0 0 0,0 0 0 0 0,2 2 0 0 0,4 4-2 0 0,-13-12 12 0 0,8 12 46 0 0,-2-1-56 0 0,13 21 64 0 0,-16-24-53 0 0,-4-9-8 0 0,1 3 19 0 0,2-4-2 0 0,15 25-12 0 0,-11-15-8 0 0,2 0 0 0 0,0 0 0 0 0,-1 0 0 0 0,1 0 0 0 0,1 0 0 0 0,0 1 0 0 0,-1 0 0 0 0,0-1 0 0 0,-1 0 0 0 0,-1 1 0 0 0,0 1 0 0 0,1 2 0 0 0,1-1 0 0 0,1-1 0 0 0,0 1 0 0 0,0 1 0 0 0,0 0 0 0 0,0-2 0 0 0,-2 0 0 0 0,0 1 0 0 0,-1 0 0 0 0,1 1 0 0 0,1-1 0 0 0,1 1 0 0 0,0-1 0 0 0,0 1 0 0 0,-2-2 0 0 0,0 1 0 0 0,0 1 0 0 0,1-1 0 0 0,-1-1 0 0 0,0 0 0 0 0,0 1 0 0 0,0-1 0 0 0,0 0 0 0 0,2 0 0 0 0,-2-1 0 0 0,-1-1 11 0 0,-5-7 31 0 0,3 6-20 0 0,-3-5 20 0 0,6 5-31 0 0,0 1-11 0 0,0 0 0 0 0,0 0 0 0 0,0 1 0 0 0,-1 1 0 0 0,-1-1 0 0 0,2 0 0 0 0,0-1 0 0 0,-1 2 0 0 0,1-1 0 0 0,0 0 0 0 0,0-2 0 0 0,0 1 0 0 0,2 1 0 0 0,2 3 4 0 0,-13-12-11 0 0,1 1 16 0 0,23 21 49 0 0,-13-15-58 0 0,0 0 0 0 0,0 0 0 0 0,0 0 0 0 0,0-1 0 0 0,0 0 0 0 0,0 0 0 0 0,-2-2 11 0 0,-5-3 31 0 0,6 5-31 0 0,1 0-11 0 0,0 2 0 0 0,-2-2 0 0 0,0 2 0 0 0,0-2 0 0 0,1 0 0 0 0,0-2 0 0 0,2 1 0 0 0,0 1 0 0 0,-1 0 0 0 0,1-2 0 0 0,0 2 0 0 0,-1 0 0 0 0,1 0 0 0 0,1-1 0 0 0,-1 1 0 0 0,0 1 0 0 0,-1 0 0 0 0,1-1 0 0 0,1 0 0 0 0,0 2 0 0 0,0 0 0 0 0,-1-2 0 0 0,1 0 0 0 0,0 1 0 0 0,0 0 0 0 0,1 1 0 0 0,1-2 0 0 0,-1 0 0 0 0,1-1 0 0 0,-1-1 0 0 0,-2 2 0 0 0,0 0 0 0 0,1 0 0 0 0,0 0 11 0 0,1-2 31 0 0,0 1-31 0 0,-1 1-11 0 0,0 0 0 0 0,-1 0 0 0 0,0 0 0 0 0,-1 0 0 0 0,1-1 0 0 0,1-1 0 0 0,0-2 0 0 0,0-1 0 0 0,-1 2 0 0 0,1 0 0 0 0,2 0 0 0 0,-1-2 0 0 0,-1 0 0 0 0,1 1 0 0 0,1-2 0 0 0,0 1 0 0 0,0-2 0 0 0,-1-1 0 0 0,-4 0 11 0 0,-5-1 31 0 0,6 2-31 0 0,1 1-11 0 0,1-1 0 0 0,2 1 0 0 0,-1 0 0 0 0,-2-2 0 0 0,2 0 0 0 0,0 2 0 0 0,0-1 0 0 0,1 0 0 0 0,-1-1 0 0 0,1 1 0 0 0,-2 0 0 0 0,6 2 29 0 0,-11-4 2 0 0,7 1-27 0 0,-1 0-4 0 0,1-1 0 0 0,0 1 0 0 0,1 1 0 0 0,0 0 0 0 0,0 1 0 0 0,1-1 0 0 0,-1 1 0 0 0,1 0 0 0 0,52 9 0 0 0,-53-10 0 0 0,-1-1 0 0 0,1 0 0 0 0,0 0 0 0 0,1 0 0 0 0,-1-1 0 0 0,-1 0 0 0 0,-1 2 0 0 0,1-2 0 0 0,-1 1 0 0 0,1 0 0 0 0,-1-1 0 0 0,7 1 0 0 0,-18-1 0 0 0,30 4 0 0 0,-18-2 0 0 0,1 1 0 0 0,-10-1 0 0 0,8-1 0 0 0,-10-2 0 0 0,39 3 0 0 0,-30-1 0 0 0,0 0 0 0 0,1 1 0 0 0,-1 0 0 0 0,25 3 0 0 0,2-1 0 0 0,-20-2 0 0 0,1-1 0 0 0,-1 0 28 0 0,-16-2-5 0 0,30-1-10 0 0,-18 1-13 0 0,0-1 0 0 0,-2 0 0 0 0,1 1 0 0 0,2 0 0 0 0,-1 2 0 0 0,2 0 0 0 0,0 1 0 0 0,-1 0 11 0 0,-3-2 31 0 0,1 2-31 0 0,1 1-11 0 0,1-1 0 0 0,-1 0 0 0 0,1 1 0 0 0,-1-2 0 0 0,0 1 0 0 0,-1 1 0 0 0,-1-1 0 0 0,1 1 0 0 0,0-1 0 0 0,-1-1 0 0 0,1 2 0 0 0,-1-1 0 0 0,-1 0 0 0 0,1-1 0 0 0,0 1 0 0 0,0-1 0 0 0,0 0 0 0 0,1 1 0 0 0,-1-1 0 0 0,-1 0 0 0 0,0-1 0 0 0,0 2 0 0 0,-1-1 0 0 0,1-1 0 0 0,0 1 0 0 0,1 0 0 0 0,1 1 0 0 0,-2-2 0 0 0,1 2 0 0 0,-1-2 0 0 0,-2 1 11 0 0,-9 0 42 0 0,0 0 0 0 0,5 2-31 0 0,-7-2-25 0 0,1-1 1 0 0,-1 0-1 0 0,1 1 1 0 0,-1-1 0 0 0,1 1-1 0 0,-1-1 1 0 0,1 1-1 0 0,-1 0 1 0 0,0-1-1 0 0,1 1 1 0 0,-1-1-1 0 0,0 1 1 0 0,1 0-1 0 0,-1-1 1 0 0,0 1 0 0 0,0 0-1 0 0,0-1 1 0 0,0 1-1 0 0,0 0 1 0 0,1-1-1 0 0,-1 1 1 0 0,-1 0-1 0 0,0 15-146 0 0,1-15 143 0 0,-9 45-6495 0 0,0-13-637 0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19:03.521"/>
    </inkml:context>
    <inkml:brush xml:id="br0">
      <inkml:brushProperty name="width" value="0.1" units="cm"/>
      <inkml:brushProperty name="height" value="0.1" units="cm"/>
      <inkml:brushProperty name="color" value="#0B868D"/>
      <inkml:brushProperty name="inkEffects" value="ocean"/>
      <inkml:brushProperty name="anchorX" value="2353.23706"/>
      <inkml:brushProperty name="anchorY" value="-1337.15356"/>
      <inkml:brushProperty name="scaleFactor" value="0.5"/>
    </inkml:brush>
  </inkml:definitions>
  <inkml:trace contextRef="#ctx0" brushRef="#br0">309 100 4687 0 0,'0'0'795'0'0,"-1"3"-51"0"0,-2 5 539 0 0,-2 4-771 0 0,-1 1 76 0 0,-3 5 461 0 0,-2 3-396 0 0,-3 3-150 0 0,-2 2-146 0 0,-2 0-227 0 0,1-3-44 0 0,4-5-10 0 0,1-4-12 0 0,3-4-74 0 0,4-4-92 0 0,1-3-90 0 0,3-2-133 0 0,0-4 17 0 0,0-5-28 0 0,2-7 95 0 0,2-5 121 0 0,4-5-58 0 0,3-2 2 0 0,0 1 107 0 0,2 1-6 0 0,-2 6 7 0 0,-2 5 79 0 0,-3 5 202 0 0,-1 4 190 0 0,-2 3 362 0 0,-5 9-374 0 0,-3 8-7 0 0,-4 5-55 0 0,-4 6-78 0 0,-2 3 9 0 0,0 0-39 0 0,1-1-39 0 0,3-5-57 0 0,4-7-62 0 0,3-6-63 0 0,2-5-288 0 0,2-3 65 0 0,5-8-712 0 0,5-9 271 0 0,5-6 88 0 0,2-7 92 0 0,2-3 70 0 0,1 0 104 0 0,-2 4 169 0 0,-3 6 65 0 0,-4 7 343 0 0,-4 5 9 0 0,-1 3 808 0 0,-7 13-335 0 0,-2 4-430 0 0,-1 4-21 0 0,-5 7 216 0 0,-2 4-232 0 0,-3 6-122 0 0,-1 1-66 0 0,1-2-18 0 0,0-2 65 0 0,3-6-24 0 0,3-7-63 0 0,3-6-148 0 0,2-5 132 0 0,3-3-164 0 0,0-2 37 0 0,2 0-154 0 0,1-8-101 0 0,3-6 39 0 0,2-7 21 0 0,2-2 157 0 0,0-1-87 0 0,1 0 27 0 0,-1 2-4 0 0,1-3-150 0 0,1-2 154 0 0,0 1 78 0 0,-1 3 109 0 0,-2 6-19 0 0,-2 1 19 0 0,1 4 0 0 0,-2 0 0 0 0,0 1-102 0 0,-1 2 131 0 0,-2 3-156 0 0,-1-1 159 0 0,0 2-48 0 0,-3 0 16 0 0,0-1 94 0 0,-1 1-28 0 0,-1-1-79 0 0,-2-1-132 0 0,-1-1 106 0 0,1 2-34 0 0,2 1 7 0 0,-2 1 77 0 0,1 1-96 0 0,2 1 181 0 0,1 1-16 0 0,0 1 66 0 0,2 0-94 0 0,0 1 310 0 0,3 5-218 0 0,2 6-75 0 0,3 5-69 0 0,1 2 13 0 0,4 3 193 0 0,0 1-97 0 0,0-2 22 0 0,4 1-75 0 0,-1-2-56 0 0,-2-5 10 0 0,-1-2 65 0 0,-4-3-96 0 0,1-3 31 0 0,-1 0 65 0 0,-2-2-22 0 0,-1-1 11 0 0,-3-2-74 0 0,-1-1 188 0 0,-1 0 137 0 0,-1-5-222 0 0,0-2-109 0 0,-1-5 32 0 0,-3-6-146 0 0,-2-3-57 0 0,-1-1 120 0 0,-1 1-45 0 0,1 3 128 0 0,1 3-50 0 0,1 6 179 0 0,2 2-38 0 0,0 3 469 0 0,3 4-482 0 0,2 2-19 0 0,1 4-72 0 0,2 5 7 0 0,3 5-10 0 0,3 7 0 0 0,2 3 75 0 0,1 3-96 0 0,2 0 31 0 0,2-1-10 0 0,-2-6 0 0 0,0-2 0 0 0,-3-6 75 0 0,-3-2-96 0 0,-2-4 106 0 0,-3-4-32 0 0,-2-2-63 0 0,-2-2 104 0 0,-3-2-34 0 0,-5-3 3 0 0,-2-2-72 0 0,-3-4 19 0 0,-2-4-122 0 0,-1-3-89 0 0,1 0-19 0 0,0-2-35 0 0,1 2 153 0 0,3 3 18 0 0,3 4 12 0 0,1 3 258 0 0,1 2-172 0 0,3 3 64 0 0,1 9-14 0 0,3 7-74 0 0,3 7 20 0 0,3 2-94 0 0,2 5 108 0 0,4 1-36 0 0,4 0 12 0 0,-1-3 0 0 0,0-4 0 0 0,1-3 0 0 0,-5-4 0 0 0,-3-6 0 0 0,-3-3 0 0 0,-3-3 75 0 0,-3-2-96 0 0,-2-3 115 0 0,-5-4-43 0 0,-6-3-60 0 0,-4-3 94 0 0,-3-3-106 0 0,-2-3 106 0 0,-1-3-340 0 0,2 0 239 0 0,4 1-233 0 0,2 3 34 0 0,1-1-479 0 0,3 1 567 0 0,2 4-42 0 0,3 4 169 0 0,0 2-22 0 0,3 3 172 0 0,0 1 106 0 0,-1 2-171 0 0,-2 1-1 0 0,-4 5-12 0 0,-3 3-7 0 0,-3 6 111 0 0,-2 4 6 0 0,-1 4 14 0 0,0 2 30 0 0,3-1-136 0 0,1-3-90 0 0,4-5 18 0 0,3-4-288 0 0,3-4-26 0 0,2-4-234 0 0,-2-14-2674 0 0,2 5 3206 0 0,-3 1 450 0 0,-2 3 25 0 0,-5 4 151 0 0,-4 5-41 0 0,0 4-341 0 0,0 1 102 0 0,1 2-52 0 0,2-1-121 0 0,1 1 184 0 0,1 0-247 0 0,4-4-38 0 0,1-2-190 0 0,3-3-230 0 0,1-2 235 0 0,11-9-3012 0 0,6-6 3119 0 0,4-4-418 0 0,4-1 368 0 0,-2-1 33 0 0,-4 4 10 0 0,-2 2 86 0 0,-6 3 72 0 0,-2 3 142 0 0,-4 3 192 0 0,-5 6 146 0 0,-4 4-264 0 0,-3 4 105 0 0,-2 2-38 0 0,-2 2-91 0 0,-2 4 409 0 0,-2 1-337 0 0,0 0-323 0 0,4-4 85 0 0,1-2-60 0 0,4-4-131 0 0,2-3 36 0 0,3-4-288 0 0,2-1 76 0 0,7-3-379 0 0,3-1 421 0 0,6-3-55 0 0,3-5 29 0 0,3-2-16 0 0,-1-1-54 0 0,-2-1-58 0 0,-1 0 50 0 0,-4 2 34 0 0,-4 3 121 0 0,-3 3 213 0 0,-3 3 192 0 0,-2 1 339 0 0,-3 4-437 0 0,-1 4 102 0 0,-5 5 254 0 0,-3 4-194 0 0,-1 1-79 0 0,0 0-149 0 0,0 0-64 0 0,2-4 39 0 0,2-1-137 0 0,2-3 38 0 0,2 0-16 0 0,2-2-84 0 0,1-1-4 0 0,3-2 34 0 0,1-1 59 0 0,4-1-90 0 0,2-3 31 0 0,3-1-10 0 0,1-3 0 0 0,1-1 0 0 0,5-8-616 0 0,1-6 214 0 0,5-9-1061 0 0,-3 1 1494 0 0,-3-2-279 0 0,-5 6 404 0 0,-5 4 273 0 0,-4 7 424 0 0,-3 4-238 0 0,-1 5-114 0 0,-1 3-106 0 0,-1 2-204 0 0,-1 4-45 0 0,1 6-6 0 0,1 4-12 0 0,2 6 38 0 0,2 1-12 0 0,1 1-106 0 0,2-2 32 0 0,0-2 59 0 0,2-2-96 0 0,0-1 31 0 0,0-2-10 0 0,0-1 0 0 0,-1-3 0 0 0,-3-2 0 0 0,1-2 75 0 0,-1-1-22 0 0,-2-1 11 0 0,-1-1-74 0 0,-1-2-92 0 0,-1-2-192 0 0,-2-4 54 0 0,1 1 134 0 0,-2-4-46 0 0,1-4 24 0 0,-1-1 56 0 0,0-1 78 0 0,1 2-94 0 0,0 4 109 0 0,0 3 24 0 0,2 2 303 0 0,-1 2-145 0 0,1 2-143 0 0,1 3 49 0 0,0 4-29 0 0,1 0-18 0 0,1 3 4 0 0,0 2-2 0 0,1 2 0 0 0,1 0-74 0 0,0 4 95 0 0,1 1-32 0 0,-1 0-63 0 0,1-1 20 0 0,-1-2-10 0 0,0-4 0 0 0,-2-3 0 0 0,-1-3 0 0 0,-1-3 0 0 0,0-2 0 0 0,-1-1 0 0 0,0-1-9 0 0,0 1-240 0 0,1-6 2 0 0,0-1 96 0 0,1-2-41 0 0,-2-1-96 0 0,0 0 247 0 0,-1 0-68 0 0,-1 2 102 0 0,1 2 214 0 0,0 2 55 0 0,0 2 152 0 0,0 1-168 0 0,1 1-274 0 0,-1 3 188 0 0,-1 3-192 0 0,1 4 48 0 0,1 1-16 0 0,2 2 0 0 0,0-2 0 0 0,4 2 0 0 0,2-2 0 0 0,0-1 0 0 0,0-2 0 0 0,2-2 0 0 0,1 0 0 0 0,-1-3 0 0 0,0-1 0 0 0,-2-1-112 0 0,1-2 60 0 0,-3-1-14 0 0,0-2-112 0 0,-2 0-3 0 0,-1-3 106 0 0,-2 1-37 0 0,-3-2 128 0 0,-1-1-144 0 0,-3 0 160 0 0,-4-2-48 0 0,-3-1-58 0 0,-2 0 95 0 0,0 2-32 0 0,0 1 11 0 0,4 2 0 0 0,1 1 0 0 0,-1 1-74 0 0,3 1 170 0 0,1 1-26 0 0,0 3-14 0 0,1 0 12 0 0,2 4-78 0 0,0 3 20 0 0,5 6-94 0 0,0 0 108 0 0,3 1-36 0 0,2 0 12 0 0,2-1 0 0 0,2-1 0 0 0,-1-2 0 0 0,2-3-74 0 0,0-1 95 0 0,2-2-32 0 0,2-1 11 0 0,-2-2 75 0 0,-3-1-96 0 0,-2-1 106 0 0,-5-1-106 0 0,-6-4 115 0 0,-5 0-43 0 0,-3 0-60 0 0,-3 1 19 0 0,-2 0-10 0 0,-4 3 0 0 0,-5 3 0 0 0,-4 2 299 0 0,-4 4 138 0 0,-3 3 7 0 0,4 1-228 0 0,3 0 76 0 0,5 1 104 0 0,5-2-264 0 0,3 1-28 0 0,4 0-308 0 0,3-3-40 0 0,4-2-721 0 0,2-2 774 0 0,5-2-203 0 0,5-2 139 0 0,3-3 44 0 0,0 0 163 0 0,1-1-40 0 0,-2 0 24 0 0,1 0 75 0 0,-2 0-96 0 0,-2 2 181 0 0,-2 0-26 0 0,-2 1 33 0 0,-1 0 296 0 0,-4 2-274 0 0,-3 2-62 0 0,-2 2 11 0 0,1 0-84 0 0,-5 3 95 0 0,3-1-106 0 0,-2 1 31 0 0,3-1-10 0 0,2-2-112 0 0,1-2 144 0 0,3-1-850 0 0,1-1 412 0 0,3-4-655 0 0,6-4 688 0 0,2-2 298 0 0,2-2 74 0 0,1 0-110 0 0,3-3 44 0 0,0 1 81 0 0,-4 1-149 0 0,-1 2 95 0 0,-3 2 44 0 0,-3 2-15 0 0,-1 1 1135 0 0,-10 8-306 0 0,-6 3-197 0 0,-2 3-424 0 0,-2 1 114 0 0,-2 3 52 0 0,2 0-345 0 0,0 1 97 0 0,2-1-42 0 0,2-1-85 0 0,3-3 99 0 0,3-2-108 0 0,2-2 31 0 0,2-3-150 0 0,2-1-62 0 0,3-4-370 0 0,4-5 328 0 0,4-6 54 0 0,2 0 98 0 0,0-2-38 0 0,1-1-110 0 0,-3 3 81 0 0,-1 1 34 0 0,-3 0 62 0 0,-2 4 138 0 0,-3 1 238 0 0,-2 2 150 0 0,-7 5-39 0 0,-5 6-12 0 0,-4 6-8 0 0,-4 5-39 0 0,0 4-206 0 0,2 1-75 0 0,2 0-78 0 0,4-2 6 0 0,3-5-12 0 0,4-4 0 0 0,2-3-102 0 0,2-4-56 0 0,1-2-8 0 0,4 0-45 0 0,1 0-1 0 0,6-5-12 0 0,4-4-45 0 0,4-5-54 0 0,-1-2 3 0 0,0 0-35 0 0,-3 0 110 0 0,-3 3 125 0 0,-4 4 175 0 0,-4 3 271 0 0,-1 1 596 0 0,-4 6-436 0 0,-4 6-26 0 0,0 2-258 0 0,0 0-62 0 0,-1 1 73 0 0,1 1-152 0 0,1-2-59 0 0,0-2 12 0 0,2-3-14 0 0,1-2-74 0 0,1-1-138 0 0,0-2 146 0 0,3-1-16 0 0,0 0 88 0 0,4-2-92 0 0,1-2 107 0 0,2-1-32 0 0,-2 0 11 0 0,0-1 0 0 0,-2 1-84 0 0,0-1 108 0 0,-2 1-129 0 0,-1 2 132 0 0,-1 1-41 0 0,0-1 14 0 0,0 1 0 0 0,-1 0 0 0 0,0 2 0 0 0,0 0 150 0 0,3 1 40 0 0,2 2-30 0 0,4 4-101 0 0,1 3 30 0 0,2 5-17 0 0,3 6-84 0 0,3 5 99 0 0,1 2-108 0 0,3 1 31 0 0,-1-1-10 0 0,-2-4 0 0 0,-3-4-102 0 0,-2-4 131 0 0,-3-4-44 0 0,-2-3 15 0 0,-2-3 0 0 0,-3-2 0 0 0,-3-1 75 0 0,0-2 6 0 0,-4-1-25 0 0,-4-1-72 0 0,-3-2-92 0 0,-3-1 11 0 0,0-2-14 0 0,0 1 37 0 0,-4-4-86 0 0,0 1 110 0 0,0-2 50 0 0,0 0-12 0 0,1 0 12 0 0,-1-1 0 0 0,2 0-74 0 0,1 0 95 0 0,3 3-106 0 0,4 3 106 0 0,2 2-32 0 0,2 1 11 0 0,2 2-74 0 0,0 1 95 0 0,7 2-106 0 0,4 2 106 0 0,6 4-32 0 0,4 2 86 0 0,2 2-96 0 0,-1 1 31 0 0,-1-1 65 0 0,-1-1-96 0 0,-1 0 31 0 0,-1-2-10 0 0,-5-2 0 0 0,-1-1 0 0 0,-1-2 0 0 0,-3 0 75 0 0,-2-2-22 0 0,-2-1 30 0 0,-2-1-24 0 0,-3-2 45 0 0,-3-2-126 0 0,-2-3 38 0 0,-2-1-16 0 0,-2 0 0 0 0,0-2 0 0 0,-2 1 0 0 0,-1-2 0 0 0,-1 0 0 0 0,1 0-93 0 0,-1-2 26 0 0,0 1 81 0 0,1 0-140 0 0,2 1 158 0 0,1 0-206 0 0,2 3-33 0 0,3 3 51 0 0,2 1 29 0 0,1 2 66 0 0,2 2 61 0 0,0 0-64 0 0,1 1 53 0 0,1-3 11 0 0,-1 1 0 0 0,1-1 0 0 0,0 1 0 0 0,1-1 0 0 0,1 0 75 0 0,-1 0 6 0 0,2 4-6 0 0,-1 4 118 0 0,-1 7-14 0 0,-4 7-27 0 0,-3 2-99 0 0,-2 0 27 0 0,-3-2-16 0 0,-2-1-74 0 0,0-1 114 0 0,-1-2-131 0 0,0-2 134 0 0,0-2-134 0 0,0-1 115 0 0,0-1-35 0 0,-2-1-63 0 0,2-2 20 0 0,0-2-94 0 0,2-1-13 0 0,1-3 36 0 0,3-1-7 0 0,1-1 2 0 0,2 1 2 0 0,1-1 150 0 0,-1 0-25 0 0,1 1-2 0 0,-4 3 45 0 0,-1 3-51 0 0,0 0-58 0 0,-1 2 90 0 0,2-1-106 0 0,0 1 31 0 0,2-2-10 0 0,1-1 75 0 0,2-1-96 0 0,0-3 31 0 0,1 0-94 0 0,0 0-13 0 0,1-4-255 0 0,1 1 277 0 0,0 0 75 0 0,0-2-16 0 0,0 1-58 0 0,0 0 170 0 0,-1 0-128 0 0,0 2 276 0 0,0 0-31 0 0,-7 5 30 0 0,-6 5 31 0 0,-2 3-164 0 0,-2 1 142 0 0,0 0-40 0 0,1 0 20 0 0,-1 1 222 0 0,1 0-146 0 0,0-1-149 0 0,2 1-75 0 0,3-4-79 0 0,2-3 7 0 0,4-2-273 0 0,2-3-47 0 0,1-1-12 0 0,5-2-229 0 0,2-2 542 0 0,3-1-97 0 0,2-3 131 0 0,0-1-125 0 0,1-3 122 0 0,0 0-110 0 0,0-2 107 0 0,0 0-116 0 0,1-3 26 0 0,-2 3 84 0 0,0 1-113 0 0,-3 3 122 0 0,-2 1-110 0 0,-1 1 107 0 0,-3 3-32 0 0,0 1 721 0 0,-4 10-546 0 0,-1 3-111 0 0,-2 3 66 0 0,0 1-141 0 0,1-1 113 0 0,-1 0-112 0 0,2-4 31 0 0,0-2-10 0 0,2-2-112 0 0,0-3-70 0 0,0-1-34 0 0,4-3-208 0 0,3-2 312 0 0,1-4 118 0 0,3-4-115 0 0,2-5 24 0 0,2-4-158 0 0,1 0-6 0 0,-1 2 47 0 0,-1 2 81 0 0,-3 5 137 0 0,-3 3 212 0 0,0 4-47 0 0,2 4-95 0 0,-2 1 36 0 0,-1 2-18 0 0,0 3 0 0 0,2 6 122 0 0,0 3-45 0 0,0 2-8 0 0,0 2-95 0 0,-2 1-78 0 0,1-2 14 0 0,-2-3 61 0 0,1-1-96 0 0,-2-4 31 0 0,-1-3-10 0 0,-1-2 0 0 0,0-2 0 0 0,-2-2 0 0 0,0 0 0 0 0,0 0 0 0 0,1-3 0 0 0,1 0-93 0 0,0-2-11 0 0,1-3-12 0 0,-1-2-3 0 0,0 1 27 0 0,0-1-101 0 0,0 3 133 0 0,-1-1 60 0 0,-1 1-15 0 0,1 3 277 0 0,-1 1-234 0 0,0 1 54 0 0,2 4-14 0 0,3 6-4 0 0,1 1 0 0 0,0 3-74 0 0,-1-3 95 0 0,-1-1-106 0 0,-1-3 31 0 0,-2-1-10 0 0,0-3 84 0 0,-1 0-21 0 0,0-2-10 0 0,0 1-63 0 0,0-1 20 0 0,-1-2-312 0 0,0-4 164 0 0,0-2 10 0 0,-1-3 19 0 0,2 0-136 0 0,0 1 170 0 0,0 0 75 0 0,0 3 84 0 0,0 2 372 0 0,0 2-244 0 0,2 5-145 0 0,2 7 29 0 0,2 4-104 0 0,0 2 18 0 0,-1 3-10 0 0,0-1 0 0 0,0 1 0 0 0,-1-3 0 0 0,1-2 0 0 0,-1-4 0 0 0,2 0 0 0 0,5-2 0 0 0,1-1 0 0 0,0-2 0 0 0,0-2 0 0 0,0-3 0 0 0,-2 1 0 0 0,1-6-112 0 0,-1-1 70 0 0,-2-3-74 0 0,-2-6 140 0 0,-2-1-126 0 0,-4 0 126 0 0,-2 0-36 0 0,-2 2 12 0 0,-5-2 0 0 0,-5 1 75 0 0,-3 1-22 0 0,-3 3 30 0 0,3 4 4 0 0,1 4 9 0 0,4 2-39 0 0,3 2-62 0 0,3 4 15 0 0,2 4-10 0 0,3 3 0 0 0,5 6-84 0 0,4 1 108 0 0,4 0-110 0 0,2-1 107 0 0,3-2-32 0 0,5-2 11 0 0,3-1 0 0 0,0-3 0 0 0,-2-2 0 0 0,-1-2 0 0 0,-4-2 0 0 0,-4-1 0 0 0,-4-1 0 0 0,-3 0 0 0 0,-4 0 0 0 0,-1-1 75 0 0,-2 1-96 0 0,0 0 31 0 0,-1-1-10 0 0,0 1 75 0 0,-5-3-96 0 0,-7-1 31 0 0,-7-2-10 0 0,-2 1 0 0 0,-1 0 0 0 0,-2 3 0 0 0,2 2 0 0 0,5 1 0 0 0,5 0 0 0 0,3 1 112 0 0,3 0-69 0 0,1 2-48 0 0,2-1 90 0 0,3 3-200 0 0,4 1-62 0 0,6 4 57 0 0,4-1-4483 0 0,1 1 374 0 0</inkml:trace>
</inkml:ink>
</file>

<file path=ppt/ink/ink1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4:24.313"/>
    </inkml:context>
    <inkml:brush xml:id="br0">
      <inkml:brushProperty name="width" value="0.05" units="cm"/>
      <inkml:brushProperty name="height" value="0.05" units="cm"/>
    </inkml:brush>
  </inkml:definitions>
  <inkml:trace contextRef="#ctx0" brushRef="#br0">1 0 5527 0 0,'0'0'4726'0'0,"0"3"-4662"0"0,6 13 1317 0 0,-2 0 1 0 0,3 23 0 0 0,-6-36-927 0 0,-1-3-438 0 0,0 0 0 0 0,0 1 0 0 0,0-1 0 0 0,-1 0 1 0 0,1 0-1 0 0,0 1 0 0 0,0-1 0 0 0,1 0 1 0 0,-1 1-1 0 0,0-1 0 0 0,0 0 0 0 0,0 1 0 0 0,0-1 1 0 0,0 0-1 0 0,0 1 0 0 0,0-1 0 0 0,0 0 0 0 0,1 0 1 0 0,-1 1-1 0 0,0-1 0 0 0,0 0 0 0 0,1 1 1 0 0,-1-1-170 0 0,0 0 1 0 0,0 1-1 0 0,0-1 1 0 0,1 0 0 0 0,-1 0-1 0 0,0 1 1 0 0,0-1 0 0 0,0 0-1 0 0,0 1 1 0 0,0-1 0 0 0,0 0-1 0 0,1 0 1 0 0,-1 1 0 0 0,0-1-1 0 0,0 0 1 0 0,0 1-1 0 0,0-1 1 0 0,0 0 0 0 0,0 1-1 0 0,0-1 1 0 0,0 0 0 0 0,-1 1-1 0 0</inkml:trace>
</inkml:ink>
</file>

<file path=ppt/ink/ink1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4:24.504"/>
    </inkml:context>
    <inkml:brush xml:id="br0">
      <inkml:brushProperty name="width" value="0.05" units="cm"/>
      <inkml:brushProperty name="height" value="0.05" units="cm"/>
    </inkml:brush>
  </inkml:definitions>
  <inkml:trace contextRef="#ctx0" brushRef="#br0">1 0 16559 0 0,'0'0'1792'0'0</inkml:trace>
</inkml:ink>
</file>

<file path=ppt/ink/ink1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4:25.470"/>
    </inkml:context>
    <inkml:brush xml:id="br0">
      <inkml:brushProperty name="width" value="0.05" units="cm"/>
      <inkml:brushProperty name="height" value="0.05" units="cm"/>
    </inkml:brush>
  </inkml:definitions>
  <inkml:trace contextRef="#ctx0" brushRef="#br0">1 0 11199 0 0,'0'0'2887'0'0,"1"3"-2822"0"0,0-1-50 0 0,0 0 0 0 0,0 0 0 0 0,-1 0-1 0 0,1 0 1 0 0,0 0 0 0 0,-1 0 0 0 0,1 0 0 0 0,-1 0-1 0 0,0 0 1 0 0,0 0 0 0 0,0 1 0 0 0,0-1 0 0 0,0 0-1 0 0,-1 4 1 0 0,0-2 53 0 0,-1 8 236 0 0,1-8 198 0 0,1-1 0 0 0,-1 1 0 0 0,0 0-1 0 0,1-1 1 0 0,-1 1 0 0 0,1 0-1 0 0,1 7 1 0 0,-1 14-984 0 0,0-22 548 0 0,0-1 14 0 0,5 22 216 0 0,-5-21-184 0 0,1 0-1 0 0,2 10 77 0 0,-1-7-65 0 0,0 0 1 0 0,-1 0 0 0 0,1 10 0 0 0,-2 8 90 0 0,0-22-139 0 0,1 1 10 0 0,-1 1-69 0 0,2 13 314 0 0,9 31-1 0 0,-9-43-257 0 0,1 5 5 0 0,-1-5-10 0 0,2 6-42 0 0,-2-3 28 0 0,0-5-45 0 0,9 15 2 0 0,-3-6 33 0 0,3-1-22 0 0,3 5 73 0 0,-11-13-51 0 0,10 7 99 0 0,-2-3-70 0 0,7 8 10 0 0,-11-10-42 0 0,25 9 262 0 0,-28-12-230 0 0,6 1 6 0 0,-6-1 1 0 0,9 2-25 0 0,-2-3 8 0 0,8-1 34 0 0,-16 0-40 0 0,-1-1 8 0 0,3 0-58 0 0,-2 1 25 0 0,0-1-1 0 0,0 0 1 0 0,0 0-1 0 0,0 0 0 0 0,0 0 1 0 0,0-1-1 0 0,0 1 1 0 0,0-1-1 0 0,-1 1 1 0 0,5-5-1 0 0,-5 5 194 0 0</inkml:trace>
</inkml:ink>
</file>

<file path=ppt/ink/ink1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09T20:34:29.370"/>
    </inkml:context>
    <inkml:brush xml:id="br0">
      <inkml:brushProperty name="width" value="0.05" units="cm"/>
      <inkml:brushProperty name="height" value="0.05" units="cm"/>
    </inkml:brush>
  </inkml:definitions>
  <inkml:trace contextRef="#ctx0" brushRef="#br0">0 0 10903,'0'31'0,"68"-31"0,-68-31 0,-68 31 0</inkml:trace>
</inkml:ink>
</file>

<file path=ppt/ink/ink1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4:41.216"/>
    </inkml:context>
    <inkml:brush xml:id="br0">
      <inkml:brushProperty name="width" value="0.05" units="cm"/>
      <inkml:brushProperty name="height" value="0.05" units="cm"/>
    </inkml:brush>
  </inkml:definitions>
  <inkml:trace contextRef="#ctx0" brushRef="#br0">1 0 2759 0 0,'0'3'207'0'0,"1"57"8486"0"0,3-35-3965 0 0,1-7-6557 0 0,-4-15 1654 0 0,0 0 0 0 0,-1 0 1 0 0,1 0-1 0 0,-1 0 0 0 0,0 0 0 0 0,0 5 0 0 0,-1-3-1057 0 0,0 0-1 0 0,0 0 1 0 0,0 1-1 0 0,-2 4 0 0 0</inkml:trace>
</inkml:ink>
</file>

<file path=ppt/ink/ink1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4:41.421"/>
    </inkml:context>
    <inkml:brush xml:id="br0">
      <inkml:brushProperty name="width" value="0.05" units="cm"/>
      <inkml:brushProperty name="height" value="0.05" units="cm"/>
    </inkml:brush>
  </inkml:definitions>
  <inkml:trace contextRef="#ctx0" brushRef="#br0">2 1 10135 0 0,'0'0'1080'0'0,"0"18"-1080"0"0,-2-2 0 0 0,2-1 832 0 0,0-1 1112 0 0,4 5-704 0 0,-1-3-1144 0 0,1-2 40 0 0,0 3-448 0 0,-1-3-72 0 0,-1 3-3904 0 0,-2-3-288 0 0</inkml:trace>
</inkml:ink>
</file>

<file path=ppt/ink/ink1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4:41.612"/>
    </inkml:context>
    <inkml:brush xml:id="br0">
      <inkml:brushProperty name="width" value="0.05" units="cm"/>
      <inkml:brushProperty name="height" value="0.05" units="cm"/>
    </inkml:brush>
  </inkml:definitions>
  <inkml:trace contextRef="#ctx0" brushRef="#br0">1 1 3223 0 0,'0'3'240'0'0,"14"101"9628"0"0,-14-102-9501 0 0,5 21 283 0 0,-3-17-609 0 0,-1-4-96 0 0,0 10-246 0 0,0-9-597 0 0</inkml:trace>
</inkml:ink>
</file>

<file path=ppt/ink/ink1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4:41.786"/>
    </inkml:context>
    <inkml:brush xml:id="br0">
      <inkml:brushProperty name="width" value="0.05" units="cm"/>
      <inkml:brushProperty name="height" value="0.05" units="cm"/>
    </inkml:brush>
  </inkml:definitions>
  <inkml:trace contextRef="#ctx0" brushRef="#br0">5 0 12439 0 0,'0'0'1328'0'0,"-2"17"-1328"0"0,0-3 1152 0 0,4 1 88 0 0,5-2-3488 0 0</inkml:trace>
</inkml:ink>
</file>

<file path=ppt/ink/ink1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4:41.961"/>
    </inkml:context>
    <inkml:brush xml:id="br0">
      <inkml:brushProperty name="width" value="0.05" units="cm"/>
      <inkml:brushProperty name="height" value="0.05" units="cm"/>
    </inkml:brush>
  </inkml:definitions>
  <inkml:trace contextRef="#ctx0" brushRef="#br0">10 1 11975 0 0,'0'0'1168'0'0,"-6"11"-1040"0"0,3 2 2176 0 0</inkml:trace>
</inkml:ink>
</file>

<file path=ppt/ink/ink1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4:40.157"/>
    </inkml:context>
    <inkml:brush xml:id="br0">
      <inkml:brushProperty name="width" value="0.05" units="cm"/>
      <inkml:brushProperty name="height" value="0.05" units="cm"/>
    </inkml:brush>
  </inkml:definitions>
  <inkml:trace contextRef="#ctx0" brushRef="#br0">1 2 1375 0 0,'3'-2'4740'0'0,"2"32"-32"0"0,-4-14-4708 0 0,-1 0 0 0 0,0 24-545 0 0,0-38 298 0 0,0 1-27 0 0,-2 9-549 0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19:22.742"/>
    </inkml:context>
    <inkml:brush xml:id="br0">
      <inkml:brushProperty name="width" value="0.2" units="cm"/>
      <inkml:brushProperty name="height" value="0.4" units="cm"/>
      <inkml:brushProperty name="color" value="#3399FF"/>
      <inkml:brushProperty name="tip" value="rectangle"/>
      <inkml:brushProperty name="rasterOp" value="maskPen"/>
    </inkml:brush>
  </inkml:definitions>
  <inkml:trace contextRef="#ctx0" brushRef="#br0">0 0 2327 0 0,'0'0'102'0'0,"2"2"31"0"0,0 0-71 0 0,1 0-1 0 0,-1 0 1 0 0,1-1-1 0 0,0 1 1 0 0,0-1-1 0 0,-1 1 1 0 0,1-1-1 0 0,0 0 1 0 0,6 1-1 0 0,36 6 526 0 0,-13-2-458 0 0,0 0-119 0 0,-17-3-40 0 0,27-1-1 0 0,4 1-365 0 0,-3-2-275 0 0,-40-1 495 0 0</inkml:trace>
</inkml:ink>
</file>

<file path=ppt/ink/ink1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4:40.410"/>
    </inkml:context>
    <inkml:brush xml:id="br0">
      <inkml:brushProperty name="width" value="0.05" units="cm"/>
      <inkml:brushProperty name="height" value="0.05" units="cm"/>
    </inkml:brush>
  </inkml:definitions>
  <inkml:trace contextRef="#ctx0" brushRef="#br0">33 0 6447 0 0,'0'0'4248'0'0,"0"3"-5265"0"0,0 1 648 0 0,0 0 0 0 0,-1 0 0 0 0,0-1 0 0 0,0 1 1 0 0,0 0-1 0 0,0 0 0 0 0,0 0 0 0 0,-3 4 0 0 0,3-6 221 0 0,0 0 27 0 0,-11 19 123 0 0,10-19 97 0 0,1 1-46 0 0,-5 7-145 0 0</inkml:trace>
</inkml:ink>
</file>

<file path=ppt/ink/ink1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4:40.646"/>
    </inkml:context>
    <inkml:brush xml:id="br0">
      <inkml:brushProperty name="width" value="0.05" units="cm"/>
      <inkml:brushProperty name="height" value="0.05" units="cm"/>
    </inkml:brush>
  </inkml:definitions>
  <inkml:trace contextRef="#ctx0" brushRef="#br0">6 1 6911 0 0,'0'0'623'0'0,"-1"2"-514"0"0,-4 37 1629 0 0,5-36-782 0 0,1-1-119 0 0,2 9-1721 0 0,-1-1 0 0 0,2 20 0 0 0,-4-25 404 0 0,0-1 0 0 0,-1 1 0 0 0,0-1 0 0 0,1 1 0 0 0,-4 6 0 0 0,4-9 45 0 0</inkml:trace>
</inkml:ink>
</file>

<file path=ppt/ink/ink1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4:40.821"/>
    </inkml:context>
    <inkml:brush xml:id="br0">
      <inkml:brushProperty name="width" value="0.05" units="cm"/>
      <inkml:brushProperty name="height" value="0.05" units="cm"/>
    </inkml:brush>
  </inkml:definitions>
  <inkml:trace contextRef="#ctx0" brushRef="#br0">1 0 10335 0 0,'0'0'1120'0'0,"7"15"-520"0"0,2-1-392 0 0,-2 3-528 0 0</inkml:trace>
</inkml:ink>
</file>

<file path=ppt/ink/ink1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4:41.011"/>
    </inkml:context>
    <inkml:brush xml:id="br0">
      <inkml:brushProperty name="width" value="0.05" units="cm"/>
      <inkml:brushProperty name="height" value="0.05" units="cm"/>
    </inkml:brush>
  </inkml:definitions>
  <inkml:trace contextRef="#ctx0" brushRef="#br0">1 1 6391 0 0,'0'0'291'0'0,"0"2"-4"0"0,-1 5-30 0 0,1-1-1 0 0,1 1 1 0 0,0-1 0 0 0,0 1 0 0 0,1 6-1 0 0,1-1 186 0 0,15 53 1938 0 0,-11-43-2398 0 0,-6-3-417 0 0,-2-10-486 0 0</inkml:trace>
</inkml:ink>
</file>

<file path=ppt/ink/ink1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4:49.725"/>
    </inkml:context>
    <inkml:brush xml:id="br0">
      <inkml:brushProperty name="width" value="0.05" units="cm"/>
      <inkml:brushProperty name="height" value="0.05" units="cm"/>
    </inkml:brush>
  </inkml:definitions>
  <inkml:trace contextRef="#ctx0" brushRef="#br0">0 55 919 0 0,'11'-7'987'0'0,"15"-8"7044"0"0,2 15-6339 0 0,-23 1-1618 0 0,24-6 250 0 0,-22 3-312 0 0,1-2 42 0 0,37-4 340 0 0,-17 5-266 0 0,-25 2-64 0 0,-1 1-10 0 0,26-2 38 0 0,0 0 1 0 0,37 4-1 0 0,-56-1-61 0 0,15-3-9 0 0,17 2-3 0 0,31-2 26 0 0,-47 0-33 0 0,-5 2 107 0 0,26 3 262 0 0,-32-2-301 0 0,108-1 128 0 0,-109 0-208 0 0,2 3 0 0 0,1-3 0 0 0,0 0 0 0 0,1-1 0 0 0,-1 0 0 0 0,7-1 0 0 0,16 1 0 0 0,-23 1 0 0 0,1 0 0 0 0,-1 0 0 0 0,8 1-2 0 0,-1-2 56 0 0,-22 1-52 0 0,30-2 8 0 0,3 2-10 0 0,13-2 0 0 0,-42 1 0 0 0,0 0 0 0 0,14 6 0 0 0,-4-1 0 0 0,33 6 0 0 0,-16-5 0 0 0,14 3 0 0 0,-42-7 0 0 0,19 2 0 0 0,1-1 0 0 0,-21-2 0 0 0,16 2 0 0 0,8 2 0 0 0,-12-1 0 0 0,-1 0 0 0 0,1-2 0 0 0,1 1 0 0 0,4-2 0 0 0,-17-1 0 0 0,2 0 0 0 0,30 5 0 0 0,-14 0 0 0 0,17-1 0 0 0,8-3 0 0 0,3 0 0 0 0,-20 0 31 0 0,-7 0 13 0 0,23-3-1 0 0,75-3-33 0 0,0 6-10 0 0,-20 2 0 0 0,-69 0 0 0 0,0 1 0 0 0,15 0 0 0 0,121-2 0 0 0,-1 1 0 0 0,-144-1 4 0 0,119 9 56 0 0,-30 2-60 0 0,-85-11 0 0 0,-5-1 0 0 0,-7 0 0 0 0,26 3 0 0 0,-33-2 0 0 0,30 0 0 0 0,58 3 0 0 0,-65-5 54 0 0,-20 0-43 0 0,29 1-12 0 0,-30 0 1 0 0,31 6 0 0 0,-30-5 0 0 0,31 3 0 0 0,288-10 0 0 0,-272 6 0 0 0,-37 0 0 0 0,64-2 0 0 0,111-8 0 0 0,-150 15 0 0 0,-17-4 0 0 0,36 3 0 0 0,-29 0 0 0 0,47-2 0 0 0,-15-1 0 0 0,-51 0 0 0 0,27 1 0 0 0,56-4 0 0 0,-76 2 0 0 0,0 3 0 0 0,-9-1 0 0 0,-5-2 0 0 0,0 1 0 0 0,-1-1 0 0 0,13-1 0 0 0,-10 0 0 0 0,26-1 0 0 0,9 0 0 0 0,-15 2 0 0 0,-17-1 0 0 0,-5 1 0 0 0,0 0 0 0 0,0 0 0 0 0,12 3 0 0 0,-14-2 0 0 0,27-1 0 0 0,-29 0 0 0 0,325 6 0 0 0,-300-8 0 0 0,-5 4 0 0 0,-18 0 0 0 0,0-1 0 0 0,1-1 0 0 0,-1 0 0 0 0,0 0 0 0 0,13-1 0 0 0,28 0 0 0 0,16-2 0 0 0,97 3 240 0 0,-48 3-4 0 0,-8 0-189 0 0,23-3 70 0 0,-10 0 126 0 0,-47 1 42 0 0,69 3-77 0 0,-23 0-144 0 0,-42 3 14 0 0,73-3 122 0 0,-27 1-190 0 0,-14-8 275 0 0,6 1 22 0 0,-38 9-307 0 0,81 0 118 0 0,-64 0-15 0 0,-53-3-41 0 0,2-2 29 0 0,71-6 0 0 0,-67 1-38 0 0,220-2 85 0 0,-249 6-138 0 0,32 6 0 0 0,-22-3 0 0 0,-15-2 0 0 0,104 11 0 0 0,152-17 0 0 0,-92-3 0 0 0,-109 9 0 0 0,-14 1 0 0 0,24 1 53 0 0,21-1 22 0 0,1-2-75 0 0,-38 0 0 0 0,86 6 0 0 0,-134-7 0 0 0,-1 0 0 0 0,1-1 0 0 0,16-2 0 0 0,20-2 0 0 0,3 2 0 0 0,-34 2 0 0 0,1 0 0 0 0,-1 1 0 0 0,17 2 0 0 0,14 2 0 0 0,77-3 0 0 0,-13-1 0 0 0,-5 5 0 0 0,21 1 11 0 0,-69-4 94 0 0,46 4-93 0 0,-68-3 22 0 0,44-4-1 0 0,30 2-36 0 0,64 7 67 0 0,-139-7-64 0 0,-25-2 0 0 0,-1 2 0 0 0,16 1 0 0 0,-22-2-4 0 0,6 3 16 0 0,1-2-1 0 0,-1 0 0 0 0,0 0 1 0 0,1 0-1 0 0,14-2 0 0 0,1-2-11 0 0,47 3 0 0 0,15-1 0 0 0,-27-4 64 0 0,0 3 0 0 0,75 7 0 0 0,-9 1-64 0 0,-59-3 0 0 0,126 2 0 0 0,-82-6 74 0 0,-70 0-6 0 0,71 5 1 0 0,-22 2-5 0 0,94 5 128 0 0,-177-11-195 0 0,0 0 1 0 0,-1 0-1 0 0,10-2 0 0 0,18 0-7 0 0,11 0-44 0 0,6 0 54 0 0,103-1 0 0 0,-152 2 0 0 0,0 1 0 0 0,0 0 0 0 0,0 0 0 0 0,0 0 0 0 0,0 0 0 0 0,0 0 1 0 0,0 1-1 0 0,0-1 0 0 0,0 1 0 0 0,5 1 0 0 0,3 2 10 0 0,78 9 54 0 0,-9 2-11 0 0,-16-7-53 0 0,25 7 0 0 0,-72-13 0 0 0,1 0 0 0 0,0-1 0 0 0,21-1 0 0 0,45 1 0 0 0,-80-1 0 0 0,0 0 0 0 0,-1 0 0 0 0,1 0 0 0 0,0 1 0 0 0,-1 0 0 0 0,5 1 0 0 0,-5-1 0 0 0,0 0 0 0 0,0-1 0 0 0,1 1 0 0 0,-1-1 0 0 0,0 0 0 0 0,1 0 0 0 0,4 0 0 0 0,39 2 0 0 0,4 1 0 0 0,-40-4 0 0 0,-7 1 0 0 0,1 0 0 0 0,-1 0 0 0 0,0 0 0 0 0,0 0 0 0 0,1 1 0 0 0,5 1 0 0 0,-4 0 0 0 0,19 1 0 0 0,23 2 0 0 0,-30-4 0 0 0,-9-2 0 0 0,0 1 0 0 0,17 3 0 0 0,4 0 0 0 0,118 10 64 0 0,-96-13-64 0 0,-39 0 0 0 0,-1 0 0 0 0,21 2 0 0 0,-21 1 0 0 0,-8-1 0 0 0,0-1 0 0 0,0 0 0 0 0,0 0 0 0 0,1 0 0 0 0,7 0 0 0 0,19 2 0 0 0,-15-2 0 0 0,0-1 0 0 0,-1 0 0 0 0,-1 0 0 0 0,1 0 0 0 0,-1 0 0 0 0,1 1 0 0 0,-1 0 0 0 0,-2 2 11 0 0,-7-2 32 0 0,5 2-22 0 0,-5-2 32 0 0,5 0-10 0 0,-6-1-75 0 0,7 0 21 0 0,2 0 11 0 0,-3 0 11 0 0,-6 0 32 0 0,7-2-33 0 0,2 1-10 0 0,-1-1 0 0 0,1 0 0 0 0,0-1 0 0 0,1 1 0 0 0,0 2 0 0 0,-3 0 11 0 0,-8 0 106 0 0,-5-2-63 0 0,-9-11-45 0 0,5 9 29 0 0,4 3-21 0 0,-8-3-7 0 0,-3 0-10 0 0,0-1 0 0 0,1 0 0 0 0,-1 2 0 0 0,0 0 0 0 0,-8 0-3 0 0,1-2 62 0 0,17 4-51 0 0,-11-3-8 0 0,-1 2 0 0 0,1 1 0 0 0,-28-2 64 0 0,29 0-64 0 0,0-1 0 0 0,1 1 0 0 0,-4-1 0 0 0,14 4 0 0 0,-31 0 0 0 0,25-2 0 0 0,19 0 0 0 0,6 1 0 0 0,-3 1 0 0 0,6 1 4 0 0,22 8-72 0 0,-27-6 68 0 0,1 0 0 0 0,-1 2 0 0 0,1 1 0 0 0,-1 0 0 0 0,-1 1 0 0 0,-1 1 0 0 0,-1-3 11 0 0,-7-3 32 0 0,7 4-33 0 0,2 0-10 0 0,0 2 0 0 0,-1 0 0 0 0,-1 2 0 0 0,-1 1 0 0 0,0 1 0 0 0,-1 0 0 0 0,-1 1 0 0 0,-2-2 11 0 0,-6-9 106 0 0,-3 0-63 0 0,-5 7-44 0 0,-4 0-10 0 0,-2 0 0 0 0,1-1 0 0 0,-1-1 0 0 0,0 2 0 0 0,-4 4 0 0 0,14-11 0 0 0,-15 5 0 0 0,14-5 0 0 0,-30 7 0 0 0,23-5 11 0 0,6-2 42 0 0,-6 3 11 0 0,-9 1 10 0 0,18-5-35 0 0,-13 10-16 0 0,4-4-23 0 0,2-1-16 0 0,7-4-60 0 0,-6 1-24 0 0</inkml:trace>
</inkml:ink>
</file>

<file path=ppt/ink/ink1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3:04.401"/>
    </inkml:context>
    <inkml:brush xml:id="br0">
      <inkml:brushProperty name="width" value="0.05" units="cm"/>
      <inkml:brushProperty name="height" value="0.05" units="cm"/>
    </inkml:brush>
  </inkml:definitions>
  <inkml:trace contextRef="#ctx0" brushRef="#br0">1 189 3279 0 0,'0'0'7480'0'0,"6"-11"-6904"0"0,-4 4-512 0 0,-1 5 6 0 0,-1 1 4 0 0,1-2-59 0 0,1 1-24 0 0,-2-15 291 0 0,0-3-90 0 0,0 18-112 0 0,0 0 0 0 0,1-1-67 0 0,-4-17 182 0 0,0 3-96 0 0,3 14-97 0 0,0-10 57 0 0,0 0-55 0 0,0 10-12 0 0,3-12 87 0 0,-2 11-36 0 0,1-3-22 0 0,0 3 22 0 0,0-5-33 0 0,0 0 1 0 0,-1 7 201 0 0</inkml:trace>
</inkml:ink>
</file>

<file path=ppt/ink/ink1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3:05.482"/>
    </inkml:context>
    <inkml:brush xml:id="br0">
      <inkml:brushProperty name="width" value="0.05" units="cm"/>
      <inkml:brushProperty name="height" value="0.05" units="cm"/>
    </inkml:brush>
  </inkml:definitions>
  <inkml:trace contextRef="#ctx0" brushRef="#br0">49 275 1375 0 0,'0'0'11208'0'0,"0"-2"-11117"0"0,-6-33 314 0 0,3 13-257 0 0,0 8-74 0 0,1 1-15 0 0,-2 0 1 0 0,-7-21-1 0 0,8 27-24 0 0,1 0 0 0 0,0 0 0 0 0,0-1-1 0 0,-1-12 1 0 0,-1-13 37 0 0,2 21-51 0 0,2-1 22 0 0,-2-9-22 0 0,2 20 32 0 0,0 0 1 0 0,0-5-58 0 0,0 5-66 0 0</inkml:trace>
</inkml:ink>
</file>

<file path=ppt/ink/ink1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4:53.777"/>
    </inkml:context>
    <inkml:brush xml:id="br0">
      <inkml:brushProperty name="width" value="0.05" units="cm"/>
      <inkml:brushProperty name="height" value="0.05" units="cm"/>
    </inkml:brush>
  </inkml:definitions>
  <inkml:trace contextRef="#ctx0" brushRef="#br0">392 23 1839 0 0,'0'0'7528'0'0,"-2"2"-7232"0"0,-13 13 363 0 0,12-12-590 0 0,-4 5-5 0 0,-3 1 113 0 0,1-1 0 0 0,-2-1 0 0 0,-18 11 0 0 0,17-11 163 0 0,8-5-213 0 0,0 0 0 0 0,0 0 0 0 0,0-1 0 0 0,0 1 0 0 0,0-1 0 0 0,-1 0 0 0 0,1 0 0 0 0,-7 0 0 0 0,-2 1 145 0 0,1 0 1 0 0,0 1-1 0 0,-22 7 0 0 0,24-5-272 0 0,-1 1 0 0 0,-5 4 0 0 0,-4-1 0 0 0,9-4 0 0 0,-13 6 54 0 0,-12 7-44 0 0,25-10-10 0 0,1 0 16 0 0,2 0 64 0 0,2-3 33 0 0,0 1-335 0 0,1 3 211 0 0,1 5 11 0 0,3-3 15 0 0,1-9 160 0 0,1 0-229 0 0,3 7 49 0 0,-1-6 58 0 0,7 0 11 0 0,-5-2-10 0 0,6-2-33 0 0,-6 0 22 0 0,5-2-22 0 0,-9 3-14 0 0,0 0 1 0 0,0-1-1 0 0,0 1 0 0 0,0-1 1 0 0,-1 1-1 0 0,1-1 0 0 0,0 0 1 0 0,0 1-1 0 0,0-1 0 0 0,-1 0 1 0 0,1 0-1 0 0,0 1 0 0 0,-1-1 1 0 0,1 0-1 0 0,0-1 0 0 0,-2 0 47 0 0,-4-5-44 0 0,-3 0-10 0 0,-1 2 0 0 0,3 0-12 0 0,4 3 23 0 0,5 1 44 0 0,11-6 90 0 0,0 1-1 0 0,17-5 1 0 0,181-54 578 0 0,-133 45-630 0 0,23-8-53 0 0,-17-2-29 0 0,-71 26 32 0 0,0 0-33 0 0,1 0-10 0 0,-3 1 16 0 0,-10 3 231 0 0,-4 1-427 0 0,-9 5 169 0 0,-8 5 10 0 0,18-10 0 0 0,-20 3 67 0 0,-1 1-72 0 0,-15 5 98 0 0,23-5-28 0 0,0-1-8 0 0,-39 14 8 0 0,10-12-54 0 0,16-1 64 0 0,-6 3 38 0 0,-34 12 0 0 0,14-3-4 0 0,48-16-101 0 0,-27 12 71 0 0,5-1-25 0 0,15-8-53 0 0,1-1 12 0 0,7-2 36 0 0,-8 4-36 0 0,1-2-12 0 0,2 1 11 0 0,7-4 42 0 0,4-1 1 0 0,21-11-58 0 0,-4 2 59 0 0,1 0-1 0 0,21-6 1 0 0,187-60 75 0 0,-128 36-66 0 0,-79 30-64 0 0,-9 7 0 0 0,15-4 0 0 0,-16 3 12 0 0,-7 3 36 0 0,7-4-36 0 0,1 0-12 0 0,1 1 0 0 0,-2 0 0 0 0,-2 0 11 0 0,-22 7 19 0 0,7-3-26 0 0,1 1 1 0 0,-1 0 0 0 0,1 0 0 0 0,-10 3-1 0 0,-86 34 151 0 0,62-21-52 0 0,-1-3 0 0 0,-58 14 0 0 0,88-25-92 0 0,27-9 9 0 0,26-13 1 0 0,-3 1-9 0 0,-30 13-12 0 0,1 0 0 0 0,-1 0 0 0 0,0-1 0 0 0,-1 0 0 0 0,17-14 0 0 0,-13 10 0 0 0,-2 3 0 0 0,-1-1 0 0 0,-5 4 0 0 0,-5 2 0 0 0,-21 9 0 0 0,-14 13 0 0 0,29-17 2 0 0,-1 1 13 0 0,-1 0 0 0 0,1 1 0 0 0,0 0-1 0 0,-7 6 1 0 0,0 1 5 0 0,6-5-12 0 0,-1-1 0 0 0,1 0 0 0 0,-1 0 0 0 0,-15 6 0 0 0,-4 2-8 0 0,-54 30 0 0 0,16-11 0 0 0,16-7 64 0 0,39-21-64 0 0,0 1 0 0 0,1 0 0 0 0,0 1 0 0 0,4 0 0 0 0,6-6 0 0 0,1-1 0 0 0,-1 1 0 0 0,0-1 0 0 0,0 1 0 0 0,0-1 0 0 0,1 1 0 0 0,-1-1 0 0 0,0 1 0 0 0,1-1 0 0 0,-1 0 0 0 0,0 1 0 0 0,1-1 0 0 0,-1 0 0 0 0,1 1 0 0 0,-1-1 0 0 0,0 0 0 0 0,1 1 0 0 0,0-1 0 0 0,13 6 0 0 0,1-3 0 0 0,25 0 59 0 0,-28-3-54 0 0,68 1-5 0 0,-61-2 0 0 0,31 4 0 0 0,27 3 0 0 0,-17 3 0 0 0,-14 0 0 0 0,1 2 0 0 0,46-1 0 0 0,-72-8 0 0 0,18 4 0 0 0,-39-6 0 0 0,28 5 11 0 0,-26-4 273 0 0</inkml:trace>
</inkml:ink>
</file>

<file path=ppt/ink/ink1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4:57.298"/>
    </inkml:context>
    <inkml:brush xml:id="br0">
      <inkml:brushProperty name="width" value="0.05" units="cm"/>
      <inkml:brushProperty name="height" value="0.05" units="cm"/>
    </inkml:brush>
  </inkml:definitions>
  <inkml:trace contextRef="#ctx0" brushRef="#br0">19 33 919 0 0,'0'0'9103'0'0,"-3"4"-8766"0"0,-8 11-15 0 0,9-12 892 0 0,0 9-1107 0 0,2-9 890 0 0,2-5-943 0 0,6-5-44 0 0,0-2-10 0 0,1 0 0 0 0,0 1 11 0 0,4-1 158 0 0,-11 7-69 0 0,0 1-4 0 0,6-2-4 0 0,4-3 21 0 0,-10 5-53 0 0,0-1 0 0 0,0 1 1 0 0,0 0-1 0 0,0 0 0 0 0,0 1 0 0 0,1-1 1 0 0,-1 0-1 0 0,0 1 0 0 0,0-1 0 0 0,0 1 1 0 0,1 0-1 0 0,-1 0 0 0 0,3 0 0 0 0,-3-1 21 0 0,2 0 46 0 0,14 11-63 0 0,-7-2-64 0 0,-1 3 0 0 0,-1-2 11 0 0,-6-6 32 0 0,-2-2-43 0 0,-1 0 1 0 0,1 0-1 0 0,0 0 1 0 0,-1 0-1 0 0,1 0 1 0 0,0 0-1 0 0,0 0 1 0 0,-1-1-1 0 0,1 1 1 0 0,0 0-1 0 0,0-1 1 0 0,0 1-1 0 0,0 0 1 0 0,2 0-1 0 0,8 15 78 0 0,-7-4-23 0 0,-4-10-46 0 0,1 1 108 0 0,-1-1-63 0 0,0 8-33 0 0,0-8 10 0 0,1-3-278 0 0,6-9 236 0 0,-1 0 11 0 0,3-6-1 0 0,-6 12 2 0 0,11-7-54 0 0,1-4 40 0 0,-10 11 14 0 0,6-4 0 0 0,10-6 1 0 0,-17 13-14 0 0,7-3-31 0 0,1 1 32 0 0,0 1 11 0 0,2 2 0 0 0,-1 0 0 0 0,-2 0 0 0 0,2 0 0 0 0,-1 3 0 0 0,0-1 0 0 0,-4-1 1 0 0,0 1 8 0 0,-9-1 1 0 0,4 0 2 0 0,36 10 20 0 0,-32-10 32 0 0,-5 0-66 0 0,13 7 122 0 0,-13-8-85 0 0,-2 0-18 0 0,1 0 0 0 0,-1 0 0 0 0,1 1 0 0 0,0-1 0 0 0,-1 0 0 0 0,1 0-1 0 0,-1 0 1 0 0,0 1 0 0 0,1-1 0 0 0,-1 0 0 0 0,1 1 0 0 0,-1-1 0 0 0,1 0 0 0 0,-1 1 0 0 0,0-1 0 0 0,1 0 0 0 0,-1 1 0 0 0,0-1 0 0 0,1 1 0 0 0,-1-1 0 0 0,1 1 0 0 0,1 8 55 0 0,-1-5 0 0 0,-1 0 0 0 0,0 0 1 0 0,0 0-1 0 0,-1 0 1 0 0,1 0-1 0 0,-1 0 0 0 0,1 0 1 0 0,-1 0-1 0 0,-3 6 1 0 0,0 1-47 0 0,-2 3 22 0 0,1-1-36 0 0,0-3-48 0 0,4-8-144 0 0</inkml:trace>
</inkml:ink>
</file>

<file path=ppt/ink/ink1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4:58.200"/>
    </inkml:context>
    <inkml:brush xml:id="br0">
      <inkml:brushProperty name="width" value="0.05" units="cm"/>
      <inkml:brushProperty name="height" value="0.05" units="cm"/>
    </inkml:brush>
  </inkml:definitions>
  <inkml:trace contextRef="#ctx0" brushRef="#br0">1 28 1839 0 0,'0'0'9679'0'0,"1"2"-9527"0"0,36 46 1224 0 0,-35-46-967 0 0,-1 0-279 0 0,18 18 243 0 0,-18-18-292 0 0,-1-2-75 0 0,0 1-1 0 0,0-1 1 0 0,0 1-1 0 0,0-1 1 0 0,1 0-1 0 0,-1 1 0 0 0,0-1 1 0 0,0 0-1 0 0,0 1 1 0 0,0-1-1 0 0,0 0 1 0 0,0 1-1 0 0,1-1 1 0 0,-1 0-1 0 0,0 0 0 0 0,0 1 1 0 0,0-1-1 0 0,1 0 1 0 0,-1 1-1 0 0,0-1 1 0 0,1 0-1 0 0,5 10 119 0 0,8 14 399 0 0,-12-21-442 0 0,0-1-1 0 0,1 0-52 0 0,0 1-1 0 0,0-1 0 0 0,0 0 0 0 0,0 1 1 0 0,1-1-1 0 0,-1-1 0 0 0,1 1 1 0 0,6 2-1 0 0,-5-3-35 0 0,0 0 72 0 0,8-1 2 0 0,-8 0-12 0 0,7-2-44 0 0,3-1-10 0 0,-1-3 11 0 0,-1-1 32 0 0,-11 6-38 0 0,0 0 1 0 0,-1 0-1 0 0,1 0 1 0 0,0-1-1 0 0,0 1 1 0 0,-1 0-1 0 0,1-1 1 0 0,-1 1-1 0 0,1-1 1 0 0,-1 0-1 0 0,0 1 1 0 0,1-1-1 0 0,0-2 1 0 0,4-5 157 0 0,1 1-141 0 0,-1-6 26 0 0,-4 10-38 0 0,1-20 64 0 0,-2 19-73 0 0,-2-16 73 0 0,-1 15 20 0 0,1 1 0 0 0,-1 0 0 0 0,0 0 0 0 0,-2-6 1 0 0,3 10 7 0 0,-10-5 177 0 0,1 0-150 0 0,5 5-89 0 0,0 1 1 0 0,0-1-1 0 0,0 1 0 0 0,0 0 0 0 0,0 0 0 0 0,-1 0 0 0 0,1 1 0 0 0,0-1 0 0 0,0 1 1 0 0,0 1-1 0 0,0-1 0 0 0,0 1 0 0 0,1 0 0 0 0,-1 0 0 0 0,0 0 0 0 0,-7 6 1 0 0,7-6-12 0 0,-7 6 58 0 0,-14 13 72 0 0,-15 10-93 0 0,37-28-12 0 0,-17 9-73 0 0,19-10-132 0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19:43.885"/>
    </inkml:context>
    <inkml:brush xml:id="br0">
      <inkml:brushProperty name="width" value="0.2" units="cm"/>
      <inkml:brushProperty name="height" value="0.4" units="cm"/>
      <inkml:brushProperty name="color" value="#3399FF"/>
      <inkml:brushProperty name="tip" value="rectangle"/>
      <inkml:brushProperty name="rasterOp" value="maskPen"/>
    </inkml:brush>
  </inkml:definitions>
  <inkml:trace contextRef="#ctx0" brushRef="#br0">472 36 3023 0 0,'0'0'134'0'0,"-2"0"-6"0"0,-33 4-83 0 0,-35-2 544 0 0,48-2-573 0 0,0-3 63 0 0,20 2 66 0 0,-10 0 157 0 0,-31-7 1278 0 0,37 6-1474 0 0,-22-8 250 0 0,24 9-302 0 0,-6-2-33 0 0,-3 0 22 0 0,-8 1-32 0 0,3 3-12 0 0,12-1 17 0 0,-22 5 155 0 0,24-5-144 0 0,-6 2-6 0 0,6-2 22 0 0,-7 0-33 0 0,-2 0-10 0 0,3-1 12 0 0,-6-5 340 0 0,13 5-295 0 0,1 0 0 0 0,-1-1 0 0 0,1 1 0 0 0,-1 0 0 0 0,0 1 0 0 0,1-1 0 0 0,-1 0 0 0 0,0 1 0 0 0,0 0 0 0 0,1 0 0 0 0,-7 0 0 0 0,-3 1-57 0 0,3 0-14 0 0,7 0-57 0 0,4-1-201 0 0,42 13 261 0 0,-15-4-53 0 0,0-2 11 0 0,-13-4 32 0 0,-2 1-35 0 0,0-1-22 0 0,8 2 22 0 0,-20-4 42 0 0,35 3 4 0 0,-6 0 10 0 0,-16-3 0 0 0,6 0 34 0 0,13 6 12 0 0,-27-6-46 0 0,26 7-77 0 0,-26-7 47 0 0,33 5-71 0 0,-38-6 95 0 0,34 5-156 0 0,-30-4 162 0 0,24-1 0 0 0,-25-1 0 0 0,22 3 0 0 0,5 0 0 0 0,1 2 0 0 0,1-1 0 0 0,-15-1 0 0 0,33 4 0 0 0,-7 2 11 0 0,49 8 32 0 0,-65-13 31 0 0,35 1-20 0 0,73-5-1 0 0,-45 0-32 0 0,53-5-320 0 0,-54 1 93 0 0,-33 1-74 0 0,-23 1 262 0 0,-1 2 0 0 0,43 4-1 0 0,-49 2 19 0 0,21-2 0 0 0,-43-1-1 0 0,20-2-75 0 0,-2-1-122 0 0,-7 0-378 0 0,-29 3 495 0 0,-89 12 161 0 0,-47 4 487 0 0,-163 7 857 0 0,231-13-1321 0 0,78-12-173 0 0,4 0-195 0 0,0 0 243 0 0,1 0 1 0 0,-1 0-1 0 0,0 1 1 0 0,0-1-1 0 0,0 0 1 0 0,4 2-1 0 0,8 1 18 0 0,29-4 141 0 0,1-1 0 0 0,50-9 0 0 0,-61 6-108 0 0,-21 4-33 0 0,0-1 0 0 0,17-6 0 0 0,-13 1-54 0 0,-13 4 55 0 0,2 1-28 0 0,-11-7 306 0 0,2 6-191 0 0,1 0 0 0 0,0 0-1 0 0,-1 1 1 0 0,1-1 0 0 0,-1 1-1 0 0,0 0 1 0 0,1-1 0 0 0,-1 2 0 0 0,0-1-1 0 0,0 1 1 0 0,-1-1 0 0 0,1 1 0 0 0,0 0-1 0 0,-6 0 1 0 0,-9-2 220 0 0,-36 1 0 0 0,52 2-317 0 0,-235-1 101 0 0,225 1-3 0 0,2 0-37 0 0,9 0-91 0 0,11-7-442 0 0,-7 6 666 0 0,-14-8-39 0 0,-4-1-35 0 0,11 9-87 0 0,0 1-1 0 0,-10-3 8 0 0,8 1 28 0 0,0 0-1 0 0,0 1 0 0 0,0 0 1 0 0,0 0-1 0 0,-8 0 1 0 0,9 1-49 0 0,4 0 214 0 0,5 0-272 0 0,118-9-28 0 0,-46 13 80 0 0,116 19 0 0 0,-140-15 0 0 0,126 8 0 0 0,-30-3 0 0 0,178 39 0 0 0,-199-33-75 0 0,40 8-74 0 0,-161-26 69 0 0,4 0 75 0 0,-56-5-428 0 0,-77 2-1 0 0,24 3-126 0 0,-72 2 721 0 0,126-1 182 0 0,30-1-204 0 0,0 1-1 0 0,1 1 1 0 0,-17 4-1 0 0,-13 3-20 0 0,34-8-130 0 0,9-1-54 0 0,1-1-107 0 0,0 0 137 0 0,1 1 1 0 0,-1-1-1 0 0,1 0 0 0 0,-1 1 0 0 0,1-1 1 0 0,-1 0-1 0 0,1 1 0 0 0,-1-1 1 0 0,1 1-1 0 0,-1-1 0 0 0,1 1 1 0 0,0-1-1 0 0,-1 1 0 0 0,1-1 0 0 0,-1 2 1 0 0,15 2 12 0 0,-1 0 1 0 0,1 0 0 0 0,16 1-1 0 0,-8-1 45 0 0,-15-2-11 0 0,0-1-1 0 0,0 0 1 0 0,8 0-1 0 0,46 3-10 0 0,-17-2 11 0 0,-42-2 226 0 0,-10-9-43 0 0,5 6-162 0 0,-1 1 1 0 0,0 0 0 0 0,0 0 0 0 0,0 0 0 0 0,0 0-1 0 0,-1 1 1 0 0,1-1 0 0 0,0 1 0 0 0,-1 0-1 0 0,1 0 1 0 0,-5 0 0 0 0,-9 0 1 0 0,-27 2 1 0 0,16 0 45 0 0,19-2-41 0 0,6 1-16 0 0,0 0 0 0 0,-1 0 0 0 0,1 0 0 0 0,0 0-1 0 0,-8 2 1 0 0,7-2 6 0 0,3 0-22 0 0,0 0 0 0 0,0 0-1 0 0,0 1 1 0 0,0-1 0 0 0,0 1-1 0 0,0 0 1 0 0,0-1 0 0 0,0 1 0 0 0,-3 2-1 0 0,-4 1-18 0 0,7-3-61 0 0,3 1-338 0 0,0 2 390 0 0,1-1 0 0 0,0 0-1 0 0,1 0 1 0 0,-1 0-1 0 0,0 0 1 0 0,1-1 0 0 0,0 1-1 0 0,-1-1 1 0 0,1 0 0 0 0,0 1-1 0 0,0-1 1 0 0,1 0 0 0 0,-1-1-1 0 0,0 1 1 0 0,1-1-1 0 0,-1 1 1 0 0,6 0 0 0 0,3 2 2 0 0,0-1 0 0 0,1 0-1 0 0,-1-1 1 0 0,16 1 0 0 0,66-3-933 0 0,-92 0 802 0 0,1-7-351 0 0,-3 6 501 0 0,0 1 0 0 0,0 0 0 0 0,1-1 0 0 0,-1 1 1 0 0,0 0-1 0 0,0 0 0 0 0,0-1 0 0 0,0 1 0 0 0,0 0 0 0 0,1-1 0 0 0,-1 1 0 0 0,0 0 0 0 0,0-1 0 0 0,0 1 0 0 0,0 0 0 0 0,0-1 0 0 0,0 1 0 0 0,0 0 0 0 0,0-1 0 0 0,0 1 0 0 0,-1 0 0 0 0,1-1 0 0 0,0 1 0 0 0,0 0 0 0 0,0-1 0 0 0,0 1 0 0 0,0 0 0 0 0,0-1 0 0 0,-1 1 0 0 0,1 0 0 0 0,0 0 0 0 0,0-1 0 0 0,0 1 0 0 0,-1 0 0 0 0,1 0 0 0 0,0-1 0 0 0,-1 1 0 0 0,1 0 0 0 0,0 0 0 0 0,0 0 0 0 0,-1-1 0 0 0,-2-1 21 0 0,0-1 0 0 0,0 1 0 0 0,-1 0 0 0 0,1 0 1 0 0,0 0-1 0 0,-1 1 0 0 0,1-1 0 0 0,-1 1 0 0 0,-4-2 0 0 0,-38-6 251 0 0,24 5-170 0 0,-125-16 971 0 0,95 18-593 0 0,50 2-478 0 0,-1 1 98 0 0,0-1 0 0 0,0 0 0 0 0,0 0 0 0 0,0 0 0 0 0,0 0 1 0 0,0-1-1 0 0,-4-1 0 0 0,4 1-15 0 0,1 1 237 0 0,0-1-244 0 0,-4-3-78 0 0,5 3-76 0 0,-1 0-53 0 0,-11-6 119 0 0,11 6 1 0 0,-4 1-36 0 0,-4-1 34 0 0,-4 4 11 0 0,3 0-10 0 0,10-3 4 0 0,1 0 1 0 0,0 0 0 0 0,-1 0 0 0 0,1 0-1 0 0,-1 0 1 0 0,1 0 0 0 0,0 1-1 0 0,-1-1 1 0 0,1 0 0 0 0,0 0-1 0 0,-1 0 1 0 0,1 0 0 0 0,0 1 0 0 0,-1-1-1 0 0,1 0 1 0 0,0 0 0 0 0,-1 1-1 0 0,1-1 1 0 0,0 0 0 0 0,-1 0 0 0 0,1 1-1 0 0,0-1 1 0 0,0 0 0 0 0,0 1-1 0 0,-1-1 1 0 0,1 0 0 0 0,0 1 0 0 0,0-1-1 0 0,0 1 1 0 0,0-1 0 0 0,0 0-1 0 0,0 1 1 0 0,0-1 0 0 0,-1 0-1 0 0,1 1 1 0 0,0-1 0 0 0,0 1 0 0 0,1-1-1 0 0,-1 0 1 0 0,0 1 0 0 0,0-1-1 0 0,0 1 1 0 0,0-1 0 0 0,0 0 0 0 0,0 1-1 0 0,0-1 1 0 0,1 0 0 0 0,-1 1-1 0 0,0-1 1 0 0,0 0 0 0 0,0 1-1 0 0,1-1 1 0 0,-1 0 0 0 0,0 1 0 0 0,1-1-1 0 0,-1 0 1 0 0,18 15-109 0 0,-4-8 94 0 0,0-1 0 0 0,0 0 1 0 0,1-1-1 0 0,-1-1 0 0 0,25 5 0 0 0,20 5 21 0 0,-50-12-1 0 0,0 0 0 0 0,1 0 0 0 0,13 0 0 0 0,-13-2 0 0 0,1 1 0 0 0,14 4 0 0 0,-13-2 0 0 0,-5-1 0 0 0,0 0 0 0 0,0-1 0 0 0,0 0 0 0 0,0 0 0 0 0,8-1 0 0 0,-4-1 1 0 0,-6 1 7 0 0,0 0 1 0 0,0 0 0 0 0,0 0 0 0 0,0 1 0 0 0,10 1 0 0 0,19 5 1 0 0,-19-5-10 0 0,8-2 0 0 0,-13 1 0 0 0,21 4 0 0 0,-3 0 27 0 0,-19 0 0 0 0,19 5-17 0 0,-17-6-10 0 0,24 10 0 0 0,-22-9 0 0 0,0 0 0 0 0,0-2 0 0 0,0 1 0 0 0,0-2 0 0 0,20 2 0 0 0,27 6 0 0 0,-36-6 0 0 0,10 2 0 0 0,-22-2 0 0 0,10 0 0 0 0,-21-4 0 0 0,34 16 0 0 0,-8-8 0 0 0,-13-3 0 0 0,1-1 0 0 0,-1 1 0 0 0,1 0 0 0 0,0-1 0 0 0,8 4 0 0 0,-20-7 0 0 0,18 1 0 0 0,0 1 0 0 0,-21-3 0 0 0,40-1 0 0 0,-9 1 0 0 0,-8-1 0 0 0,-18 4 0 0 0,31 0 0 0 0,-29-3 0 0 0,21 1 0 0 0,-23 0 0 0 0,23 4 0 0 0,36 1 0 0 0,-63-6 0 0 0,14 2-36 0 0,0-1 0 0 0,0-1 0 0 0,0-1-1 0 0,25-3 1 0 0,-18 1 24 0 0,0 1 13 0 0,-12 2-1 0 0,-5 0 0 0 0,0 0 0 0 0,1-1 0 0 0,-1 1 0 0 0,9-3 0 0 0,15-5 0 0 0,-16 4 0 0 0,5-2-14 0 0,-15 6 36 0 0,38-11-222 0 0,3-2 126 0 0,41-2 23 0 0,-21 5-12 0 0,-25 4-99 0 0,77-1 0 0 0,-14 2-270 0 0,43-1 12 0 0,-126 5 380 0 0,0 1 1 0 0,29 4-1 0 0,-43-4 30 0 0,28 1-67 0 0,-21 0-1 0 0,-10 0-4 0 0,-5-1-128 0 0,-25 3 252 0 0,0-1 0 0 0,-1-2 0 0 0,1-1 0 0 0,-47-7 0 0 0,-1 0 75 0 0,-12-1 78 0 0,-25-1 94 0 0,6 4 58 0 0,-81-1 115 0 0,40 0-263 0 0,-23-1-107 0 0,24 2-35 0 0,-32 0-61 0 0,192 12-468 0 0,-5-5 402 0 0,0 0 0 0 0,0-1 0 0 0,-1 0-1 0 0,1 0 1 0 0,0 0 0 0 0,-1-1 0 0 0,14-3 0 0 0,10-1-73 0 0,260-26-1 0 0,86-11 144 0 0,-146 13 0 0 0,-214 27 1 0 0,30-6 37 0 0,-45 7 387 0 0,-10-9 49 0 0,4 7-397 0 0,1 1 1 0 0,-1 0-1 0 0,0 0 1 0 0,0 0-1 0 0,1 0 0 0 0,-1 1 1 0 0,-1-1-1 0 0,1 1 1 0 0,-7-1-1 0 0,-43-3 353 0 0,33 4-384 0 0,-205-4 11 0 0,77 4 142 0 0,-245 13 565 0 0,279-5-784 0 0,113-7-48 0 0,233-11-2400 0 0,-70 2 1800 0 0,-86 7 668 0 0,140-9 0 0 0,-209 11 0 0 0,22-5 0 0 0,-16 2 14 0 0,-12 3-11 0 0,0-1 1 0 0,0 1 0 0 0,0-1 0 0 0,1 1 0 0 0,-1 0-1 0 0,0-1 1 0 0,0 1 0 0 0,0-1 0 0 0,0 1 0 0 0,0-1-1 0 0,0 1 1 0 0,0 0 0 0 0,0-1 0 0 0,0 1 0 0 0,0-1-1 0 0,0 1 1 0 0,0 0 0 0 0,0-1 0 0 0,0 1-1 0 0,-1-1 1 0 0,1 1 0 0 0,0 0 0 0 0,0-1 0 0 0,0 1-1 0 0,-1-1 1 0 0,1 1 2 0 0,-1-2 30 0 0,-1 0 1 0 0,1 0-1 0 0,-1 0 0 0 0,0 0 1 0 0,1 1-1 0 0,-1-1 1 0 0,0 0-1 0 0,0 1 1 0 0,0 0-1 0 0,0-1 0 0 0,0 1 1 0 0,0 0-1 0 0,0 0 1 0 0,-1 0-1 0 0,1 0 1 0 0,-3 0-1 0 0,-40-9 295 0 0,43 10-323 0 0,-47-5 120 0 0,-53 1 0 0 0,30 2-68 0 0,-97-4 519 0 0,-229 23 0 0 0,372-13-568 0 0,16-2-14 0 0,0 0 0 0 0,0-1 0 0 0,-21 0 1 0 0,25 0-882 0 0,17 3 487 0 0,22 1 103 0 0,55 0 191 0 0,101-6-1 0 0,-176 1 103 0 0,-9 0 2 0 0,0 0 1 0 0,0 0-1 0 0,0-1 1 0 0,0 1-1 0 0,0-1 1 0 0,0 0-1 0 0,0 0 1 0 0,0 0-1 0 0,0 0 1 0 0,5-4-1 0 0,-7 5 200 0 0,-8-13 61 0 0,4 12-224 0 0,0-1 0 0 0,0 0-1 0 0,0 0 1 0 0,0 1 0 0 0,0 0 0 0 0,0-1 0 0 0,0 1 0 0 0,-1 0 0 0 0,1 0 0 0 0,0 0 0 0 0,-1 0 0 0 0,1 0 0 0 0,-1 1 0 0 0,-4-1 0 0 0,-40-3 199 0 0,36 4-217 0 0,-162 8 59 0 0,79-2-118 0 0,-129-5 187 0 0,172-2 38 0 0,41 0-190 0 0,8 1-66 0 0,72-12-806 0 0,46 0 732 0 0,-102 10 144 0 0,-1-1 16 0 0,-11 3 170 0 0,-10-9 34 0 0,4 6-191 0 0,0 1 0 0 0,-1-1 0 0 0,1 1 0 0 0,0 0-1 0 0,-1 0 1 0 0,0 1 0 0 0,1-1 0 0 0,-1 1 0 0 0,0 0 0 0 0,-7 0 0 0 0,-9-1-2 0 0,-22 2-1 0 0,29 0-35 0 0,-45-1 11 0 0,-85 3 60 0 0,106-2-160 0 0,2 0-536 0 0,34 0 454 0 0,-11-3-468 0 0,2 1 636 0 0,-27-3-250 0 0,36 5 484 0 0,34 5-34 0 0,29 3-54 0 0,-11-1-124 0 0,45 4-10 0 0,222 16 301 0 0,-237-23-266 0 0,2 6-35 0 0,-56-5 0 0 0,48 1 0 0 0,-65-6 0 0 0,26 2 0 0 0,-20 0 14 0 0,0-2-1 0 0,-1 1 0 0 0,1-2 1 0 0,24-3-1 0 0,-5-2-158 0 0,-21 5 127 0 0,4 1 18 0 0,-1 0 0 0 0,0 0-12 0 0,-3 1-46 0 0,-8 0 3 0 0,9 1 77 0 0,0-1 1 0 0,1-1-1 0 0,-1 0 1 0 0,1-1-1 0 0,15-3 0 0 0,-6 0-111 0 0,48-5 89 0 0,-42 6 0 0 0,18-5 0 0 0,-36 7 15 0 0,-10 0 129 0 0,-66-4-91 0 0,-342-13-129 0 0,372 13 200 0 0,32 4-206 0 0,1-11-824 0 0,3 1 917 0 0,0 7 32 0 0,5-6-33 0 0,2 0-10 0 0,2 1 0 0 0,1 2 0 0 0,1 2 0 0 0,0 1 0 0 0,-1 0 0 0 0,-6 0 0 0 0,-10 2 0 0 0,-11-1 0 0 0,15 3 0 0 0,-23-1 141 0 0,0 0 0 0 0,-1 2 0 0 0,1 1-1 0 0,-30 6 1 0 0,16-3-13 0 0,1 1-4 0 0,34-6-194 0 0,12-9-1328 0 0,1 1 1398 0 0,-2 2 16 0 0,-5 4 59 0 0,5-1-6 0 0,-5 1-15 0 0,9 1 552 0 0,-12 3-548 0 0,3 2-4 0 0,-1 0 0 0 0,1 0 0 0 0,0 0 0 0 0,0-1 0 0 0,0 0 0 0 0,6 4 0 0 0,-5-4-33 0 0,1 0 43 0 0,-1 0 0 0 0,1 0 1 0 0,0-1-1 0 0,0 1 0 0 0,-1-1 0 0 0,2-1 0 0 0,7 3 0 0 0,65 4 89 0 0,65 4-120 0 0,-115-9 16 0 0,1 2 0 0 0,40 11 0 0 0,-32-7 7 0 0,100 31 126 0 0,-84-22-60 0 0,61 11 1 0 0,33 0 26 0 0,-95-20-104 0 0,103 11 155 0 0,155 5-224 0 0,-204-21 24 0 0,-72-4 0 0 0,0 1 0 0 0,36 7 0 0 0,102 10 0 0 0,-91-12 0 0 0,31 7-17 0 0,71 4-46 0 0,127 16-106 0 0,-118-7 98 0 0,-20-19-77 0 0,-60-3 40 0 0,-100-4 44 0 0,-11 0 20 0 0,-39-2 335 0 0,20 1-138 0 0,-23 1-1 0 0,-48 7-81 0 0,-172 9 18 0 0,-220 22-12 0 0,235-12-36 0 0,189-22-32 0 0,-146 19-8 0 0,195-22 4 0 0,-20 8-39 0 0,25-8-115 0 0,4-1-318 0 0,1 1 381 0 0,-1 0 0 0 0,0 0 1 0 0,0 0-1 0 0,0 0 1 0 0,1 0-1 0 0,1 2 0 0 0,11 5-223 0 0,-2-4 170 0 0,1-2 0 0 0,-1 0 1 0 0,1-1-1 0 0,0 0 0 0 0,0-1 0 0 0,15-1 1 0 0,-2 0 143 0 0,325-32 80 0 0,-101 4-34 0 0,-213 25-40 0 0,-35 3 202 0 0,-5-1-149 0 0,-3-1-31 0 0,1 0 0 0 0,-1 0-1 0 0,0 0 1 0 0,0 1 0 0 0,0 0-1 0 0,0 0 1 0 0,0 0-1 0 0,0 0 1 0 0,0 1 0 0 0,-1 0-1 0 0,1 0 1 0 0,-6 0 0 0 0,-13 0 114 0 0,-36 2 1 0 0,41 0-145 0 0,-62 4 49 0 0,-69 1 52 0 0,11-8 85 0 0,-104 2 575 0 0,88 16-262 0 0,31-1-228 0 0,63-7-743 0 0,43-5 218 0 0,0-1 0 0 0,0 0-1 0 0,0-2 1 0 0,-24-1 0 0 0,48 2 107 0 0,-6 1 91 0 0,0-2 52 0 0,0 0 1 0 0,0 0-1 0 0,0 0 1 0 0,0 0-1 0 0,0 0 1 0 0,0 0-1 0 0,0 0 1 0 0,0 0-1 0 0,0 1 1 0 0,0-1-1 0 0,0 0 1 0 0,0 0-1 0 0,0 0 1 0 0,0 0-1 0 0,0 0 1 0 0,1 0-1 0 0,-1 0 1 0 0,0 0-1 0 0,0 1 1 0 0,0-1-1 0 0,0 0 1 0 0,0 0-1 0 0,0 0 1 0 0,0 0-1 0 0,0 0 1 0 0,0 0-1 0 0,0 0 1 0 0,0 0-1 0 0,0 0 1 0 0,0 0-1 0 0,0 0 1 0 0,1 0-1 0 0,-1 1 1 0 0,0-1-1 0 0,0 0 1 0 0,0 0-1 0 0,0 0 1 0 0,0 0-1 0 0,0 0 1 0 0,0 0 0 0 0,0 0-1 0 0,1 0 1 0 0,-1 0-1 0 0,0 0 1 0 0,0 0-1 0 0,0 0 1 0 0,0 0-1 0 0,0 0 1 0 0,0 0-1 0 0,0 0 1 0 0,0 0-1 0 0,1 0 1 0 0,-1 0-1 0 0,0-1 1 0 0,33 7-173 0 0,-31-6 497 0 0,-7 0-225 0 0,-1-1 0 0 0,1 0 1 0 0,-11-3-1 0 0,-2-1 22 0 0,-11 1 17 0 0,-38 0 0 0 0,37 3-72 0 0,3-2-56 0 0,-13 0 44 0 0,-12 4-44 0 0,40 0-10 0 0,0 1 0 0 0,2-2-12 0 0,6 1-36 0 0,-6 0 36 0 0,-3-1 12 0 0,2-2 0 0 0,-7-3 11 0 0,16 5 21 0 0,3 3-299 0 0,1 0 266 0 0,0 0 0 0 0,0 0 0 0 0,0 0 0 0 0,0 0 0 0 0,1 0 0 0 0,-1 0 0 0 0,1 0 0 0 0,-1-1 0 0 0,1 1 0 0 0,0-1 0 0 0,0 0 0 0 0,0 0 0 0 0,0 0 0 0 0,1 0 0 0 0,3 1 0 0 0,45 13-35 0 0,0-2 0 0 0,1-3 0 0 0,96 8 0 0 0,-80-13-28 0 0,-54-5 64 0 0,-3-2 11 0 0,-36-8-11 0 0,4 4-128 0 0,-24-1 1 0 0,-13-3-69 0 0,17-1 206 0 0,0 0 23 0 0,1 2 1 0 0,-2 1 0 0 0,-57-2-1 0 0,84 10-33 0 0,-8 3 2 0 0,19-2-18 0 0,1-2-54 0 0,1 2-62 0 0,-7 2 68 0 0,6-2 0 0 0,2 0-197 0 0,-1 1 218 0 0,0-1 1 0 0,0 1-1 0 0,1-1 0 0 0,0 1 1 0 0,-1 0-1 0 0,1 4 0 0 0,1-5-59 0 0,0 0 20 0 0,1 1 81 0 0,-2-2-9 0 0,1 0 0 0 0,0 0 0 0 0,0 1 1 0 0,0-1-1 0 0,0 0 0 0 0,0 0 0 0 0,0 0 0 0 0,0 0 0 0 0,0 0 1 0 0,2 1-1 0 0,35 15-141 0 0,-22-11 103 0 0,-1 0 24 0 0,1-1-24 0 0,-1-1 36 0 0,1-1 12 0 0,0-2 0 0 0,0-3 11 0 0,-3-1 48 0 0,-11 2 3 0 0,-1 1-59 0 0,-1-1-1 0 0,1 0 0 0 0,-1 0 0 0 0,0 0 0 0 0,1 1 1 0 0,-1-1-1 0 0,0 0 0 0 0,1 0 0 0 0,-1 0 1 0 0,0 0-1 0 0,0 0 0 0 0,0 0 0 0 0,0 0 0 0 0,0-1 1 0 0,-2-1-6 0 0,-1 0 0 0 0,0 0 0 0 0,0 0 0 0 0,0 1 0 0 0,0-1 0 0 0,0 1 0 0 0,-1 0 0 0 0,1 0 0 0 0,-1 0 0 0 0,1 0 0 0 0,-1 1 0 0 0,-6-2 0 0 0,-9-3-56 0 0,-25-3-1 0 0,27 6 48 0 0,3 0 72 0 0,-1 1 0 0 0,1 1 0 0 0,-1 0-1 0 0,-25 3 1 0 0,15 2 69 0 0,16-2-1122 0 0,14 0 646 0 0,21 1 443 0 0,-17-2-188 0 0,-6-1 92 0 0,1 1-1 0 0,0-1 0 0 0,0 1 0 0 0,0 0 1 0 0,6 2-1 0 0,-7-2 9 0 0,0 0 0 0 0,1 0 0 0 0,-1 0 0 0 0,1-1 0 0 0,-1 1 0 0 0,0-1 0 0 0,5 0 0 0 0,-3-1 1 0 0,0 0-6 0 0,16 7-3 0 0,-7-1 0 0 0,0-1 0 0 0,0 1 0 0 0,0 2 0 0 0,1-1 1008 0 0,-17-7-908 0 0,-3-3-80 0 0,1 1 0 0 0,-1-1 1 0 0,0 1-1 0 0,0 1 0 0 0,0-1 0 0 0,-1 1 0 0 0,1 0 0 0 0,-11-3 0 0 0,-1 0 129 0 0,9 2-55 0 0,-1 1 0 0 0,1 0 0 0 0,-1 1 0 0 0,1 0 0 0 0,-1 0 0 0 0,1 1 0 0 0,-14 1 0 0 0,-14-1 147 0 0,26 0-162 0 0,8-1-54 0 0,0 15-725 0 0,2-11 617 0 0,2-2-63 0 0,1 2 136 0 0,0 1 7 0 0,15 9 2 0 0,-16-12 1 0 0,0 1 0 0 0,0-1 0 0 0,0 1 0 0 0,1-1 0 0 0,-1 0 0 0 0,1 1 0 0 0,-1-1 0 0 0,4 1 0 0 0,0 0 0 0 0,8 5 0 0 0,1-1 0 0 0,0-1 0 0 0,0-2 12 0 0,-1-2 36 0 0,1 3-36 0 0,-3 0-1 0 0,-7-2 42 0 0,8 1 1 0 0,2 2-44 0 0,0 0-10 0 0,-3-1 15 0 0,0-2 85 0 0,10 7 54 0 0,9 4-220 0 0,-30-12 57 0 0,9 2-49 0 0,18 0-8 0 0,-6 1 50 0 0,0-1 27 0 0,-4-1-5 0 0,16 2 179 0 0,-17-2-249 0 0,-2 0 48 0 0,1 0 16 0 0,-2 0 0 0 0,1 0 0 0 0,6 2 0 0 0,-16-5 0 0 0,29 4 0 0 0,-19-1 0 0 0,-1 0 0 0 0,1-2 0 0 0,-1 2 0 0 0,1-1 0 0 0,-2 2 0 0 0,0 2 0 0 0,1 2 0 0 0,-2-2 11 0 0,-7-4 32 0 0,7 4-22 0 0,3-1 32 0 0,-1-1 11 0 0,4-1-3 0 0,-15-3-60 0 0,34 11 119 0 0,-22-4-110 0 0,-2 1-10 0 0,1-2 0 0 0,1-1 0 0 0,1-2 0 0 0,-1-1 0 0 0,-1-1 0 0 0,1-1 0 0 0,-1 1 0 0 0,1 0 0 0 0,0-2 0 0 0,-1 0 0 0 0,1 2 0 0 0,0 0 0 0 0,0 0 0 0 0,0 0 0 0 0,2-1 0 0 0,-1 0 0 0 0,0 0 0 0 0,-1 1 0 0 0,0 0 0 0 0,-2 0 11 0 0,-8 0 32 0 0,1 0-32 0 0,5 0-18 0 0,-8 3 21 0 0,19 3 96 0 0,-8-3-100 0 0,1-1-10 0 0,-1 2 0 0 0,1-1 0 0 0,-1-1 0 0 0,1-2 0 0 0,0 1 0 0 0,1 2 0 0 0,0-1 0 0 0,-1 0 0 0 0,-1 1 0 0 0,1 0 0 0 0,0 1 0 0 0,2-1 0 0 0,-2 0 0 0 0,0 0 0 0 0,0 1 0 0 0,0 1 0 0 0,6 2 0 0 0,-18-6 0 0 0,16 1 0 0 0,10 1 11 0 0,2-1 42 0 0,-25-2-53 0 0,21 6 0 0 0,18 5 54 0 0,-14-6-44 0 0,0 1-10 0 0,14 2 25 0 0,-7-1 31 0 0,0-2 0 0 0,45 2-1 0 0,33-3-143 0 0,-59-6 87 0 0,140-9 13 0 0,139-24 41 0 0,93 24-534 0 0,-354 11 434 0 0,10 4-109 0 0,-68-4 95 0 0,-4 0-20 0 0,-10 0-9 0 0,-3 0 84 0 0,1 0 1 0 0,-1 0-1 0 0,1 0 0 0 0,-1 0 0 0 0,0 0 0 0 0,1 0 0 0 0,-1 0 0 0 0,1 0 0 0 0,-1 0 1 0 0,0 0-1 0 0,1 0 0 0 0,-1-1 0 0 0,1 1 0 0 0,-1 0 0 0 0,0 0 0 0 0,1 0 0 0 0,-1-1 0 0 0,0 1 1 0 0,1 0-1 0 0,-1 0 0 0 0,0-1 0 0 0,1 1 0 0 0,-1 0 0 0 0,0 0 0 0 0,0-1 0 0 0,1 1 1 0 0,-1 0-1 0 0,0-1 0 0 0,0 1 0 0 0,0-1 0 0 0,1 1 0 0 0,-1-1 4 0 0,-1 0 0 0 0,1 0 0 0 0,0 1 1 0 0,-1-1-1 0 0,1 0 0 0 0,0 1 0 0 0,-1-1 0 0 0,1 0 0 0 0,-1 1 0 0 0,1-1 0 0 0,-1 1 0 0 0,1-1 0 0 0,-1 1 0 0 0,0-1 1 0 0,0 0-1 0 0,-3-2 2 0 0,-1 0 0 0 0,1 0 0 0 0,-1 1 1 0 0,-6-4-1 0 0,-8 1-51 0 0,0 0 0 0 0,0 1 1 0 0,0 1-1 0 0,-21-1 0 0 0,-81 2-167 0 0,77 2 223 0 0,-311-2-16 0 0,-413 6 926 0 0,741-2-832 0 0,-163 13 349 0 0,165-10-663 0 0,25-5 222 0 0,0 0-10 0 0,0 0 10 0 0,0 0-1 0 0,0 0 1 0 0,0 0-1 0 0,0 0 1 0 0,0 0 0 0 0,0 0-1 0 0,0 0 1 0 0,0 1-1 0 0,0-1 1 0 0,0 0 0 0 0,0 0-1 0 0,0 0 1 0 0,0 0-1 0 0,0 0 1 0 0,0 0-1 0 0,0 0 1 0 0,0 0 0 0 0,0 0-1 0 0,0 0 1 0 0,0 0-1 0 0,0 0 1 0 0,0 0 0 0 0,0 0-1 0 0,0 0 1 0 0,0 1-1 0 0,0-1 1 0 0,0 0 0 0 0,0 0-1 0 0,0 0 1 0 0,0 0-1 0 0,0 0 1 0 0,0 0 0 0 0,0 0-29 0 0,0 0 29 0 0,0 0-1 0 0,0 0 1 0 0,0 0-1 0 0,0 0 1 0 0,0 0-1 0 0,0 0 1 0 0,0 0 0 0 0,-1 0-1 0 0,1 0 1 0 0,0 0-1 0 0,0 0 1 0 0,0 0 0 0 0,0 0-1 0 0,0 0 1 0 0,0 0-1 0 0,0 0 1 0 0,0 0 0 0 0,0 0-1 0 0,0 0 1 0 0,0 0-1 0 0,0 0 1 0 0,0 0 0 0 0,0 0-1 0 0,-1 0 1 0 0,15 1-570 0 0,45-4-639 0 0,69-12 0 0 0,-41 3 759 0 0,231-17 11 0 0,214-13 481 0 0,-252 24 63 0 0,-218 15-66 0 0,-32 2 33 0 0,0-1 1 0 0,32-6-1 0 0,-59 7 496 0 0,-6-1-122 0 0,-3-2-300 0 0,0 1 0 0 0,0-1 0 0 0,-1 1 0 0 0,1 1 0 0 0,-1-1 0 0 0,0 1 0 0 0,0 0 0 0 0,0 1 0 0 0,-14-2 0 0 0,-8 1 117 0 0,-34 2 1 0 0,31 0-75 0 0,-203-2-59 0 0,-316 8 947 0 0,194 10-196 0 0,349-16-1038 0 0,11 1-252 0 0,23-2-703 0 0,-4 1 450 0 0,62-4 323 0 0,97-16-1 0 0,-43 2 632 0 0,-71 11-135 0 0,181-11 217 0 0,-162 16-301 0 0,100-16 0 0 0,-202 10 96 0 0,-7 3-69 0 0,-1 0 0 0 0,0 1 1 0 0,0 1-1 0 0,-35 0 0 0 0,25 2-22 0 0,-299-9 41 0 0,-72-4 356 0 0,-85-8 84 0 0,478 21-505 0 0,1 0 0 0 0,0 0 1 0 0,0-1-1 0 0,-17-5 0 0 0,26 6-7 0 0,72-2-704 0 0,128-24 0 0 0,-45 4 624 0 0,-76 13 42 0 0,54-5 0 0 0,-85 10 0 0 0,-32 0 0 0 0,-13 4 5 0 0,-1 0 0 0 0,1 1 0 0 0,-1-1 0 0 0,1 1 0 0 0,-1-1 0 0 0,1 0 0 0 0,-1 1 0 0 0,0-1 0 0 0,1 0 0 0 0,-1 1 0 0 0,0-1 0 0 0,0 0 0 0 0,0 0 0 0 0,0 1 0 0 0,1-1 0 0 0,-1 0 0 0 0,0 0 0 0 0,0 1 0 0 0,0-1 0 0 0,0 0 0 0 0,-1 0 0 0 0,1 1 0 0 0,0-1 0 0 0,0 0 0 0 0,0 1 0 0 0,-1-1 0 0 0,1 0 0 0 0,0 0 0 0 0,0 1 0 0 0,-1-1 0 0 0,1 1 0 0 0,-1-1 0 0 0,1 0 0 0 0,-1 1 0 0 0,1-1 0 0 0,-1 1 0 0 0,1-1 0 0 0,-1 1 0 0 0,1-1 0 0 0,-2 0 0 0 0,-1-2 45 0 0,0 1 0 0 0,-1-1 0 0 0,1 1 0 0 0,-1-1-1 0 0,-7-2 1 0 0,-8-2-25 0 0,-1 0 0 0 0,0 2 0 0 0,1 1 0 0 0,-41-5 0 0 0,-86 5 64 0 0,58 3-71 0 0,-171-4-7 0 0,145 7 72 0 0,10 0-25 0 0,89-2-65 0 0,-118 1-402 0 0,327-37-403 0 0,88-22 832 0 0,-252 51 15 0 0,-30 7-20 0 0,0-1-1 0 0,1 1 1 0 0,-1-1-1 0 0,0 1 1 0 0,0 0-1 0 0,0-1 1 0 0,0 1-1 0 0,0-1 1 0 0,0 1-1 0 0,0-1 1 0 0,0 1-1 0 0,0-1 1 0 0,0 1-1 0 0,0 0 1 0 0,0-1-1 0 0,0 1 1 0 0,-1-1-1 0 0,1 1 1 0 0,0-1-1 0 0,0 1 1 0 0,0 0-1 0 0,-1-1 1 0 0,1 1-1 0 0,0 0 1 0 0,-1-1 11 0 0,0-1 4 0 0,0 1-1 0 0,0-1 1 0 0,-1 1 0 0 0,1 0-1 0 0,0 0 1 0 0,-1-1-1 0 0,1 1 1 0 0,-1 0-1 0 0,1 0 1 0 0,-1 0-1 0 0,0 0 1 0 0,1 1-1 0 0,-1-1 1 0 0,0 0 0 0 0,-3 0-1 0 0,-31-4 156 0 0,32 4-164 0 0,-327-12 358 0 0,197 12-367 0 0,71-1 56 0 0,-249-17-200 0 0,137-3-538 0 0,164 21 654 0 0,-19 0-800 0 0,13-1-370 0 0,15 1 1132 0 0,1 0 1 0 0,-7-2 32 0 0,-1-2-22 0 0,-30-11-13 0 0,30 12 176 0 0,0 1 0 0 0,0 0 0 0 0,-17-2 0 0 0,-26-6-83 0 0,27 5-37 0 0,20 6 0 0 0,-4-3 0 0 0,-13-4 0 0 0,14 4-14 0 0,6 2 4 0 0,8-1 75 0 0,-5 1-58 0 0,1 0 0 0 0,-1 0-1 0 0,0 0 1 0 0,1 0 0 0 0,-1 0 0 0 0,0 1 0 0 0,1-1 0 0 0,-1 0-1 0 0,1 1 1 0 0,-1-1 0 0 0,1 1 0 0 0,3-1 0 0 0,1-1 44 0 0,3-1 0 0 0,0 0 0 0 0,0 1 1 0 0,0 1-1 0 0,13-1 1 0 0,11-2-42 0 0,-16 4-10 0 0,-1-2 0 0 0,-2 2 16 0 0,-11 0 352 0 0,-26-6-307 0 0,4 1-138 0 0,-14 2 115 0 0,0 2 0 0 0,-66 5 0 0 0,71-2-8 0 0,24 0-25 0 0,1-1 37 0 0,-24 0-1141 0 0,39 1 1040 0 0,-7-1 56 0 0,0 1 0 0 0,0-1-1 0 0,0 0 1 0 0,8 1-1 0 0,2 0 4 0 0,1-1 0 0 0,6 3 0 0 0,-17-4 0 0 0,12-2 0 0 0,-5-1 11 0 0,-10 3 44 0 0,-25-8 69 0 0,16 8-123 0 0,1-1 1 0 0,0 1-1 0 0,0 0 0 0 0,0 1 1 0 0,0-1-1 0 0,0 1 1 0 0,-10 3-1 0 0,1-1-1 0 0,0 0 0 0 0,-17 1-1 0 0,18-4 1 0 0,1 2 0 0 0,0-1 0 0 0,-8 1-117 0 0,19-2 10 0 0,63-5-272 0 0,68 3 554 0 0,-73 2-163 0 0,-31-1-12 0 0,-4 2 0 0 0,-18-1 0 0 0,41 0 0 0 0,3 0 0 0 0,-13-2 0 0 0,-2 0 0 0 0,-17 1 0 0 0,0 0 0 0 0,22 2 0 0 0,-4 3 0 0 0,-1 1 0 0 0,-22-4 0 0 0,29 9 0 0 0,-17-4 0 0 0,-20-5 0 0 0,34 13 0 0 0,-8-3 64 0 0,28 11 287 0 0,-35-14-277 0 0,18 4-19 0 0,-8-1-55 0 0,57 29 1152 0 0,-75-34-1136 0 0,3 1-16 0 0,5 2 0 0 0,-18-8-1 0 0,20 5 13 0 0,-19-5-5 0 0,-1 1 1 0 0,1-1-1 0 0,0 0 0 0 0,0 0 1 0 0,0 0-1 0 0,8-1 0 0 0,1 1 49 0 0,27-1-16 0 0,12 0 152 0 0,-39 0-171 0 0,-8 0 22 0 0,8-1-21 0 0,0 0 37 0 0,-11 1-13 0 0,1-1-1 0 0,-1 1 1 0 0,0-1 0 0 0,0 0 0 0 0,0 0-1 0 0,0 0 1 0 0,0 0 0 0 0,0 0 0 0 0,3-3-1 0 0,-3 3-61 0 0,0 0 107 0 0,1 0-32 0 0,26-9-49 0 0,-24 8-10 0 0,21-5 0 0 0,-17 5 0 0 0,18-4 0 0 0,36-2 0 0 0,-51 6-22 0 0,0 1-1 0 0,19 2 0 0 0,-30-1 17 0 0,4 0-37 0 0,7 0 32 0 0,0 0-2 0 0,-9 0-51 0 0,-16-5-755 0 0,-4 0 790 0 0,0 2 0 0 0,0 0 0 0 0,0 1-1 0 0,0 1 1 0 0,-26 1 0 0 0,29 1 28 0 0,-4-1 3 0 0,-278 5 212 0 0,257-5-226 0 0,37 0-52 0 0,5-1-424 0 0,85-22 303 0 0,-81 22 180 0 0,14-4 2 0 0,39-3 0 0 0,76-3 3 0 0,-115 10 0 0 0,-19 0 0 0 0,19-3 0 0 0,10-1 11 0 0,-9 1 70 0 0,-19 4-69 0 0,20 0 72 0 0,-11 1-72 0 0,3 2-12 0 0,0 0-12 0 0,1-1-36 0 0,-1 1 36 0 0,0 1 12 0 0,32 8 0 0 0,-32-9 0 0 0,4 1 0 0 0,-17-4 0 0 0,3-1 0 0 0,29 2 0 0 0,-18 1 0 0 0,-1 0 0 0 0,1 0 0 0 0,-1 1 11 0 0,0 1 45 0 0,0-1 12 0 0,-10-1-26 0 0,31 13 0 0 0,10 1 23 0 0,0-7 49 0 0,123 16 75 0 0,-75-14-120 0 0,9-1 195 0 0,-79-8-300 0 0,30 9 0 0 0,-12-3 8 0 0,-28-8 88 0 0,0 0 11 0 0,1 1-6 0 0,-3 0-1 0 0,-10-1 255 0 0,-20-6-160 0 0,7 2-171 0 0,-7 0-49 0 0,0 1 1 0 0,-1 1 0 0 0,1 1 0 0 0,-21 1-1 0 0,-18-2-31 0 0,-86-3 92 0 0,69 3 0 0 0,38 1-246 0 0,0-2-1 0 0,0-1 0 0 0,0-2 1 0 0,1-1-1 0 0,-37-13 0 0 0,41 10 47 0 0,3-3 126 0 0,-24-15-6 0 0,41 22 26 0 0,2 1-10 0 0,5 4 11 0 0,-16-9 32 0 0,19 9-39 0 0,1-1-91 0 0,3-8 140 0 0,-2 10 14 0 0,-1-1-1 0 0,0 0 0 0 0,0 0 1 0 0,0 1-1 0 0,1-1 1 0 0,-1 0-1 0 0,0 0 0 0 0,1 1 1 0 0,-1-1-1 0 0,0 0 0 0 0,1 1 1 0 0,-1-1-1 0 0,1 0 1 0 0,-1 1-1 0 0,1-1 0 0 0,0 1 1 0 0,-1-1-1 0 0,1 1 0 0 0,0-1 1 0 0,-1 1-1 0 0,1-1 1 0 0,0 1-1 0 0,1-1 0 0 0,-2 1 1 0 0,0 0 0 0 0,0 0 0 0 0,0 0 0 0 0,0 0 0 0 0,0 0-1 0 0,0 0 1 0 0,0 0 0 0 0,1 0 0 0 0,-1 0 0 0 0,0 0 0 0 0,0 0 0 0 0,0 0-1 0 0,0 0 1 0 0,0 0 0 0 0,0 0 0 0 0,0-1 0 0 0,0 1 0 0 0,0 0 0 0 0,0 0-1 0 0,1 0 1 0 0,-1 0 0 0 0,0 0 0 0 0,0 0 0 0 0,0 0 0 0 0,0 0 0 0 0,0 0-1 0 0,0-1 1 0 0,0 1 0 0 0,0 0 0 0 0,0 0 0 0 0,0 0 0 0 0,0 0 0 0 0,0 0-1 0 0,0 0 1 0 0,0 0 0 0 0,0-1 0 0 0,0 1 0 0 0,0 0 0 0 0,0 0 0 0 0,0 0-1 0 0,0 0 1 0 0,0 0 0 0 0,0 0 0 0 0,1-1 28 0 0,-1 0-1 0 0,1 0 1 0 0,0 0 0 0 0,0 0-1 0 0,0 1 1 0 0,1-1 0 0 0,-1 1-1 0 0,0-1 1 0 0,0 0 0 0 0,2 0-1 0 0,9-3 60 0 0,3 0 4 0 0,1 3-14 0 0,1 2-53 0 0,-1 1 16 0 0,-2 2-33 0 0,1-1-10 0 0,1 1 0 0 0,7 2 0 0 0,-21-5 0 0 0,37 3 0 0 0,-33-4 21 0 0,21 7 8 0 0,-13-3-88 0 0,1 0 44 0 0,0 1 26 0 0,47 20-22 0 0,-15-8 553 0 0,35 14 320 0 0,-42-14-806 0 0,54 22 36 0 0,201 79 812 0 0,-215-79-904 0 0,-33-16 0 0 0,0-1 0 0 0,52 14 0 0 0,-68-27 0 0 0,154 52 0 0 0,-180-59 2 0 0,14 9-16 0 0,-16-8-34 0 0,2 6 26 0 0,-5-9 21 0 0,0 0 0 0 0,0 0 1 0 0,0 0-1 0 0,0 0 0 0 0,0 0 1 0 0,1 0-1 0 0,-1 0 0 0 0,0 0 1 0 0,0 0-1 0 0,0 0 1 0 0,0 0-1 0 0,0 0 0 0 0,0 1 1 0 0,0-1-1 0 0,0 0 0 0 0,0 0 1 0 0,0 0-1 0 0,0 0 0 0 0,0 0 1 0 0,0 0-1 0 0,0 0 0 0 0,0 0 1 0 0,0 0-1 0 0,0 0 0 0 0,0 0 1 0 0,0 1-1 0 0,0-1 1 0 0,0 0-1 0 0,0 0 0 0 0,0 0 1 0 0,0 0-1 0 0,0 0 0 0 0,0 0 1 0 0,0 0-1 0 0,0 0 0 0 0,0 0 1 0 0,0 0-1 0 0,0 0 0 0 0,-1 0 1 0 0,1 0-1 0 0,0 0 1 0 0,0 1-1 0 0,0-1 0 0 0,0 0 1 0 0,0 0-1 0 0,0 0 0 0 0,0 0 1 0 0,0 0-1 0 0,0 0 0 0 0,0 0 1 0 0,0 0-1 0 0,0 0 0 0 0,0 0 1 0 0,0 0-1 0 0,-1 0 0 0 0,1 0 1 0 0,0 0-1 0 0,0 0 1 0 0,0 0-1 0 0,0 0 0 0 0,0 0 1 0 0,0 0-1 0 0,0 0 0 0 0,0 0 1 0 0,0 0-1 0 0,-34 8 21 0 0,-1-1 0 0 0,1-1 0 0 0,-49 1 0 0 0,38-4-23 0 0,-147 12-231 0 0,-129 13 55 0 0,220-18 169 0 0,-64 10-40 0 0,123-13 37 0 0,-77 23 1 0 0,115-28-7 0 0,-1-1 1 0 0,0 1-1 0 0,1 1 1 0 0,-1-1-1 0 0,1 0 1 0 0,0 1-1 0 0,0 0 1 0 0,-5 5-1 0 0,7-7-301 0 0,5 10-818 0 0,-1-8 991 0 0,2 1-363 0 0,8 1 256 0 0,0 0-1 0 0,1-1 1 0 0,0-1-1 0 0,-1 0 0 0 0,1 0 1 0 0,21 0-1 0 0,85-1 36 0 0,-103-3 174 0 0,250-8 68 0 0,-74 1 4 0 0,-105 7-15 0 0,-84 1 368 0 0,-14-4 154 0 0,6 1-420 0 0,-6 0 57 0 0,-1 0-1 0 0,0 0 0 0 0,0 1 0 0 0,0 1 1 0 0,-24-1-1 0 0,-62 9 360 0 0,77-5-443 0 0,-60 5 282 0 0,-265 33 719 0 0,268-22-1005 0 0,76-18-199 0 0,33-4-2467 0 0,-17-1 2583 0 0,-1-1 0 0 0,-12 5 0 0 0,-1 1 0 0 0,1-1 0 0 0,-1 1 0 0 0,1-1 0 0 0,-1 1 0 0 0,1-1 0 0 0,-1 0 0 0 0,0 1 0 0 0,1-1 0 0 0,-1 1 0 0 0,0-1 0 0 0,0 0 0 0 0,1 1 0 0 0,-1-1 0 0 0,0-1 0 0 0,0 1 2 0 0,0 0 1 0 0,0-1-1 0 0,0 1 0 0 0,0 0 0 0 0,0-1 0 0 0,0 1 0 0 0,0 0 0 0 0,0-1 0 0 0,-1 1 0 0 0,1 0 1 0 0,-1 0-1 0 0,1-1 0 0 0,-1 1 0 0 0,1 0 0 0 0,-1 0 0 0 0,0 0 0 0 0,-1-2 0 0 0,0 0 13 0 0,-1 1 0 0 0,1 0 0 0 0,0 0-1 0 0,-1 0 1 0 0,0 0 0 0 0,1 0 0 0 0,-5-1-1 0 0,-3-2 51 0 0,-1 1 0 0 0,0 0 0 0 0,-12-2 0 0 0,-7 0-5 0 0,0 2 0 0 0,0 1 0 0 0,-53 1 0 0 0,79 3-66 0 0,-17-4-66 0 0,-16-7-322 0 0,25 9 394 0 0,1 4 0 0 0,6-1 1 0 0,-9 7 32 0 0,11-5-13 0 0,-2 3 1 0 0,5-6-1 0 0,-1 0 0 0 0,0 0 0 0 0,1 0 0 0 0,-1 0 0 0 0,1 0 0 0 0,-1 0 0 0 0,1 0 0 0 0,-1 0 0 0 0,1 1 0 0 0,0-1 0 0 0,0 0 0 0 0,-1 0 0 0 0,1 1 0 0 0,0-1 0 0 0,0 0 0 0 0,0 0 0 0 0,0 1 0 0 0,1-1 0 0 0,-1 0 0 0 0,0 0 0 0 0,0 1 0 0 0,1-1 0 0 0,-1 0 0 0 0,1 0 0 0 0,0 1 0 0 0,1 2 16 0 0,0-1 1 0 0,0 1-1 0 0,1-1 1 0 0,-1 0-1 0 0,4 3 1 0 0,-5-5-35 0 0,8 8 39 0 0,1-2 0 0 0,0 1 0 0 0,0-1-1 0 0,1-1 1 0 0,0 0 0 0 0,23 9 0 0 0,-2 0 44 0 0,-21-9-82 0 0,118 54 11 0 0,-104-49-15 0 0,0-2 0 0 0,1-1 0 0 0,32 5 0 0 0,-25-8 5 0 0,14 0-22 0 0,-44-5-54 0 0,-2-2 4 0 0,3-14 17 0 0,-7 10 33 0 0,2 5 7 0 0,-1-1 4 0 0,1 0 1 0 0,-1 0-1 0 0,1 0 1 0 0,-1 0 0 0 0,0 0-1 0 0,0 0 1 0 0,0 1-1 0 0,0-1 1 0 0,0 0-1 0 0,0 1 1 0 0,0 0-1 0 0,-1 0 1 0 0,-4-2 0 0 0,-34-10-69 0 0,36 12 66 0 0,-155-34-263 0 0,102 25 379 0 0,0 2 0 0 0,0 2-1 0 0,-66 3 1 0 0,98 3-71 0 0,13-1-17 0 0,1 1 0 0 0,-26 4 0 0 0,27-2-44 0 0,9-1-96 0 0,9 9-281 0 0,-5-6 376 0 0,2 0 2 0 0,0-1 0 0 0,0 1 0 0 0,0-1 0 0 0,0 1 0 0 0,0-1 0 0 0,1-1 0 0 0,0 1 0 0 0,-1-1 0 0 0,10 4 0 0 0,48 13 168 0 0,-60-19-132 0 0,50 15 73 0 0,32 6 64 0 0,-64-17-149 0 0,-15-4 0 0 0,16-2 0 0 0,-7 0 279 0 0,-14 2-265 0 0,1 0 0 0 0,-1 0 1 0 0,1 0-1 0 0,0 0 0 0 0,-1 0 0 0 0,1 0 0 0 0,-1 0 1 0 0,1-1-1 0 0,-1 1 0 0 0,1 0 0 0 0,-1 0 0 0 0,1-1 1 0 0,-1 1-1 0 0,1 0 0 0 0,-1-1 0 0 0,1 1 0 0 0,-1-1 1 0 0,1 1-1 0 0,-1 0 0 0 0,0-1 0 0 0,1 1 0 0 0,0-2 1 0 0,-2 1-6 0 0,1 0 1 0 0,0-1-1 0 0,-1 1 1 0 0,1 0-1 0 0,-1 0 0 0 0,1 0 1 0 0,-1 0-1 0 0,1 0 1 0 0,-1-1-1 0 0,0 1 1 0 0,0 0-1 0 0,0 0 1 0 0,1 1-1 0 0,-1-1 1 0 0,0 0-1 0 0,0 0 1 0 0,0 0-1 0 0,0 1 1 0 0,-2-2-1 0 0,-21-10 132 0 0,-9 4-141 0 0,-60-7 0 0 0,9 8 235 0 0,71 7-222 0 0,-5 2-238 0 0,14 1-231 0 0,-1-3 65 0 0,7 2 291 0 0,8 5 80 0 0,9 4 20 0 0,-14-10 0 0 0,1 0 0 0 0,7 4 0 0 0,2-1 0 0 0,-3-1-10 0 0,-10-2-52 0 0,-7-14-284 0 0,-2 7 380 0 0,0 0 1 0 0,0 1-1 0 0,0 0 1 0 0,-1 0-1 0 0,1 1 1 0 0,-1 0-1 0 0,0 0 1 0 0,-9-2-1 0 0,-75-19 452 0 0,22 7-304 0 0,18 1-194 0 0,50 16-52 0 0,3 4-240 0 0,1 1 328 0 0,-1-1 0 0 0,1 1 0 0 0,0 0 0 0 0,0-1 0 0 0,0 1 0 0 0,0-1 0 0 0,0 0-1 0 0,1 0 1 0 0,-1 0 0 0 0,5 4 0 0 0,-4-4-13 0 0,20 12 62 0 0,-12-8-23 0 0,-5-3-40 0 0,-1-1 0 0 0,1 0 0 0 0,0 0-1 0 0,0 0 1 0 0,0-1 0 0 0,8 2 0 0 0,18 8 0 0 0,-22-9-10 0 0,-4-1 0 0 0,-1-1 0 0 0,-1 1 0 0 0,1 0 0 0 0,9 5 0 0 0,-1-1 0 0 0,1 3 0 0 0,-1-2 0 0 0,41 21 78 0 0,-41-21-9 0 0,-4-3 24 0 0,-7-3-2 0 0,0 0-22 0 0,8 4-2 0 0,-5-2 8 0 0,5 3-9 0 0,-1 3-2 0 0,-5-6 0 0 0,3 3 0 0 0,-3-3-10 0 0,7 2-33 0 0,7 3 29 0 0,-18-9-55 0 0,3 1 16 0 0,31 11 114 0 0,-21-4-125 0 0,-3 0 11 0 0,-6-5 32 0 0,9 2-33 0 0,1 1-10 0 0,0-1 0 0 0,-1 1 0 0 0,0-1 0 0 0,0 1 0 0 0,1-1 11 0 0,-1 1 32 0 0,1 1-33 0 0,-3-2 1 0 0,-6-2 42 0 0,5 3 11 0 0,-6-3 3 0 0,7 4 13 0 0,-1 1 11 0 0,-8-6-11 0 0,2 0-57 0 0,0-1 0 0 0,-1 1 0 0 0,1 0-1 0 0,0 1 1 0 0,5 2 0 0 0,-6-3-19 0 0,2 1 39 0 0,7 3-33 0 0,1 2-10 0 0,0 0 0 0 0,1-2 0 0 0,-1 1 11 0 0,-6-3 8 0 0,9 2 16 0 0,4-1-25 0 0,-15-3 33 0 0,7 0-33 0 0,2 2-10 0 0,1 3 0 0 0,-1 0 0 0 0,1-1 0 0 0,-2-2 0 0 0,1-1 0 0 0,1 1 0 0 0,0 0 0 0 0,0 1 11 0 0,0-2 32 0 0,29 4 42 0 0,-31-3-32 0 0,1 1 1 0 0,1-1-44 0 0,-1 1-10 0 0,1-2 0 0 0,-1 1 0 0 0,1 1 0 0 0,0 1 0 0 0,1-4 0 0 0,-2 2 0 0 0,1-1 0 0 0,0 0 0 0 0,-1 3 0 0 0,0 0 0 0 0,-1 0 0 0 0,1 0 0 0 0,0 2 0 0 0,1-2 0 0 0,0 1 0 0 0,-1-2 0 0 0,2-1 0 0 0,0 1 0 0 0,1 1 0 0 0,-1-1 0 0 0,-1 0 11 0 0,0-1 32 0 0,6 2-30 0 0,-4-3-16 0 0,-10-2 3 0 0,-2 0 18 0 0,22 4 28 0 0,-12-2-46 0 0,-1 0 0 0 0,1-1 0 0 0,1 0 0 0 0,1-1 0 0 0,-1 0 0 0 0,1 0 0 0 0,-1 1 0 0 0,33 5-72 0 0,-18-4 8 0 0,-3 1 0 0 0,-23-2 44 0 0,19-2-24 0 0,-10 0 44 0 0,0 1 0 0 0,1 0 0 0 0,1 0-4 0 0,-10-1 12 0 0,14-1-76 0 0,-15 1 68 0 0,19 0-64 0 0,-9 2 64 0 0,1-1 0 0 0,7-1-28 0 0,-18-1 4 0 0,29 0 12 0 0,-3 3 12 0 0,-7-1 0 0 0,-1-1 0 0 0,8 2 0 0 0,0 1 0 0 0,17-5-53 0 0,-17 2 42 0 0,-21 2 11 0 0,1-2 0 0 0,-1 1 0 0 0,1-1 0 0 0,14-4 0 0 0,-17 3 0 0 0,1 1 0 0 0,0 0 0 0 0,15 0 0 0 0,7 0 0 0 0,3-2 0 0 0,44 4 0 0 0,9-1 0 0 0,47-11 0 0 0,-106 11 0 0 0,-1 1 0 0 0,0 2 0 0 0,28 5 0 0 0,143 13 1 0 0,-105-14-12 0 0,117-2-29 0 0,-54-3 26 0 0,-111-2 26 0 0,-43 0 47 0 0,-5-1 6 0 0,-8-3-59 0 0,-1 1 0 0 0,0 0 0 0 0,0 0 0 0 0,-16-1-1 0 0,-54 0-178 0 0,12 1 123 0 0,-37-5 10 0 0,-107-12-38 0 0,-126-4 201 0 0,111 12-40 0 0,128 3-56 0 0,-290-11-218 0 0,306 19-422 0 0,73 0 385 0 0,1-1 1 0 0,-1 1-1 0 0,1-2 1 0 0,-1 0 0 0 0,-12-5-1 0 0,24 8 218 0 0,0 0 0 0 0,0 0 0 0 0,-1 0 0 0 0,1 0-1 0 0,0 0 1 0 0,0 0 0 0 0,0 0 0 0 0,0 0 0 0 0,0 0 0 0 0,0 0-1 0 0,-1 0 1 0 0,1 0 0 0 0,0 0 0 0 0,0 0 0 0 0,0 0 0 0 0,0 0-1 0 0,0 0 1 0 0,0 0 0 0 0,0 0 0 0 0,0-1 0 0 0,-1 1 0 0 0,1 0-1 0 0,0 0 1 0 0,0 0 0 0 0,0 0 0 0 0,0 0 0 0 0,0 0 0 0 0,0-1-1 0 0,0 1 1 0 0,0 0 0 0 0,0 0 0 0 0,0 0 0 0 0,0 0-1 0 0,0 0 1 0 0,0 0 0 0 0,0-1 0 0 0,0 1 0 0 0,0 0 0 0 0,0 0-1 0 0,0 0 1 0 0,0 0 0 0 0,0 0 0 0 0,0 0 0 0 0,0-1 0 0 0,0 1-1 0 0,0 0 1 0 0,0 0 0 0 0,0 0 0 0 0,0 0 0 0 0,0 0 0 0 0,10-6-164 0 0,22-4 194 0 0,-22 7-116 0 0,38-10 16 0 0,1 1 0 0 0,67-7 0 0 0,172-6 80 0 0,-85 0 11 0 0,-12-1 35 0 0,-108 17-39 0 0,-31 4-91 0 0,-24 2-48 0 0,-1 0 0 0 0,36-9 0 0 0,-61 11-20 0 0,-5 0-93 0 0,-14-3 289 0 0,0 1 1 0 0,-1 0-1 0 0,-28-1 0 0 0,-59 5 173 0 0,59 0-208 0 0,-67 1 94 0 0,-437 15 2076 0 0,274 5-1395 0 0,8 10-614 0 0,256-30-164 0 0,-22 5-139 0 0,32-7-152 0 0,339-20-2535 0 0,-192 8 2802 0 0,280-1 18 0 0,-303 11 0 0 0,148 0-1601 0 0,-493 1 2010 0 0,-382 8 2311 0 0,53 13-392 0 0,405-5-2046 0 0,98-8-238 0 0,42-6-44 0 0,-3 0-5 0 0,0 0 0 0 0,0 1 0 0 0,1 1-1 0 0,-1 0 1 0 0,1 0 0 0 0,-15 7 0 0 0,22-9-235 0 0,13 9-410 0 0,-8-8 585 0 0,0 0-1 0 0,0-1 1 0 0,0 1-1 0 0,0-1 1 0 0,1 0 0 0 0,-1 0-1 0 0,0 0 1 0 0,1 0-1 0 0,-1-1 1 0 0,1 0-1 0 0,3 1 1 0 0,43-4-500 0 0,-34 1 395 0 0,771-50-246 0 0,-581 52 416 0 0,-89 1 0 0 0,42-4 20 0 0,-156 3 184 0 0,-4 0-189 0 0,0 0 0 0 0,0-1 0 0 0,0 1 0 0 0,0 0 0 0 0,0 0 0 0 0,0-1 0 0 0,0 1 0 0 0,0 0 0 0 0,0-1 0 0 0,0 1 0 0 0,-1-2 0 0 0,-4-1 37 0 0,-28-5 177 0 0,0 1 0 0 0,0 2 0 0 0,-64-2-1 0 0,33 3-87 0 0,-107-3-141 0 0,38 2 0 0 0,-119-1 451 0 0,159 5-299 0 0,7 1 51 0 0,-81-4 202 0 0,165 4-384 0 0,19 0-663 0 0,253-23-895 0 0,-187 13 1316 0 0,138-20 201 0 0,37-4-26 0 0,105-4-40 0 0,49-19 149 0 0,-369 50-62 0 0,57-16-1 0 0,-98 23 1 0 0,0 0 0 0 0,0 0-1 0 0,0-1 1 0 0,0 1 0 0 0,0 0-1 0 0,-1 0 1 0 0,1-1 0 0 0,0 1-1 0 0,0-1 1 0 0,0 1 0 0 0,-1 0-1 0 0,1-1 1 0 0,0 0 0 0 0,0 1-1 0 0,0-2 1 0 0,-1 1 2 0 0,0 1 1 0 0,0-1-1 0 0,-1 0 1 0 0,1 0-1 0 0,-1 1 1 0 0,1-1-1 0 0,0 0 0 0 0,-1 1 1 0 0,1-1-1 0 0,-1 1 1 0 0,1-1-1 0 0,-1 1 1 0 0,0-1-1 0 0,1 1 0 0 0,-1-1 1 0 0,1 1-1 0 0,-1-1 1 0 0,0 1-1 0 0,0 0 0 0 0,1-1 1 0 0,-2 1-1 0 0,-20-10 105 0 0,-8 3-4 0 0,0 1 1 0 0,0 2-1 0 0,-44-2 1 0 0,62 6-101 0 0,-239-4 167 0 0,118 5-54 0 0,-639 9 1375 0 0,665-7-1432 0 0,97-3-78 0 0,-8 0-213 0 0,-29-2 0 0 0,51 2 63 0 0,0 0-1 0 0,0 0 1 0 0,1 0-1 0 0,6-2 1 0 0,2 0-64 0 0,312-53-1625 0 0,11-2 1775 0 0,135-5 15 0 0,-413 56 67 0 0,45-8 0 0 0,-95 11-1 0 0,-10 0-1 0 0,-9 0 15 0 0,11 3-11 0 0,-28-3-6 0 0,0 1 0 0 0,0 1 0 0 0,-53 6 0 0 0,41-3 0 0 0,-326-2 561 0 0,6-1 128 0 0,-41 10-52 0 0,398-9-976 0 0,7 0-493 0 0,41 2 642 0 0,-1-2 1 0 0,59-9-1 0 0,91-21-652 0 0,44-6 273 0 0,-211 34 573 0 0,120-11 20 0 0,188-41-1 0 0,-333 54 174 0 0,-10-10 271 0 0,5 8-411 0 0,-1 1 0 0 0,1-1 0 0 0,-1 1 0 0 0,1 0 0 0 0,-1 1 0 0 0,1-1 0 0 0,-1 0 0 0 0,1 1 0 0 0,-1 0 0 0 0,0 0 0 0 0,1 0 0 0 0,-1 0 0 0 0,-6 2 0 0 0,-2-2 61 0 0,-163-1 368 0 0,61-1-324 0 0,-5 1-152 0 0,-154 4 78 0 0,-173 8 1018 0 0,443-11-1058 0 0,61-2-1649 0 0,16 0 872 0 0,220-48 493 0 0,-49 5 238 0 0,-80 19 56 0 0,-158 25-44 0 0,19-7 80 0 0,-23 7 364 0 0,-6 0-262 0 0,-6-3-56 0 0,-1 0 0 0 0,0 1-1 0 0,0 0 1 0 0,0 1 0 0 0,0 0-1 0 0,-18-1 1 0 0,-69 3 165 0 0,74 0-344 0 0,-263 11-109 0 0,198-8 152 0 0,-86 7 0 0 0,115-9 0 0 0,37-1 0 0 0,0 1 0 0 0,-23 4 0 0 0,34-2-25 0 0,9-2-103 0 0,10 2-556 0 0,-1-1 530 0 0,-1 0 0 0 0,1 0 0 0 0,-1-1 1 0 0,1 0-1 0 0,0 0 0 0 0,-1 0 0 0 0,10-1 1 0 0,60-6-284 0 0,-56 4 441 0 0,351-49 12 0 0,-322 44-12 0 0,33-4-3 0 0,99-19 9 0 0,-179 29 233 0 0,-5 0-65 0 0,-15-2-53 0 0,-1 1 0 0 0,0 0-1 0 0,-29 1 1 0 0,-62 9-117 0 0,38-1-87 0 0,-439 37 131 0 0,380-27-257 0 0,129-17 72 0 0,26-8-1596 0 0,-1 1 1551 0 0,0 1 0 0 0,39-4 0 0 0,-3 0 179 0 0,110-10 324 0 0,-34 7-138 0 0,-123 11-175 0 0,-10 2 112 0 0,-4 0-70 0 0,-185 7-108 0 0,49-1 838 0 0,140-7-716 0 0,256-18-184 0 0,-188 12 116 0 0,94-13 0 0 0,-77 7-16 0 0,-84 13-64 0 0,-29 1 16 0 0,-40 7 68 0 0,-2 1-142 0 0,-276 25 164 0 0,342-34-86 0 0,340-27-53 0 0,-189 10 146 0 0,-34 12 31 0 0,-103 4-49 0 0,-9 0 57 0 0,-6 1 33 0 0,-22-1 111 0 0,1 1-1 0 0,-1 1 1 0 0,-39 6 0 0 0,-1 1-231 0 0,-305 32 159 0 0,349-37-291 0 0,19-1 80 0 0,0-2-143 0 0,30 1-1822 0 0,-3-1 1951 0 0,28-5 0 0 0,-10 0 35 0 0,104-13 44 0 0,-35 4 15 0 0,-96 12 40 0 0,-4 0 13 0 0,-9 2 420 0 0,-58-3-78 0 0,-71 7-90 0 0,-105 5 996 0 0,158-3-906 0 0,-80 18 0 0 0,78-12-1016 0 0,73-11 391 0 0,-4-12 100 0 0,15-2 345 0 0,-1 7-160 0 0,0 1-1 0 0,0-1 1 0 0,1 1 0 0 0,-1 1 0 0 0,14-6-1 0 0,57-15 314 0 0,-44 15-232 0 0,-33 10-164 0 0,10-4 328 0 0,22-3-1 0 0,25 2-137 0 0,-45 5-94 0 0,-6 0-15 0 0,-5 0-51 0 0,22 3 51 0 0,-9-1-53 0 0,1 2-13 0 0,-6-2 0 0 0,11 2 0 0 0,6-1 0 0 0,5 2 76 0 0,-28-3-51 0 0,-2-2-21 0 0,0 1 0 0 0,-1-1 0 0 0,1 0 0 0 0,0 0 0 0 0,-1 0 0 0 0,1 0-1 0 0,0 0 1 0 0,4-1 0 0 0,21 1-4 0 0,-19 1 0 0 0,29-5 0 0 0,-10 0 0 0 0,-14 4 0 0 0,0 0 0 0 0,6-3-31 0 0,19 2-10 0 0,-25 1 41 0 0,1-2 0 0 0,-1 1 0 0 0,1 1 12 0 0,0 0 36 0 0,0 0-36 0 0,0 0-12 0 0,0 1 0 0 0,6 2 0 0 0,-21-3 0 0 0,41 10 0 0 0,-9-2 0 0 0,0-1 0 0 0,81 9-160 0 0,-95-14 174 0 0,-5 0 8 0 0,-1-1 0 0 0,15 0 0 0 0,-4-1-54 0 0,37 5 1 0 0,-56-4 33 0 0,2-1 4 0 0,-1 0 0 0 0,0 1 1 0 0,1 0-1 0 0,9 3 0 0 0,-2 1-1 0 0,1-1 0 0 0,14 2-1 0 0,6 1-4 0 0,8 6 4 0 0,27 7 22 0 0,-27-11 60 0 0,60 10 196 0 0,300-3 242 0 0,-355-16-470 0 0,331 10 90 0 0,-82-5-295 0 0,32 1-90 0 0,-106 6-135 0 0,244 20-280 0 0,-433-29 606 0 0,0 2 0 0 0,0 1 0 0 0,56 18 0 0 0,-73-19 40 0 0,-5-1-44 0 0,-8-4-10 0 0,-7 2 70 0 0,-20 4 85 0 0,-1 0 0 0 0,0-2 1 0 0,0 0-1 0 0,-40 0 0 0 0,-12 1 5 0 0,-61 5-27 0 0,-165-11 0 0 0,-127 16-69 0 0,343-9-215 0 0,-131-7 0 0 0,163 1-65 0 0,53 0 116 0 0,131-41-1343 0 0,-31 11 1336 0 0,-11-3 171 0 0,-72 26 0 0 0,-5 0 0 0 0,-4-4 0 0 0,-6 11-1 0 0,0-1 0 0 0,1 1 0 0 0,-1-1 0 0 0,0 0 0 0 0,0 1-1 0 0,0-1 1 0 0,0 1 0 0 0,0-1 0 0 0,0 0 0 0 0,0 1 0 0 0,0-1-1 0 0,0 1 1 0 0,0-1 0 0 0,0 1 0 0 0,-1-2 0 0 0,1 1-8 0 0,-1 0 0 0 0,0 0 1 0 0,1 1-1 0 0,-1-1 1 0 0,0 0-1 0 0,0 1 0 0 0,0-1 1 0 0,1 0-1 0 0,-1 1 0 0 0,0-1 1 0 0,0 1-1 0 0,0-1 0 0 0,0 1 1 0 0,0-1-1 0 0,0 1 1 0 0,0 0-1 0 0,0 0 0 0 0,-2-1 1 0 0,-22-1-126 0 0,18 2 98 0 0,-343-4-670 0 0,190 6 739 0 0,-162 7 328 0 0,222-9-257 0 0,-199 2 0 0 0,229-1-277 0 0,40 0-2803 0 0,31-2 2961 0 0,0 1 0 0 0,0 0-1 0 0,0 0 1 0 0,0-1 0 0 0,0 1-1 0 0,0-1 1 0 0,0 1 0 0 0,0-1 0 0 0,0 1-1 0 0,-1-1 1 0 0,3-1 0 0 0,1-1-10 0 0,13-5 141 0 0,0 0 0 0 0,1 1 0 0 0,0 1 1 0 0,0 0-1 0 0,0 2 0 0 0,26-4 0 0 0,117-3 1332 0 0,-48 5-856 0 0,-33-1-523 0 0,176-13 78 0 0,-163 19-124 0 0,63-3 18 0 0,-141 4 1143 0 0,-66-5-693 0 0,-225 12-614 0 0,222-2 124 0 0,-27 1-62 0 0,-129-1-114 0 0,0 1-615 0 0,203-6 755 0 0,-1-1-19 0 0,0 1 1 0 0,0 0 0 0 0,0 1-1 0 0,0 0 1 0 0,0 0-1 0 0,0 1 1 0 0,-13 4-1 0 0,19-5-50 0 0,59-11-2688 0 0,156-39 4072 0 0,-163 37-720 0 0,1 2-1 0 0,1 2 0 0 0,0 2 0 0 0,56 2 0 0 0,-22 9-194 0 0,-21 0-331 0 0,112-5 24 0 0,-13 1-63 0 0,-30-5 5 0 0,-26-1 0 0 0,-76 5 0 0 0,-17 2 0 0 0,-75 7 192 0 0,-194 3-1046 0 0,141-8 564 0 0,-2-1 121 0 0,-33 1 65 0 0,-106 2-295 0 0,124-4 11 0 0,-137 0-557 0 0,243 0 1158 0 0,-2-1-3967 0 0</inkml:trace>
</inkml:ink>
</file>

<file path=ppt/ink/ink1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4:59.023"/>
    </inkml:context>
    <inkml:brush xml:id="br0">
      <inkml:brushProperty name="width" value="0.05" units="cm"/>
      <inkml:brushProperty name="height" value="0.05" units="cm"/>
    </inkml:brush>
  </inkml:definitions>
  <inkml:trace contextRef="#ctx0" brushRef="#br0">1 0 919 0 0,'0'0'10928'0'0,"1"2"-10666"0"0,2 1-342 0 0,0 0 403 0 0,0 0-1 0 0,1 0 0 0 0,-1 0 0 0 0,0 0 1 0 0,1 0-1 0 0,0-1 0 0 0,5 3 0 0 0,0-1-195 0 0,-6-3-6 0 0,-1 0-3 0 0,22 11 294 0 0,-21-11-342 0 0,9 5 10 0 0,-1-1 2 0 0,-3-1-36 0 0,21 20 192 0 0,-27-23-297 0 0,-1 1-1170 0 0,-1-2 1207 0 0,0 0 0 0 0,0 0 0 0 0,0 1 0 0 0,1-1 0 0 0,-1 0 0 0 0,0 0 0 0 0,0 0 0 0 0,0 0 0 0 0,1 0 0 0 0,-1 0 0 0 0,0 1 0 0 0,0-1 0 0 0,1 0 0 0 0,-1 0 0 0 0,0 0 0 0 0,0 0-1 0 0,1 0 1 0 0,-1 0 0 0 0,0 0-44 0 0,1 0 0 0 0,-1 0 0 0 0,0 0 0 0 0,0 0 0 0 0,1 0 0 0 0,-1 0 0 0 0,0 0 0 0 0,0 0 0 0 0,1 0 0 0 0,-1 1 0 0 0,0-1 0 0 0,0 0 0 0 0,1 0 0 0 0,-1 0 0 0 0,0 0 0 0 0,0 0 0 0 0,0 1 0 0 0,0-1 0 0 0,1 0 0 0 0,-1 0 0 0 0,0 0 0 0 0,0 1 0 0 0,0-1 0 0 0,0 0 0 0 0,1 1 0 0 0</inkml:trace>
</inkml:ink>
</file>

<file path=ppt/ink/ink1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4:59.784"/>
    </inkml:context>
    <inkml:brush xml:id="br0">
      <inkml:brushProperty name="width" value="0.05" units="cm"/>
      <inkml:brushProperty name="height" value="0.05" units="cm"/>
    </inkml:brush>
  </inkml:definitions>
  <inkml:trace contextRef="#ctx0" brushRef="#br0">0 1 3223 0 0,'0'0'8435'0'0,"3"-1"-7859"0"0,0 1-314 0 0,0 0-1 0 0,1 0 1 0 0,-1 1 0 0 0,0-1-1 0 0,1 1 1 0 0,-1-1 0 0 0,0 1-1 0 0,0 0 1 0 0,0 0 0 0 0,0 0-1 0 0,3 2 1 0 0,72 44 1421 0 0,-76-46-1574 0 0,1 1-21 0 0,0-1-61 0 0,17 15 107 0 0,-11-8-54 0 0,-5-5-13 0 0,12 4-53 0 0,-15-7-18 0 0,17 12 82 0 0,-6-4-35 0 0,-3-1-47 0 0,-7-5-79 0 0,5 7-87 0 0</inkml:trace>
</inkml:ink>
</file>

<file path=ppt/ink/ink1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5:00.401"/>
    </inkml:context>
    <inkml:brush xml:id="br0">
      <inkml:brushProperty name="width" value="0.05" units="cm"/>
      <inkml:brushProperty name="height" value="0.05" units="cm"/>
    </inkml:brush>
  </inkml:definitions>
  <inkml:trace contextRef="#ctx0" brushRef="#br0">1 209 4607 0 0,'0'0'2736'0'0,"2"-1"-2542"0"0,7-4-161 0 0,-7 4 108 0 0,3 1-692 0 0,-1-2 2198 0 0,-1 0 0 0 0,1 1 0 0 0,0-1 0 0 0,5-5 0 0 0,-2 1-529 0 0,19-27 96 0 0,30-33-598 0 0,-45 56-616 0 0,3-4-1 0 0,-14 12 3 0 0,37-31-17 0 0,-15 16-187 0 0,-21 16 132 0 0,9-4 315 0 0</inkml:trace>
</inkml:ink>
</file>

<file path=ppt/ink/ink1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5:02.996"/>
    </inkml:context>
    <inkml:brush xml:id="br0">
      <inkml:brushProperty name="width" value="0.05" units="cm"/>
      <inkml:brushProperty name="height" value="0.05" units="cm"/>
    </inkml:brush>
  </inkml:definitions>
  <inkml:trace contextRef="#ctx0" brushRef="#br0">0 71 3767 0 0,'0'0'7918'0'0,"1"-2"-7724"0"0,13-16 502 0 0,-12 16-496 0 0,-1 1-96 0 0,18-14 172 0 0,-15 12-206 0 0,2-1-43 0 0,0 1 0 0 0,0-1 0 0 0,1 1 1 0 0,-1 1-1 0 0,1-1 0 0 0,8-1 0 0 0,-14 4-21 0 0,12-3 4 0 0,2 0 1 0 0,-9 2 32 0 0,15 4-31 0 0,-17 0-9 0 0,-2-1 6 0 0,1-1 55 0 0,-1 1-8 0 0,8 5-35 0 0,4 6 44 0 0,-11-11-3 0 0,-1 0 3 0 0,19 23 23 0 0,-12-16-35 0 0,-6-4 1 0 0,-1 4-32 0 0,-1-6 37 0 0,-1-1-4 0 0,-3 10-34 0 0,-2-1 22 0 0,3-7-35 0 0,-14 12 48 0 0,9-9-47 0 0,0-1-9 0 0,1 0 0 0 0,-1-1 1 0 0,0 0-1 0 0,-9 4 0 0 0,-8 4 0 0 0,15-6 0 0 0,1-1-12 0 0,7-4-49 0 0,3-3-390 0 0,9-4 439 0 0,3 0 12 0 0,0-1 0 0 0,1 1 0 0 0,1 1 0 0 0,1 0 0 0 0,-1 0-10 0 0,2 3-33 0 0,-2 1 32 0 0,-1 1 11 0 0,0 2 0 0 0,-1 3 0 0 0,1 0 0 0 0,-2 0 0 0 0,1 2 0 0 0,-1 1 0 0 0,-2 2 0 0 0,-3 1 0 0 0,-2 3 0 0 0,-3-1 11 0 0,-5-1 32 0 0,1-8-35 0 0,-10 15 48 0 0,4-10-46 0 0,-4 4-10 0 0,8-12 0 0 0,-17 21 0 0 0,11-13 0 0 0,0-1 0 0 0,-5 5 0 0 0,13-13 0 0 0,-14 9 0 0 0,10-5 12 0 0,-11 4 58 0 0,-41 13-24 0 0,44-18-46 0 0,1-2 0 0 0,-23-2 79 0 0,33 0-4 0 0,0-1 3 0 0,-34-7 14 0 0,32 7-44 0 0,-4-3-53 0 0,-7-1-176 0 0,13 4 69 0 0,-11-3-1980 0 0</inkml:trace>
</inkml:ink>
</file>

<file path=ppt/ink/ink1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5:04.218"/>
    </inkml:context>
    <inkml:brush xml:id="br0">
      <inkml:brushProperty name="width" value="0.05" units="cm"/>
      <inkml:brushProperty name="height" value="0.05" units="cm"/>
    </inkml:brush>
  </inkml:definitions>
  <inkml:trace contextRef="#ctx0" brushRef="#br0">26 0 1839 0 0,'0'0'5194'0'0,"0"3"-4604"0"0,4 44 3586 0 0,-4-42-4027 0 0,1 1-1 0 0,-1-1 1 0 0,0 1-1 0 0,0-1 1 0 0,0 0-1 0 0,-1 1 0 0 0,0-1 1 0 0,-2 7-1 0 0,3-9 4 0 0,-5 25 432 0 0,4-25-494 0 0,1-3-66 0 0,0 1 1 0 0,-1-1-1 0 0,1 1 1 0 0,0 0 0 0 0,0-1-1 0 0,0 1 1 0 0,-1-1-1 0 0,1 1 1 0 0,0 0 0 0 0,0-1-1 0 0,0 1 1 0 0,0 0-1 0 0,0-1 1 0 0,0 1 0 0 0,0-1-1 0 0,1 1 1 0 0,-1 1-1 0 0,12-6-12 0 0,3-1-12 0 0,-1 0 0 0 0,1 0 0 0 0,-1 1 0 0 0,1 1 11 0 0,0 2 32 0 0,-1 0-33 0 0,1 0-10 0 0,-1 2 11 0 0,2 4 42 0 0,-3 1 11 0 0,0 3 16 0 0,-11-8 72 0 0,0 1-80 0 0,6 7-12 0 0,0 2-37 0 0,-2 0 32 0 0,-6-8-46 0 0,1-1 44 0 0,0 1 1 0 0,1 0-44 0 0,-1 22 150 0 0,-1-13-96 0 0,0-7-10 0 0,-2 5-32 0 0,1-6 37 0 0,-2 3 6 0 0,1-3-11 0 0,-1 7-44 0 0,-3 5-12 0 0,5-14 0 0 0,-10 13 124 0 0,-3 2-113 0 0,8-13 46 0 0,-12 15 19 0 0,8-10-74 0 0,0-2 0 0 0,-1 0 0 0 0,-1 0 0 0 0,5-2-157 0 0,-1-1 0 0 0,0-1-1 0 0,-1 0 1 0 0,1 0 0 0 0,-16 3-1 0 0,1 0-227 0 0,21-5 232 0 0,0-1 1 0 0,0 1 0 0 0,0 0 0 0 0,0-1 0 0 0,0 0 0 0 0,-1 1 0 0 0,1-1 0 0 0,0 0 0 0 0,0 0 0 0 0,0 0 0 0 0,-2-1 0 0 0,-7 0-1126 0 0</inkml:trace>
</inkml:ink>
</file>

<file path=ppt/ink/ink1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5:04.852"/>
    </inkml:context>
    <inkml:brush xml:id="br0">
      <inkml:brushProperty name="width" value="0.05" units="cm"/>
      <inkml:brushProperty name="height" value="0.05" units="cm"/>
    </inkml:brush>
  </inkml:definitions>
  <inkml:trace contextRef="#ctx0" brushRef="#br0">1 36 2303 0 0,'0'0'8808'0'0,"2"0"-8216"0"0,9-3-65 0 0,-8 3-23 0 0,9-2 460 0 0,-2 0-520 0 0,-7 1-346 0 0,0 1 0 0 0,-1 0 1 0 0,1-1-1 0 0,0 1 0 0 0,0 0 0 0 0,-1 1 0 0 0,1-1 1 0 0,0 0-1 0 0,-1 1 0 0 0,1-1 0 0 0,3 2 1 0 0,16 4 1 0 0,-19-6-93 0 0,21-1 74 0 0,-15 1-16 0 0,1 0 0 0 0,0-1 0 0 0,12-3 0 0 0,46-15-811 0 0,-31 8-1280 0 0,-34 10 1324 0 0</inkml:trace>
</inkml:ink>
</file>

<file path=ppt/ink/ink1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5:05.865"/>
    </inkml:context>
    <inkml:brush xml:id="br0">
      <inkml:brushProperty name="width" value="0.05" units="cm"/>
      <inkml:brushProperty name="height" value="0.05" units="cm"/>
    </inkml:brush>
  </inkml:definitions>
  <inkml:trace contextRef="#ctx0" brushRef="#br0">29 40 5495 0 0,'0'0'4855'0'0,"-1"2"-4526"0"0,-7 28 738 0 0,1 1 0 0 0,-4 43-1 0 0,11-70-1034 0 0,-1-1 0 0 0,1 1 0 0 0,0-1 0 0 0,0 1 0 0 0,0-1 1 0 0,0 1-1 0 0,1-1 0 0 0,-1 1 0 0 0,1-1 0 0 0,0 1 0 0 0,0-1 0 0 0,0 1 0 0 0,0-1 0 0 0,1 0 0 0 0,1 3 0 0 0,0 0-1 0 0,0-1 44 0 0,-2-3-69 0 0,0 1-1 0 0,1-1 1 0 0,-1 1-1 0 0,1-1 1 0 0,-1 0 0 0 0,1 0-1 0 0,0 0 1 0 0,0 0-1 0 0,0 0 1 0 0,0 0-1 0 0,3 1 1 0 0,0 1 7 0 0,0 0 28 0 0,-2-2-27 0 0,18 8-16 0 0,-16-7 2 0 0,21 6 0 0 0,-15-7 9 0 0,-1 0 0 0 0,1-1 0 0 0,0 0 0 0 0,0-1 0 0 0,16-1 0 0 0,1 0-15 0 0,1-4-134 0 0,-25 4 139 0 0,-1 1 0 0 0,1-1-1 0 0,0 0 1 0 0,0 0 0 0 0,-1 0-1 0 0,1-1 1 0 0,-1 1 0 0 0,4-3 0 0 0,4-1 0 0 0,31-15 1 0 0,-27 12-44 0 0,-1 0 0 0 0,15-12 0 0 0,-19 12 32 0 0,4-3 12 0 0,-13 11 0 0 0,0 0 0 0 0,0-1 0 0 0,0 1 0 0 0,0 0 0 0 0,0 0 0 0 0,0-1 0 0 0,0 1 0 0 0,0 0 0 0 0,0-1 0 0 0,0 1 0 0 0,0-1 0 0 0,0 1 0 0 0,-1-1 0 0 0,1 0 0 0 0,1-1 0 0 0,1 1 0 0 0,7-8 0 0 0,-5 2 0 0 0,3-2 0 0 0,-1-1 0 0 0,0-2 0 0 0,-6 11 0 0 0,0 0 0 0 0,0 0 0 0 0,0-1 0 0 0,0 1 0 0 0,0-1 0 0 0,-1 1 0 0 0,1 0 0 0 0,-1-1 0 0 0,1 0 0 0 0,-1 1 0 0 0,1-4 0 0 0,-1 2 0 0 0,0-10 0 0 0,-2 0 0 0 0,-6-9-32 0 0,6 19 11 0 0,-6-7 0 0 0,-15-17-33 0 0,20 24 58 0 0,0 0 0 0 0,0 0 0 0 0,-1 0-1 0 0,1 0 1 0 0,-1 0 0 0 0,1 1 0 0 0,-1-1-1 0 0,0 1 1 0 0,0 0 0 0 0,-8-3-1 0 0,9 4 10 0 0,0 0-12 0 0,0 0 0 0 0,0 0 0 0 0,-1 0 0 0 0,1 0 0 0 0,0 1 0 0 0,-1-1 0 0 0,1 1 0 0 0,-1 0 0 0 0,-3 0 0 0 0,-10-1-1 0 0,11-1 0 0 0,-25 1-10 0 0,17 0-70 0 0,-5 1 148 0 0,-1 0-1 0 0,1 1 1 0 0,0 1 0 0 0,-29 7-1 0 0,42-7-85 0 0,0-1 1 0 0,0 0-1 0 0,0 0 0 0 0,-9 1 0 0 0,14-2-24 0 0,-1 0 0 0 0,0 1 0 0 0,0-1 0 0 0,0 1 0 0 0,0-1 0 0 0,1 1 0 0 0,-1 0 0 0 0,-3 1 0 0 0,-10 4-397 0 0,10-1 189 0 0,5-5 192 0 0,0 1 1 0 0,0-1-1 0 0,0 0 1 0 0,0 0-1 0 0,0 1 1 0 0,0-1-1 0 0,0 0 1 0 0,0 0-1 0 0,-1 0 1 0 0,1 0-1 0 0,0 1 1 0 0,0-1-1 0 0,0 0 1 0 0,0 0-1 0 0,0 0 1 0 0,-1 0-1 0 0,1 1 1 0 0,0-1-1 0 0,0 0 1 0 0,0 0-1 0 0,-1 0 1 0 0,1 0-1 0 0,0 0 1 0 0,0 0-1 0 0,0 0 1 0 0,-1 0-1 0 0,1 1 1 0 0</inkml:trace>
</inkml:ink>
</file>

<file path=ppt/ink/ink1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5:07.546"/>
    </inkml:context>
    <inkml:brush xml:id="br0">
      <inkml:brushProperty name="width" value="0.05" units="cm"/>
      <inkml:brushProperty name="height" value="0.05" units="cm"/>
    </inkml:brush>
  </inkml:definitions>
  <inkml:trace contextRef="#ctx0" brushRef="#br0">0 27 919 0 0,'0'0'5627'0'0,"2"1"-3886"0"0,18 14-903 0 0,-18-13-948 0 0,-2-1 100 0 0,0-1 0 0 0,0 0 0 0 0,0 0 0 0 0,0 1 0 0 0,0-1 0 0 0,0 0 0 0 0,0 0 0 0 0,0 1 0 0 0,0-1-1 0 0,0 0 1 0 0,0 0 0 0 0,1 1 0 0 0,-1-1 0 0 0,0 0 0 0 0,0 0 0 0 0,0 1 0 0 0,0-1 0 0 0,1 0 0 0 0,-1 0 0 0 0,0 0 0 0 0,0 0-1 0 0,0 1 1 0 0,1-1 0 0 0,-1 0 0 0 0,0 0 0 0 0,1 0 0 0 0,-1 1-6 0 0,1-1 0 0 0,0 0 0 0 0,-1 1 0 0 0,1-1 0 0 0,-1 1 0 0 0,1-1 0 0 0,-1 1 0 0 0,1-1 0 0 0,-1 1 0 0 0,1-1 0 0 0,-1 1 0 0 0,0-1 0 0 0,1 1 0 0 0,-1 0 0 0 0,1 0 0 0 0,4 17 103 0 0,-6-13 12 0 0,0-3-22 0 0,0 0 279 0 0,0 10 340 0 0,1-12-629 0 0,0 3 903 0 0,-1-1-699 0 0,-2 8-187 0 0,3-8-132 0 0,-2-8-308 0 0,2 4 368 0 0,-1 1-1 0 0,1 0 0 0 0,0-1 0 0 0,0 1 0 0 0,0 0 1 0 0,-1-1-1 0 0,1 1 0 0 0,1-1 0 0 0,-1 1 1 0 0,0-1-1 0 0,0 1 0 0 0,0 0 0 0 0,1-1 0 0 0,-1 1 1 0 0,1 0-1 0 0,-1-1 0 0 0,1 1 0 0 0,-1 0 1 0 0,1 0-1 0 0,1-2 0 0 0,0-1 32 0 0,4-5-33 0 0,-4 7 7 0 0,-1 0 0 0 0,1-1 0 0 0,0 1 0 0 0,-1 0 0 0 0,1 0 0 0 0,0 1 0 0 0,0-1-1 0 0,0 0 1 0 0,1 1 0 0 0,2-3 0 0 0,6-2 85 0 0,-2 0-24 0 0,-5 2-29 0 0,1 1-1 0 0,-1 0 1 0 0,1 0 0 0 0,0 0-1 0 0,0 1 1 0 0,1 0 0 0 0,-1 0 0 0 0,0 0-1 0 0,1 0 1 0 0,8 0 0 0 0,-12 1-10 0 0,1 0 0 0 0,-1 1 0 0 0,1-1 0 0 0,-1 1 0 0 0,1 0 0 0 0,0 0 0 0 0,-1 0 0 0 0,1 0 0 0 0,-1 0 0 0 0,1 0 0 0 0,-1 1 0 0 0,1-1 0 0 0,0 1 0 0 0,-1 0 0 0 0,0 0 0 0 0,1 0 0 0 0,-1 0 0 0 0,1 0 0 0 0,-1 0 0 0 0,0 0 0 0 0,0 1 0 0 0,0 0 0 0 0,0-1 0 0 0,0 1 0 0 0,0 0 0 0 0,0 0 0 0 0,-1 0 0 0 0,1 0 0 0 0,-1 0 0 0 0,1 0 0 0 0,-1 0 0 0 0,0 1 0 0 0,0-1 0 0 0,0 0 0 0 0,0 1 0 0 0,0-1 0 0 0,0 4 0 0 0,2 5 55 0 0,-1-7-44 0 0,-1 0-22 0 0,0 15 114 0 0,-1-15-65 0 0,-1 6-5 0 0,1-8 57 0 0,1-4-75 0 0,4-11-44 0 0,-2 8-7 0 0,10-9-6 0 0,-6 5 3 0 0,11-9 0 0 0,-1 3 0 0 0,-2 6 0 0 0,-9 8 0 0 0,-3 2 0 0 0,9-3 0 0 0,8-1-17 0 0,-15 2-10 0 0,10 0 11 0 0,-4 1 4 0 0,1 1 12 0 0,-2 4 16 0 0,-8-4 60 0 0,-1 4 27 0 0,2-2-92 0 0,5 18 159 0 0,-4-6-87 0 0,-3-2 10 0 0,0-10-71 0 0,-1-1-1 0 0,1 1 0 0 0,-1-1 1 0 0,0 1-1 0 0,0-1 0 0 0,-1 0 1 0 0,1 4-1 0 0,-4 15 75 0 0,4-16-53 0 0,-3 5-22 0 0,2-8-1 0 0</inkml:trace>
</inkml:ink>
</file>

<file path=ppt/ink/ink1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5:07.863"/>
    </inkml:context>
    <inkml:brush xml:id="br0">
      <inkml:brushProperty name="width" value="0.05" units="cm"/>
      <inkml:brushProperty name="height" value="0.05" units="cm"/>
    </inkml:brush>
  </inkml:definitions>
  <inkml:trace contextRef="#ctx0" brushRef="#br0">8 1 9647 0 0,'0'0'1464'0'0,"-1"2"-1240"0"0,-2 27-480 0 0,2-19 82 0 0,-2 19 919 0 0,3-26 282 0 0,0 9-209 0 0,0-10 73 0 0</inkml:trace>
</inkml:ink>
</file>

<file path=ppt/ink/ink1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5:08.053"/>
    </inkml:context>
    <inkml:brush xml:id="br0">
      <inkml:brushProperty name="width" value="0.05" units="cm"/>
      <inkml:brushProperty name="height" value="0.05" units="cm"/>
    </inkml:brush>
  </inkml:definitions>
  <inkml:trace contextRef="#ctx0" brushRef="#br0">1 0 12895 0 0,'0'0'2888'0'0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19:49.175"/>
    </inkml:context>
    <inkml:brush xml:id="br0">
      <inkml:brushProperty name="width" value="0.2" units="cm"/>
      <inkml:brushProperty name="height" value="0.4" units="cm"/>
      <inkml:brushProperty name="color" value="#3399FF"/>
      <inkml:brushProperty name="tip" value="rectangle"/>
      <inkml:brushProperty name="rasterOp" value="maskPen"/>
    </inkml:brush>
  </inkml:definitions>
  <inkml:trace contextRef="#ctx0" brushRef="#br0">156 72 919 0 0,'2'-1'67'0'0,"6"-1"80"0"0,11-3 3325 0 0,11-6-2216 0 0,0 3 1 0 0,48-9-1 0 0,3 8-616 0 0,136 3 0 0 0,-165 7-463 0 0,-23-1-66 0 0,4-1-24 0 0,88-8 259 0 0,-106 8-332 0 0,29-1 100 0 0,150 11 78 0 0,65 0-192 0 0,-83 1 384 0 0,-166-9-333 0 0,1 2-1 0 0,17 5 1 0 0,-17-4-21 0 0,108 30 119 0 0,-76-17-48 0 0,-26-10-37 0 0,21 5 0 0 0,22 4 12 0 0,163 38-8 0 0,-170-45-46 0 0,-1 2-1 0 0,62 23 0 0 0,-109-33-21 0 0,15 10-14 0 0,-18-10-61 0 0,-4-1-100 0 0,-360 22 31 0 0,-77-4 64 0 0,20 20 80 0 0,363-34 0 0 0,-394 54-153 0 0,202-22-192 0 0,-15 12-1117 0 0,233-38 720 0 0,61-7-2211 0 0,-1-2 2219 0 0,-1-1-1 0 0,48-8 0 0 0,-13 2 410 0 0,226-25 599 0 0,192-13 2167 0 0,-59 26-1173 0 0,-132 32-964 0 0,-171-4-287 0 0,-112-11-16 0 0,-4 2 0 0 0,-1-1 1 0 0,1 0-1 0 0,-1 0 1 0 0,0 1-1 0 0,1 0 1 0 0,4 1-1 0 0,-22 5 99 0 0,-15-2 229 0 0,-1 0 0 0 0,1-2 0 0 0,-56-2 0 0 0,4 1 12 0 0,-147 16 350 0 0,-36 2-210 0 0,-341 33 499 0 0,485-42-917 0 0,-104 18-187 0 0,189-19-103 0 0,33-9 47 0 0,12 4-1091 0 0,-2-2 1060 0 0,0-1 1 0 0,0 1-1 0 0,0-1 1 0 0,0-1 0 0 0,0 0-1 0 0,11 1 1 0 0,63-4-480 0 0,-56 1 480 0 0,312-29-226 0 0,-37 2 256 0 0,16 5 267 0 0,82-5 54 0 0,-324 26-19 0 0,90 9 0 0 0,-162-7-23 0 0,-5 1 88 0 0,-13 3-50 0 0,0 0 1 0 0,1-2-1 0 0,-1 0 1 0 0,-24 0 0 0 0,12 0 19 0 0,-326 18 1094 0 0,-55 5 52 0 0,2 21-212 0 0,309-31-964 0 0,-7 0-148 0 0,-119 34-1 0 0,219-48-26 0 0,0 0 0 0 0,1 1 0 0 0,-1-1 0 0 0,1 1 0 0 0,-1-1 0 0 0,-5 5 0 0 0,19 4-1767 0 0,-6-7 1632 0 0,1-1 0 0 0,-1 0 0 0 0,1 1 1 0 0,0-2-1 0 0,0 1 0 0 0,0 0 0 0 0,0-1 0 0 0,8 1 0 0 0,60 4-738 0 0,-72-6 901 0 0,414-22-1190 0 0,-178 2 834 0 0,-129 14 364 0 0,290-13-155 0 0,-2 21 42 0 0,-364 0 125 0 0,-18 0 0 0 0,-14-2 0 0 0,0 0 0 0 0,0 0 0 0 0,1 0 0 0 0,-1 0 0 0 0,0 0 0 0 0,0 0 0 0 0,0 0 0 0 0,0 0 0 0 0,0 0 0 0 0,0 0 0 0 0,0 0 0 0 0,0 0 0 0 0,0 1 0 0 0,0-1 0 0 0,0 0 0 0 0,0 0 0 0 0,0 0 0 0 0,0 0 0 0 0,0 0 0 0 0,0 0 0 0 0,0 0 0 0 0,0 0 0 0 0,0 0 0 0 0,0 0 0 0 0,0 0 0 0 0,0 0 0 0 0,0 0 0 0 0,0 1 0 0 0,0-1 0 0 0,0 0 0 0 0,0 0 0 0 0,0 0 0 0 0,0 0 0 0 0,0 0 0 0 0,0 0 0 0 0,0 0 0 0 0,0 0 0 0 0,0 0 0 0 0,0 0 0 0 0,0 0 0 0 0,0 0 0 0 0,0 1 0 0 0,0-1 0 0 0,0 0 0 0 0,0 0 0 0 0,0 0 0 0 0,0 0 0 0 0,0 0 0 0 0,0 0 0 0 0,0 0 0 0 0,0 0 0 0 0,0 0 0 0 0,0 0 0 0 0,0 0 0 0 0,-1 0 0 0 0,1 0 0 0 0,0 0 0 0 0,0 0 0 0 0,-12 5 0 0 0,12-5 0 0 0,-51 13 28 0 0,-99 10-1 0 0,99-17 109 0 0,-387 38 1922 0 0,143-18-220 0 0,-228 39 298 0 0,314-20-2023 0 0,203-43-158 0 0,1-1-1 0 0,0 1 0 0 0,0 0 0 0 0,0 0 1 0 0,0 0-1 0 0,1 1 0 0 0,-1-1 0 0 0,1 1 1 0 0,-6 4-1 0 0,10-6 28 0 0,0-1 0 0 0,0 1 0 0 0,0-1 0 0 0,0 0 0 0 0,0 1 0 0 0,0-1 0 0 0,0 1 0 0 0,0-1 0 0 0,0 1 0 0 0,0-1 0 0 0,0 1 0 0 0,0-1 0 0 0,0 0 1 0 0,0 1-1 0 0,0-1 0 0 0,0 1 0 0 0,1-1 0 0 0,-1 1 0 0 0,0-1 0 0 0,0 0 0 0 0,1 1 0 0 0,-1-1 0 0 0,0 1 0 0 0,0-1 0 0 0,1 0 0 0 0,0 1 0 0 0,-1-1-34 0 0,3 3-80 0 0,0 0-1 0 0,0-1 1 0 0,0 1 0 0 0,1-1 0 0 0,-1 0 0 0 0,1 0-1 0 0,0 0 1 0 0,-1-1 0 0 0,1 1 0 0 0,0-1 0 0 0,0 0 0 0 0,8 1-1 0 0,-5 0-19 0 0,12 2-83 0 0,0-1-1 0 0,0 0 1 0 0,22-1-1 0 0,60-4 67 0 0,-77 1 99 0 0,179-15-28 0 0,-40 1 74 0 0,171 2 24 0 0,-12 1 0 0 0,-297 10 14 0 0,4 0 56 0 0,0 1 0 0 0,32 4 0 0 0,-58-3 286 0 0,-6 1-283 0 0,-1 0-1 0 0,1 0 0 0 0,0-1 1 0 0,0 1-1 0 0,-1-1 0 0 0,1 1 1 0 0,-4-1-1 0 0,-9 1 61 0 0,-355 34 1037 0 0,-83 13-573 0 0,319-26-335 0 0,-105 22 12 0 0,218-39-305 0 0,0 0 0 0 0,-42 18 0 0 0,62-22-93 0 0,9 5-688 0 0,-3-3 662 0 0,1-1 0 0 0,0 1 1 0 0,0 0-1 0 0,0-1 1 0 0,0 0-1 0 0,0 0 1 0 0,0-1-1 0 0,0 1 1 0 0,1-1-1 0 0,6 0 1 0 0,11 1-121 0 0,32-1 0 0 0,-33-1 164 0 0,197-13-380 0 0,5 1 505 0 0,285 8 109 0 0,-417 1-128 0 0,-76 4 15 0 0,-13-1 65 0 0,-17 4 124 0 0,5-1-157 0 0,-38 6 291 0 0,-1-2 0 0 0,-77 0 1 0 0,114-6-306 0 0,-162 1 198 0 0,-82 5 370 0 0,-47 30 717 0 0,227-28-1012 0 0,46-6-349 0 0,0 0 0 0 0,1 2 0 0 0,-34 10 0 0 0,61-14-211 0 0,12 4-1167 0 0,-5-2 1145 0 0,4 1-15 0 0,-1-2 0 0 0,1 1-1 0 0,0-2 1 0 0,1 1 0 0 0,13-1 0 0 0,53-2-105 0 0,-49-1 236 0 0,261-14-40 0 0,-254 15 202 0 0,-18 1 4 0 0,1-1 1 0 0,0-1-1 0 0,0 0 0 0 0,20-6 1 0 0,-48-2 367 0 0,4 7-295 0 0,-1-1-1 0 0,1 1 1 0 0,-1 1-1 0 0,0-1 0 0 0,0 1 1 0 0,0 0-1 0 0,-1 1 1 0 0,1 0-1 0 0,-10-1 0 0 0,-4 1 174 0 0,-42 4-1 0 0,-340 17 534 0 0,356-19-619 0 0,1 2-1 0 0,-54 10 0 0 0,50 2-679 0 0,48-15 332 0 0,2 14-1266 0 0,3-10 1395 0 0,8 4 42 0 0,3 0 11 0 0,-3-2 0 0 0,1 0 0 0 0,12-1 0 0 0,-6 0 142 0 0,-1-2-1 0 0,0 0 1 0 0,1 0 0 0 0,0-2-1 0 0,25-1 1 0 0,34 7 278 0 0,66-4-290 0 0,-127-3-130 0 0,-3-3 11 0 0,-13 3-7 0 0,-1-1 1 0 0,1 0-1 0 0,0 0 0 0 0,0 1 1 0 0,-1-1-1 0 0,1 0 0 0 0,-1 0 1 0 0,1 1-1 0 0,-1-1 0 0 0,1 1 1 0 0,-1-1-1 0 0,1 0 0 0 0,-1 1 1 0 0,1-1-1 0 0,-2 0 0 0 0,-1-1 7 0 0,0 0-1 0 0,0 0 1 0 0,-1 0-1 0 0,1 0 1 0 0,-1 1-1 0 0,1-1 1 0 0,-1 1-1 0 0,0 0 1 0 0,0 0-1 0 0,-3 0 1 0 0,-43-3 127 0 0,32 3-120 0 0,-289 1-18 0 0,161 2-16 0 0,144-2-60 0 0,0 0 0 0 0,1 1 95 0 0,1-1-57 0 0,0 0-1 0 0,-1 0 1 0 0,1 0 0 0 0,0 0 0 0 0,0 0-1 0 0,-1 0 1 0 0,1 0 0 0 0,0 0 0 0 0,0 0 0 0 0,-1 0-1 0 0,1 0 1 0 0,0 0 0 0 0,0 1 0 0 0,-1-1-1 0 0,1 0 1 0 0,0 0 0 0 0,0 0 0 0 0,0 0-1 0 0,-1 0 1 0 0,1 1 0 0 0,0-1 0 0 0,0 0 0 0 0,0 0-1 0 0,0 0 1 0 0,-1 1 0 0 0,1-1 0 0 0,0 0-1 0 0,0 0 1 0 0,0 1 0 0 0,0-1 0 0 0,0 0-1 0 0,0 1 1 0 0,1 0 12 0 0,0 1-1 0 0,1-1 1 0 0,-1 1 0 0 0,1-1-1 0 0,0 0 1 0 0,-1 0-1 0 0,1 1 1 0 0,0-1 0 0 0,0 0-1 0 0,0 0 1 0 0,3 0-1 0 0,8 5 27 0 0,9 5 0 0 0,-19-10 0 0 0,18 4 0 0 0,-12-2 0 0 0,-5-2 0 0 0,0 0 0 0 0,-1 0 0 0 0,1 0 0 0 0,0 0 0 0 0,0-1 0 0 0,-1 0 0 0 0,7 0 0 0 0,209 6 628 0 0,-203-6-605 0 0,-1 0 20 0 0,-3 2-22 0 0,-10-2 163 0 0,1 1-107 0 0,6 2 6 0 0,29 10 160 0 0,-27-9-222 0 0,-6-3 22 0 0,5-1-45 0 0,-37-13-148 0 0,2 8 50 0 0,1 0 0 0 0,-39-1 0 0 0,-52 4 18 0 0,96 2 69 0 0,4 0 92 0 0,-24 5 0 0 0,18-3-239 0 0,-36 2-1 0 0,103 0 157 0 0,-30-3 64 0 0,-1 1 0 0 0,17 4 0 0 0,-17-3-60 0 0,-1 1 0 0 0,1-1 0 0 0,-4 1 62 0 0,1-2-1 0 0,17 2 1 0 0,-17-2 81 0 0,19 1 48 0 0,16 1-174 0 0,-16 1-17 0 0,-2 2 0 0 0,22-1 0 0 0,40 0 0 0 0,-75-5 0 0 0,-4 2-10 0 0,-9-2-52 0 0,-10-2-323 0 0,1 1 312 0 0,0-1 0 0 0,-11-3 0 0 0,-6-1-11 0 0,-115-9 135 0 0,-176 4 0 0 0,268 14 26 0 0,73-4-64 0 0,8 0 5 0 0,105 5 980 0 0,21-1-376 0 0,49 3 11 0 0,-110 2-322 0 0,-95-9-304 0 0,20 2 7 0 0,4 5 39 0 0,39 9 257 0 0,-62-14-305 0 0,47 3 64 0 0,-38-4-58 0 0,5 1 5 0 0,-17-1 0 0 0,34 0 5 0 0,-19 0-18 0 0,-13-1 10 0 0,35 6 25 0 0,-35-5-36 0 0,-1-1 0 0 0,1 1 0 0 0,0-1 1 0 0,-1 0-1 0 0,6-1 0 0 0,-6 1-2 0 0,0 0-1 0 0,0 0 1 0 0,0 0-1 0 0,0 0 1 0 0,-1 1 0 0 0,7 1-1 0 0,9 0 11 0 0,-1-1 1 0 0,1 0-1 0 0,-1-1 0 0 0,1-1 0 0 0,29-6 0 0 0,-18 3-7 0 0,-17 3 0 0 0,-8 0 11 0 0,0 0-1 0 0,0 1 0 0 0,1-1 0 0 0,-1 1 0 0 0,6 1 0 0 0,13 1 1 0 0,-12-1-3 0 0,-7 0 32 0 0,3 3-22 0 0,-3-2 22 0 0,6 2-33 0 0,3 2-10 0 0,-1-1 0 0 0,1 1 0 0 0,14 7 0 0 0,-25-11 0 0 0,1 0 0 0 0,0-1 0 0 0,0 1 0 0 0,0-1 0 0 0,8 1 0 0 0,33 9 0 0 0,-14-4 0 0 0,0 1 0 0 0,-17-5 0 0 0,7 3 3 0 0,-17-2-5 0 0,23 7-11 0 0,-22-9-35 0 0,7 4 36 0 0,3 1 12 0 0,0-1 0 0 0,25 10-133 0 0,-34-13 50 0 0,-9-1-91 0 0,-11-1-159 0 0,11-1 304 0 0,-7 2 60 0 0,-23-2 90 0 0,6-4-121 0 0,-14 0-269 0 0,19 1 184 0 0,19 3 31 0 0,1 1-262 0 0,-8 5 304 0 0,-8 2 10 0 0,14-8 4 0 0,1-1 9 0 0,-2 1 42 0 0,-7-1 11 0 0,-12-3-60 0 0,-38-10-1 0 0,17 3-18 0 0,-15 3 91 0 0,0 3 0 0 0,-73 3-1 0 0,109 2-70 0 0,-28 2-238 0 0,50-2 153 0 0,-1 0-44 0 0,-5 0 96 0 0,6 0-57 0 0,-5-1-138 0 0,5 1 189 0 0,0-1 0 0 0,-1 1 1 0 0,1 0-1 0 0,-1 0 0 0 0,1 1 0 0 0,-1-1 0 0 0,1 0 0 0 0,0 1 0 0 0,-5 1 0 0 0,-3 1 24 0 0,8-3 91 0 0,5 2 15 0 0,17 4 52 0 0,2-1 1 0 0,-1-1-1 0 0,1 0 1 0 0,39 0-1 0 0,-23-1-71 0 0,113 8-63 0 0,-128-9-14 0 0,0 3 0 0 0,22 0 18 0 0,144 16 322 0 0,-142-18-334 0 0,54-6 1 0 0,-14 0-10 0 0,56-1 3 0 0,-38 0 0 0 0,373-13-238 0 0,-131-14-273 0 0,-313 24 484 0 0,-33 7 24 0 0,-1 0 0 0 0,0-1 0 0 0,1 1 0 0 0,-1 0 0 0 0,0-1 0 0 0,1 1 0 0 0,-1 0-1 0 0,0-1 1 0 0,0 1 0 0 0,1-1 0 0 0,-1 1 0 0 0,0 0 0 0 0,0-1 0 0 0,0 1 0 0 0,0-1 0 0 0,0 1 0 0 0,1-1-1 0 0,-1 1 1 0 0,0-1 0 0 0,0 1 0 0 0,0-1 0 0 0,0 1 0 0 0,0-1 0 0 0,-1 1 0 0 0,1-1 0 0 0,0 1-1 0 0,0 0 1 0 0,0-2 0 0 0,0 2-3 0 0,-1-1-8 0 0,1-1 0 0 0,-1 0 0 0 0,0 1 0 0 0,0-1 0 0 0,0 1 0 0 0,0-1 0 0 0,0 1 0 0 0,0-1 0 0 0,0 1 0 0 0,0 0 0 0 0,0-1 0 0 0,0 1 0 0 0,-1 0 0 0 0,1 0 0 0 0,-1 0 0 0 0,1 0 0 0 0,-1 0 0 0 0,1 0 1 0 0,-1 0-1 0 0,-2 0 0 0 0,-5-3-62 0 0,-1 1 1 0 0,-13-3-1 0 0,-42-5-232 0 0,-80-5-1 0 0,65 8 138 0 0,-1022-44 791 0 0,889 66 310 0 0,201-14-916 0 0,26 7-216 0 0,-3-5-26 0 0,0 1 1 0 0,0-2-1 0 0,0 0 0 0 0,17 0 1 0 0,47-6-559 0 0,-40 2 640 0 0,349-25-386 0 0,95-7 551 0 0,-226 27-35 0 0,24-2 17 0 0,-257 8 19 0 0,-17 2 184 0 0,-18-4-30 0 0,5 1-121 0 0,-67-7 479 0 0,-134-1 0 0 0,109 8-431 0 0,-275 0 1114 0 0,224 4-678 0 0,0 0-370 0 0,-211 29 0 0 0,353-28-693 0 0,17-1-700 0 0,22-1 140 0 0,199-14-90 0 0,455-25 622 0 0,-375 19 52 0 0,-53-2 105 0 0,52-3 98 0 0,238-11 1565 0 0,-311 26 422 0 0,-141 8-1090 0 0,-32 1-159 0 0,-57 1-263 0 0,-6 0-95 0 0,-52-8-3 0 0,-1 3 0 0 0,-55 3 0 0 0,87 1-72 0 0,-172 2-122 0 0,-40-1-37 0 0,89-5 169 0 0,-205 0 215 0 0,128 5 7 0 0,-2 1-117 0 0,2 16-472 0 0,179-11 17 0 0,-35 6-863 0 0,77-12 749 0 0,68 7-1535 0 0,176-1 447 0 0,-152-6 1344 0 0</inkml:trace>
</inkml:ink>
</file>

<file path=ppt/ink/ink1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5:08.894"/>
    </inkml:context>
    <inkml:brush xml:id="br0">
      <inkml:brushProperty name="width" value="0.05" units="cm"/>
      <inkml:brushProperty name="height" value="0.05" units="cm"/>
    </inkml:brush>
  </inkml:definitions>
  <inkml:trace contextRef="#ctx0" brushRef="#br0">1 0 919 0 0,'0'0'9343'0'0,"2"2"-9254"0"0,0 0 144 0 0,0 0-1 0 0,0 1 0 0 0,0-1 1 0 0,-1 1-1 0 0,1-1 1 0 0,2 5-1 0 0,-3-4 267 0 0,-1-1 39 0 0,0 37 2034 0 0,0-36-2409 0 0,0-1-10 0 0,-4 26 141 0 0,4-18-201 0 0,-4 12 123 0 0,0-12-143 0 0,0 14 151 0 0,4-17-133 0 0,0-5 166 0 0,-1 1-187 0 0,0 10 4 0 0,1 2-58 0 0,4 6-18 0 0,-2-18 3 0 0,0 0 11 0 0,0 1 31 0 0,7 6 0 0 0,6 6 113 0 0,12-6 32 0 0,-24-10-175 0 0,17 7 109 0 0,-17-7-116 0 0,16 2 31 0 0,-4 0 6 0 0,-1-1-33 0 0,26 4-10 0 0,-24-3-31 0 0,-13 0 23 0 0,5 1-129 0 0,14 0-67 0 0,-21-2 44 0 0,12-1-220 0 0,-10 0 205 0 0,1-1 0 0 0,0 1-1 0 0,-1-1 1 0 0,1 1 0 0 0,-1-1-1 0 0,5-1 1 0 0,8-6-4208 0 0,-6 1-543 0 0</inkml:trace>
</inkml:ink>
</file>

<file path=ppt/ink/ink1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6:29.611"/>
    </inkml:context>
    <inkml:brush xml:id="br0">
      <inkml:brushProperty name="width" value="0.05" units="cm"/>
      <inkml:brushProperty name="height" value="0.05" units="cm"/>
    </inkml:brush>
  </inkml:definitions>
  <inkml:trace contextRef="#ctx0" brushRef="#br0">1 22 455 0 0,'0'0'7864'0'0,"4"-1"-7728"0"0,12-3 0 0 0,-12 3 2286 0 0,-2 3-2356 0 0,0 0-42 0 0,18 10 272 0 0,-17-11-40 0 0,0 0-160 0 0,7 4-5 0 0,-7-4 106 0 0,0 0-133 0 0,-1 2-41 0 0,27 9 456 0 0,-20-9-458 0 0,-6-2 32 0 0,0-1 1 0 0,12 2-33 0 0,9-1 33 0 0,-23-1-57 0 0,43-1 133 0 0,-38 1-129 0 0,21-2 62 0 0,-14 1-52 0 0,-7 0 32 0 0,8-1-33 0 0,2-1-10 0 0,-1 1 0 0 0,1 2 0 0 0,-1 0 0 0 0,1 0 0 0 0,-2 0 0 0 0,45 3 64 0 0,-43-2-64 0 0,-4-1 11 0 0,-7-1 32 0 0,7-1-33 0 0,3-1-10 0 0,-1 0 0 0 0,1-1 0 0 0,-1 1 0 0 0,1 0 0 0 0,-1 2 0 0 0,1-1 0 0 0,0 0 0 0 0,-1 0 0 0 0,0 1 0 0 0,-1 0 11 0 0,0-1 32 0 0,0 1-33 0 0,1-1-10 0 0,1 0 0 0 0,-2 0 0 0 0,1 0 0 0 0,-1 1 0 0 0,2-1 0 0 0,-1 0 0 0 0,1 2 0 0 0,-1 0 0 0 0,1 1 0 0 0,1-1 0 0 0,-1-1 0 0 0,-1-1 0 0 0,1 0 0 0 0,1 0 0 0 0,1-1 0 0 0,-1 1 0 0 0,-1 2 0 0 0,1 0 0 0 0,-1 0 0 0 0,1 0 0 0 0,0 0 0 0 0,1 0 0 0 0,-1 0 0 0 0,-1 0 0 0 0,1 2 0 0 0,0-1 0 0 0,-1 0 0 0 0,-1 2 0 0 0,1-3 0 0 0,0 1 0 0 0,1 0 0 0 0,-1 3 0 0 0,-1 2 0 0 0,1 0 0 0 0,-2-1 11 0 0,-8-3 32 0 0,8 2-33 0 0,1 2-10 0 0,1-2 0 0 0,1-1 0 0 0,-2 1 0 0 0,0-1 0 0 0,1-1 0 0 0,-3 0 0 0 0,2 1 0 0 0,0-1 0 0 0,0-1 0 0 0,0-2 0 0 0,-1-2 0 0 0,1 1 0 0 0,-1 2 0 0 0,0 1 0 0 0,0 2 0 0 0,1 0 0 0 0,-1 1 0 0 0,-2 0 0 0 0,2-1 0 0 0,3 1 0 0 0,9 3 11 0 0,-23-7 42 0 0,1 1 1 0 0,6 3-33 0 0,-6-3 32 0 0,-1 0 1 0 0,6 2-33 0 0,-3-1 22 0 0,7 3-33 0 0,3 0-10 0 0,1 0 0 0 0,-1-1 0 0 0,32 3 64 0 0,-31-5-64 0 0,-1 0 0 0 0,1 0 0 0 0,1 1 0 0 0,-1 1 0 0 0,0 0 0 0 0,-1 1 0 0 0,-1 1 0 0 0,1-1 0 0 0,-3 1 11 0 0,-7-4 32 0 0,7 3-33 0 0,3 0-10 0 0,-1 1 0 0 0,-1 1 0 0 0,2-1 0 0 0,-1-1 0 0 0,1 2 0 0 0,-1-1 0 0 0,-1 1 0 0 0,2 0 0 0 0,-1-1 0 0 0,1-1 0 0 0,-1 1 0 0 0,-1-1 0 0 0,0 1 0 0 0,0 1 0 0 0,2-2 0 0 0,0 1 0 0 0,-2-1 11 0 0,0-1 32 0 0,-1 1-33 0 0,0 1-10 0 0,0-2 0 0 0,2 1 0 0 0,1 0 0 0 0,0-1 0 0 0,-1-2 0 0 0,1 1 0 0 0,-1-2 0 0 0,0 0 0 0 0,-1 1 0 0 0,-1 2 0 0 0,1-1 0 0 0,1 1 0 0 0,-1 1 0 0 0,2 1 0 0 0,0-2 0 0 0,0-1 0 0 0,0 1 0 0 0,1 0 0 0 0,0 1 0 0 0,-3-2 11 0 0,-8-2 32 0 0,10 2-33 0 0,2 1-10 0 0,-1-2 0 0 0,0 1 0 0 0,-1 1 0 0 0,1 0 0 0 0,-1 1 0 0 0,0 0 0 0 0,1-1 0 0 0,0 0 0 0 0,0 1 0 0 0,-1 0 0 0 0,0-1 0 0 0,-1 0 0 0 0,1 0 0 0 0,0 0 0 0 0,-2 0 11 0 0,-7-2 32 0 0,5 1-22 0 0,-6-1 22 0 0,8 2-33 0 0,3 0-10 0 0,-1 0 0 0 0,0-2 0 0 0,0-1 0 0 0,-1 0 0 0 0,1 0-14 0 0,4 2-62 0 0,-13-4 83 0 0,9-1-12 0 0,-4-1 5 0 0,3 3 0 0 0,-1-1 0 0 0,1 1 0 0 0,-2 0 0 0 0,0 1 0 0 0,0-1 0 0 0,0 0 0 0 0,3 0 0 0 0,-13 2 0 0 0,2 0 0 0 0,26-1 0 0 0,-17-1 0 0 0,0 1 0 0 0,1 2 0 0 0,0-1 0 0 0,1 0 0 0 0,0 1 0 0 0,-3 0 11 0 0,-7-1 32 0 0,7 3-33 0 0,4 1-10 0 0,0-1 0 0 0,1-2 0 0 0,3 3 30 0 0,-16-4 35 0 0,-1 0 2 0 0,19 2-37 0 0,1 1-9 0 0,-22-5-4 0 0,24-1 20 0 0,-10 1 16 0 0,-9 0 1 0 0,7 1-54 0 0,2-1-32 0 0,-3 1 74 0 0,-7-1 12 0 0,49 2-54 0 0,-50-2-43 0 0,9 1 32 0 0,1 0 11 0 0,2 4 0 0 0,-1 0 0 0 0,0 1 0 0 0,-1-2 0 0 0,-1 1 0 0 0,8 2 0 0 0,-21-7 0 0 0,41 9 0 0 0,-27-5 0 0 0,1 1 0 0 0,0-1 0 0 0,-1 1 0 0 0,-1-1 0 0 0,0 0 0 0 0,1 1 0 0 0,-1-1 0 0 0,0 0 0 0 0,6 1 44 0 0,25 0-21 0 0,-39-4-76 0 0,7 2 39 0 0,2-1 14 0 0,-1 0 0 0 0,0-1 0 0 0,1 0 0 0 0,1-2 0 0 0,-1-1 0 0 0,1 0 0 0 0,1 1 0 0 0,1-1 0 0 0,-1 1 0 0 0,0 0 0 0 0,1 1 0 0 0,-1 0 0 0 0,1 0 0 0 0,0 1 0 0 0,0 0 0 0 0,0-1 0 0 0,0 1 0 0 0,0 0 0 0 0,-2 1 0 0 0,1 0 0 0 0,-1 0 0 0 0,-1 0 0 0 0,1 1 0 0 0,-1 0 0 0 0,1-1 0 0 0,-1 1 0 0 0,-1-1 11 0 0,-9 0 32 0 0,8 3-33 0 0,2 1-10 0 0,0 0 0 0 0,-1-1 0 0 0,0-1 0 0 0,1 0 0 0 0,13 4 0 0 0,17 2 0 0 0,-31-8 0 0 0,0 0 0 0 0,1-1 0 0 0,-1 0 0 0 0,-1-1 0 0 0,1 1 0 0 0,0-1 0 0 0,0 1 0 0 0,-1 0 0 0 0,1 3 0 0 0,-1-1 0 0 0,0-2 0 0 0,2 2 0 0 0,-1-1 0 0 0,1 1 0 0 0,0 0 0 0 0,0 0 0 0 0,-1 1 0 0 0,1-1 0 0 0,1 1 0 0 0,1 0 0 0 0,0-1 0 0 0,1-1 0 0 0,-4 1 11 0 0,-7-2 32 0 0,6 1-33 0 0,4 1-10 0 0,1-1 0 0 0,-1 0 0 0 0,0 1 0 0 0,-2 0 11 0 0,-6 0 41 0 0,-5-3-54 0 0,19 1 123 0 0,-7 0-111 0 0,2-1-10 0 0,-1 0 0 0 0,0 0 0 0 0,0 0 0 0 0,-1 0 0 0 0,0 0 0 0 0,0 1 0 0 0,1 0 0 0 0,0-1 0 0 0,0 0 0 0 0,6 0 0 0 0,-15 0 0 0 0,25-2 0 0 0,-18 1 0 0 0,7-2 0 0 0,-4 4 0 0 0,2 0 0 0 0,-7 0 0 0 0,41 5 0 0 0,-11 0 0 0 0,-28-4 0 0 0,1 1 0 0 0,-1 1 0 0 0,-1-1 0 0 0,0 1 0 0 0,-1-1 11 0 0,-7-2 32 0 0,7 2-33 0 0,1 0-10 0 0,1-2 0 0 0,1 1 0 0 0,1 3 0 0 0,-1-1 0 0 0,0 0 0 0 0,1 1 0 0 0,-4-1 11 0 0,-10-3 42 0 0,1 0 1 0 0,8 1-33 0 0,-5 0 22 0 0,8 0-22 0 0,9 3 33 0 0,-22-5-56 0 0,23-1 67 0 0,-7 1-65 0 0,-1-3 11 0 0,0 1 32 0 0,1-2-33 0 0,-3-1-10 0 0,1 1 0 0 0,0 1 11 0 0,-1 1 32 0 0,2 0-33 0 0,-1 0-10 0 0,0-1 0 0 0,-1 1 0 0 0,1 0 0 0 0,-1 0 0 0 0,-1 2 0 0 0,2 0 0 0 0,-1 0 0 0 0,1 2 0 0 0,-1 0 0 0 0,-13-2 0 0 0,0 0 0 0 0,1 1 0 0 0,-1-1 0 0 0,0 0 0 0 0,1 1 0 0 0,-1-1 0 0 0,1 0 0 0 0,-1 0 0 0 0,0 0 0 0 0,1 0 0 0 0,-1-1 0 0 0,0 1 0 0 0,3-1 0 0 0,-3 1 0 0 0,1-1 0 0 0,-1 1 0 0 0,0 0 0 0 0,1-1 0 0 0,-1 1 0 0 0,1 0 0 0 0,-1 0 0 0 0,0 0 0 0 0,1 0 0 0 0,-1 0 0 0 0,0 0 0 0 0,1 0 0 0 0,1 1 0 0 0,25 0 0 0 0,-14 1 0 0 0,-6-1 0 0 0,6 2 0 0 0,6 3 0 0 0,9 2 0 0 0,11 5 0 0 0,-27-8 0 0 0,0 1 4 0 0,3 0 35 0 0,11 1-18 0 0,1 1-21 0 0,2 3 64 0 0,-13-4-64 0 0,-1-1 11 0 0,-1-1 32 0 0,1 1-33 0 0,10 4 4 0 0,-23-9 2 0 0,21 4 8 0 0,7 2 50 0 0,-7-2-78 0 0,-18-3 23 0 0,13 4 41 0 0,28 12 57 0 0,-42-15-117 0 0,21 5 72 0 0,-10-4-61 0 0,-1-1 32 0 0,0-1-33 0 0,-1 0-10 0 0,6 0 4 0 0,-18-3-10 0 0,2 0 13 0 0,32 5 52 0 0,-21-3-59 0 0,5-1 0 0 0,14 1 0 0 0,7 0 11 0 0,-3-1 42 0 0,-25 0-53 0 0,52-1 0 0 0,-51 1 0 0 0,1 2 0 0 0,1 0 0 0 0,-2 0 0 0 0,0 1 0 0 0,0 0 0 0 0,1-1 0 0 0,-1 2 0 0 0,3 0 0 0 0,-1 1 0 0 0,-1 1 0 0 0,1 1 0 0 0,0 0 0 0 0,1 2 0 0 0,-1-2 0 0 0,0 0 0 0 0,0 1 0 0 0,0-1 0 0 0,0 2 0 0 0,0-3 0 0 0,0 1 0 0 0,1 0 0 0 0,-2 0 0 0 0,1 0 0 0 0,0-3 0 0 0,1-2 0 0 0,-1 2 11 0 0,-2-2 32 0 0,1 1-33 0 0,1-1-10 0 0,0 0 0 0 0,0 2 0 0 0,-1-1 0 0 0,0-1 0 0 0,0-2 0 0 0,-1 2 0 0 0,1-2 0 0 0,-1 0 0 0 0,0 1 11 0 0,6-1 14 0 0,-18 0-9 0 0,17-1-4 0 0,-6-1-12 0 0,5-2 0 0 0,-15 4 0 0 0,27 0 0 0 0,-24 0 0 0 0,28 1 0 0 0,-21 0 0 0 0,-1 0 0 0 0,1 0 0 0 0,1-1 0 0 0,0 2 0 0 0,0 1 0 0 0,-1 0 0 0 0,1 0 0 0 0,1-1 0 0 0,-1 1 0 0 0,1-1 0 0 0,2 0 0 0 0,0 0 0 0 0,-2-2 0 0 0,1 2 0 0 0,9 3 0 0 0,-25-5 0 0 0,45 4 0 0 0,-27-2 0 0 0,0 1 0 0 0,-2-2 0 0 0,1 0 0 0 0,7 1 0 0 0,-1-2 0 0 0,1 3 0 0 0,0 1 0 0 0,7-1 0 0 0,1 1 0 0 0,-17-1 0 0 0,7 2 0 0 0,-17-5 0 0 0,13 1 0 0 0,-12-1 0 0 0,19 3 0 0 0,19 6 0 0 0,-39-8 0 0 0,28 5 0 0 0,-19-4 0 0 0,11 1 0 0 0,18 7 0 0 0,-29-7 0 0 0,-1 1 0 0 0,0-1 0 0 0,0-1 0 0 0,1 0 0 0 0,0 0 0 0 0,0-1 0 0 0,1 2 0 0 0,0 0 0 0 0,0-1 0 0 0,1 1 11 0 0,1 0 32 0 0,8 0-31 0 0,-24-3-16 0 0,25 5 70 0 0,-9-2-66 0 0,-1 3 0 0 0,1 0 0 0 0,-1-1 0 0 0,0 1 0 0 0,-1 0 0 0 0,0 1 0 0 0,1 0 0 0 0,4 3 0 0 0,-19-10 0 0 0,38 13 0 0 0,-24-7 0 0 0,1-1 0 0 0,-2-1 0 0 0,-1-1 11 0 0,-8-1 32 0 0,14 5-32 0 0,-19-7-11 0 0,36 8-1 0 0,-14-4 1 0 0,-17-4 0 0 0,25 7 0 0 0,2 0 0 0 0,-15-3 0 0 0,29 1 0 0 0,17 4 0 0 0,-50-7 0 0 0,0 0 0 0 0,1 2 0 0 0,-2 0 0 0 0,0 1 0 0 0,1-2 0 0 0,2 1 0 0 0,0 1 0 0 0,0 0 0 0 0,-1-1 0 0 0,1 0 0 0 0,1 0 0 0 0,1-1 0 0 0,1-1 0 0 0,-2 0 0 0 0,-1-2 0 0 0,1 0 0 0 0,1 0 0 0 0,-1 0 0 0 0,0-1 0 0 0,0 0 0 0 0,0 0 0 0 0,-3-1 11 0 0,-8 1 32 0 0,9 0-33 0 0,2 1-10 0 0,-1 0 0 0 0,0 0 0 0 0,-1 0 0 0 0,0 0 11 0 0,-9 0 32 0 0,7 2-33 0 0,3 0-10 0 0,-1 0 0 0 0,1 1 0 0 0,1 2 0 0 0,-1-1 0 0 0,-1 0 0 0 0,-1 0 0 0 0,2 2 0 0 0,-1 0 0 0 0,-1-2 0 0 0,7 3-1 0 0,-15-5 10 0 0,11 5 37 0 0,-12-3-37 0 0,0-2-12 0 0,14 1 162 0 0,-4-1-116 0 0,-1 2-33 0 0,0 1-10 0 0,-2 0 0 0 0,2 0 0 0 0,0 0 0 0 0,0 0 0 0 0,0 1 0 0 0,-1-1 0 0 0,1 1 0 0 0,0-1 0 0 0,1 0 0 0 0,0-1 0 0 0,1 2 0 0 0,-1-1 0 0 0,1 2 0 0 0,0 0 0 0 0,-1-1 0 0 0,0 1 0 0 0,1 1 0 0 0,2-1 0 0 0,-1 0 0 0 0,0 0 0 0 0,-1-1 0 0 0,1 1 0 0 0,1-1 0 0 0,-1 1 0 0 0,6 4 32 0 0,16 15 0 0 0,-23-16-32 0 0,-1 0 0 0 0,1 0 0 0 0,-1 1 0 0 0,-1-1 0 0 0,0 0 0 0 0,-4-1 11 0 0,-5-5 32 0 0,6 3-33 0 0,2 3-10 0 0,0 0 0 0 0,-1-1 0 0 0,7 4 0 0 0,-18-13-1 0 0,28 26 13 0 0,-19-17 41 0 0,-6-6 1 0 0,5 5-33 0 0,13 12 107 0 0,-19-19-75 0 0,0 1 1 0 0,7 7-44 0 0,2 0-10 0 0,2-1 0 0 0,-1-1 0 0 0,0-2 0 0 0,1 1 0 0 0,-1-2 0 0 0,-1 1 0 0 0,2 0 0 0 0,39 12 0 0 0,-40-14 0 0 0,3 1 11 0 0,-2 0 32 0 0,0-1-33 0 0,0 0-10 0 0,0 0 0 0 0,0-1 0 0 0,1 1 0 0 0,-2 0 11 0 0,-7-1 32 0 0,21 5 38 0 0,-24-6 284 0 0,2 0 122 0 0,1 1-386 0 0,0 0-238 0 0,0 0 0 0 0,0-1 0 0 0,1 0 0 0 0,-1 0 0 0 0,0-1-1 0 0,8 1 1 0 0,70 8 1292 0 0,-80-9-1655 0 0,0 0 328 0 0,61 9-240 0 0,-48-7 397 0 0,1 1 15 0 0,-1 0 0 0 0,-1 0 0 0 0,1-1 0 0 0,-1 2 0 0 0,-11-3 0 0 0,15 3 0 0 0,21 1 0 0 0,-25-3 0 0 0,30 4 0 0 0,-2 1 0 0 0,-17-3 0 0 0,-1-2 0 0 0,-15-3 0 0 0,-1 1 0 0 0,23 2 0 0 0,17 2 0 0 0,23-1 0 0 0,-45-2 0 0 0,-12 0 0 0 0,0 1 0 0 0,2-2 0 0 0,0 0 0 0 0,1 0 0 0 0,0 1 0 0 0,36 0 0 0 0,-20 1 0 0 0,19-2 0 0 0,-19-1 41 0 0,41-6-1 0 0,-50 4-33 0 0,9-1-7 0 0,10 0 0 0 0,-19 3 0 0 0,96-9 64 0 0,-102 7-64 0 0,-6 4 0 0 0,8 0 0 0 0,20 1 0 0 0,-2-2 0 0 0,-26 0 0 0 0,2 0 0 0 0,0 0 0 0 0,1-1 0 0 0,0 0 0 0 0,0 1 0 0 0,2-2 0 0 0,0 0 0 0 0,-1 0 0 0 0,-1 1 0 0 0,2 1 0 0 0,-1-1 0 0 0,0 0 0 0 0,-1-2 0 0 0,-1 1 11 0 0,-9 1 32 0 0,10 1-33 0 0,3 0-10 0 0,-2 0 0 0 0,1 0 0 0 0,-1 1 0 0 0,0 0 0 0 0,-1 1 0 0 0,9 3 0 0 0,-25-5 0 0 0,41 4 0 0 0,9 2 54 0 0,9 0-44 0 0,-17-1 54 0 0,-38-5-62 0 0,5 2 9 0 0,4 1 30 0 0,45 8-31 0 0,-18-6 54 0 0,-10-1 0 0 0,-16-2-64 0 0,0 0 0 0 0,2 0 0 0 0,0 1 0 0 0,-1 1 11 0 0,51 14 170 0 0,-48-13-181 0 0,0-1 0 0 0,0-1 0 0 0,-1-1 0 0 0,-1 1 0 0 0,-1-1 11 0 0,-9 0 32 0 0,8 1-33 0 0,2 2-10 0 0,1-1 0 0 0,-1-1 0 0 0,2 1 0 0 0,-2-2 0 0 0,1 0 0 0 0,-1 1 0 0 0,-1 1 0 0 0,1 1 0 0 0,-1 0 0 0 0,-1-1 0 0 0,1 1 0 0 0,-1 1 0 0 0,8 1 0 0 0,-17-7 0 0 0,28 10 0 0 0,-18-5 0 0 0,-2-2 0 0 0,1-3 0 0 0,-1 1 0 0 0,0-1 0 0 0,1 3 0 0 0,40 10 0 0 0,-40-11 0 0 0,0 1 0 0 0,5 0-2 0 0,17 2 68 0 0,-23-1-66 0 0,1-1 0 0 0,2-1 0 0 0,-1 2 0 0 0,1-1 0 0 0,-1-1 0 0 0,1-2 0 0 0,1 0 0 0 0,1 0 0 0 0,-2 0 0 0 0,-1 0 0 0 0,1 0 0 0 0,1 0 0 0 0,-1 2 0 0 0,0-2 0 0 0,1 0 0 0 0,0 0 0 0 0,-1 0 0 0 0,0 0 0 0 0,0 0 0 0 0,-1 0 0 0 0,1 0 0 0 0,-1 0 0 0 0,0 0 0 0 0,0 0 0 0 0,0 0 0 0 0,0 0 0 0 0,-1-2 0 0 0,1 1 0 0 0,43-2 0 0 0,-30 0 0 0 0,12-3 0 0 0,-24 4 0 0 0,-2-1 0 0 0,1 1 0 0 0,4-1-1 0 0,-18 3-1 0 0,21-1 69 0 0,17-2 67 0 0,-26 1-124 0 0,0 1-10 0 0,0 0 0 0 0,1 1 0 0 0,0 0 0 0 0,0 0 0 0 0,1 0 0 0 0,1 0 0 0 0,2 1 0 0 0,-3 0 0 0 0,1-1 0 0 0,2 2 0 0 0,0-2 0 0 0,0 1 0 0 0,0 0 0 0 0,0-1 0 0 0,-1 1 0 0 0,0 0 0 0 0,0 2 0 0 0,-1-1 0 0 0,0-1 0 0 0,0 1 0 0 0,-1-1 0 0 0,-1-1 0 0 0,1 2 0 0 0,0 1 0 0 0,-1 0 0 0 0,1 0 0 0 0,0 0 0 0 0,1-1 0 0 0,0 2 0 0 0,0-1 0 0 0,-1 1 0 0 0,-1 0 0 0 0,1-1 0 0 0,-1 2 0 0 0,0-1 0 0 0,45 11 219 0 0,-44-12-166 0 0,-2 1 1 0 0,-1-2-44 0 0,-1-1 1 0 0,-7 0 32 0 0,6 1-33 0 0,3-1-10 0 0,0 1 0 0 0,53 7 64 0 0,-52-7-64 0 0,1-2 0 0 0,-2 0 0 0 0,0 0 0 0 0,1 2 0 0 0,1 2 0 0 0,1 0 0 0 0,0 1 0 0 0,1 0 0 0 0,-1-1 0 0 0,-1 3 0 0 0,0 0 0 0 0,1-1 0 0 0,0 1 0 0 0,2-2 0 0 0,-3-1 0 0 0,3 2 0 0 0,-1-1 0 0 0,1 1 0 0 0,-1-1 0 0 0,0 1 0 0 0,-2 1 0 0 0,-1 0 0 0 0,0-1 0 0 0,0 0 0 0 0,0 0 0 0 0,50 14 0 0 0,-50-16 0 0 0,1-3 0 0 0,8 0 0 0 0,-2-1 0 0 0,17 0 0 0 0,-10-2 0 0 0,24 0 0 0 0,-23 0 0 0 0,-10 2 0 0 0,-6 0 0 0 0,8-2 0 0 0,21-1 0 0 0,-28 3 0 0 0,1-1 0 0 0,0 0 0 0 0,1-1 0 0 0,0 0 0 0 0,0 0 0 0 0,1-1 0 0 0,1 3 0 0 0,-2 2 0 0 0,1-1 0 0 0,-1-1 0 0 0,1 1 0 0 0,1 0 0 0 0,-1 1 0 0 0,-1 1 0 0 0,0 1 0 0 0,0 0 0 0 0,0-1 0 0 0,-1-1 0 0 0,0-1 0 0 0,1 2 0 0 0,-1-1 0 0 0,-1 0 0 0 0,1 0 0 0 0,-1-1 0 0 0,1 0 0 0 0,-1 0 0 0 0,-1 1 0 0 0,0 2 0 0 0,1-1 0 0 0,1 1 0 0 0,3 1-2 0 0,17 8 68 0 0,-22-7-66 0 0,-1 1 0 0 0,0 0 0 0 0,0 0 0 0 0,0 1 0 0 0,0-1 0 0 0,0-2 0 0 0,1-1 0 0 0,0 1 0 0 0,-2-1 0 0 0,1-2 0 0 0,-1 2 0 0 0,0-1 0 0 0,26 6 0 0 0,-25-6 0 0 0,1-2 0 0 0,-1-1 0 0 0,1 0 0 0 0,1 0 0 0 0,0 0 0 0 0,2-2 0 0 0,1 0 0 0 0,-1-1 0 0 0,0 1 0 0 0,1 0 0 0 0,-1 0 0 0 0,1 1 0 0 0,-1-2 0 0 0,0 0 0 0 0,1 0 0 0 0,-1 1 0 0 0,2 1 0 0 0,-1 0 0 0 0,-1-1 0 0 0,2 2 0 0 0,-1-2 0 0 0,-1 1 0 0 0,-1 0 0 0 0,1 1 0 0 0,0 0 0 0 0,-1 0 0 0 0,1 0 0 0 0,-1 0 0 0 0,-1 0 0 0 0,1 1 0 0 0,0 0 0 0 0,5 1 0 0 0,-14-2 0 0 0,26 0 0 0 0,-18 0 0 0 0,1-2 0 0 0,-1 2 0 0 0,1 0 0 0 0,0 0 0 0 0,13 1 0 0 0,-8-3 0 0 0,15-2 0 0 0,-14 2 0 0 0,-16 1 0 0 0,27-5 0 0 0,-17 4 0 0 0,0 1 0 0 0,-1 0 0 0 0,1 1 0 0 0,0-2 0 0 0,1 2 0 0 0,0 2 0 0 0,-1-2 0 0 0,1 2 0 0 0,1 0 0 0 0,1 1 0 0 0,-1 1 0 0 0,0-1 0 0 0,0 0 0 0 0,-1 0 0 0 0,2 2 0 0 0,0 1 0 0 0,-1-1 0 0 0,1-1 0 0 0,-2 1 0 0 0,5 1 0 0 0,-21-6 0 0 0,39 4 0 0 0,-24-2 0 0 0,8 1 0 0 0,-23-3 0 0 0,39 11 0 0 0,-25-7 0 0 0,1-1 0 0 0,-1 3 0 0 0,1-1 0 0 0,5 0 0 0 0,-15-5 0 0 0,38 14 0 0 0,18 6 64 0 0,-47-15-64 0 0,0 0 0 0 0,0-3 0 0 0,-1 2 0 0 0,-1 1 0 0 0,1 1 0 0 0,-2-1 0 0 0,2-1 0 0 0,-2 1 0 0 0,0 1 0 0 0,3 0 0 0 0,-4-1 5 0 0,0 1-13 0 0,7 9 75 0 0,-5-5-67 0 0,0 0 0 0 0,0 1 0 0 0,1 1 0 0 0,0 0 0 0 0,-1-1 0 0 0,1 0 0 0 0,-2-2 0 0 0,2 0 0 0 0,1 0 0 0 0,-1 1 0 0 0,2 0 0 0 0,-1-1 0 0 0,-1 0 0 0 0,1 0 0 0 0,1-1 0 0 0,0-1 0 0 0,2 0 0 0 0,0-3 0 0 0,-2-2 0 0 0,-1 0 0 0 0,1 1 0 0 0,-1 2 0 0 0,1-1 0 0 0,-1 0 0 0 0,1 0 0 0 0,44 10 0 0 0,-19-4 0 0 0,-12-3 64 0 0,-15-4-64 0 0,51 16 0 0 0,-50-14 0 0 0,6 3 0 0 0,26 6 0 0 0,-32-10 0 0 0,-8-2 0 0 0,13 6 0 0 0,-14-6 0 0 0,17 9 0 0 0,-8-3 0 0 0,-1 0 0 0 0,1 0 0 0 0,1-1 0 0 0,-1 4 0 0 0,1-1 0 0 0,32 22 64 0 0,-30-22-64 0 0,-4-2 11 0 0,-7-5 32 0 0,7 5-33 0 0,1 1 2 0 0,-9-5 36 0 0,7 6-24 0 0,1 1 24 0 0,0 0-36 0 0,0 0-12 0 0,0 0 0 0 0,-1 0 0 0 0,0 0 0 0 0,1 0 0 0 0,2-2 0 0 0,-2 0 0 0 0,0 0 0 0 0,1 1 0 0 0,-1 0 0 0 0,-4-1 11 0 0,-5-5 32 0 0,5 5-33 0 0,3 0-10 0 0,-2-1 11 0 0,-7-5 32 0 0,4 4-22 0 0,-3-3 22 0 0,5 4-33 0 0,0 0 1 0 0,-5-4 32 0 0,5 5-33 0 0,2 0-10 0 0,-2 2 0 0 0,0 0 0 0 0,2-2 0 0 0,0 0 0 0 0,0 2 0 0 0,0-2 0 0 0,-1-1 0 0 0,0 1 0 0 0,1-1 0 0 0,0 0 0 0 0,0-1 0 0 0,-1 1 0 0 0,0-1 0 0 0,2 0 0 0 0,0 0 0 0 0,5 1 0 0 0,-16-8 0 0 0,26 21 0 0 0,-12-8 0 0 0,13 7 0 0 0,-16-12 0 0 0,-1-1 0 0 0,-1 1 0 0 0,1 2 0 0 0,0 1 0 0 0,-2 0 0 0 0,2-2 0 0 0,2 2 0 0 0,-1 0 0 0 0,0 0 0 0 0,0 2 0 0 0,-1 1 0 0 0,2-1 0 0 0,-2-1 0 0 0,3 1 0 0 0,1 0 0 0 0,-2-1 0 0 0,1-2 0 0 0,-3-1 11 0 0,-7-5 32 0 0,8 8-33 0 0,1-1-10 0 0,0 0 0 0 0,0 1 0 0 0,1-1 0 0 0,1 0 0 0 0,-1 1 0 0 0,-1-2 0 0 0,0 0 0 0 0,1 0 0 0 0,-1 0 0 0 0,-2 1 11 0 0,-2-1 32 0 0,2 1-33 0 0,-2 0-10 0 0,2-1 0 0 0,2 0 0 0 0,-3 0 0 0 0,0 0 0 0 0,-1 1 0 0 0,0 0 0 0 0,3 0 0 0 0,1-2 0 0 0,0 0 0 0 0,-2 0 0 0 0,19 18 26 0 0,-27-24-20 0 0,0 0 1 0 0,0 0-1 0 0,0-1 0 0 0,0 1 1 0 0,7 2-1 0 0,-6-3-6 0 0,15 11 0 0 0,11 19 83 0 0,14 7-19 0 0,-3-5-11 0 0,8 6 11 0 0,-34-27-64 0 0,-13-11 0 0 0,25 27 0 0 0,-5-7 0 0 0,-11-9 0 0 0,3 2 0 0 0,-7-9 0 0 0,16 7 0 0 0,8 10 0 0 0,1-2 0 0 0,-7-5 0 0 0,-2 0 0 0 0,11 6 0 0 0,12 9 0 0 0,-32-22 0 0 0,-4-2 0 0 0,0 0 0 0 0,0 0 0 0 0,0 1 0 0 0,13 15 0 0 0,-16-14 0 0 0,-4-5 0 0 0,0 0 0 0 0,0 0 0 0 0,0-1 0 0 0,0 1 0 0 0,8 5 0 0 0,49 40 0 0 0,-56-46 0 0 0,-2-1 0 0 0,1 1 0 0 0,0-1 0 0 0,0 1 0 0 0,3 5 0 0 0,-4-6 0 0 0,0 1 0 0 0,1-1 0 0 0,-1 0 0 0 0,0 0 0 0 0,1 0 0 0 0,-1 0 0 0 0,1 0 0 0 0,3 1 0 0 0,1 2 0 0 0,0 0 0 0 0,0 1 0 0 0,7 7 0 0 0,13 12 0 0 0,-7-3 0 0 0,-12-14 0 0 0,0 0 0 0 0,0-1 0 0 0,14 10 0 0 0,14 7 0 0 0,0-2 0 0 0,8 12 0 0 0,-10-5 0 0 0,-23-18 0 0 0,1 2 0 0 0,29 27 0 0 0,-30-26 0 0 0,7 7 0 0 0,-13-18 0 0 0,1 0 0 0 0,9 9 0 0 0,3 1 0 0 0,-13-9 0 0 0,11 17 0 0 0,-13-16 0 0 0,15 11 0 0 0,-13-11 0 0 0,7 5 0 0 0,0 0-1 0 0,23 13 0 0 0,-8-5 67 0 0,-18-12-66 0 0,21 18 11 0 0,9 7 53 0 0,-2 0-11 0 0,12 15-45 0 0,-28-24 38 0 0,57 49 28 0 0,-34-28-10 0 0,-14-7-64 0 0,-21-24 0 0 0,-5-6 10 0 0,0 0-1 0 0,1-1 1 0 0,8 8-1 0 0,0 1 17 0 0,-8-6-23 0 0,16 19 78 0 0,43 56 62 0 0,-57-75-88 0 0,7 14-57 0 0,20 36 66 0 0,-22-33-64 0 0,-1-1 0 0 0,6 10 11 0 0,10 15 42 0 0,-26-46-53 0 0,0 0 0 0 0,1 0 0 0 0,-1-1 0 0 0,1 1 0 0 0,0-1 0 0 0,-1 1-1 0 0,1-1 1 0 0,0 0 0 0 0,4 4 0 0 0,-3-4 1 0 0,-1 0 1 0 0,1 0-1 0 0,-1 1 0 0 0,0-1 1 0 0,0 1-1 0 0,0 0 0 0 0,-1-1 1 0 0,3 6-1 0 0,13 22 52 0 0,0-4-36 0 0,-4-6 7 0 0,13 28-1 0 0,-11-18-12 0 0,-9-19 24 0 0,4 7 1 0 0,19 27 0 0 0,12 14 49 0 0,-13-15-32 0 0,-4-3-53 0 0,14 24 0 0 0,-9-20 66 0 0,22 31-4 0 0,16 24 13 0 0,-50-78-17 0 0,-13-18-57 0 0,-1 1 0 0 0,1-1 0 0 0,-1 1 1 0 0,3 6-1 0 0,12 16 27 0 0,-12-19-23 0 0,-1 1 0 0 0,0-1 0 0 0,0 1 0 0 0,5 13 0 0 0,-9-19-5 0 0,60 129 309 0 0,-34-77-234 0 0,-1 5-11 0 0,-11-26-64 0 0,3-2 0 0 0,7 15 0 0 0,-16-31 0 0 0,-3-4 0 0 0,0-1 0 0 0,0 0 0 0 0,13 17 0 0 0,25 32 0 0 0,-15-16 0 0 0,3 1 0 0 0,-18-27 0 0 0,-9-15 0 0 0,0 0 0 0 0,5 6 0 0 0,1 1 0 0 0,-1 0 0 0 0,0 0 0 0 0,9 15 0 0 0,4 4 0 0 0,-19-24 0 0 0,17 17 0 0 0,19 22 0 0 0,-23-25 0 0 0,36 32 0 0 0,-21-26 0 0 0,28 23 0 0 0,-8-6 0 0 0,68 66 0 0 0,-112-102 0 0 0,0 1 0 0 0,-1 0 0 0 0,7 9 0 0 0,17 17 0 0 0,-23-25 0 0 0,22 24 0 0 0,-14-16 0 0 0,17 10 0 0 0,-11-5 0 0 0,-14-14 0 0 0,-1 1 0 0 0,12 7 0 0 0,35 24 0 0 0,-43-30 0 0 0,1-1 0 0 0,26 14 0 0 0,-6-4 0 0 0,44 32 0 0 0,-46-28 0 0 0,46 24 0 0 0,-55-34 0 0 0,36 26 0 0 0,-25-15 0 0 0,112 84 64 0 0,-97-76-64 0 0,-43-28 0 0 0,0 0 0 0 0,0 0 0 0 0,0 0 0 0 0,0-1 0 0 0,0 0 0 0 0,5 2 0 0 0,3 2 0 0 0,28 21 0 0 0,-8-5 0 0 0,-23-15-2 0 0,1-1 47 0 0,38 18-24 0 0,-42-21-21 0 0,20 8 0 0 0,-11-6 0 0 0,-3 0 11 0 0,-7-3 31 0 0,7 2-31 0 0,5 2-12 0 0,-10-5 0 0 0,12-2 14 0 0,-16 1 41 0 0,-1 0 5 0 0,8 0-36 0 0,-5 0 19 0 0,7 2-31 0 0,2 1-11 0 0,1-1 0 0 0,-2-1 0 0 0,0 1 0 0 0,4 2 0 0 0,-11-3 0 0 0,12 6 0 0 0,9 0 64 0 0,-14-2-64 0 0,0-1 0 0 0,1 1 0 0 0,1-1 0 0 0,-3 0 0 0 0,38 10 0 0 0,-35-9 0 0 0,-13-5 0 0 0,15 9 0 0 0,2-2 0 0 0,-18-7 0 0 0,0 1 0 0 0,1 0 0 0 0,-1-1 0 0 0,0 1 0 0 0,1 0 0 0 0,-1-1 0 0 0,0 1 0 0 0,0 0 0 0 0,2 2 0 0 0,12 9 0 0 0,-4-3 0 0 0,0 1 0 0 0,13 9 0 0 0,-6-2 0 0 0,-11-9 0 0 0,18 18 0 0 0,-14-13 0 0 0,0 0 0 0 0,-1-1 0 0 0,6-2 0 0 0,-11-8 0 0 0,20 14 0 0 0,-11-7 0 0 0,-3 0 11 0 0,-6-6 31 0 0,6 5-31 0 0,5 2-11 0 0,-2 0 0 0 0,-1 1 0 0 0,0 0 0 0 0,-2-1 0 0 0,2 0 0 0 0,-3-3 11 0 0,-6-4 31 0 0,7 5-31 0 0,2 1-11 0 0,-3 1 0 0 0,-2 0 11 0 0,-5-7 31 0 0,5 5-31 0 0,3 1-11 0 0,0 0 0 0 0,1-2 0 0 0,0-1 0 0 0,2-2 0 0 0,-1 1 0 0 0,0-2 0 0 0,1-1 0 0 0,5 0-32 0 0,15-2 0 0 0,8-2 21 0 0,-30 1-31 0 0,1-1 31 0 0,0 2 11 0 0,1 0 0 0 0,39 2 0 0 0,-48-1 0 0 0,-4 0-5 0 0,0-1 0 0 0,1 1 0 0 0,-1-1 0 0 0,1 0 0 0 0,-1 1 0 0 0,0-1-1 0 0,1 0 1 0 0,-1 0 0 0 0,1 0 0 0 0,-1 0 0 0 0,1 0 0 0 0,2-1-1 0 0,18 2-18 0 0,32 2-93 0 0,-41-1 117 0 0,1 2 0 0 0,1 1 0 0 0,1 0 0 0 0,1 1 0 0 0,-4 0-11 0 0,-7-4-31 0 0,9 4 31 0 0,2 1 11 0 0,2-1 0 0 0,0-2 0 0 0,-1-1 0 0 0,0 0 0 0 0,1-2 0 0 0,0-1 0 0 0,-2 2 0 0 0,1-1 0 0 0,-2 0 0 0 0,1-1 0 0 0,0 1 0 0 0,10 1 0 0 0,-4-4 0 0 0,-8 2 0 0 0,6-2-30 0 0,-16 0 18 0 0,29-3-10 0 0,12 0 22 0 0,-33 3 0 0 0,0 1 0 0 0,0 0 0 0 0,0 1 0 0 0,16 2 0 0 0,-5 0 0 0 0,56 2 0 0 0,-40-4 0 0 0,-14-1 0 0 0,-22 0 0 0 0,31 1 0 0 0,-12-2 0 0 0,10 5 0 0 0,-25-2 0 0 0,10 0 0 0 0,-1 0 0 0 0,3 0 0 0 0,-1 1 0 0 0,-1 0 0 0 0,-2-1 0 0 0,1 0 0 0 0,0 0 0 0 0,1-1 0 0 0,-1 1 0 0 0,1 0 0 0 0,-1 1 0 0 0,0 0 0 0 0,0-2 0 0 0,-1 0 0 0 0,-1 0 0 0 0,-1 0 0 0 0,1 0 0 0 0,-1 0 0 0 0,1 0 0 0 0,0-2 0 0 0,1 2 0 0 0,13-3 0 0 0,-20 2 0 0 0,-1 1 0 0 0,0 0 0 0 0,14 2 0 0 0,-21-1 0 0 0,8 0 0 0 0,32 1 0 0 0,-35-2 0 0 0,13 2 0 0 0,-11 0 0 0 0,30 3 0 0 0,-30-4 0 0 0,23 5 0 0 0,-2 2 0 0 0,-14-5 0 0 0,45 4 0 0 0,-43-4 0 0 0,2 0 0 0 0,48 10 0 0 0,-49-10 0 0 0,8 3 0 0 0,-22-5 0 0 0,23 1 0 0 0,-20-1 0 0 0,-1 0 1 0 0,1 0-1 0 0,0-1 0 0 0,12-1 0 0 0,-11 0-3 0 0,1 0 0 0 0,-1 1 0 0 0,10 1 0 0 0,-1 0-34 0 0,32 1 10 0 0,265 5-26 0 0,-288-7 53 0 0,33-6 0 0 0,-47 5 0 0 0,19-3 0 0 0,1-2-13 0 0,-11 2-4 0 0,1 1 0 0 0,28-2 0 0 0,34 4-316 0 0,1 3 0 0 0,135 21-1 0 0,-190-19-281 0 0,46 0 0 0 0,-31-5-5112 0 0,-19-3-420 0 0</inkml:trace>
</inkml:ink>
</file>

<file path=ppt/ink/ink1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6:51.813"/>
    </inkml:context>
    <inkml:brush xml:id="br0">
      <inkml:brushProperty name="width" value="0.05" units="cm"/>
      <inkml:brushProperty name="height" value="0.05" units="cm"/>
      <inkml:brushProperty name="color" value="#004F8B"/>
    </inkml:brush>
  </inkml:definitions>
  <inkml:trace contextRef="#ctx0" brushRef="#br0">0 1 455 0 0,'0'0'3319'0'0,"3"1"-3031"0"0,8 7-27 0 0,-8-7 302 0 0,9 2-330 0 0,17 5 125 0 0,-24-8-273 0 0,32 2 85 0 0,-12-2 172 0 0,22-3-201 0 0,-39 1-136 0 0,4 1 66 0 0,-1 1 0 0 0,0 0-1 0 0,14 1 1 0 0,-13 0 140 0 0,0 1 0 0 0,14 3-1 0 0,2 1 85 0 0,-12-2-240 0 0,-2-1-34 0 0,-4-1 31 0 0,-6-1-52 0 0,20 0 12 0 0,-6-1 31 0 0,0 0-33 0 0,4-1 51 0 0,-22 1-37 0 0,37 5 39 0 0,-6 0 93 0 0,-14 0 38 0 0,-14-3-182 0 0,1-1 0 0 0,-1 1 0 0 0,1-1 0 0 0,0 0 0 0 0,-1 0 0 0 0,7 1 0 0 0,5 0 9 0 0,8-1 11 0 0,17 5-11 0 0,-26-4 40 0 0,31 7 161 0 0,-31-6-209 0 0,1 1-13 0 0,-1 0 0 0 0,-1 1 0 0 0,2-1 0 0 0,-1 0 0 0 0,1 1 0 0 0,-1-1 0 0 0,6 2 30 0 0,-18-6-11 0 0,37 7-4 0 0,-24-4-15 0 0,1-1 0 0 0,0 1 0 0 0,0-2 0 0 0,0 2 0 0 0,7-1-2 0 0,-18-2 10 0 0,31 6 50 0 0,-19-3-58 0 0,0 0 0 0 0,35 1 0 0 0,25-2 0 0 0,-31-2 1 0 0,44 3 9 0 0,-67-1 192 0 0,24 6-1 0 0,4 1 177 0 0,-42-8-275 0 0,-5-1-87 0 0,16-1 9 0 0,8 0 20 0 0,22-4 152 0 0,-18 2 79 0 0,3-1 535 0 0,51 1-1 0 0,-81 2-767 0 0,7 0-22 0 0,0-1 43 0 0,57-5 1067 0 0,-56 7-1121 0 0,10 0 5 0 0,-21 0 8 0 0,21-4 23 0 0,6 2 14 0 0,-14 0-49 0 0,17-1 98 0 0,16-5 142 0 0,-3 0-88 0 0,-24 2-126 0 0,18 0 72 0 0,32 0 119 0 0,-25 4-80 0 0,14 0-20 0 0,-30 2-74 0 0,26 0-33 0 0,-51-1 22 0 0,9 0-33 0 0,33 0 23 0 0,-29 2 78 0 0,10-1-15 0 0,67 0-16 0 0,-78 0-80 0 0,0 0 0 0 0,8-2 0 0 0,-3 4 0 0 0,-19-2 0 0 0,3 2 10 0 0,21 1 34 0 0,23-3-34 0 0,-2 0-10 0 0,-3-2 54 0 0,54 7 351 0 0,-86-4-362 0 0,46-3 31 0 0,-12 0-74 0 0,-1 0 0 0 0,3 1 0 0 0,-18-1 45 0 0,-27 2-42 0 0,1 0 0 0 0,-1 0-1 0 0,0 0 1 0 0,1 1 0 0 0,-1-1 0 0 0,5 3-1 0 0,86 9-2 0 0,-65-8 0 0 0,-12-2-4 0 0,-8 0 27 0 0,0-1 0 0 0,17-1-1 0 0,18 2-22 0 0,34 5 0 0 0,-63-7 0 0 0,-9 1 0 0 0,16 6 0 0 0,42 7 0 0 0,-58-12 0 0 0,1 0 0 0 0,0-1 0 0 0,0 0 0 0 0,8 1 0 0 0,0-1 0 0 0,36 6 0 0 0,12-3 0 0 0,12-1 0 0 0,-71-2 0 0 0,0 0 0 0 0,1-1 0 0 0,-1 0 0 0 0,1 0 0 0 0,0 0 0 0 0,5-1 0 0 0,5-1 0 0 0,14 2 0 0 0,73 0 64 0 0,78-10-64 0 0,-29-2 0 0 0,-89 12 0 0 0,-16 0 0 0 0,44-1 0 0 0,-16 2 0 0 0,6-2 97 0 0,55 1-66 0 0,-99 2-31 0 0,-12 0 0 0 0,26-1 0 0 0,-40-1 0 0 0,0 1 0 0 0,19 3 0 0 0,-19-3 0 0 0,0 1 0 0 0,18-1 0 0 0,-20-1 4 0 0,-1 0-1 0 0,0 1 0 0 0,0 0 0 0 0,14 3 1 0 0,-4 0 19 0 0,37 2 1 0 0,7 5 30 0 0,60-9-42 0 0,-77-2-14 0 0,-12-1 14 0 0,-20 0 9 0 0,26 1 0 0 0,-33 1-9 0 0,22 0-14 0 0,210 6 2 0 0,-157-13 0 0 0,0 1 0 0 0,-67 4 6 0 0,1-1 0 0 0,0 0 0 0 0,18-6 0 0 0,23-2 24 0 0,-25 6-20 0 0,3 1-10 0 0,0 1 0 0 0,0 1 0 0 0,40 5 0 0 0,-7-1 0 0 0,10 2 0 0 0,-39-1 0 0 0,39 8 0 0 0,-18-5 0 0 0,-29-3 0 0 0,1 3 0 0 0,-13-5 0 0 0,-13-3 0 0 0,-1 0 0 0 0,13 5 0 0 0,10 7 0 0 0,2-1 0 0 0,-16-6 0 0 0,1 0 0 0 0,10 2 0 0 0,16 6 0 0 0,-17-4 0 0 0,-21-7 0 0 0,19 1 0 0 0,35 5 64 0 0,-42-6-64 0 0,12 2 0 0 0,-2 0 0 0 0,6-2 0 0 0,-9 0 0 0 0,0-1 0 0 0,0-1 0 0 0,-1-1 0 0 0,25-5 0 0 0,6-1 0 0 0,17-4 0 0 0,27-5 0 0 0,-80 15 0 0 0,10-2 0 0 0,-2 3 0 0 0,35-3 0 0 0,1 8 0 0 0,-13-4 0 0 0,-2 0 0 0 0,2 3 54 0 0,3-1-44 0 0,0 2-10 0 0,37 7 0 0 0,-58-6 0 0 0,52 2 0 0 0,-66-6 0 0 0,28 5 0 0 0,-28-4 0 0 0,27 2 0 0 0,45 3 0 0 0,-1-1 0 0 0,-33-1 0 0 0,-11-1 0 0 0,250 31 0 0 0,-165-16 0 0 0,-50-9 0 0 0,-64-8 0 0 0,-1-1 0 0 0,1 0 0 0 0,0-1 0 0 0,19-2-1 0 0,34 0 13 0 0,54-2 105 0 0,-89 4-63 0 0,1 0 16 0 0,0 0-4 0 0,33 7 8 0 0,0 1-10 0 0,93 8 0 0 0,-22-11 0 0 0,-93-4 10 0 0,-22-1-30 0 0,24-2 20 0 0,-10 1-53 0 0,-3-2-12 0 0,105-1 2017 0 0,-91 1-2707 0 0,-28 0 193 0 0,34 0-1 0 0,-3 1 499 0 0,150 10 128 0 0,-189-8-128 0 0,44 0 22 0 0,0-2-1 0 0,68-10 0 0 0,-56 2 27 0 0,-1 3 0 0 0,77 2 0 0 0,-74 11-48 0 0,-12 0 0 0 0,14-1 0 0 0,-22-2 0 0 0,59-1 0 0 0,-66 1 0 0 0,-9-2 0 0 0,0 1 0 0 0,-17 1 0 0 0,-6-2 0 0 0,-1 1 0 0 0,1-2 0 0 0,15 1 0 0 0,102 3 559 0 0,-101-3-1123 0 0,-14-2 555 0 0,0 1 1 0 0,1 0-1 0 0,9 2 0 0 0,6-1 39 0 0,-20-1-21 0 0,1 0-1 0 0,0 0 1 0 0,12 3-1 0 0,-7-1-8 0 0,-1 0 0 0 0,13 0 0 0 0,9 1 0 0 0,-20-2 0 0 0,0 0-1 0 0,16-1 1 0 0,5-1 55 0 0,71 0-44 0 0,6-1-12 0 0,28-2-65 0 0,3 1 1754 0 0,-106 4-2800 0 0,-18 0 901 0 0,34 4 0 0 0,25 4 211 0 0,69 10 0 0 0,-103-15 0 0 0,-31-3 0 0 0,1 0 0 0 0,13-2 0 0 0,-7 0 0 0 0,0 1 0 0 0,20 3 0 0 0,8 1 0 0 0,5 6 0 0 0,17 1 0 0 0,23 5 1727 0 0,-75-12-2308 0 0,-1-1 0 0 0,23 1 0 0 0,-3-1 567 0 0,-19-2 13 0 0,1 0 1 0 0,31-3-1 0 0,30-3 1 0 0,-48 4 0 0 0,1-1 0 0 0,40-9 0 0 0,-66 9 0 0 0,19-1 0 0 0,32-7 0 0 0,4-2 0 0 0,-2 1 0 0 0,-53 10 0 0 0,0 0 0 0 0,0 0 0 0 0,0 0 0 0 0,1 1 0 0 0,6 1 0 0 0,5-2 0 0 0,9-2 0 0 0,-1 0 0 0 0,36 2 0 0 0,-33 0 0 0 0,38 6 0 0 0,-47-4 30 0 0,30 5 0 0 0,-12-1-26 0 0,80 8-4 0 0,-67-7 0 0 0,-2 1 0 0 0,-38-5 0 0 0,1 1 0 0 0,-7-1 0 0 0,31 9 0 0 0,-5 0 0 0 0,-12-4 0 0 0,-13-5 0 0 0,18 4 0 0 0,-8-1-7 0 0,1 0 43 0 0,30 4-1 0 0,-16-4-39 0 0,-2-2 62 0 0,142 4-48 0 0,228-9-10 0 0,-350 1 9 0 0,-22 0 13 0 0,48 3 1 0 0,-37-1-10 0 0,-21-1-14 0 0,31 3-1 0 0,-1 1 2 0 0,-6 1 0 0 0,-26-3 0 0 0,24 1 0 0 0,-26-2 0 0 0,0 0 0 0 0,14 4 0 0 0,-14-3 0 0 0,-1 0 0 0 0,15 0 0 0 0,5 0 0 0 0,37 6 0 0 0,-33-3 0 0 0,23 5 0 0 0,-58-9 0 0 0,40 3 0 0 0,-23-3 0 0 0,13 1 0 0 0,74 2 0 0 0,-79-5 0 0 0,1-1 0 0 0,-1 0 0 0 0,37-10 0 0 0,-22 5 20 0 0,44-4 0 0 0,5 0 4 0 0,-68 8-24 0 0,-1 1 0 0 0,36 2 0 0 0,-29 0 0 0 0,-23-1 0 0 0,21 4 0 0 0,5 3 0 0 0,0-1 0 0 0,0 2 0 0 0,0 0 0 0 0,0 0 0 0 0,-25-5 0 0 0,22 2 0 0 0,-27-4 0 0 0,10 1 0 0 0,0 0 0 0 0,0-1 0 0 0,0 0 0 0 0,0-1 0 0 0,0 0 0 0 0,13-3 0 0 0,65-7 0 0 0,19-3 0 0 0,-11-1 0 0 0,15-1 0 0 0,-77 7 0 0 0,-21 5 0 0 0,1 0 0 0 0,0 2 0 0 0,26-3 0 0 0,-26 5 0 0 0,-1-2 0 0 0,9 2 0 0 0,-18 2 0 0 0,0 0 0 0 0,9 1 0 0 0,1 1 0 0 0,1 2 0 0 0,0-1-12 0 0,-1 2-36 0 0,0 0 36 0 0,0-1 12 0 0,1 1 0 0 0,30 9 0 0 0,-22-9 0 0 0,-19-7 0 0 0,11 1 0 0 0,0-3 11 0 0,9-2 25 0 0,-2 3-19 0 0,126-24 20 0 0,-26 4-10 0 0,-48 12-27 0 0,-17-1-5 0 0,92-5 0 0 0,-46 15-37 0 0,-41 1 30 0 0,-42-1 12 0 0,171-5 0 0 0,-131-1 32 0 0,100-21 0 0 0,-103 14-32 0 0,37-10 0 0 0,74-43 99 0 0,-146 56-48 0 0,0 1 10 0 0,-1 1 1 0 0,1 1 0 0 0,0 2 0 0 0,1 0-1 0 0,45-3 1 0 0,-64 7-38 0 0,12 2 33 0 0,5 2 22 0 0,8 1-52 0 0,0 0 0 0 0,32 10-1 0 0,43 17-26 0 0,-98-29 0 0 0,-3-1 0 0 0,1 0 0 0 0,-1 0 0 0 0,0-1 0 0 0,0 0 0 0 0,7 0 0 0 0,-5 1 0 0 0,193 13 0 0 0,-102-7 2 0 0,119 1 60 0 0,53-12 2 0 0,-99 9-64 0 0,52 9 59 0 0,-193-11-54 0 0,7 0-5 0 0,0-1 0 0 0,63-5 0 0 0,-51-3 0 0 0,4 0 1 0 0,66-6 52 0 0,-109 11-44 0 0,27 2-8 0 0,58 12-1 0 0,48 13 203 0 0,-108-21-148 0 0,-17-1-55 0 0,0-2-1 0 0,0 0 1 0 0,19-1-1 0 0,-19-1 1 0 0,29-1 0 0 0,-35 0 0 0 0,25-1 0 0 0,10 0 0 0 0,-15-1 0 0 0,1-1 0 0 0,-4 4 0 0 0,3-3 54 0 0,14 2-44 0 0,3 2-10 0 0,-21-1 0 0 0,41 5 0 0 0,-62-4 0 0 0,0-1 0 0 0,1 1 0 0 0,-1-1 0 0 0,0 0 0 0 0,0-1 0 0 0,10-1 0 0 0,7-1 0 0 0,165-10 64 0 0,-140 7-64 0 0,28-4 0 0 0,-47 9 0 0 0,2-2 0 0 0,15-5 0 0 0,-32 6 0 0 0,61 5 50 0 0,-31-3-124 0 0,5 0 74 0 0,-41 0 0 0 0,84 4 0 0 0,30 5 0 0 0,-88-7 0 0 0,39 5 0 0 0,-23-4-2 0 0,-35-1 5 0 0,-1-1 0 0 0,1 0 1 0 0,17-3-1 0 0,-8 0 21 0 0,37 1 1 0 0,-26 1-21 0 0,-19 0-11 0 0,4-1 31 0 0,0 2 0 0 0,29 4-1 0 0,24 3 17 0 0,-27-3-16 0 0,76 8 40 0 0,-60-7-21 0 0,0-3 0 0 0,101-8-1 0 0,-99-3 22 0 0,-63 8-64 0 0,83-11 0 0 0,-57 9 0 0 0,114-3 0 0 0,-109 6 24 0 0,-1 1-1 0 0,1 1 1 0 0,-1 2-1 0 0,38 11 1 0 0,-53-13-50 0 0,-9-2 20 0 0,1 1 1 0 0,-1-1-1 0 0,0 1 1 0 0,8 4-1 0 0,10 0 6 0 0,10 2 0 0 0,-27-5 0 0 0,-4-2 0 0 0,0-1 0 0 0,0 1 0 0 0,0 0 0 0 0,0-1 0 0 0,0 0 0 0 0,8 0 0 0 0,31 0 54 0 0,19-5 20 0 0,-37 3-74 0 0,-11 1 0 0 0,7 1 0 0 0,-16 1 0 0 0,19-2 0 0 0,5-4 0 0 0,-23 5 0 0 0,19-4 0 0 0,-20 1 0 0 0,0 1 0 0 0,17 0 0 0 0,5-1-1 0 0,-10 1 34 0 0,31 0-1 0 0,-2 2-32 0 0,1 0 0 0 0,-16 0 0 0 0,-22-1 0 0 0,27 4 0 0 0,-18-3 0 0 0,-9 0 0 0 0,0 0 0 0 0,15 2 0 0 0,-14-1 1 0 0,23 1 9 0 0,-17-1 48 0 0,-12 0-59 0 0,0 0 0 0 0,0 0 0 0 0,1-1 1 0 0,-1 0-1 0 0,8 0 0 0 0,20 3 1 0 0,19 3 0 0 0,-44-5 0 0 0,28 0 0 0 0,-30-1 0 0 0,18 0 0 0 0,-2-1 0 0 0,-19 1 0 0 0,13-2 0 0 0,57-12 64 0 0,-41 11-64 0 0,0-1 0 0 0,18-1 0 0 0,0 1 0 0 0,-3 2 0 0 0,-15-2 0 0 0,-26 3 0 0 0,21 1 0 0 0,20 1 0 0 0,59 4 0 0 0,-20 1 0 0 0,-63-5 4 0 0,5 1 26 0 0,35-3 0 0 0,-31-3-30 0 0,-26 4 0 0 0,18-5 0 0 0,-19 3 0 0 0,19-3 0 0 0,-13 5 17 0 0,25-5 30 0 0,-25 3-47 0 0,22-4 0 0 0,-27 4 0 0 0,19-3 0 0 0,38-12 64 0 0,-31 11-64 0 0,15-5 0 0 0,-15 6 0 0 0,-8 2 0 0 0,-21 2 0 0 0,36 2 0 0 0,-28-2 0 0 0,26 4 0 0 0,13 3 0 0 0,-20-5 0 0 0,0 1 0 0 0,19-2 0 0 0,-16 1 0 0 0,-23 0 0 0 0,26-2 0 0 0,-30 1 6 0 0,19-5 52 0 0,5 0 6 0 0,-15 3-64 0 0,1 0 0 0 0,6 0 0 0 0,-21 2 0 0 0,34-14 0 0 0,6-3 0 0 0,-20 9 0 0 0,-20 8 0 0 0,36-10 0 0 0,-27 6 0 0 0,37-7 0 0 0,-27 6 0 0 0,2 1 0 0 0,-4 2 0 0 0,-12 2 0 0 0,15 1 0 0 0,0-2 0 0 0,-20 1 0 0 0,36 6 0 0 0,-22-4 0 0 0,1 1 0 0 0,0 0 0 0 0,-1 0 0 0 0,7 4 0 0 0,-12-6 0 0 0,5 0 0 0 0,33 2 0 0 0,-1 1 0 0 0,-32-4 0 0 0,1 0 0 0 0,6-1 0 0 0,-21 1 0 0 0,35-5 0 0 0,-7-1 54 0 0,29-6-44 0 0,-49 11 21 0 0,39-12 72 0 0,-35 10-146 0 0,2 1 32 0 0,0 0 11 0 0,1-1 0 0 0,-2 0 0 0 0,7 0-20 0 0,-18 3-3 0 0,18 3 2 0 0,-6 0 11 0 0,0 0-33 0 0,-1 0 32 0 0,0-1 11 0 0,2 0 0 0 0,-1 1 0 0 0,0 0 0 0 0,0 0 0 0 0,0-1 0 0 0,1 0 0 0 0,-1 1 0 0 0,1-2 0 0 0,-1 0 0 0 0,-1-1 0 0 0,0-1 0 0 0,1-2 0 0 0,-3 0 12 0 0,-2-1 52 0 0,-5 1 12 0 0,7-7-55 0 0,-6 7-76 0 0,-3 2 32 0 0,8-1-2 0 0,2-1-18 0 0,1-2 32 0 0,0 2 11 0 0,-1 0-6 0 0,-4 2 17 0 0,11-1-93 0 0,-14 2 13 0 0,6 0-42 0 0,-8 0-70 0 0,-2 0 120 0 0,1 0 0 0 0,-1 0 0 0 0,1 1 1 0 0,-1-1-1 0 0,0 0 0 0 0,1 1 0 0 0,-1-1 1 0 0,1 1-1 0 0,-1 0 0 0 0,0-1 0 0 0,1 1 1 0 0,-1 0-1 0 0,0 0 0 0 0,0 0 0 0 0,0 0 1 0 0,0 0-1 0 0,0 0 0 0 0,0 0 0 0 0,0 0 1 0 0,1 2-1 0 0,2 2-307 0 0,-1 1 0 0 0,0 0 1 0 0,4 8-1 0 0,0 2-1603 0 0</inkml:trace>
</inkml:ink>
</file>

<file path=ppt/ink/ink1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7:19.782"/>
    </inkml:context>
    <inkml:brush xml:id="br0">
      <inkml:brushProperty name="width" value="0.1" units="cm"/>
      <inkml:brushProperty name="height" value="0.1" units="cm"/>
      <inkml:brushProperty name="color" value="#0B868D"/>
      <inkml:brushProperty name="inkEffects" value="ocean"/>
      <inkml:brushProperty name="anchorX" value="-1831.02002"/>
      <inkml:brushProperty name="anchorY" value="-8053.53467"/>
      <inkml:brushProperty name="scaleFactor" value="0.5"/>
    </inkml:brush>
  </inkml:definitions>
  <inkml:trace contextRef="#ctx0" brushRef="#br0">354 0 6127 0 0,'0'0'664'0'0,"-5"0"-774"0"0,0 0 220 0 0,-2 1 142 0 0,-2 0 246 0 0,-1 1-261 0 0,-3 1-260 0 0,-3 2-18 0 0,-2 1-287 0 0,0 1 229 0 0,2-1 102 0 0,-1 1-30 0 0,-2 0 429 0 0,2 0-69 0 0,0-1 63 0 0,1 0 1 0 0,1-1 115 0 0,1-1-13 0 0,0 0 20 0 0,1-1-1 0 0,1 0-343 0 0,-2 2 192 0 0,2-2-263 0 0,1 1-102 0 0,3-1 22 0 0,0 0-24 0 0,2-1 0 0 0,-1 0-112 0 0,2 0-33 0 0,1-1-7 0 0,2 0-7 0 0,-4 3-1811 0 0</inkml:trace>
</inkml:ink>
</file>

<file path=ppt/ink/ink1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7:48.899"/>
    </inkml:context>
    <inkml:brush xml:id="br0">
      <inkml:brushProperty name="width" value="0.2" units="cm"/>
      <inkml:brushProperty name="height" value="0.4" units="cm"/>
      <inkml:brushProperty name="color" value="#663300"/>
      <inkml:brushProperty name="tip" value="rectangle"/>
      <inkml:brushProperty name="rasterOp" value="maskPen"/>
    </inkml:brush>
  </inkml:definitions>
  <inkml:trace contextRef="#ctx0" brushRef="#br0">1649 916 2759 0 0,'-2'0'207'0'0,"-2"-1"-118"0"0,0 0 1 0 0,-1 0-1 0 0,1-1 1 0 0,0 1-1 0 0,0-1 0 0 0,0 0 1 0 0,-6-4-1 0 0,-18-7 837 0 0,13 9-685 0 0,1 0-1 0 0,-1 2 0 0 0,-1-1 0 0 0,1 2 0 0 0,-16 0 0 0 0,-76 7 231 0 0,-224 32 1 0 0,-174 18-536 0 0,449-50-231 0 0,0-3-1 0 0,0-2 0 0 0,-90-9 1 0 0,127 5 251 0 0,38-1 9 0 0,17 0 16 0 0,330-56-60 0 0,-351 57 78 0 0,304-43-4 0 0,-124 23 36 0 0,26-15 778 0 0,-110 18 99 0 0,-109 19-547 0 0,-1-1-241 0 0,-1 2-107 0 0,1-1-1 0 0,-1 1 0 0 0,0-1 0 0 0,0 0 1 0 0,0 1-1 0 0,0-1 0 0 0,1 1 1 0 0,-1-1-1 0 0,0 0 0 0 0,0 1 0 0 0,0-1 1 0 0,0 1-1 0 0,0-1 0 0 0,0 0 0 0 0,-1 1 1 0 0,1-1-1 0 0,0 0 0 0 0,0 1 0 0 0,0-1 1 0 0,0 1-1 0 0,-1-1 0 0 0,1 1 1 0 0,0-1-1 0 0,-1 0 0 0 0,1 1 0 0 0,-1-1 1 0 0,0-1 9 0 0,-1 1 1 0 0,1 0 0 0 0,-1-1-1 0 0,0 1 1 0 0,1 0-1 0 0,-1 0 1 0 0,0 0 0 0 0,-2-1-1 0 0,-5-2 65 0 0,-1 1 0 0 0,-16-3-1 0 0,-43-5-2 0 0,-1 3-1 0 0,-73 3 0 0 0,46 2-28 0 0,-311-2-41 0 0,265 6-16 0 0,135-3 4 0 0,13 0 0 0 0,13-2-20 0 0,183-20-32 0 0,-18 1 26 0 0,339-59 24 0 0,-462 63 91 0 0,-57 18 322 0 0,-4 0-393 0 0,1 0-1 0 0,-1 1 1 0 0,1-1-1 0 0,-1 0 1 0 0,0 0-1 0 0,0 0 1 0 0,1 1-1 0 0,-1-1 1 0 0,0 1-1 0 0,0-1 0 0 0,0 0 1 0 0,-1 1-1 0 0,1-1 19 0 0,-4-2 24 0 0,1 1 1 0 0,-1-1-1 0 0,0 1 0 0 0,0 1 1 0 0,0-1-1 0 0,0 1 0 0 0,-10-2 1 0 0,-38-1 129 0 0,-333 15-123 0 0,304-7-64 0 0,-285 39-1 0 0,185-17-681 0 0,178-25-89 0 0,7-1 291 0 0,13 2 130 0 0,27-2 198 0 0,28-5-78 0 0,102-22 0 0 0,-114 16 152 0 0,197-25-93 0 0,106-21 101 0 0,-354 56 66 0 0,22-8 14 0 0,-27 8 405 0 0,-4 0-372 0 0,1 0 0 0 0,-1 0 0 0 0,0-1 0 0 0,0 1-1 0 0,1 0 1 0 0,-1 0 0 0 0,0 0 0 0 0,0 0 0 0 0,0 1-1 0 0,0-1 1 0 0,0 0 0 0 0,0 0 0 0 0,-1 1 0 0 0,1-1 0 0 0,0 0-1 0 0,0 1 1 0 0,0-1 0 0 0,-1 1 0 0 0,1-1 0 0 0,-2 1-1 0 0,-26-5 108 0 0,0 1 1 0 0,-1 2-1 0 0,-32 2 0 0 0,10-1-90 0 0,-363-13-44 0 0,228 14 48 0 0,-73-2 171 0 0,239 2-477 0 0,17 0-71 0 0,12 0 155 0 0,223-15-1305 0 0,-2-19 1116 0 0,-27 17 287 0 0,-76 10 56 0 0,-79 4-1 0 0,26-4 11 0 0,-60 5 52 0 0,-10 1 255 0 0,-22-4 61 0 0,6 1-220 0 0,-38-5 124 0 0,-65-1-1 0 0,44 5-249 0 0,-298-3-29 0 0,253 8 46 0 0,-78-12 21 0 0,163 9-68 0 0,18 1-24 0 0,12 2-90 0 0,81 7-526 0 0,32-7-213 0 0,119-16 0 0 0,-107 7 137 0 0,141 8-1 0 0,-197 0 734 0 0,-64 1 571 0 0,-19-2-210 0 0,-163-15 487 0 0,-17-1-625 0 0,-149 6 734 0 0,333 12-980 0 0,-4-1 17 0 0,0 1 0 0 0,0 1 0 0 0,-29 6-1 0 0,43-7-109 0 0,6 0-629 0 0,-3 1 675 0 0,0-1 0 0 0,0 0 0 0 0,0 1 0 0 0,1-1 0 0 0,-1 1 0 0 0,0-1 0 0 0,1 2 0 0 0,6 2-65 0 0,10 2-72 0 0,1-1 0 0 0,0 0 0 0 0,0-2 0 0 0,0 0-1 0 0,0-1 1 0 0,23-1 0 0 0,119-10-376 0 0,-129 6 464 0 0,297-10-245 0 0,-311 13 355 0 0,-5-1 82 0 0,-11 0 174 0 0,-2 0-223 0 0,0 0 0 0 0,-1 1 0 0 0,1-1 1 0 0,0 0-1 0 0,-1 0 0 0 0,1 0 0 0 0,-1 1 0 0 0,1-1 0 0 0,-1 0 0 0 0,1 0 0 0 0,-1 1 0 0 0,1-1 1 0 0,-1 0-1 0 0,0 1 0 0 0,1-1 0 0 0,-1 1 0 0 0,0-1 0 0 0,0 1 0 0 0,0-1 0 0 0,0 0 0 0 0,-18-7 341 0 0,18 8-369 0 0,-18-7 205 0 0,0 2 0 0 0,-1 0 0 0 0,0 1 1 0 0,0 1-1 0 0,-20 0 0 0 0,-105 4-17 0 0,56 1-17 0 0,-13-3 22 0 0,-112 2 270 0 0,205 0-462 0 0,-1-1 0 0 0,0 2 0 0 0,-10 2 0 0 0,17-4-102 0 0,21 6-966 0 0,-3-2 876 0 0,0-1-1 0 0,0-1 1 0 0,0 0 0 0 0,28 0 0 0 0,83-10-97 0 0,-65 2 216 0 0,86-10 56 0 0,-13 3 5 0 0,-99 8 8 0 0,-33 5 168 0 0,-13-7-4 0 0,-2 3-128 0 0,1 1-1 0 0,-1 0 0 0 0,1 0 0 0 0,-1 2 0 0 0,0-1 0 0 0,-25 2 0 0 0,21 0-33 0 0,-150 0 68 0 0,54-2-20 0 0,-44-2 79 0 0,61 2 114 0 0,54 2-281 0 0,52 9-182 0 0,-4-5 149 0 0,1 0 0 0 0,-1-1-1 0 0,0 0 1 0 0,1 0 0 0 0,0 0-1 0 0,0-1 1 0 0,-1 0 0 0 0,1-1-1 0 0,15 2 1 0 0,7 0-93 0 0,32-3 0 0 0,-38 0 110 0 0,279-14-208 0 0,-299 14 248 0 0,55-4 12 0 0,-55 4 50 0 0,-16 0 138 0 0,-82 2 193 0 0,-36-1-31 0 0,-99-2 213 0 0,228 1-534 0 0,17 6-120 0 0,0 0 55 0 0,1 0 0 0 0,0-2 0 0 0,0 0 0 0 0,0-1 0 0 0,1 0 0 0 0,25 0 0 0 0,119-9-13 0 0,-133 4-8 0 0,494-12-21 0 0,-379 12 66 0 0,-8-2 17 0 0,-133 4 53 0 0,-5-1-11 0 0,-25-5-7 0 0,0 1 0 0 0,0 2 0 0 0,-47-1-1 0 0,6 1 1 0 0,44 1-44 0 0,-458-16 244 0 0,349 22-240 0 0,-64 3-12 0 0,181-6-4 0 0,-27-2 0 0 0,43 1 1 0 0,0 0 1 0 0,1 0 0 0 0,-1 0 0 0 0,0 0-1 0 0,1 0 1 0 0,-1 0 0 0 0,0 0 0 0 0,1 0 0 0 0,-1 0-1 0 0,1 0 1 0 0,-1 0 0 0 0,0 1 0 0 0,1-1-1 0 0,-1 0 1 0 0,1 0 0 0 0,-2 1 0 0 0,0 0-6 0 0,0 0-50 0 0,4 0-340 0 0,5 3 369 0 0,1 0 0 0 0,-1-1 0 0 0,0-1 0 0 0,1 1 0 0 0,-1-1 0 0 0,1 0 0 0 0,8 1 0 0 0,61 3-55 0 0,-41-3 44 0 0,207-1-81 0 0,-56-3 12 0 0,238 7-8 0 0,-390-4 118 0 0,-5 1 11 0 0,-142-7 76 0 0,45 3-57 0 0,-180-12-4 0 0,-83-3 12 0 0,38 8 34 0 0,273 8-72 0 0,-36-1 0 0 0,-65-10 0 0 0,83 7-82 0 0,35 4 163 0 0,6-1-69 0 0,0 0 0 0 0,0 0 0 0 0,1 0 0 0 0,-1 1-1 0 0,0-1 1 0 0,6 1 0 0 0,-1 0 24 0 0,115 1 48 0 0,-4-1 61 0 0,-83-2-138 0 0,302-19-1 0 0,-192 5-6 0 0,64 5 37 0 0,91-9 1 0 0,-300 19 15 0 0,-17-2 11 0 0,-14-2-35 0 0,-2 1 0 0 0,1 2 0 0 0,-55 3 1 0 0,29 0 0 0 0,-425 4 87 0 0,389-1-117 0 0,-51 1 0 0 0,132-5-12 0 0,58-1-40 0 0,-28-1 21 0 0,-1 2 1 0 0,0 0 0 0 0,1 1 0 0 0,25 5-1 0 0,-38-5 23 0 0,23 3-37 0 0,-19-1-380 0 0,-21-1 354 0 0,-24-1 108 0 0,-159-10-26 0 0,96 8 130 0 0,-1 0-13 0 0,94 0-128 0 0,-12 4 0 0 0,13-2 0 0 0,3-1-3 0 0,1 0 0 0 0,0 0 0 0 0,-1 0 0 0 0,1 0 0 0 0,0 0 0 0 0,-1 0 1 0 0,1 0-1 0 0,0 0 0 0 0,-1 0 0 0 0,1 0 0 0 0,0 0 0 0 0,0 1 0 0 0,-1-1 0 0 0,1 0 0 0 0,0 0 0 0 0,-1 0 0 0 0,1 0 0 0 0,0 1 0 0 0,-1-1 0 0 0,1 0 0 0 0,0 0 0 0 0,0 0 0 0 0,0 1 0 0 0,-1-1 0 0 0,1 0 0 0 0,0 0 0 0 0,0 1 0 0 0,0-1 0 0 0,-1 1 0 0 0,9 5-105 0 0,-5-4 105 0 0,3 1 3 0 0,1 1 0 0 0,-1-1 0 0 0,1-1 0 0 0,0 1 0 0 0,0-1 0 0 0,0 0 0 0 0,1-1 0 0 0,-1 0 0 0 0,9 1 0 0 0,9-1 22 0 0,34-4 1 0 0,-5 0 11 0 0,162-7 175 0 0,-208 10-201 0 0,265-30 110 0 0,-179 22-98 0 0,-2 0 7 0 0,100 3 0 0 0,-137 10-27 0 0,44 1 0 0 0,-83-6 0 0 0,0-1 0 0 0,6-1 36 0 0,16 3 0 0 0,-23-1-36 0 0,0 0 0 0 0,1 2 0 0 0,0-1 0 0 0,1 1 0 0 0,0 2 0 0 0,-2-1 0 0 0,-2 1 0 0 0,-1-1 11 0 0,-10-2 42 0 0,-4 0 1 0 0,-4 0-43 0 0,0 0 1 0 0,0-1 0 0 0,0 1 0 0 0,-12-2-1 0 0,-7 1 5 0 0,-150 2 120 0 0,115-2-136 0 0,-40 2 0 0 0,87-2 0 0 0,3-2-12 0 0,8 2-46 0 0,17-3-61 0 0,-3 0 108 0 0,1 1-1 0 0,0 0 1 0 0,0 1-1 0 0,0 1 1 0 0,0 0 0 0 0,17 3-1 0 0,-16-2 17 0 0,1-1-5 0 0,-88-13 156 0 0,63 13-149 0 0,-12-2-25 0 0,21 3 7 0 0,12 2 5 0 0,11 0-6 0 0,0 0-1 0 0,0-2 0 0 0,43-3 1 0 0,-12 1-2 0 0,-22-1 14 0 0,-12 1 0 0 0,30 2 0 0 0,-44-1 1 0 0,20 5 9 0 0,-10-1 33 0 0,0 1-33 0 0,-1 1-10 0 0,1-1 0 0 0,1 1 0 0 0,-9-3 0 0 0,12 10 0 0 0,61 38 75 0 0,5-9 42 0 0,-40-26-158 0 0,60 15 0 0 0,-90-27 43 0 0,17 3-2 0 0,-16-1 0 0 0,0-1 0 0 0,-5 0 15 0 0,-9-4 54 0 0,-17-5 53 0 0,2 1-124 0 0,-14-3 75 0 0,-26-11 0 0 0,-90-37-63 0 0,121 45-10 0 0,-28-6 0 0 0,-7-2 0 0 0,-4-3 0 0 0,49 17 0 0 0,-4-1 0 0 0,12 1 0 0 0,4 3 0 0 0,-1-1 0 0 0,0 0 0 0 0,1 1 0 0 0,-1-1 0 0 0,0 0 0 0 0,0 1 0 0 0,0-1 0 0 0,0 1 0 0 0,0-1 0 0 0,1 1 0 0 0,-1 0 0 0 0,0-1 0 0 0,0 1 0 0 0,0 0 0 0 0,-2 0 0 0 0,-19-7 0 0 0,10 4 0 0 0,11 4 0 0 0,-1-1 0 0 0,1 0 0 0 0,0 0 0 0 0,-1-1 0 0 0,1 1 0 0 0,0 0 0 0 0,0 0 0 0 0,-1-1 0 0 0,1 1 0 0 0,0-1 0 0 0,0 1 0 0 0,0-1 0 0 0,0 1 0 0 0,-2-2 0 0 0,0 0 0 0 0,-14 1 0 0 0,-11-1 0 0 0,1 2 0 0 0,-53-5 0 0 0,-21 7-19 0 0,-98-3-34 0 0,127-8 53 0 0,59 7 0 0 0,0-1 0 0 0,0 0 0 0 0,0 1 0 0 0,1 0 0 0 0,2 0-10 0 0,7 1-33 0 0,-5 1 20 0 0,-28 2-109 0 0,25-2 132 0 0,2 2-10 0 0,7-2-44 0 0,16-4-74 0 0,11-4 128 0 0,-21 7 0 0 0,0 0 0 0 0,-1 0 0 0 0,1 1 0 0 0,0-1 0 0 0,-1 1 0 0 0,1 0 0 0 0,4 0 0 0 0,9-1 0 0 0,-8 1 0 0 0,13 2 0 0 0,10-1-64 0 0,-17 0 64 0 0,-3-2 11 0 0,-10 0 234 0 0,0 0-191 0 0,9-3-44 0 0,5 3-10 0 0,32 6 0 0 0,-12 0 0 0 0,-15-2 0 0 0,35 1 0 0 0,-5 1-53 0 0,-20-4 42 0 0,-15 0 11 0 0,0 0 0 0 0,0 2 0 0 0,-1-1 0 0 0,0 2 0 0 0,-1 0 0 0 0,2 0 0 0 0,-1 1 0 0 0,1 2 0 0 0,5 4 0 0 0,18 5 0 0 0,-24-10 0 0 0,1 0 0 0 0,0-1 0 0 0,-1 0 0 0 0,7 1 0 0 0,4 6 0 0 0,-15-7 0 0 0,3 2 0 0 0,-1-1 0 0 0,0 1 0 0 0,-1 1 0 0 0,0 1 0 0 0,0-2 0 0 0,1-1 0 0 0,6 6 0 0 0,-16-10 0 0 0,19 3 0 0 0,-17-3 0 0 0,21 2 0 0 0,-18-3 15 0 0,0 0 0 0 0,1 0 0 0 0,-1-1 0 0 0,10-1 0 0 0,-8 1-26 0 0,5-2 11 0 0,-3-1 11 0 0,-12 3-10 0 0,0 0 0 0 0,0 0 0 0 0,0 0 0 0 0,0 0 0 0 0,0 0 0 0 0,0 0 0 0 0,1 0 0 0 0,-1 0 0 0 0,0 0 0 0 0,0 0 0 0 0,0 0 0 0 0,0 0 0 0 0,0 0 0 0 0,0 0 0 0 0,0 0 0 0 0,0 0 0 0 0,0 0 0 0 0,0 0 0 0 0,0 0 0 0 0,0 0 0 0 0,1 0 0 0 0,-1 0 0 0 0,0 0 0 0 0,0 0 0 0 0,0 0 0 0 0,0 0 0 0 0,0 0 0 0 0,0-1 0 0 0,0 1 0 0 0,0 0 0 0 0,0 0 0 0 0,0 0 0 0 0,0 0 0 0 0,0 0 0 0 0,0 0 0 0 0,0 0 0 0 0,0 0 0 0 0,0 0 0 0 0,0 0 0 0 0,0 0 0 0 0,0 0 0 0 0,0-1 0 0 0,0 1 0 0 0,0 0 0 0 0,0 0 0 0 0,0 0 0 0 0,0 0 0 0 0,0 0 0 0 0,0 0 0 0 0,0 0 0 0 0,0 0 0 0 0,0 0 0 0 0,-1-8 63 0 0,1 8-60 0 0,-1-1-1 0 0,1 0 1 0 0,0 1-1 0 0,-1-1 1 0 0,1 1-1 0 0,0-1 0 0 0,-1 1 1 0 0,1-1-1 0 0,0 1 1 0 0,-1-1-1 0 0,1 1 0 0 0,-1-1 1 0 0,1 1-1 0 0,-1-1 1 0 0,1 1-1 0 0,-1 0 1 0 0,0-1-1 0 0,0 1 0 0 0,-1-2 7 0 0,-4-2 11 0 0,2 1-16 0 0,0-1-1 0 0,-1 1 1 0 0,0 0-1 0 0,0 0 1 0 0,0 1 0 0 0,-7-3-1 0 0,-1 0-4 0 0,-9-2 11 0 0,21 6 21 0 0,3 2-128 0 0,45 12 90 0 0,73 10 1 0 0,-88-18 5 0 0,-17-3 0 0 0,-11 0 0 0 0,-11 0 0 0 0,-13-1 0 0 0,-160-10 64 0 0,83-3-80 0 0,95 12-61 0 0,-8 1-556 0 0,28 5 583 0 0,1-1 1 0 0,0-1-1 0 0,0 0 1 0 0,28 1 0 0 0,83-3 35 0 0,-86-2 9 0 0,-32 0 16 0 0,-34-8 172 0 0,6 1-114 0 0,-111-20 186 0 0,69 16-157 0 0,-155-34-82 0 0,188 41-32 0 0,23 4-65 0 0,4 1-15 0 0,13 3 53 0 0,0 0-1 0 0,0-2 1 0 0,28 3 0 0 0,-15-3 42 0 0,49 11 0 0 0,-62-9-11 0 0,-2-1-24 0 0,-56-21 148 0 0,-46-7 22 0 0,69 18-123 0 0,-1 2 0 0 0,0 0 0 0 0,-21-1 1 0 0,35 5 7 0 0,-6-1-9 0 0,2 1-22 0 0,9 0-46 0 0,5 1 3 0 0,11-1 44 0 0,-6-1 11 0 0,1 1 0 0 0,-1 1 0 0 0,10-1 0 0 0,-5 3 0 0 0,-9-1 0 0 0,1 0 0 0 0,-1 0 0 0 0,1-1 0 0 0,0 1 0 0 0,7-2 0 0 0,33 7 0 0 0,-29-4 0 0 0,-1 3 0 0 0,-1 0 0 0 0,-1 0 11 0 0,-11-4 402 0 0,0-2-359 0 0,8-2-44 0 0,3 3-10 0 0,2 3 0 0 0,1 2 0 0 0,94 28 45 0 0,-69-21 28 0 0,-16-6-42 0 0,-18-5-19 0 0,1 2 0 0 0,0-1 0 0 0,0 1 0 0 0,-1 0 0 0 0,1 0 0 0 0,-1 1 0 0 0,0 0-1 0 0,10 7 1 0 0,8 5-12 0 0,2-1 0 0 0,0 0 0 0 0,62 37 0 0 0,166 92 0 0 0,-19-44 0 0 0,24 13 0 0 0,-254-111 0 0 0,17 14 0 0 0,-13-8 11 0 0,-10-8-10 0 0,0 0-1 0 0,0 0 1 0 0,0 0 0 0 0,0 0-1 0 0,0 0 1 0 0,0 0 0 0 0,0 0-1 0 0,0 0 1 0 0,0 0 0 0 0,0 0-1 0 0,0 0 1 0 0,0 0 0 0 0,0 0-1 0 0,1 0 1 0 0,-1 0 0 0 0,0 1-1 0 0,0-1 1 0 0,0 0 0 0 0,0 0-1 0 0,0 0 1 0 0,0 0-1 0 0,0 0 1 0 0,0 0 0 0 0,0 0-1 0 0,0 0 1 0 0,0 0 0 0 0,0 0-1 0 0,0 0 1 0 0,0 0 0 0 0,0 0-1 0 0,0 1 1 0 0,0-1 0 0 0,0 0-1 0 0,0 0 1 0 0,0 0 0 0 0,0 0-1 0 0,0 0 1 0 0,0 0 0 0 0,0 0-1 0 0,0 0 1 0 0,0 0 0 0 0,0 0-1 0 0,0 0 1 0 0,0 0 0 0 0,0 1-1 0 0,0-1 1 0 0,-1 0 0 0 0,1 0-1 0 0,0 0 1 0 0,0 0 0 0 0,0 0-1 0 0,0 0 1 0 0,0 0-1 0 0,0 0 1 0 0,0 0 0 0 0,0 0-1 0 0,0 0 1 0 0,0 0 0 0 0,0 0-1 0 0,0 0 1 0 0,0 0 0 0 0,0 0-1 0 0,-1 0 1 0 0,1 0 0 0 0,-4 3 8 0 0,-1 0 1 0 0,0 0-1 0 0,0 0 0 0 0,0-1 1 0 0,0 1-1 0 0,0-1 1 0 0,0-1-1 0 0,0 1 0 0 0,-1-1 1 0 0,1 0-1 0 0,-7 1 1 0 0,-13-1 59 0 0,-30 0 1 0 0,29-2-56 0 0,-328-20-14 0 0,172 8-7 0 0,-278 17 0 0 0,453-4-2 0 0,-49 3-226 0 0,-70 12-1 0 0,93-5 50 0 0,31-9 98 0 0,1 0-229 0 0,1 0 296 0 0,0 0 0 0 0,0 0 0 0 0,0-1 0 0 0,0 1 0 0 0,0 0 0 0 0,1 0-1 0 0,-1-1 1 0 0,0 1 0 0 0,0 0 0 0 0,1 0 0 0 0,-1-1 0 0 0,0 1-1 0 0,1 0 1 0 0,-1 0 0 0 0,0-1 0 0 0,1 1 0 0 0,0 0 0 0 0,10 12-163 0 0,-5-8 126 0 0,-1-1 1 0 0,1-1-1 0 0,0 1 0 0 0,0-1 1 0 0,0 0-1 0 0,1-1 0 0 0,9 4 1 0 0,51 8-190 0 0,-48-10 198 0 0,408 45-276 0 0,-86-15 312 0 0,-135-13 13 0 0,59 9 0 0 0,-253-26 33 0 0,-12-4-33 0 0,0 0 0 0 0,0 0 1 0 0,0 0-1 0 0,0 0 0 0 0,0 0 1 0 0,0 0-1 0 0,0 0 0 0 0,0 0 1 0 0,0 0-1 0 0,0 0 0 0 0,0 0 1 0 0,0 0-1 0 0,-1 0 0 0 0,1 0 1 0 0,0 0-1 0 0,0 0 0 0 0,0 0 1 0 0,0 0-1 0 0,0 0 1 0 0,0 0-1 0 0,0 0 0 0 0,0 0 1 0 0,0 0-1 0 0,0 0 0 0 0,0 0 1 0 0,0 0-1 0 0,0 0 0 0 0,0 0 1 0 0,0 1-1 0 0,0-1 0 0 0,0 0 1 0 0,0 0-1 0 0,0 0 0 0 0,0 0 1 0 0,0 0-1 0 0,0 0 0 0 0,0 0 1 0 0,0 0-1 0 0,0 0 0 0 0,0 0 1 0 0,0 0-1 0 0,0 0 0 0 0,0 0 1 0 0,0 0-1 0 0,0 0 0 0 0,0 0 1 0 0,0 0-1 0 0,0 0 0 0 0,0 0 1 0 0,0 1-1 0 0,0-1 0 0 0,0 0 1 0 0,0 0-1 0 0,0 0 0 0 0,0 0 1 0 0,0 0-1 0 0,0 0 1 0 0,0 0-1 0 0,0 0 0 0 0,0 0 1 0 0,0 0-1 0 0,0 0 0 0 0,0 0 1 0 0,0 0-1 0 0,0 0 0 0 0,0 0 1 0 0,0 0-1 0 0,-9 1 47 0 0,-19 0 91 0 0,-40-3 0 0 0,25 0-87 0 0,-297-35 123 0 0,192 16-96 0 0,-65-6 431 0 0,-280-33 530 0 0,475 58-1032 0 0,3 1-13 0 0,0-2 0 0 0,-22-5 0 0 0,35 7-101 0 0,4 1-298 0 0,98-18-3 0 0,113-4 0 0 0,26-4 765 0 0,-217 23-282 0 0,65-13 172 0 0,-72 13-198 0 0,0-1 0 0 0,0-1 0 0 0,20-9 0 0 0,-27 7 15 0 0,-2 3 26 0 0,-11-8 174 0 0,3 8-229 0 0,0 0 0 0 0,0 0-1 0 0,-1 1 1 0 0,0 0 0 0 0,1-1 0 0 0,-1 1-1 0 0,-1 0 1 0 0,1 0 0 0 0,0 0-1 0 0,-1 1 1 0 0,-4-3 0 0 0,-6-3 85 0 0,-24-11-1 0 0,12 9-59 0 0,0 1 0 0 0,-37-8 0 0 0,-58-6 56 0 0,48 11 4 0 0,-253-57 520 0 0,264 53-512 0 0,54 13-128 0 0,9 0 0 0 0,7 0 0 0 0,-7 3 0 0 0,22-4-13 0 0,0 0 0 0 0,0 2-1 0 0,1 0 1 0 0,-1 2-1 0 0,37 4 1 0 0,2-2-3 0 0,177 4 16 0 0,-213-5 0 0 0,-15 0 4 0 0,0-1 0 0 0,1 0 0 0 0,17-2 0 0 0,-40-7 140 0 0,0 4-123 0 0,-1 1 0 0 0,0 1 0 0 0,0 0 0 0 0,0 0-1 0 0,0 1 1 0 0,-16 0 0 0 0,13 0-9 0 0,-212-23 54 0 0,159 18-66 0 0,0 3 0 0 0,-103 7 0 0 0,145-1 0 0 0,15-2 0 0 0,0 1 0 0 0,1 0 0 0 0,-18 5 0 0 0,17-2-13 0 0,11-4 6 0 0,0 0 0 0 0,-1 1 0 0 0,1-1 0 0 0,0 0-1 0 0,0 0 1 0 0,-1 1 0 0 0,1-1 0 0 0,0 0 0 0 0,0 1 0 0 0,0-1 0 0 0,0 0 0 0 0,-1 1 0 0 0,1-1-1 0 0,0 0 1 0 0,0 1 0 0 0,0-1 0 0 0,0 0 0 0 0,0 1 0 0 0,0-1 0 0 0,0 0 0 0 0,0 1 0 0 0,0 0-1 0 0,1 4-68 0 0,1 0-87 0 0,4 0 104 0 0,0-1 0 0 0,0 1 0 0 0,1-1 0 0 0,-1 0 0 0 0,1-1 0 0 0,0 0 0 0 0,0 0 0 0 0,0 0 0 0 0,13 2 0 0 0,74 12-225 0 0,-84-16 264 0 0,466 46-326 0 0,-197-41 293 0 0,-276-6 110 0 0,-19-5 125 0 0,-17-3-90 0 0,0 3 1 0 0,0 0 0 0 0,-61 1-1 0 0,52 2-69 0 0,-220-16 38 0 0,-3 0 147 0 0,66 14 30 0 0,0 1-73 0 0,69 0-76 0 0,102 3-85 0 0,0 2-1 0 0,-42 9 1 0 0,68-11-97 0 0,3 3-393 0 0,0 0 420 0 0,0-1 0 0 0,1 1-1 0 0,0-1 1 0 0,-1 0 0 0 0,1 0-1 0 0,0 0 1 0 0,0 0 0 0 0,0 0-1 0 0,0 0 1 0 0,0 0 0 0 0,0-1-1 0 0,1 1 1 0 0,-1-1 0 0 0,1 1-1 0 0,-1-1 1 0 0,1 0 0 0 0,2 1 0 0 0,8 2-200 0 0,1 0 0 0 0,17 2 0 0 0,-19-4 211 0 0,86 12-263 0 0,104 0 0 0 0,-5 0 52 0 0,-160-10 261 0 0,131 19-54 0 0,-159-21 59 0 0,-1 1 0 0 0,0 0 0 0 0,13 6 0 0 0,-6 0 0 0 0,-14-8 1 0 0,0-1 0 0 0,-1 1 0 0 0,1-1 0 0 0,-1 1 0 0 0,1-1 0 0 0,-1 1 0 0 0,1-1 0 0 0,-1 1 0 0 0,1 0 0 0 0,-1-1 0 0 0,0 1 0 0 0,1 0 0 0 0,-1-1 0 0 0,0 1 0 0 0,0 0 0 0 0,1-1 0 0 0,-1 1 0 0 0,0 0 0 0 0,0 0 0 0 0,0-1 0 0 0,0 1 0 0 0,0 0-1 0 0,0 0 1 0 0,0-1 0 0 0,0 1 0 0 0,0 0 0 0 0,-1 0 0 0 0,1 0 0 0 0,-1 1 4 0 0,0-1 1 0 0,0 1-1 0 0,0-1 0 0 0,0 0 0 0 0,0 1 1 0 0,0-1-1 0 0,-1 0 0 0 0,1 0 0 0 0,0 0 1 0 0,-1 0-1 0 0,-2 2 0 0 0,-4 1 22 0 0,0 0-1 0 0,0-1 1 0 0,-15 5 0 0 0,-43 6 106 0 0,-90 9-1 0 0,99-16-69 0 0,-351 22 475 0 0,208-18-16 0 0,147-8-342 0 0,-3-1 79 0 0,0 3 1 0 0,-97 21-1 0 0,137-20-248 0 0,16-6-10 0 0,-1 0 1 0 0,1 0-1 0 0,-1 1 1 0 0,1-1-1 0 0,-1 0 0 0 0,1 0 1 0 0,0 1-1 0 0,-1-1 1 0 0,1 0-1 0 0,-1 1 0 0 0,1-1 1 0 0,0 0-1 0 0,0 1 1 0 0,-1-1-1 0 0,1 1 0 0 0,0-1 1 0 0,-1 0-1 0 0,1 1 0 0 0,0-1 1 0 0,0 1-1 0 0,0-1 1 0 0,-1 1-1 0 0,2 1-5 0 0,-1 0-1 0 0,0 0 1 0 0,1 0 0 0 0,-1 0-1 0 0,1-1 1 0 0,-1 1 0 0 0,1 0-1 0 0,0 0 1 0 0,0-1 0 0 0,0 1-1 0 0,0-1 1 0 0,0 1-1 0 0,0-1 1 0 0,0 1 0 0 0,1-1-1 0 0,-1 1 1 0 0,0-1 0 0 0,1 0-1 0 0,-1 0 1 0 0,1 0 0 0 0,2 1-1 0 0,5 4-41 0 0,1 0 1 0 0,13 4-1 0 0,-2-1-27 0 0,1-1 0 0 0,43 8 0 0 0,48 2-19 0 0,-24-5 15 0 0,441 67 63 0 0,-407-57 14 0 0,-113-19 0 0 0,-10-1 0 0 0,-10 1 0 0 0,10-4 0 0 0,-18 5 0 0 0,0 0 0 0 0,0-2 0 0 0,-32 3 0 0 0,-59-4 0 0 0,77-3 0 0 0,-248-14 290 0 0,62 1-26 0 0,152 12-117 0 0,-259 1 1111 0 0,312 1-1220 0 0,4 1 0 0 0,-1 0-1 0 0,1 0 1 0 0,-14 4-1 0 0,23-4-39 0 0,-1-1 0 0 0,1 1 0 0 0,0-1 0 0 0,0 1 0 0 0,-1-1 0 0 0,1 1 0 0 0,0-1 0 0 0,0 1 0 0 0,0-1 0 0 0,-1 1 0 0 0,1-1 1 0 0,0 1-1 0 0,0-1 0 0 0,0 1 0 0 0,0-1 0 0 0,0 1 0 0 0,0 0 0 0 0,0-1 0 0 0,0 1 0 0 0,0-1 0 0 0,0 1 0 0 0,1-1 0 0 0,-1 1 0 0 0,0-1 0 0 0,0 1 0 0 0,1 0 0 0 0,-1-1-2 0 0,1 3-18 0 0,0-1 0 0 0,1 1-1 0 0,-1-1 1 0 0,1 1 0 0 0,-1-1 0 0 0,1 0 0 0 0,0 0 0 0 0,0 0 0 0 0,0 0 0 0 0,0 0 0 0 0,0-1 0 0 0,0 1 0 0 0,1 0 0 0 0,-1-1 0 0 0,3 2 0 0 0,6 2-47 0 0,0 0 0 0 0,13 4 0 0 0,8 0-17 0 0,0-2 0 0 0,1-1 0 0 0,33 2 0 0 0,-40-5 78 0 0,114 9-70 0 0,30 3 2 0 0,-101-5 72 0 0,290 33-56 0 0,-217-27 60 0 0,-107-11 0 0 0,67 21 0 0 0,-91-21 0 0 0,-11-5 0 0 0,0 0 0 0 0,0 0 0 0 0,0 1 0 0 0,1-1 0 0 0,-1 0 0 0 0,0 0 0 0 0,0 0 0 0 0,0 0 0 0 0,0 0 0 0 0,0 0 0 0 0,0 0 0 0 0,0 0 0 0 0,0 0 0 0 0,0 0 0 0 0,0 0 0 0 0,0 0 0 0 0,0 1 0 0 0,0-1 0 0 0,0 0 0 0 0,0 0 0 0 0,0 0 0 0 0,0 0 0 0 0,0 0 0 0 0,0 0 0 0 0,0 0 0 0 0,0 0 0 0 0,0 0 0 0 0,0 0 0 0 0,0 1 0 0 0,0-1 0 0 0,0 0 0 0 0,0 0 0 0 0,0 0 0 0 0,0 0 0 0 0,0 0 0 0 0,0 0 0 0 0,-1 0 0 0 0,1 0 0 0 0,0 0 0 0 0,0 0 0 0 0,0 0 0 0 0,0 0 0 0 0,0 0 0 0 0,0 0 0 0 0,0 1 0 0 0,0-1 0 0 0,0 0 0 0 0,0 0 0 0 0,-9 2 0 0 0,-8 0 31 0 0,0 0 0 0 0,0-1 0 0 0,0-1 0 0 0,1 0 0 0 0,-22-4 0 0 0,1 1 23 0 0,-476-38 906 0 0,453 36-822 0 0,-79 4-1 0 0,129 3-113 0 0,9 3-29 0 0,8 2-31 0 0,-7-7 33 0 0,5 4-17 0 0,0-1 1 0 0,0 1-1 0 0,0-1 1 0 0,0-1-1 0 0,1 1 0 0 0,-1-1 1 0 0,1 0-1 0 0,7 2 1 0 0,50 8-53 0 0,-53-10 71 0 0,531 44-119 0 0,-209-25 122 0 0,-32 5-2 0 0,380 36 0 0 0,228 43 0 0 0,-656-60-6 0 0,-26-5 76 0 0,-214-40-27 0 0,-11-5-13 0 0,-6-2 32 0 0,-2 0-16 0 0,1 1 1 0 0,-2-1-1 0 0,1 2 0 0 0,-1-1 0 0 0,0 1 1 0 0,0 0-1 0 0,0 1 0 0 0,-11-5 0 0 0,5 3-23 0 0,-287-120 87 0 0,-10 24 10 0 0,252 84-116 0 0,-133-45-4 0 0,-47-14 0 0 0,126 41 0 0 0,-189-88 0 0 0,267 107 0 0 0,-19-9 0 0 0,-88-57 0 0 0,132 77 5 0 0,-26-24 44 0 0,36 30-49 0 0,0-1 0 0 0,-1 1 1 0 0,1 0-1 0 0,0 0 0 0 0,0 0 1 0 0,-1 0-1 0 0,1-1 0 0 0,0 1 1 0 0,0 0-1 0 0,0 0 0 0 0,-1-1 1 0 0,1 1-1 0 0,0 0 0 0 0,0 0 1 0 0,0-1-1 0 0,0 1 1 0 0,-1 0-1 0 0,1-1 0 0 0,0 1 1 0 0,0 0-1 0 0,0-1 0 0 0,0 1 1 0 0,0 0-1 0 0,0 0 0 0 0,0-1 1 0 0,0 1-1 0 0,0 0 0 0 0,0-1 1 0 0,0 1-1 0 0,0-1 0 0 0,2 0-6 0 0,-1 0 0 0 0,1 0 1 0 0,-1 0-1 0 0,1 0 0 0 0,0 1 0 0 0,-1-1 0 0 0,1 0 0 0 0,0 1 0 0 0,0-1 0 0 0,-1 1 0 0 0,1 0 0 0 0,0-1 0 0 0,2 1 0 0 0,31-2-178 0 0,-28 2 137 0 0,175 7-982 0 0,-70 0 614 0 0,224-1 149 0 0,-329-6 264 0 0,22-2 19 0 0,-29 2-13 0 0,1 0 0 0 0,-1 0 1 0 0,0 0-1 0 0,1 0 0 0 0,-1 0 0 0 0,0 0 1 0 0,1 0-1 0 0,-1 0 0 0 0,1 0 0 0 0,-1 0 0 0 0,0-1 1 0 0,0 1-1 0 0,1 0 0 0 0,-1 0 0 0 0,0 0 0 0 0,1-1 1 0 0,-1 1-1 0 0,0 0 0 0 0,0 0 0 0 0,1-1 1 0 0,-1 1-1 0 0,0 0 0 0 0,0 0 0 0 0,1-1 0 0 0,-1 1 1 0 0,0 0-1 0 0,0-1 0 0 0,0 1 0 0 0,0 0 0 0 0,0-1 1 0 0,1 1-1 0 0,-1 0 0 0 0,0-1 0 0 0,0 1 1 0 0,0 0-1 0 0,0-1 0 0 0,0 1 0 0 0,0 0 0 0 0,0-1 1 0 0,0 1-1 0 0,0-1 0 0 0,0 1 0 0 0,-1 0 0 0 0,1-1 1 0 0,0 0-1 0 0,-6-10 57 0 0,0 5-45 0 0,0 2 0 0 0,0-1 0 0 0,0 1 1 0 0,-1 0-1 0 0,0 0 0 0 0,0 1 0 0 0,0 0 0 0 0,0 0 1 0 0,-10-3-1 0 0,4 2-8 0 0,-129-43-125 0 0,-28-10-38 0 0,24-4 200 0 0,-103-38 33 0 0,214 90-139 0 0,23 6 57 0 0,1 0 1 0 0,-1 0-1 0 0,1-2 0 0 0,-17-7 0 0 0,28 12 3 0 0,0 0 0 0 0,0 0 0 0 0,0 0-1 0 0,0 0 1 0 0,0 0 0 0 0,0 0 0 0 0,1 0 0 0 0,-1 0 0 0 0,0-1 0 0 0,0 1 0 0 0,0 0-1 0 0,0 0 1 0 0,0 0 0 0 0,0 0 0 0 0,0 0 0 0 0,0 0 0 0 0,0 0 0 0 0,0 0-1 0 0,0 0 1 0 0,0 0 0 0 0,0 0 0 0 0,0 0 0 0 0,0 0 0 0 0,0 0 0 0 0,0 0 0 0 0,0 0-1 0 0,0 0 1 0 0,0-1 0 0 0,0 1 0 0 0,0 0 0 0 0,0 0 0 0 0,0 0 0 0 0,0 0-1 0 0,0 0 1 0 0,0 0 0 0 0,0 0 0 0 0,0 0 0 0 0,0 0 0 0 0,0 0 0 0 0,0 0-1 0 0,0 0 1 0 0,0 0 0 0 0,0 0 0 0 0,0-1 0 0 0,0 1 0 0 0,0 0 0 0 0,12-3-37 0 0,0 0 1 0 0,0 0 0 0 0,1 1 0 0 0,-1 1-1 0 0,1 0 1 0 0,16 1 0 0 0,81 10-215 0 0,-83-7 207 0 0,170 26-67 0 0,111 9-48 0 0,-271-35 171 0 0,-46-13 116 0 0,1 4-117 0 0,-1 0 0 0 0,1 1 1 0 0,-1 0-1 0 0,0 1 0 0 0,-10-4 1 0 0,-51-14 18 0 0,14 5-34 0 0,-36-18 5 0 0,-71-23 0 0 0,129 47 0 0 0,-61-17 0 0 0,22 6 0 0 0,60 19 0 0 0,2 2-10 0 0,9 1-44 0 0,5 0-10 0 0,22 1 43 0 0,0 2 0 0 0,0 1-1 0 0,-1 1 1 0 0,1 1 0 0 0,26 11-1 0 0,-22-8-12 0 0,-12-4-22 0 0,0 1 0 0 0,21 10 0 0 0,-28-11 30 0 0,-8-4-32 0 0,-11-10-3 0 0,7 7 56 0 0,-5-3 5 0 0,-1-1 0 0 0,0 1 0 0 0,0 1 0 0 0,-1-1 0 0 0,1 1 0 0 0,-18-5 0 0 0,-57-11 6 0 0,65 16 0 0 0,-1 0 31 0 0,0 0 7 0 0,1 0 1 0 0,-1 2-1 0 0,-36-2 1 0 0,42 5-25 0 0,-1-1-1 0 0,0 0 1 0 0,0-2-1 0 0,1 1 1 0 0,-23-7-1 0 0,25 6-31 0 0,29 7-26 0 0,-9-1 10 0 0,1-1-1 0 0,16 2 0 0 0,4-1 29 0 0,3 1 0 0 0,-19-3 0 0 0,-2 0 12 0 0,-9-2 47 0 0,-4-2-41 0 0,0 0 0 0 0,-1 0 0 0 0,1 0 0 0 0,0 0 1 0 0,-1 0-1 0 0,1 0 0 0 0,-1 1 0 0 0,0-1 0 0 0,1 0 0 0 0,-1 1 0 0 0,0 0 0 0 0,0-1 0 0 0,-2 0 0 0 0,-5-2 26 0 0,1 0 0 0 0,-1 1-1 0 0,1 0 1 0 0,-1 0 0 0 0,-16-2-1 0 0,6 1-13 0 0,-74-23 162 0 0,58 22-140 0 0,31 5-110 0 0,-4 1-13 0 0,6-1-14 0 0,0 0 26 0 0,-14-5 46 0 0,13 4 14 0 0,-13-1 0 0 0,5 0-1 0 0,10 2 0 0 0,1 0 0 0 0,0 0 0 0 0,0 0 0 0 0,0 0 0 0 0,0 0 0 0 0,-1 0 0 0 0,1 0 0 0 0,0 0 0 0 0,0 0 0 0 0,0 0 0 0 0,0 0 0 0 0,-1-1 0 0 0,1 1 0 0 0,0 0 0 0 0,0 0 0 0 0,0 0 0 0 0,0 0 0 0 0,0 0 0 0 0,-1 0 0 0 0,1 0 0 0 0,0-1 0 0 0,0 1 0 0 0,0 0 0 0 0,0 0 0 0 0,0 0 0 0 0,0 0 0 0 0,0 0 0 0 0,0-1 0 0 0,0 1 0 0 0,-1 0 0 0 0,1 0 0 0 0,0 0 0 0 0,0 0 0 0 0,0-1 0 0 0,0 1 0 0 0,0 0 0 0 0,0 0 0 0 0,0 0 0 0 0,2-1 0 0 0,-1 1 0 0 0,0 1 0 0 0,1-1 0 0 0,0 1 0 0 0,-1 0 0 0 0,1-1 0 0 0,0 0 0 0 0,0 1 0 0 0,-1-1 0 0 0,1 0 0 0 0,0 0 0 0 0,0 0 0 0 0,-1 0 0 0 0,4 0 0 0 0,11 0 0 0 0,15-1 0 0 0,18 3 0 0 0,-34-1 0 0 0,1 1 0 0 0,0-2 0 0 0,-15 0 0 0 0,23 1 0 0 0,-2-1 0 0 0,-7 1 0 0 0,-1 3 0 0 0,1 1 0 0 0,1 0 0 0 0,-1 1 0 0 0,-2 1 0 0 0,0 0 0 0 0,1-1 0 0 0,8 5 0 0 0,-2 1 0 0 0,-6-4 0 0 0,-1 1 0 0 0,2 0 0 0 0,0 0 0 0 0,0-1 0 0 0,9 2 16 0 0,-14-3 13 0 0,0 1-20 0 0,3 2 13 0 0,0 0 37 0 0,18 11 125 0 0,-24-18-143 0 0,-5-2 23 0 0,1 0-10 0 0,10 5-23 0 0,-3-2 1 0 0,0 1 1 0 0,0 0-1 0 0,-1 0 1 0 0,0 1 0 0 0,12 10-1 0 0,-9-8-32 0 0,0 1 0 0 0,3 1 0 0 0,7 3 0 0 0,-16-13 0 0 0,27 15 0 0 0,-12-3 0 0 0,-8-7 0 0 0,-3-1 0 0 0,-4-2 17 0 0,12 2 29 0 0,-11-2-45 0 0,22 5 63 0 0,0 0 0 0 0,-14-4-64 0 0,0 1 11 0 0,6 0 8 0 0,-20-4-7 0 0,40 3 10 0 0,-23-2 78 0 0,-12-1-37 0 0,0 1 0 0 0,-1-1 0 0 0,1 1 0 0 0,0 0 0 0 0,7 2 0 0 0,-7-1 41 0 0,-4-3-83 0 0,1-1-4 0 0,17 5 158 0 0,-4 1-162 0 0,-1-1-13 0 0,0 0 0 0 0,-1 0 0 0 0,1 1 0 0 0,-1-2-16 0 0,1 1-48 0 0,0-1 48 0 0,0 0 16 0 0,0 0 0 0 0,0 1 0 0 0,0-3 0 0 0,1 1 0 0 0,-2 1 0 0 0,1 1 0 0 0,0 1 0 0 0,-1-3 11 0 0,1 0 32 0 0,1 2-33 0 0,0 1-10 0 0,1 0 0 0 0,13 5 0 0 0,2-2 0 0 0,224 56 0 0 0,-197-46 0 0 0,-28-8 0 0 0,-26-8 0 0 0,19 11 0 0 0,3 0 0 0 0,-27-12 0 0 0,0 0 0 0 0,0 0 0 0 0,1 0 0 0 0,-1 0 0 0 0,0 0 0 0 0,0 0 0 0 0,0 0 0 0 0,0 0 0 0 0,1 0 0 0 0,-1 1 0 0 0,0-1 0 0 0,0 0 0 0 0,0 0 0 0 0,0 0 0 0 0,1 0 0 0 0,-1 0 0 0 0,0 0 0 0 0,0 0 0 0 0,0 0 0 0 0,0 1 0 0 0,0-1 0 0 0,0 0 0 0 0,1 0 0 0 0,-1 0 0 0 0,0 0 0 0 0,0 0 0 0 0,0 1 0 0 0,0-1 0 0 0,0 0 0 0 0,0 0 0 0 0,0 0 0 0 0,0 0 0 0 0,0 1 0 0 0,0-1 0 0 0,0 0 0 0 0,0 0 0 0 0,-7 3 1 0 0,-10-3-20 0 0,-68-7-94 0 0,-96-20 1 0 0,-82-35-85 0 0,-118-33 197 0 0,326 85-7 0 0,18 5-7 0 0,1-3 0 0 0,0-1-1 0 0,-53-20 1 0 0,49 12 14 0 0,-51-15 0 0 0,73 26-17 0 0,-21-10 0 0 0,-13-4-35 0 0,44 17-21 0 0,-8-6 3 0 0,10 4-19 0 0,3 2 85 0 0,-12-6-143 0 0,7 4 136 0 0,8 5 11 0 0,-1 0 0 0 0,1 0 0 0 0,0 0 0 0 0,0 0 0 0 0,0 0 0 0 0,-1-1 0 0 0,1 1 0 0 0,0 0 0 0 0,0 0 0 0 0,0 0 0 0 0,-1-1 0 0 0,1 1 0 0 0,0 0 0 0 0,0 0 0 0 0,0 0 0 0 0,0-1 0 0 0,0 1 0 0 0,-1 0 0 0 0,1 0 0 0 0,0-1 0 0 0,0 1 0 0 0,0 0 0 0 0,0 0 0 0 0,0-1 0 0 0,0 1 0 0 0,0 0 0 0 0,0 0 0 0 0,0-1 0 0 0,0 1 0 0 0,0 0 0 0 0,0 0 0 0 0,0-1 0 0 0,3 0-3 0 0,-1 0-1 0 0,0 0 1 0 0,1 0-1 0 0,-1 1 1 0 0,1-1-1 0 0,-1 1 0 0 0,0 0 1 0 0,6-1-1 0 0,25 0-28 0 0,-4 3 32 0 0,1 0 0 0 0,-1 2 0 0 0,1 1 0 0 0,-1 2 0 0 0,37 13 0 0 0,-20-8 0 0 0,1 2 0 0 0,20 3 0 0 0,-61-15 0 0 0,19 8 0 0 0,-9-6 0 0 0,-1 0 0 0 0,1 0 0 0 0,-1 1 0 0 0,8 2 0 0 0,-21-7 0 0 0,22 5 0 0 0,7 2 0 0 0,-7 1 29 0 0,-5-6 6 0 0,-15-2-35 0 0,11 0 0 0 0,-1 3 0 0 0,1 0 0 0 0,1 0 0 0 0,0 0 0 0 0,-1-1 0 0 0,0 0 0 0 0,1 1 0 0 0,-1 1 0 0 0,1 2 0 0 0,-2-1 0 0 0,1 0 0 0 0,1 1 0 0 0,-1-2 0 0 0,1 0 0 0 0,6 4 36 0 0,18 5 130 0 0,-25-10-269 0 0,-6-1 100 0 0,1 0 0 0 0,16 7 0 0 0,-11-3-15 0 0,-1-1 18 0 0,1-1 0 0 0,-1-2 0 0 0,1 1 0 0 0,0 1 0 0 0,1 0 0 0 0,-1-1 0 0 0,97 28 0 0 0,61 13 0 0 0,-158-40 0 0 0,-3-1 14 0 0,-10-3 50 0 0,-15-5 2 0 0,-13-4-51 0 0,-1 1 1 0 0,-33-5-1 0 0,-3-1 3 0 0,-163-40-18 0 0,171 43 13 0 0,-24-6 28 0 0,-113-29-40 0 0,-9-3-16 0 0,159 36 15 0 0,-69-31 0 0 0,60 20 26 0 0,-37-18 20 0 0,28 15-46 0 0,40 16 0 0 0,-2 1 0 0 0,15 8 0 0 0,-2 0 0 0 0,6 1 0 0 0,-1 0 0 0 0,1 0 0 0 0,0 0 0 0 0,0 0 0 0 0,0 0 0 0 0,-5-3 0 0 0,-18-5 0 0 0,-1-2 0 0 0,13 5 0 0 0,-9-1 0 0 0,4 3 0 0 0,7-1 0 0 0,2-1 0 0 0,2-1 14 0 0,7 6 50 0 0,4 1-8 0 0,16 1-53 0 0,0 1 0 0 0,0 1 0 0 0,32 10 1 0 0,23 4-7 0 0,-57-14 3 0 0,-1 2 0 0 0,0 0 0 0 0,0 0 0 0 0,-1 2 0 0 0,20 10 0 0 0,20 7 0 0 0,-4-3 0 0 0,18 12 0 0 0,-57-27 0 0 0,0-1 0 0 0,15 4 0 0 0,16 6 0 0 0,-34-12 0 0 0,0 0 0 0 0,1 0 0 0 0,-1-1 0 0 0,13 1 0 0 0,-12-1 0 0 0,4 1 0 0 0,25 9 0 0 0,-27-9-16 0 0,-9-3-61 0 0,-1 1 8 0 0,8 4 45 0 0,-5-3-19 0 0,7 3 32 0 0,3-2 11 0 0,1 0-13 0 0,-2 0-40 0 0,-1 0 25 0 0,-11-2-42 0 0,-67-8-556 0 0,-88-15 576 0 0,-8-24 50 0 0,-122-30 0 0 0,142 49 0 0 0,81 16 0 0 0,32 7 0 0 0,11 3 0 0 0,0-1 0 0 0,-21-5 0 0 0,-23-10-202 0 0,53 14 171 0 0,-10-7 8 0 0,7 6 23 0 0,-2 2 0 0 0,1-1 0 0 0,1-1 0 0 0,-6-2 0 0 0,17 6 0 0 0,-25-19 0 0 0,16 11 0 0 0,3 2 15 0 0,4 5 186 0 0,2-1-147 0 0,-3-4-58 0 0,3 5-66 0 0,1-1 13 0 0,7-7 528 0 0,-6 9-509 0 0,20-2 26 0 0,-13 5 12 0 0,19 7 0 0 0,82 21 0 0 0,-81-22 0 0 0,30 14 0 0 0,-16-6 0 0 0,-14-6 0 0 0,3 3 0 0 0,-26-12 0 0 0,20 8 0 0 0,9 6 0 0 0,-23-10 0 0 0,25 11 0 0 0,-14-8 0 0 0,84 37 0 0 0,-101-43 0 0 0,20 7 0 0 0,-21-9 0 0 0,21 11 0 0 0,-10-3 0 0 0,5 2 0 0 0,-18-9 0 0 0,26 19 0 0 0,-23-16 22 0 0,0 0 0 0 0,1-1-1 0 0,-1 0 1 0 0,1 0 0 0 0,0-1-1 0 0,0 1 1 0 0,11 2 0 0 0,21 8 28 0 0,-7-3-120 0 0,36 11-28 0 0,-61-19 98 0 0,0-1 0 0 0,0 1-1 0 0,0-2 1 0 0,1 1 0 0 0,8 0-1 0 0,5 2 14 0 0,2 1 32 0 0,38 10 35 0 0,-36-7-80 0 0,-2 3 0 0 0,7-1-13 0 0,18 4-54 0 0,-17-3 67 0 0,16-2 0 0 0,-26-6 0 0 0,-16-4 0 0 0,29 5 0 0 0,-5 1 0 0 0,-13-3 0 0 0,1 1 0 0 0,-1 1 0 0 0,0-2 0 0 0,1 2 11 0 0,-1-1 32 0 0,32 8-97 0 0,-17-6 54 0 0,16 1 0 0 0,18 1 0 0 0,-36-3 0 0 0,1-1 0 0 0,15-1 0 0 0,-14-2 0 0 0,-15 0 0 0 0,-1 1 0 0 0,9 0 0 0 0,-22-1 0 0 0,19 4 0 0 0,23 5 0 0 0,92 15 0 0 0,30 3 64 0 0,-71-19-64 0 0,-83-7 11 0 0,-10-1 42 0 0,-4-1 1 0 0,-209-39 45 0 0,80 18-60 0 0,-79-9-106 0 0,26 5-4 0 0,92 9 12 0 0,-153-48 0 0 0,236 61 49 0 0,7 3-44 0 0,15 8-274 0 0,4-2 287 0 0,-1 0-1 0 0,1-1 0 0 0,0 0 1 0 0,30 1-1 0 0,10 3 24 0 0,51 11-41 0 0,113 3 0 0 0,-205-21 59 0 0,-4-1 11 0 0,-9 0 106 0 0,-15-11-53 0 0,8 8-64 0 0,-1 0 0 0 0,0 0 0 0 0,0 0 0 0 0,0 1 0 0 0,-1 0 0 0 0,1 0 0 0 0,-10-2 0 0 0,-43-5 0 0 0,30 5 0 0 0,-101-19 0 0 0,119 21-10 0 0,100 22-118 0 0,181 16 74 0 0,-256-34 54 0 0,0-2 0 0 0,-3 0 11 0 0,-10 0 118 0 0,-13-7 17 0 0,1 2-145 0 0,-1 1 0 0 0,0 0 0 0 0,-1 0 1 0 0,1 1-1 0 0,0 1 0 0 0,-1 0 0 0 0,-11 0 1 0 0,-12-3-2 0 0,-216-39 78 0 0,238 43-37 0 0,11 0-100 0 0,20 7-39 0 0,-4-1 64 0 0,122 23 34 0 0,-113-24 0 0 0,87 10 0 0 0,-15-4 0 0 0,-51-6 11 0 0,-42-4 42 0 0,-3-2 1 0 0,-3-1-46 0 0,1-1 0 0 0,0 1 0 0 0,-1 0 0 0 0,0 0 0 0 0,0 0 0 0 0,0 0 0 0 0,0 1 0 0 0,0 0 0 0 0,-1 0 0 0 0,1 0 0 0 0,-1 0 0 0 0,-4-1 0 0 0,-13-3 9 0 0,-27-3 0 0 0,47 9-17 0 0,-243-33 210 0 0,154 22-164 0 0,67 10-78 0 0,15 1 10 0 0,18 0 12 0 0,136 10 10 0 0,-73-6 21 0 0,86 1 38 0 0,-144-5-59 0 0,-2 0 11 0 0,-47-9 106 0 0,-76-4-42 0 0,97 11-32 0 0,4 1-46 0 0,50 10-140 0 0,-25-5 149 0 0,28 4 0 0 0,58 4-6 0 0,-53-2 0 0 0,-33-8 0 0 0,0 2 0 0 0,-1 0 0 0 0,1 0 0 0 0,-1 1 0 0 0,1 0 11 0 0,-2 1 32 0 0,0 2-33 0 0,1-2-10 0 0,0-1 0 0 0,30 11 0 0 0,-14-8 0 0 0,2-1 0 0 0,-1 1 60 0 0,2 2-48 0 0,26 7-12 0 0,-14-3 0 0 0,-40-12-1 0 0,20 2 13 0 0,37 3 41 0 0,-57-6-34 0 0,21 0 26 0 0,-6-1-40 0 0,-17 0 10 0 0,20 4 31 0 0,-5-1-19 0 0,-15-2-6 0 0,2 1-4 0 0,29 0-12 0 0,-20-1-5 0 0,1 2 0 0 0,0 1 0 0 0,0-2 0 0 0,0 1 0 0 0,0-2 0 0 0,-1 0 0 0 0,1 2 0 0 0,0-2 0 0 0,-6-1 0 0 0,3 0 0 0 0,-7 2 0 0 0,29 3 0 0 0,-16-3 0 0 0,-2 0 0 0 0,-1 0 0 0 0,0-1 0 0 0,0 0 0 0 0,1 0 0 0 0,0 1 0 0 0,31 2 0 0 0,-31-1 0 0 0,-1 1 0 0 0,32 5 0 0 0,-18-2 0 0 0,44 10 0 0 0,-58-14 0 0 0,-1 1 0 0 0,45 9 0 0 0,-29-6 0 0 0,-2 1 0 0 0,-12-4 0 0 0,18 1 0 0 0,-21-5 11 0 0,-8 0 32 0 0,4 2-21 0 0,-6-1 37 0 0,-12-2-42 0 0,0 0-1 0 0,1 0 1 0 0,-13-4 0 0 0,-7-2-19 0 0,-276-40 56 0 0,32 14-58 0 0,117 14-314 0 0,98 11 253 0 0,44 6 54 0 0,1 1 1 0 0,10 0-49 0 0,4 2-373 0 0,30 0 421 0 0,-23-1 1 0 0,-4 0-33 0 0,8-1 32 0 0,3 2 11 0 0,-1-1 0 0 0,0-2 0 0 0,-3-1 11 0 0,-9 3 42 0 0,-3-2 1 0 0,5-8-44 0 0,5 0-10 0 0,2 3 0 0 0,3 3 0 0 0,-3 1 11 0 0,-7 2 32 0 0,4-2-22 0 0,-6 3 316 0 0,-1-1-261 0 0,6-3-4 0 0,-6 3 192 0 0,1 1-226 0 0,8-3-92 0 0,5 3 38 0 0,0 0 16 0 0,0 0 0 0 0,10 4 0 0 0,-1 1 0 0 0,-19-5 1 0 0,21 7 62 0 0,4 2-63 0 0,-24-7 31 0 0,30 13 114 0 0,-23-8-145 0 0,1 0 0 0 0,-12-5 0 0 0,16 7 0 0 0,5-1 0 0 0,8 4 11 0 0,-10-3 45 0 0,-18-8-61 0 0,16 4-9 0 0,29 6-66 0 0,-28-7 90 0 0,-4 0 51 0 0,11-2-36 0 0,-23-1-25 0 0,20 0 0 0 0,-9-1 0 0 0,-1 0 0 0 0,0 0 0 0 0,-1 0 0 0 0,1 0 0 0 0,1 0 0 0 0,-1 0 0 0 0,1 0 0 0 0,-1 0 0 0 0,-1 0 0 0 0,1 0 0 0 0,-1 0 0 0 0,1-1 0 0 0,-1 0 0 0 0,1 0 0 0 0,0-1 0 0 0,-1 2 0 0 0,1 0 0 0 0,-1-1 0 0 0,1 0 0 0 0,-1 1 0 0 0,1 1 0 0 0,0 0 0 0 0,1 1 0 0 0,-2-1 0 0 0,1-1 0 0 0,13 0 46 0 0,-4 1 35 0 0,-18 0-80 0 0,10 1-1 0 0,-1 0 0 0 0,0-2 0 0 0,-1 2 0 0 0,1 0 0 0 0,-1 0 0 0 0,1 1 0 0 0,-2 0 0 0 0,3 0 0 0 0,-1 1 0 0 0,-1-1 0 0 0,1-1 0 0 0,-1 1 0 0 0,1 1 0 0 0,0-2 0 0 0,0 1 0 0 0,1 1 0 0 0,-1-1 0 0 0,0 0 0 0 0,46 6 0 0 0,-16 4 0 0 0,-33-11 0 0 0,-6-1 0 0 0,1 0 0 0 0,-1 0 0 0 0,12 4 0 0 0,43 14 0 0 0,57 20 0 0 0,-49-15 0 0 0,85 32 0 0 0,101 30 0 0 0,112 27-72 0 0,-50 14 72 0 0,-195-69-32 0 0,-94-42 22 0 0,-1 0-1 0 0,32 25 0 0 0,-53-37 13 0 0,-3-2-3 0 0,-1-1-1 0 0,0 1 1 0 0,0 0 0 0 0,1 0-1 0 0,-1 0 1 0 0,-1 0-1 0 0,1 1 1 0 0,2 3 0 0 0,3 3-53 0 0,-7-9 53 0 0,0 0 0 0 0,0 0-1 0 0,0 0 1 0 0,0 0-1 0 0,0 0 1 0 0,1 0 0 0 0,-1 0-1 0 0,0 0 1 0 0,0 1-1 0 0,0-1 1 0 0,0 0 0 0 0,0 0-1 0 0,0 0 1 0 0,0 0-1 0 0,0 0 1 0 0,0 0 0 0 0,0 0-1 0 0,0 0 1 0 0,0 1 0 0 0,0-1-1 0 0,0 0 1 0 0,0 0-1 0 0,0 0 1 0 0,0 0 0 0 0,0 0-1 0 0,0 0 1 0 0,0 0-1 0 0,0 0 1 0 0,0 1 0 0 0,0-1-1 0 0,0 0 1 0 0,0 0-1 0 0,-1 0 1 0 0,1 0 0 0 0,0 0-1 0 0,0 0 1 0 0,0 0-1 0 0,0 0 1 0 0,0 0 0 0 0,0 0-1 0 0,0 0 1 0 0,0 1-1 0 0,0-1 1 0 0,0 0 0 0 0,-1 0-1 0 0,-2 3-6 0 0,0 0 0 0 0,-1-1 0 0 0,0 1 0 0 0,1-1-1 0 0,-1 1 1 0 0,0-1 0 0 0,0 0 0 0 0,0 0 0 0 0,-1-1 0 0 0,1 0-1 0 0,0 1 1 0 0,-1-1 0 0 0,1-1 0 0 0,-9 2 0 0 0,-9-1 5 0 0,-38-2 0 0 0,55 0 3 0 0,-447-53-157 0 0,337 36 56 0 0,-492-81-201 0 0,-311-37 148 0 0,622 94 124 0 0,-104-11 6 0 0,345 48 24 0 0,-292-35 0 0 0,-129-1-73 0 0,223 24 18 0 0,218 14-89 0 0,-90-3-2161 0 0</inkml:trace>
</inkml:ink>
</file>

<file path=ppt/ink/ink1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7:52.541"/>
    </inkml:context>
    <inkml:brush xml:id="br0">
      <inkml:brushProperty name="width" value="0.2" units="cm"/>
      <inkml:brushProperty name="height" value="0.4" units="cm"/>
      <inkml:brushProperty name="color" value="#663300"/>
      <inkml:brushProperty name="tip" value="rectangle"/>
      <inkml:brushProperty name="rasterOp" value="maskPen"/>
    </inkml:brush>
  </inkml:definitions>
  <inkml:trace contextRef="#ctx0" brushRef="#br0">3121 355 3223 0 0,'328'30'403'0'0,"-85"-6"466"0"0,189 16 807 0 0,-57-5-829 0 0,25 5-437 0 0,-134-13-359 0 0,-220-21-41 0 0,38 1 138 0 0,-81-7-66 0 0,-4-1-70 0 0,0 0 0 0 0,0 0 0 0 0,1 1-1 0 0,-1-1 1 0 0,0 0 0 0 0,0 1 0 0 0,0-1 0 0 0,0 0-1 0 0,0 1 1 0 0,0-1 0 0 0,-1 1 0 0 0,1-1 6 0 0,-13-5 25 0 0,0 0 1 0 0,-1 2-1 0 0,1-1 0 0 0,-1 2 0 0 0,-29-4 0 0 0,1 0 5 0 0,-152-32 39 0 0,-98-19-33 0 0,7 8 56 0 0,-259-42 382 0 0,182 23-103 0 0,19 4-92 0 0,191 39-219 0 0,-359-48 178 0 0,457 72-270 0 0,66 13-298 0 0,1-5 217 0 0,0 0 1 0 0,0-1-1 0 0,1 0 0 0 0,0 0 0 0 0,0-1 0 0 0,26 3 0 0 0,-15-1 7 0 0,462 76-433 0 0,-175-34 522 0 0,170 14-1 0 0,-118-18 0 0 0,92 1 0 0 0,-448-45 0 0 0,30 4 0 0 0,-14-1 6 0 0,37-1 0 0 0,-60-2-2 0 0,1 0 0 0 0,-1 0 0 0 0,0 0 0 0 0,0 0 0 0 0,0 0-1 0 0,0 0 1 0 0,0 0 0 0 0,1 0 0 0 0,-1 0 0 0 0,0-1 0 0 0,0 1 0 0 0,0 0-1 0 0,0 0 1 0 0,0 0 0 0 0,0 0 0 0 0,0 0 0 0 0,1-1 0 0 0,-1 1 0 0 0,0 0-1 0 0,0 0 1 0 0,0 0 0 0 0,0 0 0 0 0,0 0 0 0 0,0-1 0 0 0,0 1-1 0 0,0 0 1 0 0,0 0 0 0 0,0 0 0 0 0,0-1 0 0 0,0 1 0 0 0,0 0 0 0 0,0 0-1 0 0,0 0 1 0 0,0 0 0 0 0,0-1 0 0 0,0 1 0 0 0,0 0 0 0 0,0 0 0 0 0,0 0-1 0 0,0 0 1 0 0,0-1 0 0 0,-1 1 0 0 0,-1-6 82 0 0,0 3-55 0 0,1 1 0 0 0,-1 0 0 0 0,0 0 0 0 0,0 0 0 0 0,0 0 0 0 0,0 0 0 0 0,0 0 0 0 0,-1 1 0 0 0,1-1 0 0 0,0 1 0 0 0,-1-1 0 0 0,1 1 0 0 0,-5-1 0 0 0,-39-13 183 0 0,35 12-184 0 0,-169-34 213 0 0,57 15-182 0 0,-54-19 0 0 0,-204-37 102 0 0,145 42 135 0 0,227 35-302 0 0,-1 0 0 0 0,1 1 0 0 0,-1 1 0 0 0,-9 1 0 0 0,17-2-64 0 0,3 1-38 0 0,-1 0 82 0 0,1 0-1 0 0,-1-1 0 0 0,1 1 1 0 0,0 0-1 0 0,0 0 0 0 0,-1-1 0 0 0,1 1 1 0 0,0 0-1 0 0,0-1 0 0 0,2 2 1 0 0,-2-1-23 0 0,7 4-32 0 0,1 0 0 0 0,-1-1 0 0 0,1 0-1 0 0,0-1 1 0 0,17 6 0 0 0,51 6-133 0 0,-45-9 123 0 0,160 24-47 0 0,-14-2 131 0 0,403 53-126 0 0,-371-46 74 0 0,-160-25 50 0 0,95 18 86 0 0,-142-27 104 0 0,-7-2-128 0 0,1 1 0 0 0,0-1-1 0 0,0 0 1 0 0,0-1 0 0 0,0 1 0 0 0,0 0 0 0 0,-3-2 0 0 0,-7-4 60 0 0,-35-10 31 0 0,-1 1 0 0 0,0 2 0 0 0,-99-13 0 0 0,122 24-162 0 0,71 19-124 0 0,432 103 352 0 0,433 94 332 0 0,-863-198-538 0 0,75 33-1 0 0,-119-47 119 0 0,-32-9 68 0 0,11 1-127 0 0,-279-57 131 0 0,128 30-136 0 0,-417-68 4 0 0,379 66-64 0 0,-49-6 0 0 0,63 20 0 0 0,-140-19 0 0 0,264 35-31 0 0,23 3-40 0 0,43 3-60 0 0,10 7-1062 0 0,-1-2 1071 0 0,0 0 0 0 0,0-1-1 0 0,1 1 1 0 0,-1-1 0 0 0,1-1 0 0 0,0 1-1 0 0,0-1 1 0 0,0 0 0 0 0,12 2 0 0 0,11 3-79 0 0,38 4 0 0 0,229 11 79 0 0,-228-20 81 0 0,178 18 193 0 0,-98-7 253 0 0,-136-14-324 0 0,-12 0-26 0 0,-3 0 2 0 0,-22-5 131 0 0,5 2-206 0 0,-494-71 240 0 0,490 71-199 0 0,-256-37 149 0 0,-18-3 234 0 0,-71-3 139 0 0,47 5-140 0 0,-38-5-96 0 0,-174-19-2 0 0,235 34-97 0 0,-369-35 508 0 0,612 61-675 0 0,15 1-1 0 0,-64 1 1 0 0,92 4-57 0 0,10 0-56 0 0,5 1 2 0 0,7 5 6 0 0,1 0-1 0 0,0 0 0 0 0,0-1 0 0 0,1-1 0 0 0,0 0 1 0 0,0-1-1 0 0,0 0 0 0 0,13 2 0 0 0,108 14-244 0 0,-109-17 287 0 0,779 90-229 0 0,-335-31 285 0 0,-177-21-27 0 0,55 15-9 0 0,-458-62-184 0 0,-456-53 168 0 0,322 29 29 0 0,-158-21 34 0 0,-348-24 328 0 0,588 62-220 0 0,-230-5-14 0 0,331 17-128 0 0,41 0-13 0 0,1 1 0 0 0,-1 0 0 0 0,-37 8 0 0 0,58-8 0 0 0,1 0-1 0 0,-1 0 0 0 0,0 0 0 0 0,0 0 0 0 0,0 1 0 0 0,1-1 1 0 0,-1 0-1 0 0,0 0 0 0 0,0 1 0 0 0,1-1 0 0 0,-1 1 1 0 0,0-1-1 0 0,1 0 0 0 0,-1 1 0 0 0,0-1 0 0 0,1 1 0 0 0,-2 0 1 0 0,2 0-5 0 0,1 0 0 0 0,-1 0 0 0 0,0 0 0 0 0,0-1 0 0 0,0 1 0 0 0,0 0 0 0 0,0 0 0 0 0,1-1 0 0 0,-1 1 0 0 0,0 0 0 0 0,1-1 1 0 0,-1 1-1 0 0,1 0 0 0 0,-1-1 0 0 0,0 1 0 0 0,1 0 0 0 0,-1-1 0 0 0,1 1 0 0 0,0-1 0 0 0,-1 1 0 0 0,1-1 0 0 0,1 1 0 0 0,17 13-141 0 0,-3-6 56 0 0,0-1 0 0 0,0 0 0 0 0,0-1 1 0 0,1-1-1 0 0,19 4 0 0 0,89 10-124 0 0,-91-15 193 0 0,691 73-107 0 0,-413-46 149 0 0,-32-3 12 0 0,-142-16 136 0 0,200 44 0 0 0,-287-45-139 0 0,140 41 20 0 0,-184-48-50 0 0,-9-1 0 0 0,-12-2 0 0 0,12-1 0 0 0,-71 1 0 0 0,-94-12 0 0 0,40 1 0 0 0,-404-41 276 0 0,176 11-56 0 0,46 8 182 0 0,99 9-140 0 0,126 15-174 0 0,-95 4 0 0 0,173 4-88 0 0,4-1-2 0 0,0 1 1 0 0,1 0 0 0 0,-1 1 0 0 0,0-1 0 0 0,1 0-1 0 0,-1 0 1 0 0,0 1 0 0 0,1-1 0 0 0,-1 1 0 0 0,0-1 0 0 0,1 1-1 0 0,-1 0 1 0 0,-2 1 0 0 0,3-1-37 0 0,4 1-19 0 0,13 5-34 0 0,-1-1 0 0 0,1 0 0 0 0,1-1 0 0 0,19 3-1 0 0,75 7-96 0 0,-43-7 112 0 0,334 35-14 0 0,-26-9 32 0 0,-39-4 62 0 0,207 31-4 0 0,-510-56 0 0 0,179 34 0 0 0,-212-39 0 0 0,0 0 0 0 0,0 1 0 0 0,0-1 0 0 0,-1 0 0 0 0,1 0 0 0 0,0 0 0 0 0,0 1 0 0 0,0-1 0 0 0,0 0 0 0 0,0 1 0 0 0,-1-1 0 0 0,1 1 0 0 0,0-1 0 0 0,0 1 0 0 0,-1-1 0 0 0,1 1 0 0 0,1 1 0 0 0,-3-1 0 0 0,-1-1 0 0 0,1 1 0 0 0,0 0 0 0 0,-1 0 0 0 0,1-1 0 0 0,0 1 0 0 0,-1-1 0 0 0,1 1 0 0 0,-1-1 0 0 0,1 0 0 0 0,-1 1 0 0 0,1-1 0 0 0,-1 0 0 0 0,-2 0 0 0 0,-33 1 0 0 0,34 0 0 0 0,-264-10-20 0 0,-2-15-14 0 0,93 8 24 0 0,-820-62 449 0 0,952 74-428 0 0,-350-14 315 0 0,150 9-235 0 0,191 6-59 0 0,-87 8 0 0 0,133-5-21 0 0,-17 6 15 0 0,23-5-58 0 0,3 1 0 0 0,4 4-5 0 0,1 0-1 0 0,0-1 1 0 0,1 0-1 0 0,-1-1 1 0 0,1 0-1 0 0,0 0 1 0 0,0 0-1 0 0,0-1 0 0 0,13 3 1 0 0,10 1-79 0 0,43 5-1 0 0,550 38-5 0 0,-300-30 92 0 0,-303-19 30 0 0,657 54 0 0 0,-4 20 0 0 0,-600-66 0 0 0,99 16 0 0 0,-128-16 0 0 0,76 24 0 0 0,-120-33 0 0 0,0 1 0 0 0,0-1 0 0 0,1 0 0 0 0,-1 1 0 0 0,0-1 0 0 0,0 1 0 0 0,0-1 0 0 0,0 1 0 0 0,0 0 0 0 0,0-1 0 0 0,0 1 0 0 0,0 0 0 0 0,0 0 0 0 0,1 0 0 0 0,-3 0 0 0 0,1 0 0 0 0,-1 0 0 0 0,0-1 0 0 0,1 1 0 0 0,-1 0 0 0 0,0-1 0 0 0,1 1 0 0 0,-1-1 0 0 0,0 1 0 0 0,0-1 0 0 0,0 1 0 0 0,0-1 0 0 0,1 1 0 0 0,-1-1 0 0 0,0 0 0 0 0,0 0 0 0 0,0 1 0 0 0,0-1 0 0 0,0 0 0 0 0,-2 0 0 0 0,-26 5 0 0 0,-29 0 7 0 0,-69-3-1 0 0,-59-12 22 0 0,61 2-9 0 0,-839-43 68 0 0,612 32-17 0 0,-200-9 41 0 0,387 22-96 0 0,-356 3 88 0 0,501 4-97 0 0,-29 3 0 0 0,46-4-8 0 0,-1 1 1 0 0,0 0-1 0 0,0 0 0 0 0,1 0 0 0 0,-1 0 0 0 0,0 1 1 0 0,1 0-1 0 0,-1-1 0 0 0,-3 4 0 0 0,6-1-84 0 0,3-1 60 0 0,-1 0 0 0 0,1 0-1 0 0,0 0 1 0 0,1 0 0 0 0,-1 0 0 0 0,0 0 0 0 0,1-1 0 0 0,-1 1 0 0 0,1-1 0 0 0,0 0 0 0 0,0 0 0 0 0,0 0 0 0 0,0 0 0 0 0,0 0 0 0 0,0-1 0 0 0,1 1 0 0 0,3 0-1 0 0,10 4-79 0 0,1-1 1 0 0,20 3-1 0 0,-31-7 75 0 0,315 43-245 0 0,4-22-38 0 0,-114-9 232 0 0,73 5 82 0 0,184 14 0 0 0,385 55 583 0 0,-744-72-508 0 0,31 3 14 0 0,150 39-1 0 0,-275-53-70 0 0,-1 0 0 0 0,22 11-1 0 0,-21-5-6 0 0,-16-10-10 0 0,0 0-1 0 0,-1 0 1 0 0,1 0-1 0 0,0 0 1 0 0,0 0 0 0 0,0 0-1 0 0,0 0 1 0 0,0 0-1 0 0,0 0 1 0 0,0 0 0 0 0,0 0-1 0 0,0 0 1 0 0,-1 0 0 0 0,1 0-1 0 0,0 0 1 0 0,0 0-1 0 0,0 0 1 0 0,0 0 0 0 0,0 0-1 0 0,0 0 1 0 0,0 0-1 0 0,0 0 1 0 0,0 1 0 0 0,0-1-1 0 0,0 0 1 0 0,0 0-1 0 0,0 0 1 0 0,0 0 0 0 0,0 0-1 0 0,0 0 1 0 0,0 0-1 0 0,-1 0 1 0 0,1 0 0 0 0,0 0-1 0 0,0 1 1 0 0,0-1 0 0 0,0 0-1 0 0,0 0 1 0 0,0 0-1 0 0,0 0 1 0 0,1 0 0 0 0,-1 0-1 0 0,0 0 1 0 0,0 0-1 0 0,0 0 1 0 0,0 1 0 0 0,0-1-1 0 0,0 0 1 0 0,0 0-1 0 0,0 0 1 0 0,0 0 0 0 0,0 0-1 0 0,0 0 1 0 0,0 0 0 0 0,0 0-1 0 0,0 0 1 0 0,0 0-1 0 0,0 0 1 0 0,0 0 0 0 0,1 1-1 0 0,-1-1 1 0 0,0 0-1 0 0,0 0 1 0 0,0 0 0 0 0,0 0-1 0 0,0 0 1 0 0,0 0-1 0 0,0 0 1 0 0,0 0 0 0 0,-5 4-14 0 0,-1-1 0 0 0,1 0 0 0 0,-1 0 0 0 0,0 0 0 0 0,0-1 0 0 0,-1 1 0 0 0,1-2 0 0 0,0 1 0 0 0,-8 1 0 0 0,-67 4-110 0 0,67-6 120 0 0,-368-10-118 0 0,243 0 100 0 0,-419-34 32 0 0,294 20 58 0 0,-50-5 150 0 0,-267-30 425 0 0,421 43-515 0 0,39 0-17 0 0,39 4 0 0 0,-102 1-1 0 0,184 10-114 0 0,0 0 0 0 0,0 0 0 0 0,0 0 0 0 0,0 0 0 0 0,0 0 0 0 0,0 0 0 0 0,0 0 0 0 0,0 0 0 0 0,0 0 0 0 0,0 0 0 0 0,0 0 0 0 0,0 0 0 0 0,0 0 1 0 0,0 0-1 0 0,0 0 0 0 0,0 1 0 0 0,1-1 0 0 0,-1 0 0 0 0,0 0 0 0 0,0 0 0 0 0,0 0 0 0 0,0 0 0 0 0,0 0 0 0 0,-1 0 0 0 0,1 0 0 0 0,0 0 0 0 0,0 0 0 0 0,0 0 0 0 0,0 0 0 0 0,0 1 0 0 0,0-1 0 0 0,0 0 0 0 0,0 0 0 0 0,0 0 0 0 0,0 0 0 0 0,0 0 0 0 0,0 0 0 0 0,0 0 0 0 0,0 0 0 0 0,0 0 1 0 0,0 0-1 0 0,0 0 0 0 0,0 0 0 0 0,0 0 0 0 0,7 7-64 0 0,0-1-1 0 0,1-1 1 0 0,0 1 0 0 0,0-1 0 0 0,1-1 0 0 0,-1 1 0 0 0,1-2 0 0 0,0 1 0 0 0,14 3 0 0 0,13 1-105 0 0,42 6 0 0 0,-77-14 169 0 0,353 27-486 0 0,-201-19 445 0 0,376 16-31 0 0,-120 2 75 0 0,-181-9 0 0 0,24 7 30 0 0,-195-15-15 0 0,1 3 0 0 0,70 24 0 0 0,-108-29 13 0 0,-16-6-95 0 0,-9 0-161 0 0,-26 1-30 0 0,-1-2 0 0 0,-42-4 0 0 0,26 1 48 0 0,-596-67-295 0 0,494 49 675 0 0,-214-33 484 0 0,356 52-630 0 0,-458-78 1484 0 0,-129-26-625 0 0,527 92-806 0 0,55 10-60 0 0,13 4-16 0 0,0 0-1 0 0,0 0 0 0 0,0 0 0 0 0,0 0 1 0 0,0 0-1 0 0,0 0 0 0 0,0 0 0 0 0,1 0 1 0 0,-1 0-1 0 0,0 0 0 0 0,0 0 0 0 0,0 0 1 0 0,0 0-1 0 0,0-1 0 0 0,0 1 1 0 0,0 0-1 0 0,0 0 0 0 0,0 0 0 0 0,0 0 1 0 0,0 0-1 0 0,0 0 0 0 0,0 0 0 0 0,0 0 1 0 0,0 0-1 0 0,0 0 0 0 0,0 0 0 0 0,0 0 1 0 0,0 0-1 0 0,0 0 0 0 0,0 0 0 0 0,0 0 1 0 0,0 0-1 0 0,0 0 0 0 0,0 0 1 0 0,0 0-1 0 0,0 0 0 0 0,0 0 0 0 0,0-1 1 0 0,0 1-1 0 0,0 0 0 0 0,0 0 0 0 0,0 0 1 0 0,0 0-1 0 0,0 0 0 0 0,0 0 0 0 0,0 0 1 0 0,0 0-1 0 0,0 0 0 0 0,0 0 0 0 0,0 0 1 0 0,0 0-1 0 0,0 0 0 0 0,0 0 1 0 0,0 0-1 0 0,0 0 0 0 0,0 0 0 0 0,0 0 1 0 0,0 0-1 0 0,0 0 0 0 0,0 0 0 0 0,0 0 1 0 0,0 0-1 0 0,0 0 0 0 0,0 0 0 0 0,-1-1 1 0 0,11 1 17 0 0,48-3-97 0 0,58 6 1 0 0,-21 0 1 0 0,366-1 30 0 0,277 3 16 0 0,630 18 194 0 0,-1107-19-107 0 0,146 1 21 0 0,-35 0 60 0 0,-6 0 62 0 0,57 6 139 0 0,-5 0 60 0 0,-178-16-203 0 0,-249-2-38 0 0,-1 3-155 0 0,0 1 0 0 0,-1 0 0 0 0,1 0 0 0 0,-1 1-1 0 0,1 1 1 0 0,-1 0 0 0 0,-17 0 0 0 0,8 1-1 0 0,-445-42-604 0 0,178 12 382 0 0,-1003-122 204 0 0,1106 127 18 0 0,-33-3-5 0 0,-422-60-2 0 0,530 67-48 0 0,313 42-813 0 0,4-15 438 0 0,-77-3 381 0 0,944 23-69 0 0,-454 1 258 0 0,-525-25-13 0 0,-93-2-44 0 0,-7-1 27 0 0,-198-35 143 0 0,125 26-255 0 0,-255-33 67 0 0,-119-20-57 0 0,10-4 179 0 0,106 17 205 0 0,-25 8-197 0 0,115 16-154 0 0,17 4 88 0 0,214 22-146 0 0,12 0-70 0 0,4 2-45 0 0,9 6 77 0 0,0 0 0 0 0,1 0 0 0 0,0-2 0 0 0,0 1 0 0 0,0-1 1 0 0,0-1-1 0 0,1 0 0 0 0,0-1 0 0 0,14 2 0 0 0,21 4-39 0 0,56 3 1 0 0,466 49 1 0 0,-326-34 91 0 0,64 8 0 0 0,-115-12 0 0 0,159 23 0 0 0,-321-41 0 0 0,255 44 0 0 0,-7 14 0 0 0,-263-59 0 0 0,67 21 0 0 0,-75-23 0 0 0,-1 0 0 0 0,0 1 0 0 0,0-1 0 0 0,0 2 0 0 0,0-1 0 0 0,-1 1 0 0 0,1 0 0 0 0,6 7 0 0 0,-12-12 0 0 0,-1 1 0 0 0,1 0 0 0 0,0-1 0 0 0,-1 1 0 0 0,1 0 0 0 0,-1 0 0 0 0,1-1 0 0 0,-1 1 0 0 0,0 0 0 0 0,1 0 0 0 0,-1 0 0 0 0,0 0 0 0 0,1-1 0 0 0,-1 1 0 0 0,0 0 0 0 0,0 0 0 0 0,0 0 0 0 0,0 1 0 0 0,0-1 0 0 0,0 0 0 0 0,-1 0 0 0 0,1 0 0 0 0,-1 0 0 0 0,0 0 0 0 0,1 0 0 0 0,-1 0 0 0 0,0 0 0 0 0,1 0 0 0 0,-1 0 0 0 0,0-1 0 0 0,0 1 0 0 0,0 0 0 0 0,0-1 0 0 0,0 1 0 0 0,0 0 0 0 0,0-1 0 0 0,0 1 0 0 0,-2 0 0 0 0,-25 8 0 0 0,-10-2-14 0 0,0-1-1 0 0,-60 2 0 0 0,-83-9-84 0 0,114-1 66 0 0,-530-23-20 0 0,-1-20 95 0 0,130 10 105 0 0,309 23-103 0 0,-317-18 282 0 0,2 30-104 0 0,449 1-222 0 0,5-1 0 0 0,-1 2 0 0 0,1 0 0 0 0,-32 8 0 0 0,51-10-1 0 0,-1 1 0 0 0,1-1 0 0 0,0 0 0 0 0,-1 1 0 0 0,1 0-1 0 0,0-1 1 0 0,-1 1 0 0 0,1 0 0 0 0,0-1 0 0 0,0 1 0 0 0,0 0 0 0 0,0 0-1 0 0,-1 1 1 0 0,1-1-3 0 0,1 0-1 0 0,-1 0 1 0 0,1 0-1 0 0,0 1 1 0 0,-1-1-1 0 0,1 0 1 0 0,0 0-1 0 0,0 0 0 0 0,0 0 1 0 0,0 0-1 0 0,0 0 1 0 0,0 1-1 0 0,0-1 1 0 0,0 0-1 0 0,0 0 1 0 0,1 0-1 0 0,-1 0 1 0 0,0 0-1 0 0,1 0 0 0 0,-1 0 1 0 0,1 0-1 0 0,-1 0 1 0 0,1 0-1 0 0,-1 0 1 0 0,1 0-1 0 0,0 0 1 0 0,0 0-1 0 0,-1 0 1 0 0,1 0-1 0 0,1 0 1 0 0,3 4-25 0 0,-1-1 1 0 0,1-1-1 0 0,0 1 1 0 0,10 5 0 0 0,1-1-22 0 0,1-1 1 0 0,0 0 0 0 0,32 7 0 0 0,60 7-155 0 0,-64-14 175 0 0,402 60 26 0 0,1 0 18 0 0,-296-34 79 0 0,177 64 0 0 0,-316-93-94 0 0,13 4 15 0 0,0 2 1 0 0,31 15-1 0 0,-51-22-13 0 0,0 1-1 0 0,0-1 0 0 0,0 1 0 0 0,-1 0 0 0 0,0 1 1 0 0,0-1-1 0 0,0 1 0 0 0,0 0 0 0 0,-1 0 0 0 0,1 1 1 0 0,-1-1-1 0 0,-1 1 0 0 0,1 0 0 0 0,3 9 0 0 0,-6-12-11 0 0,0 0 0 0 0,0-1-1 0 0,0 1 1 0 0,-1 0 0 0 0,0-1-1 0 0,1 1 1 0 0,-1 0 0 0 0,0 0 0 0 0,-1-1-1 0 0,1 1 1 0 0,0 0 0 0 0,-1-1-1 0 0,1 1 1 0 0,-3 5 0 0 0,1-4-30 0 0,0 0 0 0 0,0 0 0 0 0,-1 0 0 0 0,1 0 0 0 0,-1 0 0 0 0,0 0 0 0 0,0-1 0 0 0,-4 4 0 0 0,-31 24-262 0 0</inkml:trace>
</inkml:ink>
</file>

<file path=ppt/ink/ink1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8:10.221"/>
    </inkml:context>
    <inkml:brush xml:id="br0">
      <inkml:brushProperty name="width" value="0.05" units="cm"/>
      <inkml:brushProperty name="height" value="0.05" units="cm"/>
    </inkml:brush>
  </inkml:definitions>
  <inkml:trace contextRef="#ctx0" brushRef="#br0">272 0 455 0 0,'0'0'6767'0'0,"3"1"-6223"0"0,42 4 2943 0 0,-19-4-3229 0 0,-23-1-135 0 0,-1 0-24 0 0,12 0 36 0 0,85-4 988 0 0,-70 2-751 0 0,48 3 0 0 0,-75-1-367 0 0,0 0 0 0 0,-1 0 0 0 0,1 0-1 0 0,0 0 1 0 0,0 0 0 0 0,-1 0 0 0 0,1 1-1 0 0,0-1 1 0 0,0 0 0 0 0,-1 1 0 0 0,1 0 0 0 0,1 0-1 0 0,7 0 52 0 0,-4-1-54 0 0,13 1 248 0 0,31 3 0 0 0,-45-3-202 0 0,7 1-25 0 0,3-1 20 0 0,0 1-33 0 0,0 0-10 0 0,0-2 0 0 0,1 0 11 0 0,105 11 424 0 0,-106-9-425 0 0,1 0-10 0 0,0-1 14 0 0,-1 0 50 0 0,-1 0 4 0 0,1-2 4 0 0,19 4 170 0 0,6-1-8 0 0,-34-2-155 0 0,-2 0-32 0 0,19 4-19 0 0,8-2 26 0 0,-16-1-33 0 0,6 2 12 0 0,-21-3-31 0 0,40 2 16 0 0,-25-1-6 0 0,8 0 52 0 0,17-3-4 0 0,19 1 168 0 0,-28 1-156 0 0,-17 1-60 0 0,1 0-12 0 0,1 0 11 0 0,-1 2 32 0 0,0 0-22 0 0,0 2 22 0 0,0-3-33 0 0,0-2 1 0 0,-1 0 32 0 0,1 0-33 0 0,-1 1-10 0 0,0 1 0 0 0,-3-3 15 0 0,-6 1 54 0 0,5 0 5 0 0,43-5 488 0 0,-37 2-418 0 0,-13 2-80 0 0,-1 1 0 0 0,46-2 145 0 0,-27 0-25 0 0,31 0-1 0 0,36 2 228 0 0,-3 4-56 0 0,-76-4-287 0 0,-5-1-72 0 0,16 2 17 0 0,6 1 216 0 0,30-2 1 0 0,-30-1 5 0 0,33 4 0 0 0,-44 1-211 0 0,-1 0-14 0 0,-7-2 16 0 0,-2-4-9 0 0,29 5-10 0 0,-3-1-7 0 0,15 5 0 0 0,-2-4 0 0 0,-36-2 0 0 0,14 0 0 0 0,24-3 0 0 0,-15 2 0 0 0,-1-1 54 0 0,-15 1-33 0 0,49-2 107 0 0,-52 2-100 0 0,42 3-3 0 0,-5 3-25 0 0,-34-5 0 0 0,34 5 0 0 0,-2 1 11 0 0,-2-3 42 0 0,-30-3-53 0 0,0-1 0 0 0,0 1 0 0 0,0-1 0 0 0,-1 2 0 0 0,1 0 0 0 0,0 0 0 0 0,7 1 0 0 0,-19-2 0 0 0,16 6 0 0 0,-5-2 0 0 0,1 0 0 0 0,0-1 0 0 0,0-1 0 0 0,0 1 0 0 0,-1 1 0 0 0,1-2 0 0 0,6 0-3 0 0,-12-1 30 0 0,4 1 13 0 0,0 1-40 0 0,-2 1-13 0 0,-9-4-52 0 0,-5-1-286 0 0,-25 7 260 0 0,4-5 66 0 0,0 0-1 0 0,-44-3 1 0 0,19 0-43 0 0,17 1 39 0 0,-18 0-132 0 0,-49-6-1 0 0,77 4 162 0 0,-41-5 0 0 0,50 5 0 0 0,3 1-12 0 0,7 0-48 0 0,5 3-177 0 0,7 7 181 0 0,0 1 33 0 0,-8-10 22 0 0,-1 0-2 0 0,0 1-1 0 0,1-1 1 0 0,-1 1-1 0 0,1-1 1 0 0,-1 1-1 0 0,1-1 1 0 0,-1 1-1 0 0,1-1 1 0 0,-1 0-1 0 0,1 1 1 0 0,-1-1-1 0 0,1 0 0 0 0,-1 1 1 0 0,1-1-1 0 0,0 0 1 0 0,0 1-1 0 0,18 5-5 0 0,-17-5 22 0 0,-14-5 118 0 0,-145-39 221 0 0,156 42-340 0 0,-5-1 14 0 0,0 0 1 0 0,-1 0-1 0 0,1 1 1 0 0,-7-1-1 0 0,-10-1 36 0 0,-17 1-50 0 0,13 0-12 0 0,22 3 0 0 0,-19-3 0 0 0,-67-5 0 0 0,50 5 0 0 0,10 1-52 0 0,-39 5-1 0 0,36-1-32 0 0,-33-3-1 0 0,-197-18 12 0 0,130 8-24 0 0,89 7 95 0 0,-111-11-58 0 0,81-4 61 0 0,22 9 0 0 0,-11-3 0 0 0,44 9 10 0 0,1 1 0 0 0,0 1 0 0 0,-1 1 0 0 0,-27 3 0 0 0,18-1 29 0 0,-30-1 0 0 0,12-3-37 0 0,31 3 33 0 0,1-2-1 0 0,-1 0 0 0 0,-31-6 0 0 0,16 0 181 0 0,0 2 0 0 0,-38-3 0 0 0,61 8-180 0 0,3-1-3 0 0,0 1 1 0 0,-1 0 0 0 0,1 1-1 0 0,0-1 1 0 0,-1 1-1 0 0,1 0 1 0 0,0 0 0 0 0,-9 4-1 0 0,-48 12 32 0 0,56-15-63 0 0,2-1 0 0 0,1-1 0 0 0,-1 1 1 0 0,1-1-1 0 0,-1 1 0 0 0,1-1 0 0 0,-1 0 1 0 0,-4-1-1 0 0,-29 0 263 0 0,-55-10 0 0 0,74 8-179 0 0,-15 0-9 0 0,-5 3 0 0 0,12 0-76 0 0,-10 0 0 0 0,0-7 54 0 0,32 5-47 0 0,-18 2-4 0 0,11 0-3 0 0,8-1 19 0 0,-17 1 26 0 0,7 2-45 0 0,0-3 0 0 0,1-1 0 0 0,-1 2 0 0 0,0 0 11 0 0,4 2 45 0 0,5-2 8 0 0,-4 0-40 0 0,4 1 19 0 0,-5 2-33 0 0,-2-1-10 0 0,-26 3 118 0 0,26-2 24 0 0,1 2-124 0 0,6-3 16 0 0,-9 12-10 0 0,5-7-13 0 0,7-5 106 0 0,-1-1-64 0 0,-5 4-31 0 0,5-4-19 0 0,0 0 0 0 0,1 1 0 0 0,-1-1 1 0 0,1 1-1 0 0,-1-1 0 0 0,1 1 0 0 0,0-1 1 0 0,-1 1-1 0 0,1 0 0 0 0,0 0 0 0 0,0 0 1 0 0,0 0-1 0 0,1 0 0 0 0,-1 0 0 0 0,0 0 0 0 0,0 3 1 0 0,0-1-215 0 0,1 1 0 0 0,-1 0 1 0 0,1 0-1 0 0,0 0 0 0 0,2 7 1 0 0,1 3-952 0 0</inkml:trace>
</inkml:ink>
</file>

<file path=ppt/ink/ink1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8:18.497"/>
    </inkml:context>
    <inkml:brush xml:id="br0">
      <inkml:brushProperty name="width" value="0.1" units="cm"/>
      <inkml:brushProperty name="height" value="0.1" units="cm"/>
      <inkml:brushProperty name="color" value="#0B868D"/>
      <inkml:brushProperty name="inkEffects" value="ocean"/>
      <inkml:brushProperty name="anchorX" value="-1565.06677"/>
      <inkml:brushProperty name="anchorY" value="-8372.9707"/>
      <inkml:brushProperty name="scaleFactor" value="0.5"/>
    </inkml:brush>
  </inkml:definitions>
  <inkml:trace contextRef="#ctx0" brushRef="#br0">427 219 5151 0 0,'0'0'0'0'0,"-4"2"504"0"0,-2 0-588 0 0,0 1 168 0 0,0-2 448 0 0,-3 0-105 0 0,2-1 72 0 0,-1 0 330 0 0,-5-1-474 0 0,-3 2 71 0 0,-1 0-160 0 0,-4 3-13 0 0,-2 2-64 0 0,-1 4 67 0 0,1 3 51 0 0,1 3-88 0 0,3 1-81 0 0,3 0-62 0 0,2 3-76 0 0,2 3 87 0 0,3-5-108 0 0,3 0 31 0 0,1-5-94 0 0,3-4 108 0 0,1-3-110 0 0,0-3 107 0 0,2-2-32 0 0,-1-1 11 0 0,0-1 0 0 0,2-2 84 0 0,3-4-33 0 0,3-5 14 0 0,3-4-1 0 0,1 1 0 0 0,3-2-74 0 0,1 3 20 0 0,1 1-94 0 0,3 2 108 0 0,-1 2-36 0 0,3 3 96 0 0,0 3-108 0 0,-1 3 36 0 0,-2 2-12 0 0,0 2 0 0 0,-2 0 0 0 0,0 2-112 0 0,2 1 144 0 0,-4-1-48 0 0,-3-1 16 0 0,2 1 0 0 0,-3-2 0 0 0,0 1 0 0 0,-3-1 0 0 0,-2-1 0 0 0,0 0 0 0 0,-1-1 0 0 0,-2 0 112 0 0,-1-1-144 0 0,-1 0 48 0 0,0-1-16 0 0,-1 1 0 0 0,-1-2 0 0 0,1 1 203 0 0,2-2-160 0 0,0-2-221 0 0,1-2 165 0 0,0-1 9 0 0,-1 1-7 0 0,-2 0-73 0 0,-3-1-60 0 0,-2 0 3 0 0,-5 0-19 0 0,0 2 95 0 0,-4 1 65 0 0,-2 5-88 0 0,-2 3 109 0 0,-1 4-106 0 0,-3 5 106 0 0,0 6-106 0 0,0 3 106 0 0,1 4-32 0 0,1 1 11 0 0,2 2-74 0 0,3-4 95 0 0,5-6-32 0 0,3-5 11 0 0,2-4-84 0 0,3 0 6 0 0,1-3-54 0 0,1-2-8 0 0,0-1-20 0 0,3-3 96 0 0,13-5-1374 0 0,3-2 1509 0 0,3-2-342 0 0,-1-1 195 0 0,-1 1 75 0 0,-4 1 233 0 0,-5 2 16 0 0,-4 1 172 0 0,-2 1 1199 0 0,-9 4-1471 0 0,-6-1 60 0 0,-6 2-156 0 0,-4 0-50 0 0,-4 2 10 0 0,-2 0-12 0 0,1 2 0 0 0,3-1 0 0 0,3 2 0 0 0,2 0 0 0 0,6-2-74 0 0,2 2 95 0 0,3-1-125 0 0,3-2-47 0 0,2-2-110 0 0,0 0-52 0 0,5-1-325 0 0,3-1 545 0 0,2-1 82 0 0,2-2 11 0 0,2-2 0 0 0,-3 1 0 0 0,3-4 0 0 0,-1-1 0 0 0,-1-1 0 0 0,1-1 0 0 0,-3 2 0 0 0,-1 0 0 0 0,0 0 0 0 0,0 0 75 0 0,1 1-96 0 0,-2 2 31 0 0,1-1-10 0 0,1 1 0 0 0,1 1 0 0 0,2-1 0 0 0,2 0 0 0 0,2-1 0 0 0,4 0 0 0 0,0 0 0 0 0,0 1 0 0 0,-1 1 0 0 0,0 2 0 0 0,-2 0 0 0 0,-1 2-74 0 0,-1 2 95 0 0,0 1-32 0 0,-2 1 11 0 0,-1 2 0 0 0,0 2 0 0 0,-1 2 187 0 0,-3-2-166 0 0,-1-1 59 0 0,-3-2-90 0 0,-2-2 95 0 0,0 2-106 0 0,0-2 106 0 0,-1 0-106 0 0,0-1 106 0 0,-1 0-106 0 0,0-1 106 0 0,-4-2-106 0 0,-1-1 31 0 0,0 0-10 0 0,-5-2 0 0 0,-1 0 75 0 0,-1-1-96 0 0,2 1 31 0 0,2 2-10 0 0,3 0 0 0 0,2 2 0 0 0,2 0-93 0 0,0 1 8 0 0,4-2 103 0 0,3 0-34 0 0,7-1 16 0 0,2 1 0 0 0,4 0 0 0 0,1 1 0 0 0,-1 1 0 0 0,-1 0 75 0 0,-4 0 44 0 0,-4 0 66 0 0,-4 0-49 0 0,-3 0-7 0 0,-1 0 182 0 0,-3 0-247 0 0,0 0 20 0 0,-2-2-95 0 0,1 1 23 0 0,-3-2-12 0 0,-1-2 0 0 0,1 1 75 0 0,0-2 6 0 0,2-1 50 0 0,4-1-10 0 0,2-1-67 0 0,3 0 20 0 0,4 0-10 0 0,6-1-74 0 0,5 0 95 0 0,3 1-106 0 0,4 3 106 0 0,1 4-106 0 0,-2 3 31 0 0,1 4-10 0 0,0 7 0 0 0,-4 2 0 0 0,-2 3 0 0 0,-2 4 168 0 0,-1 4-29 0 0,0 4-75 0 0,-2-2-64 0 0,-3-1 13 0 0,-1-4 62 0 0,-3-2-96 0 0,0-4 31 0 0,-3 0 65 0 0,0-2-96 0 0,-2-4 31 0 0,-1 1 65 0 0,-1-4-96 0 0,-2-2 31 0 0,0-1 102 0 0,0-3-32 0 0,-1 0-21 0 0,-5-4 10 0 0,-4-3-79 0 0,-3-1 20 0 0,0-1-10 0 0,-1 0 0 0 0,0 0-84 0 0,0 1 108 0 0,1 0-36 0 0,-1-1 12 0 0,-3-1 0 0 0,3 1 0 0 0,0 1 0 0 0,0-1 0 0 0,1 1 0 0 0,-2-3 0 0 0,0 1-74 0 0,2-1 95 0 0,0-1-125 0 0,1-1-19 0 0,1 1 3 0 0,2-1-8 0 0,-1 1 0 0 0,3 2 75 0 0,0 1 53 0 0,1 3-11 0 0,0 0 11 0 0,-2 3 0 0 0,1 0-74 0 0,-1 3 95 0 0,-4 3-32 0 0,-2 3 11 0 0,-1 1 0 0 0,0 1 0 0 0,-2 2 0 0 0,0 1 0 0 0,1-2 75 0 0,2-1-96 0 0,2-2 106 0 0,2-1-32 0 0,1 0-63 0 0,2-2 20 0 0,1-1-10 0 0,3-1-74 0 0,0-1-120 0 0,2-1 96 0 0,-2 3-40 0 0,1-1 10 0 0,-1 0 38 0 0,1-1 100 0 0,0 1-138 0 0,1-2 160 0 0,1 3-48 0 0,0-1 16 0 0,1 0 0 0 0,-1 0 0 0 0,0-1 0 0 0,-1 0 0 0 0,1 0 0 0 0,-1-1 0 0 0,-2-2 94 0 0,0 1-46 0 0,-1-2 56 0 0,-3-3 98 0 0,0-1-138 0 0,-1-3-64 0 0,1 0 128 0 0,0-1-48 0 0,1-1-96 0 0,2-2 144 0 0,0-1-48 0 0,3-2-96 0 0,0-3 107 0 0,4-2-112 0 0,-1 1 31 0 0,2 3-122 0 0,0-1 144 0 0,-1 4-48 0 0,-1 2 16 0 0,-1 3 0 0 0,0 1 0 0 0,-1 1 0 0 0,0 1 0 0 0,-1 0 0 0 0,0-1 0 0 0,-1 1 75 0 0,1 2-96 0 0,0 1 31 0 0,2 0 65 0 0,-1 1-96 0 0,3 0 106 0 0,0 1-106 0 0,2-1 31 0 0,0 1-10 0 0,-1 0 0 0 0,1 1 0 0 0,-1 0 0 0 0,-1 0 75 0 0,-2 1 16 0 0,0 0 37 0 0,-1 0-80 0 0,-3-2-48 0 0,-5-2 10 0 0,-2-2 65 0 0,-2-1-96 0 0,-4-2 31 0 0,-5-3-10 0 0,-2-1 0 0 0,-1 1 0 0 0,1 1 0 0 0,2 1 0 0 0,2 0 0 0 0,-2 0 75 0 0,-1 0-96 0 0,0 1 31 0 0,1 1-10 0 0,0 1 0 0 0,2 3 0 0 0,1 1 0 0 0,0 1 0 0 0,0 0 0 0 0,0 3-84 0 0,-3 0 108 0 0,-2 3-36 0 0,4-1 12 0 0,1 2 0 0 0,4-1 0 0 0,2 0 0 0 0,4 0 0 0 0,2-1 0 0 0,3 2 0 0 0,0 0-224 0 0,5 1 102 0 0,3 0-44 0 0,5-1 100 0 0,4-1-84 0 0,1-1 12 0 0,2-1-4 0 0,4 0-114 0 0,3-2 126 0 0,4 0 50 0 0,-1-2 80 0 0,-5 1-14 0 0,1-2 14 0 0,-2 0 0 0 0,-1-1 0 0 0,-1 0-74 0 0,-2 1 95 0 0,-1-2-32 0 0,-1 1 11 0 0,-1 0 0 0 0,0 0 0 0 0,0-1 0 0 0,2 0 0 0 0,-1-1 0 0 0,0 1 75 0 0,-4 2-96 0 0,0-1 106 0 0,-2 0-4 0 0,1 0-25 0 0,1 0 12 0 0,-3 1 108 0 0,1 0-106 0 0,0 0 36 0 0,1 1 65 0 0,1 0-59 0 0,0 1-53 0 0,2 0 15 0 0,-3 0-10 0 0,1 2-74 0 0,0 0 20 0 0,-3 1-10 0 0,0 0 0 0 0,1 1 0 0 0,1 1 0 0 0,-3-1 0 0 0,2 0 0 0 0,-3 0 0 0 0,-1-1 0 0 0,-2-1 0 0 0,-2 0 0 0 0,-1 0 75 0 0,-2-1-22 0 0,1-1-63 0 0,0 1 95 0 0,-1 0-106 0 0,1 0 106 0 0,0 0-96 0 0,3 1-73 0 0,0 0 108 0 0,0 0-36 0 0,0 0 12 0 0,-2 0 0 0 0,0-1 0 0 0,-1 3 0 0 0,-3 2 0 0 0,-3 2-140 0 0,-6 3-81 0 0,-6 2-14 0 0,-7 2-55 0 0,-7 3 102 0 0,-1-2 209 0 0,-1-1-168 0 0,2-1 179 0 0,1-2-122 0 0,2 0 111 0 0,2-1-32 0 0,-1 0 11 0 0,-2 2 0 0 0,0 1-74 0 0,5-3 95 0 0,5-1-32 0 0,5-3-138 0 0,6-2-23 0 0,4-1-68 0 0,3-2-93 0 0,4 2 103 0 0,4 3 112 0 0,7 2 43 0 0,6 1 75 0 0,1 0-11 0 0,-2-2 11 0 0,0-2 0 0 0,-5-1 0 0 0,-1-1 0 0 0,-3-1 0 0 0,-3-1 0 0 0,-1 1 959 0 0,-5-3-776 0 0,-1 1-101 0 0,1 0-80 0 0,2 2 12 0 0,5 4-14 0 0,3 3 75 0 0,2 0-22 0 0,1 1-63 0 0,1 0 95 0 0,-3-2-106 0 0,1 1 106 0 0,0 2-32 0 0,-1 0-63 0 0,-1 1 20 0 0,-1 0 65 0 0,-3-3-22 0 0,-1 1 11 0 0,-2-3 38 0 0,-1 1 82 0 0,-1 0-134 0 0,-1 0 46 0 0,0-3 59 0 0,-2 2-40 0 0,1-2-59 0 0,0 2 18 0 0,0-2-10 0 0,0 3-74 0 0,2 0 20 0 0,0-2-94 0 0,0 0 108 0 0,2-1-36 0 0,5-2-62 0 0,3-1 95 0 0,2-2-106 0 0,1-2 106 0 0,-3 0-106 0 0,-3-1 106 0 0,-2 1-32 0 0,-3 1 95 0 0,-1 0 42 0 0,-1-2-82 0 0,-3-2 68 0 0,-2-2-22 0 0,0 1-106 0 0,-2-1 32 0 0,-1 0-16 0 0,-4-2 0 0 0,2 1 0 0 0,-1 1 0 0 0,1-1 0 0 0,1 0 0 0 0,0-1 0 0 0,2-1-102 0 0,2-1 56 0 0,2-1 53 0 0,1-2-18 0 0,3 0-63 0 0,1-1 95 0 0,2-2-106 0 0,2 1 31 0 0,1 0-47 0 0,1 1 122 0 0,-1 2-149 0 0,1 1 160 0 0,-3 3-122 0 0,1 1 111 0 0,-1 0-106 0 0,-1 1 106 0 0,1 1-32 0 0,-2 1 11 0 0,-2 1 0 0 0,0 2 0 0 0,-1 1 0 0 0,0 0 0 0 0,-1 1 0 0 0,0 0 0 0 0,-1 1 0 0 0,1-1 0 0 0,3 2 0 0 0,0 0 0 0 0,3 1 0 0 0,-1 0 0 0 0,3 0 0 0 0,2 2 0 0 0,3-1 0 0 0,-2 0 0 0 0,1-1 0 0 0,0-1 0 0 0,2-1 0 0 0,1-1 0 0 0,0-2 0 0 0,-3 0 0 0 0,-3 0 0 0 0,-3 0 75 0 0,-3 1-96 0 0,-1 0 115 0 0,-2 1-118 0 0,0 0 148 0 0,-1 0-156 0 0,1 0 48 0 0,-1 0-16 0 0,3-1 75 0 0,3-2-96 0 0,4-1 31 0 0,3 0 65 0 0,2-1-96 0 0,1-1 31 0 0,7-1 177 0 0,3 0 58 0 0,6 0-154 0 0,4 0-91 0 0,-2 2 21 0 0,-3 1-21 0 0,-5 1 0 0 0,-3 1 0 0 0,-6 1 94 0 0,-3 1-9 0 0,-4 0 8 0 0,-3 1 3 0 0,-3 0 75 0 0,-2-1-59 0 0,-1 0-53 0 0,-5 3 15 0 0,0-1-10 0 0,-3 1-74 0 0,-2 1 20 0 0,0-1-10 0 0,-2-1-102 0 0,-1 1-18 0 0,-1-1 73 0 0,1 0 47 0 0,0-1-11 0 0,-2 1-63 0 0,0-1 95 0 0,2 0-32 0 0,1 0 11 0 0,-3 0 0 0 0,-1 2 0 0 0,-3 0 0 0 0,0-1 0 0 0,2 1 0 0 0,1-1 0 0 0,2 0 0 0 0,-2 0 0 0 0,-2 0 0 0 0,-2 0 0 0 0,-4-1 0 0 0,1 0 0 0 0,1 0 0 0 0,2 0-74 0 0,1-1 95 0 0,0 1-106 0 0,0 1 106 0 0,0 0-32 0 0,0-1 11 0 0,-2 0 0 0 0,-3 1 0 0 0,1-1 0 0 0,3 1 0 0 0,1-1 0 0 0,3 1 0 0 0,2-1-74 0 0,1 1-54 0 0,3 0 10 0 0,1-1 65 0 0,-1-1-22 0 0,0 1-63 0 0,-4-3 95 0 0,-1 0 43 0 0,0 0-11 0 0,-4-1 11 0 0,-3-2 75 0 0,-1 0 6 0 0,0 0 69 0 0,-5-1 190 0 0,-3-1-106 0 0,-3 1-28 0 0,0 0-109 0 0,3 2 62 0 0,3 0-19 0 0,4 2 2 0 0,0 0 2 0 0,1 1-168 0 0,1 0 48 0 0,3 0-182 0 0,5 0 16 0 0,4 0-70 0 0,1-1 134 0 0,4 1-34 0 0,1-1 14 0 0,1-2 114 0 0,0 1-116 0 0,0-1 124 0 0,1 0-36 0 0,0 0 218 0 0,0 2-88 0 0,1 1 48 0 0,1 0-101 0 0,-2 2-65 0 0,-3 6 13 0 0,-2 5 62 0 0,0 4-96 0 0,0 1 31 0 0,-1 5-10 0 0,1 4 112 0 0,-1 2-32 0 0,1 1-21 0 0,1 2 10 0 0,1-1-79 0 0,1-3 20 0 0,2-4-10 0 0,0-6 0 0 0,1-3 0 0 0,0-2 0 0 0,0-3 94 0 0,0-1-9 0 0,0-3-104 0 0,0-1 35 0 0,0-1-16 0 0,0-2 94 0 0,1-1-33 0 0,0 0-82 0 0,0-1 106 0 0,0 1-106 0 0,-3 1 31 0 0,1 0-10 0 0,-1 0 0 0 0,1 0 75 0 0,0-1-96 0 0,1 1 31 0 0,1-1-10 0 0,0 0 0 0 0,0 0 0 0 0,0 0-173 0 0,2-2 162 0 0,3-2-63 0 0,1-1 95 0 0,5-5-125 0 0,0-1 37 0 0,2 0 81 0 0,3-3-102 0 0,3-2-78 0 0,4-2-15 0 0,4-2-118 0 0,4-2-131 0 0</inkml:trace>
</inkml:ink>
</file>

<file path=ppt/ink/ink1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8:19.008"/>
    </inkml:context>
    <inkml:brush xml:id="br0">
      <inkml:brushProperty name="width" value="0.1" units="cm"/>
      <inkml:brushProperty name="height" value="0.1" units="cm"/>
      <inkml:brushProperty name="color" value="#0B868D"/>
      <inkml:brushProperty name="inkEffects" value="ocean"/>
      <inkml:brushProperty name="anchorX" value="-694.79047"/>
      <inkml:brushProperty name="anchorY" value="-7871.41406"/>
      <inkml:brushProperty name="scaleFactor" value="0.5"/>
    </inkml:brush>
  </inkml:definitions>
  <inkml:trace contextRef="#ctx0" brushRef="#br0">0 11 1839 0 0,'0'0'4890'0'0,"2"-1"-4765"0"0,1-1 227 0 0,-1 1-283 0 0,2-2 15 0 0,0 1 231 0 0,0 1-126 0 0,1 1 61 0 0,2 2 427 0 0,4 5 100 0 0,0 7-159 0 0,0 8-157 0 0,0 4-58 0 0,-1 5-154 0 0,0 2-121 0 0,-3-3-35 0 0,-2-1-23 0 0,-1-7-78 0 0,-2-3 18 0 0,-1-6 65 0 0,-2-4-22 0 0,0-2 11 0 0,-1-3 38 0 0,0-2-12 0 0,0 0-31 0 0,1-2 10 0 0,0 0-79 0 0</inkml:trace>
</inkml:ink>
</file>

<file path=ppt/ink/ink1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8:25.041"/>
    </inkml:context>
    <inkml:brush xml:id="br0">
      <inkml:brushProperty name="width" value="0.1" units="cm"/>
      <inkml:brushProperty name="height" value="0.1" units="cm"/>
      <inkml:brushProperty name="color" value="#0B868D"/>
      <inkml:brushProperty name="inkEffects" value="ocean"/>
      <inkml:brushProperty name="anchorX" value="-1433.12109"/>
      <inkml:brushProperty name="anchorY" value="-8767.21875"/>
      <inkml:brushProperty name="scaleFactor" value="0.5"/>
    </inkml:brush>
  </inkml:definitions>
  <inkml:trace contextRef="#ctx0" brushRef="#br0">498 207 4607 0 0,'0'0'3222'0'0,"-1"-1"-3302"0"0,0-1-143 0 0,-3-1 6 0 0,-2 1 194 0 0,-3 0 226 0 0,-4 2 414 0 0,-1 3 552 0 0,-4 4-322 0 0,0 4-204 0 0,1 1-199 0 0,-1 3-403 0 0,3 1 112 0 0,1 0-171 0 0,5-3 32 0 0,2-4-116 0 0,1 0 56 0 0,2-4 53 0 0,2-1-18 0 0,1-2 86 0 0,0-1 137 0 0,1-1-165 0 0,0 0 65 0 0,5-6-22 0 0,3-4-106 0 0,4-3 107 0 0,2-2-112 0 0,1 1-71 0 0,-3 2 46 0 0,-3 4-22 0 0,-3 3 79 0 0,-3 1-22 0 0,-1 3 11 0 0,-2 1 75 0 0,0 0 16 0 0,-1 1-10 0 0,-2 1-1 0 0,-5 4 1 0 0,-5 4-19 0 0,-4 4 4 0 0,-5 1-76 0 0,-3 1 95 0 0,-2 0-106 0 0,-1-1 106 0 0,0-2-106 0 0,3-3 106 0 0,7-2-106 0 0,0-3 31 0 0,4-2 140 0 0,3-1-44 0 0,4-2 78 0 0,3 0 59 0 0,2-3-70 0 0,3-2-122 0 0,2-2 34 0 0,3-3-21 0 0,1-1-74 0 0,3-5 20 0 0,3-3-10 0 0,1-1 0 0 0,-3 1-102 0 0,-2 1 131 0 0,-3 2-44 0 0,-3 1-59 0 0,-3 2 95 0 0,-4 1-32 0 0,-6 1 11 0 0,-5 2 75 0 0,-5 2-22 0 0,-5 3 49 0 0,1 2-21 0 0,1 2-1 0 0,2 1 1 0 0,3 0-94 0 0,3 2 26 0 0,3 0 71 0 0,2 0-108 0 0,4 0 36 0 0,0-1-12 0 0,2 0 0 0 0,2 0-74 0 0,0-1-17 0 0,1 0-37 0 0,9-2-245 0 0,7-2 281 0 0,8-4 21 0 0,7-3 79 0 0,6-1-19 0 0,2-1 11 0 0,-3 0 0 0 0,-3 3 0 0 0,-1-1 0 0 0,-1-1 0 0 0,-4 3 0 0 0,-4 0 0 0 0,-5 2 0 0 0,-3 2 0 0 0,-2 2 0 0 0,-1 1 0 0 0,0 3 0 0 0,-2 0 0 0 0,0 1 0 0 0,-1 1 0 0 0,0 0 0 0 0,1 0 0 0 0,2 1-74 0 0,-2-1 95 0 0,2 0-32 0 0,0 0 11 0 0,1 1 0 0 0,1-1 0 0 0,-3-1 0 0 0,0 1 0 0 0,-2-1 75 0 0,-2-1-96 0 0,-2-1 31 0 0,-2 0-10 0 0,-1-1 84 0 0,0-2-33 0 0,1-2-60 0 0,-1-4 19 0 0,0-3-10 0 0,-2 1 0 0 0,-1-1 0 0 0,-1 0 0 0 0,-3 1 0 0 0,-1 0 0 0 0,-1 2 0 0 0,-1 0 0 0 0,2 2 0 0 0,0 0 0 0 0,1 2 0 0 0,2 0 0 0 0,1 2 0 0 0,2 1 0 0 0,0 1-84 0 0,1 0 43 0 0,4 2-44 0 0,2 0 106 0 0,4 2-32 0 0,5 2 11 0 0,2 0 0 0 0,0 2 0 0 0,-2-2 0 0 0,3 4 0 0 0,0 0 0 0 0,-4-1 0 0 0,0 1 75 0 0,-2 1-96 0 0,2 5 106 0 0,1 4-13 0 0,-2 0-13 0 0,2 5-67 0 0,-2-1 18 0 0,0 2-10 0 0,-3-1 75 0 0,0-3-96 0 0,-4-5 31 0 0,-1-5-10 0 0,-2-5 0 0 0,-2-3 84 0 0,-1-2 70 0 0,-1-3-26 0 0,-1 1-80 0 0,0 0-48 0 0,-3 1 10 0 0,-2-1 65 0 0,-2 0-96 0 0,-1-2 31 0 0,-1-1-10 0 0,-1-4 0 0 0,2 0 0 0 0,0-1 0 0 0,2-1 0 0 0,0-1 0 0 0,1 0 0 0 0,2 1 0 0 0,1 3-84 0 0,2 2 108 0 0,1 1-110 0 0,1 2 107 0 0,0 1-106 0 0,0 0 106 0 0,0 0-32 0 0,3 2-82 0 0,2 2-30 0 0,3 2 78 0 0,-2 0 45 0 0,2 2-11 0 0,-2-2 11 0 0,-2-1-93 0 0,-1-1 26 0 0,1 0 81 0 0,-1 0-28 0 0,-1-2 14 0 0,-1 0 0 0 0,0-1 0 0 0,-1 0 0 0 0,-2 0 0 0 0,0 1 75 0 0,-3 0-96 0 0,-2 0 31 0 0,0 0-10 0 0,-1-1 0 0 0,-2 0 0 0 0,-1 0 0 0 0,-1-2 0 0 0,2 0 0 0 0,0-1 75 0 0,2 1-96 0 0,3 0 31 0 0,1 0-10 0 0,2 1 0 0 0,0-3 0 0 0,0 0 0 0 0,1-2-93 0 0,0 0 26 0 0,2-4 6 0 0,0 1 69 0 0,1 1-19 0 0,0-1 11 0 0,0 2 0 0 0,0 2 75 0 0,-2-2-96 0 0,0 2 115 0 0,-1 1-118 0 0,-1-1 130 0 0,-1 1-133 0 0,1 1 152 0 0,0 0-157 0 0,1 2 160 0 0,-2-2-160 0 0,0 1 48 0 0,1 0-16 0 0,0 0 0 0 0,1 1 0 0 0,0-1 0 0 0,2-2 0 0 0,3-2 0 0 0,2-3 0 0 0,2-2-84 0 0,2 0 108 0 0,2 0-36 0 0,4-2 12 0 0,3-2 0 0 0,2 2 0 0 0,-1 0 0 0 0,-2 2 0 0 0,0 1 0 0 0,3 1 0 0 0,-1 1 0 0 0,1 1 0 0 0,4-1 0 0 0,6 2 0 0 0,4 0 0 0 0,5 3 0 0 0,-2 2 0 0 0,-3 2 0 0 0,-4 1 0 0 0,-4 2 0 0 0,-4 0 0 0 0,-3 1 0 0 0,-1 2 0 0 0,2 4-74 0 0,-2-1 95 0 0,-2 2-32 0 0,-5-3 11 0 0,-2 0 0 0 0,-1-1 0 0 0,-4-1 0 0 0,0 0 0 0 0,-2-2 0 0 0,-1-1 75 0 0,-1-2-96 0 0,-1-2 106 0 0,0 0-4 0 0,0-1-6 0 0,0 0-87 0 0,-3-1 100 0 0,0 1-109 0 0,-2-2 106 0 0,-2-2-106 0 0,0-2 31 0 0,0-1-122 0 0,2 0 32 0 0,0 0 96 0 0,2 2-32 0 0,2 1 16 0 0,0 2 0 0 0,1 1-84 0 0,0 0 108 0 0,0 1-110 0 0,0 1 107 0 0,0-1-32 0 0,1 0-63 0 0,-1 0 95 0 0,0 1-32 0 0,0-1 11 0 0,0 0 0 0 0,-3-2 0 0 0,1 0 0 0 0,-3-1 0 0 0,0 0 0 0 0,2 0 0 0 0,0 1 0 0 0,-1-1 0 0 0,-1-1 0 0 0,0 1 0 0 0,-5 1 0 0 0,-3 1 0 0 0,-4 2 0 0 0,1 1 0 0 0,1 0 0 0 0,3 1 0 0 0,2 2 0 0 0,4 3 0 0 0,2 2-74 0 0,3 2 20 0 0,4 1 65 0 0,2 1-22 0 0,4 2-91 0 0,2-2 131 0 0,1-1-137 0 0,0-2 51 0 0,2-1-7 0 0,-1-3 73 0 0,-2-2-20 0 0,-3-2 11 0 0,0-1 0 0 0,-2-1 0 0 0,-2 0 0 0 0,-2-1 0 0 0,0-1 187 0 0,-2 1-166 0 0,0 0 59 0 0,-3-2-16 0 0,-2-1-74 0 0,0 0 95 0 0,-2-1-106 0 0,-1-2 31 0 0,2 0-10 0 0,-3-2 0 0 0,-1-4 0 0 0,-1-5 0 0 0,-1 1-74 0 0,1-1 95 0 0,-2-1-32 0 0,-2 0-82 0 0,-2 1 45 0 0,-1 2 56 0 0,-1 3-19 0 0,-4 3 11 0 0,0 4 0 0 0,0 2 0 0 0,0 2 0 0 0,2 2 0 0 0,0 1 0 0 0,1 1 0 0 0,-4 1 0 0 0,1 1 0 0 0,1 0 0 0 0,-2 2-74 0 0,2 1 95 0 0,2 2-32 0 0,-1 2-63 0 0,1 1 95 0 0,4-1-32 0 0,3 0-82 0 0,4-4 120 0 0,4-1-115 0 0,1-1-31 0 0,0 1 36 0 0,3-2-17 0 0,-1 0-145 0 0,2 1 5 0 0,0-1-11 0 0,0-1-5 0 0,0-2 150 0 0,0 0 106 0 0,0-1-134 0 0,0-1 166 0 0,0 0-144 0 0,0 0 112 0 0,-1 2 0 0 0,0 0 0 0 0,-2 2 0 0 0,0 0 94 0 0,-2 0-46 0 0,0 0 18 0 0,-1 1-2 0 0,-4 2 75 0 0,-1 1-96 0 0,2-1-43 0 0,-4 3 10 0 0,-2 1-10 0 0,-1 3 0 0 0,0 0 0 0 0,2 1 0 0 0,1-2 0 0 0,1 0 0 0 0,2-2 0 0 0,2-2 0 0 0,3-3 0 0 0,1-3-84 0 0,3-1-4 0 0,0-1-41 0 0,2-2-146 0 0,-1 1 259 0 0,4 0-217 0 0,-1 0 132 0 0,0 0-53 0 0,0 0 10 0 0,-2 0 56 0 0,1 1 552 0 0,-5-1-173 0 0,-6 1 448 0 0,-3 1-466 0 0,-3 0 160 0 0,-1 1-49 0 0,-1 0-233 0 0,1 2 20 0 0,0 0-30 0 0,1 2-4 0 0,1 1-159 0 0,0 0 119 0 0,2 0-118 0 0,2 0-53 0 0,1-2 24 0 0,3-2-193 0 0,3-1-78 0 0,-1 1 49 0 0,2-1 54 0 0,1-1 113 0 0,-1 3 105 0 0,0-2-103 0 0,1 0 127 0 0,0 0 39 0 0,1-2-84 0 0,-1 0 106 0 0,3 2-106 0 0,4 0-62 0 0,3 0-133 0 0,6-2-176 0 0,3-3 149 0 0,2-5 126 0 0,0-2 37 0 0,-2-2 80 0 0,-1-1-11 0 0,-3 0 11 0 0,-1 0 75 0 0,2-2-22 0 0,0 2-63 0 0,0-1 20 0 0,3 0-10 0 0,2-1 0 0 0,0 1 0 0 0,2 1 0 0 0,0 2 0 0 0,-1 1-74 0 0,-2 2 170 0 0,3 3-128 0 0,-4 1 42 0 0,-1 3-10 0 0,-4 0 0 0 0,0 2 131 0 0,-4 0-56 0 0,0 2 23 0 0,0 1-2 0 0,3 1-28 0 0,-3 0-76 0 0,4 4 95 0 0,1 0-34 0 0,-2-1 11 0 0,0 0-74 0 0,1-1 20 0 0,-3-1-112 0 0,1-2 131 0 0,-2-1-44 0 0,0-1 15 0 0,-1-1 75 0 0,-3-1-22 0 0,-1-1 11 0 0,-2 0-74 0 0,0-3 20 0 0,-2-2 65 0 0,-2-2-96 0 0,-3-3 31 0 0,-2 0-10 0 0,-3 0 0 0 0,-1 1 0 0 0,0 2 84 0 0,-1 0 4 0 0,0 2 32 0 0,2 2 52 0 0,2 1-114 0 0,4 1-57 0 0,1 1 87 0 0,3 1-221 0 0,4 2 175 0 0,4 1-160 0 0,3 0 147 0 0,4-1-118 0 0,9 0 110 0 0,4-2-106 0 0,3-1 106 0 0,7-1-32 0 0,0-1-63 0 0,-1 0 95 0 0,-4 0-32 0 0,-4 1 11 0 0,-2 1 0 0 0,-7 0 0 0 0,-3 2 0 0 0,-6 0 0 0 0,-2 1 0 0 0,-1 2 0 0 0,-2 0 0 0 0,0 1 0 0 0,-2 0 0 0 0,-1 1 0 0 0,0-2 0 0 0,-1-1 0 0 0,-1-1 0 0 0,0-1 0 0 0,-1-1-186 0 0,3 7-537 0 0,1 0 931 0 0,1 3-117 0 0,-1 0-91 0 0,0 1 93 0 0,0 1-114 0 0,0-2 31 0 0,-1 1 65 0 0,0-3-96 0 0,-1-2 115 0 0,-1-2 50 0 0,-1 0 7 0 0,-2 1-12 0 0,-3 1-11 0 0,1-1-72 0 0,-4 0-56 0 0,2-1 10 0 0,-2-1-10 0 0,-2 0 75 0 0,0-1-96 0 0,0 0 31 0 0,0 0-10 0 0,0-1 0 0 0,-1-1 0 0 0,-1-1 75 0 0,0 0 16 0 0,3 0-113 0 0,1 0 150 0 0,1-1-160 0 0,0-1 123 0 0,1 0-112 0 0,0-2 31 0 0,1-1-10 0 0,-1-2 0 0 0,-1-1-102 0 0,2-1 131 0 0,0 2-156 0 0,1-1 47 0 0,0 0 96 0 0,-1-1-32 0 0,-2-2-58 0 0,-1 1 95 0 0,2 1-32 0 0,-1 0 11 0 0,-1 1 0 0 0,2 2-74 0 0,-1 1 95 0 0,2 1-32 0 0,-2 1 11 0 0,-3 3 0 0 0,-1 3 0 0 0,0 2 0 0 0,0 4 75 0 0,1 1-96 0 0,2 3 134 0 0,-1 1-142 0 0,1 5 155 0 0,-1 5-46 0 0,2 1-96 0 0,0 0 32 0 0,2-2 59 0 0,1-2-96 0 0,2-2-81 0 0,1-2-71 0 0,0-5-130 0 0,1-3 111 0 0,0-3 68 0 0,0-3 55 0 0,0-2 69 0 0,1-1 64 0 0,-1-1 129 0 0,1-2-131 0 0,2-2 48 0 0,0-3-14 0 0,0-3-112 0 0,-1-1 107 0 0,0-2-112 0 0,-2-2 106 0 0,-2-1-106 0 0,-1 1 31 0 0,0 0 65 0 0,0 1-96 0 0,0-1 106 0 0,0 0-32 0 0,2-2-63 0 0,-1 0 95 0 0,1 3-106 0 0,-1-2 106 0 0,0 4-106 0 0,-1 0 31 0 0,-1 1-10 0 0,-1 0 0 0 0,0 1 0 0 0,1 2 0 0 0,-2 0 0 0 0,0 2 0 0 0,0 1 75 0 0,-1 1-96 0 0,1 2 31 0 0,-1 0-10 0 0,1 1 0 0 0,1 1 0 0 0,0 0 0 0 0,0 1 0 0 0,-1 0 0 0 0,1 1-112 0 0,-2 0 144 0 0,2 0-150 0 0,0 0 147 0 0,2 0-118 0 0,-1 1 110 0 0,1 0-32 0 0,0 0 11 0 0,1-1-74 0 0,1 0 2 0 0,1-1-24 0 0,-1 1 40 0 0,1-1 61 0 0,1 0-16 0 0,-1 0 11 0 0,0-3-192 0 0,0 0 208 0 0,0-1-32 0 0,0-1 16 0 0,-1 1 0 0 0,0-2 0 0 0,0 0 0 0 0,-2-1 0 0 0,0 2 0 0 0,-1-1 0 0 0,0 1 84 0 0,-3 0-108 0 0,-2 1 111 0 0,-2 1-108 0 0,-2 2 143 0 0,-1 2-79 0 0,-1 0 26 0 0,0 2-5 0 0,2 0 38 0 0,-1 1-2 0 0,1 1 2 0 0,0 0 2 0 0,4-1-18 0 0,-1 1-5 0 0,3-1 0 0 0,1 1-1 0 0,0-2-93 0 0,3 0 26 0 0,0-2 62 0 0,2 0-330 0 0,1 0 239 0 0,3 0-772 0 0,-1 0 746 0 0,0 1 47 0 0,0-1-16 0 0,0 0 11 0 0,-1-1 0 0 0,-1 1 0 0 0,1 1 0 0 0,0 0 0 0 0,0 0 0 0 0,0 0 0 0 0,0-1 0 0 0,-1 0-112 0 0,0 0 32 0 0,0-1 96 0 0,3 1-106 0 0,-1 1 111 0 0,2-1-32 0 0,1 1 11 0 0,2-2 75 0 0,-1 0 34 0 0,1-2-33 0 0,-1 0 7 0 0,-1 1-2 0 0,2-1-94 0 0,-2 0 26 0 0,-1 2 62 0 0,-1-1-96 0 0,-1 1 31 0 0,-2-1-10 0 0,1 1-84 0 0,-4 2 16 0 0,-2 1 52 0 0,-2 3 91 0 0,-2 1-96 0 0,2-1 31 0 0,-1 2-10 0 0,1 1 0 0 0,0 3 0 0 0,2 0 0 0 0,1 2 0 0 0,1 2 0 0 0,1-3 0 0 0,2 0 0 0 0,2 0 0 0 0,0-3 0 0 0,0-2 0 0 0,-1-3 0 0 0,0-2 0 0 0,0-2 84 0 0,-1-1-14 0 0,1 0 27 0 0,-1 0-22 0 0,0-1-86 0 0,0-1 99 0 0,1-4-109 0 0,0-1 106 0 0,0-2-32 0 0,0-2-63 0 0,0 1 20 0 0,0 0 65 0 0,3 0-22 0 0,0 0 11 0 0,3 1-74 0 0,2-3 20 0 0,2-2 65 0 0,5-3 16 0 0,0-1-38 0 0,0 1-58 0 0,2-1-69 0 0,0 0-23 0 0,-1 2 120 0 0,-1 0-41 0 0,-1 2 18 0 0,1-1 0 0 0,-4 3 0 0 0,0 1 0 0 0,-4 4 0 0 0,-2 2 0 0 0,-3 2 94 0 0,-1 2-46 0 0,-1 1 56 0 0,-6-2-14 0 0,-3 1-106 0 0,-5-1 107 0 0,1 1-112 0 0,-1 1 31 0 0,2 0-10 0 0,3 1 0 0 0,3 0-84 0 0,2-1-13 0 0,2 0-104 0 0,0 1 135 0 0,2-1 66 0 0,-1 0-16 0 0,1 0-68 0 0,2 0 108 0 0,0 0-36 0 0,4 0 12 0 0,2 0 0 0 0,2 1 0 0 0,3 1 0 0 0,-3-1 0 0 0,-1 0 0 0 0,-1 1 0 0 0,-2-1 0 0 0,-1 0 0 0 0,-3 0 0 0 0,1 0 0 0 0,0 0-74 0 0,-1 0 95 0 0,-1 0-32 0 0,0-1 86 0 0,-1 1 53 0 0,-1-2-149 0 0,-1 1 31 0 0,1 0-10 0 0,0 0 0 0 0,0 0 0 0 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19:49.443"/>
    </inkml:context>
    <inkml:brush xml:id="br0">
      <inkml:brushProperty name="width" value="0.2" units="cm"/>
      <inkml:brushProperty name="height" value="0.4" units="cm"/>
      <inkml:brushProperty name="color" value="#3399FF"/>
      <inkml:brushProperty name="tip" value="rectangle"/>
      <inkml:brushProperty name="rasterOp" value="maskPen"/>
    </inkml:brush>
  </inkml:definitions>
  <inkml:trace contextRef="#ctx0" brushRef="#br0">2498 0 6071 0 0,'-235'9'640'0'0,"-287"6"1379"0"0,-488-5-310 0 0,786-4-2136 0 0,-235-1-1155 0 0,454-5 1379 0 0,-30 0-175 0 0,27 1-260 0 0,21 2-911 0 0,34 3 644 0 0,0-3 0 0 0,72-4 0 0 0,-80 0 720 0 0,131-7-464 0 0,-80 2 335 0 0</inkml:trace>
</inkml:ink>
</file>

<file path=ppt/ink/ink1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8:34.596"/>
    </inkml:context>
    <inkml:brush xml:id="br0">
      <inkml:brushProperty name="width" value="0.1" units="cm"/>
      <inkml:brushProperty name="height" value="0.1" units="cm"/>
      <inkml:brushProperty name="color" value="#333333"/>
    </inkml:brush>
  </inkml:definitions>
  <inkml:trace contextRef="#ctx0" brushRef="#br0">120 186 1375 0 0,'-1'11'115'0'0,"1"-8"-114"0"0,0-1 1 0 0,0 0-1 0 0,-1 0 0 0 0,1 0 1 0 0,-1 1-1 0 0,1-1 0 0 0,-1 0 1 0 0,0 0-1 0 0,0 2 0 0 0,-12 14 109 0 0,13-18-89 0 0,0 0 0 0 0,0 0 0 0 0,0 0 0 0 0,-1 1-1 0 0,1-1 1 0 0,0 0 0 0 0,0 0 0 0 0,0 0 0 0 0,0 1 0 0 0,-1-1 0 0 0,1 0 0 0 0,0 0 0 0 0,0 1 0 0 0,0-1 0 0 0,0 0 0 0 0,0 1 0 0 0,0-1 0 0 0,0 0 0 0 0,0 0 0 0 0,0 1 0 0 0,0-1-1 0 0,0 0 1 0 0,0 0 0 0 0,0 1 0 0 0,0-1 0 0 0,0 1 0 0 0,1 12 755 0 0,0 1 1 0 0,-1 18-1 0 0,0 22 275 0 0,2-26-971 0 0,-3 0-1 0 0,0-1 1 0 0,-1 1-1 0 0,-2 0 1 0 0,-7 28-1 0 0,8-47-111 0 0,-1 0-1 0 0,0 0 1 0 0,0 0-1 0 0,0 0 1 0 0,-1-1-1 0 0,-11 15 0 0 0,8-13 33 0 0,1-3 12 0 0,5-6 47 0 0,2 0 27 0 0,-1-1-1 0 0,0 0 1 0 0,0 1-1 0 0,1-1 1 0 0,-1 0 0 0 0,0 0-1 0 0,0 1 1 0 0,0-1-1 0 0,1 0 1 0 0,-1 0-1 0 0,0 0 1 0 0,0 0 0 0 0,0 0-1 0 0,1 0 1 0 0,-3-1-1 0 0,2-2 2 0 0,-1 0 0 0 0,0 0-1 0 0,1 0 1 0 0,-1 0-1 0 0,1-1 1 0 0,0 1-1 0 0,0-1 1 0 0,1 1 0 0 0,-1-1-1 0 0,1 1 1 0 0,-1-1-1 0 0,1 0 1 0 0,0 1 0 0 0,1-1-1 0 0,-1 1 1 0 0,1-1-1 0 0,0-4 1 0 0,4-10-27 0 0,0 0 1 0 0,8-19-1 0 0,-8 23-56 0 0,28-89-312 0 0,-29 85 197 0 0,0-1 0 0 0,-1 0 0 0 0,0-30 0 0 0,-2 21 116 0 0,-1 13 152 0 0,0 1 0 0 0,0-1-1 0 0,-4-17 1 0 0,2 8 126 0 0,2 22-111 0 0,-1 4-421 0 0,-2 4 243 0 0,1 0 1 0 0,0 0 0 0 0,0 0 0 0 0,1 1-1 0 0,-1-1 1 0 0,2 0 0 0 0,-1 1-1 0 0,1-1 1 0 0,-1 0 0 0 0,2 10-1 0 0,3 8 101 0 0,7 35-1 0 0,-1-15-88 0 0,2 14 39 0 0,5 27-461 0 0,-17-82 164 0 0,0 11-257 0 0,0-12 334 0 0,-1-2-131 0 0,0 0 334 0 0,0 0-1 0 0,0-1 1 0 0,0 1 0 0 0,1 0-1 0 0,-1-1 1 0 0,0 1-1 0 0,0-1 1 0 0,0 1 0 0 0,0-1-1 0 0,1 1 1 0 0,-1-1-1 0 0,0 1 1 0 0,1-1 0 0 0,-1 0-1 0 0,0 0 1 0 0,1 1-1 0 0,-1-1 1 0 0,1 0-1 0 0,-1 0 1 0 0,1 1 0 0 0,-1-1-1 0 0,1 0 1 0 0,0 0-1 0 0,-1-1 1 0 0,-4-24 412 0 0,5 8-395 0 0,1-1 1 0 0,1 1-1 0 0,1-1 0 0 0,0 1 1 0 0,2 0-1 0 0,6-18 0 0 0,1-7-45 0 0,-7 30 0 0 0,1 1 0 0 0,2 1 0 0 0,-8 11 0 0 0,1-1 0 0 0,-1 1 0 0 0,0-1 0 0 0,1 1 0 0 0,-1-1 0 0 0,1 1 0 0 0,-1-1 0 0 0,1 1 0 0 0,-1 0 0 0 0,1-1 0 0 0,-1 1 0 0 0,1 0 0 0 0,-1-1 0 0 0,1 1 0 0 0,-1 0 0 0 0,2 0 0 0 0,-2 0 0 0 0,1 0 0 0 0,0 0 0 0 0,-1 0 0 0 0,1 1 0 0 0,-1-1 0 0 0,1 0 0 0 0,-1 1 0 0 0,1-1 0 0 0,-1 0 0 0 0,1 1 0 0 0,-1-1 0 0 0,1 1 0 0 0,-1-1 0 0 0,0 0 0 0 0,1 1 0 0 0,0 0 0 0 0,6 9-12 0 0,1-2-46 0 0,-7-6-8 0 0,2-3 13 0 0,-1 1 48 0 0,1-1-1 0 0,-1 1 1 0 0,1-1 0 0 0,-1 0-1 0 0,1 0 1 0 0,-1 0 0 0 0,1 0-1 0 0,-1-1 1 0 0,0 1 0 0 0,0-1-1 0 0,0 1 1 0 0,0-1 0 0 0,0 0 0 0 0,0 1-1 0 0,0-1 1 0 0,0 0 0 0 0,-1 0-1 0 0,3-4 1 0 0,1-1-22 0 0,-2 4 9 0 0,0 0-3 0 0,0-1 0 0 0,0 1 1 0 0,0-1-1 0 0,-1 0 0 0 0,1 0 0 0 0,-1 0 0 0 0,0 0 0 0 0,0 0 1 0 0,0-1-1 0 0,-1 1 0 0 0,0 0 0 0 0,1-1 0 0 0,-2 1 1 0 0,1-1-1 0 0,0 0 0 0 0,-1 1 0 0 0,0-1 0 0 0,0 1 0 0 0,0-1 1 0 0,-1 0-1 0 0,-1-8 0 0 0,2 9 13 0 0,-1 3 11 0 0,1-1-1 0 0,0 1 1 0 0,-1 0 0 0 0,1 0-1 0 0,0 0 1 0 0,-1-1-1 0 0,1 1 1 0 0,-1 0-1 0 0,0 0 1 0 0,1 0-1 0 0,-1 0 1 0 0,-1-2-1 0 0,1 2 81 0 0,-1 0-1 0 0,1-1 0 0 0,-1 1 1 0 0,0 0-1 0 0,1-1 0 0 0,-1 1 1 0 0,0 0-1 0 0,0 0 1 0 0,0 1-1 0 0,0-1 0 0 0,0 0 1 0 0,-2 0-1 0 0,-3-1 106 0 0,5 1-104 0 0,1 1 0 0 0,-1-1 0 0 0,0 1-1 0 0,0 0 1 0 0,0 0 0 0 0,0 0 0 0 0,0 0 0 0 0,1 0 0 0 0,-1 0 0 0 0,0 0-1 0 0,0 1 1 0 0,-2 0 0 0 0,3-1-78 0 0,-1 0 319 0 0,0 1-191 0 0,-5 1-118 0 0,5-1-70 0 0,3 6-628 0 0,-4 17 652 0 0,1-8 30 0 0,1 12-35 0 0,2-23 10 0 0,2 10 13 0 0,2-1 12 0 0,-1-2-10 0 0,-3-11 7 0 0,-1-1 0 0 0,1 0 0 0 0,0 0 0 0 0,-1 0 0 0 0,1 0 0 0 0,0 0 0 0 0,-1 0 0 0 0,1 0-1 0 0,-1 0 1 0 0,1-1 0 0 0,0 1 0 0 0,-1 0 0 0 0,1 0 0 0 0,-1 0 0 0 0,1-1 0 0 0,0 1 0 0 0,-1 0 0 0 0,1 0 0 0 0,-1-1 0 0 0,2 0 0 0 0,-2 1 0 0 0,11-8-61 0 0,-7 4 38 0 0,4-4-6 0 0,3-17 13 0 0,-5 7-35 0 0,-7 13 60 0 0,0 1-1 0 0,0-7 50 0 0,0 9 375 0 0,1 5-370 0 0,-3 12-49 0 0,-7 49-10 0 0,8-47 12 0 0,-6 23 0 0 0,-1 5 25 0 0,3-4-24 0 0,-19 102 36 0 0,21-128-50 0 0,1-2 11 0 0,2-11 170 0 0,4-26-32 0 0,9-55-52 0 0,-6 38-71 0 0,2-20 6 0 0,-11 96-64 0 0,2 46-1 0 0,0-17 18 0 0,3 29 45 0 0,0 6 4 0 0,-3-93-34 0 0,2 1 0 0 0,2 15 0 0 0,-3-10 11 0 0,0-9 17 0 0,1-5-52 0 0,-1 0 0 0 0,1-1-1 0 0,0 1 1 0 0,0 0 0 0 0,0 0 0 0 0,0 0-1 0 0,2-3 1 0 0,3-5-37 0 0,1-5-108 0 0,-1-2 0 0 0,-1 1 0 0 0,-1-1 0 0 0,0 1-1 0 0,-1-1 1 0 0,0 0 0 0 0,-1 0 0 0 0,-2-25 0 0 0,0 40 1066 0 0,0 5-720 0 0,2 43 54 0 0,-1-18 2 0 0,-3 41-1 0 0,-1 20 1 0 0,4-58-162 0 0,-2-8-124 0 0,-1-22-56 0 0,1-5-20 0 0,-2-18-84 0 0,2 18 170 0 0,2-18 6 0 0,-2 18 27 0 0,1-1-17 0 0,5-15-2 0 0,-3 12 26 0 0,-2 8 4 0 0,0 0 0 0 0,0 0 0 0 0,0 0 1 0 0,0 0-1 0 0,0 0 0 0 0,0 0 0 0 0,0 0 0 0 0,0 0 0 0 0,0 0 1 0 0,0 0-1 0 0,0 0 0 0 0,0 0 0 0 0,0 0 0 0 0,0 0 0 0 0,1 0 0 0 0,-1 0 1 0 0,0 0-1 0 0,0 0 0 0 0,0 0 0 0 0,0 0 0 0 0,0 0 0 0 0,0 0 1 0 0,0 0-1 0 0,0 0 0 0 0,0 0 0 0 0,0 0 0 0 0,0 0 0 0 0,0 0 0 0 0,0 0 1 0 0,0 0-1 0 0,0 0 0 0 0,0 0 0 0 0,0 0 0 0 0,0 0 0 0 0,0 0 1 0 0,0 0-1 0 0,2 5 17 0 0,0 0 0 0 0,0-1 0 0 0,-1 1 0 0 0,0 0 0 0 0,0 0 0 0 0,-1 0 1 0 0,1 7-1 0 0,-1-5-6 0 0,2 1 42 0 0,-3-2-57 0 0,-6 12 133 0 0,3-7-55 0 0,4-9 161 0 0,-2 1-71 0 0,0 0-1 0 0,0 0 1 0 0,0 0-1 0 0,-1 0 1 0 0,1-1-1 0 0,-1 1 1 0 0,-3 2-1 0 0,4-3-191 0 0,0 0 158 0 0,0-1-52 0 0,-5 2-9 0 0,5-2 1 0 0,-10-3 110 0 0,9 0-140 0 0,1 0-1 0 0,0 0 0 0 0,0 0 0 0 0,0 0 0 0 0,0 0 1 0 0,0 0-1 0 0,0-1 0 0 0,1 1 0 0 0,-1 0 0 0 0,1-1 1 0 0,-1 0-1 0 0,1 1 0 0 0,0-1 0 0 0,0 0 0 0 0,0 1 1 0 0,1-1-1 0 0,-1 0 0 0 0,0 0 0 0 0,1 0 1 0 0,0 0-1 0 0,0-3 0 0 0,0-9 43 0 0,1 0-1 0 0,5-30 1 0 0,-1 14-30 0 0,14-110 21 0 0,-8 46-276 0 0,3-21-132 0 0,-8-62 22 0 0,6 59 366 0 0,-8 103-43 0 0,-3 11-11 0 0,1 0 0 0 0,-1 1 0 0 0,0-1 0 0 0,0 0-1 0 0,0-8 1 0 0,-1 3-12 0 0,0 8-46 0 0,0 5-125 0 0,2 131 326 0 0,-2-79 3 0 0,-6 220-70 0 0,2-163-6 0 0,-27 154-1 0 0,21-226 59 0 0,10-37-108 0 0,1-7-61 0 0,0 0-1 0 0,1 0 1 0 0,-1 0-1 0 0,1 1 1 0 0,0-1-1 0 0,0 1 1 0 0,4-6 0 0 0,4-6-91 0 0,-2-1-89 0 0,10-32 0 0 0,-6 14 25 0 0,14-44-141 0 0,-16 44 264 0 0,-4 12 71 0 0,-7 19 3 0 0,0 0 12 0 0,1 1 703 0 0,0 3-696 0 0,1 0-1 0 0,-1 0 1 0 0,0 0-1 0 0,0 0 1 0 0,-1 0-1 0 0,1 0 1 0 0,0 0-1 0 0,0 0 1 0 0,0 0-1 0 0,-1 0 1 0 0,0 2-1 0 0,0 2 9 0 0,-6 52 82 0 0,4-22 17 0 0,-2 0 0 0 0,-13 45-1 0 0,15-71-126 0 0,-11 51 0 0 0,11-49-14 0 0,3-9-56 0 0,-1-20-80 0 0,0-8 104 0 0,3 0-14 0 0,1 12 48 0 0,-1 3 2 0 0,-2 9-45 0 0</inkml:trace>
</inkml:ink>
</file>

<file path=ppt/ink/ink1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8:35.913"/>
    </inkml:context>
    <inkml:brush xml:id="br0">
      <inkml:brushProperty name="width" value="0.1" units="cm"/>
      <inkml:brushProperty name="height" value="0.1" units="cm"/>
      <inkml:brushProperty name="color" value="#333333"/>
    </inkml:brush>
  </inkml:definitions>
  <inkml:trace contextRef="#ctx0" brushRef="#br0">1 121 919 0 0,'1'-2'67'0'0,"4"-16"990"0"0,-1 0 0 0 0,-1 0 1 0 0,2-19-1 0 0,-4 22-1253 0 0,0 12 942 0 0,1-7 3048 0 0,6 37-3224 0 0,-1 0-1 0 0,4 38 0 0 0,0 60 199 0 0,-1-17-569 0 0,-8-84-172 0 0,-1 47-1 0 0,-1-62-22 0 0,0-8-4 0 0,0-1 1 0 0,0 1-1 0 0,0 0 0 0 0,0-1 1 0 0,0 1-1 0 0,0-1 0 0 0,0 1 1 0 0,0 0-1 0 0,0-1 1 0 0,0 1-1 0 0,0-1 0 0 0,-1 1 1 0 0,1 0-1 0 0,0-1 0 0 0,0 1 1 0 0,0-1-1 0 0,-1 1 0 0 0,1-1 1 0 0,0 1-1 0 0,-1 0 0 0 0,-2 2 43 0 0,-6 4-33 0 0,9-6-10 0 0,-1-1 0 0 0,1 0 0 0 0,-1 0 0 0 0,0 0 0 0 0,1 0 0 0 0,-1 0 0 0 0,1 0 0 0 0,-1 0 0 0 0,0 0 0 0 0,1 0 0 0 0,-1 0 0 0 0,1 0 0 0 0,-1 0 0 0 0,0 0 0 0 0,1-1 0 0 0,-1 1 0 0 0,0-1 0 0 0,-1 0 2 0 0,0 0 0 0 0,0-1-1 0 0,0 1 1 0 0,1-1 0 0 0,-1 1-1 0 0,1-1 1 0 0,-1 0 0 0 0,1 0-1 0 0,0 0 1 0 0,-1 0 0 0 0,1 0-1 0 0,0 0 1 0 0,0 0 0 0 0,0 0-1 0 0,1 0 1 0 0,-1 0 0 0 0,0-5-1 0 0,-1-4 11 0 0,0 0-1 0 0,1-15 0 0 0,0 23-11 0 0,2-29 11 0 0,1 0 0 0 0,1 0-1 0 0,2 0 1 0 0,15-56 0 0 0,-17 77-42 0 0,-2 9 272 0 0,0 5-162 0 0,3 3-23 0 0,-1 0 1 0 0,0 1-1 0 0,-1-1 0 0 0,1 0 0 0 0,-1 1 1 0 0,-1-1-1 0 0,1 1 0 0 0,-1 0 1 0 0,0 0-1 0 0,0 7 0 0 0,-2 16 122 0 0,-6 42 0 0 0,5-58-165 0 0,0 1 30 0 0,2-14-76 0 0,-1-4 10 0 0,0-9-8 0 0,0-18-28 0 0,7-42 53 0 0,17-82 0 0 0,-19 140 6 0 0,-1 8 33 0 0,0 8-9 0 0,1 8 19 0 0,-4-10-36 0 0,3 11 51 0 0,0 0 1 0 0,-1 0-1 0 0,-1 0 0 0 0,0 0 0 0 0,0 0 1 0 0,-2 17-1 0 0,-11 67 223 0 0,11-90-281 0 0,-12 65 87 0 0,10-58-59 0 0,-6-38-151 0 0,8 15 86 0 0,1-1-1 0 0,0 1 0 0 0,1 0 1 0 0,3-16-1 0 0,13-47-77 0 0,-8 36 116 0 0,11-28-129 0 0,-13 84 94 0 0,-4-8 87 0 0,-1 0-1 0 0,-1 1 0 0 0,0-1 1 0 0,0 0-1 0 0,-1 1 0 0 0,-1 11 1 0 0,-11 63 240 0 0,9-70-237 0 0,1-4-36 0 0,0 1-1 0 0,-1 0 0 0 0,-6 13 1 0 0,5-20-10 0 0,1-7-7 0 0,1-7-6 0 0,2 9 3 0 0,-2-14-20 0 0,0 0 1 0 0,2-1-1 0 0,0 1 0 0 0,0-1 0 0 0,1 1 0 0 0,1 0 0 0 0,1 0 0 0 0,4-17 1 0 0,-6 29 107 0 0,-1 5 41 0 0,2 35 274 0 0,-6 52 1 0 0,5-86-397 0 0,-3 17 84 0 0,-4 4-1019 0 0</inkml:trace>
</inkml:ink>
</file>

<file path=ppt/ink/ink1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8:39.876"/>
    </inkml:context>
    <inkml:brush xml:id="br0">
      <inkml:brushProperty name="width" value="0.1" units="cm"/>
      <inkml:brushProperty name="height" value="0.1" units="cm"/>
      <inkml:brushProperty name="color" value="#0B868D"/>
      <inkml:brushProperty name="inkEffects" value="ocean"/>
      <inkml:brushProperty name="anchorX" value="-2337.43237"/>
      <inkml:brushProperty name="anchorY" value="-9393.11426"/>
      <inkml:brushProperty name="scaleFactor" value="0.5"/>
    </inkml:brush>
  </inkml:definitions>
  <inkml:trace contextRef="#ctx0" brushRef="#br0">42 0 1375 0 0,'0'0'6496'0'0,"-5"2"-5741"0"0,-1-1 8 0 0,0 1-510 0 0,1-1 30 0 0,0 2-193 0 0,2 0 12 0 0,-1 3-38 0 0,2-1 21 0 0,-1 2 11 0 0,1-1-115 0 0,2 2-77 0 0,2 0 44 0 0,1-1-14 0 0,3-1 0 0 0,1-1 77 0 0,0-3 221 0 0,-1 0 203 0 0,-1-2-78 0 0,-2 0-8 0 0,-2 0-119 0 0,0 0-177 0 0,-1 0-128 0 0</inkml:trace>
</inkml:ink>
</file>

<file path=ppt/ink/ink1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8:44.300"/>
    </inkml:context>
    <inkml:brush xml:id="br0">
      <inkml:brushProperty name="width" value="0.1" units="cm"/>
      <inkml:brushProperty name="height" value="0.1" units="cm"/>
      <inkml:brushProperty name="color" value="#0B868D"/>
      <inkml:brushProperty name="inkEffects" value="ocean"/>
      <inkml:brushProperty name="anchorX" value="-1701.54993"/>
      <inkml:brushProperty name="anchorY" value="-8831.05957"/>
      <inkml:brushProperty name="scaleFactor" value="0.5"/>
    </inkml:brush>
  </inkml:definitions>
  <inkml:trace contextRef="#ctx0" brushRef="#br0">197 3 919 0 0,'-3'-1'6603'0'0,"-2"0"-5380"0"0,-3 1-381 0 0,-4 4-214 0 0,-2 5-354 0 0,-3 5 31 0 0,0 4-81 0 0,1 0-125 0 0,4-2-99 0 0,1 2 18 0 0,2 0-18 0 0,2-4 0 0 0,3-4 0 0 0,1-3-93 0 0,2-3 45 0 0,1-2 56 0 0,0-2 65 0 0,1 0-97 0 0,-1-1 148 0 0,0 1-16 0 0,1-1 64 0 0,-1 1-114 0 0,0-1 31 0 0,0 1-110 0 0,-1-1 106 0 0,-2-3-106 0 0,0 1 31 0 0,1 0-10 0 0,0 0 0 0 0,1 0-84 0 0,0-1 108 0 0,0 2-110 0 0,0 0 107 0 0,1 0-32 0 0,-2 4 11 0 0,-1 2 0 0 0,0 0 0 0 0,-2 3 75 0 0,1-2-96 0 0,0 0 31 0 0,2-2-10 0 0,0-1 84 0 0,2-1-33 0 0,-1 0-60 0 0,1-1 19 0 0,2-3 102 0 0,3-1-144 0 0,4-4 160 0 0,6-3-160 0 0,3-1 123 0 0,3 0-112 0 0,0 0-183 0 0,0 3 153 0 0,-5 2-60 0 0,-1 3-125 0 0,-1 1 143 0 0,-4 1-50 0 0,0 3 15 0 0,-2 0 66 0 0,1 3-10 0 0,1 2 81 0 0,0 3-20 0 0,0 3 11 0 0,0 2 0 0 0,-2 1 75 0 0,-1 0-96 0 0,-1-2 31 0 0,-2 0-10 0 0,-2-3 0 0 0,0-3 0 0 0,-1-3 0 0 0,0 2 0 0 0,0-1 0 0 0,0-2 0 0 0,0-1 0 0 0,-1 0 0 0 0,1-1 0 0 0,2-8-2328 0 0,-2 2 1890 0 0,1 1 230 0 0,0-2 206 0 0,-1 1-104 0 0,0 1 127 0 0,-1 2-32 0 0,1 0 123 0 0,-2-1-32 0 0,1 0 7 0 0,0 1 58 0 0,-1 0 179 0 0,1 1-225 0 0,0 0-99 0 0,0 1 100 0 0,0 0-121 0 0,0 0 31 0 0,0 0-10 0 0,0 0 0 0 0,0 0 0 0 0,0 0 0 0 0,-2-1 0 0 0,1 0-84 0 0,-1-1 108 0 0,0-1-36 0 0,0-2 12 0 0,-1-1 0 0 0,1 0 0 0 0,-4-3-74 0 0,1 0 20 0 0,-1 1-19 0 0,0 0 2 0 0,-1 0-1 0 0,-1 1 0 0 0,-1 1 84 0 0,0 0-24 0 0,1 2 12 0 0,-4 0 38 0 0,-2 3 100 0 0,0 0-26 0 0,-1 2 26 0 0,1 1-32 0 0,0 2 1 0 0,0 1-2 0 0,2 1-1 0 0,0 0-121 0 0,1 2 118 0 0,1 0-125 0 0,2-1 111 0 0,1 1-108 0 0,0-1-230 0 0,1-1-1 0 0,1 1-215 0 0,1-2 309 0 0,1-1 36 0 0,1-1-76 0 0,1-1 143 0 0,1-2 54 0 0,1 3-97 0 0,1 3 122 0 0,1-1-36 0 0,0 0 12 0 0,1 2 75 0 0,1 0-96 0 0,-1 0 31 0 0,0-2-10 0 0,1 1 0 0 0,-2-1 0 0 0,-1-1 0 0 0,1 1 0 0 0,-2-1 0 0 0,1 0 112 0 0,-3 1 6 0 0,-1 3-70 0 0,0-1 325 0 0,-3 1-49 0 0,2-1 48 0 0,-3 0 309 0 0,2-1-262 0 0,1-2-195 0 0,0-1-223 0 0,2-2 39 0 0,0 0-40 0 0,1-1 0 0 0,0 0 0 0 0,0-2 296 0 0,0 2-296 0 0,0 0 0 0 0,2-3-496 0 0,1-3 424 0 0,3-3 84 0 0,2-2-24 0 0,1-1 12 0 0,4-2 0 0 0,0 1 0 0 0,0-2 0 0 0,2 1 0 0 0,0 0 0 0 0,-1-1 0 0 0,0 0 0 0 0,0 0 0 0 0,-1 1 0 0 0,0 0 0 0 0,0 2 0 0 0,-1 2 0 0 0,-3 1 0 0 0,0 2 0 0 0,-2 2 0 0 0,-1-1 0 0 0,-1 2 0 0 0,-2 1 0 0 0,0-1 940 0 0,-3 4-874 0 0,3 2-774 0 0,3 1-246 0 0,4 0 1122 0 0,-1 0-414 0 0,-1 0 270 0 0,1 0-42 0 0,-2-1 18 0 0,2 1 0 0 0,0 1 0 0 0,0 0 0 0 0,0 1 0 0 0,0 3 0 0 0,1 2 84 0 0,-1 1-33 0 0,2 2 52 0 0,-1 0 25 0 0,-2-2-6 0 0,0 0 6 0 0,0 0 122 0 0,3 2-64 0 0,1 1-95 0 0,0 0-91 0 0,-1-2-76 0 0,-1-2-93 0 0,-3-3 62 0 0,-2-2-74 0 0,-1-1 122 0 0,-1-1-54 0 0,-1 0 646 0 0,-4-4-632 0 0,-2-2-134 0 0,0 0 157 0 0,-1-3-35 0 0,1-1 123 0 0,0 1-326 0 0,2 1 16 0 0,0 1 48 0 0,1 2 71 0 0,1 0 92 0 0,0 2 86 0 0,-2-2-14 0 0,0 0-59 0 0,-4-2 20 0 0,-4 0-131 0 0,-4-2 230 0 0,-2 1-73 0 0,-3-1 28 0 0,1 1 0 0 0,0 2 0 0 0,2 0 0 0 0,2 2 0 0 0,0 2 0 0 0,-1 2 252 0 0,0 1-25 0 0,-3 3 60 0 0,1 2-154 0 0,1 1 58 0 0,0 2 78 0 0,1 5-177 0 0,2 1-17 0 0,2 0-75 0 0,2 3 10 0 0,0 1-10 0 0,2-1-102 0 0,2-2 56 0 0,0-5-78 0 0,3-4-129 0 0,0-4-59 0 0,2-3-144 0 0,-1-1 20 0 0,7-3-448 0 0,5-3 905 0 0,3-1-191 0 0,-1-1 168 0 0,-3 1 242 0 0,-2 2 519 0 0,0-2 2441 0 0,-13 9-2600 0 0,-6 4-131 0 0,-4 4-313 0 0,-1 1-46 0 0,1 1-109 0 0,0-1 87 0 0,4-3-109 0 0,3-2-258 0 0,4-3-40 0 0,1-2-18 0 0,2-2-14 0 0,2-4-270 0 0,-1 0 537 0 0,0-1 15 0 0,0 2 78 0 0,0 0-20 0 0,0 1 11 0 0,1-2 0 0 0,0 0 0 0 0,-1 0 0 0 0,5-2-420 0 0,4-4-272 0 0,2 0 454 0 0,8-6-1684 0 0,3-3 1489 0 0,2-3 58 0 0,-1 2 254 0 0,-4 1 366 0 0,-4 5-195 0 0,-4 4 219 0 0,-5 3 280 0 0,-2 2 1145 0 0,-6 7-1236 0 0,-2 2-248 0 0,-2 2-210 0 0,-1 2 38 0 0,1-1-38 0 0,2-2 0 0 0,0-2 0 0 0,2-1-102 0 0,1-1-177 0 0,8-1-245 0 0,3 0 352 0 0,15-3-1592 0 0,2 0 1992 0 0,5-1-796 0 0,2 2 457 0 0,-4 2 343 0 0,-3 2 170 0 0,-5 2 404 0 0,-4 4-212 0 0,-5 3-118 0 0,-6 1-116 0 0,-5 0-200 0 0,-5 0-64 0 0,-4-2 17 0 0,-2-1-20 0 0,-3-2-34 0 0,2-2-64 0 0,2-2 90 0 0,0-1-13 0 0,2-1 5 0 0,1-2-90 0 0,3 0-48 0 0,1-3-151 0 0,2-3 62 0 0,4-5 26 0 0,3-6 63 0 0,1-4 61 0 0,-1-2-11 0 0,-3 1 189 0 0,-2 5-154 0 0,-2 4 260 0 0,-2 4 290 0 0,-3 3-92 0 0,-2 3-270 0 0,-3 3 90 0 0,-4 4-46 0 0,0 3-298 0 0,-1 1 84 0 0,4 0-42 0 0,-1 0 0 0 0,1 0-252 0 0,1-2 82 0 0,-1 0-133 0 0,0-2-252 0 0,-1-3-353 0 0,1-3 108 0 0,0-4-702 0 0,1-1 1519 0 0,0-1-164 0 0,-3-3 533 0 0,0 1 172 0 0,-4 3 345 0 0,-4 2-94 0 0,-4 4 3 0 0,-2 4-202 0 0,1 2-265 0 0,2 2-154 0 0,2-1-190 0 0,3 1 28 0 0,1-1-215 0 0,2-1-162 0 0,3-1-22 0 0,4-2-415 0 0,3 0 890 0 0,2-1-309 0 0,2-1 102 0 0,0 2 51 0 0,-1 0 40 0 0,0 2 11 0 0,-1 1 0 0 0,0 1 0 0 0,-1 0 0 0 0,0 1 140 0 0,-1 1 63 0 0,-1 1-28 0 0,0-1-18 0 0,-1-1-10 0 0,2-1-19 0 0,0-2-72 0 0,3-1-56 0 0,0-2 85 0 0,1 0-32 0 0,1-1-63 0 0,0-1 95 0 0,0-5 6 0 0,1-6 121 0 0,2-3-132 0 0,1-2 46 0 0,3-5 61 0 0,2-3-124 0 0,1-3 11 0 0,2-3-80 0 0,-1 2 16 0 0,-1 2-10 0 0,-1 3 0 0 0,-1 3 0 0 0,1-1 0 0 0,-1 3 0 0 0,2 3 0 0 0,1 2 0 0 0,-3 5 0 0 0,6 1 112 0 0,5 3-32 0 0,2 2-96 0 0,1 2 32 0 0,4 3-16 0 0,3 4 0 0 0,0 4-84 0 0,-3 0 108 0 0,2 5-297 0 0,2 3 12 0 0,0 2 77 0 0,1 2 93 0 0,-2-3 88 0 0,-7-4-13 0 0,-3-2 16 0 0,-3-3 0 0 0,-2-1 0 0 0,-4-4 0 0 0,-3-1 0 0 0,0-2 84 0 0,-3-1 14 0 0,2-2 1307 0 0,-8 4-1416 0 0,-1 2-91 0 0,-2 7 56 0 0,1 2-22 0 0,0 0 79 0 0,1 2-22 0 0,1 1-63 0 0,0 0 95 0 0,0-1-32 0 0,1-4 11 0 0,-1-1 0 0 0,0-3 0 0 0,-2-1 0 0 0,0-2 0 0 0,-2-1 0 0 0,1-1 0 0 0,-2-1 0 0 0,1-1-149 0 0,1 0 117 0 0,1-1-715 0 0,4-2 689 0 0,7-7-945 0 0,1 1 1150 0 0,-1-1-371 0 0,3 3 373 0 0,1 2 255 0 0,-2 2-87 0 0,0 3-38 0 0,-1 4-146 0 0,0 2-39 0 0,-2 2-22 0 0,-2-1-80 0 0,-1-1 93 0 0,-2-3-106 0 0,0-1-71 0 0,-1-1-28 0 0,0-1 73 0 0,0-1-65 0 0,-1 0 21 0 0,1-4 107 0 0,0 1-32 0 0,-1-5 16 0 0,-1-3 75 0 0,-2 0-96 0 0,-3-2 31 0 0,-4 1-10 0 0,-1 1-93 0 0,-6 3-67 0 0,-2 2 107 0 0,1 3 53 0 0,-3 2-14 0 0,-2 3-60 0 0,-2 2 95 0 0,2 0-32 0 0,1 1 11 0 0,3 0 0 0 0,2-1 0 0 0,1 1-140 0 0,0 0-118 0 0,3 0 174 0 0,-2 1-952 0 0,1 0 610 0 0,-4 3-530 0 0,0 1 1256 0 0,0 0-364 0 0,4-1 160 0 0,2-1 290 0 0,2 0 448 0 0,3-1-567 0 0,1 0-83 0 0,0 0 64 0 0</inkml:trace>
</inkml:ink>
</file>

<file path=ppt/ink/ink1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8:48.953"/>
    </inkml:context>
    <inkml:brush xml:id="br0">
      <inkml:brushProperty name="width" value="0.1" units="cm"/>
      <inkml:brushProperty name="height" value="0.1" units="cm"/>
    </inkml:brush>
  </inkml:definitions>
  <inkml:trace contextRef="#ctx0" brushRef="#br0">0 26 455 0 0,'0'0'1234'0'0,"4"-2"139"0"0,14-6 1915 0 0,-16 7-3213 0 0,5-4-74 0 0,-4 3-54 0 0,5-6 3255 0 0,-6 9-3160 0 0,-1 0-1 0 0,1 0 0 0 0,-1 1 0 0 0,1-1 1 0 0,-1 0-1 0 0,0 1 0 0 0,0-1 0 0 0,1 1 1 0 0,-1-1-1 0 0,0 1 0 0 0,0-1 0 0 0,0 1 1 0 0,-1 0-1 0 0,2 2 0 0 0,-1-3-28 0 0,1 2 15 0 0,0 1 0 0 0,0-1 0 0 0,-1 0 0 0 0,1 1 0 0 0,-1-1 0 0 0,0 1 0 0 0,2 6 0 0 0,0 5 34 0 0,-1-12-50 0 0,4 22-14 0 0,-4-9 2 0 0,-2-1 11 0 0,-2-1 32 0 0,-1-1-22 0 0,3-13-10 0 0,0 1-1 0 0,0 0 1 0 0,-1 0 0 0 0,1 0 0 0 0,0 0-1 0 0,-1-1 1 0 0,1 1 0 0 0,-1 0 0 0 0,1 0-1 0 0,-1-1 1 0 0,1 1 0 0 0,-1 0-1 0 0,0-1 1 0 0,1 1 0 0 0,-1 0 0 0 0,0-1-1 0 0,1 1 1 0 0,-1-1 0 0 0,0 1 0 0 0,0-1-1 0 0,0 0 1 0 0,1 1 0 0 0,-1-1-1 0 0,0 0 1 0 0,-2 1 0 0 0,2-1-34 0 0,-1 1 204 0 0,2-3-171 0 0,0 0 0 0 0,0 1 0 0 0,0-1 0 0 0,0 1-1 0 0,0-1 1 0 0,0 0 0 0 0,0 1 0 0 0,-1-3 0 0 0,0 2-1 0 0,1 0 0 0 0,0 0 0 0 0,0 0 1 0 0,-1 0-1 0 0,1 0 0 0 0,0 0 1 0 0,0 0-1 0 0,1 0 0 0 0,0-4 1 0 0,1 0 16 0 0,6-24 22 0 0,-6 19-47 0 0,0 1 13 0 0,1-19 35 0 0,-3 18 14 0 0,-3 23 450 0 0,3-7-510 0 0,-2 15-11 0 0,4 5 67 0 0,-3-22-46 0 0,-1 0-41 0 0,4 17 581 0 0,-8-108-174 0 0,5 85-326 0 0,1-3 354 0 0,9 25-355 0 0,7 14-3821 0 0</inkml:trace>
</inkml:ink>
</file>

<file path=ppt/ink/ink1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8:53.138"/>
    </inkml:context>
    <inkml:brush xml:id="br0">
      <inkml:brushProperty name="width" value="0.2" units="cm"/>
      <inkml:brushProperty name="height" value="0.4" units="cm"/>
      <inkml:brushProperty name="color" value="#663300"/>
      <inkml:brushProperty name="tip" value="rectangle"/>
      <inkml:brushProperty name="rasterOp" value="maskPen"/>
    </inkml:brush>
  </inkml:definitions>
  <inkml:trace contextRef="#ctx0" brushRef="#br0">416 91 4607 0 0,'-21'11'408'0'0,"0"-22"-328"0"0,-5 0-80 0 0,-5 0 0 0 0,-5 1 416 0 0,-1-1 64 0 0,-1 0 8 0 0,2 3 8 0 0,-1 1-336 0 0,3 0-72 0 0,-3 1-16 0 0,5 1-2008 0 0,3 1-400 0 0</inkml:trace>
</inkml:ink>
</file>

<file path=ppt/ink/ink1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8:56.125"/>
    </inkml:context>
    <inkml:brush xml:id="br0">
      <inkml:brushProperty name="width" value="0.2" units="cm"/>
      <inkml:brushProperty name="height" value="0.4" units="cm"/>
      <inkml:brushProperty name="color" value="#663300"/>
      <inkml:brushProperty name="tip" value="rectangle"/>
      <inkml:brushProperty name="rasterOp" value="maskPen"/>
    </inkml:brush>
  </inkml:definitions>
  <inkml:trace contextRef="#ctx0" brushRef="#br0">860 630 5295 0 0,'3'0'242'0'0,"62"3"283"0"0,82-6 0 0 0,-25-1-289 0 0,-113 4-236 0 0,1 0 0 0 0,0 0 0 0 0,0 0 0 0 0,13-4 0 0 0,-22 4 2 0 0,0 0-1 0 0,-1 0 1 0 0,1 0-1 0 0,0 0 1 0 0,-1 0-1 0 0,1-1 0 0 0,0 1 1 0 0,-1 0-1 0 0,1-1 1 0 0,0 1-1 0 0,-1 0 0 0 0,1-1 1 0 0,0 1-1 0 0,0-2 1 0 0,-1 2 4 0 0,0-1 0 0 0,1 0 1 0 0,-1 0-1 0 0,0 1 1 0 0,0-1-1 0 0,0 0 0 0 0,0 0 1 0 0,0 1-1 0 0,-1-1 1 0 0,1 0-1 0 0,0 1 0 0 0,0-1 1 0 0,0 0-1 0 0,-1 1 0 0 0,1-1 1 0 0,0 0-1 0 0,-1 1 1 0 0,1-1-1 0 0,0 0 0 0 0,-1 1 1 0 0,1-1-1 0 0,-1 1 0 0 0,1-1 1 0 0,-1 1-1 0 0,1-1 1 0 0,-1 1-1 0 0,0-1 0 0 0,-19-14 130 0 0,-13 1 115 0 0,1 0-1 0 0,-2 3 0 0 0,-66-15 0 0 0,41 11 165 0 0,-170-30 1101 0 0,22 7-1248 0 0,205 37-345 0 0,5 0-503 0 0,12-4 340 0 0,0 0 0 0 0,0 1 0 0 0,32-3 1 0 0,2-2-273 0 0,24-3-1 0 0,92-4-1 0 0,-29 4 2701 0 0,-137 10-2118 0 0,-1 0 0 0 0,-1 0 0 0 0,1 0-1 0 0,0 0 1 0 0,0 1 0 0 0,-1-1 0 0 0,1 0-1 0 0,-1 1 1 0 0,1 0 0 0 0,-1 0-1 0 0,1-1 1 0 0,-1 1 0 0 0,0 1 0 0 0,-4-2-1 0 0,-1 0 44 0 0,-39-11 12 0 0,-1 2-1 0 0,-81-7 1 0 0,50 9 5 0 0,-11-2 26 0 0,25 3-68 0 0,0-2-1 0 0,-64-19 1 0 0,127 29-157 0 0,4 1-290 0 0,5 3 262 0 0,-1-1 0 0 0,0 0-1 0 0,1-1 1 0 0,0 0 0 0 0,-1 0 0 0 0,1 0-1 0 0,9 1 1 0 0,53 2-294 0 0,-36-3 230 0 0,63-1-166 0 0,125-12-1 0 0,-186 8 306 0 0,5-2 39 0 0,-39 5 11 0 0,0 0-1 0 0,0 0 1 0 0,0 0-1 0 0,0-1 0 0 0,0 1 1 0 0,1 0-1 0 0,-1-1 0 0 0,0 1 1 0 0,0-1-1 0 0,-1 1 1 0 0,1-1-1 0 0,0 1 0 0 0,0-1 1 0 0,0 1-1 0 0,0-1 0 0 0,0 0 1 0 0,0 0-1 0 0,-1 1 1 0 0,2-2-1 0 0,-2 1 7 0 0,0 0 1 0 0,0 1-1 0 0,0-1 0 0 0,1 0 1 0 0,-1 1-1 0 0,0-1 0 0 0,0 0 1 0 0,0 0-1 0 0,0 1 0 0 0,0-1 0 0 0,-1 0 1 0 0,1 1-1 0 0,0-1 0 0 0,0 0 1 0 0,0 1-1 0 0,-1-1 0 0 0,1 0 1 0 0,0 1-1 0 0,0-1 0 0 0,-1 0 1 0 0,0 0-1 0 0,-1-2 36 0 0,-1-1 0 0 0,0 1 0 0 0,1 1 0 0 0,-1-1 0 0 0,0 0 0 0 0,-1 1 0 0 0,1-1 0 0 0,0 1 0 0 0,-4-2 0 0 0,-6-2-7 0 0,-1 1 1 0 0,1 0-1 0 0,-1 1 1 0 0,-23-3-1 0 0,-60-4-103 0 0,40 5 59 0 0,-180-24-30 0 0,235 29-68 0 0,21 8-1067 0 0,-4-2 831 0 0,1-1 1 0 0,27 3-1 0 0,55 1-266 0 0,-67-6 462 0 0,181 0-625 0 0,-83-4 605 0 0,-126 2 485 0 0,-5-2-123 0 0,-3-1-161 0 0,-1 0 0 0 0,1 0 0 0 0,-1 1 1 0 0,0-1-1 0 0,1 1 0 0 0,-1 0 0 0 0,0 1 1 0 0,-9-2-1 0 0,-56-4 1 0 0,47 6-14 0 0,-409-41 564 0 0,430 42-767 0 0,12 0-292 0 0,0 1 218 0 0,15 3 0 0 0,4 2 46 0 0,166 3-267 0 0,-82-6 452 0 0,64 7-2 0 0,-145-7 27 0 0,-28-3 298 0 0,-15-6 47 0 0,-15-5-218 0 0,-1 1-1 0 0,-1 1 1 0 0,0 1-1 0 0,-34-4 1 0 0,-11-3 474 0 0,74 15-627 0 0,-104-20 982 0 0,102 20-940 0 0,14 5-277 0 0,-7-1 201 0 0,9 1-24 0 0,0 0 0 0 0,0 0-1 0 0,1-2 1 0 0,20 3 0 0 0,63 3 128 0 0,-45-6-80 0 0,9 3 28 0 0,140 7 98 0 0,-124-17-106 0 0,-187-3 186 0 0,-196-5-180 0 0,98 2 6 0 0,19 6-87 0 0,186 4-2 0 0,4 1-449 0 0,21 8 319 0 0,1-2 0 0 0,0 0 0 0 0,29 4 0 0 0,99 14 185 0 0,-139-23 25 0 0,-11-2 340 0 0,-17-3-40 0 0,-17-4-38 0 0,-47-3 0 0 0,26 5-251 0 0,-124-11 210 0 0,44 17-107 0 0,121 1-182 0 0,0 0-10 0 0,-1 0 0 0 0,0-1 0 0 0,3-1 0 0 0,8 0 0 0 0,4 0 50 0 0,0-1 0 0 0,0 0 0 0 0,0 0 0 0 0,0 1 0 0 0,0-1 0 0 0,0 1 0 0 0,0 0 0 0 0,0 0 0 0 0,4-1 0 0 0,0 1-3 0 0,4-2-10 0 0,24 0-13 0 0,-17 2 51 0 0,-4-1 46 0 0,-8 0 13 0 0,5 0-40 0 0,-8 1 370 0 0,-4 0-336 0 0,-72 0 0 0 0,51 1-86 0 0,21 0-86 0 0,10-1-1371 0 0,9 9 1358 0 0,-15-8 190 0 0,-4 0 24 0 0,-9 1-13 0 0,-3 2-64 0 0,1 0-30 0 0,2-2-56 0 0,9-2 2 0 0,15 9-348 0 0,0-2 406 0 0,3-1-33 0 0,-4-3 16 0 0,-9-2-50 0 0,-17 2-959 0 0,-9 0 902 0 0,0-1 0 0 0,0-1 0 0 0,-29-2 0 0 0,5 0 143 0 0,36 1 2 0 0,9 0 44 0 0,5 2 3 0 0,15 8-69 0 0,1-1 0 0 0,0 0-1 0 0,36 10 1 0 0,5 3 83 0 0,-41-14-57 0 0,0 1 1 0 0,-1 0-1 0 0,0 2 1 0 0,0 0-1 0 0,-1 1 0 0 0,-1 1 1 0 0,0 0-1 0 0,-1 1 1 0 0,0 1-1 0 0,15 20 0 0 0,8 19 39 0 0,-21-38-42 0 0,-11-13-12 0 0,0 0-2 0 0,16 9 2 0 0,0-1 0 0 0,0 0 0 0 0,1-2 0 0 0,1 0 0 0 0,0-2 0 0 0,0 0 0 0 0,32 3 0 0 0,71 12 0 0 0,62 6 0 0 0,-172-27 759 0 0,-20-1-428 0 0,-37 4 88 0 0,-1-3-1 0 0,-50-4 1 0 0,29 1-315 0 0,27 1-50 0 0,-19-1 194 0 0,-80 7-1 0 0,90 4-200 0 0,44-8-72 0 0,1 0-1 0 0,-1 0 1 0 0,1 0 0 0 0,-1 0 0 0 0,1 0 0 0 0,0 0 0 0 0,0 1 0 0 0,-1-2 0 0 0,1 1 0 0 0,1 1 0 0 0,3 3-18 0 0,1-1 0 0 0,0 0 0 0 0,0-1 1 0 0,0 1-1 0 0,0-1 0 0 0,1 0 0 0 0,-1 0 1 0 0,1-1-1 0 0,7 2 0 0 0,12 1-61 0 0,27 4-1 0 0,-31-6 92 0 0,320 35-67 0 0,-335-38 81 0 0,59 6 4 0 0,85 17 0 0 0,-130-18 38 0 0,-11 0-6 0 0,-10-2-17 0 0,-7-2 7 0 0,-16 0 41 0 0,-1 0 0 0 0,1-2 0 0 0,-31-4 0 0 0,12 0 10 0 0,-85-6 31 0 0,-203-12 902 0 0,257 18-868 0 0,42 2-74 0 0,1 1 0 0 0,-1 2 0 0 0,1 1 0 0 0,-42 6 0 0 0,53-2-65 0 0,16-2-7 0 0,2-1-14 0 0,1 2-84 0 0,2 0 57 0 0,0 0 0 0 0,0-1-1 0 0,0 1 1 0 0,1 0 0 0 0,-1-1 0 0 0,1 1 0 0 0,0-1 0 0 0,0 0-1 0 0,0 0 1 0 0,1 0 0 0 0,-1 0 0 0 0,1 0 0 0 0,-1-1 0 0 0,1 0-1 0 0,0 0 1 0 0,0 0 0 0 0,0 0 0 0 0,5 1 0 0 0,12 4-50 0 0,0-1 0 0 0,31 5 0 0 0,-34-8 52 0 0,183 29 1 0 0,-48-9 50 0 0,-131-20-9 0 0,104 22 0 0 0,-104-20 0 0 0,0 2 0 0 0,-1 0 0 0 0,33 16 0 0 0,-53-22 0 0 0,-1-1 0 0 0,1 0 0 0 0,0 1 0 0 0,-1-1 0 0 0,1 0 0 0 0,0 1 0 0 0,-1-1 0 0 0,1 1 0 0 0,0-1 0 0 0,-1 1 0 0 0,1 0 0 0 0,-1-1 0 0 0,1 1 0 0 0,0 1 0 0 0,-1-2 2 0 0,0 1 0 0 0,-1 0 0 0 0,1 0-1 0 0,0 0 1 0 0,-1 0 0 0 0,1-1 0 0 0,-1 1 0 0 0,1 0-1 0 0,0-1 1 0 0,-1 1 0 0 0,0 0 0 0 0,1-1-1 0 0,-1 1 1 0 0,1 0 0 0 0,-1-1 0 0 0,0 1-1 0 0,1-1 1 0 0,-1 1 0 0 0,0-1 0 0 0,0 0 0 0 0,1 1-1 0 0,-1-1 1 0 0,0 0 0 0 0,0 1 0 0 0,0-1-1 0 0,1 0 1 0 0,-3 0 0 0 0,-25 7 86 0 0,-100 2 106 0 0,64-7-155 0 0,-1 2 53 0 0,-56 3 157 0 0,51-2-119 0 0,45-4-75 0 0,-1 0 0 0 0,0 2 0 0 0,0 1 0 0 0,-37 11 1 0 0,62-15-52 0 0,0 1 0 0 0,0-1 0 0 0,1 0 0 0 0,-1 1 0 0 0,0-1 1 0 0,0 0-1 0 0,0 1 0 0 0,0-1 0 0 0,1 1 0 0 0,-1-1 0 0 0,0 1 1 0 0,-1 1-1 0 0,2-1-3 0 0,0-1 0 0 0,0 1 0 0 0,0-1 0 0 0,0 1 0 0 0,0-1 0 0 0,0 1 0 0 0,0 0 0 0 0,0-1 0 0 0,0 1 1 0 0,0-1-1 0 0,0 1 0 0 0,0 0 0 0 0,0-1 0 0 0,0 1 0 0 0,0-1 0 0 0,1 1 0 0 0,-1-1 0 0 0,1 2 0 0 0,0 0-11 0 0,1 1-1 0 0,-1-1 1 0 0,1 1 0 0 0,0-1-1 0 0,0 0 1 0 0,0 0-1 0 0,1 0 1 0 0,-1 0-1 0 0,0 0 1 0 0,1 0-1 0 0,-1 0 1 0 0,5 1-1 0 0,36 17-147 0 0,-39-19 148 0 0,24 8-38 0 0,1-1 0 0 0,0-2 0 0 0,0 0 0 0 0,34 0-1 0 0,11 3 2 0 0,-70-8 47 0 0,36 5 0 0 0,1 1 0 0 0,57 20 0 0 0,-50-10 0 0 0,2 0 0 0 0,68 34 0 0 0,-106-45-12 0 0,-12-6 12 0 0,-1 0-1 0 0,1 0 0 0 0,0 0 0 0 0,0 0 1 0 0,0 0-1 0 0,0 0 0 0 0,0 0 0 0 0,0 0 1 0 0,0 0-1 0 0,0 0 0 0 0,0 0 0 0 0,0 0 1 0 0,0 0-1 0 0,0 0 0 0 0,0 1 1 0 0,0-1-1 0 0,0 0 0 0 0,-1 0 0 0 0,1 0 1 0 0,0 0-1 0 0,0 0 0 0 0,0 0 0 0 0,0 0 1 0 0,0 0-1 0 0,0 0 0 0 0,0 0 0 0 0,0 0 1 0 0,0 0-1 0 0,0 0 0 0 0,0 0 0 0 0,0 0 1 0 0,0 0-1 0 0,0 1 0 0 0,0-1 0 0 0,0 0 1 0 0,0 0-1 0 0,0 0 0 0 0,0 0 1 0 0,0 0-1 0 0,0 0 0 0 0,0 0 0 0 0,0 0 1 0 0,0 0-1 0 0,0 0 0 0 0,0 0 0 0 0,0 0 1 0 0,0 0-1 0 0,0 1 0 0 0,0-1 0 0 0,0 0 1 0 0,0 0-1 0 0,1 0 0 0 0,-1 0 0 0 0,0 0 1 0 0,0 0-1 0 0,0 0 0 0 0,0 0 1 0 0,0 0-1 0 0,0 0 0 0 0,0 0 0 0 0,0 0 1 0 0,0 0-1 0 0,0 0 0 0 0,0 0 0 0 0,-6 4 15 0 0,-1 0 0 0 0,0 0-1 0 0,-1-1 1 0 0,1 1-1 0 0,-1-2 1 0 0,1 1 0 0 0,-1-1-1 0 0,0-1 1 0 0,-15 3-1 0 0,-10-2 197 0 0,-36-2-1 0 0,37 0-96 0 0,-227-1 830 0 0,231 3-814 0 0,26-1-90 0 0,8 5-475 0 0,-1-2 407 0 0,1-1 0 0 0,-1 1 0 0 0,0-1 0 0 0,1 0 1 0 0,0 0-1 0 0,0 0 0 0 0,0-1 0 0 0,10 3 0 0 0,63 9-31 0 0,-42-8 49 0 0,-32-5 11 0 0,31 5 0 0 0,62 20 0 0 0,-98-26 1 0 0,1 0 0 0 0,0 0 1 0 0,0 1-1 0 0,-1-1 0 0 0,1 0 0 0 0,0 1 0 0 0,0-1 0 0 0,-1 1 0 0 0,1-1 0 0 0,0 1 0 0 0,-1-1 0 0 0,1 1 0 0 0,-1-1 0 0 0,2 2 0 0 0,-2-2 4 0 0,0 1 0 0 0,0 0-1 0 0,0-1 1 0 0,0 1 0 0 0,-1 0-1 0 0,1 0 1 0 0,0-1 0 0 0,0 1-1 0 0,0 0 1 0 0,-1-1 0 0 0,1 1-1 0 0,0 0 1 0 0,-1-1 0 0 0,1 1-1 0 0,0-1 1 0 0,-1 1 0 0 0,1 0-1 0 0,-1-1 1 0 0,1 1 0 0 0,-1-1 0 0 0,0 1-1 0 0,1-1 1 0 0,-1 0 0 0 0,1 1-1 0 0,-1-1 1 0 0,0 0 0 0 0,0 1-1 0 0,-21 10 113 0 0,7-6-62 0 0,1-2 0 0 0,-1 1-1 0 0,1-2 1 0 0,-1 0-1 0 0,-24 0 1 0 0,4 0-84 0 0,24-2-168 0 0,9 0-81 0 0</inkml:trace>
</inkml:ink>
</file>

<file path=ppt/ink/ink1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9:19.079"/>
    </inkml:context>
    <inkml:brush xml:id="br0">
      <inkml:brushProperty name="width" value="0.2" units="cm"/>
      <inkml:brushProperty name="height" value="0.4" units="cm"/>
      <inkml:brushProperty name="color" value="#663300"/>
      <inkml:brushProperty name="tip" value="rectangle"/>
      <inkml:brushProperty name="rasterOp" value="maskPen"/>
    </inkml:brush>
  </inkml:definitions>
  <inkml:trace contextRef="#ctx0" brushRef="#br0">1490 1097 455 0 0,'-21'-6'291'0'0,"3"1"1660"0"0,-34-6 1 0 0,-133-9 653 0 0,-68-9-1794 0 0,-37-24-29 0 0,274 48-771 0 0,16 5-11 0 0,0 0 0 0 0,0 0 0 0 0,0 0 0 0 0,0 0 0 0 0,-1 0 0 0 0,1 0 0 0 0,0 0 0 0 0,0 0 0 0 0,0 0 0 0 0,0 0 0 0 0,0 0 0 0 0,0 0 0 0 0,-1 0 0 0 0,1 0 0 0 0,0 0 0 0 0,0 0 0 0 0,0 0 0 0 0,0 0 0 0 0,0 0 0 0 0,0 0 0 0 0,0 0 0 0 0,-1-1 0 0 0,1 1 0 0 0,0 0 0 0 0,0 0 0 0 0,0 0 0 0 0,0 0 0 0 0,0 0 0 0 0,0 0 0 0 0,0 0 0 0 0,0 0 0 0 0,0-1 0 0 0,0 1 0 0 0,0 0 0 0 0,0 0 0 0 0,0 0 0 0 0,0 0 0 0 0,0 0 0 0 0,0 0 0 0 0,0-1 0 0 0,0 1 0 0 0,0 0 0 0 0,0 0 1 0 0,0 0-1 0 0,0 0 0 0 0,0 0 0 0 0,0 0 0 0 0,0-1 0 0 0,7-3-15 0 0,11 0-38 0 0,29-1-308 0 0,0 2 0 0 0,64 4 0 0 0,-65 0 316 0 0,-37-1 42 0 0,350-1-58 0 0,-328-2 87 0 0,-29 3 244 0 0,-2-2-126 0 0,-2 0-77 0 0,0-1-1 0 0,0 1 0 0 0,0-1 0 0 0,0 1 0 0 0,0 0 0 0 0,-1 0 1 0 0,1 0-1 0 0,0 0 0 0 0,-1 1 0 0 0,0-1 0 0 0,-4-2 0 0 0,-37-14 597 0 0,30 12-504 0 0,-38-12 196 0 0,-71-14 1 0 0,43 12-283 0 0,-226-84 569 0 0,235 75-643 0 0,-109-50-901 0 0,175 77 846 0 0,3 1 32 0 0,0 0 1 0 0,1 0-1 0 0,-1 0 1 0 0,0 0-1 0 0,0-1 1 0 0,1 1 0 0 0,-1 0-1 0 0,0-1 1 0 0,-1-1-1 0 0,-8-14-49 0 0,10 14 66 0 0,-4-13 5 0 0,6 12 5 0 0,0 2 7 0 0,1-2 6 0 0,-1 0 0 0 0,1 0-1 0 0,0 0 1 0 0,0 0 0 0 0,1 1 0 0 0,-1-1 0 0 0,1 1-1 0 0,0-1 1 0 0,0 1 0 0 0,0 0 0 0 0,0 0 0 0 0,0 0 0 0 0,6-3-1 0 0,8-6 16 0 0,0 1 0 0 0,1 1 0 0 0,20-7 0 0 0,-22 10-35 0 0,-1 0-1 0 0,0-1 0 0 0,0-1 1 0 0,-1 0-1 0 0,17-14 0 0 0,-27 18-17 0 0,1 1 0 0 0,-1-1 0 0 0,1 1 0 0 0,-1-1 0 0 0,-1-1-1 0 0,5-7 1 0 0,-7 12 37 0 0,0-1-1 0 0,0 1 1 0 0,-1-1-1 0 0,1 0 1 0 0,-1 1-1 0 0,0-1 1 0 0,1 0-1 0 0,-1 1 1 0 0,0-1-1 0 0,0 0 1 0 0,0 0-1 0 0,0 1 1 0 0,0-1-1 0 0,0 0 1 0 0,-1 1-1 0 0,1-1 1 0 0,0 0-1 0 0,-1 1 1 0 0,0-1-1 0 0,1 0 1 0 0,-1 1-1 0 0,0-1 1 0 0,0 1-1 0 0,0-1 1 0 0,0 1-1 0 0,0 0 1 0 0,0-1-1 0 0,-2-1 1 0 0,-5-4 16 0 0,0 1 1 0 0,0 0-1 0 0,0 0 1 0 0,0 1-1 0 0,-1 0 1 0 0,0 0 0 0 0,0 1-1 0 0,-11-3 1 0 0,-79-19 186 0 0,94 25-218 0 0,-63-13-3 0 0,-99-27-10 0 0,159 39 13 0 0,4 1 0 0 0,0 0 0 0 0,0-1 0 0 0,1 0 0 0 0,-1 1 0 0 0,1-1 0 0 0,-4-3 0 0 0,6 5-5 0 0,1 0-1 0 0,0 0 1 0 0,-1 0-1 0 0,1 0 1 0 0,0-1-1 0 0,-1 1 0 0 0,1 0 1 0 0,0 0-1 0 0,0 0 1 0 0,-1-1-1 0 0,1 1 1 0 0,0 0-1 0 0,0 0 1 0 0,-1 0-1 0 0,1-1 0 0 0,0 1 1 0 0,0 0-1 0 0,0 0 1 0 0,0-1-1 0 0,-1 1 1 0 0,1 0-1 0 0,0-1 1 0 0,0 1-1 0 0,0 0 0 0 0,0-1 1 0 0,0 1-1 0 0,0 0 1 0 0,0-1-1 0 0,0 1 1 0 0,8-7-234 0 0,-2 4 181 0 0,-1 0-1 0 0,1 0 1 0 0,0 1 0 0 0,0 0-1 0 0,1 0 1 0 0,-1 0 0 0 0,0 1-1 0 0,0 0 1 0 0,1 0 0 0 0,9 0 0 0 0,18-2 102 0 0,-4-1 750 0 0,-41-1-748 0 0,-1 0 0 0 0,1 1 0 0 0,-1 0 0 0 0,-17-2 0 0 0,-39-12 44 0 0,57 15-90 0 0,3 0 11 0 0,7 2 84 0 0,0-1-118 0 0,1 1 28 0 0,0-1-1 0 0,0 1 0 0 0,-1 0 1 0 0,1-1-1 0 0,-1 1 0 0 0,1-1 1 0 0,-1 1-1 0 0,0-1 1 0 0,1 1-1 0 0,-1 0 0 0 0,0 0 1 0 0,0-1-1 0 0,0 1 0 0 0,0 0 1 0 0,0 0-1 0 0,0 0 0 0 0,-1 0 1 0 0,1 0-1 0 0,0 0 0 0 0,0 0 1 0 0,-1 1-1 0 0,1-1 0 0 0,-2 0 1 0 0,-5-3-39 0 0,0 1 0 0 0,0 0 0 0 0,-10-1 0 0 0,6 1 22 0 0,-2-1-9 0 0,-1 1 0 0 0,-21-1-1 0 0,24 4 22 0 0,2 3-10 0 0,8-3-49 0 0,2 3 41 0 0,0-1-1 0 0,0 0 1 0 0,0 1-1 0 0,0-1 1 0 0,1 0-1 0 0,-1 1 1 0 0,1-1-1 0 0,-1 0 1 0 0,1 0-1 0 0,0 0 1 0 0,0 1-1 0 0,2 2 1 0 0,3 4 15 0 0,1-1 1 0 0,0 1-1 0 0,14 12 0 0 0,6 7 3 0 0,-20-21 0 0 0,-4-4 0 0 0,0-1 0 0 0,0 1 0 0 0,-1 1 0 0 0,0-1 0 0 0,1 0 0 0 0,-1 1 0 0 0,2 4 0 0 0,1 6 0 0 0,-6 0 0 0 0,-7-3 0 0 0,4-9 22 0 0,-1 1-1 0 0,0-1 0 0 0,1 0 1 0 0,-1 0-1 0 0,0 0 0 0 0,0-1 1 0 0,0 0-1 0 0,0 0 0 0 0,0 0 1 0 0,0 0-1 0 0,0-1 0 0 0,0 0 1 0 0,-1 0-1 0 0,-5-1 0 0 0,8 1 146 0 0,-1-2-137 0 0,-1-2 136 0 0,12 0-43 0 0,-5 3-121 0 0,5-2-14 0 0,0 1-1 0 0,0-1 0 0 0,10-1 0 0 0,-6 1 5 0 0,1 0 0 0 0,-1 0 0 0 0,18-9-1 0 0,-16 5 79 0 0,3-4-53 0 0,-14 7-18 0 0,-2 1-1 0 0,4-5 13 0 0,-4 6-4 0 0,0 1 0 0 0,0-1 1 0 0,0 1-1 0 0,-1-1 0 0 0,1 1 0 0 0,0-1 0 0 0,-1 1 1 0 0,1-1-1 0 0,-1 1 0 0 0,1-1 0 0 0,-1 1 0 0 0,0 0 0 0 0,0-1 1 0 0,0 1-1 0 0,1 0 0 0 0,-3-1 0 0 0,3 0-12 0 0,-11-11 31 0 0,6 11-10 0 0,1 0-4 0 0,-30-18 117 0 0,15 10 56 0 0,17 10-261 0 0,-1 3-6 0 0,0 1 74 0 0,0-1 0 0 0,1 1 0 0 0,-1 0 0 0 0,1 0 0 0 0,0 0 0 0 0,0 1-1 0 0,-2 7 1 0 0,-8 41 25 0 0,6-24 27 0 0,-2 9-29 0 0,1 0 0 0 0,2 0-1 0 0,1 0 1 0 0,3 59 0 0 0,2-91-4 0 0,-1 1 0 0 0,1-1 0 0 0,1 0 1 0 0,-1 0-1 0 0,1 1 0 0 0,0-1 0 0 0,0-1 0 0 0,1 1 0 0 0,0 0 0 0 0,0-1 0 0 0,0 1 0 0 0,1-1 0 0 0,0 0 0 0 0,0 0 0 0 0,0 0 0 0 0,5 4 0 0 0,3 1 21 0 0,0-1-1 0 0,0-1 0 0 0,1 0 1 0 0,0 0-1 0 0,22 9 0 0 0,9 3-31 0 0,-34-15 0 0 0,-10-1 0 0 0,-7-1 0 0 0,-1 1 8 0 0,-1 0 0 0 0,0-1-1 0 0,-13 3 1 0 0,13-4 0 0 0,0 1 1 0 0,0 0-1 0 0,-15 7 0 0 0,18-7-8 0 0,-15 11 0 0 0,10-6 0 0 0,2 1 0 0 0,6 6 0 0 0,3-11-4 0 0,1 0 0 0 0,-1 0 0 0 0,1-1 0 0 0,0 1 0 0 0,1 0 0 0 0,-1-1 0 0 0,0 1 0 0 0,1-1 0 0 0,0 1 0 0 0,0-1 0 0 0,0 0 1 0 0,0 0-1 0 0,1 0 0 0 0,-1 0 0 0 0,1 0 0 0 0,-1-1 0 0 0,1 1 0 0 0,0-1 0 0 0,0 1 0 0 0,5 1 0 0 0,5 5-61 0 0,2-1-1 0 0,-1-1 1 0 0,24 9 0 0 0,2-3-145 0 0,1-2-1 0 0,71 9 1 0 0,-45-9-23 0 0,185 52-735 0 0,-236-58 968 0 0,-16-5 1 0 0,1 0 0 0 0,0 0 0 0 0,-1 0 0 0 0,1 0 0 0 0,-1 1 0 0 0,1-1 0 0 0,-1 0 0 0 0,1 0 0 0 0,-1 1-1 0 0,0-1 1 0 0,1 0 0 0 0,-1 1 0 0 0,1-1 0 0 0,-1 0 0 0 0,0 1 0 0 0,1-1 0 0 0,-1 1 0 0 0,0-1 0 0 0,1 1 0 0 0,-1-1-1 0 0,1 1 1 0 0,-2 0 7 0 0,1 1 0 0 0,-1-1-1 0 0,0 0 1 0 0,1 0 0 0 0,-1 0-1 0 0,0 0 1 0 0,0 0-1 0 0,0 0 1 0 0,1 0 0 0 0,-1-1-1 0 0,0 1 1 0 0,0 0 0 0 0,0 0-1 0 0,0-1 1 0 0,-1 1 0 0 0,1-1-1 0 0,0 1 1 0 0,0-1 0 0 0,-2 1-1 0 0,-28 11 138 0 0,-22 1 157 0 0,0-2 0 0 0,-76 5 0 0 0,66-9-148 0 0,-71 16-1 0 0,130-21-110 0 0,-3 7-33 0 0,7-8-11 0 0,0 0 0 0 0,0 1 0 0 0,0-1 0 0 0,0 0 0 0 0,0 1 0 0 0,0-1 0 0 0,1 0 0 0 0,-1 1 0 0 0,0-1 0 0 0,1 0 0 0 0,-1 0-1 0 0,1 1 1 0 0,-1-1 0 0 0,1 0 0 0 0,0 0 0 0 0,-1 0 0 0 0,1 0 0 0 0,0 0 0 0 0,0 0 0 0 0,0 0 0 0 0,0 0 0 0 0,0 0 0 0 0,1 1 0 0 0,2 1-7 0 0,0 1 0 0 0,0-1 0 0 0,0 0 0 0 0,0-1 0 0 0,6 3 0 0 0,15 5 19 0 0,0-2 1 0 0,41 9-1 0 0,-19-6 4 0 0,50 10-35 0 0,-64-15 8 0 0,0 1 0 0 0,-1 1 0 0 0,0 2 0 0 0,37 17 0 0 0,-55-18 12 0 0,-3 3 0 0 0,-5 0 0 0 0,-5-11 6 0 0,-1 1 0 0 0,0 0-1 0 0,0 0 1 0 0,0-1 0 0 0,-1 1-1 0 0,1 0 1 0 0,0 0 0 0 0,-1-1-1 0 0,1 1 1 0 0,-1 0 0 0 0,1-1-1 0 0,-1 1 1 0 0,0-1 0 0 0,1 1-1 0 0,-1-1 1 0 0,0 1 0 0 0,0-1-1 0 0,0 1 1 0 0,-1-1 0 0 0,1 0-1 0 0,0 0 1 0 0,0 0 0 0 0,-1 1-1 0 0,1-1 1 0 0,-3 1 0 0 0,-5 4 51 0 0,0-1 1 0 0,0-1 0 0 0,-13 5-1 0 0,14-5-28 0 0,-64 18 336 0 0,14-4-213 0 0,49-15-139 0 0,1 0-1 0 0,1 0 0 0 0,-1 1 1 0 0,0-1-1 0 0,1 2 1 0 0,-14 9-1 0 0,20-10 16 0 0,7 12-118 0 0,-1-11 77 0 0,-1-3 0 0 0,1 2 8 0 0,0 0-1 0 0,0-1 1 0 0,0 0 0 0 0,1 1-1 0 0,-1-2 1 0 0,1 1 0 0 0,0-1-1 0 0,0 0 1 0 0,9 3-1 0 0,10-1-27 0 0,27 3 0 0 0,-5-1 14 0 0,3 3 19 0 0,87 17 0 0 0,-120-20 0 0 0,-17-6 0 0 0,0 0 0 0 0,1 0 0 0 0,-1 0 0 0 0,1 0 0 0 0,-1 0 0 0 0,1 1 0 0 0,-1-1 0 0 0,0 0 0 0 0,1 0 0 0 0,-1 0 0 0 0,0 1 0 0 0,1-1 0 0 0,-1 0 0 0 0,0 1 0 0 0,1-1 0 0 0,-1 0 0 0 0,0 1 0 0 0,1-1 0 0 0,-1 0 0 0 0,0 1 0 0 0,0-1 0 0 0,0 1 0 0 0,1-1 0 0 0,-1 1 0 0 0,-1 0 0 0 0,0 1 0 0 0,0-1 0 0 0,0 0 0 0 0,0 0 0 0 0,0 0 0 0 0,0 0 0 0 0,0 0 0 0 0,0 0 0 0 0,-1 0 0 0 0,1 0 0 0 0,0 0 0 0 0,-1-1 0 0 0,1 1 0 0 0,0-1 0 0 0,-1 1 0 0 0,-2 0 0 0 0,-29 7 0 0 0,-27-2 99 0 0,-1-3 0 0 0,-100-7-1 0 0,148 4-123 0 0,34-8-399 0 0,-4 1 233 0 0,32-6-147 0 0,62-8-1 0 0,55 3 279 0 0,-32 3 61 0 0,-43 3 79 0 0,164-42 0 0 0,-201 33 48 0 0,-52 20-48 0 0,-4-1 14 0 0,-1-1-81 0 0,0 0 1 0 0,0 0 0 0 0,0 1-1 0 0,-1-1 1 0 0,1 1-1 0 0,-1 0 1 0 0,1 0 0 0 0,-1 0-1 0 0,0 0 1 0 0,0 0 0 0 0,0 1-1 0 0,-8-2 1 0 0,-8-1 58 0 0,-28-3 1 0 0,45 7-73 0 0,-418-57-68 0 0,296 35 810 0 0,-173-10 0 0 0,284 32-747 0 0,0 0 1 0 0,-15 3-1 0 0,27-3-77 0 0,6 2-387 0 0,18 5 131 0 0,0 0 0 0 0,0-2 0 0 0,1 0 0 0 0,23 1 0 0 0,98 1-479 0 0,-44-4 511 0 0,291 5 275 0 0,-142-12 122 0 0,-233 4-59 0 0,-27-1 64 0 0,1 0 0 0 0,-18-3 1 0 0,-11-3 116 0 0,-108-1 198 0 0,-184-20-166 0 0,-78-20 803 0 0,375 46-976 0 0,0 0-1 0 0,-45 5 1 0 0,64 0-815 0 0,15 0 471 0 0,0 1 233 0 0,1 0-1 0 0,0 0 1 0 0,0-1 0 0 0,0 1-1 0 0,0 0 1 0 0,1-1-1 0 0,-1 1 1 0 0,1-1-1 0 0,0 0 1 0 0,0 0-1 0 0,0 1 1 0 0,1-1-1 0 0,-1 0 1 0 0,1-1-1 0 0,-1 1 1 0 0,1 0 0 0 0,0-1-1 0 0,0 1 1 0 0,5 2-1 0 0,6 3-275 0 0,1-1 0 0 0,-1 0-1 0 0,26 7 1 0 0,-28-11 168 0 0,1 2 1 0 0,-1 0-1 0 0,1 0 0 0 0,21 15 0 0 0,-20-8 155 0 0,-12-6 15 0 0,1-4 28 0 0,-11 9 123 0 0,5-8-136 0 0,-1 0 0 0 0,0-1-1 0 0,1 1 1 0 0,-1 0 0 0 0,0-1-1 0 0,-1 0 1 0 0,1 0 0 0 0,0 0-1 0 0,0-1 1 0 0,-8 2 0 0 0,-5 1 194 0 0,-23 2 0 0 0,20-5-49 0 0,-28-1-1 0 0,35-1-65 0 0,0 1 0 0 0,1 0-1 0 0,-1 1 1 0 0,0 0 0 0 0,-14 4-1 0 0,25-4-14 0 0,2-1-97 0 0,0-1 0 0 0,0 1 0 0 0,-1 0 0 0 0,1 0 0 0 0,0 0 0 0 0,-1 0 0 0 0,1 0 0 0 0,0 0 0 0 0,-1 0 0 0 0,1 0 0 0 0,0 0 0 0 0,0 0 0 0 0,-1 0 0 0 0,1 0 0 0 0,0 0 0 0 0,-1 0 0 0 0,1 0 0 0 0,0 0 0 0 0,-1 0 0 0 0,1 1 0 0 0,0-1 0 0 0,0 0 0 0 0,-1 0 0 0 0,1 0 0 0 0,0 0 0 0 0,0 0 0 0 0,-1 1 0 0 0,1-1 0 0 0,0 0 0 0 0,0 0 0 0 0,0 1 0 0 0,-1-1 0 0 0,1 0 0 0 0,0 1 0 0 0,8 8 126 0 0,1-2-79 0 0,-1 0-1 0 0,2-1 0 0 0,-1 0 0 0 0,1 0 0 0 0,19 8 1 0 0,56 14 293 0 0,-78-25-342 0 0,31 7-3 0 0,-22-4 0 0 0,-1 2 0 0 0,-4-1 11 0 0,-7-4 32 0 0,6 7-33 0 0,0 3-10 0 0,0 0 0 0 0,-3 4 0 0 0,-6-15-4 0 0,0 0 1 0 0,-1 0-1 0 0,0 0 0 0 0,1 0 0 0 0,-1 0 0 0 0,0 0 0 0 0,0 0 0 0 0,0 0 0 0 0,0 0 1 0 0,0 0-1 0 0,0 0 0 0 0,-1 0 0 0 0,1 0 0 0 0,-1 0 0 0 0,1 0 0 0 0,-1 0 1 0 0,0 0-1 0 0,0 0 0 0 0,0-1 0 0 0,0 1 0 0 0,0 0 0 0 0,0 0 0 0 0,0-1 0 0 0,-1 1 1 0 0,1-1-1 0 0,-1 1 0 0 0,1-1 0 0 0,-1 0 0 0 0,1 1 0 0 0,-1-1 0 0 0,0 0 1 0 0,0 0-1 0 0,-2 1 0 0 0,-7 3-30 0 0,0-1-1 0 0,0 0 1 0 0,0-1 0 0 0,-20 4 0 0 0,16-4 24 0 0,-45 7 70 0 0,-96 4-1 0 0,136-13-31 0 0,20-1-26 0 0,-1 0 0 0 0,1 0 0 0 0,-1 0 0 0 0,1 0 0 0 0,-1 0 0 0 0,1 1 0 0 0,-1-1 0 0 0,1 0 0 0 0,-1 0 0 0 0,1 0 0 0 0,-1 0 0 0 0,1 0 0 0 0,-1 1 0 0 0,1-1 0 0 0,-1 0 0 0 0,1 0 1 0 0,0 1-1 0 0,-1-1 0 0 0,1 0 0 0 0,-1 1 0 0 0,1 1-2 0 0,-1-1 1 0 0,1 0-1 0 0,0 0 0 0 0,0 1 1 0 0,0-1-1 0 0,0 0 1 0 0,0 0-1 0 0,0 1 1 0 0,0-1-1 0 0,0 0 1 0 0,1 0-1 0 0,-1 0 1 0 0,1 1-1 0 0,-1-1 1 0 0,0 0-1 0 0,1 0 0 0 0,0 0 1 0 0,-1 0-1 0 0,1 0 1 0 0,0 0-1 0 0,-1 0 1 0 0,1 0-1 0 0,0 0 1 0 0,0 0-1 0 0,0 0 1 0 0,0-1-1 0 0,0 1 1 0 0,1 1-1 0 0,3 1 0 0 0,-1 1-1 0 0,1-1 1 0 0,0 0-1 0 0,0-1 1 0 0,7 4-1 0 0,28 6-116 0 0,1-1-1 0 0,60 7 0 0 0,2 0-73 0 0,-11 1 111 0 0,70 17-130 0 0,-125-26 171 0 0,-1 1-1 0 0,45 22 1 0 0,-64-24 39 0 0,-6-1 0 0 0,-11-8 0 0 0,0 1 0 0 0,1-1 0 0 0,-1 0 0 0 0,0 1 0 0 0,1-1 0 0 0,-1 1 0 0 0,0-1 0 0 0,0 1 0 0 0,1-1 0 0 0,-1 1 0 0 0,0-1 0 0 0,0 1 0 0 0,0-1 0 0 0,0 1 0 0 0,1-1 0 0 0,-1 1 0 0 0,0 0 0 0 0,0 0 0 0 0,-1 0 2 0 0,1 0-1 0 0,-1 0 0 0 0,1 0 0 0 0,-1 0 1 0 0,0 0-1 0 0,1 0 0 0 0,-1 0 0 0 0,0-1 1 0 0,1 1-1 0 0,-1 0 0 0 0,0 0 0 0 0,0-1 1 0 0,0 1-1 0 0,0 0 0 0 0,0-1 0 0 0,0 1 1 0 0,0-1-1 0 0,-2 2 0 0 0,-21 6 73 0 0,0-4 116 0 0,-1 0 1 0 0,0-2-1 0 0,0 0 1 0 0,-24-3-1 0 0,-9 1 8 0 0,12 0-25 0 0,12 0 96 0 0,-48 7 0 0 0,94 0-281 0 0,3-2-13 0 0,1-1 0 0 0,0-1 0 0 0,0 0-1 0 0,0-1 1 0 0,27 0 0 0 0,-14-1 11 0 0,-25-1 13 0 0,364 11-52 0 0,265-40 53 0 0,-345 3 143 0 0,-12 1 25 0 0,-191 18 25 0 0,-85 7-191 0 0,0 0 0 0 0,0 0-1 0 0,0 0 1 0 0,0 0 0 0 0,0 0-1 0 0,0 0 1 0 0,0 0 0 0 0,0 0 0 0 0,0 0-1 0 0,0 0 1 0 0,0-1 0 0 0,0 1-1 0 0,0 0 1 0 0,0 0 0 0 0,0 0-1 0 0,0 0 1 0 0,0 0 0 0 0,0 0 0 0 0,0 0-1 0 0,0 0 1 0 0,1 0 0 0 0,-1 0-1 0 0,0 0 1 0 0,0-1 0 0 0,0 1-1 0 0,0 0 1 0 0,0 0 0 0 0,-1 0 0 0 0,1 0-1 0 0,0 0 1 0 0,0 0 0 0 0,0 0-1 0 0,0 0 1 0 0,0 0 0 0 0,0 0-1 0 0,0 0 1 0 0,0-1 0 0 0,0 1 0 0 0,0 0-1 0 0,0 0 1 0 0,0 0 0 0 0,0 0-1 0 0,0 0 1 0 0,0 0 0 0 0,0 0-1 0 0,0 0 1 0 0,0 0 0 0 0,0 0 0 0 0,-1 0-1 0 0,1 0 1 0 0,0 0 0 0 0,0 0-1 0 0,0 0 1 0 0,0 0 0 0 0,0 0-1 0 0,0 0 1 0 0,0 0 0 0 0,0 0 0 0 0,-5-4 15 0 0,-5-1-4 0 0,0 1 1 0 0,0 0 0 0 0,0 0 0 0 0,0 1 0 0 0,-11-2 0 0 0,11 3-12 0 0,-54-10 7 0 0,-70-4 1 0 0,79 11-56 0 0,-844-143 390 0 0,867 142-345 0 0,0-2 0 0 0,0-2-1 0 0,-44-19 1 0 0,65 23-66 0 0,11 6 66 0 0,0 0-1 0 0,0 0 0 0 0,0 0 1 0 0,0 0-1 0 0,0 0 0 0 0,0 0 1 0 0,0 0-1 0 0,0 0 0 0 0,1 0 1 0 0,-1 0-1 0 0,0 0 0 0 0,0 0 1 0 0,0 0-1 0 0,0 0 0 0 0,0 0 1 0 0,0 0-1 0 0,0 0 0 0 0,0 0 1 0 0,0 0-1 0 0,0 0 1 0 0,0 0-1 0 0,0 0 0 0 0,0-1 1 0 0,0 1-1 0 0,0 0 0 0 0,0 0 1 0 0,0 0-1 0 0,0 0 0 0 0,0 0 1 0 0,0 0-1 0 0,0 0 0 0 0,0 0 1 0 0,0 0-1 0 0,0 0 0 0 0,0 0 1 0 0,0 0-1 0 0,0 0 0 0 0,0 0 1 0 0,0-1-1 0 0,0 1 0 0 0,0 0 1 0 0,0 0-1 0 0,0 0 0 0 0,0 0 1 0 0,0 0-1 0 0,0 0 0 0 0,0 0 1 0 0,0 0-1 0 0,0 0 1 0 0,0 0-1 0 0,0 0 0 0 0,0 0 1 0 0,0 0-1 0 0,0 0 0 0 0,0 0 1 0 0,0 0-1 0 0,0 0 0 0 0,12-6-91 0 0,2 1 0 0 0,-1 1-1 0 0,0 1 1 0 0,1 0 0 0 0,25-3 0 0 0,-15 3 16 0 0,529-59-447 0 0,-116 26 598 0 0,-3-1 255 0 0,-289 27-84 0 0,-142 9-214 0 0,-6 0-8 0 0,-16-7-59 0 0,0 1 0 0 0,-40-9 1 0 0,-46-2-291 0 0,78 14 257 0 0,-260-22-471 0 0,105 13 328 0 0,-448-71 189 0 0,547 72 126 0 0,-174-37 186 0 0,140 24-162 0 0,107 24-127 0 0,6 0-2 0 0,0 1-1 0 0,0-1 1 0 0,0 0 0 0 0,1 0 0 0 0,-1-1-1 0 0,0 1 1 0 0,-3-3 0 0 0,4 3-98 0 0,7 2-206 0 0,39 12-193 0 0,0-2-1 0 0,77 8 0 0 0,96-3-245 0 0,-106-10 503 0 0,2 1 66 0 0,327 18 154 0 0,122 16 832 0 0,-424-28-369 0 0,71 10 237 0 0,-163-16-452 0 0,-1 2 0 0 0,68 23 0 0 0,-104-29-207 0 0,-1 0 0 0 0,0 1 1 0 0,0-1-1 0 0,12 10 0 0 0,-18-13-18 0 0,-1 0 0 0 0,0 0 1 0 0,0 0-1 0 0,0 0 0 0 0,0 0 1 0 0,1 0-1 0 0,-1 0 0 0 0,0 0 0 0 0,0 1 1 0 0,0-1-1 0 0,0 0 0 0 0,0 0 0 0 0,0 0 1 0 0,1 0-1 0 0,-1 0 0 0 0,0 1 0 0 0,0-1 1 0 0,0 0-1 0 0,0 0 0 0 0,0 0 0 0 0,0 0 1 0 0,0 1-1 0 0,0-1 0 0 0,0 0 0 0 0,0 0 1 0 0,0 0-1 0 0,0 0 0 0 0,0 1 0 0 0,0-1 1 0 0,0 0-1 0 0,0 0 0 0 0,0 0 0 0 0,0 1 1 0 0,0 1-14 0 0,-1 0 0 0 0,1 0 0 0 0,-1-1 0 0 0,1 1 0 0 0,-1 0 0 0 0,0 0 0 0 0,0 0 0 0 0,0-1 0 0 0,0 1 0 0 0,0 0 0 0 0,0-1 0 0 0,0 1 0 0 0,-1-1 1 0 0,1 1-1 0 0,-1-1 0 0 0,1 0 0 0 0,-1 0 0 0 0,1 1 0 0 0,-1-1 0 0 0,0 0 0 0 0,1-1 0 0 0,-3 2 0 0 0,-6 2-77 0 0,0 0-1 0 0,1-1 1 0 0,-14 2 0 0 0,19-4 75 0 0,-87 14-278 0 0,-111 5-1 0 0,173-17 254 0 0,-827 27 729 0 0,177-11 667 0 0,446 5-1012 0 0,226-23-345 0 0,1 0 0 0 0,-1 1 0 0 0,1 0 0 0 0,0 0 0 0 0,-12 6 0 0 0,17-8-1 0 0,1 1 0 0 0,-1-1 0 0 0,0 1 0 0 0,0-1 0 0 0,1 1 0 0 0,-1 0 0 0 0,0-1 0 0 0,1 1 0 0 0,-1 0 0 0 0,0-1 0 0 0,1 1 0 0 0,-1 0-1 0 0,1 0 1 0 0,-1 0 0 0 0,1 1-5 0 0,-1-1-1 0 0,1 0 0 0 0,0 1 1 0 0,0-1-1 0 0,0 0 0 0 0,0 1 1 0 0,0-1-1 0 0,0 0 0 0 0,1 1 1 0 0,-1-1-1 0 0,0 0 0 0 0,1 0 1 0 0,-1 1-1 0 0,1-1 0 0 0,-1 0 1 0 0,1 0-1 0 0,-1 0 0 0 0,1 0 1 0 0,0 1-1 0 0,0-1 0 0 0,1 2 1 0 0,2 1-19 0 0,0 0 1 0 0,0-1-1 0 0,0 1 0 0 0,6 3 1 0 0,4 1-48 0 0,0 0-1 0 0,0-1 1 0 0,1 0 0 0 0,-1-1-1 0 0,2-1 1 0 0,16 4-1 0 0,99 14-164 0 0,-98-18 236 0 0,623 67-110 0 0,-348-43 84 0 0,251 42 91 0 0,-493-61-64 0 0,1 4 0 0 0,87 30 0 0 0,-144-40 0 0 0,-1 0 0 0 0,1 1 0 0 0,14 8 0 0 0,-22-12 0 0 0,-1 0 0 0 0,1 0 0 0 0,0 1 0 0 0,0-1 0 0 0,0 1 0 0 0,-1-1 0 0 0,1 1 0 0 0,-1-1 0 0 0,1 1 0 0 0,-1 0 0 0 0,0 0 0 0 0,0 0 0 0 0,0 0 0 0 0,0 0 0 0 0,0 0 0 0 0,0 0 0 0 0,0 0 0 0 0,-1 0 0 0 0,1 0 0 0 0,-1 0 0 0 0,1 1 0 0 0,-1-1 0 0 0,0 2 0 0 0,0-2-3 0 0,-1 0 0 0 0,1-1 0 0 0,-1 1 0 0 0,1 0 0 0 0,-1-1-1 0 0,0 1 1 0 0,0-1 0 0 0,0 1 0 0 0,0-1 0 0 0,0 1 0 0 0,0-1-1 0 0,0 0 1 0 0,0 1 0 0 0,-1-1 0 0 0,1 0 0 0 0,0 0 0 0 0,-1 0 0 0 0,-1 1-1 0 0,-33 15-120 0 0,30-14 98 0 0,-25 8-56 0 0,1-1 1 0 0,-1-2-1 0 0,-54 8 0 0 0,-98 0 7 0 0,152-14 47 0 0,-897 27 1420 0 0,317-6-418 0 0,592-22-958 0 0,-79 6 109 0 0,79-4-99 0 0,0 0 0 0 0,-36 12-1 0 0,51-14-30 0 0,1 0 1 0 0,-1 1-1 0 0,1-1 0 0 0,-1 1 0 0 0,1 0 0 0 0,0 0 0 0 0,0 0 0 0 0,-5 5 0 0 0,7-6 0 0 0,0 0-1 0 0,0 0 0 0 0,0 0 1 0 0,1 0-1 0 0,-1 1 0 0 0,0-1 0 0 0,1 0 1 0 0,-1 1-1 0 0,1-1 0 0 0,-1 0 1 0 0,1 1-1 0 0,0-1 0 0 0,0 1 1 0 0,-1-1-1 0 0,1 0 0 0 0,0 1 1 0 0,0-1-1 0 0,0 1 0 0 0,1-1 0 0 0,-1 0 1 0 0,0 1-1 0 0,0-1 0 0 0,1 1 1 0 0,-1-1-1 0 0,2 2 0 0 0,0 2-46 0 0,0-1 0 0 0,1 0-1 0 0,-1 0 1 0 0,1 0-1 0 0,0 0 1 0 0,0 0 0 0 0,1-1-1 0 0,-1 1 1 0 0,1-1 0 0 0,8 6-1 0 0,3 1-143 0 0,28 13 0 0 0,-15-10 44 0 0,1-1 0 0 0,0-2 0 0 0,37 8 0 0 0,96 13-74 0 0,-107-21 234 0 0,412 64-70 0 0,-165-28 142 0 0,308 96 792 0 0,-589-136-814 0 0,82 26 96 0 0,-87-26-135 0 0,0 1 0 0 0,0 0 0 0 0,-1 2 0 0 0,15 9 0 0 0,-27-15-18 0 0,1 0 1 0 0,-1-1-1 0 0,0 1 1 0 0,0 0-1 0 0,0 0 1 0 0,-1 1-1 0 0,1-1 1 0 0,-1 1-1 0 0,4 6 0 0 0,-5-9-1 0 0,-1 1 0 0 0,1 0 0 0 0,0-1 0 0 0,-1 1 0 0 0,0 0 0 0 0,1 0 0 0 0,-1-1 0 0 0,0 1 0 0 0,0 0 0 0 0,0 0 0 0 0,0-1 0 0 0,0 1 0 0 0,0 0 0 0 0,-1 0 0 0 0,1-1 0 0 0,0 1 0 0 0,-1 0 0 0 0,0-1 0 0 0,1 1 0 0 0,-1-1 0 0 0,0 1 0 0 0,0 0-1 0 0,0-1 1 0 0,0 0 0 0 0,0 1 0 0 0,-1 1 0 0 0,-2 0-10 0 0,0 1 0 0 0,0-1-1 0 0,0 1 1 0 0,-1-1 0 0 0,1 0-1 0 0,-1-1 1 0 0,0 1 0 0 0,-7 2 0 0 0,-45 12-115 0 0,51-15 120 0 0,-55 11-81 0 0,-66 7 1 0 0,-66-3 80 0 0,151-14 3 0 0,-654 16 842 0 0,695-19-837 0 0,-206-1 559 0 0,145 3-275 0 0,-81 14 1 0 0,136-15-269 0 0,0 1-1 0 0,1-1 0 0 0,-1 1 1 0 0,-11 5-1 0 0,17-7-17 0 0,0 0 0 0 0,1 1 0 0 0,-1-1 0 0 0,1 0 0 0 0,-1 1 0 0 0,0-1-1 0 0,1 0 1 0 0,-1 1 0 0 0,1-1 0 0 0,-1 1 0 0 0,1-1 0 0 0,0 1 0 0 0,-1-1 0 0 0,1 1 0 0 0,-1-1-1 0 0,1 1 1 0 0,-1 0 0 0 0,1 1-4 0 0,0-1-1 0 0,0 0 1 0 0,0 1-1 0 0,1-1 0 0 0,-1 0 1 0 0,0 1-1 0 0,1-1 1 0 0,-1 0-1 0 0,1 0 1 0 0,-1 1-1 0 0,1-1 1 0 0,-1 0-1 0 0,1 0 0 0 0,0 0 1 0 0,-1 0-1 0 0,1 0 1 0 0,0 0-1 0 0,0 0 1 0 0,0 0-1 0 0,2 1 1 0 0,23 18-144 0 0,-7-9 13 0 0,0-1 1 0 0,1 0-1 0 0,0-2 0 0 0,0-1 0 0 0,32 8 1 0 0,110 13-188 0 0,222 13 63 0 0,58 8 188 0 0,-377-40 56 0 0,188 32-32 0 0,-190-28 44 0 0,118 42 0 0 0,-174-53 5 0 0,28 14-36 0 0,-32-15 24 0 0,0 1 0 0 0,-1-1 0 0 0,0 1 0 0 0,1 0 0 0 0,-1 0-1 0 0,0 0 1 0 0,0 0 0 0 0,0 0 0 0 0,0 0 0 0 0,2 4 0 0 0,-3-5-5 0 0,-1-1 0 0 0,0 1-1 0 0,0-1 1 0 0,1 1 0 0 0,-1 0 0 0 0,0-1 0 0 0,0 1 0 0 0,0-1 0 0 0,1 1 0 0 0,-1 0 0 0 0,0-1 0 0 0,0 1 0 0 0,0 0 0 0 0,0-1 0 0 0,0 1 0 0 0,-1 0 0 0 0,1-1-1 0 0,0 1 1 0 0,0 0 0 0 0,0-1 0 0 0,0 1 0 0 0,-1-1 0 0 0,1 1 0 0 0,-1 0 0 0 0,0 1-15 0 0,0-1-1 0 0,0 0 1 0 0,0 1-1 0 0,-1-1 1 0 0,1 0-1 0 0,0 0 1 0 0,-1 0-1 0 0,-3 2 1 0 0,-3 1-86 0 0,0 0 0 0 0,-17 5 0 0 0,21-8 78 0 0,-39 11-151 0 0,0-1 0 0 0,-1-3 1 0 0,-62 5-1 0 0,-137-6 209 0 0,171-7 109 0 0,-609-13 1767 0 0,511 6-1352 0 0,121 7-346 0 0,-68 10 1 0 0,87-7-121 0 0,20-3-71 0 0,1 1 0 0 0,-1 1 1 0 0,1-1-1 0 0,-17 6 0 0 0,13 0-26 0 0,13-7 16 0 0,0 0 0 0 0,0 0 1 0 0,-1 0-1 0 0,1 1 0 0 0,0-1 1 0 0,0 0-1 0 0,0 0 0 0 0,0 0 1 0 0,0 0-1 0 0,0 0 0 0 0,0 0 1 0 0,0 0-1 0 0,0 0 0 0 0,0 0 1 0 0,-1 0-1 0 0,1 0 0 0 0,0 0 1 0 0,0 0-1 0 0,0 0 0 0 0,0 0 1 0 0,0 0-1 0 0,0 0 0 0 0,0 1 1 0 0,0-1-1 0 0,0 0 0 0 0,0 0 1 0 0,0 0-1 0 0,0 0 0 0 0,0 0 1 0 0,0 0-1 0 0,0 0 0 0 0,0 0 1 0 0,0 0-1 0 0,0 0 0 0 0,0 1 1 0 0,0-1-1 0 0,0 0 0 0 0,0 0 1 0 0,0 0-1 0 0,0 0 1 0 0,0 0-1 0 0,0 0 0 0 0,0 0 1 0 0,0 0-1 0 0,0 0 0 0 0,0 0 1 0 0,0 1-1 0 0,0-1 0 0 0,0 0 1 0 0,0 0-1 0 0,0 0 0 0 0,0 0 1 0 0,1 0-1 0 0,-1 0 0 0 0,0 0 1 0 0,0 0-1 0 0,0 0 0 0 0,0 0 1 0 0,0 0-1 0 0,0 0 0 0 0,4 5-47 0 0,1 0 0 0 0,0-1 0 0 0,0 0 0 0 0,0 0 0 0 0,0 0-1 0 0,0-1 1 0 0,1 0 0 0 0,-1 0 0 0 0,1 0 0 0 0,0 0 0 0 0,11 2 0 0 0,10 3-111 0 0,38 5 0 0 0,-42-9 85 0 0,293 37-101 0 0,3-20 185 0 0,5 1-10 0 0,-217-13 17 0 0,193 21 125 0 0,-230-20-108 0 0,0 4 0 0 0,80 26 0 0 0,-137-35-24 0 0,0-1 0 0 0,0 2 0 0 0,-1 0 0 0 0,0 0 0 0 0,17 12 0 0 0,-28-17-9 0 0,0 0 1 0 0,0 0 0 0 0,0-1 0 0 0,0 1 0 0 0,0 0 0 0 0,0 0-1 0 0,0 0 1 0 0,0 0 0 0 0,-1 0 0 0 0,1 0 0 0 0,0 0-1 0 0,0 2 1 0 0,-1-2-1 0 0,0 0 0 0 0,0-1 0 0 0,0 1 0 0 0,0 0 0 0 0,0 0 0 0 0,0 0 0 0 0,0-1 0 0 0,0 1 0 0 0,-1 0 1 0 0,1 0-1 0 0,0 0 0 0 0,0-1 0 0 0,-1 1 0 0 0,1 0 0 0 0,-1-1 0 0 0,1 1 0 0 0,0 0 0 0 0,-1-1 0 0 0,0 1 0 0 0,1 0 0 0 0,-1-1 0 0 0,0 1 0 0 0,-17 12-22 0 0,7-8-23 0 0,0-1 0 0 0,-1 0 0 0 0,0 0 0 0 0,-23 4 0 0 0,-53 1-79 0 0,66-7 101 0 0,-470 17 138 0 0,-2-34 867 0 0,444 13-837 0 0,-27-2 295 0 0,-125 8-1 0 0,199-3-337 0 0,4 0-123 0 0,0 1 1 0 0,0 0-1 0 0,0 0 1 0 0,0 0 0 0 0,0-1-1 0 0,0 1 1 0 0,0-1-1 0 0,1 1 1 0 0,-1-1-1 0 0,1 1 1 0 0,-1-1 0 0 0,1 0-1 0 0,-1 1 1 0 0,1-1-1 0 0,2 1 1 0 0,6 3-36 0 0,1-1-1 0 0,0 0 1 0 0,0-1-1 0 0,0 0 1 0 0,0 0-1 0 0,21 1 1 0 0,-12-1-4 0 0,356 40-320 0 0,3-21 388 0 0,-181-12-20 0 0,94 21 12 0 0,-238-21 0 0 0,0 1 0 0 0,-1 4 0 0 0,66 27 0 0 0,-102-34-13 0 0,-17-8 12 0 0,0 0 0 0 0,0 0 0 0 0,0 0 0 0 0,0 0 0 0 0,0 0 0 0 0,0 0 0 0 0,0 0 1 0 0,0 0-1 0 0,0 0 0 0 0,0 0 0 0 0,-1 0 0 0 0,1 0 0 0 0,0 0 0 0 0,0 0 0 0 0,0 0 0 0 0,0 0 0 0 0,0 0 0 0 0,0 1 0 0 0,0-1 0 0 0,0 0 0 0 0,0 0 1 0 0,0 0-1 0 0,0 0 0 0 0,0 0 0 0 0,0 0 0 0 0,0 0 0 0 0,0 0 0 0 0,0 0 0 0 0,0 0 0 0 0,0 0 0 0 0,0 1 0 0 0,0-1 0 0 0,0 0 0 0 0,0 0 0 0 0,0 0 1 0 0,0 0-1 0 0,0 0 0 0 0,0 0 0 0 0,0 0 0 0 0,0 0 0 0 0,0 0 0 0 0,0 0 0 0 0,1 0 0 0 0,-1 0 0 0 0,0 0 0 0 0,0 1 0 0 0,0-1 0 0 0,0 0 0 0 0,0 0 1 0 0,0 0-1 0 0,0 0 0 0 0,0 0 0 0 0,0 0 0 0 0,0 0 0 0 0,0 0 0 0 0,0 0 0 0 0,0 0 0 0 0,1 0 0 0 0,-1 0 0 0 0,0 0 0 0 0,0 0 0 0 0,0 0 1 0 0,0 0-1 0 0,0 0 0 0 0,0 0 0 0 0,0 0 0 0 0,0 0 0 0 0,0 0 0 0 0,-3 3-13 0 0,0-1 1 0 0,-1 0-1 0 0,0 1 0 0 0,1-1 1 0 0,-1-1-1 0 0,0 1 0 0 0,0 0 1 0 0,0-1-1 0 0,0 0 0 0 0,0 0 1 0 0,-6 1-1 0 0,-52 4-93 0 0,57-6 95 0 0,-198 3-237 0 0,-407 1 245 0 0,355-9 147 0 0,-224-9 495 0 0,434 11-570 0 0,10 0-17 0 0,0 2 0 0 0,-63 5-1 0 0,84-1-51 0 0,12-3-64 0 0,5 3-9 0 0,4 3 14 0 0,1-1 0 0 0,0 0-1 0 0,0 0 1 0 0,0 0 0 0 0,1-1-1 0 0,-1-1 1 0 0,15 5-1 0 0,70 13-262 0 0,26-4 274 0 0,142 2 1 0 0,-101-11 47 0 0,133 11 5 0 0,438 41 96 0 0,-649-51-44 0 0,172 27-21 0 0,-240-33-27 0 0,-1 0-1 0 0,0 0 1 0 0,0 1-1 0 0,0 1 1 0 0,0 0 0 0 0,23 14-1 0 0,-35-19-9 0 0,0 1 0 0 0,1 0 0 0 0,-1 0-1 0 0,0 0 1 0 0,0 0 0 0 0,0 0 0 0 0,0 0 0 0 0,0 1-1 0 0,0-1 1 0 0,0 0 0 0 0,1 2 0 0 0,-2-2-6 0 0,1 0 0 0 0,-1 0 0 0 0,0 0 0 0 0,0 0-1 0 0,0 0 1 0 0,0 0 0 0 0,0 0 0 0 0,0 0 0 0 0,0 0 0 0 0,-1 0 0 0 0,1 0 0 0 0,0 0 0 0 0,-1 0 0 0 0,1 0 0 0 0,0 0 0 0 0,-1 0 0 0 0,1 0 0 0 0,-1 0 0 0 0,1 0 0 0 0,-1 0 0 0 0,0-1 0 0 0,1 1 0 0 0,-1 0 0 0 0,0 0 0 0 0,0-1 0 0 0,0 1 0 0 0,1 0 0 0 0,-1-1 0 0 0,0 1 0 0 0,0-1 0 0 0,0 1 0 0 0,-2 0 0 0 0,-4 3-55 0 0,-1-1 0 0 0,-16 6 0 0 0,-13 1-80 0 0,-63 10 1 0 0,-44-3 7 0 0,116-14 107 0 0,-724 37-125 0 0,-2-46 986 0 0,671 5-677 0 0,50 0-110 0 0,-410 9 652 0 0,433-8-690 0 0,-18 5-18 0 0,26-4-20 0 0,5 1 1 0 0,9 5-123 0 0,1-1 1 0 0,-1 0-1 0 0,2-1 1 0 0,-1 0-1 0 0,0-1 1 0 0,26 4-1 0 0,90 6-498 0 0,-113-13 650 0 0,471 24-240 0 0,68 5 498 0 0,-143 10 104 0 0,-285-22-216 0 0,150 42 0 0 0,-243-50-132 0 0,0 0-1 0 0,-1 2 0 0 0,47 24 1 0 0,-75-33-20 0 0,1 1 1 0 0,-1-1 0 0 0,0 1-1 0 0,8 7 1 0 0,-12-10 0 0 0,0-1-1 0 0,0 1 0 0 0,0 0 1 0 0,0 0-1 0 0,0 0 1 0 0,-1 0-1 0 0,1 1 1 0 0,0-1-1 0 0,-1 0 0 0 0,1 0 1 0 0,-1 0-1 0 0,1 1 1 0 0,-1-1-1 0 0,0 0 1 0 0,1 0-1 0 0,-1 1 0 0 0,0-1 1 0 0,0 0-1 0 0,0 1 1 0 0,0-1-1 0 0,0 0 1 0 0,0 0-1 0 0,0 1 0 0 0,0-1 1 0 0,-1 0-1 0 0,1 1 1 0 0,0-1-1 0 0,-2 2 1 0 0,0 0-12 0 0,1-1 0 0 0,-1 1 1 0 0,0-1-1 0 0,0 0 1 0 0,0 1-1 0 0,0-1 0 0 0,-1 0 1 0 0,1-1-1 0 0,-1 1 1 0 0,-2 2-1 0 0,-32 14-310 0 0,10-8 78 0 0,0-1-1 0 0,-1-2 1 0 0,-32 6-1 0 0,-90 6-370 0 0,116-15 564 0 0,-586 28-104 0 0,-375-48 2198 0 0,604 5-1082 0 0,376 11-938 0 0,15 0-18 0 0,0 0 0 0 0,0 0 0 0 0,0 0 0 0 0,0 0 0 0 0,0 0 0 0 0,0 0 0 0 0,0 0 0 0 0,-1 0 0 0 0,1 0 0 0 0,0 0 0 0 0,0 0 0 0 0,0 0 0 0 0,0 0 0 0 0,0 0 0 0 0,0 0 0 0 0,0 0 0 0 0,0 0 0 0 0,0 0 0 0 0,0 0 0 0 0,0 0 0 0 0,0 0 0 0 0,0 0 0 0 0,0 0 0 0 0,0 0 0 0 0,0 0 0 0 0,-1 0 0 0 0,1 0 0 0 0,0 0 0 0 0,0 1 0 0 0,0-1 0 0 0,0 0 0 0 0,0 0 0 0 0,0 0 0 0 0,0 0 0 0 0,0 0 0 0 0,0 0 0 0 0,0 0 0 0 0,0 0 0 0 0,0 0 0 0 0,0 0 0 0 0,0 0 0 0 0,0 0 0 0 0,0 0 0 0 0,0 0 0 0 0,0 0 0 0 0,0 0 0 0 0,0 0 0 0 0,0 1 0 0 0,0-1 0 0 0,0 0 1 0 0,0 0-1 0 0,0 0 0 0 0,0 0 0 0 0,0 0 0 0 0,0 0 0 0 0,0 0 0 0 0,0 0 0 0 0,0 0 0 0 0,0 0 0 0 0,0 0 0 0 0,0 0 0 0 0,0 0 0 0 0,0 0 0 0 0,0 0 0 0 0,0 0 0 0 0,0 0 0 0 0,0 1 0 0 0,1-1 0 0 0,-1 0 0 0 0,11 4-28 0 0,-11-4 23 0 0,22 7-164 0 0,0-1 1 0 0,1-2 0 0 0,0 0-1 0 0,32 1 1 0 0,-15-2 12 0 0,590 34-176 0 0,-284-23 248 0 0,1278 100 628 0 0,-897-49-548 0 0,-2 26 0 0 0,-372-22 4 0 0,-339-66-25 0 0,-1 2-1 0 0,1 0 1 0 0,-1 0-1 0 0,14 8 0 0 0,-27-13 25 0 0,0 0 0 0 0,0 0 0 0 0,0 0-1 0 0,0 0 1 0 0,0 1 0 0 0,-1-1 0 0 0,1 0 0 0 0,0 0-1 0 0,0 0 1 0 0,0 0 0 0 0,0 0 0 0 0,0 0 0 0 0,0 0-1 0 0,0 0 1 0 0,0 0 0 0 0,0 0 0 0 0,0 0 0 0 0,0 0-1 0 0,0 0 1 0 0,0 0 0 0 0,0 0 0 0 0,0 0 0 0 0,0 0-1 0 0,0 0 1 0 0,0 0 0 0 0,0 0 0 0 0,0 0-1 0 0,0 1 1 0 0,0-1 0 0 0,0 0 0 0 0,0 0 0 0 0,0 0-1 0 0,0 0 1 0 0,0 0 0 0 0,0 0 0 0 0,0 0 0 0 0,0 0-1 0 0,0 0 1 0 0,0 0 0 0 0,0 0 0 0 0,0 0 0 0 0,0 0-1 0 0,0 0 1 0 0,0 0 0 0 0,0 0 0 0 0,0 1 0 0 0,0-1-1 0 0,0 0 1 0 0,0 0 0 0 0,0 0 0 0 0,0 0-1 0 0,0 0 1 0 0,-10 3-23 0 0,0 0 0 0 0,0-1 0 0 0,-1-1 0 0 0,1 1 0 0 0,-1-1 0 0 0,1-1 0 0 0,-15-1 0 0 0,5 1-8 0 0,-298-13-251 0 0,232 8 278 0 0,-506-47 169 0 0,-3-21 223 0 0,322 38-122 0 0,-709-92 646 0 0,830 108-828 0 0,-462-64 115 0 0,571 76-352 0 0,1-1-1 0 0,-62-21 0 0 0,100 27 117 0 0,0 1 0 0 0,1-1 0 0 0,-1 0 0 0 0,1 0 0 0 0,0 0 0 0 0,0-1 0 0 0,-5-3 0 0 0,8 5 28 0 0,0 1-1 0 0,0-1 0 0 0,0 1 1 0 0,-1-1-1 0 0,1 0 0 0 0,0 1 1 0 0,0-1-1 0 0,0 1 0 0 0,0-1 1 0 0,0 0-1 0 0,0 1 0 0 0,0-1 1 0 0,1 1-1 0 0,-1-1 0 0 0,0 0 1 0 0,0 1-1 0 0,0-1 0 0 0,0 1 1 0 0,1-1-1 0 0,-1 1 0 0 0,0-1 1 0 0,1 1-1 0 0,-1-1 1 0 0,0 1-1 0 0,2-2 0 0 0,-2 2-16 0 0,4-5-12 0 0,1 0 0 0 0,-1 0 1 0 0,1 1-1 0 0,0-1 0 0 0,0 1 0 0 0,1 0 0 0 0,-1 1 0 0 0,11-6 0 0 0,-2 1-19 0 0,112-62-211 0 0,35-21 425 0 0,-137 75-76 0 0,0-1 1 0 0,-2-1-1 0 0,0-2 0 0 0,26-28 0 0 0,-42 41-46 0 0,0 0-1 0 0,0-1 0 0 0,-1 0 0 0 0,0 0 1 0 0,-1-1-1 0 0,0 1 0 0 0,0-1 1 0 0,-1 0-1 0 0,0 0 0 0 0,0 0 0 0 0,-1-1 1 0 0,0 1-1 0 0,-1 0 0 0 0,0-13 0 0 0,-1 9 35 0 0,-1 0-1 0 0,0 0 0 0 0,-1 1 1 0 0,-1-1-1 0 0,0 1 1 0 0,0 0-1 0 0,-1 0 0 0 0,-1 0 1 0 0,0 0-1 0 0,-9-15 0 0 0,-6-4 24 0 0,0 0 0 0 0,-3 2 0 0 0,-43-46 0 0 0,-93-67 169 0 0,-146-69-315 0 0,166 120 38 0 0,-234-172 17 0 0,303 213 0 0 0,3-1 0 0 0,2-2 0 0 0,2-3 0 0 0,-80-93 0 0 0,113 113 0 0 0,-40-63 0 0 0,59 80 0 0 0,0 0 0 0 0,2 0 0 0 0,0-1 0 0 0,1-1 0 0 0,-8-34 0 0 0,13 45-29 0 0,2-1-1 0 0,-1 1 1 0 0,2-1-1 0 0,-1 0 0 0 0,1 1 1 0 0,1-1-1 0 0,0 1 1 0 0,0-1-1 0 0,1 1 0 0 0,1-1 1 0 0,-1 1-1 0 0,2 0 1 0 0,-1 0-1 0 0,2 0 1 0 0,-1 1-1 0 0,1-1 0 0 0,1 1 1 0 0,-1 0-1 0 0,1 1 1 0 0,1-1-1 0 0,0 1 1 0 0,0 0-1 0 0,1 1 0 0 0,0 0 1 0 0,0 0-1 0 0,16-10 1 0 0,-7 7-57 0 0,0 0-1 0 0,0 1 1 0 0,1 0 0 0 0,21-6 0 0 0,94-19-98 0 0,-130 34 523 0 0,-3-2-121 0 0,0 0-179 0 0,0 1 1 0 0,0-1-1 0 0,0 1 0 0 0,0-1 0 0 0,0 1 1 0 0,0-1-1 0 0,0 1 0 0 0,-1-1 0 0 0,1 1 0 0 0,0 0 1 0 0,-1-1-1 0 0,0 1 0 0 0,1-1 0 0 0,-1 1 0 0 0,0 0 1 0 0,-1-2-1 0 0,-2-2 29 0 0,0 0 0 0 0,-1 0 1 0 0,0 1-1 0 0,-7-6 0 0 0,5 4-78 0 0,5 5-50 0 0,5 0-123 0 0,6-4 52 0 0,1 1 1 0 0,0 0-1 0 0,0 0 1 0 0,22-3-1 0 0,47-4-260 0 0,-62 9 336 0 0,3 0-21 0 0,29-5-12 0 0,1 3 1 0 0,-1 2-1 0 0,93 7 1 0 0,-140-4 33 0 0,-4 1-16 0 0,-6 3 43 0 0,-1 0 0 0 0,1-1 0 0 0,-1 0 0 0 0,0 0 0 0 0,0-1 0 0 0,0 0 0 0 0,-12 3 0 0 0,-72 9-44 0 0,81-14 55 0 0,-161 15 107 0 0,-250-10-1 0 0,316-10-26 0 0,95 3-84 0 0,10 1-74 0 0,33-5-1070 0 0,-10 1 954 0 0,310-55-430 0 0,-326 58 640 0 0,51-14-42 0 0,-51 13 37 0 0,0 0 1 0 0,1-1-1 0 0,-1 1 0 0 0,0-1 0 0 0,0 0 1 0 0,0-1-1 0 0,8-6 0 0 0,-13 9 13 0 0,1 0-1 0 0,0 0 1 0 0,0 0-1 0 0,-1 0 1 0 0,1 0-1 0 0,-1 0 1 0 0,1 0-1 0 0,-1 0 1 0 0,1 0-1 0 0,-1 0 1 0 0,1-1-1 0 0,-1 1 1 0 0,0 0-1 0 0,0 0 1 0 0,0 0-1 0 0,0-1 1 0 0,0 1-1 0 0,0 0 1 0 0,0 0-1 0 0,0-1 1 0 0,0 1-1 0 0,0 0 1 0 0,-1 0-1 0 0,1 0 1 0 0,0 0-1 0 0,-1-1 1 0 0,1 1-1 0 0,-1 0 1 0 0,0 0-1 0 0,1 0 1 0 0,-1 0-1 0 0,0 0 1 0 0,1 0-1 0 0,-1 0 1 0 0,0 0-1 0 0,-1 0 1 0 0,-4-5 66 0 0,1 1 1 0 0,-1 0-1 0 0,0 0 0 0 0,-9-5 1 0 0,-25-13 195 0 0,-1 2 0 0 0,0 2 0 0 0,-48-14 0 0 0,61 23-248 0 0,-13-5 45 0 0,-52-20 101 0 0,76 27-127 0 0,0 0 1 0 0,1-1-1 0 0,-18-13 0 0 0,30 19-18 0 0,1 0-1 0 0,-1 0 0 0 0,0-1 0 0 0,1 1 0 0 0,-4-6 1 0 0,-1-4-1 0 0,6-2 26 0 0,3 11-61 0 0,0 1 1 0 0,0-1-1 0 0,0 1 0 0 0,0 0 0 0 0,1-1 0 0 0,-1 1 0 0 0,1 0 1 0 0,0 0-1 0 0,0 0 0 0 0,0 0 0 0 0,0 0 0 0 0,1 1 0 0 0,-1-1 0 0 0,1 1 1 0 0,0-1-1 0 0,0 1 0 0 0,-1 0 0 0 0,6-3 0 0 0,4-2-135 0 0,1 1 0 0 0,0 0 0 0 0,18-6 0 0 0,-19 8 51 0 0,5-2-4 0 0,-1 1 0 0 0,1 0 0 0 0,1 2 0 0 0,18-2 0 0 0,-34 4 415 0 0,-17-1-74 0 0,-14 1-166 0 0,0 1-1 0 0,0 1 0 0 0,0 2 0 0 0,-47 10 1 0 0,-30 2 47 0 0,82-11-565 0 0,-15 0-538 0 0,39-5 955 0 0,1 1 0 0 0,0-1 0 0 0,0 1 0 0 0,0-1 0 0 0,0 1 1 0 0,0-1-1 0 0,-1 0 0 0 0,1 1 0 0 0,0-1 0 0 0,-1 0 0 0 0,2-1 0 0 0,0 0-32 0 0,2-1-3 0 0,0-1-1 0 0,0 0 0 0 0,-1 0 0 0 0,0 0 1 0 0,1 0-1 0 0,-1 0 0 0 0,-1-1 1 0 0,1 1-1 0 0,-1-1 0 0 0,1 0 0 0 0,-1 0 1 0 0,2-7-1 0 0,-3 4 84 0 0,1 0 0 0 0,-2 0 0 0 0,1 0 0 0 0,-1 0 0 0 0,0 0-1 0 0,0 0 1 0 0,-3-11 0 0 0,2 9 195 0 0,-1 0-1 0 0,-5-14 1 0 0,6 22-151 0 0,0 1-1 0 0,-2-4 0 0 0,2 4 0 0 0,-8 12 0 0 0,2 1-64 0 0,0 10 0 0 0,2 1 0 0 0,-5 40 0 0 0,6-40 0 0 0,-2 35 42 0 0,-4 21 98 0 0,7-63-69 0 0,2 1 0 0 0,0 0 0 0 0,3 24-1 0 0,-1-1 137 0 0,2 133 284 0 0,-1-108-428 0 0,-1 37-9 0 0,0 11 26 0 0,-17 73 278 0 0,15-181-346 0 0,0 23-14 0 0,1-8 37 0 0,1 1 0 0 0,2-1-1 0 0,0 1 1 0 0,1-1 0 0 0,8 24-1 0 0,4 19 234 0 0,-5-18-152 0 0,-8-33-95 0 0,0 0-1 0 0,-2 0 1 0 0,1 0 0 0 0,-2 0-1 0 0,1 0 1 0 0,-3 13-1 0 0,7 58-20 0 0,-5-56 11 0 0,1 0 0 0 0,2 0 0 0 0,6 35 1 0 0,-5-43 7 0 0,-2 16 25 0 0,-1-25-19 0 0,0 0-1 0 0,2 14 1 0 0,5 21 60 0 0,5 25 86 0 0,-5-13 7 0 0,-2-9-90 0 0,0 3-96 0 0,-6-41 8 0 0,5 29 0 0 0,0-8 11 0 0,10 56 221 0 0,-12-73-191 0 0,7 33 70 0 0,26 149 46 0 0,-33-166-157 0 0,6 48 11 0 0,-8-75-5 0 0,0 0 0 0 0,0 0-1 0 0,-1 0 1 0 0,1 0 0 0 0,-1 0 0 0 0,0 1 0 0 0,0-1 0 0 0,-1 3 0 0 0,1 1-6 0 0,0 136 0 0 0,-19 161 0 0 0,2-72 64 0 0,10-144-10 0 0,-14 129 148 0 0,-3 17-138 0 0,24-81-53 0 0,1-66 42 0 0,-2 79 22 0 0,-3-61-15 0 0,-3 198 803 0 0,8-306-645 0 0,29-156 883 0 0,7-29-1012 0 0,-14 111-71 0 0,3 1 0 0 0,3 1 0 0 0,4 2 1 0 0,2 1-1 0 0,4 1 0 0 0,75-101 1 0 0,-68 115-38 0 0,2 2 1 0 0,90-79 0 0 0,129-75-53 0 0,-161 140-191 0 0,133-65 0 0 0,-90 53 34 0 0,-145 79 130 0 0,1-1 0 0 0,-1 0 0 0 0,1 0 0 0 0,-1 0 0 0 0,0-1 0 0 0,0 0 0 0 0,6-7 0 0 0,-9 10 60 0 0,-1 1 1 0 0,1-1-1 0 0,-1 0 0 0 0,1 0 0 0 0,-1-1 0 0 0,1 1 0 0 0,-1 0 0 0 0,0 0 0 0 0,1 0 0 0 0,-1 0 0 0 0,0 0 0 0 0,0 0 0 0 0,0 0 0 0 0,0-1 0 0 0,0 1 0 0 0,0-2 0 0 0,-1 2 6 0 0,1-1 0 0 0,-1 1 1 0 0,1-1-1 0 0,-1 1 0 0 0,0 0 1 0 0,0 0-1 0 0,0-1 0 0 0,1 1 1 0 0,-1 0-1 0 0,-1 0 0 0 0,1 0 1 0 0,0 0-1 0 0,0 0 0 0 0,0 0 1 0 0,0 0-1 0 0,-3 0 0 0 0,-6-5-84 0 0,-1 1-1 0 0,0 0 0 0 0,0 0 1 0 0,-20-4-1 0 0,-51-7 53 0 0,52 11 7 0 0,-260-37 91 0 0,32 5 306 0 0,5-19 117 0 0,247 55-457 0 0,-11-4 1 0 0,0 0 0 0 0,0-1 0 0 0,0-1 0 0 0,-25-14 0 0 0,38 19-18 0 0,1-1-1 0 0,-1 1 1 0 0,1-1 0 0 0,0 0 0 0 0,0 0 0 0 0,0 0-1 0 0,0-1 1 0 0,0 1 0 0 0,1-1 0 0 0,-4-6 0 0 0,5 7-13 0 0,-1 0-1 0 0,1 0 1 0 0,1 0 0 0 0,-1 0 0 0 0,0-1-1 0 0,1 1 1 0 0,0 0 0 0 0,-1-1 0 0 0,1 1-1 0 0,1 0 1 0 0,-1-1 0 0 0,0 1 0 0 0,1 0-1 0 0,0-1 1 0 0,1-4 0 0 0,3-3-100 0 0,-1-1-1 0 0,2 1 1 0 0,0 1 0 0 0,0-1-1 0 0,1 1 1 0 0,0 0-1 0 0,14-15 1 0 0,66-57-689 0 0,-83 79 782 0 0,206-158-718 0 0,-32 28 764 0 0,-162 120 20 0 0,69-61 142 0 0,-70 60-96 0 0,-1-1-1 0 0,0 0 1 0 0,16-25-1 0 0,-28 36-45 0 0,1 0-1 0 0,-1-1 1 0 0,0 1 0 0 0,0 0-1 0 0,0 0 1 0 0,-1-1-1 0 0,1 1 1 0 0,-1-1-1 0 0,0 0 1 0 0,-1 1-1 0 0,1-1 1 0 0,-1 0-1 0 0,0-7 1 0 0,-1 8 7 0 0,0 0 0 0 0,1 0 0 0 0,-2 0-1 0 0,1 0 1 0 0,0 0 0 0 0,-1 0 0 0 0,0 1 0 0 0,0-1 0 0 0,0 1 0 0 0,0-1-1 0 0,-1 1 1 0 0,1 0 0 0 0,-1 0 0 0 0,0 0 0 0 0,-5-5 0 0 0,-4-1 98 0 0,0 1 0 0 0,0 0 0 0 0,0 1 0 0 0,-1 0 0 0 0,-24-8 0 0 0,-72-18 32 0 0,59 20-144 0 0,-8-4 1 0 0,-142-44 82 0 0,123 35-52 0 0,-34-13 79 0 0,90 30-111 0 0,1-1 0 0 0,0 0 0 0 0,-21-15 0 0 0,38 23-17 0 0,0 0 0 0 0,-1-1 0 0 0,1 1 0 0 0,0-1-1 0 0,0 0 1 0 0,1 0 0 0 0,-1 0 0 0 0,1-1 0 0 0,-1 1 0 0 0,1 0 0 0 0,-3-6 0 0 0,5 6-14 0 0,-1 1 0 0 0,0-1 0 0 0,1 1 1 0 0,-1-1-1 0 0,1 1 0 0 0,0-1 0 0 0,0 1 1 0 0,0-1-1 0 0,0 1 0 0 0,1-1 1 0 0,-1 1-1 0 0,0-1 0 0 0,1 1 0 0 0,0-1 1 0 0,0 1-1 0 0,0 0 0 0 0,0-1 0 0 0,0 1 1 0 0,2-4-1 0 0,3-3-138 0 0,1 1 1 0 0,-1-1-1 0 0,1 1 1 0 0,1 0-1 0 0,0 1 0 0 0,16-13 1 0 0,60-33-550 0 0,-67 43 590 0 0,34-19-52 0 0,1 3 1 0 0,1 2 0 0 0,83-25-1 0 0,-35 14 182 0 0,-98 34 88 0 0,-3 1-106 0 0,0-1 0 0 0,0 1 1 0 0,0 0-1 0 0,0 0 1 0 0,0 0-1 0 0,0 0 0 0 0,0-1 1 0 0,0 1-1 0 0,0 0 1 0 0,1 0-1 0 0,-1 0 0 0 0,0-1 1 0 0,0 1-1 0 0,0 0 1 0 0,0 0-1 0 0,0 0 0 0 0,0 0 1 0 0,0 0-1 0 0,0-1 1 0 0,0 1-1 0 0,1 0 0 0 0,-1 0 1 0 0,0 0-1 0 0,0 0 1 0 0,0 0-1 0 0,0-1 0 0 0,0 1 1 0 0,1 0-1 0 0,-1 0 1 0 0,0 0-1 0 0,0 0 0 0 0,1 0 5 0 0,-1 0-1 0 0,0 0 0 0 0,0-1 1 0 0,1 1-1 0 0,-1 0 0 0 0,0 0 1 0 0,0 0-1 0 0,1-1 0 0 0,-1 1 0 0 0,0 0 1 0 0,0 0-1 0 0,0 0 0 0 0,1-1 1 0 0,-1 1-1 0 0,0 0 0 0 0,0 0 1 0 0,0-1-1 0 0,0 1 0 0 0,0 0 1 0 0,0-1-1 0 0,0 1 0 0 0,0 0 0 0 0,1 0 1 0 0,-1-1-1 0 0,0 1 0 0 0,0 0 1 0 0,0-1-1 0 0,0 1 0 0 0,0 0 1 0 0,-1-1-1 0 0,1-1 39 0 0,-1 0-1 0 0,0 0 1 0 0,0 0-1 0 0,0 1 1 0 0,0-1-1 0 0,-1 0 1 0 0,1 0 0 0 0,0 1-1 0 0,-1-1 1 0 0,1 1-1 0 0,-1-1 1 0 0,0 1-1 0 0,1 0 1 0 0,-1 0 0 0 0,0 0-1 0 0,0 0 1 0 0,0 0-1 0 0,-3-2 1 0 0,-9-2 46 0 0,-21-7 0 0 0,27 10-21 0 0,-170-45 68 0 0,59 17-146 0 0,109 28 4 0 0,-33-13-14 0 0,43 15 14 0 0,0 0-1 0 0,0 0 0 0 0,0 0 1 0 0,0 0-1 0 0,0 0 1 0 0,0 0-1 0 0,0 0 0 0 0,0 0 1 0 0,0 0-1 0 0,0 0 1 0 0,0 0-1 0 0,0 0 0 0 0,1 0 1 0 0,-1 0-1 0 0,0 0 1 0 0,0 0-1 0 0,0 0 0 0 0,0 0 1 0 0,0-1-1 0 0,0 1 1 0 0,0 0-1 0 0,0 0 0 0 0,0 0 1 0 0,0 0-1 0 0,0 0 1 0 0,0 0-1 0 0,0 0 0 0 0,0 0 1 0 0,0 0-1 0 0,0 0 1 0 0,0 0-1 0 0,0 0 0 0 0,0 0 1 0 0,0 0-1 0 0,0-1 1 0 0,0 1-1 0 0,0 0 0 0 0,0 0 1 0 0,0 0-1 0 0,0 0 1 0 0,0 0-1 0 0,0 0 0 0 0,0 0 1 0 0,0 0-1 0 0,0 0 0 0 0,-1 0 1 0 0,1 0-1 0 0,0 0 1 0 0,0 0-1 0 0,0 0 0 0 0,0 0 1 0 0,0 0-1 0 0,0 0 1 0 0,7-4-57 0 0,0 0 1 0 0,0 1-1 0 0,0 0 1 0 0,0 0-1 0 0,1 1 1 0 0,-1-1-1 0 0,10 0 1 0 0,60-5-342 0 0,-35 4 192 0 0,189-28-220 0 0,54-5-18 0 0,-276 36 437 0 0,27 0-61 0 0,-81-4-126 0 0,0 4 140 0 0,-183-9-20 0 0,153 3 200 0 0,-77-17 0 0 0,106 15-40 0 0,-109-27 453 0 0,127 28-406 0 0,1-1 1 0 0,1-1-1 0 0,-40-22 0 0 0,51 22-132 0 0,14 6 0 0 0,0 2 0 0 0,1 0-15 0 0,0 1 1 0 0,0 0-1 0 0,0-1 0 0 0,0 1 0 0 0,0-1 0 0 0,0 1 0 0 0,0 0 0 0 0,0-1 0 0 0,0 1 1 0 0,0 0-1 0 0,1-1 0 0 0,-1 1 0 0 0,1 0 0 0 0,-1-1 0 0 0,1 1 0 0 0,-1 0 0 0 0,1 0 1 0 0,0-1-1 0 0,0 1 0 0 0,-1 0 0 0 0,1 0 0 0 0,0 0 0 0 0,0 0 0 0 0,0 0 0 0 0,0 0 1 0 0,0 0-1 0 0,2 0 0 0 0,3-5-99 0 0,1 1-1 0 0,0 0 1 0 0,8-4 0 0 0,14-6-92 0 0,2 2 1 0 0,-1 2-1 0 0,37-10 0 0 0,-7 2 172 0 0,-45 14-9 0 0,-6-1 55 0 0,-8 6-2 0 0,-1-1 0 0 0,0 1 0 0 0,0-1 0 0 0,1 1-1 0 0,-1 0 1 0 0,0-1 0 0 0,0 1 0 0 0,0-1 0 0 0,1 1 0 0 0,-1 0 0 0 0,0-1 0 0 0,0 1 0 0 0,0-1-1 0 0,0 1 1 0 0,0-1 0 0 0,0 1 0 0 0,0-1 0 0 0,0 1 0 0 0,0-1 0 0 0,0 1 0 0 0,0 0-1 0 0,0-1 1 0 0,0 1 0 0 0,-1-1 0 0 0,-3-11 91 0 0,4 12-80 0 0,-1-2 16 0 0,0 0 0 0 0,0 0-1 0 0,-1 0 1 0 0,1 0-1 0 0,-1 0 1 0 0,1 0 0 0 0,-1 0-1 0 0,1 0 1 0 0,-1 1-1 0 0,0-1 1 0 0,0 1 0 0 0,-4-2-1 0 0,-28-13 397 0 0,15 8-296 0 0,-4-1-18 0 0,15 7-77 0 0,0-1 0 0 0,0 0 1 0 0,1-1-1 0 0,-14-8 0 0 0,10 4 25 0 0,6-1-54 0 0,5 8-21 0 0,0 0 0 0 0,0 0 0 0 0,1 0 0 0 0,-1 0-1 0 0,0 0 1 0 0,1 0 0 0 0,-1 0 0 0 0,1 0 0 0 0,-1 0 0 0 0,1 0 0 0 0,0 0-1 0 0,-1 0 1 0 0,1 0 0 0 0,0 0 0 0 0,0 1 0 0 0,0-1 0 0 0,-1 0-1 0 0,1 0 1 0 0,0 1 0 0 0,0-1 0 0 0,0 1 0 0 0,0-1 0 0 0,0 1-1 0 0,2-1 1 0 0,31-12-343 0 0,-22 8 250 0 0,12 1-312 0 0,-22 4 141 0 0,-15 2 213 0 0,-119 2 162 0 0,45-3 21 0 0,12-3 169 0 0,73 2-111 0 0,4 2-382 0 0,0 1 172 0 0,0-1 1 0 0,1 0-1 0 0,0 0 0 0 0,-1 0 1 0 0,1 0-1 0 0,0 0 1 0 0,0-1-1 0 0,6 3 1 0 0,37 6-114 0 0,-27-7 92 0 0,-4 1-15 0 0,-2-1 23 0 0,-80-15 293 0 0,43 9-111 0 0,-1-1-1 0 0,-39-13 0 0 0,62 17 20 0 0,26-6-136 0 0,-11 2-92 0 0,198-48-434 0 0,-193 46 459 0 0,-4 0 32 0 0,-4-1 22 0 0,-10 7-10 0 0,0 0 0 0 0,0 0-1 0 0,0 0 1 0 0,0 0 0 0 0,0 0 0 0 0,0 0 0 0 0,0 0-1 0 0,1 0 1 0 0,-1 0 0 0 0,0 0 0 0 0,0 0-1 0 0,0 0 1 0 0,0 0 0 0 0,0 0 0 0 0,0 0 0 0 0,0 0-1 0 0,0 0 1 0 0,0-1 0 0 0,0 1 0 0 0,0 0 0 0 0,0 0-1 0 0,0 0 1 0 0,0 0 0 0 0,0 0 0 0 0,0 0 0 0 0,0 0-1 0 0,0 0 1 0 0,0 0 0 0 0,0 0 0 0 0,0-1-1 0 0,0 1 1 0 0,0 0 0 0 0,0 0 0 0 0,0 0 0 0 0,0 0-1 0 0,0 0 1 0 0,0 0 0 0 0,0 0 0 0 0,0 0 0 0 0,0 0-1 0 0,0 0 1 0 0,0 0 0 0 0,0-1 0 0 0,0 1 0 0 0,0 0-1 0 0,0 0 1 0 0,0 0 0 0 0,0 0 0 0 0,0 0-1 0 0,-1 0 1 0 0,1 0 0 0 0,0 0 0 0 0,0 0 0 0 0,-2-3-1 0 0,-1 0 1 0 0,0 0 0 0 0,0 1 0 0 0,0-1 0 0 0,0 1 0 0 0,-1-1-1 0 0,1 1 1 0 0,-1 0 0 0 0,1 1 0 0 0,-1-1 0 0 0,0 1-1 0 0,1-1 1 0 0,-1 1 0 0 0,0 0 0 0 0,-4 0 0 0 0,-12-2-2 0 0,-37-1 0 0 0,22 3 0 0 0,-168-26 76 0 0,101 9 194 0 0,100 18 11 0 0,4 1-424 0 0,4 3 41 0 0,0 1-1 0 0,0-2 0 0 0,1 1 0 0 0,-1-1 1 0 0,1 0-1 0 0,0 0 0 0 0,11 2 1 0 0,55 10-282 0 0,-29-7 226 0 0,-31-5 132 0 0,1-1-6 0 0,1 1-1 0 0,-1 1 1 0 0,0 1-1 0 0,26 11 0 0 0,-28-8 24 0 0,-11-7-1 0 0,0 0 1 0 0,0 0-1 0 0,0 1 1 0 0,0-1 0 0 0,0 1-1 0 0,0-1 1 0 0,0 1-1 0 0,0 0 1 0 0,-1-1 0 0 0,1 1-1 0 0,-1-1 1 0 0,1 1-1 0 0,-1 0 1 0 0,1 2 0 0 0,-1-1-16 0 0,0-2 23 0 0,0 1 0 0 0,0 0-1 0 0,-1 0 1 0 0,1-1-1 0 0,0 1 1 0 0,-1 0 0 0 0,1-1-1 0 0,-1 1 1 0 0,0 0 0 0 0,1-1-1 0 0,-1 1 1 0 0,0-1 0 0 0,0 1-1 0 0,0-1 1 0 0,0 1-1 0 0,0-1 1 0 0,-1 0 0 0 0,0 2-1 0 0,-4 1 16 0 0,1 0-1 0 0,-1 1 1 0 0,1-2-1 0 0,-1 1 1 0 0,0-1-1 0 0,-1 0 1 0 0,-11 4-1 0 0,-2 0 51 0 0,-26 4 0 0 0,-4-3 59 0 0,30-6-69 0 0,0 2 1 0 0,0 0-1 0 0,-24 9 1 0 0,34-8 0 0 0,7-2 11 0 0,2 10-10 0 0,2-9-54 0 0,0 1 1 0 0,0-1 0 0 0,1 0-1 0 0,0 1 1 0 0,-1-1 0 0 0,2 0 0 0 0,-1 0-1 0 0,0 0 1 0 0,1-1 0 0 0,-1 1-1 0 0,1-1 1 0 0,0 1 0 0 0,0-1-1 0 0,1 0 1 0 0,-1 0 0 0 0,1 0 0 0 0,-1 0-1 0 0,6 2 1 0 0,9 6-2 0 0,1-2 0 0 0,30 13 0 0 0,-37-17 1 0 0,218 78 39 0 0,-74-29-3 0 0,-114-36 17 0 0,-27-10-53 0 0,-15-8 0 0 0,0 0 0 0 0,1 0 0 0 0,-1 1 0 0 0,1-1 0 0 0,-1 0 0 0 0,1 1 0 0 0,-1-1 0 0 0,1 1 0 0 0,-1-1 0 0 0,0 1 0 0 0,1-1 0 0 0,-1 0 0 0 0,0 1 0 0 0,0-1 0 0 0,1 1 0 0 0,-1-1 0 0 0,0 1 0 0 0,0 1 0 0 0,0-1 1 0 0,0 0-1 0 0,-1 0 1 0 0,1 0-1 0 0,-1 0 0 0 0,1-1 1 0 0,-1 1-1 0 0,1 0 1 0 0,-1 0-1 0 0,0 0 0 0 0,1 0 1 0 0,-1-1-1 0 0,0 1 1 0 0,0 0-1 0 0,0-1 1 0 0,0 1-1 0 0,1 0 0 0 0,-1-1 1 0 0,0 1-1 0 0,-2 0 1 0 0,-21 9 84 0 0,-2-3 31 0 0,1-2 0 0 0,-1 0 0 0 0,0-2 0 0 0,-32 1 1 0 0,-3 0 39 0 0,-31 3-10 0 0,42-5 19 0 0,0 3 0 0 0,-71 16 0 0 0,118-21-168 0 0,0 1-1 0 0,0-1 0 0 0,0 1 0 0 0,0 0 1 0 0,0 0-1 0 0,1 0 0 0 0,-1 1 1 0 0,0-1-1 0 0,1 0 0 0 0,-1 1 0 0 0,1 0 1 0 0,0 0-1 0 0,-1 0 0 0 0,1 0 1 0 0,0 0-1 0 0,0 0 0 0 0,0 0 0 0 0,-1 3 1 0 0,3 0-97 0 0,2 0 47 0 0,0 0 1 0 0,0 0-1 0 0,1 0 1 0 0,0 0-1 0 0,0-1 1 0 0,0 1 0 0 0,1-1-1 0 0,-1 0 1 0 0,1 0-1 0 0,0 0 1 0 0,0-1-1 0 0,0 1 1 0 0,1-1-1 0 0,0 0 1 0 0,-1 0 0 0 0,1 0-1 0 0,0-1 1 0 0,8 3-1 0 0,10 3-64 0 0,0-1 0 0 0,45 8-1 0 0,-66-15 115 0 0,104 18-96 0 0,66 13-4 0 0,-126-20-7 0 0,75 27 0 0 0,-76-22 21 0 0,-29-11 20 0 0,-1 0-1 0 0,-1 1 0 0 0,26 14 0 0 0,-37-19-12 0 0,-3 1 74 0 0,0 0 0 0 0,0-1 0 0 0,-1 1 0 0 0,1-1 0 0 0,0 1 0 0 0,-1-1 0 0 0,1 0 0 0 0,-1 1 0 0 0,0-1 0 0 0,1 1 0 0 0,-1-1 0 0 0,0 0 0 0 0,0 0 0 0 0,0 1 0 0 0,0-1 0 0 0,0 0 0 0 0,0 0 0 0 0,0 0 0 0 0,0 0 0 0 0,0 0 0 0 0,-1 0 0 0 0,1 0-1 0 0,0-1 1 0 0,-1 1 0 0 0,-2 1 0 0 0,-3 1 19 0 0,0-1 1 0 0,0 0-1 0 0,-15 2 0 0 0,12-2-14 0 0,-63 8 295 0 0,-1-3-1 0 0,-83-4 1 0 0,72-1 26 0 0,47-2-125 0 0,3 0-1 0 0,1 1-1 0 0,-47 9 1 0 0,67-5-196 0 0,13-5-6 0 0,1 0 0 0 0,-1 1-1 0 0,1-1 1 0 0,-1 0 0 0 0,1 1-1 0 0,0-1 1 0 0,-1 1 0 0 0,1-1-1 0 0,-1 1 1 0 0,1-1 0 0 0,0 0-1 0 0,0 1 1 0 0,-1-1 0 0 0,1 1-1 0 0,0-1 1 0 0,0 1 0 0 0,-1 0-1 0 0,1-1 1 0 0,0 1 0 0 0,0-1-1 0 0,0 1 1 0 0,0-1-1 0 0,0 1 1 0 0,0-1 0 0 0,0 1-1 0 0,0 0 1 0 0,0-1 0 0 0,0 1-1 0 0,1 0-5 0 0,-1 1-1 0 0,1-1 1 0 0,0 0-1 0 0,-1 0 1 0 0,1 0-1 0 0,0 0 1 0 0,0 0-1 0 0,0 0 0 0 0,0 0 1 0 0,0 0-1 0 0,2 1 1 0 0,3 2-50 0 0,0 0 0 0 0,1 0 0 0 0,9 4 0 0 0,15 2-46 0 0,0-1 0 0 0,1-1 0 0 0,62 7 1 0 0,-50-8 124 0 0,126 18-37 0 0,282 49-29 0 0,-449-73-11 0 0,-5-1-41 0 0,-21 4 192 0 0,0-2 1 0 0,0-1 0 0 0,-32-2 0 0 0,26 0-1 0 0,-537-51 1243 0 0,534 47-1192 0 0,-111-19 658 0 0,138 23-709 0 0,24 4-296 0 0,69 9-301 0 0,18-6 402 0 0,183 19-152 0 0,-265-21 260 0 0,50 7 0 0 0,142 41 0 0 0,-210-50-1 0 0,-1 0 1 0 0,0 0-1 0 0,0 0 0 0 0,0 1 0 0 0,0-1 0 0 0,-1 1 1 0 0,1 0-1 0 0,-1 1 0 0 0,1-1 0 0 0,-1 1 0 0 0,0 0 0 0 0,3 4 1 0 0,-7-4-43 0 0,-2-1 35 0 0,0 0-1 0 0,0-1 1 0 0,0 1 0 0 0,0-1-1 0 0,0 1 1 0 0,-1-1-1 0 0,0 0 1 0 0,1 0 0 0 0,-1 0-1 0 0,0-1 1 0 0,0 1 0 0 0,0 0-1 0 0,0-1 1 0 0,0 0 0 0 0,-4 2-1 0 0,-10 1-26 0 0,-29 6 0 0 0,33-8 26 0 0,-479 47 65 0 0,426-45 74 0 0,-33-1 36 0 0,60-3-59 0 0,-1 1 1 0 0,1 3-1 0 0,-72 14 0 0 0,99-14-76 0 0,11-3-34 0 0,1-1 1 0 0,0 1-1 0 0,-1-1 1 0 0,1 1 0 0 0,0-1-1 0 0,-1 1 1 0 0,1-1-1 0 0,0 1 1 0 0,0 0 0 0 0,0-1-1 0 0,-1 1 1 0 0,1-1-1 0 0,0 1 1 0 0,0 0 0 0 0,0-1-1 0 0,0 1 1 0 0,0-1-1 0 0,0 1 1 0 0,0 0 0 0 0,0-1-1 0 0,0 1 1 0 0,1-1-1 0 0,-1 1 1 0 0,0 0 0 0 0,0 0-5 0 0,1 1-19 0 0,0 1 1 0 0,0-1-1 0 0,0 0 0 0 0,0 0 1 0 0,0 1-1 0 0,0-1 0 0 0,1 0 0 0 0,-1 0 1 0 0,1 0-1 0 0,-1 0 0 0 0,1 0 1 0 0,0-1-1 0 0,0 1 0 0 0,0 0 1 0 0,0-1-1 0 0,4 3 0 0 0,3 1-116 0 0,1 0 0 0 0,15 6 0 0 0,5-1-52 0 0,0-1-1 0 0,45 7 1 0 0,66 2-77 0 0,-33-4 235 0 0,84 21-5 0 0,-68-10 28 0 0,147 38 73 0 0,-260-59-54 0 0,0-2-8 0 0,-1 2 1 0 0,1-1-1 0 0,-1 1 0 0 0,17 11 1 0 0,-25-15-5 0 0,-1 1 1 0 0,0 0 0 0 0,0 0-1 0 0,0-1 1 0 0,0 1 0 0 0,0 0-1 0 0,-1 0 1 0 0,1 0 0 0 0,0 0-1 0 0,1 2 1 0 0,-2-2 5 0 0,1 0-1 0 0,-1 0 1 0 0,0 1-1 0 0,1-1 1 0 0,-1 0 0 0 0,0 0-1 0 0,0 0 1 0 0,0 1 0 0 0,0-1-1 0 0,0 0 1 0 0,0 0-1 0 0,0 0 1 0 0,-1 1 0 0 0,1-1-1 0 0,0 0 1 0 0,-1 0 0 0 0,1 0-1 0 0,-1 0 1 0 0,1 0-1 0 0,-1 0 1 0 0,1 0 0 0 0,-1 0-1 0 0,0 0 1 0 0,1 0-1 0 0,-1 0 1 0 0,0 0 0 0 0,0 0-1 0 0,0 0 1 0 0,0-1 0 0 0,-1 2-1 0 0,-3 1 16 0 0,1 0 0 0 0,-1 0 0 0 0,1-1 0 0 0,-1 1 0 0 0,0-1 0 0 0,-5 1 0 0 0,-43 11 192 0 0,-1-2-1 0 0,-55 4 1 0 0,78-12-103 0 0,-538 47 1088 0 0,552-50-1127 0 0,10-1-46 0 0,1 0 1 0 0,0 0-1 0 0,0 1 1 0 0,-1 0-1 0 0,1 0 0 0 0,0 1 1 0 0,0 0-1 0 0,0 0 1 0 0,-7 4-1 0 0,13-6-22 0 0,0 0 1 0 0,-1 0-1 0 0,1 0 0 0 0,0 0 0 0 0,0 0 1 0 0,0 0-1 0 0,0 0 0 0 0,0 0 1 0 0,0 0-1 0 0,0 0 0 0 0,0 0 0 0 0,0 0 1 0 0,0 0-1 0 0,0 0 0 0 0,0 0 1 0 0,-1 0-1 0 0,1 0 0 0 0,0 0 0 0 0,0 0 1 0 0,0 1-1 0 0,0-1 0 0 0,0 0 1 0 0,0 0-1 0 0,0 0 0 0 0,0 0 0 0 0,0 0 1 0 0,0 0-1 0 0,0 0 0 0 0,0 0 1 0 0,0 0-1 0 0,0 0 0 0 0,0 0 0 0 0,0 1 1 0 0,0-1-1 0 0,0 0 0 0 0,0 0 1 0 0,0 0-1 0 0,0 0 0 0 0,0 0 0 0 0,0 0 1 0 0,0 0-1 0 0,0 0 0 0 0,0 0 1 0 0,0 0-1 0 0,0 1 0 0 0,0-1 0 0 0,0 0 1 0 0,0 0-1 0 0,0 0 0 0 0,0 0 1 0 0,0 0-1 0 0,0 0 0 0 0,0 0 0 0 0,1 0 1 0 0,-1 0-1 0 0,0 0 0 0 0,0 0 1 0 0,2 4-47 0 0,-1-1 0 0 0,2 0 0 0 0,-1 0 0 0 0,0 0 0 0 0,0 0 1 0 0,1-1-1 0 0,0 1 0 0 0,-1-1 0 0 0,1 1 0 0 0,0-1 0 0 0,0 0 0 0 0,0 0 1 0 0,1 0-1 0 0,-1-1 0 0 0,5 3 0 0 0,8 1-93 0 0,0 1 0 0 0,20 2 0 0 0,-6 0-24 0 0,140 25-80 0 0,-40-10 156 0 0,95 20 90 0 0,-211-40 0 0 0,33 6 16 0 0,-2 3 0 0 0,1 1 0 0 0,52 24 0 0 0,-90-34-16 0 0,0 1 0 0 0,-1 0 0 0 0,1 1 0 0 0,-1 0 0 0 0,0 0 0 0 0,10 10 0 0 0,-16-14 0 0 0,0-1 0 0 0,0 1 0 0 0,-1 0 0 0 0,1 0 0 0 0,0 0 0 0 0,-1 0 0 0 0,1-1 0 0 0,-1 1 0 0 0,1 0 0 0 0,-1 0 0 0 0,0 0 0 0 0,1 1 0 0 0,-1 0 2 0 0,0-1 0 0 0,1 0 0 0 0,-1 1 0 0 0,0-1 0 0 0,0 0 0 0 0,-1 0 0 0 0,1 1-1 0 0,0-1 1 0 0,0 0 0 0 0,-1 0 0 0 0,1 1 0 0 0,0-1 0 0 0,-1 0 0 0 0,1 0 0 0 0,-1 0 0 0 0,0 1 0 0 0,1-1-1 0 0,-3 2 1 0 0,1-1 4 0 0,0 0-1 0 0,-1 0 1 0 0,1 0-1 0 0,-1 0 1 0 0,1 0-1 0 0,-1 0 1 0 0,-4 1-1 0 0,-5 2 63 0 0,0 0-1 0 0,-23 5 0 0 0,33-10-55 0 0,-50 11 309 0 0,-74 5 0 0 0,-57-6 43 0 0,144-9-281 0 0,-177 14 398 0 0,197-11-414 0 0,18-4-68 0 0,0 0 0 0 0,0 0 0 0 0,0 1 1 0 0,1-1-1 0 0,-1 0 0 0 0,0 1 0 0 0,0-1 0 0 0,0 1 0 0 0,0-1 0 0 0,1 1 1 0 0,-1-1-1 0 0,0 1 0 0 0,-1 1 0 0 0,2-1-8 0 0,-1 0-1 0 0,1 0 1 0 0,0 0 0 0 0,-1 0 0 0 0,1 0-1 0 0,0 0 1 0 0,0 0 0 0 0,0 0 0 0 0,0 1-1 0 0,0-1 1 0 0,0 0 0 0 0,0 0 0 0 0,0 0-1 0 0,0 0 1 0 0,0 0 0 0 0,0 0-1 0 0,1 1 1 0 0,-1-1 0 0 0,1 0 0 0 0,-1 0-1 0 0,1 0 1 0 0,-1 0 0 0 0,1 0 0 0 0,-1 0-1 0 0,1 0 1 0 0,0-1 0 0 0,0 1 0 0 0,1 2-1 0 0,1 0-23 0 0,0 0-1 0 0,0 0 0 0 0,1 0 1 0 0,-1-1-1 0 0,1 1 1 0 0,6 3-1 0 0,26 8-125 0 0,1-1 1 0 0,69 15-1 0 0,-33-9 95 0 0,27 5 53 0 0,47 15 9 0 0,-124-32 3 0 0,0 2-1 0 0,0 1 0 0 0,-1 1 1 0 0,23 14-1 0 0,-41-23-1 0 0,0 1 0 0 0,0 0-1 0 0,-1 0 1 0 0,1 0 0 0 0,-1 0-1 0 0,0 0 1 0 0,3 5 0 0 0,1 7-42 0 0,-7-14 41 0 0,0 1 0 0 0,0-1 0 0 0,0 1 0 0 0,0 0 0 0 0,0-1 0 0 0,0 1 0 0 0,0-1 0 0 0,-1 1 0 0 0,1 0 0 0 0,0-1 0 0 0,-1 1 0 0 0,0-1 0 0 0,1 1 0 0 0,-1-1 0 0 0,0 1 0 0 0,0-1 0 0 0,0 0 0 0 0,0 1 0 0 0,0-1 0 0 0,0 0 0 0 0,0 0 0 0 0,0 0 0 0 0,0 1 0 0 0,0-1 0 0 0,-1-1 0 0 0,1 1 0 0 0,-3 2 0 0 0,-3 0-2 0 0,-1 1 0 0 0,1-1 0 0 0,-1-1 0 0 0,-10 3 0 0 0,18-5 5 0 0,-60 15 86 0 0,-100 9-1 0 0,-64-8 116 0 0,156-13-162 0 0,-26-2 184 0 0,53-2 40 0 0,-73 7 0 0 0,114-6-266 0 0,0 0-1 0 0,0 0 1 0 0,0 0-1 0 0,0 0 1 0 0,1 0-1 0 0,-1 0 1 0 0,0 0 0 0 0,0 0-1 0 0,0 0 1 0 0,0 0-1 0 0,0 0 1 0 0,0 0 0 0 0,0 0-1 0 0,0 1 1 0 0,0-1-1 0 0,0 0 1 0 0,0 0 0 0 0,0 0-1 0 0,0 0 1 0 0,0 0-1 0 0,0 0 1 0 0,0 0 0 0 0,0 0-1 0 0,0 0 1 0 0,0 0-1 0 0,0 0 1 0 0,0 0-1 0 0,0 0 1 0 0,0 0 0 0 0,0 0-1 0 0,0 0 1 0 0,0 1-1 0 0,0-1 1 0 0,0 0 0 0 0,0 0-1 0 0,0 0 1 0 0,0 0-1 0 0,0 0 1 0 0,0 0 0 0 0,0 0-1 0 0,0 0 1 0 0,-1 0-1 0 0,1 0 1 0 0,0 0 0 0 0,0 0-1 0 0,0 0 1 0 0,0 0-1 0 0,0 0 1 0 0,0 0-1 0 0,0 0 1 0 0,0 0 0 0 0,5 5-64 0 0,1 0-1 0 0,0-1 1 0 0,0 0 0 0 0,0-1 0 0 0,0 1 0 0 0,0-1 0 0 0,1 0 0 0 0,-1 0 0 0 0,1-1 0 0 0,8 2 0 0 0,13 2-66 0 0,36 2-1 0 0,-28-3 46 0 0,477 89 68 0 0,-413-65 19 0 0,-83-23 0 0 0,-1 1 0 0 0,1 0 0 0 0,25 17 0 0 0,-42-24 0 0 0,1 0 0 0 0,-1 0 0 0 0,1 1 0 0 0,-1-1 0 0 0,1 0 0 0 0,-1 1 0 0 0,0-1 0 0 0,1 0 0 0 0,-1 1 0 0 0,1-1 0 0 0,-1 1 0 0 0,0-1 0 0 0,1 1 0 0 0,-1-1 0 0 0,0 1 0 0 0,0-1 0 0 0,1 1 0 0 0,-1-1 0 0 0,0 1 0 0 0,0-1 0 0 0,0 1 0 0 0,1 0 0 0 0,-2 1 0 0 0,0-1 0 0 0,1 1 0 0 0,-1 0 0 0 0,0-1 0 0 0,0 1 0 0 0,0 0 0 0 0,0-1 0 0 0,0 1 0 0 0,0-1 0 0 0,0 0 0 0 0,-1 1 0 0 0,1-1 0 0 0,-1 0 0 0 0,1 0 0 0 0,0 0 0 0 0,-4 2 0 0 0,-1 1 0 0 0,0 0 0 0 0,-1-1 0 0 0,-8 4 0 0 0,-7 0 32 0 0,1-1 0 0 0,-1-1 0 0 0,-28 3-1 0 0,-69 2 109 0 0,112-10-135 0 0,-227-3 175 0 0,46-1 216 0 0,137 6-152 0 0,1 2 1 0 0,-53 12 0 0 0,103-16-248 0 0,0 0 1 0 0,0 0 0 0 0,0 0-1 0 0,0 0 1 0 0,0 0 0 0 0,0 0-1 0 0,0 0 1 0 0,0 0 0 0 0,0 0-1 0 0,0 0 1 0 0,0 0 0 0 0,0 0-1 0 0,0 0 1 0 0,0 0 0 0 0,0 0-1 0 0,0 1 1 0 0,0-1 0 0 0,0 0-1 0 0,1 0 1 0 0,-1 0 0 0 0,0 0 0 0 0,0 0-1 0 0,0 0 1 0 0,0 0 0 0 0,0 0-1 0 0,0 0 1 0 0,0 0 0 0 0,0 0-1 0 0,0 0 1 0 0,0 1 0 0 0,-1-1-1 0 0,1 0 1 0 0,0 0 0 0 0,0 0-1 0 0,0 0 1 0 0,0 0 0 0 0,0 0-1 0 0,0 0 1 0 0,0 0 0 0 0,0 0-1 0 0,0 0 1 0 0,0 0 0 0 0,0 0-1 0 0,0 0 1 0 0,0 1 0 0 0,0-1-1 0 0,0 0 1 0 0,0 0 0 0 0,0 0-1 0 0,0 0 1 0 0,0 0 0 0 0,-1 0 0 0 0,1 0-1 0 0,0 0 1 0 0,0 0 0 0 0,0 0-1 0 0,0 0 1 0 0,0 0 0 0 0,0 0-1 0 0,0 0 1 0 0,0 0 0 0 0,6 7-84 0 0,1 0 0 0 0,0-1 0 0 0,0 1 0 0 0,1-1 1 0 0,-1-1-1 0 0,1 1 0 0 0,1-2 0 0 0,-1 1 0 0 0,1-1 1 0 0,0 0-1 0 0,16 4 0 0 0,12 2-54 0 0,63 9-1 0 0,-56-12 140 0 0,112 18-55 0 0,200 41-6 0 0,-337-61 62 0 0,0 1 0 0 0,32 15 0 0 0,-49-20-1 0 0,-1-1 0 0 0,1 1 0 0 0,0 0 0 0 0,-1 0-1 0 0,1 0 1 0 0,-1 0 0 0 0,1 0 0 0 0,1 3 0 0 0,-2-4-1 0 0,-1 1 0 0 0,0-1 0 0 0,1 1 0 0 0,-1 0 0 0 0,0-1 0 0 0,1 1 0 0 0,-1-1 0 0 0,0 1 0 0 0,0 0 1 0 0,1 0-1 0 0,-1-1 0 0 0,0 1 0 0 0,0 0 0 0 0,0-1 0 0 0,0 1 0 0 0,0 0 0 0 0,0-1 0 0 0,0 1 0 0 0,0 0 0 0 0,0 0 1 0 0,-1-1-1 0 0,1 1 0 0 0,0 0 0 0 0,-1 1 1 0 0,0-1 0 0 0,0 0 0 0 0,0 0 0 0 0,0 1 0 0 0,0-1 0 0 0,0 0 0 0 0,0 0 0 0 0,0 0 0 0 0,0 0 1 0 0,-2 1-1 0 0,-3 1 1 0 0,1 0 1 0 0,-1-1-1 0 0,0 1 1 0 0,-8 1-1 0 0,-24 6 42 0 0,-71 7 0 0 0,-40-7 111 0 0,119-8-136 0 0,-401 9 449 0 0,398-11-389 0 0,-11-1 215 0 0,1 2 0 0 0,-84 13-1 0 0,124-14-248 0 0,5 3-351 0 0,5 5 223 0 0,0-1-1 0 0,1 0 1 0 0,0 0 0 0 0,0-1 0 0 0,1 0 0 0 0,-1-1-1 0 0,1 0 1 0 0,0 0 0 0 0,1-1 0 0 0,-1 0-1 0 0,11 3 1 0 0,20 4-139 0 0,58 9 0 0 0,-71-15 230 0 0,-10-2-11 0 0,64 11-19 0 0,80 27-1 0 0,-87-18 25 0 0,126 45 0 0 0,-195-66 0 0 0,37 17 3 0 0,-40-18-4 0 0,0 0 0 0 0,0 1 0 0 0,0-1 0 0 0,0 0 1 0 0,0 1-1 0 0,0 0 0 0 0,0-1 0 0 0,-1 1 0 0 0,1 0 0 0 0,0 0 0 0 0,-1 0 0 0 0,0 0 0 0 0,1 0 1 0 0,1 5-1 0 0,-3-7-2 0 0,0 1 1 0 0,0 0 0 0 0,0-1-1 0 0,0 1 1 0 0,0 0-1 0 0,0-1 1 0 0,0 1 0 0 0,0 0-1 0 0,0 0 1 0 0,0-1 0 0 0,0 1-1 0 0,0 0 1 0 0,0-1-1 0 0,0 1 1 0 0,-1 0 0 0 0,1-1-1 0 0,-1 2 1 0 0,-1 0 3 0 0,0 1 1 0 0,0-1-1 0 0,-1 1 1 0 0,1-1-1 0 0,-1 0 0 0 0,0 0 1 0 0,1 0-1 0 0,-1 0 1 0 0,0 0-1 0 0,0-1 0 0 0,0 1 1 0 0,-1-1-1 0 0,1 0 1 0 0,-4 1-1 0 0,-10 2 47 0 0,-24 4-1 0 0,41-8-46 0 0,-74 8 173 0 0,-127-4-1 0 0,7-1 67 0 0,-105 12 829 0 0,279-12-929 0 0,19-3-140 0 0,0 0 0 0 0,1 0 0 0 0,-1 0 0 0 0,1 1 0 0 0,-1-1 0 0 0,0 0 0 0 0,1 0 0 0 0,-1 0 0 0 0,1 1 0 0 0,-1-1 0 0 0,1 0 0 0 0,-1 1 0 0 0,1-1 0 0 0,-1 0 0 0 0,1 1 0 0 0,-1-1 0 0 0,1 1 0 0 0,-1 0 0 0 0,1-1-12 0 0,0 1 1 0 0,0 0-1 0 0,0 0 0 0 0,0 0 0 0 0,0 0 0 0 0,0 0 0 0 0,0 0 0 0 0,0 0 1 0 0,1 0-1 0 0,-1-1 0 0 0,0 1 0 0 0,1 0 0 0 0,-1 0 0 0 0,1 0 1 0 0,-1-1-1 0 0,1 1 0 0 0,-1 0 0 0 0,1 0 0 0 0,-1-1 0 0 0,1 1 0 0 0,0 0 1 0 0,-1-1-1 0 0,1 1 0 0 0,1 0 0 0 0,22 15-328 0 0,0-6 169 0 0,1-1-1 0 0,0-1 0 0 0,1-1 1 0 0,43 7-1 0 0,-22-6 118 0 0,32 8 54 0 0,171 39 0 0 0,-194-40-11 0 0,-19-7 26 0 0,0 2 0 0 0,0 2 0 0 0,61 29 1 0 0,-97-41-22 0 0,0 1 1 0 0,1 0 0 0 0,-1 0-1 0 0,0-1 1 0 0,0 1 0 0 0,0 0-1 0 0,0 0 1 0 0,0 0 0 0 0,0 0-1 0 0,2 2 1 0 0,-3-2 6 0 0,0 0 0 0 0,1 0 0 0 0,-1-1 0 0 0,0 1 0 0 0,0 0 0 0 0,0-1 0 0 0,0 1 0 0 0,0 0 0 0 0,0 0 0 0 0,0-1 0 0 0,0 1 0 0 0,0 0 0 0 0,-1 0 0 0 0,1-1 0 0 0,0 1 0 0 0,0 0 0 0 0,0-1 0 0 0,-1 1 0 0 0,1 0-1 0 0,0-1 1 0 0,-1 1 0 0 0,1 0 0 0 0,-1-1 0 0 0,1 1 0 0 0,-1-1 0 0 0,1 1 0 0 0,-1-1 0 0 0,1 1 0 0 0,-1-1 0 0 0,0 1 0 0 0,0 0 0 0 0,-2 1 17 0 0,-1 0 0 0 0,1 0 0 0 0,0-1 0 0 0,-1 1 0 0 0,-4 1 0 0 0,-34 7 238 0 0,0-1 1 0 0,-83 5 0 0 0,91-11-134 0 0,-162 7 368 0 0,-15 1 19 0 0,172-4-319 0 0,38-7-188 0 0,-10 4-19 0 0,11-3 7 0 0,0-1 1 0 0,0 1-1 0 0,-1-1 1 0 0,1 1-1 0 0,0-1 1 0 0,0 1-1 0 0,-1-1 1 0 0,1 1-1 0 0,0 0 0 0 0,0-1 1 0 0,0 1-1 0 0,0-1 1 0 0,0 1-1 0 0,0 0 1 0 0,0-1-1 0 0,0 1 1 0 0,0-1-1 0 0,0 1 1 0 0,0-1-1 0 0,1 1 1 0 0,-1 0-1 0 0,0-1 1 0 0,1 1-1 0 0,10 16-186 0 0,18 8-129 0 0,-9-14 196 0 0,-1 0 0 0 0,1-1 0 0 0,1-1 0 0 0,38 11 0 0 0,-23-8 136 0 0,17 6-25 0 0,112 43-20 0 0,-153-56 37 0 0,25 11 0 0 0,43 26 0 0 0,-67-33 0 0 0,-13-8 0 0 0,1-1 0 0 0,-1 0 0 0 0,0 1 0 0 0,0-1 0 0 0,0 1 0 0 0,1-1 0 0 0,-1 0 0 0 0,0 1 0 0 0,0-1 0 0 0,0 1 0 0 0,0-1 0 0 0,0 1 0 0 0,1-1 0 0 0,-1 1 0 0 0,0-1 0 0 0,0 1 0 0 0,0-1 0 0 0,0 0 0 0 0,0 1 0 0 0,-1-1 0 0 0,1 1 0 0 0,0 0 0 0 0,-1 1 4 0 0,0-1-1 0 0,0 1 1 0 0,0-1-1 0 0,0 1 1 0 0,0-1-1 0 0,-1 1 1 0 0,1-1-1 0 0,0 0 1 0 0,-1 0 0 0 0,1 1-1 0 0,-1-1 1 0 0,1 0-1 0 0,-1 0 1 0 0,0 0-1 0 0,0-1 1 0 0,1 1-1 0 0,-1 0 1 0 0,-3 0-1 0 0,-36 8 128 0 0,39-9-121 0 0,-150 18 556 0 0,-38 6-44 0 0,154-17-429 0 0,-66 13 148 0 0,86-15-231 0 0,6 0-23 0 0,9-3-59 0 0,1-1 57 0 0,0 0-1 0 0,1 0 1 0 0,-1 0 0 0 0,1 0 0 0 0,-1 0-1 0 0,1 1 1 0 0,-1-1 0 0 0,1 0 0 0 0,0 0-1 0 0,0-1 1 0 0,-1 1 0 0 0,2 1 0 0 0,0 0-14 0 0,2 3-14 0 0,1-1-1 0 0,0 1 0 0 0,0-1 1 0 0,0 0-1 0 0,1-1 1 0 0,-1 1-1 0 0,1-1 0 0 0,0 0 1 0 0,0 0-1 0 0,7 2 1 0 0,10 2-111 0 0,34 6 1 0 0,-38-9 149 0 0,103 23-110 0 0,316 73 90 0 0,-414-94 24 0 0,0 1 0 0 0,-1 1 0 0 0,34 17 0 0 0,-57-25 1 0 0,1 1-1 0 0,0-1 1 0 0,0 0 0 0 0,-1 1-1 0 0,1-1 1 0 0,0 0-1 0 0,-1 1 1 0 0,1-1-1 0 0,-1 1 1 0 0,1-1-1 0 0,-1 1 1 0 0,1-1 0 0 0,-1 1-1 0 0,1 0 1 0 0,-1-1-1 0 0,1 1 1 0 0,-1 0-1 0 0,1 1 1 0 0,-1-1 1 0 0,-1 0 1 0 0,1 0-1 0 0,-1 0 1 0 0,1 1 0 0 0,-1-1-1 0 0,1 0 1 0 0,-1 0-1 0 0,1 0 1 0 0,-1 0-1 0 0,0 0 1 0 0,0 0-1 0 0,0 0 1 0 0,0 0-1 0 0,0 0 1 0 0,0-1-1 0 0,0 1 1 0 0,0 0-1 0 0,0 0 1 0 0,0-1-1 0 0,0 1 1 0 0,0-1-1 0 0,0 1 1 0 0,0-1-1 0 0,-1 1 1 0 0,-1-1-1 0 0,-35 11 114 0 0,-27-1 120 0 0,-73 3 0 0 0,85-9-156 0 0,-228 11 225 0 0,201-11-95 0 0,11 3 111 0 0,-17 0-134 0 0,87-4-314 0 0,1 1 66 0 0,1 1 0 0 0,0-1-1 0 0,0 0 1 0 0,0 0-1 0 0,1 0 1 0 0,0-1 0 0 0,-1 1-1 0 0,1-1 1 0 0,0 0 0 0 0,1 0-1 0 0,-1 0 1 0 0,0 0-1 0 0,1-1 1 0 0,0 0 0 0 0,6 3-1 0 0,8 2-82 0 0,1-1 0 0 0,33 5 0 0 0,179 26-55 0 0,170 36 172 0 0,-356-59 27 0 0,-45-13 0 0 0,0-1 0 0 0,0 1 0 0 0,0-1 0 0 0,0 0 0 0 0,0 1 0 0 0,0 0 0 0 0,0-1 0 0 0,0 1 0 0 0,0 0 0 0 0,0-1 0 0 0,0 2 0 0 0,-1-2 0 0 0,0 1 0 0 0,0-1 0 0 0,0 1 0 0 0,0-1 0 0 0,0 1 0 0 0,0-1 0 0 0,0 0 0 0 0,0 1 0 0 0,0-1 0 0 0,-1 1 0 0 0,1-1 0 0 0,0 0 0 0 0,0 1 0 0 0,-1-1 0 0 0,1 0 0 0 0,0 1 0 0 0,0-1 0 0 0,-1 0 0 0 0,1 1 0 0 0,0-1 0 0 0,-1 0 0 0 0,1 0 0 0 0,0 1 0 0 0,-1-1 0 0 0,1 0 0 0 0,-1 0 0 0 0,-14 9 14 0 0,14-9-9 0 0,-13 6 50 0 0,0 0 0 0 0,-1-1 0 0 0,1-1-1 0 0,-1 0 1 0 0,-30 3 0 0 0,-78-1 122 0 0,102-6-150 0 0,-113-1 114 0 0,-109 6 150 0 0,201-2-193 0 0,9-1 43 0 0,0 1-1 0 0,-56 14 0 0 0,86-17-199 0 0,4 3-9 0 0,1 1 26 0 0,0-1 0 0 0,0 1 0 0 0,0-1-1 0 0,1 1 1 0 0,-1-1 0 0 0,1 0 0 0 0,0 0-1 0 0,0 0 1 0 0,0-1 0 0 0,0 1 0 0 0,0 0-1 0 0,1-1 1 0 0,-1 0 0 0 0,1 0 0 0 0,0 0-1 0 0,-1-1 1 0 0,9 3 0 0 0,8 3-108 0 0,2-1 0 0 0,23 4 0 0 0,-36-9 138 0 0,357 51-171 0 0,21 4 52 0 0,-344-48 118 0 0,0 3 0 0 0,-1 1-1 0 0,66 29 1 0 0,-107-40 13 0 0,0-1 0 0 0,0 1 0 0 0,0-1 0 0 0,0 1 0 0 0,0-1 0 0 0,0 1 0 0 0,0 0 0 0 0,0-1 0 0 0,0 1 0 0 0,0 0 0 0 0,0 0 0 0 0,0 0 0 0 0,0 1 0 0 0,-1-2 2 0 0,0 1-1 0 0,0-1 1 0 0,0 1-1 0 0,0 0 1 0 0,0-1 0 0 0,0 1-1 0 0,0-1 1 0 0,0 1 0 0 0,0-1-1 0 0,0 1 1 0 0,0 0-1 0 0,-1-1 1 0 0,1 1 0 0 0,0-1-1 0 0,0 1 1 0 0,0-1 0 0 0,-1 1-1 0 0,1-1 1 0 0,0 1-1 0 0,-1-1 1 0 0,1 0 0 0 0,-1 1-1 0 0,1-1 1 0 0,0 1 0 0 0,-1-1-1 0 0,0 1 1 0 0,-16 9 22 0 0,0-5 77 0 0,1-1 1 0 0,-1-1-1 0 0,0 0 1 0 0,-25 1-1 0 0,6-1 57 0 0,-389 18 726 0 0,148-13-341 0 0,2 23 325 0 0,268-30-857 0 0,-1 0-10 0 0,0 1 1 0 0,0 0 0 0 0,-9 3-1 0 0,3 3-38 0 0,14-7 18 0 0,-1-1-1 0 0,1 1 1 0 0,-1-1-1 0 0,1 1 1 0 0,-1 0 0 0 0,1-1-1 0 0,-1 1 1 0 0,1-1 0 0 0,0 1-1 0 0,-1 0 1 0 0,1-1 0 0 0,0 1-1 0 0,0 0 1 0 0,0 0-1 0 0,-1-1 1 0 0,1 1 0 0 0,0 0-1 0 0,0-1 1 0 0,0 1 0 0 0,0 0-1 0 0,0 0 1 0 0,0-1 0 0 0,1 1-1 0 0,-1 1 1 0 0,1 0-11 0 0,-1 0 0 0 0,1 0 1 0 0,0 0-1 0 0,0-1 0 0 0,0 1 1 0 0,0 0-1 0 0,1 0 0 0 0,1 2 1 0 0,3 2-73 0 0,0 0 1 0 0,1-1 0 0 0,10 8 0 0 0,-4-5-33 0 0,1-1 0 0 0,0 0-1 0 0,0 0 1 0 0,1-2 0 0 0,27 8 0 0 0,81 9-83 0 0,-62-13 155 0 0,238 33 49 0 0,-132-21 15 0 0,-132-16-2 0 0,10 1 0 0 0,64 16 0 0 0,-88-16 0 0 0,-5-2 0 0 0,24 10 0 0 0,-29-8 11 0 0,-11-6-10 0 0,0 0-1 0 0,0 0 1 0 0,0 0 0 0 0,0 0 0 0 0,0 0 0 0 0,0 0-1 0 0,0 0 1 0 0,0 0 0 0 0,0 0 0 0 0,0 0-1 0 0,0 0 1 0 0,0 0 0 0 0,0 0 0 0 0,0 0-1 0 0,-1 0 1 0 0,1 0 0 0 0,0 1 0 0 0,0-1-1 0 0,0 0 1 0 0,0 0 0 0 0,0 0 0 0 0,0 0-1 0 0,0 0 1 0 0,0 0 0 0 0,0 0 0 0 0,0 0 0 0 0,0 0-1 0 0,0 0 1 0 0,0 0 0 0 0,0 0 0 0 0,0 0-1 0 0,0 0 1 0 0,0 0 0 0 0,0 1 0 0 0,0-1-1 0 0,0 0 1 0 0,0 0 0 0 0,0 0 0 0 0,0 0-1 0 0,0 0 1 0 0,0 0 0 0 0,0 0 0 0 0,0 0-1 0 0,0 0 1 0 0,0 0 0 0 0,0 0 0 0 0,0 0 0 0 0,0 0-1 0 0,0 0 1 0 0,0 1 0 0 0,0-1 0 0 0,0 0-1 0 0,0 0 1 0 0,0 0 0 0 0,1 0 0 0 0,-21 7 75 0 0,0 0 0 0 0,0-2 0 0 0,0 0 0 0 0,-26 2 0 0 0,17-2-18 0 0,-40 5 75 0 0,-87 2 0 0 0,-69-11 5 0 0,213-1-130 0 0,-583 32 436 0 0,580-31-423 0 0,5 0-19 0 0,0 1 1 0 0,-19 4-1 0 0,29-6-4 0 0,0 0 0 0 0,0 0-1 0 0,0 0 1 0 0,-1 0 0 0 0,1 0-1 0 0,0 0 1 0 0,0 0 0 0 0,0 0-1 0 0,0 0 1 0 0,0 0 0 0 0,0 0-1 0 0,0 0 1 0 0,0 1 0 0 0,0-1-1 0 0,0 0 1 0 0,0 0 0 0 0,0 0 0 0 0,-1 0-1 0 0,1 0 1 0 0,0 0 0 0 0,0 0-1 0 0,0 0 1 0 0,0 0 0 0 0,0 0-1 0 0,0 0 1 0 0,0 0 0 0 0,0 0-1 0 0,0 0 1 0 0,0 0 0 0 0,0 0-1 0 0,0 0 1 0 0,0 0 0 0 0,0 1-1 0 0,0-1 1 0 0,0 0 0 0 0,0 0-1 0 0,0 0 1 0 0,0 0 0 0 0,0 0-1 0 0,0 0 1 0 0,0 0 0 0 0,0 0 0 0 0,0 0-1 0 0,0 0 1 0 0,0 0 0 0 0,0 1-1 0 0,0-1 1 0 0,0 0 0 0 0,0 0-1 0 0,0 0 1 0 0,0 0 0 0 0,0 0-1 0 0,0 0 1 0 0,0 0 0 0 0,0 0-1 0 0,0 0 1 0 0,0 0 0 0 0,0 0-1 0 0,0 0 1 0 0,0 0 0 0 0,0 0-1 0 0,0 1 1 0 0,0-1 0 0 0,1 0 0 0 0,-1 0-1 0 0,0 0 1 0 0,0 0 0 0 0,0 0-1 0 0,3 4-38 0 0,0 0 0 0 0,0-1-1 0 0,1 1 1 0 0,-1 0 0 0 0,1-1-1 0 0,0 0 1 0 0,0 0 0 0 0,0 0-1 0 0,1-1 1 0 0,-1 1 0 0 0,1-1-1 0 0,-1 0 1 0 0,1 0 0 0 0,0-1-1 0 0,7 2 1 0 0,13 3-50 0 0,44 5 1 0 0,-57-10 60 0 0,413 32-52 0 0,-299-26 76 0 0,195 6 6 0 0,-11-2 0 0 0,396 11 937 0 0,-520-18-774 0 0,70-2 337 0 0,147 5 87 0 0,-268-2-489 0 0,214 15 33 0 0,-231 0-229 0 0,-115-20-14 0 0,-21 2-1084 0 0,-237-5 335 0 0,186 0 872 0 0,-684-40 27 0 0,135 5 170 0 0,538 34-165 0 0,-371-20-20 0 0,433 23-56 0 0,14 0-131 0 0,7 1-199 0 0,138 2-198 0 0,117-2-630 0 0,-87-6 1198 0 0,461-21 64 0 0,-279 7 15 0 0,439-33 198 0 0,-568 33-186 0 0,692-71 244 0 0,-683 65-255 0 0,722-78 327 0 0,0 46 5 0 0,-532 56-241 0 0,-7 26-86 0 0,-304-7-44 0 0,-408-42-112 0 0,247 22 58 0 0,-754-36-38 0 0,339 19 24 0 0,221 9 20 0 0,-747-40 0 0 0,-41 5 0 0 0,-2 17 0 0 0,854 24 0 0 0,-867-28 0 0 0,558 17 0 0 0,387 14-202 0 0,630-30-1300 0 0,-406 20 1384 0 0,1886-145 1114 0 0,-336 104-626 0 0,-632 76-34 0 0,-887-15-307 0 0,544 42 30 0 0,-512-32-59 0 0,119 13 0 0 0,-6 22 0 0 0,-272-47-42 0 0,-54-2-412 0 0,-320-12-281 0 0,309 6 694 0 0,-1497-86-101 0 0,192 33 931 0 0,1018 46-516 0 0,-772-3 119 0 0,843 16-343 0 0,-457 11 33 0 0,1 19-85 0 0,631-30-62 0 0,-91 11-244 0 0,159-13 144 0 0,11-2 159 0 0,0 1 1 0 0,0-1 0 0 0,-1 0 0 0 0,1 0 0 0 0,0 0 0 0 0,0 0 0 0 0,0 0 0 0 0,0 0 0 0 0,0 0 0 0 0,0 0-1 0 0,0 0 1 0 0,0 0 0 0 0,0 0 0 0 0,0 0 0 0 0,0 0 0 0 0,0 0 0 0 0,0 0 0 0 0,0 0 0 0 0,0 0 0 0 0,0 1-1 0 0,-1-1 1 0 0,1 0 0 0 0,0 0 0 0 0,0 0 0 0 0,0 0 0 0 0,0 0 0 0 0,0 0 0 0 0,0 0 0 0 0,0 0 0 0 0,0 0-1 0 0,0 0 1 0 0,0 1 0 0 0,0-1 0 0 0,0 0 0 0 0,0 0 0 0 0,0 0 0 0 0,0 0 0 0 0,0 0 0 0 0,0 0 0 0 0,1 0 0 0 0,-1 0-1 0 0,0 0 1 0 0,0 0 0 0 0,0 0 0 0 0,0 1 0 0 0,0-1 0 0 0,0 0 0 0 0,0 0 0 0 0,0 0 0 0 0,18 8-283 0 0,-18-8 290 0 0,20 7-153 0 0,0-1-1 0 0,0-1 1 0 0,34 3-1 0 0,69 1-285 0 0,-82-8 304 0 0,610 27-140 0 0,45 2 513 0 0,-4 24 81 0 0,-228 3-79 0 0,-9 32-164 0 0,-256-31-145 0 0,-165-46-29 0 0,-1 2 1 0 0,-1 1 0 0 0,51 32 0 0 0,-73-40 1 0 0,0 0 0 0 0,0 1 0 0 0,0 0 0 0 0,11 14-1 0 0,-19-20 43 0 0,0 0 0 0 0,-1 1 0 0 0,1-1 0 0 0,-1 0 0 0 0,1 1 0 0 0,-1 0 0 0 0,0-1 0 0 0,0 1 0 0 0,0 0 0 0 0,1 5 0 0 0,-2-6 10 0 0,0-1 0 0 0,0 1 0 0 0,0 0 1 0 0,0-1-1 0 0,0 1 0 0 0,-1 0 0 0 0,1-1 0 0 0,-1 1 0 0 0,1 0 1 0 0,-1-1-1 0 0,0 1 0 0 0,1-1 0 0 0,-1 1 0 0 0,0-1 0 0 0,0 1 1 0 0,0-1-1 0 0,0 0 0 0 0,0 1 0 0 0,-3 1 0 0 0,-2 2-60 0 0,-1-1 1 0 0,1 0-1 0 0,-1 0 0 0 0,0-1 0 0 0,-1 0 0 0 0,1 0 0 0 0,0 0 0 0 0,-1-1 1 0 0,-15 2-1 0 0,-45 10-242 0 0,-2-4 1 0 0,-75 2 0 0 0,-141-10 569 0 0,275-2-201 0 0,-814-32 1977 0 0,735 28-1709 0 0,-749-56 1520 0 0,684 47-1509 0 0,-109-9 187 0 0,-415-28 762 0 0,286 33-1077 0 0,382 17-453 0 0,30 2-1043 0 0,-6 0 1309 0 0,203 13-1654 0 0,4-15 1131 0 0,-98-1 588 0 0,142 1 116 0 0,409 2 703 0 0,-2 29 86 0 0,-257 10-499 0 0,-5 27-148 0 0,-409-68-312 0 0,117 25-164 0 0,143 52-1 0 0,-254-75 134 0 0,0 0-39 0 0,-1 0-1 0 0,1 0 1 0 0,-1 0 0 0 0,1 1 0 0 0,-1 0-1 0 0,0 0 1 0 0,0 0 0 0 0,0 1 0 0 0,5 5 0 0 0,-9-9 53 0 0,-1 1 1 0 0,1-1 0 0 0,-1 1 0 0 0,1-1 0 0 0,-1 1-1 0 0,0-1 1 0 0,1 1 0 0 0,-1-1 0 0 0,0 1-1 0 0,0-1 1 0 0,1 1 0 0 0,-1-1 0 0 0,0 1 0 0 0,0 0-1 0 0,0-1 1 0 0,0 1 0 0 0,0-1 0 0 0,0 1 0 0 0,0 0-1 0 0,0-1 1 0 0,0 1 0 0 0,0-1 0 0 0,0 1-1 0 0,0 0 1 0 0,0-1 0 0 0,0 1 0 0 0,0-1 0 0 0,-1 2-1 0 0,0-1-15 0 0,0 0-1 0 0,0 0 0 0 0,0 0 0 0 0,0 0 1 0 0,0 0-1 0 0,-1 0 0 0 0,1 0 0 0 0,0-1 1 0 0,0 1-1 0 0,-1 0 0 0 0,1-1 0 0 0,-2 1 1 0 0,-15 4-213 0 0,0-1 1 0 0,0 0-1 0 0,0-2 1 0 0,0 0-1 0 0,0-1 1 0 0,-23-2 0 0 0,9 1-35 0 0,-544-20-513 0 0,1-35 1920 0 0,141-1-29 0 0,146 18-278 0 0,-252-42 658 0 0,145 21-539 0 0,27 0-327 0 0,348 55-633 0 0,8 2-10 0 0,0 0 1 0 0,1 0-1 0 0,-1-1 0 0 0,1-1 0 0 0,0 0 0 0 0,-14-7 0 0 0,24 10-107 0 0,5 0-13 0 0,38-9-493 0 0,82-6 1 0 0,-70 10 362 0 0,798-109-1016 0 0,-61 6 1400 0 0,1754-85 1104 0 0,-1708 188-1061 0 0,-633 10-126 0 0,504 18 36 0 0,-605-17-68 0 0,501 42-248 0 0,-599-47 137 0 0,-11-1-15 0 0,-188-22-601 0 0,95 15 563 0 0,-645-60 9 0 0,-658-19 166 0 0,-508 56 536 0 0,1384 31-256 0 0,-362 8 179 0 0,96 4-299 0 0,648-10-118 0 0,-134-4-51 0 0,261 0-108 0 0,32 0-119 0 0,197-16-1085 0 0,31-2 825 0 0,-77 1 359 0 0,483-47-141 0 0,444 2 1290 0 0,1298 92 0 0 0,-1560 49-579 0 0,-19 76-231 0 0,-794-149-200 0 0,106 29 8 0 0,-101-25-16 0 0,0 0 0 0 0,42 23 0 0 0,-66-31 5 0 0,1 0-1 0 0,0 0 1 0 0,0 0 0 0 0,0 0-1 0 0,0 0 1 0 0,0 0-1 0 0,0 0 1 0 0,0 0-1 0 0,0 0 1 0 0,0 0 0 0 0,-1 0-1 0 0,1 0 1 0 0,0 0-1 0 0,0 0 1 0 0,0 1-1 0 0,0-1 1 0 0,0 0 0 0 0,0 0-1 0 0,0 0 1 0 0,0 0-1 0 0,0 0 1 0 0,0 0-1 0 0,0 0 1 0 0,0 0 0 0 0,0 1-1 0 0,0-1 1 0 0,0 0-1 0 0,0 0 1 0 0,0 0-1 0 0,0 0 1 0 0,0 0 0 0 0,0 0-1 0 0,0 0 1 0 0,0 0-1 0 0,0 1 1 0 0,0-1-1 0 0,0 0 1 0 0,0 0-1 0 0,0 0 1 0 0,0 0 0 0 0,0 0-1 0 0,0 0 1 0 0,0 0-1 0 0,1 0 1 0 0,-1 0-1 0 0,0 1 1 0 0,0-1 0 0 0,0 0-1 0 0,0 0 1 0 0,0 0-1 0 0,0 0 1 0 0,0 0-1 0 0,0 0 1 0 0,1 0 0 0 0,-10 3-23 0 0,1 0 1 0 0,-1 0 0 0 0,0-1 0 0 0,0 0 0 0 0,1 0 0 0 0,-1-1-1 0 0,-15 0 1 0 0,-348-17-442 0 0,240 6 372 0 0,-16-1 93 0 0,-873-68 305 0 0,-723-59 1236 0 0,-755 4 257 0 0,2356 132-2798 0 0,159 2 571 0 0,0 2 1 0 0,19 3-1 0 0,9 2 61 0 0,251 8-619 0 0,1-18 1097 0 0,-213 2-169 0 0,232-5 126 0 0,526-2 258 0 0,-5 56 43 0 0,-588-12-288 0 0,-190-24-64 0 0,-1 2 0 0 0,67 27 0 0 0,-105-34-39 0 0,-1 1 0 0 0,0 1-1 0 0,32 21 1 0 0,-48-29-27 0 0,0 0-1 0 0,0 1 1 0 0,0 0 0 0 0,0-1 0 0 0,0 1 0 0 0,0 0-1 0 0,-1 0 1 0 0,1 0 0 0 0,-1 0 0 0 0,1 0-1 0 0,-1 1 1 0 0,0-1 0 0 0,1 3 0 0 0,-2-3 12 0 0,0-1 0 0 0,1 0 1 0 0,-1 0-1 0 0,-1 1 1 0 0,1-1-1 0 0,0 0 0 0 0,0 1 1 0 0,0-1-1 0 0,-1 0 1 0 0,1 0-1 0 0,-1 1 0 0 0,1-1 1 0 0,-1 0-1 0 0,1 0 1 0 0,-1 0-1 0 0,0 0 1 0 0,1 0-1 0 0,-1 0 0 0 0,0 0 1 0 0,0 0-1 0 0,0 0 1 0 0,0 0-1 0 0,0 0 0 0 0,0 0 1 0 0,0-1-1 0 0,0 1 1 0 0,-1 0-1 0 0,-6 4-97 0 0,0 0 0 0 0,0-1 0 0 0,-1 0 0 0 0,1-1 0 0 0,-1 0 0 0 0,0 0-1 0 0,-10 1 1 0 0,-67 7-425 0 0,70-10 460 0 0,-317 11-810 0 0,-5-21 1481 0 0,319 8-536 0 0,-493-37 1365 0 0,305 20-730 0 0,-251-30 613 0 0,167 15-598 0 0,-145-14 103 0 0,-252-25-122 0 0,0 25-593 0 0,671 47-165 0 0,14 0-40 0 0,7 2-155 0 0,15 6 161 0 0,0-1 0 0 0,0 0 0 0 0,0-1-1 0 0,38 5 1 0 0,88 4-143 0 0,-122-13 283 0 0,646 26 606 0 0,-607-27-554 0 0,339 7 201 0 0,522 19-75 0 0,-566 0-45 0 0,-8 27-1297 0 0,-361-51 322 0 0,-25-4 354 0 0,-1-1 0 0 0,-71-16 0 0 0,63 9 471 0 0,-336-40 391 0 0,185 27 5 0 0,-553-72 879 0 0,254 28-651 0 0,266 34-374 0 0,-491-83 45 0 0,661 102-292 0 0,53 11-51 0 0,8 0 12 0 0,10 1-39 0 0,-10 1 62 0 0,200-8-871 0 0,-108 6 654 0 0,1330-20 263 0 0,-1256 21 107 0 0,1107 16 872 0 0,24 88-881 0 0,-1057-62-128 0 0,-234-38-92 0 0,-11-2 25 0 0,-14-1-74 0 0,-283-25-887 0 0,128 9 964 0 0,-2010-183 512 0 0,1268 107 592 0 0,603 58-641 0 0,34 3-296 0 0,105 21-331 0 0,169 10 85 0 0,9 2-598 0 0,24 9 418 0 0,0-2 1 0 0,1-1-1 0 0,41 6 1 0 0,98 3-146 0 0,89-6 195 0 0,-96-6 362 0 0,566 10 279 0 0,-144-5-142 0 0,-119 4-64 0 0,1120 43 515 0 0,-5 62-127 0 0,-242 85-418 0 0,-1177-165-459 0 0,-156-37 51 0 0,-12-3-68 0 0,-360-45-924 0 0,294 35 1136 0 0,-1813-222-73 0 0,400 123 957 0 0,-3 60 60 0 0,399 55-440 0 0,968 0-344 0 0,-283-4-171 0 0,360-6-651 0 0,83 8 139 0 0,71-4 0 0 0,44-12-534 0 0,-152 13 1185 0 0,545-47-2362 0 0,-431 38 2208 0 0,45-3-90 0 0,625-41 36 0 0,613 22 2091 0 0,-4 99 147 0 0,-1360-65-2012 0 0,471 51 203 0 0,-8 18-104 0 0,-282-31-164 0 0,-156-26-36 0 0,83 30 0 0 0,-137-43 43 0 0,0 0 0 0 0,0 0-1 0 0,0 1 1 0 0,0 0 0 0 0,5 3 0 0 0,-9-5 31 0 0,-1-1 1 0 0,1 1 0 0 0,-1-1 0 0 0,1 1 0 0 0,-1-1 0 0 0,1 1-1 0 0,-1 0 1 0 0,1-1 0 0 0,-1 1 0 0 0,0-1 0 0 0,1 1-1 0 0,-1 0 1 0 0,0-1 0 0 0,1 1 0 0 0,-1 1 0 0 0,0-2 5 0 0,0 1 0 0 0,0-1 1 0 0,0 0-1 0 0,0 1 1 0 0,0-1-1 0 0,0 1 0 0 0,0-1 1 0 0,-1 0-1 0 0,1 1 0 0 0,0-1 1 0 0,0 0-1 0 0,0 1 0 0 0,0-1 1 0 0,-1 0-1 0 0,1 1 1 0 0,0-1-1 0 0,0 0 0 0 0,-1 0 1 0 0,1 1-1 0 0,0-1 0 0 0,-1 1 1 0 0,-2 0-39 0 0,0 0 0 0 0,1 1 1 0 0,-1-1-1 0 0,0 0 1 0 0,0 0-1 0 0,-5 0 0 0 0,-38 6-681 0 0,-1-2 0 0 0,-87-2-1 0 0,95-3 450 0 0,-1210-49-604 0 0,1165 44 975 0 0,-820-58 1622 0 0,-2-16 1155 0 0,-270-33-289 0 0,455 54-1908 0 0,249 39-893 0 0,347 15-211 0 0,-136-3-1329 0 0,250 7 1455 0 0,12 0 297 0 0,-1 0 1 0 0,0 1-1 0 0,0-1 1 0 0,0 0-1 0 0,0 0 1 0 0,0 0 0 0 0,0 0-1 0 0,0 0 1 0 0,0 0-1 0 0,0 0 1 0 0,0 0-1 0 0,0 0 1 0 0,0 0-1 0 0,0 0 1 0 0,0 0 0 0 0,0 0-7 0 0,0 0 0 0 0,0 0 6 0 0,0 0 1 0 0,0 0 0 0 0,0 0-1 0 0,0 0 1 0 0,0 0-1 0 0,0 0 1 0 0,0 0-1 0 0,0 0 1 0 0,0 0-1 0 0,0 0 1 0 0,0 0 0 0 0,0 0-1 0 0,0 0 1 0 0,0 0-1 0 0,0 0 1 0 0,0 1-1 0 0,0-1 1 0 0,0 0 0 0 0,0 0-1 0 0,0 0 1 0 0,0 0-1 0 0,0 0 1 0 0,0 0-1 0 0,0 0 1 0 0,0 0-1 0 0,0 0 1 0 0,0 0 0 0 0,0 0-1 0 0,0 0 1 0 0,0 0-1 0 0,0 0 1 0 0,0 0-7 0 0,0 0 7 0 0,0 0-1 0 0,0 0 1 0 0,0 0-1 0 0,0 0 1 0 0,0 0-1 0 0,0 0 1 0 0,0 0 0 0 0,0 0-1 0 0,0 0 1 0 0,0 0-1 0 0,0 0 1 0 0,0 0-1 0 0,16 7-568 0 0,-9-5 676 0 0,22 8-158 0 0,2-2 0 0 0,54 8 0 0 0,65-2 125 0 0,-114-11 13 0 0,566 30 1019 0 0,-38-3-717 0 0,-327-16-334 0 0,180 16-34 0 0,-399-27-17 0 0,421 58-212 0 0,-421-58 24 0 0,0 1 1 0 0,0 0-1 0 0,0 1 1 0 0,-1 2-1 0 0,26 11 1 0 0,-39-15-705 0 0,-18 3-519 0 0,3-2 1079 0 0,1 0 1 0 0,-1-1-1 0 0,0 0 1 0 0,0 0-1 0 0,-16 0 1 0 0,-75 2 230 0 0,89-4 72 0 0,-395-13 1456 0 0,275 6-418 0 0,-417-22 1372 0 0,280 14-1718 0 0,-6-5-259 0 0,-112-5-5 0 0,319 22-338 0 0,-455-3 70 0 0,92 34-239 0 0,351-22-77 0 0,66-6 136 0 0,2-1-63 0 0,1 1 1 0 0,0 1-1 0 0,0 0 1 0 0,-22 7-1 0 0,32-8-85 0 0,4 2-27 0 0,3 2 157 0 0,0 0 1 0 0,0 0 0 0 0,1 0 0 0 0,0-1-1 0 0,0 0 1 0 0,0 0 0 0 0,0 0-1 0 0,1-1 1 0 0,-1 0 0 0 0,1 0 0 0 0,11 2-1 0 0,11 3-319 0 0,43 6-1 0 0,-63-13 380 0 0,197 28 174 0 0,-21-5-2 0 0,163 31-227 0 0,-296-48-113 0 0,-28-4-73 0 0,-1 1 0 0 0,1 1 0 0 0,33 11 0 0 0,-54-15-77 0 0,-15 2-593 0 0,-4-2 961 0 0,0-2-1 0 0,0 0 1 0 0,1 0 0 0 0,-19-5-1 0 0,0 0 79 0 0,-303-64 1166 0 0,6-30-156 0 0,298 90-916 0 0,0-2-1 0 0,2-2 1 0 0,-1-1-1 0 0,-48-31 1 0 0,79 45-201 0 0,-1 0-1 0 0,0 0 1 0 0,0-1-1 0 0,1 1 1 0 0,-1-1-1 0 0,0 1 1 0 0,1-1-1 0 0,0 0 1 0 0,-1 1-1 0 0,1-1 1 0 0,0 0 0 0 0,0 0-1 0 0,-1-2 1 0 0,2 3-8 0 0,0 0 0 0 0,0 0 0 0 0,0 0 0 0 0,0 0 0 0 0,0 0 0 0 0,0 0 0 0 0,0 0 0 0 0,0 0 0 0 0,0 0 0 0 0,1 0-1 0 0,-1 0 1 0 0,0 0 0 0 0,1 0 0 0 0,-1 0 0 0 0,1 0 0 0 0,-1 0 0 0 0,1 0 0 0 0,-1 1 0 0 0,1-1 0 0 0,0 0 0 0 0,-1 0 0 0 0,1 0 0 0 0,0 1 0 0 0,0-1 0 0 0,-1 1 0 0 0,1-1 0 0 0,2 0 0 0 0,6-5-4 0 0,0 1 0 0 0,1 0 1 0 0,-1 1-1 0 0,1 0 0 0 0,20-6 0 0 0,0 1-22 0 0,115-36-139 0 0,246-44 0 0 0,160 15 259 0 0,425-1 243 0 0,4 59-67 0 0,587 110 691 0 0,-450 59-804 0 0,-861-115-521 0 0,-261-39 294 0 0,1 0-1 0 0,-1 0 1 0 0,1-1 0 0 0,-1 1-1 0 0,-4-4 1 0 0,-14-4 0 0 0,-50-12-131 0 0,-124-20-1 0 0,-82 8 63 0 0,190 23 97 0 0,-1118-87-146 0 0,646 59 166 0 0,-1746-118 324 0 0,2200 150-286 0 0,-549-28 136 0 0,327 32-660 0 0,316 4-563 0 0,28 1-223 0 0,43 0-161 0 0,59-3 0 0 0,-38-1 1212 0 0,705-8-271 0 0,-434 6 676 0 0,740 4 974 0 0,143 35-246 0 0,-5 56-158 0 0,-715-33-704 0 0,-7 16 0 0 0,-374-49-140 0 0,155 51 0 0 0,-281-75 100 0 0,1 0-28 0 0,0 0 0 0 0,0 0 0 0 0,0 1-1 0 0,0 0 1 0 0,-1 0 0 0 0,1 1-1 0 0,-1 0 1 0 0,10 7 0 0 0,-16-10 29 0 0,1-1-1 0 0,-1 0 1 0 0,0 0 0 0 0,0 0 0 0 0,1 1 0 0 0,-1-1 0 0 0,0 0 0 0 0,0 1 0 0 0,0-1 0 0 0,1 0 0 0 0,-1 0-1 0 0,0 1 1 0 0,0-1 0 0 0,0 0 0 0 0,0 1 0 0 0,0-1 0 0 0,1 0 0 0 0,-1 1 0 0 0,0-1 0 0 0,0 1 0 0 0,0-1-1 0 0,0 0 1 0 0,0 1 0 0 0,0-1 0 0 0,0 0 0 0 0,0 1 0 0 0,0-1 0 0 0,-1 0 0 0 0,1 1 0 0 0,0-1-1 0 0,0 0 1 0 0,0 1 0 0 0,0-1 0 0 0,0 0 0 0 0,-1 1 0 0 0,1-1 0 0 0,0 0 0 0 0,0 1 0 0 0,0-1 0 0 0,-1 0-1 0 0,1 0 1 0 0,0 1 0 0 0,0-1 0 0 0,-1 0 0 0 0,1 0 0 0 0,0 0 0 0 0,-1 1 0 0 0,1-1 0 0 0,0 0 0 0 0,-1 0-1 0 0,-20 6-223 0 0,-13-3-13 0 0,1-1 0 0 0,-57-5 0 0 0,17 0 24 0 0,-564-29-265 0 0,344 14 692 0 0,-1670-126 1859 0 0,659 26 997 0 0,536 46-1716 0 0,426 44-877 0 0,-218-23-170 0 0,481 44-296 0 0,-45-7-253 0 0,120 13-68 0 0,44-2-686 0 0,-9-1 728 0 0,532-30-2478 0 0,-36 8 2482 0 0,-267 15 358 0 0,975 0 778 0 0,-632 35-473 0 0,-6 22-248 0 0,-234-3-92 0 0,-4 21-24 0 0,-332-58-28 0 0,171 42 0 0 0,-144-33 0 0 0,79 35 0 0 0,-128-47-2 0 0,30 14-120 0 0,-33-16 94 0 0,0 1 1 0 0,0-1-1 0 0,0 0 1 0 0,0 0 0 0 0,-1 1-1 0 0,1-1 1 0 0,-1 1-1 0 0,1 0 1 0 0,-1 0-1 0 0,1-1 1 0 0,-1 1-1 0 0,2 4 1 0 0,-3-5 6 0 0,0-1 0 0 0,0 1 0 0 0,1 0 0 0 0,-1-1 0 0 0,0 1 0 0 0,0 0-1 0 0,0 0 1 0 0,-1-1 0 0 0,1 1 0 0 0,0 0 0 0 0,0-1 0 0 0,0 1 0 0 0,0 0 0 0 0,-1-1 0 0 0,1 1 0 0 0,0 0 0 0 0,-1-1 0 0 0,1 1-1 0 0,0-1 1 0 0,-1 1 0 0 0,1 0 0 0 0,-1-1 0 0 0,1 1 0 0 0,-1-1 0 0 0,1 1 0 0 0,-1-1 0 0 0,0 0 0 0 0,1 1 0 0 0,-1-1 0 0 0,1 0 0 0 0,-1 1-1 0 0,0-1 1 0 0,1 0 0 0 0,-2 1 0 0 0,-27 8-441 0 0,29-9 446 0 0,-37 7-398 0 0,0-2 0 0 0,-54 2 0 0 0,-82-9-247 0 0,143 1 541 0 0,-717-47 1045 0 0,-2-35 1462 0 0,354 32-1238 0 0,-44-6-74 0 0,262 35-651 0 0,-399-41 543 0 0,553 60-952 0 0,-842-57 419 0 0,735 56-510 0 0,-267 0-448 0 0,368 5 327 0 0,0 1-1 0 0,1 2 0 0 0,-1 1 1 0 0,-48 16-1 0 0,76-21 187 0 0,0 1 0 0 0,1-1 0 0 0,-1 0 0 0 0,0 1 0 0 0,1-1 0 0 0,-1 0 0 0 0,1 1 0 0 0,-1-1 0 0 0,0 1 0 0 0,1 0 0 0 0,-1-1 0 0 0,1 1 0 0 0,-1-1 0 0 0,1 1 0 0 0,0 0 0 0 0,-1-1 0 0 0,1 1 0 0 0,0 0 0 0 0,-1-1 0 0 0,1 1 0 0 0,0 0 0 0 0,0-1 0 0 0,0 1 1 0 0,0 0-1 0 0,-1 0 0 0 0,1-1 0 0 0,0 1 0 0 0,0 0 0 0 0,1 0 0 0 0,-1 1 0 0 0,7 21-114 0 0,2-3 113 0 0,-5-16 14 0 0,5 4-56 0 0,25 32 97 0 0,-21-21-31 0 0,-11-14-12 0 0,-1 1-2 0 0,7 17 2 0 0,-8-17 0 0 0,-1-1 0 0 0,1 12-10 0 0,-1 4-79 0 0,1-16 67 0 0,-9 16-93 0 0,-12 38-86 0 0,17-47 190 0 0,1 6 11 0 0,1-2 0 0 0,0-1 0 0 0,-3-1 0 0 0,3-12 0 0 0,0 0 0 0 0,0 0 0 0 0,0 0 0 0 0,-1 0 0 0 0,1 0 0 0 0,-1 0 0 0 0,0-1 0 0 0,1 1 0 0 0,-1-1 0 0 0,0 0 0 0 0,0 0 0 0 0,0 0 0 0 0,0 0 0 0 0,0 0 0 0 0,0-1-1 0 0,0 1 1 0 0,-6-1 0 0 0,-5 1 4 0 0,0-1 0 0 0,-21-3 0 0 0,-119-24 48 0 0,91 14-51 0 0,3-2 139 0 0,0-2 0 0 0,1-3 0 0 0,-59-30 0 0 0,96 40 172 0 0,-1-2 0 0 0,-32-22 0 0 0,54 33-279 0 0,0 1-1 0 0,1-1 0 0 0,-1 0 1 0 0,0 1-1 0 0,1-1 1 0 0,-1 0-1 0 0,1 1 0 0 0,-1-1 1 0 0,1 0-1 0 0,-1 0 0 0 0,1 1 1 0 0,-1-1-1 0 0,1 0 0 0 0,0 0 1 0 0,-1 0-1 0 0,1 0 1 0 0,0-1-1 0 0,0 0-10 0 0,1 0 0 0 0,0 0-1 0 0,0 0 1 0 0,0 0 0 0 0,1 0 0 0 0,-1 0 0 0 0,0 1 0 0 0,1-1-1 0 0,0 0 1 0 0,-1 1 0 0 0,1-1 0 0 0,0 1 0 0 0,-1-1 0 0 0,1 1-1 0 0,2-1 1 0 0,12-7-49 0 0,0 1-1 0 0,1 1 0 0 0,-1 1 0 0 0,1 0 0 0 0,35-6 1 0 0,-31 7 16 0 0,419-96 0 0 0,126-9-54 0 0,-361 74 66 0 0,516-57-1 0 0,14 91-53 0 0,-529 17 41 0 0,-154-9 13 0 0,97 27-1 0 0,-139-31-1 0 0,23 11-30 0 0,-31-12-37 0 0,-6 0-24 0 0,-51 7-245 0 0,-87-1 0 0 0,62-4 275 0 0,-302 7-182 0 0,-612-63 0 0 0,420-17 598 0 0,291 33-188 0 0,-4-8-54 0 0,275 42-112 0 0,12 3-1 0 0,1 0 1 0 0,-1 0 0 0 0,0 0 0 0 0,0 0 0 0 0,0 0 0 0 0,0 0-1 0 0,0 0 1 0 0,0 0 0 0 0,0 0 0 0 0,0 0 0 0 0,0 0 0 0 0,0 0 0 0 0,0 0-1 0 0,0 0 1 0 0,0 0 0 0 0,0 0 0 0 0,0 0 0 0 0,0 0 0 0 0,0 0 0 0 0,0 0-1 0 0,0 0 1 0 0,0 0 0 0 0,0 0 0 0 0,0 0 0 0 0,0 0 0 0 0,0 0 0 0 0,1 0-1 0 0,-1 0 1 0 0,0 0 0 0 0,0 0 0 0 0,0 0 0 0 0,0 0 0 0 0,0 0 0 0 0,0 0-1 0 0,0 0 1 0 0,0 0 0 0 0,0 0 0 0 0,0 0 0 0 0,0 0 0 0 0,0 0 0 0 0,0 0-1 0 0,0-1 1 0 0,0 1 0 0 0,0 0 0 0 0,0 0 0 0 0,0 0 0 0 0,0 0 0 0 0,0 0-1 0 0,0 0 1 0 0,0 0 0 0 0,0 0 0 0 0,0 0 0 0 0,0 0 0 0 0,0 0 0 0 0,0 0-1 0 0,0 0 1 0 0,0 0 0 0 0,0 0 0 0 0,-1 0 0 0 0,1 0 0 0 0,14-1-82 0 0,-13 1 61 0 0,628-5-1831 0 0,-399 6 1710 0 0,1123 36 88 0 0,-53 114 190 0 0,-1197-133-136 0 0,111 21 0 0 0,-7 17 0 0 0,-204-55 0 0 0,7 2 0 0 0,1 1 0 0 0,-1 0 0 0 0,-1 0 0 0 0,1 1 0 0 0,10 7 0 0 0,-19-12 0 0 0,-1 1 0 0 0,1-1 0 0 0,-1 0 1 0 0,1 1-1 0 0,-1-1 0 0 0,1 1 0 0 0,-1-1 0 0 0,1 1 0 0 0,-1-1 0 0 0,1 1 0 0 0,-1-1 0 0 0,0 1 0 0 0,1 0 0 0 0,-1-1 0 0 0,0 1 0 0 0,1 0 0 0 0,-1-1 0 0 0,0 1 0 0 0,0 0 1 0 0,0-1-1 0 0,1 1 0 0 0,-1 0 0 0 0,-1 0-4 0 0,1 0 1 0 0,0-1 0 0 0,0 1 0 0 0,-1-1-1 0 0,1 1 1 0 0,0 0 0 0 0,-1-1 0 0 0,1 1-1 0 0,-1-1 1 0 0,1 1 0 0 0,0-1-1 0 0,-1 0 1 0 0,1 1 0 0 0,-1-1 0 0 0,0 1-1 0 0,1-1 1 0 0,-1 0 0 0 0,0 1 0 0 0,-5 1-55 0 0,0 0 1 0 0,0 0 0 0 0,1 0 0 0 0,-7 0 0 0 0,-38 6-385 0 0,-78 1 0 0 0,-55-9 142 0 0,171-1 297 0 0,-1096-61 256 0 0,428-10 777 0 0,475 48-628 0 0,-680-88 1280 0 0,245 28-692 0 0,444 61-802 0 0,-127-16 8 0 0,232 24-560 0 0,156 21-423 0 0,96-2 0 0 0,-120-4 604 0 0,892-24-1413 0 0,-447 8 1596 0 0,818-6 352 0 0,-2 51-80 0 0,-1289-28-266 0 0,500 28 216 0 0,-5 26 123 0 0,-444-46-265 0 0,-60-9-5 0 0,-7-1 4 0 0,-12-4-14 0 0,-1 0 1 0 0,0 0 0 0 0,0 2-1 0 0,-17-2 1 0 0,14 2-28 0 0,-410-52 135 0 0,-7 17-173 0 0,193 18-105 0 0,-849-85-132 0 0,275 24 625 0 0,-95-13 905 0 0,784 79-879 0 0,-152-39-1 0 0,261 49-429 0 0,32 8-43 0 0,-11-3 37 0 0,35 7-302 0 0,1-3 0 0 0,60 0 0 0 0,-54-3 157 0 0,418 5-758 0 0,-33-2 518 0 0,916 25-217 0 0,798 77 581 0 0,-777 34-21 0 0,-513 3 188 0 0,-586-87-74 0 0,-198-38-37 0 0,116 46 0 0 0,-170-58-13 0 0,1 1 0 0 0,-1 0 0 0 0,-1 1 0 0 0,27 20 0 0 0,-40-28-4 0 0,0 1 1 0 0,0 0-1 0 0,0-1 0 0 0,0 1 0 0 0,-1 0 0 0 0,1 0 0 0 0,0 0 0 0 0,-1 0 0 0 0,1 0 0 0 0,0 0 1 0 0,-1 0-1 0 0,1 0 0 0 0,-1 0 0 0 0,0 0 0 0 0,1 0 0 0 0,-1 0 0 0 0,1 2 0 0 0,-2-3-11 0 0,1 1 0 0 0,0 0 0 0 0,-1 0 0 0 0,1-1 0 0 0,0 1 0 0 0,-1 0 0 0 0,1 0 0 0 0,-1-1 0 0 0,1 1 0 0 0,-1-1 0 0 0,1 1 0 0 0,-1 0 0 0 0,0-1 0 0 0,1 1 0 0 0,-1-1 0 0 0,0 1 0 0 0,1-1 0 0 0,-1 0 0 0 0,0 1 0 0 0,0-1 0 0 0,1 0 0 0 0,-1 1 0 0 0,0-1 0 0 0,-1 0 0 0 0,-14 4-148 0 0,-1 0-1 0 0,1-1 1 0 0,-1-1 0 0 0,0-1-1 0 0,-17-1 1 0 0,27 0 123 0 0,-333-7-1289 0 0,-9-20 323 0 0,-805-105-567 0 0,-1-32 2651 0 0,784 110-163 0 0,-1423-197 4329 0 0,1044 136-4332 0 0,732 112-992 0 0,54 12-899 0 0,25 4 438 0 0,38-2-192 0 0,125-2 0 0 0,-165-8 527 0 0,686-11-1548 0 0,-310 0 1076 0 0,2244 47-98 0 0,-1598 25 816 0 0,-812-44-26 0 0,806 58 401 0 0,-8 40 356 0 0,-960-101-669 0 0,427 64 234 0 0,-439-66-272 0 0,-92-12-62 0 0,7-1 20 0 0,-22-3 23 0 0,10 2-40 0 0,-515-105 132 0 0,-12 30-19 0 0,487 70-117 0 0,-2613-286 295 0 0,476 172 2048 0 0,983 101-1343 0 0,530 12-668 0 0,146-13-120 0 0,424 9-56 0 0,83 8-118 0 0,13 3-39 0 0,0 0 0 0 0,0 0 0 0 0,0 0-1 0 0,0 0 1 0 0,0 0 0 0 0,0 0 0 0 0,0 0 0 0 0,0 0 0 0 0,0-1 0 0 0,0 1 0 0 0,0 0 0 0 0,0 0 0 0 0,0 0 0 0 0,0 0 0 0 0,0 0 0 0 0,0 0 0 0 0,0 0 0 0 0,0 0 0 0 0,0 0 0 0 0,0 0 0 0 0,0 0 0 0 0,0 0 0 0 0,0 0-1 0 0,0-1 1 0 0,0 1 0 0 0,0 0 0 0 0,0 0 0 0 0,1 0 0 0 0,-1 0 0 0 0,0 0 0 0 0,0 0 0 0 0,0 0 0 0 0,0 0 0 0 0,0 0 0 0 0,0 0 0 0 0,0 0 0 0 0,0 0 0 0 0,0 0 0 0 0,0 0 0 0 0,0 0 0 0 0,0 0 0 0 0,0 0 0 0 0,0 0-1 0 0,1 0 1 0 0,-1 0 0 0 0,0 0 0 0 0,0 0 0 0 0,0 0 0 0 0,0 0 0 0 0,0 0 0 0 0,0 0 0 0 0,0 0 0 0 0,0 0 0 0 0,0 0 0 0 0,0 0 0 0 0,0 0 0 0 0,0 0 0 0 0,0 0 0 0 0,1 0 0 0 0,-1 0 0 0 0,18-2-31 0 0,-18 2 32 0 0,41-3-80 0 0,486-37-1172 0 0,-505 38 1237 0 0,1416-131-387 0 0,7 44 364 0 0,-103 72 157 0 0,-5 79 0 0 0,-818-11-160 0 0,-12 35 0 0 0,-420-65 67 0 0,107 38 0 0 0,-186-56-30 0 0,0 0 0 0 0,0 1-1 0 0,0 0 1 0 0,0 0 0 0 0,-1 0 0 0 0,11 9 0 0 0,-16-11-66 0 0,-7 0-35 0 0,-16 2-78 0 0,0 0 0 0 0,-37 0-1 0 0,-575-23-1006 0 0,435 8 973 0 0,-1295-79-7 0 0,60 3 672 0 0,2 35 801 0 0,-1011 81-62 0 0,1964-22-1085 0 0,829-33-851 0 0,-252 15 589 0 0,481-52-332 0 0,303-31 447 0 0,865-4 55 0 0,-923 99 213 0 0,1600 209 0 0 0,-1911-123-171 0 0,-12 38 11 0 0,-482-119-65 0 0,0-1-1 0 0,-1 0 0 0 0,-1 2 0 0 0,1 0 0 0 0,-1 2 0 0 0,26 15 0 0 0,-44-24-1 0 0,1 0 0 0 0,-1 1 0 0 0,1-1 1 0 0,-1 0-1 0 0,1 0 0 0 0,-1 1 0 0 0,1-1 0 0 0,-1 0 0 0 0,0 1 1 0 0,1-1-1 0 0,-1 1 0 0 0,1-1 0 0 0,-1 0 0 0 0,0 1 0 0 0,0-1 1 0 0,1 1-1 0 0,-1-1 0 0 0,0 1 0 0 0,0-1 0 0 0,1 1 0 0 0,-1-1 1 0 0,0 1-1 0 0,0-1 0 0 0,0 1 0 0 0,0 0 0 0 0,0 0-2 0 0,-1-1 0 0 0,0 1 0 0 0,1-1 0 0 0,-1 1-1 0 0,1-1 1 0 0,-1 0 0 0 0,0 1 0 0 0,0-1 0 0 0,1 0 0 0 0,-1 1-1 0 0,0-1 1 0 0,1 0 0 0 0,-1 0 0 0 0,0 0 0 0 0,0 0-1 0 0,0 0 1 0 0,1 0 0 0 0,-2 0 0 0 0,-19 2-85 0 0,-38-4 0 0 0,34 1 66 0 0,-568-40-80 0 0,352 22 109 0 0,-730-57 41 0 0,-962-64 84 0 0,181 36 294 0 0,594 56 224 0 0,735 30-414 0 0,-55-1-76 0 0,222 8-98 0 0,252 11-166 0 0,9 0-50 0 0,432-1-1589 0 0,-432 0 1732 0 0,455-31-746 0 0,-270 16 625 0 0,793-53-153 0 0,6 32 83 0 0,-32 40 204 0 0,-3 47 0 0 0,1217 264 286 0 0,-1753-211-219 0 0,-9 33-89 0 0,-375-123-59 0 0,0 2 0 0 0,40 24 0 0 0,-71-37 59 0 0,-1-1 0 0 0,1 1 0 0 0,-1-1 0 0 0,0 1-1 0 0,0 0 1 0 0,0 0 0 0 0,0 0 0 0 0,0 0 0 0 0,0 0-1 0 0,-1 0 1 0 0,1 1 0 0 0,-1-1 0 0 0,1 0 0 0 0,1 6-1 0 0,-3-8 7 0 0,0 1 0 0 0,0 0-1 0 0,0-1 1 0 0,0 1-1 0 0,0 0 1 0 0,0-1-1 0 0,0 1 1 0 0,0 0-1 0 0,0-1 1 0 0,0 1-1 0 0,0 0 1 0 0,-1-1-1 0 0,1 1 1 0 0,0 0-1 0 0,-1-1 1 0 0,1 1-1 0 0,0-1 1 0 0,-1 1 0 0 0,1-1-1 0 0,-1 1 1 0 0,1-1-1 0 0,-1 2 1 0 0,-1-1-25 0 0,0 0 1 0 0,0 0 0 0 0,0 1-1 0 0,0-1 1 0 0,-1-1 0 0 0,1 1 0 0 0,0 0-1 0 0,0 0 1 0 0,-5 0 0 0 0,-19 2-214 0 0,-1-1 0 0 0,1-2 1 0 0,-34-3-1 0 0,54 3 226 0 0,-521-49-808 0 0,366 31 735 0 0,-70-7 303 0 0,-971-100 934 0 0,-4 18-132 0 0,-1166-46 596 0 0,1444 106-928 0 0,-380-23 71 0 0,1151 61-684 0 0,-441-37 211 0 0,442 22-153 0 0,127 18-86 0 0,1-2-1 0 0,0-1 1 0 0,-31-14 0 0 0,44 13-23 0 0,14 10-7 0 0,1 0 1 0 0,0 0-1 0 0,0-1 1 0 0,-1 1-1 0 0,1 0 1 0 0,0 0-1 0 0,0-1 1 0 0,-1 1-1 0 0,1 0 1 0 0,0-1-1 0 0,0 1 1 0 0,0 0-1 0 0,0-1 1 0 0,0 1-1 0 0,0 0 0 0 0,-1-1 1 0 0,1 1-1 0 0,0 0 1 0 0,0-1-1 0 0,0 1 1 0 0,0 0-1 0 0,0-1 1 0 0,0 1-1 0 0,0-1 1 0 0,2 0-2 0 0,-1-1 0 0 0,0 1 1 0 0,0 0-1 0 0,0 0 1 0 0,1 0-1 0 0,-1 0 0 0 0,0 0 1 0 0,1 1-1 0 0,-1-1 0 0 0,1 0 1 0 0,-1 1-1 0 0,1-1 0 0 0,-1 1 1 0 0,1-1-1 0 0,-1 1 1 0 0,3-1-1 0 0,302-59-582 0 0,-205 43 459 0 0,19-4 23 0 0,943-147-383 0 0,621 34 352 0 0,695 161 259 0 0,-1440 78 138 0 0,-653-60-123 0 0,-7 25 19 0 0,-243-57-135 0 0,-26-8-1 0 0,-10-5-25 0 0,0 0-1 0 0,0 0 1 0 0,0 0 0 0 0,0 0-1 0 0,0 0 1 0 0,1 0-1 0 0,-1 0 1 0 0,0 0 0 0 0,0 0-1 0 0,0 0 1 0 0,0 0-1 0 0,0 0 1 0 0,0 1 0 0 0,0-1-1 0 0,0 0 1 0 0,0 0-1 0 0,0 0 1 0 0,0 0 0 0 0,0 0-1 0 0,0 0 1 0 0,1 0-1 0 0,-1 0 1 0 0,0 0 0 0 0,0 1-1 0 0,0-1 1 0 0,0 0-1 0 0,0 0 1 0 0,0 0-1 0 0,0 0 1 0 0,0 0 0 0 0,0 0-1 0 0,0 0 1 0 0,0 0-1 0 0,0 1 1 0 0,0-1 0 0 0,0 0-1 0 0,0 0 1 0 0,0 0-1 0 0,0 0 1 0 0,0 0 0 0 0,-1 0-1 0 0,1 0 1 0 0,0 0-1 0 0,0 1 1 0 0,-2 0 0 0 0,1-1 0 0 0,-1 1 1 0 0,0 0-1 0 0,0-1 0 0 0,1 1 0 0 0,-1-1 0 0 0,0 0 1 0 0,0 1-1 0 0,0-1 0 0 0,0 0 0 0 0,-3 0 0 0 0,-32-2-3 0 0,19 1 3 0 0,-551-48-1 0 0,185 13 0 0 0,-129 3 0 0 0,156 11 0 0 0,-1385-74 0 0 0,359 51 23 0 0,756 26 130 0 0,525 16-134 0 0,-1341-61 646 0 0,1183 43-551 0 0,246 21-108 0 0,5-1-9 0 0,0 0-1 0 0,0-1 1 0 0,-13-3 0 0 0,49 0-262 0 0,136-1-192 0 0,-56 3 208 0 0,348-38-582 0 0,-312 25 653 0 0,808-77-121 0 0,6 31 123 0 0,-117 42 143 0 0,-2 40-16 0 0,-112 32-7 0 0,-9 43-16 0 0,-570-65-40 0 0,156 53 1 0 0,-280-75 0 0 0,31 14-1 0 0,-51-20 50 0 0,-8 0-37 0 0,-11 1-91 0 0,0 0 0 0 0,0 0 1 0 0,-1-2-1 0 0,-19 0 0 0 0,-75-7-400 0 0,58 2 398 0 0,-714-62-294 0 0,335 26 608 0 0,-531-54 477 0 0,-161-13 676 0 0,380 49-267 0 0,-1027-91 814 0 0,1567 125-1647 0 0,143 13-91 0 0,-75-21 1 0 0,118 24-69 0 0,18 8-16 0 0,0-1 0 0 0,0 1 0 0 0,0 0 0 0 0,0 0 0 0 0,0 0 0 0 0,0-1 0 0 0,0 1 0 0 0,0 0 0 0 0,0 0 0 0 0,0-1 0 0 0,0 1 0 0 0,0 0 0 0 0,0 0 0 0 0,0-1 0 0 0,0 1 0 0 0,0 0 0 0 0,0 0 0 0 0,0-1 0 0 0,0 1 0 0 0,0 0 0 0 0,0 0 0 0 0,0-1 0 0 0,0 1 0 0 0,1 0 0 0 0,-1 0 0 0 0,0 0 0 0 0,0-1 0 0 0,0 1 0 0 0,0 0 0 0 0,0 0 0 0 0,1 0 0 0 0,-1 0 0 0 0,0-1 0 0 0,0 1 0 0 0,1 0 0 0 0,-1 0 0 0 0,0 0 0 0 0,0 0 0 0 0,0 0 0 0 0,1 0 0 0 0,-1 0 0 0 0,0 0 0 0 0,0-1 0 0 0,1 1 0 0 0,-1 0 0 0 0,7-2-38 0 0,1-1 1 0 0,-1 1-1 0 0,1 1 0 0 0,0-1 0 0 0,-1 1 0 0 0,12 0 0 0 0,-5 0-47 0 0,683-53-1531 0 0,460-14 968 0 0,3 40 590 0 0,-409 34 58 0 0,-4 39 0 0 0,-736-44 0 0 0,181 20 0 0 0,-8 13 0 0 0,-145-22 0 0 0,-29-7-1 0 0,-10-5 1 0 0,0 0-1 0 0,0 0 1 0 0,1 0 0 0 0,-1 0 0 0 0,0 0 0 0 0,0 0-1 0 0,0 0 1 0 0,0 1 0 0 0,0-1 0 0 0,0 0-1 0 0,0 0 1 0 0,1 0 0 0 0,-1 0 0 0 0,0 0-1 0 0,0 0 1 0 0,0 0 0 0 0,0 1 0 0 0,0-1-1 0 0,0 0 1 0 0,0 0 0 0 0,0 0 0 0 0,0 0-1 0 0,0 0 1 0 0,0 0 0 0 0,0 1 0 0 0,0-1-1 0 0,0 0 1 0 0,0 0 0 0 0,0 0 0 0 0,0 0-1 0 0,0 0 1 0 0,0 1 0 0 0,0-1 0 0 0,0 0-1 0 0,0 0 1 0 0,0 0 0 0 0,0 1 0 0 0,-2 0-3 0 0,1 0-1 0 0,-1 0 1 0 0,1 0 0 0 0,-1 0 0 0 0,0 0 0 0 0,1-1 0 0 0,-1 1 0 0 0,0 0 0 0 0,0-1 0 0 0,0 1-1 0 0,0-1 1 0 0,0 0 0 0 0,-2 0 0 0 0,-36 4-12 0 0,29-3 10 0 0,-534 6-147 0 0,467-9 133 0 0,-1576-44 454 0 0,684 15 375 0 0,-291-30 518 0 0,1126 52-1148 0 0,-80-7-110 0 0,212 16-193 0 0,7 0-62 0 0,85 11-731 0 0,112 0 0 0 0,94-18 22 0 0,-52 1 578 0 0,28-1 64 0 0,321-15 220 0 0,-427 18 32 0 0,433 1 0 0 0,-485 5 4 0 0,248 12 36 0 0,-268-6-26 0 0,166 36 0 0 0,-212-31-14 0 0,-44-12-2 0 0,0 0-1 0 0,-1 0 0 0 0,1 0 1 0 0,0 0-1 0 0,0 0 0 0 0,-1 1 1 0 0,4 1-1 0 0,-6-2 1 0 0,0-1 0 0 0,0 0 0 0 0,0 0-1 0 0,0 1 1 0 0,1-1 0 0 0,-1 0 0 0 0,0 0 0 0 0,0 1 0 0 0,0-1 0 0 0,0 0 0 0 0,0 1-1 0 0,0-1 1 0 0,0 0 0 0 0,0 0 0 0 0,0 1 0 0 0,0-1 0 0 0,0 0 0 0 0,0 0 0 0 0,0 1-1 0 0,0-1 1 0 0,-1 0 0 0 0,1 1 0 0 0,0-1 0 0 0,0 0 0 0 0,0 0 0 0 0,0 1 0 0 0,0-1-1 0 0,0 0 1 0 0,-1 0 0 0 0,1 1 0 0 0,0-1 0 0 0,0 0 0 0 0,0 0 0 0 0,-1 0 0 0 0,1 0-1 0 0,0 1 1 0 0,0-1 0 0 0,-1 0 0 0 0,1 0 0 0 0,0 0 0 0 0,0 0 0 0 0,-1 0 0 0 0,1 0-1 0 0,0 0 1 0 0,-1 1 0 0 0,1-1 0 0 0,-8 2-20 0 0,1 1-1 0 0,-1-1 1 0 0,0-1-1 0 0,0 1 1 0 0,1-1 0 0 0,-11 0-1 0 0,2 0-8 0 0,-356 19-348 0 0,-2-19 59 0 0,-1376-70 2952 0 0,1193 19-1338 0 0,213 17-597 0 0,316 31-647 0 0,-13-2 92 0 0,-54-11 1 0 0,124 12-277 0 0,143-16-553 0 0,-48 3 273 0 0,466-52-851 0 0,520-47 1015 0 0,6 71 280 0 0,-818 57 28 0 0,-390-17-465 0 0,27 2 276 0 0,-1834-135 1029 0 0,1837 130-770 0 0,-540-74 1559 0 0,561 74-1555 0 0,12 2 61 0 0,-33-10 1 0 0,93 17-272 0 0,283 5-800 0 0,5-16 297 0 0,-193 4 396 0 0,1085-23-315 0 0,-328 30 500 0 0,-2 42 0 0 0,-402 17 174 0 0,-418-46-97 0 0,-84-9-24 0 0,-136-2-186 0 0,100-5 94 0 0,-688-13 26 0 0,463 7 14 0 0,80 3 23 0 0,-1164-37 570 0 0,551-21 316 0 0,538 13-174 0 0,249 40-600 0 0,29 9-128 0 0,0 0-1 0 0,1 0 0 0 0,-1 0 0 0 0,0-1 1 0 0,0 1-1 0 0,0 0 0 0 0,0-1 1 0 0,1 1-1 0 0,-1-1 0 0 0,0 1 1 0 0,1-1-1 0 0,-1 1 0 0 0,0-1 0 0 0,1 1 1 0 0,-1-1-1 0 0,-1-1 0 0 0,3 1-4 0 0,-1 0 0 0 0,0 1 0 0 0,1-1-1 0 0,-1 0 1 0 0,0 0 0 0 0,1 1 0 0 0,-1-1 0 0 0,1 0-1 0 0,-1 1 1 0 0,1-1 0 0 0,-1 0 0 0 0,1 1 0 0 0,-1-1-1 0 0,1 1 1 0 0,0-1 0 0 0,-1 1 0 0 0,1-1-1 0 0,0 1 1 0 0,0 0 0 0 0,-1-1 0 0 0,1 1 0 0 0,0 0-1 0 0,0-1 1 0 0,0 1 0 0 0,0 0 0 0 0,27-8-38 0 0,18-1-283 0 0,71-5 1 0 0,-54 8 125 0 0,-19 1 95 0 0,688-67-967 0 0,6 23 530 0 0,-346 31 313 0 0,531-11-114 0 0,-827 28 323 0 0,572 12-100 0 0,-629-9 114 0 0,1 2 1 0 0,-1 1-1 0 0,0 3 0 0 0,40 11 0 0 0,-67-13 63 0 0,-12-6-64 0 0,0 0-1 0 0,0 0 1 0 0,0 0-1 0 0,0 0 1 0 0,0 0-1 0 0,0 0 1 0 0,0 0-1 0 0,0 0 1 0 0,0 0-1 0 0,0 0 0 0 0,0 0 1 0 0,0 0-1 0 0,0 0 1 0 0,0 1-1 0 0,0-1 1 0 0,1 0-1 0 0,-1 0 1 0 0,0 0-1 0 0,0 0 1 0 0,0 0-1 0 0,0 0 1 0 0,0 0-1 0 0,0 0 0 0 0,0 0 1 0 0,0 0-1 0 0,0 0 1 0 0,0 0-1 0 0,0 1 1 0 0,0-1-1 0 0,0 0 1 0 0,0 0-1 0 0,0 0 1 0 0,0 0-1 0 0,-1 0 0 0 0,1 0 1 0 0,0 0-1 0 0,0 0 1 0 0,0 0-1 0 0,0 0 1 0 0,0 0-1 0 0,0 0 1 0 0,0 0-1 0 0,0 1 1 0 0,0-1-1 0 0,0 0 1 0 0,0 0-1 0 0,0 0 0 0 0,0 0 1 0 0,0 0-1 0 0,0 0 1 0 0,0 0-1 0 0,0 0 1 0 0,-1 0-1 0 0,1 0 1 0 0,0 0-1 0 0,-12 2 16 0 0,11-2-10 0 0,-106 2 89 0 0,33-2-68 0 0,-615-9 144 0 0,604 6-145 0 0,-597-37 143 0 0,517 28-74 0 0,-648-57 536 0 0,602 49-287 0 0,-597-74 797 0 0,792 91-1121 0 0,-18-2 46 0 0,0-1 0 0 0,-62-20-1 0 0,89 21-31 0 0,9 2-18 0 0,10 0 0 0 0,-12 3-12 0 0,37-5-169 0 0,43 0 1 0 0,-27 3-19 0 0,227-17-526 0 0,91-5 212 0 0,326-1 161 0 0,-678 24 335 0 0,579 2-15 0 0,-4 42 17 0 0,-565-39-1 0 0,79 12 0 0 0,-87-11 0 0 0,0 0 0 0 0,37 14 0 0 0,-57-18 0 0 0,0-1-1 0 0,0 0 0 0 0,0 1 0 0 0,0-1 0 0 0,0 1 1 0 0,0-1-1 0 0,0 1 0 0 0,0-1 0 0 0,-1 1 0 0 0,1-1 1 0 0,0 1-1 0 0,0 0 0 0 0,-1 0 0 0 0,1-1 1 0 0,0 1-1 0 0,0 1 0 0 0,-1-1-2 0 0,-1 0 0 0 0,1-1 0 0 0,-1 1-1 0 0,1 0 1 0 0,-1-1 0 0 0,1 1 0 0 0,-1-1 0 0 0,0 1 0 0 0,1-1-1 0 0,-1 1 1 0 0,0-1 0 0 0,1 1 0 0 0,-1-1 0 0 0,0 1 0 0 0,0-1 0 0 0,1 0-1 0 0,-1 1 1 0 0,0-1 0 0 0,0 0 0 0 0,0 0 0 0 0,1 0 0 0 0,-1 0-1 0 0,-1 1 1 0 0,-28 4-45 0 0,26-4 41 0 0,-320 19-266 0 0,269-18 242 0 0,-586-5-57 0 0,-2-23 272 0 0,423 16-48 0 0,-1295-81 1999 0 0,1265 64-1950 0 0,237 24-182 0 0,13 3-3 0 0,0 0 0 0 0,0 0 0 0 0,0 0 0 0 0,0 0 0 0 0,0 0 1 0 0,0 0-1 0 0,0 0 0 0 0,0 0 0 0 0,0 0 0 0 0,0 0 0 0 0,0 0 0 0 0,0 0 0 0 0,0 0 0 0 0,0 0 0 0 0,0 0 0 0 0,1 0 0 0 0,-1 0 0 0 0,0 0 0 0 0,0 0 0 0 0,0 0 0 0 0,0 0 0 0 0,0 0 0 0 0,0 0 0 0 0,0 0 0 0 0,0 0 0 0 0,0 0 1 0 0,0 0-1 0 0,0 0 0 0 0,0-1 0 0 0,0 1 0 0 0,0 0 0 0 0,0 0 0 0 0,0 0 0 0 0,0 0 0 0 0,0 0 0 0 0,0 0 0 0 0,0 0 0 0 0,0 0 0 0 0,0 0 0 0 0,0 0 0 0 0,0 0 0 0 0,0 0 0 0 0,0 0 0 0 0,0 0 0 0 0,0 0 0 0 0,0 0 1 0 0,0 0-1 0 0,0 0 0 0 0,0 0 0 0 0,0 0 0 0 0,0-1 0 0 0,0 1 0 0 0,0 0 0 0 0,0 0 0 0 0,0 0 0 0 0,0 0 0 0 0,0 0 0 0 0,0 0 0 0 0,-1 0 0 0 0,1 0 0 0 0,0 0 0 0 0,0 0 0 0 0,11-2-29 0 0,97 0-385 0 0,-45 2 235 0 0,635-39-598 0 0,-151 4 685 0 0,783 26 71 0 0,-1056 25-14 0 0,-184-7 26 0 0,88 22-1 0 0,-164-28-22 0 0,-1 1 0 0 0,1 0 0 0 0,16 8 0 0 0,-30-12 30 0 0,0 0 1 0 0,0 0-1 0 0,0 0 0 0 0,0 0 0 0 0,0 0 0 0 0,0 0 0 0 0,0 0 0 0 0,0 0 0 0 0,1 0 0 0 0,-1 0 1 0 0,0 0-1 0 0,0 0 0 0 0,0 0 0 0 0,0 0 0 0 0,0 0 0 0 0,0 0 0 0 0,0 0 0 0 0,1 0 1 0 0,-1 0-1 0 0,0 0 0 0 0,0 0 0 0 0,0 0 0 0 0,0 0 0 0 0,0 0 0 0 0,0 1 0 0 0,0-1 0 0 0,0 0 1 0 0,0 0-1 0 0,0 0 0 0 0,1 0 0 0 0,-1 0 0 0 0,0 0 0 0 0,0 0 0 0 0,0 0 0 0 0,0 0 1 0 0,0 1-1 0 0,0-1 0 0 0,0 0 0 0 0,0 0 0 0 0,0 0 0 0 0,0 0 0 0 0,0 0 0 0 0,0 0 0 0 0,0 0 1 0 0,0 0-1 0 0,0 1 0 0 0,0-1 0 0 0,0 0 0 0 0,0 0 0 0 0,0 0 0 0 0,0 0 0 0 0,0 0 1 0 0,0 0-1 0 0,0 0 0 0 0,0 1 0 0 0,0-1 0 0 0,0 0 0 0 0,0 0 0 0 0,-1 0 0 0 0,1 0 0 0 0,0 0 1 0 0,0 0-1 0 0,0 0 0 0 0,0 0 0 0 0,0 0 0 0 0,0 0 0 0 0,0 1 0 0 0,-3 1-18 0 0,0 1 0 0 0,-1-1 0 0 0,1 0 0 0 0,0 0-1 0 0,-1 0 1 0 0,1 0 0 0 0,-1 0 0 0 0,1-1 0 0 0,-1 1-1 0 0,0-1 1 0 0,0 0 0 0 0,0 0 0 0 0,-4 0 0 0 0,-61 9-337 0 0,-2-3 1 0 0,-79-1 0 0 0,101-5 242 0 0,-432-13 105 0 0,3-33 715 0 0,279 20 794 0 0,-246-63 0 0 0,432 85-1091 0 0,25 7 30 0 0,170 42-414 0 0,-114-32-66 0 0,322 61-270 0 0,-190-39-602 0 0,-17-2-2824 0 0,8 1-1238 0 0</inkml:trace>
</inkml:ink>
</file>

<file path=ppt/ink/ink1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9:41.861"/>
    </inkml:context>
    <inkml:brush xml:id="br0">
      <inkml:brushProperty name="width" value="0.2" units="cm"/>
      <inkml:brushProperty name="height" value="0.4" units="cm"/>
      <inkml:brushProperty name="color" value="#663300"/>
      <inkml:brushProperty name="tip" value="rectangle"/>
      <inkml:brushProperty name="rasterOp" value="maskPen"/>
    </inkml:brush>
  </inkml:definitions>
  <inkml:trace contextRef="#ctx0" brushRef="#br0">2829 1415 10591 0 0,'48'-14'376'0'0,"1"2"-1"0"0,57-7 0 0 0,-82 16-349 0 0,429-42 392 0 0,4 37 15 0 0,1112 75-564 0 0,-1346-53-34 0 0,304 40-222 0 0,-606-64 906 0 0,-87-1 0 0 0,97 8-438 0 0,-1045-66 95 0 0,-108-5-191 0 0,-585 2 15 0 0,1671 68 0 0 0,125 5 0 0 0,13 2-4 0 0,11 2-24 0 0,26 3-123 0 0,0-2-1 0 0,0-1 0 0 0,53-1 1 0 0,-64-3 113 0 0,488-6 12 0 0,-383 1 24 0 0,634-24 117 0 0,45-2 344 0 0,-2 22-153 0 0,-758 9-301 0 0,457 19 366 0 0,-484-18-321 0 0,-1 0 0 0 0,0 2 0 0 0,44 14 0 0 0,-67-17-18 0 0,-5-1 0 0 0,-173 6 41 0 0,118-5-66 0 0,-827-4-7 0 0,843 2 0 0 0,-1414-17 0 0 0,478-4 464 0 0,207-3 98 0 0,645 19-436 0 0,114 6-106 0 0,5 0-13 0 0,1 0 0 0 0,-1-1 0 0 0,-13-3 0 0 0,31 5-171 0 0,-1 0 0 0 0,17-2 0 0 0,-1 0 24 0 0,416-22-721 0 0,1-17 729 0 0,-81 6 113 0 0,-191 19-22 0 0,666-46 22 0 0,9 56 111 0 0,-762 7-40 0 0,134 9 74 0 0,-176-7-97 0 0,-1 2 0 0 0,1 2 1 0 0,44 14-1 0 0,-83-21-24 0 0,1 0 1 0 0,-1 0-1 0 0,1 0 0 0 0,-1 0 1 0 0,0 0-1 0 0,0 0 0 0 0,3 2 1 0 0,-5-3-6 0 0,0 0 0 0 0,0 0 0 0 0,0 0 0 0 0,0 0 1 0 0,0 1-1 0 0,0-1 0 0 0,0 0 0 0 0,0 0 0 0 0,0 0 0 0 0,0 0 1 0 0,0 0-1 0 0,0 0 0 0 0,0 1 0 0 0,0-1 0 0 0,0 0 1 0 0,0 0-1 0 0,0 0 0 0 0,0 0 0 0 0,0 0 0 0 0,0 0 1 0 0,0 0-1 0 0,0 1 0 0 0,0-1 0 0 0,0 0 0 0 0,0 0 0 0 0,0 0 1 0 0,0 0-1 0 0,-1 0 0 0 0,1 0 0 0 0,0 0 0 0 0,0 0 1 0 0,0 0-1 0 0,0 0 0 0 0,0 1 0 0 0,0-1 0 0 0,0 0 1 0 0,0 0-1 0 0,-1 0 0 0 0,1 0 0 0 0,-9 3-11 0 0,-13 2-66 0 0,0-1 1 0 0,-1 0-1 0 0,-44-1 1 0 0,36-2 20 0 0,-494-10-316 0 0,428 4 350 0 0,-302-25-33 0 0,161 10 56 0 0,-705-78 1175 0 0,635 40-480 0 0,287 52-636 0 0,17 3-49 0 0,10 2-15 0 0,11 0-44 0 0,410-11-1461 0 0,-244 5 1335 0 0,26 0 47 0 0,353-9-7 0 0,525 33 123 0 0,-975-10 15 0 0,-1 6-1 0 0,185 44 1 0 0,-259-46 39 0 0,-36-11-43 0 0,0 1 1 0 0,1-1 0 0 0,-1 0 0 0 0,0 1-1 0 0,1-1 1 0 0,-1 1 0 0 0,0-1 0 0 0,0 1-1 0 0,0 0 1 0 0,0 0 0 0 0,1-1 0 0 0,-1 1 0 0 0,1 2-1 0 0,-3-3 0 0 0,0 1 0 0 0,1 0 0 0 0,-1 0 0 0 0,0 0 0 0 0,0-1 0 0 0,0 1 0 0 0,0 0 0 0 0,0-1 0 0 0,0 1 0 0 0,0-1 0 0 0,0 1 0 0 0,0-1 0 0 0,0 0 0 0 0,0 1 0 0 0,-1-1 0 0 0,1 0 0 0 0,0 0 0 0 0,0 0 0 0 0,-2 0 0 0 0,-32 4 0 0 0,-159-2 0 0 0,72-4 0 0 0,-701-8 28 0 0,731 8-2 0 0,-697-36 416 0 0,283-18 454 0 0,504 55-890 0 0,-20-2 81 0 0,1-1-1 0 0,-1-1 1 0 0,1-1 0 0 0,-31-13 0 0 0,52 19-85 0 0,0 0 0 0 0,-1 0 0 0 0,1 0 0 0 0,0 0 0 0 0,0 0-1 0 0,-1-1 1 0 0,1 1 0 0 0,0 0 0 0 0,0 0 0 0 0,-1 0 0 0 0,1 0-1 0 0,0 0 1 0 0,0 0 0 0 0,0-1 0 0 0,-1 1 0 0 0,1 0 0 0 0,0 0 0 0 0,0 0-1 0 0,0-1 1 0 0,0 1 0 0 0,-1 0 0 0 0,1 0 0 0 0,0 0 0 0 0,0-1 0 0 0,0 1-1 0 0,0 0 1 0 0,0 0 0 0 0,0-1 0 0 0,0 1 0 0 0,0 0 0 0 0,-1 0 0 0 0,1-1-1 0 0,0 1 1 0 0,0 0 0 0 0,0-1 0 0 0,3-1-9 0 0,0-1 0 0 0,1 1 0 0 0,-1 0 0 0 0,0 0 0 0 0,1 1 0 0 0,-1-1 0 0 0,1 1 0 0 0,-1 0 0 0 0,8-2 0 0 0,-5 1-20 0 0,37-11-225 0 0,1 3 0 0 0,49-6 0 0 0,93-2-65 0 0,-110 12 315 0 0,1105-47-213 0 0,-1013 54 215 0 0,207-4 0 0 0,-357 2 4 0 0,0 0-1 0 0,32-7 1 0 0,-49 7-1 0 0,-1 1-1 0 0,1 0 1 0 0,-1-1-1 0 0,1 1 1 0 0,-1-1-1 0 0,0 1 1 0 0,1-1 0 0 0,-1 1-1 0 0,0-1 1 0 0,0 1-1 0 0,1-1 1 0 0,-1 1 0 0 0,0-1-1 0 0,0 1 1 0 0,0-1-1 0 0,0 1 1 0 0,0-1-1 0 0,1 1 1 0 0,-1-1 0 0 0,0 0-1 0 0,0 1 1 0 0,0-1-1 0 0,-1 0 1 0 0,1 0 6 0 0,0-1-1 0 0,0 1 0 0 0,0-1 0 0 0,-1 0 0 0 0,1 0 0 0 0,-1 0 0 0 0,1 1 0 0 0,-1-1 0 0 0,0 0 0 0 0,1 0 0 0 0,-1 1 0 0 0,0-1 0 0 0,0 1 0 0 0,-1-1 1 0 0,1 1-1 0 0,0-1 0 0 0,0 1 0 0 0,-1 0 0 0 0,1 0 0 0 0,0-1 0 0 0,-1 1 0 0 0,1 0 0 0 0,-4-1 0 0 0,-4-3 50 0 0,-1 0-1 0 0,-16-6 1 0 0,24 10-58 0 0,-41-12-98 0 0,-1 2-1 0 0,-80-10 1 0 0,59 11 11 0 0,-301-43-166 0 0,88 13 128 0 0,204 28 194 0 0,-74-21 0 0 0,136 29-35 0 0,10 1 14 0 0,20-2 12 0 0,19 0-196 0 0,39 1 1 0 0,-21 1-10 0 0,63-5 69 0 0,-8-2-26 0 0,167 8 0 0 0,5 12 421 0 0,-292-15-122 0 0,5 1-159 0 0,-42-13 43 0 0,-1 2 1 0 0,-61-10 0 0 0,59 14-105 0 0,-66-13 23 0 0,209 41-106 0 0,0-5 0 0 0,1-4 0 0 0,123-5 0 0 0,-161-4 106 0 0,-111 1-129 0 0,-145-4-110 0 0,-241-45 53 0 0,393 39 68 0 0,46 9 54 0 0,5 0-544 0 0,11-4 481 0 0,0 1 0 0 0,1 0 0 0 0,-1 1-1 0 0,1 1 1 0 0,27-1 0 0 0,81 6-117 0 0,-48 1 190 0 0,24-2 42 0 0,88 2 13 0 0,-172-3 11 0 0,-12 0 52 0 0,-6-2 39 0 0,-175-32 725 0 0,-16-4-819 0 0,39 9-9 0 0,255 39-197 0 0,151 15 66 0 0,-190-17 142 0 0,-124-25 185 0 0,39 11-142 0 0,-186-42 205 0 0,204 46-247 0 0,-28-10 184 0 0,32 11-36 0 0,5 0-106 0 0,44 3-49 0 0,79 15 0 0 0,-63-8-17 0 0,-57-8-4 0 0,20 1-28 0 0,-14-3 55 0 0,-35-13 42 0 0,-139-44 11 0 0,151 53-53 0 0,39 10-35 0 0,-14-3 23 0 0,1 0 0 0 0,21 8 0 0 0,-6-1 1 0 0,2 0 0 0 0,-16-6 0 0 0,0-2 0 0 0,5 1-3 0 0,-17-2 10 0 0,35 1 53 0 0,-22-1-60 0 0,-1-1 0 0 0,0 2 0 0 0,-1-1 0 0 0,1 1 0 0 0,0 0 0 0 0,4-1 13 0 0,-16-1 12 0 0,18 9 1 0 0,-5-4-26 0 0,-1-1 0 0 0,-1 1 11 0 0,1-1 42 0 0,-2 1 13 0 0,1-1 8 0 0,0-1 13 0 0,1 1-28 0 0,0-2-49 0 0,1 1-10 0 0,-1 0 0 0 0,-4-1 11 0 0,-7 0 32 0 0,7 1-33 0 0,29 5 65 0 0,-36-7-32 0 0,7 1-22 0 0,3 0 22 0 0,-2 4-33 0 0,0-2 1 0 0,1 0 32 0 0,1 1-33 0 0,-1 1-10 0 0,1-1 0 0 0,-3-2 11 0 0,-7-1 32 0 0,7 1-33 0 0,2 0-10 0 0,1 1 0 0 0,-1-1 0 0 0,1 1 0 0 0,0 2 0 0 0,-1-1 0 0 0,-1 2 0 0 0,3-2 0 0 0,-1-1 0 0 0,-2 0 0 0 0,-1 0 0 0 0,2 0 0 0 0,1 0 0 0 0,0 0 0 0 0,0 0 0 0 0,-1 2 0 0 0,2-1 0 0 0,-1-1 0 0 0,0 3 0 0 0,0-2 0 0 0,-1 1 0 0 0,0-1 0 0 0,1 0 0 0 0,-1-1 0 0 0,1 0 0 0 0,-1 1 0 0 0,1-1 0 0 0,0 0 0 0 0,-3-1 11 0 0,-7-2 32 0 0,17 3-30 0 0,1-3-16 0 0,8 6 3 0 0,-15-5 0 0 0,0 0 0 0 0,1 1 0 0 0,-1 0 0 0 0,0-1 0 0 0,-1 1 0 0 0,-1 1 0 0 0,1 1 0 0 0,0 2 0 0 0,5 2 0 0 0,-20-9 0 0 0,40 13 0 0 0,-24-8 0 0 0,-1-1 0 0 0,-1 1 0 0 0,2-1 0 0 0,-1-1 0 0 0,0 0 0 0 0,-1 0 0 0 0,2 1 0 0 0,4 1 0 0 0,-16-5 0 0 0,19 2 0 0 0,9 2 0 0 0,-1-1 0 0 0,0 1 0 0 0,-16-4 0 0 0,0 0 0 0 0,0 0 0 0 0,0 2 0 0 0,-1-2 0 0 0,1 0 0 0 0,-1 0 0 0 0,1 0 11 0 0,0-2 32 0 0,-1 2-33 0 0,1-1-10 0 0,-1 0 0 0 0,-1 1 0 0 0,1 0 0 0 0,1 0 0 0 0,0 0 0 0 0,1-1 0 0 0,0 3 0 0 0,-1-1 0 0 0,-1 1 0 0 0,1 1 0 0 0,0 0 0 0 0,-1 1 0 0 0,-1 0 0 0 0,1 0 0 0 0,1-1 0 0 0,0 0 0 0 0,-1 0 0 0 0,1 0 0 0 0,-1-2 0 0 0,1 1 0 0 0,-1-1 0 0 0,1 1 16 0 0,-1-1 48 0 0,7-1-45 0 0,-19 0-17 0 0,19 7-103 0 0,-6-4 101 0 0,-1 1 0 0 0,7 4 34 0 0,-16-7-5 0 0,13 2-20 0 0,-4-1-22 0 0,7 1-50 0 0,-21-3 56 0 0,38 1 10 0 0,-7 1-3 0 0,-15 0 0 0 0,-1-1 0 0 0,4 2 0 0 0,-18-3 0 0 0,37 1 0 0 0,-24 0 0 0 0,-8 0 0 0 0,32 4 0 0 0,-32-4 0 0 0,19 0 0 0 0,-9 0 0 0 0,4 1 0 0 0,-14-1 0 0 0,16 5 0 0 0,-6-1 0 0 0,-1 0 0 0 0,-1-1 0 0 0,1-1 0 0 0,1 1 0 0 0,-1 2 0 0 0,-1-1 0 0 0,1 1 11 0 0,-3-2 42 0 0,-12-4-52 0 0,1 0 0 0 0,-1 0 0 0 0,1 0 0 0 0,-1 0 0 0 0,1 0 0 0 0,-1 1 0 0 0,1-1 0 0 0,-1 0 0 0 0,0 0 0 0 0,1 0 0 0 0,-1 1 0 0 0,1-1 0 0 0,-1 0 0 0 0,0 0 0 0 0,1 1 0 0 0,-1-1 0 0 0,0 0 0 0 0,1 1 0 0 0,-1-1 0 0 0,0 0 0 0 0,0 1 0 0 0,1-1 0 0 0,-1 0 0 0 0,0 1 0 0 0,0-1 0 0 0,0 1 0 0 0,1 0 0 0 0,-1-1 0 0 0,-1 1 1 0 0,1-1-1 0 0,-1 1 0 0 0,1-1 0 0 0,-1 1 0 0 0,1-1 1 0 0,-1 0-1 0 0,1 1 0 0 0,-1-1 0 0 0,1 0 0 0 0,-1 1 0 0 0,0-1 1 0 0,1 0-1 0 0,-1 0 0 0 0,1 0 0 0 0,-2 1 0 0 0,-29 4 15 0 0,-35-5-188 0 0,-92-12 0 0 0,128 9 148 0 0,-367-57-167 0 0,135 17 102 0 0,176 31 89 0 0,-129-21 0 0 0,174 25-5 0 0,-1 2 1 0 0,-63-1-1 0 0,81 7-184 0 0,-25 4 0 0 0,47-4 112 0 0,4 0 21 0 0,36 4-11 0 0,-26-3 43 0 0,0 1 0 0 0,13-1 0 0 0,232 0 108 0 0,-90 3-40 0 0,99 8 124 0 0,-123 0-168 0 0,-4-2 0 0 0,-17 3 0 0 0,120 15 0 0 0,-180-17 20 0 0,-29-4 2 0 0,40 2 0 0 0,-65-9-22 0 0,-4 0 0 0 0,0 0 0 0 0,0 1 0 0 0,0-1 0 0 0,0 1 0 0 0,0 0 0 0 0,0 0 0 0 0,5 2 0 0 0,1 1 15 0 0,-4-2-5 0 0,0 0 0 0 0,0-1-1 0 0,1 1 1 0 0,6-1 0 0 0,19 3 76 0 0,-16-2-19 0 0,-1 0 0 0 0,0 1 0 0 0,1 1 1 0 0,13 5-1 0 0,51 12-57 0 0,-56-13-10 0 0,1-2 0 0 0,6 1 0 0 0,17 4 0 0 0,-33-7 0 0 0,-7-2 0 0 0,30 12 0 0 0,-25-8 0 0 0,0 1 0 0 0,0-2 0 0 0,1 1 0 0 0,0-1 0 0 0,-1 1 0 0 0,0-1 0 0 0,2-1 0 0 0,-1 2 0 0 0,-1 0 0 0 0,1 0 0 0 0,-1 2 0 0 0,0 0 0 0 0,0-2 0 0 0,0 0 0 0 0,1 0 0 0 0,0 0 0 0 0,-1-1 0 0 0,0 1 0 0 0,0-1 0 0 0,1 1 0 0 0,-1-2 0 0 0,2 1 0 0 0,-3-2 11 0 0,-8-1 32 0 0,9 2-33 0 0,1 2-10 0 0,-1-1 0 0 0,1 0 0 0 0,1 0 0 0 0,1-2 0 0 0,-1 0 0 0 0,0-1 0 0 0,-1 0 0 0 0,1-1 0 0 0,1 1 0 0 0,0 1 0 0 0,-1 0 0 0 0,0 1 11 0 0,-1 3 32 0 0,-1 2-33 0 0,-12-8-8 0 0,0-1 1 0 0,0 1-1 0 0,0 0 0 0 0,1 0 0 0 0,-1 0 0 0 0,0-1 1 0 0,0 1-1 0 0,0 0 0 0 0,0 0 0 0 0,0 1 0 0 0,0-1 0 0 0,-1 0 1 0 0,2 2-1 0 0,17 9 31 0 0,-6-4-33 0 0,9 3 8 0 0,9 7 59 0 0,-28-16-47 0 0,0 0 0 0 0,0 0 0 0 0,0-1-1 0 0,1 1 1 0 0,3 0 0 0 0,1 1-11 0 0,5 3 34 0 0,-1 2-22 0 0,-8-6-2 0 0,0 1 0 0 0,0 0 0 0 0,0 1 0 0 0,0-1 0 0 0,4 5 0 0 0,23 26 48 0 0,-9-11-67 0 0,-10-11 15 0 0,1-1-1 0 0,0-1 0 0 0,21 14 1 0 0,51 22 200 0 0,-28-17-93 0 0,-48-24-103 0 0,28 18 15 0 0,5 6 30 0 0,-37-27-55 0 0,17 18 36 0 0,1 7-35 0 0,-12-15-10 0 0,-1-1 0 0 0,-2-4 0 0 0,13 8 0 0 0,16 14 0 0 0,-34-26 0 0 0,14 8 0 0 0,4 1 0 0 0,-8-5 0 0 0,-2 0 0 0 0,0-2 0 0 0,1 1 0 0 0,0-1 0 0 0,18 4 0 0 0,-3-2 75 0 0,-25-6 226 0 0,-2-3-241 0 0,-1-2-52 0 0,0 0-1 0 0,0 1 0 0 0,0-1 1 0 0,-1 1-1 0 0,1-1 1 0 0,-1 1-1 0 0,0 0 0 0 0,0 0 1 0 0,0 0-1 0 0,0 0 1 0 0,0 0-1 0 0,-1 0 0 0 0,1 1 1 0 0,-1-1-1 0 0,0 1 1 0 0,0-1-1 0 0,-4-1 0 0 0,-8-6-14 0 0,-1 1 0 0 0,-24-10 0 0 0,6 3-139 0 0,-57-40 18 0 0,3 1 118 0 0,54 36 10 0 0,-37-18 0 0 0,44 24 0 0 0,12 6 0 0 0,-32-12 0 0 0,41 17-31 0 0,0 0-1 0 0,0 0 0 0 0,0-1 1 0 0,0 0-1 0 0,1 0 0 0 0,0 0 1 0 0,-1-1-1 0 0,1 0 0 0 0,0 0 1 0 0,1 0-1 0 0,-7-7 0 0 0,5 2 8 0 0,1 0-37 0 0,2 3-13 0 0,1-2-40 0 0,1-7 95 0 0,1 14 11 0 0,0 1-2 0 0,0-1-1 0 0,0 1 1 0 0,0-1 0 0 0,0 1 0 0 0,-1-1 0 0 0,1 1 0 0 0,0-1 0 0 0,0 1-1 0 0,0-1 1 0 0,0 0 0 0 0,1 1 0 0 0,-1-1 0 0 0,0 1 0 0 0,0-1 0 0 0,0 1-1 0 0,0-1 1 0 0,0 1 0 0 0,1-1 0 0 0,-1 1 0 0 0,0-1 0 0 0,0 1 0 0 0,1-1-1 0 0,0 0 1 0 0,11-1-2 0 0,3 2 12 0 0,16 4-24 0 0,-20 2-15 0 0,-6-2 30 0 0,8 3 9 0 0,1 2 0 0 0,-1-3 0 0 0,0 2 0 0 0,-2-3 11 0 0,-11-5-10 0 0,0 0-1 0 0,0 0 1 0 0,0 0 0 0 0,0 0 0 0 0,0 0-1 0 0,0 0 1 0 0,0 0 0 0 0,0 0-1 0 0,0 0 1 0 0,0 0 0 0 0,0 0-1 0 0,0 0 1 0 0,0 0 0 0 0,0 0 0 0 0,1 0-1 0 0,-1-1 1 0 0,0 1 0 0 0,0 0-1 0 0,0 0 1 0 0,0 0 0 0 0,0 0 0 0 0,0 0-1 0 0,0 0 1 0 0,0 0 0 0 0,0 0-1 0 0,0 0 1 0 0,0 0 0 0 0,0 0 0 0 0,0 0-1 0 0,0 0 1 0 0,0 0 0 0 0,0 0-1 0 0,0 0 1 0 0,0 0 0 0 0,0 0 0 0 0,0 0-1 0 0,0 0 1 0 0,0 0 0 0 0,1 0-1 0 0,-1 0 1 0 0,0 0 0 0 0,0 0 0 0 0,0 0-1 0 0,0 0 1 0 0,0 0 0 0 0,0 0-1 0 0,0 0 1 0 0,0 0 0 0 0,0 0 0 0 0,0 0-1 0 0,0 0 1 0 0,0 0 0 0 0,0 0-1 0 0,0 0 1 0 0,0 0 0 0 0,0 0-1 0 0,0 0 1 0 0,0 0 0 0 0,1 0 0 0 0,-4-10 9 0 0,-5 2 2 0 0,-1 1 47 0 0,-5-3 11 0 0,-10-2-75 0 0,2-1 5 0 0,-2 1 0 0 0,0 1 0 0 0,1-2 0 0 0,10 8 0 0 0,0-1 0 0 0,3 3-10 0 0,8 2-48 0 0,6 4-131 0 0,-3-2 188 0 0,0 0-1 0 0,0 1 1 0 0,-1-1-1 0 0,1 0 1 0 0,0 0 0 0 0,0 0-1 0 0,0 0 1 0 0,0 0-1 0 0,0 0 1 0 0,0 0-1 0 0,1 0 1 0 0,-1-1 0 0 0,0 1-1 0 0,0 0 1 0 0,2 0-1 0 0,3 2 2 0 0,15 10 0 0 0,41 16 0 0 0,43 17 0 0 0,-83-34 0 0 0,13 9 0 0 0,-4-5 0 0 0,-25-13 0 0 0,18 13 0 0 0,-19-13 0 0 0,5 7 0 0 0,0 0 0 0 0,2 3 0 0 0,1 2 4 0 0,-8-8 16 0 0,6 16 10 0 0,0-4-63 0 0,-9-16 29 0 0,0 1-1 0 0,0-1 0 0 0,0 1 0 0 0,0 0 1 0 0,-1 0-1 0 0,1-1 0 0 0,0 6 0 0 0,7 24 6 0 0,-2-4-22 0 0,0 0 0 0 0,4 59-1 0 0,-2-47 22 0 0,-9-25 0 0 0,-3-2 0 0 0,3-12 0 0 0,-1 0 0 0 0,-1 0 0 0 0,1-1 0 0 0,0 1 0 0 0,0 0 0 0 0,-1-1 0 0 0,1 1 0 0 0,0-1 0 0 0,-1 1 0 0 0,0-1 0 0 0,1 0 0 0 0,-1 0 0 0 0,0 0 0 0 0,0 1 0 0 0,1-2 0 0 0,-1 1 0 0 0,0 0 0 0 0,0 0 0 0 0,0-1 0 0 0,0 1 0 0 0,0-1 0 0 0,0 1 0 0 0,0-1 0 0 0,-1 0 0 0 0,1 0 0 0 0,-2 0 0 0 0,-9 0 0 0 0,1-1 0 0 0,-1 0 0 0 0,-14-4 0 0 0,14 3 0 0 0,-456-75-520 0 0,284 42 447 0 0,18 3 64 0 0,-390-52 112 0 0,426 65 6 0 0,-395-39 309 0 0,-4 21-176 0 0,306 22-194 0 0,-150-2 23 0 0,9-1-156 0 0,296 13 68 0 0,67 5-63 0 0,6 1 20 0 0,22 5-35 0 0,1-2 1 0 0,47 2-1 0 0,60-7-258 0 0,-103 0 331 0 0,317 1-16 0 0,-86 2 12 0 0,445 6 277 0 0,-476-3-195 0 0,-45 2 14 0 0,104 0 41 0 0,-245-10-100 0 0,-43 2 10 0 0,-5-1 1 0 0,-17-8-9 0 0,-1 0 1 0 0,-1 1 0 0 0,0 2 0 0 0,-27-7-1 0 0,34 10-23 0 0,-99-23-81 0 0,-119-13-1 0 0,21 6 19 0 0,-24-16 139 0 0,-112-20 94 0 0,117 29-7 0 0,-175-28 87 0 0,120 27-244 0 0,266 40-21 0 0,39 13-215 0 0,3-5 88 0 0,0 0 0 0 0,1-2 0 0 0,44 4 0 0 0,-10-2 56 0 0,551 55-102 0 0,-69-20 197 0 0,-261-18 13 0 0,223 33 218 0 0,-251-25-43 0 0,-229-29-175 0 0,126 19 52 0 0,-171-24-17 0 0,-31 1 0 0 0,-5-1-13 0 0,-504-57 15 0 0,297 28-34 0 0,-1001-127 255 0 0,1108 138-219 0 0,-228-33 124 0 0,-71-15 341 0 0,457 69-507 0 0,4 1-15 0 0,10 2-42 0 0,20 5-137 0 0,310 18-999 0 0,-210-19 1034 0 0,267 16 21 0 0,533 41 146 0 0,-838-54 54 0 0,225 25 109 0 0,-4 22 31 0 0,-278-46-196 0 0,-1 1-1 0 0,0 1 1 0 0,-1 2 0 0 0,58 34 0 0 0,-62-32 49 0 0,-28-15 208 0 0,-1-1-200 0 0,6 7 6 0 0,0-1 0 0 0,1-1 0 0 0,0 0 0 0 0,0 0 0 0 0,17 7 0 0 0,55 21 30 0 0,-44-20-9 0 0,92 33-23 0 0,44 18-83 0 0,-104-36 7 0 0,102 46 0 0 0,-113-54 163 0 0,-56-20-108 0 0,-13-8 15 0 0,-8-2-115 0 0,0 1 0 0 0,-1 1 0 0 0,0 1 0 0 0,-37-6 0 0 0,-28-8-78 0 0,43 8 86 0 0,-50-6 1 0 0,74 15 33 0 0,-20-2-78 0 0,35 4 0 0 0,6 4-382 0 0,0 1 443 0 0,2 1 0 0 0,-1-2 0 0 0,0 1 1 0 0,1 0-1 0 0,0-1 0 0 0,0 0 0 0 0,8 4 0 0 0,43 18-133 0 0,-31-15 130 0 0,272 95 23 0 0,-198-72 11 0 0,-94-32 32 0 0,5 2-22 0 0,-8-3 127 0 0,-5-11 29 0 0,1 9-159 0 0,1-1-1 0 0,-1 1 1 0 0,0 0-1 0 0,0 0 1 0 0,0 0-1 0 0,-1 0 0 0 0,1 0 1 0 0,0 0-1 0 0,-1 0 1 0 0,1 1-1 0 0,-4-2 1 0 0,-33-14 124 0 0,33 14-118 0 0,-162-47 69 0 0,98 31-90 0 0,-4 1-44 0 0,-121-15 1 0 0,-77 15-121 0 0,261 17 147 0 0,-3 1-4 0 0,0 1 0 0 0,-16 2 0 0 0,27-3-54 0 0,4 2 4 0 0,0 1 42 0 0,1-1-1 0 0,0 1 1 0 0,0-1 0 0 0,0 0 0 0 0,0 0 0 0 0,0 0 0 0 0,0 0 0 0 0,0 0 0 0 0,1 0 0 0 0,-1-1 0 0 0,1 1 0 0 0,-1-1 0 0 0,1 1 0 0 0,3 0-1 0 0,7 3-156 0 0,24 7 0 0 0,27 1-108 0 0,130 9 0 0 0,-106-15 209 0 0,151 15 51 0 0,320 38-63 0 0,-530-55 213 0 0,-1 0 0 0 0,50 17 0 0 0,-76-21 97 0 0,-4-1-154 0 0,-32 6 32 0 0,0-1 1 0 0,0-3-1 0 0,-65-2 1 0 0,43 0-23 0 0,-2141-75 32 0 0,955-14 64 0 0,302 29 360 0 0,869 58-638 0 0,86 5-70 0 0,-5 1 116 0 0,29 3-427 0 0,66 4 0 0 0,41-8 26 0 0,-108-2 416 0 0,637-2-345 0 0,32 1 374 0 0,0 21 508 0 0,-581-15-354 0 0,247 21 252 0 0,-293-12-309 0 0,-61-11-12 0 0,-335-48-73 0 0,206 32-54 0 0,23 2 61 0 0,-672-85 88 0 0,536 66 101 0 0,-143-22 129 0 0,94 10-71 0 0,-154-31 149 0 0,420 70-390 0 0,-1 1-1 0 0,1-1 1 0 0,0 0-1 0 0,1 0 1 0 0,-1 0-1 0 0,0-1 0 0 0,1 0 1 0 0,-7-4-1 0 0,10 5-65 0 0,7 2-47 0 0,183-22-764 0 0,-130 17 617 0 0,354-3-324 0 0,-225 9 545 0 0,45 3 483 0 0,334 48 1 0 0,-553-50-429 0 0,4 0 4 0 0,-1 1 0 0 0,0 0 0 0 0,0 1 0 0 0,25 10 0 0 0,-40-14-24 0 0,0 0 1 0 0,0 1-1 0 0,0-1 0 0 0,0 0 0 0 0,0 1 0 0 0,-1 0 0 0 0,1-1 0 0 0,0 1 1 0 0,0-1-1 0 0,-1 1 0 0 0,1 0 0 0 0,0-1 0 0 0,1 3 0 0 0,-3-3-1 0 0,1 1 0 0 0,0-1 0 0 0,0 0 0 0 0,0 1 0 0 0,0-1 0 0 0,0 1 0 0 0,0-1 0 0 0,-1 1 0 0 0,1-1 0 0 0,0 0 0 0 0,0 1 0 0 0,-1-1 0 0 0,1 1 0 0 0,0-1 0 0 0,0 0 0 0 0,-1 1 0 0 0,1-1 0 0 0,-1 0 0 0 0,1 0 0 0 0,0 1 0 0 0,-1-1 0 0 0,1 0 0 0 0,0 0 0 0 0,-1 0 0 0 0,1 1 0 0 0,-1-1 0 0 0,0 0 0 0 0,-7 4-2 0 0,0-1-1 0 0,0 1 0 0 0,0-2 0 0 0,0 1 1 0 0,-15 2-1 0 0,-47 2-29 0 0,59-7 27 0 0,-274 5-127 0 0,155-5 69 0 0,-414-11-33 0 0,337 5 80 0 0,-417-18 214 0 0,-199-4 164 0 0,127 26-18 0 0,243 22-220 0 0,355-15-101 0 0,75-3-14 0 0,-123 9 45 0 0,114-8-33 0 0,0 3 1 0 0,-43 12 0 0 0,70-16-16 0 0,-1 0-1 0 0,2-1 1 0 0,-1 2-1 0 0,0-1 1 0 0,0 0-1 0 0,1 1 1 0 0,-1 0 0 0 0,-5 5-1 0 0,8-6-5 0 0,1-1 0 0 0,0 0 0 0 0,0 1 1 0 0,0-1-1 0 0,0 0 0 0 0,0 1 0 0 0,1-1 0 0 0,-1 1 0 0 0,0 0 0 0 0,1-1 0 0 0,-1 1 0 0 0,1-1 1 0 0,-1 1-1 0 0,1 0 0 0 0,0-1 0 0 0,0 1 0 0 0,0 0 0 0 0,0 0 0 0 0,0-1 0 0 0,0 1 0 0 0,0 0 1 0 0,0-1-1 0 0,1 1 0 0 0,-1 0 0 0 0,1-1 0 0 0,-1 1 0 0 0,1-1 0 0 0,1 4 0 0 0,1-1-12 0 0,-1 0 0 0 0,1 0 0 0 0,0 0 0 0 0,0 0 0 0 0,0-1 0 0 0,0 1 0 0 0,1-1 1 0 0,-1 0-1 0 0,1 0 0 0 0,8 5 0 0 0,4 1-90 0 0,26 10 0 0 0,-42-19 101 0 0,42 16-104 0 0,0-2 0 0 0,65 13-1 0 0,94 6 87 0 0,-170-28 18 0 0,462 53-27 0 0,2-16-12 0 0,-326-29 36 0 0,205 16 0 0 0,848 79-45 0 0,-334 29 38 0 0,-854-131 12 0 0,138 28 2 0 0,-130-23-13 0 0,77 29 0 0 0,-109-36-25 0 0,0 1 0 0 0,-1-1 0 0 0,0 2 1 0 0,10 6-1 0 0,-19-12 33 0 0,0 0 1 0 0,0 0 0 0 0,0 0 0 0 0,0 0-1 0 0,0 0 1 0 0,0 0 0 0 0,0 0-1 0 0,0 0 1 0 0,1 0 0 0 0,-1 0 0 0 0,0 0-1 0 0,0 1 1 0 0,0-1 0 0 0,0 0-1 0 0,0 0 1 0 0,0 0 0 0 0,0 0 0 0 0,0 0-1 0 0,0 0 1 0 0,0 0 0 0 0,0 0 0 0 0,0 0-1 0 0,1 0 1 0 0,-1 1 0 0 0,0-1-1 0 0,0 0 1 0 0,0 0 0 0 0,0 0 0 0 0,0 0-1 0 0,0 0 1 0 0,0 0 0 0 0,0 0 0 0 0,0 0-1 0 0,0 1 1 0 0,0-1 0 0 0,0 0-1 0 0,0 0 1 0 0,0 0 0 0 0,0 0 0 0 0,0 0-1 0 0,0 0 1 0 0,0 0 0 0 0,0 0-1 0 0,-1 1 1 0 0,1-1 0 0 0,0 0 0 0 0,0 0-1 0 0,0 0 1 0 0,0 0 0 0 0,0 0 0 0 0,0 0-1 0 0,0 0 1 0 0,0 0 0 0 0,0 0-1 0 0,0 0 1 0 0,0 0 0 0 0,0 1 0 0 0,-1-1-1 0 0,1 0 1 0 0,0 0 0 0 0,0 0-1 0 0,0 0 1 0 0,0 0 0 0 0,0 0 0 0 0,0 0-1 0 0,0 0 1 0 0,0 0 0 0 0,-1 0 0 0 0,1 0-1 0 0,-4 3-34 0 0,0-1 0 0 0,-1 0 0 0 0,1 1 0 0 0,-1-2 0 0 0,0 1 1 0 0,1 0-1 0 0,-9 1 0 0 0,-39 3-274 0 0,24-3 178 0 0,-91 6-261 0 0,-161-9 0 0 0,182-2 396 0 0,-606-25-3 0 0,382 12 0 0 0,-436-28 307 0 0,317 15 60 0 0,-245-17 559 0 0,140 17-260 0 0,329 19-436 0 0,61 3 74 0 0,-265 23 0 0 0,391-11-304 0 0,29-6-1 0 0,1 0-1 0 0,0 0 1 0 0,-1 0-1 0 0,1 0 1 0 0,-1 0-1 0 0,1 0 1 0 0,-1 0-1 0 0,1 0 1 0 0,-1 1-1 0 0,1-1 1 0 0,-1 0-1 0 0,1 0 1 0 0,0 0-1 0 0,-1 1 1 0 0,1-1-1 0 0,0 0 1 0 0,-1 1-1 0 0,1-1 1 0 0,-1 0-1 0 0,1 1 1 0 0,0-1-1 0 0,0 0 1 0 0,-1 1-1 0 0,1-1 1 0 0,0 0-1 0 0,0 1 1 0 0,-1-1-1 0 0,1 1 1 0 0,0-1-1 0 0,0 1 1 0 0,0 0-1 0 0,1 0-17 0 0,-1 1-1 0 0,1-1 1 0 0,0 1-1 0 0,0-1 1 0 0,0 0-1 0 0,1 0 1 0 0,-1 1-1 0 0,0-1 1 0 0,0 0-1 0 0,1 0 1 0 0,-1 0-1 0 0,1 0 0 0 0,-1 0 1 0 0,1 0-1 0 0,2 0 1 0 0,31 13-286 0 0,3-4 58 0 0,1-2 0 0 0,-1-2 0 0 0,71 2 1 0 0,-79-7 173 0 0,554 1-920 0 0,-493-4 819 0 0,295-10-501 0 0,165-2 16 0 0,-478 13 597 0 0,974-4-355 0 0,-2 35 809 0 0,-939-24-321 0 0,348 22 260 0 0,-6 20 50 0 0,-348-33-297 0 0,-95-13-71 0 0,-11-2-12 0 0,-16-2-17 0 0,-372-35-159 0 0,-2 15-110 0 0,32 3 153 0 0,-1448-67 1423 0 0,1068 80-277 0 0,3 21-223 0 0,315 5-411 0 0,-27 1 104 0 0,419-20-380 0 0,33-2-99 0 0,1 1-1 0 0,-1 0 1 0 0,0 0 0 0 0,0 0-1 0 0,1 0 1 0 0,-1 1-1 0 0,0-1 1 0 0,0 0-1 0 0,1 0 1 0 0,-1 0-1 0 0,0 1 1 0 0,0-1 0 0 0,1 0-1 0 0,-1 1 1 0 0,0-1-1 0 0,1 0 1 0 0,-1 1-1 0 0,0 0 1 0 0,1 0-5 0 0,0 0 0 0 0,0 0-1 0 0,1 0 1 0 0,-1-1 0 0 0,0 1 0 0 0,1 0 0 0 0,-1 0 0 0 0,1 0-1 0 0,-1-1 1 0 0,1 1 0 0 0,-1 0 0 0 0,1-1 0 0 0,-1 1 0 0 0,1 0-1 0 0,0-1 1 0 0,0 1 0 0 0,-1-1 0 0 0,1 1 0 0 0,0-1 0 0 0,0 1-1 0 0,-1-1 1 0 0,3 1 0 0 0,23 12-39 0 0,-8-7 8 0 0,0-1 1 0 0,0 0-1 0 0,30 3 0 0 0,60-1-169 0 0,-78-5 159 0 0,672 3-431 0 0,2-35 397 0 0,-189 6 54 0 0,703 2 21 0 0,-962 24 0 0 0,484 4 0 0 0,-7 23 0 0 0,-147 16 0 0 0,-9 25 0 0 0,-419-43 0 0 0,-117-18 0 0 0,67 25 0 0 0,-85-25-10 0 0,-23-9 9 0 0,0 0 0 0 0,0 1 1 0 0,0-1-1 0 0,-1 0 0 0 0,1 0 1 0 0,0 0-1 0 0,0 0 0 0 0,0 0 1 0 0,0 0-1 0 0,0 0 0 0 0,0 0 1 0 0,0 0-1 0 0,0 0 0 0 0,0 0 1 0 0,0 1-1 0 0,0-1 0 0 0,0 0 1 0 0,0 0-1 0 0,0 0 0 0 0,0 0 1 0 0,0 0-1 0 0,0 0 1 0 0,0 0-1 0 0,0 0 0 0 0,0 0 1 0 0,0 0-1 0 0,0 1 0 0 0,0-1 1 0 0,0 0-1 0 0,0 0 0 0 0,0 0 1 0 0,0 0-1 0 0,0 0 0 0 0,0 0 1 0 0,0 0-1 0 0,0 0 0 0 0,0 0 1 0 0,0 0-1 0 0,0 1 0 0 0,1-1 1 0 0,-1 0-1 0 0,0 0 0 0 0,0 0 1 0 0,0 0-1 0 0,0 0 0 0 0,0 0 1 0 0,0 0-1 0 0,0 0 0 0 0,0 0 1 0 0,0 0-1 0 0,0 0 0 0 0,0 0 1 0 0,1 0-1 0 0,-1 0 1 0 0,0 0-1 0 0,0 0 0 0 0,0 0 1 0 0,0 0-1 0 0,0 0 0 0 0,0 0 1 0 0,0 0-1 0 0,0 0 0 0 0,0 0 1 0 0,1 0-1 0 0,-4 2 0 0 0,-1 0 0 0 0,1 1 0 0 0,0-2 0 0 0,-1 1 0 0 0,1 0-1 0 0,-1-1 1 0 0,0 0 0 0 0,1 0 0 0 0,-8 2 0 0 0,-39 2-12 0 0,35-5-2 0 0,-389 2-453 0 0,264-5 380 0 0,-1471-35 109 0 0,880 18 132 0 0,-655-2 345 0 0,418 32-292 0 0,683-6-140 0 0,-111-5 169 0 0,386 1-170 0 0,12 2-45 0 0,10 1-25 0 0,-12-3 5 0 0,33 5-130 0 0,-1-2-1 0 0,2-1 1 0 0,53-5-1 0 0,-66 2 90 0 0,263-20-355 0 0,-120 7 250 0 0,716-55-336 0 0,1456 15 312 0 0,-1328 124 542 0 0,-698-34-310 0 0,226 17 72 0 0,-529-53-133 0 0,-1 1 8 0 0,-1-1-1 0 0,1 0 0 0 0,0 0 1 0 0,-1 0-1 0 0,1-1 1 0 0,-1 1-1 0 0,0-1 0 0 0,1-1 1 0 0,5-1-1 0 0,-11 2-3 0 0,0 1-1 0 0,0-1 1 0 0,0 1-1 0 0,0-1 1 0 0,0 1-1 0 0,0-1 1 0 0,0 1-1 0 0,0 0 1 0 0,0-1 0 0 0,0 1-1 0 0,0-1 1 0 0,0 1-1 0 0,0-1 1 0 0,0 1-1 0 0,0-1 1 0 0,-1 1-1 0 0,1-1 1 0 0,0 1 0 0 0,0-1-1 0 0,-1 1 1 0 0,1 0-1 0 0,0-1 1 0 0,-1 0-1 0 0,1 1 4 0 0,-3-4 3 0 0,0 0-1 0 0,0 0 0 0 0,0 1 0 0 0,-1-1 0 0 0,1 1 1 0 0,-1 0-1 0 0,0 0 0 0 0,0 0 0 0 0,-6-3 0 0 0,-6-2 34 0 0,-21-8 0 0 0,28 13-42 0 0,-424-147-154 0 0,-51 22 319 0 0,299 83 498 0 0,185 45-663 0 0,0 0-1 0 0,0 0 1 0 0,0 0-1 0 0,0 0 0 0 0,0 0 1 0 0,0 0-1 0 0,0 0 1 0 0,0 1-1 0 0,0-1 0 0 0,0 0 1 0 0,0 0-1 0 0,1 0 1 0 0,-1 0-1 0 0,0 0 0 0 0,0 0 1 0 0,0 0-1 0 0,0 0 1 0 0,0 0-1 0 0,0 0 0 0 0,0 0 1 0 0,0 0-1 0 0,0 0 1 0 0,0 1-1 0 0,0-1 1 0 0,0 0-1 0 0,-1 0 0 0 0,1 0 1 0 0,0 0-1 0 0,0 0 1 0 0,0 0-1 0 0,0 0 0 0 0,0 0 1 0 0,0 0-1 0 0,0 0 1 0 0,0 0-1 0 0,0 0 0 0 0,0 0 1 0 0,0 0-1 0 0,0 0 1 0 0,0 1-1 0 0,0-1 1 0 0,0 0-1 0 0,0 0 0 0 0,0 0 1 0 0,0 0-1 0 0,0 0 1 0 0,-1 0-1 0 0,1 0 0 0 0,0 0 1 0 0,0 0-1 0 0,0 0 1 0 0,3 5-36 0 0,0 0 1 0 0,0 0-1 0 0,1 0 1 0 0,0-1-1 0 0,0 1 1 0 0,0-1-1 0 0,0 0 1 0 0,0 0 0 0 0,1 0-1 0 0,0-1 1 0 0,9 6-1 0 0,8 3-146 0 0,35 13-1 0 0,-49-22 169 0 0,57 19 1 0 0,2-3-1 0 0,77 13 1 0 0,-85-20 0 0 0,330 53-43 0 0,130-33 54 0 0,-493-31 0 0 0,42-1 16 0 0,-68 0-13 0 0,0 0 0 0 0,0 0 1 0 0,1 0-1 0 0,-1 0 0 0 0,0 0 0 0 0,0-1 0 0 0,0 1 0 0 0,0 0 0 0 0,0 0 0 0 0,1 0 0 0 0,-1 0 1 0 0,0-1-1 0 0,0 1 0 0 0,0 0 0 0 0,0 0 0 0 0,0 0 0 0 0,0 0 0 0 0,0-1 0 0 0,0 1 0 0 0,0 0 0 0 0,0 0 1 0 0,0-1-1 0 0,0 1 0 0 0,0 0 0 0 0,0 0 0 0 0,0 0 0 0 0,0-1 0 0 0,0 1 0 0 0,0 0 0 0 0,0 0 0 0 0,0 0 1 0 0,0-1-1 0 0,0 1 0 0 0,0 0 0 0 0,0 0 0 0 0,0 0 0 0 0,0-1 0 0 0,-3-6 23 0 0,2 4-13 0 0,-1 0-1 0 0,0 0 0 0 0,0 0 1 0 0,-1 0-1 0 0,1 1 1 0 0,0-1-1 0 0,-1 1 0 0 0,0-1 1 0 0,1 1-1 0 0,-1 0 0 0 0,0 0 1 0 0,-4-1-1 0 0,-39-19 119 0 0,44 21-127 0 0,-41-14 2 0 0,-1 1-1 0 0,-79-13 0 0 0,-93-1-26 0 0,205 27 32 0 0,-12-2 29 0 0,-14-1 149 0 0,-68 0 0 0 0,93 5-202 0 0,12 0 5 0 0,0 0 1 0 0,-1-1-1 0 0,1 1 0 0 0,0 0 1 0 0,-1-1-1 0 0,1 1 0 0 0,0 0 0 0 0,0-1 1 0 0,0 1-1 0 0,0 0 0 0 0,0-1 1 0 0,0 1-1 0 0,0 0 0 0 0,0 0 1 0 0,0-1-1 0 0,0 1 0 0 0,0 0 1 0 0,0-1-1 0 0,1 2 0 0 0,-1-1-2 0 0,1 1 0 0 0,0 1-1 0 0,0 0 1 0 0,0 0 0 0 0,1-1 0 0 0,-1 1-1 0 0,1-1 1 0 0,-1 1 0 0 0,1-1 0 0 0,0 0-1 0 0,0 0 1 0 0,0 0 0 0 0,0 0-1 0 0,0 0 1 0 0,1 0 0 0 0,-1 0 0 0 0,0-1-1 0 0,1 1 1 0 0,0-1 0 0 0,4 2 0 0 0,7 3-61 0 0,0 0 1 0 0,23 4 0 0 0,-28-8 55 0 0,37 9-36 0 0,67 7-1 0 0,52-4-53 0 0,-44-5 73 0 0,33 4 0 0 0,210-8 0 0 0,-341-7 32 0 0,63-3 0 0 0,119 9 0 0 0,-191-2 11 0 0,-12-1 241 0 0,-49-2 67 0 0,-73 4 55 0 0,-378 27-191 0 0,76-8-194 0 0,140-11-15 0 0,279-11-113 0 0,7 2-445 0 0,14 5 457 0 0,0-1 1 0 0,0 0-1 0 0,0-2 1 0 0,1 0-1 0 0,0-1 1 0 0,19 1-1 0 0,122-2-67 0 0,-111-3 159 0 0,277 7-150 0 0,-51 0 173 0 0,157 9 65 0 0,-334-8-53 0 0,-40-4 0 0 0,0 3 0 0 0,103 23 0 0 0,-152-26 1 0 0,23 9 14 0 0,-32-12-14 0 0,0 0 1 0 0,0 0-1 0 0,1 0 0 0 0,-1 1 0 0 0,0-1 0 0 0,0 0 0 0 0,0 0 0 0 0,0 0 0 0 0,0 0 0 0 0,0 0 0 0 0,0 0 1 0 0,0 0-1 0 0,0 0 0 0 0,0 0 0 0 0,1 0 0 0 0,-1 0 0 0 0,0 0 0 0 0,0 0 0 0 0,0 0 0 0 0,0 0 0 0 0,0 0 1 0 0,0 0-1 0 0,0 0 0 0 0,0 1 0 0 0,0-1 0 0 0,0 0 0 0 0,0 0 0 0 0,0 0 0 0 0,0 0 0 0 0,0 0 0 0 0,0 0 1 0 0,0 0-1 0 0,0 0 0 0 0,0 0 0 0 0,0 1 0 0 0,0-1 0 0 0,0 0 0 0 0,0 0 0 0 0,0 0 0 0 0,0 0 0 0 0,0 0 1 0 0,0 0-1 0 0,0 0 0 0 0,0 0 0 0 0,0 0 0 0 0,0 1 0 0 0,0-1 0 0 0,0 0 0 0 0,0 0 0 0 0,0 0 0 0 0,0 0 1 0 0,0 0-1 0 0,0 0 0 0 0,0 0 0 0 0,0 0 0 0 0,0 0 0 0 0,0 0 0 0 0,-1 0 0 0 0,1 0 0 0 0,0 0 1 0 0,0 1-1 0 0,0-1 0 0 0,0 0 0 0 0,0 0 0 0 0,0 0 0 0 0,0 0 0 0 0,0 0 0 0 0,-1 0 0 0 0,-3 4 15 0 0,0 0-1 0 0,0 0 0 0 0,-1-1 1 0 0,1 1-1 0 0,-1-1 0 0 0,0 0 0 0 0,0-1 1 0 0,0 1-1 0 0,-1-1 0 0 0,-8 3 1 0 0,-66 15 61 0 0,59-16-55 0 0,-351 49 167 0 0,-8-28-191 0 0,164-12 7 0 0,-1165 49 27 0 0,-3-41 0 0 0,-547-37 599 0 0,1914 16-614 0 0,-460 2 779 0 0,468-2-781 0 0,1 0 3 0 0,1 0 1 0 0,-1 1-1 0 0,1 0 1 0 0,0 0-1 0 0,-1 0 1 0 0,1 1 0 0 0,0 0-1 0 0,-9 5 1 0 0,16-7-21 0 0,-1 0-1 0 0,1 0 1 0 0,0 0 0 0 0,0 0 0 0 0,0 0 0 0 0,0 0 0 0 0,0 0 0 0 0,0 0 0 0 0,0 0 0 0 0,0 0 0 0 0,0 0 0 0 0,0 0 0 0 0,0 0 0 0 0,0 0-1 0 0,-1 0 1 0 0,1 0 0 0 0,0 0 0 0 0,0 0 0 0 0,0 0 0 0 0,0 1 0 0 0,0-1 0 0 0,0 0 0 0 0,0 0 0 0 0,0 0 0 0 0,0 0 0 0 0,0 0 0 0 0,0 0 0 0 0,0 0-1 0 0,0 0 1 0 0,0 0 0 0 0,0 0 0 0 0,0 0 0 0 0,0 1 0 0 0,0-1 0 0 0,0 0 0 0 0,0 0 0 0 0,0 0 0 0 0,0 0 0 0 0,0 0 0 0 0,0 0 0 0 0,0 0-1 0 0,0 0 1 0 0,0 0 0 0 0,0 0 0 0 0,0 0 0 0 0,0 1 0 0 0,0-1 0 0 0,0 0 0 0 0,0 0 0 0 0,0 0 0 0 0,0 0 0 0 0,1 0 0 0 0,-1 0 0 0 0,0 0 0 0 0,0 0-1 0 0,0 0 1 0 0,0 0 0 0 0,0 0 0 0 0,0 0 0 0 0,0 0 0 0 0,0 0 0 0 0,0 0 0 0 0,4 4-43 0 0,-1 0 1 0 0,1-1-1 0 0,-1 1 1 0 0,1-1-1 0 0,0 0 1 0 0,0 0-1 0 0,1-1 1 0 0,-1 1-1 0 0,0-1 1 0 0,1 0-1 0 0,0 0 1 0 0,5 2-1 0 0,10 1-91 0 0,35 5 1 0 0,-40-8 72 0 0,287 24-682 0 0,5-23 612 0 0,459-23 133 0 0,-10 1 0 0 0,-48 15 136 0 0,-4 24 64 0 0,87 43-61 0 0,-701-52-112 0 0,258 38 1 0 0,-271-34-28 0 0,0 3-1 0 0,103 40 0 0 0,-147-44 1 0 0,-32-13-1 0 0,0-1 0 0 0,0 1 0 0 0,0-1 0 0 0,0 1 0 0 0,0-1-1 0 0,0 1 1 0 0,0 0 0 0 0,0-1 0 0 0,0 1 0 0 0,0 0 0 0 0,-1 0 0 0 0,1 0-1 0 0,1 1 1 0 0,-3-2-2 0 0,1 1 0 0 0,0-1 0 0 0,-1 1 0 0 0,1-1 0 0 0,0 1 0 0 0,-1-1 0 0 0,1 0-1 0 0,-1 1 1 0 0,1-1 0 0 0,-1 0 0 0 0,1 0 0 0 0,-1 1 0 0 0,1-1 0 0 0,-1 0 0 0 0,1 0 0 0 0,-1 1-1 0 0,1-1 1 0 0,-1 0 0 0 0,1 0 0 0 0,-1 0 0 0 0,1 0 0 0 0,-1 0 0 0 0,-1 0 0 0 0,-23 3-31 0 0,0 0-1 0 0,-1-2 1 0 0,-25-2 0 0 0,15 0 20 0 0,-669-18-142 0 0,225 4 161 0 0,-277-9 83 0 0,5-1 210 0 0,553 20-198 0 0,-1306-21 717 0 0,1151 21-649 0 0,-180 1 7 0 0,427 5-169 0 0,-181 6 62 0 0,261-5-82 0 0,-43 7 0 0 0,70-9 11 0 0,0 0 0 0 0,0 0 0 0 0,0 1 0 0 0,0-1 0 0 0,0 0 0 0 0,0 0 0 0 0,0 0 0 0 0,0 0-1 0 0,0 0 1 0 0,0 0 0 0 0,0 0 0 0 0,1 0 0 0 0,-1 0 0 0 0,0 0 0 0 0,0 0 0 0 0,0 0 0 0 0,0 0 0 0 0,0 0 0 0 0,0 0-1 0 0,0 0 1 0 0,0 0 0 0 0,0 1 0 0 0,0-1 0 0 0,0 0 0 0 0,0 0 0 0 0,0 0 0 0 0,0 0 0 0 0,0 0 0 0 0,0 0 0 0 0,0 0-1 0 0,0 0 1 0 0,0 0 0 0 0,0 0 0 0 0,0 0 0 0 0,0 0 0 0 0,0 0 0 0 0,0 0 0 0 0,-1 1 0 0 0,1-1 0 0 0,0 0 0 0 0,0 0-1 0 0,0 0 1 0 0,0 0 0 0 0,10 5-57 0 0,-1-1 0 0 0,1 0-1 0 0,-1-1 1 0 0,1 0 0 0 0,1 0-1 0 0,-1-1 1 0 0,13 1-1 0 0,79 3-379 0 0,-94-6 407 0 0,370-7-374 0 0,0-17 7 0 0,-180 11 327 0 0,929-51 73 0 0,4 43 0 0 0,-211 55 0 0 0,-900-32 0 0 0,416 39 0 0 0,-7 32 0 0 0,-384-63 0 0 0,-17-5 0 0 0,-1 2 0 0 0,48 18 0 0 0,-66-20-3 0 0,-9-5 2 0 0,1 0 1 0 0,-1 0-1 0 0,0 0 1 0 0,0 0-1 0 0,0 0 1 0 0,0 0-1 0 0,0 1 1 0 0,0-1 0 0 0,0 0-1 0 0,0 0 1 0 0,0 0-1 0 0,0 0 1 0 0,0 0-1 0 0,1 0 1 0 0,-1 0-1 0 0,0 0 1 0 0,0 0-1 0 0,0 1 1 0 0,0-1-1 0 0,0 0 1 0 0,0 0-1 0 0,0 0 1 0 0,0 0-1 0 0,0 0 1 0 0,0 0-1 0 0,0 0 1 0 0,0 0-1 0 0,0 1 1 0 0,0-1-1 0 0,0 0 1 0 0,0 0-1 0 0,0 0 1 0 0,0 0-1 0 0,0 0 1 0 0,0 0-1 0 0,0 0 1 0 0,0 0-1 0 0,-1 1 1 0 0,1-1-1 0 0,0 0 1 0 0,0 0-1 0 0,0 0 1 0 0,0 0-1 0 0,0 0 1 0 0,0 0-1 0 0,0 0 1 0 0,-2 1-13 0 0,0 0 1 0 0,-1 0-1 0 0,1 0 1 0 0,0 0 0 0 0,0-1-1 0 0,-1 1 1 0 0,1-1-1 0 0,0 0 1 0 0,-1 1 0 0 0,-2-1-1 0 0,-35-1-97 0 0,28 1 79 0 0,-165-6-34 0 0,-710-11-302 0 0,141 10 419 0 0,-216 1 48 0 0,-894 25 300 0 0,914-24-116 0 0,804 3-230 0 0,-643-21 402 0 0,311-22 382 0 0,466 44-747 0 0,10 2-159 0 0,56 7-195 0 0,68 0 1 0 0,68-9-105 0 0,-158 0 283 0 0,483-21-595 0 0,-236 8 497 0 0,1438-32-80 0 0,1 86 74 0 0,-916 11 291 0 0,-4 22 16 0 0,486 91-34 0 0,-464-3-32 0 0,-787-152-55 0 0,69 16-40 0 0,-90-19 13 0 0,1 1 0 0 0,-1 1-1 0 0,19 10 1 0 0,-36-16-110 0 0,-7-1-53 0 0,-14 3-1 0 0,-1-1 0 0 0,0-1 0 0 0,0 0 0 0 0,-19-2 0 0 0,-83-9-238 0 0,64 4 250 0 0,-774-80-754 0 0,179 16 1187 0 0,-1439-83 2196 0 0,909 113-1096 0 0,924 36-1072 0 0,-736 10 486 0 0,904-3-645 0 0,-159 29 0 0 0,220-25-121 0 0,28-8-1 0 0,1 0 1 0 0,-1 0-1 0 0,1 0 0 0 0,0 0 0 0 0,-1 0 0 0 0,1 0 0 0 0,-1 0 0 0 0,1 0 0 0 0,-1 1 1 0 0,1-1-1 0 0,0 0 0 0 0,-1 0 0 0 0,1 0 0 0 0,0 1 0 0 0,-1-1 0 0 0,1 0 0 0 0,0 0 1 0 0,-1 1-1 0 0,1-1 0 0 0,0 0 0 0 0,0 1 0 0 0,-1-1 0 0 0,1 0 0 0 0,0 1 0 0 0,0-1 1 0 0,-1 0-1 0 0,1 1 0 0 0,0-1 0 0 0,0 1 0 0 0,0-1 0 0 0,0 1 0 0 0,0 1-10 0 0,1-1 0 0 0,0 0 0 0 0,0 0 0 0 0,0 0 0 0 0,0 0 0 0 0,0 0 0 0 0,0 0 0 0 0,1 0 0 0 0,-1 0 0 0 0,0 0 0 0 0,0-1 0 0 0,1 1 0 0 0,-1 0-1 0 0,0-1 1 0 0,3 1 0 0 0,28 9-171 0 0,-26-8 152 0 0,50 11-207 0 0,2-2 1 0 0,94 6-1 0 0,121-11-34 0 0,-238-6 229 0 0,1143-16-133 0 0,-316 3 195 0 0,-3 17-25 0 0,294 47 5 0 0,-11 77 0 0 0,-574-13 0 0 0,-532-105-20 0 0,0 1 0 0 0,39 19 0 0 0,-73-30 18 0 0,28 17-11 0 0,-29-17 13 0 0,0 1 1 0 0,1 0-1 0 0,-1 0 0 0 0,0 0 0 0 0,0 0 0 0 0,0-1 0 0 0,0 2 1 0 0,0-1-1 0 0,0 0 0 0 0,0 0 0 0 0,0 0 0 0 0,-1 0 0 0 0,1 1 1 0 0,0-1-1 0 0,-1 0 0 0 0,1 0 0 0 0,0 3 0 0 0,-1-3-3 0 0,0 0 0 0 0,-1 0 0 0 0,1-1 0 0 0,0 1 0 0 0,-1 0 0 0 0,1 0 0 0 0,0 0 0 0 0,-1 0 0 0 0,1-1 0 0 0,-1 1 0 0 0,0 0 0 0 0,1 0 0 0 0,-1-1 0 0 0,1 1 0 0 0,-1 0 0 0 0,0-1 0 0 0,0 1 0 0 0,1-1 0 0 0,-1 1 0 0 0,0-1 0 0 0,0 1 0 0 0,0-1 0 0 0,0 0 0 0 0,1 1 0 0 0,-1-1 0 0 0,-2 0 0 0 0,-29 8-246 0 0,32-8 241 0 0,-40 4-272 0 0,1-1 1 0 0,-74-5 0 0 0,44-1 101 0 0,-390-16-145 0 0,165 4 238 0 0,-83 0 65 0 0,-1623-59 1281 0 0,-289 69 212 0 0,966 56-1305 0 0,1111-40-158 0 0,-443 26 44 0 0,630-35-51 0 0,10-2-9 0 0,1 1 0 0 0,0 1 0 0 0,-17 4 0 0 0,57 0-203 0 0,38 5-10 0 0,0-2 0 0 0,70-1 0 0 0,132-13-186 0 0,379-35 218 0 0,-367 20 149 0 0,1164-51-91 0 0,4 81 127 0 0,262 159 2 0 0,-1625-156 0 0 0,602 117 0 0 0,-583-105 4 0 0,202 59-72 0 0,-296-81 54 0 0,0 0 0 0 0,13 8 0 0 0,-20-11 7 0 0,-1 0 0 0 0,1 0 0 0 0,-1 0 0 0 0,1 1 0 0 0,-1-1 0 0 0,1 0 0 0 0,-1 1 0 0 0,1-1 0 0 0,-1 0 0 0 0,1 1 0 0 0,-1-1 0 0 0,0 0 0 0 0,1 1 0 0 0,-1-1 0 0 0,0 1 0 0 0,1-1 0 0 0,-1 1 0 0 0,0-1 0 0 0,1 1 0 0 0,-1-1 0 0 0,0 1 0 0 0,0-1 0 0 0,0 1 0 0 0,1-1 0 0 0,-1 1 0 0 0,0-1 1 0 0,0 1-1 0 0,0-1 0 0 0,0 1 0 0 0,0-1 0 0 0,0 1 0 0 0,0 0 0 0 0,0 0 0 0 0,-1 0-11 0 0,0 0 0 0 0,0 0 1 0 0,-1 0-1 0 0,1 0 0 0 0,0-1 0 0 0,0 1 1 0 0,0 0-1 0 0,-1-1 0 0 0,1 1 0 0 0,0-1 1 0 0,0 1-1 0 0,-1-1 0 0 0,-2 1 0 0 0,-22 4-135 0 0,-1-1 0 0 0,-1-2 0 0 0,1 0-1 0 0,-48-4 1 0 0,30 0-11 0 0,-917-36-1149 0 0,377 11 1360 0 0,-1183-32 1457 0 0,-1 37 171 0 0,693 50-1303 0 0,3 36-95 0 0,704-37-230 0 0,365-27-131 0 0,10 1-5 0 0,52 3-297 0 0,72-4 1 0 0,64-14-185 0 0,-129 8 441 0 0,647-67-115 0 0,-15 0 236 0 0,595-29 255 0 0,-490 63 99 0 0,1295 102 0 0 0,-1051 77-175 0 0,-1013-134-166 0 0,255 58 11 0 0,-268-57-51 0 0,-1 0 0 0 0,25 13 0 0 0,-44-20 32 0 0,0 0 0 0 0,0 0 0 0 0,-1 0 1 0 0,1 0-1 0 0,0 0 0 0 0,0 0 0 0 0,0 0 1 0 0,0 1-1 0 0,0-1 0 0 0,0 0 0 0 0,0 0 0 0 0,0 0 1 0 0,0 0-1 0 0,-1 0 0 0 0,1 0 0 0 0,0 0 1 0 0,0 0-1 0 0,0 1 0 0 0,0-1 0 0 0,0 0 1 0 0,0 0-1 0 0,0 0 0 0 0,0 0 0 0 0,0 0 1 0 0,0 1-1 0 0,0-1 0 0 0,0 0 0 0 0,0 0 0 0 0,0 0 1 0 0,0 0-1 0 0,0 0 0 0 0,0 0 0 0 0,0 1 1 0 0,0-1-1 0 0,0 0 0 0 0,0 0 0 0 0,0 0 1 0 0,0 0-1 0 0,0 0 0 0 0,0 0 0 0 0,1 0 1 0 0,-1 1-1 0 0,0-1 0 0 0,0 0 0 0 0,0 0 0 0 0,0 0 1 0 0,0 0-1 0 0,0 0 0 0 0,0 0 0 0 0,0 0 1 0 0,1 0-1 0 0,-1 0 0 0 0,0 0 0 0 0,0 1 1 0 0,0-1-1 0 0,0 0 0 0 0,0 0 0 0 0,0 0 1 0 0,1 0-1 0 0,-1 0 0 0 0,0 0 0 0 0,0 0 0 0 0,0 0 1 0 0,0 0-1 0 0,0 0 0 0 0,0 0 0 0 0,1 0 1 0 0,-6 3-39 0 0,0 1 0 0 0,0-1 0 0 0,-1 0 0 0 0,1-1 0 0 0,-1 1 0 0 0,1-1 0 0 0,-1 0 0 0 0,0-1 0 0 0,0 1 0 0 0,-10 0 0 0 0,-50 8-343 0 0,0-4 1 0 0,-84-2-1 0 0,81-4 179 0 0,-1251-6-129 0 0,882 0 628 0 0,-979-6 1120 0 0,-1 28-3 0 0,143 34-823 0 0,992-37-521 0 0,-31 5 18 0 0,-173 6-6 0 0,416-24-39 0 0,183 5-329 0 0,337-31-387 0 0,-346 18 649 0 0,277-25-9 0 0,183-14-3 0 0,591-12 39 0 0,3 55 0 0 0,-551 31 51 0 0,-4 38 16 0 0,-300-12-19 0 0,-8 25-22 0 0,-271-71-34 0 0,-1 1-1 0 0,0 2 1 0 0,0 0-1 0 0,22 15 1 0 0,-41-24-14 0 0,0 1 1 0 0,-1 0 0 0 0,1 0 0 0 0,-1 0 0 0 0,1 1-1 0 0,-1-1 1 0 0,0 0 0 0 0,0 1 0 0 0,0-1 0 0 0,0 1-1 0 0,-1 0 1 0 0,1 0 0 0 0,1 4 0 0 0,-3-6 8 0 0,0 0 0 0 0,1 0 0 0 0,-1 0 0 0 0,0 0 0 0 0,0 0 0 0 0,0 0 1 0 0,0 0-1 0 0,0 1 0 0 0,-1-1 0 0 0,1 0 0 0 0,0 0 0 0 0,0 0 0 0 0,-1 0 0 0 0,1 0 1 0 0,0 0-1 0 0,-2 1 0 0 0,1 0-7 0 0,0 0 0 0 0,-1 0 0 0 0,1-1 1 0 0,-1 1-1 0 0,1-1 0 0 0,-1 1 0 0 0,0-1 1 0 0,1 1-1 0 0,-1-1 0 0 0,-3 2 0 0 0,-13 5-146 0 0,0-1-1 0 0,-1-1 1 0 0,0 0 0 0 0,0-1-1 0 0,-21 2 1 0 0,-60 9-761 0 0,-109 1 1 0 0,-109-10-16 0 0,-252-18 336 0 0,-3-16 992 0 0,504 24-242 0 0,-890-58 1800 0 0,16 2 325 0 0,-1064-18 147 0 0,1890 74-2452 0 0,152 12-569 0 0,10-2 298 0 0,1-2-1 0 0,90-1 1 0 0,-111-4 249 0 0,602-26-742 0 0,-343 10 805 0 0,786-14 72 0 0,-2 66-82 0 0,-571 13 37 0 0,-9 43 0 0 0,-465-86-31 0 0,5 1-8 0 0,-1 0-1 0 0,0 2 0 0 0,-1 0 1 0 0,45 24-1 0 0,-69-32-11 0 0,0 0 0 0 0,0 1 0 0 0,-1-1 0 0 0,1 0 0 0 0,0 0 0 0 0,-1 1 0 0 0,1-1 0 0 0,0 1 0 0 0,-1 0 0 0 0,0-1 0 0 0,1 1 1 0 0,-1 0-1 0 0,0 0 0 0 0,0 0 0 0 0,1 2 0 0 0,-2-3 5 0 0,0 0 0 0 0,0-1 0 0 0,0 1 1 0 0,0 0-1 0 0,0-1 0 0 0,0 1 0 0 0,0 0 1 0 0,0 0-1 0 0,0-1 0 0 0,0 1 0 0 0,0 0 1 0 0,-1-1-1 0 0,1 1 0 0 0,0-1 0 0 0,-1 1 1 0 0,1 0-1 0 0,0-1 0 0 0,-1 2 0 0 0,-1-1-10 0 0,1 1-1 0 0,-1-1 0 0 0,1 0 0 0 0,-1 0 1 0 0,1 0-1 0 0,-1 0 0 0 0,1 0 0 0 0,-1 0 1 0 0,-3 1-1 0 0,-8 3-119 0 0,0-1 1 0 0,-1-1-1 0 0,0 0 0 0 0,-16 2 1 0 0,-61 0-493 0 0,65-5 485 0 0,-375-3-1224 0 0,-4-21 1339 0 0,220 12-9 0 0,-503-33 571 0 0,-952-50 2070 0 0,321 62-916 0 0,1296 35-1747 0 0,23-2 60 0 0,0 1 1 0 0,1-1-1 0 0,-1 0 1 0 0,0 0-1 0 0,0 1 1 0 0,0-1 0 0 0,1 0-1 0 0,-1 1 1 0 0,0-1-1 0 0,1 0 1 0 0,-1 0-1 0 0,0 0 1 0 0,1 1-1 0 0,-1-1 1 0 0,0 0-1 0 0,1 0 1 0 0,-1 0-1 0 0,0 0 1 0 0,1 0-1 0 0,-1 0 1 0 0,0 0-1 0 0,1 1 1 0 0,-1-1-1 0 0,1 0 1 0 0,-1 0-1 0 0,1-1 1 0 0,50 11-502 0 0,2-4-175 0 0,77-2 0 0 0,60-12 127 0 0,-175 7 546 0 0,530-44-333 0 0,1-19 303 0 0,-419 49 37 0 0,1423-138 61 0 0,-1411 143-45 0 0,681-40 59 0 0,178 37 45 0 0,-808 13-117 0 0,-257-5-682 0 0,-203-10-252 0 0,57 3 494 0 0,-595-33-266 0 0,641 34 646 0 0,-1127-89 1006 0 0,808 55-78 0 0,-348-38 899 0 0,489 46-960 0 0,-168-21 275 0 0,494 55-1035 0 0,68 6-410 0 0,-28-2 278 0 0,468 4-1203 0 0,4-23 557 0 0,-222 6 441 0 0,-92 5 202 0 0,701-19 110 0 0,-2 47 538 0 0,-835-19-514 0 0,84 9-2 0 0,-97-8-24 0 0,0 2 0 0 0,30 10 0 0 0,-40-8-67 0 0,-20-7 41 0 0,-1 0 0 0 0,1 0 1 0 0,0 0-1 0 0,0 1 0 0 0,0-1 0 0 0,0 0 0 0 0,0 0 1 0 0,0 0-1 0 0,0 0 0 0 0,0 0 0 0 0,0 0 0 0 0,0 0 1 0 0,0 0-1 0 0,0 0 0 0 0,0 0 0 0 0,0 0 0 0 0,0 0 1 0 0,0 0-1 0 0,0 0 0 0 0,0 1 0 0 0,0-1 0 0 0,0 0 1 0 0,0 0-1 0 0,0 0 0 0 0,0 0 0 0 0,0 0 1 0 0,0 0-1 0 0,0 0 0 0 0,0 0 0 0 0,0 0 0 0 0,0 0 1 0 0,0 0-1 0 0,0 1 0 0 0,0-1 0 0 0,0 0 0 0 0,0 0 1 0 0,0 0-1 0 0,0 0 0 0 0,0 0 0 0 0,0 0 0 0 0,0 0 1 0 0,0 0-1 0 0,0 0 0 0 0,0 0 0 0 0,0 0 0 0 0,0 0 1 0 0,0 0-1 0 0,0 0 0 0 0,0 1 0 0 0,0-1 0 0 0,1 0 1 0 0,-8 3-119 0 0,0-1 0 0 0,0 1 0 0 0,0-1 0 0 0,0 0 1 0 0,-1-1-1 0 0,-12 2 0 0 0,-249 8-1274 0 0,-4-20 470 0 0,267 8 910 0 0,-790-68-133 0 0,3-43 2255 0 0,-109-2 1292 0 0,876 111-3333 0 0,-19-2 39 0 0,-68-6 144 0 0,102 12-170 0 0,11-1-76 0 0,0 0 1 0 0,-1 0-1 0 0,1 0 0 0 0,0 0 0 0 0,0 0 1 0 0,0 0-1 0 0,0 0 0 0 0,0 0 1 0 0,0 0-1 0 0,0 0 0 0 0,0 1 1 0 0,0-1-1 0 0,0 0 0 0 0,0 0 0 0 0,0 0 1 0 0,0 0-1 0 0,0 0 0 0 0,0 0 1 0 0,0 0-1 0 0,0 0 0 0 0,0 0 1 0 0,0 0-1 0 0,0 0 0 0 0,0 0 1 0 0,0 0-1 0 0,0 0 0 0 0,0 0 0 0 0,0 0 1 0 0,0 1-1 0 0,0-1 0 0 0,0 0 1 0 0,0 0-1 0 0,0 0 0 0 0,0 0 1 0 0,0 0-1 0 0,0 0 0 0 0,0 0 1 0 0,0 0-1 0 0,0 0 0 0 0,0 0 0 0 0,0 0 1 0 0,0 0-1 0 0,0 0 0 0 0,0 0 1 0 0,0 0-1 0 0,0 0 0 0 0,0 0 1 0 0,0 1-1 0 0,0-1 0 0 0,0 0 0 0 0,0 0 1 0 0,1 0-1 0 0,-1 0 0 0 0,0 0 1 0 0,0 0-1 0 0,0 0 0 0 0,0 0 1 0 0,0 0-1 0 0,0 0 0 0 0,12 5-9 0 0,-11-4 13 0 0,63 20-42 0 0,112 21-1 0 0,-127-32-13 0 0,368 61-195 0 0,6-20 193 0 0,-292-35 34 0 0,423 47-208 0 0,644 79-635 0 0,138 40-521 0 0,285 72 62 0 0,-8 41 905 0 0,-588-71 1179 0 0,-830-179-501 0 0,243 64 592 0 0,-333-77-530 0 0,-1 4 1 0 0,103 52 0 0 0,-197-83-299 0 0,-2-2 5 0 0,-1 1 0 0 0,1-1 0 0 0,-1 1 0 0 0,0 1 0 0 0,0 0 0 0 0,0 0-1 0 0,-1 0 1 0 0,0 0 0 0 0,8 10 0 0 0,-13-14-29 0 0,0 0 0 0 0,-1 0-1 0 0,1 0 1 0 0,0 0 0 0 0,-1 0 0 0 0,1 0-1 0 0,-1 0 1 0 0,0 0 0 0 0,1 0 0 0 0,-1 0 0 0 0,0 0-1 0 0,0 1 1 0 0,0-1 0 0 0,0 0 0 0 0,0 0-1 0 0,0 0 1 0 0,0 0 0 0 0,0 0 0 0 0,0 1 0 0 0,0-1-1 0 0,0 0 1 0 0,-1 0 0 0 0,1 0 0 0 0,-1 0-1 0 0,1 0 1 0 0,-1 0 0 0 0,1 0 0 0 0,-1 0 0 0 0,1 0-1 0 0,-1 0 1 0 0,0 0 0 0 0,1 0 0 0 0,-1 0-1 0 0,0-1 1 0 0,0 1 0 0 0,0 0 0 0 0,0 0 0 0 0,0-1-1 0 0,0 1 1 0 0,-1 0 0 0 0,-4 2-2 0 0,-1 1 1 0 0,0-1 0 0 0,0-1-1 0 0,0 1 1 0 0,-8 1-1 0 0,-16 3-22 0 0,1-2-1 0 0,-35 2 0 0 0,-65-3-116 0 0,83-3 103 0 0,-572-7-226 0 0,-7-21 244 0 0,518 22-15 0 0,-512-26 26 0 0,-989-39 508 0 0,-1420 66 680 0 0,2861 9-1011 0 0,-324 12 319 0 0,5 22 42 0 0,436-30-401 0 0,50-8-100 0 0,5 1-23 0 0,20 7-95 0 0,0-1 0 0 0,1-1 0 0 0,0-1 0 0 0,45 5 0 0 0,111 0-114 0 0,264-14 1 0 0,3-18 156 0 0,-99 5 51 0 0,-35 2 29 0 0,604-21 38 0 0,1 21 4 0 0,1420 97-2 0 0,-1845-46-42 0 0,-5 17 0 0 0,-196 2 96 0 0,-279-53-103 0 0,0 1 0 0 0,-1 0 0 0 0,16 7 0 0 0,-29-11-27 0 0,0 0 0 0 0,0 1 0 0 0,0-1 0 0 0,0 0 0 0 0,0 0 0 0 0,0 0 0 0 0,0 0 0 0 0,0 0-1 0 0,-1 0 1 0 0,1 0 0 0 0,0 0 0 0 0,0 0 0 0 0,0 0 0 0 0,0 0 0 0 0,0 0 0 0 0,0 0 0 0 0,0 0 0 0 0,0 1 0 0 0,0-1 0 0 0,0 0-1 0 0,0 0 1 0 0,0 0 0 0 0,0 0 0 0 0,0 0 0 0 0,0 0 0 0 0,0 0 0 0 0,0 0 0 0 0,0 0 0 0 0,0 0 0 0 0,0 0 0 0 0,0 1 0 0 0,0-1-1 0 0,0 0 1 0 0,0 0 0 0 0,0 0 0 0 0,1 0 0 0 0,-1 0 0 0 0,0 0 0 0 0,-11 2-53 0 0,1-1 0 0 0,-1-1 0 0 0,1 1 0 0 0,-16-3 0 0 0,-263-24-409 0 0,-1221-75 126 0 0,-7 42 916 0 0,-1085 102 390 0 0,2563-42-935 0 0,15 0 11 0 0,-1 0-1 0 0,1 2 1 0 0,-28 6 0 0 0,36-3 20 0 0,13-5 0 0 0,7 2-33 0 0,8 6-96 0 0,1-1 0 0 0,0-1 0 0 0,0 0-1 0 0,1-1 1 0 0,27 9 0 0 0,0-3-67 0 0,42 6 0 0 0,405 35-159 0 0,6-39 252 0 0,-248-9 52 0 0,790 19 40 0 0,586 82 62 0 0,-1522-94-152 0 0,624 85-319 0 0,-498-49 227 0 0,-178-35-10 0 0,0 3 1 0 0,66 31 0 0 0,-75-25-111 0 0,-37-21 228 0 0,-1 0 0 0 0,1 1 0 0 0,0-1 0 0 0,-1 0 0 0 0,1 1 0 0 0,-1-1 0 0 0,0 0 1 0 0,1 1-1 0 0,-1 0 0 0 0,0-1 0 0 0,0 1 0 0 0,0 0 0 0 0,0 0 0 0 0,0-1 0 0 0,-1 1 0 0 0,1 0 0 0 0,0 2 0 0 0,-1-2 1 0 0,0-1 0 0 0,0 0 0 0 0,-1 0 0 0 0,1 0 0 0 0,0 1 0 0 0,-1-1 0 0 0,1 0 0 0 0,-1 0 0 0 0,1 0 0 0 0,-1 0 0 0 0,0 0 0 0 0,0 1 0 0 0,1-1 0 0 0,-1 0 0 0 0,0-1 0 0 0,0 1 0 0 0,0 0 0 0 0,0 0 0 0 0,0 0 0 0 0,0-1 0 0 0,0 1 0 0 0,0 0-1 0 0,0-1 1 0 0,-2 1 0 0 0,-32 14-493 0 0,32-14 466 0 0,-34 9-425 0 0,0-1 1 0 0,-1-1-1 0 0,-41 1 0 0 0,-124 1-325 0 0,176-9 776 0 0,-914-1 63 0 0,-4-32 1750 0 0,359 10-740 0 0,-1047-8 856 0 0,3 32-1314 0 0,1221-3-560 0 0,915-17-493 0 0,2-22-302 0 0,-18 2 381 0 0,516-12 403 0 0,3 45 41 0 0,-56 49 176 0 0,-4 56-25 0 0,-891-92-211 0 0,411 66 75 0 0,-341-47-52 0 0,200 69 1 0 0,-326-96-28 0 0,21 8-26 0 0,-1 0 1 0 0,0 2-1 0 0,-1 0 0 0 0,26 18 0 0 0,-45-27 1 0 0,0 0 0 0 0,0 1 1 0 0,0-1-1 0 0,0 1 0 0 0,0-1 0 0 0,0 1 0 0 0,0 0 1 0 0,-1 0-1 0 0,1 0 0 0 0,-1 0 0 0 0,0 0 0 0 0,1 0 1 0 0,-1 1-1 0 0,0-1 0 0 0,0 0 0 0 0,0 0 0 0 0,0 4 1 0 0,-1-6 5 0 0,0 1 0 0 0,0 0 0 0 0,0 0 0 0 0,0 0 0 0 0,-1 0 1 0 0,1 0-1 0 0,0 0 0 0 0,0 0 0 0 0,-1 0 0 0 0,1 0 1 0 0,-1-1-1 0 0,1 1 0 0 0,-1 0 0 0 0,1 0 0 0 0,-1-1 0 0 0,1 1 1 0 0,-2 1-1 0 0,0 0-14 0 0,0 0 1 0 0,-1-1-1 0 0,1 1 0 0 0,0-1 1 0 0,-1 0-1 0 0,1 1 1 0 0,-1-1-1 0 0,-2 1 0 0 0,-16 3-169 0 0,0 0 0 0 0,0-1 0 0 0,-32 1 0 0 0,33-3 86 0 0,-394 19-1414 0 0,-221-35 2090 0 0,-146 0 822 0 0,-350-3 505 0 0,64 40-934 0 0,488-6-753 0 0,77 0-119 0 0,37 0-20 0 0,2-15 13 0 0,437-4-292 0 0,102 7-68 0 0,211-16-234 0 0,6-21 106 0 0,-180 18 308 0 0,1147-118 56 0 0,10 51 60 0 0,-145 72-10 0 0,-4 82 0 0 0,-368 50 0 0 0,-671-107-6 0 0,137 46-1 0 0,-211-59 1 0 0,-1-2-10 0 0,-1 2 0 0 0,1-1 0 0 0,0 1 1 0 0,-1 0-1 0 0,0 0 0 0 0,0 1 0 0 0,0 0 0 0 0,0 0 1 0 0,6 6-1 0 0,-11-10 12 0 0,-1 1 1 0 0,0-1-1 0 0,1 1 1 0 0,-1-1-1 0 0,1 0 1 0 0,-1 1-1 0 0,0-1 1 0 0,0 1-1 0 0,1 0 1 0 0,-1-1-1 0 0,0 1 0 0 0,0-1 1 0 0,1 1-1 0 0,-1-1 1 0 0,0 1-1 0 0,0 0 1 0 0,0-1-1 0 0,0 1 1 0 0,0-1-1 0 0,0 1 1 0 0,0-1-1 0 0,0 1 1 0 0,0 0-1 0 0,0-1 0 0 0,0 1 1 0 0,-1-1-1 0 0,1 1 1 0 0,0-1-1 0 0,0 1 1 0 0,-1 0-1 0 0,1-1 1 0 0,-1 1-1 0 0,0 1-10 0 0,-1-1-1 0 0,1 1 0 0 0,-1-1 1 0 0,1 0-1 0 0,-1 0 1 0 0,0 0-1 0 0,0 0 0 0 0,0 0 1 0 0,-2 1-1 0 0,-12 3-123 0 0,0-1 0 0 0,0 0-1 0 0,0-1 1 0 0,-1-1 0 0 0,-18 1 0 0 0,24-2 78 0 0,-519 10-1183 0 0,429-11 1218 0 0,-1225-21 225 0 0,727 9 303 0 0,292 6-97 0 0,-1275-6 1530 0 0,-653 63-512 0 0,2040-50-1424 0 0,77-2 0 0 0,145 1-28 0 0,103-3-404 0 0,727-80-492 0 0,205-34 810 0 0,6 46 52 0 0,-259 58 62 0 0,-3 44 0 0 0,300 79 15 0 0,-272 43 170 0 0,-744-132-158 0 0,-1 3 0 0 0,106 44-1 0 0,-181-63-22 0 0,1 2 0 0 0,-1 0-1 0 0,0 1 1 0 0,0 0-1 0 0,-1 1 1 0 0,14 12 0 0 0,-25-20-15 0 0,-1 1 0 0 0,1-1 0 0 0,-1 1 0 0 0,1-1 0 0 0,-1 1 0 0 0,0 0 0 0 0,0-1 1 0 0,0 1-1 0 0,0 0 0 0 0,0 0 0 0 0,0 0 0 0 0,0 0 0 0 0,0 0 0 0 0,-1 0 0 0 0,1 0 1 0 0,-1 0-1 0 0,1 3 0 0 0,-2-3-3 0 0,1-1 0 0 0,0 1 0 0 0,-1 0 1 0 0,1-1-1 0 0,-1 1 0 0 0,1-1 0 0 0,-1 1 0 0 0,0-1 1 0 0,0 1-1 0 0,1-1 0 0 0,-1 0 0 0 0,0 1 0 0 0,0-1 0 0 0,-1 0 1 0 0,1 0-1 0 0,0 0 0 0 0,-2 2 0 0 0,-4 2-32 0 0,-1-1-1 0 0,1 0 0 0 0,-1-1 1 0 0,0 1-1 0 0,0-1 1 0 0,0-1-1 0 0,-13 3 0 0 0,-47 7-201 0 0,-1-4 1 0 0,-106-1-1 0 0,114-6 143 0 0,-951 1-111 0 0,571-5 499 0 0,-905 8 1209 0 0,-2 39-149 0 0,165 42-989 0 0,994-69-361 0 0,-399 20-384 0 0,584-37 289 0 0,65-2-224 0 0,67-11 1 0 0,-110 10 280 0 0,437-57-441 0 0,201-25 352 0 0,473-26 134 0 0,7 54 0 0 0,1 73 0 0 0,-5 95 0 0 0,-776-51 0 0 0,-262-40 0 0 0,160 58 0 0 0,-221-66 0 0 0,53 30 0 0 0,-82-39 1 0 0,1 0-1 0 0,-1 0 1 0 0,0 0-1 0 0,0 0 0 0 0,5 6 1 0 0,-9-9-2 0 0,1 1 1 0 0,-1-1-1 0 0,0 1 0 0 0,1-1 1 0 0,-1 1-1 0 0,1-1 1 0 0,-1 1-1 0 0,0-1 0 0 0,1 1 1 0 0,-1-1-1 0 0,0 1 0 0 0,0 0 1 0 0,0-1-1 0 0,1 1 1 0 0,-1-1-1 0 0,0 1 0 0 0,0 0 1 0 0,0-1-1 0 0,0 1 1 0 0,0 0-1 0 0,0-1 0 0 0,0 1 1 0 0,0 0-1 0 0,0-1 1 0 0,0 1-1 0 0,-1-1 0 0 0,1 1 1 0 0,0 0-1 0 0,0-1 0 0 0,-1 1 1 0 0,1-1-1 0 0,0 1 1 0 0,-1-1-1 0 0,1 1 0 0 0,0-1 1 0 0,-1 1-1 0 0,1-1 1 0 0,-1 1-1 0 0,1-1 0 0 0,-1 1 1 0 0,1-1-1 0 0,-1 0 0 0 0,1 1 1 0 0,-1-1-1 0 0,1 0 1 0 0,-1 1-1 0 0,1-1 0 0 0,-1 0 1 0 0,0 0-1 0 0,1 0 1 0 0,-2 1-1 0 0,-7 2-57 0 0,-1-1-1 0 0,0 0 1 0 0,1 0 0 0 0,-1-1-1 0 0,-16 1 1 0 0,12-1 1 0 0,-514 5-499 0 0,1-20 674 0 0,-150-3 108 0 0,-1134 41 861 0 0,83 88-451 0 0,738-27-623 0 0,498-52-109 0 0,446-33-193 0 0,141-6 50 0 0,351-41-71 0 0,4-17 208 0 0,-72 8 98 0 0,1023-82 115 0 0,10 121-54 0 0,-332 97-57 0 0,-16 99 0 0 0,-1049-176 0 0 0,140 34-38 0 0,-116-25 21 0 0,68 29 0 0 0,-59-15-39 0 0,-43-24 38 0 0,0 1-1 0 0,0 0 0 0 0,-1 0 1 0 0,1 0-1 0 0,-1 1 0 0 0,0-1 1 0 0,0 1-1 0 0,4 5 0 0 0,-6-8 7 0 0,-1 0 0 0 0,1 0 0 0 0,-1 1 0 0 0,1-1 0 0 0,0 0 0 0 0,-1 1 0 0 0,0-1 0 0 0,1 1 0 0 0,-1-1 0 0 0,0 0 1 0 0,0 1-1 0 0,0-1 0 0 0,0 1 0 0 0,0-1 0 0 0,0 1 0 0 0,0-1 0 0 0,0 0 0 0 0,-1 1 0 0 0,1-1 0 0 0,-1 1 0 0 0,1-1 0 0 0,-1 0 0 0 0,1 1 0 0 0,-1-1 0 0 0,0 0 0 0 0,1 0 0 0 0,-1 0 0 0 0,0 1 0 0 0,0-1 0 0 0,0 0 0 0 0,0 0 0 0 0,0 0 0 0 0,-3 1 0 0 0,-1 3-35 0 0,-2-2 0 0 0,1 1 0 0 0,0 0 0 0 0,-1-1 0 0 0,-11 4 0 0 0,-14 2-119 0 0,0-1 0 0 0,0-1 0 0 0,-54 3 0 0 0,-338 22-221 0 0,-9-15 79 0 0,301-13 284 0 0,-684 20 359 0 0,-764 35 714 0 0,402 25-513 0 0,549-30-446 0 0,-463 31-364 0 0,980-79 202 0 0,-165 2-212 0 0,260-10 252 0 0,19-1-3 0 0,9-3 16 0 0,8 1-18 0 0,0 0 1 0 0,35-5-1 0 0,-44 8 29 0 0,573-85-184 0 0,827-85 192 0 0,11 104 0 0 0,-49 133 0 0 0,-884-5 100 0 0,-11 30 16 0 0,-415-75-101 0 0,-1 2-1 0 0,116 51 0 0 0,-134-46-48 0 0,-39-20 23 0 0,-1 0 1 0 0,-1 0-1 0 0,1 0 1 0 0,0 1-1 0 0,0-1 0 0 0,-1 1 1 0 0,1 0-1 0 0,-1 0 1 0 0,4 5-1 0 0,-6-7 7 0 0,0 0-1 0 0,1-1 1 0 0,-1 1 0 0 0,0 0-1 0 0,1 0 1 0 0,-1 0 0 0 0,0 0-1 0 0,0 0 1 0 0,0 0-1 0 0,0 0 1 0 0,1 0 0 0 0,-1 0-1 0 0,-1 0 1 0 0,1-1 0 0 0,0 1-1 0 0,0 0 1 0 0,0 0 0 0 0,0 0-1 0 0,-1 0 1 0 0,1 0 0 0 0,0 0-1 0 0,-1 0 1 0 0,1-1 0 0 0,-1 1-1 0 0,1 0 1 0 0,-1 0-1 0 0,0 0 1 0 0,-1 2-18 0 0,-1-1 0 0 0,1 0 0 0 0,-1 0 0 0 0,0 0 0 0 0,1 0 0 0 0,-6 2 0 0 0,-9 3-153 0 0,1-1-1 0 0,-1-1 1 0 0,-1 0 0 0 0,1-1-1 0 0,-31 2 1 0 0,46-6 167 0 0,-254 19-1104 0 0,-9-20 883 0 0,163 0 254 0 0,-1414-25 1356 0 0,380 10 130 0 0,386 9-982 0 0,506 4-385 0 0,-280-14 64 0 0,439 11-173 0 0,-214-28 88 0 0,239 19-41 0 0,60 14-80 0 0,0 1 0 0 0,0 0-1 0 0,0 0 1 0 0,0 0 0 0 0,0 0-1 0 0,0 0 1 0 0,0 0-1 0 0,-1-1 1 0 0,1 1 0 0 0,0 0-1 0 0,0 0 1 0 0,0 0 0 0 0,0 0-1 0 0,0-1 1 0 0,0 1 0 0 0,0 0-1 0 0,0 0 1 0 0,0 0 0 0 0,0 0-1 0 0,0 0 1 0 0,0-1-1 0 0,0 1 1 0 0,0 0 0 0 0,0 0-1 0 0,0 0 1 0 0,0 0 0 0 0,0-1-1 0 0,1 1 1 0 0,-1 0 0 0 0,0 0-1 0 0,0 0 1 0 0,0 0 0 0 0,0 0-1 0 0,0 0 1 0 0,0-1 0 0 0,0 1-1 0 0,0 0 1 0 0,1 0-1 0 0,-1 0 1 0 0,0 0 0 0 0,0 0-1 0 0,0 0 1 0 0,0 0 0 0 0,0 0-1 0 0,0 0 1 0 0,1 0 0 0 0,-1-1-1 0 0,0 1 1 0 0,0 0 0 0 0,0 0-1 0 0,1 0 1 0 0,8-6 8 0 0,8 0 7 0 0,0 0-1 0 0,1 2 1 0 0,18-4-1 0 0,-28 7-23 0 0,718-115-472 0 0,-705 113 467 0 0,1315-139-278 0 0,-633 97 263 0 0,1228 82 0 0 0,-1904-35 27 0 0,653 63 0 0 0,-475-35 0 0 0,259 71 0 0 0,-460-100 0 0 0,112 36-13 0 0,-115-37 8 0 0,0 0-1 0 0,0 0 1 0 0,0 0-1 0 0,0 1 1 0 0,0-1 0 0 0,0 0-1 0 0,0 1 1 0 0,0-1-1 0 0,0 1 1 0 0,0-1 0 0 0,-1 1-1 0 0,1 0 1 0 0,0-1-1 0 0,0 1 1 0 0,-1 0 0 0 0,1-1-1 0 0,0 1 1 0 0,-1 0-1 0 0,1 0 1 0 0,0 1 0 0 0,-2-1-18 0 0,-1 0 0 0 0,1 0 1 0 0,-1-1-1 0 0,1 1 0 0 0,-1 0 1 0 0,1-1-1 0 0,-1 1 0 0 0,1-1 1 0 0,-1 1-1 0 0,0-1 0 0 0,0 0 1 0 0,1 0-1 0 0,-4 0 0 0 0,-23 2-205 0 0,0-2 0 0 0,-36-5 0 0 0,44 3 148 0 0,-155-11-357 0 0,-312-30 50 0 0,-2616-255 2883 0 0,3063 294-2450 0 0,-792-85 883 0 0,743 73-704 0 0,77 12-129 0 0,12 4-96 0 0,0 0 1 0 0,0 0-1 0 0,0 0 1 0 0,0-1-1 0 0,0 1 0 0 0,0 0 1 0 0,0 0-1 0 0,0 0 0 0 0,0 0 1 0 0,0 0-1 0 0,0 0 0 0 0,0 0 1 0 0,0 0-1 0 0,0 0 1 0 0,0 0-1 0 0,0 0 0 0 0,0 0 1 0 0,0-1-1 0 0,0 1 0 0 0,0 0 1 0 0,0 0-1 0 0,0 0 0 0 0,0 0 1 0 0,0 0-1 0 0,0 0 1 0 0,0 0-1 0 0,0 0 0 0 0,0 0 1 0 0,0 0-1 0 0,0 0 0 0 0,0 0 1 0 0,0 0-1 0 0,1-1 1 0 0,-1 1-1 0 0,0 0 0 0 0,0 0 1 0 0,0 0-1 0 0,0 0 0 0 0,0 0 1 0 0,0 0-1 0 0,0 0 0 0 0,0 0 1 0 0,0 0-1 0 0,0 0 1 0 0,0 0-1 0 0,0 0 0 0 0,0 0 1 0 0,1 0-1 0 0,-1 0 0 0 0,0 0 1 0 0,0 0-1 0 0,0 0 0 0 0,0 0 1 0 0,0 0-1 0 0,0 0 1 0 0,0 0-1 0 0,16-2-21 0 0,-15 2 24 0 0,243-2-558 0 0,-112 5 315 0 0,352-13-425 0 0,-194 2 354 0 0,-254 8 277 0 0,1145-16-589 0 0,0 42 500 0 0,-414 19 110 0 0,-6 29 14 0 0,-344-1-1 0 0,-346-52-72 0 0,-71-20-13 0 0,-4 0 56 0 0,-7 1-1 0 0,-15-1-59 0 0,-26-4 0 0 0,27 2 34 0 0,-900-64-448 0 0,601 41 570 0 0,-169-13 274 0 0,-578-41 555 0 0,652 51-488 0 0,-325-20 112 0 0,566 36-389 0 0,-121-6 175 0 0,4 19 136 0 0,271-1-401 0 0,-33 4 111 0 0,57-5-150 0 0,-1 0 0 0 0,1 0 0 0 0,0 0 0 0 0,-1 0-1 0 0,1 0 1 0 0,-1 0 0 0 0,1 0 0 0 0,0 0 0 0 0,-1 0 0 0 0,1 0-1 0 0,-1 1 1 0 0,1-1 0 0 0,0 0 0 0 0,-1 0 0 0 0,1 0 0 0 0,0 0-1 0 0,-1 1 1 0 0,1-1 0 0 0,0 0 0 0 0,-1 0 0 0 0,1 1 0 0 0,0-1-1 0 0,-1 0 1 0 0,1 1 0 0 0,0-1 0 0 0,0 0 0 0 0,-1 1 0 0 0,1-1-1 0 0,0 0 1 0 0,0 1 0 0 0,0 0 0 0 0,0 0-9 0 0,1 0 1 0 0,0 0-1 0 0,0 1 1 0 0,-1-1-1 0 0,1 0 0 0 0,0 0 1 0 0,0 0-1 0 0,0 0 1 0 0,1 0-1 0 0,-1 0 0 0 0,0 0 1 0 0,0-1-1 0 0,0 1 1 0 0,1 0-1 0 0,1 0 1 0 0,26 12-82 0 0,11 1-40 0 0,1-1 0 0 0,54 9 0 0 0,92 5-186 0 0,229 9-138 0 0,5-15 142 0 0,-253-14 196 0 0,165 8-22 0 0,1124 67-62 0 0,-812-24 141 0 0,-8 30 60 0 0,-522-65-3 0 0,-2 5 0 0 0,127 49 0 0 0,-225-72 0 0 0,-1 1 0 0 0,1 0 0 0 0,-1 1 0 0 0,-1 0 0 0 0,20 15 0 0 0,-31-21 0 0 0,-1 0 0 0 0,1 1-1 0 0,-1-1 1 0 0,1 1 0 0 0,-1 0 0 0 0,0-1-1 0 0,1 1 1 0 0,0 3 0 0 0,-1-5-3 0 0,-1 1 1 0 0,0 0-1 0 0,0-1 1 0 0,1 1-1 0 0,-1 0 1 0 0,0 0-1 0 0,0-1 0 0 0,0 1 1 0 0,0 0-1 0 0,0-1 1 0 0,0 1-1 0 0,0 0 1 0 0,0 0-1 0 0,0-1 1 0 0,-1 1-1 0 0,1 0 1 0 0,0-1-1 0 0,-1 2 1 0 0,0 0-8 0 0,0-1 1 0 0,-1 1 0 0 0,1 0-1 0 0,-1-1 1 0 0,0 0 0 0 0,1 1-1 0 0,-1-1 1 0 0,0 0 0 0 0,0 0-1 0 0,0 0 1 0 0,0 0 0 0 0,0 0-1 0 0,0 0 1 0 0,0-1 0 0 0,-4 1-1 0 0,-27 6-71 0 0,0-1-1 0 0,0-2 0 0 0,-53 0 0 0 0,34-2 27 0 0,-665 3-300 0 0,-3-33 470 0 0,136 4 181 0 0,-605-2 512 0 0,0 36-99 0 0,69 65-439 0 0,923-58-248 0 0,-683 86 31 0 0,869-101-52 0 0,-43 6 2 0 0,-1 3 1 0 0,-53 18-1 0 0,106-29-1 0 0,-4 2 4 0 0,0 1 1 0 0,0-1-1 0 0,-10 7 1 0 0,15-9-12 0 0,0 0 1 0 0,0 1 0 0 0,1-1 0 0 0,-1 1 0 0 0,0-1 0 0 0,0 1 0 0 0,1-1 0 0 0,-1 1 0 0 0,1 0 0 0 0,-1-1 0 0 0,0 1-1 0 0,1 0 1 0 0,-1 0 0 0 0,1-1 0 0 0,-1 1 0 0 0,1 0 0 0 0,0 0 0 0 0,-1 0 0 0 0,1-1 0 0 0,0 1 0 0 0,0 0-1 0 0,-1 0 1 0 0,1 0 0 0 0,0 0 0 0 0,0 0 0 0 0,0 0 0 0 0,0-1 0 0 0,0 1 0 0 0,0 0 0 0 0,0 0 0 0 0,1 0-1 0 0,-1 0 1 0 0,0 0 0 0 0,0 0 0 0 0,1-1 0 0 0,-1 2 0 0 0,3 1-13 0 0,-1 1 0 0 0,1-1 0 0 0,-1 0 0 0 0,1 0-1 0 0,0 0 1 0 0,0-1 0 0 0,1 1 0 0 0,-1-1 0 0 0,0 0 0 0 0,1 0 0 0 0,-1 0 0 0 0,6 2 0 0 0,9 3-91 0 0,25 6 0 0 0,-39-12 87 0 0,46 12-182 0 0,0-3 0 0 0,87 5 0 0 0,111-9-21 0 0,840-48 211 0 0,-190 3 15 0 0,307 58 23 0 0,-9 123 42 0 0,-993-98 6 0 0,-159-32-68 0 0,-1 1-1 0 0,61 29 1 0 0,-102-41-4 0 0,4 1 3 0 0,0 1 0 0 0,-1 0 0 0 0,1 0-1 0 0,-1 0 1 0 0,1 0 0 0 0,-1 1-1 0 0,0 0 1 0 0,-1 0 0 0 0,9 10 0 0 0,-12-14-7 0 0,-1 1 1 0 0,0-1-1 0 0,1 1 1 0 0,-1-1-1 0 0,0 1 1 0 0,0-1 0 0 0,0 1-1 0 0,1-1 1 0 0,-1 1-1 0 0,0 0 1 0 0,0-1-1 0 0,0 1 1 0 0,0-1 0 0 0,0 1-1 0 0,0-1 1 0 0,0 1-1 0 0,0 0 1 0 0,0-1-1 0 0,0 1 1 0 0,0-1 0 0 0,0 1-1 0 0,-1 0 1 0 0,1-1-1 0 0,0 1 1 0 0,0-1-1 0 0,-1 1 1 0 0,1-1 0 0 0,0 1-1 0 0,-1-1 1 0 0,1 1-1 0 0,0-1 1 0 0,-1 1-1 0 0,-2 1-5 0 0,1-1 0 0 0,0 1 0 0 0,0-1 0 0 0,-1 1 0 0 0,1-1-1 0 0,-5 1 1 0 0,-12 4-40 0 0,-1 0 0 0 0,0-2 0 0 0,-38 3 0 0 0,-264 9-273 0 0,-10-20 258 0 0,176 0 133 0 0,-1137-20 604 0 0,866 16-344 0 0,-205-1 315 0 0,3 17-184 0 0,-382 45-162 0 0,970-50-298 0 0,-597 52 51 0 0,376-29-50 0 0,-23 3-61 0 0,-338 23-452 0 0,557-51 189 0 0,703-17-982 0 0,-77 0 1246 0 0,-517 15 63 0 0,983 12 134 0 0,-965-8-138 0 0,700 47 62 0 0,-363-6-63 0 0,-8 26 0 0 0,-356-61-12 0 0,57 21 0 0 0,-92-29-8 0 0,0 0 1 0 0,1-1-1 0 0,-1 1 0 0 0,0 0 0 0 0,0-1 0 0 0,0 1 1 0 0,0-1-1 0 0,0 1 0 0 0,0-1 0 0 0,0 1 0 0 0,0-1 0 0 0,0 0 1 0 0,0 1-1 0 0,-2-1 0 0 0,-14 3-46 0 0,0-1-1 0 0,0-1 1 0 0,0-1-1 0 0,-30-3 1 0 0,11 1 31 0 0,-105-5 53 0 0,-907-52 534 0 0,686 32-188 0 0,-909-66 1053 0 0,975 79-1261 0 0,-61-5-60 0 0,170-2-41 0 0,124 13-57 0 0,39 5 2 0 0,17 3-26 0 0,9 3 4 0 0,9 5-32 0 0,-10-8 47 0 0,15 9-102 0 0,0-1 1 0 0,1 0-1 0 0,0-1 1 0 0,0-1-1 0 0,25 6 1 0 0,93 12-233 0 0,-93-18 294 0 0,373 43-204 0 0,4-17 245 0 0,160 16-42 0 0,-3 36-29 0 0,-529-73-102 0 0,-45-10 26 0 0,-17-1-126 0 0,-242-34 64 0 0,35 10 398 0 0,-1048-95 677 0 0,637 93-667 0 0,217 31-193 0 0,336-3 0 0 0,-137 11 0 0 0,208-13 3 0 0,6 0-6 0 0,0 0 1 0 0,-1 1 0 0 0,1-1 0 0 0,0 1 0 0 0,0 0 0 0 0,-1 0 0 0 0,-5 3 0 0 0,9-4 0 0 0,0 0 1 0 0,0 0-1 0 0,1 0 1 0 0,-1 0 0 0 0,0 0-1 0 0,0 0 1 0 0,0 0-1 0 0,0 0 1 0 0,0 0 0 0 0,0 0-1 0 0,0 0 1 0 0,0 0-1 0 0,0 0 1 0 0,0 0 0 0 0,0 0-1 0 0,0 0 1 0 0,0 0-1 0 0,1 0 1 0 0,-1 1 0 0 0,0-1-1 0 0,0 0 1 0 0,0 0-1 0 0,0 0 1 0 0,0 0 0 0 0,0 0-1 0 0,0 0 1 0 0,0 0-1 0 0,0 0 1 0 0,0 0 0 0 0,0 0-1 0 0,0 0 1 0 0,0 1-1 0 0,0-1 1 0 0,0 0 0 0 0,0 0-1 0 0,0 0 1 0 0,0 0-1 0 0,0 0 1 0 0,0 0 0 0 0,0 0-1 0 0,0 0 1 0 0,0 0-1 0 0,0 0 1 0 0,0 1 0 0 0,0-1-1 0 0,0 0 1 0 0,-1 0-1 0 0,1 0 1 0 0,0 0 0 0 0,0 0-1 0 0,0 0 1 0 0,0 0-1 0 0,0 0 1 0 0,0 0 0 0 0,0 0-1 0 0,0 0 1 0 0,0 0-1 0 0,0 0 1 0 0,0 0 0 0 0,10 8-64 0 0,0 0 0 0 0,1-1 0 0 0,1 0 0 0 0,-1-1 0 0 0,1-1 1 0 0,0 0-1 0 0,0 0 0 0 0,23 5 0 0 0,9-1 38 0 0,55 5 0 0 0,255 7 40 0 0,-255-17 41 0 0,75 1-37 0 0,304 24-542 0 0,-463-27 422 0 0,-12-2-1 0 0,-6-1 2 0 0,-24-5 47 0 0,-1 0 0 0 0,-34-2 1 0 0,-60 1 241 0 0,55 4-145 0 0,-481-21 114 0 0,202 10 37 0 0,321 13-164 0 0,-148-4 225 0 0,186 14-327 0 0,-3-4 3 0 0,1-1-1 0 0,0 0 1 0 0,-1-1 0 0 0,1 0 0 0 0,15 1 0 0 0,58 3 1 0 0,-55-6 77 0 0,179 9-9 0 0,137 10 22 0 0,-6 25 151 0 0,-302-36-188 0 0,-62-14-23 0 0,-40-2-1 0 0,21 3 39 0 0,-155-21-124 0 0,-118-12 98 0 0,233 32 76 0 0,-14-1 65 0 0,71 5 3 0 0,74 9-164 0 0,0-3 0 0 0,62 0 0 0 0,102-11 7 0 0,-132 2 107 0 0,331-19 283 0 0,146-4-168 0 0,-374 22-121 0 0,307-3 72 0 0,-117 2-16 0 0,-68 0-46 0 0,69-5-24 0 0,-144 2 22 0 0,596-11 585 0 0,2 24-400 0 0,-501 3-254 0 0,143 4 0 0 0,-24 0 0 0 0,-56-13 80 0 0,-273-3 17 0 0,27 0-82 0 0,-138 4-15 0 0,-11-1 0 0 0,-14-1 0 0 0,-158 1-272 0 0,79 2 116 0 0,-164 3-106 0 0,57 0 192 0 0,-98-2 70 0 0,-302-2 0 0 0,-301-23-76 0 0,-151-19 25 0 0,593 26 42 0 0,-347 9 23 0 0,6 36 40 0 0,548-8-156 0 0,-70 4-361 0 0,110-5-89 0 0,17 0 113 0 0,190-19 427 0 0,9 0-46 0 0,5 1 3 0 0,15 3 41 0 0,0-1 0 0 0,0-1-1 0 0,25 0 1 0 0,60-6 184 0 0,-9 0 10 0 0,415-15 626 0 0,-99 1-366 0 0,-131 11-295 0 0,198-3 72 0 0,-246 9-217 0 0,261 3 0 0 0,-270 0 20 0 0,152 5 24 0 0,146-10-44 0 0,-328-3 0 0 0,209 14 63 0 0,-365-7-62 0 0,137 1-1 0 0,-140-2 0 0 0,-2 3 0 0 0,-19-3-14 0 0,-10 0-70 0 0,-16 4-386 0 0,-27 6 270 0 0,0-2 0 0 0,-47 3 0 0 0,-86-1 34 0 0,145-9 132 0 0,-371 8-68 0 0,316-7 76 0 0,-818-6 26 0 0,811 3 0 0 0,-540-16 0 0 0,27 1 0 0 0,449 13-17 0 0,-505 0 378 0 0,636 4-330 0 0,-359 24 52 0 0,368-22-150 0 0,-1 1 0 0 0,2 0 1 0 0,-1 1-1 0 0,-17 9 0 0 0,20-9-1 0 0,11-5 58 0 0,1 1 0 0 0,-1-1-1 0 0,1 0 1 0 0,-1 0-1 0 0,0 0 1 0 0,1 0 0 0 0,-1 1-1 0 0,1-1 1 0 0,0 0 0 0 0,-1 1-1 0 0,1-1 1 0 0,-1 0-1 0 0,1 1 1 0 0,-1-1 0 0 0,1 0-1 0 0,0 1 1 0 0,-1-1 0 0 0,1 1-1 0 0,0-1 1 0 0,-1 1 0 0 0,1-1-1 0 0,0 1 1 0 0,0-1-1 0 0,0 1 1 0 0,-1-1 0 0 0,1 2-1 0 0,5 9-42 0 0,-3-8 53 0 0,0-1 1 0 0,1 1-1 0 0,-1-1 1 0 0,1 0-1 0 0,0 0 1 0 0,0-1-1 0 0,-1 1 1 0 0,1 0-1 0 0,0-1 1 0 0,1 0-1 0 0,-1 1 1 0 0,0-1-1 0 0,0 0 1 0 0,0-1-1 0 0,5 1 0 0 0,7 1 81 0 0,31 0 0 0 0,-43-2-67 0 0,251-14 564 0 0,0-18-312 0 0,-221 28-254 0 0,556-45 127 0 0,-518 45-136 0 0,561-1-3 0 0,-338 13 81 0 0,267 5 134 0 0,-467-13-214 0 0,560-13 62 0 0,-249 4 2 0 0,-213 7-6 0 0,223 15 145 0 0,117 4-140 0 0,-270-19-64 0 0,88-4 0 0 0,93 7 0 0 0,-290 3 0 0 0,183-21-6 0 0,-141 2 87 0 0,129-7-87 0 0,71-4-23 0 0,47 1 29 0 0,-22-2 0 0 0,31-4 11 0 0,-91 5-11 0 0,-95 8-11 0 0,93 5 11 0 0,-1-1 0 0 0,-337 13 0 0 0,284-20 0 0 0,119-7 0 0 0,-366 24 0 0 0,316-12 0 0 0,-128 7 0 0 0,140 0-10 0 0,-45 4-47 0 0,1 0 60 0 0,100 1-154 0 0,70 2-42 0 0,286 33 177 0 0,-664-22 16 0 0,284 30 0 0 0,-311-19-10 0 0,-93-17-15 0 0,0 1 1 0 0,0 1-1 0 0,0 0 1 0 0,0 1-1 0 0,18 11 1 0 0,-30-16-76 0 0,-3 0-232 0 0,-26 6 240 0 0,0-2 0 0 0,-1 0 0 0 0,-56 0 0 0 0,35-2 97 0 0,-435 17-5 0 0,172-14 2 0 0,-66 0-57 0 0,245-6 58 0 0,-721-2-59 0 0,-1-18-83 0 0,578 10 101 0 0,-521-26 1 0 0,-313-28 37 0 0,39 21 223 0 0,242 45 328 0 0,449 15-395 0 0,169-5-83 0 0,-367 30-60 0 0,282-17-28 0 0,-100 10-208 0 0,-128 9-384 0 0,307-28 243 0 0,-426 1-811 0 0,610-19 1126 0 0,-84-5-93 0 0,95 4 176 0 0,1-1 0 0 0,-44-12 0 0 0,65 15 63 0 0,5-1-1 0 0,6-4-60 0 0,1 0-1 0 0,-1 0 1 0 0,1 1-1 0 0,0 1 1 0 0,0 0-1 0 0,19-5 1 0 0,71-12 50 0 0,-85 19-71 0 0,162-27-3 0 0,70-12-87 0 0,913-129 476 0 0,35 82 87 0 0,157 37-307 0 0,-632 26-122 0 0,1290-53-229 0 0,-317 61-1030 0 0,-521 59 840 0 0,-1019-35 333 0 0,211 14-32 0 0,-4 20 27 0 0,-335-36 32 0 0,-8-1-8 0 0,26 1 0 0 0,-90-3-162 0 0,-344-15-109 0 0,-157-3 391 0 0,-2701-2 713 0 0,429-26-697 0 0,2145 7-128 0 0,448 23 0 0 0,-390-42 0 0 0,605 54 0 0 0,-12 0 0 0 0,-1-2 0 0 0,-24-8 0 0 0,49 12 0 0 0,-1 0 0 0 0,1 0 0 0 0,0 0 0 0 0,-1 0 0 0 0,1 0 0 0 0,0 0 0 0 0,0 0 0 0 0,-1 0 0 0 0,1 0 0 0 0,0 0 0 0 0,0 0 0 0 0,-1 0 0 0 0,1 0 0 0 0,0-1 0 0 0,0 1 0 0 0,-1 0 0 0 0,1 0 0 0 0,0 0 0 0 0,0 0 0 0 0,0 0 0 0 0,-1-1 0 0 0,1 1 0 0 0,0 0 0 0 0,0 0 0 0 0,0 0 0 0 0,-1-1 0 0 0,1 1 0 0 0,0 0 0 0 0,0 0 0 0 0,0-1 0 0 0,0 1 0 0 0,0 0 0 0 0,0 0 0 0 0,0-1 0 0 0,0 1 0 0 0,0 0 0 0 0,0 0 0 0 0,-1-1 0 0 0,1 1 0 0 0,4-3-7 0 0,-1 1 0 0 0,0 0 0 0 0,0-1 0 0 0,1 2 0 0 0,-1-1 0 0 0,1 0 0 0 0,0 1 0 0 0,0-1 0 0 0,5 0-1 0 0,-4 0-1 0 0,73-20-123 0 0,158-22-1 0 0,-102 22 81 0 0,705-116 42 0 0,-743 123 9 0 0,677-82 61 0 0,7 34-56 0 0,582 15-196 0 0,2 61 0 0 0,-265 33 128 0 0,-1039-43 64 0 0,689 52 0 0 0,-516-25 272 0 0,19 1 130 0 0,-248-30-228 0 0,-24-10-7 0 0,-1 2-1 0 0,0 0 0 0 0,0 2 0 0 0,-40-6 0 0 0,31 6-85 0 0,-370-39-51 0 0,305 37-28 0 0,-896-51 1 0 0,-6 32 58 0 0,-1628 13 321 0 0,2268 16-328 0 0,-1187 3 270 0 0,1091-17-129 0 0,5-27 16 0 0,341 20-154 0 0,95 15-31 0 0,-1-1 1 0 0,1 0-1 0 0,0 0 1 0 0,1-1-1 0 0,-1-1 1 0 0,-11-7-1 0 0,22 12-23 0 0,1 1 0 0 0,-1 0 0 0 0,1 0 0 0 0,0 0 1 0 0,-1 0-1 0 0,1-1 0 0 0,-1 1 0 0 0,1 0 0 0 0,0 0 0 0 0,-1 0 0 0 0,1-1 0 0 0,0 1 0 0 0,0 0 0 0 0,-1-1 0 0 0,1 1 0 0 0,0 0 0 0 0,0-1 0 0 0,-1 1 0 0 0,1 0 0 0 0,0-1 0 0 0,0 1 0 0 0,0 0 0 0 0,-1-1 0 0 0,1 1 1 0 0,0-1-1 0 0,0 1 0 0 0,0-1 0 0 0,0 1 0 0 0,0 0 0 0 0,0-1 0 0 0,0 1 0 0 0,0-1 0 0 0,0 1 0 0 0,0 0 0 0 0,0-1 0 0 0,0 1 0 0 0,0-1 0 0 0,1 1 0 0 0,-1 0 0 0 0,0-1 0 0 0,16-9 82 0 0,-11 7-91 0 0,21-9 0 0 0,1 2 0 0 0,41-12 0 0 0,64-8-62 0 0,-117 26 66 0 0,792-135-294 0 0,-448 83 220 0 0,-191 28 76 0 0,853-124 0 0 0,1583 15-584 0 0,-654 242 48 0 0,-1222-7 536 0 0,-636-78 220 0 0,-529-63 269 0 0,349 36-438 0 0,-576-33 58 0 0,-6 17-26 0 0,636 22-83 0 0,-2533-50 64 0 0,669 16-53 0 0,1847 33-3 0 0,-307-14 77 0 0,5-23 123 0 0,346 38-201 0 0,-95-19 95 0 0,82 15-49 0 0,1-1 0 0 0,-37-16 0 0 0,50 19-24 0 0,0 0-1 0 0,0-1 0 0 0,1 1 0 0 0,-1-1 0 0 0,-5-5 1 0 0,10 8-22 0 0,1 0 0 0 0,-1 1 0 0 0,0-1 0 0 0,0 0 0 0 0,1 1 0 0 0,-1-1 1 0 0,0 0-1 0 0,1 0 0 0 0,-1 0 0 0 0,1 0 0 0 0,-1 1 0 0 0,1-1 0 0 0,-1 0 0 0 0,1 0 1 0 0,0 0-1 0 0,-1 0 0 0 0,1 0 0 0 0,0 0 0 0 0,0 0 0 0 0,0 0 0 0 0,0 0 0 0 0,0 0 0 0 0,0 0 1 0 0,0 0-1 0 0,0 0 0 0 0,0 0 0 0 0,0 0 0 0 0,1 0 0 0 0,-1 0 0 0 0,0 0 0 0 0,1 0 1 0 0,-1 0-1 0 0,1 0 0 0 0,-1 0 0 0 0,1 0 0 0 0,-1 0 0 0 0,1 0 0 0 0,0 1 0 0 0,-1-1 0 0 0,2-1 1 0 0,4-2 8 0 0,-1 0 0 0 0,1 0 0 0 0,0 1 1 0 0,0 0-1 0 0,0 0 0 0 0,0 1 0 0 0,0-1 1 0 0,12-1-1 0 0,-9 1-4 0 0,303-73 60 0 0,8 18-289 0 0,-140 26 156 0 0,787-130-134 0 0,4 42-172 0 0,532 43-869 0 0,-710 92 888 0 0,-3 60-68 0 0,-733-67 376 0 0,334 61 48 0 0,-380-67-5 0 0,0 1 0 0 0,0 0-1 0 0,0 1 1 0 0,-1 0 0 0 0,19 10-1 0 0,-29-13-2 0 0,1-1 0 0 0,-1 0 0 0 0,1 0 0 0 0,-1 0 0 0 0,1 1 0 0 0,-1-1 0 0 0,0 0 0 0 0,1 0 0 0 0,-1 1 0 0 0,1-1 0 0 0,-1 1 0 0 0,1-1 0 0 0,-1 0 0 0 0,0 1 0 0 0,1-1 0 0 0,-1 1 0 0 0,0-1 0 0 0,0 1 0 0 0,1-1 0 0 0,-1 1 0 0 0,0-1 0 0 0,0 1 0 0 0,0-1 0 0 0,1 1 0 0 0,-1-1 0 0 0,0 1 0 0 0,0-1 0 0 0,0 1 0 0 0,0-1 0 0 0,0 1 0 0 0,0 0 0 0 0,-2 1 0 0 0,1 0 0 0 0,-1-1 0 0 0,0 1 0 0 0,1-1 0 0 0,-1 1 0 0 0,0-1 0 0 0,0 0 0 0 0,0 0 0 0 0,0 1 0 0 0,0-1 0 0 0,0-1 0 0 0,0 1 0 0 0,-4 1 0 0 0,-38 9 0 0 0,-18-1 0 0 0,-1-2 0 0 0,-89-2 0 0 0,96-4 0 0 0,-1107 27 0 0 0,-1594 35 0 0 0,360-85 335 0 0,1689-34 402 0 0,696 53-719 0 0,-143-22 260 0 0,136 20-210 0 0,1-1-1 0 0,0-1 1 0 0,0 0 0 0 0,0-1 0 0 0,-32-19 0 0 0,46 23-44 0 0,0 1 0 0 0,1-1 1 0 0,-1 0-1 0 0,0 0 0 0 0,1 0 0 0 0,0-1 1 0 0,-5-4-1 0 0,7 6-16 0 0,1 1 0 0 0,-1 0 0 0 0,0 0 0 0 0,1-1 0 0 0,-1 1 0 0 0,1 0 1 0 0,0-1-1 0 0,-1 1 0 0 0,1 0 0 0 0,0-1 0 0 0,0 1 0 0 0,0-1 0 0 0,0 1 1 0 0,0 0-1 0 0,0-1 0 0 0,0 1 0 0 0,0-1 0 0 0,1 1 0 0 0,-1 0 0 0 0,0-1 0 0 0,1 1 1 0 0,-1 0-1 0 0,1-1 0 0 0,0 1 0 0 0,-1 0 0 0 0,1 0 0 0 0,1-2 0 0 0,4-4 8 0 0,0 1-1 0 0,0 0 0 0 0,1 1 0 0 0,0-1 1 0 0,0 1-1 0 0,0 0 0 0 0,0 1 0 0 0,16-7 1 0 0,36-17 8 0 0,99-32 0 0 0,74-8-187 0 0,-196 58 127 0 0,603-136-348 0 0,12 33 217 0 0,692-56-384 0 0,10 102-258 0 0,-495 83 294 0 0,-7 51 152 0 0,-762-57 345 0 0,313 41-79 0 0,-9 29 153 0 0,-383-77-43 0 0,2 0 39 0 0,0 0 0 0 0,0 1 0 0 0,-1 0 0 0 0,0 1 0 0 0,1 0 0 0 0,10 7 0 0 0,-21-10 28 0 0,-5-1 0 0 0,-14 3-53 0 0,-1 0-1 0 0,0-2 0 0 0,0 0 0 0 0,0-1 0 0 0,-21-2 1 0 0,18 0-25 0 0,-443-18 51 0 0,294 9-26 0 0,-798-36 109 0 0,-897-53-128 0 0,-723-109 232 0 0,1523 86 60 0 0,864 84-92 0 0,152 25-17 0 0,-89-34 0 0 0,132 44-162 0 0,-36-17 182 0 0,40 18-170 0 0,-1 0-1 0 0,1 0 1 0 0,0 0 0 0 0,0 0-1 0 0,0-1 1 0 0,1 1-1 0 0,-1-1 1 0 0,0 0 0 0 0,-3-6-1 0 0,6 9-30 0 0,-1-1-1 0 0,1 1 1 0 0,0-1 0 0 0,-1 1-1 0 0,1-1 1 0 0,0 0-1 0 0,0 1 1 0 0,-1-1-1 0 0,1 0 1 0 0,0 1 0 0 0,0-1-1 0 0,0 0 1 0 0,0 1-1 0 0,0-1 1 0 0,0 0 0 0 0,0 1-1 0 0,0-1 1 0 0,0 0-1 0 0,0 1 1 0 0,1-1-1 0 0,-1 0 1 0 0,0 1 0 0 0,0-1-1 0 0,1 1 1 0 0,-1-1-1 0 0,0 0 1 0 0,1 1-1 0 0,-1-1 1 0 0,0 1 0 0 0,1-1-1 0 0,-1 1 1 0 0,1-1-1 0 0,-1 1 1 0 0,1-1-1 0 0,-1 1 1 0 0,1 0 0 0 0,0-1-1 0 0,3-1 19 0 0,-1 0-1 0 0,1 1 0 0 0,-1-1 1 0 0,1 1-1 0 0,5-1 0 0 0,40-9 99 0 0,65-6-1 0 0,-52 9-168 0 0,1281-143-542 0 0,-1179 134 549 0 0,1056-84-53 0 0,4 84-86 0 0,-449 54 55 0 0,-490-13 115 0 0,364 78-1 0 0,-578-87 6 0 0,124 43 0 0 0,-183-54-18 0 0,-1 1-1 0 0,-1 0 0 0 0,1 1 1 0 0,11 8-1 0 0,-22-14 18 0 0,0 0-1 0 0,0 0 1 0 0,0 0 0 0 0,0 0 0 0 0,1 0 0 0 0,-1 0-1 0 0,0 0 1 0 0,0 0 0 0 0,0 0 0 0 0,0 0-1 0 0,0 0 1 0 0,0 0 0 0 0,1 0 0 0 0,-1 0-1 0 0,0 1 1 0 0,0-1 0 0 0,0 0 0 0 0,0 0 0 0 0,0 0-1 0 0,0 0 1 0 0,0 0 0 0 0,0 0 0 0 0,0 0-1 0 0,0 0 1 0 0,0 1 0 0 0,0-1 0 0 0,1 0-1 0 0,-1 0 1 0 0,0 0 0 0 0,0 0 0 0 0,0 0 0 0 0,0 0-1 0 0,0 1 1 0 0,0-1 0 0 0,0 0 0 0 0,0 0-1 0 0,0 0 1 0 0,0 0 0 0 0,0 0 0 0 0,0 0-1 0 0,0 1 1 0 0,-1-1 0 0 0,1 0 0 0 0,0 0-1 0 0,0 0 1 0 0,0 0 0 0 0,0 0 0 0 0,0 0 0 0 0,0 0-1 0 0,0 1 1 0 0,0-1 0 0 0,0 0 0 0 0,0 0-1 0 0,0 0 1 0 0,-1 0 0 0 0,1 0 0 0 0,0 0-1 0 0,0 0 1 0 0,0 0 0 0 0,0 0 0 0 0,0 0 0 0 0,0 0-1 0 0,0 0 1 0 0,-1 0 0 0 0,1 1 0 0 0,-5 2-15 0 0,0 1 1 0 0,0-1-1 0 0,0 0 1 0 0,0 0 0 0 0,-1-1-1 0 0,1 0 1 0 0,-1 0-1 0 0,1 0 1 0 0,-1 0 0 0 0,-10 0-1 0 0,-68 11-279 0 0,-128 2-1 0 0,151-13 207 0 0,-1171 30-902 0 0,-2-31 429 0 0,1097-1 502 0 0,-1609-32 423 0 0,877 14 238 0 0,1-1 112 0 0,630 14-490 0 0,-460-24 513 0 0,673 27-698 0 0,-69-11 173 0 0,116 10-117 0 0,81-3-112 0 0,43-3-188 0 0,553-70-311 0 0,-353 39 396 0 0,-140 16 58 0 0,482-52-118 0 0,3 19 15 0 0,791 20-185 0 0,-5 148 320 0 0,-1374-97 36 0 0,395 72 62 0 0,-467-79-27 0 0,-2 2 0 0 0,1 0 0 0 0,45 23 0 0 0,-75-32-39 0 0,1 0 0 0 0,-1 0 0 0 0,0 0 0 0 0,0 0 0 0 0,0 0 0 0 0,0 0 0 0 0,0 0 0 0 0,1 0 0 0 0,-1 0 0 0 0,0 0 0 0 0,0 0 0 0 0,0 0 0 0 0,0 0 0 0 0,0 0 0 0 0,1 0 0 0 0,-1 0 0 0 0,0 0 0 0 0,0 0 0 0 0,0 0 0 0 0,0 0 0 0 0,0 1 0 0 0,0-1 0 0 0,0 0 0 0 0,1 0 0 0 0,-1 0 0 0 0,0 0 0 0 0,0 0 0 0 0,0 0 0 0 0,0 0 0 0 0,0 0 0 0 0,0 1 0 0 0,0-1 0 0 0,0 0 0 0 0,0 0 0 0 0,0 0 0 0 0,0 0 0 0 0,0 0 0 0 0,0 1 0 0 0,1-1 0 0 0,-1 0 0 0 0,0 0 0 0 0,0 0 0 0 0,0 0 0 0 0,0 0 0 0 0,0 1 0 0 0,0-1 0 0 0,-1 0 0 0 0,1 0 0 0 0,0 0 0 0 0,0 0-1 0 0,0 0 1 0 0,0 0 0 0 0,0 1 0 0 0,0-1 0 0 0,0 0 0 0 0,0 0 0 0 0,0 0 0 0 0,0 0 0 0 0,0 0 0 0 0,0 0 0 0 0,0 0 0 0 0,-1 1 0 0 0,1-1 0 0 0,0 0 0 0 0,-2 2 4 0 0,0 0 1 0 0,0 0-1 0 0,0 0 0 0 0,0 0 0 0 0,-1 0 0 0 0,1-1 1 0 0,-1 1-1 0 0,1-1 0 0 0,-5 3 0 0 0,-32 7 23 0 0,-4-3-80 0 0,-66 5-1 0 0,-46-7-130 0 0,114-5 150 0 0,-2102-16-102 0 0,1345-14 185 0 0,-70-2 68 0 0,779 29-76 0 0,-1172-36 576 0 0,2-37 330 0 0,1213 72-830 0 0,0-3-1 0 0,-74-19 0 0 0,94 16-13 0 0,20 5-54 0 0,6 4-49 0 0,0 0 0 0 0,-1 0 0 0 0,1 0 0 0 0,0 0 0 0 0,0-1 0 0 0,0 1 0 0 0,0 0-1 0 0,0 0 1 0 0,0 0 0 0 0,0 0 0 0 0,0 0 0 0 0,0 0 0 0 0,0 0 0 0 0,0-1 0 0 0,0 1 0 0 0,0 0 0 0 0,0 0 0 0 0,0 0 0 0 0,0 0 0 0 0,0 0-1 0 0,0 0 1 0 0,0-1 0 0 0,0 1 0 0 0,0 0 0 0 0,0 0 0 0 0,0 0 0 0 0,0 0 0 0 0,1 0 0 0 0,-1 0 0 0 0,0 0 0 0 0,0 0 0 0 0,0-1-1 0 0,0 1 1 0 0,0 0 0 0 0,0 0 0 0 0,0 0 0 0 0,0 0 0 0 0,0 0 0 0 0,1 0 0 0 0,6-4 7 0 0,2 0 1 0 0,-1 1 0 0 0,0-1-1 0 0,1 2 1 0 0,-1-1-1 0 0,11 0 1 0 0,-4-1 2 0 0,396-63-480 0 0,-307 54 356 0 0,1008-125-465 0 0,9 39 244 0 0,630 68-9 0 0,-9 190 318 0 0,-1457-111 89 0 0,-9 16 112 0 0,-255-58-158 0 0,-1 0 0 0 0,0 1 0 0 0,36 20 0 0 0,-54-26-18 0 0,0 0 0 0 0,0 0 0 0 0,0 1 0 0 0,0-1 0 0 0,0 1 0 0 0,-1-1 0 0 0,1 1-1 0 0,2 3 1 0 0,-4-5 0 0 0,0 1 1 0 0,1-1-1 0 0,-1 1 0 0 0,0-1 0 0 0,0 1 0 0 0,0-1 0 0 0,0 1 0 0 0,1-1 0 0 0,-1 1 0 0 0,0-1 0 0 0,0 1 0 0 0,0-1 1 0 0,0 1-1 0 0,0-1 0 0 0,0 1 0 0 0,0-1 0 0 0,0 1 0 0 0,0-1 0 0 0,-1 1 0 0 0,1 0 0 0 0,0-1 0 0 0,0 1 0 0 0,0-1 1 0 0,-1 1-1 0 0,-1 1-2 0 0,0 0 0 0 0,0-1 0 0 0,0 1 0 0 0,0 0 0 0 0,0-1 0 0 0,0 0 0 0 0,-1 0 0 0 0,1 1 0 0 0,0-1 1 0 0,-1-1-1 0 0,1 1 0 0 0,-1 0 0 0 0,-4 0 0 0 0,-17 4-78 0 0,-1-1 1 0 0,-45 2-1 0 0,-53-9-119 0 0,60 1 110 0 0,-566-8-423 0 0,-553-43 23 0 0,847 35 394 0 0,52 4 44 0 0,-1147-53 765 0 0,209 29 240 0 0,900 30-717 0 0,-183-9 114 0 0,3-15 100 0 0,331 13-237 0 0,129 13 27 0 0,-78-24 0 0 0,119 29-233 0 0,1 0 0 0 0,0 1 0 0 0,0-1 0 0 0,-1 0 0 0 0,1 1 0 0 0,0-1 0 0 0,0 1 0 0 0,0-1 0 0 0,-1 1 0 0 0,1-1 0 0 0,0 1 0 0 0,0 0 0 0 0,0-1 0 0 0,0 1 0 0 0,0 0 0 0 0,1-1 0 0 0,19-3-8 0 0,39-3 0 0 0,-30 5 0 0 0,295-38-394 0 0,-70 8 36 0 0,947-90-85 0 0,8 43 182 0 0,214 61 173 0 0,660 149 88 0 0,-1159 14 0 0 0,-757-107 51 0 0,-126-26-18 0 0,71 31 1 0 0,-111-42-35 0 0,1 0 1 0 0,-2 0-1 0 0,1 0 1 0 0,0 0-1 0 0,0 0 1 0 0,0 0-1 0 0,0 0 1 0 0,-1 1-1 0 0,1-1 1 0 0,2 3-1 0 0,-4-4-1 0 0,0 1 0 0 0,-1-1-1 0 0,1 1 1 0 0,0-1 0 0 0,0 1 0 0 0,0-1-1 0 0,0 1 1 0 0,0-1 0 0 0,-1 1 0 0 0,1-1-1 0 0,0 0 1 0 0,0 1 0 0 0,-1-1-1 0 0,1 1 1 0 0,0-1 0 0 0,-1 0 0 0 0,1 1-1 0 0,0-1 1 0 0,-1 0 0 0 0,1 1 0 0 0,-1-1-1 0 0,1 0 1 0 0,0 0 0 0 0,-1 1-1 0 0,1-1 1 0 0,-1 0 0 0 0,1 0 0 0 0,-1 0-1 0 0,1 0 1 0 0,-1 1 0 0 0,1-1 0 0 0,-1 0-1 0 0,0 0 1 0 0,-11 3-23 0 0,0 0-1 0 0,0-1 1 0 0,0-1 0 0 0,-1 0 0 0 0,-20-1-1 0 0,19 0 10 0 0,-437-17-361 0 0,300 8 293 0 0,-1365-91-266 0 0,-486-24 774 0 0,648 60 384 0 0,1080 53-589 0 0,-63-3 81 0 0,3-24 221 0 0,353 44-517 0 0,23 5 0 0 0,34-1-262 0 0,104 1 1 0 0,-126-9 184 0 0,836-1-450 0 0,-386-7 449 0 0,1206 45-272 0 0,-9 120 213 0 0,-1189-73 133 0 0,-15 36 0 0 0,-484-118-1 0 0,125 43 3 0 0,-119-39-14 0 0,0 1 0 0 0,0 1 0 0 0,-1 0-1 0 0,28 22 1 0 0,-42-29 8 0 0,-1 0 0 0 0,1 1 0 0 0,-1-1 0 0 0,1 0 0 0 0,-1 1 0 0 0,0 0 0 0 0,0 0 0 0 0,0 0-1 0 0,-1 0 1 0 0,0 0 0 0 0,3 5 0 0 0,-5-7 0 0 0,0 0-1 0 0,1 0 0 0 0,-1 0 1 0 0,0 0-1 0 0,0 1 1 0 0,0-1-1 0 0,0 0 1 0 0,0 0-1 0 0,-1 0 1 0 0,1 0-1 0 0,-1 0 1 0 0,1 0-1 0 0,-1 0 0 0 0,0 0 1 0 0,1 0-1 0 0,-1-1 1 0 0,0 1-1 0 0,0 0 1 0 0,-1 0-1 0 0,1-1 1 0 0,0 1-1 0 0,-1 0 0 0 0,1-1 1 0 0,-1 0-1 0 0,1 1 1 0 0,-4 1-1 0 0,-3 3-50 0 0,0 0 0 0 0,0-1-1 0 0,0 0 1 0 0,0-1-1 0 0,-1 0 1 0 0,-11 4 0 0 0,-7 0-112 0 0,-28 5 0 0 0,-448 53-997 0 0,46-36-199 0 0,206-17-2413 0 0</inkml:trace>
</inkml:ink>
</file>

<file path=ppt/ink/ink1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0:05.588"/>
    </inkml:context>
    <inkml:brush xml:id="br0">
      <inkml:brushProperty name="width" value="0.2" units="cm"/>
      <inkml:brushProperty name="height" value="0.4" units="cm"/>
      <inkml:brushProperty name="color" value="#663300"/>
      <inkml:brushProperty name="tip" value="rectangle"/>
      <inkml:brushProperty name="rasterOp" value="maskPen"/>
    </inkml:brush>
  </inkml:definitions>
  <inkml:trace contextRef="#ctx0" brushRef="#br0">12190 1834 7367 0 0,'0'-1'34'0'0,"0"-1"1"0"0,1 0-1 0 0,-1 0 0 0 0,1 0 0 0 0,-1 1 0 0 0,1-1 0 0 0,0 0 0 0 0,-1 1 0 0 0,1-1 0 0 0,0 1 0 0 0,0-1 0 0 0,0 1 0 0 0,0-1 0 0 0,1 1 1 0 0,-1-1-1 0 0,0 1 0 0 0,0 0 0 0 0,1 0 0 0 0,-1 0 0 0 0,1 0 0 0 0,-1 0 0 0 0,1 0 0 0 0,2-1 0 0 0,8-5-27 0 0,24-9-1 0 0,-33 14 47 0 0,49-17 233 0 0,1 3 0 0 0,1 1-1 0 0,0 3 1 0 0,95-8 0 0 0,226 7 1399 0 0,-286 12-1587 0 0,506 16-125 0 0,-401-8 38 0 0,329 21-104 0 0,-348-17 46 0 0,169 15 32 0 0,-60-4 44 0 0,359 39 607 0 0,-353-30-146 0 0,316 62 251 0 0,-469-69-579 0 0,128 40 163 0 0,-254-61-301 0 0,0 1-1 0 0,18 9 1 0 0,-26-11-5 0 0,-7-1-11 0 0,-14 4-47 0 0,0-1 0 0 0,0-1 1 0 0,-32 2-1 0 0,-63-5-144 0 0,92 0 157 0 0,-1300-57-1480 0 0,228-54 1250 0 0,657 64 256 0 0,-76-9 0 0 0,-663-69 74 0 0,214 25-20 0 0,509 55-13 0 0,136 16-18 0 0,286 25-25 0 0,-141-6-17 0 0,179 11-43 0 0,1 0 0 0 0,-1 0 0 0 0,8 3 0 0 0,15 2-26 0 0,184 10-691 0 0,4-17 344 0 0,-157 0 405 0 0,527-14-31 0 0,-46 1 322 0 0,-386 12-169 0 0,1106-5 953 0 0,543 104-53 0 0,-1659-85-948 0 0,666 72 334 0 0,-776-80-372 0 0,-20-2-24 0 0,0 0 1 0 0,0 1 0 0 0,28 9 0 0 0,-82-25-10 0 0,0 2 0 0 0,-52-7 0 0 0,-79-4 30 0 0,108 15-14 0 0,-359-44-82 0 0,-225-25 4 0 0,-1042-70 417 0 0,226 80-142 0 0,1249 59-185 0 0,-363-4 52 0 0,431 10-53 0 0,-216-15 0 0 0,169 5 0 0 0,135 11-320 0 0,63 0 203 0 0,-1 1-1 0 0,1 0 1 0 0,-1 1 0 0 0,8 2-1 0 0,8 1-12 0 0,46 6-238 0 0,123 5 0 0 0,75-18 221 0 0,-147 0 234 0 0,448-13 174 0 0,-113 1-129 0 0,499-3 172 0 0,-267 22-69 0 0,-3 22-59 0 0,479 67 5 0 0,-1130-91-170 0 0,-30-3-61 0 0,-14-1-2 0 0,-21-3-31 0 0,-246-21-181 0 0,-252-21 86 0 0,-376-41 27 0 0,394 34 278 0 0,38 5 187 0 0,-606-50 936 0 0,-627 35-222 0 0,1584 61-1016 0 0,-209 2 40 0 0,282 5-88 0 0,47-4-153 0 0,6 2-76 0 0,3 1 167 0 0,1 1 1 0 0,-1-1-1 0 0,1 0 1 0 0,0 0-1 0 0,1-1 1 0 0,-1 0-1 0 0,0 0 0 0 0,16 3 1 0 0,70 9-639 0 0,188 0-482 0 0,4-20 933 0 0,-203 2 204 0 0,460-13-104 0 0,384-9 389 0 0,77 24 701 0 0,-3 48-119 0 0,-848-34-740 0 0,231 51 1 0 0,-371-60-98 0 0,-19-3-4 0 0,-21-4-57 0 0,26 3 101 0 0,-665-49-934 0 0,226 19 692 0 0,-164-16 134 0 0,-1120-94 1493 0 0,982 48-213 0 0,721 88-1005 0 0,-30-9 0 0 0,55 14-174 0 0,1-1 0 0 0,-1 1 0 0 0,1-1 0 0 0,0 0 0 0 0,4 0 1 0 0,10-1-78 0 0,498-5-1210 0 0,-359 0 1135 0 0,1294-19-298 0 0,-462 67 1085 0 0,-763-23-404 0 0,187 19 182 0 0,-406-38-338 0 0,-10-2-46 0 0,-13-3-15 0 0,-187-35 218 0 0,132 29-156 0 0,-380-51-125 0 0,121 19-2 0 0,215 26 72 0 0,-470-75 48 0 0,367 55 42 0 0,-221-46 640 0 0,375 70-462 0 0,76 22-178 0 0,0-2-246 0 0,1-1 0 0 0,-1 0 0 0 0,1-1 0 0 0,0 0 0 0 0,25 5-1 0 0,71 7-377 0 0,-93-16 495 0 0,855 60-1162 0 0,-597-48 1064 0 0,47 1 227 0 0,-318-14 148 0 0,-7-2-113 0 0,-26-9 88 0 0,0 1 0 0 0,-33-7 0 0 0,-70-8 154 0 0,83 16-356 0 0,-327-44-13 0 0,82 14-12 0 0,-71-17-47 0 0,-234-38 62 0 0,439 70-18 0 0,159 24-58 0 0,4 1-50 0 0,9 4-38 0 0,0 0 0 0 0,0-1-1 0 0,0-1 1 0 0,0 0 0 0 0,1 0-1 0 0,14 1 1 0 0,-7-1 28 0 0,307 32-580 0 0,-309-34 697 0 0,220 8-92 0 0,32 4 19 0 0,126-1 156 0 0,-308-19 496 0 0,-98-2-240 0 0,0 3-215 0 0,-1 1-1 0 0,0 0 0 0 0,0 1 0 0 0,-1 0 0 0 0,1 1 1 0 0,-22-3-1 0 0,8 1-110 0 0,-330-57-51 0 0,47 9 42 0 0,17-1 11 0 0,345 67-246 0 0,699 59-196 0 0,-567-68 458 0 0,-182-4 232 0 0,-4-1-231 0 0,0 0-1 0 0,1 0 0 0 0,-1 1 0 0 0,0-1 1 0 0,0 0-1 0 0,0 0 0 0 0,1 1 1 0 0,-1-1-1 0 0,0 1 0 0 0,0-1 0 0 0,0 1 1 0 0,-1-1-1 0 0,0-1 24 0 0,-14-5 44 0 0,1 0 0 0 0,-1 1 0 0 0,0 1 0 0 0,-1 0 0 0 0,1 2 0 0 0,-21-3-1 0 0,12 1-98 0 0,-167-27-18 0 0,-203-8 0 0 0,307 34-753 0 0,99 11 402 0 0,-6-1 300 0 0,12 2-6 0 0,1 0-1 0 0,0-2 0 0 0,0 0 0 0 0,0-1 0 0 0,19 1 0 0 0,-20-2 50 0 0,151 14 22 0 0,73 10 108 0 0,-156-13-53 0 0,-645-100 71 0 0,290 43 58 0 0,258 42-115 0 0,10 2-104 0 0,12 6-120 0 0,-6-3 152 0 0,7 2 4 0 0,1 0 1 0 0,0-1-1 0 0,0-1 0 0 0,0 0 0 0 0,0 0 0 0 0,0-1 0 0 0,16 0 0 0 0,10 2-20 0 0,496 54 733 0 0,-379-45-214 0 0,-80-10-409 0 0,137 9 149 0 0,14 19-23 0 0,-218-31-196 0 0,197 18 70 0 0,-198-18-70 0 0,153 14 316 0 0,-83-4-254 0 0,-72-8-63 0 0,22 1 62 0 0,-12-3-63 0 0,0 0 11 0 0,-1 1 32 0 0,1 0-22 0 0,-1-1 22 0 0,1-1-33 0 0,1-2 1 0 0,7-2 74 0 0,-16 5-71 0 0,9 0 15 0 0,-8-1-4 0 0,25 3 14 0 0,255 42 12 0 0,-275-42-49 0 0,27 7-2 0 0,-32-6 0 0 0,-10-1-2 0 0,-9 0-12 0 0,10-2 12 0 0,-23 0-90 0 0,1-1 0 0 0,-41-6 1 0 0,13 1-8 0 0,-310-30-47 0 0,-180-16-156 0 0,323 28-314 0 0,200 23 480 0 0,-31-8 0 0 0,49 9 135 0 0,0 0 1 0 0,0 0-1 0 0,0 0 0 0 0,0 0 0 0 0,0-1 0 0 0,0 1 1 0 0,0 0-1 0 0,0 0 0 0 0,0 0 0 0 0,0 0 0 0 0,0 0 0 0 0,0 0 1 0 0,0 0-1 0 0,0 0 0 0 0,0 0 0 0 0,0 0 0 0 0,0 0 0 0 0,0 0 1 0 0,0-1-1 0 0,0 1 0 0 0,0 0 0 0 0,0 0 0 0 0,0 0 0 0 0,0 0 1 0 0,0 0-1 0 0,0 0 0 0 0,0 0 0 0 0,0 0 0 0 0,0 0 0 0 0,0 0 1 0 0,0 0-1 0 0,0 0 0 0 0,0 0 0 0 0,0 0 0 0 0,0-1 1 0 0,0 1-1 0 0,0 0 0 0 0,0 0 0 0 0,-1 0 0 0 0,1 0 0 0 0,0 0 1 0 0,0 0-1 0 0,0 0 0 0 0,0 0 0 0 0,0 0 0 0 0,0 0 0 0 0,0 0 1 0 0,0 0-1 0 0,0 0 0 0 0,0 0 0 0 0,0 0 0 0 0,0 0 0 0 0,0 0 1 0 0,-1 0-1 0 0,1 0 0 0 0,0 0 0 0 0,0 0 0 0 0,0 0 0 0 0,0 0 1 0 0,0 0-1 0 0,0 0 0 0 0,0 0 0 0 0,0 0 0 0 0,0 0 0 0 0,8-2-35 0 0,15 0-26 0 0,-18 2 60 0 0,270-8-252 0 0,22 17 819 0 0,-205-5-442 0 0,259 3 312 0 0,-349-7-14 0 0,-13-8-341 0 0,6 4-80 0 0,-1 1 0 0 0,0 0 0 0 0,0 1 0 0 0,1 0 0 0 0,-1-1 0 0 0,0 2 0 0 0,-1-1 0 0 0,1 1 0 0 0,-10-1 0 0 0,-8 1 0 0 0,-29 1 0 0 0,8 1 0 0 0,-413-21-216 0 0,345 15 152 0 0,111 5 0 0 0,5 1-445 0 0,217 29 525 0 0,6-14 63 0 0,18 2-25 0 0,13 4 128 0 0,-226-21-172 0 0,-19 0-10 0 0,25 1 11 0 0,26-2 266 0 0,-34 0-117 0 0,-65-1-99 0 0,-93-7-142 0 0,-289-50-115 0 0,382 51 196 0 0,105 8-146 0 0,329 57 4 0 0,-384-56 142 0 0,-1-2 11 0 0,-11 0 106 0 0,-3-2-77 0 0,1 2-44 0 0,0-1 0 0 0,0 0 0 0 0,0 1-1 0 0,0-1 1 0 0,0 0 0 0 0,0 0-1 0 0,-1 1 1 0 0,1-1 0 0 0,0 1 0 0 0,-1-1-1 0 0,1 0 1 0 0,0 1 0 0 0,-1-1 0 0 0,1 1-1 0 0,-1-1 1 0 0,1 0 0 0 0,0 1 0 0 0,-1-1-1 0 0,0 1 1 0 0,1 0 0 0 0,-1-1 0 0 0,1 1-1 0 0,-1-1 1 0 0,1 1 0 0 0,-1 0 0 0 0,0-1-1 0 0,0 1 1 0 0,-2-1-13 0 0,-9-5-25 0 0,0 0 0 0 0,0 1 0 0 0,-1 0 0 0 0,-26-5 0 0 0,11 4 17 0 0,-38-1-1 0 0,30 6 5 0 0,34 1-33 0 0,5 2 1 0 0,12 4 50 0 0,0 1 1 0 0,1-2-1 0 0,0 0 0 0 0,17 2 1 0 0,70 9 12 0 0,-47-9 36 0 0,126 12-25 0 0,-170-18 32 0 0,-47-7 98 0 0,8 1-112 0 0,-176-30-28 0 0,109 16-11 0 0,-132-8-1 0 0,193 26 1 0 0,21 0-18 0 0,9 0-69 0 0,6 2-56 0 0,21 3 129 0 0,1-1 0 0 0,39-1 0 0 0,19 1 120 0 0,113 24 22 0 0,-13-2 91 0 0,-122-19-158 0 0,200 27 494 0 0,64 40-118 0 0,174 60-298 0 0,-386-99-52 0 0,94 22-57 0 0,14-17-30 0 0,73 16 0 0 0,72 15 42 0 0,-121-26-20 0 0,-189-33-22 0 0,110 24 0 0 0,-58-15-3 0 0,2-1 20 0 0,-107-18 140 0 0,-6-2-98 0 0,-26-10-125 0 0,-48-11 0 0 0,36 11-94 0 0,-121-24 21 0 0,66 17 124 0 0,-130-26-105 0 0,-130-31-80 0 0,10-7 200 0 0,-31-9 0 0 0,301 70-7 0 0,-98-26-48 0 0,119 36 22 0 0,-89-6 0 0 0,134 18-130 0 0,15 4-265 0 0,17 3 35 0 0,9-1 340 0 0,1-1-1 0 0,42 2 0 0 0,-35-5 55 0 0,76 7 141 0 0,52 6-54 0 0,153-5 140 0 0,-242-11-78 0 0,-67-1-123 0 0,-1 1 0 0 0,13-3 0 0 0,13-2-17 0 0,-34 4 43 0 0,0 1 11 0 0,7-3 0 0 0,-7 3 2 0 0,-2-2-8 0 0,2-5-51 0 0,-2 7-6 0 0,1-1-1 0 0,-1 1 0 0 0,0 0 0 0 0,0-1 0 0 0,1 0 1 0 0,-1 1-1 0 0,0-1 0 0 0,0 1 0 0 0,0-1 0 0 0,0 1 1 0 0,0-1-1 0 0,0 1 0 0 0,0-1 0 0 0,0 1 1 0 0,0-1-1 0 0,0 0 0 0 0,0 1 0 0 0,0-1 0 0 0,0 0 1 0 0,-4-10 10 0 0,4 9 21 0 0,2 1-64 0 0,-1 0 29 0 0,1 0 1 0 0,0 0-1 0 0,0 0 0 0 0,0 0 0 0 0,0 1 1 0 0,0-1-1 0 0,0 1 0 0 0,0-1 1 0 0,0 1-1 0 0,0 0 0 0 0,0-1 1 0 0,0 1-1 0 0,0 0 0 0 0,0 0 1 0 0,3 1-1 0 0,3 0-18 0 0,4 0 20 0 0,-1 1-1 0 0,1 0 1 0 0,0 1 0 0 0,-1 0 0 0 0,1 0-1 0 0,-1 1 1 0 0,16 9 0 0 0,24 9 0 0 0,-37-16 1 0 0,-1 2 0 0 0,-1-1 0 0 0,-1 1 0 0 0,0 1 0 0 0,-4-3 1 0 0,1 0 0 0 0,0-1-1 0 0,0 0 1 0 0,9 4-1 0 0,-10-5 11 0 0,42 15 54 0 0,-28-11-64 0 0,0 0-3 0 0,-11-3-14 0 0,0-2 1 0 0,0 1-1 0 0,0-1 1 0 0,18 2-1 0 0,-13-2 16 0 0,-3 0 11 0 0,-117-22 47 0 0,-3 0-63 0 0,21 0 30 0 0,-144-11-1 0 0,-90 17-25 0 0,249 8-250 0 0,-103-20 0 0 0,108 13 65 0 0,-156-20-294 0 0,124 21 406 0 0,97 11 20 0 0,5 0-138 0 0,26 3 162 0 0,1-1 1 0 0,-1-1-1 0 0,37-4 0 0 0,-30 1 21 0 0,144-11 73 0 0,-158 12-54 0 0,39-2 165 0 0,1 2 1 0 0,74 8-1 0 0,60 12 81 0 0,-104-1-187 0 0,-50-8-7 0 0,53 5-1 0 0,-61-10-61 0 0,-5 3 0 0 0,20 1 0 0 0,-44-8 17 0 0,1 0-1 0 0,0 0 0 0 0,-1 1 1 0 0,1 0-1 0 0,6 3 1 0 0,-6-2 12 0 0,-3-1 35 0 0,-1-1 0 0 0,-2-1-61 0 0,1 0-1 0 0,-1 0 0 0 0,0 0 0 0 0,0 0 0 0 0,1 0 0 0 0,-1 0 1 0 0,0 0-1 0 0,0 1 0 0 0,1-1 0 0 0,-1 0 0 0 0,0 0 1 0 0,0 0-1 0 0,1 1 0 0 0,-1-1 0 0 0,0 0 0 0 0,0 0 1 0 0,0 0-1 0 0,1 1 0 0 0,-1-1 0 0 0,0 0 0 0 0,0 0 1 0 0,0 1-1 0 0,0-1 0 0 0,0 0 0 0 0,1 0 0 0 0,-1 1 1 0 0,-6 2 7 0 0,-9-2-16 0 0,-16-2-68 0 0,-48-9 1 0 0,14 1 4 0 0,-397-60-619 0 0,344 44 650 0 0,-90-13-4 0 0,179 34 29 0 0,27 4-54 0 0,5 2-175 0 0,6 4 185 0 0,0 0 1 0 0,0-1 0 0 0,1 0 0 0 0,0 0-1 0 0,19 6 1 0 0,59 11 56 0 0,-41-11 31 0 0,0 0-5 0 0,33 8 1 0 0,-30-6-10 0 0,1-3 0 0 0,84 5 0 0 0,-125-14-14 0 0,48 0 47 0 0,-40-1 11 0 0,-1 0 0 0 0,26 4 0 0 0,38 6 251 0 0,-11-3-129 0 0,60 15-77 0 0,72 10 300 0 0,-64-13-332 0 0,-121-16-74 0 0,0 0-1 0 0,22 9 0 0 0,3 0 14 0 0,-33-9 13 0 0,-9-2-15 0 0,3 1-3 0 0,35 10 0 0 0,-34-10 7 0 0,19 2 45 0 0,-19-3-17 0 0,9 4-33 0 0,1 2-10 0 0,-1-2 0 0 0,1 1 0 0 0,1 1 11 0 0,-1-1 32 0 0,1-1-33 0 0,1 0-10 0 0,-1 1 0 0 0,-2-1 0 0 0,1 1 0 0 0,1-1 0 0 0,31 8 0 0 0,-15-6 0 0 0,-18-4 14 0 0,-10-2 55 0 0,-26-14 24 0 0,-83-26-93 0 0,58 24 0 0 0,-53-15-78 0 0,-203-34-1 0 0,289 62 70 0 0,-6-1-5 0 0,0-1-1 0 0,0-1 1 0 0,-37-14-1 0 0,48 15 3 0 0,8 4-46 0 0,6 0-704 0 0,-2 1 751 0 0,0-1-1 0 0,0 0 0 0 0,0 0 0 0 0,0 0 0 0 0,1 0 0 0 0,2-1 0 0 0,4 1-9 0 0,126 7 268 0 0,-94-7-75 0 0,-39 0-119 0 0,-4-1 11 0 0,-10-4-61 0 0,0 1 0 0 0,0 0 0 0 0,-23-3 0 0 0,-19-7-103 0 0,-57-22 100 0 0,111 36 0 0 0,0 0 0 0 0,0 0 0 0 0,0 0 0 0 0,0 0 0 0 0,0 0 0 0 0,0 1 0 0 0,0-1 0 0 0,0 0 0 0 0,0 0 0 0 0,0 0 0 0 0,0 0 0 0 0,0 0 0 0 0,0 0 0 0 0,0 0 0 0 0,0 0 0 0 0,0 0 0 0 0,0 0 0 0 0,0 0 0 0 0,0 0 0 0 0,0 0 0 0 0,0 0 1 0 0,0 0-1 0 0,0 0 0 0 0,0 0 0 0 0,0 0 0 0 0,0 0 0 0 0,0 0 0 0 0,0 0 0 0 0,0 0 0 0 0,0 0 0 0 0,0 0 0 0 0,-1 0 0 0 0,1 0 0 0 0,0 0 0 0 0,0 0 0 0 0,0 0 0 0 0,0 0 0 0 0,0 0 0 0 0,0 0 0 0 0,0 0 0 0 0,0 0 0 0 0,0 0 0 0 0,0 0 0 0 0,0 0 0 0 0,6 6-1 0 0,13 7 16 0 0,2-4 71 0 0,0 0 0 0 0,37 9 0 0 0,47 5 97 0 0,-49-11-167 0 0,1-2-16 0 0,23 5 0 0 0,55 12 0 0 0,-35-8 0 0 0,146 18 259 0 0,-150-25-262 0 0,111 6 179 0 0,-52 1-176 0 0,-144-18 0 0 0,-6 1 0 0 0,21 3 0 0 0,-10-4 0 0 0,-4 2 11 0 0,-9-3 120 0 0,-6-1-75 0 0,-55-14-201 0 0,-1 1 1 0 0,-84-6 0 0 0,58 8 158 0 0,-66-2 49 0 0,88 9-116 0 0,-86-16 0 0 0,136 18-31 0 0,11 3-26 0 0,-7-3-405 0 0,25 10 458 0 0,1-1 0 0 0,0 0 0 0 0,0-1 1 0 0,0-1-1 0 0,0-1 0 0 0,21 2 0 0 0,111 0 58 0 0,-131-5-36 0 0,58 0 24 0 0,-63 0 22 0 0,-10 0 370 0 0,-4-1-314 0 0,-8-5-54 0 0,-3-1-13 0 0,-11-3 0 0 0,14 10 0 0 0,1 0 0 0 0,6 0 0 0 0,6 0 0 0 0,29-2 0 0 0,-2-1 11 0 0,-10 2 64 0 0,-5-1 147 0 0,1 2 0 0 0,21 1 0 0 0,-15 0-224 0 0,0 2 58 0 0,-21-3-55 0 0,0 1 0 0 0,0-1 0 0 0,0 0-1 0 0,1 0 1 0 0,-1 1 0 0 0,0 0 0 0 0,0-1 0 0 0,0 1 0 0 0,0 0 0 0 0,3 2 0 0 0,0-1-1 0 0,10 4 0 0 0,45 22 0 0 0,18 12 38 0 0,-43-21 7 0 0,72 29 0 0 0,-78-37-21 0 0,46 25 0 0 0,-27-11-8 0 0,-30-16-16 0 0,-1 0 0 0 0,0 1 0 0 0,-1 0 0 0 0,0 2 0 0 0,21 18 0 0 0,-27-19 0 0 0,5 8-1 0 0,-14-16 13 0 0,-1-3-11 0 0,0 0-1 0 0,0 0 1 0 0,0 0 0 0 0,0 0 0 0 0,0 0-1 0 0,0 0 1 0 0,0 0 0 0 0,0 0 0 0 0,0 1-1 0 0,0-1 1 0 0,0 0 0 0 0,1 0 0 0 0,-1 0-1 0 0,0 0 1 0 0,0 0 0 0 0,0 0-1 0 0,0 0 1 0 0,0 0 0 0 0,0 0 0 0 0,0 0-1 0 0,0 1 1 0 0,0-1 0 0 0,0 0 0 0 0,0 0-1 0 0,0 0 1 0 0,0 0 0 0 0,0 0 0 0 0,-1 0-1 0 0,1 0 1 0 0,0 0 0 0 0,0 0-1 0 0,0 1 1 0 0,0-1 0 0 0,0 0 0 0 0,0 0-1 0 0,0 0 1 0 0,0 0 0 0 0,0 0 0 0 0,0 0-1 0 0,0 0 1 0 0,0 0 0 0 0,0 0 0 0 0,0 0-1 0 0,0 0 1 0 0,-1 0 0 0 0,1 0 0 0 0,0 0-1 0 0,0 0 1 0 0,0 0 0 0 0,0 0-1 0 0,0 0 1 0 0,0 0 0 0 0,0 0 0 0 0,0 0-1 0 0,0 0 1 0 0,0 0 0 0 0,-1 0 0 0 0,-6 4 20 0 0,0-2 1 0 0,0 1 0 0 0,0-1-1 0 0,-1 0 1 0 0,1 0 0 0 0,-1-1-1 0 0,1 0 1 0 0,-14 0 0 0 0,-69-7 58 0 0,66 4-54 0 0,-15-1-1 0 0,-256-25 27 0 0,-151-17-79 0 0,130 15-70 0 0,-1534-135-532 0 0,1696 153 478 0 0,-415-20-257 0 0,538 32 372 0 0,1 0 0 0 0,-52 9 0 0 0,79-9-141 0 0,5 0-79 0 0,-1 0 219 0 0,1 1 0 0 0,0-1 0 0 0,-1 0 0 0 0,1 1-1 0 0,-1-1 1 0 0,1 1 0 0 0,-1 0 0 0 0,3 1 0 0 0,8 3-56 0 0,31 6-420 0 0,73 10 0 0 0,48-5 89 0 0,-101-11 440 0 0,460 28-87 0 0,-162-13 260 0 0,645 60 1399 0 0,-383 14-881 0 0,-588-85-664 0 0,-20-4-34 0 0,-15-5-9 0 0,0 0 0 0 0,0 0 0 0 0,0 0 0 0 0,0 0 0 0 0,0 0 0 0 0,0 0 0 0 0,0 0 0 0 0,0 0 0 0 0,0 0 0 0 0,0 0 0 0 0,0 0 0 0 0,0 0 0 0 0,0 0 0 0 0,0 0 0 0 0,1 0 0 0 0,-1 0 0 0 0,0 0 0 0 0,0 1 0 0 0,0-1 0 0 0,0 0 0 0 0,0 0 0 0 0,0 0 0 0 0,0 0 0 0 0,0 0 0 0 0,0 0 0 0 0,0 0 0 0 0,0 0 0 0 0,0 0 0 0 0,0 0 0 0 0,0 0 0 0 0,0 0 0 0 0,0 0 0 0 0,0 0 0 0 0,0 0 0 0 0,0 0 0 0 0,0 0 0 0 0,0 1 0 0 0,0-1 0 0 0,0 0 0 0 0,0 0 0 0 0,0 0 0 0 0,0 0 0 0 0,0 0 0 0 0,0 0 0 0 0,0 0 0 0 0,0 0 0 0 0,0 0 0 0 0,0 0 0 0 0,0 0 0 0 0,0 0 0 0 0,0 0 0 0 0,0 0 0 0 0,0 0 0 0 0,0 0 0 0 0,0 0 0 0 0,0 1 0 0 0,0-1 0 0 0,-1 0 0 0 0,1 0 0 0 0,0 0 0 0 0,0 0 0 0 0,0 0 0 0 0,0 0 0 0 0,0 0 0 0 0,0 0 0 0 0,0 0 0 0 0,0 0 0 0 0,0 0 0 0 0,0 0 0 0 0,-10 1-13 0 0,-20-1-169 0 0,1-1 0 0 0,-1-1 0 0 0,-41-8 0 0 0,16 1-20 0 0,-172-20-26 0 0,-327-49-224 0 0,-111-26 1115 0 0,-33-6 168 0 0,376 63-366 0 0,24 3-84 0 0,292 43-375 0 0,-282-41 311 0 0,199 33-216 0 0,-109 3-1 0 0,169 7-100 0 0,28-1-1 0 0,1 0 1 0 0,-1 1-1 0 0,0-1 0 0 0,0 0 0 0 0,0 0 0 0 0,1 0 0 0 0,-1 0 1 0 0,0 1-1 0 0,0-1 0 0 0,1 0 0 0 0,-1 0 0 0 0,0 1 0 0 0,0-1 1 0 0,1 1-1 0 0,-2 0 0 0 0,2 0-5 0 0,0-1 1 0 0,0 0-1 0 0,0 1 1 0 0,0-1-1 0 0,0 1 1 0 0,0-1-1 0 0,0 1 1 0 0,0-1-1 0 0,1 1 1 0 0,-1-1-1 0 0,0 1 1 0 0,0-1-1 0 0,0 1 1 0 0,1-1-1 0 0,-1 0 1 0 0,0 1-1 0 0,0-1 1 0 0,1 1-1 0 0,-1-1 1 0 0,0 0-1 0 0,1 1 1 0 0,-1-1-1 0 0,1 0 1 0 0,-1 0-1 0 0,0 1 1 0 0,1-1-1 0 0,15 10-274 0 0,-4-5 116 0 0,-1 0 0 0 0,1-1 1 0 0,0-1-1 0 0,14 3 0 0 0,54 5-326 0 0,-33-5 335 0 0,352 41-409 0 0,98-18 437 0 0,-217-16 204 0 0,44 4 389 0 0,-3 19 292 0 0,-301-33-709 0 0,-19-3-29 0 0,-3 0-5 0 0,-12-2 13 0 0,-303-49-397 0 0,-74-9-117 0 0,85 11 581 0 0,-293-49 784 0 0,578 95-840 0 0,-540-63 675 0 0,520 61-680 0 0,18 3-11 0 0,-39-1 0 0 0,55 3-20 0 0,5 0-5 0 0,0 0 0 0 0,0 0 0 0 0,0 0 0 0 0,1 0 0 0 0,-1 1 0 0 0,0-1 0 0 0,0 1 0 0 0,0 0 0 0 0,0-1 0 0 0,0 1 0 0 0,-3 2 0 0 0,5-3 0 0 0,0 0 1 0 0,0 0-1 0 0,0 0 0 0 0,0 0 1 0 0,0 0-1 0 0,0 0 0 0 0,0 0 1 0 0,0 0-1 0 0,0 0 0 0 0,0 1 1 0 0,0-1-1 0 0,-1 0 1 0 0,1 0-1 0 0,0 0 0 0 0,0 0 1 0 0,0 0-1 0 0,0 0 0 0 0,0 0 1 0 0,0 0-1 0 0,0 0 0 0 0,0 0 1 0 0,0 0-1 0 0,0 0 0 0 0,0 0 1 0 0,0 1-1 0 0,0-1 0 0 0,0 0 1 0 0,0 0-1 0 0,0 0 1 0 0,0 0-1 0 0,0 0 0 0 0,0 0 1 0 0,0 0-1 0 0,0 0 0 0 0,0 0 1 0 0,0 0-1 0 0,0 1 0 0 0,0-1 1 0 0,0 0-1 0 0,0 0 0 0 0,0 0 1 0 0,0 0-1 0 0,0 0 0 0 0,0 0 1 0 0,0 0-1 0 0,0 0 1 0 0,0 0-1 0 0,0 0 0 0 0,0 0 1 0 0,0 1-1 0 0,0-1 0 0 0,0 0 1 0 0,1 0-1 0 0,-1 0 0 0 0,0 0 1 0 0,0 0-1 0 0,0 0 0 0 0,0 0 1 0 0,0 0-1 0 0,0 0 0 0 0,0 0 1 0 0,0 0-1 0 0,0 0 1 0 0,0 0-1 0 0,1 0 0 0 0,-1 0 1 0 0,0 0-1 0 0,7 8-50 0 0,1 0 0 0 0,1-1 0 0 0,-1 0 0 0 0,1 0 0 0 0,0-1 0 0 0,1 0 0 0 0,0-1 0 0 0,-1 0 0 0 0,2 0 0 0 0,-1-1 0 0 0,12 3 0 0 0,21 5-73 0 0,61 8 0 0 0,-100-19 116 0 0,371 53-119 0 0,-22-13 190 0 0,-81-11 76 0 0,420 58 206 0 0,-174-11-16 0 0,-138 15-136 0 0,-357-85-181 0 0,1 1 0 0 0,-2 0-1 0 0,1 2 1 0 0,29 17 0 0 0,-49-25-10 0 0,-1-1 0 0 0,1 1 1 0 0,-1 0-1 0 0,1 0 0 0 0,-1 0 1 0 0,0 0-1 0 0,0 0 1 0 0,0 1-1 0 0,0-1 0 0 0,3 5 1 0 0,-5-7-3 0 0,0 1-1 0 0,1-1 1 0 0,-1 1 0 0 0,0-1 0 0 0,0 1 0 0 0,0 0 0 0 0,0-1 0 0 0,0 1 0 0 0,0-1 0 0 0,0 1 0 0 0,0-1 0 0 0,0 1 0 0 0,0 0-1 0 0,0-1 1 0 0,0 1 0 0 0,0-1 0 0 0,0 1 0 0 0,-1-1 0 0 0,1 1 0 0 0,0-1 0 0 0,0 1 0 0 0,-1 0 0 0 0,0 0-6 0 0,0 0 1 0 0,0 0-1 0 0,0 0 1 0 0,0 0 0 0 0,0 0-1 0 0,0-1 1 0 0,-1 1-1 0 0,1 0 1 0 0,0-1-1 0 0,0 1 1 0 0,-1-1-1 0 0,1 1 1 0 0,-2 0 0 0 0,-17 3-117 0 0,0-1 0 0 0,1 0 0 0 0,-1-2 0 0 0,-24 0 0 0 0,15-1 16 0 0,-305-8-227 0 0,-2-20 53 0 0,249 19 264 0 0,-929-98 593 0 0,-60 10 732 0 0,998 91-1240 0 0,44 3-22 0 0,-13-1 23 0 0,1 1-1 0 0,-1 3 1 0 0,-48 5-1 0 0,84-1-53 0 0,9 0-12 0 0,9 3-6 0 0,-6-6 4 0 0,7 5-37 0 0,1-1 1 0 0,0 0-1 0 0,0 0 0 0 0,1 0 0 0 0,-1-2 0 0 0,1 1 0 0 0,18 4 0 0 0,-7-2-21 0 0,52 14-119 0 0,86 12 0 0 0,78 0 189 0 0,-151-21-26 0 0,155 19 13 0 0,449 54 0 0 0,927 118 0 0 0,-1313-162 0 0 0,287 41 0 0 0,-508-68 0 0 0,860 140 0 0 0,-916-148 3 0 0,148 29 36 0 0,-136-24 1 0 0,0 2-1 0 0,49 21 0 0 0,-68-23 41 0 0,-18-8-34 0 0,-6-2-12 0 0,-22 0 5 0 0,0-1-1 0 0,-39-6 0 0 0,28 2-41 0 0,-404-45 3 0 0,-51-6 0 0 0,136 12 0 0 0,-667-88 0 0 0,-793-84 390 0 0,1686 203-360 0 0,-487-41 414 0 0,589 53-357 0 0,21 3-71 0 0,9 1-13 0 0,11 4-5 0 0,13 2-49 0 0,-1-1 0 0 0,42 8 0 0 0,61 3-205 0 0,-99-15 209 0 0,538 54-129 0 0,246 6 176 0 0,65 4-1 0 0,-315-23 13 0 0,125 23 86 0 0,-4 18-15 0 0,-680-86-83 0 0,804 140 276 0 0,-794-137-275 0 0,134 36 20 0 0,-120-31-5 0 0,0 2-1 0 0,-1 2 1 0 0,27 14-1 0 0,-53-26-15 0 0,1 1 0 0 0,-1 0 0 0 0,0 0 0 0 0,1 0 0 0 0,-1 0 0 0 0,1 0 0 0 0,-1 0 0 0 0,0 0 0 0 0,0 0 0 0 0,0 0 0 0 0,0 1 0 0 0,0-1 0 0 0,2 3 0 0 0,-3-4 0 0 0,-1 1 0 0 0,1-1 0 0 0,0 1 0 0 0,0 0 0 0 0,0-1 0 0 0,0 1 0 0 0,-1 0 0 0 0,1-1 0 0 0,0 1 0 0 0,-1-1 0 0 0,1 1 0 0 0,0-1 0 0 0,-1 1 0 0 0,1-1 0 0 0,-1 1 0 0 0,1-1 0 0 0,-1 1 0 0 0,1-1 0 0 0,-1 1 0 0 0,1-1 0 0 0,-1 0 0 0 0,1 1 0 0 0,-1-1 0 0 0,1 0 0 0 0,-1 1 0 0 0,0-1 0 0 0,1 0 0 0 0,-1 0 0 0 0,-1 0 0 0 0,-12 5-31 0 0,-1-2-1 0 0,0 0 0 0 0,0-1 1 0 0,0 0-1 0 0,-18-1 0 0 0,24 0 6 0 0,-483-14-824 0 0,410 8 818 0 0,-632-58-123 0 0,504 42 136 0 0,-438-51 17 0 0,203 21 26 0 0,-1220-111 826 0 0,1326 133-607 0 0,-174-15 170 0 0,192 13-77 0 0,87 6 64 0 0,171 21-201 0 0,59 4-110 0 0,7 3-39 0 0,6 3-97 0 0,-1 0 0 0 0,1 0 1 0 0,0-1-1 0 0,0 0 0 0 0,0-1 1 0 0,1 0-1 0 0,-1 0 0 0 0,12 2 1 0 0,89 17-198 0 0,-106-22 236 0 0,306 38-221 0 0,6-15 124 0 0,-169-14 91 0 0,1030 68-104 0 0,1074 172 118 0 0,-1769-155-2 0 0,-359-64 8 0 0,217 87 1 0 0,-328-112-3 0 0,79 35 29 0 0,-78-34-30 0 0,-1 1 0 0 0,1 0 1 0 0,-1 1-1 0 0,15 14 0 0 0,-25-22-3 0 0,-1 1 0 0 0,1-1 0 0 0,-1 1 0 0 0,0 0 0 0 0,1-1 0 0 0,-1 1 0 0 0,0 0 0 0 0,0 0 0 0 0,0 0 0 0 0,0 2 0 0 0,-1-3 0 0 0,1-1 0 0 0,-1 1 0 0 0,0 0 0 0 0,0 0 0 0 0,0 0 0 0 0,0 0 0 0 0,0 0 0 0 0,0 0 0 0 0,0 0 0 0 0,0 0 0 0 0,-1 0 0 0 0,1 0 0 0 0,0-1 0 0 0,-1 1 0 0 0,1 0 0 0 0,0 0 0 0 0,-1 1 0 0 0,-1 0 0 0 0,0 0 0 0 0,0 1 0 0 0,-1-1 0 0 0,1 0 0 0 0,-1 0 0 0 0,1-1 0 0 0,-1 1 0 0 0,1 0 0 0 0,-1-1 0 0 0,0 0 0 0 0,0 1 0 0 0,-5 0 0 0 0,-16 5-78 0 0,0-2-1 0 0,0-1 0 0 0,-49 3 1 0 0,-551-2-1089 0 0,-5-47 706 0 0,450 28 346 0 0,-1261-132 207 0 0,-332-39 1369 0 0,1251 133-1010 0 0,2 1 23 0 0,1 16 93 0 0,411 32-464 0 0,107 4-103 0 0,0-1 1 0 0,0 0-1 0 0,0 0 0 0 0,0 0 1 0 0,0 0-1 0 0,0 0 0 0 0,0 0 1 0 0,0 0-1 0 0,0 0 0 0 0,0 0 1 0 0,0 0-1 0 0,0 0 0 0 0,0 0 1 0 0,0 0-1 0 0,0 0 0 0 0,0 1 1 0 0,0-1-1 0 0,0 0 0 0 0,0 0 1 0 0,0 0-1 0 0,0 0 0 0 0,0 0 1 0 0,0 0-1 0 0,0 0 0 0 0,0 0 1 0 0,0 0-1 0 0,0 0 0 0 0,0 0 1 0 0,0 0-1 0 0,0 0 0 0 0,0 1 1 0 0,0-1-1 0 0,0 0 0 0 0,0 0 1 0 0,0 0-1 0 0,-1 0 0 0 0,1 0 1 0 0,0 0-1 0 0,0 0 1 0 0,0 0-1 0 0,0 0 0 0 0,0 0 1 0 0,0 0-1 0 0,0 0 0 0 0,0 0 1 0 0,0 0-1 0 0,0 0 0 0 0,0 0 1 0 0,0 0-1 0 0,-1 0 0 0 0,7 6-40 0 0,-1-1 0 0 0,1 0 0 0 0,-1 0-1 0 0,1-1 1 0 0,1 1 0 0 0,-1-1 0 0 0,1-1-1 0 0,-1 1 1 0 0,1-1 0 0 0,8 2 0 0 0,80 23-226 0 0,-92-28 261 0 0,257 45-307 0 0,8-19 133 0 0,-216-22 153 0 0,831 62 2 0 0,318 29 26 0 0,524 127 70 0 0,-1085-104-72 0 0,-15 51 0 0 0,-460-109 0 0 0,-126-42 0 0 0,72 43 0 0 0,-96-51-8 0 0,20 16 1 0 0,-31-22-2 0 0,0 0 1 0 0,0 0 0 0 0,0 0 0 0 0,-1 1 0 0 0,1 0-1 0 0,-1-1 1 0 0,5 11 0 0 0,-7-13 0 0 0,0 0 1 0 0,-1-1-1 0 0,1 1 1 0 0,0 0-1 0 0,-1 1 1 0 0,1-1-1 0 0,-1 0 0 0 0,0 0 1 0 0,0 0-1 0 0,0 0 1 0 0,0 0-1 0 0,0 0 1 0 0,0 0-1 0 0,0 0 0 0 0,-1 0 1 0 0,1 0-1 0 0,-1 0 1 0 0,0 0-1 0 0,1 0 1 0 0,-1 0-1 0 0,0 0 0 0 0,0 0 1 0 0,0 0-1 0 0,-1 0 1 0 0,1-1-1 0 0,0 1 1 0 0,-1-1-1 0 0,1 1 1 0 0,-2 1-1 0 0,-4 2-28 0 0,0 0 0 0 0,0-1 0 0 0,0 1-1 0 0,0-2 1 0 0,-1 1 0 0 0,-11 4 0 0 0,-12 2-200 0 0,0-1 1 0 0,0-1-1 0 0,-41 4 1 0 0,-100 1-534 0 0,129-11 601 0 0,-1138 3-2133 0 0,246-68 2334 0 0,348 22 627 0 0,-1232-73 2684 0 0,389 67-1504 0 0,1380 47-1778 0 0,-131 6 132 0 0,150-1-194 0 0,31-5-1 0 0,-1 0 0 0 0,1 0 0 0 0,0 0 0 0 0,-1 0 0 0 0,1 0 0 0 0,0 0 0 0 0,-1 0-1 0 0,1 1 1 0 0,-1-1 0 0 0,1 0 0 0 0,0 0 0 0 0,-1 0 0 0 0,1 0 0 0 0,0 0 0 0 0,-1 1 0 0 0,1-1 0 0 0,0 0 0 0 0,0 0-1 0 0,-1 0 1 0 0,1 1 0 0 0,0-1 0 0 0,0 0 0 0 0,-1 0 0 0 0,1 1 0 0 0,0-1 0 0 0,0 0 0 0 0,-1 1 0 0 0,1-1 0 0 0,0 0-1 0 0,0 1 1 0 0,0-1 0 0 0,0 0 0 0 0,0 1 0 0 0,0-1 0 0 0,0 0 0 0 0,-1 1 0 0 0,1-1 0 0 0,0 1 0 0 0,2 1-19 0 0,-1 0 1 0 0,0-1 0 0 0,1 1 0 0 0,-1-1 0 0 0,1 1 0 0 0,-1-1-1 0 0,1 1 1 0 0,0-1 0 0 0,0 0 0 0 0,0 0 0 0 0,-1 0 0 0 0,1 0-1 0 0,3 1 1 0 0,36 12-228 0 0,-33-11 192 0 0,35 9-215 0 0,0-2 1 0 0,77 8-1 0 0,96-5-156 0 0,-182-12 372 0 0,963 0-947 0 0,-907-3 936 0 0,1855 55-13 0 0,-1508-11 281 0 0,-2 16 101 0 0,-316-41-195 0 0,303 50 281 0 0,-11 32-214 0 0,-390-93-161 0 0,84 29 42 0 0,-92-30-56 0 0,0 1 1 0 0,-1 1-1 0 0,0 0 0 0 0,0 0 1 0 0,18 16-1 0 0,-29-22-4 0 0,1 0 1 0 0,-1 1-1 0 0,1-1 0 0 0,-1 0 0 0 0,0 1 0 0 0,1-1 1 0 0,-1 1-1 0 0,0-1 0 0 0,0 1 0 0 0,0 0 0 0 0,0-1 0 0 0,0 1 1 0 0,0 0-1 0 0,-1 0 0 0 0,1 0 0 0 0,0 0 0 0 0,-1 0 0 0 0,0-1 1 0 0,1 1-1 0 0,-1 0 0 0 0,0 0 0 0 0,0 0 0 0 0,0 3 1 0 0,-1-3-20 0 0,0 1 1 0 0,-1-1 0 0 0,1 0 0 0 0,0 0 0 0 0,-1 0 0 0 0,1 0 0 0 0,-1 0-1 0 0,0 0 1 0 0,0-1 0 0 0,0 1 0 0 0,1-1 0 0 0,-1 1 0 0 0,-1-1 0 0 0,1 1-1 0 0,0-1 1 0 0,0 0 0 0 0,0 0 0 0 0,-1 0 0 0 0,-2 0 0 0 0,-25 9-211 0 0,0-2-1 0 0,-1-1 1 0 0,-41 3 0 0 0,71-10 227 0 0,-431 36-939 0 0,-5-27 590 0 0,392-8 311 0 0,-1614-10 652 0 0,775 0 446 0 0,-250 12 533 0 0,5 43-395 0 0,855-21-945 0 0,261-23-221 0 0,1 0-1 0 0,-1 1 0 0 0,-13 4 1 0 0,26-7-28 0 0,1 0 0 0 0,-1 0 0 0 0,0 0 0 0 0,0 0 0 0 0,0 0 0 0 0,0 0 0 0 0,0 0 0 0 0,0 0 0 0 0,0 0 0 0 0,0 0 1 0 0,0 0-1 0 0,0 0 0 0 0,0 0 0 0 0,0 1 0 0 0,0-1 0 0 0,0 0 0 0 0,0 0 0 0 0,0 0 0 0 0,0 0 0 0 0,1 0 0 0 0,-1 0 1 0 0,0 0-1 0 0,0 0 0 0 0,0 0 0 0 0,0 0 0 0 0,0 0 0 0 0,0 1 0 0 0,0-1 0 0 0,0 0 0 0 0,0 0 0 0 0,0 0 0 0 0,0 0 1 0 0,-1 0-1 0 0,1 0 0 0 0,0 0 0 0 0,0 0 0 0 0,0 0 0 0 0,0 0 0 0 0,0 0 0 0 0,0 1 0 0 0,0-1 0 0 0,0 0 0 0 0,0 0 1 0 0,0 0-1 0 0,0 0 0 0 0,0 0 0 0 0,0 0 0 0 0,0 0 0 0 0,0 0 0 0 0,0 0 0 0 0,0 0 0 0 0,-1 0 0 0 0,1 0 0 0 0,0 0 1 0 0,0 0-1 0 0,0 0 0 0 0,0 0 0 0 0,0 0 0 0 0,0 0 0 0 0,7 6-32 0 0,0-1 1 0 0,1 1-1 0 0,0-2 0 0 0,0 1 1 0 0,0-1-1 0 0,1-1 0 0 0,-1 1 1 0 0,15 2-1 0 0,6 1-91 0 0,44 4 1 0 0,205-1-430 0 0,4-21 253 0 0,-274 10 295 0 0,830-58-386 0 0,61-4 261 0 0,140 27 117 0 0,-3 59 15 0 0,-632 12-2 0 0,-10 33 0 0 0,-374-63 0 0 0,67 18 0 0 0,-75-19 0 0 0,1 1 0 0 0,-1 0 0 0 0,-1 1 0 0 0,19 11 0 0 0,-29-16-2 0 0,0-1 0 0 0,0 1 0 0 0,0 0 0 0 0,0 0 0 0 0,0-1-1 0 0,0 1 1 0 0,0 0 0 0 0,0 0 0 0 0,0 0 0 0 0,0 0 0 0 0,0 0-1 0 0,-1 0 1 0 0,1 0 0 0 0,-1 0 0 0 0,1 0 0 0 0,-1 0 0 0 0,1 0 0 0 0,-1 1-1 0 0,1-1 1 0 0,-1 0 0 0 0,0 0 0 0 0,0 1 0 0 0,1-1 0 0 0,-1 0 0 0 0,0 0-1 0 0,-1 2 1 0 0,1-1-3 0 0,-1 0 0 0 0,0 0 0 0 0,0-1-1 0 0,0 1 1 0 0,0 0 0 0 0,-1-1 0 0 0,1 1-1 0 0,0-1 1 0 0,-1 1 0 0 0,1-1 0 0 0,-1 0 0 0 0,1 0-1 0 0,-1 0 1 0 0,0 0 0 0 0,1 0 0 0 0,-1 0-1 0 0,-3 1 1 0 0,-15 5-41 0 0,0-1 0 0 0,0-1 0 0 0,-1 0 0 0 0,-41 2 0 0 0,59-6 40 0 0,-503 32-499 0 0,385-27 462 0 0,-1441 37 43 0 0,1038-35 44 0 0,-375 0 127 0 0,597-10 43 0 0,-601 6 660 0 0,49 12 354 0 0,844-16-1200 0 0,5 0-16 0 0,0 0 0 0 0,0 1 1 0 0,0-1-1 0 0,-7 3 0 0 0,10-3 12 0 0,5 2 0 0 0,10 2-72 0 0,0 0 0 0 0,0 0-1 0 0,1-1 1 0 0,0-1-1 0 0,17 1 1 0 0,-9-1-19 0 0,202 10-422 0 0,5-16 266 0 0,-178 3 184 0 0,772-36-298 0 0,50 0 242 0 0,-797 35 95 0 0,977-13 0 0 0,-4 54 0 0 0,-604 2-4 0 0,-4 21 62 0 0,-278-28-13 0 0,-127-24-35 0 0,-1 0-1 0 0,47 23 1 0 0,-60-22 1 0 0,-20-9 6 0 0,-5 1-22 0 0,-6 1-49 0 0,0 0 0 0 0,0 0-1 0 0,-1-1 1 0 0,1 0 0 0 0,-17 3 0 0 0,-56 3-197 0 0,70-8 220 0 0,-728 23-546 0 0,646-23 537 0 0,-840-5-111 0 0,-1-17 191 0 0,-58-1 544 0 0,-287 0 816 0 0,1254 22-1333 0 0,-63 1 209 0 0,86 0-195 0 0,9 0-51 0 0,31 7-304 0 0,1-2 1 0 0,60 3 0 0 0,86-9-131 0 0,740-54-229 0 0,-644 33 564 0 0,1130-52 12 0 0,-1 93 114 0 0,-1019 11-89 0 0,-10 29 0 0 0,-330-48 32 0 0,-48-12-1 0 0,0 0-1 0 0,-1 1 0 0 0,1-1 1 0 0,-1 1-1 0 0,1-1 0 0 0,-1 1 1 0 0,1-1-1 0 0,-1 1 1 0 0,1 0-1 0 0,-1 0 0 0 0,1-1 1 0 0,1 3-1 0 0,-5-2-10 0 0,-1 0 0 0 0,1 0 0 0 0,-1 0-1 0 0,1 0 1 0 0,-1-1 0 0 0,0 0 0 0 0,1 1 0 0 0,-6-1 0 0 0,-262 4-406 0 0,160-6 393 0 0,-79 1 4 0 0,-683-9-89 0 0,-266-15 624 0 0,2 28 140 0 0,1105-2-616 0 0,-492 14 594 0 0,4 17 73 0 0,496-30-676 0 0,-110 12 224 0 0,103-10-200 0 0,-1 2 0 0 0,-32 11 0 0 0,61-16-53 0 0,0-1 0 0 0,0 1 0 0 0,1 0 0 0 0,-1-1 0 0 0,0 1 0 0 0,0 0 0 0 0,1 0 0 0 0,-1 0 0 0 0,0 0 0 0 0,1 1 0 0 0,-2 0 0 0 0,3-1-1 0 0,0-1 0 0 0,-1 1-1 0 0,1 0 1 0 0,0-1-1 0 0,0 1 1 0 0,0-1 0 0 0,0 1-1 0 0,0 0 1 0 0,0-1 0 0 0,0 1-1 0 0,0 0 1 0 0,0-1-1 0 0,0 1 1 0 0,0-1 0 0 0,0 1-1 0 0,0 0 1 0 0,0-1 0 0 0,1 1-1 0 0,-1-1 1 0 0,0 1-1 0 0,0 0 1 0 0,1-1 0 0 0,-1 1-1 0 0,0-1 1 0 0,1 1 0 0 0,-1-1-1 0 0,1 1 1 0 0,16 14-143 0 0,-8-10 76 0 0,-1 0 1 0 0,1-1-1 0 0,0 0 1 0 0,0-1-1 0 0,1 0 1 0 0,11 2-1 0 0,63 7-223 0 0,-80-12 281 0 0,258 11-229 0 0,4-18 144 0 0,-218 5 77 0 0,743-51 4 0 0,-409 23 16 0 0,903-40-70 0 0,0 64-21 0 0,-1141 9 42 0 0,215 8 28 0 0,-4 17-46 0 0,-339-26 58 0 0,4-1-21 0 0,0 2 1 0 0,34 10-1 0 0,-75-13-427 0 0,-348-16-533 0 0,66 1 697 0 0,-2005-4 511 0 0,1271 52 570 0 0,5 46 46 0 0,921-68-758 0 0,-262 30 223 0 0,7 22-94 0 0,348-60-187 0 0,0 2 0 0 0,0 0 0 0 0,-26 11 0 0 0,43-15-20 0 0,-1 0 1 0 0,0-1-1 0 0,1 1 0 0 0,-1 0 0 0 0,0 0 1 0 0,1 1-1 0 0,-1-1 0 0 0,1 0 0 0 0,0 0 0 0 0,-1 1 1 0 0,1-1-1 0 0,0 1 0 0 0,0-1 0 0 0,-1 3 0 0 0,1-3-1 0 0,1 0 0 0 0,0 0-1 0 0,0 0 1 0 0,0 0 0 0 0,0 0-1 0 0,0 0 1 0 0,0-1 0 0 0,1 1-1 0 0,-1 0 1 0 0,0 0 0 0 0,0 0-1 0 0,1 0 1 0 0,-1 0 0 0 0,0-1-1 0 0,1 1 1 0 0,-1 0-1 0 0,1 0 1 0 0,-1 0 0 0 0,1-1-1 0 0,-1 1 1 0 0,1 0 0 0 0,0-1-1 0 0,-1 1 1 0 0,1-1 0 0 0,0 1-1 0 0,-1-1 1 0 0,1 1 0 0 0,0-1-1 0 0,0 1 1 0 0,1 0 0 0 0,6 3-65 0 0,1 1 1 0 0,-1-1 0 0 0,1 0 0 0 0,0-1 0 0 0,0 0 0 0 0,16 2 0 0 0,61 5-292 0 0,-85-9 352 0 0,292 1-448 0 0,7-24 404 0 0,-293 22 46 0 0,551-53-47 0 0,168-13 13 0 0,636 1 1 0 0,0 91 0 0 0,-169 110 36 0 0,-726-37 0 0 0,-419-88 0 0 0,0 3 0 0 0,0 1 0 0 0,59 29 0 0 0,-106-44 0 0 0,32 19-6 0 0,-31-18 2 0 0,0 0-1 0 0,0 1 1 0 0,0-1-1 0 0,0 1 1 0 0,-1-1-1 0 0,1 1 1 0 0,0 0 0 0 0,-1 0-1 0 0,0-1 1 0 0,1 1-1 0 0,-1 0 1 0 0,1 3-1 0 0,-2-4 3 0 0,1 0-1 0 0,-1 0 0 0 0,0 0 0 0 0,0 0 0 0 0,0-1 1 0 0,0 1-1 0 0,0 0 0 0 0,0 0 0 0 0,0 0 1 0 0,0 0-1 0 0,-1 0 0 0 0,1-1 0 0 0,0 1 0 0 0,0 0 1 0 0,-1 0-1 0 0,1 0 0 0 0,0-1 0 0 0,-1 1 1 0 0,1 0-1 0 0,-1 0 0 0 0,1-1 0 0 0,-1 1 0 0 0,0-1 1 0 0,1 1-1 0 0,-1 0 0 0 0,0-1 0 0 0,-1 2 1 0 0,-1 0-15 0 0,-1 0 1 0 0,1 0 0 0 0,-1 0 0 0 0,-8 3 0 0 0,-9 1-78 0 0,0-1 1 0 0,-1 0-1 0 0,0-2 1 0 0,-29 1 0 0 0,39-3 61 0 0,-561 23-758 0 0,-6-25 548 0 0,533 0 214 0 0,-2280-68 292 0 0,283-7 2083 0 0,1811 77-2080 0 0,72 2-62 0 0,175 6-331 0 0,0-5 16 0 0,1 0 0 0 0,0-1-1 0 0,22 1 1 0 0,-29-3 79 0 0,106 11-284 0 0,126-4 0 0 0,124-21-26 0 0,-120 3 246 0 0,854-28-87 0 0,242 21 182 0 0,-1 76 0 0 0,-185 55 25 0 0,-11 75 44 0 0,-655-70 85 0 0,-481-117-154 0 0,10 3 18 0 0,0 1 0 0 0,35 16 0 0 0,-43-15-9 0 0,-10-7-9 0 0,0 0 0 0 0,1 0 0 0 0,-1 0 0 0 0,0 0 0 0 0,0 1 0 0 0,0-1 0 0 0,0 0 0 0 0,0 0 0 0 0,1 0 0 0 0,-1 0 0 0 0,0 1 0 0 0,0-1 1 0 0,0 0-1 0 0,0 0 0 0 0,0 0 0 0 0,0 1 0 0 0,0-1 0 0 0,0 0 0 0 0,0 0 0 0 0,0 0 0 0 0,0 1 0 0 0,0-1 0 0 0,0 0 0 0 0,0 0 0 0 0,0 0 0 0 0,0 1 0 0 0,0-1 0 0 0,0 0 0 0 0,0 0 0 0 0,0 1 0 0 0,-2 0 0 0 0,1 0 0 0 0,-1 0 0 0 0,0 0 0 0 0,1 0 0 0 0,-1-1 0 0 0,0 1 0 0 0,0 0 0 0 0,0-1 0 0 0,0 1 0 0 0,0-1 0 0 0,0 0 0 0 0,-2 0 0 0 0,-35 4-96 0 0,-68-4-1 0 0,-176-13-302 0 0,85 3 195 0 0,-1862-98-1123 0 0,1465 74 1348 0 0,-1198-50 1641 0 0,1059 68-641 0 0,2 44 174 0 0,708-26-1126 0 0,-3-1-32 0 0,0 2 1 0 0,1 1-1 0 0,-33 9 1 0 0,58-13-38 0 0,0 0 0 0 0,-1 1 0 0 0,1-1 0 0 0,0 0 0 0 0,0 1 0 0 0,0-1 0 0 0,0 1 0 0 0,0-1 0 0 0,0 1 0 0 0,0-1 0 0 0,0 1 0 0 0,1 0 0 0 0,-1-1 0 0 0,0 1 0 0 0,-1 1 0 0 0,2-1-10 0 0,0 0 0 0 0,0 0-1 0 0,0 0 1 0 0,0 0 0 0 0,0 0 0 0 0,0-1 0 0 0,0 1 0 0 0,0 0 0 0 0,0 0-1 0 0,1 0 1 0 0,-1 0 0 0 0,0-1 0 0 0,0 1 0 0 0,1 0 0 0 0,-1 0 0 0 0,1-1-1 0 0,-1 1 1 0 0,1 0 0 0 0,-1-1 0 0 0,1 1 0 0 0,-1 0 0 0 0,1-1-1 0 0,0 1 1 0 0,-1-1 0 0 0,2 1 0 0 0,21 16-250 0 0,-11-10 180 0 0,1-2 0 0 0,0 1-1 0 0,0-2 1 0 0,1 1 0 0 0,0-2 0 0 0,-1 0 0 0 0,19 1 0 0 0,60 7-157 0 0,112 0 0 0 0,102-19-41 0 0,560-46-5 0 0,-409 23 230 0 0,754-32-53 0 0,-2 66 30 0 0,-360 60 75 0 0,-15 72 13 0 0,-827-134-8 0 0,27 6 11 0 0,0 1 0 0 0,-1 2 0 0 0,61 25 0 0 0,-92-34-12 0 0,-1 0 1 0 0,1-1-1 0 0,0 1 0 0 0,0 0 0 0 0,-1 0 1 0 0,1 1-1 0 0,-1-1 0 0 0,1 0 1 0 0,-1 0-1 0 0,1 1 0 0 0,-1-1 0 0 0,2 2 1 0 0,-3-2-4 0 0,0 0 0 0 0,0-1 1 0 0,-1 1-1 0 0,1-1 0 0 0,0 1 1 0 0,0 0-1 0 0,0-1 0 0 0,0 1 1 0 0,-1-1-1 0 0,1 1 0 0 0,0-1 1 0 0,0 1-1 0 0,-1-1 0 0 0,1 1 1 0 0,0-1-1 0 0,-1 1 0 0 0,1-1 1 0 0,-1 1-1 0 0,1-1 0 0 0,0 0 1 0 0,-1 1-1 0 0,1-1 0 0 0,-1 1 1 0 0,1-1-1 0 0,-1 0 0 0 0,0 0 1 0 0,1 1-1 0 0,-1-1 0 0 0,1 0 1 0 0,-1 0-1 0 0,-1 0 0 0 0,-9 4-15 0 0,-1-1 0 0 0,1 0 0 0 0,-1-1 0 0 0,0-1 0 0 0,-20 1 1 0 0,18-1-13 0 0,-535 4-150 0 0,376-8 158 0 0,-1742-6-106 0 0,1899 9 125 0 0,-880-2 210 0 0,0 20 251 0 0,128 12 33 0 0,351-3-197 0 0,48-2-10 0 0,-22 6 129 0 0,352-24-342 0 0,27-3-63 0 0,12-4-12 0 0,0 0 1 0 0,0 0 0 0 0,-1 0 0 0 0,1 0-1 0 0,0 0 1 0 0,0 0 0 0 0,0 0 0 0 0,0 0-1 0 0,0 0 1 0 0,0 0 0 0 0,-1 0 0 0 0,1 0-1 0 0,0 0 1 0 0,0 0 0 0 0,0 0 0 0 0,0 1-1 0 0,0-1 1 0 0,0 0 0 0 0,0 0 0 0 0,0 0-1 0 0,-1 0 1 0 0,1 0 0 0 0,0 0 0 0 0,0 0-1 0 0,0 0 1 0 0,0 1 0 0 0,0-1 0 0 0,0 0 0 0 0,0 0-1 0 0,0 0 1 0 0,0 0 0 0 0,0 0 0 0 0,0 0-1 0 0,0 1 1 0 0,0-1 0 0 0,0 0 0 0 0,0 0-1 0 0,0 0 1 0 0,0 0 0 0 0,0 0 0 0 0,0 0-1 0 0,0 1 1 0 0,0-1 0 0 0,0 0 0 0 0,2 1-10 0 0,0 1 0 0 0,1-1 1 0 0,-1 0-1 0 0,0 0 1 0 0,1 0-1 0 0,-1 0 1 0 0,1 0-1 0 0,-1 0 1 0 0,1-1-1 0 0,3 1 1 0 0,41 6-156 0 0,-36-6 116 0 0,77 8-320 0 0,139-5 1 0 0,91-25 21 0 0,-210 13 270 0 0,1230-86-229 0 0,249 34 258 0 0,-3 128 0 0 0,-724 40 48 0 0,-724-86 11 0 0,127 24 54 0 0,-192-30 2 0 0,111 39 1 0 0,-149-41-55 0 0,-24-9-13 0 0,-7-1 0 0 0,-4-3 0 0 0,1 0 0 0 0,-1 0 0 0 0,1 0 0 0 0,-1 0 0 0 0,1 0 0 0 0,-1 0 0 0 0,0-1 0 0 0,1 1 0 0 0,-1 0 0 0 0,0-1 0 0 0,0 0 0 0 0,1 1 0 0 0,-4-1 0 0 0,-34 3 0 0 0,32-2 0 0 0,-342 0-21 0 0,207-3-35 0 0,-856-23-111 0 0,205 3 75 0 0,-239-3 261 0 0,322 6 26 0 0,-273 16 729 0 0,772 4-692 0 0,-562 17 502 0 0,767-18-734 0 0,-19 2 43 0 0,-39 6-1 0 0,78 0-231 0 0,7-3-11 0 0,0-1 1 0 0,31 1 0 0 0,253 1-427 0 0,5-24 385 0 0,-187 9 151 0 0,1180-72-81 0 0,4 26 153 0 0,412 107-132 0 0,-1282-6 155 0 0,-5 19-63 0 0,-153 2 47 0 0,-266-62 10 0 0,-13-5 1 0 0,0 0 0 0 0,0 0-1 0 0,0 0 1 0 0,0 0 0 0 0,0 0 0 0 0,0 0 0 0 0,1 0-1 0 0,-1 0 1 0 0,0 0 0 0 0,0 0 0 0 0,0 0-1 0 0,0 0 1 0 0,0 0 0 0 0,0 0 0 0 0,0 0 0 0 0,1 0-1 0 0,-1 1 1 0 0,0-1 0 0 0,0 0 0 0 0,0 0 0 0 0,0 0-1 0 0,0 0 1 0 0,0 0 0 0 0,0 0 0 0 0,0 0 0 0 0,0 0-1 0 0,0 0 1 0 0,0 1 0 0 0,0-1 0 0 0,0 0 0 0 0,0 0-1 0 0,1 0 1 0 0,-1 0 0 0 0,0 0 0 0 0,0 0 0 0 0,0 1-1 0 0,0-1 1 0 0,0 0 0 0 0,0 0 0 0 0,0 0-1 0 0,0 0 1 0 0,0 0 0 0 0,-1 0 0 0 0,1 1 0 0 0,-2 0-4 0 0,0-1 0 0 0,0 1 1 0 0,0 0-1 0 0,0-1 1 0 0,0 1-1 0 0,0-1 0 0 0,0 1 1 0 0,0-1-1 0 0,0 0 0 0 0,-4 0 1 0 0,-35-2-14 0 0,19 1 10 0 0,-276-6-15 0 0,-2698-54-394 0 0,2338 59 572 0 0,-72-1 306 0 0,60 5 232 0 0,483 2-462 0 0,-110 4 133 0 0,5 15 82 0 0,286-22-439 0 0,-5 0 14 0 0,1 0 1 0 0,-1 0 0 0 0,1 2 0 0 0,0-1-1 0 0,0 1 1 0 0,-16 7 0 0 0,26-10-25 0 0,0 0 1 0 0,0 0-1 0 0,0 0 1 0 0,-1 0-1 0 0,1 0 1 0 0,0 0-1 0 0,0 0 1 0 0,0 0-1 0 0,0 0 1 0 0,0 0-1 0 0,0 1 1 0 0,0-1-1 0 0,0 0 1 0 0,0 0-1 0 0,-1 0 1 0 0,1 0-1 0 0,0 0 1 0 0,0 0-1 0 0,0 0 1 0 0,0 0-1 0 0,0 0 1 0 0,0 0-1 0 0,0 0 1 0 0,0 1-1 0 0,0-1 1 0 0,0 0-1 0 0,0 0 1 0 0,0 0-1 0 0,0 0 1 0 0,0 0-1 0 0,0 0 0 0 0,0 0 1 0 0,0 0-1 0 0,0 1 1 0 0,0-1-1 0 0,0 0 1 0 0,0 0-1 0 0,0 0 1 0 0,0 0-1 0 0,0 0 1 0 0,0 0-1 0 0,0 0 1 0 0,0 0-1 0 0,0 1 1 0 0,0-1-1 0 0,0 0 1 0 0,0 0-1 0 0,0 0 1 0 0,0 0-1 0 0,0 0 1 0 0,0 0-1 0 0,0 0 1 0 0,1 0-1 0 0,-1 0 1 0 0,0 0-1 0 0,0 1 1 0 0,0-1-1 0 0,0 0 1 0 0,3 4-32 0 0,1 1 1 0 0,0-1 0 0 0,-1 0-1 0 0,1 0 1 0 0,1 0-1 0 0,-1-1 1 0 0,1 0 0 0 0,-1 0-1 0 0,1 0 1 0 0,0 0 0 0 0,0 0-1 0 0,10 2 1 0 0,8 3-103 0 0,43 9 0 0 0,14-2-136 0 0,119 6-1 0 0,91-14-12 0 0,905-39 5 0 0,-486 5 270 0 0,755 26-115 0 0,-10 129 122 0 0,-1007-42-12 0 0,-436-84 12 0 0,1 1 0 0 0,-1 1 0 0 0,0 0 0 0 0,0 1 0 0 0,13 7 0 0 0,-17-6-22 0 0,-7-6 24 0 0,0 0-1 0 0,0 0 0 0 0,0 0 1 0 0,0 1-1 0 0,0-1 0 0 0,0 0 0 0 0,0 0 1 0 0,0 0-1 0 0,0 0 0 0 0,0 1 1 0 0,0-1-1 0 0,0 0 0 0 0,0 0 1 0 0,0 0-1 0 0,0 0 0 0 0,0 1 1 0 0,0-1-1 0 0,0 0 0 0 0,0 0 1 0 0,0 0-1 0 0,0 0 0 0 0,0 1 1 0 0,0-1-1 0 0,0 0 0 0 0,0 0 0 0 0,0 0 1 0 0,0 0-1 0 0,-1 0 0 0 0,1 1 1 0 0,0-1-1 0 0,0 0 0 0 0,0 0 1 0 0,0 0-1 0 0,0 0 0 0 0,-3 2-3 0 0,1-1 1 0 0,-1 0-1 0 0,1 1 0 0 0,-1-1 0 0 0,0 0 0 0 0,1-1 0 0 0,-1 1 0 0 0,0 0 1 0 0,-4 0-1 0 0,-37 2-66 0 0,29-2 40 0 0,-387 6-305 0 0,258-7 324 0 0,-1437 22 71 0 0,-218 10 594 0 0,1011-1-80 0 0,286-9-215 0 0,41 1 5 0 0,3 27 233 0 0,446-48-577 0 0,-29 5 86 0 0,0 1-1 0 0,-42 14 0 0 0,79-21-96 0 0,1 0 1 0 0,0 1-1 0 0,0-1 0 0 0,0 1 0 0 0,0-1 0 0 0,-5 5 0 0 0,8-5-12 0 0,-1-1-1 0 0,1 0 0 0 0,-1 1 0 0 0,1-1 0 0 0,-1 1 0 0 0,1-1 0 0 0,0 1 0 0 0,-1 0 0 0 0,1-1 0 0 0,0 1 0 0 0,-1-1 0 0 0,1 1 0 0 0,0 0 0 0 0,0-1 0 0 0,-1 1 0 0 0,1-1 0 0 0,0 1 1 0 0,0 0-1 0 0,0-1 0 0 0,0 1 0 0 0,0 0 0 0 0,0-1 0 0 0,0 1 0 0 0,0 0 0 0 0,0-1 0 0 0,1 1 0 0 0,-1 0 0 0 0,0-1 0 0 0,0 1 0 0 0,0-1 0 0 0,1 1 0 0 0,-1 0 0 0 0,0-1 0 0 0,1 1 1 0 0,-1-1-1 0 0,1 1 0 0 0,-1-1 0 0 0,0 1 0 0 0,1-1 0 0 0,0 1 0 0 0,4 3-21 0 0,0 0-1 0 0,1-1 1 0 0,-1 1 0 0 0,1-1-1 0 0,-1-1 1 0 0,1 1 0 0 0,0-1-1 0 0,0 0 1 0 0,1 0 0 0 0,8 1-1 0 0,30 6-207 0 0,1-1 0 0 0,84 2 1 0 0,101-14-194 0 0,510-47 383 0 0,2-24-2 0 0,312-25-20 0 0,72 53 22 0 0,-6 93 19 0 0,-877-17 24 0 0,278 72 0 0 0,-514-99 0 0 0,3 0 1 0 0,-1 0 1 0 0,1 1-1 0 0,-1 0 1 0 0,0 1-1 0 0,0 0 0 0 0,0 1 1 0 0,11 6-1 0 0,-21-11 0 0 0,0 0-1 0 0,0 0 1 0 0,0 0 0 0 0,0 0 0 0 0,0 0-1 0 0,0 0 1 0 0,0 0 0 0 0,0 0 0 0 0,-1 1-1 0 0,1-1 1 0 0,0 0 0 0 0,0 0 0 0 0,0 0-1 0 0,0 0 1 0 0,0 0 0 0 0,0 0-1 0 0,0 0 1 0 0,0 0 0 0 0,0 0 0 0 0,0 0-1 0 0,0 0 1 0 0,0 0 0 0 0,0 0 0 0 0,-1 0-1 0 0,1 0 1 0 0,0 0 0 0 0,0 0 0 0 0,0 1-1 0 0,0-1 1 0 0,0 0 0 0 0,0 0-1 0 0,0 0 1 0 0,0 0 0 0 0,0 0 0 0 0,0 0-1 0 0,0 0 1 0 0,0 0 0 0 0,0 0 0 0 0,0 0-1 0 0,0 0 1 0 0,0 1 0 0 0,0-1 0 0 0,0 0-1 0 0,0 0 1 0 0,0 0 0 0 0,0 0 0 0 0,0 0-1 0 0,0 0 1 0 0,0 0 0 0 0,0 0-1 0 0,0 0 1 0 0,0 0 0 0 0,1 0 0 0 0,-1 1-1 0 0,0-1 1 0 0,0 0 0 0 0,0 0 0 0 0,-11 3 0 0 0,1 0 1 0 0,-1 0 0 0 0,0-1-1 0 0,0-1 1 0 0,-22 1 0 0 0,-61-6-30 0 0,41 0 3 0 0,-226-1 12 0 0,108 3 15 0 0,-738 1-2 0 0,579 3 0 0 0,-467-14 0 0 0,231 1 0 0 0,-586-4 499 0 0,974 10-313 0 0,-223 4 403 0 0,323 3-421 0 0,35-1 8 0 0,0 1 0 0 0,-71 13 1 0 0,114-15-177 0 0,0 0 0 0 0,0 0 0 0 0,0 0 0 0 0,0 0 1 0 0,0 0-1 0 0,0 0 0 0 0,0 0 0 0 0,0 0 0 0 0,0 0 0 0 0,0 0 0 0 0,0 0 1 0 0,0 0-1 0 0,0 0 0 0 0,0 1 0 0 0,0-1 0 0 0,0 0 0 0 0,0 0 0 0 0,0 0 0 0 0,0 0 1 0 0,0 0-1 0 0,0 0 0 0 0,0 0 0 0 0,0 0 0 0 0,0 0 0 0 0,0 0 0 0 0,0 1 1 0 0,0-1-1 0 0,0 0 0 0 0,0 0 0 0 0,0 0 0 0 0,0 0 0 0 0,0 0 0 0 0,0 0 1 0 0,0 0-1 0 0,0 0 0 0 0,0 0 0 0 0,0 0 0 0 0,0 0 0 0 0,0 0 0 0 0,0 1 0 0 0,0-1 1 0 0,0 0-1 0 0,0 0 0 0 0,0 0 0 0 0,-1 0 0 0 0,1 0 0 0 0,0 0 0 0 0,0 0 1 0 0,8 5-79 0 0,0-1 1 0 0,0 1-1 0 0,1-2 1 0 0,-1 1-1 0 0,1-1 1 0 0,0 0-1 0 0,14 2 1 0 0,73 7-332 0 0,-77-10 350 0 0,230 9-380 0 0,4-15 184 0 0,-146 1 171 0 0,684-37 51 0 0,-291 10 34 0 0,589 0-5 0 0,-1 56 62 0 0,126 83-112 0 0,-1071-90 46 0 0,146 23 52 0 0,-5 19-16 0 0,-257-54-28 0 0,0 1 0 0 0,-1 1 0 0 0,0 2 0 0 0,33 17 0 0 0,-59-28 0 0 0,1 1 0 0 0,0-1 0 0 0,0 1 0 0 0,0-1 0 0 0,0 1 0 0 0,0-1 0 0 0,-1 1 0 0 0,1 0 0 0 0,0-1 0 0 0,-1 1 0 0 0,1 0 0 0 0,0 0 0 0 0,-1-1 0 0 0,1 1 0 0 0,-1 0 0 0 0,1 0 0 0 0,-1 0 0 0 0,1 1 0 0 0,-1-1-1 0 0,-1 0 0 0 0,1 0 0 0 0,-1 0-1 0 0,0 0 1 0 0,1 0 0 0 0,-1-1 0 0 0,0 1 0 0 0,1 0 0 0 0,-1-1-1 0 0,0 1 1 0 0,0 0 0 0 0,0-1 0 0 0,0 1 0 0 0,0-1-1 0 0,0 1 1 0 0,0-1 0 0 0,0 0 0 0 0,0 1 0 0 0,0-1-1 0 0,0 0 1 0 0,-2 1 0 0 0,-30 5-70 0 0,31-5 64 0 0,-183 13-317 0 0,-7-14 183 0 0,116-1 134 0 0,-2447-69-426 0 0,2041 46 759 0 0,21 2 221 0 0,261 13-274 0 0,-182-6 388 0 0,5 17 156 0 0,361-2-781 0 0,-4 1 48 0 0,-1 0-1 0 0,0 1 0 0 0,-35 8 0 0 0,55-10-83 0 0,0 1 0 0 0,1-1 0 0 0,-1 0 0 0 0,0 0 0 0 0,0 0 0 0 0,1 1 0 0 0,-1-1 0 0 0,0 0 0 0 0,0 1 0 0 0,1-1 0 0 0,-1 1 0 0 0,0-1 0 0 0,1 1 0 0 0,-1-1 0 0 0,1 1 0 0 0,-1-1 0 0 0,1 1 0 0 0,-2 1 0 0 0,2-1-4 0 0,0 0 1 0 0,0 0-1 0 0,0 0 0 0 0,0 0 0 0 0,0 0 0 0 0,0 0 1 0 0,0 0-1 0 0,0-1 0 0 0,0 1 0 0 0,1 0 0 0 0,-1 0 0 0 0,0 0 1 0 0,1 0-1 0 0,-1 0 0 0 0,0 0 0 0 0,1-1 0 0 0,-1 1 1 0 0,1 0-1 0 0,0 0 0 0 0,0 0 0 0 0,18 17-238 0 0,-7-11 123 0 0,0 1 1 0 0,1-2 0 0 0,-1 0 0 0 0,24 7 0 0 0,59 13-246 0 0,-83-24 325 0 0,65 14-161 0 0,143 9 1 0 0,84-17 1 0 0,764-33 144 0 0,-530 7-5 0 0,596 2-228 0 0,-4 61-198 0 0,-1087-41 475 0 0,366 32-97 0 0,-7 15 46 0 0,-334-40 61 0 0,0 2 0 0 0,77 27 0 0 0,-121-31 11 0 0,-21-7 10 0 0,-4-1 1 0 0,-7 2-12 0 0,0 0 1 0 0,-1 0-1 0 0,1-1 1 0 0,0 0-1 0 0,-1-1 0 0 0,1 0 1 0 0,0 0-1 0 0,-1-1 1 0 0,-9-1-1 0 0,-10 1-5 0 0,-561 5 91 0 0,363-6-205 0 0,-2707-72 58 0 0,2155 36 618 0 0,328 16 15 0 0,392 19-490 0 0,-470-12 1075 0 0,475 17-1082 0 0,50-3-42 0 0,7 2-140 0 0,13 6-18 0 0,1-1 1 0 0,0-1-1 0 0,35 8 1 0 0,67 3-159 0 0,240 7-261 0 0,6-22 301 0 0,-254-2 203 0 0,1399 22-124 0 0,-7 119 98 0 0,-1489-139 56 0 0,375 63 0 0 0,-5 16 0 0 0,-366-76 0 0 0,107 29 0 0 0,-99-26 0 0 0,-1 2 0 0 0,37 19 0 0 0,-62-29 0 0 0,0 0 0 0 0,0 1 0 0 0,0-1 0 0 0,0 1 0 0 0,-1-1 0 0 0,1 1 0 0 0,0-1 0 0 0,0 1 0 0 0,0 0 0 0 0,-1-1 0 0 0,1 1 0 0 0,0 0 0 0 0,-1 0 0 0 0,1-1 0 0 0,0 1 0 0 0,-1 0 0 0 0,1 0 0 0 0,0 2 0 0 0,-1-2 0 0 0,-1-1 0 0 0,1 1 0 0 0,-1 0 0 0 0,0 0 0 0 0,1-1 0 0 0,-1 1 0 0 0,1 0 0 0 0,-1-1 0 0 0,0 1 0 0 0,0-1 0 0 0,1 1 0 0 0,-1-1 0 0 0,0 1 0 0 0,0-1 0 0 0,0 1 0 0 0,1-1 0 0 0,-1 0 0 0 0,0 1 0 0 0,0-1 0 0 0,0 0 0 0 0,0 0 0 0 0,0 0 0 0 0,0 0 0 0 0,-1 0 0 0 0,-32 4 0 0 0,31-4 0 0 0,-375-3-2 0 0,282 0-6 0 0,-1530-53-174 0 0,1558 53 183 0 0,-2306-94 418 0 0,113 102 63 0 0,2028 2-471 0 0,-554 27 42 0 0,777-34-53 0 0,-824 64 10 0 0,736-56-12 0 0,-122 15-74 0 0,217-22-31 0 0,10 0-12 0 0,49 7-220 0 0,111 1 0 0 0,66-18-85 0 0,-215 8 404 0 0,879-76-29 0 0,-77 3 52 0 0,1006 43 237 0 0,-478 138-24 0 0,-788-33-184 0 0,-10 28 0 0 0,-476-86-29 0 0,77 19 0 0 0,-115-24-29 0 0,69 28 0 0 0,-100-36-113 0 0,-37 3-168 0 0,-3-4 161 0 0,0-1 0 0 0,-59-6-1 0 0,39 0 46 0 0,-1986-125 213 0 0,29 54 943 0 0,703 81-366 0 0,1094 9-751 0 0,210-14-94 0 0,19 4-136 0 0,-5 0 202 0 0,38 5-362 0 0,0-2-1 0 0,72 1 1 0 0,-70-5 292 0 0,470 11 34 0 0,-267-10 129 0 0,-194-2-1 0 0,666 18 205 0 0,1 22 30 0 0,263 75 125 0 0,-668-57-344 0 0,-230-38-146 0 0,128 51 0 0 0,-203-67-126 0 0,28 16 1 0 0,-43-22 244 0 0,0 0 1 0 0,0 0 0 0 0,0 0-1 0 0,0 0 1 0 0,0 0-1 0 0,0 0 1 0 0,0 0-1 0 0,0 0 1 0 0,0 0-1 0 0,-1 0 1 0 0,1 0-1 0 0,0 0 1 0 0,0 0-1 0 0,0 1 1 0 0,0-1-1 0 0,0 0 1 0 0,0 0-1 0 0,0 0 1 0 0,0 0-1 0 0,0 0 1 0 0,0 0-1 0 0,0 0 1 0 0,0 0-1 0 0,0 0 1 0 0,0 0 0 0 0,0 0-1 0 0,0 1 1 0 0,0-1-1 0 0,0 0 1 0 0,0 0-1 0 0,0 0 1 0 0,0 0-1 0 0,0 0 1 0 0,0 0-1 0 0,0 0 1 0 0,0 0-1 0 0,0 0 1 0 0,0 0-1 0 0,0 1 1 0 0,0-1-1 0 0,0 0 1 0 0,0 0-1 0 0,0 0 1 0 0,0 0-1 0 0,0 0 1 0 0,0 0-1 0 0,0 0 1 0 0,0 0 0 0 0,0 0-1 0 0,0 0 1 0 0,1 0-1 0 0,-1 0 1 0 0,-14 4-178 0 0,0-1 1 0 0,1 0 0 0 0,-1-1 0 0 0,0 0-1 0 0,0-2 1 0 0,-21 0 0 0 0,16 0 51 0 0,-502-21-1625 0 0,-1201-140 2563 0 0,884 85 1544 0 0,-6 30-830 0 0,-1064 46-876 0 0,1249 29-920 0 0,594-26 227 0 0,-183 15-330 0 0,246-17 231 0 0,7-1-30 0 0,46 7-163 0 0,87 0 0 0 0,57-13-18 0 0,-123 3 251 0 0,696-18 150 0 0,-1 34 77 0 0,-119 46-277 0 0,-529-40-384 0 0,-114-18 330 0 0,-8 0-96 0 0,-9 1 134 0 0,0-1-1 0 0,0 0 0 0 0,0-1 0 0 0,-17-1 0 0 0,1 0 53 0 0,-1145-45 1140 0 0,338 7 28 0 0,681 34-960 0 0,-500-14 104 0 0,371 13 14 0 0,-439-2 1178 0 0,712 8-1366 0 0,-26 0 85 0 0,0 2 1 0 0,-36 6-1 0 0,72-8-101 0 0,0 0 1 0 0,0 0 0 0 0,0 0-1 0 0,0 0 1 0 0,0 0 0 0 0,0 1-1 0 0,1-1 1 0 0,-1 0 0 0 0,0 0 0 0 0,0 0-1 0 0,0 0 1 0 0,0 0 0 0 0,0 0-1 0 0,0 0 1 0 0,0 0 0 0 0,0 0-1 0 0,0 0 1 0 0,0 0 0 0 0,0 0 0 0 0,0 0-1 0 0,0 0 1 0 0,0 1 0 0 0,0-1-1 0 0,0 0 1 0 0,0 0 0 0 0,0 0-1 0 0,0 0 1 0 0,0 0 0 0 0,0 0-1 0 0,0 0 1 0 0,0 0 0 0 0,0 0 0 0 0,0 0-1 0 0,0 0 1 0 0,0 0 0 0 0,0 0-1 0 0,0 0 1 0 0,0 1 0 0 0,0-1-1 0 0,-1 0 1 0 0,1 0 0 0 0,0 0 0 0 0,0 0-1 0 0,0 0 1 0 0,0 0 0 0 0,10 6-79 0 0,0-1 1 0 0,0 0-1 0 0,0 0 1 0 0,0-1-1 0 0,1 0 1 0 0,0-1-1 0 0,13 3 1 0 0,84 8-351 0 0,-85-12 365 0 0,343 11-47 0 0,-225-11 113 0 0,-68 0-4 0 0,456 16-143 0 0,-4 44 23 0 0,-504-58 113 0 0,-17-3-53 0 0,-7-1-304 0 0,-408-25-222 0 0,92 8 392 0 0,-150-20 94 0 0,-278-20 521 0 0,0 26 53 0 0,524 34-377 0 0,159 2-12 0 0,-109 23 0 0 0,173-28-84 0 0,0 0 1 0 0,0 0 0 0 0,0 0-1 0 0,0 0 1 0 0,0 0 0 0 0,0 0-1 0 0,0 0 1 0 0,0 0 0 0 0,0 0 0 0 0,0 0-1 0 0,0 0 1 0 0,0 0 0 0 0,0 0-1 0 0,0 0 1 0 0,0 0 0 0 0,0 0-1 0 0,0 0 1 0 0,0 0 0 0 0,0 1-1 0 0,0-1 1 0 0,0 0 0 0 0,0 0-1 0 0,1 0 1 0 0,-1 0 0 0 0,0 0-1 0 0,0 0 1 0 0,-1 0 0 0 0,1 0 0 0 0,0 0-1 0 0,0 0 1 0 0,0 0 0 0 0,0 0-1 0 0,0 1 1 0 0,0-1 0 0 0,0 0-1 0 0,0 0 1 0 0,0 0 0 0 0,0 0-1 0 0,0 0 1 0 0,0 0 0 0 0,0 0-1 0 0,0 0 1 0 0,0 0 0 0 0,0 0 0 0 0,0 0-1 0 0,0 0 1 0 0,0 0 0 0 0,0 0-1 0 0,0 0 1 0 0,0 0 0 0 0,0 0-1 0 0,-1 0 1 0 0,1 1 0 0 0,0-1-1 0 0,0 0 1 0 0,0 0 0 0 0,0 0-1 0 0,0 0 1 0 0,0 0 0 0 0,0 0 0 0 0,0 0-1 0 0,0 0 1 0 0,0 0 0 0 0,0 0-1 0 0,0 0 1 0 0,0 0 0 0 0,-1 0-1 0 0,5 4-28 0 0,-1 0-1 0 0,0-1 1 0 0,1 1 0 0 0,0-1-1 0 0,0 1 1 0 0,0-1-1 0 0,0 0 1 0 0,1-1-1 0 0,-1 1 1 0 0,1-1 0 0 0,0 0-1 0 0,-1 0 1 0 0,10 3-1 0 0,7 0-148 0 0,42 6 0 0 0,301 8 377 0 0,-218-17-132 0 0,870 54 228 0 0,-526-11-284 0 0,-117-30 216 0 0,-2-20 71 0 0,-158-6 234 0 0,72 0-99 0 0,-115 10-263 0 0,480 17 520 0 0,-311 6-650 0 0,38 5-70 0 0,23-9 93 0 0,-218-13-44 0 0,339 0-18 0 0,-461-7 12 0 0,-14 0 19 0 0,55 5 1 0 0,92 9 139 0 0,-123-8-124 0 0,29 2 34 0 0,-31-2-77 0 0,73-5 1 0 0,-93-1-4 0 0,189 5-1 0 0,-61 0 0 0 0,-88-2 0 0 0,147-5 0 0 0,-134-1 44 0 0,110 10 0 0 0,-152-1-42 0 0,116 4-84 0 0,-128-6 82 0 0,47 0 0 0 0,24 0 0 0 0,-32-1 0 0 0,125 3 0 0 0,208-6 0 0 0,-210-6 0 0 0,-125 6 0 0 0,132-4 0 0 0,-141 3 0 0 0,94-9 0 0 0,25 0 0 0 0,-66 6 0 0 0,431-52 72 0 0,-375 35-72 0 0,78-8 0 0 0,26-3 0 0 0,-109 15 0 0 0,78-4-13 0 0,23-2-46 0 0,82-7 59 0 0,1 17 0 0 0,212 25 0 0 0,-504-7 0 0 0,438 42-77 0 0,-507-45 8 0 0,-26 5-391 0 0,5-1 362 0 0,-433 22-686 0 0,346-23 696 0 0,-823 11-396 0 0,1-21 279 0 0,633 4 118 0 0,-1041-15-334 0 0,1105 14 408 0 0,-911-7-49 0 0,114 25 146 0 0,2 15 0 0 0,12-8-96 0 0,-211-54-112 0 0,586-8 764 0 0,188 10-212 0 0,-243-4 16 0 0,323 32-444 0 0,284 3 0 0 0,-236 9-20 0 0,-37-1-42 0 0,-490-20-45 0 0,542 15-452 0 0,-50-1-1011 0 0,-338-48 389 0 0,260 12 2235 0 0,243 26-881 0 0,-81-7-185 0 0,-60-9-212 0 0,65 4 747 0 0,61 5 89 0 0,-175-6 577 0 0,60 4-709 0 0,-145-5 43 0 0,270 14-470 0 0,-328-2 257 0 0,384 13-242 0 0,-446 10 10 0 0,283-13-78 0 0,-32 2 0 0 0,-158 4-443 0 0,375-6-594 0 0,121 0 1008 0 0,0 0 0 0 0,0 0 0 0 0,0 1-1 0 0,0-1 1 0 0,0 0 0 0 0,-1 1 0 0 0,1-1 0 0 0,0 1-1 0 0,0-1 1 0 0,0 1 0 0 0,1 1 0 0 0,3 1-54 0 0,13 6-131 0 0,1-1 0 0 0,0-1-1 0 0,1-1 1 0 0,32 7 0 0 0,85 5 107 0 0,-56-8 17 0 0,49 5 53 0 0,160-1-1 0 0,82-12 156 0 0,111-4 278 0 0,-480 2-266 0 0,-12-4-54 0 0,-1 2 0 0 0,1-1 0 0 0,-1 1 0 0 0,0 1 0 0 0,0-1 0 0 0,0 2 0 0 0,-11 0 0 0 0,17-1-69 0 0,-77 3 19 0 0,-130 20-1 0 0,96-8-23 0 0,-13 1-12 0 0,125-15-45 0 0,5 2-4 0 0,4 2 23 0 0,-1 0 0 0 0,1 0-1 0 0,0-1 1 0 0,0 0 0 0 0,0 0-1 0 0,0-1 1 0 0,1 1 0 0 0,-1-2-1 0 0,1 1 1 0 0,0 0 0 0 0,12 0-1 0 0,9 0-57 0 0,45-4-1 0 0,-53 2 114 0 0,182-12-78 0 0,184-2 128 0 0,-326 18-310 0 0,-57-4 73 0 0,-6 0-179 0 0,-172 10-248 0 0,81-2 549 0 0,-47 1 21 0 0,-445 22 1349 0 0,571-31-1279 0 0,-11 0 54 0 0,2 1 0 0 0,-1 1-1 0 0,0 1 1 0 0,-29 7-1 0 0,46-7-114 0 0,6-2-62 0 0,5 0-10 0 0,6 3 35 0 0,1 0 0 0 0,0-1 0 0 0,0 0 0 0 0,1 0 0 0 0,-1-2 0 0 0,0 1 0 0 0,14 0 0 0 0,78-5-57 0 0,-87 3 122 0 0,488-42 260 0 0,-502 42-271 0 0,93-16 9 0 0,-91 16 203 0 0,-13-9-41 0 0,5 6-125 0 0,1 1-1 0 0,-1 0 0 0 0,0 0 0 0 0,-1 0 1 0 0,1 1-1 0 0,0 0 0 0 0,0 0 1 0 0,-11-1-1 0 0,-46 2 169 0 0,44 1-231 0 0,-282 15-405 0 0,61-1 382 0 0,170-11 51 0 0,-115-1 40 0 0,173-4-41 0 0,9 0 42 0 0,29 5-22 0 0,5-1-95 0 0,59-6 28 0 0,491-16 22 0 0,1 27 55 0 0,-333 3 180 0 0,345 5 315 0 0,-440-16-474 0 0,248 4 145 0 0,607 20-79 0 0,-34-14 320 0 0,-653 2-384 0 0,0 0 0 0 0,-83-8 59 0 0,-15 0-118 0 0,25 6-5 0 0,-75-7 0 0 0,86 3 0 0 0,-210-4 0 0 0,106 9 0 0 0,-337-17-470 0 0,72 5 187 0 0,-882-35-908 0 0,752 23 1192 0 0,-136-3 116 0 0,-663 46-96 0 0,1001-24-13 0 0,24-4-187 0 0,0 0-1 0 0,-12-1 0 0 0,45 5-199 0 0,-1-1 256 0 0,30-2-20 0 0,1-3 0 0 0,71-7-1 0 0,-39 0 159 0 0,528-17 605 0 0,-196 8-291 0 0,-397 16-329 0 0,962-56 0 0 0,311-2 0 0 0,-92 70 0 0 0,-767-2 0 0 0,230 10 0 0 0,-434-14 0 0 0,321 0 0 0 0,214-18 0 0 0,-153 9 0 0 0,-356 4 0 0 0,303 4 64 0 0,8 10-64 0 0,-322-6 0 0 0,224 15 0 0 0,-248-11 0 0 0,-80-6 0 0 0,223 11 0 0 0,-166-10-45 0 0,187 2-78 0 0,-7-12 123 0 0,183-3 0 0 0,591-19-472 0 0,-455 25 271 0 0,145-5 112 0 0,-783 2 82 0 0,724-14-232 0 0,-16 57 402 0 0,-514-23-134 0 0,542 8 35 0 0,98 4 0 0 0,-848-26-64 0 0,16 1 0 0 0,65 13 0 0 0,-111-15-10 0 0,-11-3-53 0 0,-5 0-422 0 0,-176 3 340 0 0,100-4 155 0 0,-416 12 171 0 0,-153-8-68 0 0,470-5-98 0 0,-257-27-15 0 0,233 11 0 0 0,-234-25 357 0 0,-246-14 398 0 0,287 61-714 0 0,1 20-261 0 0,249-14 55 0 0,-75-1-91 0 0,-241-21 0 0 0,391 3 267 0 0,68 8 46 0 0,4 1 13 0 0,16-5-79 0 0,0 1-1 0 0,0 1 1 0 0,0 1 0 0 0,0 0 0 0 0,22 1 0 0 0,3 0-18 0 0,603-15 234 0 0,-386 18-35 0 0,-47 0-55 0 0,734 12 433 0 0,-341-20-495 0 0,-276 1 100 0 0,566 14 149 0 0,-704 2-304 0 0,-161-9-13 0 0,-105 7-216 0 0,-112 0 104 0 0,-226 15 18 0 0,117-4 49 0 0,-230 22 62 0 0,135-4 23 0 0,-443-13 0 0 0,601-27-178 0 0,-296-13-136 0 0,201-1 246 0 0,-147-12-334 0 0,75-12-1123 0 0,-1 23 879 0 0,367 17 616 0 0,-8 0-80 0 0,-63 7 0 0 0,102-7 7 0 0,5 2-79 0 0,11 3 130 0 0,-1 0 0 0 0,1-1 0 0 0,0 0 0 0 0,1-1 0 0 0,-1-1-1 0 0,15 1 1 0 0,93-2 52 0 0,-61-2-6 0 0,678-33 106 0 0,-727 33-129 0 0,142-10 0 0 0,180-11 180 0 0,347 6 470 0 0,206 23-368 0 0,114-14-280 0 0,-315 8 346 0 0,-262 3-180 0 0,-118 4 442 0 0,276 32-240 0 0,-380-23-331 0 0,-138-13-20 0 0,168 1-4 0 0,-90-4-16 0 0,259 16 14 0 0,-305-15 28 0 0,330 23 39 0 0,-199-5-78 0 0,-181-17 0 0 0,92 1 54 0 0,34 6-41 0 0,61 7-16 0 0,-131-6-173 0 0,199-6-1 0 0,-251-10-814 0 0,-58-4 799 0 0,4 7 164 0 0,0 0-1 0 0,0-1 0 0 0,0 1 0 0 0,0 1 0 0 0,0-1 0 0 0,0 0 1 0 0,-1 1-1 0 0,-5-1 0 0 0,-39-5-163 0 0,37 6 147 0 0,-62-6-142 0 0,-46-6 54 0 0,-266-28 12 0 0,-1 28 656 0 0,161 7-229 0 0,-120-1-196 0 0,-27-1-65 0 0,-555-35 275 0 0,113 22 181 0 0,424 39-781 0 0,350-15 202 0 0,-46 5-344 0 0,85-8 348 0 0,5 1-360 0 0,11 3 446 0 0,-1-2 0 0 0,0 1 0 0 0,1-2 0 0 0,15 0 1 0 0,59-3 267 0 0,-46 0-182 0 0,1058-13 703 0 0,-545 35-625 0 0,-368-6-187 0 0,294 23 289 0 0,-406-29-226 0 0,143 8 13 0 0,-105-7-65 0 0,-68-4 0 0 0,55-1 0 0 0,54 1-67 0 0,-127-4 62 0 0,129 13 5 0 0,-89-6 0 0 0,29 6-97 0 0,27 2-78 0 0,54 4-81 0 0,-109-13 256 0 0,-24-3 0 0 0,47 1-169 0 0,-53-2-28 0 0,-25-2 95 0 0,-1 0 0 0 0,17 3 0 0 0,-19-2 15 0 0,14-1 14 0 0,19 4 73 0 0,-32-6-2 0 0,22 1 15 0 0,0 6 40 0 0,-28-4-53 0 0,21 2 0 0 0,-10-2-13 0 0,-1 1-56 0 0,-3-3-25 0 0,17 2-76 0 0,-24-1 127 0 0,8 2 32 0 0,2-1 11 0 0,-3 1-10 0 0,-7-2-33 0 0,5 1 11 0 0,-1 1-164 0 0,14 0-355 0 0,-13-3 523 0 0,-5 1-20 0 0,7 0 36 0 0,2 0 12 0 0,1 0 0 0 0,25 6 0 0 0,-27-7 0 0 0,-1 0 0 0 0,1 0 0 0 0,0 0 0 0 0,2 0 0 0 0,0 1 0 0 0,-1 0 0 0 0,-1 3 0 0 0,-3-2 0 0 0,0 1 0 0 0,0-2 0 0 0,12 2 0 0 0,-19-3 0 0 0,14 4 0 0 0,19-1 0 0 0,-31-4 0 0 0,21 4 0 0 0,-7 1 0 0 0,-17-4 0 0 0,17 0 0 0 0,-6-1 0 0 0,3 0 9 0 0,-14-1 10 0 0,1 0 5 0 0,25-3-12 0 0,-15 3-12 0 0,0 2 0 0 0,0 0 0 0 0,1 0 0 0 0,-1 2 0 0 0,0-1 0 0 0,0 0 0 0 0,1 1 0 0 0,-1 1 0 0 0,-1 1 0 0 0,1-1 0 0 0,2 0 0 0 0,-1-2 0 0 0,-1 1 0 0 0,0 1 0 0 0,1 1 0 0 0,-1-2 0 0 0,0-2 0 0 0,1 0 0 0 0,1-2 0 0 0,-1 0 0 0 0,-1 1 0 0 0,0 4 0 0 0,-2 2 0 0 0,3-1 0 0 0,-1-2 0 0 0,0 0 0 0 0,0 1 0 0 0,0-2 0 0 0,-2 0-10 0 0,-6-1-33 0 0,5 0 18 0 0,-2 0-29 0 0,-8 0 35 0 0,20 3-46 0 0,-15-3 57 0 0,17 3-48 0 0,-9 0-8 0 0,4 2 11 0 0,-13-4 36 0 0,19-3 87 0 0,-2 1-66 0 0,18 2-61 0 0,17 0 110 0 0,-2-4-53 0 0,-40 1 0 0 0,0 0 0 0 0,1 1 0 0 0,-1-1-10 0 0,7 2-49 0 0,16-10 128 0 0,-24 7-69 0 0,0 1 0 0 0,0-1 0 0 0,1 1-10 0 0,-1 2-33 0 0,-1 0 32 0 0,0-1 11 0 0,0 2 0 0 0,1 0 0 0 0,0 0 0 0 0,0-1 0 0 0,1 0 0 0 0,-1 0 0 0 0,1 0 0 0 0,1 0 0 0 0,-1-1 0 0 0,-1 0 0 0 0,8 1-32 0 0,-19 1 29 0 0,-1-1 1 0 0,1 1-1 0 0,-1-1 1 0 0,1 1 0 0 0,-1-1-1 0 0,1 1 1 0 0,-1-1-1 0 0,1 0 1 0 0,-1 0 0 0 0,1 0-1 0 0,-1 0 1 0 0,4 0-1 0 0,8 2 3 0 0,1 1 0 0 0,-1 1 0 0 0,1-1 0 0 0,1-1 0 0 0,0 1 0 0 0,-1-2 0 0 0,0-1 0 0 0,0-1-10 0 0,17-2-205 0 0,-29 4 180 0 0,19-4-223 0 0,7-4 240 0 0,2 0-58 0 0,-16 4 59 0 0,9 0-40 0 0,24 2 39 0 0,-19 0 18 0 0,-14 0 0 0 0,39-5-64 0 0,-41 6 64 0 0,1 0 0 0 0,0-2-10 0 0,3 0-33 0 0,-1 1 32 0 0,2-2 11 0 0,-12 3 0 0 0,15 1 0 0 0,20 2 0 0 0,-26-3 0 0 0,1 1 0 0 0,-1 1 0 0 0,-10-2-3 0 0,-1 0-1 0 0,0 1 0 0 0,0 0 1 0 0,0 0-1 0 0,0 0 0 0 0,0 0 1 0 0,0 0-1 0 0,3 2 0 0 0,7 2-82 0 0,27 2-151 0 0,20 0 225 0 0,-44-6 12 0 0,1 2 0 0 0,-1 2 0 0 0,0-1 0 0 0,42 11 0 0 0,-42-12 0 0 0,-6 0 0 0 0,37 6 0 0 0,-20-6 0 0 0,-22-2 0 0 0,20 0 0 0 0,46-1 0 0 0,-63 0-1 0 0,22-2-51 0 0,154-20-124 0 0,-159 18-71 0 0,0 1 0 0 0,1 1 0 0 0,-1 2 0 0 0,29 2 0 0 0,-31 1-137 0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19:50.446"/>
    </inkml:context>
    <inkml:brush xml:id="br0">
      <inkml:brushProperty name="width" value="0.2" units="cm"/>
      <inkml:brushProperty name="height" value="0.4" units="cm"/>
      <inkml:brushProperty name="color" value="#3399FF"/>
      <inkml:brushProperty name="tip" value="rectangle"/>
      <inkml:brushProperty name="rasterOp" value="maskPen"/>
    </inkml:brush>
  </inkml:definitions>
  <inkml:trace contextRef="#ctx0" brushRef="#br0">2601 382 4575 0 0,'210'-11'356'0'0,"128"-5"-177"0"0,-123 9 1152 0 0,120-1 1785 0 0,-337 7-2802 0 0,-4-1-198 0 0,0 0 1 0 0,0 0-1 0 0,0 0 0 0 0,-1 1 0 0 0,1 0 0 0 0,0 0 0 0 0,-1 0 0 0 0,1 1 0 0 0,-10 1 0 0 0,-13-2 141 0 0,-373-23 637 0 0,138 22-894 0 0,68 3 0 0 0,65-4 24 0 0,-254-1 128 0 0,104 2-107 0 0,-101 5-10 0 0,-93 13-35 0 0,368-14-6 0 0,-159 25 0 0 0,232-20-250 0 0,-50 17-1 0 0,82-23-60 0 0,16 8-405 0 0,-6-6 449 0 0,0 0 0 0 0,1-1-1 0 0,0 0 1 0 0,-1 0-1 0 0,19 0 1 0 0,46-2-704 0 0,-68 0 916 0 0,115-3-186 0 0,200-10-104 0 0,19-7 351 0 0,177-12 0 0 0,16 5 81 0 0,-471 24-59 0 0,95-6 176 0 0,71-1 115 0 0,-78 12-154 0 0,79-2 111 0 0,-224-1-201 0 0,-10-8 59 0 0,0 5-88 0 0,-1 1-1 0 0,1 0 0 0 0,-1 0 0 0 0,0 0 0 0 0,0 1 0 0 0,0 0 0 0 0,0 0 1 0 0,-12-1-1 0 0,0-1 42 0 0,-76-13 298 0 0,-191-10 0 0 0,46 15 50 0 0,-258-8 885 0 0,440 19-1180 0 0,-562-7 828 0 0,175 26-828 0 0,299-11-139 0 0,-9 4-14 0 0,-99 2-746 0 0,252-13 555 0 0,18-1-573 0 0,168-12-963 0 0,-79 5 1291 0 0,437-41 345 0 0,-470 41 110 0 0,398-25-1 0 0,-266 21 16 0 0,314-14 347 0 0,-461 25-302 0 0,-21 1-33 0 0,0-2-1 0 0,38-7 0 0 0,-71 9 99 0 0,-20-9 19 0 0,1 5-95 0 0,1 0-1 0 0,0 1 0 0 0,-1 0 0 0 0,-31 0 1 0 0,21 2-3 0 0,-565-15 176 0 0,531 15-197 0 0,-624 3 780 0 0,3 34-377 0 0,577-22-616 0 0,38-4-416 0 0,63-10 327 0 0,6 1-226 0 0,9 2 155 0 0,-1-1-1 0 0,1 0 0 0 0,-1-1 1 0 0,21 0-1 0 0,50-6-284 0 0,-58 3 501 0 0,1053-52-604 0 0,-727 65 782 0 0,-304-9-38 0 0,-2 1-3 0 0,69 12 0 0 0,-97-11-30 0 0,-13-3-96 0 0,-6 1-3 0 0,-16 6-14 0 0,-1-2 0 0 0,0 0 0 0 0,0-1 0 0 0,-28 4 0 0 0,-88 3-101 0 0,126-11 246 0 0,-180 6 39 0 0,3 0 400 0 0,-201 11 1288 0 0,16 0 350 0 0,6 28-979 0 0,249-29-941 0 0,81-11-161 0 0,-125 20 49 0 0,133-19-204 0 0,-1 0-1 0 0,1 2 1 0 0,-38 18-1 0 0,58-23-171 0 0,-1 0 0 0 0,1 1-1 0 0,0 0 1 0 0,1 1 0 0 0,-1 0-1 0 0,1 0 1 0 0,-9 9 0 0 0</inkml:trace>
</inkml:ink>
</file>

<file path=ppt/ink/ink1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0:07.970"/>
    </inkml:context>
    <inkml:brush xml:id="br0">
      <inkml:brushProperty name="width" value="0.2" units="cm"/>
      <inkml:brushProperty name="height" value="0.4" units="cm"/>
      <inkml:brushProperty name="color" value="#663300"/>
      <inkml:brushProperty name="tip" value="rectangle"/>
      <inkml:brushProperty name="rasterOp" value="maskPen"/>
    </inkml:brush>
  </inkml:definitions>
  <inkml:trace contextRef="#ctx0" brushRef="#br0">1 73 455 0 0,'4'1'95'0'0,"0"0"0"0"0,0 0 0 0 0,0 0-1 0 0,0-1 1 0 0,0 0 0 0 0,0 0 0 0 0,0 0-1 0 0,0 0 1 0 0,8-2 0 0 0,38-13 317 0 0,-37 10 397 0 0,23-4 0 0 0,-1 5-531 0 0,0 2 1 0 0,55 5 0 0 0,-76-2-227 0 0,-1 0 1 0 0,19 5-1 0 0,43 8 785 0 0,-72-15-822 0 0,-9-3-25 0 0,-11-2-32 0 0,-13 0 39 0 0,0 1-1 0 0,-41-1 1 0 0,32 3 2 0 0,-139-7 169 0 0,152 7 872 0 0,28 4-896 0 0,6 4-73 0 0,0 0-1 0 0,0-1 0 0 0,0 0 0 0 0,1-1 0 0 0,-1 0 0 0 0,1 0 0 0 0,14 2 0 0 0,66 7-15 0 0,14-9-632 0 0,-14-1-151 0 0,-68 0 656 0 0,-18-2 72 0 0,19-2 1 0 0,-17 1-1 0 0,21 1 0 0 0,3 2 0 0 0,-17-1-10 0 0,-10-1-60 0 0,0 0-258 0 0,4 0 53 0 0,1 0-150 0 0,31-7 205 0 0,-18 3 220 0 0,-18 4 0 0 0,18-1 0 0 0,0-1 0 0 0,-18 2 0 0 0,18 2 0 0 0,-6-1 0 0 0,42 3-84 0 0,-52-4 36 0 0,7 0 36 0 0,-5 1 21 0 0,0 0-1 0 0,1-1 0 0 0,-1 0 0 0 0,0 0 0 0 0,7-2 0 0 0,16-2 7 0 0,0 0-25 0 0,-19 2-19 0 0,35-6 4 0 0,-31 6 25 0 0,-1 0 0 0 0,-1 1-17 0 0,-10 0-63 0 0,10 0-3 0 0,-7 0 35 0 0,4-3 22 0 0,-5 3-46 0 0,4 0-8 0 0,-4-1 18 0 0,7-3 50 0 0,0 0 12 0 0,1 0 0 0 0,11-2 0 0 0,-18 7 0 0 0,-3-1 0 0 0,0 1 0 0 0,0-1 0 0 0,1 1-1 0 0,-1-1 1 0 0,0 1 0 0 0,0 0 0 0 0,1 0-1 0 0,-1 0 1 0 0,0 0 0 0 0,0 0-1 0 0,3 1 1 0 0,7 1 57 0 0,-7-2-50 0 0,33 3-4 0 0,16 4 8 0 0,-49-6 32 0 0,6-1-33 0 0,3 1-10 0 0,0 1 0 0 0,-1-2 0 0 0,0 1 0 0 0,1 0 0 0 0,1 0 0 0 0,-1-2 0 0 0,1 1 0 0 0,7-1 0 0 0,-1-3 0 0 0,-12 2 0 0 0,26 1 0 0 0,29-3 0 0 0,0-2 0 0 0,21-1 0 0 0,-59 7 2 0 0,37 4 0 0 0,-37-1-11 0 0,34-1 1 0 0,-38-2-59 0 0</inkml:trace>
</inkml:ink>
</file>

<file path=ppt/ink/ink1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0:09.030"/>
    </inkml:context>
    <inkml:brush xml:id="br0">
      <inkml:brushProperty name="width" value="0.2" units="cm"/>
      <inkml:brushProperty name="height" value="0.4" units="cm"/>
      <inkml:brushProperty name="color" value="#663300"/>
      <inkml:brushProperty name="tip" value="rectangle"/>
      <inkml:brushProperty name="rasterOp" value="maskPen"/>
    </inkml:brush>
  </inkml:definitions>
  <inkml:trace contextRef="#ctx0" brushRef="#br0">0 3 1839 0 0,'0'0'83'0'0,"2"0"-6"0"0,27 4 151 0 0,0-2-1 0 0,38-2 1 0 0,-28-1 241 0 0,25-3 245 0 0,-45 2-612 0 0,0 1 0 0 0,32 1 0 0 0,-24 2-71 0 0,0 2 0 0 0,0 1 0 0 0,34 10 0 0 0,-45-10-31 0 0,2 0 0 0 0</inkml:trace>
</inkml:ink>
</file>

<file path=ppt/ink/ink1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0:32.820"/>
    </inkml:context>
    <inkml:brush xml:id="br0">
      <inkml:brushProperty name="width" value="0.2" units="cm"/>
      <inkml:brushProperty name="height" value="0.4" units="cm"/>
      <inkml:brushProperty name="color" value="#663300"/>
      <inkml:brushProperty name="tip" value="rectangle"/>
      <inkml:brushProperty name="rasterOp" value="maskPen"/>
    </inkml:brush>
  </inkml:definitions>
  <inkml:trace contextRef="#ctx0" brushRef="#br0">7267 5511 9039 0 0,'-9'-7'175'0'0,"-1"1"-1"0"0,0 0 1 0 0,0 1-1 0 0,-19-8 1 0 0,-47-10-66 0 0,69 21-115 0 0,-57-13-2 0 0,-71-8 0 0 0,-69 2-138 0 0,137 15 78 0 0,-539-44-432 0 0,-378-40-495 0 0,772 65 876 0 0,-228-30 66 0 0,431 53 63 0 0,-623-110 2191 0 0,578 97-1428 0 0,51 14-61 0 0,7 1-476 0 0,119 5 280 0 0,24 2-491 0 0,-19 4-25 0 0,421 35 0 0 0,709 59-396 0 0,-1227-102 392 0 0,844 95-108 0 0,-356-16 191 0 0,-365-53-4 0 0,-121-20-112 0 0,0 0 1 0 0,47 22-1 0 0,-80-31 34 0 0,1 0 1 0 0,0 0-1 0 0,0 1 0 0 0,0-1 0 0 0,-1 1 0 0 0,1-1 1 0 0,0 0-1 0 0,0 1 0 0 0,-1-1 0 0 0,1 1 0 0 0,-1 0 0 0 0,1-1 1 0 0,0 1-1 0 0,-1 0 0 0 0,1-1 0 0 0,0 2 0 0 0,-1-1 2 0 0,-1-1-1 0 0,1 1 0 0 0,0-1 1 0 0,0 1-1 0 0,-1 0 1 0 0,1-1-1 0 0,-1 1 0 0 0,1-1 1 0 0,0 1-1 0 0,-1-1 0 0 0,1 1 1 0 0,-1-1-1 0 0,1 0 1 0 0,-1 1-1 0 0,1-1 0 0 0,-1 0 1 0 0,0 1-1 0 0,1-1 0 0 0,-1 0 1 0 0,1 1-1 0 0,-1-1 1 0 0,0 0-1 0 0,-1 0 0 0 0,-20 6-51 0 0,-25 0 14 0 0,1-2 0 0 0,-71-4-1 0 0,56 0 46 0 0,-394-9-7 0 0,218 3 56 0 0,-266-16 187 0 0,-11 1 397 0 0,492 20-607 0 0,5 0 18 0 0,-1 1 0 0 0,-23 3 1 0 0,41-3-52 0 0,0 0 1 0 0,-1 0-1 0 0,1 0 0 0 0,0 0 1 0 0,-1 0-1 0 0,1 0 1 0 0,0 0-1 0 0,-1 0 1 0 0,1 0-1 0 0,0 0 1 0 0,-1 0-1 0 0,1 0 1 0 0,0 1-1 0 0,-1-1 0 0 0,1 0 1 0 0,0 0-1 0 0,0 0 1 0 0,-1 0-1 0 0,1 0 1 0 0,0 1-1 0 0,-1-1 1 0 0,1 0-1 0 0,0 0 0 0 0,0 0 1 0 0,-1 1-1 0 0,1-1 1 0 0,0 0-1 0 0,0 1 1 0 0,0-1-1 0 0,-1 0 1 0 0,1 0-1 0 0,0 1 1 0 0,0 0-1 0 0,1 0-14 0 0,0 1 0 0 0,1-1 1 0 0,-1 0-1 0 0,0 1 0 0 0,1-1 0 0 0,-1 0 0 0 0,1 0 1 0 0,0 0-1 0 0,-1 0 0 0 0,4 1 0 0 0,24 11-145 0 0,-4-4 50 0 0,1-1 0 0 0,40 7 0 0 0,58 2 83 0 0,-98-14 20 0 0,1260 135-556 0 0,-1137-123 458 0 0,18-1 5 0 0,-40-4-562 0 0,133 27-1 0 0,-248-35 436 0 0,-1 1 0 0 0,20 8 0 0 0,-28-9-9 0 0,-7-1 10 0 0,-36 7 268 0 0,0-2-1 0 0,-42 1 0 0 0,44-4 13 0 0,-328 13 629 0 0,94-7-181 0 0,230-7-420 0 0,-232 8 475 0 0,-217-4 332 0 0,145-3-484 0 0,38-1-162 0 0,-227-1-35 0 0,459-4-145 0 0,-218 3 173 0 0,278 1-196 0 0,44 3-168 0 0,-7 0 13 0 0,241 11-154 0 0,4-22 24 0 0,-195 4 228 0 0,653-21-55 0 0,-234 26 72 0 0,-311 2-10 0 0,-145-3-9 0 0,97 3-27 0 0,-102-1 2 0 0,0 0-1 0 0,40 12 1 0 0,-69-15 43 0 0,1 0 1 0 0,0 0-1 0 0,-1 0 0 0 0,1 0 0 0 0,0 0 0 0 0,-1 1 0 0 0,1-1 0 0 0,0 0 0 0 0,-1 0 0 0 0,1 1 1 0 0,0-1-1 0 0,-1 1 0 0 0,1-1 0 0 0,-1 0 0 0 0,1 1 0 0 0,-1-1 0 0 0,1 2 0 0 0,-1-2 1 0 0,0 1 0 0 0,-1 0 0 0 0,1-1 0 0 0,0 1 0 0 0,-1-1-1 0 0,1 1 1 0 0,-1-1 0 0 0,1 1 0 0 0,-1-1 0 0 0,1 1 0 0 0,-1-1-1 0 0,1 1 1 0 0,-1-1 0 0 0,0 0 0 0 0,1 1 0 0 0,-1-1 0 0 0,0 0-1 0 0,1 1 1 0 0,-1-1 0 0 0,0 0 0 0 0,1 0 0 0 0,-2 0 0 0 0,-20 6 18 0 0,-19 0 129 0 0,-1-2 0 0 0,-51-1 0 0 0,26-1-24 0 0,-305 1 200 0 0,212-4-235 0 0,-332-11 93 0 0,147 4-29 0 0,121 4 101 0 0,60 1-2 0 0,155 4-218 0 0,9 1-39 0 0,11 3-47 0 0,-11-4 50 0 0,14 3-71 0 0,0 1 1 0 0,1-2-1 0 0,-1 0 1 0 0,27 2 0 0 0,63-2-144 0 0,-88-3 191 0 0,413-5-84 0 0,-43-3 73 0 0,-34 1 20 0 0,-76 2 17 0 0,78 0 0 0 0,-240 5 0 0 0,684 24 0 0 0,-769-21 0 0 0,312 35 16 0 0,-330-35 47 0 0,-11-3-62 0 0,0 0 0 0 0,0 0 0 0 0,0 0-1 0 0,0 0 1 0 0,0 0 0 0 0,0 0 0 0 0,0 0 0 0 0,0 0 0 0 0,0 0 0 0 0,0 0 0 0 0,0 0 0 0 0,0 0 0 0 0,0 0 0 0 0,0 1 0 0 0,0-1 0 0 0,0 0 0 0 0,0 0 0 0 0,0 0 0 0 0,0 0 0 0 0,0 0 0 0 0,0 0 0 0 0,0 0 0 0 0,0 0 0 0 0,0 0 0 0 0,0 0 0 0 0,0 0 0 0 0,0 0 0 0 0,0 0 0 0 0,0 0 0 0 0,0 0 0 0 0,0 1 0 0 0,0-1 0 0 0,0 0 0 0 0,0 0 0 0 0,0 0 0 0 0,0 0 0 0 0,0 0 0 0 0,0 0 0 0 0,0 0 0 0 0,0 0 0 0 0,0 0 0 0 0,0 0 0 0 0,0 0 0 0 0,0 0 0 0 0,0 0 0 0 0,-1 0 0 0 0,1 0 0 0 0,0 0 0 0 0,0 0 0 0 0,0 0 0 0 0,0 0 0 0 0,0 0-1 0 0,0 0 1 0 0,0 0 0 0 0,0 0 0 0 0,0 0 0 0 0,0 0 0 0 0,0 0 0 0 0,0 0 0 0 0,0 0 0 0 0,0 0 0 0 0,0 0 0 0 0,-1 0 0 0 0,1 0 0 0 0,-20 3 25 0 0,-24-1-26 0 0,1-2 0 0 0,-81-10 0 0 0,107 8 0 0 0,-462-78-168 0 0,408 64 199 0 0,0-4 0 0 0,-134-55-1 0 0,197 71-4 0 0,-1-1 0 0 0,-11-7 0 0 0,-5-4 68 0 0,25 16-92 0 0,0 0-1 0 0,0 0 0 0 0,0 0 0 0 0,0 0 1 0 0,0 0-1 0 0,0 0 0 0 0,0 0 0 0 0,0 0 1 0 0,0 0-1 0 0,0 0 0 0 0,0 0 0 0 0,0 0 1 0 0,1 0-1 0 0,-1 0 0 0 0,0 0 0 0 0,0 0 1 0 0,0 0-1 0 0,0 0 0 0 0,0 0 0 0 0,0 0 1 0 0,0-1-1 0 0,0 1 0 0 0,0 0 0 0 0,0 0 1 0 0,0 0-1 0 0,0 0 0 0 0,0 0 0 0 0,0 0 1 0 0,0 0-1 0 0,0 0 0 0 0,0 0 0 0 0,0 0 1 0 0,0 0-1 0 0,0 0 0 0 0,0-1 0 0 0,0 1 1 0 0,0 0-1 0 0,0 0 0 0 0,0 0 0 0 0,0 0 1 0 0,0 0-1 0 0,0 0 0 0 0,0 0 0 0 0,0 0 1 0 0,0 0-1 0 0,0 0 0 0 0,0 0 0 0 0,0 0 1 0 0,0 0-1 0 0,0-1 0 0 0,0 1 0 0 0,0 0 1 0 0,0 0-1 0 0,0 0 0 0 0,-1 0 0 0 0,1 0 1 0 0,0 0-1 0 0,0 0 0 0 0,0 0 0 0 0,0 0 1 0 0,0 0-1 0 0,0 0 0 0 0,0 0 0 0 0,4-3-4 0 0,1 1-1 0 0,-1 0 1 0 0,1 0-1 0 0,0 1 1 0 0,-1-1-1 0 0,1 1 1 0 0,0 0-1 0 0,0 0 1 0 0,5 0-1 0 0,52 0-157 0 0,-36 2 119 0 0,42-2-64 0 0,394 15-186 0 0,116 46 24 0 0,-256-11 227 0 0,-167-24 18 0 0,561 122 23 0 0,-628-127 0 0 0,102 30 0 0 0,86 17 0 0 0,-266-66 19 0 0,-1 0-1 0 0,1 0 0 0 0,17-1 1 0 0,-13 0 81 0 0,-13 0-88 0 0,0 0 0 0 0,-1 0 0 0 0,1-1 0 0 0,0 1 0 0 0,-1 0 0 0 0,1-1 0 0 0,-1 1 0 0 0,1-1 0 0 0,-1 1 0 0 0,1-1 0 0 0,0 1 0 0 0,-1-1 0 0 0,0 1 0 0 0,1-1 0 0 0,-1 1 1 0 0,1-1-1 0 0,-1 0 0 0 0,0 1 0 0 0,1-1 0 0 0,-1 1 0 0 0,0-1 0 0 0,0 0 0 0 0,0 0 0 0 0,1 1 0 0 0,-1-1 0 0 0,0 0 0 0 0,0 1 0 0 0,0-1 0 0 0,0-1 0 0 0,0-1 19 0 0,0 1-1 0 0,1-1 1 0 0,-1 0-1 0 0,-1 0 0 0 0,1 0 1 0 0,-1-4-1 0 0,-3-8-17 0 0,3 12-14 0 0,-9-14-72 0 0,2-1-99 0 0,8 16 108 0 0,2 2-5 0 0,30 6-56 0 0,0 1 0 0 0,44 16 0 0 0,-24-6 54 0 0,39 14-55 0 0,90 44-1 0 0,-163-67 124 0 0,4 1 3 0 0,0 0 0 0 0,34 6 0 0 0,-49-13 0 0 0,6 1 0 0 0,1-1 0 0 0,-1-2 0 0 0,0-2 0 0 0,-1-1 0 0 0,0 0 0 0 0,0 1 0 0 0,5-2 0 0 0,-13 4 0 0 0,16 2 0 0 0,-12-2 2 0 0,-4 0-4 0 0,0 0 1 0 0,0 1-1 0 0,0-1 1 0 0,0 1-1 0 0,0 0 1 0 0,0 0-1 0 0,5 2 1 0 0,120 45-53 0 0,-114-41 54 0 0,-1 0 0 0 0,0 0 0 0 0,-4-1-10 0 0,-7-3-33 0 0,5 6 32 0 0,0 0 11 0 0,-1-3 0 0 0,10 1 0 0 0,-6-1 0 0 0,1 1 0 0 0,0 0 0 0 0,-3-4-10 0 0,-7-2-49 0 0,-12-12-128 0 0,-2 1 80 0 0,-21-13-1 0 0,2 2 57 0 0,15 10 36 0 0,0 1 0 0 0,-21-10 0 0 0,3 2 6 0 0,-3-1-1 0 0,35 18-44 0 0,5 3-388 0 0,10 8 379 0 0,1-1 0 0 0,0 0 0 0 0,23 10 0 0 0,12 7 53 0 0,17 8 10 0 0,-59-31 3 0 0,-24-17-59 0 0,13 13 49 0 0,0-1 4 0 0,-7-13 2 0 0,5 6 12 0 0,7 8-8 0 0,0 1 1 0 0,-1-1-1 0 0,1 1 0 0 0,0 0 1 0 0,-1-1-1 0 0,1 1 1 0 0,0-1-1 0 0,-1 1 0 0 0,1 0 1 0 0,0-1-1 0 0,0 1 0 0 0,-1 0 1 0 0,1 0-1 0 0,1 0 1 0 0,-2 0-2 0 0,4-1-9 0 0,1 0 0 0 0,-1 0 0 0 0,0 1 0 0 0,0 0 0 0 0,0 0 0 0 0,1 0 0 0 0,-1 1 0 0 0,5 0 0 0 0,36 11-24 0 0,-27-7-3 0 0,-2 0 34 0 0,-10-5-64 0 0,-11-4 19 0 0,-9-6-3 0 0,-90-45-220 0 0,62 34 306 0 0,1-1 0 0 0,-61-44-1 0 0,16 0 369 0 0,85 65-316 0 0,4 1-93 0 0,0 1 0 0 0,-1 0 0 0 0,1 0 0 0 0,0 0 0 0 0,0 0 0 0 0,-1 0 0 0 0,5 3 0 0 0,1 1-29 0 0,65 29-97 0 0,92 37-91 0 0,-30-30 220 0 0,-133-40 213 0 0,-2-3-201 0 0,0 1-1 0 0,-1-1 1 0 0,1 1-1 0 0,0-1 1 0 0,-1 1-1 0 0,0-1 1 0 0,1 1 0 0 0,-1-1-1 0 0,0 1 1 0 0,0 0-1 0 0,0-1 1 0 0,1 1-1 0 0,-2 0 1 0 0,1 0-1 0 0,-2-2 1 0 0,-21-16 16 0 0,16 13-6 0 0,-20-13-11 0 0,0 1-1 0 0,-1 1 1 0 0,-36-14 0 0 0,-22-12-1 0 0,49 24-22 0 0,36 18-54 0 0,3 4-348 0 0,2 2 401 0 0,1 0-1 0 0,-1-1 1 0 0,1 1-1 0 0,0-1 1 0 0,0 1-1 0 0,0-1 1 0 0,0 0-1 0 0,1-1 1 0 0,0 1-1 0 0,5 3 1 0 0,12 5-58 0 0,24 11 0 0 0,-28-14 61 0 0,8 3-4 0 0,58 26-33 0 0,-82-37 228 0 0,-3-4-127 0 0,-6-5-36 0 0,0 1 0 0 0,0 0 0 0 0,0 0 0 0 0,-1 1 0 0 0,0-1-1 0 0,0 2 1 0 0,-11-7 0 0 0,-69-30 137 0 0,34 17 48 0 0,53 25-221 0 0,1 0 0 0 0,-1-1 0 0 0,0 1 0 0 0,1 0 0 0 0,-1-1 0 0 0,0 1 1 0 0,1 0-1 0 0,-1 0 0 0 0,0 0 0 0 0,1 0 0 0 0,-1 0 0 0 0,0-1 0 0 0,1 1 0 0 0,-1 0 0 0 0,0 1 0 0 0,1-1 0 0 0,-2 0 0 0 0,2 1 11 0 0,0 0 0 0 0,0 0-1 0 0,0 0 1 0 0,0 0-1 0 0,0 0 1 0 0,1 0 0 0 0,-1 0-1 0 0,0 0 1 0 0,0 0 0 0 0,1 1-1 0 0,-1-1 1 0 0,1-1 0 0 0,-1 1-1 0 0,1 0 1 0 0,-1 0-1 0 0,1 0 1 0 0,0 0 0 0 0,-1 0-1 0 0,1 0 1 0 0,0-1 0 0 0,1 2-1 0 0,1 1-10 0 0,2 1 8 0 0,-1 1 0 0 0,1-1-1 0 0,0 0 1 0 0,0 0 0 0 0,1 0-1 0 0,8 4 1 0 0,39 15 4 0 0,-33-16-2 0 0,21 6-83 0 0,-39-13 328 0 0,-3-2-226 0 0,0 0 0 0 0,-1 0 0 0 0,1 0 0 0 0,-1 0 0 0 0,1 0-1 0 0,-1 1 1 0 0,1-1 0 0 0,-1 0 0 0 0,0 1 0 0 0,0-1 0 0 0,-3-1-1 0 0,3 1 7 0 0,-12-7 7 0 0,0 1-1 0 0,0 0 1 0 0,-29-11 0 0 0,-1-1-15 0 0,-5-2 237 0 0,0 1 1 0 0,-2 3-1 0 0,-82-19 0 0 0,42 20-8 0 0,-113-8 0 0 0,126 18-230 0 0,-120-7 32 0 0,141 15-805 0 0,59 2 666 0 0,2 1 85 0 0,0 0-1 0 0,1 1 1 0 0,-1-1-1 0 0,1-1 1 0 0,0 1-1 0 0,0-1 0 0 0,1 0 1 0 0,-1 0-1 0 0,1 0 1 0 0,8 2-1 0 0,11 4-48 0 0,27 4-1 0 0,-46-11 63 0 0,271 51-57 0 0,-170-34 44 0 0,-41-3 168 0 0,-136-33-26 0 0,-125-14 1 0 0,97 18-78 0 0,-476-60 211 0 0,568 72-258 0 0,-178-22 88 0 0,-129-14 24 0 0,-83-2 12 0 0,64 8 44 0 0,223 27-16 0 0,-114 10-1 0 0,198-4-147 0 0,-1 1 0 0 0,-41 10 0 0 0,64-12-10 0 0,1 0-1 0 0,-1 0 1 0 0,0 0-1 0 0,1 0 1 0 0,0 0 0 0 0,-1 1-1 0 0,1-1 1 0 0,0 1-1 0 0,-3 2 1 0 0,4-4 0 0 0,1 0 0 0 0,0 0 0 0 0,0 0 0 0 0,0 0 0 0 0,0 0 0 0 0,0 0 0 0 0,0 0 0 0 0,0 0 0 0 0,0 0 0 0 0,0 1 0 0 0,0-1 0 0 0,0 0 0 0 0,0 0 1 0 0,0 0-1 0 0,0 0 0 0 0,0 0 0 0 0,-1 0 0 0 0,1 0 0 0 0,0 0 0 0 0,0 0 0 0 0,0 1 0 0 0,0-1 0 0 0,0 0 0 0 0,0 0 0 0 0,0 0 0 0 0,0 0 0 0 0,0 0 0 0 0,0 0 0 0 0,0 0 0 0 0,0 0 0 0 0,1 0 0 0 0,-1 1 0 0 0,0-1 0 0 0,0 0 0 0 0,0 0 0 0 0,0 0 0 0 0,0 0 0 0 0,0 0 1 0 0,0 0-1 0 0,0 0 0 0 0,0 0 0 0 0,0 0 0 0 0,0 0 0 0 0,0 0 0 0 0,0 1 0 0 0,0-1 0 0 0,0 0 0 0 0,1 0 0 0 0,-1 0 0 0 0,0 0 0 0 0,3 3-25 0 0,0 1 0 0 0,1-1 0 0 0,-1 0-1 0 0,1 0 1 0 0,-1-1 0 0 0,1 1 0 0 0,0-1 0 0 0,0 0 0 0 0,1 0 0 0 0,5 2 0 0 0,50 14-243 0 0,-49-15 222 0 0,464 83-345 0 0,-429-79 361 0 0,103 13 6 0 0,109 18-2 0 0,-143-18 37 0 0,270 60 46 0 0,-359-72-55 0 0,28 13 0 0 0,-53-21 1 0 0,0 0 0 0 0,0 0-1 0 0,0 1 1 0 0,-1-1 0 0 0,1 0-1 0 0,0 1 1 0 0,0-1 0 0 0,-1 0-1 0 0,1 1 1 0 0,0-1 0 0 0,-1 1-1 0 0,1-1 1 0 0,0 1 0 0 0,-1 0-1 0 0,1-1 1 0 0,-1 1 0 0 0,1-1-1 0 0,-1 1 1 0 0,1 0 0 0 0,-1 0-1 0 0,1 0 1 0 0,-2 0 4 0 0,0 0 0 0 0,0 0-1 0 0,0 0 1 0 0,0 0 0 0 0,0 0 0 0 0,-1 0 0 0 0,1-1-1 0 0,0 1 1 0 0,0 0 0 0 0,-1-1 0 0 0,1 1 0 0 0,0-1-1 0 0,-1 1 1 0 0,1-1 0 0 0,0 0 0 0 0,-3 1 0 0 0,-32 5 66 0 0,-28-2 238 0 0,-107-7 0 0 0,114 1-167 0 0,-1073-53 1420 0 0,427 8-942 0 0,611 42-587 0 0,-164-14 162 0 0,500 36-1235 0 0,1-17 916 0 0,-106-1-10 0 0,50 1 24 0 0,418 3-80 0 0,0 23 97 0 0,-548-20-234 0 0,-55-6 166 0 0,-18 1 56 0 0,7-2 97 0 0,-499-23 337 0 0,460 20-320 0 0,-147-15 210 0 0,42 4-6 0 0,82 9-127 0 0,-269-33 396 0 0,325 35-470 0 0,27 1 59 0 0,108-3-119 0 0,-50 4-49 0 0,559-14-177 0 0,-599 16 274 0 0,465 13 0 0 0,75 54-128 0 0,-535-60 128 0 0,305 64 0 0 0,-283-57 6 0 0,213 57 52 0 0,-259-68-47 0 0,-9-2 42 0 0,7 1 1 0 0,2 0-44 0 0,-4 0-10 0 0,1 0 1 0 0,-1 1-1 0 0,0 0 0 0 0,15 7 0 0 0,2 1-11 0 0,151 57-44 0 0,-67-23 56 0 0,-67-28-1 0 0,-14-5 0 0 0,1-1 0 0 0,54 12 0 0 0,-70-23 11 0 0,-4-4 42 0 0,-10 4-50 0 0,1-1 0 0 0,-1 1 0 0 0,0-1 0 0 0,1 1 0 0 0,-1-1 0 0 0,1 1 0 0 0,-1-1 0 0 0,0 1 0 0 0,0-1 0 0 0,1 1 0 0 0,-1-1 0 0 0,0 1 0 0 0,0-1 0 0 0,0 1 0 0 0,0-1 0 0 0,1 0 0 0 0,-1 1 0 0 0,0-1 0 0 0,0 1 0 0 0,0-1 0 0 0,0 0 0 0 0,0-1 6 0 0,0-11 34 0 0,-1 8-30 0 0,-9-28-16 0 0,7 20 3 0 0,1 0 0 0 0,2 4-10 0 0,0 9 4 0 0,0-1 1 0 0,1 1 0 0 0,-1-1-1 0 0,0 1 1 0 0,0 0 0 0 0,1-1 0 0 0,-1 1-1 0 0,1 0 1 0 0,-1-1 0 0 0,0 1-1 0 0,1 0 1 0 0,-1-1 0 0 0,1 1-1 0 0,-1 0 1 0 0,0 0 0 0 0,1 0-1 0 0,-1-1 1 0 0,1 1 0 0 0,-1 0 0 0 0,1 0-1 0 0,-1 0 1 0 0,1 0 0 0 0,0 0-1 0 0,11-2-64 0 0,-2 2 18 0 0,-1 1 0 0 0,0 0 0 0 0,1 1 1 0 0,-1 0-1 0 0,0 1 0 0 0,18 6 0 0 0,-8-2 15 0 0,66 26 37 0 0,-71-26 0 0 0,-3-1-10 0 0,-9-5-44 0 0,-3-3-63 0 0,-2-3 113 0 0,0 0 1 0 0,-1 1-1 0 0,0-1 1 0 0,0 1-1 0 0,0 0 1 0 0,0 0-1 0 0,-1 0 1 0 0,0 0-1 0 0,-8-4 1 0 0,5 3-26 0 0,-1 0 19 0 0,6 4 10 0 0,0 0 0 0 0,0-1-1 0 0,0 0 1 0 0,0 0 0 0 0,0 0 0 0 0,1 0 0 0 0,-5-4 0 0 0,2 2 0 0 0,5 4 0 0 0,-22-26 0 0 0,21 26 0 0 0,1 0 0 0 0,0 0 0 0 0,0 0 0 0 0,0 0 0 0 0,0 0 0 0 0,-1 0 0 0 0,1 0 0 0 0,0-1 0 0 0,0 1 0 0 0,0 0 0 0 0,0 0 0 0 0,0 0 0 0 0,0 0 0 0 0,-1 0 0 0 0,1 0 0 0 0,0-1 0 0 0,0 1 0 0 0,0 0 0 0 0,0 0 0 0 0,0 0 0 0 0,0 0 0 0 0,0 0 0 0 0,0-1 0 0 0,0 1 0 0 0,0 0 0 0 0,0 0 0 0 0,0 0 0 0 0,0 0 0 0 0,0-1 0 0 0,0 1 0 0 0,0 0 0 0 0,0 0 0 0 0,0 0 0 0 0,0 0 0 0 0,0-1 0 0 0,0 1 0 0 0,0 0 0 0 0,0 0 0 0 0,0 0 0 0 0,0 0 0 0 0,0-1 0 0 0,0 1 0 0 0,0 0 0 0 0,0 0 0 0 0,0 0 0 0 0,1 0 0 0 0,-1 0 0 0 0,0 0 0 0 0,0-1 0 0 0,0 1 0 0 0,0 0 0 0 0,0 0 0 0 0,0 0 0 0 0,1 0 0 0 0,-1 0 0 0 0,0 0 0 0 0,0 0 0 0 0,9-1 0 0 0,-8 1 0 0 0,17 2-12 0 0,0-1 0 0 0,-1 2 1 0 0,24 6-1 0 0,-32-7-5 0 0,6 3 17 0 0,-14-5 0 0 0,-3-2 0 0 0,-9-6 0 0 0,-16-9 0 0 0,-4 0-33 0 0,-63-22-1 0 0,-38-3 41 0 0,30 11 53 0 0,33 10-116 0 0,-110-19 0 0 0,163 37-6 0 0,-27-10-1 0 0,-9-3-20 0 0,-8 4 19 0 0,-62-5 0 0 0,-116-14-176 0 0,-43-44-218 0 0,151 37 324 0 0,-417-160 293 0 0,208 69 114 0 0,30 13-9 0 0,-14-12 312 0 0,269 109-480 0 0,1 2-114 0 0,50 16-72 0 0,7 2 0 0 0,701 126-1608 0 0,-476-86 1490 0 0,59 9 102 0 0,-231-40 63 0 0,58 6 32 0 0,-99-16 41 0 0,-16 0-30 0 0,0 0 1 0 0,0 0-1 0 0,1 0 1 0 0,-1 0-1 0 0,0 0 0 0 0,0 0 1 0 0,0 0-1 0 0,0 0 1 0 0,0 0-1 0 0,0 0 0 0 0,0 0 1 0 0,0 0-1 0 0,0 0 1 0 0,0 0-1 0 0,1 0 0 0 0,-1 0 1 0 0,0-1-1 0 0,0 1 1 0 0,0 0-1 0 0,0 0 0 0 0,0 0 1 0 0,0 0-1 0 0,0 0 1 0 0,0 0-1 0 0,0 0 0 0 0,0 0 1 0 0,0 0-1 0 0,0 0 1 0 0,0 0-1 0 0,0-1 0 0 0,0 1 1 0 0,0 0-1 0 0,0 0 1 0 0,0 0-1 0 0,0 0 0 0 0,0 0 1 0 0,0 0-1 0 0,0 0 1 0 0,0 0-1 0 0,0 0 0 0 0,0 0 1 0 0,0-1-1 0 0,0 1 0 0 0,0 0 1 0 0,0 0-1 0 0,0 0 1 0 0,0 0-1 0 0,0 0 0 0 0,0 0 1 0 0,0 0-1 0 0,0 0 1 0 0,0 0-1 0 0,-7-5 40 0 0,-2-1-6 0 0,0 2-1 0 0,0-1 1 0 0,0 2-1 0 0,-20-7 1 0 0,0 1 19 0 0,-572-183 493 0 0,73 56 638 0 0,219 58-731 0 0,60 12-209 0 0,-222-54-41 0 0,347 89-192 0 0,-126-24-12 0 0,240 53 0 0 0,5 1-5 0 0,1 0 0 0 0,-1 1 0 0 0,0 0 0 0 0,0 0 0 0 0,-5 0 0 0 0,7 0-74 0 0,5 3-33 0 0,6 4 1 0 0,-1 0 0 0 0,1 0 1 0 0,0-1-1 0 0,1 0 1 0 0,9 5-1 0 0,53 24-190 0 0,136 45-101 0 0,8-16-45 0 0,-10-4-19 0 0,59 45-37 0 0,-262-104 504 0 0,9 3 0 0 0,-1 0 0 0 0,1 1 0 0 0,-1 1 0 0 0,0-1 0 0 0,-1 2 0 0 0,1-1 0 0 0,-1 1 0 0 0,11 12 0 0 0,-19-18-2 0 0,0-1 0 0 0,0 1 0 0 0,0 0 0 0 0,-1 0 1 0 0,1 0-1 0 0,0 0 0 0 0,-1 0 0 0 0,1 1 0 0 0,-1-1 0 0 0,1 0 0 0 0,-1 0 0 0 0,1 0 0 0 0,-1 0 0 0 0,0 1 0 0 0,1-1 0 0 0,-1 0 0 0 0,0 0 0 0 0,0 1 0 0 0,0-1 0 0 0,0 0 0 0 0,0 0 0 0 0,-1 0 0 0 0,1 1 0 0 0,0-1 0 0 0,0 0 0 0 0,-1 0 0 0 0,1 0 0 0 0,-1 1 0 0 0,1-1 0 0 0,-1 0 0 0 0,1 0 1 0 0,-1 0-1 0 0,0 0 0 0 0,1 0 0 0 0,-1 0 0 0 0,0 0 0 0 0,0 0 0 0 0,0-1 0 0 0,-1 2 0 0 0,-3 2-6 0 0,0-1 0 0 0,0 0 0 0 0,0 0 0 0 0,0 0 1 0 0,0-1-1 0 0,-1 0 0 0 0,-7 3 0 0 0,-18 2-18 0 0,-1 0 0 0 0,-45 3 1 0 0,-70-3-36 0 0,104-5 42 0 0,-936-25 59 0 0,1-76 452 0 0,302-7 182 0 0,601 92-560 0 0,-717-157 1186 0 0,586 119-916 0 0,-327-90 668 0 0,353 92-682 0 0,-314-103 469 0 0,474 145-798 0 0,-26-11 3 0 0,42 17-42 0 0,1 1-1 0 0,-1-1 1 0 0,1-1-1 0 0,0 1 0 0 0,0 0 1 0 0,0-1-1 0 0,0 1 1 0 0,1-1-1 0 0,-4-4 1 0 0,5 5 14 0 0,5 1-32 0 0,35-7-301 0 0,1 2 0 0 0,55-2 0 0 0,-22 3 25 0 0,800-54-2266 0 0,-300 45 2108 0 0,-30 16 449 0 0,-321 1 20 0 0,616 51 683 0 0,-836-54-697 0 0,18 2 52 0 0,0 0-1 0 0,-1 1 1 0 0,1 1 0 0 0,29 11-1 0 0,-49-15-54 0 0,0 0 0 0 0,0 0 0 0 0,0 0 0 0 0,0 0 0 0 0,0 1 1 0 0,0-1-1 0 0,0 0 0 0 0,0 0 0 0 0,0 0 0 0 0,0 0 0 0 0,0 0 0 0 0,0 1 0 0 0,0-1 0 0 0,0 0 0 0 0,0 0 0 0 0,0 0 0 0 0,0 0 0 0 0,0 0 0 0 0,-1 1 0 0 0,1-1 0 0 0,0 0 0 0 0,0 0 0 0 0,0 0 0 0 0,0 0 0 0 0,0 0 0 0 0,0 0 0 0 0,0 0 0 0 0,0 0 0 0 0,-1 1 0 0 0,1-1 0 0 0,0 0 0 0 0,0 0 0 0 0,0 0 0 0 0,0 0 0 0 0,0 0 1 0 0,0 0-1 0 0,-1 0 0 0 0,1 0 0 0 0,0 0 0 0 0,0 0 0 0 0,0 0 0 0 0,0 0 0 0 0,-1 0 0 0 0,1 0 0 0 0,0 0 0 0 0,0 0 0 0 0,0 0 0 0 0,-10 4-4 0 0,-6-2-55 0 0,-1 0 1 0 0,1-1-1 0 0,-24-1 0 0 0,25 0 26 0 0,-892-50-319 0 0,-126-84 797 0 0,-98-121 1426 0 0,803 156-1422 0 0,266 76-341 0 0,2-3-1 0 0,1-2 0 0 0,-65-42 0 0 0,113 64-73 0 0,1-1 0 0 0,0-1 0 0 0,1 0 0 0 0,-14-14-1 0 0,21 20-25 0 0,0 0 0 0 0,0 0 1 0 0,0-1-1 0 0,1 1 0 0 0,-1 0 0 0 0,1-1 0 0 0,-1 1 0 0 0,1-1 0 0 0,0 0 0 0 0,0 1 0 0 0,0-1 0 0 0,1 0 0 0 0,-1 0 0 0 0,1 1 0 0 0,-1-1 0 0 0,1 0 0 0 0,0 0 0 0 0,0 0 1 0 0,0 0-1 0 0,0 0 0 0 0,1 1 0 0 0,-1-1 0 0 0,1 0 0 0 0,1-5 0 0 0,1 3 4 0 0,0-1 1 0 0,0 1-1 0 0,1 0 0 0 0,-1 0 1 0 0,1 1-1 0 0,0-1 1 0 0,0 1-1 0 0,1 0 0 0 0,-1 0 1 0 0,6-3-1 0 0,9-6 16 0 0,27-13-1 0 0,-41 24-30 0 0,54-27-218 0 0,1 3-1 0 0,91-26 1 0 0,131-20-326 0 0,-263 68 519 0 0,1034-189-950 0 0,10 96 934 0 0,-1008 94 47 0 0,143-8 158 0 0,-188 9-88 0 0,-10 2-73 0 0,0 0 0 0 0,0 0 0 0 0,0 0 0 0 0,0 0 0 0 0,0 0 0 0 0,0 0 0 0 0,0 0 0 0 0,0 0 0 0 0,0 0 0 0 0,0 0 0 0 0,0 0 0 0 0,0 0-1 0 0,0 0 1 0 0,0 0 0 0 0,0 0 0 0 0,0 0 0 0 0,0 0 0 0 0,0 0 0 0 0,0 0 0 0 0,0 0 0 0 0,0 0 0 0 0,0 0 0 0 0,0-1 0 0 0,0 1 0 0 0,0 0 0 0 0,0 0-1 0 0,0 0 1 0 0,0 0 0 0 0,0 0 0 0 0,0 0 0 0 0,0 0 0 0 0,0 0 0 0 0,0 0 0 0 0,0 0 0 0 0,0 0 0 0 0,0 0 0 0 0,0 0 0 0 0,0 0 0 0 0,0 0 0 0 0,0 0-1 0 0,0 0 1 0 0,0 0 0 0 0,0 0 0 0 0,0 0 0 0 0,0 0 0 0 0,0 0 0 0 0,0 0 0 0 0,0 0 0 0 0,0 0 0 0 0,0-1 0 0 0,0 1 0 0 0,0 0 0 0 0,0 0 0 0 0,0 0-1 0 0,0 0 1 0 0,0 0 0 0 0,0 0 0 0 0,0 0 0 0 0,0 0 0 0 0,-19-3 162 0 0,-257-15 445 0 0,199 15-575 0 0,-1587-64 232 0 0,14-48 868 0 0,1609 111-1108 0 0,-181-24 111 0 0,175 19-52 0 0,1-1 0 0 0,-74-28 0 0 0,116 37-74 0 0,-32-16 84 0 0,34 16-87 0 0,0 1 1 0 0,1-1-1 0 0,-1 0 0 0 0,1-1 1 0 0,-1 1-1 0 0,1 0 0 0 0,-1 0 1 0 0,1-1-1 0 0,0 1 1 0 0,0-1-1 0 0,0 1 0 0 0,0-1 1 0 0,0 1-1 0 0,0-1 0 0 0,0 0 1 0 0,-1-2-1 0 0,2 3-3 0 0,0-1 1 0 0,0 1-1 0 0,0 0 0 0 0,1 0 0 0 0,-1 0 0 0 0,0 0 0 0 0,1-1 0 0 0,-1 1 1 0 0,1 0-1 0 0,-1 0 0 0 0,1 0 0 0 0,-1 0 0 0 0,1 0 0 0 0,0 0 0 0 0,-1 0 1 0 0,1 0-1 0 0,0 1 0 0 0,0-1 0 0 0,0 0 0 0 0,0 0 0 0 0,0 0 0 0 0,0 1 1 0 0,0-1-1 0 0,0 1 0 0 0,0-1 0 0 0,0 1 0 0 0,1-1 0 0 0,12-6-17 0 0,0 2 1 0 0,0 0-1 0 0,28-6 0 0 0,-35 9-5 0 0,1000-201-1473 0 0,575 43 1004 0 0,-1508 158 479 0 0,609-7-84 0 0,-750 5 37 0 0,-331-6 74 0 0,-882-29 210 0 0,4-35-8 0 0,604-16 548 0 0,660 89-710 0 0,1-2 0 0 0,1 0 0 0 0,-1 0 0 0 0,0-1 1 0 0,1 0-1 0 0,-12-7 0 0 0,20 10 35 0 0,25-16 51 0 0,-3 8-177 0 0,-1 0 0 0 0,1 1 0 0 0,42-10 0 0 0,71-7-269 0 0,-107 21 267 0 0,615-89-1268 0 0,1018-17-1 0 0,-1163 125 1050 0 0,-494-15 252 0 0,0 0 0 0 0,1 0 0 0 0,-1 0 0 0 0,0 1 0 0 0,0-1 0 0 0,0 1 0 0 0,0-1 0 0 0,0 1 0 0 0,3 1 0 0 0,-6-1 0 0 0,0-1 0 0 0,0 1 0 0 0,0 0 0 0 0,0-1 0 0 0,0 1 0 0 0,0-1 0 0 0,0 1 0 0 0,0-1 0 0 0,-1 1 0 0 0,1-1 0 0 0,0 0 0 0 0,0 1 0 0 0,0-1 0 0 0,-1 0 0 0 0,-1 0 0 0 0,-85 12-28 0 0,-106 1-1 0 0,117-9 22 0 0,-1437 25 77 0 0,328-78 1010 0 0,1108 42-642 0 0,1-2 0 0 0,-131-34 0 0 0,205 42-262 0 0,5 0-29 0 0,9-2-142 0 0,0 0 0 0 0,0 0 0 0 0,0 1 0 0 0,0 1 0 0 0,21-1 0 0 0,-6 1 5 0 0,744-60-1163 0 0,-527 43 898 0 0,710-41-428 0 0,211 48 203 0 0,-1149 11 473 0 0,23 0-26 0 0,0 2 0 0 0,0 1 0 0 0,45 10 1 0 0,-82-13 28 0 0,1 0 1 0 0,-1 0 0 0 0,0 0 0 0 0,0 1 0 0 0,0-1 0 0 0,0 0 0 0 0,0 1 0 0 0,1-1-1 0 0,-1 1 1 0 0,0-1 0 0 0,0 1 0 0 0,0 0 0 0 0,0-1 0 0 0,-1 1 0 0 0,1 0-1 0 0,1 1 1 0 0,-2-1 0 0 0,-1 0-1 0 0,1-1 0 0 0,-1 1 1 0 0,1 0-1 0 0,-1 0 0 0 0,0-1 1 0 0,1 1-1 0 0,-1 0 0 0 0,0-1 1 0 0,0 1-1 0 0,0 0 0 0 0,1-1 1 0 0,-1 1-1 0 0,0-1 0 0 0,0 0 1 0 0,0 1-1 0 0,0-1 0 0 0,0 0 1 0 0,0 1-1 0 0,0-1 0 0 0,0 0 1 0 0,0 0-1 0 0,-1 0 0 0 0,-34 7-68 0 0,-176 11-142 0 0,111-11 156 0 0,-813 51 48 0 0,-2-28 278 0 0,-87-41 410 0 0,364-34 817 0 0,577 37-1079 0 0,58 7-231 0 0,8 1-31 0 0,272 2-526 0 0,4-17-28 0 0,-182 9 309 0 0,428-29-241 0 0,232-12-107 0 0,1100 35-561 0 0,-1837 13 963 0 0,-2-1-56 0 0,1 1 1 0 0,-1 1-1 0 0,19 4 0 0 0,-37-5 20 0 0,-5 0-11 0 0,-398 27-835 0 0,345-26 915 0 0,-1326 3 806 0 0,233-34 604 0 0,1143 29-1395 0 0,-501-32 1234 0 0,483 28-945 0 0,-31-6-1 0 0,53 9-154 0 0,16-1-15 0 0,-6 2-116 0 0,219-5-182 0 0,86-5-168 0 0,-261 8 305 0 0,1386-42-522 0 0,-723 46 289 0 0,-595 0 191 0 0,1 6-1 0 0,134 26 0 0 0,-253-34 70 0 0,-1 0 1 0 0,0 0-1 0 0,0 0 1 0 0,0 0-1 0 0,0 0 1 0 0,0 0-1 0 0,0 0 1 0 0,0 0-1 0 0,0 0 1 0 0,0 0-1 0 0,0 0 1 0 0,1 1-1 0 0,-1-1 1 0 0,0 0-1 0 0,0 0 1 0 0,0 0-1 0 0,0 0 1 0 0,0 0-1 0 0,0 0 1 0 0,0 0-1 0 0,0 0 1 0 0,0 1-1 0 0,0-1 1 0 0,0 0-1 0 0,0 0 1 0 0,0 0-1 0 0,0 0 1 0 0,0 0-1 0 0,0 0 1 0 0,0 0-1 0 0,0 1 1 0 0,0-1-1 0 0,0 0 1 0 0,0 0-1 0 0,0 0 1 0 0,0 0-1 0 0,0 0 1 0 0,0 0-1 0 0,0 0 1 0 0,0 0-1 0 0,0 1 1 0 0,-1-1-1 0 0,1 0 1 0 0,0 0-1 0 0,0 0 1 0 0,0 0-1 0 0,0 0 1 0 0,0 0-1 0 0,0 0 1 0 0,0 0-1 0 0,0 0 1 0 0,0 0-1 0 0,0 0 1 0 0,-1 0-1 0 0,1 0 1 0 0,0 0-1 0 0,0 0 1 0 0,0 1-1 0 0,0-1 0 0 0,0 0 1 0 0,0 0-1 0 0,0 0 1 0 0,-1 0-1 0 0,1 0 1 0 0,0 0-1 0 0,-8 4-55 0 0,-2-1 5 0 0,0 0 0 0 0,0-1 0 0 0,0-1 0 0 0,-17 1 0 0 0,13-1 11 0 0,-377 13-492 0 0,-4-18 564 0 0,288 2-50 0 0,-899-56 279 0 0,668 11 190 0 0,246 29 298 0 0,-147-51 1 0 0,223 63-562 0 0,13 5-21 0 0,7 0-77 0 0,27-3-89 0 0,0 1 0 0 0,1 1 0 0 0,44 5-1 0 0,-36-2-65 0 0,287 4-275 0 0,-3-1 144 0 0,-10 0 34 0 0,52 2-22 0 0,-359-6 183 0 0,663 27-80 0 0,-393-8 25 0 0,-49-2-67 0 0,-184-15 87 0 0,-3 0 18 0 0,82 13 0 0 0,-119-14-46 0 0,-360-16-672 0 0,101 1 638 0 0,-214-13 90 0 0,310 12 16 0 0,-444-56 81 0 0,588 68-71 0 0,-458-88 751 0 0,341 53-64 0 0,130 37-605 0 0,5 1-8 0 0,869 27-962 0 0,-805-24 910 0 0,454 29-139 0 0,-295-17 16 0 0,502 56 70 0 0,-715-70 9 0 0,1 1 0 0 0,18 6 0 0 0,-28-7-96 0 0,-7-1-3 0 0,-69 3-153 0 0,35-1 144 0 0,-42-3-1 0 0,-371-34-277 0 0,-378-73 314 0 0,334 18 727 0 0,364 58-90 0 0,335 60-1123 0 0,-139-22 484 0 0,438 42-51 0 0,220 26-16 0 0,-587-57 148 0 0,270 33 0 0 0,-261-25 0 0 0,-107-18 0 0 0,-249-43-66 0 0,-140-28-60 0 0,5-7-33 0 0,-67-15 149 0 0,6-18 201 0 0,222 48 131 0 0,182 55-252 0 0,6 0 15 0 0,36-4-88 0 0,0 1 0 0 0,0 2 0 0 0,42 3-1 0 0,-45 0 6 0 0,487 16-125 0 0,-316-9 57 0 0,-3 0 46 0 0,729 20-99 0 0,-906-28 119 0 0,20 1 0 0 0,74-7 0 0 0,-121 6 0 0 0,-1 0 0 0 0,0 0 0 0 0,1 0 0 0 0,-1 0 0 0 0,1 0 0 0 0,-1 0 0 0 0,0 0 0 0 0,1 0 0 0 0,-1 0 0 0 0,1-1 0 0 0,-1 1 0 0 0,0 0 0 0 0,1 0 0 0 0,-1 0 0 0 0,0 0 0 0 0,1 0 0 0 0,-1-1 0 0 0,0 1 0 0 0,1 0 0 0 0,-1 0 0 0 0,0-1 0 0 0,1 1 0 0 0,-1 0 0 0 0,0 0 0 0 0,0-1 0 0 0,1 1 0 0 0,-1-1 0 0 0,0 0 0 0 0,-1 0 0 0 0,0 0 0 0 0,1 0 0 0 0,-1 1 0 0 0,0-1 0 0 0,0 0 0 0 0,0 0 0 0 0,1 1 0 0 0,-1-1 0 0 0,0 1 0 0 0,0-1 0 0 0,0 0 0 0 0,0 1 0 0 0,-2-1 0 0 0,-22-8 0 0 0,18 6 0 0 0,-63-20-158 0 0,-114-22 0 0 0,-78 3-401 0 0,94 17 346 0 0,-888-161-19 0 0,360 24 584 0 0,648 149-278 0 0,5 2 115 0 0,1-3 0 0 0,-60-26-1 0 0,100 39 44 0 0,40 3-66 0 0,68 13 0 0 0,-47-6-178 0 0,359 44-175 0 0,18 2 12 0 0,-112-14 65 0 0,-67-9 34 0 0,65 0 16 0 0,96 15-4 0 0,-355-37 64 0 0,107 21 0 0 0,-162-28-2 0 0,-17-3 1 0 0,-21-3 19 0 0,-8-2 35 0 0,-235-23 149 0 0,-276-17-192 0 0,368 29-10 0 0,-483-53-82 0 0,344 36 234 0 0,-84-6 170 0 0,227 28-119 0 0,-85-8 109 0 0,269 21-326 0 0,0-1 0 0 0,0 1 1 0 0,8 3-1 0 0,15 5-71 0 0,57 6-62 0 0,127 7 0 0 0,-127-16 120 0 0,434 30-27 0 0,-288-23 54 0 0,107 6 0 0 0,26 0 0 0 0,138 3 0 0 0,-372-23 0 0 0,-115-1 12 0 0,-17 1-11 0 0,0 0 1 0 0,0 0-1 0 0,0 0 0 0 0,0 0 0 0 0,0-1 0 0 0,0 1 0 0 0,-1 0 0 0 0,1 0 1 0 0,0 0-1 0 0,0 0 0 0 0,0 0 0 0 0,0 0 0 0 0,0 0 0 0 0,0 0 1 0 0,0 0-1 0 0,0 0 0 0 0,0 0 0 0 0,0 0 0 0 0,0 0 0 0 0,0-1 0 0 0,0 1 1 0 0,0 0-1 0 0,0 0 0 0 0,0 0 0 0 0,0 0 0 0 0,0 0 0 0 0,0 0 1 0 0,0 0-1 0 0,0 0 0 0 0,0 0 0 0 0,0 0 0 0 0,0 0 0 0 0,0 0 0 0 0,0-1 1 0 0,0 1-1 0 0,0 0 0 0 0,0 0 0 0 0,0 0 0 0 0,0 0 0 0 0,1 0 0 0 0,-1 0 1 0 0,0 0-1 0 0,0 0 0 0 0,0 0 0 0 0,0 0 0 0 0,0 0 0 0 0,0 0 1 0 0,0 0-1 0 0,0 0 0 0 0,0 0 0 0 0,-8-8 14 0 0,-1 1 1 0 0,0 1-1 0 0,0 0 1 0 0,-1 0-1 0 0,1 0 1 0 0,-1 2-1 0 0,-1-1 1 0 0,-11-3-1 0 0,-95-23 45 0 0,60 18-50 0 0,-271-85-125 0 0,134 37 62 0 0,153 49 53 0 0,-9-2 3 0 0,0-3 1 0 0,-53-24 0 0 0,102 40 5 0 0,-1 0 1 0 0,0 1-1 0 0,0-1 1 0 0,1 0 0 0 0,-1 0-1 0 0,0 0 1 0 0,0-1-1 0 0,1 1 1 0 0,-1 0-1 0 0,1-1 1 0 0,-1 1-1 0 0,-1-3 1 0 0,6 4 45 0 0,137 12-102 0 0,-62-3-68 0 0,497 50-409 0 0,-527-54 524 0 0,126 7-10 0 0,-202-19 86 0 0,3-1 2 0 0,-492-85 121 0 0,290 54-158 0 0,113 19-30 0 0,-197-40 42 0 0,306 58-70 0 0,11 2-27 0 0,16 2-79 0 0,-22-2 122 0 0,173 15-378 0 0,263 29 197 0 0,47 7-64 0 0,-431-49 246 0 0,-174-17 264 0 0,76 8-197 0 0,-279-52-52 0 0,230 39-17 0 0,-118-32 2 0 0,179 43 0 0 0,30 7 2 0 0,7 0 0 0 0,8 1-20 0 0,37 2-142 0 0,0 2 1 0 0,57 10-1 0 0,-49-5 101 0 0,418 50-255 0 0,-385-41 335 0 0,-285-52 61 0 0,66 14-47 0 0,-403-63 156 0 0,469 75-178 0 0,62 9 51 0 0,6 0-13 0 0,165 26-303 0 0,-25-5 73 0 0,382 55 51 0 0,-517-75 138 0 0,25 0 76 0 0,-44-10 106 0 0,1 5-166 0 0,-1 0-1 0 0,1 0 0 0 0,-1 1 1 0 0,0 0-1 0 0,0 1 0 0 0,-19-2 1 0 0,-2-1 18 0 0,-4-3-36 0 0,-135-30-6 0 0,168 37-31 0 0,3 1 6 0 0,8-1-7 0 0,14 2 4 0 0,244 24-34 0 0,-186-12 60 0 0,-51-7 0 0 0,32 2 0 0 0,-47-7 0 0 0,1 0 0 0 0,-8 2 0 0 0,-10 0 0 0 0,-7 0 0 0 0,9-3 0 0 0,-11 1 5 0 0,0 0 0 0 0,0 0 0 0 0,0-1 0 0 0,0 0-1 0 0,0-1 1 0 0,-19-4 0 0 0,-7-1 15 0 0,8 4-16 0 0,-144-19 3 0 0,139 15-7 0 0,-1-1 0 0 0,-63-24-1 0 0,87 26 17 0 0,1-1 30 0 0,17 4 25 0 0,19 4 28 0 0,-25-2-99 0 0,356 58-216 0 0,-307-45 216 0 0,-2 3 0 0 0,1 1 0 0 0,87 46 0 0 0,-131-61 0 0 0,24 17 11 0 0,-27-18 322 0 0,-11-2-255 0 0,0 0-1 0 0,0-1 0 0 0,1 0 1 0 0,-1 0-1 0 0,-9-4 1 0 0,-6-2-9 0 0,-21-7-65 0 0,1-3 0 0 0,-54-28 0 0 0,37 16-6 0 0,26 13-10 0 0,50 13-228 0 0,-5 3 165 0 0,0 0 0 0 0,1 1-1 0 0,-1 0 1 0 0,0 1 0 0 0,12 2 0 0 0,51 14-8 0 0,-50-11 61 0 0,10 2 12 0 0,1 1-1 0 0,-1 2 0 0 0,-1 1 1 0 0,0 2-1 0 0,36 21 0 0 0,-19-6 11 0 0,-43-24 21 0 0,-9-3-5 0 0,-6-2 13 0 0,8 0-24 0 0,-24-3 18 0 0,0-1 0 0 0,0-2 0 0 0,0 0 0 0 0,-44-18 0 0 0,12 4-9 0 0,-5 0-14 0 0,-98-17 0 0 0,90 26-26 0 0,-6 0-77 0 0,-115-33 0 0 0,147 29 90 0 0,42 14-51 0 0,17 1-3 0 0,63 4 37 0 0,118 20-1 0 0,-154-17 28 0 0,-20-4 3 0 0,61 12 0 0 0,-4-1 0 0 0,-10-2 0 0 0,-10 1 88 0 0,-24-6-20 0 0,0 1-1 0 0,36 15 1 0 0,-26-6 4 0 0,5 2 2 0 0,-1 3 0 0 0,60 34-1 0 0,-84-41-73 0 0,-3-2 0 0 0,0 1 0 0 0,0 1 0 0 0,-1 1 0 0 0,-1 1 0 0 0,19 21 0 0 0,-21-17 16 0 0,-1 1 0 0 0,-1 1 0 0 0,24 45 0 0 0,-33-52-14 0 0,-8-12-6 0 0,2 2 78 0 0,-1-6-66 0 0,-1 1 0 0 0,0 0-1 0 0,0 0 1 0 0,1-1 0 0 0,-1 1-1 0 0,0-1 1 0 0,0 1-1 0 0,0-1 1 0 0,0 1 0 0 0,0-1-1 0 0,0 1 1 0 0,0-1 0 0 0,0 0-1 0 0,0 0 1 0 0,0 1 0 0 0,0-1-1 0 0,0 0 1 0 0,-1 0 0 0 0,-22 1 81 0 0,21-1-76 0 0,-23-2 9 0 0,0 0 0 0 0,-44-12 0 0 0,0 1-113 0 0,-135-31-51 0 0,147 30 133 0 0,21 4 11 0 0,16 4-59 0 0,-21-4 0 0 0,40 10-21 0 0,5 5-105 0 0,0-1 159 0 0,0 1 0 0 0,0-1 0 0 0,1 0 0 0 0,0 0 0 0 0,0 0 0 0 0,0 0 0 0 0,0-1 0 0 0,1 1 0 0 0,-1-1 0 0 0,7 3-1 0 0,3 1 27 0 0,0-1 0 0 0,27 9 0 0 0,47 8 222 0 0,154 18-1 0 0,-103-21-134 0 0,-109-15-78 0 0,-28-4 42 0 0,-12-9 102 0 0,-11-3-108 0 0,0 1 1 0 0,0 1-1 0 0,-1 0 0 0 0,-32-7 1 0 0,6 2-40 0 0,-99-38-124 0 0,-154-79 0 0 0,282 122 117 0 0,-54-31 9 0 0,72 39 43 0 0,4 2 1 0 0,49 6-72 0 0,86 25 0 0 0,-49-10 0 0 0,-24-8 18 0 0,166 41 0 0 0,-163-36 0 0 0,88 38 0 0 0,22 20 0 0 0,-165-71 0 0 0,-3-2 0 0 0,1 0 0 0 0,-1-1 0 0 0,1 0 0 0 0,18 2 0 0 0,-18-3 11 0 0,-9-2 226 0 0,-2-7-190 0 0,0 6-40 0 0,0 0 0 0 0,0 0 0 0 0,0 0-1 0 0,0 0 1 0 0,0 1 0 0 0,0-1 0 0 0,0 0 0 0 0,0 0 0 0 0,0 0 0 0 0,-1 0 0 0 0,1 0 0 0 0,0 0 0 0 0,-1 0 0 0 0,1 0 0 0 0,0 1 0 0 0,-1-1 0 0 0,1 0-1 0 0,-1 0 1 0 0,0 0 0 0 0,-1-1 0 0 0,-6-5 4 0 0,0 0 0 0 0,-1 0-1 0 0,0 0 1 0 0,0 1 0 0 0,-17-8 0 0 0,7 4-4 0 0,-16-8-7 0 0,0 2 0 0 0,-1 1 0 0 0,-69-18 0 0 0,61 25-64 0 0,34 6 48 0 0,8 1-58 0 0,4 4-428 0 0,6 4 499 0 0,-1-1 0 0 0,1 0-1 0 0,1 0 1 0 0,16 8-1 0 0,43 17 5 0 0,-2-2-1 0 0,75 32 40 0 0,-74-35 0 0 0,-3 6-25 0 0,-62-31 54 0 0,-4-2-11 0 0,-123-52 141 0 0,25 12-196 0 0,3-3-3 0 0,-133-57 0 0 0,224 99 0 0 0,-11-7 0 0 0,7 4 0 0 0,-1 0-12 0 0,9 4-46 0 0,13 10-21 0 0,5 0 22 0 0,0-1 1 0 0,31 10-1 0 0,-11-4 11 0 0,236 110 35 0 0,-241-111 41 0 0,1-1-1 0 0,50 12 0 0 0,-79-24 277 0 0,0 0-349 0 0,15 2 27 0 0,0 1 1 0 0,0 1-1 0 0,-1 0 0 0 0,27 11 1 0 0,-38-13 14 0 0,12 3 11 0 0,72 29 108 0 0,-69-24-118 0 0,-18-9 0 0 0,14 12 0 0 0,-13-10 0 0 0,15 12 0 0 0,-8-3 0 0 0,-2 2 0 0 0,-3 2 0 0 0,-1 0 0 0 0,1 1 0 0 0,-4-11 0 0 0,0 1 0 0 0,0-1 0 0 0,1 1 0 0 0,0-1 0 0 0,8 11 0 0 0,-2-1 0 0 0,-5-7 0 0 0,1-1 0 0 0,0 0 0 0 0,0 0 0 0 0,1 0 0 0 0,0-1 0 0 0,0 1 0 0 0,12 10 0 0 0,55 52 22 0 0,-49-44-8 0 0,2-1 0 0 0,42 31 0 0 0,-53-47-14 0 0,-15-9 0 0 0,0 0 0 0 0,0 0 0 0 0,1 0 0 0 0,-1 0 0 0 0,0 0 0 0 0,0 0 0 0 0,1 1 0 0 0,-1-1 0 0 0,0 0 0 0 0,0 0 0 0 0,0 0 0 0 0,0 0 0 0 0,1 0 0 0 0,-1 0 0 0 0,0 0 0 0 0,0 1 0 0 0,0-1 0 0 0,0 0 0 0 0,1 0 0 0 0,-1 0 0 0 0,0 0 0 0 0,0 1 0 0 0,0-1 0 0 0,0 0 0 0 0,0 0 0 0 0,0 0 0 0 0,0 1 0 0 0,0-1 0 0 0,0 0 0 0 0,1 0 0 0 0,-1 0 0 0 0,0 1 0 0 0,0-1 0 0 0,0 0 0 0 0,0 1 0 0 0,-8 0 0 0 0,-13-3 0 0 0,-147-38 2 0 0,68 14-14 0 0,97 25 11 0 0,-657-149-52 0 0,-5 33 0 0 0,641 114 44 0 0,6 0 7 0 0,-1 1-1 0 0,1 1 1 0 0,0 1-1 0 0,-37 3 1 0 0,55-3 1 0 0,0 0-1 0 0,0 0 1 0 0,0 0 0 0 0,0 0 0 0 0,0 0 0 0 0,0 0 0 0 0,-1 0 0 0 0,1 0 0 0 0,0 0 0 0 0,0 0 0 0 0,0 0 0 0 0,0 0 0 0 0,0 0-1 0 0,0 0 1 0 0,0 0 0 0 0,0 0 0 0 0,0 0 0 0 0,-1 1 0 0 0,1-1 0 0 0,0 0 0 0 0,0 0 0 0 0,0 0 0 0 0,0 0 0 0 0,0 0 0 0 0,0 0 0 0 0,0 0-1 0 0,0 0 1 0 0,0 0 0 0 0,0 0 0 0 0,0 0 0 0 0,0 0 0 0 0,0 0 0 0 0,-1 1 0 0 0,1-1 0 0 0,0 0 0 0 0,0 0 0 0 0,0 0 0 0 0,0 0-1 0 0,0 0 1 0 0,0 0 0 0 0,0 0 0 0 0,0 0 0 0 0,0 0 0 0 0,0 1 0 0 0,0-1 0 0 0,0 0 0 0 0,0 0 0 0 0,0 0 0 0 0,0 0 0 0 0,0 0-1 0 0,0 0 1 0 0,1 0 0 0 0,-1 3-12 0 0,0-1 0 0 0,0 0 0 0 0,0 0 0 0 0,1 1 0 0 0,-1-1 0 0 0,1 0 0 0 0,0 0 0 0 0,0 0 0 0 0,0 0-1 0 0,0 0 1 0 0,0 0 0 0 0,0 0 0 0 0,0 0 0 0 0,3 2 0 0 0,-1 0-5 0 0,0-1-1 0 0,1 1 1 0 0,0-1 0 0 0,0 0-1 0 0,0 0 1 0 0,6 2 0 0 0,6 3-29 0 0,1 0 0 0 0,30 7 0 0 0,-40-13 36 0 0,322 73-103 0 0,-221-54 100 0 0,436 83 14 0 0,-358-69 11 0 0,-159-30 19 0 0,13 2 14 0 0,72 24 1 0 0,-140-34 27 0 0,9 3-56 0 0,-188-28 188 0 0,81 9-122 0 0,-835-133 96 0 0,748 115-150 0 0,-60 2 102 0 0,270 35-204 0 0,5 0 67 0 0,-1 0-1 0 0,0 1 1 0 0,1-1 0 0 0,-1 0 0 0 0,1 1 0 0 0,-1-1 0 0 0,0 1 0 0 0,0 0 0 0 0,1-1 0 0 0,1 2 0 0 0,6 3-17 0 0,36 11-113 0 0,2-3-1 0 0,0-2 0 0 0,53 6 1 0 0,-20-3 47 0 0,252 41 105 0 0,196 41 37 0 0,-288-34 171 0 0,-166-39-32 0 0,85 37-1 0 0,-145-53-152 0 0,-1 0 0 0 0,18 11 0 0 0,-27-15-31 0 0,0 0 0 0 0,0 0 0 0 0,-1 0 1 0 0,1 1-1 0 0,-1-1 0 0 0,1 1 0 0 0,-1 0 1 0 0,0 0-1 0 0,-1 0 0 0 0,5 7 0 0 0,-7-9-7 0 0,1 0 0 0 0,-1-1 1 0 0,1 1-1 0 0,-1 0 0 0 0,1-1 0 0 0,-1 1 0 0 0,0 0 0 0 0,0-1 0 0 0,0 1 0 0 0,0 0 0 0 0,0 0 0 0 0,0-1 0 0 0,-1 1 1 0 0,1 0-1 0 0,-1-1 0 0 0,1 1 0 0 0,-1 0 0 0 0,1-1 0 0 0,-1 1 0 0 0,0-1 0 0 0,0 1 0 0 0,0-1 0 0 0,0 1 0 0 0,0-1 1 0 0,0 0-1 0 0,0 1 0 0 0,0-1 0 0 0,-1 0 0 0 0,1 0 0 0 0,0 0 0 0 0,-1 0 0 0 0,1 0 0 0 0,-3 1 0 0 0,-5 3-3 0 0,1 0 0 0 0,-2-1 0 0 0,1-1 0 0 0,-14 5 0 0 0,-6-1-5 0 0,1-1-1 0 0,-1-1 0 0 0,-49 1 0 0 0,-92-7-15 0 0,130 0 23 0 0,31 0 1 0 0,-663-25 264 0 0,277 17-264 0 0,136 5 0 0 0,-237 7 64 0 0,319 8-74 0 0,173-10-45 0 0,23 5-88 0 0,2-1 85 0 0,0-2 0 0 0,0 0 1 0 0,1-1-1 0 0,23-2 0 0 0,1 1-13 0 0,87 5-23 0 0,210 6 92 0 0,270 4 2 0 0,-1 30 0 0 0,-609-46 0 0 0,85 10 0 0 0,154 36 0 0 0,-239-45 0 0 0,7 1 0 0 0,1 1 0 0 0,-1 0 0 0 0,0 1 0 0 0,-1 0 0 0 0,1 0 0 0 0,-1 1 0 0 0,0 0 0 0 0,16 13 0 0 0,-24-18 0 0 0,0 1 0 0 0,-1 0 0 0 0,1-1 0 0 0,0 1 0 0 0,-1 0 0 0 0,1-1 0 0 0,-1 1 0 0 0,1 0 0 0 0,-1 0 0 0 0,1-1 0 0 0,-1 1 0 0 0,1 0 0 0 0,-1 0 0 0 0,0 0 0 0 0,0 0 0 0 0,1 0 0 0 0,-1 1 0 0 0,0-1 0 0 0,-1 0 0 0 0,1 0 0 0 0,0 0 0 0 0,-1 0 0 0 0,1 0 0 0 0,-1 0 0 0 0,1 0 0 0 0,-1 0 0 0 0,0 0 0 0 0,1-1 0 0 0,-1 1 0 0 0,0 0 0 0 0,0 0 0 0 0,0 0 0 0 0,1-1 0 0 0,-1 1 0 0 0,0-1 0 0 0,-1 2 0 0 0,-22 10 0 0 0,-1-5 0 0 0,0 0 0 0 0,-1-1 0 0 0,1-1 0 0 0,-29 1 0 0 0,28-3 0 0 0,-476 34 48 0 0,445-34-12 0 0,-1096 39 464 0 0,965-38-414 0 0,-370 18 58 0 0,427-8-95 0 0,142-5-176 0 0,-1-6 102 0 0,0-1-1 0 0,0 0 1 0 0,0-1-1 0 0,0 0 1 0 0,0-1-1 0 0,0 1 1 0 0,13-3-1 0 0,0 1-10 0 0,713-34-113 0 0,-426 16 122 0 0,-37 5 33 0 0,315-20 29 0 0,-5-14-12 0 0,-545 44-23 0 0,101-14 0 0 0,-134 17 5 0 0,0-1-1 0 0,0 1 0 0 0,0 0 1 0 0,0-1-1 0 0,7-4 1 0 0,-11 6-4 0 0,-1-1 1 0 0,1 1 0 0 0,-1 0-1 0 0,1-1 1 0 0,0 1 0 0 0,-1-1-1 0 0,1 1 1 0 0,-1-1 0 0 0,1 0 0 0 0,-1 1-1 0 0,0-1 1 0 0,1 1 0 0 0,-1-1-1 0 0,1 0 1 0 0,-1 1 0 0 0,0-1-1 0 0,0 0 1 0 0,1-1 0 0 0,-1 1 0 0 0,0 1 0 0 0,0-1 0 0 0,-1 0 0 0 0,1 0 0 0 0,0 0 0 0 0,0 0 1 0 0,-1 1-1 0 0,1-1 0 0 0,0 0 0 0 0,-1 0 0 0 0,1 1 0 0 0,-1-1 0 0 0,1 0 0 0 0,-1 1 0 0 0,1-1 0 0 0,-1 0 1 0 0,0 1-1 0 0,1-1 0 0 0,-1 1 0 0 0,-1-2 0 0 0,-4-2 21 0 0,0 0 1 0 0,-1 0 0 0 0,1 1-1 0 0,-1-1 1 0 0,0 2-1 0 0,-9-4 1 0 0,-47-9 57 0 0,50 12-68 0 0,-488-67-82 0 0,210 36 54 0 0,-240-46-37 0 0,496 74 50 0 0,-445-94 2 0 0,416 82 72 0 0,1-4 0 0 0,0-2 0 0 0,-73-40 0 0 0,130 61-37 0 0,0 0 0 0 0,0 0 0 0 0,0 0 0 0 0,1-1 0 0 0,-1 0 0 0 0,1 0 0 0 0,0-1 0 0 0,1 0-1 0 0,-1 1 1 0 0,-4-7 0 0 0,9 11-27 0 0,0-1 0 0 0,0 0-1 0 0,-1 1 1 0 0,1-1 0 0 0,0 0-1 0 0,0 1 1 0 0,0-1 0 0 0,-1 0-1 0 0,1 1 1 0 0,0-1 0 0 0,0 0 0 0 0,0 0-1 0 0,0 1 1 0 0,0-1 0 0 0,1 0-1 0 0,-1 1 1 0 0,0-1 0 0 0,0 0-1 0 0,0 1 1 0 0,1-1 0 0 0,-1 0-1 0 0,0 1 1 0 0,0-1 0 0 0,1 0 0 0 0,-1 1-1 0 0,1-1 1 0 0,-1 1 0 0 0,1-1-1 0 0,-1 1 1 0 0,1-1 0 0 0,-1 1-1 0 0,1-1 1 0 0,-1 1 0 0 0,1 0-1 0 0,-1-1 1 0 0,1 1 0 0 0,0 0-1 0 0,-1-1 1 0 0,1 1 0 0 0,0 0 0 0 0,-1 0-1 0 0,2-1 1 0 0,5-1 34 0 0,-1 0 1 0 0,1 0-1 0 0,9-1 1 0 0,-12 3-24 0 0,38-6-51 0 0,78 1 0 0 0,46 12-246 0 0,-81-3 230 0 0,632 57-146 0 0,-530-37 190 0 0,137 21 14 0 0,-256-32-33 0 0,0 4-1 0 0,109 41 1 0 0,-164-51 23 0 0,-13-7 0 0 0,0 0 0 0 0,0-1 0 0 0,0 1 0 0 0,0 0 0 0 0,0 0 0 0 0,0 0 0 0 0,0 0 0 0 0,0 0 0 0 0,0 1 0 0 0,0-1 0 0 0,0 0 0 0 0,0 0 0 0 0,0 0 0 0 0,0 0 0 0 0,0 0 0 0 0,0 0 0 0 0,-1 0 0 0 0,1 0 0 0 0,0 0 0 0 0,0 0 0 0 0,0 0 0 0 0,0 0 0 0 0,0 0 0 0 0,0 0 0 0 0,0 0 0 0 0,0 0 0 0 0,0 0 0 0 0,0 0 0 0 0,0 0 0 0 0,0 0 0 0 0,0 0 0 0 0,0 0 0 0 0,0 0 0 0 0,0 0 0 0 0,0 0 0 0 0,0 0 0 0 0,0 1 0 0 0,0-1 0 0 0,0 0 0 0 0,0 0 0 0 0,0 0 0 0 0,0 0 0 0 0,0 0 0 0 0,0 0 0 0 0,0 0 0 0 0,0 0 0 0 0,0 0 0 0 0,0 0 0 0 0,0 0 0 0 0,0 0 0 0 0,0 0 0 0 0,0 0 0 0 0,0 0 0 0 0,0 0 0 0 0,0 1 0 0 0,0-1 0 0 0,0 0 0 0 0,0 0 0 0 0,0 0 0 0 0,0 0 0 0 0,0 0 0 0 0,0 0 0 0 0,0 0 0 0 0,0 0 0 0 0,0 0 0 0 0,1 0 0 0 0,-1 0 0 0 0,0 0 0 0 0,-13-1 0 0 0,12 1 0 0 0,-210-19-50 0 0,-303-38 100 0 0,-179-31-50 0 0,537 70 0 0 0,-270-25 65 0 0,175 18 86 0 0,227 24-133 0 0,15 0 13 0 0,0 1 0 0 0,1-1 1 0 0,-13-3-1 0 0,51 13-149 0 0,0-1 0 0 0,0-2-1 0 0,38 4 1 0 0,100 2-41 0 0,-119-10 104 0 0,718 31-225 0 0,-334-12 280 0 0,-294-14 0 0 0,77 8 0 0 0,281 58 0 0 0,-494-73 0 0 0,20 5 0 0 0,27 8 0 0 0,-49-13 0 0 0,0 1 0 0 0,-1-1 0 0 0,1 0 0 0 0,0 0 0 0 0,-1 0 0 0 0,1 0 0 0 0,0 1 0 0 0,0-1 0 0 0,-1 0 0 0 0,1 1 0 0 0,0-1 0 0 0,-1 1 0 0 0,1-1 0 0 0,-1 1 0 0 0,1-1 0 0 0,-1 1 0 0 0,1-1 0 0 0,-1 1 0 0 0,1-1 0 0 0,0 2 0 0 0,-2-1 1 0 0,1 0 0 0 0,-1 0 0 0 0,0 0 0 0 0,0-1 0 0 0,1 1-1 0 0,-1 0 1 0 0,0 0 0 0 0,0 0 0 0 0,0-1 0 0 0,0 1 0 0 0,0-1-1 0 0,0 1 1 0 0,0 0 0 0 0,0-1 0 0 0,0 0 0 0 0,0 1 0 0 0,0-1-1 0 0,0 0 1 0 0,-2 1 0 0 0,-29 6 36 0 0,-28 2 63 0 0,-91-1 0 0 0,56-4-26 0 0,-481 21 137 0 0,258-13-150 0 0,-361 10 3 0 0,422-13-72 0 0,-155 8 74 0 0,5 31 308 0 0,384-45-341 0 0,11-1-11 0 0,1 0 0 0 0,-1 0 0 0 0,1 1 0 0 0,0 0 0 0 0,0 1 0 0 0,-13 6 0 0 0,23-10-19 0 0,1 1-1 0 0,-1-1 1 0 0,0 0 0 0 0,1 1-1 0 0,-1-1 1 0 0,1 1 0 0 0,-1-1-1 0 0,1 1 1 0 0,-1-1 0 0 0,1 1-1 0 0,-1-1 1 0 0,1 1 0 0 0,-1 0-1 0 0,1-1 1 0 0,-1 1 0 0 0,1 0-1 0 0,0-1 1 0 0,0 1 0 0 0,-1 1-1 0 0,1-1 0 0 0,0 1 0 0 0,1-1 0 0 0,-1 1 0 0 0,0-1 0 0 0,1 0 0 0 0,-1 1 0 0 0,1-1 0 0 0,0 1 0 0 0,-1-1 0 0 0,1 0 0 0 0,0 1 0 0 0,0-1 0 0 0,0 0 0 0 0,-1 0 0 0 0,1 0 0 0 0,1 1 0 0 0,-1-1 0 0 0,0 0 0 0 0,0-1 0 0 0,0 1 0 0 0,1 0 0 0 0,-1 0 0 0 0,2 1 0 0 0,5 2-38 0 0,0 0 1 0 0,15 5 0 0 0,29 8-6 0 0,1-2 0 0 0,90 11 0 0 0,114 1-26 0 0,588 15 67 0 0,-99-6 0 0 0,264 70-392 0 0,-998-105 381 0 0,156 27-63 0 0,-120-18 72 0 0,64 23 1 0 0,-105-31 1 0 0,0 1 0 0 0,0-1 0 0 0,-1 1 0 0 0,1 1 0 0 0,-1-1 0 0 0,12 9 0 0 0,-18-11-2 0 0,1-1 1 0 0,-1 0-1 0 0,1 1 0 0 0,-1-1 0 0 0,1 1 0 0 0,-1-1 0 0 0,0 1 0 0 0,1-1 1 0 0,-1 1-1 0 0,0-1 0 0 0,1 1 0 0 0,-1 0 0 0 0,0-1 0 0 0,1 1 0 0 0,-1-1 0 0 0,0 1 1 0 0,0 0-1 0 0,0-1 0 0 0,0 1 0 0 0,0 0 0 0 0,0-1 0 0 0,0 1 0 0 0,0 0 1 0 0,0-1-1 0 0,0 1 0 0 0,0 0 0 0 0,0-1 0 0 0,0 1 0 0 0,0-1 0 0 0,-1 1 1 0 0,1 0-1 0 0,0-1 0 0 0,-1 1 0 0 0,1-1 0 0 0,0 1 0 0 0,-1 0 0 0 0,1-1 1 0 0,0 1-1 0 0,-1-1 0 0 0,0 1 0 0 0,-2 2-10 0 0,0-1 0 0 0,0 0 0 0 0,0 0 0 0 0,0 0 0 0 0,0 0 0 0 0,-5 1 0 0 0,-13 6-24 0 0,0-2-1 0 0,-1-1 0 0 0,-37 7 1 0 0,-75 3-46 0 0,93-12 65 0 0,-790 64 289 0 0,394-35-123 0 0,-427 30 109 0 0,1-25-36 0 0,381-32-73 0 0,260-4-74 0 0,-268-12 351 0 0,458 7-371 0 0,-5 1 181 0 0,35 2-196 0 0,5 1-22 0 0,19 1-77 0 0,37 4-99 0 0,107-6-1 0 0,63-19-52 0 0,-64 3 99 0 0,389-33-9 0 0,282-26-127 0 0,-587 55 184 0 0,930-29-107 0 0,-928 58 139 0 0,-199-4 22 0 0,0 2-1 0 0,88 25 0 0 0,-101-18 11 0 0,-37-13 0 0 0,0 0 0 0 0,0 0 0 0 0,0 0 0 0 0,0 0 0 0 0,0 0 0 0 0,0 0 0 0 0,-1 1 0 0 0,1-1 0 0 0,1 3 0 0 0,-2-4 0 0 0,-1 1 0 0 0,0-1 0 0 0,0 1 0 0 0,0-1 0 0 0,1 1 0 0 0,-1-1 0 0 0,0 1 0 0 0,0-1 0 0 0,0 1 0 0 0,0-1 0 0 0,0 1 0 0 0,0-1 0 0 0,0 1 0 0 0,0-1 0 0 0,0 1 0 0 0,0 0 0 0 0,0-1 0 0 0,-1 1 0 0 0,1-1 0 0 0,0 1 0 0 0,0-1 0 0 0,0 1 0 0 0,-1-1 0 0 0,1 1 0 0 0,0-1 0 0 0,-1 0 0 0 0,1 1 0 0 0,0-1 0 0 0,-1 1 0 0 0,1-1 0 0 0,0 0 0 0 0,-2 1 0 0 0,-15 11 0 0 0,1-6 0 0 0,0 0 0 0 0,0-1 0 0 0,0-1 0 0 0,0 0 0 0 0,-1-2 0 0 0,-19 2 0 0 0,-1 0 0 0 0,-647 58 130 0 0,462-46-108 0 0,-582 21 69 0 0,-917-33 698 0 0,1706-5-737 0 0,-24 1 158 0 0,36 1-162 0 0,4 0-9 0 0,20 5-4 0 0,47 3-226 0 0,131 3 0 0 0,-177-12 165 0 0,805-3-299 0 0,-169-3 42 0 0,237 33 70 0 0,-1 61 208 0 0,-874-85 11 0 0,158 26-14 0 0,-138-20-17 0 0,0 2-1 0 0,48 18 1 0 0,-80-26 25 0 0,-1 0 0 0 0,0 0 0 0 0,0 1 0 0 0,-1 0 0 0 0,1 0 0 0 0,11 10 0 0 0,-18-14 0 0 0,1 1-1 0 0,0-1 1 0 0,-1 1-1 0 0,1-1 1 0 0,-1 1-1 0 0,1-1 0 0 0,-1 1 1 0 0,1-1-1 0 0,-1 1 1 0 0,0-1-1 0 0,1 1 1 0 0,-1 0-1 0 0,0-1 1 0 0,1 1-1 0 0,-1 0 0 0 0,0-1 1 0 0,0 1-1 0 0,0 0 1 0 0,1-1-1 0 0,-1 1 1 0 0,0 0-1 0 0,0-1 1 0 0,0 1-1 0 0,0 0 0 0 0,0-1 1 0 0,0 1-1 0 0,-1 0 1 0 0,1-1-1 0 0,0 1 1 0 0,0 0-1 0 0,0-1 1 0 0,-1 1-1 0 0,1 0 0 0 0,0-1 1 0 0,0 1-1 0 0,-1 0 1 0 0,0 0-1 0 0,-1 1-3 0 0,0 0 0 0 0,-1-1 1 0 0,1 1-1 0 0,0-1 0 0 0,-1 0 0 0 0,1 1 0 0 0,-1-1 0 0 0,1 0 0 0 0,-5 1 0 0 0,-31 7-28 0 0,-67 9 0 0 0,-47-4 17 0 0,94-10 18 0 0,-901 55 0 0 0,767-49 5 0 0,-621 22 50 0 0,3-38 145 0 0,255-13 421 0 0,243 6 212 0 0,300 14-775 0 0,25 2-31 0 0,-2 0-61 0 0,19 2-135 0 0,-1 0 1 0 0,37 0-1 0 0,64-4-238 0 0,-94-2 331 0 0,1094-44-406 0 0,-793 27 304 0 0,632-20-369 0 0,-2 40 188 0 0,-887 0 356 0 0,305 19 0 0 0,-360-18 0 0 0,40 9 0 0 0,-64-12 0 0 0,1 0 0 0 0,-1 0 0 0 0,0 1 0 0 0,0-1 0 0 0,0 1 0 0 0,0-1 0 0 0,1 1 0 0 0,-1-1 0 0 0,0 1 0 0 0,0-1 0 0 0,0 1 0 0 0,1 1 0 0 0,-2-1 0 0 0,-1-1 0 0 0,1 1 0 0 0,0-1 0 0 0,-1 0 0 0 0,1 1 0 0 0,0-1 0 0 0,-1 1 0 0 0,1-1 0 0 0,-1 1 0 0 0,1-1 0 0 0,-1 0 0 0 0,1 1 0 0 0,-1-1 0 0 0,1 0 0 0 0,-1 0 0 0 0,1 1 0 0 0,-1-1 0 0 0,1 0 0 0 0,-1 0 0 0 0,1 0 0 0 0,-1 0 0 0 0,1 1 0 0 0,-1-1 0 0 0,0 0 0 0 0,1 0 0 0 0,-2 0 0 0 0,-22 3-10 0 0,-381 13-17 0 0,308-14 54 0 0,-641 9 149 0 0,-796 17 490 0 0,1117-14-312 0 0,170-5-36 0 0,241-9-308 0 0,-369 26 700 0 0,359-25-662 0 0,1 1 0 0 0,0 1 0 0 0,0 1 0 0 0,0 0 0 0 0,0 1 0 0 0,-19 9 0 0 0,34-14-50 0 0,0 1 1 0 0,-1-1-1 0 0,1 1 0 0 0,0 0 0 0 0,0-1 0 0 0,0 1 1 0 0,0-1-1 0 0,0 1 0 0 0,-1 0 0 0 0,1-1 0 0 0,0 1 1 0 0,0-1-1 0 0,0 1 0 0 0,1 0 0 0 0,-1-1 0 0 0,0 1 1 0 0,0-1-1 0 0,0 1 0 0 0,0-1 0 0 0,1 1 0 0 0,-1 0 1 0 0,0-1-1 0 0,0 1 0 0 0,1-1 0 0 0,-1 1 0 0 0,1 0 0 0 0,-1-1-3 0 0,2 3-25 0 0,0 0 0 0 0,0 0 1 0 0,1 0-1 0 0,-1 0 1 0 0,1-1-1 0 0,0 1 0 0 0,0-1 1 0 0,0 0-1 0 0,0 1 1 0 0,6 2-1 0 0,3 1-68 0 0,22 8 0 0 0,1-3 16 0 0,0-1-1 0 0,1-2 0 0 0,43 4 0 0 0,114 1-92 0 0,253-11 155 0 0,-390-2 18 0 0,413-12-24 0 0,-104 1-25 0 0,-159 7-11 0 0,384-3-120 0 0,0 28 37 0 0,-184 13 51 0 0,-293-19 97 0 0,-94-11-6 0 0,-1 0-1 0 0,0 1 1 0 0,28 12 0 0 0,-46-17 2 0 0,0 0 0 0 0,0 0 0 0 0,0 0 1 0 0,-1 0-1 0 0,1 1 0 0 0,0-1 0 0 0,0 0 1 0 0,0 0-1 0 0,0 0 0 0 0,0 0 0 0 0,0 0 0 0 0,0 0 1 0 0,0 0-1 0 0,0 0 0 0 0,0 0 0 0 0,-1 0 1 0 0,1 0-1 0 0,0 1 0 0 0,0-1 0 0 0,0 0 1 0 0,0 0-1 0 0,0 0 0 0 0,0 0 0 0 0,0 0 1 0 0,0 0-1 0 0,0 0 0 0 0,0 0 0 0 0,0 1 1 0 0,0-1-1 0 0,0 0 0 0 0,0 0 0 0 0,0 0 0 0 0,0 0 1 0 0,0 0-1 0 0,0 0 0 0 0,0 0 0 0 0,0 1 1 0 0,0-1-1 0 0,0 0 0 0 0,0 0 0 0 0,0 0 1 0 0,0 0-1 0 0,1 0 0 0 0,-1 0 0 0 0,0 0 1 0 0,0 0-1 0 0,0 0 0 0 0,0 1 0 0 0,0-1 1 0 0,0 0-1 0 0,0 0 0 0 0,0 0 0 0 0,0 0 0 0 0,0 0 1 0 0,1 0-1 0 0,-1 0 0 0 0,0 0 0 0 0,0 0 1 0 0,0 0-1 0 0,0 0 0 0 0,0 0 0 0 0,0 0 1 0 0,0 0-1 0 0,0 0 0 0 0,1 0 0 0 0,-1 0 1 0 0,0 0-1 0 0,0 0 0 0 0,0 0 0 0 0,-3 3-7 0 0,-1 1-1 0 0,1-1 1 0 0,-1-1-1 0 0,0 1 1 0 0,0 0-1 0 0,0-1 1 0 0,0 0-1 0 0,0 0 1 0 0,-9 3 0 0 0,-5 0-27 0 0,-24 3 0 0 0,38-7 28 0 0,-408 42-58 0 0,336-37 59 0 0,-931 65 24 0 0,-2-26 82 0 0,167-39 528 0 0,768-9-413 0 0,-94 2 600 0 0,159 3-659 0 0,9 2-119 0 0,8 1-69 0 0,-8-4 39 0 0,13 5-69 0 0,0 1 0 0 0,0-2-1 0 0,0 1 1 0 0,1-2 0 0 0,18 4 0 0 0,77 9-213 0 0,133-5 111 0 0,4-14 69 0 0,-181 1 90 0 0,408-12-125 0 0,-118 1 12 0 0,627 1-79 0 0,-6 57 66 0 0,-940-43 131 0 0,116 14 0 0 0,-124-12 0 0 0,0 1 0 0 0,-1 1 0 0 0,35 14 0 0 0,-54-17 0 0 0,-8-4 0 0 0,1 1 0 0 0,-1-1 0 0 0,0 0 0 0 0,0 0 0 0 0,0 0 0 0 0,0 0 0 0 0,0 0 0 0 0,0 0 0 0 0,0 0 0 0 0,0 0 0 0 0,0 0 0 0 0,1 0 0 0 0,-1 0 0 0 0,0 1 0 0 0,0-1 0 0 0,0 0 0 0 0,0 0 0 0 0,0 0 0 0 0,0 0 0 0 0,0 0 0 0 0,0 0 0 0 0,0 0 0 0 0,0 1 0 0 0,0-1 0 0 0,0 0 0 0 0,0 0 0 0 0,0 0 0 0 0,0 0 0 0 0,0 0 0 0 0,0 0 0 0 0,0 0 0 0 0,0 1 0 0 0,0-1 0 0 0,0 0 0 0 0,0 0 0 0 0,0 0 0 0 0,0 0 0 0 0,0 0 0 0 0,0 0 0 0 0,0 0 0 0 0,0 1 0 0 0,-2 0 0 0 0,0 0 0 0 0,0 0 0 0 0,0 1 0 0 0,0-1 0 0 0,0 0 0 0 0,0-1 0 0 0,0 1 0 0 0,0 0 0 0 0,0-1 0 0 0,-4 1 0 0 0,-32 6 0 0 0,33-7 0 0 0,-238 20 38 0 0,-1-17 42 0 0,186-2-60 0 0,-999-8 66 0 0,392 1-75 0 0,-68-12 231 0 0,486 9 69 0 0,28 7 260 0 0,207 4-601 0 0,12-2 29 0 0,0 0 1 0 0,0 0-1 0 0,0 0 0 0 0,0 0 0 0 0,0 0 0 0 0,0 0 1 0 0,0 1-1 0 0,0-1 0 0 0,0 0 0 0 0,0 0 1 0 0,0 0-1 0 0,0 0 0 0 0,0 0 0 0 0,0 0 0 0 0,0 0 1 0 0,0 0-1 0 0,0 1 0 0 0,0-1 0 0 0,0 0 0 0 0,0 0 1 0 0,0 0-1 0 0,0 0 0 0 0,0 0 0 0 0,0 0 1 0 0,0 0-1 0 0,0 0 0 0 0,0 1 0 0 0,0-1 0 0 0,1 0 1 0 0,-1 0-1 0 0,0 0 0 0 0,0 0 0 0 0,0 0 0 0 0,0 0 1 0 0,0 0-1 0 0,0 0 0 0 0,0 0 0 0 0,0 0 1 0 0,0 0-1 0 0,0 0 0 0 0,1 0 0 0 0,-1 1 0 0 0,0-1 1 0 0,0 0-1 0 0,15 7-88 0 0,-15-7 82 0 0,21 7-136 0 0,0-1 0 0 0,1-1 1 0 0,39 5-1 0 0,72-1-117 0 0,-117-8 249 0 0,796-4-267 0 0,-619-2 254 0 0,-170 5 21 0 0,696-12-68 0 0,1 21 27 0 0,-285 15 44 0 0,-3 30 0 0 0,-395-48 0 0 0,-1 2 0 0 0,69 24 0 0 0,-83-22 0 0 0,-22-9 0 0 0,0-1 0 0 0,1 0 0 0 0,-1 0 0 0 0,0 0 0 0 0,0 0 0 0 0,1 0 0 0 0,-1 0 0 0 0,0 0 0 0 0,0 0 0 0 0,1 1 0 0 0,-1-1 0 0 0,0 0 0 0 0,0 0 0 0 0,1 0 0 0 0,-1 0 0 0 0,0 1 0 0 0,0-1 0 0 0,0 0 0 0 0,0 0 0 0 0,1 1 0 0 0,-1-1 0 0 0,0 0 0 0 0,0 0 0 0 0,0 1 0 0 0,0-1 0 0 0,0 0 0 0 0,0 0 0 0 0,0 1 0 0 0,1-1 0 0 0,-1 0 0 0 0,0 1 0 0 0,0-1 0 0 0,0 0 0 0 0,0 0 0 0 0,0 1 0 0 0,0-1 0 0 0,-1 0 0 0 0,1 1 0 0 0,0-1 0 0 0,0 1 0 0 0,-1 0 0 0 0,-1 0 0 0 0,0 0 0 0 0,1-1 0 0 0,-1 1 0 0 0,0 0 0 0 0,1-1 0 0 0,-1 1 0 0 0,0-1 0 0 0,0 1 0 0 0,-3-1 0 0 0,-27 3 0 0 0,20-2 0 0 0,-194 7 8 0 0,34-3 58 0 0,-508 19 51 0 0,216-11-12 0 0,-224 4 9 0 0,309-11-116 0 0,-360-10 12 0 0,523 0 74 0 0,-127-14 910 0 0,340 18-864 0 0,22 10-220 0 0,-6-5 51 0 0,0-1 0 0 0,1 0 0 0 0,0-1 1 0 0,14 1-1 0 0,61 3-173 0 0,-80-7 194 0 0,343 2-423 0 0,2-18 349 0 0,-113 4-15 0 0,64-1-51 0 0,1004-27-372 0 0,-470 62 384 0 0,-675-12 129 0 0,90 8-8 0 0,-6 16 13 0 0,-238-32 13 0 0,4 0 10 0 0,0 0 0 0 0,0 2 0 0 0,0 0 0 0 0,0 0 1 0 0,0 1-1 0 0,25 14 0 0 0,-39-19-8 0 0,1 0-1 0 0,-1 0 1 0 0,1 1-1 0 0,-1-1 1 0 0,1 0-1 0 0,-1 1 1 0 0,1-1 0 0 0,-1 0-1 0 0,0 1 1 0 0,1-1-1 0 0,-1 1 1 0 0,1-1-1 0 0,-1 1 1 0 0,0-1 0 0 0,1 1-1 0 0,-1-1 1 0 0,0 1-1 0 0,0-1 1 0 0,0 1-1 0 0,1-1 1 0 0,-1 1 0 0 0,0-1-1 0 0,0 1 1 0 0,0-1-1 0 0,0 1 1 0 0,0-1-1 0 0,0 1 1 0 0,0 0 0 0 0,-1 1 2 0 0,1-1 0 0 0,-1 0 0 0 0,0 1 1 0 0,0-1-1 0 0,-1 0 0 0 0,1 0 0 0 0,0 1 1 0 0,0-1-1 0 0,-1 0 0 0 0,1 0 0 0 0,0 0 1 0 0,-1-1-1 0 0,1 1 0 0 0,-1 0 0 0 0,-1 0 1 0 0,-30 11 20 0 0,-10-1-5 0 0,-1-2 0 0 0,1-1 0 0 0,-46 0 0 0 0,63-6-13 0 0,-1020 72 165 0 0,510-40-118 0 0,-1497 13 707 0 0,1877-54-45 0 0,153 7-528 0 0,6 2-265 0 0,7 3 6 0 0,0-1 0 0 0,1 0 0 0 0,0 0 0 0 0,0-1 0 0 0,14 3-1 0 0,64 5-126 0 0,-87-11 190 0 0,307 11-423 0 0,6-22 189 0 0,-209 6 185 0 0,461-21-249 0 0,347-13-195 0 0,0 38 183 0 0,-224 46 199 0 0,-680-44 120 0 0,75 11 101 0 0,-71-9-73 0 0,-1 0 0 0 0,-1 1 0 0 0,1 1 0 0 0,12 5 0 0 0,-22-8 91 0 0,-6 1-7 0 0,-1 0-97 0 0,-1 1 0 0 0,1-1 0 0 0,-1 0 0 0 0,0 0 0 0 0,0 0 0 0 0,0-1 0 0 0,-1 0 0 0 0,1 0 0 0 0,0 0 0 0 0,-10 1 0 0 0,-65 8 68 0 0,53-8-53 0 0,-547 33 281 0 0,451-32-308 0 0,-1656 45 131 0 0,1235-48 112 0 0,249-2 900 0 0,295 2-1141 0 0,1 0-1 0 0,0 0 1 0 0,-1 0-1 0 0,1 0 0 0 0,0 0 1 0 0,0 0-1 0 0,-1 0 1 0 0,1 0-1 0 0,0 0 0 0 0,2 1 1 0 0,8 4-62 0 0,-1-1 1 0 0,2 0 0 0 0,-1 0-1 0 0,1-1 1 0 0,-1 0-1 0 0,1-1 1 0 0,15 2-1 0 0,-11-2 8 0 0,83 15-117 0 0,178 10-1 0 0,108-23 53 0 0,-344-5 79 0 0,402-5-145 0 0,220 1-33 0 0,-3 22 90 0 0,-148 22 117 0 0,-10 36 62 0 0,-416-55-46 0 0,-78-18-14 0 0,1 0 1 0 0,-1 0-1 0 0,0 1 1 0 0,-1 1-1 0 0,1-1 1 0 0,-1 1-1 0 0,8 6 1 0 0,-15-11 0 0 0,1 0-1 0 0,-1 0 1 0 0,0 1 0 0 0,0-1 0 0 0,0 0 0 0 0,0 0 0 0 0,0 0 0 0 0,1 0 0 0 0,-1 0 0 0 0,0 0 0 0 0,0 0-1 0 0,0 1 1 0 0,0-1 0 0 0,0 0 0 0 0,0 0 0 0 0,0 0 0 0 0,0 0 0 0 0,0 0 0 0 0,1 1 0 0 0,-1-1 0 0 0,0 0 0 0 0,0 0-1 0 0,0 0 1 0 0,0 0 0 0 0,0 0 0 0 0,0 1 0 0 0,0-1 0 0 0,0 0 0 0 0,0 0 0 0 0,0 0 0 0 0,0 0 0 0 0,0 1 0 0 0,0-1-1 0 0,0 0 1 0 0,-1 0 0 0 0,1 0 0 0 0,0 0 0 0 0,0 1 0 0 0,-1 2-3 0 0,0 0 0 0 0,-1-1 0 0 0,1 1 1 0 0,-1 0-1 0 0,0 0 0 0 0,1-1 0 0 0,-1 1 0 0 0,-1-1 0 0 0,1 0 1 0 0,0 0-1 0 0,0 1 0 0 0,-1-1 0 0 0,1-1 0 0 0,-1 1 0 0 0,0 0 1 0 0,0-1-1 0 0,1 1 0 0 0,-7 1 0 0 0,-5 2 4 0 0,-1 0-1 0 0,-27 3 1 0 0,34-6-1 0 0,-219 24 2 0 0,148-19 10 0 0,-946 59 214 0 0,-1-45-147 0 0,838-22 66 0 0,-298 13 756 0 0,443-7-805 0 0,43-5-95 0 0,0 0 1 0 0,0 0-1 0 0,0 0 1 0 0,0 0-1 0 0,0 0 1 0 0,0 0-1 0 0,0 0 1 0 0,0 0-1 0 0,1 0 1 0 0,-1 0 0 0 0,0 0-1 0 0,0 0 1 0 0,0 1-1 0 0,0-1 1 0 0,0 0-1 0 0,0 0 1 0 0,0 0-1 0 0,0 0 1 0 0,0 0-1 0 0,0 0 1 0 0,0 0 0 0 0,0 0-1 0 0,0 0 1 0 0,0 0-1 0 0,0 0 1 0 0,0 0-1 0 0,0 0 1 0 0,0 1-1 0 0,0-1 1 0 0,0 0-1 0 0,0 0 1 0 0,0 0 0 0 0,0 0-1 0 0,0 0 1 0 0,0 0-1 0 0,0 0 1 0 0,0 0-1 0 0,0 0 1 0 0,0 0-1 0 0,0 0 1 0 0,0 0-1 0 0,0 0 1 0 0,0 0-1 0 0,0 1 1 0 0,-1-1 0 0 0,1 0-1 0 0,0 0 1 0 0,0 0-1 0 0,0 0 1 0 0,0 0-1 0 0,0 0 1 0 0,0 0-1 0 0,0 0 1 0 0,6 5-39 0 0,1 0-1 0 0,0-1 1 0 0,0 1 0 0 0,1-1-1 0 0,-1-1 1 0 0,1 0 0 0 0,12 4-1 0 0,63 12-129 0 0,15-3 4 0 0,113 3 0 0 0,100-14 59 0 0,432-14-118 0 0,471 6-225 0 0,-1156 5 432 0 0,264 12-147 0 0,-220-5 109 0 0,112 24-1 0 0,-136-13 55 0 0,-77-20 0 0 0,0 0 0 0 0,0 1 0 0 0,0-1 0 0 0,0 0 0 0 0,0 1 0 0 0,0-1 0 0 0,0 1 0 0 0,0-1 0 0 0,0 1 0 0 0,0 0 0 0 0,0-1 0 0 0,0 1 0 0 0,1 1 0 0 0,-2-1 0 0 0,-1-1 0 0 0,1 1 0 0 0,0 0 0 0 0,0-1 0 0 0,-1 1-1 0 0,1 0 1 0 0,0-1 0 0 0,-1 1 0 0 0,1-1 0 0 0,0 1 0 0 0,-1-1 0 0 0,1 1 0 0 0,-1-1-1 0 0,1 1 1 0 0,-1-1 0 0 0,1 0 0 0 0,-1 1 0 0 0,0-1 0 0 0,1 0 0 0 0,-1 1-1 0 0,1-1 1 0 0,-1 0 0 0 0,0 0 0 0 0,1 1 0 0 0,-1-1 0 0 0,0 0 0 0 0,-24 7 18 0 0,-46 5 81 0 0,-105 5 0 0 0,115-13-56 0 0,-1225 77 171 0 0,1255-79-212 0 0,-696 26-2 0 0,542-23 0 0 0,-33-5 136 0 0,87-2 104 0 0,2 10 248 0 0,127-7-430 0 0,4 1-16 0 0,5 4-56 0 0,-1 0 0 0 0,1-1-1 0 0,0 0 1 0 0,1-1-1 0 0,-1 1 1 0 0,1-2 0 0 0,0 1-1 0 0,13 4 1 0 0,4-1-51 0 0,46 7-1 0 0,23-3 21 0 0,110-2 0 0 0,-151-8 35 0 0,865-9-354 0 0,-27 0-188 0 0,-164 35 152 0 0,-543-18 328 0 0,258 27 64 0 0,-427-33 26 0 0,-1-1-1 0 0,0 2 1 0 0,1 0 0 0 0,13 6-1 0 0,-25-9 102 0 0,-20 6 154 0 0,1-3-241 0 0,0-1 1 0 0,-1-1-1 0 0,1-1 0 0 0,-20 0 0 0 0,1-1-3 0 0,-402 0 48 0 0,269-3-80 0 0,-500-6 67 0 0,396 8-36 0 0,-54-2 8 0 0,282 2-21 0 0,-207-3 422 0 0,199 6-302 0 0,0 2 0 0 0,-87 19-1 0 0,138-23-132 0 0,-11 2 61 0 0,0 1 0 0 0,-13 6 0 0 0,24-9-63 0 0,1 1 0 0 0,-1-1 0 0 0,1 0 0 0 0,0 0 0 0 0,-1 0 0 0 0,1 0 0 0 0,-1 1 0 0 0,1-1 0 0 0,-1 0 0 0 0,1 0 0 0 0,0 1 0 0 0,-1-1 1 0 0,1 0-1 0 0,0 0 0 0 0,-1 1 0 0 0,1-1 0 0 0,0 1 0 0 0,-1-1 0 0 0,1 0 0 0 0,0 1 0 0 0,0-1 0 0 0,0 1 0 0 0,-1-1 0 0 0,1 0 0 0 0,0 1 0 0 0,0-1 0 0 0,0 1 0 0 0,0 1-7 0 0,1-1 1 0 0,0 1-1 0 0,-1-1 0 0 0,1 1 0 0 0,0-1 1 0 0,0 0-1 0 0,0 0 0 0 0,0 1 0 0 0,0-1 0 0 0,0 0 1 0 0,1 0-1 0 0,1 2 0 0 0,21 12-79 0 0,-4-5 59 0 0,0-2 0 0 0,0 0 0 0 0,36 8 0 0 0,69 7-42 0 0,-116-21 68 0 0,279 31 1 0 0,7-15 0 0 0,-152-9 0 0 0,19 0 1 0 0,815 59 34 0 0,-8 53-7 0 0,-864-102-28 0 0,-1 4 0 0 0,-2 4 0 0 0,103 43 0 0 0,-179-58 0 0 0,-25-12 0 0 0,0 1 0 0 0,0 0 0 0 0,0-1 0 0 0,0 1 0 0 0,0-1 0 0 0,0 1 0 0 0,0 0 0 0 0,0 0 0 0 0,0 0 0 0 0,0-1 0 0 0,0 1 0 0 0,1 2 0 0 0,-2-3 0 0 0,0 1 0 0 0,-1-1 0 0 0,1 1 0 0 0,0-1 0 0 0,0 1 0 0 0,0-1 0 0 0,0 1 0 0 0,0-1 0 0 0,0 1 0 0 0,0-1 0 0 0,-1 1 0 0 0,1-1 0 0 0,0 0 0 0 0,0 1 0 0 0,-1-1 0 0 0,1 1 0 0 0,0-1 0 0 0,-1 0 0 0 0,1 1 0 0 0,0-1 0 0 0,-1 0 0 0 0,1 0 0 0 0,-1 1 0 0 0,1-1 0 0 0,0 0 0 0 0,-1 0 0 0 0,1 1 0 0 0,-1-1 0 0 0,1 0 0 0 0,-1 0 0 0 0,1 0 0 0 0,-1 0 0 0 0,1 0 0 0 0,-1 0 0 0 0,-22 5 0 0 0,1-4 0 0 0,-1-1-1 0 0,0-1 1 0 0,0-1 0 0 0,-23-5-1 0 0,9 2-7 0 0,-115-15-85 0 0,-594-84-124 0 0,-35-26 168 0 0,358 69 637 0 0,420 61-652 0 0,6 2-108 0 0,12 7 39 0 0,0-2-1 0 0,0 1 1 0 0,33 9 0 0 0,54 9-118 0 0,-68-18 224 0 0,269 51-74 0 0,4-15 52 0 0,57 9 35 0 0,-263-36 14 0 0,497 96 0 0 0,-236-34 11 0 0,-238-52 36 0 0,224 80-1 0 0,-607-188 194 0 0,-295-81-244 0 0,339 96-65 0 0,-639-228 188 0 0,740 249-7 0 0,2-5 0 0 0,2-5 0 0 0,3-5 1 0 0,-106-78-1 0 0,152 93 3 0 0,-92-86 0 0 0,130 108-55 0 0,2 0 0 0 0,0-2 0 0 0,2 0 0 0 0,0-2-1 0 0,2 0 1 0 0,-22-47 0 0 0,29 51-13 0 0,0-1 0 0 0,2 0 0 0 0,1 0 0 0 0,1-1 0 0 0,1 1 0 0 0,1-1 0 0 0,-1-47 0 0 0,5 30-48 0 0,-5-151-534 0 0,2 163 414 0 0,-2-1-1 0 0,0 1 0 0 0,-2 1 1 0 0,-14-40-1 0 0,1 21 39 0 0,-2 1 0 0 0,-48-76 0 0 0,-77-75 44 0 0,84 127 153 0 0,-106-93-1 0 0,-87-46 212 0 0,-40-6-137 0 0,295 214-289 0 0,3 4-316 0 0,303 116-861 0 0,-17-36 1299 0 0,-90-30 100 0 0,304 104 103 0 0,-136-33-54 0 0,-250-71 76 0 0,-207-94-210 0 0,-128-42 0 0 0,87 36-34 0 0,-250-101-87 0 0,145 54 149 0 0,-154-81 232 0 0,182 77-96 0 0,130 67-67 0 0,76 30-102 0 0,3 3-46 0 0,1 0-1 0 0,-1 0 1 0 0,0 0 0 0 0,1 0 0 0 0,-1 0-1 0 0,1 0 1 0 0,-1 0 0 0 0,1 0 0 0 0,-1 0-1 0 0,1 0 1 0 0,0 1 0 0 0,0-1-7 0 0,4 5-40 0 0,0 0 0 0 0,0 0 1 0 0,1-1-1 0 0,-1 0 1 0 0,12 8-1 0 0,37 22-283 0 0,-40-27 274 0 0,70 37-5 0 0,1-3 0 0 0,1-3 0 0 0,120 34 0 0 0,330 107 76 0 0,-186-60 0 0 0,-179-59 11 0 0,-217-86 174 0 0,-279-109 133 0 0,196 85-392 0 0,-38-16 60 0 0,-326-136 24 0 0,471 191 1 0 0,-607-296 584 0 0,612 297-555 0 0,-10-5 93 0 0,1-1 0 0 0,0-1 0 0 0,1-1 0 0 0,-39-34 0 0 0,80 53-353 0 0,198 50-644 0 0,129 27 513 0 0,158 15 351 0 0,-102 4 76 0 0,-340-82 16 0 0,-34-9-48 0 0,91 19 168 0 0,-122-28-180 0 0,0 0 0 0 0,1 0 0 0 0,0 0 0 0 0,-7-5-1 0 0,-6-2-16 0 0,-244-100-189 0 0,-9 14-32 0 0,-52-19 84 0 0,317 112 121 0 0,-540-215 298 0 0,273 77 503 0 0,271 139-649 0 0,5 2-287 0 0,86 23-316 0 0,18 4 33 0 0,372 59 123 0 0,-260-49 293 0 0,82 19 66 0 0,-80-1 217 0 0,-219-56-221 0 0,-4-1 6 0 0,-41-19 45 0 0,-17-8-6 0 0,-146-39-105 0 0,-7-3-86 0 0,161 49 61 0 0,-430-177-2 0 0,451 183 57 0 0,2-1-1 0 0,-46-32 1 0 0,73 46 107 0 0,4 3-51 0 0,100 19-392 0 0,173 49 41 0 0,-74-15 148 0 0,-83-30 118 0 0,1-5 0 0 0,152 5 0 0 0,-250-24 0 0 0,-10-4 18 0 0,-10 3-11 0 0,-1 1 1 0 0,0-1 0 0 0,0 0-1 0 0,0 1 1 0 0,0-1 0 0 0,0 0-1 0 0,0 0 1 0 0,0 1 0 0 0,0-1-1 0 0,0 0 1 0 0,0 1 0 0 0,0-1-1 0 0,0 0 1 0 0,-1 1 0 0 0,1-1 0 0 0,0 0-1 0 0,0 1 1 0 0,-1-1 0 0 0,1 0-1 0 0,0 1 1 0 0,-1-1 0 0 0,1 0 4 0 0,-2-2 4 0 0,-1-1 0 0 0,1 1 0 0 0,0 0 0 0 0,-1-1 0 0 0,0 1 0 0 0,0 1 0 0 0,0-1 0 0 0,0 0 0 0 0,-3-2 0 0 0,-37-21 27 0 0,23 14-15 0 0,-222-118-175 0 0,191 105 56 0 0,-59-35 31 0 0,-131-97 0 0 0,117 60 341 0 0,103 77-202 0 0,0 0 1 0 0,2-2-1 0 0,-24-32 1 0 0,41 50-56 0 0,0 1 0 0 0,0-1 1 0 0,0 0-1 0 0,1 0 0 0 0,-3-6 0 0 0,4 8 47 0 0,2-1 0 0 0,-1 1-66 0 0,1 0 1 0 0,1 1 0 0 0,-1-1-1 0 0,0 0 1 0 0,0 1-1 0 0,1-1 1 0 0,-1 1 0 0 0,1-1-1 0 0,-1 1 1 0 0,1 0 0 0 0,-1 0-1 0 0,1 0 1 0 0,0 1 0 0 0,-1-1-1 0 0,1 1 1 0 0,0-1 0 0 0,0 1-1 0 0,4 0 1 0 0,4 1-63 0 0,1 0 1 0 0,0 1-1 0 0,14 4 0 0 0,-5-2 17 0 0,187 49-420 0 0,-125-29 403 0 0,132 19 0 0 0,-208-42 58 0 0,21 0 9 0 0,-25-1 47 0 0,-4-1-48 0 0,1-1-1 0 0,0 1 0 0 0,0-1 1 0 0,0 0-1 0 0,-1 1 0 0 0,1-1 1 0 0,-1 1-1 0 0,1-1 1 0 0,-1 1-1 0 0,0-1 0 0 0,0 1 1 0 0,1 0-1 0 0,-1-1 0 0 0,0 1 1 0 0,0 0-1 0 0,0 0 1 0 0,-2-2-1 0 0,-6-5 2 0 0,0 1 1 0 0,-1 0-1 0 0,0 0 1 0 0,0 1-1 0 0,-1 0 0 0 0,-12-5 1 0 0,-9-5-84 0 0,-66-39-40 0 0,-175-132-1 0 0,137 67 210 0 0,134 119-21 0 0,17 1-128 0 0,0 2-18 0 0,-1 1 0 0 0,0 0 1 0 0,0 1-1 0 0,0 0 0 0 0,15 8 0 0 0,17 5-47 0 0,195 61-25 0 0,-221-73 141 0 0,-17-5 3 0 0,0-1 11 0 0,-1 1 41 0 0,-2-10 76 0 0,1 8-118 0 0,-1 0 0 0 0,0 0 0 0 0,0 1 0 0 0,0-1 0 0 0,0 0 0 0 0,-1 0 0 0 0,1 0 0 0 0,0 1 0 0 0,-1-1-1 0 0,1 0 1 0 0,-1 0 0 0 0,0 1 0 0 0,1-1 0 0 0,-1 0 0 0 0,-1-1 0 0 0,-8-9 8 0 0,0 0 0 0 0,0 1 0 0 0,-1 0 0 0 0,-1 0 0 0 0,1 2-1 0 0,-27-17 1 0 0,8 4-15 0 0,-47-33-72 0 0,-48-39 136 0 0,37 32-156 0 0,53 43 78 0 0,32 16-5 0 0,-26-13-34 0 0,27 15-6 0 0,5 2-108 0 0,0-1 143 0 0,-1 1 0 0 0,1 0 0 0 0,-1 0 0 0 0,1 0 0 0 0,4 3 0 0 0,3 0-1 0 0,74 34-97 0 0,-26-10 85 0 0,-44-22 33 0 0,-2-2 16 0 0,-9-4 64 0 0,-5-4-65 0 0,1 0-1 0 0,-1 0 1 0 0,0 0-1 0 0,0 0 1 0 0,0 0-1 0 0,-1 1 1 0 0,0-1-1 0 0,1 1 1 0 0,-1-1-1 0 0,0 1 1 0 0,-1 0-1 0 0,1 0 1 0 0,-1 1-1 0 0,-4-4 1 0 0,-8-4-13 0 0,-34-16 0 0 0,40 21 0 0 0,-79-35-2 0 0,-35-7-74 0 0,15 5 12 0 0,94 37 52 0 0,2 1-33 0 0,3 1 22 0 0,6 1-22 0 0,-6-2 32 0 0,-1-2 11 0 0,-1 0 0 0 0,1 0 0 0 0,-25-13 0 0 0,-8-8-64 0 0,40 26 64 0 0,-12-11 0 0 0,9 4 0 0 0,6 8 0 0 0,1-1 0 0 0,0 1 0 0 0,0-1 0 0 0,0 1 0 0 0,0 0 0 0 0,0-1 0 0 0,-1 1 0 0 0,1-1 0 0 0,0 1 0 0 0,0-1 0 0 0,0 1 0 0 0,0-1 0 0 0,1 1 0 0 0,-1-1 0 0 0,0 1 0 0 0,0 0 0 0 0,0-1 0 0 0,0 1 0 0 0,0-1 0 0 0,1 0 0 0 0,8-8 0 0 0,8 0 0 0 0,-12 9 0 0 0,0 0 0 0 0,15-7-27 0 0,-12 6-4 0 0,8-2 25 0 0,15 1 6 0 0,-26 1 0 0 0,21 0 0 0 0,-21 1 0 0 0,21 4 0 0 0,18 8 0 0 0,-30-11 0 0 0,2 2 0 0 0,21 6 0 0 0,1 2 0 0 0,-28-8 0 0 0,25 11 0 0 0,-20-8 0 0 0,0-1 0 0 0,-1-1 0 0 0,0 0 0 0 0,-2 4 0 0 0,-1 1 0 0 0,1 0 0 0 0,-2 2 0 0 0,0 2 0 0 0,0-1 0 0 0,0-1 0 0 0,1 0 0 0 0,0 0 0 0 0,2-1 0 0 0,-1 0 0 0 0,-1 1 0 0 0,0 0 0 0 0,-1 1 0 0 0,1 6-34 0 0,18 16-12 0 0,-17-20 57 0 0,-10-11-3 0 0,0 0 1 0 0,0-1-1 0 0,1 1 1 0 0,-1 0-1 0 0,1-1 1 0 0,5 4-1 0 0,0 1 32 0 0,21 25-22 0 0,-19-18-18 0 0,1 0 0 0 0,0 1 0 0 0,0-2 0 0 0,-1 0 0 0 0,0 1 0 0 0,12 14 0 0 0,-5-3 0 0 0,3-2 0 0 0,0 0 0 0 0,-18-19 0 0 0,18 13 0 0 0,-14-12 0 0 0,-1-1 0 0 0,0 0 0 0 0,-1 1 0 0 0,0 0 0 0 0,6 7 0 0 0,32 39 64 0 0,-35-41-52 0 0,13 22 128 0 0,-15-24-125 0 0,-3-4-17 0 0,0-1 0 0 0,0 0 0 0 0,0 1 0 0 0,1-1 1 0 0,-1 0-1 0 0,1-1 0 0 0,5 6 0 0 0,21 23 18 0 0,-3 3-16 0 0,-12-15 0 0 0,-8-11 0 0 0,3 1 0 0 0,5 8 0 0 0,-9-13 0 0 0,9 8 0 0 0,6 10-30 0 0,-13-13 16 0 0,1 0 0 0 0,13 11 0 0 0,-18-15 14 0 0,16 11 0 0 0,-9-9 11 0 0,-69-55-124 0 0,-41-30-41 0 0,6-2 106 0 0,50 40 32 0 0,-42-42-17 0 0,5 3 2 0 0,79 77 31 0 0,-61-57 0 0 0,54 50 0 0 0,0-2 0 0 0,-3-1 1 0 0,8 5-5 0 0,0-2-3 0 0,3 8 3 0 0,1 0 1 0 0,-1-1 0 0 0,0 1 0 0 0,0 0-1 0 0,1-1 1 0 0,-1 1 0 0 0,1-1 0 0 0,-1 1-1 0 0,1-1 1 0 0,0 1 0 0 0,0-1 0 0 0,0 0-1 0 0,-1 1 1 0 0,1-1 0 0 0,1-2 0 0 0,0 0-9 0 0,-1 0-31 0 0,4-5 32 0 0,7 2 11 0 0,3 6 0 0 0,2 4 0 0 0,-12-1-6 0 0,0 0-1 0 0,0-1 1 0 0,0 2-1 0 0,0-1 0 0 0,0 0 1 0 0,0 1-1 0 0,-1 0 1 0 0,1-1-1 0 0,3 6 1 0 0,34 26-46 0 0,240 150 105 0 0,-273-179-53 0 0,1 1 0 0 0,-1 1 0 0 0,0 0 0 0 0,0 0 0 0 0,-1 0 0 0 0,8 10 0 0 0,33 54 0 0 0,-46-66 0 0 0,15 16 0 0 0,57 53 0 0 0,-32-31 25 0 0,10 10 25 0 0,-43-45-20 0 0,18 15-7 0 0,-19-17-23 0 0,22 22 0 0 0,-22-22 0 0 0,-4-2 0 0 0,0 0 0 0 0,0 0 0 0 0,0 1 0 0 0,6 8 0 0 0,-4-3 0 0 0,-3-5 0 0 0,0-1 0 0 0,0 1 0 0 0,0-1 0 0 0,5 6 0 0 0,10 11 0 0 0,-9-9 0 0 0,20 28 0 0 0,9 13 0 0 0,0-1 0 0 0,-35-47 1 0 0,13 15 66 0 0,-6-9 19 0 0,8 8-5 0 0,-16-18 250 0 0,-2-4-310 0 0,-1 1 1 0 0,1-1 0 0 0,-1 0 0 0 0,0 0 0 0 0,0 1 0 0 0,0-1-1 0 0,0 0 1 0 0,-1 1 0 0 0,1-1 0 0 0,-1 1 0 0 0,-2-3-1 0 0,3 3-4 0 0,-9-14-14 0 0,-1 1-1 0 0,-1 1 0 0 0,0 0 1 0 0,-20-18-1 0 0,-51-48-2 0 0,-84-102 0 0 0,156 168 3 0 0,-15-16-20 0 0,24 28-57 0 0,5 4-190 0 0,6 2 247 0 0,0 0 0 0 0,-1 2 1 0 0,1-1-1 0 0,-1 1 0 0 0,0 0 0 0 0,-1 0 0 0 0,1 1 0 0 0,7 9 0 0 0,33 43 17 0 0,28 29 0 0 0,-56-67 0 0 0,2-1 0 0 0,39 29 0 0 0,-45-38 0 0 0,24 25 0 0 0,-28-25 0 0 0,1 1 0 0 0,0-2 0 0 0,16 10 0 0 0,-8-5 0 0 0,-1 0 0 0 0,0 2 0 0 0,-1 0 0 0 0,24 28 0 0 0,63 80 0 0 0,-104-121 0 0 0,7 7 0 0 0,0 0 0 0 0,1 0 0 0 0,16 13 0 0 0,-15-15 0 0 0,-4 0 15 0 0,-5-7 54 0 0,-15-4 10 0 0,-3-3-92 0 0,0 0 0 0 0,0 0 0 0 0,0-2 0 0 0,1 0 0 0 0,0 0 0 0 0,-17-13-1 0 0,-81-64-122 0 0,90 66 129 0 0,-6-9 7 0 0,-50-55 0 0 0,32 30 0 0 0,23 27 0 0 0,3 4 0 0 0,-33-44 0 0 0,48 56 0 0 0,-2-6 3 0 0,7 11-3 0 0,-1-9-17 0 0,2 11-53 0 0,2 2-95 0 0,20 8 120 0 0,-1 0 1 0 0,0 1-1 0 0,-1 1 1 0 0,20 13-1 0 0,156 103 45 0 0,-149-97 0 0 0,42 36 0 0 0,-70-48 0 0 0,-1-1 0 0 0,17 22 0 0 0,-6-7 0 0 0,-3 7 54 0 0,-16-27-44 0 0,-2-2 1 0 0,-7-7 258 0 0,-1-3-263 0 0,-1 0-1 0 0,0 0 1 0 0,1 0-1 0 0,-1 0 1 0 0,0 0-1 0 0,0 1 1 0 0,1-1 0 0 0,-1 0-1 0 0,0 0 1 0 0,-2 0-1 0 0,1-2-2 0 0,-22-23 13 0 0,0 1 0 0 0,-2 1 0 0 0,-52-37 0 0 0,34 30-16 0 0,1-3 0 0 0,1-1 0 0 0,-60-66 0 0 0,61 56 0 0 0,12 12 0 0 0,-59-50 0 0 0,76 72 0 0 0,0-1 0 0 0,-14-18 0 0 0,7 8 0 0 0,14 17 0 0 0,-11-19 0 0 0,10 13 0 0 0,1 0 0 0 0,3-1-14 0 0,1 10-56 0 0,4 2-51 0 0,23 9 46 0 0,-14 0 65 0 0,58 56-44 0 0,-18-19 54 0 0,-22-22 0 0 0,-19-11 11 0 0,24 40-15 0 0,-10-13-3 0 0,-12-18 22 0 0,2-2 0 0 0,0 0 0 0 0,1 0 0 0 0,21 19 0 0 0,34 39 39 0 0,-34-34-55 0 0,-8-9 1 0 0,39 66 0 0 0,-10-15 0 0 0,36 34 0 0 0,43 30-128 0 0,-29-27 128 0 0,-86-94 0 0 0,-17-24 0 0 0,90 108 0 0 0,-85-101 0 0 0,-4-2 11 0 0,-5-8 42 0 0,-3-2 1 0 0,-5-1-34 0 0,1-1 1 0 0,0 0 0 0 0,0 0 0 0 0,-1 0 0 0 0,1-1 0 0 0,1 0 0 0 0,-8-4-1 0 0,-42-31 99 0 0,22 14-75 0 0,-41-24 34 0 0,-41-29-99 0 0,39 27-11 0 0,-137-69 0 0 0,47 29 16 0 0,-242-151 16 0 0,353 209 0 0 0,-94-40 0 0 0,132 66 0 0 0,6 3-21 0 0,9 3-83 0 0,5 2-9 0 0,16 12 28 0 0,0-2 0 0 0,1 0 1 0 0,31 14-1 0 0,71 24-231 0 0,-113-47 313 0 0,120 42-28 0 0,27 11-10 0 0,32 7 41 0 0,-108-40 0 0 0,75 16 54 0 0,-95-25-33 0 0,-57-13 39 0 0,-4-2-46 0 0,1 0-1 0 0,-1 0 1 0 0,1 0 0 0 0,-1 0-1 0 0,0 0 1 0 0,1 1 0 0 0,-1-1 0 0 0,0 0-1 0 0,1 0 1 0 0,-1 1 0 0 0,-2-2-1 0 0,1 0 15 0 0,-9-6-3 0 0,0 0 1 0 0,-1 1-1 0 0,1 0 0 0 0,-1 1 0 0 0,0 1 1 0 0,-24-8-1 0 0,10 3-25 0 0,-413-189 0 0 0,17 9 11 0 0,57 25 181 0 0,359 162-180 0 0,-17-5 5 0 0,37 20-273 0 0,3-1 163 0 0,0-1 0 0 0,1-1 0 0 0,1-1 0 0 0,34 11-1 0 0,-11-4 8 0 0,442 160-2 0 0,-426-152 88 0 0,-1 3 0 0 0,-1 2 0 0 0,-2 3 0 0 0,77 56 0 0 0,-120-80 2 0 0,-7-5-4 0 0,-1 1 1 0 0,1-1 0 0 0,-1 1 0 0 0,0 0 0 0 0,0 0-1 0 0,0 1 1 0 0,0-1 0 0 0,-1 0 0 0 0,4 6 0 0 0,-6-9 0 0 0,0 0 0 0 0,0 0 1 0 0,0 0-1 0 0,0 0 0 0 0,0 0 1 0 0,0 0-1 0 0,0 0 1 0 0,1 0-1 0 0,-1 0 0 0 0,0 1 1 0 0,0-1-1 0 0,0 0 0 0 0,0 0 1 0 0,0 0-1 0 0,0 0 1 0 0,0 0-1 0 0,0 0 0 0 0,0 0 1 0 0,0 0-1 0 0,0 0 0 0 0,0 0 1 0 0,0 0-1 0 0,0 1 1 0 0,0-1-1 0 0,0 0 0 0 0,0 0 1 0 0,0 0-1 0 0,0 0 0 0 0,0 0 1 0 0,0 0-1 0 0,0 0 1 0 0,0 0-1 0 0,0 0 0 0 0,0 0 1 0 0,0 0-1 0 0,0 1 0 0 0,0-1 1 0 0,0 0-1 0 0,0 0 1 0 0,0 0-1 0 0,-1 0 0 0 0,1 0 1 0 0,0 0-1 0 0,0 0 0 0 0,0 0 1 0 0,0 0-1 0 0,0 0 1 0 0,0 0-1 0 0,0 0 0 0 0,0 0 1 0 0,0 0-1 0 0,0 0 0 0 0,0 0 1 0 0,0 0-1 0 0,-1 0 1 0 0,1 0-1 0 0,0 0 0 0 0,0 0 1 0 0,0 0-1 0 0,0 0 0 0 0,0 0 1 0 0,0 0-1 0 0,0 0 0 0 0,0 0 1 0 0,0 0-1 0 0,0 0 1 0 0,-1 0-1 0 0,-6 3-6 0 0,0-1 1 0 0,-1 0-1 0 0,0-1 1 0 0,1 1-1 0 0,-1-2 1 0 0,0 1-1 0 0,-15-2 1 0 0,-59-10-25 0 0,41 4 39 0 0,-178-24-8 0 0,63 12 64 0 0,-35-6 56 0 0,143 17-68 0 0,1 1 0 0 0,-1 3 0 0 0,-66 2 0 0 0,107 3-52 0 0,-1 0 0 0 0,0 0 0 0 0,1 0 0 0 0,0 1 0 0 0,-1 0 0 0 0,1 1 0 0 0,0 0 0 0 0,-11 5 0 0 0,16-6 0 0 0,0-1 0 0 0,0 0 0 0 0,0 1 0 0 0,0-1 0 0 0,0 1 0 0 0,0 0 0 0 0,0 0 0 0 0,1 0 0 0 0,-1 0 0 0 0,1 0 0 0 0,-1 0 0 0 0,1 0 0 0 0,0 1 0 0 0,0-1 0 0 0,0 0 0 0 0,0 1 0 0 0,0-1 0 0 0,0 0 0 0 0,1 1 0 0 0,-1-1 0 0 0,1 1 0 0 0,0 0 0 0 0,0-1 0 0 0,-1 1 0 0 0,2-1 0 0 0,-1 1 0 0 0,0-1 0 0 0,1 5 0 0 0,1-1-7 0 0,0 0-1 0 0,1 0 0 0 0,-1-1 1 0 0,1 1-1 0 0,0-1 0 0 0,0 1 1 0 0,1-1-1 0 0,-1 0 0 0 0,1 0 1 0 0,0 0-1 0 0,1-1 0 0 0,4 5 0 0 0,8 5-38 0 0,0-1-1 0 0,21 12 0 0 0,5 1-19 0 0,2-3 0 0 0,46 19 0 0 0,99 27 67 0 0,-131-48 34 0 0,551 198 50 0 0,-473-169 166 0 0,148 75-1 0 0,-244-101-106 0 0,-41-24-142 0 0,0 0-1 0 0,0 0 0 0 0,0 0 1 0 0,0 0-1 0 0,0 0 1 0 0,0 0-1 0 0,-1 0 0 0 0,1 0 1 0 0,0 0-1 0 0,0 0 1 0 0,0 0-1 0 0,0 0 0 0 0,0 0 1 0 0,0 0-1 0 0,0 0 0 0 0,0 0 1 0 0,0 0-1 0 0,0 0 1 0 0,0 1-1 0 0,0-1 0 0 0,0 0 1 0 0,0 0-1 0 0,0 0 1 0 0,0 0-1 0 0,0 0 0 0 0,-1 0 1 0 0,1 0-1 0 0,0 0 0 0 0,0 0 1 0 0,0 0-1 0 0,0 0 1 0 0,0 0-1 0 0,0 1 0 0 0,0-1 1 0 0,0 0-1 0 0,0 0 1 0 0,0 0-1 0 0,0 0 0 0 0,0 0 1 0 0,0 0-1 0 0,0 0 0 0 0,0 0 1 0 0,1 0-1 0 0,-1 0 1 0 0,0 0-1 0 0,0 1 0 0 0,0-1 1 0 0,0 0-1 0 0,0 0 1 0 0,0 0-1 0 0,-13 3 18 0 0,-1 0 0 0 0,1-1-1 0 0,-1 0 1 0 0,0-1 0 0 0,-14-1 0 0 0,-74-7 35 0 0,80 5-38 0 0,-403-71 132 0 0,187 26-94 0 0,43 13-38 0 0,-396-66 86 0 0,340 74-28 0 0,244 25-70 0 0,5 1-6 0 0,0 0-1 0 0,1 0 1 0 0,-1 0 0 0 0,0 0 0 0 0,0 0 0 0 0,0 0 0 0 0,0 1-1 0 0,0-1 1 0 0,1 0 0 0 0,-1 1 0 0 0,-3 1 0 0 0,5-2 0 0 0,0 0 0 0 0,0 0 0 0 0,0 0 0 0 0,0 0 0 0 0,0 0 0 0 0,0 0 0 0 0,0 0 0 0 0,0 0 1 0 0,1 0-1 0 0,-1 0 0 0 0,0 0 0 0 0,0 0 0 0 0,0 0 0 0 0,0 0 0 0 0,0 0 0 0 0,0 1 0 0 0,0-1 1 0 0,0 0-1 0 0,0 0 0 0 0,0 0 0 0 0,0 0 0 0 0,0 0 0 0 0,0 0 0 0 0,0 0 0 0 0,0 0 0 0 0,0 0 1 0 0,0 0-1 0 0,0 0 0 0 0,0 0 0 0 0,0 0 0 0 0,1 0 0 0 0,-1 1 0 0 0,0-1 0 0 0,0 0 0 0 0,0 0 0 0 0,0 0 1 0 0,0 0-1 0 0,0 0 0 0 0,-1 0 0 0 0,1 0 0 0 0,0 0 0 0 0,0 0 0 0 0,0 0 0 0 0,0 0 0 0 0,0 1 1 0 0,0-1-1 0 0,0 0 0 0 0,0 0 0 0 0,0 0 0 0 0,0 0 0 0 0,0 0 0 0 0,0 0 0 0 0,0 0 0 0 0,0 0 1 0 0,0 0-1 0 0,0 0 0 0 0,0 0 0 0 0,0 0 0 0 0,0 0 0 0 0,0 0 0 0 0,-1 0 0 0 0,10 8-65 0 0,-1-1 0 0 0,1-1-1 0 0,1 0 1 0 0,-1 0-1 0 0,1-1 1 0 0,16 7 0 0 0,68 21-82 0 0,231 55 28 0 0,-258-71 114 0 0,225 43 7 0 0,-45-11 0 0 0,218 50 0 0 0,-163-36 61 0 0,-71-15-4 0 0,-81-10-36 0 0,-137-33 25 0 0,-13-5-46 0 0,0 0 0 0 0,0 0 0 0 0,0 0 0 0 0,0 0 0 0 0,0 0 1 0 0,0 0-1 0 0,0 0 0 0 0,0 0 0 0 0,0 0 0 0 0,-1 0 0 0 0,1 0 0 0 0,0 0 1 0 0,0 0-1 0 0,0 0 0 0 0,0 0 0 0 0,0 0 0 0 0,0 0 0 0 0,0 0 1 0 0,0 0-1 0 0,0 0 0 0 0,0 0 0 0 0,0 0 0 0 0,0 0 0 0 0,0 0 0 0 0,0 0 1 0 0,0 0-1 0 0,0 0 0 0 0,-1 0 0 0 0,1 0 0 0 0,0 0 0 0 0,0 0 1 0 0,0 0-1 0 0,0 0 0 0 0,0 0 0 0 0,0 0 0 0 0,0 0 0 0 0,0 0 1 0 0,0 0-1 0 0,0 0 0 0 0,0 0 0 0 0,0 0 0 0 0,0 0 0 0 0,0 0 0 0 0,0 0 1 0 0,0 0-1 0 0,0 0 0 0 0,0 0 0 0 0,0 0 0 0 0,0 1 0 0 0,0-1 1 0 0,0 0-1 0 0,0 0 0 0 0,0 0 0 0 0,0 0 0 0 0,0 0 0 0 0,0 0 0 0 0,0 0 1 0 0,0 0-1 0 0,0 0 0 0 0,0 0 0 0 0,0 0 0 0 0,0 0 0 0 0,0 0 1 0 0,0 0-1 0 0,-16-1-4 0 0,15 1 5 0 0,-261-56 64 0 0,137 26-40 0 0,-451-94 315 0 0,281 70-234 0 0,19 3-42 0 0,-282-41 0 0 0,441 77-60 0 0,-139-14 38 0 0,211 26-24 0 0,-1 3 0 0 0,1 1 0 0 0,-73 13 0 0 0,100-11-14 0 0,1 1 1 0 0,-23 9-1 0 0,34-11-6 0 0,0 0-1 0 0,0 1 1 0 0,1 0-1 0 0,0 0 1 0 0,-1 1 0 0 0,1-1-1 0 0,0 1 1 0 0,1 0-1 0 0,-1 0 1 0 0,-5 7-1 0 0,9-9-11 0 0,0 0-1 0 0,-1 0 1 0 0,1 0-1 0 0,0 0 0 0 0,0 0 1 0 0,0 0-1 0 0,0 1 1 0 0,0-1-1 0 0,1 0 1 0 0,-1 0-1 0 0,1 1 1 0 0,-1-1-1 0 0,1 0 0 0 0,0 1 1 0 0,0-1-1 0 0,0 0 1 0 0,1 5-1 0 0,0-3-7 0 0,0 0-1 0 0,0 0 1 0 0,1 0 0 0 0,-1 0-1 0 0,1 0 1 0 0,0-1-1 0 0,0 1 1 0 0,1 0 0 0 0,2 3-1 0 0,7 5-63 0 0,-1 0-1 0 0,1 0 1 0 0,27 18-1 0 0,-7-8-15 0 0,2-1-1 0 0,69 31 1 0 0,79 20 105 0 0,160 36-3 0 0,-213-69 0 0 0,250 69-77 0 0,71 22-22 0 0,-229-62 91 0 0,155 51-26 0 0,-11 25 12 0 0,-356-139 21 0 0,6 1-9 0 0,0 1-1 0 0,-1 0 1 0 0,-1 2-1 0 0,1-1 1 0 0,17 16-1 0 0,-31-24 11 0 0,1 0 0 0 0,-1 0 0 0 0,1 1 0 0 0,-1-1 0 0 0,0 1 0 0 0,1-1 0 0 0,-1 0 0 0 0,1 1 0 0 0,-1-1 0 0 0,0 1 0 0 0,1-1 0 0 0,-1 1 0 0 0,0-1 0 0 0,1 1 0 0 0,-1-1 0 0 0,0 1 0 0 0,0-1 0 0 0,0 1 0 0 0,0 0 0 0 0,1-1 0 0 0,-1 1 0 0 0,0-1 0 0 0,0 1 0 0 0,0-1 0 0 0,0 1 0 0 0,0 0 0 0 0,0 0 0 0 0,-2 0 0 0 0,1 0 0 0 0,0 1 0 0 0,0-1 0 0 0,-1 0 0 0 0,1-1 0 0 0,-1 1 0 0 0,1 0 0 0 0,-1 0 0 0 0,1-1 0 0 0,-1 1 0 0 0,1 0 0 0 0,-1-1 0 0 0,0 0 0 0 0,-2 1 0 0 0,-31 3 0 0 0,-8-5 1 0 0,-56-8-1 0 0,40 2 15 0 0,-217-19 173 0 0,-549-61 162 0 0,404 39-31 0 0,-10-2-80 0 0,317 36-100 0 0,-184 1 0 0 0,281 14-135 0 0,-32 5 0 0 0,43-5 0 0 0,1 0 0 0 0,0 0 0 0 0,-1 1 0 0 0,1 0 0 0 0,0 0 0 0 0,0 1 0 0 0,0-1 0 0 0,0 1 0 0 0,-6 5 0 0 0,10-8-11 0 0,1 1 0 0 0,-1 0 0 0 0,1-1 0 0 0,-1 1 0 0 0,0 0 0 0 0,1-1 0 0 0,-1 1 0 0 0,1 0 0 0 0,0 0 0 0 0,-1-1 0 0 0,1 1 0 0 0,0 0 0 0 0,-1 0 0 0 0,1 0 0 0 0,0-1 0 0 0,0 1 0 0 0,0 0 0 0 0,-1 0 0 0 0,1 0 0 0 0,0 0 0 0 0,0 0 0 0 0,0 0 0 0 0,1-1 0 0 0,-1 1 0 0 0,0 0 0 0 0,0 0 0 0 0,0 0 0 0 0,1 0 0 0 0,-1-1 0 0 0,0 1 0 0 0,1 0 0 0 0,-1 0 0 0 0,0-1 0 0 0,1 1 0 0 0,-1 0 0 0 0,2 0 0 0 0,1 3-29 0 0,0-1 0 0 0,0 0 1 0 0,0 0-1 0 0,0 0 0 0 0,8 5 0 0 0,15 8-59 0 0,1-1 0 0 0,1-2 1 0 0,1 0-1 0 0,33 9 0 0 0,122 28-299 0 0,-182-50 394 0 0,478 97 0 0 0,-325-68 11 0 0,581 104 96 0 0,-561-101-94 0 0,108 21 48 0 0,-7 14 91 0 0,-256-62-139 0 0,-11-3-3 0 0,-1 1 0 0 0,0 0-1 0 0,0 0 1 0 0,-1 1 0 0 0,1-1 0 0 0,-1 2-1 0 0,12 7 1 0 0,-19-12-9 0 0,0 0 0 0 0,0 0 0 0 0,0 0 0 0 0,0 0 0 0 0,0 1 0 0 0,0-1 0 0 0,0 0 0 0 0,0 0 0 0 0,0 0 0 0 0,0 0 0 0 0,0 0 0 0 0,0 0 0 0 0,0 0 0 0 0,0 0 0 0 0,0 0 0 0 0,0 0 0 0 0,0 0 0 0 0,-1 0 0 0 0,1 0 0 0 0,0 1 0 0 0,0-1 0 0 0,0 0 0 0 0,0 0 0 0 0,0 0 0 0 0,0 0 0 0 0,1 0 0 0 0,-1 0 0 0 0,0 0 0 0 0,0 0 0 0 0,0 0 0 0 0,0 0 0 0 0,0 0 0 0 0,0 0 0 0 0,0 0 0 0 0,0 1 0 0 0,0-1 0 0 0,0 0 0 0 0,0 0 0 0 0,0 0 0 0 0,0 0 0 0 0,0 0 0 0 0,0 0 0 0 0,-18 1 10 0 0,-1 0 1 0 0,0-1-1 0 0,1-1 1 0 0,-33-5 0 0 0,15 1 47 0 0,-525-81 318 0 0,210 28-197 0 0,107 21-40 0 0,-463-60 456 0 0,691 96-567 0 0,-9-3 24 0 0,-1 2 0 0 0,0 1 0 0 0,-49 5-1 0 0,59-1-77 0 0,16-3 22 0 0,0 0 1 0 0,0 0-1 0 0,-1 0 0 0 0,1 0 1 0 0,0 0-1 0 0,0 0 0 0 0,0 0 1 0 0,0 0-1 0 0,0 0 0 0 0,0 0 1 0 0,0 0-1 0 0,-1 0 0 0 0,1 0 1 0 0,0 0-1 0 0,0 0 0 0 0,0 0 1 0 0,0 0-1 0 0,0 1 0 0 0,0-1 1 0 0,0 0-1 0 0,0 0 0 0 0,-1 0 1 0 0,1 0-1 0 0,0 0 0 0 0,0 0 1 0 0,0 0-1 0 0,0 0 0 0 0,0 0 1 0 0,0 0-1 0 0,0 0 0 0 0,0 1 1 0 0,0-1-1 0 0,0 0 0 0 0,0 0 1 0 0,0 0-1 0 0,0 0 0 0 0,0 0 1 0 0,0 0-1 0 0,0 0 0 0 0,0 1 1 0 0,0-1-1 0 0,0 0 0 0 0,0 0 1 0 0,0 0-1 0 0,0 0 0 0 0,0 0 1 0 0,0 0-1 0 0,0 1 0 0 0,0 1-19 0 0,0 0-1 0 0,1 0 0 0 0,-1 0 1 0 0,1 0-1 0 0,0 0 0 0 0,-1 0 0 0 0,1 0 1 0 0,0 0-1 0 0,0 0 0 0 0,0 0 1 0 0,1-1-1 0 0,-1 1 0 0 0,0 0 1 0 0,1-1-1 0 0,-1 1 0 0 0,1 0 1 0 0,-1-1-1 0 0,1 0 0 0 0,3 2 0 0 0,5 4-68 0 0,0-1 0 0 0,16 8 0 0 0,-19-11 52 0 0,33 14-136 0 0,78 24 0 0 0,49 1-163 0 0,-115-30 308 0 0,572 109 30 0 0,-351-75 0 0 0,66 11 0 0 0,134 16-53 0 0,-316-48 14 0 0,27 6-175 0 0,315 96 0 0 0,-483-122 212 0 0,18 6-37 0 0,-1 1-1 0 0,-1 2 1 0 0,41 23-1 0 0,-91-36-153 0 0,-25-7 48 0 0,-67-16 0 0 0,22 3 124 0 0,-311-42 22 0 0,251 40 9 0 0,-828-106 507 0 0,324 65 161 0 0,585 58-641 0 0,-1 2 1 0 0,1 4 0 0 0,-1 2 0 0 0,-68 14 0 0 0,123-15-105 0 0,-24 7-1 0 0,34-8-141 0 0,5 0-42 0 0,2 2 189 0 0,0 0-1 0 0,0 0 1 0 0,0 0-1 0 0,0-1 1 0 0,1 0-1 0 0,0 1 1 0 0,0-2-1 0 0,-1 1 1 0 0,1 0-1 0 0,1-1 1 0 0,7 2-1 0 0,11 3-123 0 0,32 5 0 0 0,-35-8 76 0 0,724 113 141 0 0,-469-79 193 0 0,348 54 233 0 0,-379-56-177 0 0,-259-48-104 0 0,-25-11-147 0 0,-1 2-1 0 0,-54-20 0 0 0,72 31-37 0 0,-331-114-322 0 0,162 61 210 0 0,-198-76 275 0 0,10-18 76 0 0,277 110-96 0 0,-184-87 345 0 0,11-12 52 0 0,264 140-504 0 0,1 0 0 0 0,0-1-1 0 0,1 0 1 0 0,-1-1 0 0 0,1 0-1 0 0,-8-10 1 0 0,17 18-27 0 0,0 0 1 0 0,0 0-1 0 0,0 0 0 0 0,0 0 1 0 0,0 0-1 0 0,-1 0 1 0 0,1 0-1 0 0,0 0 0 0 0,0 0 1 0 0,0 0-1 0 0,0 0 1 0 0,0 0-1 0 0,0 0 0 0 0,0 0 1 0 0,0 0-1 0 0,0 0 0 0 0,0-1 1 0 0,0 1-1 0 0,0 0 1 0 0,0 0-1 0 0,0 0 0 0 0,0 0 1 0 0,0 0-1 0 0,0 0 1 0 0,0 0-1 0 0,0 0 0 0 0,0 0 1 0 0,0 0-1 0 0,0 0 0 0 0,0 0 1 0 0,0-1-1 0 0,0 1 1 0 0,0 0-1 0 0,0 0 0 0 0,0 0 1 0 0,0 0-1 0 0,0 0 1 0 0,0 0-1 0 0,0 0 0 0 0,0 0 1 0 0,1 0-1 0 0,-1 0 0 0 0,0 0 1 0 0,0 0-1 0 0,0 0 1 0 0,0 0-1 0 0,0 0 0 0 0,0 0 1 0 0,0 0-1 0 0,0 0 1 0 0,0 0-1 0 0,0-1 0 0 0,0 1 1 0 0,0 0-1 0 0,0 0 0 0 0,0 0 1 0 0,1 0-1 0 0,-1 0 1 0 0,4-2-34 0 0,0 0 0 0 0,0 0 0 0 0,0 0 1 0 0,0 1-1 0 0,0-1 0 0 0,1 1 0 0 0,-1 0 1 0 0,9-1-1 0 0,43-1-180 0 0,-35 3 135 0 0,263 6-713 0 0,0 17 416 0 0,-182-14 301 0 0,696 95 36 0 0,-232 16 572 0 0,-393-71-129 0 0,-127-33-179 0 0,74 35-1 0 0,-114-48-195 0 0,-1 0-1 0 0,1 0 1 0 0,-1 0-1 0 0,0 1 1 0 0,0 0-1 0 0,7 7 1 0 0,-11-11-27 0 0,-1 1 0 0 0,0-1 0 0 0,1 1 0 0 0,-1-1 0 0 0,1 1 0 0 0,-1-1 0 0 0,0 0 1 0 0,1 1-1 0 0,-1-1 0 0 0,0 1 0 0 0,0-1 0 0 0,0 1 0 0 0,1 0 0 0 0,-1-1 0 0 0,0 1 0 0 0,0-1 0 0 0,0 1 0 0 0,0-1 0 0 0,0 1 0 0 0,0 0 0 0 0,0-1 1 0 0,0 2-1 0 0,-1-2 0 0 0,1 1 0 0 0,-1 0 0 0 0,0 0 0 0 0,1 0 0 0 0,-1-1 1 0 0,0 1-1 0 0,0 0 0 0 0,0-1 0 0 0,0 1 0 0 0,0-1 0 0 0,0 1 1 0 0,0-1-1 0 0,0 1 0 0 0,0-1 0 0 0,0 0 0 0 0,0 1 0 0 0,-2-1 1 0 0,-24 3-65 0 0,-3-3-20 0 0,0-2 0 0 0,-1-1 0 0 0,-40-9 0 0 0,38 6 42 0 0,-400-79-48 0 0,7-10 179 0 0,2-19 47 0 0,340 91-123 0 0,-225-70 549 0 0,390 121-1229 0 0,233 44-139 0 0,-137-34 770 0 0,-14-1 33 0 0,244 58 0 0 0,-7 18 0 0 0,-307-83 7 0 0,126 43 119 0 0,-177-56-55 0 0,0 2-1 0 0,76 48 0 0 0,-113-64-66 0 0,14 10 47 0 0,21 17 0 0 0,-36-26-43 0 0,0-1-1 0 0,0 1 1 0 0,0 0 0 0 0,-1 0 0 0 0,1 1 0 0 0,-1-1 0 0 0,0 1 0 0 0,0 0 0 0 0,-1-1-1 0 0,4 10 1 0 0,-5-13-8 0 0,-1 1 0 0 0,0-1 0 0 0,0 0 0 0 0,1 1 0 0 0,-1-1 0 0 0,0 0 0 0 0,0 1 0 0 0,0-1 0 0 0,-1 0 0 0 0,1 1 0 0 0,0-1 0 0 0,0 0 0 0 0,-1 1 0 0 0,1-1 0 0 0,-1 0 0 0 0,1 0 0 0 0,-1 1 0 0 0,0-1 0 0 0,1 0 0 0 0,-1 0 0 0 0,0 0 0 0 0,0 0 0 0 0,1 0 0 0 0,-1 0 0 0 0,0 0 0 0 0,0 0 0 0 0,0 0 0 0 0,-1 0 0 0 0,1-1 0 0 0,0 1 0 0 0,-2 1 0 0 0,-3 1 0 0 0,0-1 0 0 0,-1 1 0 0 0,1-1 0 0 0,-1-1 0 0 0,-8 2 0 0 0,-18 2-41 0 0,-68 1 0 0 0,-35-9 25 0 0,129 2 18 0 0,-375-33 269 0 0,211 16-62 0 0,-192-31 314 0 0,82 10 41 0 0,-1 17-59 0 0,281 22-505 0 0,-7-1-3 0 0,0 1 1 0 0,0 0 0 0 0,0 1-1 0 0,0-1 1 0 0,0 2-1 0 0,-11 2 1 0 0,16-3-93 0 0,9 4-165 0 0,0 0 145 0 0,0-1 0 0 0,1 1 0 0 0,-1-1 1 0 0,1 0-1 0 0,0-1 0 0 0,11 5 0 0 0,54 13-353 0 0,-54-17 370 0 0,248 49 17 0 0,2-16 56 0 0,36 5 25 0 0,-57-7-3 0 0,209 43 22 0 0,-422-70 47 0 0,-1 1-1 0 0,-1 2 0 0 0,46 22 1 0 0,-62-24-44 0 0,-16-9-21 0 0,0 0 0 0 0,-1 0 0 0 0,1 0-1 0 0,0 0 1 0 0,0 0 0 0 0,0 1 0 0 0,0-1-1 0 0,0 0 1 0 0,0 0 0 0 0,0 0 0 0 0,0 0-1 0 0,0 0 1 0 0,0 0 0 0 0,0 0 0 0 0,0 0-1 0 0,0 0 1 0 0,0 0 0 0 0,0 0 0 0 0,0 0-1 0 0,0 0 1 0 0,-1 0 0 0 0,1 0 0 0 0,0 0-1 0 0,0 1 1 0 0,0-1 0 0 0,0 0 0 0 0,0 0-1 0 0,0 0 1 0 0,0 0 0 0 0,0 0 0 0 0,0 0-1 0 0,0 0 1 0 0,0 0 0 0 0,0 0 0 0 0,0 0-1 0 0,0 0 1 0 0,0 1 0 0 0,0-1 0 0 0,1 0-1 0 0,-1 0 1 0 0,0 0 0 0 0,0 0 0 0 0,0 0-1 0 0,0 0 1 0 0,0 0 0 0 0,0 0 0 0 0,0 0-1 0 0,0 0 1 0 0,0 0 0 0 0,0 0 0 0 0,0 0-1 0 0,0 0 1 0 0,0 0 0 0 0,0 0 0 0 0,0 0-1 0 0,0 1 1 0 0,0-1 0 0 0,1 0 0 0 0,-1 0-1 0 0,0 0 1 0 0,0 0 0 0 0,0 0 0 0 0,0 0-1 0 0,-6 2 7 0 0,0 1 1 0 0,0-1-1 0 0,0 0 0 0 0,-1-1 0 0 0,1 0 0 0 0,0 0 0 0 0,-1 0 1 0 0,1 0-1 0 0,-1-1 0 0 0,-12-1 0 0 0,11 0-10 0 0,-626-40 87 0 0,1-45 0 0 0,330 37-51 0 0,-428-60 117 0 0,534 85-77 0 0,-95-9 34 0 0,235 28-80 0 0,0 2-1 0 0,0 4 1 0 0,-78 9 0 0 0,132-10-28 0 0,0 0 0 0 0,0 1 1 0 0,0-1-1 0 0,0 1 1 0 0,0 0-1 0 0,1 0 1 0 0,-1 0-1 0 0,0 0 0 0 0,0 0 1 0 0,1 1-1 0 0,-1-1 1 0 0,0 1-1 0 0,1 0 0 0 0,0 0 1 0 0,-3 2-1 0 0,5 0-107 0 0,3 1 59 0 0,-1 0-1 0 0,1 0 0 0 0,1-1 0 0 0,-1 1 0 0 0,1-1 1 0 0,0 1-1 0 0,0-1 0 0 0,0 0 0 0 0,0-1 1 0 0,9 6-1 0 0,5 3-82 0 0,31 13 0 0 0,-40-21 103 0 0,56 25-81 0 0,1-3 0 0 0,96 24 0 0 0,143 17 161 0 0,-207-48-76 0 0,361 86-180 0 0,-363-79-118 0 0</inkml:trace>
</inkml:ink>
</file>

<file path=ppt/ink/ink1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0:44.964"/>
    </inkml:context>
    <inkml:brush xml:id="br0">
      <inkml:brushProperty name="width" value="0.2" units="cm"/>
      <inkml:brushProperty name="height" value="0.4" units="cm"/>
      <inkml:brushProperty name="color" value="#663300"/>
      <inkml:brushProperty name="tip" value="rectangle"/>
      <inkml:brushProperty name="rasterOp" value="maskPen"/>
    </inkml:brush>
  </inkml:definitions>
  <inkml:trace contextRef="#ctx0" brushRef="#br0">0 698 11255 0 0,'16'-11'89'0'0,"0"1"0"0"0,1 1-1 0 0,-1 0 1 0 0,2 2 0 0 0,-1 0 0 0 0,1 1-1 0 0,0 0 1 0 0,0 2 0 0 0,1 0-1 0 0,-1 1 1 0 0,1 1 0 0 0,30 0 0 0 0,-2 3-182 0 0,0 1 0 0 0,-1 3 0 0 0,59 14 0 0 0,134 44-160 0 0,-239-63 252 0 0,331 120-415 0 0,-13 30 244 0 0,-152-69 160 0 0,-161-77 14 0 0,-2-3-3 0 0,-1 1-1 0 0,0-1 1 0 0,0 0 0 0 0,0 0-1 0 0,1-1 1 0 0,-1 1-1 0 0,1 0 1 0 0,4 0 0 0 0,-14-4-21 0 0,1 1 0 0 0,0-1 0 0 0,0 0 0 0 0,-7-5 0 0 0,-8-4 4 0 0,-90-50-477 0 0,-192-139 0 0 0,214 136 438 0 0,28 23-2 0 0,-61-57-1 0 0,108 86 157 0 0,-15-18 0 0 0,25 26-68 0 0,1 0-1 0 0,0 1 0 0 0,-1-1 0 0 0,2 0 0 0 0,-1-1 1 0 0,0 1-1 0 0,1 0 0 0 0,-2-9 0 0 0,4 13-14 0 0,-1 0-1 0 0,1 0 1 0 0,0 0-1 0 0,0 0 1 0 0,0 0 0 0 0,0 0-1 0 0,0 0 1 0 0,0 0-1 0 0,0 0 1 0 0,0 0-1 0 0,1 0 1 0 0,-1 0-1 0 0,0 0 1 0 0,1 0-1 0 0,-1 0 1 0 0,1 0-1 0 0,-1 0 1 0 0,1 0-1 0 0,-1 0 1 0 0,1 0-1 0 0,-1 0 1 0 0,1 0-1 0 0,1-1 1 0 0,0 1 0 0 0,0 0 1 0 0,0-1-1 0 0,0 1 1 0 0,0 0-1 0 0,0 0 1 0 0,1 0-1 0 0,-1 0 0 0 0,0 1 1 0 0,0-1-1 0 0,3 0 1 0 0,7 0 16 0 0,-1 0 1 0 0,0 0-1 0 0,16 2 1 0 0,-26-1-28 0 0,65 7-107 0 0,118 29 0 0 0,-8 13-30 0 0,22 4 10 0 0,-157-43 123 0 0,-15-4 0 0 0,0-1 0 0 0,0 0 0 0 0,31 0 0 0 0,-45-5 15 0 0,-12-1-6 0 0,0 0-1 0 0,1 1 1 0 0,-1-1-1 0 0,0 0 1 0 0,0 0 0 0 0,0 0-1 0 0,0 0 1 0 0,0 0-1 0 0,0 1 1 0 0,0-1-1 0 0,0 0 1 0 0,0 0 0 0 0,-1 0-1 0 0,1 0 1 0 0,-1-1-1 0 0,-1-3 2 0 0,-1-1 0 0 0,0 1 0 0 0,-1 0 0 0 0,1 0 0 0 0,-1 0 0 0 0,0 1 0 0 0,0-1 0 0 0,0 1 0 0 0,-1 0 0 0 0,0 0 0 0 0,-5-3 0 0 0,-4-5-2 0 0,-44-33-27 0 0,-66-39-1 0 0,-39-29-13 0 0,31 6 120 0 0,121 98-7 0 0,1 0 1 0 0,-14-18-1 0 0,23 25 0 0 0,-6-5-181 0 0,35 32-437 0 0,51 35 0 0 0,-10-9 51 0 0,11 7 202 0 0,-66-49 274 0 0,-81-41-278 0 0,-137-78-552 0 0,193 106 830 0 0,0-1 0 0 0,0 2 1 0 0,0-1-1 0 0,-19-2 0 0 0,28 6 11 0 0,2 0 0 0 0,0 0 0 0 0,-1 0 0 0 0,1-1 0 0 0,0 1 0 0 0,-1 0 0 0 0,1 0 0 0 0,0 0 0 0 0,-1 0 0 0 0,1 0 0 0 0,0 0 0 0 0,-1 0 0 0 0,1 0 0 0 0,-1 0 0 0 0,1 0 0 0 0,0 0 0 0 0,-1 0 0 0 0,1 0 0 0 0,0 1 0 0 0,-1-1 0 0 0,1 0 0 0 0,0 0 0 0 0,-1 0 0 0 0,1 1 0 0 0,-1 0 0 0 0,1 0 0 0 0,0 0 0 0 0,0 0 0 0 0,0 0 0 0 0,0 0 0 0 0,0 1 0 0 0,0-1 0 0 0,0 0 0 0 0,0 0 0 0 0,1 0 0 0 0,-1 0 0 0 0,0 0 0 0 0,1 0 0 0 0,-1 0 0 0 0,1 0 0 0 0,-1 0 0 0 0,1 0 0 0 0,-1 0 0 0 0,1 0 0 0 0,0 0 0 0 0,0 0 0 0 0,-1 0-1 0 0,3 1 1 0 0,22 22 12 0 0,20 9 178 0 0,3-2 0 0 0,88 43 0 0 0,-80-46 37 0 0,-16-5-28 0 0,-27-15-99 0 0,0 0-1 0 0,1-1 1 0 0,0-1 0 0 0,21 7 0 0 0,-33-12 153 0 0,2-4-79 0 0,-4 3-165 0 0,0 0 0 0 0,0 0 0 0 0,1 0 0 0 0,-1 0 0 0 0,0 0 0 0 0,0 0 1 0 0,0 0-1 0 0,1 0 0 0 0,-1 0 0 0 0,0 0 0 0 0,0 0 0 0 0,0 0 0 0 0,1 0 1 0 0,-1-1-1 0 0,0 1 0 0 0,0 0 0 0 0,0 0 0 0 0,0 0 0 0 0,1 0 0 0 0,-1 0 1 0 0,0-1-1 0 0,0 1 0 0 0,0 0 0 0 0,0 0 0 0 0,0 0 0 0 0,1-1 0 0 0,-1 1 1 0 0,0 0-1 0 0,0 0 0 0 0,0 0 0 0 0,0-1 0 0 0,0 1 0 0 0,0 0 0 0 0,0 0 1 0 0,0-1-1 0 0,0-3 72 0 0,-1 1 0 0 0,0-1 0 0 0,1 0 1 0 0,-1 0-1 0 0,-1 0 0 0 0,1 1 0 0 0,-1-1 0 0 0,1 1 1 0 0,-1-1-1 0 0,0 1 0 0 0,0-1 0 0 0,-1 1 1 0 0,-2-3-1 0 0,-7-9 62 0 0,-22-18 1 0 0,8 8-88 0 0,-159-180 738 0 0,179 198-748 0 0,-1-1-1 0 0,1 1 0 0 0,1-1 0 0 0,0 0 0 0 0,0-1 1 0 0,0 1-1 0 0,1-1 0 0 0,1 0 0 0 0,-1 0 0 0 0,-2-12 1 0 0,5 19-116 0 0,12 13-446 0 0,0-1 508 0 0,0 0-1 0 0,15 11 0 0 0,-3-3-18 0 0,0 1 16 0 0,-21-17 11 0 0,60 52 0 0 0,-39-33 0 0 0,8 15 11 0 0,-22-27 46 0 0,-6-5 13 0 0,4 4-70 0 0,-3-4-59 0 0,3 2 55 0 0,-32-6-7 0 0,14-2-31 0 0,1 0-1 0 0,-1-1 0 0 0,-13-4 0 0 0,-24-9-52 0 0,38 13 41 0 0,7 3-10 0 0,2 2 11 0 0,-3 11 42 0 0,4-8 7 0 0,0-1 0 0 0,0 1 0 0 0,1-1 0 0 0,-1 1 0 0 0,1-1-1 0 0,0 1 1 0 0,1-1 0 0 0,-1 0 0 0 0,1 1 0 0 0,0-1 0 0 0,0 0-1 0 0,0 0 1 0 0,0 0 0 0 0,1 0 0 0 0,3 4 0 0 0,5 5 5 0 0,0 0-1 0 0,22 20 1 0 0,43 37 28 0 0,-31-27 21 0 0,87 65-1 0 0,-83-76 21 0 0,229 170 1090 0 0,-231-165-1149 0 0,-19-16-11 0 0,27 27-1 0 0,128 114 1 0 0,-131-119 0 0 0,-16-10 0 0 0,-2 2 0 0 0,36 44 0 0 0,-14-11 0 0 0,-47-56 0 0 0,-2 1 0 0 0,0-3 12 0 0,-6-9 264 0 0,-3-3-222 0 0,-86-74 20 0 0,49 45-98 0 0,-48-32 0 0 0,-27-19-16 0 0,-126-116 168 0 0,207 171-138 0 0,32 26-44 0 0,14 7-74 0 0,16 11 90 0 0,46 33 0 0 0,33 38-13 0 0,-95-76 50 0 0,-2-5 16 0 0,-9-5 186 0 0,-10-11-126 0 0,-215-224 224 0 0,35 46-301 0 0,181 180-60 0 0,5 6-22 0 0,2 5-42 0 0,1 0 89 0 0,0 0 0 0 0,0 0 0 0 0,0 0 1 0 0,0 0-1 0 0,0-1 0 0 0,1 1 1 0 0,0 0-1 0 0,-1-1 0 0 0,5 6 0 0 0,26 32-49 0 0,212 248 32 0 0,-91-110 54 0 0,4-32-1 0 0,-98-96 7 0 0,54 63 0 0 0,-64-61 43 0 0,51 65 19 0 0,-69-73-70 0 0,39 49 122 0 0,-69-93 170 0 0,-12-8-27 0 0,-65-52 1 0 0,39 29-255 0 0,-43-27-1 0 0,-179-109-81 0 0,107 67 74 0 0,69 49 14 0 0,-1 3-1 0 0,-3 4 0 0 0,-1 3 1 0 0,-167-49-1 0 0,251 88-15 0 0,-132-34-56 0 0,104 28 52 0 0,-1 2 1 0 0,-39-2-1 0 0,69 7-3 0 0,-1 0 0 0 0,1-1 0 0 0,-1 2 0 0 0,1-1 0 0 0,-1 0 0 0 0,1 1 0 0 0,-1-1 0 0 0,1 1 0 0 0,-1 0 0 0 0,1 0 0 0 0,0 0 0 0 0,0 1 0 0 0,-1-1 0 0 0,1 1 0 0 0,0 0 0 0 0,0-1 0 0 0,-3 4 0 0 0,4-3-64 0 0,3 2 42 0 0,-1 1 0 0 0,1-1 0 0 0,0 1 0 0 0,0-1 0 0 0,1 0-1 0 0,-1 1 1 0 0,1-1 0 0 0,0 0 0 0 0,0 0 0 0 0,0 0 0 0 0,1 0-1 0 0,-1-1 1 0 0,1 1 0 0 0,0-1 0 0 0,0 1 0 0 0,7 4 0 0 0,4 5-18 0 0,2-1 0 0 0,25 14 1 0 0,-38-24 38 0 0,50 29-26 0 0,78 33-1 0 0,62 12 53 0 0,-141-56-16 0 0,140 56 90 0 0,48 17 25 0 0,4-15 41 0 0,-117-46 11 0 0,-123-31-93 0 0,-4-2-49 0 0,0 0 0 0 0,0 0-1 0 0,1 0 1 0 0,-1 0 0 0 0,0 0 0 0 0,0 0 0 0 0,0 0 0 0 0,0 0 0 0 0,-1 0 0 0 0,1-2 0 0 0,-1 2-6 0 0,0-1 1 0 0,1 0-1 0 0,-1 1 0 0 0,0 0 1 0 0,0-1-1 0 0,0 1 0 0 0,0-1 1 0 0,-1 1-1 0 0,1 0 1 0 0,0 0-1 0 0,0 0 0 0 0,-1 0 1 0 0,1 0-1 0 0,-3-2 0 0 0,-25-11 147 0 0,20 11-131 0 0,-105-49-10 0 0,-187-80 24 0 0,-8 19-33 0 0,248 95-17 0 0,-330-87 11 0 0,343 94 28 0 0,27 5-36 0 0,0 2-1 0 0,0 0 0 0 0,-1 1 1 0 0,1 1-1 0 0,-25 1 0 0 0,31 4-22 0 0,12-3-81 0 0,3 5 12 0 0,0-3 68 0 0,0 0 0 0 0,0 0-1 0 0,0 0 1 0 0,0 0 0 0 0,0 0 0 0 0,1 0 0 0 0,-1 0 0 0 0,1 0 0 0 0,-1 1-1 0 0,1-1 1 0 0,0 0 0 0 0,-1-1 0 0 0,1 1 0 0 0,0 0 0 0 0,0 0 0 0 0,1 0-1 0 0,-1 0 1 0 0,0-1 0 0 0,3 3 0 0 0,5 5-37 0 0,0 0-1 0 0,0-1 1 0 0,1-1 0 0 0,1 0-1 0 0,18 11 1 0 0,62 23-7 0 0,-67-31 73 0 0,364 135-8 0 0,-67-29 0 0 0,-29-4 0 0 0,8-19 0 0 0,-287-90 20 0 0,-13-4-1 0 0,0 0-1 0 0,0 0 0 0 0,0 0 1 0 0,-1 0-1 0 0,1 0 0 0 0,0 0 1 0 0,0 0-1 0 0,-1 0 0 0 0,1 1 1 0 0,-1-1-1 0 0,0-2 0 0 0,-4-3 33 0 0,0-1-1 0 0,-1 1 0 0 0,0 0 0 0 0,0 1 0 0 0,-13-10 1 0 0,-39-21 127 0 0,-56-28-73 0 0,-94-54 30 0 0,-69-48-135 0 0,-94-59 0 0 0,201 104 164 0 0,146 100-125 0 0,0-1 1 0 0,1-1-1 0 0,1-1 0 0 0,-25-36 0 0 0,44 55-9 0 0,-1-1 1 0 0,1 0-1 0 0,1 0 0 0 0,-1 0 0 0 0,1 0 1 0 0,0 0-1 0 0,0 0 0 0 0,-1-9 0 0 0,3 14-20 0 0,0 0-1 0 0,0 0 1 0 0,0 0-1 0 0,0 0 1 0 0,1 0-1 0 0,-1 0 1 0 0,0 0-1 0 0,0 0 1 0 0,1 0-1 0 0,-1 0 1 0 0,1 0-1 0 0,-1 1 1 0 0,1-1-1 0 0,-1 0 0 0 0,1 0 1 0 0,-1 0-1 0 0,1 1 1 0 0,0-1-1 0 0,-1 0 1 0 0,1 1-1 0 0,0-1 1 0 0,0 0-1 0 0,1 0 1 0 0,19-9 2 0 0,-13 8-22 0 0,0 1-1 0 0,0 0 0 0 0,0 0 1 0 0,0 1-1 0 0,0 0 0 0 0,1 0 1 0 0,12 3-1 0 0,58 16-216 0 0,-61-14 217 0 0,185 55-108 0 0,-47-7 54 0 0,-136-44 54 0 0,-1 0-1 0 0,0 1 0 0 0,0 1 1 0 0,-1 1-1 0 0,27 24 0 0 0,-34-25 1 0 0,3 8-44 0 0,-13-14 52 0 0,0-1-6 0 0,-1-3 0 0 0,1 1 1 0 0,-1 0 0 0 0,0-1-1 0 0,1 1 1 0 0,-1 0 0 0 0,0 0-1 0 0,0-1 1 0 0,0 1 0 0 0,0 0 0 0 0,-1-1-1 0 0,1 1 1 0 0,0 0 0 0 0,-1-1-1 0 0,1 1 1 0 0,-1 0 0 0 0,0-1-1 0 0,1 1 1 0 0,-1-1 0 0 0,0 1-1 0 0,0-1 1 0 0,0 1 0 0 0,0-1 0 0 0,0 0-1 0 0,0 0 1 0 0,0 1 0 0 0,-3 1-1 0 0,1-1 5 0 0,0 0-1 0 0,0 0 0 0 0,-1 0 1 0 0,1-1-1 0 0,0 1 1 0 0,-1-1-1 0 0,1 0 0 0 0,-1 1 1 0 0,1-2-1 0 0,-1 1 0 0 0,0 0 1 0 0,1-1-1 0 0,-5 1 1 0 0,-6-2-22 0 0,0 1 0 0 0,-16-4 0 0 0,-2 0 17 0 0,-320-26-91 0 0,348 29 99 0 0,-7 0-2 0 0,-1 0 1 0 0,0 1-1 0 0,0 0 0 0 0,1 1 1 0 0,-1 0-1 0 0,-14 3 0 0 0,13 3-46 0 0,11-5 45 0 0,0-1-1 0 0,0 1 0 0 0,0 0 0 0 0,0 0 1 0 0,0 0-1 0 0,0 0 0 0 0,1 1 1 0 0,-1-1-1 0 0,1 0 0 0 0,0 1 0 0 0,0-1 1 0 0,-1 1-1 0 0,2 0 0 0 0,-1-1 1 0 0,-1 4-1 0 0,2-1-8 0 0,-1 0 0 0 0,1-1 0 0 0,0 1 0 0 0,0-1 0 0 0,1 1 0 0 0,-1-1 0 0 0,1 1 0 0 0,2 6 0 0 0,2 4-18 0 0,1-1 1 0 0,1 0-1 0 0,0 0 0 0 0,13 18 0 0 0,-2-7 32 0 0,0 0 0 0 0,2-2 0 0 0,1 0-1 0 0,1-1 1 0 0,1-1 0 0 0,0-1 0 0 0,2-2 0 0 0,33 21-1 0 0,326 176 287 0 0,-207-119-296 0 0,-90-53 43 0 0,11 7-4 0 0,-80-39-27 0 0,0 0 0 0 0,31 26 0 0 0,-38-25 78 0 0,-11-12-81 0 0,0 0 0 0 0,0 0 0 0 0,0 0 0 0 0,0 0 0 0 0,0 0 0 0 0,0 0 0 0 0,0 0 0 0 0,0 0 0 0 0,0 0 0 0 0,0 0 0 0 0,0 0 0 0 0,0 0 0 0 0,0 0-1 0 0,0 0 1 0 0,0 0 0 0 0,0 0 0 0 0,0 0 0 0 0,1 1 0 0 0,-1-1 0 0 0,0 0 0 0 0,0 0 0 0 0,0 0 0 0 0,0 0 0 0 0,0 0 0 0 0,0 0 0 0 0,0 0 0 0 0,0 0 0 0 0,0 0 0 0 0,0 0 0 0 0,0 0-1 0 0,0 0 1 0 0,0 0 0 0 0,0 1 0 0 0,0-1 0 0 0,0 0 0 0 0,0 0 0 0 0,-1 0 0 0 0,1 0 0 0 0,0 0 0 0 0,0 0 0 0 0,0 0 0 0 0,0 0 0 0 0,0 0 0 0 0,0 0 0 0 0,0 0 0 0 0,0 0 0 0 0,0 0-1 0 0,0 0 1 0 0,0 0 0 0 0,0 0 0 0 0,0 1 0 0 0,0-1 0 0 0,0 0 0 0 0,0 0 0 0 0,0 0 0 0 0,0 0 0 0 0,-1 0 0 0 0,1 0 0 0 0,0 0 0 0 0,0 0 0 0 0,0 0 0 0 0,0 0 0 0 0,0 0 0 0 0,0 0-1 0 0,0 0 1 0 0,0 0 0 0 0,0 0 0 0 0,-5 2 1 0 0,-1 0 0 0 0,1-1 0 0 0,0 1-1 0 0,-1-1 1 0 0,1 0 0 0 0,-1-1 0 0 0,1 1-1 0 0,-1-1 1 0 0,-9-1 0 0 0,-56-9-5 0 0,47 5 4 0 0,-202-45 178 0 0,39 6-14 0 0,-344-70-26 0 0,385 80-80 0 0,-179-19-1 0 0,316 51-55 0 0,-21 1-22 0 0,46 13-129 0 0,10 1 85 0 0,2-1 0 0 0,0-2 0 0 0,0 0 0 0 0,43 7-1 0 0,-24-5 32 0 0,465 107 43 0 0,-223-43 37 0 0,-200-51-43 0 0,345 115-5 0 0,-406-130 0 0 0,41 21 0 0 0,-61-25 0 0 0,-9-4 0 0 0,-8-2 0 0 0,8 0 0 0 0,-42-5 47 0 0,-64-17-1 0 0,-42-20 81 0 0,129 36-120 0 0,-127-38 56 0 0,-236-67 90 0 0,286 84-120 0 0,-298-70 127 0 0,328 86-130 0 0,-94-5 0 0 0,155 15-53 0 0,-1 1 0 0 0,1 1-1 0 0,-12 1 1 0 0,16-1-58 0 0,4 2-56 0 0,0 0 90 0 0,0 0-1 0 0,0 0 1 0 0,0 0 0 0 0,1-1 0 0 0,-1 1-1 0 0,1-1 1 0 0,0 1 0 0 0,0-1 0 0 0,0 0-1 0 0,0 0 1 0 0,3 1 0 0 0,7 3-30 0 0,24 8 0 0 0,-26-10 51 0 0,462 157-172 0 0,-127-45 312 0 0,-78-7 54 0 0,-11 18-26 0 0,-224-111-142 0 0,-8-4 0 0 0,0 0 0 0 0,-1 2 0 0 0,43 33 0 0 0,-67-46 0 0 0,1-1 1 0 0,-1 0-1 0 0,0 0 1 0 0,1 0-1 0 0,-1 1 0 0 0,1-1 1 0 0,-1 0-1 0 0,0 0 1 0 0,0 1-1 0 0,1-1 1 0 0,-1 0-1 0 0,0 1 0 0 0,1-1 1 0 0,-1 0-1 0 0,0 1 1 0 0,0-1-1 0 0,1 1 1 0 0,-1-1-1 0 0,0 0 0 0 0,0 1 1 0 0,0-1-1 0 0,0 1 1 0 0,0-1-1 0 0,0 1 1 0 0,0 0-1 0 0,-1-1 2 0 0,0 1 1 0 0,0 0-1 0 0,0-1 0 0 0,0 1 0 0 0,0 0 1 0 0,0-1-1 0 0,0 0 0 0 0,0 1 1 0 0,-1-1-1 0 0,1 0 0 0 0,0 1 1 0 0,0-1-1 0 0,-1 0 0 0 0,-1 0 1 0 0,-23 1 15 0 0,-17-5 64 0 0,0-2 0 0 0,0-2 0 0 0,-57-18-1 0 0,64 16-40 0 0,-718-195 647 0 0,691 188-666 0 0,-2 2-1 0 0,-76-6 0 0 0,125 21-33 0 0,13 0-68 0 0,4 2 45 0 0,0 1-1 0 0,-1-1 1 0 0,2 1-1 0 0,-1-1 1 0 0,0 1-1 0 0,0-1 1 0 0,1 0 0 0 0,-1 0-1 0 0,1 1 1 0 0,0-1-1 0 0,-1 0 1 0 0,1-1-1 0 0,0 1 1 0 0,3 2-1 0 0,10 8-45 0 0,1 1-1 0 0,0-2 1 0 0,29 15-1 0 0,59 23-13 0 0,-84-40 71 0 0,396 146 85 0 0,-247-98-69 0 0,-150-50 8 0 0,373 140 0 0 0,-292-104 0 0 0,173 104 0 0 0,-257-137 0 0 0,0 1 0 0 0,-1 0 0 0 0,0 1 0 0 0,-1 1 0 0 0,22 24 0 0 0,-35-35-1 0 0,0-1-1 0 0,0 0 1 0 0,0 1 0 0 0,0-1-1 0 0,0 1 1 0 0,0-1 0 0 0,0 1-1 0 0,0 0 1 0 0,-1-1-1 0 0,1 1 1 0 0,-1 0 0 0 0,1-1-1 0 0,-1 1 1 0 0,0 0-1 0 0,0 0 1 0 0,1-1 0 0 0,-1 1-1 0 0,0 0 1 0 0,-1 2 0 0 0,1-3-4 0 0,-1 1 1 0 0,0-1 0 0 0,0 0 0 0 0,1 0 0 0 0,-1 0 0 0 0,0 1 0 0 0,0-1 0 0 0,0 0-1 0 0,0 0 1 0 0,0 0 0 0 0,-1-1 0 0 0,1 1 0 0 0,0 0 0 0 0,0 0 0 0 0,-1-1 0 0 0,1 1 0 0 0,0 0-1 0 0,-1-1 1 0 0,1 0 0 0 0,0 1 0 0 0,-1-1 0 0 0,1 0 0 0 0,-1 1 0 0 0,-1-1 0 0 0,-14 1-13 0 0,0-1 1 0 0,0 0-1 0 0,0-1 1 0 0,0-1-1 0 0,-30-7 1 0 0,21 4 21 0 0,-527-110 350 0 0,53 10-35 0 0,415 86-273 0 0,48 10-33 0 0,-1 1-1 0 0,0 2 1 0 0,-45-1-1 0 0,81 7-110 0 0,2 2-117 0 0,1 1 179 0 0,0-1 1 0 0,1 1 0 0 0,-1-1-1 0 0,0 0 1 0 0,1 1 0 0 0,-1-1-1 0 0,1 0 1 0 0,0 0 0 0 0,0 0 0 0 0,0 0-1 0 0,0-1 1 0 0,0 1 0 0 0,2 1-1 0 0,-3-2 21 0 0,8 6-30 0 0,0-1 1 0 0,1 0 0 0 0,0 0 0 0 0,0-1 0 0 0,13 5 0 0 0,57 16-98 0 0,-61-21 117 0 0,70 21 10 0 0,289 92 10 0 0,-26-2 24 0 0,161 62 99 0 0,-428-137-65 0 0,-34-15-39 0 0,-60-30 55 0 0,0 1 0 0 0,-16-4 0 0 0,-9-2 44 0 0,-51-21 131 0 0,-217-71 37 0 0,10 10-108 0 0,121 35-71 0 0,104 37-116 0 0,64 18-52 0 0,6 4-242 0 0,6 6 227 0 0,1-1 0 0 0,-1 0-1 0 0,2 0 1 0 0,-1-1 0 0 0,15 8 0 0 0,62 27-31 0 0,10-3 71 0 0,108 26 1 0 0,-75-25 39 0 0,109 44 59 0 0,-61-21 0 0 0,574 239 327 0 0,-675-266-321 0 0,124 55 174 0 0,-188-85-146 0 0,-23-11 260 0 0,-34-18-125 0 0,42 22-298 0 0,5 3-94 0 0,354 158-177 0 0,-311-140 330 0 0,212 69 11 0 0,-205-78 0 0 0,-43-10 2 0 0,-8-4-1 0 0,-6-2-14 0 0,0 1-24 0 0,-1 0 1 0 0,1 1-1 0 0,-1-1 1 0 0,0 1-1 0 0,0 0 1 0 0,0 0 0 0 0,0 1-1 0 0,-1-1 1 0 0,-8-1-1 0 0,2-1-28 0 0,-94-36-320 0 0,-63-28 102 0 0,-103-41 214 0 0,197 82 62 0 0,4 1-1 0 0,-161-54-58 0 0,229 80 12 0 0,14 12-82 0 0,-3-4 97 0 0,0-1-1 0 0,0 0 0 0 0,1-1 0 0 0,18 9 1 0 0,42 14-195 0 0,-43-18 202 0 0,132 44 32 0 0,-36-13 0 0 0,15 14 108 0 0,12 4 40 0 0,-143-56-129 0 0,-3-2-10 0 0,0 0 0 0 0,0 0 0 0 0,0-1 0 0 0,0 1 1 0 0,0-1-1 0 0,0 0 0 0 0,5 0 0 0 0,-5 1 146 0 0,-4-4-135 0 0,0 1 0 0 0,0 0 0 0 0,0-1 0 0 0,0 1-1 0 0,-1 0 1 0 0,1 0 0 0 0,-1 0 0 0 0,1 0 0 0 0,-1 0 0 0 0,-2-2 0 0 0,1 1 8 0 0,-15-16 33 0 0,0 2 0 0 0,-36-27 0 0 0,-46-23-5 0 0,62 43-69 0 0,-338-188 205 0 0,156 90-106 0 0,31 16-44 0 0,178 100-40 0 0,6 4-4 0 0,1 0 1 0 0,0 0-1 0 0,0 0 0 0 0,1-1 1 0 0,-1 0-1 0 0,0 1 1 0 0,1-1-1 0 0,0-1 0 0 0,-3-2 1 0 0,4 4-69 0 0,5 2 52 0 0,0 1-1 0 0,1 0 1 0 0,-1 0-1 0 0,0 0 1 0 0,1 0 0 0 0,4 3-1 0 0,6 1 6 0 0,14 4-31 0 0,87 31-15 0 0,-113-39 128 0 0,-6-15 67 0 0,1 10-119 0 0,1 0 1 0 0,-1 0-1 0 0,0 0 0 0 0,0 0 0 0 0,-1 0 0 0 0,1 1 1 0 0,-1-1-1 0 0,-3-2 0 0 0,-37-25 156 0 0,29 22-153 0 0,-46-28-8 0 0,-2 3 0 0 0,-71-27-1 0 0,71 35-6 0 0,2-4-1 0 0,-84-52 0 0 0,41 8-44 0 0,-162-148 0 0 0,243 199 49 0 0,0 0 3 0 0,-1 2 0 0 0,-33-24 1 0 0,89 52-251 0 0,7 10 135 0 0,0 2 0 0 0,64 42 0 0 0,-67-39 50 0 0,246 156-25 0 0,-106-61 78 0 0,-116-80 79 0 0,-57-36 138 0 0,-6-3-145 0 0,-35-29 113 0 0,13 10-58 0 0,-35-23 1 0 0,-373-238-112 0 0,265 179 28 0 0,68 44 40 0 0,37 18-84 0 0,64 41-2 0 0,-1 0 0 0 0,0 0 0 0 0,0 0 0 0 0,0 0 0 0 0,0 0 0 0 0,0 0 0 0 0,0 0 0 0 0,0 0 0 0 0,0 0 0 0 0,0 0 0 0 0,0 0-1 0 0,0 0 1 0 0,0 0 0 0 0,0 0 0 0 0,0-1 0 0 0,1 1 0 0 0,-1 0 0 0 0,0 0 0 0 0,0 0 0 0 0,0 0 0 0 0,0 0 0 0 0,0 0 0 0 0,0 0 0 0 0,0 0 0 0 0,0 0-1 0 0,0 0 1 0 0,0 0 0 0 0,0 0 0 0 0,0 0 0 0 0,0 0 0 0 0,0 0 0 0 0,0 0 0 0 0,0 0 0 0 0,0 0 0 0 0,0-1 0 0 0,0 1 0 0 0,0 0 0 0 0,0 0 0 0 0,0 0 0 0 0,0 0-1 0 0,0 0 1 0 0,0 0 0 0 0,0 0 0 0 0,0 0 0 0 0,0 0 0 0 0,0 0 0 0 0,14 2-90 0 0,18 5-79 0 0,396 101-181 0 0,-410-104 352 0 0,-3-5 11 0 0,-15 0-7 0 0,1 1 1 0 0,-1 0-1 0 0,1 0 1 0 0,0-1-1 0 0,-1 1 0 0 0,1 0 1 0 0,-1-1-1 0 0,1 1 1 0 0,-1-1-1 0 0,1 1 0 0 0,-1-1 1 0 0,0 1-1 0 0,1-1 1 0 0,-1 1-1 0 0,1-1 1 0 0,-1 1-1 0 0,0-1 0 0 0,1 1 1 0 0,-1-1-1 0 0,0 0 1 0 0,0 1-1 0 0,0-1 0 0 0,1 1 1 0 0,-1-1-1 0 0,0 0 1 0 0,0-1-1 0 0,0 0 6 0 0,0 0 0 0 0,-1 0 1 0 0,1 0-1 0 0,0 0 0 0 0,-1 0 0 0 0,0 0 0 0 0,1 0 0 0 0,-3-3 0 0 0,-1-4 18 0 0,-1 1-1 0 0,-10-13 0 0 0,-92-95 50 0 0,27 32-81 0 0,-120-138 84 0 0,184 205-80 0 0,1 0 0 0 0,0-2 0 0 0,2 0 0 0 0,0 0 0 0 0,1-1 0 0 0,-15-36 0 0 0,16 21 0 0 0,9 24 0 0 0,2 1-12 0 0,1 6-36 0 0,4-3 22 0 0,1-1-46 0 0,-3 6-11 0 0,1 1 75 0 0,-1 0 0 0 0,1 0 0 0 0,0 1 0 0 0,-1-1 0 0 0,1 1 0 0 0,0 0 0 0 0,-1 0 0 0 0,1 0 0 0 0,0 0 0 0 0,0 1 0 0 0,-1 0-1 0 0,1-1 1 0 0,-1 1 0 0 0,1 1 0 0 0,-1-1 0 0 0,1 0 0 0 0,-1 1 0 0 0,0 0 0 0 0,1 0 0 0 0,3 2 0 0 0,1 2-6 0 0,3 1 4 0 0,-1 0 0 0 0,0 1-1 0 0,0 0 1 0 0,-1 1 0 0 0,0 0 0 0 0,-1 0-1 0 0,11 15 1 0 0,44 81-113 0 0,-37-60 104 0 0,96 172 19 0 0,-105-188 0 0 0,1-5 0 0 0,3 1 0 0 0,-12-14 0 0 0,-1-2 11 0 0,-7-8 242 0 0,0-2-243 0 0,0-1 0 0 0,0 0 0 0 0,0 1 0 0 0,-1-1 1 0 0,1 0-1 0 0,-1 0 0 0 0,1 1 0 0 0,-1-1 0 0 0,1 0 0 0 0,-1 0 0 0 0,0 0 0 0 0,0-2 0 0 0,-1-2 10 0 0,1 0 1 0 0,-1 0-1 0 0,0 1 1 0 0,-1-1-1 0 0,0 1 0 0 0,0-1 1 0 0,0 1-1 0 0,-5-9 1 0 0,-27-41 92 0 0,26 43-125 0 0,-43-58-15 0 0,-19-31-18 0 0,65 94 42 0 0,-11-26-64 0 0,4 1-177 0 0,12 30 190 0 0,6 0-192 0 0,-6 2 235 0 0,1 0 1 0 0,0 0-1 0 0,-1 0 1 0 0,1 0 0 0 0,-1-1-1 0 0,1 1 1 0 0,-1 0-1 0 0,1 0 1 0 0,0 0-1 0 0,-1 0 1 0 0,1 0 0 0 0,-1 1-1 0 0,1-1 1 0 0,0 0-1 0 0,-1 0 1 0 0,2 1-1 0 0,4 0-5 0 0,0 1 0 0 0,1 0-1 0 0,-1 0 1 0 0,0 1 0 0 0,0 0-1 0 0,-1 0 1 0 0,1 0 0 0 0,-1 1-1 0 0,7 5 1 0 0,6 4-5 0 0,-15-12 21 0 0,-1 1 0 0 0,1 0 0 0 0,-1 0 0 0 0,1 0 0 0 0,-1 0 0 0 0,0 0 0 0 0,0 0 0 0 0,3 4 0 0 0,17 20 0 0 0,-13-14 0 0 0,0 0 0 0 0,0 1 0 0 0,-1 0 0 0 0,7 15 0 0 0,20 36 0 0 0,-26-50 0 0 0,0-1 0 0 0,0-2 568 0 0,-9-25-440 0 0,-1 5-108 0 0,0 1 0 0 0,-1-1 0 0 0,0 1 0 0 0,-1 0-1 0 0,1 0 1 0 0,-7-13 0 0 0,-29-44 47 0 0,31 53-73 0 0,-12-16 6 0 0,9 13-2 0 0,0 0 0 0 0,1-1 0 0 0,1-1 0 0 0,-7-18 0 0 0,15 34-54 0 0,5 5-1131 0 0,-4-4 1178 0 0,0 1 0 0 0,0 0 0 0 0,0 0 0 0 0,0 2 0 0 0,1-1 3 0 0,17 14-29 0 0,-1 1-2 0 0,4 7 37 0 0,11 16 0 0 0,-20-23 0 0 0,14 22 0 0 0,18 23 64 0 0,-36-46-49 0 0,0 1 42 0 0,20 26-1 0 0,-20-30-45 0 0,-1 1 32 0 0,-1-1-21 0 0,19 28 38 0 0,-3-1-60 0 0,-8-13 0 0 0,-12-20 0 0 0,15 20 0 0 0,1-4 0 0 0,1 2 54 0 0,1 1-44 0 0,-13-16-20 0 0,-1-2 25 0 0,-1 1 0 0 0,0 0 0 0 0,-1 0-1 0 0,9 20 1 0 0,-9-14-15 0 0,12 32 0 0 0,-14-31 0 0 0,0-4 11 0 0,-2-9 120 0 0,-15-4-11 0 0,9 0-119 0 0,0 0 0 0 0,0-1 0 0 0,0 0 0 0 0,0 0 1 0 0,1 0-1 0 0,-1 0 0 0 0,1-1 0 0 0,-1 1 1 0 0,1-1-1 0 0,-7-7 0 0 0,-4-3-2 0 0,-17-22-1 0 0,29 32 2 0 0,-81-96 0 0 0,65 73 0 0 0,1 0 0 0 0,-25-51 0 0 0,32 57 0 0 0,-4-9 13 0 0,1-2-1 0 0,2 1 1 0 0,0-2-1 0 0,3 1 1 0 0,-13-66-1 0 0,20 85 19 0 0,-1-7-24 0 0,-1-1 1 0 0,-12-32-1 0 0,11 41-19 0 0,-5-5-29 0 0,9 13 30 0 0,0 1 0 0 0,-1-1-1 0 0,1 1 1 0 0,-1 0 0 0 0,0 0-1 0 0,0 0 1 0 0,1 0 0 0 0,-1 0-1 0 0,-4-3 1 0 0,-3-2-28 0 0,7 4 13 0 0,-16-4-23 0 0,8 4 39 0 0,6 1-33 0 0,-3-3 32 0 0,1 1 11 0 0,-3-5-2 0 0,0-6 15 0 0,4 6 30 0 0,2 1-43 0 0,2 7-54 0 0,3 2-63 0 0,4 3 108 0 0,25 24 7 0 0,26 36 2 0 0,-26-27 0 0 0,-13-17 0 0 0,-9-8 0 0 0,3 8 0 0 0,15 22 0 0 0,-24-39 0 0 0,0 1 0 0 0,-1 0 0 0 0,1 0 0 0 0,-1 0 0 0 0,3 8 0 0 0,4 13 0 0 0,3 13 0 0 0,1 9 0 0 0,-5-18 0 0 0,8 31 0 0 0,-14-53 0 0 0,6 20 0 0 0,4-2 0 0 0,-1 2 0 0 0,-6-20 0 0 0,19 31 0 0 0,-15-23 11 0 0,0-1 32 0 0,0-1-33 0 0,1 2-10 0 0,1-1 0 0 0,-1 1 0 0 0,0-1 0 0 0,13 29 0 0 0,-6-13 0 0 0,3 0 0 0 0,7 13 0 0 0,-9-15 0 0 0,-1-3 54 0 0,-1-1-44 0 0,-9-12-10 0 0,-1 3 0 0 0,4 5 0 0 0,9 27 0 0 0,-13-33 0 0 0,2 6 0 0 0,-7-16 0 0 0,8 11 0 0 0,-5-5 9 0 0,21 29 57 0 0,-16-28-13 0 0,3 7 21 0 0,12 13-201 0 0,12 14 188 0 0,-26-33-61 0 0,0 0 0 0 0,6 7 0 0 0,-10-12 0 0 0,20 33 0 0 0,-23-36 0 0 0,13 15 0 0 0,-15-18 0 0 0,15 18 0 0 0,1-2 0 0 0,6 4 0 0 0,-12-10 0 0 0,0-3 11 0 0,-7-5 32 0 0,4 2-22 0 0,-17-28 112 0 0,-5 4-133 0 0,0 1 0 0 0,-32-30 0 0 0,18 20 0 0 0,20 20 0 0 0,-22-23 0 0 0,2-1 0 0 0,-36-51 0 0 0,-73-121 0 0 0,44 67-89 0 0,79 119-10 0 0,-2 0 0 0 0,-19-18 0 0 0,-29-32-29 0 0,61 65 85 0 0,-3-3 19 0 0,4 4-45 0 0,5 4-78 0 0,8 6 142 0 0,9 7 3 0 0,-1-1 1 0 0,-1 2 0 0 0,31 35-1 0 0,1 11 2 0 0,88 83 0 0 0,-132-139 0 0 0,1 0 0 0 0,13 8 0 0 0,-3 0 0 0 0,-15-12 0 0 0,-1 0 0 0 0,1 0 0 0 0,0 0 0 0 0,-1-1 0 0 0,1 1 0 0 0,0 0 0 0 0,0-1 0 0 0,0 0 0 0 0,0 1 0 0 0,2 0 0 0 0,-2-1 0 0 0,1 0 0 0 0,-1 1 0 0 0,0-1 0 0 0,0 1 0 0 0,0-1 0 0 0,0 1 0 0 0,-1 0 0 0 0,1 0 0 0 0,3 4 0 0 0,1 0 0 0 0,16 20 0 0 0,-7-3 0 0 0,-6-9 0 0 0,37 51 0 0 0,-33-42 0 0 0,-6-11 0 0 0,0-1 0 0 0,18 21 0 0 0,-6-11 0 0 0,24 30 11 0 0,-34-39 32 0 0,1-1-33 0 0,0 2-10 0 0,6 2 32 0 0,1 1 0 0 0,-14-12-13 0 0,17 14 26 0 0,-7-8-45 0 0,15 14 20 0 0,-8-10 35 0 0,-18-13 164 0 0,-2-4-149 0 0,1 0-57 0 0,-1 0 1 0 0,0 0-1 0 0,0 0 0 0 0,0 0 0 0 0,0 0 1 0 0,-1 0-1 0 0,1 0 0 0 0,-1 1 0 0 0,0-1 0 0 0,0 0 1 0 0,0 0-1 0 0,0 0 0 0 0,0 1 0 0 0,-1-1 1 0 0,1 0-1 0 0,-1 1 0 0 0,-2-3 0 0 0,-6-9 48 0 0,-23-22-1 0 0,16 18-39 0 0,-78-86-21 0 0,-57-64 0 0 0,134 147 0 0 0,-2 0 0 0 0,0 2 0 0 0,-1 1 0 0 0,-1 0 0 0 0,-39-24 0 0 0,-47-17-552 0 0,102 56 471 0 0,4 2 82 0 0,-8-8-87 0 0,8 8 16 0 0,4 3-115 0 0,17 12 248 0 0,0-2-1 0 0,34 19 1 0 0,3 1 30 0 0,-11-2-46 0 0,-2 2 0 0 0,-1 2 0 0 0,71 74 0 0 0,-106-101-47 0 0,12 14 0 0 0,24 32 0 0 0,8 9 64 0 0,-31-36-64 0 0,0-6 0 0 0,2 1 0 0 0,-1-2 0 0 0,-4 0 0 0 0,-10-12 0 0 0,-4-4 0 0 0,0 1 0 0 0,1-1 0 0 0,0 0 0 0 0,-1 0 0 0 0,1 0 0 0 0,6 3 0 0 0,27 23 0 0 0,-33-26 0 0 0,15 16 0 0 0,-10-7 0 0 0,8 6 0 0 0,-1-3 0 0 0,6 8 54 0 0,0 0-44 0 0,-15-16 1 0 0,10 7 79 0 0,19 14-73 0 0,0-2-17 0 0,-32-24-6 0 0,7 9-40 0 0,-4-4 44 0 0,4 3 2 0 0,0 0 0 0 0,0-2 0 0 0,0 0 0 0 0,-1-1 0 0 0,2 1 0 0 0,1 1 0 0 0,-1-1 0 0 0,0 0 0 0 0,-1 2 0 0 0,0 1 0 0 0,3 5 13 0 0,-12-14 9 0 0,0 5-3 0 0,2 5-9 0 0,-1-3-20 0 0,-2-7-22 0 0,-1 0 64 0 0,1 7-35 0 0,0-7-64 0 0,-1 0-10 0 0,4 9 21 0 0,1 1 45 0 0,1-1 11 0 0,4-2 0 0 0,14 10 0 0 0,-1-1 0 0 0,4 0 0 0 0,-19-12 0 0 0,22 13 0 0 0,-16-11 0 0 0,0 0 0 0 0,0 0 0 0 0,-2-1 0 0 0,0 1 0 0 0,-1 0 0 0 0,1 2 0 0 0,0-1 0 0 0,25 16 0 0 0,-25-16 0 0 0,-3-2 0 0 0,1-1 0 0 0,0 1 0 0 0,14 5 0 0 0,-11-5 0 0 0,3 2 0 0 0,-2 0 0 0 0,-3-2-10 0 0,-9-5-46 0 0,-4-3-166 0 0,-16-6 174 0 0,0-2 0 0 0,1 0 0 0 0,-28-19 0 0 0,-45-42-142 0 0,82 63 188 0 0,-33-23-64 0 0,-1 2 0 0 0,-64-32 0 0 0,-10-6-62 0 0,100 57 84 0 0,5 2-38 0 0,-1 0 1 0 0,1-1-1 0 0,0 0 0 0 0,0 0 0 0 0,1-1 1 0 0,0-1-1 0 0,-12-15 0 0 0,8 9 82 0 0,14 15 0 0 0,0 1 0 0 0,0 0 0 0 0,-1 0 0 0 0,1 0 0 0 0,0-1 0 0 0,0 1 0 0 0,0 0 0 0 0,0 0 0 0 0,-1-1 0 0 0,1 1 0 0 0,0 0 0 0 0,0 0 0 0 0,0-1 0 0 0,0 1 0 0 0,0 0 0 0 0,0 0 0 0 0,0-1 0 0 0,0 1 0 0 0,0 0 0 0 0,0 0 0 0 0,0-1 0 0 0,0 1 0 0 0,0 0 0 0 0,0-1 0 0 0,0 1 0 0 0,0 0 0 0 0,0 0 0 0 0,0-1 0 0 0,13-2 0 0 0,8 3 0 0 0,-16 1 0 0 0,0 2 0 0 0,5-1-8 0 0,-2-1-3 0 0,-1 1 0 0 0,0 0 0 0 0,0 1-1 0 0,11 5 1 0 0,106 55 229 0 0,-47-23-220 0 0,-11-1 66 0 0,-34-24-7 0 0,-20-9-33 0 0,-1 0 0 0 0,17 12-1 0 0,-15-8-12 0 0,35 31 42 0 0,-8-7-53 0 0,32 25 0 0 0,-49-44 0 0 0,3 3 0 0 0,-21-15 0 0 0,16 14 0 0 0,-10-8 0 0 0,1-2 4 0 0,25 15 172 0 0,-2-6-110 0 0,-21-9-56 0 0,-5-3 1 0 0,-29-20 170 0 0,-17-8-146 0 0,-51-22-1 0 0,-27-17-39 0 0,-52-39 5 0 0,96 60 0 0 0,51 29-26 0 0,-15-7-40 0 0,33 19 2 0 0,-3-7-193 0 0,259 155 6 0 0,-170-99 302 0 0,-29-19 50 0 0,-20-11-35 0 0,41 15 0 0 0,-1 0 16 0 0,-22-6 60 0 0,72 48 0 0 0,-56-36-215 0 0,-9-5 200 0 0,10 11-41 0 0,122 104-1 0 0,-176-135-157 0 0,30 31-3780 0 0,-28-24-251 0 0</inkml:trace>
</inkml:ink>
</file>

<file path=ppt/ink/ink1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0:55.888"/>
    </inkml:context>
    <inkml:brush xml:id="br0">
      <inkml:brushProperty name="width" value="0.2" units="cm"/>
      <inkml:brushProperty name="height" value="0.4" units="cm"/>
      <inkml:brushProperty name="color" value="#99CCFF"/>
      <inkml:brushProperty name="tip" value="rectangle"/>
      <inkml:brushProperty name="rasterOp" value="maskPen"/>
    </inkml:brush>
  </inkml:definitions>
  <inkml:trace contextRef="#ctx0" brushRef="#br0">0 0 2879 0 0,'0'0'132'0'0,"3"1"-9"0"0,4 2-98 0 0,0-1 1 0 0,0 1-1 0 0,0-1 0 0 0,11 1 1 0 0,0 0 168 0 0,4-1-99 0 0,-10-1-43 0 0,0 0 0 0 0,21 5 0 0 0,37 4-152 0 0,-44-7-96 0 0,-12-3-328 0 0,-11 0 221 0 0,13-2-177 0 0</inkml:trace>
</inkml:ink>
</file>

<file path=ppt/ink/ink1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0:56.476"/>
    </inkml:context>
    <inkml:brush xml:id="br0">
      <inkml:brushProperty name="width" value="0.2" units="cm"/>
      <inkml:brushProperty name="height" value="0.4" units="cm"/>
      <inkml:brushProperty name="color" value="#99CCFF"/>
      <inkml:brushProperty name="tip" value="rectangle"/>
      <inkml:brushProperty name="rasterOp" value="maskPen"/>
    </inkml:brush>
  </inkml:definitions>
  <inkml:trace contextRef="#ctx0" brushRef="#br0">1 0 1839 0 0,'0'0'2215'0'0,"2"2"-2160"0"0,1 0-53 0 0,16 9 8 0 0,-14-10-12 0 0,-1 1 11 0 0,0 0-1 0 0,0-1 0 0 0,1 1 0 0 0,-1-1 0 0 0,1 0 0 0 0,5 0 0 0 0,1 1 59 0 0,160 32 529 0 0,-165-33-590 0 0,24 5 46 0 0,2-1-46 0 0,-3 1 114 0 0,32 11 0 0 0,-24-6-42 0 0,68 16-12 0 0,-32-14-66 0 0,58 15 466 0 0,-70-15-316 0 0,-45-9-132 0 0,0 0 0 0 0,21 1-1 0 0,-19-4-8 0 0,-1 2 0 0 0,17 4 0 0 0,10 4-9 0 0,78 8 0 0 0,-110-18 0 0 0,-4 1 0 0 0,1-1 0 0 0,-1-1 0 0 0,9 0 0 0 0,22 1 0 0 0,-5-1 0 0 0,-29 0 0 0 0,20 4 0 0 0,5 1 0 0 0,-16-3 0 0 0,2 2 0 0 0,-1-1 0 0 0,1 3 0 0 0,-1-1 0 0 0,17 9-185 0 0,-23-11 74 0 0,-6-2-1 0 0,-1 0-280 0 0,10 2 248 0 0</inkml:trace>
</inkml:ink>
</file>

<file path=ppt/ink/ink1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0:56.587"/>
    </inkml:context>
    <inkml:brush xml:id="br0">
      <inkml:brushProperty name="width" value="0.2" units="cm"/>
      <inkml:brushProperty name="height" value="0.4" units="cm"/>
      <inkml:brushProperty name="color" value="#99CCFF"/>
      <inkml:brushProperty name="tip" value="rectangle"/>
      <inkml:brushProperty name="rasterOp" value="maskPen"/>
    </inkml:brush>
  </inkml:definitions>
  <inkml:trace contextRef="#ctx0" brushRef="#br0">225 3 919 0 0,'-26'-2'0'0'0,"10"2"80"0"0,-4 2-80 0 0,-2-2 0 0 0,-2 0 0 0 0,-1 0 0 0 0,-2 0 320 0 0,-4 0 40 0 0,-2 0 16 0 0</inkml:trace>
</inkml:ink>
</file>

<file path=ppt/ink/ink1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1:13.550"/>
    </inkml:context>
    <inkml:brush xml:id="br0">
      <inkml:brushProperty name="width" value="0.2" units="cm"/>
      <inkml:brushProperty name="height" value="0.4" units="cm"/>
      <inkml:brushProperty name="color" value="#99CCFF"/>
      <inkml:brushProperty name="tip" value="rectangle"/>
      <inkml:brushProperty name="rasterOp" value="maskPen"/>
    </inkml:brush>
  </inkml:definitions>
  <inkml:trace contextRef="#ctx0" brushRef="#br0">893 290 2615 0 0,'31'0'139'0'0,"227"-5"246"0"0,-141 2 760 0 0,156 16 0 0 0,31-7-511 0 0,-92-6-594 0 0,-188 3-40 0 0,-14-2 11 0 0,0 0-1 0 0,-1 0 1 0 0,1-1 0 0 0,11-1 0 0 0,-6-1 774 0 0,-23-7 139 0 0,4 7-766 0 0,0-1-1 0 0,0 0 1 0 0,-1 1-1 0 0,1 0 1 0 0,0 0-1 0 0,-1 0 1 0 0,0 0-1 0 0,1 1 1 0 0,-10-2-1 0 0,-6 0 160 0 0,-20-1-1 0 0,37 4-259 0 0,-40-1 162 0 0,-50 6-1 0 0,47-2-165 0 0,-25-2 7 0 0,-65 7-144 0 0,134-8 2 0 0,14 6-1053 0 0,-3-2 1013 0 0,0-1 1 0 0,0 0 0 0 0,1-1 0 0 0,-1 0 0 0 0,1 0 0 0 0,15 0 0 0 0,74-2-162 0 0,-91-1 295 0 0,69-2-74 0 0,116-2-68 0 0,344 9 44 0 0,-473-6 142 0 0,1 3 0 0 0,-1 3 0 0 0,79 14 0 0 0,-106-12 24 0 0,-34-6 0 0 0,-7 0-40 0 0,1-1-1 0 0,0 1 0 0 0,0-1 1 0 0,0 0-1 0 0,-5-2 0 0 0,-8-2 36 0 0,-179-24 678 0 0,-3 16-268 0 0,26 2-4 0 0,71 2-394 0 0,-263-9-126 0 0,294 21-453 0 0,-149-1-2151 0 0,421 5 1900 0 0,119-9 992 0 0,135-4-239 0 0,-407 3 128 0 0,76 0 1115 0 0,-141-4-707 0 0,2 3-366 0 0,0 1-1 0 0,0 0 1 0 0,0 1-1 0 0,-17-1 1 0 0,-61 4 193 0 0,27 0-368 0 0,-268-17 123 0 0,96 3 239 0 0,196 11-280 0 0,-444-20 382 0 0,147 15-557 0 0,336 7-99 0 0,5 1-253 0 0,10 3 310 0 0,1 0-1 0 0,0-1 0 0 0,-1-1 0 0 0,24 2 0 0 0,61-4-106 0 0,-31-1 296 0 0,474-18 195 0 0,-338 10-100 0 0,-66 4 185 0 0,-75 3 102 0 0,-59 2-269 0 0,-6-1-26 0 0,-13-5-40 0 0,0 1-1 0 0,-1 1 1 0 0,1 1 0 0 0,-30-3 0 0 0,-72 3-135 0 0,96 4 47 0 0,-119 2-18 0 0,-22 1 0 0 0,-57-10 15 0 0,-274 7 34 0 0,461 1-289 0 0,-63 13 0 0 0,94-14 16 0 0,5 3-584 0 0,-3-3 759 0 0,1-1 0 0 0,0 1 0 0 0,0 0 0 0 0,0-1 0 0 0,0 1 1 0 0,0-1-1 0 0,1 1 0 0 0,-1 0-40 0 0,6 3 39 0 0,-1 0 0 0 0,1-1 0 0 0,-1 0 0 0 0,1-1 0 0 0,0 0 0 0 0,0 0 0 0 0,0 0 0 0 0,8 0 0 0 0,64 3-425 0 0,-35-3 368 0 0,104 0 107 0 0,3 0 0 0 0,-135-2-4 0 0,24 3 28 0 0,-37-2 84 0 0,-5-3 55 0 0,-2-1-106 0 0,0 0-1 0 0,-1 1 1 0 0,1-1-1 0 0,0 1 1 0 0,-1 0-1 0 0,0 0 1 0 0,1 1-1 0 0,-1 0 1 0 0,-5-2-1 0 0,-50-4 384 0 0,48 6-352 0 0,-189-5 446 0 0,61 4-412 0 0,-22-7-72 0 0,-244-2 76 0 0,399 11-135 0 0,-58 5-471 0 0,63-5 265 0 0,18 7-998 0 0,-4-3 1142 0 0,1-2-1 0 0,-1 1 1 0 0,1-1 0 0 0,0-1 0 0 0,0 0-1 0 0,16-2 1 0 0,15 2 39 0 0,157 3 163 0 0,-69-2 146 0 0,37-2 164 0 0,58 3 261 0 0,396 32 579 0 0,-265-8-735 0 0,-65-5-388 0 0,164 20-93 0 0,-6 0-2 0 0,-180-15-30 0 0,-5 0-2 0 0,-100-14-279 0 0,-163-13 168 0 0,-13 0-745 0 0,0-1 744 0 0,-20-4 0 0 0,-3 0 40 0 0,-48-2-15 0 0,-103-13 36 0 0,135 12 41 0 0,-292-30 382 0 0,48 19-249 0 0,-60-1-4 0 0,342 19-147 0 0,-13 1 12 0 0,-1 1 1 0 0,-24 3 0 0 0,46-3-95 0 0,5-1-58 0 0,-1 0 116 0 0,1 0 0 0 0,-1 0 0 0 0,1 1 1 0 0,-1-1-1 0 0,1 1 0 0 0,-1-1 0 0 0,1 1 0 0 0,1 1 0 0 0,6 1-22 0 0,22 5-26 0 0,-1-2 0 0 0,40 4 0 0 0,65-2-150 0 0,-87-6 194 0 0,269-2 25 0 0,-31 0 0 0 0,205 10 819 0 0,-454-7-674 0 0,3-2 619 0 0,-451 1-96 0 0,254-8-616 0 0,-406-24 702 0 0,440 20-204 0 0,-242 12 0 0 0,317 0-486 0 0,-24 2 43 0 0,63-3-105 0 0,-1 0 0 0 0,0 1-1 0 0,0 1 1 0 0,-16 5 0 0 0,26-7-14 0 0,0-1 0 0 0,-1 0 0 0 0,1 1 1 0 0,-1-1-1 0 0,1 1 0 0 0,0-1 0 0 0,-1 1 0 0 0,1-1 1 0 0,0 1-1 0 0,0 0 0 0 0,-1-1 0 0 0,1 1 1 0 0,0-1-1 0 0,0 1 0 0 0,0-1 0 0 0,0 1 1 0 0,0 0-1 0 0,0-1 0 0 0,0 1 0 0 0,0 0 0 0 0,0-1 1 0 0,0 1-1 0 0,0-1 0 0 0,0 1 0 0 0,0 0 1 0 0,0 0-18 0 0,1 1-3 0 0,0 0 0 0 0,-1 0 0 0 0,1-1 0 0 0,0 1-1 0 0,0 0 1 0 0,0 0 0 0 0,0 0 0 0 0,0-1 0 0 0,1 1 0 0 0,-1-1 0 0 0,0 1 0 0 0,1-1 0 0 0,-1 1-1 0 0,1-1 1 0 0,0 0 0 0 0,-1 1 0 0 0,1-1 0 0 0,0 0 0 0 0,0 0 0 0 0,-1 0 0 0 0,4 0 0 0 0,5 3-103 0 0,0 0 1 0 0,18 3 0 0 0,-26-6 120 0 0,53 10-154 0 0,61 5-1 0 0,60-3-215 0 0,-61-6 281 0 0,322 12 157 0 0,-238-12-20 0 0,-181-6 46 0 0,-14-1 295 0 0,-7 0-254 0 0,-28-5 7 0 0,0 2 0 0 0,0 1 0 0 0,-33 2 0 0 0,-13-1 16 0 0,-529-15-216 0 0,420 15 63 0 0,-177 2-35 0 0,351-1-27 0 0,-1 1 0 0 0,-22 5 0 0 0,33-6-79 0 0,12 8-787 0 0,-3-4 761 0 0,1 1 0 0 0,0-1 0 0 0,0-1-1 0 0,0 1 1 0 0,0-1 0 0 0,1-1 0 0 0,16 3 0 0 0,76 6-155 0 0,-78-9 282 0 0,263 8-82 0 0,-75-4 339 0 0,-153-3-80 0 0,247 7 1063 0 0,-306-10-1164 0 0,0 0 1 0 0,0 0 0 0 0,-1 0-1 0 0,1-1 1 0 0,0 1-1 0 0,0 0 1 0 0,0-1 0 0 0,0 1-1 0 0,0-1 1 0 0,-1 0 0 0 0,-7-3 48 0 0,-27-7 113 0 0,-1 2 0 0 0,-72-9-1 0 0,-80 6-222 0 0,103 9 60 0 0,-160-14 13 0 0,-187-6 50 0 0,393 23-148 0 0,-77 10 0 0 0,114-10-251 0 0,17 4-1095 0 0,-6-1 1245 0 0,13 2-6 0 0,0-1 1 0 0,0-1-1 0 0,30 0 0 0 0,68-5-679 0 0,-27-1 546 0 0,136-2 361 0 0,-181 4-45 0 0,25-8 606 0 0,-70-3-51 0 0,-3 11-549 0 0,1 0 0 0 0,0 0 1 0 0,-1 0-1 0 0,1 0 1 0 0,-1 0-1 0 0,0 0 0 0 0,1 0 1 0 0,-1 0-1 0 0,0 0 1 0 0,1 0-1 0 0,-1 0 0 0 0,0 0 1 0 0,0 1-1 0 0,0-1 1 0 0,0 0-1 0 0,0 1 1 0 0,0-1-1 0 0,0 1 0 0 0,0-1 1 0 0,-2 0-1 0 0,-24-8 265 0 0,21 8-221 0 0,-38-8 147 0 0,-55-3-1 0 0,18 2-96 0 0,-299-26-117 0 0,34 5 0 0 0,6-18 0 0 0,209 35 0 0 0,89 11-193 0 0,40 3 82 0 0,18 15-3275 0 0,-11-12 3213 0 0,-1 0 1 0 0,0-1 0 0 0,1 0-1 0 0,-1 1 1 0 0,1-2-1 0 0,0 1 1 0 0,-1 0 0 0 0,1-1-1 0 0,7 1 1 0 0,12 1-21 0 0,37 1-1 0 0,-43-3 121 0 0,-2-1 61 0 0,2 1 11 0 0,23 3 0 0 0,-26-2 1 0 0,-3-2 11 0 0,-10 0 114 0 0,-133 0-6 0 0,18 0-366 0 0,58-5 62 0 0,-75-16-1 0 0,75 11 133 0 0,22 2 31 0 0,0-2 0 0 0,-39-16 0 0 0,45 16 16 0 0,20 7 6 0 0,-94-31 0 0 0,-43-6 99 0 0,-181-26 0 0 0,309 64-53 0 0,-20-3 226 0 0,-45-14 875 0 0,81 19-1124 0 0,15-2 117 0 0,23 1-211 0 0,117 5 216 0 0,-118-2-115 0 0,0 3 0 0 0,43 10 0 0 0,-4-1 226 0 0,-35-8 24 0 0,75 10 666 0 0,28 6-294 0 0,96 12-479 0 0,-149-23-158 0 0,51 6 163 0 0,103 14-14 0 0,-197-23-149 0 0,263 31 156 0 0,106 3-80 0 0,-39-9 266 0 0,-28-4 75 0 0,190 6-101 0 0,-210-16-274 0 0,-69-3-61 0 0,468 33 19 0 0,-588-37 24 0 0,196 23-28 0 0,-65-5-12 0 0,-183-20 1 0 0,53 4-88 0 0,-129-14 103 0 0,-12 0-8 0 0,-1-1 0 0 0,-1 1 0 0 0,1-1-1 0 0,0 1 1 0 0,0-1 0 0 0,0 1 0 0 0,0-1 0 0 0,0 1 0 0 0,0-1 0 0 0,0 1 0 0 0,-1-1-1 0 0,1 1 1 0 0,0 0 0 0 0,0-1 0 0 0,-1 1 0 0 0,1-1 0 0 0,0 1 0 0 0,0 0-1 0 0,-1-1 1 0 0,-2-2 20 0 0,0 0 1 0 0,0 1-1 0 0,0-1 0 0 0,0 1 0 0 0,0 0 0 0 0,-1 0 0 0 0,1 0 0 0 0,0 1 0 0 0,-7-3 0 0 0,-37-9 226 0 0,36 10-209 0 0,-168-25 288 0 0,107 20-272 0 0,-694-56 143 0 0,586 53-206 0 0,-132 0-244 0 0,-53-4-1058 0 0,267 7 284 0 0,95 7 876 0 0,18 3-135 0 0,41 4-78 0 0,91-1 0 0 0,-119-5 370 0 0,120-4 155 0 0,44 1 42 0 0,-106 5-117 0 0,379 3 358 0 0,-67 2-197 0 0,-49 1 30 0 0,-307-8-210 0 0,62-2 206 0 0,-101 2-112 0 0,-14-7 74 0 0,3 3-199 0 0,-1 1-1 0 0,1 1 0 0 0,-1 0 0 0 0,0 0 0 0 0,0 0 1 0 0,-14 1-1 0 0,-3-2-3 0 0,-241-33 142 0 0,-160-17 44 0 0,174 29 51 0 0,-265-15 351 0 0,500 38-625 0 0,-288-11 62 0 0,302 12-81 0 0,1 0 0 0 0,-1 0 0 0 0,1 0 0 0 0,-1 0 0 0 0,1 1 0 0 0,-7 1 0 0 0,8-2-104 0 0,5 3-162 0 0,8 3 117 0 0,1 0 0 0 0,0-1-1 0 0,0 0 1 0 0,0-1 0 0 0,0 0-1 0 0,1-1 1 0 0,0 0 0 0 0,17 1-1 0 0,111-1-189 0 0,-93-3 344 0 0,430 13 213 0 0,-469-13-188 0 0,261 6 790 0 0,-254-8-698 0 0,-13 1 269 0 0,-17-6-88 0 0,-4 3-230 0 0,0 0-1 0 0,0 1 1 0 0,-1 1-1 0 0,-30 0 1 0 0,2 0-32 0 0,-9-2 27 0 0,-320-13-20 0 0,-9 11-30 0 0,71-9-422 0 0,301 14 339 0 0,1 1-1 0 0,-19 1 1 0 0,29 0-10 0 0,6 0-398 0 0,60 8-7 0 0,112 3-1 0 0,-151-11 511 0 0,263 0 287 0 0,44 3 139 0 0,87 10 72 0 0,2 10-44 0 0,-153-6-234 0 0,-93-5-106 0 0,204 44-1 0 0,-252-39-70 0 0,-18-3-57 0 0,38 7 2 0 0,-45-11 0 0 0,442 44 72 0 0,151 39 3 0 0,-569-68 20 0 0,-17-3 2 0 0,-106-23-44 0 0,-6 0 25 0 0,-529-47 732 0 0,200 20-826 0 0,-752-48 96 0 0,256 46-80 0 0,63 51-896 0 0,713-15 88 0 0,55-4 539 0 0,3 1 143 0 0,0 1 0 0 0,0-1-1 0 0,1-1 1 0 0,-1 1 0 0 0,1-1 0 0 0,-1 0 0 0 0,1-1-1 0 0,11 3 1 0 0,64 11-543 0 0,-72-15 613 0 0,521 42 257 0 0,-383-35-96 0 0,228 10 470 0 0,395 29 1036 0 0,-208 29-823 0 0,-556-74-738 0 0,-11-2-30 0 0,-17-3-26 0 0,15 3 0 0 0,-952-104-290 0 0,562 59 568 0 0,-231-17 328 0 0,564 59-578 0 0,-514-12 124 0 0,559 15-156 0 0,-44 4-123 0 0,55-3 111 0 0,0 0-1 0 0,-1 0 0 0 0,1 1 0 0 0,0 0 0 0 0,-12 6 0 0 0,17-7-109 0 0,5 2-184 0 0,3 3 206 0 0,0 0 0 0 0,0 0 0 0 0,1-1 0 0 0,0 0 0 0 0,0 0 0 0 0,0 0 0 0 0,1-1 0 0 0,-1 0 0 0 0,1-1 0 0 0,0 0 0 0 0,14 4 0 0 0,12 1-66 0 0,55 7 1 0 0,-69-13 126 0 0,561 50-234 0 0,-299-31 357 0 0,-168-12 13 0 0,321 32 411 0 0,-432-40-423 0 0,-13-5 125 0 0,3 0-153 0 0,-10-2 25 0 0,-2 0 1 0 0,1 1 0 0 0,-21-3 0 0 0,-59-3-31 0 0,51 6-14 0 0,-946-104 25 0 0,91 56 139 0 0,889 53-195 0 0,-251 0-54 0 0,248 1-5 0 0,0 0-1 0 0,-23 5 0 0 0,36-5-17 0 0,7 5-896 0 0,-1-3 914 0 0,0 1-1 0 0,0-1 1 0 0,0 0-1 0 0,0 0 0 0 0,0 0 1 0 0,1-1-1 0 0,-1 1 0 0 0,1-1 1 0 0,-1 0-1 0 0,1 0 1 0 0,0 0-1 0 0,5 1 0 0 0,10 4-166 0 0,31 6-1 0 0,-49-13 221 0 0,54 9 59 0 0,-1-2 0 0 0,84-1 0 0 0,-63-4 53 0 0,658 43 742 0 0,-733-45-839 0 0,0-1 0 0 0,-1 0-1 0 0,1 1 1 0 0,0-1 0 0 0,0 1-1 0 0,-1-1 1 0 0,1 0-1 0 0,0 1 1 0 0,-1-1 0 0 0,1 1-1 0 0,-1-1 1 0 0,1 1 0 0 0,-1-1-1 0 0,1 1 1 0 0,-1-1 0 0 0,0 0-1 0 0,-4-2 18 0 0,1 0-1 0 0,-1 0 0 0 0,0 1 1 0 0,-1-1-1 0 0,1 1 0 0 0,0 0 1 0 0,-1 1-1 0 0,-8-2 1 0 0,-51-5 104 0 0,27 5-69 0 0,-373-35-45 0 0,209 22-13 0 0,3 1 0 0 0,195 15-27 0 0,7 3 8 0 0,8 2-19 0 0,16 3 5 0 0,1-2-1 0 0,57 6 1 0 0,-61-10 55 0 0,410 29 626 0 0,-260-21-434 0 0,668 50 493 0 0,-719-49-496 0 0,427 42 270 0 0,-4 30-204 0 0,-256-16-266 0 0,-257-58-22 0 0,187 65-15 0 0,-218-73-44 0 0,-5-2 17 0 0,-713-115 162 0 0,542 94-93 0 0,-107-12-9 0 0,216 32-96 0 0,63 2 22 0 0,6 2-384 0 0,17 9 359 0 0,0-1 0 0 0,1-1 0 0 0,44 12 0 0 0,298 38 85 0 0,-224-40 14 0 0,-58-9-32 0 0,85 16-94 0 0,-164-25 47 0 0,-5-3-53 0 0,-2-1 117 0 0,1 0 0 0 0,-1 0-1 0 0,0 1 1 0 0,0 0 0 0 0,0 0 0 0 0,0 0-1 0 0,-6-2 1 0 0,-37-10-3 0 0,35 11 13 0 0,-60-14-35 0 0,-80-6 1 0 0,59 10 23 0 0,-297-42 155 0 0,-1 19 158 0 0,303 30-289 0 0,-108-2 34 0 0,188 8-100 0 0,-1 1 0 0 0,1 0 0 0 0,0 0 1 0 0,-13 4-1 0 0,19-5-71 0 0,12 8-637 0 0,-3-3 697 0 0,1 0 1 0 0,0 0-1 0 0,1-1 0 0 0,-1 0 0 0 0,1 0 1 0 0,-1-1-1 0 0,16 4 0 0 0,81 10-509 0 0,-75-13 523 0 0,123 14 48 0 0,44 6 0 0 0,-163-18 11 0 0,-31-5 44 0 0,-5-3 14 0 0,-6-2-42 0 0,0 0 1 0 0,0 1-1 0 0,0 0 0 0 0,-1 0 1 0 0,1 1-1 0 0,-13-3 1 0 0,-60-4 24 0 0,46 6-28 0 0,-48-6 1 0 0,-173-17 29 0 0,-1 19 0 0 0,252 7-46 0 0,-16 1 37 0 0,-33 5 1 0 0,43-4-146 0 0,9-2-11 0 0,0 1 2 0 0,2-1 106 0 0,0 0 0 0 0,0 0 1 0 0,1 0-1 0 0,-1 0 0 0 0,0 0 0 0 0,0 0 1 0 0,0 0-1 0 0,0 0 0 0 0,0 0 0 0 0,0 0 1 0 0,0 0-1 0 0,1 0 0 0 0,-1 0 0 0 0,0 0 0 0 0,0 0 1 0 0,0 1-1 0 0,0-1 0 0 0,0 0 0 0 0,0 0 1 0 0,0 0-1 0 0,0 0 0 0 0,0 0 0 0 0,0 0 0 0 0,0 0 1 0 0,0 0-1 0 0,1 1 0 0 0,-1-1 0 0 0,0 0 1 0 0,0 0-1 0 0,0 0 0 0 0,0 0 0 0 0,0 0 1 0 0,0 0-1 0 0,0 1 0 0 0,0-1 0 0 0,0 0 0 0 0,0 0 1 0 0,0 0-1 0 0,0 0 0 0 0,0 0 0 0 0,-1 0 1 0 0,1 1-1 0 0,0-1 0 0 0,0 0 0 0 0,0 0 1 0 0,0 0-1 0 0,0 0 0 0 0,0 0 0 0 0,0 0 0 0 0,0 0 1 0 0,0 0-1 0 0,0 1 0 0 0,0-1 0 0 0,0 0 1 0 0,-1 0-1 0 0,1 0 0 0 0,0 0 0 0 0,0 0 1 0 0,0 0-1 0 0,0 0 0 0 0,0 0 0 0 0,0 0 0 0 0,0 0 1 0 0,-1 0-1 0 0,1 0 0 0 0,0 0 0 0 0,0 0 1 0 0,18 7-345 0 0,24 4-137 0 0,-10-7 637 0 0,59 1-1 0 0,-10-2 47 0 0,318 23 528 0 0,44 3-424 0 0,-134-1-196 0 0,103 12 276 0 0,-32-1-7 0 0,-253-26-248 0 0,196 31 110 0 0,-98-11-124 0 0,662 93 97 0 0,-200-4-95 0 0,-185-28-115 0 0,6 2-1 0 0,-238-42 0 0 0,322 54-368 0 0,-545-99 232 0 0,-43-9 72 0 0,-17-8-230 0 0,11 7 268 0 0,-11-5-26 0 0,1 0-1 0 0,-2 1 1 0 0,1 0-1 0 0,-25-4 1 0 0,-60-6-94 0 0,64 11 98 0 0,-419-69-97 0 0,242 35 10 0 0,-603-97 7 0 0,688 114 128 0 0,-427-69 0 0 0,317 61 0 0 0,207 28-13 0 0,45 12-134 0 0,6 0 116 0 0,0-2 1 0 0,1-1-1 0 0,0 0 0 0 0,28 4 0 0 0,100 12-143 0 0,-89-15 150 0 0,807 93 647 0 0,-684-83-535 0 0,71 12 503 0 0,-253-31-414 0 0,-6-2-96 0 0,-7-4-49 0 0,0 1 0 0 0,-1 1 0 0 0,1-1 0 0 0,-19-4 0 0 0,-50-8 10 0 0,58 12-17 0 0,-136-28 43 0 0,-120-23-43 0 0,31 11 8 0 0,-161-27 324 0 0,-3 16 133 0 0,273 41-359 0 0,-136-13 10 0 0,270 28-140 0 0,-29-2-40 0 0,0 1 0 0 0,-62 7 0 0 0,91-6-113 0 0,5 3-78 0 0,1 1 176 0 0,0-1 0 0 0,0 1 0 0 0,1-1 1 0 0,-1 0-1 0 0,1 0 0 0 0,0 0 1 0 0,0 0-1 0 0,0-1 0 0 0,0 1 0 0 0,0-1 1 0 0,1 0-1 0 0,5 2 0 0 0,13 3-76 0 0,27 6 0 0 0,-34-9 59 0 0,337 54-10 0 0,-221-40 154 0 0,558 88 103 0 0,-664-103-176 0 0,-21-3 0 0 0,-13-4 0 0 0,-17-5 0 0 0,-228-44-159 0 0,206 45 140 0 0,-248-38-37 0 0,135 23 5 0 0,-349-44 408 0 0,61 23-39 0 0,419 41-310 0 0,-89-9 34 0 0,96 11-36 0 0,0 1 0 0 0,0 1 0 0 0,-27 5 0 0 0,34-3-22 0 0,15-3 15 0 0,0 0-1 0 0,-1 0 0 0 0,1 0 1 0 0,0 0-1 0 0,0 0 0 0 0,0 0 1 0 0,0 0-1 0 0,0 0 1 0 0,0 0-1 0 0,0 0 0 0 0,0 0 1 0 0,0 0-1 0 0,0 0 0 0 0,0 0 1 0 0,-1 0-1 0 0,1 0 0 0 0,0 0 1 0 0,0 0-1 0 0,0 0 1 0 0,0 0-1 0 0,0 0 0 0 0,0 0 1 0 0,0 0-1 0 0,0 0 0 0 0,0 0 1 0 0,0 0-1 0 0,0 0 0 0 0,0 0 1 0 0,0 0-1 0 0,0 0 1 0 0,-1 0-1 0 0,1 1 0 0 0,0-1 1 0 0,0 0-1 0 0,0 0 0 0 0,0 0 1 0 0,0 0-1 0 0,0 0 0 0 0,0 0 1 0 0,0 0-1 0 0,0 0 1 0 0,0 0-1 0 0,0 0 0 0 0,0 0 1 0 0,0 1-1 0 0,0-1 0 0 0,0 0 1 0 0,0 0-1 0 0,0 0 0 0 0,0 0 1 0 0,0 0-1 0 0,0 0 1 0 0,0 0-1 0 0,0 0 0 0 0,1 0 1 0 0,-1 0-1 0 0,0 0 0 0 0,0 1 1 0 0,0-1-1 0 0,0 0 0 0 0,0 0 1 0 0,0 0-1 0 0,0 0 1 0 0,0 0-1 0 0,0 0 0 0 0,3 4-49 0 0,-1 0 0 0 0,1 0-1 0 0,0 0 1 0 0,0-1 0 0 0,1 1 0 0 0,-1-1-1 0 0,1 0 1 0 0,-1 0 0 0 0,1 0-1 0 0,0 0 1 0 0,0-1 0 0 0,0 1-1 0 0,1-1 1 0 0,-1 0 0 0 0,0 0 0 0 0,6 1-1 0 0,15 4-22 0 0,45 8 0 0 0,-44-10 90 0 0,389 58 145 0 0,-129-24-10 0 0,487 106 43 0 0,-769-144-264 0 0,-17-6-37 0 0,6 2 93 0 0,-35-13-10 0 0,-73-15-1 0 0,-50-1-11 0 0,117 24 46 0 0,-146-27-17 0 0,-205-35 430 0 0,348 62-247 0 0,0 3 0 0 0,-78 1 0 0 0,122 4-175 0 0,-17 5 37 0 0,22-4-107 0 0,5 2-53 0 0,4 3 74 0 0,0 0-1 0 0,0 0 0 0 0,1-1 1 0 0,0 0-1 0 0,0 0 1 0 0,0-1-1 0 0,1 0 0 0 0,-1 0 1 0 0,10 2-1 0 0,88 23-247 0 0,-105-29 293 0 0,490 78-18 0 0,-320-55 19 0 0,-98-13-9 0 0,190 22 86 0 0,-248-32-75 0 0,-15 0 0 0 0,0 0 0 0 0,0 0 0 0 0,0 0 0 0 0,0 0 0 0 0,0 0 0 0 0,0 0 0 0 0,0 0 0 0 0,0 0 0 0 0,0 0 0 0 0,1 0 0 0 0,-1 0 0 0 0,0 0 0 0 0,0-1 0 0 0,0 1 0 0 0,0 0 0 0 0,0 0 0 0 0,0 0 0 0 0,0 0 0 0 0,0 0 0 0 0,0 0 0 0 0,0 0 0 0 0,0 0 0 0 0,0 0 0 0 0,0 0 0 0 0,0 0 0 0 0,0 0 0 0 0,0-1 0 0 0,0 1 0 0 0,1 0 0 0 0,-1 0 0 0 0,0 0 0 0 0,0 0 0 0 0,0 0 0 0 0,0 0 0 0 0,0 0 0 0 0,0 0 0 0 0,0 0 0 0 0,0 0 0 0 0,-1-1 0 0 0,1 1 0 0 0,0 0 0 0 0,0 0 0 0 0,0 0 0 0 0,0 0 0 0 0,0 0 0 0 0,0 0 0 0 0,0 0 0 0 0,0 0 0 0 0,0 0 0 0 0,0 0 0 0 0,-7-6 0 0 0,-2 0 0 0 0,-1 0 0 0 0,0 0 0 0 0,0 1 0 0 0,-1 1 0 0 0,-11-5 0 0 0,-59-13 0 0 0,56 15 0 0 0,-252-48-9 0 0,92 21 141 0 0,-101-19 262 0 0,201 42-208 0 0,-118-1-1 0 0,155 14-105 0 0,47-2-83 0 0,0 0 1 0 0,0 0-1 0 0,0 0 0 0 0,0 1 0 0 0,0-1 0 0 0,0 0 0 0 0,0 1 0 0 0,1-1 0 0 0,-1 0 1 0 0,0 1-1 0 0,0-1 0 0 0,-1 2 0 0 0,1-1-8 0 0,1-1 0 0 0,-1 1 0 0 0,1 0 0 0 0,0-1 0 0 0,-1 1 0 0 0,1 0-1 0 0,0 0 1 0 0,0-1 0 0 0,0 1 0 0 0,-1 0 0 0 0,1 0 0 0 0,0-1 0 0 0,0 1 0 0 0,0 0 0 0 0,0 0 0 0 0,0-1 0 0 0,0 1 0 0 0,1 0 0 0 0,-1 0 0 0 0,0-1 0 0 0,0 1-1 0 0,0 0 1 0 0,1 0 0 0 0,-1-1 0 0 0,0 1 0 0 0,1 0 0 0 0,-1-1 0 0 0,1 1 0 0 0,-1-1 0 0 0,1 2 0 0 0,1 0-32 0 0,0 1 0 0 0,0-1 0 0 0,0 0 1 0 0,1 0-1 0 0,-1 0 0 0 0,5 4 0 0 0,5 0-43 0 0,0 0 0 0 0,0-1 0 0 0,0 0 0 0 0,23 6 0 0 0,55 8-81 0 0,-55-13 102 0 0,598 89 372 0 0,-549-85-264 0 0,176 36 112 0 0,-243-43-152 0 0,-32-13 117 0 0,-13-2-118 0 0,0 1 0 0 0,-1 2 0 0 0,0 0 0 0 0,-33-3 0 0 0,12 1-2 0 0,-526-118 64 0 0,-54 13 444 0 0,578 107-493 0 0,-372-35-42 0 0,319 40-902 0 0,103 4 714 0 0,-11 3-1518 0 0,4-2 1767 0 0,-1-1 0 0 0,1-1 0 0 0,-1 1 0 0 0,-18-5 1 0 0,-8 0 10 0 0,-43-7 40 0 0,54 7 179 0 0,-1 1 0 0 0,-31-1 0 0 0,58 6-247 0 0,1-1 0 0 0,-1 0 0 0 0,0 0 0 0 0,1 1-1 0 0,-1-1 1 0 0,0 0 0 0 0,0 1 0 0 0,1 0 0 0 0,-1-1 0 0 0,2 2-1 0 0,4 2 14 0 0,20 6 77 0 0,0-2 1 0 0,43 9-1 0 0,60 2 180 0 0,-75-12-188 0 0,216 24 205 0 0,-51-7-163 0 0,243 42-50 0 0,-381-52-46 0 0,119 15-37 0 0,182 20 280 0 0,28 25 507 0 0,-284-43-684 0 0,145 55-1 0 0,-239-74-122 0 0,-31-11-50 0 0,-5-1-266 0 0,-258-42 487 0 0,65 8-44 0 0,-219-16-115 0 0,347 42 0 0 0,-27-1 0 0 0,83 8-18 0 0,20 14-180 0 0,-3-9 174 0 0,0 1 0 0 0,0-1 1 0 0,0 0-1 0 0,0-1 0 0 0,1 1 0 0 0,0-1 0 0 0,-1 0 0 0 0,11 3 0 0 0,6 1 30 0 0,24 5 1 0 0,-30-8-25 0 0,231 44-42 0 0,105 14 178 0 0,-339-62-94 0 0,-13 0-23 0 0,0-1 0 0 0,0 1 0 0 0,0 0 0 0 0,0 0 0 0 0,0 0 0 0 0,0 0 0 0 0,0 0 0 0 0,0 0 0 0 0,0-1 0 0 0,1 1 0 0 0,-1 0 0 0 0,0 0 0 0 0,0 0 0 0 0,0 0 0 0 0,0-1 0 0 0,0 1-1 0 0,0 0 1 0 0,0 0 0 0 0,0 0 0 0 0,0 0 0 0 0,0-1 0 0 0,0 1 0 0 0,0 0 0 0 0,0 0 0 0 0,0 0 0 0 0,0-1 0 0 0,0 1 0 0 0,-1 0 0 0 0,1 0 0 0 0,0 0 0 0 0,0 0 0 0 0,0 0 0 0 0,0-1 0 0 0,0 1 0 0 0,0 0 0 0 0,0 0 0 0 0,-2-3 1 0 0,0 1 0 0 0,0 0 0 0 0,-1 0 0 0 0,1 0 0 0 0,0 0 0 0 0,-4-2 0 0 0,-7-4-4 0 0,0 0-1 0 0,0 1 1 0 0,-1 1 0 0 0,0 0-1 0 0,-27-7 1 0 0,-78-11-28 0 0,82 17 21 0 0,-81-13 27 0 0,0 5-1 0 0,-122-1 1 0 0,224 16-31 0 0,10 0-1 0 0,0-1-1 0 0,-1 2 1 0 0,1-1 0 0 0,0 1-1 0 0,0 0 1 0 0,0 0 0 0 0,-9 3-1 0 0,13-3-70 0 0,3 1-130 0 0,-1 0 177 0 0,0 0-1 0 0,1 0 1 0 0,-1 0-1 0 0,1 0 1 0 0,0 0-1 0 0,-1 0 0 0 0,1 0 1 0 0,0 0-1 0 0,0-1 1 0 0,0 1-1 0 0,1 0 1 0 0,-1-1-1 0 0,0 1 0 0 0,1-1 1 0 0,-1 1-1 0 0,1-1 1 0 0,-1 1-1 0 0,1-1 1 0 0,2 2-1 0 0,5 2-57 0 0,-1 0 0 0 0,19 7-1 0 0,-22-10 57 0 0,27 10-17 0 0,1-1 0 0 0,47 9 0 0 0,70 5 143 0 0,-145-25-82 0 0,40 7 75 0 0,4-1-55 0 0,-1 3 0 0 0,84 25 0 0 0,-129-33 85 0 0,-4-3 32 0 0,-2-2-100 0 0,0 1 1 0 0,0 0-1 0 0,0-1 0 0 0,-1 1 0 0 0,1 0 0 0 0,-1 1 0 0 0,0-1 0 0 0,1 1 1 0 0,-1-1-1 0 0,0 1 0 0 0,-1 0 0 0 0,1 1 0 0 0,0-1 0 0 0,0 1 0 0 0,-5-1 0 0 0,-15-4 55 0 0,-36-3 1 0 0,53 8-105 0 0,-4 0 14 0 0,-132-14 65 0 0,109 13-58 0 0,0 1 1 0 0,-40 5-1 0 0,62-2-29 0 0,10-2-69 0 0,2 2-38 0 0,0 0 113 0 0,0 0-1 0 0,0-1 0 0 0,0 1 1 0 0,0 0-1 0 0,0 0 1 0 0,0-1-1 0 0,1 1 0 0 0,-1 0 1 0 0,0-1-1 0 0,1 1 1 0 0,0-1-1 0 0,-1 1 0 0 0,1 0 1 0 0,0-1-1 0 0,2 3 1 0 0,-1-1-32 0 0,1 0 1 0 0,0 1-1 0 0,0-1 1 0 0,0-1-1 0 0,0 1 1 0 0,5 2-1 0 0,5 3-90 0 0,0 0 0 0 0,23 8 0 0 0,-1-4 162 0 0,0-1 0 0 0,45 7 0 0 0,15 4 27 0 0,-64-13-16 0 0,-29-8-105 0 0,-103-10-34 0 0,22 1 116 0 0,-188-12 354 0 0,241 20-390 0 0,26 0 16 0 0,0 0 0 0 0,0 0 1 0 0,0 0-1 0 0,0 0 0 0 0,0 0 1 0 0,0 0-1 0 0,0 0 0 0 0,0 0 0 0 0,0 0 1 0 0,0 0-1 0 0,-1 0 0 0 0,1 0 1 0 0,0 0-1 0 0,0 0 0 0 0,0 0 1 0 0,0 0-1 0 0,0 0 0 0 0,0 0 1 0 0,0 0-1 0 0,0 0 0 0 0,0 0 1 0 0,0 0-1 0 0,0 0 0 0 0,0 0 1 0 0,-1 0-1 0 0,1 1 0 0 0,0-1 0 0 0,0 0 1 0 0,0 0-1 0 0,0 0 0 0 0,0 0 1 0 0,0 0-1 0 0,0 0 0 0 0,0 0 1 0 0,0 0-1 0 0,0 0 0 0 0,0 0 1 0 0,0 0-1 0 0,0 0 0 0 0,0 1 1 0 0,0-1-1 0 0,0 0 0 0 0,0 0 1 0 0,0 0-1 0 0,0 0 0 0 0,0 0 0 0 0,0 0 1 0 0,0 0-1 0 0,0 0 0 0 0,0 0 1 0 0,0 0-1 0 0,0 0 0 0 0,0 1 1 0 0,0-1-1 0 0,0 0 0 0 0,0 0 1 0 0,0 2-16 0 0,1 1 1 0 0,-1-1 0 0 0,1 1 0 0 0,-1-1 0 0 0,1 1 0 0 0,0-1-1 0 0,0 1 1 0 0,0-1 0 0 0,0 0 0 0 0,0 0 0 0 0,1 1 0 0 0,-1-1-1 0 0,1 0 1 0 0,-1 0 0 0 0,1 0 0 0 0,0-1 0 0 0,0 1 0 0 0,0 0-1 0 0,0-1 1 0 0,0 1 0 0 0,0-1 0 0 0,0 1 0 0 0,0-1 0 0 0,5 2-1 0 0,6 2 6 0 0,0 0 0 0 0,1-1 0 0 0,18 4-1 0 0,-24-7 0 0 0,124 24 151 0 0,-61-12-39 0 0,-61-11-76 0 0,1-1 0 0 0,16 0 0 0 0,34 3-12 0 0,-59-4 276 0 0,-8-12-68 0 0,4 9-191 0 0,0 0 0 0 0,-1 1 0 0 0,1-1-1 0 0,-1 1 1 0 0,0 0 0 0 0,0 0 0 0 0,-4-2 0 0 0,2 1-3 0 0,-5-3 44 0 0,-2 3 4 0 0,2 2-74 0 0,28 2-81 0 0,32 6-1 0 0,-7 0 85 0 0,64 5-3 0 0,188 18 0 0 0,-70-19 111 0 0,97 7 21 0 0,125 1 63 0 0,-175-11-126 0 0,148 0 288 0 0,-8 9-25 0 0,-195-6-176 0 0,71 7-156 0 0,-263-16-159 0 0,46-3 0 0 0,-68 1 61 0 0,-15-8-190 0 0,-4 3 287 0 0,1-1 0 0 0,-1 2 0 0 0,0 0 0 0 0,0 1 0 0 0,-24-2 0 0 0,26 4-7 0 0,-164-17-69 0 0,-11-1 16 0 0,18-3 61 0 0,-449-65 0 0 0,260 29 106 0 0,-44-8 20 0 0,81 13-55 0 0,-82-16-14 0 0,367 61-126 0 0,141 25-223 0 0,148 7-1 0 0,-121-14 251 0 0,247 23 46 0 0,505 40-153 0 0,-604-53 96 0 0,223 12-85 0 0,-108-7 85 0 0,-19-2 26 0 0,-83-10 27 0 0,-278-14-4 0 0,-13 1 4 0 0,0 0 0 0 0,0 0 0 0 0,0 0-1 0 0,0 0 1 0 0,1 0 0 0 0,-1 0 0 0 0,0 0 0 0 0,0 0-1 0 0,0 0 1 0 0,0 0 0 0 0,0 0 0 0 0,0 0 0 0 0,0 0-1 0 0,0 0 1 0 0,0 0 0 0 0,0 0 0 0 0,0 0 0 0 0,0 0-1 0 0,0 0 1 0 0,0 0 0 0 0,0 0 0 0 0,0 0 0 0 0,0 0-1 0 0,0 0 1 0 0,0 0 0 0 0,1 0 0 0 0,-1 0 0 0 0,0 0-1 0 0,0 0 1 0 0,0 0 0 0 0,0 0 0 0 0,0-1 0 0 0,0 1-1 0 0,0 0 1 0 0,0 0 0 0 0,0 0 0 0 0,0 0 0 0 0,0 0-1 0 0,0 0 1 0 0,0 0 0 0 0,0 0 0 0 0,0 0 0 0 0,0 0 0 0 0,0 0-1 0 0,0 0 1 0 0,0 0 0 0 0,0 0 0 0 0,0 0 0 0 0,0 0-1 0 0,0-1 1 0 0,0 1 0 0 0,0 0 0 0 0,-1 0 0 0 0,1 0-1 0 0,0 0 1 0 0,0 0 0 0 0,0 0 0 0 0,0 0 0 0 0,0 0-1 0 0,0 0 1 0 0,0 0 0 0 0,0 0 0 0 0,0 0 0 0 0,-9-4-51 0 0,9 4 46 0 0,-25-9-51 0 0,-1 1 0 0 0,0 2-1 0 0,-1 1 1 0 0,-37-3 0 0 0,9 1-57 0 0,-458-84-480 0 0,200 32 596 0 0,231 45-5 0 0,-543-92 724 0 0,406 71-398 0 0,-471-68 820 0 0,-417 5-324 0 0,1068 96-820 0 0,10 0-30 0 0,1 1 1 0 0,-48 6-1 0 0,75-5 12 0 0,1 0 1 0 0,-1 0 0 0 0,1 0-1 0 0,-1 0 1 0 0,1 0-1 0 0,-1 0 1 0 0,1 0-1 0 0,-1 0 1 0 0,1 0 0 0 0,-1 0-1 0 0,1 1 1 0 0,-1-1-1 0 0,1 0 1 0 0,-1 0-1 0 0,1 1 1 0 0,0-1-1 0 0,-1 0 1 0 0,1 1 0 0 0,-1-1-1 0 0,1 0 1 0 0,0 1-1 0 0,-1-1 1 0 0,1 1-1 0 0,-1-1 1 0 0,2 1 5 0 0,-1-1 1 0 0,0 1 0 0 0,0-1-1 0 0,0 1 1 0 0,0-1 0 0 0,0 1-1 0 0,0-1 1 0 0,1 1-1 0 0,-1-1 1 0 0,0 0 0 0 0,0 1-1 0 0,1-1 1 0 0,-1 1-1 0 0,0-1 1 0 0,1 0 0 0 0,-1 1-1 0 0,0-1 1 0 0,1 0 0 0 0,0 1-1 0 0,24 15-252 0 0,-24-15 244 0 0,15 6-157 0 0,0 0 1 0 0,0-1-1 0 0,0-1 0 0 0,24 5 1 0 0,73 8-383 0 0,-90-15 482 0 0,470 45-61 0 0,-352-36 128 0 0,160 13 99 0 0,640 61 300 0 0,-327 8-144 0 0,-604-92-237 0 0,14 3 15 0 0,23 8-1 0 0,-38-8-17 0 0,-11-3 0 0 0,-13-2-42 0 0,14 0 27 0 0,-261-23-823 0 0,133 8 747 0 0,-1108-157 433 0 0,513 52 800 0 0,607 102-989 0 0,-441-62 509 0 0,166 27-440 0 0,210 29-167 0 0,180 24-151 0 0,35 4-376 0 0,-10-1 335 0 0,754 48-491 0 0,-421-35 470 0 0,-162-5 164 0 0,643 44 144 0 0,-439-4 99 0 0,-294-35-239 0 0,-152-29-200 0 0,-411-55-269 0 0,325 53 394 0 0,-1077-147 407 0 0,798 103 118 0 0,-236-37 227 0 0,-70-20-227 0 0,623 101-450 0 0,31 2-15 0 0,125 22-416 0 0,73 2 0 0 0,434 9-32 0 0,-251-11 448 0 0,788 48 123 0 0,-948-45-5 0 0,305 31 101 0 0,-358-26-132 0 0,-156-33-34 0 0,-305-29-109 0 0,256 35 38 0 0,-1438-174 278 0 0,999 110 93 0 0,313 45-332 0 0,56 2-31 0 0,170 27-45 0 0,6 0 15 0 0,0 1 0 0 0,1-1 1 0 0,-1 1-1 0 0,0 0 0 0 0,5 2 1 0 0,15 3-144 0 0,61 3-355 0 0,115-2 1 0 0,-120-6 484 0 0,194 3-69 0 0,332 11 129 0 0,-380 8 312 0 0,-304-37-298 0 0,-141-4 38 0 0,-162-19-150 0 0,-101-38 152 0 0,450 67-71 0 0,71 5-62 0 0,167 12-297 0 0,-94-3 362 0 0,283 19-47 0 0,-303-21 70 0 0,-90-4 151 0 0,-5-1-86 0 0,-11-5-32 0 0,0 1 0 0 0,-1 1-1 0 0,-27-5 1 0 0,-50-1 213 0 0,39 5-199 0 0,-478-57-63 0 0,461 48 0 0 0,54 10 0 0 0,-1 0 0 0 0,7 0-12 0 0,8 3-64 0 0,107-4-770 0 0,-44 2 756 0 0,77 5 0 0 0,-76 3 155 0 0,76 8-162 0 0,-136-13 65 0 0,-10-7 217 0 0,2 4-140 0 0,0 0-1 0 0,0 0 1 0 0,0 0 0 0 0,-1 1-1 0 0,1 0 1 0 0,0 0 0 0 0,-7 0-1 0 0,-50-6 19 0 0,46 7-63 0 0,-244-3 4 0 0,122 6-37 0 0,137-2-21 0 0,6 1-14 0 0,22 7 28 0 0,1-1-1 0 0,43 4 1 0 0,62 0-123 0 0,-23-3 99 0 0,-20 2 64 0 0,203 12 0 0 0,-281-23 9 0 0,-13-2 16 0 0,-9-1 64 0 0,-207-27 125 0 0,128 22-175 0 0,-30-1-39 0 0,-185 11 0 0 0,293-2 3 0 0,7 2-7 0 0,-1-1-1 0 0,1 0 1 0 0,0 1-1 0 0,-1 0 1 0 0,-8 3-1 0 0,11-4-113 0 0,6 3-290 0 0,5 2 349 0 0,0 1 1 0 0,0-1 0 0 0,1-1-1 0 0,0 0 1 0 0,-1 0-1 0 0,18 4 1 0 0,63 12-29 0 0,-59-15 84 0 0,32 11 0 0 0,-57-15-45 0 0,-76-3 107 0 0,-334-29 148 0 0,247 17-57 0 0,-179-4 99 0 0,149 9-166 0 0,175 8-97 0 0,10 1-68 0 0,6 1-350 0 0,11 4 328 0 0,0 0-1 0 0,0-1 0 0 0,0 0 0 0 0,23 2 1 0 0,64 1-46 0 0,-81-6 159 0 0,24 1-12 0 0,124 3 173 0 0,-165-5-95 0 0,-6-1 21 0 0,-10-5-47 0 0,0 1 1 0 0,-1 0 0 0 0,0 1-1 0 0,0 0 1 0 0,0 2 0 0 0,-27-3 0 0 0,-14-3 14 0 0,-47-7-25 0 0,-28-6-4 0 0,107 17-13 0 0,-28-3 0 0 0,-19-2-26 0 0,140 25-464 0 0,-7-8 462 0 0,92 0 0 0 0,-134-8 9 0 0,146-2 114 0 0,-154 2-99 0 0,-11 0 204 0 0,-16-8-44 0 0,5 5-128 0 0,-1 0 1 0 0,0 0-1 0 0,0 1 1 0 0,0 1-1 0 0,0 0 1 0 0,-18 0-1 0 0,3 0-45 0 0,-233-37-5 0 0,96 16 72 0 0,125 19-72 0 0,-36-5-60 0 0,52 5 98 0 0,16 4-926 0 0,20-19 598 0 0,-12 15 210 0 0,10-3 62 0 0,-10 4 18 0 0,3-3-58 0 0,2-3 46 0 0,-2-5 12 0 0,-3-1 0 0 0,-6 2 0 0 0,3 12 0 0 0,0-1 0 0 0,0 1 0 0 0,0 0 0 0 0,0 0 0 0 0,0 0 0 0 0,0 0 0 0 0,0 0 0 0 0,-1-1 0 0 0,1 1 0 0 0,0 0 0 0 0,0 0 0 0 0,0 0 0 0 0,0 0 0 0 0,0-1 0 0 0,0 1 0 0 0,0 0 0 0 0,0 0 0 0 0,0 0 0 0 0,0 0 0 0 0,0-1 0 0 0,0 1 0 0 0,0 0 0 0 0,0 0 0 0 0,0 0 0 0 0,0 0 0 0 0,1-1 0 0 0,-1 1 0 0 0,0 0 0 0 0,0 0 0 0 0,0 0 0 0 0,0 0 0 0 0,0 0 0 0 0,0-1 0 0 0,0 1 0 0 0,0 0 0 0 0,1 0 0 0 0,-1 0 0 0 0,0 0 0 0 0,0 0 0 0 0,0 0 0 0 0,0 0 0 0 0,0 0 0 0 0,1-1 0 0 0,-1 1 0 0 0,0 0 0 0 0,0 0 0 0 0,0 0 0 0 0,0 0 0 0 0,1 0 0 0 0,-1 0 0 0 0,0 0 0 0 0,0 0 0 0 0,0 0 0 0 0,0 0 0 0 0,1 0 0 0 0,-1 0 0 0 0,0 0 0 0 0,0 0 0 0 0,0 0 0 0 0,1 0 0 0 0,8 4 0 0 0,-8-4 0 0 0,53 20 60 0 0,0 2 100 0 0,103 24 0 0 0,140-6 184 0 0,-36-7-286 0 0,289 30 176 0 0,-218-29-157 0 0,-112-11-15 0 0,606 82 59 0 0,-684-85-125 0 0,323 54 4 0 0,-172-26 0 0 0,242 41-216 0 0,-376-64 78 0 0,-157-24 82 0 0,-2-2 50 0 0,0 0 1 0 0,0 1 0 0 0,-1-1 0 0 0,1 0-1 0 0,0 1 1 0 0,-1-1 0 0 0,1 1-1 0 0,-1-1 1 0 0,1 0 0 0 0,-1 1 0 0 0,1-1-1 0 0,-1 1 1 0 0,1 0 0 0 0,-1-1 0 0 0,1 1-1 0 0,-1-1 1 0 0,0 1 0 0 0,1 0-1 0 0,-2-1 1 0 0,-14-6-27 0 0,15 6 26 0 0,-48-14 1 0 0,0 2 0 0 0,-100-14 1 0 0,73 15-9 0 0,-218-31-72 0 0,57 9 39 0 0,-349-39 46 0 0,112 17 0 0 0,235 26-230 0 0,370 41-78 0 0,-52-6 222 0 0,221 13 31 0 0,-117-9 46 0 0,-141-7 9 0 0,421 36 0 0 0,-605-61 64 0 0,-948-92 240 0 0,654 66-133 0 0,432 48-167 0 0,-56-12 32 0 0,57 12-109 0 0,394 14-699 0 0,-344-12 757 0 0,127 5-24 0 0,-157-4 50 0 0,-14-2 54 0 0,-6-1 58 0 0,-16-4-24 0 0,0 0 0 0 0,-1 1 0 0 0,-24-1 0 0 0,7 0-56 0 0,-101-5-33 0 0,78 7 1 0 0,49 3 52 0 0,9 0 271 0 0,5 1-240 0 0,53 14-49 0 0,1-3 0 0 0,86 9-1 0 0,-65-12 8 0 0,230 27 85 0 0,-63-8-63 0 0,440 60 174 0 0,-243-20 105 0 0,-234-33-221 0 0,737 120 140 0 0,-691-109-243 0 0,34 5 6 0 0,113 14-2 0 0,56 7-19 0 0,-138-24-219 0 0,160 21-446 0 0,247 56-1900 0 0,-723-124 2534 0 0,34 6-482 0 0,46 17-1 0 0,-80-23 308 0 0,-174-13-905 0 0,93 4 1050 0 0,-550-58-144 0 0,125 12 54 0 0,20 0 137 0 0,159 17 0 0 0,-11-8 145 0 0,86 10-2 0 0,123 20-48 0 0,-120-17-19 0 0,3-19 147 0 0,211 43-148 0 0,8 2 73 0 0,1-1 0 0 0,-34-14-1 0 0,54 19 181 0 0,47-5 280 0 0,121 10-156 0 0,-70 0-456 0 0,466 18 4 0 0,-271-7-1 0 0,80 5 18 0 0,209 16 417 0 0,-420-20-88 0 0,-116-9-152 0 0,68 19 0 0 0,-108-24-159 0 0,-7-1-86 0 0,0 0 0 0 0,0-1 0 0 0,-1 1 0 0 0,1-1 0 0 0,-4-1-1 0 0,-9-2-36 0 0,-306-33-372 0 0,30 5 424 0 0,-1205-173 1674 0 0,937 114-1097 0 0,558 91-521 0 0,8 0-117 0 0,165-2-405 0 0,119 2 262 0 0,-64 2 304 0 0,168 5 150 0 0,-101 2 7 0 0,-277-7-168 0 0,-268-26 287 0 0,47 12-451 0 0,-226-18-2 0 0,147 7 100 0 0,-107-12 14 0 0,316 27 0 0 0,-97-14 9 0 0,149 18 33 0 0,136 9-401 0 0,154 5 252 0 0,8 2 20 0 0,-5 15 86 0 0,-228-24-16 0 0,-38-2-64 0 0,-6-2 0 0 0,-289-38 132 0 0,-5 15-58 0 0,60 6 19 0 0,136 11 39 0 0,-39-4-40 0 0,105 4 27 0 0,28 4-2 0 0,-1 2 1 0 0,1-1 0 0 0,-14 0-1 0 0,28 2-100 0 0,0-1 0 0 0,-1 0 0 0 0,10-2 0 0 0,13-3-29 0 0,377-13-323 0 0,-160 11 414 0 0,-183 6 19 0 0,1 2 0 0 0,66 9 0 0 0,-82-5 3 0 0,-31-2 22 0 0,-2 3 1025 0 0,-17-6-1106 0 0,-10-4-48 0 0,0 1 0 0 0,0-1 0 0 0,0 2 0 0 0,0 0-1 0 0,-24-3 1 0 0,-67 1-240 0 0,79 5 293 0 0,-83-2-48 0 0,-174-8 18 0 0,164-6 53 0 0,115 16-44 0 0,5 1-10 0 0,18 5-51 0 0,1-1-1 0 0,-1 0 0 0 0,32 1 0 0 0,70-1-7 0 0,-58-4 129 0 0,367 32-130 0 0,-345-22 124 0 0,-79-8 0 0 0,-14 0 0 0 0,-14 0 0 0 0,-192-2 123 0 0,62-1-30 0 0,-175-2 304 0 0,83-1-34 0 0,-693 5 117 0 0,841-1-478 0 0,-93-2-242 0 0,124-2 111 0 0,-92-16 0 0 0,3-5-63 0 0,139 21 182 0 0,3 0-44 0 0,8 2-10 0 0,28 1-386 0 0,50 0 324 0 0,126 23 264 0 0,-7-1-73 0 0,27 1 42 0 0,582 46 831 0 0,-777-67-916 0 0,430 30 162 0 0,584 23-120 0 0,-660-35-55 0 0,1164 55-8 0 0,-113 12-99 0 0,-1075-53 44 0 0,-130-12 44 0 0,519 75 36 0 0,-516-64-41 0 0,-55-9-158 0 0,-130-14-437 0 0,-57-10 230 0 0,1 0 1 0 0,-17 3 0 0 0,-11 1 81 0 0,-60-8-383 0 0,-135-21 1 0 0,136 13 638 0 0,-95-11-28 0 0,-257-34 283 0 0,78 7 168 0 0,127 18-84 0 0,-343-43 229 0 0,-161-24 482 0 0,591 74-765 0 0,-71-11 235 0 0,167 25-253 0 0,132 8-303 0 0,393 37-68 0 0,163 53 210 0 0,-576-79-64 0 0,82 24 0 0 0,-113-26-13 0 0,-16-4-62 0 0,-6-3-41 0 0,-333-40-64 0 0,305 37 174 0 0,-351-51 339 0 0,-135-18 331 0 0,321 47-431 0 0,-61-7-118 0 0,-149-11 2 0 0,393 42-127 0 0,10 2-49 0 0,6 1-45 0 0,66 9-132 0 0,83 2-1 0 0,-33-4 83 0 0,-79-5 156 0 0,-8-1-8 0 0,51 11 0 0 0,-306-39 30 0 0,137 19-14 0 0,-365-22 65 0 0,161 11-19 0 0,-130 2 21 0 0,364 14-143 0 0,80 6-179 0 0,-6 0 158 0 0,245 15-139 0 0,-136-3 221 0 0,-61-6 90 0 0,-370-29-40 0 0,119 10 102 0 0,49 2-130 0 0,-113-9-18 0 0,165 11-15 0 0,82 4-64 0 0,4 2-96 0 0,293 11-34 0 0,-134-9 226 0 0,-82-2 57 0 0,33 2-16 0 0,135 24 22 0 0,21 1-30 0 0,311-4 15 0 0,-253-38-64 0 0,-117 2 0 0 0,-12 14 163 0 0,-60 2-70 0 0,199-15-29 0 0,-275 5-38 0 0,-6 0 37 0 0,67 2 0 0 0,-94 4-61 0 0,4 1-3 0 0,54 8 0 0 0,-86-9 1 0 0,0 0 0 0 0,0 0 0 0 0,0 0 0 0 0,1 0 0 0 0,-1 0 0 0 0,0 0 0 0 0,0 0 0 0 0,0 0 0 0 0,0 0 0 0 0,0 0 0 0 0,1 0 0 0 0,-1 0 0 0 0,0 0 0 0 0,0 0 0 0 0,0 0 0 0 0,0 0 0 0 0,0 0 0 0 0,1 0 0 0 0,-1 0 0 0 0,0 0 0 0 0,0 0 0 0 0,0 0 0 0 0,0 0 0 0 0,0 0 0 0 0,0 0 0 0 0,0 0 0 0 0,1 1 0 0 0,-1-1 0 0 0,0 0 0 0 0,0 0 0 0 0,0 0 0 0 0,0 0 0 0 0,0 0 0 0 0,0 0 0 0 0,0 1 0 0 0,0-1 0 0 0,0 0 0 0 0,0 0 0 0 0,0 0 0 0 0,0 0 0 0 0,0 0 0 0 0,1 0 0 0 0,-1 1 0 0 0,0-1 0 0 0,0 0 0 0 0,-8 4 0 0 0,-12 2 0 0 0,-12-2-36 0 0,0-1 1 0 0,0-2-1 0 0,-40-2 0 0 0,8-1 3 0 0,-161 0-260 0 0,-273-39 0 0 0,487 39 300 0 0,-28-7-14 0 0,37 9-47 0 0,17 0-74 0 0,162 10-37 0 0,-40 0 74 0 0,263 23 91 0 0,-366-29 10 0 0,61 17-1 0 0,-91-20-6 0 0,-2 0 101 0 0,-35-6 211 0 0,11 1-292 0 0,-24-1-23 0 0,-138-25 0 0 0,173 27 11 0 0,9 3 290 0 0,5 0-287 0 0,0 0 0 0 0,0 1 0 0 0,0 0-1 0 0,0-1 1 0 0,6 4 0 0 0,5 0-6 0 0,89 10 50 0 0,-5-2-63 0 0,183 27 61 0 0,-67-13 6 0 0,73 15 199 0 0,228 39 544 0 0,38 24-45 0 0,-254-37-564 0 0,-9-2-162 0 0,190 35 96 0 0,64 15-130 0 0,86 21 0 0 0,-595-127-166 0 0,-1 2-1 0 0,0 1 0 0 0,32 17 1 0 0,-63-28-89 0 0,-66 2-872 0 0,-278-36 541 0 0,263 23 564 0 0,-789-105 189 0 0,96 20 482 0 0,480 60-416 0 0,-288-31 141 0 0,-103 2-123 0 0,-260-21-37 0 0,716 66-182 0 0,-96-6 8 0 0,203 17-39 0 0,-150-6 36 0 0,282 27-297 0 0,-5-9 216 0 0,0 0 0 0 0,0 0 0 0 0,0 0 0 0 0,1-1 0 0 0,-1-1 0 0 0,12 3 0 0 0,59 5-223 0 0,-39-5 144 0 0,871 85 16 0 0,-744-76 89 0 0,565 45 82 0 0,-511-40-18 0 0,277 29-39 0 0,-264-20-7 0 0,173 23 0 0 0,-8 21 0 0 0,-386-70-13 0 0,1 1 0 0 0,-1 1 0 0 0,0 0 0 0 0,0 1 1 0 0,0 1-1 0 0,16 8 0 0 0,-29-14 11 0 0,0 0 1 0 0,0 0 0 0 0,0 0 0 0 0,0 0 0 0 0,0 1 0 0 0,0-1-1 0 0,0 0 1 0 0,0 0 0 0 0,0 0 0 0 0,-1 0 0 0 0,1 0 0 0 0,0 0-1 0 0,0 0 1 0 0,0 0 0 0 0,0 0 0 0 0,0 0 0 0 0,0 0-1 0 0,0 0 1 0 0,0 0 0 0 0,0 0 0 0 0,0 0 0 0 0,0 0 0 0 0,0 0-1 0 0,0 0 1 0 0,0 1 0 0 0,0-1 0 0 0,0 0 0 0 0,-1 0 0 0 0,1 0-1 0 0,0 0 1 0 0,0 0 0 0 0,0 0 0 0 0,0 0 0 0 0,0 0 0 0 0,0 0-1 0 0,0 0 1 0 0,0 1 0 0 0,0-1 0 0 0,0 0 0 0 0,0 0-1 0 0,0 0 1 0 0,0 0 0 0 0,1 0 0 0 0,-1 0 0 0 0,0 0 0 0 0,0 0-1 0 0,0 0 1 0 0,0 0 0 0 0,0 0 0 0 0,0 1 0 0 0,0-1 0 0 0,0 0-1 0 0,0 0 1 0 0,0 0 0 0 0,0 0 0 0 0,0 0 0 0 0,0 0-1 0 0,0 0 1 0 0,-10 4-60 0 0,0 0 1 0 0,0 0-1 0 0,-1-1 0 0 0,0-1 0 0 0,0 0 0 0 0,-14 1 0 0 0,-73 0-309 0 0,65-3 269 0 0,-601-15-224 0 0,2-26 390 0 0,407 25-72 0 0,-1155-91 1383 0 0,763 58-654 0 0,33 15-95 0 0,182 13-292 0 0,217 13-225 0 0,130 8-81 0 0,-72 10 0 0 0,123-10-51 0 0,0 0 0 0 0,0 1 0 0 0,0 0 0 0 0,0 0-1 0 0,1 0 1 0 0,-1 0 0 0 0,0 0 0 0 0,1 1 0 0 0,-1 0 0 0 0,1-1 0 0 0,-1 1-1 0 0,-5 5 1 0 0,9-7 19 0 0,0 0-1 0 0,0 0 1 0 0,0 0-1 0 0,0 0 1 0 0,0 0 0 0 0,0 0-1 0 0,0 0 1 0 0,0 0-1 0 0,0 0 1 0 0,0 1-1 0 0,0-1 1 0 0,0 0-1 0 0,0 0 1 0 0,0 0 0 0 0,-1 0-1 0 0,1 0 1 0 0,0 0-1 0 0,0 0 1 0 0,0 0-1 0 0,0 0 1 0 0,0 0-1 0 0,0 1 1 0 0,0-1-1 0 0,0 0 1 0 0,0 0 0 0 0,0 0-1 0 0,0 0 1 0 0,0 0-1 0 0,0 0 1 0 0,0 0-1 0 0,0 0 1 0 0,0 1-1 0 0,1-1 1 0 0,-1 0-1 0 0,0 0 1 0 0,0 0 0 0 0,0 0-1 0 0,0 0 1 0 0,0 0-1 0 0,0 0 1 0 0,0 0-1 0 0,0 0 1 0 0,0 0-1 0 0,0 0 1 0 0,0 0 0 0 0,0 1-1 0 0,0-1 1 0 0,0 0-1 0 0,1 0 1 0 0,-1 0-1 0 0,3 4-96 0 0,1 0 1 0 0,0-1-1 0 0,0 1 0 0 0,0-1 0 0 0,1 0 1 0 0,-1 0-1 0 0,1 0 0 0 0,-1-1 0 0 0,1 1 0 0 0,6 1 1 0 0,58 17-499 0 0,-59-18 531 0 0,49 10-115 0 0,96 10 0 0 0,65-8 63 0 0,-203-15 107 0 0,608 24-36 0 0,51 2 17 0 0,473 62 409 0 0,-1058-78-323 0 0,226 30 158 0 0,-5 22-33 0 0,-304-60-176 0 0,2 0-5 0 0,1 1 0 0 0,-1 0 0 0 0,1 1 1 0 0,-1 0-1 0 0,0 1 0 0 0,15 9 0 0 0,-23-13-32 0 0,-5 0-10 0 0,-10 1-43 0 0,1 0-1 0 0,0-1 0 0 0,-18-1 1 0 0,-406-32-921 0 0,279 16 994 0 0,-1619-177 589 0 0,1381 146-14 0 0,-232-35 416 0 0,175 21-278 0 0,128 16-230 0 0,-68-8 44 0 0,274 38-394 0 0,-195-20 179 0 0,3 23-140 0 0,301 12-153 0 0,-1 0 1 0 0,1 1-1 0 0,0 0 0 0 0,-16 5 0 0 0,23-6-15 0 0,1 0 0 0 0,0 1-1 0 0,0-1 1 0 0,0 1 0 0 0,-1-1-1 0 0,1 1 1 0 0,0-1 0 0 0,0 1 0 0 0,0 0-1 0 0,0-1 1 0 0,0 1 0 0 0,0 0-1 0 0,0 0 1 0 0,0 0 0 0 0,0 0 0 0 0,1 0-1 0 0,-1 0 1 0 0,0 0 0 0 0,0 0 0 0 0,1 0-1 0 0,-1 1 1 0 0,1-1 0 0 0,-1 0-1 0 0,1 0 1 0 0,0 0 0 0 0,-1 1 0 0 0,1-1-1 0 0,0 0 1 0 0,0 1 0 0 0,0-1 0 0 0,0 0-1 0 0,0 0 1 0 0,0 1 0 0 0,0-1-1 0 0,0 0 1 0 0,0 1 0 0 0,1-1 0 0 0,-1 0-1 0 0,1 0 1 0 0,-1 0 0 0 0,1 1 0 0 0,0 1-1 0 0,1 0-56 0 0,0 1 0 0 0,0-1 0 0 0,1 1 0 0 0,-1-1 0 0 0,1 0-1 0 0,0 1 1 0 0,0-1 0 0 0,0-1 0 0 0,0 1 0 0 0,5 3 0 0 0,5 2-161 0 0,21 11 1 0 0,-30-17 194 0 0,36 16-145 0 0,1-1-1 0 0,0-2 1 0 0,1-2-1 0 0,56 9 1 0 0,177 17-182 0 0,-262-38 351 0 0,554 47-246 0 0,3-17 65 0 0,-28-2 90 0 0,1011 115 267 0 0,-1118-72 72 0 0,-402-66-260 0 0,49 18-1 0 0,-99-20-418 0 0,-292-20-363 0 0,227 9 684 0 0,-1219-133 605 0 0,274 25 714 0 0,499 56-610 0 0,456 49-446 0 0,0 3 0 0 0,-110 3 0 0 0,145 11-153 0 0,40-3-123 0 0,1 0 94 0 0,1 1-1 0 0,0 0 1 0 0,0-1-1 0 0,1 0 1 0 0,-1 0 0 0 0,1-1-1 0 0,0 0 1 0 0,0 0 0 0 0,0 0-1 0 0,9 3 1 0 0,13 2-115 0 0,31 7 0 0 0,-55-15 139 0 0,414 55-481 0 0,-330-47 465 0 0,1025 83-216 0 0,-289-26 190 0 0,-665-52-14 0 0,1321 129-742 0 0,-1312-122-3589 0 0</inkml:trace>
</inkml:ink>
</file>

<file path=ppt/ink/ink1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08.154"/>
    </inkml:context>
    <inkml:brush xml:id="br0">
      <inkml:brushProperty name="width" value="0.05" units="cm"/>
      <inkml:brushProperty name="height" value="0.05" units="cm"/>
    </inkml:brush>
  </inkml:definitions>
  <inkml:trace contextRef="#ctx0" brushRef="#br0">0 316 1375 0 0,'0'0'1050'0'0,"5"-1"-22"0"0,13-3 48 0 0,-18 4-1027 0 0,1 0 1 0 0,-1 0-1 0 0,0 0 1 0 0,1 0-1 0 0,-1 0 1 0 0,0-1-1 0 0,1 1 0 0 0,-1 0 1 0 0,0 0-1 0 0,1 0 1 0 0,-1-1-1 0 0,0 1 1 0 0,0 0-1 0 0,1 0 1 0 0,-1-1-1 0 0,0 1 1 0 0,0 0-1 0 0,0 0 1 0 0,1-1-1 0 0,-1 1 1 0 0,0 0-1 0 0,0-1 0 0 0,0 1 1 0 0,0 0-1 0 0,0-1 1 0 0,0 1-1 0 0,0-1 1 0 0,0-3 87 0 0,3-23 2173 0 0,-2-36 0 0 0,1 5-715 0 0,-2 54-1571 0 0,1 0 0 0 0,-1 0 1 0 0,0 0-1 0 0,0 0 0 0 0,-2-7 0 0 0,1 2 4 0 0,1 4-28 0 0,-4-20 3 0 0,-1 4-22 0 0,3 11-267 0 0,0 1 0 0 0,0 0-1 0 0,1-12 1 0 0,1 10-257 0 0</inkml:trace>
</inkml:ink>
</file>

<file path=ppt/ink/ink1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08.439"/>
    </inkml:context>
    <inkml:brush xml:id="br0">
      <inkml:brushProperty name="width" value="0.05" units="cm"/>
      <inkml:brushProperty name="height" value="0.05" units="cm"/>
    </inkml:brush>
  </inkml:definitions>
  <inkml:trace contextRef="#ctx0" brushRef="#br0">41 201 5063 0 0,'0'0'630'0'0,"-1"-2"-92"0"0,-3-14 537 0 0,-14-55 1056 0 0,5 16-2057 0 0,11 51-69 0 0,0-20-36 0 0,2-2-280 0 0,0 24 128 0 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0:41.950"/>
    </inkml:context>
    <inkml:brush xml:id="br0">
      <inkml:brushProperty name="width" value="0.2" units="cm"/>
      <inkml:brushProperty name="height" value="0.4" units="cm"/>
      <inkml:brushProperty name="color" value="#3399FF"/>
      <inkml:brushProperty name="tip" value="rectangle"/>
      <inkml:brushProperty name="rasterOp" value="maskPen"/>
    </inkml:brush>
  </inkml:definitions>
  <inkml:trace contextRef="#ctx0" brushRef="#br0">675 1128 919 0 0,'385'50'4526'0'0,"-365"-48"-4517"0"0,0 0-14 0 0,24-1 1 0 0,-42-1-76 0 0,-16 0-891 0 0,-228-8-72 0 0,-44 1 979 0 0,-94 11 2560 0 0,317-4-2163 0 0,-98 5-19 0 0,659-78 822 0 0,-466 67-997 0 0,242-35 717 0 0,57-11-706 0 0,312-61-150 0 0,-315 60 0 0 0,-90 24 49 0 0,-54 9 49 0 0,-179 19-128 0 0,28-5 218 0 0,-33 6-185 0 0,0 0-1 0 0,-1 0 1 0 0,1 0 0 0 0,0 0 0 0 0,0 0-1 0 0,0-1 1 0 0,0 1 0 0 0,0 0-1 0 0,0 0 1 0 0,0 0 0 0 0,0 0 0 0 0,0 0-1 0 0,0 0 1 0 0,0 0 0 0 0,0 0 0 0 0,0 0-1 0 0,0 0 1 0 0,0 0 0 0 0,0-1 0 0 0,0 1-1 0 0,0 0 1 0 0,0 0 0 0 0,0 0 0 0 0,0 0-1 0 0,0 0 1 0 0,0 0 0 0 0,0 0 0 0 0,0 0-1 0 0,0 0 1 0 0,0 0 0 0 0,0-1 0 0 0,0 1-1 0 0,0 0 1 0 0,0 0 0 0 0,0 0 0 0 0,0 0-1 0 0,0 0 1 0 0,0 0 0 0 0,0 0 0 0 0,0 0-1 0 0,0 0 1 0 0,0 0 0 0 0,0 0 0 0 0,1 0-1 0 0,-1 0 1 0 0,0 0 0 0 0,0-1 0 0 0,0 1-1 0 0,0 0 1 0 0,0 0 0 0 0,0 0-1 0 0,0 0 1 0 0,0 0 0 0 0,0 0 0 0 0,0 0-1 0 0,0 0 1 0 0,1 0 0 0 0,-1 0 0 0 0,0 0-1 0 0,0 0 1 0 0,0 0 0 0 0,0 0 0 0 0,0 0-1 0 0,0 0 1 0 0,0 0 0 0 0,0 0 0 0 0,-18-3 90 0 0,-48-1 70 0 0,-122 8 1 0 0,97 0-290 0 0,-6 0-12 0 0,-361 7 85 0 0,-194 13 1802 0 0,623-22-1672 0 0,-176 14-39 0 0,192-16-107 0 0,49 9-1278 0 0,9-6 706 0 0,82-6-1 0 0,46-16 263 0 0,-146 16 353 0 0,1465-133 434 0 0,-1365 125-200 0 0,-140 6-90 0 0,-16 2-96 0 0,0 1 1 0 0,-57 3-1 0 0,42 1-15 0 0,-841 11 1145 0 0,415-4-344 0 0,4 25-176 0 0,387-27-892 0 0,76-7 72 0 0,19 4-761 0 0,15-2 423 0 0,0-1 1 0 0,0-1-1 0 0,47-7 0 0 0,-19 2 454 0 0,442-45-70 0 0,-179 15 219 0 0,-213 24-60 0 0,350-28 50 0 0,-219 28 156 0 0,-232 9-161 0 0,-15-1-52 0 0,-19 0 0 0 0,-499-3 302 0 0,336 9 16 0 0,63-2-192 0 0,-430 11 800 0 0,496-6-969 0 0,-23-1-151 0 0,81-5-73 0 0,6 1-21 0 0,7 2 45 0 0,1-1 0 0 0,0-1 0 0 0,0 0-1 0 0,14 0 1 0 0,53-6-683 0 0,-47 3 618 0 0,298-26-66 0 0,-228 19 348 0 0,117-12 16 0 0,299-21 0 0 0,-207 15 270 0 0,-303 26-250 0 0,-5 1 15 0 0,1-1 0 0 0,-1 1 1 0 0,0-1-1 0 0,0 0 1 0 0,1 0-1 0 0,4-2 1 0 0,-11 2 66 0 0,-3-3-61 0 0,0 2 0 0 0,0-1-1 0 0,-1 0 1 0 0,1 1-1 0 0,-1 0 1 0 0,-7-1-1 0 0,-47-5 199 0 0,48 7-186 0 0,-431-19 600 0 0,369 18-478 0 0,-14 1 41 0 0,-203-9 492 0 0,-2 2 213 0 0,184 6-658 0 0,82 1-232 0 0,0 2 1 0 0,-31 5-1 0 0,56-5-175 0 0,8-1-295 0 0,44 4-220 0 0,1-3 0 0 0,85-9 0 0 0,-43 2 601 0 0,321-23-66 0 0,140-1 428 0 0,-383 29 104 0 0,-162 1-374 0 0,-6 1-20 0 0,1-1 0 0 0,-1 0 0 0 0,0 0-1 0 0,1 0 1 0 0,-1-1 0 0 0,1 1 0 0 0,-1-1 0 0 0,0 1 0 0 0,5-2-1 0 0,-21-4 427 0 0,-42-1 193 0 0,-72-1 0 0 0,89 6-609 0 0,-401 0 71 0 0,227 4-38 0 0,185-2-52 0 0,-226 4 141 0 0,181 1-88 0 0,-104 19-1 0 0,166-22-50 0 0,-4 1 7 0 0,0 1-1 0 0,-15 6 1 0 0,27-9-163 0 0,7 1-302 0 0,7 2 193 0 0,1 1 0 0 0,0-2 0 0 0,-1 1 0 0 0,1-2 0 0 0,1 0 1 0 0,21 2-1 0 0,80-4-199 0 0,-101-1 407 0 0,71-1-11 0 0,311-19-126 0 0,196-20 266 0 0,-404 25 149 0 0,-148 6-164 0 0,-37 9 303 0 0,-5 0-201 0 0,-22-3 116 0 0,0 1 1 0 0,0 0-1 0 0,-32 2 0 0 0,-22-2 163 0 0,-386-8-104 0 0,89 5 152 0 0,133 2-127 0 0,232 4-361 0 0,4 1-7 0 0,0-1-1 0 0,0 1 0 0 0,0 0 0 0 0,0 0 1 0 0,-7 3-1 0 0,11-3-109 0 0,51 8-1116 0 0,182-9 360 0 0,-97-3 892 0 0,93-12 211 0 0,-185 12-177 0 0,43-5 33 0 0,-81 8 224 0 0,-11-3-153 0 0,1 0 0 0 0,0 1-1 0 0,0-1 1 0 0,-1 1 0 0 0,1 1 0 0 0,-17-2 0 0 0,-46 4-13 0 0,35 0-26 0 0,-157-4-241 0 0,67-1 47 0 0,-2 0-5 0 0,-93 1 24 0 0,4 11-2 0 0,206-7 52 0 0,1-1-1 0 0,-1 0 0 0 0,-11-1 1 0 0,19 0-81 0 0,6 2-680 0 0,15 4 495 0 0,0-1 0 0 0,1 0 1 0 0,-1-2-1 0 0,33 0 0 0 0,85-8-268 0 0,-45 0 462 0 0,63 6 62 0 0,61-4 13 0 0,-44-5-1 0 0,-168 9 1 0 0,4-1 2 0 0,0 1-1 0 0,0-1 0 0 0,-1-1 0 0 0,11-2 0 0 0,-7 2 8 0 0,-8 1 191 0 0,-6 0-81 0 0,-5-4-53 0 0,-1 2 0 0 0,0-1 0 0 0,0 2 0 0 0,0-1 0 0 0,0 1 0 0 0,-14-2 0 0 0,-62-1 571 0 0,35 3-480 0 0,-530-16-158 0 0,468 21 4 0 0,-81-2-24 0 0,157-3-173 0 0,33 2 74 0 0,-7 2-1303 0 0,34 4 1276 0 0,0-1 1 0 0,0-2-1 0 0,0 0 1 0 0,46-2-1 0 0,-19 1 56 0 0,164-6 90 0 0,-98 0 0 0 0,-27 1 0 0 0,85 1 0 0 0,21-4 54 0 0,-181 5-33 0 0,-12 1 51 0 0,-17-8 261 0 0,2 4-250 0 0,1 0-1 0 0,-1 0 0 0 0,1 2 0 0 0,-21-4 0 0 0,-51 1-44 0 0,43 3-7 0 0,-415-9 167 0 0,199 16-40 0 0,253-5-232 0 0,7 1-478 0 0,14 4 442 0 0,0-2-1 0 0,1-1 1 0 0,35 1 0 0 0,62-8 59 0 0,-42 0 65 0 0,-70 5-9 0 0,528-3 346 0 0,-368 2-233 0 0,-150 0-97 0 0,-11 1 296 0 0,-13-4-110 0 0,4 1-139 0 0,-14-3 22 0 0,0 2-1 0 0,-1 0 1 0 0,1 1-1 0 0,-1 1 1 0 0,-24 1 0 0 0,-4-1-15 0 0,-232-9-159 0 0,239 10 80 0 0,-45-3 4 0 0,-22 0 0 0 0,35 2-92 0 0,77 2 54 0 0,1 1-1 0 0,-1-1 1 0 0,0 1-1 0 0,0 0 0 0 0,0 0 1 0 0,5 2-1 0 0,6 2-29 0 0,11 0 23 0 0,0-1 0 0 0,0-1 1 0 0,1-2-1 0 0,30-1 1 0 0,34 2 151 0 0,320 8 60 0 0,-356-10-238 0 0,165-10-759 0 0,-204 9 837 0 0,-15 0 0 0 0,0 1-1 0 0,0 0 1 0 0,0 0-1 0 0,1-1 0 0 0,-1 1 1 0 0,0 0-1 0 0,0 0 1 0 0,0 0-1 0 0,0-1 1 0 0,0 1-1 0 0,0 0 1 0 0,0 0-1 0 0,0-1 1 0 0,0 1-1 0 0,0 0 1 0 0,1-1-1 0 0,-1 1 1 0 0,0 0-1 0 0,0 0 1 0 0,-1-1-1 0 0,1 1 1 0 0,0 0-1 0 0,0 0 1 0 0,0-1-1 0 0,0 1 1 0 0,0 0-1 0 0,0 0 1 0 0,0-1-1 0 0,0 1 1 0 0,0 0-1 0 0,-1 0 1 0 0,1-1-1 0 0,0 1 1 0 0,0 0-1 0 0,0 0 1 0 0,-1-1-1 0 0,0 0 11 0 0,0 0 1 0 0,0 0-1 0 0,0 0 0 0 0,-1 0 1 0 0,1 0-1 0 0,0 0 0 0 0,-1 0 1 0 0,1 1-1 0 0,-1-1 0 0 0,1 0 1 0 0,-1 1-1 0 0,1-1 1 0 0,-1 1-1 0 0,1 0 0 0 0,-4-1 1 0 0,-29-1 171 0 0,25 2-135 0 0,-130 3 56 0 0,29 1-84 0 0,28-1-26 0 0,-17 0 0 0 0,90-4 2 0 0,-17 0 35 0 0,0 1 0 0 0,0 1 1 0 0,1 2-1 0 0,-1 0 0 0 0,-31 9 1 0 0,75-5-192 0 0,7-3 120 0 0,0 0 0 0 0,0-2 1 0 0,41-2-1 0 0,-39 0 25 0 0,139-7 9 0 0,-55 1 0 0 0,47-4 0 0 0,-69 3 0 0 0,91 4 0 0 0,-167 5-10 0 0,-10-2-45 0 0,-73-4 136 0 0,-182 1-9 0 0,-246-13 360 0 0,328 15-247 0 0,77 3-130 0 0,15-1-53 0 0,-104-3-16 0 0,45-6-364 0 0,127 8 274 0 0,5 0 0 0 0,-1-1-1 0 0,1 1 1 0 0,0-1 0 0 0,-1 0 0 0 0,-8-4-1 0 0,-21-5-161 0 0,23 6 252 0 0,-1 1 14 0 0,1-1 0 0 0,0 1 0 0 0,0 0 0 0 0,3 0-10 0 0,5 2-44 0 0,-3-1-10 0 0,5 1 296 0 0,4 0-165 0 0,0 0-64 0 0,-1 0 0 0 0,1 0 0 0 0,0 0 0 0 0,0 0 0 0 0,1 1 0 0 0,-1-1-1 0 0,0 1 1 0 0,0-1 0 0 0,0 1 0 0 0,0 0 0 0 0,0-1 0 0 0,0 1 0 0 0,1 0 0 0 0,-1 1 0 0 0,3-1 0 0 0,2 1 27 0 0,33 3 247 0 0,67 17 0 0 0,-46-8-47 0 0,28 5 11 0 0,106 19-86 0 0,1-17 39 0 0,73 6 391 0 0,-241-23-581 0 0,62 14 55 0 0,-57-9-62 0 0,38 3 0 0 0,4 1 3 0 0,-54-8 0 0 0,0-1 0 0 0,0 0 0 0 0,27-1 0 0 0,9-3 1 0 0,30-2-16 0 0,16-6-304 0 0,-98 8 311 0 0,29-9 5 0 0,-19 7 3 0 0,-3 1 11 0 0,-7 1 32 0 0,7-2-33 0 0,2-1-10 0 0,-2 0 0 0 0,1 1 0 0 0,0 0 0 0 0,0 0 0 0 0,22 0 0 0 0,11-2 0 0 0,60-9 131 0 0,-51 8 90 0 0,-21 3-49 0 0,-1 1-1 0 0,1 2 0 0 0,-1 2 0 0 0,44 6 0 0 0,-70-6-172 0 0,-1 0 0 0 0,0 0 0 0 0,9 5 0 0 0,-9-4-25 0 0,-4-3-62 0 0,-13-3 96 0 0,6 2 21 0 0,-3-1 1 0 0,-1 1 1 0 0,1 1-1 0 0,-14 0 1 0 0,-8 0 3 0 0,-241-16-325 0 0,253 14 286 0 0,-473-32-246 0 0,363 40 233 0 0,-5 0-17 0 0,96-7-10 0 0,8 1 30 0 0,-50-8 0 0 0,26 3 79 0 0,42 2-64 0 0,4 1-10 0 0,5 1-22 0 0,5 0 64 0 0,20-6-4 0 0,-1 2 1 0 0,1 0 0 0 0,0 2 0 0 0,36-2 0 0 0,-21 2 19 0 0,268-17 144 0 0,-91 2-128 0 0,-194 16-43 0 0,-11 1-10 0 0,-1 0-1 0 0,1 1 1 0 0,-1 0 0 0 0,15 2-1 0 0,-9 2-10 0 0,35 7-64 0 0,-16-5 64 0 0,15 0 0 0 0,-18-2 0 0 0,0 3 0 0 0,0-3 0 0 0,-8 0 10 0 0,-13-2 27 0 0,15 7-20 0 0,5 0-81 0 0,-15-4 64 0 0,0 1-10 0 0,11 6-36 0 0,-22-8 38 0 0,8 5 8 0 0,3 6 0 0 0,2-4 0 0 0,-16-10 0 0 0,11 5 0 0 0,0-2 11 0 0,-9-3 309 0 0,-16-10-179 0 0,3 4-135 0 0,0 0 0 0 0,0 1 0 0 0,0 0 0 0 0,0 1 0 0 0,-20-4 0 0 0,-57-5-86 0 0,64 10 90 0 0,-93-8-40 0 0,-43-5 6 0 0,129 11 39 0 0,28 4 160 0 0,5 2-229 0 0,2 2 38 0 0,1-1 0 0 0,1 0-1 0 0,-1 0 1 0 0,0 0 0 0 0,1-1-1 0 0,-1 0 1 0 0,1 0 0 0 0,11 1-1 0 0,60 5-151 0 0,-57-7 155 0 0,99 3 13 0 0,22 1 0 0 0,297 46 69 0 0,-398-45-63 0 0,50 4 21 0 0,58 9-1 0 0,-108-12-26 0 0,137 33 0 0 0,-151-32 0 0 0,0-1 0 0 0,48 6 0 0 0,28 3 0 0 0,-66-12-25 0 0,70 3-142 0 0,-11-10-240 0 0,-61 1 366 0 0,42 4 41 0 0,-57-1 0 0 0,-4 0 0 0 0,-8 0 0 0 0,15 6 0 0 0,-7-3-10 0 0,-4-1-49 0 0,-9-3-32 0 0,-313 13-2165 0 0,25-35 1712 0 0,249 16 589 0 0,22 3 315 0 0,0 1 1 0 0,-20-1 0 0 0,40 2-440 0 0,1 0 1 0 0,0 0-1 0 0,-1 0 1 0 0,12-5-1 0 0,10-2 17 0 0,-2 4 38 0 0,-12 2 4 0 0,24-6 0 0 0,-24 5 20 0 0,-9 3 0 0 0,0-1 0 0 0,1 1 0 0 0,-1-1 0 0 0,8-3 0 0 0,21-9 170 0 0,-32 12 36 0 0,0 0-98 0 0,8-6 265 0 0,0 1-178 0 0,-1 0 1 0 0,13-12-1 0 0,-20 17-193 0 0,-1-1-1 0 0,1 1 1 0 0,-1 0-1 0 0,0 0 1 0 0,1 0-1 0 0,0 1 1 0 0,-1-1 0 0 0,4-1-1 0 0,8-4-104 0 0,-3 0 85 0 0,4-1 18 0 0,0 0 0 0 0,0 3 0 0 0,-2 1 14 0 0,-39 8-26 0 0,-1-2-1 0 0,-31 0 1 0 0,50-2 27 0 0,-76-4-15 0 0,72 3 0 0 0,2-2 11 0 0,9 2-8 0 0,2 0-1 0 0,-1 0-1 0 0,1 0 0 0 0,-1 0 0 0 0,1-1 1 0 0,-1 1-1 0 0,1 0 0 0 0,-1 0 0 0 0,1 0 1 0 0,0 0-1 0 0,-1-1 0 0 0,1 1 0 0 0,-1 0 1 0 0,1 0-1 0 0,-1-1 0 0 0,1 1 0 0 0,0 0 1 0 0,-1-1-1 0 0,1 1 0 0 0,0 0 0 0 0,-1-1 1 0 0,1 1-1 0 0,-1-1 0 0 0,2 0 0 0 0,0-1 0 0 0,0 1 0 0 0,0 0-1 0 0,0 0 1 0 0,0 0 0 0 0,0 0 0 0 0,0 0 0 0 0,0 0 0 0 0,0 0-1 0 0,0 0 1 0 0,0 0 0 0 0,1 0 0 0 0,-1 1 0 0 0,0-1 0 0 0,3 0-1 0 0,7-5 5 0 0,1 0-1 0 0,0 1 0 0 0,0 0 0 0 0,0 1 0 0 0,15-3 1 0 0,-1 3 27 0 0,41-3 1 0 0,-62 7-23 0 0,0-1 0 0 0,0 1-1 0 0,0 0 1 0 0,-1 0 0 0 0,8 2 0 0 0,18 1 0 0 0,-14-1-10 0 0,0-1 0 0 0,1 0 0 0 0,-1 0 0 0 0,0 1 0 0 0,-1-2 1547 0 0,-28-2-1509 0 0,0 1 0 0 0,0 0 0 0 0,-1 1 0 0 0,1 0 0 0 0,0 1 0 0 0,-25 5-1 0 0,4-1 13 0 0,-14 3-3 0 0,-66 20 1 0 0,67-16-5 0 0,-3 2-43 0 0,11-3 0 0 0,-78 12 0 0 0,107-22 11 0 0,7 0 186 0 0,14-10-133 0 0,2 2-64 0 0,1 0 0 0 0,0 0 0 0 0,16-4 0 0 0,3-3 0 0 0,9 1 0 0 0,-13 2 0 0 0,-28 11 0 0 0,13-5 0 0 0,-1-1 0 0 0,1-1 0 0 0,15-10 0 0 0,-4 1 23 0 0,-22 14-18 0 0,1-1 1 0 0,0 1 0 0 0,0 0 0 0 0,0 0 0 0 0,0 1 0 0 0,7-3 0 0 0,-3 1-6 0 0,41-11 0 0 0,-26 7 0 0 0,-14 5 0 0 0,0-1 0 0 0,0 1 0 0 0,14-1 0 0 0,-8 1 0 0 0,29 0 0 0 0,-32 1 14 0 0,-4 1 28 0 0,0 0 0 0 0,0 0 0 0 0,0 1 0 0 0,13 3 0 0 0,-6 0-42 0 0,-1 2 0 0 0,0 2-14 0 0,5 2-20 0 0,-16-5 4 0 0,-1-1 20 0 0,8 6 10 0 0,-1 0 0 0 0,4-2 0 0 0,41 18 11 0 0,-52-24 0 0 0,1-1 1 0 0,0 1-1 0 0,0-1 0 0 0,0 0 0 0 0,0 1 1 0 0,0-2-1 0 0,4 2 0 0 0,26 7 92 0 0,-17-4-91 0 0,-1 2-1 0 0,0 0 1 0 0,0 0-1 0 0,-1 2 1 0 0,0 0-1 0 0,0 0 1 0 0,18 17-1 0 0,-20-16-11 0 0,1-1 0 0 0,1 0 0 0 0,-1-1 0 0 0,2 0 0 0 0,-1-1 0 0 0,19 6 0 0 0,94 25 0 0 0,-110-34 0 0 0,26 5 0 0 0,0-2 0 0 0,1-3 0 0 0,84 0 0 0 0,14 3 0 0 0,-29-2-349 0 0,-111-5 406 0 0,-4 0 13 0 0,-16-4-101 0 0,-1 1 0 0 0,1 1 1 0 0,0 1-1 0 0,-23 1 0 0 0,-77 10-190 0 0,95-8 210 0 0,-623 42-46 0 0,387-30 42 0 0,20-2 27 0 0,-164 11 30 0 0,123-2-5 0 0,-106 9 0 0 0,379-30-40 0 0,-17 3-172 0 0,0 1-1 0 0,-41 11 1 0 0,68-13-112 0 0,2 2 202 0 0,-1-1-1 0 0,1 0 1 0 0,0-1-1 0 0,0 1 0 0 0,0-1 1 0 0,0 0-1 0 0,0 0 1 0 0,0 0-1 0 0,0-1 0 0 0,1 0 1 0 0,-1 0-1 0 0,1 0 1 0 0,6-1-1 0 0,13 1-275 0 0,42-6 0 0 0,-29 2 308 0 0,530-39 118 0 0,108 10 196 0 0,-608 30-270 0 0,352-4-91 0 0,-417 6-46 0 0,-13-2-16 0 0,0 1 137 0 0,1 0 0 0 0,-1 1 1 0 0,-19 1-1 0 0,-1 0 12 0 0,-381 8 300 0 0,187-3 138 0 0,-55 3 361 0 0,228-6-583 0 0,-267 20 444 0 0,3 16-491 0 0,257-31-146 0 0,29-4 1 0 0,0 0 0 0 0,0 2 0 0 0,1 1 0 0 0,-31 11-1 0 0,56-16-17 0 0,0 0 1 0 0,-1-1-1 0 0,1 1 0 0 0,0 0 0 0 0,0 1 0 0 0,-3 2 0 0 0,4-3-238 0 0,6 0-390 0 0,5 3 492 0 0,0 0 0 0 0,0-1 0 0 0,0 0-1 0 0,1 0 1 0 0,0-1 0 0 0,0-1 0 0 0,-1 0-1 0 0,20 2 1 0 0,90-1-481 0 0,-94-3 607 0 0,598-24 1 0 0,-391 13 18 0 0,-197 9-2 0 0,633-18 0 0 0,-549 17 16 0 0,-157-4 208 0 0,-180-1 166 0 0,165 8-316 0 0,-266-2 454 0 0,-180 1 842 0 0,370 2-1094 0 0,-164 5 296 0 0,0 16-318 0 0,224-14-233 0 0,-146 21-30 0 0,212-28-189 0 0,24 3-182 0 0,-1 0 0 0 0,1-2 0 0 0,0 0 0 0 0,33-2 0 0 0,84-15-327 0 0,-90 9 679 0 0,222-26-124 0 0,269-36 211 0 0,-353 45-48 0 0,101-16-12 0 0,-275 36-2 0 0,0 0 0 0 0,0 0-1 0 0,23-11 1 0 0,-35 14 0 0 0,0 0 0 0 0,0 0 0 0 0,0 0-1 0 0,0 0 1 0 0,0-1 0 0 0,0 1 0 0 0,0 0 0 0 0,0 0 0 0 0,0 0-1 0 0,0-1 1 0 0,0 1 0 0 0,0 0 0 0 0,0 0 0 0 0,0 0 0 0 0,0-1-1 0 0,0 1 1 0 0,0 0 0 0 0,0 0 0 0 0,0 0 0 0 0,0 0 0 0 0,0-1 0 0 0,0 1-1 0 0,0 0 1 0 0,0 0 0 0 0,0 0 0 0 0,-1-1 0 0 0,1 1 0 0 0,0 0-1 0 0,0 0 1 0 0,0 0 0 0 0,0 0 0 0 0,0 0 0 0 0,-1 0 0 0 0,1-1-1 0 0,0 1 1 0 0,0 0 0 0 0,0 0 0 0 0,-1 0 0 0 0,-5-6-27 0 0,-3 2 28 0 0,1-1 1 0 0,-1 2 0 0 0,0-1 0 0 0,0 1-1 0 0,0 0 1 0 0,0 1 0 0 0,-14-2 0 0 0,10 2 7 0 0,-111-17 256 0 0,-133-3 0 0 0,208 19-96 0 0,-254-3 921 0 0,108 4-518 0 0,-89 9 101 0 0,2 16-506 0 0,267-22-156 0 0,-68 6 18 0 0,-141 17 26 0 0,215-22-79 0 0,0-1-1 0 0,0 1 0 0 0,1 0 0 0 0,-16 7 1 0 0,23-8-184 0 0,2-1-68 0 0,0 0 243 0 0,1 0 0 0 0,-1 1 0 0 0,0-1 0 0 0,1 0 1 0 0,-1 1-1 0 0,0-1 0 0 0,0 1 0 0 0,1 0 0 0 0,1 1 0 0 0,6 2-49 0 0,12 3-94 0 0,0-1-1 0 0,1-1 1 0 0,38 3-1 0 0,67-2-77 0 0,-111-5 260 0 0,346-9-63 0 0,-175 2 60 0 0,148-14-222 0 0,-120 5 7 0 0,-59 6 130 0 0,271-12-161 0 0,-388 22 249 0 0,-23-1-8 0 0,1 0 0 0 0,27-3 0 0 0,-42 2-55 0 0,-8 3 26 0 0,0-2-1 0 0,0 1 1 0 0,-1-1-1 0 0,-8 0 1 0 0,-8-1 2 0 0,-617 6 123 0 0,639-5-90 0 0,-315-6 707 0 0,-270 2 332 0 0,227 13-932 0 0,282-4-408 0 0,74-5 80 0 0,7 2-272 0 0,28 6-12 0 0,0-1-1 0 0,0-1 0 0 0,50 1 0 0 0,103-5 231 0 0,-146-2 257 0 0,529 11 176 0 0,-440-6-37 0 0,572 45 677 0 0,-662-45-755 0 0,122 16 109 0 0,-123-15-118 0 0,1 3 0 0 0,40 14 0 0 0,-52-12-23 0 0,-25-11-12 0 0,0 1 0 0 0,0 0 0 0 0,1-1 0 0 0,-1 1 0 0 0,0 0 0 0 0,0 0 0 0 0,0-1 0 0 0,0 1 0 0 0,0 0 0 0 0,2 2 0 0 0,-3-2 2 0 0,1 0-1 0 0,-1-1 0 0 0,0 1 0 0 0,0 0 1 0 0,0-1-1 0 0,0 1 0 0 0,0 0 1 0 0,0-1-1 0 0,0 1 0 0 0,0 0 0 0 0,0-1 1 0 0,0 1-1 0 0,0 0 0 0 0,-1-1 0 0 0,1 1 1 0 0,0 0-1 0 0,0-1 0 0 0,-1 1 1 0 0,1 0-1 0 0,0-1 0 0 0,-1 1 0 0 0,1-1 1 0 0,-1 1-1 0 0,1-1 0 0 0,-1 1 0 0 0,1-1 1 0 0,-1 1-1 0 0,1-1 0 0 0,-1 1 1 0 0,1-1-1 0 0,-1 0 0 0 0,0 1 0 0 0,1-1 1 0 0,-1 0-1 0 0,-1 1 0 0 0,-25 10 41 0 0,-25 0 271 0 0,1-2 0 0 0,-73 2-1 0 0,86-8-154 0 0,-174 13 567 0 0,-86 7 77 0 0,202-15-544 0 0,-79 8 140 0 0,136-10-301 0 0,1 1 0 0 0,-53 18 0 0 0,43-6-84 0 0,44-17-9 0 0,1 0 0 0 0,-1 0 0 0 0,0 0-1 0 0,1 1 1 0 0,-1-1 0 0 0,1 1 0 0 0,0 0 0 0 0,-5 6 0 0 0,7-8-14 0 0,1-1 0 0 0,0 1 0 0 0,0 0 0 0 0,-1 0 0 0 0,1-1 1 0 0,0 1-1 0 0,0 0 0 0 0,0 0 0 0 0,0 0 0 0 0,0-1 0 0 0,0 1 1 0 0,0 0-1 0 0,0 0 0 0 0,0 0 0 0 0,0-1 0 0 0,1 1 0 0 0,-1 0 1 0 0,0 0-1 0 0,0-1 0 0 0,1 1 0 0 0,0 1 0 0 0,-1 0-23 0 0,1 0 8 0 0,1 1-1 0 0,-1-1 1 0 0,1 1 0 0 0,-1-1-1 0 0,1 0 1 0 0,0 0-1 0 0,0 1 1 0 0,0-1 0 0 0,0 0-1 0 0,0 0 1 0 0,0-1-1 0 0,0 1 1 0 0,1 0 0 0 0,2 1-1 0 0,7 3-122 0 0,22 8 0 0 0,-25-10 89 0 0,11 3-41 0 0,1-1 0 0 0,-1-1-1 0 0,43 6 1 0 0,67-4 90 0 0,-97-6 5 0 0,417 5 260 0 0,-365-6-243 0 0,115-4 66 0 0,40 1-39 0 0,-128 4-39 0 0,197-25 0 0 0,-282 20 0 0 0,42-14 0 0 0,-56 12 1 0 0,-11 1 1 0 0,-8 1 14 0 0,2 2 7 0 0,-1-1 1 0 0,1 2-1 0 0,0-1 1 0 0,-1 0-1 0 0,1 1 1 0 0,-1 0-1 0 0,0 0 1 0 0,1 0-1 0 0,-1 1 0 0 0,0-1 1 0 0,0 1-1 0 0,-5 1 1 0 0,-4-2 20 0 0,-133-2-1 0 0,0 5 0 0 0,-268 41-1 0 0,315-27-42 0 0,-150 32 0 0 0,241-46 0 0 0,1 0 0 0 0,0 1 0 0 0,-1 0 0 0 0,1 0 0 0 0,-14 10 0 0 0,13-6-34 0 0,9-7 30 0 0,0 0 0 0 0,0 0 0 0 0,0 0 0 0 0,0 0 0 0 0,0 0 0 0 0,-1 0 0 0 0,1 0 0 0 0,0 1 0 0 0,0-1 0 0 0,0 0 0 0 0,0 0 0 0 0,0 0 0 0 0,0 0 0 0 0,0 0 0 0 0,0 0 0 0 0,0 0 0 0 0,0 0 0 0 0,0 0 0 0 0,0 1 0 0 0,0-1 0 0 0,0 0 0 0 0,0 0 0 0 0,0 0 0 0 0,0 0 0 0 0,0 0 0 0 0,0 0 0 0 0,0 0 0 0 0,0 0 0 0 0,0 1 0 0 0,0-1 0 0 0,0 0 0 0 0,0 0 0 0 0,0 0 0 0 0,0 0 0 0 0,0 0 0 0 0,0 0 0 0 0,0 0 0 0 0,0 0 0 0 0,0 0 0 0 0,0 1 0 0 0,0-1 0 0 0,1 0 0 0 0,-1 0 0 0 0,2 3-40 0 0,0 1 0 0 0,1-1 1 0 0,0 0-1 0 0,0 0 1 0 0,0 0-1 0 0,0 0 1 0 0,0 0-1 0 0,0-1 0 0 0,1 1 1 0 0,-1-1-1 0 0,1 0 1 0 0,0 0-1 0 0,-1-1 0 0 0,1 1 1 0 0,0-1-1 0 0,0 1 1 0 0,0-1-1 0 0,6 0 1 0 0,10 3-55 0 0,1-2 1 0 0,29 1 0 0 0,-41-3 59 0 0,330-17-37 0 0,-134 1 161 0 0,-75 7-73 0 0,0-6 1 0 0,-1-5-1 0 0,230-67 0 0 0,-294 68-41 0 0,-37 12-1 0 0,0-1 0 0 0,0-1 1 0 0,-1-2-1 0 0,27-14 0 0 0,-49 22 25 0 0,0 0 0 0 0,-1 0 0 0 0,1-1-1 0 0,-1 1 1 0 0,6-8 0 0 0,-9 11 8 0 0,0-1 0 0 0,-1 0 0 0 0,1 0 0 0 0,0 1 0 0 0,-1-1 1 0 0,1 0-1 0 0,-1 0 0 0 0,1 0 0 0 0,-1 0 0 0 0,1 0 0 0 0,-1 0 1 0 0,0 0-1 0 0,1 0 0 0 0,-1 0 0 0 0,0 0 0 0 0,0 0 0 0 0,0 0 0 0 0,0 0 1 0 0,0 0-1 0 0,0 0 0 0 0,0 0 0 0 0,0 0 0 0 0,0 0 0 0 0,0 0 0 0 0,0 0 1 0 0,-1 0-1 0 0,1 0 0 0 0,-1 0 0 0 0,1 0 0 0 0,0 0 0 0 0,-1 1 0 0 0,1-1 1 0 0,-1 0-1 0 0,0 0 0 0 0,1 0 0 0 0,-1 0 0 0 0,-1 0 0 0 0,-4-4 69 0 0,-1 0 0 0 0,1 0 0 0 0,-1 1-1 0 0,-1 0 1 0 0,1 0 0 0 0,-12-3 0 0 0,-50-15 177 0 0,55 18-210 0 0,-55-12-10 0 0,-74-10 0 0 0,-74 3-477 0 0,10 1 138 0 0,184 19 282 0 0,-18-2-10 0 0,1-1 0 0 0,0-3 0 0 0,-48-16-1 0 0,75 20 38 0 0,6-1-21 0 0,7 5 8 0 0,1 1-1 0 0,-1-1 1 0 0,0 0-1 0 0,1 1 1 0 0,-1-1 0 0 0,0 0-1 0 0,1 1 1 0 0,-1-1-1 0 0,1 1 1 0 0,-1-1 0 0 0,1 1-1 0 0,-1-1 1 0 0,1 1 0 0 0,-1-1-1 0 0,1 1 1 0 0,1-1-1 0 0,-2 1 7 0 0,6-4-63 0 0,1 0 0 0 0,-1 1 0 0 0,1 0 0 0 0,0 0 0 0 0,0 1-1 0 0,8-2 1 0 0,48-7-483 0 0,-25 5 285 0 0,47-9 121 0 0,-19 4-19 0 0,97-29-1 0 0,-148 35 167 0 0,0-4 28 0 0,-12 5 37 0 0,1 2 20 0 0,-4 1 35 0 0,0 0-101 0 0,1 0-1 0 0,-1 1 1 0 0,0-1-1 0 0,1 0 1 0 0,-1 0-1 0 0,0 1 0 0 0,0-1 1 0 0,0 0-1 0 0,1 0 1 0 0,-1 0-1 0 0,0 0 1 0 0,0 1-1 0 0,0-1 1 0 0,-1-2-1 0 0,-1 1-3 0 0,0-1 1 0 0,-1 1-1 0 0,1-1 0 0 0,-1 1 1 0 0,0 0-1 0 0,0 0 0 0 0,0 0 1 0 0,0 0-1 0 0,0 0 0 0 0,0 0 1 0 0,0 1-1 0 0,0 0 0 0 0,-1 0 1 0 0,1 0-1 0 0,0 0 0 0 0,-7-1 1 0 0,-7 0-30 0 0,0 1 1 0 0,-22 1 0 0 0,9 0 21 0 0,-13-4-66 0 0,15 1 49 0 0,-37 1 0 0 0,63 2-68 0 0,5-1-6 0 0,81-20-80 0 0,-45 13 45 0 0,53-20-1 0 0,-10-3 55 0 0,-67 25 1094 0 0,-13 6-1372 0 0,11-2 278 0 0,6-2-4 0 0,-4 3 12 0 0,28 3 63 0 0,-41-2 118 0 0,-25 1 18 0 0,-40-1-1 0 0,20-1-59 0 0,-4 1-68 0 0,11 1 38 0 0,-40-4 0 0 0,58 0-39 0 0,0 0 0 0 0,0-1 1 0 0,0-1-1 0 0,-33-13 0 0 0,38 13-14 0 0,-2-4-40 0 0,12 6 23 0 0,-1 0-124 0 0,4 3 135 0 0,0 0 1 0 0,0 0 0 0 0,0 0 0 0 0,0 0-1 0 0,-1 0 1 0 0,1 0 0 0 0,0 0-1 0 0,0 0 1 0 0,0-1 0 0 0,-1 1 0 0 0,1 0-1 0 0,0 0 1 0 0,0 0 0 0 0,0 0 0 0 0,0 0-1 0 0,0 0 1 0 0,-1-1 0 0 0,1 1-1 0 0,0 0 1 0 0,0 0 0 0 0,0 0 0 0 0,0 0-1 0 0,0-1 1 0 0,0 1 0 0 0,0 0-1 0 0,0 0 1 0 0,0 0 0 0 0,-1-1 0 0 0,1 1-1 0 0,0 0 1 0 0,0 0 0 0 0,0 0 0 0 0,0-1-1 0 0,0 1 1 0 0,4-9-299 0 0,8-4-41 0 0,-6 10 320 0 0,0 0-1 0 0,0 0 1 0 0,1 0-1 0 0,-1 1 0 0 0,1 0 1 0 0,0 0-1 0 0,0 0 1 0 0,-1 1-1 0 0,15 0 0 0 0,-6 1-22 0 0,0 0 0 0 0,0 1 0 0 0,22 5 0 0 0,34 7 48 0 0,-56-11 0 0 0,18 0 0 0 0,31 12-74 0 0,-41-12 26 0 0,-19 0 26 0 0,10 6-139 0 0,-12-7 570 0 0,-29 10-249 0 0,14-10-160 0 0,-1 0 0 0 0,1 0 0 0 0,0-2 0 0 0,-23-2 0 0 0,-1 0 0 0 0,13 3 0 0 0,9 0 0 0 0,1 0 0 0 0,-18-3 0 0 0,18 0 0 0 0,4 1 11 0 0,8 1 17 0 0,260-19-411 0 0,-237 20 390 0 0,-1 1-1 0 0,1 1 1 0 0,-1 0-1 0 0,0 2 0 0 0,0 0 1 0 0,0 1-1 0 0,0 1 1 0 0,-1 1-1 0 0,23 11 0 0 0,-28-10-6 0 0,0 0 0 0 0,-2 0 0 0 0,36 29 140 0 0,-34-29-76 0 0,13-1 141 0 0,-1-1 0 0 0,1-1 0 0 0,0-1 0 0 0,50 0 0 0 0,-39-2-26 0 0,-33-2-150 0 0,21 4 30 0 0,-21-2-58 0 0,22 1 62 0 0,-21-3-63 0 0,19 4 0 0 0,-10-1 0 0 0,8 4 0 0 0,-17-6 0 0 0,12-2 0 0 0,13 3 0 0 0,-26-2 28 0 0,1 0 0 0 0,-1 0 0 0 0,0 0-1 0 0,1-1 1 0 0,5-1 0 0 0,9-2 45 0 0,-16 3-137 0 0,6-5 48 0 0,-3-3 27 0 0,-6 7 20 0 0,-1 1 0 0 0,1 0 1 0 0,-1-1-1 0 0,1 1 0 0 0,-1-1 0 0 0,0 1 0 0 0,1-1 1 0 0,-1 1-1 0 0,0-1 0 0 0,0 1 0 0 0,0-1 0 0 0,0 0 1 0 0,0 1-1 0 0,-1-3 0 0 0,1 3-30 0 0,0-1 223 0 0,2 1-133 0 0,1-2-92 0 0,1 1 0 0 0,0 0-1 0 0,0-1 1 0 0,0 1 0 0 0,1 1 0 0 0,-1-1-1 0 0,8-1 1 0 0,2-1-16 0 0,-10 1 17 0 0,18-3 0 0 0,-1 0-36 0 0,-21 6 33 0 0,1 1-1 0 0,-1-1 1 0 0,0 0 0 0 0,0 0 0 0 0,0 0 0 0 0,0 0-1 0 0,0 0 1 0 0,0 0 0 0 0,0 0 0 0 0,0 0-1 0 0,1 0 1 0 0,-1 0 0 0 0,0 0 0 0 0,0 0-1 0 0,0 0 1 0 0,0 0 0 0 0,0 0 0 0 0,0 0 0 0 0,0 0-1 0 0,0 0 1 0 0,1-1 0 0 0,-1 1 0 0 0,0 0-1 0 0,0 0 1 0 0,0 0 0 0 0,0 0 0 0 0,0 0-1 0 0,0 0 1 0 0,0 0 0 0 0,0 0 0 0 0,0 0 0 0 0,0 0-1 0 0,0 0 1 0 0,0 0 0 0 0,0 0 0 0 0,1-1-1 0 0,-1 1 1 0 0,0 0 0 0 0,0 0 0 0 0,0 0-1 0 0,0 0 1 0 0,0 0 0 0 0,0 0 0 0 0,0 0-1 0 0,0 0 1 0 0,0-1 0 0 0,0 1 0 0 0,0 0 0 0 0,0 0-1 0 0,0 0 1 0 0,0 0 0 0 0,0 0 0 0 0,0 0-1 0 0,0 0 1 0 0,0 0 0 0 0,0 0 0 0 0,-1-1-1 0 0,-18-1-299 0 0,13 2 380 0 0,-43-5-104 0 0,-54 2 0 0 0,28 4 34 0 0,-82 5-3 0 0,109-4-16 0 0,25-2 18 0 0,-36 5 0 0 0,57-4 26 0 0,5-2-429 0 0,57-3 275 0 0,46-8 86 0 0,4-5 36 0 0,-81 12 0 0 0,34-1 0 0 0,19-2 0 0 0,-29-3 0 0 0,-25 6-53 0 0,-25 5 85 0 0,-4-2-192 0 0,0-5 133 0 0,1 5-47 0 0,13-4 68 0 0,-11 6 60 0 0,27 2-44 0 0,-13-2-20 0 0,5 3-14 0 0,-16 0 3 0 0,0-1 12 0 0,25 5 9 0 0,-6 1 3 0 0,-11-3-8 0 0,0-1 1 0 0,18 4 0 0 0,-6-2-29 0 0,-13-4-30 0 0,13-1 41 0 0,-11-1 590 0 0,16-5-504 0 0,-10 4-16 0 0,20 1 22 0 0,-14 1-67 0 0,-12 0-49 0 0,26-2 1 0 0,-26 1 2 0 0,2 3 32 0 0,-3 0 22 0 0,-11-2 126 0 0,-3 11-5 0 0,0-10-122 0 0,0 0 0 0 0,1 1 0 0 0,-1-1-1 0 0,0 0 1 0 0,0 0 0 0 0,0 0 0 0 0,-1 0-1 0 0,1-1 1 0 0,0 1 0 0 0,-1 0 0 0 0,-2 2-1 0 0,-1 1 2 0 0,-4 5-11 0 0,0-1 0 0 0,-1 0 0 0 0,0 0 0 0 0,-12 7 0 0 0,2-1 0 0 0,6-6-31 0 0,0-1 0 0 0,-1-1 0 0 0,1 0 0 0 0,-27 9 0 0 0,16-7-15 0 0,-9 2-99 0 0,-1-1 1 0 0,-56 8-1 0 0,83-17 127 0 0,-86 14-227 0 0,0-5-1 0 0,-151-2 1 0 0,-4-32 106 0 0,232 21 135 0 0,0-1-1 0 0,1-1 0 0 0,-1-1 1 0 0,1 0-1 0 0,0-1 0 0 0,-25-15 1 0 0,-5-1-54 0 0,45 22 54 0 0,-1 0-22 0 0,1 1-1 0 0,-1-1 1 0 0,0 0 0 0 0,1 0 0 0 0,-1-1 0 0 0,1 1 0 0 0,-1 0 0 0 0,1 0 0 0 0,-2-3 0 0 0,-10-9-75 0 0,-11-14 25 0 0,0-1 64 0 0,-6 1-41 0 0,12 7 106 0 0,12 15-66 0 0,-16-12-38 0 0,12 11 51 0 0,0-1 0 0 0,1 0 0 0 0,0 0 4 0 0,1-1-1 0 0,-10-10 1 0 0,16 15 39 0 0,-3-2-7 0 0,-9-14 802 0 0,12 18-764 0 0,-5-4-60 0 0,0-2-14 0 0,3-2 11 0 0,4 7 17 0 0,-2 2-461 0 0,-1-1 422 0 0,0 1 9 0 0,-15 2-59 0 0,0 3 104 0 0,1 1 0 0 0,0 1 0 0 0,0 0 0 0 0,1 1 0 0 0,0 1-1 0 0,-23 16 1 0 0,31-20-61 0 0,0 1-1 0 0,0 0 0 0 0,1 0 1 0 0,-1 1-1 0 0,1 0 0 0 0,1 0 1 0 0,-1 1-1 0 0,-6 11 0 0 0,7-7 19 0 0,3 2 0 0 0,-1 17-4 0 0,6-18 10 0 0,0-5 14 0 0,-1-3 15 0 0,1 0 0 0 0,0 1 0 0 0,0-1 1 0 0,1 0-1 0 0,-1 0 0 0 0,1 0 0 0 0,0-1 1 0 0,1 1-1 0 0,5 6 0 0 0,0-2-5 0 0,0 0 1 0 0,0 0-1 0 0,13 8 0 0 0,-2-5 25 0 0,1 0-1 0 0,38 15 1 0 0,-30-14-12 0 0,0-1-24 0 0,1-1 0 0 0,59 13 0 0 0,67-2 62 0 0,-98-19-54 0 0,83-5-1 0 0,57-17 89 0 0,70-30 96 0 0,-189 25-114 0 0,-23 6 99 0 0,32-14 147 0 0,1 0-98 0 0,-49 20-175 0 0,52-13-16 0 0,-86 24-54 0 0,-1 0 0 0 0,0-1 0 0 0,0 0 0 0 0,1 0 0 0 0,-1 0 0 0 0,6-4 0 0 0,2-1 0 0 0,0 0 0 0 0,16-4 0 0 0,-7 4 0 0 0,15-3 0 0 0,-8 1 0 0 0,15-9 0 0 0,-2 4 0 0 0,-27 12 0 0 0,0-1 0 0 0,0-1 0 0 0,0 1 0 0 0,-1-2 0 0 0,1-2 0 0 0,39-15 0 0 0,-39 16 0 0 0,-2 4 0 0 0,1-3 0 0 0,1-2 0 0 0,4-6-1 0 0,-4 8 39 0 0,-8 4-21 0 0,-1-1-7 0 0,-3 1-10 0 0,1 0 0 0 0,-1 0 0 0 0,1 1 0 0 0,-1-1 0 0 0,0 1 0 0 0,1 0 0 0 0,-1 0 0 0 0,7 2 0 0 0,15 0 4 0 0,-4-1-22 0 0,-20-1 13 0 0,0 0 1 0 0,-1 0 0 0 0,1 0-1 0 0,0 0 1 0 0,-1 0-1 0 0,1 0 1 0 0,-1 0 0 0 0,1 0-1 0 0,0-1 1 0 0,-1 1 0 0 0,1 0-1 0 0,0 0 1 0 0,-1-1 0 0 0,1 1-1 0 0,-1 0 1 0 0,2-1-1 0 0,-1-1-4 0 0,1 2-45 0 0,-4 0 1 0 0,-17 3 28 0 0,0-2 1 0 0,0 0-1 0 0,-26-3 1 0 0,31 2-6 0 0,11 0 29 0 0,-181 1-9 0 0,172 2 10 0 0,7-2 0 0 0,0 0 0 0 0,1 0 0 0 0,-1 0 0 0 0,0-1 0 0 0,-5 1 0 0 0,0-1-10 0 0,21-9-44 0 0,5 1 54 0 0,1 1 0 0 0,0 1 0 0 0,35-10 0 0 0,-35 12 0 0 0,8-3 0 0 0,-7 1 0 0 0,0 1 0 0 0,0 1 0 0 0,20-2 0 0 0,60-3 0 0 0,-93 8 0 0 0,21 4 0 0 0,-12-2-10 0 0,-23 6-44 0 0,-3-3 63 0 0,-1 0-1 0 0,1-1 1 0 0,-1 0-1 0 0,-24 1 1 0 0,-19 4 12 0 0,43-6-21 0 0,-9-3 0 0 0,12 2 11 0 0,7-1 450 0 0,7 0-407 0 0,299-25 20 0 0,-124 17-74 0 0,-165 8 6 0 0,1 1-1 0 0,-1 0 0 0 0,0 1 1 0 0,0 1-1 0 0,-1 0 0 0 0,1 0 1 0 0,0 2-1 0 0,-1-1 0 0 0,0 2 1 0 0,0 0-1 0 0,15 9 0 0 0,-9-2-5 0 0,1-2 0 0 0,35 15 0 0 0,-24-14 0 0 0,-3 0 0 0 0,-14-6 0 0 0,1-1 0 0 0,-2 0-80 0 0,-1-2 223 0 0,-4-5-1114 0 0,3 2 907 0 0,3-3 52 0 0,0-1 12 0 0,-3-2-10 0 0,-7 3-33 0 0,5-4 32 0 0,0-3 22 0 0,-4-1 42 0 0,-5 9-36 0 0,0 0 1 0 0,0 0-1 0 0,1 1 0 0 0,-1-1 0 0 0,0 0 0 0 0,-1 0 0 0 0,1 0 1 0 0,0 1-1 0 0,-1-1 0 0 0,1 0 0 0 0,0 0 0 0 0,-1 1 0 0 0,0-1 1 0 0,1 0-1 0 0,-1 1 0 0 0,0-1 0 0 0,0 1 0 0 0,0-1 0 0 0,0 1 1 0 0,0-1-1 0 0,-1 1 0 0 0,-1-2 0 0 0,0 1-21 0 0,1 0 0 0 0,-1 0 0 0 0,0 1 0 0 0,1-1 0 0 0,-1 1 0 0 0,0 0 0 0 0,0 0 0 0 0,0 0 0 0 0,-6-1 0 0 0,-31-3-125 0 0,26 4 103 0 0,-5-1 0 0 0,-1 2-1 0 0,-39 3 1 0 0,52-3 25 0 0,-3 1-21 0 0,7-1-86 0 0,18 2-197 0 0,4 0 265 0 0,0 0-1 0 0,36-1 0 0 0,150-12 94 0 0,-165 4-42 0 0,-38 7 42 0 0,1-1 11 0 0,8-2 0 0 0,-1-1 0 0 0,-8 3 171 0 0,0 1-210 0 0,7 4 32 0 0,-5-2-23 0 0,0 0 0 0 0,1 0 0 0 0,-1 0 0 0 0,1-1-1 0 0,6 2 1 0 0,54 11-7 0 0,-35-6 49 0 0,-18-6-62 0 0,0 1 0 0 0,20 8-1 0 0,-19-8-13 0 0,-10-3 0 0 0,0 1 0 0 0,0 0 0 0 0,0 0 0 0 0,0 0 0 0 0,0 0 0 0 0,0 1 0 0 0,0-1 0 0 0,0 1 0 0 0,-1-1 0 0 0,1 1 0 0 0,-1 0 0 0 0,4 3 0 0 0,13 8 0 0 0,-15-9 0 0 0,7 10 0 0 0,7 9 0 0 0,-9-12 0 0 0,4 8 0 0 0,-9-15 0 0 0,9 7 0 0 0,-4-3 12 0 0,1 0 0 0 0,1-1-1 0 0,0 0 1 0 0,0-1-1 0 0,0-1 1 0 0,0 1 0 0 0,1-2-1 0 0,0 0 1 0 0,0 0 0 0 0,23 4-1 0 0,-6-4 21 0 0,0-2 0 0 0,0 0 0 0 0,48-5 0 0 0,-61 2-16 0 0,1-2 0 0 0,-1 0 0 0 0,28-9-1 0 0,45-24 88 0 0,-35 14-77 0 0,-28 14-2 0 0,51-11-1 0 0,-25 8-6 0 0,-35 7-9 0 0,0 2 0 0 0,0 0-1 0 0,0 0 1 0 0,23 3 0 0 0,70 9 56 0 0,-71-6-49 0 0,-20-2-11 0 0,203 16 2 0 0,-119-8-5 0 0,-57-4 12 0 0,-43-6 213 0 0,-6 0-147 0 0,-7-4-25 0 0,0 0 1 0 0,-1 1 0 0 0,1 1-1 0 0,-21-2 1 0 0,-49 0 2 0 0,37 3-26 0 0,-212-30-90 0 0,193 21 108 0 0,-317-38-49 0 0,115 20-47 0 0,187 18 30 0 0,-42-6-239 0 0,117 16 202 0 0,13 10-1330 0 0,-3-5 1399 0 0,-1-1 0 0 0,1-1 0 0 0,0 1 0 0 0,0-1-1 0 0,1-1 1 0 0,-1 0 0 0 0,1 0 0 0 0,-1 0 0 0 0,10 0-1 0 0,20 4 36 0 0,-19-1-49 0 0,0-2 1 0 0,0-1 0 0 0,0 0 0 0 0,0-1 0 0 0,22-2-1 0 0,-28 0-1 0 0,25 3 0 0 0,-5 0 0 0 0,-25-2 0 0 0,30 5 0 0 0,-24-2 0 0 0,-2 1-16 0 0,-9-3-69 0 0,-6 0-400 0 0,-4 4 475 0 0,-1-1 1 0 0,0-1 0 0 0,0 1-1 0 0,0-1 1 0 0,0 0 0 0 0,0-1-1 0 0,-1 0 1 0 0,1-1 0 0 0,-10 2-1 0 0,5-2 10 0 0,-5 0 0 0 0,0 0 0 0 0,-28-2 0 0 0,27 0-17 0 0,-37 2 0 0 0,35 0 2 0 0,-26-1 0 0 0,4-3 15 0 0,-127-7 0 0 0,146 10-1 0 0,10-1 4 0 0,0 2 0 0 0,-1-1 0 0 0,-22 6 0 0 0,35-6 50 0 0,4 1 1 0 0,7 3-38 0 0,-1 0 0 0 0,1 0 0 0 0,0-1 0 0 0,1 0 1 0 0,15 2-1 0 0,53 4 109 0 0,-44-6-105 0 0,228 17-20 0 0,-7-25-72 0 0,-170-1 72 0 0,63-3 0 0 0,-121 8 0 0 0,153 2 11 0 0,32-3 56 0 0,-117-1-17 0 0,191-15 78 0 0,-254 12-20 0 0,-24 4-52 0 0,0 0-1 0 0,1 1 0 0 0,13-1 1 0 0,68-3 449 0 0,-90 5-503 0 0,0-1 0 0 0,1 1 0 0 0,-1 0 0 0 0,0 0 0 0 0,1 0 0 0 0,-1 0 1 0 0,0 0-1 0 0,1 0 0 0 0,-1 0 0 0 0,1 0 0 0 0,-1 0 0 0 0,0 0 0 0 0,1 0 0 0 0,-1 0 0 0 0,0 0 0 0 0,1 0 0 0 0,-1 0 1 0 0,1 0-1 0 0,-1 0 0 0 0,0 0 0 0 0,1 1 0 0 0,-1-1 0 0 0,0 0 0 0 0,1 0 0 0 0,-1 0 0 0 0,1 1 0 0 0,3 2 40 0 0,15-1-23 0 0,-14-2-14 0 0,-1 1 1 0 0,1-1-1 0 0,-1 1 0 0 0,1 0 0 0 0,5 1 0 0 0,6 1 31 0 0,11 2-55 0 0,34 5-45 0 0,-12-1-8 0 0,-37-7 37 0 0,-5-1 9 0 0,-1 0 0 0 0,1-1 0 0 0,0 1 0 0 0,-1-1-1 0 0,9-1 1 0 0,-1 0 26 0 0,-1 1 0 0 0,0 0 0 0 0,0 0 0 0 0,1-1 0 0 0,1 2 0 0 0,1-1 0 0 0,-4 0-10 0 0,6 1-121 0 0,-4 0 38 0 0,0-1 0 0 0,0-1 1 0 0,19-3-1 0 0,-30 4 29 0 0,-1 0-245 0 0,8 3 309 0 0,-5-2 53 0 0,-5-1-52 0 0,0 0-1 0 0,0 0 0 0 0,0 0 1 0 0,0 0-1 0 0,0 0 0 0 0,0 0 1 0 0,0 0-1 0 0,1 0 0 0 0,-1 0 1 0 0,0 0-1 0 0,0 0 0 0 0,0 0 1 0 0,0 0-1 0 0,0 0 1 0 0,0 0-1 0 0,0 0 0 0 0,1 0 1 0 0,-1 0-1 0 0,0 0 0 0 0,0 1 1 0 0,0-1-1 0 0,0 0 0 0 0,0 0 1 0 0,0 0-1 0 0,0 0 0 0 0,0 0 1 0 0,0 0-1 0 0,1 0 0 0 0,-1 0 1 0 0,0 0-1 0 0,0 0 0 0 0,0 1 1 0 0,0-1-1 0 0,0 0 0 0 0,0 0 1 0 0,0 0-1 0 0,0 0 0 0 0,0 0 1 0 0,0 0-1 0 0,0 0 1 0 0,0 0-1 0 0,0 1 0 0 0,0-1 1 0 0,0 0-1 0 0,0 0 0 0 0,0 0 1 0 0,0 0-1 0 0,0 0 0 0 0,0 0 1 0 0,0 0-1 0 0,0 1 0 0 0,-8 1-2 0 0,-10 0-14 0 0,-25-1 16 0 0,-31 2 0 0 0,13 0 101 0 0,-81-6 0 0 0,46-1 1 0 0,-25-2 56 0 0,-17 0-57 0 0,82 5-54 0 0,-97 5 23 0 0,144-3-71 0 0,-9 1-4 0 0,-26-1-1 0 0,42-1-55 0 0,5 0-108 0 0,111-17-445 0 0,80 7 562 0 0,-9 1 176 0 0,-123 8 36 0 0,80-11 0 0 0,-140 12 32 0 0,0-1-121 0 0,-2 1-54 0 0,1 0 1 0 0,-1 0-1 0 0,0 0 0 0 0,0-1 1 0 0,0 1-1 0 0,1 0 0 0 0,-1 0 1 0 0,0 0-1 0 0,0 0 1 0 0,0 0-1 0 0,0 0 0 0 0,1 0 1 0 0,-1 0-1 0 0,0 0 0 0 0,0-1 1 0 0,0 1-1 0 0,0 0 0 0 0,0 0 1 0 0,0 0-1 0 0,1 0 0 0 0,-1 0 1 0 0,0-1-1 0 0,0 1 0 0 0,0 0 1 0 0,0 0-1 0 0,0 0 1 0 0,0 0-1 0 0,0-1 0 0 0,0 1 1 0 0,0 0-1 0 0,0 0 0 0 0,0 0 1 0 0,0-1-1 0 0,0 1 0 0 0,0 0 1 0 0,0 0-1 0 0,0 0 0 0 0,0-1 1 0 0,0 1-1 0 0,0 0 0 0 0,0 0 1 0 0,0 0-1 0 0,0 0 1 0 0,0-1-1 0 0,0 1 0 0 0,0 0 1 0 0,0 0-1 0 0,-1 0 0 0 0,-11-4 175 0 0,-23 3-303 0 0,-31 8-12 0 0,38-4 119 0 0,-36 0 1 0 0,-32-1 0 0 0,-131 20-1 0 0,3 1-34 0 0,52-17 168 0 0,-32 1 1 0 0,171-5-130 0 0,-401 14 62 0 0,37-16 136 0 0,258 1-108 0 0,-160-7 117 0 0,19 0 80 0 0,159 6-129 0 0,-466 11 688 0 0,549-8-781 0 0,-363 26 468 0 0,0 19-291 0 0,281-29-300 0 0,-339 62-1462 0 0,323-45-1532 0 0,181-34 473 0 0,59-8 1867 0 0,-38 2 392 0 0,717-31 1071 0 0,-601 27-719 0 0,274-6 52 0 0,-146 7-19 0 0,285 1 406 0 0,-435 8-332 0 0,216 9 150 0 0,67 13-130 0 0,-367-18-364 0 0,87 20 1 0 0,-160-25 84 0 0,-18 6-57 0 0,5-4 208 0 0,0 0 1 0 0,0-1-1 0 0,0 0 0 0 0,-1-1 0 0 0,-14 1 0 0 0,-1 0 127 0 0,-772 32 1513 0 0,715-33-1552 0 0,-605 9 688 0 0,380-4-494 0 0,-604 30 23 0 0,893-35-319 0 0,4 0-11 0 0,0 1 1 0 0,-19 4-1 0 0,51 3-378 0 0,6-4 192 0 0,0-2 0 0 0,0 0 1 0 0,1-2-1 0 0,-1 0 0 0 0,24-3 0 0 0,-2 1 126 0 0,365-19-37 0 0,-188 7 66 0 0,467-28 24 0 0,-184 10 0 0 0,-61 14 98 0 0,-142 6-5 0 0,38 2 81 0 0,78-4-112 0 0,-373 10 28 0 0,0-2 0 0 0,55-14-1 0 0,-97 19 365 0 0,-2 0-406 0 0,-1 0 0 0 0,1-1 0 0 0,0 1 1 0 0,0 0-1 0 0,-1-1 0 0 0,1 1 0 0 0,0 0 1 0 0,0-1-1 0 0,-1 1 0 0 0,1-1 0 0 0,0 1 1 0 0,-1-1-1 0 0,1 1 0 0 0,0-1 0 0 0,-1 1 0 0 0,1-1 1 0 0,-1 0-1 0 0,1 1 0 0 0,-1-1 0 0 0,0 0 1 0 0,1 0-1 0 0,-1 1 0 0 0,0-1 0 0 0,1 0 1 0 0,-1 0-1 0 0,0 0 0 0 0,0 0 0 0 0,1-1-112 0 0,1 0-204 0 0,0-1 254 0 0,1 0 0 0 0,-1 0 0 0 0,1 1 0 0 0,0-1 0 0 0,0 1-1 0 0,0 0 1 0 0,0 0 0 0 0,1 0 0 0 0,-1 0 0 0 0,0 1 0 0 0,1-1 0 0 0,-1 1-1 0 0,1 0 1 0 0,0 0 0 0 0,-1 0 0 0 0,1 1 0 0 0,0-1 0 0 0,-1 1-1 0 0,7 0 1 0 0,9 1-6 0 0,0 0 0 0 0,33 7 1 0 0,-20-3 47 0 0,23 4 60 0 0,50 6-414 0 0,-85-13 194 0 0,0-1 0 0 0,1-1 0 0 0,19-3 0 0 0,-35 3 52 0 0,7-4 562 0 0,-10 4-844 0 0,0-1 331 0 0,9-1-130 0 0,-9 2 153 0 0,0-1 0 0 0,0 1 0 0 0,0 0 0 0 0,0 0 0 0 0,0 0 0 0 0,0 0 0 0 0,0 1 0 0 0,0-1 0 0 0,-1 0 0 0 0,4 2 0 0 0,-1 0 0 0 0,9 4 8 0 0,-2 3 0 0 0,-3 2 0 0 0,-4 2-13 0 0,-3-11 3 0 0,-1 0-1 0 0,0 0 1 0 0,0 1-1 0 0,0-1 1 0 0,0 0-1 0 0,-1 0 1 0 0,1 1-1 0 0,-1-1 1 0 0,1 0-1 0 0,-1 0 1 0 0,0 0-1 0 0,0 1 1 0 0,0-1-1 0 0,0 0 1 0 0,0 0 0 0 0,0-1-1 0 0,0 1 1 0 0,-1 0-1 0 0,1 0 1 0 0,-1 0-1 0 0,1-1 1 0 0,-1 1-1 0 0,0-1 1 0 0,0 0-1 0 0,0 1 1 0 0,-3 1-1 0 0,-5 3-9 0 0,-1 0 0 0 0,0-1 0 0 0,-20 6-1 0 0,24-8 25 0 0,-58 18 45 0 0,-82 16 1 0 0,-73 2 53 0 0,181-33-100 0 0,-574 51 216 0 0,-4-49 81 0 0,583-8-292 0 0,-620-4 830 0 0,-252 1 343 0 0,0 34-708 0 0,114 55-836 0 0,679-69 1 0 0,-120 21-514 0 0,80 0-298 0 0,150-37 802 0 0,19 6-327 0 0,-15-7 645 0 0,12 3-114 0 0,-1 0 0 0 0,1-2 1 0 0,-1 1-1 0 0,18-1 0 0 0,55-6-346 0 0,-58 3 380 0 0,504-44-87 0 0,65-4 410 0 0,7 19 135 0 0,-400 21-168 0 0,603-13 879 0 0,246 37-422 0 0,-948-9-565 0 0,0 5 0 0 0,131 29 0 0 0,-218-35-28 0 0,1 1 0 0 0,-1 0 0 0 0,26 12 0 0 0,-43-16-19 0 0,1-1 0 0 0,0 0-1 0 0,-1 0 1 0 0,1 1 0 0 0,-1-1-1 0 0,1 0 1 0 0,0 1-1 0 0,-1-1 1 0 0,1 0 0 0 0,-1 1-1 0 0,1-1 1 0 0,-1 1 0 0 0,1-1-1 0 0,-1 1 1 0 0,0-1-1 0 0,1 1 1 0 0,-1 0 0 0 0,1-1-1 0 0,-1 1 1 0 0,1 0 0 0 0,-2 0 3 0 0,1 0-1 0 0,0 0 1 0 0,-1 0 0 0 0,1 0 0 0 0,-1-1 0 0 0,1 1 0 0 0,-1 0-1 0 0,1 0 1 0 0,-1-1 0 0 0,1 1 0 0 0,-1 0 0 0 0,0-1 0 0 0,1 1-1 0 0,-1 0 1 0 0,0-1 0 0 0,1 1 0 0 0,-1-1 0 0 0,0 1 0 0 0,-1-1-1 0 0,-21 11 83 0 0,-17 0 52 0 0,-1-2 0 0 0,-1-2 0 0 0,-62 4 0 0 0,54-7-34 0 0,-558 30 364 0 0,-5-29-443 0 0,188-4-11 0 0,379-1 2 0 0,-597 14 32 0 0,404-9 1 0 0,-18 2-45 0 0,-406 9 71 0 0,600-17-40 0 0,-124 2-169 0 0,144 5 60 0 0,40-5 20 0 0,7 0-59 0 0,31 6-398 0 0,0-1 0 0 0,55 2-1 0 0,77-9 242 0 0,195-23 178 0 0,-70 3 53 0 0,63-3 39 0 0,-46 2 0 0 0,-180 15 0 0 0,435-22 0 0 0,113-4 152 0 0,-280 12-90 0 0,90-3 126 0 0,-334 19-22 0 0,295-4 216 0 0,-372 10-238 0 0,-143-10 377 0 0,-345-15-262 0 0,-2 17 74 0 0,134 2-236 0 0,159 2-85 0 0,-400-1 128 0 0,504 4-128 0 0,11-1-13 0 0,1 1 0 0 0,-1 1-1 0 0,0-1 1 0 0,1 1 0 0 0,-1 0-1 0 0,0 0 1 0 0,1 1 0 0 0,-9 3-1 0 0,11-4-140 0 0,50 7-1365 0 0,17-6 1045 0 0,-1-3 1 0 0,94-14-1 0 0,-41 3 192 0 0,591-1 489 0 0,-116 60 90 0 0,-447-27-234 0 0,-129-19-32 0 0,-3 0-17 0 0,-10-1 272 0 0,1 0-220 0 0,38 9-62 0 0,-2-1 6 0 0,-2 3-1 0 0,71 28 0 0 0,42 24-21 0 0,-141-56 1 0 0,-9-3 3 0 0,-6 0 29 0 0,0-1 36 0 0,0-1 1 0 0,0 0-1 0 0,-1 0 1 0 0,1-1 0 0 0,-1 1-1 0 0,1-1 1 0 0,-1-1-1 0 0,0 1 1 0 0,1-1 0 0 0,-10-1-1 0 0,-9 1 96 0 0,-142-2 361 0 0,-8 1-116 0 0,97 5-246 0 0,-217 8 320 0 0,-155 6 49 0 0,259-8-402 0 0,-540 36 113 0 0,455-27-178 0 0,-709 66-56 0 0,975-84-10 0 0,-520 65 0 0 0,517-63-11 0 0,-24 2-36 0 0,0 3 0 0 0,0 1 0 0 0,-59 23 1 0 0,95-32 4 0 0,1 0 0 0 0,-1 0 1 0 0,1 0-1 0 0,0 0 1 0 0,-1 0-1 0 0,1 0 1 0 0,-1 0-1 0 0,1 1 0 0 0,0-1 1 0 0,-1 0-1 0 0,1 0 1 0 0,0 1-1 0 0,-1-1 1 0 0,1 0-1 0 0,0 0 0 0 0,-1 1 1 0 0,1-1-1 0 0,0 0 1 0 0,0 1-1 0 0,-1-1 1 0 0,1 0-1 0 0,0 1 0 0 0,0-1 1 0 0,0 0-1 0 0,0 1 1 0 0,-1-1-1 0 0,1 1 1 0 0,0-1-1 0 0,0 1 0 0 0,0 0 14 0 0,1-1-1 0 0,-1 1 0 0 0,1-1 0 0 0,-1 1 1 0 0,1-1-1 0 0,-1 1 0 0 0,1-1 1 0 0,0 0-1 0 0,-1 1 0 0 0,1-1 0 0 0,0 0 1 0 0,-1 1-1 0 0,1-1 0 0 0,-1 0 1 0 0,2 1-1 0 0,34 5-406 0 0,-35-6 407 0 0,62 5-268 0 0,-1-3-1 0 0,91-8 0 0 0,-97 2 214 0 0,530-38 479 0 0,-362 28-265 0 0,269-14 107 0 0,-115 11-118 0 0,438-13 144 0 0,27 46 238 0 0,-625 8-417 0 0,-204-21-57 0 0,-11-2-87 0 0,-63 5-73 0 0,-460-3 460 0 0,266-5-152 0 0,-76 0-6 0 0,-439 7 303 0 0,536 5-56 0 0,221-9-358 0 0,10 0-35 0 0,15 2-312 0 0,-4 1 199 0 0,9-1-39 0 0,0 0 0 0 0,1 0 0 0 0,22-2 0 0 0,58-4-12 0 0,-81 3 116 0 0,131-10-100 0 0,62-2 102 0 0,-62 7 22 0 0,550-4 124 0 0,-616 11-90 0 0,556 29 40 0 0,-546-24-71 0 0,163 18 58 0 0,-241-22-31 0 0,-15-3-29 0 0,0 0-1 0 0,-1 0 1 0 0,1 0-1 0 0,0 0 0 0 0,0 0 1 0 0,0 0-1 0 0,0 0 1 0 0,0 0-1 0 0,0 0 1 0 0,0 0-1 0 0,0 0 1 0 0,0 0-1 0 0,0 0 0 0 0,0 1 1 0 0,0-1-1 0 0,0 0 1 0 0,0 0-1 0 0,0 0 1 0 0,0 0-1 0 0,0 0 1 0 0,0 0-1 0 0,0 0 1 0 0,0 0-1 0 0,0 0 0 0 0,0 0 1 0 0,0 0-1 0 0,0 0 1 0 0,0 0-1 0 0,0 0 1 0 0,0 0-1 0 0,0 0 1 0 0,0 0-1 0 0,0 0 0 0 0,0 0 1 0 0,0 0-1 0 0,0 0 1 0 0,0 0-1 0 0,0 0 1 0 0,0 0-1 0 0,0 0 1 0 0,0 0-1 0 0,1 0 1 0 0,-1 1-1 0 0,0-1 0 0 0,0 0 1 0 0,0 0-1 0 0,0 0 1 0 0,0 0-1 0 0,-9 0 48 0 0,-160-3 316 0 0,81-1-318 0 0,-543 8-34 0 0,-1 22-18 0 0,415-16 0 0 0,-399 25-457 0 0,401-24 312 0 0,207-11 151 0 0,6 0-2 0 0,-1 0 1 0 0,0 0-1 0 0,0 1 0 0 0,1-1 1 0 0,-1 1-1 0 0,0-1 1 0 0,-4 3-1 0 0,6-2-25 0 0,4 0 1 0 0,15 6-57 0 0,-1 0 0 0 0,2-2-1 0 0,-1 0 1 0 0,1-1 0 0 0,28 2 0 0 0,103-1-216 0 0,-117-5 271 0 0,395-14-343 0 0,-298 7 161 0 0,-10 1 8 0 0,541-22-464 0 0,-631 27 665 0 0,396-5-71 0 0,-294 10 69 0 0,158 24-1 0 0,-276-26 28 0 0,0 1-1 0 0,-1 0 1 0 0,1 0-1 0 0,-1 1 1 0 0,23 11-1 0 0,-36-15-22 0 0,0 0 1 0 0,0 0-1 0 0,-1 0 0 0 0,1 0 0 0 0,0 0 0 0 0,0 0 0 0 0,0 0 0 0 0,0 0 0 0 0,0 0 0 0 0,0 0 0 0 0,0 0 1 0 0,0 0-1 0 0,0 0 0 0 0,0 0 0 0 0,0 0 0 0 0,0 1 0 0 0,0-1 0 0 0,0 0 0 0 0,0 0 0 0 0,0 0 1 0 0,0 0-1 0 0,0 0 0 0 0,-1 0 0 0 0,1 0 0 0 0,0 0 0 0 0,0 0 0 0 0,0 0 0 0 0,0 0 0 0 0,0 0 0 0 0,0 0 1 0 0,0 0-1 0 0,0 0 0 0 0,0 0 0 0 0,0 1 0 0 0,0-1 0 0 0,0 0 0 0 0,0 0 0 0 0,0 0 0 0 0,0 0 0 0 0,0 0 1 0 0,0 0-1 0 0,0 0 0 0 0,0 0 0 0 0,0 0 0 0 0,1 0 0 0 0,-1 0 0 0 0,0 0 0 0 0,0 0 0 0 0,0 0 1 0 0,0 0-1 0 0,0 1 0 0 0,0-1 0 0 0,0 0 0 0 0,0 0 0 0 0,0 0 0 0 0,0 0 0 0 0,0 0 0 0 0,-7 3 2 0 0,0 0-1 0 0,0 0 0 0 0,-1-1 0 0 0,1 0 1 0 0,-1 0-1 0 0,-10 1 0 0 0,-52 2 13 0 0,55-5 1 0 0,-1185 12 1804 0 0,170-7-1112 0 0,-288 64-547 0 0,596-15-107 0 0,666-51-42 0 0,25-1-13 0 0,-44 7 0 0 0,74-9 0 0 0,1-1 0 0 0,0 1-1 0 0,-1 0 1 0 0,1 0-1 0 0,0 0 1 0 0,-1 0 0 0 0,1 0-1 0 0,0 0 1 0 0,0 0 0 0 0,-1 0-1 0 0,1 0 1 0 0,0 1-1 0 0,-1-1 1 0 0,1 0 0 0 0,0 0-1 0 0,0 0 1 0 0,-1 0 0 0 0,1 0-1 0 0,0 0 1 0 0,-1 1 0 0 0,1-1-1 0 0,0 0 1 0 0,0 0-1 0 0,0 0 1 0 0,-1 1 0 0 0,1-1-1 0 0,0 0 1 0 0,0 0 0 0 0,0 1-1 0 0,-1-1 1 0 0,1 0-1 0 0,0 0 1 0 0,0 1 0 0 0,0-1-1 0 0,0 0 1 0 0,1 2-27 0 0,1-1 1 0 0,-1 0 0 0 0,1 0-1 0 0,-1 0 1 0 0,1 0-1 0 0,0 0 1 0 0,-1 0-1 0 0,1 0 1 0 0,0-1-1 0 0,3 2 1 0 0,26 5-280 0 0,5-2 6 0 0,0-1 0 0 0,41 0 0 0 0,75-9 34 0 0,-93 2 159 0 0,414-29-251 0 0,-91 5 158 0 0,-159 14 201 0 0,481-16 0 0 0,-123 38 0 0 0,-525-8-3 0 0,2-1-27 0 0,1 3-1 0 0,85 16 1 0 0,-141-18-58 0 0,-8-1-40 0 0,-380-3-1676 0 0,233-4 1710 0 0,117 6 84 0 0,-1115-28 1487 0 0,-5 27 496 0 0,-692 78-671 0 0,1812-73-1292 0 0,1-1 4 0 0,-50 9-1 0 0,82-10-142 0 0,4 1-67 0 0,3 2 140 0 0,0 0 0 0 0,0 0 0 0 0,1-1 0 0 0,-1 0 0 0 0,1 0 0 0 0,-1 0 0 0 0,1 0 0 0 0,0-1 0 0 0,0 0 0 0 0,12 2 0 0 0,10 0-195 0 0,33 2 0 0 0,-49-5 186 0 0,218 1-727 0 0,5-20 685 0 0,-106 7 111 0 0,543-45-68 0 0,49 10 64 0 0,1 23 0 0 0,-494 24 22 0 0,123-2 20 0 0,-311-3 29 0 0,-63-1 21 0 0,-48-5 148 0 0,-77 0 0 0 0,93 8-179 0 0,-672-19-38 0 0,447 16-8 0 0,-1277-3 1639 0 0,590 51-1138 0 0,949-42-514 0 0,-25 3-22 0 0,-45 9 0 0 0,86-13-178 0 0,6 2-54 0 0,7 3 135 0 0,1 0-1 0 0,-1-2 1 0 0,1 1-1 0 0,0-1 1 0 0,13 1-1 0 0,68 4-482 0 0,287-14-349 0 0,-326 3 951 0 0,497-29-58 0 0,896-34-164 0 0,-1104 61-669 0 0,-339 5 690 0 0,-573-13-89 0 0,353 11 248 0 0,-787-3 1197 0 0,443 3-594 0 0,-605 28 349 0 0,894-10-1094 0 0,268-16 28 0 0,8 1-302 0 0,43 3-608 0 0,81-4 0 0 0,55-14 122 0 0,-141 10 724 0 0,394-38-577 0 0,162-14 764 0 0,-294 31 199 0 0,629-37 906 0 0,-674 61-671 0 0,-146 2-56 0 0,-743 3 371 0 0,-171-1 77 0 0,-294 14 1184 0 0,492 19-1482 0 0,494-22-545 0 0,125-5-173 0 0,-1-5 38 0 0,-1-1 1 0 0,2-1-1 0 0,-1 0 1 0 0,0-1-1 0 0,29-2 1 0 0,-25 1 54 0 0,352-26-523 0 0,-243 14 575 0 0,227-22 59 0 0,139-12 18 0 0,245 8 147 0 0,-627 35-72 0 0,149 1 119 0 0,-210 8-131 0 0,-49-5-11 0 0,-6-1 1 0 0,-95 6 120 0 0,14 1-26 0 0,-624 27 58 0 0,-227 10 644 0 0,103 16-56 0 0,371 10-636 0 0,448-67-178 0 0,-24 8 0 0 0,34-10-188 0 0,16 6-261 0 0,-4-1 354 0 0,4-1-16 0 0,0-1 0 0 0,0 0 0 0 0,0-1-1 0 0,1 0 1 0 0,23 1 0 0 0,73-2-386 0 0,283-24 293 0 0,4-15 80 0 0,-130 11 112 0 0,1211-55 160 0 0,-1389 80-74 0 0,-337 9 123 0 0,64 0-98 0 0,-1005 36 949 0 0,583 18-22 0 0,593-61-995 0 0,-27 8-80 0 0,38-8-58 0 0,6 1-53 0 0,16 3-71 0 0,0 0-1 0 0,1-1 1 0 0,-1-2-1 0 0,34 2 1 0 0,89-8-175 0 0,-134 4 412 0 0,690-69-303 0 0,-361 31 300 0 0,531-45-39 0 0,-676 66 52 0 0,693-30 4 0 0,-830 45 0 0 0,-53 2 0 0 0,198-1 64 0 0,-185 3-64 0 0,-17-2 0 0 0,1 0 0 0 0,0 0 0 0 0,0 0 0 0 0,0 0 0 0 0,0 0 0 0 0,0 0 0 0 0,0 1 0 0 0,0-1 0 0 0,0 0 0 0 0,0 0 0 0 0,0 0 0 0 0,0 0 0 0 0,0 0 0 0 0,0 0 0 0 0,0 0 0 0 0,0 0 0 0 0,0 0 0 0 0,0 0 0 0 0,0 0 0 0 0,0 0 0 0 0,0 0 0 0 0,0 0 0 0 0,0 0 0 0 0,0 0 0 0 0,0 0 0 0 0,0 0 0 0 0,0 0 0 0 0,0 0 0 0 0,0 0 0 0 0,0 0 0 0 0,0 1 0 0 0,0-1 0 0 0,0 0 0 0 0,0 0 0 0 0,0 0 0 0 0,0 0 0 0 0,0 0 0 0 0,0 0 0 0 0,0 0 0 0 0,0 0 0 0 0,1 0 0 0 0,-1 0 0 0 0,0 0 0 0 0,0 0 0 0 0,0 0 0 0 0,0 0 0 0 0,0 0 0 0 0,0 0 0 0 0,0 0 0 0 0,0 0 0 0 0,0 0 0 0 0,0 0 0 0 0,0 0 0 0 0,-9 2 0 0 0,-132 13-76 0 0,81-10 56 0 0,-364 23 38 0 0,160-12 116 0 0,-161 9 323 0 0,-185 15 306 0 0,4 23-575 0 0,597-61-191 0 0,-5-1-5 0 0,0 2-1 0 0,0-1 1 0 0,-14 6-1 0 0,26-7-191 0 0,6 0-93 0 0,13 4 90 0 0,0-1 1 0 0,0-1 0 0 0,1 0-1 0 0,0-2 1 0 0,19 0-1 0 0,96-7-533 0 0,-73 1 489 0 0,363-23-32 0 0,139-8 102 0 0,-533 35 177 0 0,427-16 0 0 0,-2 27 0 0 0,-426-8 0 0 0,0 1 0 0 0,42 9 0 0 0,-56-6 1 0 0,-14-6-1 0 0,0 0 0 0 0,1 0 0 0 0,-1 0 0 0 0,0 0 0 0 0,0 0 0 0 0,0 0 0 0 0,0 1 0 0 0,0-1 0 0 0,0 0 0 0 0,0 0 0 0 0,0 0 0 0 0,0 0 0 0 0,0 0 0 0 0,0 0 0 0 0,0 0 0 0 0,0 0 0 0 0,0 0 0 0 0,0 0 0 0 0,0 1 0 0 0,0-1 1 0 0,1 0-1 0 0,-1 0 0 0 0,0 0 0 0 0,0 0 0 0 0,0 0 0 0 0,0 0 0 0 0,0 0 0 0 0,0 0 0 0 0,0 1 0 0 0,-1-1 0 0 0,1 0 0 0 0,0 0 0 0 0,0 0 0 0 0,0 0 0 0 0,0 0 0 0 0,0 0 0 0 0,0 0 0 0 0,0 0 0 0 0,0 0 0 0 0,0 1 0 0 0,0-1 0 0 0,0 0 0 0 0,0 0 0 0 0,0 0 1 0 0,0 0-1 0 0,0 0 0 0 0,0 0 0 0 0,-1 0 0 0 0,-8 3 16 0 0,-17 4 73 0 0,0-2 1 0 0,-1-1-1 0 0,0-1 0 0 0,-32 0 0 0 0,10-1 5 0 0,-1104 36 1857 0 0,132-8-413 0 0,236 24-1159 0 0,548-36-403 0 0,51-1-37 0 0,-222 8-857 0 0,353-23 516 0 0,53-2 228 0 0,16 5-1033 0 0,0 0 1056 0 0,0-1 0 0 0,1 0-1 0 0,-1-2 1 0 0,1 1 0 0 0,23-1 0 0 0,31-1 51 0 0,89-9 0 0 0,-23-1 102 0 0,5 5-2 0 0,310-6 0 0 0,-441 9 1 0 0,22 3 21 0 0,-28-2 210 0 0,-6 1-119 0 0,-53 6 408 0 0,-63 0 0 0 0,72-6-463 0 0,-200 0 105 0 0,33-1 100 0 0,41 6-90 0 0,-190 2-34 0 0,262-4-119 0 0,-26 1-143 0 0,125-5-57 0 0,14 9-667 0 0,0-4 689 0 0,0 0 0 0 0,1-1-1 0 0,0 0 1 0 0,0-1 0 0 0,-1-1-1 0 0,26 2 1 0 0,10 2 121 0 0,142 14-176 0 0,-121-15-145 0 0,-59-4 237 0 0,76 4-1246 0 0,-89-5 1410 0 0,1-1-1 0 0,-1 1 1 0 0,1-1-1 0 0,-1 1 1 0 0,1-1-1 0 0,-4-2 1 0 0,-11-4 91 0 0,-47-3 20 0 0,0 2-1 0 0,-67 1 0 0 0,49 4-93 0 0,-276 1 556 0 0,144 20-628 0 0,214-18-9 0 0,-1 0-1 0 0,1-1 1 0 0,0 1-1 0 0,0 0 1 0 0,0 0-1 0 0,0 0 0 0 0,-1 0 1 0 0,1 0-1 0 0,0 0 1 0 0,0 0-1 0 0,0 0 1 0 0,0 0-1 0 0,-1 0 1 0 0,1 0-1 0 0,0 0 0 0 0,0 0 1 0 0,0 0-1 0 0,0 0 1 0 0,-1 0-1 0 0,1 0 1 0 0,0 0-1 0 0,0 0 1 0 0,0 1-1 0 0,0-1 0 0 0,0 0 1 0 0,-1 0-1 0 0,1 0 1 0 0,0 0-1 0 0,0 0 1 0 0,0 0-1 0 0,0 0 1 0 0,0 0-1 0 0,0 1 0 0 0,-1-1 1 0 0,1 0-1 0 0,0 0 1 0 0,0 0-1 0 0,0 0 1 0 0,0 1-1 0 0,0-1 1 0 0,0 0-1 0 0,0 0 0 0 0,0 0 1 0 0,0 0-1 0 0,0 0 1 0 0,0 1-1 0 0,0-1 1 0 0,9 5-222 0 0,20 3 182 0 0,6-3 61 0 0,-1-1 1 0 0,1-1 0 0 0,44-3-1 0 0,9 1 211 0 0,3 3-78 0 0,99 19-1 0 0,-144-15-120 0 0,92 15 26 0 0,-136-23-113 0 0,-4-1 94 0 0,-45-13 202 0 0,1 3 0 0 0,-80-10 0 0 0,-102 9-131 0 0,61 17 443 0 0,29-2-101 0 0,80-1-436 0 0,55-2-64 0 0,1 1-22 0 0,2-1 67 0 0,0 0 1 0 0,-1 0-1 0 0,1 0 1 0 0,0 1-1 0 0,0-1 1 0 0,-1 0-1 0 0,1 0 1 0 0,0 0-1 0 0,0 0 1 0 0,0 1 0 0 0,-1-1-1 0 0,1 0 1 0 0,0 0-1 0 0,0 0 1 0 0,0 1-1 0 0,-1-1 1 0 0,1 0-1 0 0,0 0 1 0 0,0 1-1 0 0,0-1 1 0 0,0 0-1 0 0,0 0 1 0 0,0 1 0 0 0,0-1-1 0 0,-1 0 1 0 0,1 1-1 0 0,0-1 1 0 0,0 0-1 0 0,0 0 1 0 0,0 1-1 0 0,0-1 1 0 0,0 0-1 0 0,0 1 1 0 0,1-1-1 0 0,9 9-396 0 0,-1-4 314 0 0,0-1 1 0 0,0 0-1 0 0,1-1 0 0 0,-1 0 0 0 0,1 0 0 0 0,16 2 0 0 0,62 4 22 0 0,-73-9 72 0 0,34 4-58 0 0,49 2-770 0 0,-95-6 583 0 0,-9-7-795 0 0,3 4 1102 0 0,1 1-1 0 0,-1 0 0 0 0,0 0 1 0 0,0 0-1 0 0,0 0 0 0 0,0 0 1 0 0,0 1-1 0 0,0-1 1 0 0,0 1-1 0 0,0 0 0 0 0,-1 0 1 0 0,-6-1-1 0 0,-9-1 86 0 0,-28-2 1 0 0,28 4-102 0 0,-98-10 42 0 0,-100-7-96 0 0,194 15-176 0 0,22 3 68 0 0,28-4-994 0 0,-7 1 1056 0 0,0 1 1 0 0,22 1 0 0 0,76-2-166 0 0,-109 2-12 0 0,0 1-1 0 0,16-4 0 0 0,-22 3 338 0 0,-10-12 179 0 0,6 12-229 0 0,-2-3 45 0 0,0 0 0 0 0,-1 0 0 0 0,0 0 0 0 0,1 1 0 0 0,-1-1 0 0 0,-1 1 0 0 0,1 0 0 0 0,0 0-1 0 0,-1 0 1 0 0,1 0 0 0 0,-9-3 0 0 0,-6-1 183 0 0,-35-8 1 0 0,12 4-239 0 0,-127-35 72 0 0,167 44-193 0 0,-4 0 167 0 0,12 14-711 0 0,3-1 689 0 0,35 38 591 0 0,-20-18-306 0 0,-23-29-232 0 0,1 0-4 0 0,13 20 64 0 0,-13-20-92 0 0,0-1-54 0 0,0 1-1 0 0,0 0 0 0 0,0 0 0 0 0,0 0 0 0 0,0 0 0 0 0,0 0 0 0 0,0 1 1 0 0,2 4-1 0 0,-3-6-9 0 0,27 34 501 0 0,-26-33-405 0 0,8 8 79 0 0,-8-9-160 0 0,50 52 507 0 0,-27-33-458 0 0,-15-12-57 0 0,-8-7 89 0 0,2 2-26 0 0,-1-1 0 0 0,0 1 0 0 0,0 0 0 0 0,-1-1 0 0 0,1 1 0 0 0,-1 1 0 0 0,4 5 0 0 0,-4-7-77 0 0,0 0 151 0 0,-2-2-156 0 0,0 0 1 0 0,0 1-1 0 0,0-1 0 0 0,0 0 0 0 0,0 1 0 0 0,0-1 0 0 0,0 0 0 0 0,0 0 0 0 0,0 1 1 0 0,0-1-1 0 0,0 0 0 0 0,0 0 0 0 0,1 1 0 0 0,-1-1 0 0 0,0 0 0 0 0,0 0 0 0 0,0 1 0 0 0,0-1 1 0 0,1 0-1 0 0,-1 0 0 0 0,0 0 0 0 0,0 0 0 0 0,0 1 0 0 0,1-1 0 0 0,-1 0 0 0 0,0 0 1 0 0,1 0-1 0 0,-1 0 4 0 0,0 1 0 0 0,1-1 0 0 0,-1 0 1 0 0,0 0-1 0 0,1 0 0 0 0,-1 1 0 0 0,0-1 0 0 0,1 0 1 0 0,-1 1-1 0 0,0-1 0 0 0,0 0 0 0 0,0 0 1 0 0,1 1-1 0 0,-1-1 0 0 0,0 0 0 0 0,0 1 0 0 0,0-1 1 0 0,0 0-1 0 0,0 1 0 0 0,1 0 0 0 0,1 1 56 0 0,6 10 0 0 0,0-1 0 0 0,-5-7-10 0 0,5 6-44 0 0,-1 0 1 0 0,-4-7 32 0 0,4 7-33 0 0,1 0 1 0 0,-4-6 32 0 0,6 5-33 0 0,4 2-10 0 0,0-2 0 0 0,-3-1 11 0 0,-7-5 32 0 0,9 4-33 0 0,3 1-10 0 0,0 0 0 0 0,-1 0 0 0 0,-1-2 0 0 0,1 1 0 0 0,0-2 0 0 0,1 1 0 0 0,0 0 0 0 0,0 0 0 0 0,-1 2 0 0 0,-2-1 0 0 0,1 1 0 0 0,-2 0 0 0 0,0 0 0 0 0,-1 1 0 0 0,0 0 0 0 0,0 0 0 0 0,3 0 0 0 0,-1 0 0 0 0,0-2 0 0 0,-2 1 0 0 0,0 3 0 0 0,0 0 0 0 0,-1-1 0 0 0,0 1 11 0 0,-1 1 32 0 0,2 0-33 0 0,-1 1-10 0 0,0-2 0 0 0,-1 0 0 0 0,0 0 0 0 0,0-1 0 0 0,0 1 0 0 0,0 0 0 0 0,1 0 0 0 0,5 4 29 0 0,-15-14-17 0 0,20 28 11 0 0,-12-17-12 0 0,-1 1 32 0 0,-1 1-33 0 0,-1-1-10 0 0,0-3 11 0 0,-4-5 32 0 0,2 5-22 0 0,-3-8 71 0 0,-2-3-151 0 0,-15-10-60 0 0,0 0 0 0 0,1-2 0 0 0,0 0 0 0 0,-20-21 0 0 0,0 1 22 0 0,-10-8 53 0 0,10 11-47 0 0,1-2 0 0 0,1-1 0 0 0,-34-46 0 0 0,49 51-637 0 0,18 31 782 0 0,-11 15-88 0 0,10-11-166 0 0,-1 6 188 0 0,3 1 12 0 0,2 7 0 0 0,0-18-3 0 0,0 0-4 0 0,0 2-36 0 0,6 6 32 0 0,4 9 11 0 0,-10-17 0 0 0,12 11 0 0 0,-2-1 11 0 0,-12-13-10 0 0,25 22 43 0 0,-1-3 82 0 0,-4-2 18 0 0,6 11 349 0 0,-25-27-360 0 0,1 1-79 0 0,18 14 74 0 0,-12-8-107 0 0,-5-5 22 0 0,4 4-33 0 0,1 0 1 0 0,15 14 160 0 0,-19-19-163 0 0,12 16 69 0 0,-8-9-24 0 0,-1-1 17 0 0,1 0 54 0 0,15 12 125 0 0,-14-12-180 0 0,-5-5-15 0 0,5 4-33 0 0,0 0 32 0 0,-6-5 1 0 0,6 6-44 0 0,-1 0 1 0 0,-5-5 32 0 0,4 6-33 0 0,0 0 1 0 0,-4-5 32 0 0,4 5-33 0 0,2 2-10 0 0,1 0 0 0 0,1-1 0 0 0,1 0 11 0 0,0-3 42 0 0,-7-4 1 0 0,6 5-33 0 0,2 0 32 0 0,4 2 11 0 0,-17-10-65 0 0,2 4 3 0 0,23 21 115 0 0,-13-14-107 0 0,2 0-6 0 0,-7-6 20 0 0,1-1 2 0 0,20 10 48 0 0,-26-13 54 0 0,1 0-64 0 0,8 5-25 0 0,4 3-87 0 0,-5-1 44 0 0,-7-5 47 0 0,7 8-33 0 0,2 3-10 0 0,4 4 26 0 0,-15-16-4 0 0,17 12-6 0 0,-4-4-16 0 0,-1-1 0 0 0,1 1 0 0 0,-2 0 0 0 0,-2 2 11 0 0,1 0 32 0 0,-2 2-33 0 0,-1 0-10 0 0,1 0 0 0 0,0 0 0 0 0,0-3 0 0 0,2 0 0 0 0,0 0 0 0 0,2-1 0 0 0,1 0 0 0 0,1-1 0 0 0,-1 1 0 0 0,-5-2 11 0 0,-5-4 32 0 0,5 6-33 0 0,7 10-10 0 0,-15-15 0 0 0,16 22 0 0 0,-9-16 0 0 0,3-1 0 0 0,1 0 0 0 0,0 1 0 0 0,-2-1 0 0 0,-1 0 0 0 0,-2-1 11 0 0,-5-5 32 0 0,2 5-33 0 0,4 11-10 0 0,2-1 0 0 0,-3-7 0 0 0,1-1 0 0 0,1-1 0 0 0,31 35 0 0 0,-29-35 0 0 0,-3-1 12 0 0,-7-7 52 0 0,-3-3 12 0 0,-82-53-245 0 0,-86-71-1 0 0,153 112 165 0 0,-103-85-139 0 0,90 72-54 0 0,0-2 0 0 0,-28-33 0 0 0,-24-23 222 0 0,67 70 0 0 0,6 5-1 0 0,0 1 0 0 0,-1 0 0 0 0,0 0-1 0 0,-13-7 1 0 0,2 1-23 0 0,-28-17 0 0 0,45 29 0 0 0,-14-14 0 0 0,14 13 0 0 0,-11-18 0 0 0,7 11-66 0 0,1 0 0 0 0,-11-21 0 0 0,16 28 48 0 0,-69-148-1966 0 0,61 130 1871 0 0,-1 1 0 0 0,-14-19-1 0 0,17 27 70 0 0,0 0 0 0 0,0 0 0 0 0,1 0 0 0 0,1-1 0 0 0,0 0 0 0 0,-7-24 0 0 0,-13-24-217 0 0,22 51 209 0 0,0 0-1 0 0,-1 0 1 0 0,-1 0 0 0 0,-10-16 0 0 0,12 20-16 0 0,-1 1 0 0 0,1 0-1 0 0,-1 0 1 0 0,1 0 0 0 0,-1 0 0 0 0,-1 1 0 0 0,-8-6 0 0 0,2 1-121 0 0,8 7 137 0 0,-1-1-1 0 0,1 0 1 0 0,0 1-1 0 0,-1 0 1 0 0,-8-3-1 0 0,3 2-7 0 0,1 0-1 0 0,0-2 1 0 0,-17-8-1 0 0,14 5 59 0 0,-2 0 21 0 0,1 0 1 0 0,0-2-1 0 0,-12-10 1 0 0,-2-15 531 0 0,10 12-447 0 0,14 18-77 0 0,-1 0 1 0 0,0 1-1 0 0,0-1 1 0 0,-1 1 0 0 0,1 0-1 0 0,-1 0 1 0 0,0 1-1 0 0,-6-5 1 0 0,-15-9 261 0 0,8 3-82 0 0,17 13 95 0 0,2 3-479 0 0,5 5 201 0 0,0-1 1 0 0,0 0-1 0 0,0 0 1 0 0,1-1-1 0 0,0 1 1 0 0,0-1-1 0 0,0-1 1 0 0,13 7-1 0 0,3-1 73 0 0,43 15-1 0 0,12 0 51 0 0,210 57 186 0 0,-196-64-58 0 0,150 9 0 0 0,98-21 275 0 0,464-44 664 0 0,-61 2-640 0 0,327 57-2744 0 0,-994-16 1655 0 0,13 0-99 0 0,118 22 0 0 0,-142-10 629 0 0,-63-16 387 0 0,-5 0-186 0 0,-19 6 112 0 0,0-2 1 0 0,-1 0-1 0 0,1-1 0 0 0,-38 1 0 0 0,18-1-99 0 0,-590 37 31 0 0,-4-27 14 0 0,41 0-158 0 0,509-11-195 0 0,-141 3-438 0 0,224-6 240 0 0,17 2-732 0 0,-2-1 627 0 0,0 0 1 0 0,-1-2-1 0 0,1 1 1 0 0,22-5-1 0 0,-15 3 100 0 0,725-119-993 0 0,-502 77 1102 0 0,-192 35 185 0 0,92-18 107 0 0,-107 19-59 0 0,67-26 0 0 0,-86 26 201 0 0,-18 6-133 0 0,0-2-57 0 0,-1 1 0 0 0,0 0 0 0 0,0 0 0 0 0,-1 0 0 0 0,1 0 0 0 0,-1 0 0 0 0,1 1-1 0 0,-1-1 1 0 0,0 1 0 0 0,0 0 0 0 0,0 0 0 0 0,0 0 0 0 0,0 1 0 0 0,-7-2 0 0 0,-10-2 317 0 0,-37-4 0 0 0,46 8-308 0 0,-59-8 156 0 0,-221-20 330 0 0,140 23-235 0 0,-179-10 907 0 0,-227 8 998 0 0,443 9-2053 0 0,-218 15-137 0 0,331-16-290 0 0,16 7-708 0 0,-2-2 722 0 0,0-2 0 0 0,0 1 0 0 0,1-1 0 0 0,-1-1 0 0 0,15 1 0 0 0,66-1-99 0 0,-70-2 313 0 0,356-29-115 0 0,-92 11 131 0 0,-61 5 0 0 0,18-15-12 0 0,-35 3 150 0 0,-167 20 650 0 0,-82-13 22 0 0,23 15-626 0 0,0 0 0 0 0,-1 1-1 0 0,1 0 1 0 0,-25 2 0 0 0,-72 10 50 0 0,78-7-255 0 0,-185 15 80 0 0,-196 26 381 0 0,319-26-277 0 0,-219 43 279 0 0,177-24-291 0 0,113-27-160 0 0,0 0-1 0 0,-49 28 1 0 0,70-34-76 0 0,1-1-1 0 0,0 1 1 0 0,0 0 0 0 0,-6 7-1 0 0,9-9-154 0 0,3 2-14 0 0,0 0 190 0 0,0-1 1 0 0,1 1 0 0 0,-1 0-1 0 0,1-1 1 0 0,0 1-1 0 0,0-1 1 0 0,0 1 0 0 0,1-1-1 0 0,-1 0 1 0 0,1 0 0 0 0,0 0-1 0 0,0-1 1 0 0,0 1 0 0 0,0 0-1 0 0,0-1 1 0 0,0 0-1 0 0,1 0 1 0 0,-1 0 0 0 0,1 0-1 0 0,6 2 1 0 0,9 2-11 0 0,0 0 0 0 0,1-1 1 0 0,32 4-1 0 0,62-1 25 0 0,-91-7 53 0 0,336 1 141 0 0,-1-19-29 0 0,-320 15-177 0 0,0 1-165 0 0,0-2 0 0 0,0-1 0 0 0,47-12 0 0 0,-82 15 95 0 0,-4-1-81 0 0,1 1 229 0 0,0-1-1 0 0,-1 1 1 0 0,0-1 0 0 0,1 1-1 0 0,-1 0 1 0 0,0-1-1 0 0,1 1 1 0 0,-1 0-1 0 0,0 0 1 0 0,0-1 0 0 0,0 1-1 0 0,0 0 1 0 0,0 0-1 0 0,0 0 1 0 0,-1 0-1 0 0,1 0 1 0 0,0 1 0 0 0,0-1-1 0 0,-1 0 1 0 0,1 1-1 0 0,-1-1 1 0 0,-2 0-1 0 0,-4-2 84 0 0,-1 0 0 0 0,-16-1 0 0 0,22 3-83 0 0,-70-9 368 0 0,-116 0 0 0 0,-76 16-253 0 0,30 1 184 0 0,-436 21 964 0 0,663-26-1276 0 0,-21-1-29 0 0,27-1-76 0 0,5-1-350 0 0,60-7-105 0 0,96-25-1 0 0,-28 4 531 0 0,-93 22 2 0 0,0-2 0 0 0,58-21 0 0 0,-84 26 14 0 0,-12 3 11 0 0,0 0 0 0 0,0 1 0 0 0,0-1 0 0 0,0 1 1 0 0,0-1-1 0 0,1 1 0 0 0,-1-1 0 0 0,0 1 0 0 0,0-1 1 0 0,-1 0-1 0 0,1 1 0 0 0,0-1 0 0 0,0 1 0 0 0,0-1 0 0 0,0 1 1 0 0,0-1-1 0 0,-1 1 0 0 0,1-1 0 0 0,0 1 0 0 0,0-1 1 0 0,-1 1-1 0 0,1-1 0 0 0,-1 0 0 0 0,1 1 1 0 0,-1-2 14 0 0,-1-1 0 0 0,0 1 0 0 0,0 0 0 0 0,0 0 0 0 0,0 0-1 0 0,0 0 1 0 0,-1 0 0 0 0,1 1 0 0 0,0-1 0 0 0,-1 1 0 0 0,0-1-1 0 0,1 1 1 0 0,-4-1 0 0 0,-40-12 225 0 0,33 10-180 0 0,-27-5 13 0 0,0 1 1 0 0,-48-3-1 0 0,-85 3 226 0 0,30 3-63 0 0,129 4-209 0 0,-22-1 17 0 0,-67-14 0 0 0,72 11-143 0 0,29 5 8 0 0,-8-5-1565 0 0,18 6 1645 0 0,0 0-1 0 0,-1 1 1 0 0,1 1 0 0 0,0-1-1 0 0,-1 1 1 0 0,0 1 0 0 0,0-1 0 0 0,13 10-1 0 0,54 45-95 0 0,-39-29 86 0 0,248 179 20 0 0,-81-83 0 0 0,-98-59 0 0 0,-68-43 0 0 0,-30-19-3 0 0,14 11 28 0 0,-18-13 305 0 0,-105 3 961 0 0,-19 5-1238 0 0,28-2-233 0 0,93-8 180 0 0,-76 7-88 0 0,65-5 73 0 0,-1 0-1 0 0,1 0 0 0 0,-24 10 1 0 0,36-12 11 0 0,-1 0 1 0 0,0 1 0 0 0,1-1 0 0 0,-1 0 0 0 0,1 1-1 0 0,-1-1 1 0 0,1 1 0 0 0,-1-1 0 0 0,1 0 0 0 0,-1 1-1 0 0,1 0 1 0 0,-1-1 0 0 0,1 1 0 0 0,-1-1 0 0 0,1 1-1 0 0,0-1 1 0 0,-1 2 0 0 0,0 1-9 0 0,-4 8-68 0 0,4-7 43 0 0,1 0 0 0 0,0-1-1 0 0,0 1 1 0 0,0 0 0 0 0,1-1 0 0 0,-1 1-1 0 0,1-1 1 0 0,0 1 0 0 0,0 0-1 0 0,0-1 1 0 0,1 0 0 0 0,-1 1-1 0 0,1-1 1 0 0,0 0 0 0 0,-1 0 0 0 0,2 0-1 0 0,-1 0 1 0 0,0 0 0 0 0,5 5-1 0 0,5 3-105 0 0,1 1 0 0 0,26 17-1 0 0,-38-29 144 0 0,100 66-56 0 0,3-4 0 0 0,182 78 0 0 0,-252-124 56 0 0,36 22 0 0 0,-54-27 0 0 0,-6-2 11 0 0,-8-7 338 0 0,-5-1-205 0 0,-6 1-37 0 0,0 0-1 0 0,0 0 0 0 0,0-1 0 0 0,0 0 0 0 0,-16-1 1 0 0,-51-7 254 0 0,59 5-368 0 0,-29-6-12 0 0,1-1-1 0 0,0-3 1 0 0,0-1 0 0 0,1-3-1 0 0,1-1 1 0 0,-76-43-1 0 0,81 37 20 0 0,18 8-17 0 0,18 11-31 0 0,1 1-9 0 0,1 2 40 0 0,-1 0 1 0 0,0 0 0 0 0,1 0 0 0 0,-1 0 0 0 0,1 0 0 0 0,0 0 0 0 0,-1 0 0 0 0,1 0-1 0 0,0 0 1 0 0,0 0 0 0 0,-1 0 0 0 0,1 0 0 0 0,0-1 0 0 0,0 1 0 0 0,0 0-1 0 0,0 0 1 0 0,1 0 0 0 0,-1 0 0 0 0,0 0 0 0 0,0 0 0 0 0,1 0 0 0 0,-1 0-1 0 0,0 0 1 0 0,1-1 0 0 0,-1 1 0 0 0,1 1 0 0 0,0-1 0 0 0,-1 0 0 0 0,2-2-1 0 0,1 0-32 0 0,0 0-1 0 0,1-1 1 0 0,-1 1-1 0 0,1 0 1 0 0,4-2-1 0 0,7-3-54 0 0,0 0 0 0 0,0 2 0 0 0,0 0 0 0 0,1 0 0 0 0,27-4-1 0 0,-28 6 56 0 0,108-25 9 0 0,66-19-33 0 0,-142 33 61 0 0,-2-1 0 0 0,47-24-1 0 0,-68 28 12 0 0,61-32-28 0 0,-69 35 12 0 0,-1-1 1 0 0,0-1 0 0 0,15-13-1 0 0,-29 23 5 0 0,-1 1 0 0 0,1-1 0 0 0,0 1-1 0 0,0-1 1 0 0,-1 0 0 0 0,1 1 0 0 0,0-1-1 0 0,-1 0 1 0 0,1 1 0 0 0,-1-1 0 0 0,1 0 0 0 0,-1 0-1 0 0,1 0 1 0 0,-1 0 0 0 0,0 1 0 0 0,1-1-1 0 0,-1 0 1 0 0,0 0 0 0 0,0 0 0 0 0,0 0-1 0 0,0 0 1 0 0,1 0 0 0 0,-1 0 0 0 0,0 0-1 0 0,-1 0 1 0 0,1 1 0 0 0,0-1 0 0 0,0 0 0 0 0,0 0-1 0 0,0 0 1 0 0,-1 0 0 0 0,1 0 0 0 0,-1-1-1 0 0,-1 0-20 0 0,0 0-1 0 0,0 0 1 0 0,1 0 0 0 0,-2 1-1 0 0,1-1 1 0 0,0 1-1 0 0,0-1 1 0 0,0 1-1 0 0,-1 0 1 0 0,-4-2-1 0 0,-2 0 50 0 0,0 0 0 0 0,0 1-1 0 0,0 0 1 0 0,0 0-1 0 0,-13 0 1 0 0,-51 3 144 0 0,43 0-118 0 0,-229 12 162 0 0,123-5 11 0 0,-369 23 852 0 0,492-30-1064 0 0,-55 2-27 0 0,-119-8-1 0 0,185 4-151 0 0,10-2-1342 0 0,-7 2 1452 0 0,1 0 1 0 0,-1 0 0 0 0,3-2-1 0 0,2-2-80 0 0,2 0 46 0 0,1 1 0 0 0,0 0 0 0 0,0 0 0 0 0,0 1-1 0 0,0 0 1 0 0,16-3 0 0 0,-11 3 26 0 0,-12 2 311 0 0,-3 0-209 0 0,-1 1 0 0 0,0-1-1 0 0,1 0 1 0 0,-1 1-1 0 0,0-1 1 0 0,1 1-1 0 0,-1-1 1 0 0,0 1 0 0 0,0 0-1 0 0,-1 0 1 0 0,0 0 22 0 0,-7-1 91 0 0,1 1 1 0 0,0 0 0 0 0,-10 2-1 0 0,17-2 155 0 0,2 2-291 0 0,0 0 0 0 0,0-1-1 0 0,1 1 1 0 0,-1 0 0 0 0,1-1 0 0 0,0 1-1 0 0,-1-1 1 0 0,1 1 0 0 0,0-1-1 0 0,0 0 1 0 0,0 1 0 0 0,0-1 0 0 0,0 0-1 0 0,2 3 1 0 0,20 14-26 0 0,131 71 91 0 0,-82-48-51 0 0,119 78 34 0 0,-175-109-53 0 0,-2 2 0 0 0,19 18 0 0 0,19 16 0 0 0,-30-24 11 0 0,-2-2 44 0 0,1-2-1 0 0,25 18 1 0 0,-33-27-18 0 0,0-1 1 0 0,1 0-1 0 0,0-1 1 0 0,0-1 0 0 0,21 7-1 0 0,62 12 143 0 0,145 20-1 0 0,104-13 153 0 0,-105-22-256 0 0,2-11-1 0 0,-2-10 1 0 0,307-54 0 0 0,-380 38-92 0 0,199-37 22 0 0,152-40 118 0 0,-260 53-16 0 0,91-14 114 0 0,-275 51-197 0 0,-72 13 50 0 0,-6 0 3 0 0,-9-4-59 0 0,0 1 1 0 0,0 1-1 0 0,0 0 0 0 0,-1 1 0 0 0,1 0 0 0 0,-21 0 0 0 0,-82 5 146 0 0,71 0-144 0 0,-367-3-87 0 0,167-4 36 0 0,-303-6 568 0 0,220 7-119 0 0,82 2-152 0 0,-259 7 51 0 0,358-2-252 0 0,-36-4 6 0 0,-69 2 8 0 0,209 2-117 0 0,39-4-150 0 0,6 1-269 0 0,29 3 115 0 0,0-1-1 0 0,0-1 1 0 0,40-3-1 0 0,-36 1 199 0 0,317-34 25 0 0,-218 17 113 0 0,759-100 66 0 0,-755 98-58 0 0,795-138 229 0 0,-869 144 0 0 0,66-22 0 0 0,-128 34 43 0 0,-6-1-94 0 0,-2-1-140 0 0,0 0-1 0 0,0 0 0 0 0,0 1 1 0 0,0 0-1 0 0,0 0 0 0 0,-1 0 1 0 0,1 1-1 0 0,-1-1 0 0 0,-8 0 1 0 0,-60-2 59 0 0,50 3-68 0 0,-328 2 102 0 0,-4 16-255 0 0,182-8 90 0 0,72-4-6 0 0,-386 24 45 0 0,6 34 109 0 0,457-59-114 0 0,-8 2-13 0 0,0 1-1 0 0,-42 16 1 0 0,62-17-182 0 0,11-5-32 0 0,5 1 6 0 0,3 2 134 0 0,0-1-1 0 0,0 1 0 0 0,1-1 1 0 0,0 0-1 0 0,0 0 0 0 0,0-1 1 0 0,0 0-1 0 0,0-1 1 0 0,0 1-1 0 0,8 0 0 0 0,14 0-169 0 0,36-3 0 0 0,-54 1 208 0 0,698-56-72 0 0,-426 27 103 0 0,773-84-42 0 0,-192 19 60 0 0,-61 35 421 0 0,-744 56-372 0 0,85-3 51 0 0,-141 6 86 0 0,-5 1-171 0 0,0-1 0 0 0,0 0 0 0 0,0-1 0 0 0,0 1 0 0 0,0 0 1 0 0,0 0-1 0 0,0-1 0 0 0,-3 0 0 0 0,-7-2 27 0 0,-185-13 283 0 0,-2 16 87 0 0,96 1-334 0 0,-975 12 43 0 0,613-5-72 0 0,-1146 44 220 0 0,1551-50-272 0 0,-67 5 0 0 0,114-5-32 0 0,30 7-370 0 0,-1-5 290 0 0,1 0 0 0 0,-1-1 1 0 0,0 0-1 0 0,19-1 0 0 0,71-1-95 0 0,-78-2 153 0 0,408-26-239 0 0,-248 13 296 0 0,16-1-3 0 0,261-16 0 0 0,-208 15 0 0 0,208-10 54 0 0,237-3 89 0 0,-408 16-9 0 0,-142 6-36 0 0,191-6 145 0 0,65 19 251 0 0,-405-6-404 0 0,-20-4 102 0 0,-83-8 113 0 0,47 8-170 0 0,-213-10 32 0 0,-1 17-11 0 0,72 0-111 0 0,-873 32 223 0 0,5 46 0 0 0,818-56-238 0 0,4 17 15 0 0,196-27-8 0 0,42-14-114 0 0,4 2-4 0 0,0 0 52 0 0,1 0 1 0 0,0 1 0 0 0,-1-1 0 0 0,1 0 0 0 0,0-1 0 0 0,1 1-1 0 0,-1 0 1 0 0,0 0 0 0 0,1-1 0 0 0,0 0 0 0 0,-1 1 0 0 0,1-1-1 0 0,0 0 1 0 0,0 0 0 0 0,0-1 0 0 0,0 1 0 0 0,1-1-1 0 0,-1 1 1 0 0,6 0 0 0 0,9 4-107 0 0,0-2-1 0 0,28 4 1 0 0,-37-7 110 0 0,68 9-36 0 0,107-2 0 0 0,81-16 16 0 0,-263 8 45 0 0,1009-71 43 0 0,-370 22-22 0 0,286-4-10 0 0,-688 39 39 0 0,112-5-47 0 0,112 2 99 0 0,-271 9-76 0 0,-171 6-27 0 0,-11 1 3 0 0,0 1 1 0 0,0 0-1 0 0,0 0 0 0 0,10 3 1 0 0,-74-12 388 0 0,-309 10 14 0 0,290 1-380 0 0,-186 11-25 0 0,93-2 0 0 0,-980 58 0 0 0,479 6 0 0 0,323-4 64 0 0,334-69-64 0 0,-25 11-13 0 0,35-13 12 0 0,0 0-1 0 0,1 0 1 0 0,-1 0-1 0 0,0 0 1 0 0,0 0 0 0 0,0 0-1 0 0,0 0 1 0 0,0 0 0 0 0,0 0-1 0 0,0 0 1 0 0,0 1-1 0 0,0-1 1 0 0,0 0 0 0 0,0 0-1 0 0,0 0 1 0 0,0 0 0 0 0,0 0-1 0 0,0 0 1 0 0,0 0-1 0 0,1 0 1 0 0,-1 0 0 0 0,0 0-1 0 0,0 0 1 0 0,0 0 0 0 0,0 1-1 0 0,0-1 1 0 0,0 0-1 0 0,0 0 1 0 0,0 0 0 0 0,0 0-1 0 0,0 0 1 0 0,0 0 0 0 0,0 0-1 0 0,0 0 1 0 0,0 0-1 0 0,0 0 1 0 0,-1 1 0 0 0,1-1-1 0 0,0 0 1 0 0,0 0 0 0 0,0 0-1 0 0,0 0 1 0 0,0 0 0 0 0,0 0-1 0 0,0 0 1 0 0,0 0-1 0 0,0 0 1 0 0,0 0 0 0 0,0 0-1 0 0,0 0 1 0 0,0 0 0 0 0,0 0-1 0 0,0 0 1 0 0,0 1-1 0 0,-1-1 1 0 0,1 0 0 0 0,0 0-1 0 0,0 0 1 0 0,0 0 0 0 0,0 0-1 0 0,0 0 1 0 0,0 0-1 0 0,0 0 1 0 0,0 0 0 0 0,0 0-1 0 0,0 0 1 0 0,-1 0 0 0 0,5 3-44 0 0,-1 0 0 0 0,1 0 0 0 0,0-1 0 0 0,0 1 0 0 0,0-1 0 0 0,0 0 1 0 0,0 0-1 0 0,0 0 0 0 0,0 0 0 0 0,1-1 0 0 0,-1 0 0 0 0,6 2 0 0 0,9 0-98 0 0,34 1-1 0 0,22-3 104 0 0,83-9-1 0 0,76-20 12 0 0,-203 24 28 0 0,298-41-10 0 0,600-75-42 0 0,-707 92 53 0 0,150-15 0 0 0,27-1 0 0 0,-214 22 0 0 0,-76 12 188 0 0,193 7 0 0 0,-289 3-166 0 0,-10 0 292 0 0,-7-1-195 0 0,-61-12 40 0 0,-1 2-1 0 0,0 2 1 0 0,0 4 0 0 0,-96 4-1 0 0,45 6-202 0 0,-160-15 0 0 0,238 5 55 0 0,36 4 12 0 0,6 2-250 0 0,0-1 177 0 0,0 1 0 0 0,0-1 0 0 0,-1 1-1 0 0,1 0 1 0 0,4 2 0 0 0,11 3-96 0 0,14-2-44 0 0,0 0 0 0 0,47-2 0 0 0,67-10 25 0 0,-36 1 100 0 0,142 10 65 0 0,-49 1 0 0 0,92-7 0 0 0,-136 10 0 0 0,-97-2 0 0 0,-50-4 1 0 0,38 6 9 0 0,-38-5 43 0 0,-9-1 411 0 0,-29-4-96 0 0,7 1-282 0 0,-67 0 75 0 0,-159 18 1 0 0,39 1-171 0 0,160-16 8 0 0,-6 0-3 0 0,0 2 1 0 0,1 2-1 0 0,-79 18 0 0 0,127-22-97 0 0,3 0 76 0 0,1 0 1 0 0,-1 0-1 0 0,0 0 0 0 0,1 0 1 0 0,-1 0-1 0 0,0-1 1 0 0,1 1-1 0 0,-1 0 0 0 0,1 0 1 0 0,-1 0-1 0 0,1-1 1 0 0,-1 1-1 0 0,1 0 0 0 0,0 0 1 0 0,-1-1-1 0 0,1 1 1 0 0,1 0-1 0 0,15 10-175 0 0,-3-5 126 0 0,1 0-1 0 0,-1-1 1 0 0,1-1 0 0 0,0 0-1 0 0,31 3 1 0 0,79-2-13 0 0,-104-5 71 0 0,292-7-265 0 0,-297 6 255 0 0,436 4-206 0 0,-306 2 232 0 0,-133-4 11 0 0,-11-1 474 0 0,-4-1-269 0 0,-40-12 83 0 0,-1 2-1 0 0,-60-9 1 0 0,-2 1-221 0 0,-238-46-156 0 0,338 65 78 0 0,3 0 0 0 0,1 0 0 0 0,-1 0 0 0 0,1 0 0 0 0,-1 0 0 0 0,1 0 0 0 0,0-1 0 0 0,-1 1 0 0 0,1 0 0 0 0,-1-1 0 0 0,1 1 0 0 0,0-1 0 0 0,-3-1 0 0 0,-5-3 0 0 0,3-2-16 0 0,5 5-58 0 0,1 0 53 0 0,1 0 1 0 0,0 0 0 0 0,0 1 0 0 0,0-1 0 0 0,0 0 0 0 0,0 0 0 0 0,0 0 0 0 0,0 1 0 0 0,3-3 0 0 0,0-1-25 0 0,3-4 9 0 0,0 2 0 0 0,0-1 0 0 0,1 1 0 0 0,0 0 0 0 0,1 0 0 0 0,-1 1 0 0 0,16-8 0 0 0,-3 3 6 0 0,0 1-1 0 0,32-9 0 0 0,-9 6 12 0 0,2 2 0 0 0,-1 2-1 0 0,69-4 1 0 0,139 7-32 0 0,-203 6 47 0 0,-28 1-21 0 0,21 4 1 0 0,-14-2 9 0 0,-19-2 14 0 0,-10-4-1 0 0,-7-1 16 0 0,7 4-13 0 0,-14-7 14 0 0,0 2-1 0 0,0 0 0 0 0,-22-4 0 0 0,7 1-25 0 0,-166-37-57 0 0,-60-19-2 0 0,98 6 168 0 0,137 48-76 0 0,0 0 1 0 0,0-1 0 0 0,1-1 0 0 0,0-1 0 0 0,-22-20 0 0 0,39 31-13 0 0,0 0 0 0 0,0 0 0 0 0,0 0 0 0 0,0 0-1 0 0,0-1 1 0 0,1 1 0 0 0,-1-1 0 0 0,1 1 0 0 0,-1-1 0 0 0,1 1 0 0 0,0-1 0 0 0,0 0 0 0 0,0 0 0 0 0,0-3-1 0 0,0 4-13 0 0,2 0-1 0 0,-1 0 0 0 0,0-1 1 0 0,0 1-1 0 0,1 0 0 0 0,-1 0 1 0 0,1-1-1 0 0,0 1 0 0 0,-1 0 1 0 0,1 0-1 0 0,0 0 0 0 0,0 0 0 0 0,0 0 1 0 0,1 0-1 0 0,-1 0 0 0 0,0 1 1 0 0,1-1-1 0 0,-1 0 0 0 0,3-1 1 0 0,15-14-190 0 0,1 1 1 0 0,25-16 0 0 0,2-2 21 0 0,-28 20 128 0 0,1 1 0 0 0,0 1 1 0 0,2 1-1 0 0,-1 1 1 0 0,1 0-1 0 0,41-11 0 0 0,-27 9 44 0 0,10-3 0 0 0,-23 9 0 0 0,26-12 0 0 0,-25 9 0 0 0,27-11 0 0 0,-30 12 16 0 0,-19 8 6 0 0,14-9 16 0 0,-13 7 21 0 0,3-4 6 0 0,-2 0 2 0 0,-3 2-72 0 0,11-7 7 0 0,13-4-2 0 0,-13 8 0 0 0,-10 6 0 0 0,0 0 0 0 0,-1 0 0 0 0,1 0 0 0 0,0 0 0 0 0,0 0 0 0 0,-1-1 0 0 0,1 1 0 0 0,-1 0 0 0 0,1-1 0 0 0,1-2 0 0 0,3-3 0 0 0,21-11 0 0 0,-15 11 0 0 0,0 2 0 0 0,0 0 0 0 0,6 1 1 0 0,-13 5 2 0 0,-3-1 4 0 0,3 1 36 0 0,8 4-33 0 0,61 21-10 0 0,-25-8 0 0 0,-31-13 48 0 0,-1 0 0 0 0,1 2 0 0 0,27 14 0 0 0,-36-16-39 0 0,0 1-1 0 0,-1 0 1 0 0,0 0 0 0 0,0 1-1 0 0,0 0 1 0 0,-1 0-1 0 0,0 1 1 0 0,7 9 0 0 0,-13-16-3 0 0,0 1 0 0 0,0-1 0 0 0,0 1 0 0 0,0 0 1 0 0,-1-1-1 0 0,1 1 0 0 0,-1-1 0 0 0,1 1 0 0 0,-1 0 1 0 0,1 0-1 0 0,-1-1 0 0 0,0 1 0 0 0,0 0 0 0 0,0 0 1 0 0,0-1-1 0 0,0 1 0 0 0,0 3 0 0 0,-1-2 1 0 0,0-1-1 0 0,0 1 0 0 0,0 0 1 0 0,-1 0-1 0 0,1 0 0 0 0,0-1 1 0 0,-1 1-1 0 0,0-1 1 0 0,-3 4-1 0 0,-3 3 14 0 0,-1-1 0 0 0,0 0 0 0 0,-1-1-1 0 0,-10 7 1 0 0,-15 8 43 0 0,-1-2-1 0 0,-1-2 0 0 0,-41 15 0 0 0,-121 33 17 0 0,131-45-60 0 0,33-10 24 0 0,-6 1-45 0 0,-39 19 0 0 0,78-30-68 0 0,14 11-566 0 0,-7-9 607 0 0,0 0 1 0 0,0 0-1 0 0,1-1 0 0 0,-1 1 0 0 0,1-1 0 0 0,-1 0 0 0 0,1-1 1 0 0,8 2-1 0 0,52 3-10 0 0,-47-5 17 0 0,65 3-32 0 0,-47-4-24 0 0,70 11 0 0 0,-89-7-40 0 0,-20-2 65 0 0,-3 2 54 0 0,1 0 1 0 0,-1-1-1 0 0,1 0 0 0 0,-1 0 1 0 0,0 0-1 0 0,-1 0 0 0 0,-8 2 1 0 0,-44 12 149 0 0,42-13-100 0 0,-124 28 252 0 0,-56 15-127 0 0,155-34-123 0 0,1 1-1 0 0,-66 33 0 0 0,96-42-33 0 0,-1 2 0 0 0,1-1 0 0 0,1 1 0 0 0,-16 15 0 0 0,22-20-14 0 0,0 1-1 0 0,0 0 0 0 0,0 0 0 0 0,1 0 1 0 0,0 1-1 0 0,0-1 0 0 0,-1 1 0 0 0,2-1 1 0 0,-1 1-1 0 0,0 0 0 0 0,1-1 1 0 0,0 1-1 0 0,0 0 0 0 0,0 0 0 0 0,0 0 1 0 0,0 0-1 0 0,1 6 0 0 0,0-7-14 0 0,1 0 1 0 0,0 0-1 0 0,0 0 0 0 0,0-1 0 0 0,0 1 0 0 0,0 0 1 0 0,1 0-1 0 0,-1-1 0 0 0,1 1 0 0 0,0-1 0 0 0,0 1 1 0 0,0-1-1 0 0,0 0 0 0 0,0 0 0 0 0,0 0 0 0 0,0 0 1 0 0,1 0-1 0 0,-1 0 0 0 0,1-1 0 0 0,-1 1 0 0 0,5 1 1 0 0,6 3-84 0 0,0 0 0 0 0,28 7 0 0 0,-40-13 91 0 0,78 21-236 0 0,146 18 0 0 0,84-13 30 0 0,-298-26 196 0 0,30 3-24 0 0,44 9 0 0 0,-75-9 36 0 0,-11 0 0 0 0,-9 1 0 0 0,10-4 0 0 0,-33 9 95 0 0,0-3 1 0 0,0 0-1 0 0,-45 1 0 0 0,35-4-53 0 0,-173 10 175 0 0,-28 4 175 0 0,-212 47 206 0 0,445-62-585 0 0,0 0-10 0 0,0 0 0 0 0,0 0 0 0 0,1 2 0 0 0,-1-1-1 0 0,1 1 1 0 0,-16 10 0 0 0,23-13-175 0 0,3 0 139 0 0,1 1-1 0 0,-1-1 1 0 0,0 1 0 0 0,1-1 0 0 0,-1 1-1 0 0,1-1 1 0 0,0 0 0 0 0,-1 1 0 0 0,1-1-1 0 0,0 0 1 0 0,0 1 0 0 0,0-1 0 0 0,0 0-1 0 0,0 0 1 0 0,0 0 0 0 0,0 0 0 0 0,0 0-1 0 0,0 0 1 0 0,1 0 0 0 0,-1 0 0 0 0,0 0-1 0 0,1-1 1 0 0,-1 1 0 0 0,0 0 0 0 0,4 0-1 0 0,3 2-63 0 0,1 0 0 0 0,0-1 0 0 0,9 1 0 0 0,-16-3 75 0 0,39 5-203 0 0,0-3 0 0 0,49-2 0 0 0,-53-1 223 0 0,180-6-116 0 0,126 1 44 0 0,-295 6 116 0 0,-13-1-24 0 0,44 6 1 0 0,-119 2 451 0 0,-211 15 251 0 0,69-7-570 0 0,-61 6 59 0 0,-455 55 124 0 0,632-65-296 0 0,-121 35-1 0 0,164-37 6 0 0,22-8-44 0 0,0 0 1 0 0,-1-1 0 0 0,1 1 0 0 0,0 0 0 0 0,0 0 0 0 0,0 0 0 0 0,0-1 0 0 0,0 1-1 0 0,-2 2 1 0 0,3-2-4 0 0,0-1 0 0 0,0 1 0 0 0,-1-1 0 0 0,1 1 0 0 0,0-1 0 0 0,0 1 0 0 0,0-1 0 0 0,-1 1 0 0 0,1-1 0 0 0,0 1 0 0 0,0-1 0 0 0,0 1 0 0 0,0-1 0 0 0,0 1 0 0 0,0-1 0 0 0,0 1 0 0 0,0-1 0 0 0,0 1 0 0 0,0-1 0 0 0,1 1 0 0 0,-1-1 0 0 0,0 1 0 0 0,0-1 0 0 0,0 1 0 0 0,1-1 0 0 0,-1 1 0 0 0,0-1 0 0 0,1 1 0 0 0,-1 0 0 0 0,14 10-106 0 0,-12-9 106 0 0,4 2-60 0 0,1 0 1 0 0,0-1 0 0 0,0 1 0 0 0,1-1-1 0 0,-1-1 1 0 0,1 1 0 0 0,0-1 0 0 0,10 1-1 0 0,68 4-369 0 0,-71-6 366 0 0,299-2-180 0 0,0-17-122 0 0,168-3 29 0 0,-423 21 340 0 0,30-1 5 0 0,117 14 1 0 0,-202-12 321 0 0,-60 4 271 0 0,-105 1-129 0 0,-115 6-206 0 0,-194 12-125 0 0,138-9-58 0 0,-311 17 98 0 0,244-13-96 0 0,114-7-84 0 0,11 0 13 0 0,-353 23 53 0 0,112-14 41 0 0,513-21-165 0 0,4 1-12 0 0,6 2-21 0 0,0 0 0 0 0,0 0 0 0 0,0 0 0 0 0,0-1 0 0 0,15 2 0 0 0,46-1-330 0 0,-57-2 364 0 0,276-13-509 0 0,-94 1 483 0 0,231-11 74 0 0,-80 5 11 0 0,-62 3 0 0 0,282-7 0 0 0,-248 11 0 0 0,231 15 152 0 0,-534-3-139 0 0,10 0 104 0 0,0 0 0 0 0,-1-2 0 0 0,27-2 1 0 0,-55 2-53 0 0,0 0 0 0 0,0 0 1 0 0,0 0-1 0 0,0-1 1 0 0,-6-1-1 0 0,-8-1 21 0 0,-620-23 613 0 0,446 24-710 0 0,-182 1 11 0 0,75 0 0 0 0,-165 3 71 0 0,233 0 2 0 0,-219 7 15 0 0,-44 0-16 0 0,442-8-73 0 0,19 0-6 0 0,0-2 0 0 0,-46-6 0 0 0,86 8-68 0 0,1-1 0 0 0,-1-1 0 0 0,0 1 0 0 0,8-2 0 0 0,12-1-40 0 0,419-51-1037 0 0,-157 16 990 0 0,971-78 108 0 0,-299 93 278 0 0,-916 26-96 0 0,-41-3 19 0 0,-7 0 14 0 0,-339-16 650 0 0,290 16-762 0 0,-1337 19 228 0 0,1075-11-214 0 0,-737 46 179 0 0,1074-45-566 0 0,6-2 112 0 0,0-2 1 0 0,0-1 0 0 0,38 0 0 0 0,87-8-40 0 0,-93 1 201 0 0,541-28-119 0 0,224-8 152 0 0,-245 34 0 0 0,-5 28 20 0 0,-498-17-3 0 0,-1 3 0 0 0,80 20 0 0 0,-146-27 0 0 0,0 1 0 0 0,0 0 0 0 0,-1 0 0 0 0,1 1 0 0 0,-1 1 0 0 0,0 0 0 0 0,16 11 0 0 0,-24-16 0 0 0,-1 1 0 0 0,1-1 0 0 0,-1 0 0 0 0,1 1 0 0 0,-1-1 0 0 0,1 1 0 0 0,-1-1 0 0 0,1 1 0 0 0,-1-1 0 0 0,1 1 0 0 0,-1-1 0 0 0,0 1 0 0 0,1-1 0 0 0,-1 1 0 0 0,0-1 0 0 0,0 1 0 0 0,1 0 0 0 0,-1-1 0 0 0,0 2 0 0 0,0-1 0 0 0,-1 0 0 0 0,1 0 0 0 0,-1-1 0 0 0,1 1 0 0 0,-1 0 0 0 0,1-1 0 0 0,-1 1 0 0 0,1 0 0 0 0,-1-1 0 0 0,0 1 0 0 0,1 0 0 0 0,-1-1 0 0 0,0 1 0 0 0,0-1 0 0 0,1 0 0 0 0,-1 1 0 0 0,-2 0 0 0 0,-19 7 0 0 0,16-5 0 0 0,-34 9 89 0 0,-71 15 0 0 0,-46-4 211 0 0,105-17-234 0 0,-189 21 180 0 0,61-8-164 0 0,-219 19 67 0 0,80-8-90 0 0,-953 76 139 0 0,463-59-151 0 0,-262 19-20 0 0,866-49-27 0 0,-141 10-10 0 0,290-22-141 0 0,53-5 48 0 0,6 1-42 0 0,18 4-130 0 0,0-1 1 0 0,0-1-1 0 0,29 0 1 0 0,68-5-221 0 0,-73 1 385 0 0,591-32-352 0 0,-155 6 436 0 0,-394 23 19 0 0,466-14 97 0 0,-417 17-56 0 0,293 1 58 0 0,-3 16 25 0 0,-405-15-100 0 0,48 6 128 0 0,-325-30 1077 0 0,-4 16-871 0 0,74 3-242 0 0,-528-14 77 0 0,368 11 42 0 0,147 2-98 0 0,-511-5 346 0 0,486 11-414 0 0,-338 15-40 0 0,522-12-65 0 0,-26 1-844 0 0,70-5 737 0 0,0 0 0 0 0,0 1 1 0 0,0 0-1 0 0,6 2 0 0 0,10 2-118 0 0,17-3-200 0 0,67-3 0 0 0,-53-1 400 0 0,442-24-196 0 0,-140 14-372 0 0,-351 12 559 0 0,-3-1-53 0 0,0 1 130 0 0,0 0 0 0 0,0-1 0 0 0,0 1 0 0 0,0 0-1 0 0,0 0 1 0 0,0 0 0 0 0,0 0 0 0 0,0 0 0 0 0,-1 0 0 0 0,0 1 0 0 0,-5 0 31 0 0,-243 12 559 0 0,50 1-471 0 0,-614 32 846 0 0,811-46-965 0 0,-156 18 152 0 0,126-13-333 0 0,0 2 0 0 0,-53 18-1 0 0,84-24-6 0 0,6 5-775 0 0,-1-3 884 0 0,0 0 0 0 0,0 0 0 0 0,0 0 0 0 0,1-1 0 0 0,-1 1 0 0 0,0-1 0 0 0,1 0 0 0 0,0 0 0 0 0,0 0 0 0 0,0 0 0 0 0,0 0 0 0 0,0-1 0 0 0,0 0 0 0 0,6 1 1 0 0,11 2-151 0 0,39 3 0 0 0,-50-7 246 0 0,118 4-367 0 0,-43-2-204 0 0,-58-2-423 0 0,-20 0-275 0 0,-17-1 948 0 0,-102-1 893 0 0,-172 0 53 0 0,150 4-489 0 0,81-1-101 0 0,16 0-2 0 0,-1-2 0 0 0,-43-6 1 0 0,70 6-62 0 0,9 0-92 0 0,4 0-5 0 0,34-20-124 0 0,46-19 0 0 0,-68 33 2214 0 0,-43 0-1188 0 0,12 8-692 0 0,-1 0-1 0 0,1 1 1 0 0,0 0-1 0 0,-23 7 1 0 0,4-1-50 0 0,21-5-11 0 0,1 0 1 0 0,0 1-1 0 0,0 0 0 0 0,1 1 0 0 0,-1 0 0 0 0,-19 12 0 0 0,33-17-39 0 0,0 0-1 0 0,0 0 0 0 0,0 0 0 0 0,0 0 0 0 0,0 0 1 0 0,0 0-1 0 0,-1 0 0 0 0,1 1 0 0 0,0-1 0 0 0,0 0 1 0 0,0 0-1 0 0,0 0 0 0 0,0 0 0 0 0,0 0 0 0 0,0 0 1 0 0,0 0-1 0 0,0 0 0 0 0,0 0 0 0 0,0 0 0 0 0,0 0 1 0 0,0 0-1 0 0,0 1 0 0 0,0-1 0 0 0,0 0 1 0 0,0 0-1 0 0,0 0 0 0 0,0 0 0 0 0,0 0 0 0 0,0 0 1 0 0,0 0-1 0 0,0 0 0 0 0,0 0 0 0 0,0 1 0 0 0,0-1 1 0 0,0 0-1 0 0,0 0 0 0 0,0 0 0 0 0,0 0 0 0 0,0 0 1 0 0,0 0-1 0 0,0 0 0 0 0,0 0 0 0 0,0 0 0 0 0,0 0 1 0 0,0 1-1 0 0,0-1 0 0 0,0 0 0 0 0,0 0 1 0 0,0 0-1 0 0,1 0 0 0 0,-1 0 0 0 0,0 0 0 0 0,2 3 0 0 0,-1-1 0 0 0,1 1 0 0 0,0 0 0 0 0,0-1 0 0 0,1 0 0 0 0,-1 0 0 0 0,0 1 0 0 0,1-2 0 0 0,0 1-1 0 0,-1 0 1 0 0,6 2 0 0 0,-1-1-2 0 0,0 0 0 0 0,0 0-1 0 0,0-1 1 0 0,13 2 0 0 0,4-1-6 0 0,1-2 0 0 0,28-1 0 0 0,-49 0 7 0 0,55-3-25 0 0,62-12 0 0 0,58-18-54 0 0,-130 23 67 0 0,57-17-348 0 0,-103 26 293 0 0,-4-2 3 0 0,1 1 78 0 0,-1-1 0 0 0,0 0 0 0 0,1 0 0 0 0,-1 0 0 0 0,-1 1-1 0 0,1-1 1 0 0,0 1 0 0 0,-1-1 0 0 0,1 1 0 0 0,-1-1 0 0 0,0 1 0 0 0,1 0 0 0 0,-1 0-1 0 0,0 0 1 0 0,-1 0 0 0 0,1 0 0 0 0,0 0 0 0 0,0 0 0 0 0,-1 1 0 0 0,1-1-1 0 0,-1 1 1 0 0,0 0 0 0 0,1 0 0 0 0,-1 0 0 0 0,-4-1 0 0 0,-6-2 110 0 0,0 2 1 0 0,0-1 0 0 0,-1 2 0 0 0,-19-1-1 0 0,-19 3 210 0 0,-87 11-1 0 0,-51 20 90 0 0,149-24-265 0 0,2 0 48 0 0,-64 21 1 0 0,83-22-167 0 0,1 1 0 0 0,0 1 0 0 0,1 1 0 0 0,0 1 0 0 0,-17 13 1 0 0,22-12-31 0 0,6 1-10 0 0,6-10-7 0 0,1-1 0 0 0,-1 0 0 0 0,1 0 0 0 0,0 0 0 0 0,-1 1 0 0 0,1-1 0 0 0,0 0 0 0 0,0 0 0 0 0,1 1 0 0 0,-1-1-1 0 0,0 0 1 0 0,1 0 0 0 0,-1 0 0 0 0,1 0 0 0 0,2 5 0 0 0,-1-4-21 0 0,0 1-1 0 0,0-1 1 0 0,1 0 0 0 0,-1 1 0 0 0,1-1-1 0 0,0 0 1 0 0,0-1 0 0 0,4 4-1 0 0,4 2-56 0 0,0-1 1 0 0,0-1-1 0 0,1 0 0 0 0,18 7 0 0 0,20 5-49 0 0,-19-8 51 0 0,44 22-1 0 0,-70-30 75 0 0,17 14-62 0 0,-13-8-20 0 0,-8-8 84 0 0,-1 1 0 0 0,0-1 0 0 0,1 1 0 0 0,-1 0 0 0 0,0-1 0 0 0,1 1 0 0 0,-1 0 0 0 0,0-1 0 0 0,0 1 0 0 0,0 0 0 0 0,0-1 0 0 0,0 1 0 0 0,0 0 0 0 0,0 0 1 0 0,0-1-1 0 0,0 1 0 0 0,0 0 0 0 0,0-1 0 0 0,0 1 0 0 0,-1 1 0 0 0,-2 7 8 0 0,2-7 11 0 0,0-1 1 0 0,0 1-1 0 0,0-1 1 0 0,0 1-1 0 0,0-1 0 0 0,-1 0 1 0 0,1 0-1 0 0,0 0 1 0 0,-1 1-1 0 0,1-1 1 0 0,-1-1-1 0 0,1 1 0 0 0,-3 1 1 0 0,0 0 20 0 0,-4 3 37 0 0,1-1 0 0 0,-1-1 1 0 0,-9 3-1 0 0,-14 7 51 0 0,7-3-121 0 0,12-3 0 0 0,9-6-8 0 0,0 0-1 0 0,0 0 1 0 0,1 1-1 0 0,-1 0 0 0 0,1-1 1 0 0,0 1-1 0 0,-1 0 1 0 0,-2 3-1 0 0,4-3-29 0 0,0 0 0 0 0,1-1 0 0 0,-1 1 0 0 0,0 0 0 0 0,1 0 1 0 0,-1 0-1 0 0,1 1 0 0 0,0-1 0 0 0,-1 3 0 0 0,-1 10-183 0 0,2-14 220 0 0,0-1 1 0 0,0 1-1 0 0,0 0 0 0 0,0 0 1 0 0,0-1-1 0 0,0 1 0 0 0,0 0 1 0 0,-1-1-1 0 0,1 1 1 0 0,0 0-1 0 0,-1-1 0 0 0,1 1 1 0 0,0 0-1 0 0,-1-1 0 0 0,1 1 1 0 0,-1-1-1 0 0,1 1 0 0 0,-1-1 1 0 0,0 2-1 0 0,-3-2-7 0 0,0 0 9 0 0,0 1 0 0 0,0-1 0 0 0,0 1 0 0 0,0-1 0 0 0,0-1 0 0 0,0 1 0 0 0,0 0 0 0 0,0-1 0 0 0,0 0 0 0 0,0 0 0 0 0,1 0 0 0 0,-1 0 0 0 0,-5-3 0 0 0,-17-4-5 0 0,-9 1 17 0 0,13 3 119 0 0,1 0-1 0 0,-35-1 1 0 0,55 7-78 0 0,-2 10-44 0 0,6 3-26 0 0,-1-10 9 0 0,1 0 0 0 0,0 0-1 0 0,0 0 1 0 0,0 0 0 0 0,1-1 0 0 0,0 0-1 0 0,0 0 1 0 0,0 0 0 0 0,0 0-1 0 0,0 0 1 0 0,11 5 0 0 0,3 2 13 0 0,37 15 0 0 0,-47-23-11 0 0,27 11 5 0 0,64 15 0 0 0,-38-12 0 0 0,-45-13 0 0 0,-3-3 11 0 0,-10 0 116 0 0,-5 0-124 0 0,0-1 0 0 0,0 1 1 0 0,1 0-1 0 0,-1-1 1 0 0,0 1-1 0 0,0-1 0 0 0,0 0 1 0 0,0 0-1 0 0,0 0 1 0 0,0 0-1 0 0,0 0 1 0 0,-4 0-1 0 0,2-1-22 0 0,-114-4 8 0 0,105 6 11 0 0,3 4 0 0 0,2 2-13 0 0,7-6 9 0 0,1-1 0 0 0,0 1 0 0 0,-1 0 1 0 0,1-1-1 0 0,0 1 0 0 0,0 0 0 0 0,-1-1 0 0 0,1 1 0 0 0,0 0 0 0 0,0-1 0 0 0,0 1 1 0 0,0 0-1 0 0,0 0 0 0 0,0-1 0 0 0,0 1 0 0 0,0 0 0 0 0,0 0 0 0 0,1-1 0 0 0,-1 2 1 0 0,1 0-1 0 0,-1 0 1 0 0,1 0 0 0 0,-1 0-1 0 0,1 0 1 0 0,0 0 0 0 0,0 0 0 0 0,0 0-1 0 0,0-1 1 0 0,0 1 0 0 0,0 0-1 0 0,0-1 1 0 0,1 1 0 0 0,-1-1 0 0 0,4 3-1 0 0,-1 1 0 0 0,-1-2 4 0 0,1 1 0 0 0,-1 0 0 0 0,1-1 0 0 0,0 0 0 0 0,0 0 0 0 0,0 0 0 0 0,9 4 0 0 0,0-2 0 0 0,24 7 0 0 0,15 4 0 0 0,-35-10 0 0 0,-2 0 0 0 0,-2 1 0 0 0,1 0 0 0 0,-5-1 11 0 0,-5-3 32 0 0,7 6-33 0 0,0 0-10 0 0,-1 1 0 0 0,0 0 0 0 0,-1 1 0 0 0,2 0 0 0 0,1 1 0 0 0,-1-2 0 0 0,9 10 32 0 0,-15-12 26 0 0,-1 1-30 0 0,6 9-17 0 0,-9-14-12 0 0,5 12 12 0 0,-2 0 32 0 0,1-2-33 0 0,-5-13-10 0 0,8 16-2 0 0,8 15 68 0 0,-15-28-66 0 0,9 15 0 0 0,-3-7 0 0 0,0-1 0 0 0,6 3-3 0 0,-12-13 5 0 0,16 32 74 0 0,-11-21-33 0 0,-1 1-22 0 0,3 16 133 0 0,-1-3-9 0 0,-3-13-135 0 0,1 0-10 0 0,3 0 0 0 0,-2 0 0 0 0,2 10 0 0 0,-1-10 0 0 0,-3-6 0 0 0,5 4 11 0 0,0 0 32 0 0,3-1-33 0 0,1 0-10 0 0,1 0 0 0 0,-3-2 15 0 0,-9-6 389 0 0,1-15-335 0 0,-2 9-69 0 0,-1 1 0 0 0,0-1 0 0 0,0 0 0 0 0,-1 0 0 0 0,1 0 0 0 0,-1 0 0 0 0,0 0 0 0 0,0 0 0 0 0,-2-6 0 0 0,-18-33 0 0 0,14 31 0 0 0,-13-22 27 0 0,-34-45 0 0 0,-54-70 127 0 0,76 110-172 0 0,-1 2 0 0 0,-2 1 0 0 0,-50-39 0 0 0,75 65 18 0 0,1 3 0 0 0,1-1 0 0 0,-2 1 0 0 0,-17-10 0 0 0,18 13 0 0 0,1 1-17 0 0,7 2-64 0 0,-4-1-492 0 0,5 2 568 0 0,0 0 0 0 0,0 0 0 0 0,0 0 0 0 0,0 0 0 0 0,0 0 0 0 0,0 0 0 0 0,-1 0 0 0 0,1 0 1 0 0,0 0-1 0 0,0 0 0 0 0,0 0 0 0 0,0 0 0 0 0,0 0 0 0 0,0 0 0 0 0,0 0 0 0 0,0 0 0 0 0,0 0 0 0 0,-1 0 1 0 0,1 0-1 0 0,0 0 0 0 0,0 0 0 0 0,0 0 0 0 0,0 0 0 0 0,0 0 0 0 0,0 0 0 0 0,0 0 0 0 0,0 0 1 0 0,-1 0-1 0 0,1 0 0 0 0,0 1 0 0 0,0-1 0 0 0,0 0 0 0 0,0 0 0 0 0,0 0 0 0 0,0 0 0 0 0,0 0 0 0 0,0 0 1 0 0,0 0-1 0 0,0 0 0 0 0,0 0 0 0 0,0 0 0 0 0,0 1 0 0 0,0-1 0 0 0,0 0 0 0 0,0 0 0 0 0,0 0 1 0 0,0 0-1 0 0,0 0 0 0 0,0 0 0 0 0,0 0 0 0 0,0 0 0 0 0,0 1 0 0 0,0-1 0 0 0,0 0 0 0 0,0 0 1 0 0,0 0-1 0 0,0 0 0 0 0,0 0 0 0 0,0 0 0 0 0,10 28-8 0 0,-2-18 14 0 0,-2-4 0 0 0,14 18 3 0 0,-15-17 2 0 0,0-1-1 0 0,0-1 1 0 0,0 1-1 0 0,1-1 1 0 0,0 0-1 0 0,0 0 1 0 0,1-1-1 0 0,12 8 1 0 0,-6-5 2 0 0,-5-2-8 0 0,-1-1 1 0 0,0 1-1 0 0,0 1 0 0 0,0-1 0 0 0,-1 1 1 0 0,0 0-1 0 0,10 12 0 0 0,-14-14 0 0 0,18 14 0 0 0,-15-15 0 0 0,15 15 0 0 0,16 25 140 0 0,-27-33-64 0 0,-6-6-73 0 0,1-1 0 0 0,-2 1 0 0 0,1 0 0 0 0,0 0 0 0 0,-1 0-1 0 0,2 5 1 0 0,17 32-7 0 0,-11-25 36 0 0,14 15 0 0 0,-16-20-32 0 0,1 0 0 0 0,0 0 0 0 0,2 3 1 0 0,-10-12-7 0 0,8 19 65 0 0,-3-9-49 0 0,12 23 68 0 0,-15-31-22 0 0,5 6-46 0 0,2 1-10 0 0,-1 0 0 0 0,0-1 0 0 0,0 0 11 0 0,2-1 32 0 0,-2-1-47 0 0,-5-5-55 0 0,4 8 44 0 0,2 2 15 0 0,-1 0 0 0 0,2 0 0 0 0,1 1 0 0 0,-1-1 0 0 0,-1 0 0 0 0,-2 1 0 0 0,0 0 11 0 0,0 1 32 0 0,1 0-33 0 0,1 1-10 0 0,-1-1 0 0 0,0-1 0 0 0,-1 1 12 0 0,-2-3 52 0 0,-3-8 12 0 0,5 7-60 0 0,2 1-16 0 0,2 0 0 0 0,1-1 0 0 0,0-1 0 0 0,-1 0 0 0 0,0-1 0 0 0,3-1 0 0 0,-1 0 0 0 0,1 1 0 0 0,-1-2 0 0 0,-1 1 0 0 0,0 0 0 0 0,1 0 0 0 0,3 4 31 0 0,-16-11-17 0 0,36 15 5 0 0,-21-7-19 0 0,-14-7 0 0 0,2 2 0 0 0,25 8 0 0 0,-17-6 0 0 0,-1 1 0 0 0,0 2 0 0 0,1-3 0 0 0,1 1 0 0 0,3 4 0 0 0,16 7 0 0 0,-15-8 0 0 0,-16-8 0 0 0,3 2 0 0 0,23 11 0 0 0,-16-8 0 0 0,0 1 0 0 0,0 1 0 0 0,2 0 0 0 0,-2 0 0 0 0,-1 2 0 0 0,-1-2 0 0 0,-1 1 0 0 0,1 1 0 0 0,2-1 0 0 0,-2-4 11 0 0,-6-3 32 0 0,5 4-33 0 0,3 2-10 0 0,0 0 0 0 0,-2 1 0 0 0,0-1 0 0 0,0 0 0 0 0,1 3 0 0 0,0-2 0 0 0,1-2 0 0 0,2 0 0 0 0,0 1 0 0 0,-3-3 14 0 0,-6-3 50 0 0,7 4-8 0 0,2 3-46 0 0,-3-3-22 0 0,-5-4-36 0 0,7 5 36 0 0,17 7 28 0 0,-27-14 60 0 0,1 1-12 0 0,41 22-52 0 0,-39-21-13 0 0,21 6-94 0 0,-9-5 95 0 0,-1 0 0 0 0,0-1 0 0 0,-1 1 0 0 0,-3-3 11 0 0,-19-11-75 0 0,1 5-5 0 0,-1 0-1 0 0,0 0 1 0 0,0 1 0 0 0,0 0 0 0 0,-1 0-1 0 0,1 1 1 0 0,-14-4 0 0 0,-5-4-140 0 0,-202-96-172 0 0,187 88 340 0 0,-72-24-1 0 0,92 36 41 0 0,-36-12-4 0 0,-96-20-1 0 0,142 36-52 0 0,-3-3-10 0 0,12 2 74 0 0,1 2-10 0 0,-3-5-13 0 0,1 0-103 0 0,-6-6 28 0 0,7 9 80 0 0,-9-10 13 0 0,5 9-1 0 0,-1 0 0 0 0,1 1 0 0 0,-1 0 0 0 0,-11-6 0 0 0,8 5 0 0 0,-4-3 0 0 0,14 8 0 0 0,-35-12 0 0 0,26 8 0 0 0,2 0-10 0 0,6 3-44 0 0,4 2-54 0 0,27 16 230 0 0,-1-4-112 0 0,2 3-10 0 0,-17-7 0 0 0,-1-1 0 0 0,3 5 29 0 0,-14-10-4 0 0,13 11-4 0 0,-2-3 22 0 0,-8-5-42 0 0,1-1 1 0 0,0 0 0 0 0,0-1 0 0 0,1 1 0 0 0,9 4 0 0 0,-13-8-3 0 0,21 13 1 0 0,5 0 0 0 0,-10-5 24 0 0,80 32 80 0 0,-84-35-93 0 0,1-1 42 0 0,-2 2 11 0 0,-1-1-10 0 0,0 0-44 0 0,-1 1-10 0 0,-2-1 16 0 0,8 4 168 0 0,21 12-32 0 0,-35-19-151 0 0,21 10 62 0 0,6 2-9 0 0,0-2-44 0 0,13 6 54 0 0,51 14 0 0 0,-90-30-63 0 0,23 3 62 0 0,3 0-9 0 0,35 13 202 0 0,-54-16-235 0 0,3 0 22 0 0,-1 1-33 0 0,1 0-10 0 0,-8-3 0 0 0,31 5 0 0 0,-23-3 0 0 0,-1-1 11 0 0,-9-1 32 0 0,8 2-33 0 0,2-1-10 0 0,0 2 0 0 0,-1 1 0 0 0,0-2 0 0 0,0 1 0 0 0,0-2 0 0 0,16 3 74 0 0,-3-3-20 0 0,-13 0-54 0 0,1-2 0 0 0,1 2 0 0 0,0-2 0 0 0,-1 1 0 0 0,0 0 0 0 0,1 0 0 0 0,-1 0 11 0 0,1 0 32 0 0,-1 1-33 0 0,-1 0-10 0 0,1 0 0 0 0,29 3 0 0 0,-15-3 0 0 0,35 0 0 0 0,-19 2 0 0 0,2-2 0 0 0,-1 3 54 0 0,3 0-33 0 0,-2-4 86 0 0,-11 3-69 0 0,-14-1 16 0 0,27 2 0 0 0,-1-3-54 0 0,16 3 54 0 0,-20-3 10 0 0,-39-2-52 0 0,20 4-14 0 0,-20-2 0 0 0,18-1 15 0 0,4 0 40 0 0,67 2 115 0 0,148 3-168 0 0,-163-1 0 0 0,-48-2 0 0 0,-12-2 0 0 0,-15 0 0 0 0,35-2 0 0 0,-9 1 0 0 0,-11 0 0 0 0,-14 0 0 0 0,15-4 0 0 0,9 3 0 0 0,2 0 0 0 0,15 1 0 0 0,-15 0 0 0 0,-26 0 0 0 0,19 2 0 0 0,5 1 0 0 0,18 5 0 0 0,-31-6 0 0 0,9 2-2 0 0,-2-1 64 0 0,-12-4-50 0 0,27 4-78 0 0,-7 0 132 0 0,-21-1-66 0 0,26 2-66 0 0,13-4 132 0 0,-4 5-132 0 0,5 0 52 0 0,-26-4 14 0 0,15 2 0 0 0,-25-1 0 0 0,1 0 0 0 0,-1 0 0 0 0,1 0 0 0 0,-1 0 0 0 0,1-1 0 0 0,0 1 0 0 0,1-1 0 0 0,-2 1 0 0 0,1-1 0 0 0,0-1 0 0 0,-1 0 0 0 0,0 0 0 0 0,42 4 0 0 0,-40-3 0 0 0,0 1 0 0 0,0 0 0 0 0,1-2 0 0 0,-1 1 0 0 0,1 0 0 0 0,-14-1 0 0 0,1 0 0 0 0,0 0 0 0 0,0 1 0 0 0,0-1 0 0 0,-1 1 0 0 0,6 1 0 0 0,-5-1 0 0 0,-1 0 0 0 0,1 0 0 0 0,0 0 0 0 0,-1-1 0 0 0,1 0 0 0 0,5 1 0 0 0,38-1 0 0 0,22 0-53 0 0,-24 0 42 0 0,-30 2 11 0 0,1-1 0 0 0,1-1-10 0 0,-1-1-33 0 0,17 1 32 0 0,-15 1 11 0 0,-15 1 0 0 0,-3-2 0 0 0,0 0 0 0 0,0 0 0 0 0,0 0 0 0 0,0 0 0 0 0,0 1 0 0 0,0-1 0 0 0,0 0 0 0 0,0 0 0 0 0,0 0 0 0 0,0 0 0 0 0,0 0 0 0 0,0 0 0 0 0,0 1 0 0 0,0-1 0 0 0,0 0 0 0 0,0 0 0 0 0,0 0 0 0 0,0 0 0 0 0,1 0 0 0 0,-1 0 0 0 0,0 0 0 0 0,0 0 0 0 0,0 0 0 0 0,0 1 0 0 0,0-1 0 0 0,0 0 0 0 0,1 0 0 0 0,-1 0 0 0 0,0 0 0 0 0,0 0 0 0 0,0 0 0 0 0,0 0 0 0 0,0 0 0 0 0,0 0 0 0 0,1 0 0 0 0,-1 0 0 0 0,0 0 0 0 0,0 0 0 0 0,0 0 0 0 0,0 0 0 0 0,0 0 0 0 0,1 0 0 0 0,-1 0 0 0 0,33 1 0 0 0,-4-1 0 0 0,-14 2 0 0 0,6 0-29 0 0,-20-2 15 0 0,37 7-7 0 0,-16-3 25 0 0,1-3-72 0 0,6 3 4 0 0,-14-4 64 0 0,1 0 0 0 0,6 1 0 0 0,0 1 0 0 0,78 2-464 0 0,-98-4 392 0 0,9 0-942 0 0,-310-21 524 0 0,-6 0 578 0 0,76 16-24 0 0,145 2-64 0 0,47 0 0 0 0,10 1 75 0 0,16 1-19 0 0,9 1-5 0 0,6 0-110 0 0,-1 1 52 0 0,0-1-1 0 0,0 1 0 0 0,1 0 1 0 0,-1 0-1 0 0,4 2 0 0 0,15 4-5 0 0,59-3 118 0 0,-39-2-54 0 0,51-4 12 0 0,-26 0-66 0 0,660 6 513 0 0,-627-5-445 0 0,139 3 136 0 0,-117 2-137 0 0,87 0 0 0 0,-204-4-64 0 0,20 0 0 0 0,5-2 0 0 0,-14 3 30 0 0,-8 0-8 0 0,0 0 0 0 0,0-1 0 0 0,11-1 0 0 0,12 0-12 0 0,1 0-10 0 0,16 1 0 0 0,-36 0 0 0 0,28 0 0 0 0,23 6 0 0 0,-28-3 0 0 0,-2 1 0 0 0,20 3 0 0 0,-45-5 0 0 0,-3-1 0 0 0,20 0-10 0 0,-10-1-33 0 0,1 3 32 0 0,0-3 11 0 0,-1 0 0 0 0,0 1 0 0 0,-1 0 0 0 0,1 0 0 0 0,-1 0 0 0 0,1 1 0 0 0,19 0-27 0 0,32 0-276 0 0,-53-3 268 0 0,0 2 1 0 0,19 2 0 0 0,17 2-178 0 0,-18-6-25 0 0,-16 1 223 0 0,47 0 4 0 0,-57 0-3 0 0,19-2-28 0 0,52-9 41 0 0,3 2 0 0 0,-34 3 0 0 0,-14 3-10 0 0,13 1-97 0 0,116-9 96 0 0,-77 4 10 0 0,63-2 66 0 0,92 3-11 0 0,-194 8-161 0 0,-13-2 156 0 0,1 3-49 0 0,15-2-60 0 0,1 1 60 0 0,85 8 0 0 0,-72-4 11 0 0,-30-1 42 0 0,37 0-2 0 0,-11-3-126 0 0,-35 0 75 0 0,-12-1 0 0 0,5-2 0 0 0,-8 1 0 0 0,21 3 0 0 0,-15-2 0 0 0,21 2 0 0 0,-15-2 0 0 0,-16-2 0 0 0,3 0 0 0 0,30 5 0 0 0,-31-3 0 0 0,21-1 0 0 0,-10 0 0 0 0,-1 1 0 0 0,-5 1-12 0 0,-17-3-36 0 0,-78-5-1 0 0,6 1 22 0 0,-8-5 27 0 0,-254-38 0 0 0,-54-21 0 0 0,-813-142 0 0 0,998 177 11 0 0,-199-26 38 0 0,-60-6 17 0 0,-307-30 312 0 0,515 78-248 0 0,180 17-142 0 0,-96 12 1 0 0,172-10-38 0 0,0 0 0 0 0,0 0 0 0 0,0 0 0 0 0,-6 3 0 0 0,9-3-142 0 0,6 1-8 0 0,8 4 61 0 0,0-1 0 0 0,1 0 1 0 0,0-1-1 0 0,-1-1 0 0 0,26 4 0 0 0,74 3-382 0 0,-68-8 478 0 0,73 6 33 0 0,355 18 7 0 0,-254-16-14 0 0,218 2-32 0 0,-19-14 48 0 0,-90-1 131 0 0,41 1 104 0 0,120 11 535 0 0,-68 23-564 0 0,-398-29-203 0 0,144 23 50 0 0,-163-25-140 0 0,-5-1 20 0 0,-153-2 65 0 0,-123 2 198 0 0,-317 0-186 0 0,574 0-12 0 0,-508-15 156 0 0,104 11 132 0 0,195 5-116 0 0,100-1-74 0 0,-213 29 0 0 0,293-22-96 0 0,-86 17 0 0 0,103-11-234 0 0,30-12-12 0 0,6 2-2 0 0,4 1 131 0 0,0 1 0 0 0,0-1 0 0 0,0-1 1 0 0,1 1-1 0 0,-1-1 0 0 0,1 0 0 0 0,0-1 0 0 0,9 2 0 0 0,71 9-681 0 0,-75-12 715 0 0,663 45-66 0 0,-350-30 70 0 0,33 2-203 0 0,195 14-683 0 0,-547-33 1034 0 0,-14-2-22 0 0,-15-3 20 0 0,-195-25 421 0 0,-3 16-225 0 0,101 9-181 0 0,-1580-54 2514 0 0,1392 68-2573 0 0,3 0-191 0 0,259-6-27 0 0,42-2 91 0 0,8 1-493 0 0,16 4 45 0 0,1-1 0 0 0,43 1 0 0 0,51-5-59 0 0,-49-1 379 0 0,537 7-8 0 0,327 12 240 0 0,-835-13 3 0 0,107 1-20 0 0,-189-8-58 0 0,-33-5-9 0 0,-8 0 154 0 0,-1 1 0 0 0,-33-2-1 0 0,-61 1 195 0 0,87 6-244 0 0,-279-14 147 0 0,-895-30 1304 0 0,392 50-661 0 0,786-3-812 0 0,-171 13-17 0 0,197-15-22 0 0,0 0 1 0 0,1 1-1 0 0,-1 0 0 0 0,1 0 1 0 0,-9 4-1 0 0,31 1-303 0 0,22-2-200 0 0,1-1 1 0 0,0-2-1 0 0,55-6 1 0 0,-36 2 378 0 0,191-6-156 0 0,91-4 186 0 0,299-12-114 0 0,229-13 70 0 0,-467 15 208 0 0,-100 6 68 0 0,194 4 366 0 0,-379 12-300 0 0,234 6 647 0 0,-238 4-383 0 0,118 23 0 0 0,-170-21-331 0 0,-61-10-67 0 0,-3-1-3 0 0,-11 0 18 0 0,-21-3 25 0 0,-465-14 1042 0 0,222 14-750 0 0,-6-1-132 0 0,-197-11 198 0 0,263-2-69 0 0,203 17-406 0 0,37 7-630 0 0,10-1 313 0 0,0 0 0 0 0,40-1 0 0 0,68-4-116 0 0,61-11 12 0 0,34-1 144 0 0,330 5-102 0 0,-482 7 550 0 0,0 4 1 0 0,0 3-1 0 0,151 34 0 0 0,-227-40-84 0 0,17 7 110 0 0,-42-5 126 0 0,-27-1 94 0 0,-89-5-1 0 0,22-2-88 0 0,-200 18 32 0 0,32-15-229 0 0,-267 9 202 0 0,525-6-218 0 0,18-2-198 0 0,3 2 10 0 0,9 1-95 0 0,14 3-161 0 0,26-1-272 0 0,74-3 1 0 0,-58-2 485 0 0,418-5-355 0 0,64 1-918 0 0,-522 5 1356 0 0,277 4-330 0 0,-299-5 776 0 0,-39-8 148 0 0,-60-3 0 0 0,42 6-282 0 0,-45-7 143 0 0,-265-26-56 0 0,-163-22 178 0 0,389 42-329 0 0,-216-35 679 0 0,-151-17 282 0 0,-234 4-346 0 0,690 62-769 0 0,-147-17 158 0 0,173 15-168 0 0,17 4-30 0 0,6 0-13 0 0,6 1-13 0 0,-1 0 0 0 0,0 1 0 0 0,1 0 0 0 0,-1 0 0 0 0,7 0 0 0 0,7 1-136 0 0,320-20-1776 0 0,-187 7 1521 0 0,515-35-536 0 0,221-15 765 0 0,-137 33 1362 0 0,-748 29-687 0 0,-7-1-237 0 0,-41-6 212 0 0,-1 1-1 0 0,-87 2 0 0 0,98 4-325 0 0,-1445 5 433 0 0,1451-5-511 0 0,-613 14 587 0 0,2 27-127 0 0,332-3-426 0 0,235-21-271 0 0,86-9-343 0 0,0-3 343 0 0,1-2 1 0 0,0 1-1 0 0,0-2 0 0 0,17 1 0 0 0,63 0-610 0 0,-93-3 807 0 0,419-16-1061 0 0,2-19 365 0 0,-154 12-91 0 0,581-41-57 0 0,0 26 240 0 0,-272 54 1158 0 0,-574-16-354 0 0,-20-4 253 0 0,-45-5 428 0 0,-63-2-1 0 0,-68 7-225 0 0,134 3-584 0 0,-224-4 257 0 0,-220-3 122 0 0,-243 1 374 0 0,-57 16 109 0 0,2 36-378 0 0,785-43-557 0 0,-125 16 10 0 0,138-17-100 0 0,8 1-44 0 0,14 4-137 0 0,-1-1 1 0 0,2-1-1 0 0,-1 0 1 0 0,39 1-1 0 0,86-6-391 0 0,-130 1 643 0 0,783-66-1675 0 0,-729 59 1509 0 0,664-70-1058 0 0,-420 44 867 0 0,88-9-62 0 0,192-23 8 0 0,-450 48 672 0 0,169 4 0 0 0,-308 13 48 0 0,-6-2 28 0 0,-17-5 68 0 0,-1 1-1 0 0,1 0 1 0 0,-41-5-1 0 0,-70 0 245 0 0,120 10-584 0 0,-1671-76 2517 0 0,1465 68-2257 0 0,-271-7 435 0 0,171 4-355 0 0,302 11-356 0 0,0 0 1 0 0,0-1 0 0 0,-17-5-1 0 0,30 7-113 0 0,4 0 64 0 0,-1 1-1 0 0,0-1 1 0 0,1 1-1 0 0,-1-1 1 0 0,1 0 0 0 0,-1 0-1 0 0,1 1 1 0 0,-1-1-1 0 0,3 0 1 0 0,4 0-32 0 0,61 0-443 0 0,88-10-1 0 0,-125 7 394 0 0,435-48-793 0 0,-112 10 498 0 0,448-32-303 0 0,2 37 412 0 0,-624 38 400 0 0,-140 1 48 0 0,-1 1 0 0 0,55 13 0 0 0,-93-16-47 0 0,-5-1 35 0 0,-121-6 452 0 0,18 1-289 0 0,-939 0 315 0 0,-1 23-231 0 0,875-14-230 0 0,-14 1-27 0 0,-195 1 162 0 0,314-7-262 0 0,326-16-1178 0 0,5-22 717 0 0,-98 13 203 0 0,316-46-217 0 0,69 3 89 0 0,-407 53 274 0 0,505-50-301 0 0,134 12 270 0 0,-729 50 275 0 0,-52 3 128 0 0,-7 0-115 0 0,-262-29 1251 0 0,229 27-1374 0 0,-361-9 185 0 0,168 9-180 0 0,-213-1 34 0 0,102-2 38 0 0,158 2 8 0 0,120 3-75 0 0,-194-11 342 0 0,232 8-299 0 0,17 1-39 0 0,10 0-64 0 0,10-2-68 0 0,-11 5 62 0 0,290-64-1452 0 0,4 19 803 0 0,-146 24 385 0 0,956-109-510 0 0,-964 116 930 0 0,-138 13 143 0 0,-7 0-134 0 0,-32-7 179 0 0,-1 1 0 0 0,-65-4 0 0 0,63 7-205 0 0,-603-20 58 0 0,465 21-124 0 0,7 2 92 0 0,-226-10 393 0 0,381 10-504 0 0,23 2-174 0 0,29 3-179 0 0,32-2-123 0 0,70-9 0 0 0,72-17-178 0 0,-96 10 320 0 0,494-53-624 0 0,-177 45 912 0 0,-429 22 359 0 0,-6-1-204 0 0,-12-5 82 0 0,0 0 0 0 0,-1 2 1 0 0,-26-5-1 0 0,-53-4 218 0 0,85 12-441 0 0,-323-17 385 0 0,166 13-278 0 0,78 0-44 0 0,-369-9 678 0 0,580 16-1873 0 0,336-30-24 0 0,-231 7 870 0 0,153-8-158 0 0,-204 15 504 0 0,-168 14-66 0 0,-5-1 525 0 0,-5 0-322 0 0,-23-5 71 0 0,0 0 1 0 0,0 1 0 0 0,0 2-1 0 0,-42-1 1 0 0,49 3-245 0 0,-119-1 103 0 0,-145 17-1 0 0,83-2-82 0 0,-51 2 117 0 0,4 21 285 0 0,171-19-151 0 0,72-16-224 0 0,4 2-36 0 0,1 1-74 0 0,1 0 0 0 0,-1 0-1 0 0,1-1 1 0 0,0 1-1 0 0,0-1 1 0 0,1 1 0 0 0,-1-1-1 0 0,0 0 1 0 0,1-1 0 0 0,0 1-1 0 0,0 0 1 0 0,0-1-1 0 0,0 0 1 0 0,0 0 0 0 0,0 0-1 0 0,0-1 1 0 0,9 3 0 0 0,8 1-73 0 0,0-1 0 0 0,32 2 1 0 0,-51-6 88 0 0,534 17-771 0 0,-155-20 433 0 0,-4 33 73 0 0,-359-28 267 0 0,-13-2 8 0 0,1 1 0 0 0,-1-1 0 0 0,1 1 0 0 0,-1 1-1 0 0,1-1 1 0 0,-1 1 0 0 0,1 0 0 0 0,6 4 0 0 0,-10-5 317 0 0,-5 1-153 0 0,-6 4-63 0 0,-1-2 0 0 0,0 1-1 0 0,1-1 1 0 0,-2-1 0 0 0,1 0-1 0 0,-15 3 1 0 0,-70 6 446 0 0,69-10-428 0 0,-26 3-5 0 0,-240 31 192 0 0,-24 23-99 0 0,305-56-197 0 0,-2 0 0 0 0,-26 11 0 0 0,37-13-142 0 0,16 9-249 0 0,-6-7 305 0 0,-1 0-1 0 0,0-1 1 0 0,1 0 0 0 0,-1 0 0 0 0,16 1 0 0 0,42 0-244 0 0,-50-3 242 0 0,332-21-619 0 0,-218 8 498 0 0,-104 11 163 0 0,208-13-305 0 0,-183 14 271 0 0,0 3-1 0 0,82 13 1 0 0,-124-14 71 0 0,0 0 0 0 0,0 1 0 0 0,0 0 0 0 0,0 1 0 0 0,-1 0 0 0 0,1 0 0 0 0,-1 0-1 0 0,14 10 1 0 0,-19-12 169 0 0,-3 2-88 0 0,-1 0-66 0 0,1 0 0 0 0,0 0 0 0 0,-1 0 0 0 0,0-1-1 0 0,0 1 1 0 0,0-1 0 0 0,0 1 0 0 0,0-1 0 0 0,0 0 0 0 0,0 1-1 0 0,-1-1 1 0 0,1-1 0 0 0,-1 1 0 0 0,0 0 0 0 0,0 0 0 0 0,1-1-1 0 0,-1 0 1 0 0,-5 2 0 0 0,-9 3 139 0 0,0-1 0 0 0,-22 3 0 0 0,16-3-21 0 0,-288 50 649 0 0,-71 17-503 0 0,195-14-137 0 0,136-40-141 0 0,-14 8 42 0 0,62-25-125 0 0,4 1-114 0 0,0 0 140 0 0,1 0-1 0 0,-1 0 1 0 0,1 0 0 0 0,0 0-1 0 0,0 0 1 0 0,0-1-1 0 0,0 1 1 0 0,0 0-1 0 0,0-1 1 0 0,1 0 0 0 0,-1 0-1 0 0,0 0 1 0 0,1 0-1 0 0,-1 0 1 0 0,1 0-1 0 0,4 1 1 0 0,8 1-191 0 0,26 2 0 0 0,-30-4 170 0 0,28 1-105 0 0,0-2 1 0 0,51-7 0 0 0,-7 1 59 0 0,113 5-146 0 0,-36 0-26 0 0,-115 0 193 0 0,-1-2-4 0 0,0 3-1 0 0,46 6 1 0 0,-83-6 93 0 0,-4 1 9 0 0,0-1 0 0 0,0 0-1 0 0,0 1 1 0 0,-1 0-1 0 0,1 0 1 0 0,0-1 0 0 0,0 2-1 0 0,2 0 1 0 0,-3-1 89 0 0,-3 1 7 0 0,-2 2-61 0 0,-1 0-1 0 0,1-1 1 0 0,0 1-1 0 0,-1-1 1 0 0,0 0 0 0 0,0 0-1 0 0,0 0 1 0 0,0-1-1 0 0,0 1 1 0 0,-1-1-1 0 0,1 0 1 0 0,-8 2-1 0 0,-11 3 196 0 0,-30 6-1 0 0,46-12-201 0 0,-225 36 660 0 0,12-4-294 0 0,122-12-129 0 0,1 4 1 0 0,-99 40-1 0 0,100-22-25 0 0,86-38-242 0 0,2 0-1 0 0,-1 1 0 0 0,0-1 1 0 0,1 2-1 0 0,0-1 0 0 0,1 1 1 0 0,0 0-1 0 0,-7 9 0 0 0,14-15-10 0 0,-1-1-1 0 0,1 1 0 0 0,0 0 0 0 0,0-1 0 0 0,0 1 1 0 0,0 0-1 0 0,0 0 0 0 0,0-1 0 0 0,0 1 1 0 0,0 0-1 0 0,0-1 0 0 0,0 1 0 0 0,0 0 1 0 0,0-1-1 0 0,0 1 0 0 0,1 0 0 0 0,-1 0 1 0 0,0-1-1 0 0,1 1 0 0 0,-1-1 0 0 0,0 1 1 0 0,1 0-1 0 0,0 0 0 0 0,-1 0-23 0 0,2 2-1 0 0,0-1 0 0 0,0 0 0 0 0,0 1-1 0 0,0-1 1 0 0,0 0 0 0 0,1 0 0 0 0,-1 0 0 0 0,1 0 0 0 0,-1-1 0 0 0,1 1 0 0 0,0-1 0 0 0,-1 1-1 0 0,1-1 1 0 0,0 0 0 0 0,0 0 0 0 0,3 0 0 0 0,9 3-142 0 0,-1-2 1 0 0,16 2-1 0 0,-28-4 158 0 0,63 5-339 0 0,114-8 0 0 0,68-21 148 0 0,-85 6 108 0 0,-74 10 39 0 0,182-12-48 0 0,-253 19 115 0 0,-6 0 19 0 0,1 1 0 0 0,21 3-1 0 0,-30-3 351 0 0,-14 8-92 0 0,10-7-234 0 0,-10 4 103 0 0,0-1 1 0 0,-1 0 0 0 0,1 0 0 0 0,-1-1-1 0 0,0-1 1 0 0,-23 3 0 0 0,16-3-37 0 0,-20 4 6 0 0,-250 38 323 0 0,3 18-210 0 0,244-50-136 0 0,0 2 0 0 0,1 2 0 0 0,0 2 0 0 0,-55 34 0 0 0,89-48-78 0 0,0 1 0 0 0,0 0 0 0 0,0 0 0 0 0,1 0 0 0 0,0 1 0 0 0,-9 10 0 0 0,14-15-34 0 0,0 1 0 0 0,0-1 0 0 0,0 0 0 0 0,0 1-1 0 0,0-1 1 0 0,1 1 0 0 0,-1-1 0 0 0,0 1 0 0 0,1 0 0 0 0,0-1 0 0 0,-1 1-1 0 0,1-1 1 0 0,0 1 0 0 0,0 0 0 0 0,-1-1 0 0 0,1 1 0 0 0,1 0 0 0 0,-1-1-1 0 0,0 1 1 0 0,0 0 0 0 0,1-1 0 0 0,-1 1 0 0 0,1 0 0 0 0,-1-1-1 0 0,1 1 1 0 0,-1-1 0 0 0,1 1 0 0 0,0-1 0 0 0,0 0 0 0 0,0 1 0 0 0,0-1-1 0 0,0 0 1 0 0,0 1 0 0 0,0-1 0 0 0,1 0 0 0 0,-1 0 0 0 0,0 0 0 0 0,1 0-1 0 0,1 1 1 0 0,2 1-58 0 0,0 0-1 0 0,1 0 1 0 0,-1 0 0 0 0,1-1-1 0 0,-1 0 1 0 0,1 0 0 0 0,0-1-1 0 0,9 2 1 0 0,50 2-277 0 0,-60-5 325 0 0,64 0-278 0 0,77-11-1 0 0,-51 3 184 0 0,311-39-631 0 0,-361 39 648 0 0,1-1-85 0 0,0 3 0 0 0,47-2-1 0 0,-75 9 213 0 0,-14 0 242 0 0,-7 0-113 0 0,-10 8-2 0 0,0-1-1 0 0,-1-1 0 0 0,0 0 0 0 0,0 0 1 0 0,-1-2-1 0 0,-19 6 0 0 0,-95 15 338 0 0,-15-3-216 0 0,-194 40 270 0 0,291-52-466 0 0,-148 41 311 0 0,6 14 9 0 0,172-60-369 0 0,1 2-1 0 0,1 0 1 0 0,0 0-1 0 0,0 1 1 0 0,0 1-1 0 0,-20 19 1 0 0,34-28-39 0 0,1-1 1 0 0,-1 0-1 0 0,1 1 0 0 0,0-1 1 0 0,-1 1-1 0 0,1-1 0 0 0,0 1 1 0 0,0-1-1 0 0,-1 1 0 0 0,1 0 1 0 0,0-1-1 0 0,0 1 1 0 0,0-1-1 0 0,0 1 0 0 0,0-1 1 0 0,-1 1-1 0 0,1 0 0 0 0,0-1 1 0 0,0 1-1 0 0,1-1 0 0 0,-1 1 1 0 0,0 1-1 0 0,0-2-41 0 0,2 6-253 0 0,2-2 243 0 0,0 0-1 0 0,1 0 1 0 0,-1 0 0 0 0,1-1-1 0 0,0 0 1 0 0,0 0 0 0 0,0 0-1 0 0,1 0 1 0 0,-1-1 0 0 0,0 0-1 0 0,1 0 1 0 0,0 0 0 0 0,6 1-1 0 0,10 1-63 0 0,1-1-1 0 0,25 0 0 0 0,7-2-37 0 0,91-10-1 0 0,54-21-8 0 0,-90 13-117 0 0,77-10-116 0 0,110-17-121 0 0,-59 13 565 0 0,-235 31 513 0 0,-15-2-375 0 0,1 1-1 0 0,-1 0 0 0 0,0 1 0 0 0,0 0 1 0 0,-16 2-1 0 0,3 0 11 0 0,-447 29 438 0 0,-188 35-130 0 0,649-65-478 0 0,-95 20 207 0 0,94-18-200 0 0,0 1 0 0 0,-1 0 0 0 0,1 1 0 0 0,1 0 0 0 0,-1 1 0 0 0,-11 8 0 0 0,22-14-37 0 0,1 1 1 0 0,-1-1-1 0 0,1 0 0 0 0,-1 1 0 0 0,1-1 0 0 0,-1 1 1 0 0,1-1-1 0 0,-1 1 0 0 0,1-1 0 0 0,-1 1 0 0 0,1-1 0 0 0,0 1 1 0 0,-1-1-1 0 0,1 1 0 0 0,0 0 0 0 0,-1-1 0 0 0,1 1 1 0 0,0-1-1 0 0,0 1 0 0 0,0 0 0 0 0,0-1 0 0 0,0 1 1 0 0,-1 0-1 0 0,1-1 0 0 0,0 1 0 0 0,0 0 0 0 0,1-1 0 0 0,-1 1 1 0 0,0 0-1 0 0,0-1 0 0 0,0 1 0 0 0,0 0 0 0 0,0-1 1 0 0,1 1-1 0 0,-1-1 0 0 0,0 1 0 0 0,1 0 0 0 0,-1-1 1 0 0,0 1-1 0 0,1-1 0 0 0,-1 1 0 0 0,1 0 0 0 0,2 2-29 0 0,-1-1 0 0 0,1 1 0 0 0,-1-1 0 0 0,1 0-1 0 0,0 0 1 0 0,0 0 0 0 0,0 0 0 0 0,0 0 0 0 0,0-1 0 0 0,0 1 0 0 0,1-1-1 0 0,-1 0 1 0 0,6 1 0 0 0,8 2-148 0 0,26 2 0 0 0,-32-5 123 0 0,221 12-534 0 0,3-18 413 0 0,-97 1 136 0 0,-34 2 23 0 0,188-2-82 0 0,-1 18 78 0 0,-282-13 34 0 0,5 0 33 0 0,0 1 0 0 0,0 0 0 0 0,-1 1-1 0 0,14 4 1 0 0,-14-1 39 0 0,-13-5-59 0 0,0-1 0 0 0,-1 1 1 0 0,1 0-1 0 0,0-1 0 0 0,-1 1 1 0 0,1 0-1 0 0,-1-1 0 0 0,1 1 1 0 0,-1-1-1 0 0,1 1 0 0 0,-1-1 1 0 0,1 1-1 0 0,-1-1 0 0 0,1 1 1 0 0,-1-1-1 0 0,0 0 0 0 0,0 1 1 0 0,-11 4 107 0 0,-1 0 0 0 0,1-1 0 0 0,-1 0 0 0 0,0-1-1 0 0,-21 2 1 0 0,5 0 26 0 0,-249 38 465 0 0,-57 11-144 0 0,296-46-376 0 0,0 3 0 0 0,1 1 0 0 0,0 1 0 0 0,-65 34 0 0 0,101-45-164 0 0,7 10-380 0 0,-4-10 406 0 0,1-1 1 0 0,-1 1 0 0 0,1-1 0 0 0,0 1 0 0 0,0-1 0 0 0,-1 1 0 0 0,1-1 0 0 0,0 0-1 0 0,0 0 1 0 0,0 0 0 0 0,1 0 0 0 0,-1 0 0 0 0,0 0 0 0 0,4 0 0 0 0,35 5-315 0 0,-30-5 305 0 0,132 9-243 0 0,1-7 0 0 0,174-18 0 0 0,-297 14 269 0 0,35-4-12 0 0,76 2 0 0 0,-92 8 43 0 0,-37-5 405 0 0,-18-1-23 0 0,-18-2 13 0 0,0 2 0 0 0,-40 4 0 0 0,-66 14-32 0 0,45-5-133 0 0,65-9-156 0 0,13-2-13 0 0,0 1 1 0 0,0 0-1 0 0,1 1 0 0 0,-1 1 0 0 0,-15 6 1 0 0,18-3-48 0 0,13-6-30 0 0,-1-1 0 0 0,1 1 0 0 0,-1-1 0 0 0,1 1 0 0 0,0-1 0 0 0,-1 1 0 0 0,1-1 0 0 0,0 1 0 0 0,-1-1 0 0 0,1 1 0 0 0,0-1 0 0 0,0 1 0 0 0,0-1 0 0 0,-1 1 0 0 0,1-1 0 0 0,0 1 0 0 0,0 0 0 0 0,0-1 0 0 0,0 1 0 0 0,0-1 0 0 0,0 1 0 0 0,0 0 0 0 0,0-1 0 0 0,0 1 0 0 0,1-1 0 0 0,-1 1 0 0 0,0 0 0 0 0,1 1-7 0 0,0-1-1 0 0,0 1 1 0 0,0-1-1 0 0,0 0 1 0 0,0 1-1 0 0,0-1 1 0 0,0 0-1 0 0,1 0 1 0 0,1 2-1 0 0,4 1-49 0 0,-1 0 0 0 0,0-1 0 0 0,13 5 1 0 0,6 0-59 0 0,0-1 1 0 0,0-1 0 0 0,28 3 0 0 0,80 2 67 0 0,-4-1 45 0 0,-98-6 19 0 0,0-1 7 0 0,53 14 606 0 0,-97-10-21 0 0,-5 1-285 0 0,-19 6-1 0 0,21-9-202 0 0,-1 3-89 0 0,14-5-25 0 0,3-1-2 0 0,-6 9-165 0 0,6-9 140 0 0,-1 0-76 0 0,2 1-17 0 0,1 0 80 0 0,0 1 1 0 0,0 0-1 0 0,0-1 1 0 0,1 0-1 0 0,0 1 1 0 0,-1-1 0 0 0,1 0-1 0 0,0-1 1 0 0,0 1-1 0 0,1 0 1 0 0,-1-1-1 0 0,1 0 1 0 0,-1 1-1 0 0,1-2 1 0 0,0 1-1 0 0,-1 0 1 0 0,1-1-1 0 0,0 1 1 0 0,0-1-1 0 0,0 0 1 0 0,6 0-1 0 0,43 8-138 0 0,2-3-1 0 0,-1-2 1 0 0,0-2-1 0 0,55-6 1 0 0,-100 2 178 0 0,-9-1 8 0 0,-10-1 16 0 0,10 4-12 0 0,-25-7 98 0 0,1 1 0 0 0,-1 2 0 0 0,-49-4 0 0 0,42 6-28 0 0,-87-8 583 0 0,-221 12 0 0 0,289 5-526 0 0,48-7-230 0 0,17 7-805 0 0,-3-2 790 0 0,0-1 0 0 0,1-1 0 0 0,-1 0-1 0 0,1 0 1 0 0,0-1 0 0 0,0-1 0 0 0,15 1 0 0 0,101-6-150 0 0,-26-8-18 0 0,-86 9 170 0 0,0 0-1 0 0,1-2 1 0 0,-1 1-1 0 0,16-9 0 0 0,-31 12 104 0 0,0 1 0 0 0,0 0-1 0 0,0-1 1 0 0,-1 1 0 0 0,1-1 0 0 0,0 0-1 0 0,0 1 1 0 0,-1-1 0 0 0,1 0-1 0 0,0 1 1 0 0,-1-1 0 0 0,1 0 0 0 0,0 0-1 0 0,-1 0 1 0 0,1 1 0 0 0,-1-1-1 0 0,0 0 1 0 0,1 0 0 0 0,-1 0-1 0 0,0 0 1 0 0,1 0 0 0 0,-1 0 0 0 0,0 0-1 0 0,0 0 1 0 0,0 0 0 0 0,0 0-1 0 0,0 0 1 0 0,0 0 0 0 0,0 0 0 0 0,0 0-1 0 0,0 0 1 0 0,0 0 0 0 0,-1 0-1 0 0,1 1 1 0 0,0-1 0 0 0,-1 0 0 0 0,0-2-1 0 0,0 0 32 0 0,-1 1-1 0 0,1-1 1 0 0,-1 1 0 0 0,0-1-1 0 0,0 1 1 0 0,0 0-1 0 0,0-1 1 0 0,0 1 0 0 0,0 0-1 0 0,-1 0 1 0 0,-4-2-1 0 0,-9-4 88 0 0,-1 0-1 0 0,0 2 0 0 0,0 0 1 0 0,-32-6-1 0 0,-78-7 114 0 0,80 14-148 0 0,-17-4-22 0 0,-386-51 483 0 0,197 30-171 0 0,37 7-76 0 0,56-2-32 0 0,-133-14 408 0 0,286 37-635 0 0,-15 0-882 0 0,259-5-709 0 0,288-47 0 0 0,-289 31 1275 0 0,-199 24 310 0 0,-34-1 96 0 0,-4 0-90 0 0,0 0 0 0 0,-1 0-1 0 0,1 0 1 0 0,0 0 0 0 0,0-1-1 0 0,0 1 1 0 0,0 0 0 0 0,0 0 0 0 0,0 0-1 0 0,-1-1 1 0 0,0 0 0 0 0,-7-1 51 0 0,-25-1 356 0 0,-47 2 1 0 0,29 1-107 0 0,-120 4 268 0 0,41 0-402 0 0,-950-36 1125 0 0,749 20-940 0 0,42 2-232 0 0,220 3-125 0 0,67 7-174 0 0,19-3-586 0 0,143-6-715 0 0,117-28 855 0 0,-113 13 343 0 0,104-9-81 0 0,-1 19 156 0 0,-262 14 209 0 0,-14 3 30 0 0,1 1-1 0 0,-1-1 1 0 0,0 0 0 0 0,0-1-1 0 0,0 0 1 0 0,-12 0-1 0 0,2 0 26 0 0,-478 46 655 0 0,405-41-658 0 0,-526 10 449 0 0,507-16-366 0 0,-117 0 49 0 0,-369 5 288 0 0,1 20-279 0 0,322 6-354 0 0,272-31-53 0 0,41 26-525 0 0,-26-22 555 0 0,0-1 0 0 0,1 0 0 0 0,-1-1 0 0 0,21 3 0 0 0,55 3-320 0 0,-59-7 393 0 0,569 20-941 0 0,-12 30 617 0 0,-400-30 130 0 0,-168-20 265 0 0,6 1-47 0 0,0 1 0 0 0,24 7 0 0 0,-55-12 224 0 0,0 0 1 0 0,0 0-1 0 0,-11 2 1 0 0,-4-1 169 0 0,-244-12 1158 0 0,-103-2-1184 0 0,-106-7 48 0 0,25-4 78 0 0,53 5-261 0 0,113 9-266 0 0,283 11-89 0 0,4 1-12 0 0,21 5-113 0 0,0 0 0 0 0,1-2 1 0 0,-1-1-1 0 0,42 1 0 0 0,-34-3 133 0 0,408 11-227 0 0,4 14 194 0 0,-185-6-17 0 0,-163-10-22 0 0,-10 0 33 0 0,-83-10 288 0 0,-5 0-19 0 0,-1-1 0 0 0,1 0 1 0 0,-1 1-1 0 0,1-1 0 0 0,-1 1 0 0 0,1 0 0 0 0,-6 0 0 0 0,-2 0 62 0 0,-370-22 1779 0 0,320 19-1899 0 0,-167-8 76 0 0,-222-14-81 0 0,310 14 4 0 0,-166 8 0 0 0,135 8-18 0 0,-35 1-269 0 0,198-5 221 0 0,0-1 0 0 0,1 1 0 0 0,-1 0 1 0 0,1 0-1 0 0,0 1 0 0 0,-1 0 0 0 0,-11 5 0 0 0,16-6-268 0 0,3 1 267 0 0,0 0 1 0 0,-1 0 0 0 0,1 0 0 0 0,0-1 0 0 0,0 1 0 0 0,1 0 0 0 0,-1-1-1 0 0,0 1 1 0 0,0-1 0 0 0,1 1 0 0 0,-1-1 0 0 0,1 0 0 0 0,-1 0 0 0 0,1 1-1 0 0,0-1 1 0 0,0 0 0 0 0,1 0 0 0 0,11 6-71 0 0,0 0 0 0 0,1-1 0 0 0,-1-1 0 0 0,1-1 0 0 0,0 0 0 0 0,24 3 0 0 0,96 2-196 0 0,-92-8 280 0 0,89 3-10 0 0,153 10-36 0 0,-92 3-234 0 0,30 4-123 0 0,-190-19 419 0 0,-30-2 195 0 0,-6-1 105 0 0,-18-3 153 0 0,-1 1-1 0 0,0 0 1 0 0,-28 1-1 0 0,17 1-112 0 0,-469-27 245 0 0,336 16-568 0 0,50 2 132 0 0,-142-24 198 0 0,241 31-328 0 0,8 1-100 0 0,0 1 1 0 0,0 0-1 0 0,0 0 1 0 0,-12 2-1 0 0,35 3-302 0 0,-7-1 334 0 0,45 9-211 0 0,0-1 0 0 0,99 5 0 0 0,-105-12 281 0 0,180 12 9 0 0,112 12-157 0 0,-84-4-409 0 0,-129-14 37 0 0,-122-9 871 0 0,-13-2 188 0 0,4 0-340 0 0,-150-8 1816 0 0,-87-5-1716 0 0,152 10-241 0 0,-18-2-6 0 0,-487-43 520 0 0,382 20-593 0 0,213 29-166 0 0,444 28-1282 0 0,-227-9 1482 0 0,21 6-125 0 0,-224-23 162 0 0,-214-18 1872 0 0,-309-20-1870 0 0,314 22-14 0 0,37 4 10 0 0,22 2 0 0 0,-51-5-654 0 0,186 12 425 0 0,23 7-807 0 0,-2-1 692 0 0,-1-2 0 0 0,28 3-1 0 0,62-3-96 0 0,-94-2 335 0 0,125-2-67 0 0,126 6 95 0 0,323 47-466 0 0,-486-39 192 0 0,-99-13 632 0 0,-6-1 151 0 0,-27-8 318 0 0,0 2-1 0 0,-37-5 1 0 0,-65-1-416 0 0,2 0-257 0 0,-89-19-1 0 0,-119-16 406 0 0,207 31-378 0 0,-173-47 0 0 0,285 58-134 0 0,-12-2-5 0 0,1-1-1 0 0,-35-17 1 0 0,63 25-66 0 0,5 1-360 0 0,288-1-285 0 0,-78 4 318 0 0,3 4 36 0 0,-2 3 130 0 0,-215-13 391 0 0,-1-1-113 0 0,-1 0-1 0 0,0 0 0 0 0,0 0 0 0 0,0 1 1 0 0,0-1-1 0 0,-1 1 0 0 0,1 0 0 0 0,-1 0 1 0 0,0 0-1 0 0,0 1 0 0 0,0-1 0 0 0,0 1 1 0 0,0 0-1 0 0,0 0 0 0 0,-1 0 0 0 0,-6-1 1 0 0,-13-4 156 0 0,-46-7 0 0 0,56 12-209 0 0,-382-53 177 0 0,4-1 519 0 0,242 36-623 0 0,148 20-168 0 0,5 1-309 0 0,31 6 144 0 0,0-1 0 0 0,0-2 0 0 0,45 0-1 0 0,-50-3 192 0 0,266 7-265 0 0,-58-3-249 0 0,389 3-2583 0 0,-623-8 3595 0 0,-7-1-169 0 0,-37-12 425 0 0,-1 3-1 0 0,-43-5 0 0 0,-92-5-29 0 0,100 13-597 0 0,-175-20 309 0 0,-371-33 926 0 0,607 59-1287 0 0,-205-21-13 0 0,219 21-54 0 0,6 2-13 0 0,27 6-178 0 0,1-2-1 0 0,49 2 0 0 0,70-6-75 0 0,-78-2 308 0 0,14 1-51 0 0,562 8-2059 0 0,-454-5 1239 0 0,-193-3 1003 0 0,-6-3 21 0 0,0-1 0 0 0,-1 1 0 0 0,0 0 0 0 0,1 0 0 0 0,-1 0 0 0 0,0 1 0 0 0,-9-4 0 0 0,-39-8 871 0 0,-295-33 555 0 0,150 26-1260 0 0,-354-32 731 0 0,413 42-972 0 0,114 6-737 0 0,373-12-1072 0 0,-80 0 1040 0 0,86-11-2145 0 0,-313 20 2345 0 0,-41 8 515 0 0,0 0 0 0 0,0 0 0 0 0,0 0 0 0 0,0 0 0 0 0,-1 0 0 0 0,1 0 1 0 0,0 0-1 0 0,0-1 0 0 0,0 1 0 0 0,0 0 0 0 0,0 0 0 0 0,0 0 0 0 0,0 0 0 0 0,0 0 0 0 0,0 0 1 0 0,0 0-1 0 0,0 0 0 0 0,0 0 0 0 0,0 0 0 0 0,0 0 0 0 0,0 0 0 0 0,0 0 0 0 0,0 0 0 0 0,0-1 1 0 0,0 1-1 0 0,0 0 0 0 0,0 0 0 0 0,0 0 0 0 0,0 0 0 0 0,0 0 0 0 0,0 0 0 0 0,0 0 0 0 0,0 0 1 0 0,0 0-1 0 0,0 0 0 0 0,0 0 0 0 0,0 0 0 0 0,0-1 0 0 0,0 1 0 0 0,0 0 0 0 0,0 0 1 0 0,0 0-1 0 0,0 0 0 0 0,0 0 0 0 0,0 0 0 0 0,0 0 0 0 0,0 0 0 0 0,1 0 0 0 0,-1 0 0 0 0,0 0 1 0 0,0 0-1 0 0,0 0 0 0 0,0 0 0 0 0,0 0 0 0 0,0 0 0 0 0,0 0 0 0 0,0 0 0 0 0,0 0 0 0 0,0 0 1 0 0,0 0-1 0 0,0 0 0 0 0,0 0 0 0 0,1 0 0 0 0,-1 0 0 0 0,0 0 0 0 0,0 0 0 0 0,0 0 0 0 0,0 0 1 0 0,0 0-1 0 0,-3-3 109 0 0,1 0 1 0 0,-1 0-1 0 0,0 0 0 0 0,-1 0 1 0 0,1 1-1 0 0,0 0 0 0 0,-1 0 1 0 0,1-1-1 0 0,-1 2 1 0 0,0-1-1 0 0,1 0 0 0 0,-8-1 1 0 0,-7-2 341 0 0,-28-3 1 0 0,29 6-273 0 0,-542-75 2105 0 0,504 72-2123 0 0,-249-35 312 0 0,259 28-718 0 0,43 11 88 0 0,5 0-318 0 0,118-12-1086 0 0,-45 7 899 0 0,-31 1 330 0 0,210-21-556 0 0,-247 25 855 0 0,31-1-627 0 0,69-14 1 0 0,-106 15 529 0 0,-8-9 80 0 0,4 7 101 0 0,0 1 0 0 0,-1 0 0 0 0,1 0 0 0 0,-1 0 1 0 0,1 0-1 0 0,-1 0 0 0 0,0 1 0 0 0,1-1 0 0 0,-1 1 0 0 0,0-1 1 0 0,0 1-1 0 0,-6-1 0 0 0,-41-7 445 0 0,35 7-323 0 0,-110-13 657 0 0,37 6-587 0 0,-116-8 220 0 0,-15-2 367 0 0,165 11-668 0 0,-67-18-1 0 0,119 25-238 0 0,27-8-1859 0 0,-3 2 1354 0 0,46-7-1 0 0,51 0 36 0 0,-105 13 533 0 0,61-7-95 0 0,196-21-287 0 0,-187 16-111 0 0,98-28-1 0 0,-165 35-90 0 0,-26-4 668 0 0,3 6 40 0 0,-1 1 0 0 0,1 0 0 0 0,-1 0-1 0 0,0 1 1 0 0,0 0 0 0 0,0 0-1 0 0,0 0 1 0 0,-14 0 0 0 0,2-1 53 0 0,-34-4 335 0 0,-58 0 1 0 0,44 4-241 0 0,-515-49 2611 0 0,566 50-2828 0 0,1-1-1 0 0,-1 0 1 0 0,-18-7 0 0 0,32 9-99 0 0,5 0-655 0 0,20-10 343 0 0,0 1 1 0 0,0 1-1 0 0,1 1 1 0 0,0 1-1 0 0,39-6 0 0 0,132-7-507 0 0,-154 17 759 0 0,208-20-947 0 0,-246 23 942 0 0,-6-1 469 0 0,-27-5 464 0 0,-50-4 0 0 0,35 6-370 0 0,-106-12 654 0 0,-219 6 0 0 0,284 13-968 0 0,83-3-220 0 0,25 1-1566 0 0,-3-2 1287 0 0,1 0 0 0 0,-1-2 0 0 0,32-7 1 0 0,-3 0 173 0 0,282-24-418 0 0,-138 17 247 0 0,-93 3 271 0 0,-79 10 58 0 0,-10-2 88 0 0,-10 6-18 0 0,0-1-1 0 0,0 1 1 0 0,0 0-1 0 0,0-1 1 0 0,0 1-1 0 0,-1-1 1 0 0,1 1-1 0 0,0-1 1 0 0,0 1-1 0 0,0 0 1 0 0,-1-1-1 0 0,1 1 1 0 0,0 0-1 0 0,-1-1 1 0 0,1 1-1 0 0,0 0 1 0 0,-1-1-1 0 0,1 1 1 0 0,0 0-1 0 0,-1 0 1 0 0,1-1-1 0 0,0 1 1 0 0,-2 0 13 0 0,-2-3 83 0 0,-1 1 0 0 0,1 0 0 0 0,-1 0 0 0 0,0 0 0 0 0,0 0 0 0 0,0 1 0 0 0,0 0 0 0 0,-6-1 0 0 0,-45-1 698 0 0,31 3-495 0 0,-171-15 1069 0 0,-22 0 105 0 0,161 14-826 0 0,-104 11 0 0 0,155-8-662 0 0,-17-1 3 0 0,20-1-145 0 0,8 3-324 0 0,0 1 303 0 0,0 0 0 0 0,0-1 0 0 0,1 0-1 0 0,-1 0 1 0 0,1 0 0 0 0,-1-1 0 0 0,12 3 0 0 0,3 1 2 0 0,26 2 0 0 0,6 0 54 0 0,102 19 35 0 0,-130-21 64 0 0,1 1 0 0 0,-1 1-1 0 0,-1 1 1 0 0,27 14 0 0 0,-36-15 1 0 0,1 0-14 0 0,27 18 0 0 0,-38-23 7 0 0,-1 0 0 0 0,0-1 1 0 0,0 1-1 0 0,0 1 0 0 0,0-1 1 0 0,0 0-1 0 0,-1 1 1 0 0,1-1-1 0 0,-1 1 0 0 0,0 0 1 0 0,0-1-1 0 0,2 9 0 0 0,-2 3 2 0 0,-3-12 27 0 0,-1 1-1 0 0,1-1 1 0 0,0 0-1 0 0,-1 0 0 0 0,0 0 1 0 0,0 0-1 0 0,0 0 1 0 0,0-1-1 0 0,0 1 1 0 0,0 0-1 0 0,-1-1 0 0 0,1 0 1 0 0,-1 1-1 0 0,0-1 1 0 0,0 0-1 0 0,1 0 0 0 0,-5 1 1 0 0,-9 5 197 0 0,1 0-1 0 0,-19 5 1 0 0,29-11-192 0 0,-131 41 1107 0 0,84-29-904 0 0,-91 40-1 0 0,136-51-223 0 0,2-1-6 0 0,0 1-1 0 0,0 0 0 0 0,0 0 1 0 0,0 0-1 0 0,1 1 0 0 0,-1-1 1 0 0,1 1-1 0 0,-6 6 1 0 0,9-8-19 0 0,0 0-1 0 0,1 0 1 0 0,-1-1 0 0 0,0 1 0 0 0,1 0 0 0 0,-1 0 0 0 0,1 0 0 0 0,0 0 0 0 0,0 0-1 0 0,-1 0 1 0 0,1 0 0 0 0,0 0 0 0 0,1 0 0 0 0,-1 0 0 0 0,1 2 0 0 0,-1-3 0 0 0,1 3-33 0 0,0-1 1 0 0,0 1 0 0 0,0-1 0 0 0,0 0 0 0 0,1 1 0 0 0,0-1 0 0 0,0 0-1 0 0,-1 0 1 0 0,2 0 0 0 0,-1 0 0 0 0,0-1 0 0 0,1 1 0 0 0,-1 0 0 0 0,1-1-1 0 0,0 0 1 0 0,0 0 0 0 0,0 0 0 0 0,0 0 0 0 0,4 2 0 0 0,3 2-27 0 0,1-1 0 0 0,0-1 0 0 0,0 1 0 0 0,18 3 0 0 0,1-2-134 0 0,1 0 1 0 0,0-2 0 0 0,0-2 0 0 0,0-1 0 0 0,59-5-1 0 0,-87 4 7 0 0,-3-1 210 0 0,-1 0 0 0 0,1 0 0 0 0,0 0-1 0 0,-1 0 1 0 0,1 0 0 0 0,0 0-1 0 0,-1 0 1 0 0,1 0 0 0 0,-1 0 0 0 0,0 0-1 0 0,1 0 1 0 0,-1 1 0 0 0,0-1-1 0 0,1 0 1 0 0,-1 0 0 0 0,-1 0 0 0 0,-16-11 427 0 0,16 11-390 0 0,-21-11 175 0 0,-1 1 1 0 0,0 1 0 0 0,0 1 0 0 0,-52-11 0 0 0,4 0-203 0 0,39 9-6 0 0,-50-23-1 0 0,68 27-108 0 0,0-1 1 0 0,1-1-1 0 0,1 0 0 0 0,-1-1 1 0 0,-17-17-1 0 0,24 19-219 0 0,0 0 0 0 0,0-1 0 0 0,1 0-1 0 0,-6-11 1 0 0,6 11-39 0 0,5 11 280 0 0,7 11 151 0 0,0-1 44 0 0,1-1 0 0 0,1 0-1 0 0,0-1 1 0 0,13 13-1 0 0,41 35 305 0 0,-53-49-385 0 0,34 28 168 0 0,1-1 1 0 0,64 40-1 0 0,-91-66-165 0 0,0 1 0 0 0,0 1 0 0 0,-2 0 0 0 0,1 1 0 0 0,15 18 0 0 0,-26-26-6 0 0,0-1-1 0 0,-1 1 1 0 0,1 0-1 0 0,-1 0 1 0 0,0 0 0 0 0,-1 1-1 0 0,1-1 1 0 0,4 12 0 0 0,-4-7 28 0 0,-1-5 5 0 0,0 1-1 0 0,-1 0 1 0 0,0 1-1 0 0,2 10 1 0 0,0-2 58 0 0,1 0 1 0 0,12 29 0 0 0,-9-27-123 0 0,-1 15 71 0 0,-6-30 226 0 0,2-3-245 0 0,108-23-49 0 0,97-35-85 0 0,-79 19 25 0 0,553-114 39 0 0,-283 83 10 0 0,-125 23 14 0 0,892-114 237 0 0,-912 137-239 0 0,207-17-12 0 0,-446 41 0 0 0,143-16 90 0 0,-146 14 30 0 0,-12 3-114 0 0,0 0 1 0 0,0 0-1 0 0,0 0 0 0 0,0 0 1 0 0,0 0-1 0 0,0 0 0 0 0,0-1 0 0 0,0 1 1 0 0,0 0-1 0 0,0 0 0 0 0,-1 0 1 0 0,1 0-1 0 0,0 0 0 0 0,0 0 1 0 0,0 0-1 0 0,0 0 0 0 0,0 0 1 0 0,0 0-1 0 0,0 0 0 0 0,0 0 0 0 0,0 0 1 0 0,0 0-1 0 0,0 0 0 0 0,0 0 1 0 0,0 0-1 0 0,0 0 0 0 0,0-1 1 0 0,0 1-1 0 0,0 0 0 0 0,0 0 1 0 0,0 0-1 0 0,0 0 0 0 0,0 0 0 0 0,0 0 1 0 0,0 0-1 0 0,0 0 0 0 0,0 0 1 0 0,0 0-1 0 0,0 0 0 0 0,0 0 1 0 0,0 0-1 0 0,0 0 0 0 0,0-1 1 0 0,0 1-1 0 0,0 0 0 0 0,0 0 1 0 0,0 0-1 0 0,0 0 0 0 0,0 0 0 0 0,0 0 1 0 0,0 0-1 0 0,0 0 0 0 0,0 0 1 0 0,1 0-1 0 0,-11-7 151 0 0,0 1 0 0 0,0 1 1 0 0,0-1-1 0 0,-1 2 0 0 0,0-1 0 0 0,-19-4 0 0 0,-74-12 196 0 0,32 14-157 0 0,-132 3 0 0 0,86 5-201 0 0,-510 13 1 0 0,532-10-4 0 0,-88 3-54 0 0,-272 14 106 0 0,76 5-32 0 0,-118 9-12 0 0,322-22 2 0 0,-107 10-12 0 0,248-17-255 0 0,33-5 37 0 0,6 0-10 0 0,24 5-45 0 0,-1-1 0 0 0,1-1 0 0 0,0-1 0 0 0,37-1 0 0 0,117-12-312 0 0,-160 8 572 0 0,812-85-370 0 0,-549 54 340 0 0,75-11 54 0 0,-171 18 1 0 0,532-84-111 0 0,-188 28 715 0 0,-328 46 355 0 0,-202 35-745 0 0,-15-4 247 0 0,3 1-353 0 0,-8-1 21 0 0,-1 0 0 0 0,1 1 1 0 0,-1 1-1 0 0,-20 0 0 0 0,-77 0 31 0 0,93 3-128 0 0,-513 23 139 0 0,404-15-211 0 0,-316 30 27 0 0,193-14 12 0 0,-151 15 0 0 0,101-8 0 0 0,-135 12 0 0 0,-194 18 0 0 0,617-60-3 0 0,-25 2-9 0 0,0 2 0 0 0,-55 13-1 0 0,94-18-187 0 0,3 0 161 0 0,0 0 0 0 0,1 1 0 0 0,-1-1-1 0 0,1 0 1 0 0,-1 1 0 0 0,0-1 0 0 0,1 1 0 0 0,-1-1-1 0 0,2 2 1 0 0,8 2-49 0 0,14 1-79 0 0,0-1 0 0 0,0-2-1 0 0,46 0 1 0 0,-45-2 84 0 0,214-13-435 0 0,4-17 307 0 0,-97 11 124 0 0,297-37-137 0 0,432-49-34 0 0,-780 94 227 0 0,568-48 8 0 0,-567 57 34 0 0,-105-3 157 0 0,-4 0-49 0 0,0 2 1 0 0,0 0-1 0 0,-1 1 0 0 0,-18-2 0 0 0,-55 1 226 0 0,49 3-237 0 0,-888 4 287 0 0,407 2-218 0 0,92-4 85 0 0,-473 4 630 0 0,756-6-782 0 0,140 0-200 0 0,12 4 28 0 0,1-1 1 0 0,-1 0 0 0 0,1-1 0 0 0,-1 1 0 0 0,17 0 0 0 0,-13-1-7 0 0,44 4-243 0 0,71-1 0 0 0,61-11 34 0 0,-156 4 269 0 0,1377-88-198 0 0,-932 55 172 0 0,-294 22 33 0 0,1563-99-62 0 0,-1542 97 71 0 0,-167 12 11 0 0,-34 2 386 0 0,-7 0-242 0 0,-7-4-31 0 0,1 0 0 0 0,-1 1 0 0 0,0 0 0 0 0,0 1 0 0 0,-19-4 0 0 0,-59-4 273 0 0,79 10-374 0 0,-530-15 163 0 0,401 17-187 0 0,-907 30-7 0 0,1009-26 11 0 0,34-5 8 0 0,4 3-321 0 0,3 1 256 0 0,0 1-1 0 0,0-1 0 0 0,0-1 1 0 0,0 1-1 0 0,1-1 1 0 0,-1 0-1 0 0,1 0 1 0 0,0 0-1 0 0,0-1 0 0 0,9 3 1 0 0,8 0-102 0 0,38 6 0 0 0,185 5-357 0 0,4-17 333 0 0,-164-1 112 0 0,425-13-242 0 0,-33 1 103 0 0,-465 14 192 0 0,265-2-117 0 0,-5 20 181 0 0,-270-17 293 0 0,-7-2-106 0 0,-43-8 154 0 0,1 3 0 0 0,-71 0 1 0 0,-101 12-77 0 0,102-1-337 0 0,-938 62 15 0 0,647-9 232 0 0,388-55-212 0 0,3 0-17 0 0,0 1-1 0 0,0 0 0 0 0,-16 6 1 0 0,32-10-6 0 0,0 0 0 0 0,0 0 0 0 0,0 0 1 0 0,0 0-1 0 0,0 0 0 0 0,0 0 1 0 0,0 0-1 0 0,0 0 0 0 0,-1 0 1 0 0,1 0-1 0 0,0 0 0 0 0,0 0 0 0 0,0 0 1 0 0,0 0-1 0 0,0 0 0 0 0,0 0 1 0 0,0 0-1 0 0,0 1 0 0 0,0-1 0 0 0,-1 0 1 0 0,1 0-1 0 0,0 0 0 0 0,0 0 1 0 0,0 0-1 0 0,0 0 0 0 0,0 0 1 0 0,0 0-1 0 0,0 0 0 0 0,0 0 0 0 0,0 0 1 0 0,0 0-1 0 0,0 0 0 0 0,0 1 1 0 0,0-1-1 0 0,0 0 0 0 0,-1 0 0 0 0,1 0 1 0 0,0 0-1 0 0,0 0 0 0 0,0 0 1 0 0,0 0-1 0 0,0 0 0 0 0,0 0 0 0 0,0 1 1 0 0,0-1-1 0 0,0 0 0 0 0,0 0 1 0 0,0 0-1 0 0,0 0 0 0 0,0 0 1 0 0,0 0-1 0 0,0 0 0 0 0,1 0 0 0 0,-1 1 1 0 0,0-1-1 0 0,0 0 0 0 0,0 0 1 0 0,0 0-1 0 0,0 0 0 0 0,0 0 0 0 0,0 0 1 0 0,0 0-1 0 0,0 0 0 0 0,0 0 1 0 0,0 0-1 0 0,3 4-43 0 0,0 0 0 0 0,-1-1 1 0 0,1 1-1 0 0,1-1 0 0 0,-1 0 1 0 0,0 0-1 0 0,1 0 0 0 0,0 0 0 0 0,-1-1 1 0 0,1 1-1 0 0,0-1 0 0 0,0 0 0 0 0,1-1 1 0 0,-1 1-1 0 0,5 1 0 0 0,11 2-76 0 0,0 0 0 0 0,23 2 0 0 0,-19-4 9 0 0,45 6-188 0 0,106 1-1 0 0,70-17 162 0 0,-164 4 74 0 0,340-24-195 0 0,-104 5 123 0 0,413-27 26 0 0,-681 44 123 0 0,-65-3 310 0 0,-6 2-119 0 0,-1 1-1 0 0,-1 1 1 0 0,-33-1-1 0 0,-74 3 23 0 0,105 3-203 0 0,-1062 45 114 0 0,823-31-125 0 0,-438 33 397 0 0,3 35 64 0 0,548-54-210 0 0,116-20-195 0 0,1 1-1 0 0,-39 18 1 0 0,71-27-67 0 0,1 0 0 0 0,0 0 0 0 0,0 0 0 0 0,0 1 0 0 0,0-1 0 0 0,0 0-1 0 0,0 1 1 0 0,1-1 0 0 0,-1 1 0 0 0,0 0 0 0 0,-1 2 0 0 0,3-4-2 0 0,0 0 1 0 0,0 0-1 0 0,0 0 0 0 0,0 0 1 0 0,0 0-1 0 0,0 1 0 0 0,-1-1 1 0 0,1 0-1 0 0,0 0 1 0 0,0 0-1 0 0,0 0 0 0 0,0 0 1 0 0,0 0-1 0 0,0 1 0 0 0,0-1 1 0 0,0 0-1 0 0,0 0 1 0 0,0 0-1 0 0,0 0 0 0 0,0 0 1 0 0,0 1-1 0 0,0-1 0 0 0,0 0 1 0 0,0 0-1 0 0,0 0 0 0 0,1 0 1 0 0,-1 0-1 0 0,0 0 1 0 0,0 1-1 0 0,0-1 0 0 0,0 0 1 0 0,0 0-1 0 0,0 0 0 0 0,0 0 1 0 0,0 0-1 0 0,0 0 0 0 0,0 0 1 0 0,1 0-1 0 0,-1 0 1 0 0,0 1-1 0 0,3 2-59 0 0,0 1 0 0 0,0-1 0 0 0,1 0 0 0 0,-1 0 0 0 0,1 0 0 0 0,0-1 0 0 0,0 1 0 0 0,0-1 0 0 0,0 0 1 0 0,0 0-1 0 0,1 0 0 0 0,-1-1 0 0 0,5 2 0 0 0,13 2-204 0 0,33 5 0 0 0,-51-10 245 0 0,46 5-154 0 0,0-2 0 0 0,56-4-1 0 0,103-16-135 0 0,379-64-270 0 0,-7-24 236 0 0,567-142-79 0 0,-783 176 516 0 0,-42 9 68 0 0,-244 42 395 0 0,-76 19-112 0 0,-3 1-421 0 0,0-1 1 0 0,0 0-1 0 0,-1 1 0 0 0,1-1 1 0 0,0 1-1 0 0,0-1 1 0 0,-1 1-1 0 0,1-1 1 0 0,0 1-1 0 0,-1-1 1 0 0,1 1-1 0 0,-1-1 1 0 0,1 1-1 0 0,-1-1 1 0 0,1 1-1 0 0,-1-1 1 0 0,1 1-1 0 0,-1 0 0 0 0,1-1 1 0 0,-1 1-1 0 0,1 0 1 0 0,-1 0-1 0 0,0-1 1 0 0,-16-4 231 0 0,17 5-253 0 0,-36-6 287 0 0,-1 1-1 0 0,0 2 1 0 0,-43 1 0 0 0,25 2-280 0 0,-76-1 19 0 0,-189 24-1 0 0,16 9-26 0 0,89-10 0 0 0,202-21 0 0 0,2 0-4 0 0,1 1 0 0 0,-18 4 0 0 0,25-5-56 0 0,43 17-444 0 0,6-5 307 0 0,-1-2-1 0 0,87 9 1 0 0,96-7 89 0 0,-141-10 32 0 0,-10 0 56 0 0,497 38-264 0 0,-559-39 284 0 0,69 11 0 0 0,-72-11 0 0 0,-1 1 0 0 0,0 1 0 0 0,0 0 0 0 0,0 0 0 0 0,11 8 0 0 0,-21-12 0 0 0,0 0 0 0 0,0 1 0 0 0,-1-1 0 0 0,1 1 0 0 0,0-1 0 0 0,-1 1 0 0 0,1-1 0 0 0,0 1 0 0 0,-1-1 0 0 0,1 1 0 0 0,-1 0 0 0 0,1-1 0 0 0,-1 1 0 0 0,1 0 0 0 0,0 1 0 0 0,-1-1 1 0 0,-1 0 0 0 0,1 0-1 0 0,0 0 1 0 0,0 0 0 0 0,0 0-1 0 0,-1 0 1 0 0,1 0 0 0 0,0 0 0 0 0,-1 0-1 0 0,1 0 1 0 0,-1 0 0 0 0,1 0-1 0 0,-1 0 1 0 0,0 0 0 0 0,1 0-1 0 0,-1-1 1 0 0,0 1 0 0 0,1 0-1 0 0,-1 0 1 0 0,0-1 0 0 0,0 1-1 0 0,0-1 1 0 0,0 1 0 0 0,0 0 0 0 0,0-1-1 0 0,-1 1 1 0 0,-31 13 66 0 0,-18-2 73 0 0,0-1 0 0 0,-90 5 0 0 0,111-13-110 0 0,-606 51 340 0 0,102-10-278 0 0,213-16-17 0 0,-145 13 84 0 0,74-3 10 0 0,-623 66 213 0 0,504-44-226 0 0,-6 26 6 0 0,437-70-127 0 0,65-13-35 0 0,3-2 4 0 0,1 2-1 0 0,-1-1 1 0 0,1 2-1 0 0,-16 5 1 0 0,27-9-7 0 0,0 0 0 0 0,0 0 0 0 0,0 0 1 0 0,0 0-1 0 0,0 0 0 0 0,0 0 0 0 0,0 0 1 0 0,0 0-1 0 0,0 1 0 0 0,-1-1 0 0 0,1 0 1 0 0,0 0-1 0 0,0 0 0 0 0,0 0 0 0 0,0 0 1 0 0,0 0-1 0 0,0 0 0 0 0,0 0 0 0 0,0 0 1 0 0,0 0-1 0 0,0 0 0 0 0,0 0 0 0 0,0 0 1 0 0,0 0-1 0 0,0 0 0 0 0,0 0 0 0 0,0 0 1 0 0,0 0-1 0 0,-1 0 0 0 0,1 1 0 0 0,0-1 1 0 0,0 0-1 0 0,0 0 0 0 0,0 0 0 0 0,0 0 1 0 0,0 0-1 0 0,0 0 0 0 0,0 0 0 0 0,0 0 1 0 0,0 0-1 0 0,0 0 0 0 0,0 0 0 0 0,0 1 1 0 0,0-1-1 0 0,0 0 0 0 0,0 0 0 0 0,0 0 1 0 0,0 0-1 0 0,1 0 0 0 0,-1 0 0 0 0,0 0 1 0 0,0 0-1 0 0,0 0 0 0 0,0 0 0 0 0,0 0 1 0 0,0 0-1 0 0,0 0 0 0 0,0 0 0 0 0,0 1 1 0 0,0-1-1 0 0,0 0 0 0 0,0 0 0 0 0,0 0 1 0 0,0 0-1 0 0,4 3-52 0 0,-1 1 0 0 0,0-1 0 0 0,1 0 0 0 0,-1 0 0 0 0,1 0 0 0 0,0 0 0 0 0,0-1 1 0 0,0 1-1 0 0,1-1 0 0 0,-1 0 0 0 0,0-1 0 0 0,6 2 0 0 0,10 3-126 0 0,31 5 0 0 0,-41-9 113 0 0,52 7-293 0 0,64 2 0 0 0,66-8-32 0 0,494-31-311 0 0,-581 22 596 0 0,1689-129-524 0 0,-1153 101 872 0 0,-476 28 306 0 0,-162 6-188 0 0,-5 0-66 0 0,-49-9 372 0 0,-94-2-1 0 0,88 8-498 0 0,-176 1 250 0 0,-4 15-383 0 0,85-3-31 0 0,-289 22-1 0 0,201-12 0 0 0,-806 80 0 0 0,380 1 12 0 0,509-66 65 0 0,124-26-50 0 0,0 2 0 0 0,-48 22 1 0 0,78-31-117 0 0,4 0-58 0 0,1 1 121 0 0,-1 0 0 0 0,1-1 0 0 0,0 1 0 0 0,0-1 0 0 0,0 1 0 0 0,1-1 0 0 0,-1 0 0 0 0,1 0 1 0 0,-1 0-1 0 0,1 0 0 0 0,-1-1 0 0 0,1 1 0 0 0,0-1 0 0 0,0 1 0 0 0,0-1 0 0 0,0 0 0 0 0,4 1 0 0 0,8 2-90 0 0,2-1-1 0 0,17 2 1 0 0,45 3-197 0 0,101-4 0 0 0,84-18 172 0 0,520-67-50 0 0,-507 48 158 0 0,-5 1 33 0 0,244-26 0 0 0,290-1-88 0 0,-564 54 88 0 0,-1 17 0 0 0,-232-11-5 0 0,-6-1 9 0 0,0 0 0 0 0,-1 0 0 0 0,1 1 0 0 0,0-1 0 0 0,0 1 0 0 0,0 0 0 0 0,-1 0 0 0 0,1 0 0 0 0,2 1 0 0 0,-3-1 69 0 0,-6 0 25 0 0,-349 16 967 0 0,132-12-744 0 0,-1214 96 6 0 0,76 52 540 0 0,1247-137-752 0 0,-213 63 0 0 0,314-76-131 0 0,1 1 0 0 0,-1 0 0 0 0,1 1 0 0 0,1 0 0 0 0,-1 0-1 0 0,1 1 1 0 0,0 0 0 0 0,-13 12 0 0 0,22-18 11 0 0,0 0 0 0 0,0 0 0 0 0,-1 0 1 0 0,1 1-1 0 0,0-1 0 0 0,0 0 0 0 0,0 0 0 0 0,0 0 1 0 0,0 0-1 0 0,0 0 0 0 0,0 0 0 0 0,0 1 0 0 0,0-1 1 0 0,0 0-1 0 0,-1 0 0 0 0,1 0 0 0 0,0 0 0 0 0,0 1 1 0 0,0-1-1 0 0,0 0 0 0 0,0 0 0 0 0,0 0 0 0 0,0 0 1 0 0,0 0-1 0 0,0 1 0 0 0,0-1 0 0 0,0 0 0 0 0,1 0 1 0 0,-1 0-1 0 0,0 0 0 0 0,0 1 0 0 0,0-1 0 0 0,0 0 0 0 0,0 0 1 0 0,0 0-1 0 0,0 0 0 0 0,0 0 0 0 0,2 4-35 0 0,0 0-1 0 0,0 0 1 0 0,1 0 0 0 0,-1-1-1 0 0,1 1 1 0 0,0-1-1 0 0,-1 0 1 0 0,2 0-1 0 0,-1 0 1 0 0,0 0-1 0 0,0 0 1 0 0,1-1 0 0 0,0 1-1 0 0,-1-1 1 0 0,1 0-1 0 0,0 0 1 0 0,0-1-1 0 0,8 3 1 0 0,10 2-156 0 0,0 0 0 0 0,31 3 0 0 0,-50-8 184 0 0,95 12-209 0 0,1-5 1 0 0,136-4-1 0 0,870-83-135 0 0,-635 41 238 0 0,200 14 118 0 0,-477 32 19 0 0,-190-8 170 0 0,-7 0-93 0 0,-266-16 1132 0 0,245 16-1166 0 0,-493 12 126 0 0,370-5-186 0 0,-395 18 27 0 0,398-17 44 0 0,-405 29 203 0 0,239-13-54 0 0,-486 74 625 0 0,781-96-839 0 0,-2 0 12 0 0,0 1-1 0 0,0 1 0 0 0,0 0 0 0 0,0 1 1 0 0,-17 8-1 0 0,35-13-22 0 0,0 1 0 0 0,0-1 0 0 0,0 0 0 0 0,0 0 0 0 0,0 0 0 0 0,0 0 0 0 0,-1 0-1 0 0,1 0 1 0 0,0 0 0 0 0,0 0 0 0 0,0 0 0 0 0,0 0 0 0 0,0 0 0 0 0,0 0 0 0 0,0 1 0 0 0,-1-1 0 0 0,1 0 0 0 0,0 0 0 0 0,0 0 0 0 0,0 0 0 0 0,0 0 0 0 0,0 0 0 0 0,0 1 0 0 0,0-1 0 0 0,0 0 0 0 0,0 0-1 0 0,0 0 1 0 0,0 0 0 0 0,0 0 0 0 0,0 1 0 0 0,0-1 0 0 0,0 0 0 0 0,0 0 0 0 0,0 0 0 0 0,0 0 0 0 0,0 0 0 0 0,0 1 0 0 0,0 1-17 0 0,1 0 1 0 0,-1 1-1 0 0,1-1 0 0 0,-1 0 0 0 0,1 1 1 0 0,0-1-1 0 0,0 0 0 0 0,0 0 1 0 0,0 0-1 0 0,1 0 0 0 0,-1 0 1 0 0,0 0-1 0 0,1 0 0 0 0,-1 0 0 0 0,1 0 1 0 0,0-1-1 0 0,0 1 0 0 0,0-1 1 0 0,-1 1-1 0 0,1-1 0 0 0,4 2 1 0 0,4 3-91 0 0,1-1 0 0 0,0-1 1 0 0,16 6-1 0 0,14 1-91 0 0,1-1 1 0 0,-1-3-1 0 0,53 4 0 0 0,132-4-33 0 0,-225-7 232 0 0,814-24-115 0 0,-51 1 58 0 0,-654 22 56 0 0,247 4-32 0 0,1 18 9 0 0,-278-10 80 0 0,-67-7 21 0 0,-13-5-74 0 0,-1 1 0 0 0,1 0 0 0 0,0 0-1 0 0,0 0 1 0 0,0 0 0 0 0,0 0 0 0 0,0 0 0 0 0,0 0 0 0 0,0 0 0 0 0,0 0-1 0 0,0 0 1 0 0,0 0 0 0 0,0 0 0 0 0,0 0 0 0 0,0 0 0 0 0,0 0 0 0 0,0 0-1 0 0,0 0 1 0 0,0 1 0 0 0,0-1 0 0 0,0 0 0 0 0,-1 0 0 0 0,1 0 0 0 0,0 0-1 0 0,0 0 1 0 0,0 0 0 0 0,0 0 0 0 0,0 0 0 0 0,0 0 0 0 0,0 0 0 0 0,0 0-1 0 0,0 0 1 0 0,0 0 0 0 0,0 0 0 0 0,0 0 0 0 0,0 0 0 0 0,0 0 0 0 0,0 0-1 0 0,0 0 1 0 0,0 0 0 0 0,0 0 0 0 0,0 0 0 0 0,0 0 0 0 0,0 0-1 0 0,0 0 1 0 0,0 1 0 0 0,0-1 0 0 0,0 0 0 0 0,0 0 0 0 0,0 0 0 0 0,0 0-1 0 0,0 0 1 0 0,0 0 0 0 0,0 0 0 0 0,0 0 0 0 0,0 0 0 0 0,0 0 0 0 0,0 0-1 0 0,-16 1 94 0 0,15-1-76 0 0,-82-1 423 0 0,-165 3 115 0 0,-152 10-301 0 0,-505 24 65 0 0,869-34-275 0 0,-531 52 879 0 0,544-50-914 0 0,-34 10-1 0 0,55-14-76 0 0,2 2 34 0 0,0-1-1 0 0,0 0 1 0 0,0 0-1 0 0,1 0 1 0 0,-1 0 0 0 0,0 0-1 0 0,1 1 1 0 0,-1-1-1 0 0,1 0 1 0 0,0 0-1 0 0,0 1 1 0 0,2 1-26 0 0,-1-1 0 0 0,0 1 0 0 0,1-1 1 0 0,0 1-1 0 0,-1-1 0 0 0,1 0 0 0 0,0 0 0 0 0,0 0 1 0 0,0 0-1 0 0,1-1 0 0 0,4 3 0 0 0,40 9-356 0 0,-47-12 408 0 0,62 9-293 0 0,0-2 1 0 0,124-1-1 0 0,300-30 199 0 0,-380 15 102 0 0,-14 2-2 0 0,418-24 3 0 0,-1 28-13 0 0,-342 18-53 0 0,-245-14 373 0 0,-282 10 337 0 0,206-5-555 0 0,-77 2-32 0 0,-419 14 356 0 0,607-22-367 0 0,-40 0 261 0 0,-148 21 0 0 0,216-19-335 0 0,12-2-113 0 0,4 0-256 0 0,3 4 283 0 0,1-1 1 0 0,0 0-1 0 0,1-1 0 0 0,-1 1 0 0 0,1-1 0 0 0,-1-1 0 0 0,14 5 0 0 0,53 7-427 0 0,-64-13 491 0 0,74 8-102 0 0,146-4 1 0 0,-153-6 130 0 0,927-28-82 0 0,-625 4-710 0 0,-375 25 619 0 0,-4-1 176 0 0,0 1 1 0 0,0 0-1 0 0,0-1 0 0 0,0 1 0 0 0,-1 0 0 0 0,1 0 1 0 0,0 0-1 0 0,0 0 0 0 0,0 0 0 0 0,-2 0 0 0 0,-4 0-2 0 0,-294 3 315 0 0,160 1-178 0 0,-792 24 677 0 0,437 7 8 0 0,477-33-797 0 0,-1 0-23 0 0,0 2 0 0 0,-32 8 0 0 0,51-11-107 0 0,3 1-53 0 0,8 1 16 0 0,0 0 1 0 0,0 0-1 0 0,0-1 0 0 0,0 0 0 0 0,0 0 0 0 0,0-1 0 0 0,13-1 0 0 0,77-6-298 0 0,-96 6 441 0 0,427-59-690 0 0,-355 48 644 0 0,988-205-665 0 0,-790 155 625 0 0,36-8 21 0 0,-284 63 114 0 0,291-59 825 0 0,-314 65-678 0 0,-16-6 210 0 0,4 4-312 0 0,0-1-1 0 0,0 2 1 0 0,0-1-1 0 0,0 1 1 0 0,-15 0-1 0 0,-51 5 239 0 0,51-3-217 0 0,-938 58 562 0 0,625-40-152 0 0,150-6-29 0 0,-74 3-78 0 0,246-15-437 0 0,12-1-150 0 0,7 0-64 0 0,40 1-249 0 0,1-2 0 0 0,73-11 0 0 0,-59 5 251 0 0,441-60-715 0 0,118-4 647 0 0,-530 64 304 0 0,89-2-25 0 0,-160 10 84 0 0,-14-1 147 0 0,-5 2-70 0 0,-6 3-18 0 0,0-1 0 0 0,0 1 1 0 0,-1-2-1 0 0,1 1 0 0 0,-1-1 0 0 0,-16 3 0 0 0,-61 8 253 0 0,61-11-247 0 0,-148 18 450 0 0,-137 21-111 0 0,161-17-390 0 0,-228 45-678 0 0,292-48-2950 0 0,7 8-1245 0 0</inkml:trace>
</inkml:ink>
</file>

<file path=ppt/ink/ink1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08.661"/>
    </inkml:context>
    <inkml:brush xml:id="br0">
      <inkml:brushProperty name="width" value="0.05" units="cm"/>
      <inkml:brushProperty name="height" value="0.05" units="cm"/>
    </inkml:brush>
  </inkml:definitions>
  <inkml:trace contextRef="#ctx0" brushRef="#br0">3 168 8375 0 0,'0'0'758'0'0,"-1"-2"-620"0"0,0-5-130 0 0,0 0-1 0 0,1 0 0 0 0,0 0 1 0 0,0 1-1 0 0,1-1 0 0 0,0 0 1 0 0,2-10-1 0 0,2-19-888 0 0,-4 21 331 0 0,0 11 398 0 0,-1-1-1 0 0,0 0 1 0 0,0 1-1 0 0,0-1 1 0 0,-1 1-1 0 0,0-6 0 0 0,-1-2 153 0 0</inkml:trace>
</inkml:ink>
</file>

<file path=ppt/ink/ink1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08.850"/>
    </inkml:context>
    <inkml:brush xml:id="br0">
      <inkml:brushProperty name="width" value="0.05" units="cm"/>
      <inkml:brushProperty name="height" value="0.05" units="cm"/>
    </inkml:brush>
  </inkml:definitions>
  <inkml:trace contextRef="#ctx0" brushRef="#br0">6 119 10679 0 0,'0'0'1160'0'0,"-3"-13"-1160"0"0,1 0 0 0 0,4-1 0 0 0,1 1 0 0 0,1 0 64 0 0,0 0-64 0 0,-1-1-800 0 0,1 1 328 0 0,-4 0-1056 0 0</inkml:trace>
</inkml:ink>
</file>

<file path=ppt/ink/ink1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09.056"/>
    </inkml:context>
    <inkml:brush xml:id="br0">
      <inkml:brushProperty name="width" value="0.05" units="cm"/>
      <inkml:brushProperty name="height" value="0.05" units="cm"/>
    </inkml:brush>
  </inkml:definitions>
  <inkml:trace contextRef="#ctx0" brushRef="#br0">31 94 919 0 0,'0'0'80'0'0,"-14"-6"-80"0"0,5-3 4824 0 0,3-4 600 0 0,4-1-4944 0 0,2 1-480 0 0,6 0 0 0 0,-4 1-848 0 0,-2-1-952 0 0</inkml:trace>
</inkml:ink>
</file>

<file path=ppt/ink/ink1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09.246"/>
    </inkml:context>
    <inkml:brush xml:id="br0">
      <inkml:brushProperty name="width" value="0.05" units="cm"/>
      <inkml:brushProperty name="height" value="0.05" units="cm"/>
    </inkml:brush>
  </inkml:definitions>
  <inkml:trace contextRef="#ctx0" brushRef="#br0">12 114 10679 0 0,'0'0'1160'0'0,"-6"-11"-1160"0"0,3-2 0 0 0,1 0 256 0 0,4-3-128 0 0,0 1 0 0 0,-1-1-864 0 0,3 1-176 0 0,0 1-32 0 0</inkml:trace>
</inkml:ink>
</file>

<file path=ppt/ink/ink1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09.404"/>
    </inkml:context>
    <inkml:brush xml:id="br0">
      <inkml:brushProperty name="width" value="0.05" units="cm"/>
      <inkml:brushProperty name="height" value="0.05" units="cm"/>
    </inkml:brush>
  </inkml:definitions>
  <inkml:trace contextRef="#ctx0" brushRef="#br0">19 63 8751 0 0,'0'0'776'0'0,"-9"-6"-616"0"0,3-3 512 0 0,2-2-320 0 0,4 0 8 0 0,4-1-360 0 0,0-1-128 0 0</inkml:trace>
</inkml:ink>
</file>

<file path=ppt/ink/ink1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09.593"/>
    </inkml:context>
    <inkml:brush xml:id="br0">
      <inkml:brushProperty name="width" value="0.05" units="cm"/>
      <inkml:brushProperty name="height" value="0.05" units="cm"/>
    </inkml:brush>
  </inkml:definitions>
  <inkml:trace contextRef="#ctx0" brushRef="#br0">9 55 3679 0 0,'0'0'360'0'0,"-3"-11"-360"0"0,-3 2 1088 0 0,10-4 168 0 0,-4 0 40 0 0,2 4-4240 0 0</inkml:trace>
</inkml:ink>
</file>

<file path=ppt/ink/ink1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26.626"/>
    </inkml:context>
    <inkml:brush xml:id="br0">
      <inkml:brushProperty name="width" value="0.05" units="cm"/>
      <inkml:brushProperty name="height" value="0.05" units="cm"/>
    </inkml:brush>
  </inkml:definitions>
  <inkml:trace contextRef="#ctx0" brushRef="#br0">444 1 3423 0 0,'0'-1'44'0'0,"2"1"-8"0"0,3 6 190 0 0,12 20 4620 0 0,-30-21-4508 0 0,-20 7 515 0 0,31-11-708 0 0,-1 0-71 0 0,0 0-1 0 0,-1 1 0 0 0,1-1 0 0 0,-1-1 1 0 0,1 1-1 0 0,-8 0 0 0 0,7-1-6 0 0,-17 4 9 0 0,-7-1 115 0 0,15-2 186 0 0,1 1 1 0 0,-19 4-1 0 0,29-5-278 0 0,0-1-17 0 0,-1-1-55 0 0,-1 1-8 0 0,-12 6 98 0 0,9-3-44 0 0,-19 9 43 0 0,23-9-99 0 0,-19 4 30 0 0,17-5-45 0 0,-22 9 73 0 0,23-9-77 0 0,-19 7 55 0 0,8 0 10 0 0,-4 4-62 0 0,8-6-1 0 0,0 1 0 0 0,2 2 0 0 0,-3 2 8 0 0,10-11 10 0 0,2-1-17 0 0,0 0-1 0 0,0 0 1 0 0,0-1-1 0 0,0 1 1 0 0,0 0-1 0 0,0 0 1 0 0,0 0-1 0 0,0 0 1 0 0,0 0-1 0 0,0 0 1 0 0,-1 0-1 0 0,1 0 1 0 0,0 0-1 0 0,0 0 1 0 0,0 0-1 0 0,0 0 1 0 0,0-1-1 0 0,0 1 1 0 0,0 0-1 0 0,0 0 1 0 0,-1 0-1 0 0,1 0 1 0 0,0 0-1 0 0,0 0 1 0 0,0 0-1 0 0,0 0 1 0 0,0 0-1 0 0,0 0 0 0 0,0 0 1 0 0,-1 0-1 0 0,1 0 1 0 0,0 0-1 0 0,0 0 1 0 0,0 0-1 0 0,0 1 1 0 0,0-1-1 0 0,0 0 1 0 0,0 0-1 0 0,-1 0 1 0 0,1 0-1 0 0,0 0 1 0 0,0 0-1 0 0,0 0 1 0 0,0 0-1 0 0,0 0 1 0 0,0 0-1 0 0,0 0 1 0 0,0 0-1 0 0,0 1 1 0 0,0-1-1 0 0,0 0 1 0 0,-28 20 11 0 0,18-10-12 0 0,2 1 0 0 0,2 1 0 0 0,5 3 0 0 0,3-1 0 0 0,1-3 11 0 0,-3-11-6 0 0,0 1 0 0 0,0-1 0 0 0,1 1 0 0 0,-1-1 1 0 0,0 1-1 0 0,0-1 0 0 0,1 1 0 0 0,-1-1 0 0 0,1 1 0 0 0,-1-1 0 0 0,0 1 0 0 0,1-1 1 0 0,-1 1-1 0 0,1-1 0 0 0,-1 0 0 0 0,1 1 0 0 0,-1-1 0 0 0,1 0 0 0 0,-1 0 0 0 0,1 1 1 0 0,0-1 11 0 0,1 2 127 0 0,0-1-68 0 0,5 5 16 0 0,-5-4 132 0 0,1-1-160 0 0,6 3 0 0 0,-6-4 0 0 0,-1 1-10 0 0,53 12 95 0 0,-50-11-106 0 0,8 2-22 0 0,0 1 32 0 0,25 8 129 0 0,-24-9-161 0 0,5 4 40 0 0,4-1-7 0 0,-7-2-52 0 0,-4-2 9 0 0,-7-1 32 0 0,6 2-22 0 0,-8-4 35 0 0,-2 0-50 0 0,0 1 0 0 0,-1-1 0 0 0,1 0-1 0 0,0 0 1 0 0,0 0 0 0 0,0 1 0 0 0,-1-1 0 0 0,1 0 0 0 0,0 1 0 0 0,0-1 0 0 0,-1 0 0 0 0,1 1-1 0 0,0-1 1 0 0,0 2 0 0 0,4 1 50 0 0,14 12-67 0 0,-17-13-103 0 0,1-1-2 0 0,6 5 10 0 0,-6-4-56 0 0,7 4-766 0 0,-7-5 386 0 0</inkml:trace>
</inkml:ink>
</file>

<file path=ppt/ink/ink1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43.953"/>
    </inkml:context>
    <inkml:brush xml:id="br0">
      <inkml:brushProperty name="width" value="0.05" units="cm"/>
      <inkml:brushProperty name="height" value="0.05" units="cm"/>
    </inkml:brush>
  </inkml:definitions>
  <inkml:trace contextRef="#ctx0" brushRef="#br0">0 2 1375 0 0,'0'0'11414'0'0,"0"0"-11409"0"0,1 0 1 0 0,-1 0 0 0 0,0-1 0 0 0,0 1-1 0 0,0 0 1 0 0,0 0 0 0 0,1 0 0 0 0,-1 0-1 0 0,0 0 1 0 0,0 0 0 0 0,0-1 0 0 0,1 1-1 0 0,-1 0 1 0 0,0 0 0 0 0,0 0 0 0 0,0 0-1 0 0,1 0 1 0 0,-1 0 0 0 0,0 0 0 0 0,0 0-1 0 0,1 0 1 0 0,-1 0 0 0 0,0 0 0 0 0,0 0 0 0 0,0 0-1 0 0,1 0 1 0 0,-1 0 0 0 0,0 0 0 0 0,0 0-1 0 0,0 1 1 0 0,1-1 0 0 0,-1 0 0 0 0,0 0-1 0 0,0 0 1 0 0,0 0 0 0 0,0 0 0 0 0,1 1-1 0 0,-1 0 9 0 0,1 0-1 0 0,-1 0 1 0 0,0 0-1 0 0,1 0 1 0 0,-1 0-1 0 0,0 0 1 0 0,0 0-1 0 0,0 0 1 0 0,0 0-1 0 0,0 0 1 0 0,0 0-1 0 0,-1 2 1 0 0,2 14 266 0 0,1-8-197 0 0,-1-4 10 0 0,1 5-2 0 0,-2-5-32 0 0,2 7-49 0 0,3 17-858 0 0</inkml:trace>
</inkml:ink>
</file>

<file path=ppt/ink/ink1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51.977"/>
    </inkml:context>
    <inkml:brush xml:id="br0">
      <inkml:brushProperty name="width" value="0.05" units="cm"/>
      <inkml:brushProperty name="height" value="0.05" units="cm"/>
    </inkml:brush>
  </inkml:definitions>
  <inkml:trace contextRef="#ctx0" brushRef="#br0">2 1 7399 0 0,'0'0'334'0'0,"1"2"-1"0"0,0 27-200 0 0,-4 90 6305 0 0,3-117-5602 0 0</inkml:trace>
</inkml:ink>
</file>

<file path=ppt/ink/ink1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7:56.285"/>
    </inkml:context>
    <inkml:brush xml:id="br0">
      <inkml:brushProperty name="width" value="0.2" units="cm"/>
      <inkml:brushProperty name="height" value="0.4" units="cm"/>
      <inkml:brushProperty name="color" value="#99CCFF"/>
      <inkml:brushProperty name="tip" value="rectangle"/>
      <inkml:brushProperty name="rasterOp" value="maskPen"/>
    </inkml:brush>
  </inkml:definitions>
  <inkml:trace contextRef="#ctx0" brushRef="#br0">377 1 5495 0 0,'-36'443'600'0'0,"-51"149"-526"0"0,1-15-333 0 0,36-249-1581 0 0,44-283 1324 0 0,5-30 269 0 0,-1-1 0 0 0,-1 1 0 0 0,0-1 0 0 0,-6 18 0 0 0,-1-10-163 0 0,7-19 440 0 0,0-2-50 0 0,2-1 41 0 0,0 1-1 0 0,-1-1 0 0 0,1 0 0 0 0,0 0 0 0 0,0 1 1 0 0,-1-1-1 0 0,1 0 0 0 0,-1 0 0 0 0,1 0 0 0 0,0 0 1 0 0,-1 0-1 0 0,1-1 0 0 0,0 1 0 0 0,-1 0 0 0 0,1-1 1 0 0,0 1-1 0 0,0-1 0 0 0,-1 1 0 0 0,1-1 0 0 0,0 1 1 0 0,0-1-1 0 0,0 0 0 0 0,0 0 0 0 0,0 0 0 0 0,0 1 0 0 0,0-1 1 0 0,0 0-1 0 0,-1-2 0 0 0,-3-2 141 0 0,-1-1-1 0 0,2 0 1 0 0,-8-10-1 0 0,-2-8-1188 0 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1:04.451"/>
    </inkml:context>
    <inkml:brush xml:id="br0">
      <inkml:brushProperty name="width" value="0.2" units="cm"/>
      <inkml:brushProperty name="height" value="0.4" units="cm"/>
      <inkml:brushProperty name="color" value="#663300"/>
      <inkml:brushProperty name="tip" value="rectangle"/>
      <inkml:brushProperty name="rasterOp" value="maskPen"/>
    </inkml:brush>
  </inkml:definitions>
  <inkml:trace contextRef="#ctx0" brushRef="#br0">732 410 1839 0 0,'50'-8'187'0'0,"73"-17"426"0"0,-32-7 4019 0 0,-90 29-4356 0 0,-1 2-253 0 0,1 0 0 0 0,-1 0 0 0 0,0 0 0 0 0,0 0 0 0 0,1 0 0 0 0,-1 0 1 0 0,0 0-1 0 0,0 0 0 0 0,0 0 0 0 0,0 0 0 0 0,-1 0 0 0 0,1 0 0 0 0,0 0 0 0 0,0-1 0 0 0,-1 1 0 0 0,1 0 0 0 0,0 0 0 0 0,-1 0 0 0 0,1 0 0 0 0,-2-1 0 0 0,1 0-2 0 0,-1 0-1 0 0,0 0 1 0 0,0 0 0 0 0,0 0 0 0 0,0 1-1 0 0,0-1 1 0 0,0 1 0 0 0,-4-3 0 0 0,-3 0 1 0 0,0 0 0 0 0,0 1 0 0 0,0-1-1 0 0,-11 0 1 0 0,-34-8 30 0 0,-2 3 0 0 0,1 3 0 0 0,-1 2 0 0 0,0 2 0 0 0,-76 8 0 0 0,37 0-124 0 0,-124-8-1 0 0,28-16-758 0 0,189 18 767 0 0,5 0-216 0 0,115-19 186 0 0,152-29-12 0 0,-180 31 106 0 0,13-4 0 0 0,76-11 0 0 0,-54 13 0 0 0,-49 8 0 0 0,16-4 0 0 0,-78 11 11 0 0,-13 4-10 0 0,-1-1 0 0 0,0 1 0 0 0,0 0 1 0 0,0 0-1 0 0,0 0 0 0 0,0 0 0 0 0,0 0 0 0 0,0 0 0 0 0,0 0 0 0 0,0 0 1 0 0,0-1-1 0 0,0 1 0 0 0,0 0 0 0 0,0 0 0 0 0,0 0 0 0 0,0 0 0 0 0,0 0 1 0 0,0 0-1 0 0,0 0 0 0 0,0-1 0 0 0,0 1 0 0 0,0 0 0 0 0,0 0 0 0 0,0 0 1 0 0,0 0-1 0 0,0 0 0 0 0,0 0 0 0 0,0 0 0 0 0,-1 0 0 0 0,1-1 0 0 0,0 1 0 0 0,0 0 1 0 0,0 0-1 0 0,0 0 0 0 0,0 0 0 0 0,0 0 0 0 0,0 0 0 0 0,0 0 0 0 0,0 0 1 0 0,-1 0-1 0 0,1 0 0 0 0,0 0 0 0 0,0 0 0 0 0,0 0 0 0 0,0 0 0 0 0,0 0 1 0 0,0 0-1 0 0,-1 0 0 0 0,-4-4-4 0 0,-1 1 3 0 0,-1 1 0 0 0,1 1 0 0 0,0-1 0 0 0,0 1 0 0 0,-1 0 0 0 0,-11 0 0 0 0,-42 2 0 0 0,55 0 0 0 0,-303 24-21 0 0,267-22 72 0 0,-244 21 221 0 0,119-20-182 0 0,164-4-15 0 0,4-1-16 0 0,68-5-171 0 0,122-20-222 0 0,136-21-765 0 0,-264 39 582 0 0,-16 3 101 0 0</inkml:trace>
</inkml:ink>
</file>

<file path=ppt/ink/ink1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7:58.460"/>
    </inkml:context>
    <inkml:brush xml:id="br0">
      <inkml:brushProperty name="width" value="0.2" units="cm"/>
      <inkml:brushProperty name="height" value="0.4" units="cm"/>
      <inkml:brushProperty name="color" value="#99CCFF"/>
      <inkml:brushProperty name="tip" value="rectangle"/>
      <inkml:brushProperty name="rasterOp" value="maskPen"/>
    </inkml:brush>
  </inkml:definitions>
  <inkml:trace contextRef="#ctx0" brushRef="#br0">630 838 1839 0 0,'23'-130'134'0'0,"36"-189"32"0"0,-47 265 976 0 0,26-73-1 0 0,-27 98-832 0 0,1 1-1 0 0,2 1 1 0 0,0 0 0 0 0,21-28 0 0 0,-33 51-304 0 0,1 1 0 0 0,0-1-1 0 0,-1 1 1 0 0,2 0 0 0 0,-1 0 0 0 0,0 0 0 0 0,1 0-1 0 0,-1 0 1 0 0,1 1 0 0 0,0 0 0 0 0,-1 0 0 0 0,6-3-1 0 0,-6 5-19 0 0,-1-1 0 0 0,0 1-1 0 0,1-1 1 0 0,-1 1 0 0 0,1 0 0 0 0,-1 0-1 0 0,0 0 1 0 0,1 0 0 0 0,-1 1-1 0 0,1-1 1 0 0,-1 0 0 0 0,0 1 0 0 0,1 0-1 0 0,-1 0 1 0 0,0-1 0 0 0,0 1-1 0 0,0 1 1 0 0,0-1 0 0 0,1 0 0 0 0,-2 0-1 0 0,1 1 1 0 0,0-1 0 0 0,0 1-1 0 0,2 1 1 0 0,2 4-25 0 0,0 1 0 0 0,0-1 0 0 0,-1 1 0 0 0,0 0 0 0 0,0 0 0 0 0,-1 0 0 0 0,0 1 0 0 0,0 0 0 0 0,-1 0 0 0 0,5 18 0 0 0,-1 8 173 0 0,3 53-1 0 0,-9-83-124 0 0,7 275 1041 0 0,-20 3-100 0 0,10-247-908 0 0,-66 737 414 0 0,17-252-773 0 0,41-316-76 0 0,3-34 124 0 0,-6-66 393 0 0,2-104 34 0 0,9-2-144 0 0,0 1 0 0 0,0-1 0 0 0,0 0 0 0 0,0 0-1 0 0,0 0 1 0 0,0 0 0 0 0,0 0 0 0 0,0-1-1 0 0,0 1 1 0 0,0-1 0 0 0,0 1 0 0 0,1-1 0 0 0,-1 1-1 0 0,1-1 1 0 0,-3-3 0 0 0,-1-2 39 0 0,1-1 0 0 0,-7-14-1 0 0,-2-10-137 0 0,1 0 1 0 0,2-1-1 0 0,2 0 0 0 0,-8-53 0 0 0,-1-137-611 0 0,14 86 664 0 0,7 1 1 0 0,23-163-1 0 0,-19 244 41 0 0,32-180 56 0 0,-32 199-59 0 0,-4 14 5 0 0,1 0-1 0 0,2 1 0 0 0,-1-1 0 0 0,2 2 0 0 0,17-33 0 0 0,-25 53-9 0 0,0 0 0 0 0,0 0 0 0 0,0-1 0 0 0,0 1 0 0 0,0 0 0 0 0,0 0 0 0 0,1-1 0 0 0,-1 1 0 0 0,0 0 0 0 0,0 0 0 0 0,0-1 0 0 0,0 1 0 0 0,0 0 0 0 0,1 0 0 0 0,-1-1 0 0 0,0 1 0 0 0,0 0 0 0 0,0 0 0 0 0,1 0 0 0 0,-1 0 0 0 0,0-1 0 0 0,0 1 0 0 0,1 0 0 0 0,-1 0 0 0 0,0 0 0 0 0,0 0 0 0 0,1 0 0 0 0,-1 0 0 0 0,0 0 0 0 0,1 0 0 0 0,-1 0 0 0 0,0 0 0 0 0,0 0 0 0 0,1 0 0 0 0,-1 0 0 0 0,0 0 0 0 0,0 0 0 0 0,1 0 0 0 0,-1 0 0 0 0,0 0 0 0 0,1 0 0 0 0,1 3-9 0 0,1-1 0 0 0,-1 1 0 0 0,0 0 0 0 0,-1 0 0 0 0,1-1 0 0 0,0 1-1 0 0,-1 1 1 0 0,1-1 0 0 0,-1 0 0 0 0,0 0 0 0 0,0 0 0 0 0,0 6-1 0 0,2 5-27 0 0,2 28-1 0 0,-4 8 141 0 0,-9 80 0 0 0,-17 51 167 0 0,16-120-136 0 0,-142 1034 1113 0 0,82-547-3014 0 0,65-519 1490 0 0,-10 42 0 0 0,13-69 421 0 0,-11-10 246 0 0,8 4-213 0 0,-1-1-1 0 0,2 1 0 0 0,-1-1 0 0 0,1 0 0 0 0,-1 0 0 0 0,1 0 1 0 0,1-1-1 0 0,-1 1 0 0 0,-2-11 0 0 0,-3-8 201 0 0,-3-24 0 0 0,10 39-391 0 0,-14-73-420 0 0,5-1 0 0 0,-1-144 0 0 0,30-169-2022 0 0,-4 229 2045 0 0,6-117 2248 0 0,-20 253 881 0 0,8 232-2207 0 0,-16 7-486 0 0,2-110 225 0 0,-18 325 406 0 0,-2 85-214 0 0,30 0-1391 0 0,-4-500 910 0 0,2 45-527 0 0,2 1 0 0 0,15 64 0 0 0,-15-98 504 0 0,-2-8 80 0 0,-2-10 222 0 0,0-6-82 0 0,2-38-37 0 0,-2 0-1 0 0,-4-55 0 0 0,-1 28-465 0 0,-3-350-2179 0 0,-6-173 3402 0 0,12 574-660 0 0,0-18 924 0 0,-10-50 410 0 0,9 212-988 0 0,1-32-578 0 0,-21 317 185 0 0,-3 129 265 0 0,45-1-753 0 0,-16-501 150 0 0,5 57-1769 0 0,26 109 0 0 0,-34-202 1824 0 0,-1-6-15 0 0,-8-150 359 0 0,1 23-269 0 0,17-363-730 0 0,28 0 945 0 0,-29 397 110 0 0,-6 43 101 0 0,3-32 307 0 0,-4 73-443 0 0,0 0 0 0 0,1 0 0 0 0,1 0 0 0 0,6-15 0 0 0,-10 26 67 0 0,3 3-100 0 0,1 2-184 0 0,-1-1-1 0 0,1 1 1 0 0,-1 0-1 0 0,1 0 1 0 0,-1 0-1 0 0,0 1 1 0 0,0-1-1 0 0,0 1 0 0 0,-1-1 1 0 0,1 1-1 0 0,-1 0 1 0 0,0 0-1 0 0,0 0 1 0 0,3 8-1 0 0,1 8 57 0 0,8 40-1 0 0,-12-49-66 0 0,14 94 297 0 0,4 175 0 0 0,-13-135-83 0 0,56 570 193 0 0,-16-457-437 0 0,-2-6-522 0 0,-44-246 497 0 0,0 0 1 0 0,-1 1-1 0 0,1-1 1 0 0,-2 0-1 0 0,1 1 1 0 0,-2 10-1 0 0,-8-30-34 0 0,2-2 47 0 0,1 0 0 0 0,0 0 1 0 0,2-1-1 0 0,-6-20 0 0 0,-9-67-212 0 0,18 92 197 0 0,-13-102-993 0 0,-1-161-1 0 0,17-1 469 0 0,0 24 534 0 0,-1 235 81 0 0,2-168 2052 0 0,-2 185-2091 0 0,0 0-1 0 0,0 0 0 0 0,1 1 1 0 0,-1-1-1 0 0,1 0 0 0 0,-1 0 1 0 0,1 0-1 0 0,-1 0 0 0 0,1-1 1 0 0,-1 1-1 0 0,2 2 0 0 0,2 3 10 0 0,1 4-20 0 0,-1 0-1 0 0,0 0 0 0 0,-1 1 0 0 0,-1 0 1 0 0,2 11-1 0 0,4 57 79 0 0,-7-58-64 0 0,-6 322 447 0 0,-1-237-298 0 0,-3 58 14 0 0,-3 250-50 0 0,13-372-146 0 0,14 185-151 0 0,-14-222 128 0 0,6 47-694 0 0,1 61-1 0 0,-8-109 345 0 0,-2-5 88 0 0,0 1 308 0 0,0 0 1 0 0,0-1 0 0 0,0 1-1 0 0,0-1 1 0 0,0 1 0 0 0,0-1 0 0 0,0 0-1 0 0,0 0 1 0 0,1 0 0 0 0,-1 0-1 0 0,0 0 1 0 0,0 0 0 0 0,1-1-1 0 0,-1 1 1 0 0,1-1 0 0 0,-1 1-1 0 0,1-1 1 0 0,0 1 0 0 0,-3-4-1 0 0,-1-4 49 0 0,1 1-1 0 0,-1-1 0 0 0,-3-11 1 0 0,4 9-12 0 0,-6-16-51 0 0,1-1-1 0 0,1 0 0 0 0,-5-38 1 0 0,-3-87-363 0 0,14 133 331 0 0,-9-405-965 0 0,18 342 888 0 0,0-4 1936 0 0,-6 91-1651 0 0,-1-1 1 0 0,1 0 0 0 0,-1 0-1 0 0,1 0 1 0 0,0 0 0 0 0,2 4-1 0 0,3 11-68 0 0,2 38-22 0 0,-1 1 0 0 0,-2 64 0 0 0,-3-51-58 0 0,27 299 24 0 0,6-193-266 0 0,-30-156 220 0 0,-3-11-19 0 0,-1-5 19 0 0,0-1-1 0 0,-1 1 0 0 0,1 0 0 0 0,-1 0 0 0 0,0 0 1 0 0,0 0-1 0 0,0 0 0 0 0,-2 4 0 0 0,2-3 127 0 0,-2 0 0 0 0,1 0 0 0 0,0 0-1 0 0,-1 0 1 0 0,-3 7 0 0 0,4-11-70 0 0,-1 0 0 0 0,1 0 0 0 0,-1 0 0 0 0,1 0-1 0 0,-1-1 1 0 0,1 1 0 0 0,-1 0 0 0 0,1-1 0 0 0,-1 1 0 0 0,1-1 0 0 0,-3 1 0 0 0,3 0 46 0 0,-11 5 216 0 0,9-4-312 0 0,0 0 0 0 0,0-1-1 0 0,0 0 1 0 0,-1 1 0 0 0,1-1 0 0 0,-1 0 0 0 0,1 0 0 0 0,-1-1 0 0 0,1 1 0 0 0,-1-1-1 0 0,-5 0 1 0 0,-15-1-178 0 0,22 1 84 0 0,1-1-165 0 0,-5-7 238 0 0,5 6-17 0 0,0 0 0 0 0,1 0 1 0 0,0-1-1 0 0,-1 1 0 0 0,1 0 0 0 0,0 0 0 0 0,0-1 0 0 0,0 1 0 0 0,1 0 0 0 0,-1-1 0 0 0,0 1 0 0 0,2-3 0 0 0,2-28-203 0 0,-5 31 248 0 0,1 1 0 0 0,0-1 0 0 0,0 1 0 0 0,-1-1 0 0 0,1 1 0 0 0,-1-1 0 0 0,1 1 1 0 0,-1 0-1 0 0,0-1 0 0 0,0 1 0 0 0,1 0 0 0 0,-1 0 0 0 0,0-1 0 0 0,0 1 0 0 0,0 0 0 0 0,0 0 1 0 0,0 0-1 0 0,-1 0 0 0 0,1 0 0 0 0,0 0 0 0 0,0 1 0 0 0,-1-1 0 0 0,1 0 0 0 0,-2 0 0 0 0,-2-1 58 0 0,0 0 0 0 0,-1 0 0 0 0,1 0 0 0 0,-10-1 0 0 0,4 2-32 0 0,-1 1 0 0 0,1 0 0 0 0,-1 0 0 0 0,0 1 0 0 0,1 0 0 0 0,-16 5 0 0 0,7-1 44 0 0,0 1 1 0 0,-33 15-1 0 0,50-20-78 0 0,0 1 0 0 0,0 0 0 0 0,0 0 1 0 0,0 0-1 0 0,0 0 0 0 0,-2 3 0 0 0,-8 10 44 0 0,12-11-61 0 0,1-2 2 0 0,-1 0-64 0 0,2 1-126 0 0,3 3 171 0 0,0-1-1 0 0,0 1 1 0 0,0-1 0 0 0,1 0-1 0 0,-1 0 1 0 0,1 0-1 0 0,1-1 1 0 0,-1 0 0 0 0,0 0-1 0 0,1 0 1 0 0,0-1-1 0 0,0 0 1 0 0,0 0 0 0 0,8 3-1 0 0,11 2-8 0 0,-1-1 0 0 0,39 5-1 0 0,-12-3-185 0 0,-48-8 124 0 0,-1 0 0 0 0,8 2 31 0 0,-7-2 186 0 0,-4 0-102 0 0,1 1-1 0 0,0-1 0 0 0,-1 0 0 0 0,1 0 1 0 0,-1 0-1 0 0,1 0 0 0 0,-1 0 1 0 0,1 1-1 0 0,-1-1 0 0 0,0 0 0 0 0,0-1 1 0 0,1 1-1 0 0,-1 0 0 0 0,0 0 1 0 0,0 0-1 0 0,-2 1 0 0 0,-15 10 215 0 0,6-7-178 0 0,7-2-33 0 0,-1-1 0 0 0,0 0 0 0 0,1 0 0 0 0,-1 0 0 0 0,0-1 0 0 0,-1 1 0 0 0,1-2 0 0 0,0 1-1 0 0,0-1 1 0 0,-9 0 0 0 0,4 0-38 0 0,9 0-64 0 0,5 0-425 0 0,10-3 441 0 0,1 1 1 0 0,-1 0-1 0 0,0 1 1 0 0,1 1-1 0 0,-1 0 1 0 0,1 1-1 0 0,13 3 1 0 0,-11-1 52 0 0,-3 0 1 0 0,-11-2-22 0 0,-15-5 89 0 0,-114-29 418 0 0,36 9-285 0 0,-11-4 198 0 0,-169-24 0 0 0,184 49-167 0 0,65 3-188 0 0,20 0-191 0 0,63-2-3246 0 0,93-15 1365 0 0,58-28-1643 0 0,-164 33 1647 0 0</inkml:trace>
</inkml:ink>
</file>

<file path=ppt/ink/ink1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7:58.871"/>
    </inkml:context>
    <inkml:brush xml:id="br0">
      <inkml:brushProperty name="width" value="0.2" units="cm"/>
      <inkml:brushProperty name="height" value="0.4" units="cm"/>
      <inkml:brushProperty name="color" value="#99CCFF"/>
      <inkml:brushProperty name="tip" value="rectangle"/>
      <inkml:brushProperty name="rasterOp" value="maskPen"/>
    </inkml:brush>
  </inkml:definitions>
  <inkml:trace contextRef="#ctx0" brushRef="#br0">1063 289 2303 0 0,'-66'-16'227'0'0,"-27"-5"54"0"0,55 17 1636 0 0,-1 2 1 0 0,1 1-1 0 0,-65 8 0 0 0,-112 28-396 0 0,138-21-1547 0 0,-60 4 15 0 0,96-14-262 0 0,38-4 53 0 0,11-1-1250 0 0,-4 1 1228 0 0,0-1 0 0 0,0 0 0 0 0,7-3 0 0 0,5-2-114 0 0,40-10-642 0 0,-1-3 1 0 0,-1-2 0 0 0,60-33-1 0 0,-52 22 497 0 0,167-96-203 0 0,-208 104 5636 0 0,-21 23-4815 0 0,-1 0-45 0 0,1 0 1 0 0,-1 1 0 0 0,1-1-1 0 0,-1 1 1 0 0,1-1-1 0 0,-1 1 1 0 0,0-1-1 0 0,1 1 1 0 0,-1-1 0 0 0,0 1-1 0 0,1-1 1 0 0,-1 1-1 0 0,0 0 1 0 0,-1-1-1 0 0,-3-1 10 0 0,-1 1 0 0 0,0 0-1 0 0,0 0 1 0 0,1 0-1 0 0,-1 1 1 0 0,0 0-1 0 0,0 0 1 0 0,-9 2 0 0 0,-46 9 451 0 0,60-11-533 0 0,-212 60 96 0 0,109-29-64 0 0,43-13-17 0 0,-246 75 162 0 0,277-84-189 0 0,28-9-89 0 0,3 0 59 0 0,0 0 0 0 0,1 1-1 0 0,-1-1 1 0 0,0 0 0 0 0,0 0 0 0 0,0 1 0 0 0,0-1-1 0 0,0 1 1 0 0,0-1 0 0 0,0 1 0 0 0,1 0 0 0 0,5 3-83 0 0,2-2-16 0 0,0 0 0 0 0,0 0 0 0 0,0-1 0 0 0,0 0 0 0 0,0-1 0 0 0,14 0 0 0 0,58-11-615 0 0,-51 7 507 0 0,211-45-2637 0 0,-185 34 740 0 0</inkml:trace>
</inkml:ink>
</file>

<file path=ppt/ink/ink1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8:49.807"/>
    </inkml:context>
    <inkml:brush xml:id="br0">
      <inkml:brushProperty name="width" value="0.05" units="cm"/>
      <inkml:brushProperty name="height" value="0.05" units="cm"/>
    </inkml:brush>
  </inkml:definitions>
  <inkml:trace contextRef="#ctx0" brushRef="#br0">6 0 2303 0 0,'0'0'4811'0'0,"0"3"-3262"0"0,1 17 807 0 0,0 0 0 0 0,-2 0-1 0 0,-5 35 1 0 0,5-52-2317 0 0</inkml:trace>
</inkml:ink>
</file>

<file path=ppt/ink/ink1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9:17.224"/>
    </inkml:context>
    <inkml:brush xml:id="br0">
      <inkml:brushProperty name="width" value="0.05" units="cm"/>
      <inkml:brushProperty name="height" value="0.05" units="cm"/>
    </inkml:brush>
  </inkml:definitions>
  <inkml:trace contextRef="#ctx0" brushRef="#br0">1 51 4143 0 0,'0'0'191'0'0,"0"-2"253"0"0,4-11 4689 0 0,-3 7-4185 0 0,2-13 2980 0 0,-2 8-6934 0 0</inkml:trace>
</inkml:ink>
</file>

<file path=ppt/ink/ink1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0:01.689"/>
    </inkml:context>
    <inkml:brush xml:id="br0">
      <inkml:brushProperty name="width" value="0.2" units="cm"/>
      <inkml:brushProperty name="height" value="0.4" units="cm"/>
      <inkml:brushProperty name="color" value="#99CCFF"/>
      <inkml:brushProperty name="tip" value="rectangle"/>
      <inkml:brushProperty name="rasterOp" value="maskPen"/>
    </inkml:brush>
  </inkml:definitions>
  <inkml:trace contextRef="#ctx0" brushRef="#br0">8073 1531 6447 0 0,'5'-8'321'0'0,"-1"0"-1"0"0,1-1 0 0 0,-2 0 1 0 0,1 1-1 0 0,-1-1 1 0 0,0-1-1 0 0,2-13 0 0 0,-4 20-81 0 0,-1-1-1 0 0,0 0 1 0 0,1 1-1 0 0,-1-1 1 0 0,-1 0-1 0 0,1 1 1 0 0,-1-1 0 0 0,1 0-1 0 0,-1 1 1 0 0,0-1-1 0 0,0 1 1 0 0,0-1-1 0 0,-1 1 1 0 0,1-1-1 0 0,-1 1 1 0 0,0 0-1 0 0,0 0 1 0 0,0 0-1 0 0,-1 0 1 0 0,1 0 0 0 0,0 0-1 0 0,-4-2 1 0 0,-3-2-167 0 0,-1 0 0 0 0,1 1 0 0 0,-2 0 0 0 0,-17-7 0 0 0,-47-13 134 0 0,29 14-230 0 0,-1 1 0 0 0,-53-3 0 0 0,-98-1-121 0 0,101 10 80 0 0,-1649-107-965 0 0,529 65 3230 0 0,1196 47-2143 0 0,-191 2 329 0 0,1 15-94 0 0,203-16-288 0 0,-6 1 5 0 0,-24 6 0 0 0,35-7-12 0 0,0 0 0 0 0,0 0-1 0 0,1 0 1 0 0,-1 0-1 0 0,0 1 1 0 0,0-1-1 0 0,1 1 1 0 0,-1 0 0 0 0,1-1-1 0 0,0 1 1 0 0,-1 0-1 0 0,1 1 1 0 0,-3 2 0 0 0,5-4-2 0 0,0-1 0 0 0,0 0 0 0 0,0 0 0 0 0,0 0 1 0 0,0 0-1 0 0,0 0 0 0 0,0 0 0 0 0,-1 0 0 0 0,1 0 1 0 0,0 0-1 0 0,0 1 0 0 0,0-1 0 0 0,0 0 0 0 0,0 0 1 0 0,0 0-1 0 0,0 0 0 0 0,0 0 0 0 0,0 0 0 0 0,0 0 0 0 0,0 1 1 0 0,0-1-1 0 0,0 0 0 0 0,0 0 0 0 0,0 0 0 0 0,0 0 1 0 0,0 0-1 0 0,0 0 0 0 0,1 0 0 0 0,-1 0 0 0 0,0 1 1 0 0,0-1-1 0 0,0 0 0 0 0,0 0 0 0 0,0 0 0 0 0,0 0 1 0 0,0 0-1 0 0,0 0 0 0 0,0 0 0 0 0,0 0 0 0 0,0 0 1 0 0,0 0-1 0 0,1 0 0 0 0,-1 1 0 0 0,0-1 0 0 0,0 0 1 0 0,0 0-1 0 0,0 0 0 0 0,7 5-109 0 0,0 1 1 0 0,0-1-1 0 0,0-1 0 0 0,1 1 1 0 0,-1-1-1 0 0,1-1 1 0 0,0 1-1 0 0,0-1 0 0 0,1-1 1 0 0,15 4-1 0 0,13 0-175 0 0,45 2-1 0 0,-68-7 216 0 0,288 9-806 0 0,5-14 636 0 0,-244 2 208 0 0,89-1-19 0 0,908-12 36 0 0,-988 15 55 0 0,817 10 430 0 0,-150 18 142 0 0,-5 20-324 0 0,592 88-212 0 0,-1049-103-133 0 0,295 42-255 0 0,-451-57 114 0 0,12 1-624 0 0,137 39-1 0 0,-257-55 605 0 0,-1 1 0 0 0,0 0 0 0 0,-1 1 0 0 0,1 0-1 0 0,-1 1 1 0 0,0 0 0 0 0,13 10 0 0 0,-24-16 210 0 0,0 0 0 0 0,0 0-1 0 0,0 0 1 0 0,0 0 0 0 0,0 0 0 0 0,0 0 0 0 0,1 1-1 0 0,-1-1 1 0 0,0 0 0 0 0,0 0 0 0 0,0 0 0 0 0,0 0-1 0 0,0 0 1 0 0,0 0 0 0 0,0 0 0 0 0,0 0 0 0 0,1 0 0 0 0,-1 0-1 0 0,0 0 1 0 0,0 1 0 0 0,0-1 0 0 0,0 0 0 0 0,0 0-1 0 0,0 0 1 0 0,0 0 0 0 0,0 0 0 0 0,0 0 0 0 0,0 0-1 0 0,0 1 1 0 0,0-1 0 0 0,0 0 0 0 0,0 0 0 0 0,0 0-1 0 0,0 0 1 0 0,0 0 0 0 0,0 0 0 0 0,0 1 0 0 0,0-1-1 0 0,0 0 1 0 0,0 0 0 0 0,0 0 0 0 0,0 0 0 0 0,0 0-1 0 0,0 0 1 0 0,0 0 0 0 0,0 1 0 0 0,0-1 0 0 0,0 0-1 0 0,0 0 1 0 0,0 0 0 0 0,0 0 0 0 0,-1 0 0 0 0,1 0 0 0 0,0 0-1 0 0,-2 3-70 0 0,0-1 0 0 0,0 0-1 0 0,0-1 1 0 0,0 1 0 0 0,-1 0 0 0 0,1-1-1 0 0,-1 1 1 0 0,1-1 0 0 0,-1 0 0 0 0,0 0-1 0 0,1 0 1 0 0,-1 0 0 0 0,-3 1-1 0 0,-43 5-370 0 0,40-6 356 0 0,-221 10-893 0 0,-6-18 1026 0 0,149 3-17 0 0,-960-59 2114 0 0,594 32-1168 0 0,164 12-394 0 0,-1650-117 2003 0 0,838 71-1974 0 0,770 48-558 0 0,-528-19 88 0 0,233 6-487 0 0,546 25 315 0 0,51 4 4 0 0,-204-16-236 0 0,4-17-128 0 0,222 33 379 0 0,1 0-6 0 0,0 0 1 0 0,1-1 0 0 0,-1 1 0 0 0,0-1 0 0 0,1 0 0 0 0,0-1-1 0 0,-6-2 1 0 0,11 5 26 0 0,0-1 0 0 0,-1 1-1 0 0,1 0 1 0 0,0 0 0 0 0,0 0 0 0 0,-1 0-1 0 0,1 0 1 0 0,0 0 0 0 0,0-1-1 0 0,-1 1 1 0 0,1 0 0 0 0,0 0 0 0 0,0 0-1 0 0,0-1 1 0 0,-1 1 0 0 0,1 0-1 0 0,0 0 1 0 0,0-1 0 0 0,0 1 0 0 0,0 0-1 0 0,0 0 1 0 0,-1-1 0 0 0,1 1-1 0 0,0 0 1 0 0,0 0 0 0 0,0-1 0 0 0,0 1-1 0 0,0 0 1 0 0,0 0 0 0 0,0-1-1 0 0,0 1 1 0 0,0 0 0 0 0,0-1 0 0 0,0 1-1 0 0,0 0 1 0 0,0 0 0 0 0,0-1-1 0 0,1 1 1 0 0,-1 0 0 0 0,0 0-1 0 0,0-1 1 0 0,0 1 0 0 0,0 0 0 0 0,0 0-1 0 0,1-1 1 0 0,-1 1 0 0 0,15-7-108 0 0,17-2-113 0 0,67-7-1 0 0,-50 9 115 0 0,468-58-474 0 0,-310 45 543 0 0,886-71-110 0 0,-63 44 151 0 0,13 33 100 0 0,1 42 0 0 0,-1017-26-101 0 0,411 29 85 0 0,-6 35 89 0 0,-425-65-187 0 0,-1 0 0 0 0,0 1 0 0 0,1 0 0 0 0,-1 0 0 0 0,7 5 0 0 0,-11-6-21 0 0,-6 0 2 0 0,-31 4-54 0 0,-63 3 0 0 0,-41-8 47 0 0,61-2 9 0 0,-1081-27 12 0 0,-4-25 598 0 0,983 45-443 0 0,-2295-62 1425 0 0,1378 69-1357 0 0,1052 2-219 0 0,-356-7-376 0 0,396 7 245 0 0,11-1-38 0 0,387-42-1682 0 0,23 1 1447 0 0,-174 19 288 0 0,1100-89 242 0 0,-416 76 562 0 0,-140 49 71 0 0,-131 56-122 0 0,-647-68-620 0 0,84 16 23 0 0,-78-14-20 0 0,0 1 0 0 0,-1 1 0 0 0,1 0 0 0 0,12 7 0 0 0,-26-12-8 0 0,0 0 0 0 0,0 0 1 0 0,0 0-1 0 0,1 0 1 0 0,-1 0-1 0 0,0 0 0 0 0,0 0 1 0 0,0 0-1 0 0,0 0 0 0 0,0 0 1 0 0,0 0-1 0 0,0 0 1 0 0,0 0-1 0 0,0 0 0 0 0,1 1 1 0 0,-1-1-1 0 0,0 0 0 0 0,0 0 1 0 0,0 0-1 0 0,0 0 1 0 0,0 0-1 0 0,0 0 0 0 0,0 0 1 0 0,0 0-1 0 0,0 0 0 0 0,0 0 1 0 0,0 0-1 0 0,0 0 1 0 0,1 0-1 0 0,-1 1 0 0 0,0-1 1 0 0,0 0-1 0 0,0 0 0 0 0,0 0 1 0 0,0 0-1 0 0,0 0 1 0 0,0 0-1 0 0,0 0 0 0 0,0 0 1 0 0,0 0-1 0 0,0 1 0 0 0,0-1 1 0 0,0 0-1 0 0,0 0 1 0 0,0 0-1 0 0,0 0 0 0 0,0 0 1 0 0,0 0-1 0 0,0 0 0 0 0,0 0 1 0 0,0 0-1 0 0,0 1 1 0 0,-1-1-1 0 0,1 0 0 0 0,0 0 1 0 0,0 0-1 0 0,0 0 0 0 0,0 0 1 0 0,0 0-1 0 0,0 0 1 0 0,0 0-1 0 0,-2 2-29 0 0,0 0 0 0 0,0 0 0 0 0,0 0 0 0 0,0 0 1 0 0,0-1-1 0 0,0 1 0 0 0,-1-1 0 0 0,1 0 0 0 0,-1 1 0 0 0,1-1 0 0 0,-1 0 0 0 0,1 0 0 0 0,-1-1 1 0 0,-3 2-1 0 0,-8 0-76 0 0,-22 2 1 0 0,26-3 63 0 0,-528 5-841 0 0,486-7 868 0 0,-531-20 171 0 0,412 13-42 0 0,-383-25 719 0 0,39 1 88 0 0,-77-6 119 0 0,547 35-992 0 0,-440-20 457 0 0,186 11-322 0 0,-184-4-181 0 0,44 2 0 0 0,372 10-191 0 0,-35-1-410 0 0,243-1-1045 0 0,159-28 0 0 0,-35 2 1124 0 0,598-12 808 0 0,-816 43-233 0 0,351 9 486 0 0,-375-5-461 0 0,1 1 0 0 0,-1 1 0 0 0,36 11 0 0 0,-57-15-14 0 0,-5 1-10 0 0,-13 4-21 0 0,0 0 1 0 0,-1-1 0 0 0,0-1 0 0 0,-19 3-1 0 0,-74 4 107 0 0,103-10-134 0 0,-442 13 101 0 0,247-12 10 0 0,-52 0 34 0 0,-35 0 18 0 0,-276 4 167 0 0,286 3-125 0 0,-41-1-134 0 0,210-10-56 0 0,-195 0 22 0 0,261 5-92 0 0,53-3-180 0 0,0 0 0 0 0,0 1 0 0 0,11 2 0 0 0,8 0 9 0 0,50 2-339 0 0,85-6 1 0 0,76-17 46 0 0,-5 0 185 0 0,391-2 84 0 0,-591 20 249 0 0,41 5-1 0 0,-73-5 151 0 0,-142 9 750 0 0,100-7-812 0 0,-251-7 202 0 0,40 0-177 0 0,-44 8 421 0 0,-289 9 196 0 0,29-12-466 0 0,519-3-266 0 0,18 1-55 0 0,-26 0 0 0 0,42 2-159 0 0,5-1-42 0 0,38-10-329 0 0,65-9 1 0 0,-51 10 285 0 0,262-39-97 0 0,174-19 403 0 0,1 23 108 0 0,-479 44-2 0 0,-13 1-109 0 0,0 0 0 0 0,0 0-1 0 0,0 0 1 0 0,-1-1 131 0 0,1 1-132 0 0,0 0 1 0 0,0 0 0 0 0,0 0-1 0 0,0 0 1 0 0,0 0 0 0 0,0 0-1 0 0,0 0 1 0 0,0 0 0 0 0,0 0 0 0 0,0 0-1 0 0,0 0 1 0 0,0 0 0 0 0,0 0-1 0 0,0-1 1 0 0,0 1 0 0 0,0 0-1 0 0,0 0 1 0 0,0 0 0 0 0,0 0 0 0 0,0 0-1 0 0,-23-2 369 0 0,21 2-396 0 0,-255 1 834 0 0,182 2-706 0 0,-61 1-94 0 0,-572 11 204 0 0,124-15 54 0 0,564-1-312 0 0,14 1-66 0 0,13 0 12 0 0,200-13-1013 0 0,-141 7 926 0 0,385-21 181 0 0,-400 25 0 0 0,171 1 0 0 0,-207 2 30 0 0,-12-1 334 0 0,-5-1-142 0 0,-9-3-65 0 0,-1 1 0 0 0,1 0-1 0 0,0 0 1 0 0,-14-1 0 0 0,-50-2 149 0 0,60 5-308 0 0,-319-12 2 0 0,210 9 0 0 0,-302 10 5 0 0,282-1 70 0 0,47-3-1067 0 0,132-6 636 0 0,-6-1 328 0 0,-19 4 20 0 0,338-9-66 0 0,-330 12 20 0 0,-1 1-15 0 0,-5-1-22 0 0,-10-2 539 0 0,-15-1-277 0 0,-26-3-172 0 0,-72 4 0 0 0,27 1-8 0 0,-204 7-1151 0 0,46-1 312 0 0,241-8 915 0 0,-3-7-43 0 0,4 6-16 0 0,1 0-1 0 0,-1 0 1 0 0,1 1 0 0 0,-1-1 0 0 0,1 0-1 0 0,-1 1 1 0 0,1-1 0 0 0,0 1-1 0 0,0-1 1 0 0,0 0 0 0 0,0 1 0 0 0,0 0-1 0 0,0-1 1 0 0,0 1 0 0 0,0 0 0 0 0,0-1-1 0 0,1 1 1 0 0,2-2 0 0 0,1 0 43 0 0,0-1 1 0 0,0 1 0 0 0,1 0 0 0 0,7-4-1 0 0,22-6 143 0 0,1 1 0 0 0,0 1 0 0 0,0 2-1 0 0,1 2 1 0 0,61-4 0 0 0,-68 9-123 0 0,-1 2 1 0 0,1 1-1 0 0,-1 1 1 0 0,37 7-1 0 0,67 30-60 0 0,-90-24-17 0 0,-1-3 0 0 0,62 10-1 0 0,-74-20 7 0 0,2 2 0 0 0,-22-3 0 0 0,26 5 0 0 0,58 14 0 0 0,-49-12 0 0 0,83 4 0 0 0,48-12 0 0 0,-88 0 0 0 0,-64-1 0 0 0,0 0 0 0 0,0-2 0 0 0,0 0 0 0 0,43-13 0 0 0,-40 5 0 0 0,33-11 0 0 0,-17 9 0 0 0,-14 6 0 0 0,-14 2 0 0 0,1 3 0 0 0,-3 0 11 0 0,-43-7 117 0 0,-124-6-42 0 0,50 7 97 0 0,-97 1 199 0 0,59 5-316 0 0,137 1-68 0 0,-15 1-205 0 0,127-7-157 0 0,24-2 391 0 0,-126 9-70 0 0,7 0 32 0 0,3 1 11 0 0,-1 0 0 0 0,1 2 0 0 0,1 1 0 0 0,114 36-10 0 0,-79-28-1 0 0,2-3 0 0 0,-1-2 1 0 0,1-2-1 0 0,89-4 0 0 0,207-28 11 0 0,-329 25 0 0 0,-5 1 0 0 0,12-2 0 0 0,29 2 0 0 0,-43 1 11 0 0,-11 0 42 0 0,-3 0-47 0 0,0 0-1 0 0,0-1 0 0 0,0 1 0 0 0,0 0 1 0 0,0-1-1 0 0,1 1 0 0 0,-1 0 0 0 0,0-1 1 0 0,0 1-1 0 0,0-1 0 0 0,-1-1 0 0 0,-3-1-4 0 0,-5-1-1 0 0,1 1 0 0 0,-2-1 0 0 0,1 2 0 0 0,0-1 0 0 0,-1 2 0 0 0,-12-2 0 0 0,-67 2 0 0 0,50 2 0 0 0,9-1 1 0 0,-48 0 4 0 0,1-2-1 0 0,-87-16 1 0 0,163 18 196 0 0,17-3-221 0 0,96-8-123 0 0,-15 3-38 0 0,-40 4 117 0 0,-40 3 64 0 0,-3-1 15 0 0,-11 2 314 0 0,-4 0-275 0 0,-8 4-44 0 0,0 1 1 0 0,9-3 17 0 0,2 0-87 0 0,1 3 46 0 0,1-1-1 0 0,-1 0 1 0 0,1-1 0 0 0,0 1-1 0 0,0 0 1 0 0,1-1-1 0 0,-1 0 1 0 0,1 1 0 0 0,-1-2-1 0 0,1 1 1 0 0,0 0-1 0 0,0-1 1 0 0,1 1-1 0 0,-1-1 1 0 0,6 2 0 0 0,10 3-63 0 0,1 0 0 0 0,23 4 0 0 0,-27-8 66 0 0,286 42 10 0 0,-201-33 0 0 0,16 2 7 0 0,338 44 50 0 0,37-14-57 0 0,-325-33 0 0 0,422 5 64 0 0,-476-20-117 0 0,-114 4 52 0 0,1 1 1 0 0,-1-1-1 0 0,1 0 1 0 0,-1 0-1 0 0,1 0 1 0 0,-1 0-1 0 0,1 0 1 0 0,-1 0-1 0 0,1 0 1 0 0,-1-1-1 0 0,1 1 1 0 0,-1 0-1 0 0,1 0 1 0 0,-1 0-1 0 0,1 0 1 0 0,-1 0-1 0 0,0-1 1 0 0,1 1-1 0 0,-1 0 1 0 0,1 0-1 0 0,0-1 1 0 0,-7-5 91 0 0,-19-5 114 0 0,11 8-133 0 0,0 0 0 0 0,-1 0 0 0 0,-24 0 0 0 0,-48 3 23 0 0,49 1-56 0 0,-191 9-7 0 0,-234 42 0 0 0,265-26-20 0 0,-210 37-14 0 0,54 4 2 0 0,259-55 0 0 0,-107 20 0 0 0,193-29-10 0 0,10 0-21 0 0,9 0-94 0 0,-9-3 90 0 0,21 5-115 0 0,1-1 1 0 0,0-2-1 0 0,42 1 0 0 0,70-12 73 0 0,60-19 64 0 0,-3 0 15 0 0,-175 27-2 0 0,476-60 0 0 0,-297 29-8 0 0,495-75-48 0 0,-184 67 56 0 0,-461 37 0 0 0,-1 0 11 0 0,-42 3 44 0 0,-7-1 17 0 0,-87-11 141 0 0,-155 0 0 0 0,135 10-145 0 0,-553-21 195 0 0,248-6-98 0 0,387 24-115 0 0,27 5-104 0 0,5-1-10 0 0,99-24-602 0 0,137-14-1 0 0,-151 29 656 0 0,164 4 1 0 0,-201 11-44 0 0,-41-4 56 0 0,-10 2-1 0 0,-9 0-10 0 0,8-3 5 0 0,-30 6 62 0 0,-1 0 1 0 0,-59 1-1 0 0,53-4-20 0 0,-536 13 391 0 0,-1-36-21 0 0,563 19-408 0 0,-251-20 0 0 0,324 25-170 0 0,-1-3-1 0 0,96-11 0 0 0,173-17 171 0 0,51-6 0 0 0,-134 6 0 0 0,-238 25-2 0 0,23 2 16 0 0,-28 0 238 0 0,-5 0-188 0 0,-636 47 55 0 0,474-40-134 0 0,84-3 15 0 0,54-1-10 0 0,30-3-10 0 0,0 0 1 0 0,-1 0 0 0 0,1 1 0 0 0,0 0 0 0 0,5 1 0 0 0,11 1 6 0 0,51 1-16 0 0,76-8 0 0 0,-63 1 121 0 0,793-46-180 0 0,-646 24-45 0 0,-16 2 10 0 0,-146 17 70 0 0,-66 5 290 0 0,-12-2-202 0 0,1-1-1 0 0,-1 1 1 0 0,0 1-1 0 0,0-1 1 0 0,0 2-1 0 0,0-1 1 0 0,-14 0-1 0 0,-67 5-42 0 0,51 0-45 0 0,-49 2 38 0 0,-105 2 15 0 0,154-6 0 0 0,8 0 0 0 0,1-1 0 0 0,0-2 0 0 0,-47-8 0 0 0,62 6 0 0 0,15 4 0 0 0,0 0 0 0 0,-1 0 0 0 0,1 0 0 0 0,-1-1 0 0 0,1 1 0 0 0,0 0 0 0 0,-1 0 0 0 0,1 0 0 0 0,0 0 0 0 0,-1 0 0 0 0,1 0 0 0 0,0-1 0 0 0,0 1 0 0 0,-1 0 0 0 0,1 0 0 0 0,0 0 0 0 0,-1-1 0 0 0,1 1 0 0 0,0 0 0 0 0,0-1 0 0 0,0 1 0 0 0,-1 0 0 0 0,1 0 0 0 0,0-1 0 0 0,0 1 0 0 0,0 0 0 0 0,-1-1 0 0 0,2 0-4 0 0,0 0 0 0 0,1 0 0 0 0,-1 0 0 0 0,0 0 0 0 0,0 0-1 0 0,1 0 1 0 0,-1 0 0 0 0,0 1 0 0 0,1-1 0 0 0,-1 0 0 0 0,1 1-1 0 0,-1 0 1 0 0,0-1 0 0 0,1 1 0 0 0,1-1 0 0 0,30-5-140 0 0,-31 6 138 0 0,281-34-428 0 0,-274 31 386 0 0,-11 1 38 0 0,-12-2 18 0 0,13 4-12 0 0,-30-6-15 0 0,1 2 0 0 0,-49 1 1 0 0,-7-2 10 0 0,73 5 9 0 0,10 0 0 0 0,0 0-1 0 0,0 0 1 0 0,0-1 0 0 0,0 1 0 0 0,0-1 0 0 0,0 1 0 0 0,0-1 0 0 0,0 0-1 0 0,0 0 1 0 0,0 0 0 0 0,-5-4 0 0 0,5 3 52 0 0,-3-3 17 0 0,5 4 188 0 0,7-2-177 0 0,2-2-28 0 0,-1 1-43 0 0,-16 4-10 0 0,-3 2 0 0 0,2 2-12 0 0,7-1-46 0 0,0 8 3 0 0,4-9 54 0 0,-1 0 1 0 0,1-1-1 0 0,-1 1 1 0 0,1 0-1 0 0,0 0 1 0 0,0-1-1 0 0,0 1 1 0 0,0-1-1 0 0,0 1 0 0 0,0 0 1 0 0,1-1-1 0 0,-1 0 1 0 0,0 1-1 0 0,1-1 1 0 0,-1 0-1 0 0,1 0 1 0 0,0 0-1 0 0,-1 0 0 0 0,1 0 1 0 0,0 0-1 0 0,-1 0 1 0 0,1 0-1 0 0,2 0 1 0 0,7 3 1 0 0,0-1-1 0 0,17 4 1 0 0,-27-7-1 0 0,89 13 62 0 0,132 4 0 0 0,7 0 14 0 0,27 10-36 0 0,31 3 32 0 0,468 110 136 0 0,-54-30-498 0 0,-638-105 266 0 0,73-5 1 0 0,-60-1 16 0 0,475-26 7 0 0,-533 25 0 0 0,23 1-2 0 0,40-5 15 0 0,-79 6 122 0 0,-4 0 15 0 0,-39-4 51 0 0,-1 3 0 0 0,-47 3 0 0 0,18 1-172 0 0,-878-9-93 0 0,527-5 128 0 0,402 10-64 0 0,-307-17 0 0 0,323 17-70 0 0,6 0 6 0 0,12-1-52 0 0,21 0-91 0 0,870-54-1248 0 0,-157 20 1046 0 0,-747 36 411 0 0,26-1 51 0 0,1 2 1 0 0,-1 2 0 0 0,41 8 0 0 0,-53-7 26 0 0,-32 4 16 0 0,-14-1-87 0 0,0-1 0 0 0,-35 2-1 0 0,-63-2 36 0 0,108-5-39 0 0,-463 3 199 0 0,368-5-29 0 0,17 1 19 0 0,-910 13 881 0 0,945-10-1035 0 0,13 0-40 0 0,-89-5 0 0 0,128 0-91 0 0,10 2-107 0 0,5-1-228 0 0,13-7 225 0 0,0 0 1 0 0,1 2-1 0 0,0 0 0 0 0,21-4 0 0 0,76-10-128 0 0,-109 19 334 0 0,137-18-92 0 0,44-8 94 0 0,170-36-7 0 0,-131 34 92 0 0,-217 27-1 0 0,14-2 585 0 0,-20 2-352 0 0,-14 1-187 0 0,-155-1-268 0 0,116 2 110 0 0,17-5 11 0 0,32 4 194 0 0,-24-8 2 0 0,1 4-186 0 0,-1 1-1 0 0,0 2 1 0 0,-33 0 0 0 0,-81 8 10 0 0,63-1 45 0 0,-1-1-55 0 0,-139 9 0 0 0,215-13 75 0 0,-20 3-609 0 0,36 1-736 0 0,40 0 992 0 0,0-3 0 0 0,92-8 0 0 0,-117 5 257 0 0,153-14 21 0 0,-167 16 1232 0 0,-867 7 184 0 0,683-8-1312 0 0,-72 2 22 0 0,216 0-126 0 0,0 1 0 0 0,1 1 0 0 0,0 2 1 0 0,-30 8-1 0 0,37-6-45 0 0,15-3 25 0 0,2-2 1 0 0,0-1 4 0 0,-1 0 1 0 0,0 0-1 0 0,1 0 1 0 0,-1 0-1 0 0,1 1 1 0 0,0-1-1 0 0,-1 0 0 0 0,1 0 1 0 0,0 1-1 0 0,0-1 1 0 0,0 0-1 0 0,0 0 0 0 0,0 1 1 0 0,0-1-1 0 0,0 0 1 0 0,0 1-1 0 0,0-1 1 0 0,1 0-1 0 0,-1 0 0 0 0,1 1 1 0 0,-1-1-1 0 0,1 0 1 0 0,-1 0-1 0 0,1 0 1 0 0,-1 0-1 0 0,1 0 0 0 0,1 2 1 0 0,1 0-41 0 0,-1 0-1 0 0,1 0 1 0 0,0 0 0 0 0,0 0 0 0 0,1 0 0 0 0,3 2-1 0 0,10 4-13 0 0,-1 0 0 0 0,1-1 0 0 0,1-1-1 0 0,-1-1 1 0 0,34 8 0 0 0,96 8-345 0 0,-109-17 387 0 0,573 39-607 0 0,-574-43 628 0 0,49 3 19 0 0,214 14 70 0 0,-261-14-75 0 0,129 14 132 0 0,-117-10-86 0 0,64 18 0 0 0,-101-19-54 0 0,-14-7 0 0 0,0 0 0 0 0,0 0 0 0 0,1 0 0 0 0,-1 0 0 0 0,0 0 0 0 0,0 0 0 0 0,0 0 0 0 0,0 0 0 0 0,0 0 0 0 0,0 1 0 0 0,0-1 0 0 0,0 0 0 0 0,0 0 0 0 0,1 0 0 0 0,-1 0 0 0 0,0 0 0 0 0,0 0 0 0 0,0 1 0 0 0,0-1 0 0 0,0 0 0 0 0,0 0 0 0 0,0 0 0 0 0,0 0 0 0 0,0 0 0 0 0,0 1 0 0 0,0-1 0 0 0,0 0 0 0 0,0 0 0 0 0,0 0 0 0 0,0 0 0 0 0,0 0 0 0 0,0 1 0 0 0,0-1 0 0 0,0 0 0 0 0,0 0 0 0 0,-1 0 0 0 0,-6 4 0 0 0,-4 1 0 0 0,0 0 0 0 0,0-1 0 0 0,0-1 0 0 0,-1 0 0 0 0,1 0 0 0 0,-1-1 0 0 0,-14 0 0 0 0,-6 3 0 0 0,-522 69 690 0 0,181-14-64 0 0,72-9-343 0 0,190-35-202 0 0,-184 49-1 0 0,274-59-97 0 0,7-2-24 0 0,1 0 0 0 0,-17 7 0 0 0,30-11 31 0 0,-1 0-1 0 0,1 0 0 0 0,0 1 0 0 0,0-1 0 0 0,0 0 0 0 0,0 0 1 0 0,0 0-1 0 0,0 0 0 0 0,0 1 0 0 0,-1-1 0 0 0,1 0 1 0 0,0 0-1 0 0,0 0 0 0 0,0 1 0 0 0,0-1 0 0 0,0 0 1 0 0,0 0-1 0 0,0 0 0 0 0,0 1 0 0 0,0-1 0 0 0,0 0 1 0 0,0 0-1 0 0,0 0 0 0 0,0 1 0 0 0,0-1 0 0 0,0 0 1 0 0,0 0-1 0 0,1 0 0 0 0,-1 0 0 0 0,0 1 0 0 0,0-1 1 0 0,0 0-1 0 0,0 0 0 0 0,0 0 0 0 0,0 1 0 0 0,0-1 0 0 0,1 0 1 0 0,-1 0-1 0 0,0 0 0 0 0,0 0 0 0 0,5 6-126 0 0,-3-4 94 0 0,1 0-1 0 0,-1-1 0 0 0,0 0 1 0 0,0 1-1 0 0,0-1 0 0 0,1 0 1 0 0,-1 0-1 0 0,1 0 0 0 0,-1-1 1 0 0,0 1-1 0 0,5 0 1 0 0,31 1-253 0 0,-27-2 219 0 0,637-38-536 0 0,-367 11 491 0 0,4 0 233 0 0,83-7 326 0 0,-1 31 190 0 0,-343 3-548 0 0,-1 2 0 0 0,47 10-1 0 0,-55-8-19 0 0,-13-2-27 0 0,-5 0-9 0 0,-6 4-22 0 0,0-1 0 0 0,-1 0 1 0 0,0 0-1 0 0,0-1 1 0 0,0-1-1 0 0,0 1 1 0 0,-12 1-1 0 0,-80 11 52 0 0,83-14-27 0 0,-482 40 246 0 0,357-36 157 0 0,-216-20 0 0 0,323 8-159 0 0,34 6 138 0 0,7-1-272 0 0,38-7-97 0 0,1 2-1 0 0,48-1 1 0 0,-15 1-79 0 0,156-19 22 0 0,95-8-40 0 0,-24 7 58 0 0,-5 0 0 0 0,369-21 0 0 0,-13 22 0 0 0,-242 33 0 0 0,-111 0 0 0 0,224 14 0 0 0,-381-14 0 0 0,73 6 11 0 0,-214-13 538 0 0,-8-2-293 0 0,-220-27 653 0 0,123 18-842 0 0,-320-19-67 0 0,286 23-39 0 0,-68-1 13 0 0,1 15 27 0 0,167-1-22 0 0,35-7 12 0 0,0 0-1 0 0,1 0 1 0 0,-1 0 0 0 0,1 0 0 0 0,-1 0-1 0 0,0 1 1 0 0,1-1 0 0 0,-1 0 0 0 0,1 0-1 0 0,-1 1 1 0 0,1-1 0 0 0,-1 1 0 0 0,1-1-1 0 0,-1 0 1 0 0,1 1 0 0 0,-1-1 0 0 0,1 1-1 0 0,0-1 1 0 0,-1 1 0 0 0,0 1-23 0 0,0-2-19 0 0,1 1-1 0 0,0-1 1 0 0,0 1 0 0 0,-1-1 0 0 0,1 1 0 0 0,0 0 0 0 0,0-1 0 0 0,0 1 0 0 0,-1-1 0 0 0,1 1 0 0 0,0 0 0 0 0,0-1 0 0 0,0 1 0 0 0,0-1 0 0 0,0 1 0 0 0,0 0 0 0 0,0-1 0 0 0,0 1 0 0 0,1 0 0 0 0,-1-1-1 0 0,0 1 1 0 0,0-1 0 0 0,1 2 0 0 0,-1-1-157 0 0,6 13-1280 0 0</inkml:trace>
</inkml:ink>
</file>

<file path=ppt/ink/ink1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0:40.826"/>
    </inkml:context>
    <inkml:brush xml:id="br0">
      <inkml:brushProperty name="width" value="0.2" units="cm"/>
      <inkml:brushProperty name="height" value="0.4" units="cm"/>
      <inkml:brushProperty name="color" value="#99CCFF"/>
      <inkml:brushProperty name="tip" value="rectangle"/>
      <inkml:brushProperty name="rasterOp" value="maskPen"/>
    </inkml:brush>
  </inkml:definitions>
  <inkml:trace contextRef="#ctx0" brushRef="#br0">10741 1426 9671 0 0,'5'-5'81'0'0,"1"0"0"0"0,-1 0-1 0 0,1 1 1 0 0,0 0-1 0 0,0 0 1 0 0,0 0 0 0 0,1 1-1 0 0,-1 0 1 0 0,1 0-1 0 0,0 1 1 0 0,0 0 0 0 0,10-2-1 0 0,334-23 2093 0 0,3 28-1982 0 0,-348-1-192 0 0,318-4 89 0 0,-132 0-128 0 0,438-16-259 0 0,4-8 132 0 0,-346 17 158 0 0,1721-72 127 0 0,-1806 77-73 0 0,258-19 140 0 0,-421 18 63 0 0,-51-2 238 0 0,1 5-409 0 0,1 0 0 0 0,-1 1 0 0 0,1 0 1 0 0,-1 1-1 0 0,0 0 0 0 0,0 1 0 0 0,-16-1 1 0 0,6 1-47 0 0,-597-21 114 0 0,-2 46-157 0 0,-511 63 428 0 0,453-22-312 0 0,230-18-21 0 0,431-45-55 0 0,102-18-753 0 0,-7 0 430 0 0,-40 11 259 0 0,452-68-208 0 0,464-46 289 0 0,-866 110-45 0 0,598-55 0 0 0,-166 46 0 0 0,-501 18 23 0 0,-16 0 93 0 0,-9 1 33 0 0,-377 17 490 0 0,108-6-606 0 0,-1011 73 148 0 0,-212 10-170 0 0,1397-88-2 0 0,-48 1-260 0 0,153-8 139 0 0,0-1 1 0 0,1 0 0 0 0,-1 0 0 0 0,9-3-1 0 0,8-2-49 0 0,172-24-329 0 0,-81 14 388 0 0,1795-227-66 0 0,-1100 199 222 0 0,-732 44 43 0 0,-1 2-1 0 0,92 16 1 0 0,-188-10-22 0 0,-43 8-59 0 0,0-3 0 0 0,-69 6 1 0 0,81-13-13 0 0,-616 48-4 0 0,469-43 0 0 0,-283 2 0 0 0,283-11 176 0 0,177-2-102 0 0,0 0-1 0 0,0-1 1 0 0,0-2 0 0 0,-25-5-1 0 0,44 7 23 0 0,4-1-16 0 0,2-1-78 0 0,0 0-1 0 0,0 0 0 0 0,0 0 1 0 0,0 1-1 0 0,0-1 0 0 0,1 1 1 0 0,-1 0-1 0 0,1 0 0 0 0,7-3 1 0 0,41-14-120 0 0,-34 14 29 0 0,221-57-557 0 0,6 19 546 0 0,-97 19 71 0 0,401-62-17 0 0,-258 43 28 0 0,45-1 15 0 0,69-11 18 0 0,103-1 701 0 0,-475 52-641 0 0,-46-1-22 0 0,-20-3-33 0 0,0 3 0 0 0,-47-3-1 0 0,26 3-6 0 0,-327-14-57 0 0,164 13 24 0 0,142 3 20 0 0,-94-7 0 0 0,147 6 0 0 0,6 0 0 0 0,7-1 11 0 0,9 4-6 0 0,0 0 0 0 0,0 0 0 0 0,0 1 0 0 0,0-1 1 0 0,0 0-1 0 0,1 0 0 0 0,-1 1 0 0 0,0-1 0 0 0,0 0 0 0 0,1 1 0 0 0,-1-1 1 0 0,0 0-1 0 0,1 1 0 0 0,-1-1 0 0 0,1 1 0 0 0,-1-1 0 0 0,1 1 0 0 0,-1-1 1 0 0,2 0-1 0 0,-2 1-1 0 0,4-4-17 0 0,1 0 1 0 0,-1 0 0 0 0,1 1 0 0 0,0-1-1 0 0,1 1 1 0 0,-1 0 0 0 0,11-4 0 0 0,45-12-240 0 0,-46 15 224 0 0,238-50-125 0 0,-143 33 150 0 0,21-13 6 0 0,-52 12-59 0 0,-39 9 56 0 0,-1-1 0 0 0,71-36 0 0 0,-108 49 55 0 0,-1-1 19 0 0,-1 2-72 0 0,1 0 0 0 0,-1-1 0 0 0,0 1 0 0 0,0 0 0 0 0,0-1-1 0 0,1 1 1 0 0,-1 0 0 0 0,0-1 0 0 0,0 1 0 0 0,0 0 0 0 0,0-1 0 0 0,0 1 0 0 0,1 0-1 0 0,-1-1 1 0 0,0 1 0 0 0,0 0 0 0 0,0-1 0 0 0,0 1 0 0 0,0 0 0 0 0,0-1 0 0 0,0 1-1 0 0,0-1 1 0 0,0 1 0 0 0,-1 0 0 0 0,1-1 0 0 0,0 1 0 0 0,0 0 0 0 0,0-1-1 0 0,0 1 1 0 0,0 0 0 0 0,-1-1 0 0 0,1 1 0 0 0,0 0 0 0 0,0-1 0 0 0,-1 1 0 0 0,1 0-1 0 0,0 0 1 0 0,0-1 0 0 0,-1 1 0 0 0,1 0 0 0 0,0 0 0 0 0,-1 0 0 0 0,1-1-1 0 0,0 1 1 0 0,-1 0 0 0 0,1 0 0 0 0,0 0 0 0 0,-1 0 0 0 0,1 0-2 0 0,-3-2-16 0 0,1 0 0 0 0,0 1 0 0 0,-1 0 0 0 0,1 0-1 0 0,0-1 1 0 0,-4 0 0 0 0,-29-4-113 0 0,35 6 129 0 0,-2 0-54 0 0,4 0-368 0 0,0 1 383 0 0,0-1-1 0 0,0 1 0 0 0,0 0 1 0 0,0-1-1 0 0,0 1 1 0 0,3 2-1 0 0,7 2-2 0 0,16 1 15 0 0,0-2 1 0 0,0-1-1 0 0,46-1 0 0 0,-35-3 27 0 0,0-2 0 0 0,70-13 0 0 0,-94 12 0 0 0,-6 0 19 0 0,-9 4-17 0 0,0 0-1 0 0,0 0 1 0 0,0 0 0 0 0,0 0 0 0 0,0 0-1 0 0,0 0 1 0 0,0 0 0 0 0,0 0-1 0 0,0 0 1 0 0,0 0 0 0 0,0 0 0 0 0,0 0-1 0 0,0 0 1 0 0,0 0 0 0 0,0 0 0 0 0,0 0-1 0 0,0 0 1 0 0,0 0 0 0 0,0 0-1 0 0,-1 0 1 0 0,1-1 0 0 0,0 1 0 0 0,0 0-1 0 0,0 0 1 0 0,0 0 0 0 0,0 0 0 0 0,0 0-1 0 0,0 0 1 0 0,0 0 0 0 0,0 0-1 0 0,0 0 1 0 0,0 0 0 0 0,0 0 0 0 0,0 0-1 0 0,0 0 1 0 0,0 0 0 0 0,0 0 0 0 0,0 0-1 0 0,0 0 1 0 0,0-1 0 0 0,0 1-1 0 0,0 0 1 0 0,0 0 0 0 0,0 0 0 0 0,0 0-1 0 0,0 0 1 0 0,0 0 0 0 0,0 0 0 0 0,0 0-1 0 0,1 0 1 0 0,-16-6 4 0 0,1 1 0 0 0,-1 1 0 0 0,-23-4 0 0 0,-51-4-30 0 0,2 1 5 0 0,-133-22 7 0 0,84 17-48 0 0,205 18-116 0 0,131 3-214 0 0,-99 0 199 0 0,-81-5 180 0 0,23 3-42 0 0,-43-3 54 0 0,0 0 0 0 0,0 0 0 0 0,0 0-1 0 0,0 0 1 0 0,0 0 0 0 0,0 0 0 0 0,0 0 0 0 0,0 0 0 0 0,0 0 0 0 0,0 0-1 0 0,0 0 1 0 0,0 0 0 0 0,0 0 0 0 0,0 0 0 0 0,0 0 0 0 0,0 0 0 0 0,0 0-1 0 0,0 1 1 0 0,0-1 0 0 0,0 0 0 0 0,0 0 0 0 0,0 0 0 0 0,0 0 0 0 0,0 0 0 0 0,0 0-1 0 0,0 0 1 0 0,0 0 0 0 0,0 0 0 0 0,0 0 0 0 0,0 0 0 0 0,0 0 0 0 0,0 0-1 0 0,0 0 1 0 0,1 0 0 0 0,-1 0 0 0 0,0 0 0 0 0,0 0 0 0 0,0 0 0 0 0,0 0-1 0 0,0 0 1 0 0,0 0 0 0 0,0 0 0 0 0,0 0 0 0 0,0 0 0 0 0,0 0 0 0 0,0 0 0 0 0,0 0-1 0 0,0 0 1 0 0,0 0 0 0 0,0 0 0 0 0,-8 3 37 0 0,-13 1 21 0 0,-162 11 118 0 0,66-8-151 0 0,29 1 122 0 0,-276 20 88 0 0,352-27-183 0 0,10-1-11 0 0,4 0-97 0 0,12 3-35 0 0,0-1 0 0 0,0 0-1 0 0,1-1 1 0 0,19-2 0 0 0,61-8-182 0 0,-63 5 182 0 0,261-31-4 0 0,-256 26 598 0 0,-41 10-430 0 0,1-1-1 0 0,-1 0 1 0 0,1 0 0 0 0,-1 0-1 0 0,-5-1 1 0 0,-7 0-57 0 0,-97 10 31 0 0,74-5-43 0 0,-180 28-5 0 0,206-29-14 0 0,10-2-58 0 0,6 0-10 0 0,2 1 12 0 0,0 0-1 0 0,1 0 0 0 0,-1-1 0 0 0,1 0 0 0 0,0 0 1 0 0,-1 0-1 0 0,11 0 0 0 0,44-4-432 0 0,-47 2 415 0 0,337-45-307 0 0,-277 34 550 0 0,-11 2 212 0 0,109-34-1 0 0,-137 34-294 0 0,1 1 0 0 0,0 2 0 0 0,62-5 0 0 0,-88 11-72 0 0,37 2 0 0 0,-42-1-2 0 0,-2-1-3 0 0,0 1-1 0 0,0 1 1 0 0,-1-1-1 0 0,1 0 1 0 0,0 0-1 0 0,-1 1 1 0 0,1-1-1 0 0,0 1 1 0 0,-1-1-1 0 0,1 1 1 0 0,0 0-1 0 0,1 1 1 0 0,8 2-20 0 0,-7-3-18 0 0,6 2 43 0 0,-74-21-11 0 0,51 16 11 0 0,3-1-20 0 0,9 3-81 0 0,6 1-725 0 0,1-1 652 0 0,0 0 0 0 0,0 1 1 0 0,0-2-1 0 0,9 0 0 0 0,10-1-106 0 0,135 4 1552 0 0,-178-6-1117 0 0,1 1 1 0 0,-1 1-1 0 0,0 0 0 0 0,-18 2 0 0 0,-70 8-145 0 0,34-2 59 0 0,-243 8 260 0 0,-21 11-125 0 0,112-3-157 0 0,123-12 9 0 0,59-5-47 0 0,66 1 51 0 0,11-2-99 0 0,0-1 0 0 0,48-2-1 0 0,71-12-190 0 0,31 0 66 0 0,-167 10 164 0 0,-7 0 11 0 0,-8 1 56 0 0,-19 0 225 0 0,-218 19 68 0 0,27-2-386 0 0,-346 14 90 0 0,245-26 59 0 0,197-6-64 0 0,106 0-48 0 0,3 1-11 0 0,0 0 0 0 0,1 0 0 0 0,-1 0 0 0 0,0 0 0 0 0,0 0 0 0 0,1 0 0 0 0,-1 1 0 0 0,0-1 0 0 0,0 1-1 0 0,1-1 1 0 0,-4 2 0 0 0,-6 2-18 0 0,11-4 16 0 0,0 0 1 0 0,0 0-1 0 0,1 0 1 0 0,-1 0 0 0 0,0 0-1 0 0,0 0 1 0 0,0 0-1 0 0,0 0 1 0 0,0 0 0 0 0,0 0-1 0 0,0 0 1 0 0,0 0 0 0 0,0 0-1 0 0,0 0 1 0 0,0 0-1 0 0,0 0 1 0 0,0 0 0 0 0,0 0-1 0 0,0 0 1 0 0,0 0-1 0 0,0 0 1 0 0,0 0 0 0 0,0 1-1 0 0,0-1 1 0 0,0 0-1 0 0,0 0 1 0 0,0 0 0 0 0,0 0-1 0 0,0 0 1 0 0,0 0-1 0 0,0 0 1 0 0,0 0 0 0 0,0 0-1 0 0,0 0 1 0 0,0 0-1 0 0,0 0 1 0 0,0 0 0 0 0,0 0-1 0 0,0 0 1 0 0,0 1 0 0 0,0-1-1 0 0,0 0 1 0 0,0 0-1 0 0,0 0 1 0 0,0 0 0 0 0,0 0-1 0 0,0 0 1 0 0,0 0-1 0 0,0 0 1 0 0,0 0 0 0 0,0 0-1 0 0,0 0 1 0 0,0 0-1 0 0,0 0 1 0 0,0 0 0 0 0,-1 0-1 0 0,1 0 1 0 0,0 0-1 0 0,0 0 1 0 0,0 0 0 0 0,0 0-1 0 0,0 0 1 0 0,0 0 0 0 0,0 0-1 0 0,0 0 1 0 0,0 0-1 0 0,0 0 1 0 0,3 4-30 0 0,0-1 0 0 0,1 0 0 0 0,-1 0 0 0 0,1 0 1 0 0,0 0-1 0 0,0-1 0 0 0,0 0 0 0 0,0 1 0 0 0,0-1 0 0 0,0-1 0 0 0,1 1 0 0 0,-1-1 1 0 0,1 1-1 0 0,5 0 0 0 0,12 1-103 0 0,36 3 1 0 0,-55-6 120 0 0,101 2-364 0 0,115-13 0 0 0,-68 1 163 0 0,-118 9 824 0 0,-35 1-436 0 0,-43 3 126 0 0,-52 8-1 0 0,25-1-236 0 0,-153 8 40 0 0,39-3 24 0 0,-69 6 3 0 0,204-15-128 0 0,-107 5 53 0 0,155-11-152 0 0,7 0-245 0 0,117-7-273 0 0,-22 1 582 0 0,8 4 44 0 0,-105 2 48 0 0,-4 1-5 0 0,-1 0 0 0 0,0 0 0 0 0,0 0 1 0 0,0-1-1 0 0,0 1 0 0 0,-5-1 0 0 0,-4 1 48 0 0,-312 37 284 0 0,9-1-107 0 0,18 4-300 0 0,295-41-83 0 0,17-4-700 0 0,372-79-445 0 0,-264 63 1217 0 0,-120 20 234 0 0,-27 5 200 0 0,8-1-258 0 0,-187 25 572 0 0,102-16-658 0 0,-74 9-43 0 0,-330-2 0 0 0,496-21-10 0 0,-37-3-21 0 0,44 3-101 0 0,4-1-67 0 0,6-4 89 0 0,1 1 0 0 0,-1-1 0 0 0,1 1 0 0 0,0 1 1 0 0,1 0-1 0 0,-1 0 0 0 0,1 1 0 0 0,10-3 1 0 0,85-14-245 0 0,188-13 265 0 0,-47 6 30 0 0,-242 27 44 0 0,26-4 25 0 0,1 1 0 0 0,31 3 0 0 0,-49 0 32 0 0,-10 0 353 0 0,11 2-578 0 0,17-2 118 0 0,0-1 1 0 0,41-7 0 0 0,-18 2 15 0 0,377-42 34 0 0,-300 32 0 0 0,-117 15 11 0 0,-12 0 234 0 0,-4 1-191 0 0,-15-3-60 0 0,0 1 1 0 0,0 0-1 0 0,0 1 0 0 0,-23 3 1 0 0,-73 11-63 0 0,39-3 46 0 0,-236 28 22 0 0,153-8 32 0 0,14-2 11 0 0,54-10 12 0 0,59-11-102 0 0,-1-1 0 0 0,1-1 0 0 0,-1-2 0 0 0,-33 0 0 0 0,55-3-16 0 0,6 0 29 0 0,-1 0 0 0 0,1-1 0 0 0,0 1 0 0 0,0 0 0 0 0,-1-1-1 0 0,1 0 1 0 0,0 0 0 0 0,0 0 0 0 0,0 0 0 0 0,0 0 0 0 0,0-1-1 0 0,-5-3 1 0 0,5 3-3 0 0,-1-4 80 0 0,3 3 31 0 0,0 2-70 0 0,0-1-1 0 0,1 1 1 0 0,-1 0 0 0 0,0 0-1 0 0,0 0 1 0 0,0 0-1 0 0,0 0 1 0 0,1 0-1 0 0,-1 0 1 0 0,-1 0-1 0 0,1 1 1 0 0,0-1-1 0 0,0 0 1 0 0,0 1-1 0 0,0-1 1 0 0,-1 0 0 0 0,1 1-1 0 0,0-1 1 0 0,0 1-1 0 0,-1 0 1 0 0,1 0-1 0 0,0-1 1 0 0,-2 1-1 0 0,-3-1 4 0 0,-24-4-7 0 0,-1 2 0 0 0,0 0 0 0 0,-48 4 0 0 0,36-1 0 0 0,-41 3-1 0 0,-15 0 22 0 0,54-4 109 0 0,-185-1 206 0 0,148 6-302 0 0,80-4-178 0 0,5 0-74 0 0,20 3-59 0 0,0-2 0 0 0,45-2 1 0 0,4-1-60 0 0,113 4 336 0 0,-94 0 0 0 0,-78-2 11 0 0,-11 0 234 0 0,-4 0-53 0 0,-104 9 562 0 0,43-1-540 0 0,-395 8 629 0 0,137-4-518 0 0,193-6-261 0 0,73-3-20 0 0,-49 1 112 0 0,102-4-117 0 0,7 3-1059 0 0,-4-3 988 0 0,0 1 1 0 0,0-1-1 0 0,0 0 1 0 0,0 1-1 0 0,1-1 1 0 0,0 0-1 0 0,1 0-20 0 0,20 3-40 0 0,0-1 1 0 0,0 0-1 0 0,0-2 1 0 0,24-3 0 0 0,-25 1 62 0 0,-10 1 7 0 0,-11 1 18 0 0,0 0 1 0 0,-1 0 0 0 0,1 0 0 0 0,0 0-1 0 0,0 0 1 0 0,-1-1 0 0 0,1 1 0 0 0,-1 0-1 0 0,1 0 1 0 0,0-1 0 0 0,-1 1 0 0 0,1 0-1 0 0,0-1 1 0 0,-1 1 0 0 0,1-1 0 0 0,0 0-1 0 0,0 0-4 0 0,0 0 4 0 0,-1 1 0 0 0,0 0 1 0 0,1-1-1 0 0,-1 1 0 0 0,0-1 1 0 0,0 1-1 0 0,0-1 0 0 0,1 1 0 0 0,-1-1 1 0 0,0 1-1 0 0,0-1 0 0 0,0 1 1 0 0,0-1-1 0 0,0 1 0 0 0,0-1 1 0 0,0 1-1 0 0,0-1 0 0 0,0 1 0 0 0,0 0 1 0 0,0-1-1 0 0,0 1 0 0 0,0-1 1 0 0,-1 1-1 0 0,1-1 0 0 0,0 1 1 0 0,-1-2-1 0 0,1 2-3 0 0,0-1 8 0 0,-1-1-1 0 0,0 0 1 0 0,0 1-1 0 0,0 0 1 0 0,0-1 0 0 0,0 1-1 0 0,0 0 1 0 0,0-1-1 0 0,0 1 1 0 0,0 0 0 0 0,-1 0-1 0 0,1 0 1 0 0,0 0-1 0 0,-1 0 1 0 0,1 0-1 0 0,-1 0 1 0 0,-2 0 0 0 0,-31-10 52 0 0,28 9-52 0 0,-207-35 213 0 0,108 23-41 0 0,-223-22 582 0 0,0 18-89 0 0,48 18-582 0 0,266 1-116 0 0,0 0 0 0 0,-17 5 0 0 0,29-5-62 0 0,32 6-1205 0 0,-4-1 1170 0 0,0-2 0 0 0,26 1 0 0 0,84-1-313 0 0,-109-3 424 0 0,731 6 18 0 0,-701-6 13 0 0,159 0 172 0 0,-2-15 559 0 0,-215 12-427 0 0,-5-2-210 0 0,0 0 0 0 0,-1 0 1 0 0,1 1-1 0 0,-1 0 0 0 0,0 0 0 0 0,0 0 0 0 0,0 1 1 0 0,-12-1-1 0 0,-72-4-12 0 0,81 6-70 0 0,-242-4-25 0 0,170 3 0 0 0,-291 16 54 0 0,324-8-58 0 0,48-6-87 0 0,5 2-86 0 0,7 2 82 0 0,-1 0 1 0 0,1 0-1 0 0,0-1 1 0 0,0 0 0 0 0,0-1-1 0 0,15 2 1 0 0,68 2 69 0 0,-74-5 9 0 0,546 13-176 0 0,-485-10 140 0 0,-321-4 243 0 0,106 2-111 0 0,-845-20 1053 0 0,708 9-935 0 0,-127-6-64 0 0,175 10-83 0 0,-45-3 38 0 0,239 5-99 0 0,28 3-64 0 0,5 0-291 0 0,167-3 52 0 0,51 0-333 0 0,-1 18 294 0 0,-100 1 352 0 0,-109-13-2 0 0,-11-3 2 0 0,0 0 0 0 0,0 0 0 0 0,0 0 0 0 0,0 0 0 0 0,0 0 0 0 0,0 0 0 0 0,0 0 0 0 0,0 0 0 0 0,0 0 0 0 0,0 0 0 0 0,0 0 0 0 0,0 0 0 0 0,0 0 0 0 0,0 0 0 0 0,0 0 0 0 0,0 1 0 0 0,0-1 0 0 0,0 0 0 0 0,0 0 0 0 0,0 0 0 0 0,0 0 0 0 0,-1 0 0 0 0,1 0 0 0 0,0 0 0 0 0,0 0 0 0 0,0 0 0 0 0,0 0 0 0 0,0 0 0 0 0,0 0 0 0 0,0 0 0 0 0,0 0 0 0 0,0 0 0 0 0,0 0 0 0 0,0 0 0 0 0,0 0 0 0 0,0 0 0 0 0,0 0-1 0 0,0 0 1 0 0,0 0 0 0 0,0 0 0 0 0,0 0 0 0 0,0 1 0 0 0,0-1 0 0 0,0 0 0 0 0,0 0 0 0 0,0 0 0 0 0,0 0 0 0 0,0 0 0 0 0,0 0 0 0 0,0 0 0 0 0,0 0 0 0 0,0 0 0 0 0,0 0 0 0 0,0 0 0 0 0,1 0 0 0 0,-1 0 0 0 0,0 0 0 0 0,0 0 0 0 0,0 0 0 0 0,0 0 0 0 0,0 0 0 0 0,0 0 0 0 0,0 0 0 0 0,0 0 0 0 0,0 0 0 0 0,0 0 0 0 0,0 0 0 0 0,0 0 0 0 0,0 0 0 0 0,-8 2 18 0 0,-115 1 506 0 0,79-4-392 0 0,-482-4 957 0 0,476 4-974 0 0,-147 2 313 0 0,119 8-411 0 0,77-9-17 0 0,1 0-1 0 0,-1 0-1 0 0,1 0 1 0 0,-1 0 0 0 0,1 0-1 0 0,-1 0 1 0 0,0 1 0 0 0,1-1-1 0 0,-1 0 1 0 0,1 0-1 0 0,-1 0 1 0 0,1 1 0 0 0,-1-1-1 0 0,1 0 1 0 0,-1 0-1 0 0,1 1 1 0 0,-1-1 0 0 0,1 0-1 0 0,-1 1 1 0 0,1-1-1 0 0,0 1 1 0 0,-1 0 0 0 0,1 0-13 0 0,0 0 1 0 0,0 1 0 0 0,1-1-1 0 0,-1 0 1 0 0,0 0 0 0 0,1 0-1 0 0,-1 1 1 0 0,1-1 0 0 0,0 0 0 0 0,-1 0-1 0 0,1 0 1 0 0,0 0 0 0 0,0 0-1 0 0,-1 0 1 0 0,1 0 0 0 0,0 0-1 0 0,0 0 1 0 0,0 0 0 0 0,0 0 0 0 0,2 0-1 0 0,27 19-244 0 0,-14-13 192 0 0,1-1 0 0 0,-1 0-1 0 0,1-1 1 0 0,23 4-1 0 0,73 6-20 0 0,-69-10 45 0 0,903 57-33 0 0,362-22 43 0 0,1 22 0 0 0,-206 35 32 0 0,-588-24 0 0 0,-354-49 0 0 0,-122-18 0 0 0,81 14 0 0 0,-97-15 0 0 0,0 2 0 0 0,43 17 0 0 0,-56-17-41 0 0,-11-7 36 0 0,0 1 0 0 0,-1-1 0 0 0,1 1 0 0 0,0-1 0 0 0,-1 0 0 0 0,1 1 0 0 0,-1-1 0 0 0,1 1 0 0 0,-1-1 0 0 0,1 0 0 0 0,-1 0-1 0 0,1 1 1 0 0,-1-1 0 0 0,1 0 0 0 0,-1 0 0 0 0,1 0 0 0 0,-1 1 0 0 0,1-1 0 0 0,-1 0 0 0 0,0 0 0 0 0,1 0 0 0 0,-1 0 0 0 0,-30 6-28 0 0,1-2 0 0 0,-1 0 0 0 0,-54-2 0 0 0,47-2 13 0 0,-233-3 44 0 0,81-1 69 0 0,-1181-1 299 0 0,133 28-251 0 0,1048-17-127 0 0,-627 41 133 0 0,799-46-121 0 0,8 0 0 0 0,0 0 0 0 0,1 0 0 0 0,-19 5 0 0 0,29-5-27 0 0,-1 0-1 0 0,1 0 1 0 0,-1 0-1 0 0,1 0 1 0 0,0 0-1 0 0,-1-1 1 0 0,1 1-1 0 0,0 0 1 0 0,-1-1-1 0 0,1 1 1 0 0,0 0-1 0 0,0-1 0 0 0,1 2 1 0 0,9 3-45 0 0,0 0 0 0 0,0-1 0 0 0,1 0 0 0 0,-1-1-1 0 0,24 4 1 0 0,65 1-34 0 0,-76-7 74 0 0,400-2-160 0 0,-344-1 156 0 0,388-16 10 0 0,-172 5 0 0 0,251-14-61 0 0,25-2-47 0 0,-475 26 82 0 0,866-16-195 0 0,-774 20 208 0 0,201 7 7 0 0,-1 31 9 0 0,-376-38 0 0 0,0 2-1 0 0,0 0 1 0 0,0 1-1 0 0,23 9 0 0 0,-34-12 57 0 0,-7 1 17 0 0,-31 6 83 0 0,0-2 0 0 0,-59 4 0 0 0,63-7-104 0 0,-1208 106 504 0 0,1096-97-554 0 0,-1116 103 0 0 0,720-66 20 0 0,-109 12 25 0 0,461-42-11 0 0,-579 58-9 0 0,375-50 180 0 0,238-18-26 0 0,56-6 189 0 0,95-3-228 0 0,7-1-81 0 0,127-14-217 0 0,117-16-206 0 0,-108 8 303 0 0,650-104-320 0 0,674-52-182 0 0,8 100-36 0 0,-1352 77 566 0 0,529 2-99 0 0,-8 45 29 0 0,-600-40 90 0 0,61 10 3 0 0,-88-12 5 0 0,0 0 1 0 0,0 1-1 0 0,0 1 1 0 0,21 11-1 0 0,-34-16 1 0 0,0 1-1 0 0,0-1 1 0 0,0 0 0 0 0,0 1-1 0 0,-1-1 1 0 0,1 1-1 0 0,0 0 1 0 0,0-1 0 0 0,-1 1-1 0 0,1 0 1 0 0,0-1-1 0 0,-1 1 1 0 0,1 0 0 0 0,-1 0-1 0 0,1-1 1 0 0,-1 1-1 0 0,1 1 1 0 0,-1-1 1 0 0,0 0 0 0 0,0 0 0 0 0,0 0 0 0 0,0 0 0 0 0,0 0 0 0 0,0 0 0 0 0,-1 0-1 0 0,1 0 1 0 0,0-1 0 0 0,-1 1 0 0 0,1 0 0 0 0,-1 0 0 0 0,1 0 0 0 0,-1 0 0 0 0,1-1 0 0 0,-1 1 0 0 0,1 0 0 0 0,-1-1 0 0 0,0 1 0 0 0,0 0 0 0 0,1-1 0 0 0,-1 1-1 0 0,-1 0 1 0 0,-24 12 16 0 0,-2-3 1 0 0,0-2 0 0 0,0-1 0 0 0,-1-2-1 0 0,-35 3 1 0 0,25-3 7 0 0,-576 60 284 0 0,-2-18-154 0 0,488-38-137 0 0,-1248 87 291 0 0,0-21-118 0 0,1374-75-190 0 0,-284 9 208 0 0,196-11-11 0 0,-103-14 0 0 0,145 8 5 0 0,46 7-48 0 0,10 1-84 0 0,402-52-509 0 0,965-135 144 0 0,-255 84-205 0 0,1 67 57 0 0,-979 37 404 0 0,151 22-1 0 0,-282-22 59 0 0,1 2 0 0 0,-1-1 0 0 0,16 6 0 0 0,-23-6 47 0 0,-3-1-59 0 0,0 0 0 0 0,0 0-1 0 0,-1 0 1 0 0,1 0 0 0 0,0 0 0 0 0,-1 0-1 0 0,1 0 1 0 0,-1 0 0 0 0,1 0 0 0 0,-1 0-1 0 0,0 0 1 0 0,1 0 0 0 0,-1-1-1 0 0,0 1 1 0 0,0 0 0 0 0,-1 1 0 0 0,-16 10 58 0 0,-1-3-28 0 0,-1 0-1 0 0,0-2 1 0 0,0-1-1 0 0,0 0 1 0 0,-26 3-1 0 0,21-4-19 0 0,-368 64 77 0 0,238-45-60 0 0,-1352 190 38 0 0,925-155-74 0 0,256-29 11 0 0,-415 23 42 0 0,507-47-53 0 0,5-19 0 0 0,210 10 45 0 0,-27-6 0 0 0,41 7-29 0 0,-1 0 0 0 0,1 0 0 0 0,-1 0-1 0 0,1 0 1 0 0,0-1 0 0 0,0 0 0 0 0,0 0 0 0 0,-8-8-1 0 0,12 11-8 0 0,0-1 0 0 0,1 0 0 0 0,-1 0 0 0 0,0 1 0 0 0,0-1 0 0 0,1 0 0 0 0,-1 0 0 0 0,1 0 0 0 0,-1 0 0 0 0,1 0-1 0 0,-1 0 1 0 0,1 0 0 0 0,0 0 0 0 0,-1 0 0 0 0,1 0 0 0 0,0 0 0 0 0,0 0 0 0 0,0 0 0 0 0,0 0 0 0 0,0 0 0 0 0,0 0 0 0 0,0-2 0 0 0,0 2 5 0 0,1-1 0 0 0,0 0 1 0 0,-1 0-1 0 0,1 1 1 0 0,0-1-1 0 0,0 1 0 0 0,0-1 1 0 0,0 0-1 0 0,0 1 0 0 0,1 0 1 0 0,1-3-1 0 0,4-2 32 0 0,0 1 1 0 0,1 0-1 0 0,-1 0 0 0 0,12-5 1 0 0,459-188 51 0 0,177 1-402 0 0,-90 77 243 0 0,9 38-148 0 0,-58 27-251 0 0,-509 55 458 0 0,446-35-152 0 0,-113 19 83 0 0,-3 19 65 0 0,-260-1 9 0 0,-15-3 0 0 0,-28 0 159 0 0,42 4-1 0 0,-73-2 297 0 0,-5-3-402 0 0,-21-22-44 0 0,15 15-10 0 0,3-1 0 0 0,10-3 0 0 0,3 2 0 0 0,-6 9 0 0 0,0 0 0 0 0,0 1 0 0 0,0-1 0 0 0,0 0 0 0 0,0 1 0 0 0,0 0 0 0 0,5-3 0 0 0,21-11 0 0 0,-15 8 0 0 0,-12 7 0 0 0,0-1 0 0 0,0 1 0 0 0,-1 0 0 0 0,1-1 0 0 0,0 1 0 0 0,-1-1 0 0 0,1 1 0 0 0,0-1 0 0 0,-1 0 0 0 0,1 1 0 0 0,-1-1 0 0 0,1 1 0 0 0,0-2 0 0 0,-1 1 0 0 0,0 1-1 0 0,0-1 0 0 0,0 0 0 0 0,0 1 1 0 0,0-1-1 0 0,0 0 0 0 0,0 1 0 0 0,0-1 1 0 0,0 0-1 0 0,0 0 0 0 0,0 1 0 0 0,0-1 1 0 0,0 0-1 0 0,-1 1 0 0 0,1-1 0 0 0,0 0 1 0 0,-1 1-1 0 0,1-1 0 0 0,0 1 0 0 0,-1-1 1 0 0,1 1-1 0 0,-1-1 0 0 0,1 1 0 0 0,0-1 1 0 0,-1 1-1 0 0,1-1 0 0 0,-1 1 0 0 0,0-1 1 0 0,1 1-1 0 0,-2-1 0 0 0,0 0-6 0 0,0 0 1 0 0,0-1-1 0 0,-1 1 0 0 0,1 1 0 0 0,0-1 1 0 0,-1 0-1 0 0,1 1 0 0 0,-4-1 0 0 0,-144-2-202 0 0,78 5 142 0 0,-455 22-81 0 0,188-3 152 0 0,-106 26 81 0 0,349-34 33 0 0,18-5-104 0 0,-42 7-4 0 0,117-14 22 0 0,68 4-332 0 0,8-10-46 0 0,124-26 0 0 0,-37 4 215 0 0,319-52 51 0 0,-168 28 92 0 0,-142 23 402 0 0,-166 27 92 0 0,-38-13 240 0 0,-14 6-579 0 0,0 3 1 0 0,-72 0-1 0 0,78 5-139 0 0,-277-6-45 0 0,-422-14-46 0 0,650 16 69 0 0,-346-21 131 0 0,5-29 0 0 0,359 41-75 0 0,-7 0 83 0 0,-90-29 0 0 0,165 41-145 0 0,-16-9 0 0 0,14 6-21 0 0,6 3-87 0 0,12-8-715 0 0,-5 5 760 0 0,1 1 0 0 0,-1 0-1 0 0,1 0 1 0 0,0 0 0 0 0,0 0-1 0 0,0 1 1 0 0,1 0-1 0 0,6-1 1 0 0,5 0 7 0 0,31-3 0 0 0,-20 5 34 0 0,1 0 0 0 0,0 2 0 0 0,0 1 0 0 0,33 6 0 0 0,90 7 22 0 0,-115-13 0 0 0,-22-1 0 0 0,-1 0 0 0 0,-8-3 0 0 0,-11-3 0 0 0,-10-3 0 0 0,-10-3 0 0 0,4 1 11 0 0,17 8 32 0 0,-3-3-22 0 0,4 4 32 0 0,5 0 1 0 0,25-4-52 0 0,1 1 1 0 0,0 2 0 0 0,55 1-1 0 0,-77 3-2 0 0,-14 1 0 0 0,-13 1 0 0 0,-11-2 0 0 0,-1 0 0 0 0,-44-5 0 0 0,-62-14 0 0 0,41 4 0 0 0,71 11 99 0 0,24 2 20 0 0,3 1-183 0 0,-1 0 54 0 0,1 0 0 0 0,-1 0 0 0 0,1 0 0 0 0,0 0 0 0 0,0 0 0 0 0,0 0-1 0 0,-1 0 1 0 0,1 0 0 0 0,0-1 0 0 0,0 1 0 0 0,2 1 0 0 0,-1-1-4 0 0,6 5 12 0 0,0 0 1 0 0,1-1-1 0 0,-1 0 0 0 0,1-1 1 0 0,1 0-1 0 0,17 6 0 0 0,64 10 4 0 0,-52-12-3 0 0,225 33 1 0 0,4-17 0 0 0,-245-22 1 0 0,274 18 104 0 0,0-16-11 0 0,0-15-94 0 0,-6-16 0 0 0,2 0 0 0 0,-266 25 0 0 0,-4 2 0 0 0,0-2 0 0 0,0 0 0 0 0,0-2 0 0 0,31-8 0 0 0,-25 3 4 0 0,-1-2-1 0 0,42-22 1 0 0,-58 27 2 0 0,1 0 0 0 0,0 1 0 0 0,0 0 0 0 0,21-4 0 0 0,56-7 16 0 0,-63 12-21 0 0,15 0-1 0 0,81 2 0 0 0,-68 2 0 0 0,-8 3 0 0 0,-30-1 0 0 0,23-1 0 0 0,5-1 11 0 0,-74-15 96 0 0,-9 3-143 0 0,-1 1 0 0 0,-1 2 0 0 0,-41-4 0 0 0,40 6 22 0 0,36 6 14 0 0,-18 0 0 0 0,12 1-13 0 0,9 0-20 0 0,5-1-233 0 0,0 2 227 0 0,22-7-18 0 0,-20 5 57 0 0,16-10 0 0 0,-9 3 0 0 0,1 0 0 0 0,-2 1 0 0 0,0-2 0 0 0,1 2 0 0 0,0 2 0 0 0,2 2 0 0 0,-10 3 0 0 0,1 0 0 0 0,14 10 0 0 0,21 9 0 0 0,-11-8-12 0 0,1-1 0 0 0,0-1 0 0 0,0-1 0 0 0,1-2 0 0 0,34 2 0 0 0,33 4 12 0 0,-93-12 0 0 0,21 8 0 0 0,-6 0-10 0 0,0 1-1 0 0,29 18 0 0 0,-39-21 7 0 0,-1 1-1 0 0,0 0 1 0 0,-1 0-1 0 0,1 1 0 0 0,-1 0 1 0 0,11 16-1 0 0,-13-15-3 0 0,0 0 1 0 0,-1 0-1 0 0,0 0 0 0 0,0 1 0 0 0,-1 0 0 0 0,0 0 0 0 0,-1 0 0 0 0,0 0 0 0 0,-1 1 1 0 0,0-1-1 0 0,1 20 0 0 0,-3-18 0 0 0,-1 0 0 0 0,0 0 0 0 0,0-1 0 0 0,-1 1 0 0 0,-1 0 0 0 0,0-1 1 0 0,-1 1-1 0 0,0-1 0 0 0,-1 0 0 0 0,-7 13 0 0 0,0-5-4 0 0,0 0 0 0 0,-2-1 0 0 0,0-1 1 0 0,-1 0-1 0 0,0-1 0 0 0,-2 0 0 0 0,0-2 0 0 0,0 0 0 0 0,-35 21 1 0 0,-15 2-11 0 0,-107 44 1 0 0,129-62 27 0 0,-395 143-6 0 0,-830 159 280 0 0,761-227-222 0 0,280-55-52 0 0,-326 46-4 0 0,435-68 7 0 0,-237 27 33 0 0,88-12 121 0 0,202-20 13 0 0,64-11-155 0 0,3 0-21 0 0,11-1-43 0 0,19 0-73 0 0,396-60-365 0 0,-212 23 444 0 0,225-41 37 0 0,-235 39 0 0 0,85-19 0 0 0,588-114 0 0 0,-732 149 0 0 0,372-56 0 0 0,-331 52 0 0 0,398-44 0 0 0,-444 63 13 0 0,208-19 38 0 0,-226 7-45 0 0,-107 17-11 0 0,0-2 0 0 0,0 0 0 0 0,0-1 0 0 0,-1 0 0 0 0,24-15 0 0 0,-31 16-50 0 0,0 0 0 0 0,-1-1 0 0 0,1 1-1 0 0,-1-2 1 0 0,-1 1 0 0 0,1-1 0 0 0,-1 1 0 0 0,0-2-1 0 0,0 1 1 0 0,3-9 0 0 0,4-10-103 0 0,14-48-1 0 0,-2 5 306 0 0,-17 53-92 0 0,0-2 82 0 0,0 1 1 0 0,1 0-1 0 0,1 0 1 0 0,19-25 0 0 0,-4 12-93 0 0,55-75 104 0 0,-76 102-149 0 0,-2 1 0 0 0,0 1 0 0 0,0 0 0 0 0,0-1 0 0 0,0 1 0 0 0,-1-1 0 0 0,1 1 0 0 0,0-1 0 0 0,-1 1 0 0 0,1-1 0 0 0,-1 1 0 0 0,0-1 0 0 0,1-1 0 0 0,-1-2 10 0 0,1 0-1 0 0,-1 1 1 0 0,1-1 0 0 0,-1 0-1 0 0,-1 0 1 0 0,1 0-1 0 0,-1 1 1 0 0,0-1 0 0 0,0 0-1 0 0,0 1 1 0 0,0-1-1 0 0,-1 1 1 0 0,0-1 0 0 0,0 1-1 0 0,0 0 1 0 0,-1 0-1 0 0,1 0 1 0 0,-1 0 0 0 0,0 0-1 0 0,0 0 1 0 0,0 1-1 0 0,-1-1 1 0 0,1 1 0 0 0,-7-4-1 0 0,9 6-17 0 0,0 1 0 0 0,0-1 0 0 0,0 1 0 0 0,0 0 0 0 0,0 0 0 0 0,0-1 0 0 0,0 1-1 0 0,0 0 1 0 0,0 0 0 0 0,0 0 0 0 0,0 0 0 0 0,0 0 0 0 0,0 0 0 0 0,0 0 0 0 0,0 1 0 0 0,0-1 0 0 0,0 0-1 0 0,0 0 1 0 0,0 1 0 0 0,0-1 0 0 0,0 1 0 0 0,-1 0 0 0 0,1-1 42 0 0,-1 1-114 0 0,3 1 59 0 0,0 0 0 0 0,0 0 0 0 0,0 0 0 0 0,1-1 0 0 0,-1 1-1 0 0,1-1 1 0 0,-1 1 0 0 0,1-1 0 0 0,0 1 0 0 0,-1-1 0 0 0,1 0 0 0 0,0 0-1 0 0,3 2 1 0 0,5 2-28 0 0,1-1 0 0 0,-1 0 0 0 0,1-1 0 0 0,0 0 0 0 0,15 2 0 0 0,58 3-109 0 0,-80-8 149 0 0,154 5-66 0 0,-144-5 91 0 0,-11 0 192 0 0,-7 1-78 0 0,-307 59 161 0 0,44-12-304 0 0,225-38 18 0 0,-66 17 30 0 0,92-22-30 0 0,1 1 0 0 0,-1 0 0 0 0,1 2-1 0 0,-20 12 1 0 0,24-11-5 0 0,11-9 0 0 0,-1 1 0 0 0,1 0 0 0 0,-1-1 0 0 0,1 1 0 0 0,0 0 0 0 0,0-1 0 0 0,-1 1 0 0 0,1 0 0 0 0,0 0 0 0 0,0-1 0 0 0,0 1 0 0 0,0 0 0 0 0,0 1 0 0 0,0 0-2 0 0,0 0 0 0 0,1-1-1 0 0,-1 1 1 0 0,1 0-1 0 0,0-1 1 0 0,-1 1 0 0 0,1-1-1 0 0,0 1 1 0 0,0-1 0 0 0,0 1-1 0 0,0-1 1 0 0,0 0 0 0 0,0 1-1 0 0,1-1 1 0 0,-1 0 0 0 0,0 0-1 0 0,0 0 1 0 0,1 0-1 0 0,-1 0 1 0 0,1 0 0 0 0,-1 0-1 0 0,1-1 1 0 0,0 1 0 0 0,2 1-1 0 0,6 0-22 0 0,-1 1 0 0 0,1-1-1 0 0,11 1 1 0 0,-13-2 11 0 0,213 23 71 0 0,-114-13-36 0 0,-14-6-78 0 0,18 3 24 0 0,-92-6 34 0 0,0 2-1 0 0,-1 0 1 0 0,32 11-1 0 0,-46-14-5 0 0,-1 0 0 0 0,0 1 1 0 0,0-1-1 0 0,1 1 0 0 0,-1 0 0 0 0,0 0 0 0 0,0 0 0 0 0,-1 0 0 0 0,1 0 0 0 0,0 1 0 0 0,-1-1 0 0 0,4 5 0 0 0,-1 7 5 0 0,-5-10 7 0 0,0 0 0 0 0,0 0 0 0 0,-1 0 0 0 0,1 0 0 0 0,-1 0 0 0 0,0 0 0 0 0,0-1 0 0 0,-1 1 0 0 0,1 0 0 0 0,-1-1 0 0 0,0 1 0 0 0,0-1 0 0 0,0 1 0 0 0,0-1 0 0 0,-1 0 0 0 0,1 0 0 0 0,-4 3 0 0 0,-3 4 30 0 0,-1-1 0 0 0,0-1 1 0 0,0 0-1 0 0,-13 8 0 0 0,0-2 11 0 0,-1-1 1 0 0,-33 12-1 0 0,-55 15 4 0 0,38-15-57 0 0,-297 103 69 0 0,192-71-8 0 0,23-8 6 0 0,156-49-62 0 0,0 0 0 0 0,0 0 0 0 0,0 0 0 0 0,0 0 0 0 0,-1 0 1 0 0,1 0-1 0 0,0 0 0 0 0,0 0 0 0 0,0 0 0 0 0,0 0 0 0 0,-1 0 0 0 0,1 0 1 0 0,0 0-1 0 0,0 0 0 0 0,0 0 0 0 0,0 0 0 0 0,-1 0 0 0 0,1 0 1 0 0,0 0-1 0 0,0 0 0 0 0,0 0 0 0 0,0 1 0 0 0,0-1 0 0 0,0 0 1 0 0,-1 0-1 0 0,1 0 0 0 0,0 0 0 0 0,0 0 0 0 0,0 0 0 0 0,0 1 0 0 0,0-1 1 0 0,0 0-1 0 0,0 0 0 0 0,0 0 0 0 0,0 0 0 0 0,0 1 0 0 0,0-1 1 0 0,-1 0-1 0 0,1 0 0 0 0,9 2-19 0 0,13-2-54 0 0,40-10-49 0 0,0-2 0 0 0,63-21 0 0 0,-77 19 102 0 0,57-15-28 0 0,136-36-30 0 0,-164 46 84 0 0,156-34-84 0 0,-201 47 249 0 0,1 1-1 0 0,40 0 0 0 0,-74 8-81 0 0,0 0-75 0 0,0 0-1 0 0,-1 1 0 0 0,1-1 0 0 0,-1 0 1 0 0,0 0-1 0 0,0 0 0 0 0,0 0 1 0 0,0-1-1 0 0,-1 1 0 0 0,1 0 0 0 0,0-1 1 0 0,-1 0-1 0 0,0 1 0 0 0,0-1 1 0 0,0 0-1 0 0,0-1 0 0 0,-5 4 0 0 0,-8 2 13 0 0,1-1 0 0 0,-27 7 0 0 0,22-8 9 0 0,-191 43-15 0 0,-4-17-24 0 0,207-30 4 0 0,-170 18 30 0 0,137-17-15 0 0,0-1 0 0 0,-55-7 0 0 0,88 5-2 0 0,-1 0 0 0 0,1 0 0 0 0,0-1 1 0 0,0-1-1 0 0,0 1 0 0 0,-13-7 0 0 0,19 8-6 0 0,1 0 0 0 0,-1 0 1 0 0,1 0-1 0 0,-1 0 0 0 0,1 0 0 0 0,0-1 0 0 0,-1 1 1 0 0,1 0-1 0 0,0-1 0 0 0,0 1 0 0 0,0 0 0 0 0,0-1 0 0 0,0 0 1 0 0,0 1-1 0 0,0-1 0 0 0,1 1 0 0 0,-1-1 0 0 0,0 0 1 0 0,1 0-1 0 0,0 1 0 0 0,-1-1 0 0 0,1 0 0 0 0,0 0 1 0 0,0 1-1 0 0,0-1 0 0 0,0 0 0 0 0,0 0 0 0 0,0 0 1 0 0,1 1-1 0 0,-1-1 0 0 0,0 0 0 0 0,1 0 0 0 0,0 1 1 0 0,-1-1-1 0 0,1 0 0 0 0,0 1 0 0 0,1-3 0 0 0,4-6 0 0 0,0 0-1 0 0,1 0 0 0 0,0 1 1 0 0,1 0-1 0 0,-1 1 1 0 0,2-1-1 0 0,-1 1 0 0 0,11-6 1 0 0,81-53-96 0 0,-81 56 92 0 0,24-14-39 0 0,2 3-1 0 0,0 1 0 0 0,58-17 0 0 0,147-31-56 0 0,-123 37 57 0 0,-81 20 32 0 0,0 1-1 0 0,63-4 1 0 0,-86 13 28 0 0,0 2-1 0 0,0 0 1 0 0,0 2-1 0 0,0 0 1 0 0,0 2 0 0 0,42 11-1 0 0,22 19 199 0 0,-85-33-92 0 0,-3-2-121 0 0,0 1 0 0 0,0 0-1 0 0,0-1 1 0 0,1 1 0 0 0,-1 0-1 0 0,0-1 1 0 0,0 1 0 0 0,0-1-1 0 0,1 1 1 0 0,-1-1 0 0 0,0 0-1 0 0,0 0 1 0 0,-3-2 14 0 0,-48-30 131 0 0,-176-125-101 0 0,217 149-53 0 0,1 0-1 0 0,-1-1 1 0 0,2 0-1 0 0,-1 0 1 0 0,2-1 0 0 0,-15-23-1 0 0,20 30 5 0 0,1 0 0 0 0,0-1 0 0 0,0 1 0 0 0,0-1 0 0 0,1 1 0 0 0,0-1 0 0 0,0 0 0 0 0,0 0 0 0 0,0 0 0 0 0,1 1 0 0 0,0-1 0 0 0,0 0 0 0 0,0 0-1 0 0,0 0 1 0 0,1 0 0 0 0,0 0 0 0 0,0 1 0 0 0,0-1 0 0 0,0 0 0 0 0,1 1 0 0 0,0-1 0 0 0,0 1 0 0 0,4-7 0 0 0,-3 7-36 0 0,1 0-1 0 0,-1-1 1 0 0,1 2 0 0 0,0-1 0 0 0,0 0 0 0 0,1 1-1 0 0,-1 0 1 0 0,1-1 0 0 0,0 2 0 0 0,-1-1-1 0 0,1 1 1 0 0,0-1 0 0 0,1 1 0 0 0,-1 1-1 0 0,0-1 1 0 0,10-1 0 0 0,-8 2 16 0 0,1 0 0 0 0,-1 0 1 0 0,1 1-1 0 0,0 0 0 0 0,-1 0 0 0 0,1 1 1 0 0,-1 0-1 0 0,1 0 0 0 0,-1 1 0 0 0,0 0 0 0 0,13 5 1 0 0,-17-5 9 0 0,1-1-1 0 0,-1 1 1 0 0,-1 0 0 0 0,1 0 0 0 0,0 0 0 0 0,0 1 0 0 0,-1-1 0 0 0,1 1 0 0 0,-1-1 0 0 0,0 1 0 0 0,0 0 0 0 0,0 0-1 0 0,0 0 1 0 0,0 0 0 0 0,-1 0 0 0 0,0 0 0 0 0,1 1 0 0 0,-1-1 0 0 0,0 0 0 0 0,0 1 0 0 0,-1-1 0 0 0,1 7 0 0 0,0-3 23 0 0,-1 1 0 0 0,-1 0 0 0 0,1-1 0 0 0,-1 1 0 0 0,0-1 0 0 0,-1 1 0 0 0,0-1 0 0 0,0 0 0 0 0,-5 11 0 0 0,-7 8 75 0 0,-1 0-1 0 0,-2-2 0 0 0,-33 41 0 0 0,35-47-48 0 0,-93 110 43 0 0,80-97-73 0 0,-52 49 41 0 0,7-8-24 0 0,61-59-22 0 0,1 1 1 0 0,1 0-1 0 0,-16 27 0 0 0,24-38-14 0 0,0 1 0 0 0,0 1 0 0 0,0-1 1 0 0,1 0-1 0 0,0 0 0 0 0,-1 1 0 0 0,2-1 0 0 0,-1 1 0 0 0,0-1 0 0 0,1 1 0 0 0,0-1 0 0 0,0 1 0 0 0,0-1 0 0 0,2 9 0 0 0,-1-10-13 0 0,0 1 0 0 0,1 0 0 0 0,0 0-1 0 0,-1-1 1 0 0,1 1 0 0 0,0-1 0 0 0,1 0 0 0 0,-1 1-1 0 0,0-1 1 0 0,1 0 0 0 0,0 0 0 0 0,0-1 0 0 0,0 1-1 0 0,0-1 1 0 0,0 1 0 0 0,1-1 0 0 0,3 2 0 0 0,6 3-45 0 0,1-1 1 0 0,0-1 0 0 0,0 0-1 0 0,0 0 1 0 0,1-2-1 0 0,-1 0 1 0 0,21 2 0 0 0,3-3-38 0 0,65-3-1 0 0,-51-5 76 0 0,1-2-1 0 0,66-18 0 0 0,-30 5 43 0 0,-86 21 222 0 0,-14-5 64 0 0,4 1-224 0 0,-4 1-6 0 0,-1 0 1 0 0,1 1-1 0 0,-1 0 1 0 0,0 1 0 0 0,-16 0-1 0 0,-62 6-91 0 0,72-4 33 0 0,-297 33-62 0 0,4 27 32 0 0,277-52 16 0 0,0 2 0 0 0,1 1 0 0 0,-35 17 0 0 0,49-18-1 0 0,18-7-7 0 0,1-2-4 0 0,0-1 3 0 0,0-1 0 0 0,0 1 0 0 0,0 0 0 0 0,1 0 0 0 0,-1-1 0 0 0,0 1 0 0 0,0 0-1 0 0,1-1 1 0 0,-1 1 0 0 0,0 0 0 0 0,1-1 0 0 0,-1 1 0 0 0,1-1 0 0 0,-1 1 0 0 0,1 0 0 0 0,-1-1 0 0 0,1 1 0 0 0,-1-1 0 0 0,1 1 0 0 0,1 0 0 0 0,-2-1-12 0 0,5 4-24 0 0,0 0-1 0 0,0-1 0 0 0,0 0 1 0 0,0 0-1 0 0,0-1 0 0 0,1 1 1 0 0,-1-1-1 0 0,1 0 1 0 0,-1 0-1 0 0,1-1 0 0 0,8 1 1 0 0,8 1-177 0 0,38-1 0 0 0,-46-1 171 0 0,107-5-173 0 0,122-19 1 0 0,-25 1 64 0 0,-174 17 161 0 0,-27 3 8 0 0,0 0 0 0 0,0 1 1 0 0,0 1-1 0 0,0 1 0 0 0,0 0 1 0 0,-1 1-1 0 0,22 5 0 0 0,-35-6 154 0 0,-4 1 20 0 0,0 2-147 0 0,0 0 1 0 0,0 0-1 0 0,-1 0 0 0 0,1 0 0 0 0,-1 0 1 0 0,0 0-1 0 0,0-1 0 0 0,0 1 0 0 0,-1-1 0 0 0,1 0 1 0 0,-1 1-1 0 0,0-1 0 0 0,0 0 0 0 0,0-1 0 0 0,0 1 1 0 0,-8 4-1 0 0,-7 5 48 0 0,0-1-1 0 0,-22 8 1 0 0,25-12-29 0 0,-302 133 268 0 0,124-74-237 0 0,11-4-57 0 0,148-49-38 0 0,-80 33 36 0 0,96-37-17 0 0,0 1 0 0 0,1 0 0 0 0,-31 25 0 0 0,46-34-14 0 0,1 0 0 0 0,0 0 0 0 0,-1 0 0 0 0,1 0 0 0 0,0 0 0 0 0,0 1 0 0 0,0-1 0 0 0,0 0 0 0 0,-1 3 0 0 0,2-4-6 0 0,0 1 1 0 0,0-1-1 0 0,0 1 1 0 0,0 0 0 0 0,-1-1-1 0 0,1 1 1 0 0,0 0-1 0 0,0-1 1 0 0,0 1-1 0 0,1-1 1 0 0,-1 1 0 0 0,0 0-1 0 0,0-1 1 0 0,0 1-1 0 0,0 0 1 0 0,1-1 0 0 0,-1 1-1 0 0,0-1 1 0 0,0 1-1 0 0,1-1 1 0 0,-1 1-1 0 0,0-1 1 0 0,1 1 0 0 0,-1-1-1 0 0,1 1 1 0 0,1 1-17 0 0,-1-1 0 0 0,1 0 0 0 0,0 0 0 0 0,0 0 0 0 0,-1 0 0 0 0,1 0 0 0 0,0 0 0 0 0,2 1 0 0 0,3 0-58 0 0,1-1 0 0 0,-1 1 0 0 0,13 0 0 0 0,9-2 6 0 0,0-2 0 0 0,0-1 0 0 0,-1-2 0 0 0,39-10 0 0 0,-11 3 60 0 0,448-88-175 0 0,-476 94 176 0 0,1 1 0 0 0,-1 1 0 0 0,38 1 0 0 0,-49 4 27 0 0,-13-1 48 0 0,-4 3 33 0 0,-1 0-73 0 0,0 0 1 0 0,0 0 0 0 0,0 0 0 0 0,0 0 0 0 0,0 0 0 0 0,0 0 0 0 0,-1-1 0 0 0,1 1 0 0 0,-1 0-1 0 0,0-1 1 0 0,0 1 0 0 0,0-1 0 0 0,0 0 0 0 0,0 0 0 0 0,-4 3 0 0 0,-4 3 50 0 0,-2 0 0 0 0,-14 9 0 0 0,14-10-32 0 0,-26 13 71 0 0,-78 29-1 0 0,84-37-67 0 0,-180 61 38 0 0,-45 18-80 0 0,252-89 1 0 0,-55 27 1 0 0,55-26-2 0 0,0-1 0 0 0,1 2-1 0 0,-1-1 1 0 0,1 0 0 0 0,0 1 0 0 0,0 0-1 0 0,1-1 1 0 0,-1 2 0 0 0,-4 6-1 0 0,7-9-66 0 0,1-1 56 0 0,0-1 0 0 0,0 1-1 0 0,0 0 1 0 0,0-1 0 0 0,1 1-1 0 0,-1 0 1 0 0,0-1-1 0 0,1 1 1 0 0,-1 0 0 0 0,0-1-1 0 0,1 1 1 0 0,-1-1 0 0 0,1 1-1 0 0,-1-1 1 0 0,1 1 0 0 0,-1-1-1 0 0,1 1 1 0 0,0-1 0 0 0,-1 1-1 0 0,2-1 1 0 0,14 7-115 0 0,-5-5 25 0 0,0 0 0 0 0,0-1 0 0 0,0 0 0 0 0,0-1-1 0 0,0 0 1 0 0,15-3 0 0 0,69-14-290 0 0,-79 13 371 0 0,288-82-185 0 0,-291 81 209 0 0,34-12 20 0 0,0 2-1 0 0,93-16 1 0 0,-137 31 369 0 0,-3 1-370 0 0,0 0 1 0 0,-1 0-1 0 0,1 0 0 0 0,0 0 0 0 0,-1 1 1 0 0,1-1-1 0 0,-1 0 0 0 0,0 0 1 0 0,1 0-1 0 0,-1 0 0 0 0,0-1 1 0 0,1 1-1 0 0,-1 0 0 0 0,0 0 1 0 0,-1 1-1 0 0,-15 11 105 0 0,15-12-98 0 0,-32 23 148 0 0,-2-3 0 0 0,-42 20-1 0 0,-80 26-22 0 0,-50 11-62 0 0,-185 80-49 0 0,308-121 9 0 0,-47 22-75 0 0,129-58-109 0 0,8 0-73 0 0,5 1 131 0 0,0 0 1 0 0,0-1-1 0 0,1 0 0 0 0,-1-1 1 0 0,0 0-1 0 0,1-1 0 0 0,-1 0 1 0 0,14-3-1 0 0,88-26-195 0 0,-86 22 201 0 0,361-90-19 0 0,-320 86 89 0 0,117-18 23 0 0,-135 24 1 0 0,88 2 0 0 0,-123 5 10 0 0,-1 0-1 0 0,0 1 1 0 0,1 0 0 0 0,-1 1-1 0 0,0 1 1 0 0,17 6 0 0 0,-26-8-16 0 0,0-1 1 0 0,0 1-1 0 0,0 0 1 0 0,0 1 0 0 0,-1-1-1 0 0,1 1 1 0 0,-1-1-1 0 0,1 1 1 0 0,-1 0-1 0 0,0 0 1 0 0,0 0-1 0 0,0 1 1 0 0,-1-1-1 0 0,1 1 1 0 0,-1 0-1 0 0,0-1 1 0 0,0 1-1 0 0,0 0 1 0 0,0 0-1 0 0,-1 1 1 0 0,1-1 0 0 0,-1 0-1 0 0,0 6 1 0 0,-1-6-12 0 0,0 0 1 0 0,0 0 0 0 0,-1 0 0 0 0,1 0-1 0 0,-1 0 1 0 0,0 0 0 0 0,-1 0 0 0 0,1 0-1 0 0,-1 0 1 0 0,0 0 0 0 0,1-1 0 0 0,-2 1-1 0 0,1-1 1 0 0,0 1 0 0 0,-1-1 0 0 0,1 0-1 0 0,-4 3 1 0 0,-7 7 51 0 0,0-1 0 0 0,-22 15 0 0 0,33-25-57 0 0,-24 15 50 0 0,0-1 0 0 0,-51 23 0 0 0,-63 16 70 0 0,-162 33-21 0 0,-8-20-18 0 0,301-66-81 0 0,-27 6 17 0 0,-1-2 0 0 0,-62 2 1 0 0,77-10-12 0 0,21 2-10 0 0,0 0 0 0 0,1 0 0 0 0,-1 0 0 0 0,0 0 0 0 0,0-1 0 0 0,1 1 0 0 0,-1 0 0 0 0,0 0 0 0 0,1-1 0 0 0,-1 1 0 0 0,0 0 0 0 0,1-1 0 0 0,-1 1 0 0 0,0-1 0 0 0,0 0 0 0 0,1 0-3 0 0,0 0 0 0 0,0 0-1 0 0,0 0 1 0 0,0 0 0 0 0,0 0-1 0 0,0 0 1 0 0,0 1 0 0 0,0-1-1 0 0,0 0 1 0 0,0 0 0 0 0,0 0 0 0 0,1 0-1 0 0,-1 0 1 0 0,1 0 0 0 0,-1 0-1 0 0,0 0 1 0 0,1 0 0 0 0,-1 1-1 0 0,1-1 1 0 0,0 0 0 0 0,-1 0-1 0 0,1 1 1 0 0,0-1 0 0 0,-1 0 0 0 0,1 1-1 0 0,0-1 1 0 0,1 0 0 0 0,23-19-113 0 0,35-17-492 0 0,77-35 0 0 0,-111 59 483 0 0,38-18-212 0 0,3 2-1 0 0,84-24 1 0 0,-98 38 237 0 0,330-82-425 0 0,-348 91 537 0 0,43-2 0 0 0,-67 7 89 0 0,0 1 0 0 0,-1 1 1 0 0,1 0-1 0 0,0 0 0 0 0,-1 1 1 0 0,1 0-1 0 0,-1 1 0 0 0,15 6 1 0 0,-21-8-1 0 0,-1 1 1 0 0,1 1 0 0 0,0-1 0 0 0,-1 1 0 0 0,5 3-1 0 0,-6 0 211 0 0,-2-2-274 0 0,0 1-1 0 0,-1 0 1 0 0,0-1 0 0 0,0 1-1 0 0,0-1 1 0 0,0 1-1 0 0,-1-1 1 0 0,1 1 0 0 0,-1-1-1 0 0,0 0 1 0 0,-1 0-1 0 0,1 0 1 0 0,-1 0 0 0 0,1 0-1 0 0,-1-1 1 0 0,0 1-1 0 0,-5 3 1 0 0,-5 6 19 0 0,0-2 0 0 0,-1 1 0 0 0,-21 12 1 0 0,-22 10 70 0 0,-2-2 1 0 0,-1-3-1 0 0,-71 24 1 0 0,-198 49-61 0 0,144-47-33 0 0,141-41 3 0 0,-65 18-25 0 0,90-27 7 0 0,0-1-1 0 0,0-1 1 0 0,-31 1-1 0 0,48-4 45 0 0,4-3 12 0 0,2-4-82 0 0,0 0-1 0 0,0 1 1 0 0,1 0 0 0 0,0 0-1 0 0,1 0 1 0 0,-1 0-1 0 0,1 1 1 0 0,7-5 0 0 0,57-37-402 0 0,-59 41 368 0 0,116-67-581 0 0,165-67 0 0 0,147-33-40 0 0,-393 156 720 0 0,0 2 1 0 0,2 1-1 0 0,0 3 0 0 0,76-8 0 0 0,-86 21 757 0 0,-38 1-542 0 0,0 0-247 0 0,-1 0 0 0 0,1 0 0 0 0,-1 1 0 0 0,0-1 1 0 0,0 0-1 0 0,0 0 0 0 0,0 0 0 0 0,-1 0 0 0 0,0 0 0 0 0,1 0 1 0 0,-1 0-1 0 0,0 0 0 0 0,0-1 0 0 0,0 1 0 0 0,0-1 1 0 0,-1 1-1 0 0,-3 2 0 0 0,-8 6 39 0 0,0-1-1 0 0,-20 11 1 0 0,7-4-2 0 0,-179 107 98 0 0,148-91-164 0 0,-129 64 27 0 0,108-59-5 0 0,-111 73-1 0 0,181-106-20 0 0,5-2 0 0 0,0-1 0 0 0,1 1-1 0 0,-1 0 1 0 0,1 0-1 0 0,0 0 1 0 0,0 0 0 0 0,-4 7-1 0 0,6-10 1 0 0,1 0 0 0 0,0 0-1 0 0,0 0 1 0 0,0 0 0 0 0,0 0-1 0 0,0 0 1 0 0,0 1 0 0 0,0-1-1 0 0,0 0 1 0 0,0 0 0 0 0,0 0-1 0 0,0 0 1 0 0,0 0 0 0 0,0 0-1 0 0,0 0 1 0 0,0 0 0 0 0,0 0-1 0 0,0 0 1 0 0,0 0 0 0 0,0 1-1 0 0,0-1 1 0 0,0 0 0 0 0,0 0-1 0 0,0 0 1 0 0,0 0 0 0 0,0 0-1 0 0,0 0 1 0 0,0 0 0 0 0,0 0-1 0 0,0 0 1 0 0,0 0 0 0 0,0 0-1 0 0,0 1 1 0 0,0-1 0 0 0,0 0-1 0 0,0 0 1 0 0,0 0 0 0 0,0 0-1 0 0,0 0 1 0 0,0 0 0 0 0,0 0-1 0 0,0 0 1 0 0,0 0 0 0 0,0 0-1 0 0,1 0 1 0 0,-1 0 0 0 0,0 0-1 0 0,0 0 1 0 0,0 0 0 0 0,0 0-1 0 0,0 0 1 0 0,3 2-25 0 0,-1 0 1 0 0,1 0-1 0 0,0 0 0 0 0,-1-1 0 0 0,1 1 1 0 0,0-1-1 0 0,0 0 0 0 0,0 0 1 0 0,0 0-1 0 0,0 0 0 0 0,0 0 0 0 0,5-1 1 0 0,42 3-133 0 0,-49-3 158 0 0,26-1-47 0 0,-1-1 0 0 0,1-1 0 0 0,35-10 0 0 0,78-28 13 0 0,13-2 37 0 0,-126 37-4 0 0,27-7-2 0 0,1 3 0 0 0,68-4 0 0 0,-118 14-4 0 0,0 0 1 0 0,-1 1 0 0 0,1-1 0 0 0,0 1-1 0 0,8 2 1 0 0,-11-2 84 0 0,-1 2 3 0 0,-1 1-64 0 0,1 0 0 0 0,-1 0 0 0 0,-1 1 0 0 0,1-1 0 0 0,0 0-1 0 0,-1 0 1 0 0,0-1 0 0 0,0 1 0 0 0,0 0 0 0 0,0 0 0 0 0,-1 0 0 0 0,1 0 0 0 0,-1-1 0 0 0,0 1 0 0 0,0-1 0 0 0,-1 0 0 0 0,1 1 0 0 0,-1-1-1 0 0,1 0 1 0 0,-7 5 0 0 0,-6 6 46 0 0,-2-1-1 0 0,-32 21 0 0 0,34-24-35 0 0,-118 74 125 0 0,-208 97 0 0 0,169-94-152 0 0,132-63 0 0 0,1 1 0 0 0,-40 34 0 0 0,72-53 4 0 0,0 1-1 0 0,-9 10 1 0 0,14-14 21 0 0,14 6-397 0 0,-8-8 336 0 0,0 1 0 0 0,1-1 0 0 0,-1 0 0 0 0,1 0 0 0 0,-1-1 0 0 0,0 1 0 0 0,1-1 0 0 0,-1 0 0 0 0,1 0-1 0 0,8-1 1 0 0,6-2-101 0 0,22-7-1 0 0,-36 9 114 0 0,63-18-107 0 0,81-36 0 0 0,62-40 15 0 0,-167 74 62 0 0,9-3 24 0 0,1 3 0 0 0,100-26 0 0 0,-121 41 3 0 0,-31 5 303 0 0,-3 4-252 0 0,0 0 0 0 0,0 0-1 0 0,0 0 1 0 0,-1 0 0 0 0,1-1 0 0 0,-1 1 0 0 0,0-1 0 0 0,0 1-1 0 0,0-1 1 0 0,0 0 0 0 0,0 0 0 0 0,-4 3 0 0 0,5-4-6 0 0,-23 21 77 0 0,-1-2 0 0 0,-35 22 0 0 0,-59 29 59 0 0,62-39-128 0 0,-59 34-4 0 0,-109 68 20 0 0,219-130-46 0 0,-1 0 1 0 0,1 1-1 0 0,0 0 0 0 0,0 0 0 0 0,0 0 0 0 0,1 1 0 0 0,-1-1 0 0 0,1 1 0 0 0,-7 13 1 0 0,11-17-193 0 0,20 4-298 0 0,-11-5 438 0 0,0-1 0 0 0,0 1 0 0 0,0-2 0 0 0,0 1 0 0 0,0-1-1 0 0,0 0 1 0 0,10-3 0 0 0,55-21-100 0 0,-39 13 83 0 0,166-72 54 0 0,-28 10 20 0 0,-159 69 1 0 0,28-10 7 0 0,43-11 0 0 0,-81 26 275 0 0,-4 3-196 0 0,-2 2-62 0 0,1-1-1 0 0,-1 1 1 0 0,0-1-1 0 0,0 1 1 0 0,0-1 0 0 0,-1 0-1 0 0,0 0 1 0 0,0-1-1 0 0,-7 7 1 0 0,-48 28 119 0 0,34-23-82 0 0,-29 20 48 0 0,-208 121 130 0 0,99-78-150 0 0,-58 30-45 0 0,164-76-10 0 0,-92 66-1 0 0,138-90-36 0 0,6-5 7 0 0,1 1-1 0 0,-1 0 1 0 0,1 0 0 0 0,-1 0-1 0 0,2 1 1 0 0,-1-1 0 0 0,-5 9-1 0 0,7-11-101 0 0,11 3-41 0 0,-7-4 114 0 0,0 0-1 0 0,0 0 1 0 0,0 0 0 0 0,1 0-1 0 0,-1 0 1 0 0,0 0 0 0 0,0-1-1 0 0,1 1 1 0 0,-1-1 0 0 0,0 1-1 0 0,3-1 1 0 0,8 0-87 0 0,-1-1 1 0 0,0 0-1 0 0,0-1 0 0 0,18-5 1 0 0,50-19-209 0 0,-55 18 265 0 0,551-209-655 0 0,-524 196 723 0 0,0 2 0 0 0,80-18-1 0 0,-127 36 15 0 0,0 0 0 0 0,-1 1 0 0 0,1 0 0 0 0,0 0 0 0 0,0 0 0 0 0,7 1 0 0 0,-12-1-8 0 0,1 0 0 0 0,-1 0 0 0 0,1 0 0 0 0,0 1 0 0 0,-1-1-1 0 0,1 0 1 0 0,-1 0 0 0 0,1 1 0 0 0,-1-1 0 0 0,1 0 0 0 0,-1 1 0 0 0,1-1 0 0 0,-1 1 0 0 0,1-1 0 0 0,-1 0 0 0 0,1 1-1 0 0,-1-1 1 0 0,1 1 0 0 0,-1-1 0 0 0,0 1 0 0 0,1 0 0 0 0,0 1 58 0 0,-1-2-54 0 0,1 1 0 0 0,-1 0 0 0 0,0-1 0 0 0,1 1 0 0 0,-1 0 1 0 0,0 0-1 0 0,1-1 0 0 0,-1 1 0 0 0,0 0 0 0 0,0 0 1 0 0,0 0-1 0 0,1 0 0 0 0,-1-1 0 0 0,0 1 0 0 0,0 0 0 0 0,0 0 1 0 0,-1 0-1 0 0,1 0 0 0 0,0-1 0 0 0,0 2 0 0 0,-1 1 53 0 0,1 3-28 0 0,-1-1-1 0 0,0 1 0 0 0,-1-1 1 0 0,1 1-1 0 0,-1-1 0 0 0,0 0 1 0 0,-1 1-1 0 0,1-1 1 0 0,-1 0-1 0 0,0 0 0 0 0,0-1 1 0 0,-1 1-1 0 0,-6 6 0 0 0,-6 6 39 0 0,0-2 0 0 0,-22 16 0 0 0,16-14-44 0 0,-47 35 49 0 0,-92 55 1 0 0,-84 29-56 0 0,202-112-13 0 0,1 2 0 0 0,-72 59 0 0 0,108-81-14 0 0,-12 16 17 0 0,16-18-108 0 0,16-4-135 0 0,-7 1 164 0 0,13-3-16 0 0,-1 0 0 0 0,0-2 0 0 0,0 0 0 0 0,22-12-1 0 0,70-41 52 0 0,-41 20-64 0 0,116-71-98 0 0,-168 99 180 0 0,6-8 662 0 0,-24 22-520 0 0,-17 56-27 0 0,11-42-114 0 0,1-1 0 0 0,1 1-1 0 0,0 0 1 0 0,-2 27 0 0 0,6-39-29 0 0,0-1 0 0 0,0 1 0 0 0,1 0 0 0 0,0 0 0 0 0,-1-1 0 0 0,1 1 0 0 0,1 0 0 0 0,-1-1 0 0 0,1 1 0 0 0,0-1 0 0 0,0 1 1 0 0,0-1-1 0 0,0 0 0 0 0,1 0 0 0 0,0 0 0 0 0,0 0 0 0 0,0-1 0 0 0,0 1 0 0 0,1-1 0 0 0,-1 0 0 0 0,6 4 0 0 0,1 0-34 0 0,0-1 0 0 0,0 0 0 0 0,1-1 0 0 0,0 0 0 0 0,0-1 0 0 0,0 0 0 0 0,1-1 0 0 0,-1 0 0 0 0,1-1 0 0 0,0 0 0 0 0,12 0 0 0 0,-3-2-42 0 0,1 0-1 0 0,-1-1 0 0 0,1-1 1 0 0,-1-1-1 0 0,25-7 0 0 0,-34 7 155 0 0,-1-1 0 0 0,0 0 0 0 0,0-1 0 0 0,0 0-1 0 0,0-1 1 0 0,-1 0 0 0 0,18-13 0 0 0,-28 18-34 0 0,1-1 1 0 0,0 1-1 0 0,-1 0 0 0 0,1 0 1 0 0,-1 0-1 0 0,1 0 0 0 0,-1 0 1 0 0,0-1-1 0 0,1 1 0 0 0,-1 0 1 0 0,0 0-1 0 0,0 0 0 0 0,0-1 1 0 0,0 1-1 0 0,0 0 0 0 0,0 0 1 0 0,0-1-1 0 0,0 1 1 0 0,-1 0-1 0 0,1 0 0 0 0,0-1 1 0 0,-1 1-1 0 0,1 0 0 0 0,-1-1 1 0 0,-1-1 8 0 0,0 0 1 0 0,1 0 0 0 0,-1 0 0 0 0,0 1-1 0 0,0-1 1 0 0,-1 1 0 0 0,1-1 0 0 0,-1 1-1 0 0,1 0 1 0 0,-5-3 0 0 0,-31-16 163 0 0,35 20-177 0 0,-23-11 34 0 0,-1 2-1 0 0,0 1 0 0 0,-45-9 1 0 0,-88-8 14 0 0,147 24-58 0 0,-284-34-43 0 0,-155-23-2 0 0,405 52 41 0 0,-547-89 240 0 0,306 46-110 0 0,-370-76 202 0 0,-333-107 279 0 0,906 213-556 0 0,-584-130 358 0 0,444 102-340 0 0,-554-105 33 0 0,265 57-106 0 0,236 43-12 0 0,-111-22 42 0 0,9-25-272 0 0,379 99 240 0 0,-31-8-205 0 0,1-2 0 0 0,1-1 0 0 0,-32-18 0 0 0,60 29-53 0 0,5 0-27 0 0,13-2 78 0 0,0 2 1 0 0,0-1-1 0 0,0 2 0 0 0,24 1 1 0 0,-2 1-4 0 0,121 1-374 0 0,104 1 310 0 0,509 14 146 0 0,-256 13 130 0 0,-356-19 0 0 0,314 42 0 0 0,-280-29 0 0 0,-108-16-2 0 0,102 17 19 0 0,-143-14 120 0 0,-42-11-73 0 0,-19-5 114 0 0,-167-31 184 0 0,25 6-292 0 0,-495-92 27 0 0,-21-4 100 0 0,400 69-58 0 0,-1472-315 1482 0 0,850 142-813 0 0,-233-116 299 0 0,868 261-894 0 0,227 73-241 0 0,-102-34-369 0 0,134 44 133 0 0,23 8-1307 0 0,-2-2 972 0 0,-1-1 0 0 0,20 2 0 0 0,62 2-138 0 0,-38-3 389 0 0,397 21 6 0 0,-353-21 436 0 0,-88-4-58 0 0,26 0 227 0 0,0 2 0 0 0,60 13 0 0 0,-102-16-106 0 0,-46-4 225 0 0,14-1-194 0 0,-136-4 289 0 0,34 3-476 0 0,-232-12-1 0 0,-113-8 0 0 0,437 23 0 0 0,-430-34 0 0 0,-5-4 63 0 0,236 19-50 0 0,-145-18 206 0 0,-4 1 122 0 0,206 21-209 0 0,-219-14 156 0 0,365 32-358 0 0,34 0-29 0 0,5 2-12 0 0,11 3-76 0 0,1 1 0 0 0,0-2 0 0 0,0 0 0 0 0,26 3 0 0 0,67 1-492 0 0,-69-6 519 0 0,378-3-247 0 0,-260-3 356 0 0,212-10 87 0 0,-55 2-8 0 0,144-10 103 0 0,-31 1 344 0 0,-406 21-375 0 0,-18 0 122 0 0,-20-6 94 0 0,-13 1-140 0 0,-1 2-1 0 0,0 1 1 0 0,-59 3-1 0 0,50 0-149 0 0,-74 1 18 0 0,-844 9 68 0 0,-593 8-57 0 0,1501-18-43 0 0,-416 29 145 0 0,455-29-156 0 0,3-1-3 0 0,0 1 0 0 0,1 0 1 0 0,-1 1-1 0 0,0-1 0 0 0,1 2 0 0 0,-1-1 1 0 0,-13 7-1 0 0,21-9 1 0 0,0 0 0 0 0,0 0-1 0 0,0 0 1 0 0,0 0 0 0 0,0 0 0 0 0,-1 0 0 0 0,1 0 0 0 0,0 0-1 0 0,0 0 1 0 0,0 0 0 0 0,0 0 0 0 0,0 1 0 0 0,0-1 0 0 0,0 0-1 0 0,0 0 1 0 0,0 0 0 0 0,0 0 0 0 0,0 0 0 0 0,0 0 0 0 0,-1 0-1 0 0,1 0 1 0 0,0 0 0 0 0,0 0 0 0 0,0 0 0 0 0,0 0 0 0 0,0 1-1 0 0,0-1 1 0 0,0 0 0 0 0,0 0 0 0 0,0 0 0 0 0,0 0-1 0 0,0 0 1 0 0,0 0 0 0 0,0 0 0 0 0,0 0 0 0 0,0 0 0 0 0,0 1-1 0 0,0-1 1 0 0,0 0 0 0 0,0 0 0 0 0,0 0 0 0 0,0 0 0 0 0,0 0-1 0 0,0 0 1 0 0,0 0 0 0 0,0 0 0 0 0,0 0 0 0 0,0 0 0 0 0,1 1-1 0 0,-1-1 1 0 0,0 0 0 0 0,0 0 0 0 0,0 0 0 0 0,0 0 0 0 0,0 0-1 0 0,0 0 1 0 0,3 3-24 0 0,0 0-1 0 0,-1 0 0 0 0,2 0 1 0 0,-1 0-1 0 0,0 0 0 0 0,0-1 1 0 0,1 0-1 0 0,-1 1 0 0 0,1-1 1 0 0,0-1-1 0 0,0 1 0 0 0,0 0 1 0 0,6 1-1 0 0,11 2-229 0 0,29 5-1 0 0,-38-8 172 0 0,89 11-471 0 0,128 2 0 0 0,103-17 423 0 0,-263 0 55 0 0,1036-51-498 0 0,-1054 49 568 0 0,1059-79-146 0 0,-663 60 261 0 0,-381 25 72 0 0,-62-1-60 0 0,-22-1 144 0 0,-410 19 625 0 0,214-6-610 0 0,-628 24-250 0 0,375-17-4 0 0,218-12-16 0 0,-157 9 92 0 0,-17 7 207 0 0,399-23-252 0 0,0 1 0 0 0,0 0 0 0 0,-38 11 0 0 0,62-13-57 0 0,0 0 0 0 0,0 0-1 0 0,1 0 1 0 0,-1 0-1 0 0,0 0 1 0 0,0 0 0 0 0,0 0-1 0 0,0 0 1 0 0,0 0 0 0 0,0 0-1 0 0,0 0 1 0 0,0 0 0 0 0,0 0-1 0 0,0 0 1 0 0,0 0 0 0 0,0 0-1 0 0,0 0 1 0 0,0 0-1 0 0,0 0 1 0 0,0 0 0 0 0,0 0-1 0 0,0 1 1 0 0,0-1 0 0 0,0 0-1 0 0,0 0 1 0 0,0 0 0 0 0,0 0-1 0 0,0 0 1 0 0,0 0 0 0 0,0 0-1 0 0,0 0 1 0 0,0 0-1 0 0,0 0 1 0 0,0 0 0 0 0,0 0-1 0 0,0 0 1 0 0,0 0 0 0 0,0 1-1 0 0,0-1 1 0 0,0 0 0 0 0,0 0-1 0 0,0 0 1 0 0,0 0 0 0 0,0 0-1 0 0,0 0 1 0 0,0 0 0 0 0,0 0-1 0 0,0 0 1 0 0,0 0-1 0 0,0 0 1 0 0,0 0 0 0 0,0 0-1 0 0,0 0 1 0 0,0 0 0 0 0,0 0-1 0 0,0 0 1 0 0,6 5-33 0 0,1 0 0 0 0,0-1 0 0 0,0 0 0 0 0,0-1 0 0 0,0 1 1 0 0,1-1-1 0 0,0-1 0 0 0,-1 0 0 0 0,13 3 0 0 0,79 6-367 0 0,468 1-459 0 0,-454-12 809 0 0,691-14-309 0 0,-392 3 264 0 0,65-3 36 0 0,352-6 48 0 0,-819 20 12 0 0,579 6 0 0 0,-519-5 0 0 0,129 10-2 0 0,-163-6 23 0 0,0 1 0 0 0,0 2 0 0 0,47 16 0 0 0,-78-23 3 0 0,0 1 1 0 0,0 1 0 0 0,0-1 0 0 0,0 1-1 0 0,0 0 1 0 0,4 3 0 0 0,-9-6-24 0 0,0 0 1 0 0,0 0-1 0 0,0 0 0 0 0,0 0 1 0 0,0 0-1 0 0,0 0 0 0 0,0 0 1 0 0,0 0-1 0 0,1 0 0 0 0,-1 1 1 0 0,0-1-1 0 0,0 0 0 0 0,0 0 1 0 0,0 0-1 0 0,0 0 0 0 0,0 0 1 0 0,0 0-1 0 0,0 0 0 0 0,0 0 1 0 0,0 0-1 0 0,0 0 0 0 0,0 0 1 0 0,0 1-1 0 0,0-1 0 0 0,0 0 1 0 0,0 0-1 0 0,0 0 0 0 0,0 0 1 0 0,0 0-1 0 0,0 0 0 0 0,0 0 1 0 0,0 0-1 0 0,0 1 0 0 0,0-1 1 0 0,0 0-1 0 0,0 0 0 0 0,0 0 1 0 0,0 0-1 0 0,0 0 0 0 0,0 0 1 0 0,0 0-1 0 0,0 0 0 0 0,0 0 1 0 0,0 0-1 0 0,0 1 0 0 0,0-1 1 0 0,0 0-1 0 0,0 0 0 0 0,-1 0 1 0 0,1 0-1 0 0,0 0 0 0 0,0 0 1 0 0,0 0-1 0 0,0 0 0 0 0,0 0 1 0 0,0 0-1 0 0,0 0 0 0 0,0 0 1 0 0,0 0-1 0 0,-1 0 0 0 0,-1 2 14 0 0,-1 1 0 0 0,1-1 0 0 0,-1-1 0 0 0,0 1 0 0 0,0 0 0 0 0,0-1 0 0 0,0 1 0 0 0,0-1 0 0 0,-5 1 0 0 0,-35 6 82 0 0,26-5-64 0 0,-290 28 254 0 0,-4-24-212 0 0,176-6-21 0 0,-1194-53 522 0 0,1088 34-307 0 0,-242-23 406 0 0,140 11-317 0 0,19 3-204 0 0,-141-15-76 0 0,33 4-84 0 0,212 18 6 0 0,-234-28-14 0 0,380 35-55 0 0,-121-37 0 0 0,183 47 42 0 0,0 0-1 0 0,0 1 0 0 0,-1 0 0 0 0,-18 1 1 0 0,28 1-12 0 0,-1 0 1 0 0,1 1-1 0 0,-1 0 1 0 0,1-1-1 0 0,-1 1 1 0 0,1 1-1 0 0,0-1 1 0 0,0 0-1 0 0,-1 1 1 0 0,1 0 0 0 0,-5 3-1 0 0,2 0-117 0 0,-1 0 0 0 0,1 1 0 0 0,0 0 0 0 0,-5 6 0 0 0,-9 19-392 0 0,19-29 455 0 0,2 1-54 0 0,0 1 111 0 0,1 1 1 0 0,-1-1-1 0 0,1 0 0 0 0,0 0 0 0 0,0 0 1 0 0,0 0-1 0 0,1-1 0 0 0,-1 1 0 0 0,1 0 0 0 0,0-1 1 0 0,0 0-1 0 0,0 0 0 0 0,0 0 0 0 0,1 0 0 0 0,0 0 1 0 0,-1 0-1 0 0,1-1 0 0 0,7 4 0 0 0,1-1 20 0 0,0-1 0 0 0,0 0 0 0 0,0-1 0 0 0,1 0 0 0 0,20 2 0 0 0,-17-3 6 0 0,-3-3-44 0 0,-11 1-10 0 0,-12-7 0 0 0,2 3 64 0 0,0 1 0 0 0,0 1 0 0 0,0-1 0 0 0,0 2 0 0 0,-17-3 0 0 0,-46 1 0 0 0,54 3 0 0 0,-335-17 319 0 0,20 1 37 0 0,-406 16 241 0 0,668 3-609 0 0,67-3-68 0 0,11 7-565 0 0,-3-3 587 0 0,0 0 0 0 0,1-1 1 0 0,0 0-1 0 0,0 0 0 0 0,0 0 1 0 0,0 0-1 0 0,0-1 0 0 0,10 2 1 0 0,7 2-85 0 0,33 2 0 0 0,279 17 114 0 0,-164-26 28 0 0,-38-1 0 0 0,108 14-92 0 0,-95-4 48 0 0,-65-7 56 0 0,-97-8 302 0 0,-9 0-86 0 0,0 1 0 0 0,-1 1 1 0 0,-43-2-1 0 0,-82 6-124 0 0,120 2-79 0 0,-148 6-27 0 0,-6 0 58 0 0,49-4 15 0 0,-190 27 0 0 0,272-21-67 0 0,0 3 0 0 0,-64 22 0 0 0,92-21-16 0 0,24-12-49 0 0,4 1-98 0 0,2 3 114 0 0,1 1-1 0 0,0-2 0 0 0,0 1 1 0 0,1-1-1 0 0,-1 1 0 0 0,1-1 1 0 0,0-1-1 0 0,0 1 0 0 0,0-1 1 0 0,0 0-1 0 0,1-1 0 0 0,-1 1 1 0 0,1-1-1 0 0,0-1 0 0 0,12 3 1 0 0,25 2 2 0 0,58 1 1 0 0,-15-2 25 0 0,358 22-328 0 0,-245-25-716 0 0,-206-2 1192 0 0,-1-1 1 0 0,1 0 0 0 0,-9-2 0 0 0,-14-2 171 0 0,-160-5 127 0 0,29 3-382 0 0,64 0-11 0 0,-141 10 0 0 0,192 1-37 0 0,-212 11 0 0 0,233-14-4 0 0,1 1-1 0 0,-1 1 0 0 0,-31 8 1 0 0,53-10-83 0 0,4 1-408 0 0,3 3 465 0 0,-1-1-1 0 0,1 0 1 0 0,0-1-1 0 0,0 1 1 0 0,1-1 0 0 0,-1 0-1 0 0,1 0 1 0 0,-1-1-1 0 0,1 0 1 0 0,0 0-1 0 0,0 0 1 0 0,8 1-1 0 0,13 2-25 0 0,43 1 1 0 0,-48-5 74 0 0,112 1 65 0 0,-47-2-104 0 0,265 0-340 0 0,-349 0 280 0 0,-5-1 67 0 0,-4-2 94 0 0,0 0-1 0 0,0 1 1 0 0,0-1-1 0 0,0 1 1 0 0,-1 0-1 0 0,-6 0 1 0 0,-45-5 106 0 0,33 5-178 0 0,-77-4 20 0 0,-162 11 1 0 0,146 0 40 0 0,-234 24-26 0 0,258-10-137 0 0,92-19-10 0 0,14 6-552 0 0,-2-3 612 0 0,-1 0-1 0 0,1 0 1 0 0,0 0-1 0 0,0-2 1 0 0,0 1 0 0 0,15-1-1 0 0,77-3 72 0 0,-44-1-93 0 0,213-8-334 0 0,-152 6-122 0 0,40 5 337 0 0,-46-2 451 0 0,25 3-119 0 0,-44 1-91 0 0,-25-5-57 0 0,-47 2 178 0 0,0 0 0 0 0,0 2 0 0 0,0 0-1 0 0,0 1 1 0 0,30 8 0 0 0,-17-2-122 0 0,40 12-59 0 0,-66-17 3 0 0,44 10 0 0 0,-42-11 0 0 0,-5-1 0 0 0,0 0 0 0 0,0 0 0 0 0,0 1 0 0 0,9 3 0 0 0,64 21 0 0 0,-74-25 0 0 0,19 8 0 0 0,24 9 0 0 0,-33-13 0 0 0,11 7-323 0 0,-44-18-57 0 0,12 4 499 0 0,-128-32-310 0 0,68 19 126 0 0,-212-38 198 0 0,-1 18 51 0 0,270 34-181 0 0,0 0 8 0 0,-21-3 44 0 0,0 1 1 0 0,0 2-1 0 0,-37 2 0 0 0,55 1-44 0 0,10-2 16 0 0,1 2-81 0 0,1-1 48 0 0,-1 0-12 0 0,1 0 0 0 0,0-1 0 0 0,-1 1 1 0 0,1 0-1 0 0,0 0 0 0 0,0-1 0 0 0,-1 1 0 0 0,1 0 1 0 0,0 0-1 0 0,0 0 0 0 0,0-1 0 0 0,0 1 0 0 0,0 0 1 0 0,0 0-1 0 0,0 0 0 0 0,0-1 0 0 0,0 1 0 0 0,1 0 1 0 0,-1 0-1 0 0,0-1 0 0 0,0 1 0 0 0,1 0 0 0 0,-1 0 1 0 0,0-1-1 0 0,1 1 0 0 0,-1 0 0 0 0,1-1 1 0 0,-1 1-1 0 0,1 0 0 0 0,-1-1 0 0 0,2 2 0 0 0,8 5-2 0 0,0 1 0 0 0,0-2 0 0 0,0 1 0 0 0,1-1 0 0 0,0-1-1 0 0,0 0 1 0 0,15 4 0 0 0,91 20-126 0 0,-43-12 109 0 0,52 10 37 0 0,-55-14 0 0 0,35 9 12 0 0,-96-21 43 0 0,26 5 46 0 0,-21-1-101 0 0,17 8 67 0 0,-26-10-54 0 0,1 1 40 0 0,35 12 38 0 0,-27-11-91 0 0,1 1 5 0 0,-15-5-6 0 0,0-1 1 0 0,1 1-1 0 0,-1 0 1 0 0,1-1-1 0 0,0 1 1 0 0,-1-1-1 0 0,1 0 1 0 0,-1 1-1 0 0,1-1 1 0 0,0 0-1 0 0,1 0 1 0 0,24 0 55 0 0,22 5 9 0 0,-1-3 10 0 0,-34-2-63 0 0,-11 0 20 0 0,-4-1-34 0 0,1-1 0 0 0,0 1-1 0 0,-1 0 1 0 0,1-1 0 0 0,-1 1 0 0 0,0 0 0 0 0,1-1 0 0 0,-1 1 0 0 0,0 0 0 0 0,0 0 0 0 0,1-1 0 0 0,-1 1 0 0 0,0 0 0 0 0,0 0 0 0 0,-1 0 0 0 0,1 0 0 0 0,-2-1 0 0 0,-24-14-37 0 0,24 14 19 0 0,-15-7 0 0 0,1 1-1 0 0,-1 1 1 0 0,-26-7 0 0 0,-60-8 38 0 0,65 14-16 0 0,-227-32 306 0 0,-2 18-57 0 0,256 21-237 0 0,1 1-1 0 0,-1 0 1 0 0,1 0-1 0 0,-1 1 1 0 0,-18 4-1 0 0,28-4 16 0 0,4 1-144 0 0,3 2 117 0 0,-1 0 1 0 0,2-1-1 0 0,-1 1 1 0 0,0-1-1 0 0,1 0 1 0 0,-1 0-1 0 0,1-1 1 0 0,0 0-1 0 0,9 3 1 0 0,62 9 111 0 0,-44-9-70 0 0,210 27 144 0 0,-170-24-180 0 0,-21-2 1 0 0,127 12 48 0 0,-120-12 72 0 0,4 6 11 0 0,42 11 112 0 0,-2-2-209 0 0,-13-2-60 0 0,16 5-36 0 0,-88-22 54 0 0,0 0 0 0 0,28-3 0 0 0,7 2 0 0 0,-39 0 0 0 0,-5-1 0 0 0,13-5 0 0 0,-7 3 0 0 0,-3 0 11 0 0,-10 1 82 0 0,-27-6-294 0 0,-164 8-249 0 0,76 1 261 0 0,100-1 189 0 0,-1 0 0 0 0,1 1-10 0 0,11-2-46 0 0,5 1-342 0 0,27 3 439 0 0,-1 0 0 0 0,37-1-1 0 0,65-6 212 0 0,-18-1-138 0 0,655-30 242 0 0,169-13 1192 0 0,-507 41-1244 0 0,-427 6-240 0 0,-34-11 458 0 0,-9 4-327 0 0,1 1-1 0 0,-66 0 1 0 0,30 3-138 0 0,-448-29-44 0 0,-269-23-13 0 0,10-16 11 0 0,778 71-10 0 0,-62-6 25 0 0,-77-15 0 0 0,131 18-70 0 0,18 3-57 0 0,-1 1 1 0 0,0-1-1 0 0,0 0 0 0 0,1 0 0 0 0,5-1 0 0 0,9 0-42 0 0,223-11-553 0 0,-103 3 464 0 0,719-30 172 0 0,-725 34 111 0 0,157-8 36 0 0,50 9 70 0 0,-340 4-72 0 0,-4-1-24 0 0,-15-1 14 0 0,-28-3 21 0 0,-112 9-7 0 0,60 0-79 0 0,10-2 25 0 0,-386 16 61 0 0,222-2 8 0 0,-212 21 66 0 0,395-30-184 0 0,82 4-280 0 0,-6-8 218 0 0,0 0-1 0 0,1 0 1 0 0,-1-1-1 0 0,1 1 0 0 0,0-2 1 0 0,10 2-1 0 0,55 2-163 0 0,-50-5 224 0 0,455-9-45 0 0,-239-1 46 0 0,193-3 15 0 0,440-11 0 0 0,-620 24 0 0 0,-175 3 0 0 0,94 16 0 0 0,-145-14 0 0 0,-17-1 0 0 0,-10-1 0 0 0,-11 1 0 0 0,12-4 0 0 0,-25 6-1 0 0,-39 2-1 0 0,17-3 27 0 0,-80 13 164 0 0,-403 49 11 0 0,-221 1 155 0 0,307-25-280 0 0,208-19-76 0 0,220-23 0 0 0,3 0-8 0 0,0 1 1 0 0,-17 4 0 0 0,28-5-123 0 0,4-1-231 0 0,-1 1 330 0 0,0-1 1 0 0,1 1-1 0 0,-1-1 1 0 0,0 1-1 0 0,0-1 0 0 0,0 1 1 0 0,0-1-1 0 0,0 1 0 0 0,1 1 1 0 0,7 3-62 0 0,6 0 24 0 0,0 0 1 0 0,0-1-1 0 0,0-1 0 0 0,30 3 0 0 0,65-3-169 0 0,-104-3 236 0 0,227-1-10 0 0,217 2-66 0 0,-385-1-15 0 0,76 4-681 0 0,-580 0 1527 0 0,356-1-674 0 0,-459 46 99 0 0,492-43-175 0 0,23-3-3 0 0,-7 0 0 0 0,1 2 0 0 0,-37 9 0 0 0,58-9-21 0 0,10-4-86 0 0,5 0-267 0 0,11 7 295 0 0,0-2-1 0 0,1 1 1 0 0,0-2 0 0 0,0 0 0 0 0,0-1 0 0 0,0 0 0 0 0,1-2 0 0 0,19 2 0 0 0,134-3 150 0 0,-107-3-112 0 0,78 1 41 0 0,292-12 0 0 0,-84-5-656 0 0,-335 17 581 0 0,-13 1 17 0 0,-42 2-153 0 0,-86 17 154 0 0,-2 0-19 0 0,97-16 88 0 0,-207 15-60 0 0,171-16 189 0 0,-101-10-1 0 0,167 8 80 0 0,6 0-269 0 0,109 1-285 0 0,-53-2 285 0 0,386-17-34 0 0,-69 1 113 0 0,-243 15 112 0 0,448 1 781 0 0,-195 12-467 0 0,-324-9-427 0 0,0 2 0 0 0,0 3 0 0 0,0 2 0 0 0,90 27-1 0 0,-114-21-128 0 0,-36-14-49 0 0,-33 4-258 0 0,4-1 295 0 0,-180 4 132 0 0,-299-1 656 0 0,101-2-202 0 0,168-7-291 0 0,72-1-413 0 0,181 7-235 0 0,-7-1 342 0 0,15 1-86 0 0,-1 0 0 0 0,1-2 0 0 0,30 0-1 0 0,73-8 81 0 0,-65 2 38 0 0,12 0 82 0 0,229-7 58 0 0,-3 9 88 0 0,32 1 144 0 0,-277 5-256 0 0,-1 2 0 0 0,60 14 0 0 0,-147-17 264 0 0,-29-4 54 0 0,-108 3 20 0 0,-432-7 135 0 0,401 7-210 0 0,189-1-277 0 0,9 0 18 0 0,6 0-98 0 0,3 4 7 0 0,1-1 0 0 0,1 0 0 0 0,-1-1 0 0 0,0 1-1 0 0,1-1 1 0 0,0-1 0 0 0,12 3 0 0 0,63 8-39 0 0,-28-6 112 0 0,196 22 51 0 0,35 7 12 0 0,-224-22-24 0 0,-59-13-121 0 0,-15 6-208 0 0,4-5 312 0 0,0 1-1 0 0,-1-2 0 0 0,1 1 1 0 0,0-1-1 0 0,-1 0 1 0 0,-11 0-1 0 0,-8 1 27 0 0,-281 6 171 0 0,206-9-190 0 0,78 1-29 0 0,-54 2 42 0 0,74-1-93 0 0,6 1-67 0 0,12 4-219 0 0,22 3-163 0 0,19 1 566 0 0,96 6 0 0 0,57-13-558 0 0,-160-3-46 0 0,-72-7 398 0 0,-513-19 1184 0 0,537 26-1054 0 0,-19 0 26 0 0,0 1 0 0 0,1 0 0 0 0,-1 1 0 0 0,-35 10 0 0 0,52-11-117 0 0,4 1-212 0 0,2 2 285 0 0,0 0 0 0 0,0 0 1 0 0,1 0-1 0 0,-1-1 1 0 0,1 1-1 0 0,-1-1 1 0 0,1 0-1 0 0,0 0 0 0 0,0 0 1 0 0,1 0-1 0 0,-1-1 1 0 0,1 0-1 0 0,-1 0 1 0 0,8 2-1 0 0,11 4-73 0 0,39 6-1 0 0,-7-2 99 0 0,5 0 24 0 0,114 10 0 0 0,-161-21-21 0 0,-11 0 490 0 0,1-1-447 0 0,21 0-93 0 0,37 6 0 0 0,-19-1-14 0 0,180 15-26 0 0,-122-9 73 0 0,68 7-50 0 0,50 5 5 0 0,73 13 38 0 0,-30-2 15 0 0,392 40 62 0 0,-438-48-24 0 0,-108-14-16 0 0,-10-1-24 0 0,279 38 0 0 0,-101-12 22 0 0,-27-5 78 0 0,-4 18 24 0 0,-42-8-64 0 0,-24-8-35 0 0,-176-34 146 0 0,-18-2 39 0 0,-83-6 141 0 0,-132-17-118 0 0,-209-24-233 0 0,178 24 32 0 0,-53-4 60 0 0,-9 6 11 0 0,-218-9 73 0 0,433 30-157 0 0,-362 6 79 0 0,457-3-102 0 0,-2 0-24 0 0,0 1-1 0 0,-22 4 1 0 0,36-5-57 0 0,4 2-383 0 0,2 1 422 0 0,1 1 0 0 0,-1-1-1 0 0,1 0 1 0 0,0-1 0 0 0,0 1 0 0 0,0-1 0 0 0,0 0 0 0 0,1 0 0 0 0,-1-1 0 0 0,1 1 0 0 0,8 1 0 0 0,12 3 21 0 0,35 5-1 0 0,-43-9-4 0 0,416 40 16 0 0,-140-20 16 0 0,107 14-2 0 0,-190-20 0 0 0,197 27 0 0 0,46 21-1064 0 0,-452-64 751 0 0,-49 0-948 0 0,-76-9 1102 0 0,33 0 492 0 0,-117-4 553 0 0,-318-8 1475 0 0,504 20-2286 0 0,-101 1 200 0 0,-155 21 0 0 0,263-20-273 0 0,0 1 1 0 0,1 0-1 0 0,-1 1 0 0 0,-18 7 0 0 0,29-9-8 0 0,0-1 0 0 0,1 0 0 0 0,-1 1 0 0 0,0 0 0 0 0,1 0 0 0 0,0 0 0 0 0,-1 0 0 0 0,1 0 0 0 0,0 0 0 0 0,0 1 0 0 0,-3 4 0 0 0,4-6-7 0 0,0 1 0 0 0,0 0 0 0 0,1 0 0 0 0,-1 0 0 0 0,1 0 0 0 0,0 0 0 0 0,-1 0 0 0 0,1 0-1 0 0,0 0 1 0 0,0 0 0 0 0,0 0 0 0 0,0 0 0 0 0,0 0 0 0 0,1 0 0 0 0,-1 0 0 0 0,1 0 0 0 0,-1 0 0 0 0,1 0-1 0 0,0-1 1 0 0,1 3 0 0 0,0 2-32 0 0,1-1 0 0 0,1 0-1 0 0,-1-1 1 0 0,1 1-1 0 0,0 0 1 0 0,0-1 0 0 0,0 0-1 0 0,1 0 1 0 0,9 6-1 0 0,0 0-88 0 0,2-1 0 0 0,19 8 0 0 0,0-3 71 0 0,1-2-1 0 0,0-2 1 0 0,58 9-1 0 0,-73-15 62 0 0,327 46-32 0 0,3-17-3 0 0,-328-31 36 0 0,1243 96-63 0 0,-572-63 64 0 0,-509-27 0 0 0,768 18 0 0 0,-525-20 0 0 0,445 2 0 0 0,-846-9 1 0 0,1226 9 409 0 0,-1138-5-348 0 0,668 29 316 0 0,-90 35-325 0 0,-566-50-53 0 0,73 11 0 0 0,-6 14 0 0 0,-170-34-21 0 0,-20-6-80 0 0,-25 4-81 0 0,1-3 164 0 0,1-1 0 0 0,-1-2 0 0 0,0 1 0 0 0,-24-4-1 0 0,6 0 12 0 0,-558-49 367 0 0,500 41-276 0 0,-1317-125 1048 0 0,383 43-907 0 0,-126-11-176 0 0,1129 102-49 0 0,20 2-43 0 0,14 2 8 0 0,17 2-23 0 0,364 32-519 0 0,807-24 362 0 0,-314-6-121 0 0,-31 4 240 0 0,93 36 96 0 0,-874-41 0 0 0,286 35 0 0 0,-340-38 2 0 0,1 0 2 0 0,1 2 0 0 0,-1 0 1 0 0,26 9-1 0 0,-38-11 85 0 0,-50 5 255 0 0,-133-1 211 0 0,-504 5-254 0 0,558-12-305 0 0,-516-11-83 0 0,-19 0 86 0 0,-320-4-4 0 0,125 1 64 0 0,589 7 69 0 0,253 8-156 0 0,15 3 2 0 0,16 1-35 0 0,18 1-68 0 0,0-1-1 0 0,50-1 1 0 0,75-11-72 0 0,-71 2 133 0 0,573-43-302 0 0,866-53-626 0 0,46 89 776 0 0,-1130 46 570 0 0,-402-26-84 0 0,-41-7-122 0 0,-4-1 22 0 0,-21-6 71 0 0,0 0 0 0 0,-1 2 0 0 0,0 0 0 0 0,-35-2 0 0 0,10 1-129 0 0,-306-28 68 0 0,-3 18-32 0 0,288 14-139 0 0,-1244-25-5 0 0,-3 27 0 0 0,626 1 0 0 0,491-1 4 0 0,-619-15 46 0 0,791 14-39 0 0,-4-1 4 0 0,0 0 0 0 0,0-2 0 0 0,-37-10-1 0 0,60 10 6 0 0,8 2 17 0 0,16-4-43 0 0,45-5-196 0 0,70-4 1 0 0,-51 7 101 0 0,437-59-273 0 0,-48 5 350 0 0,893-67-310 0 0,-55 86 110 0 0,-483 82 159 0 0,-591-16 64 0 0,-162-13 0 0 0,86 24 0 0 0,-143-30 0 0 0,25 10 0 0 0,-38-13 0 0 0,1-1 0 0 0,0 0 0 0 0,0 1 0 0 0,0-1 0 0 0,-1 1 0 0 0,1-1 0 0 0,0 0 0 0 0,0 1 0 0 0,-1 0 0 0 0,1-1 0 0 0,0 1 0 0 0,-1-1 0 0 0,2 2 0 0 0,-2-1 0 0 0,-1-1 0 0 0,1 1 0 0 0,0-1 0 0 0,0 1 0 0 0,0-1 0 0 0,-1 1 0 0 0,1-1 0 0 0,0 1 0 0 0,-1-1 0 0 0,1 1 0 0 0,0-1 0 0 0,-1 0 0 0 0,1 1 0 0 0,0-1 0 0 0,-1 0 0 0 0,1 1 0 0 0,-1-1 0 0 0,1 0 0 0 0,-1 1 0 0 0,1-1 0 0 0,-1 0 0 0 0,1 0 0 0 0,-1 1 0 0 0,1-1 0 0 0,-1 0 0 0 0,-18 6 0 0 0,-16 2 0 0 0,0-3 0 0 0,-64 3 0 0 0,49-5 0 0 0,-438 32 17 0 0,-474 34 30 0 0,-581 49-47 0 0,-66-23 251 0 0,1525-92 268 0 0,201-9-703 0 0,143-25 0 0 0,-173 19 128 0 0,713-121-179 0 0,-191 28 28 0 0,-467 83 159 0 0,893-123-665 0 0,-376 75 622 0 0,-192 30 79 0 0,-198 20 12 0 0,-120 8 239 0 0,0 7-1 0 0,164 15 0 0 0,-295-8-76 0 0,0 0 0 0 0,0 1 0 0 0,0 1 0 0 0,32 11 1 0 0,-48-14 95 0 0,-6 1-138 0 0,-9 4-93 0 0,0-1-1 0 0,-1 0 0 0 0,0-1 1 0 0,-21 3-1 0 0,-64 6 103 0 0,56-9-110 0 0,-138 19 5 0 0,-73 8 16 0 0,-154 5-40 0 0,293-27 0 0 0,101-7 0 0 0,-127 10 0 0 0,-165-7 0 0 0,297-6 6 0 0,1 1 5 0 0,0 0 1 0 0,-1-1-1 0 0,1 0 1 0 0,0 0-1 0 0,0-1 1 0 0,0 0 0 0 0,0 0-1 0 0,-8-4 1 0 0,16 5-5 0 0,-1 1 0 0 0,0 0 1 0 0,0-1-1 0 0,1 1 0 0 0,-1 0 1 0 0,0-1-1 0 0,1 1 0 0 0,-1-1 1 0 0,0 1-1 0 0,1-1 0 0 0,-1 1 1 0 0,1-1-1 0 0,-1 1 0 0 0,1-1 1 0 0,-1 0-1 0 0,1 1 0 0 0,-1-1 1 0 0,1 0-1 0 0,-1 0 0 0 0,1 1 1 0 0,0-1-1 0 0,0 0 0 0 0,-1 0 1 0 0,1 1-1 0 0,0-1 0 0 0,0 0 1 0 0,0 0-1 0 0,0 0 0 0 0,0 1 0 0 0,0-1 1 0 0,0 0-1 0 0,0 0 0 0 0,0 0 1 0 0,0 1-1 0 0,0-1 0 0 0,1 0 1 0 0,-1 0-1 0 0,0 1 0 0 0,1-1 1 0 0,-1 0-1 0 0,0 0 0 0 0,1 1 1 0 0,-1-1-1 0 0,1 0 0 0 0,-1 1 1 0 0,1-1-1 0 0,-1 1 0 0 0,1-1 1 0 0,-1 1-1 0 0,2-2 0 0 0,4-3 34 0 0,-1 1 0 0 0,1-1 0 0 0,0 1 0 0 0,10-5 0 0 0,16-6-66 0 0,1 1-1 0 0,38-10 1 0 0,7-3-123 0 0,83-39-113 0 0,114-42-142 0 0,-23 37 68 0 0,-25 9 149 0 0,-69 19 119 0 0,244-32-1 0 0,-98 21 68 0 0,-204 35 0 0 0,-94 17 0 0 0,22-2-3 0 0,-1-2 1 0 0,1-2-1 0 0,27-10 1 0 0,-33 6-101 0 0,-17 4 90 0 0,-3 4 1 0 0,-2 3 9 0 0,0 1 1 0 0,1-1 0 0 0,-1 0-1 0 0,0 0 1 0 0,1 1 0 0 0,-1-1-1 0 0,0 0 1 0 0,0 0-1 0 0,0 1 1 0 0,0-1 0 0 0,0 0-1 0 0,0 0 1 0 0,0 1 0 0 0,0-1-1 0 0,0 0 1 0 0,0 0 0 0 0,-1-1-1 0 0,1-1 11 0 0,-1-6 19 0 0,0 1 1 0 0,-1 0-1 0 0,0-1 1 0 0,0 1-1 0 0,-1 0 1 0 0,0 0-1 0 0,-6-11 0 0 0,-35-51-187 0 0,31 50 153 0 0,-20-37 0 0 0,19 27 7 0 0,5 13 0 0 0,1 0 0 0 0,0 0 0 0 0,2-1 0 0 0,0 0 0 0 0,-6-35 0 0 0,8 26 16 0 0,2 0 0 0 0,0-1 0 0 0,5-42 0 0 0,3 42 31 0 0,-3 20-12 0 0,-1-1 0 0 0,0 1 0 0 0,0-1 0 0 0,0-9 0 0 0,-2 9-37 0 0,0 7-59 0 0,-1 2 49 0 0,0 1 1 0 0,0 0-1 0 0,0-1 0 0 0,0 1 0 0 0,0 0 1 0 0,1 0-1 0 0,-1 0 0 0 0,0 0 1 0 0,0 0-1 0 0,1 0 0 0 0,-2 1 0 0 0,1 0-6 0 0,-21 23-48 0 0,-8 8-10 0 0,-46 68 0 0 0,69-89 76 0 0,1-1-1 0 0,-1 1 1 0 0,2-1-1 0 0,0 2 1 0 0,0-1-1 0 0,1 0 1 0 0,1 1-1 0 0,0 0 0 0 0,1 0 1 0 0,-1 24-1 0 0,3-30-27 0 0,0-1-1 0 0,0 1 0 0 0,1 0 0 0 0,0-1 1 0 0,1 1-1 0 0,0-1 0 0 0,0 1 0 0 0,0-1 1 0 0,0 0-1 0 0,1 0 0 0 0,0 0 1 0 0,1 0-1 0 0,-1 0 0 0 0,1-1 0 0 0,0 1 1 0 0,0-1-1 0 0,1 0 0 0 0,0 0 0 0 0,0-1 1 0 0,0 1-1 0 0,10 6 0 0 0,-1-3-23 0 0,0 1 0 0 0,1-2 0 0 0,29 11 0 0 0,47 7-227 0 0,18 4 142 0 0,-98-24 148 0 0,-9-4 346 0 0,-3 1-213 0 0,0 3-125 0 0,0-1 0 0 0,-1 1 0 0 0,0-1 0 0 0,0 1 0 0 0,0-1 0 0 0,-1 0 0 0 0,1 0-1 0 0,-1 0 1 0 0,-6 5 0 0 0,-5 6 108 0 0,-17 12 0 0 0,17-15-60 0 0,-17 19-1 0 0,16-11-66 0 0,0 0 0 0 0,2 2 0 0 0,0-1 0 0 0,2 1 0 0 0,0 1 0 0 0,1 0 0 0 0,2 1 0 0 0,0-1 0 0 0,-8 49 0 0 0,12-46-17 0 0,2 1 0 0 0,0-1 0 0 0,3 31 0 0 0,0-41 8 0 0,1 0-1 0 0,1 0 0 0 0,0 0 0 0 0,1 0 1 0 0,1-1-1 0 0,9 22 0 0 0,-1-12 10 0 0,-2-8 0 0 0,-7-13 0 0 0,1-1 0 0 0,5 7 14 0 0,1 0 0 0 0,1-1 0 0 0,0 0-1 0 0,0-1 1 0 0,18 10 0 0 0,-11-9 3 0 0,-14-7 5 0 0,19 5-8 0 0,2 1-155 0 0,-23-7 202 0 0,-3-1-45 0 0,1 0-1 0 0,0 0 0 0 0,-1 1 1 0 0,1-1-1 0 0,-1 0 0 0 0,1 0 1 0 0,0 1-1 0 0,-1-1 0 0 0,1 0 1 0 0,-1 1-1 0 0,1-1 0 0 0,-1 1 1 0 0,1-1-1 0 0,-1 1 0 0 0,1-1 1 0 0,-1 1-1 0 0,0-1 0 0 0,1 1 1 0 0,-1-1-1 0 0,1 1 0 0 0,-1 0 1 0 0,6 9 53 0 0,-6-8-60 0 0,1 0 0 0 0,0 0 0 0 0,-1 0-1 0 0,0 0 1 0 0,1 0 0 0 0,-1 0 0 0 0,0 0 0 0 0,0 0 0 0 0,0 0 0 0 0,-1 0-1 0 0,1 3 1 0 0,-1 4 25 0 0,0 8 35 0 0,-1 1 1 0 0,-1-1-1 0 0,-10 33 1 0 0,6-23 17 0 0,-4 16-48 0 0,-9 37-99 0 0,18-71 49 0 0,1 1-1 0 0,0-1 0 0 0,1 1 0 0 0,0 0 0 0 0,0-1 0 0 0,3 14 0 0 0,-3-18 12 0 0,9 16-10 0 0,-8-16-14 0 0,0-3 22 0 0,-1 0-1 0 0,1 0 0 0 0,0 0 0 0 0,0 0 1 0 0,0-1-1 0 0,0 1 0 0 0,0 0 1 0 0,0 0-1 0 0,0-1 0 0 0,2 3 0 0 0,6 5 3 0 0,7 2 0 0 0,-11-9 0 0 0,-1-2 0 0 0,9 4-68 0 0,-1-1 0 0 0,1 0 0 0 0,0-1 0 0 0,-1-1 0 0 0,26 1 0 0 0,-16-2-4 0 0,41-1-82 0 0,-23 2 87 0 0,-23 0 27 0 0,0 0 27 0 0,-17-1 13 0 0,1 0 0 0 0,-1 0-1 0 0,1 0 1 0 0,-1 0 0 0 0,1 0 0 0 0,-1 0-1 0 0,1 0 1 0 0,-1 0 0 0 0,1 0-1 0 0,-1 0 1 0 0,1 0 0 0 0,-1 0 0 0 0,0 0-1 0 0,1 0 1 0 0,-1 1 0 0 0,1-1-1 0 0,-1 0 1 0 0,1 0 0 0 0,-1 1-1 0 0,1-1 1 0 0,4 5-45 0 0,5 3 24 0 0,-5 5-22 0 0,-4-10 44 0 0,-1-1 1 0 0,0 1-1 0 0,0 0 1 0 0,0 0 0 0 0,0 0-1 0 0,0 0 1 0 0,0 0-1 0 0,-1-1 1 0 0,0 1-1 0 0,1 0 1 0 0,-1 0-1 0 0,0-1 1 0 0,0 1-1 0 0,-1-1 1 0 0,1 1-1 0 0,-3 4 1 0 0,-2 0 49 0 0,-1 0 0 0 0,1 0 0 0 0,-14 10 0 0 0,0 1 39 0 0,-23 16-11 0 0,31-25-48 0 0,-1 1 1 0 0,-17 18-1 0 0,7-4-26 0 0,-12 14 54 0 0,26-23-59 0 0,4-2-16 0 0,4-10-61 0 0,1 3-113 0 0,0-6 181 0 0,0 0 1 0 0,0 0-1 0 0,0 1 0 0 0,0-1 1 0 0,0 0-1 0 0,0 0 1 0 0,-1 1-1 0 0,1-1 1 0 0,0 0-1 0 0,0 1 1 0 0,0-1-1 0 0,0 0 1 0 0,0 0-1 0 0,0 1 1 0 0,0-1-1 0 0,0 0 1 0 0,0 1-1 0 0,0-1 1 0 0,0 0-1 0 0,0 0 1 0 0,1 1-1 0 0,-1-1 1 0 0,0 0-1 0 0,0 0 1 0 0,0 1-1 0 0,0-1 1 0 0,0 0-1 0 0,1 0 0 0 0,-1 1 1 0 0,0-1-1 0 0,0 0 1 0 0,0 0-1 0 0,0 0 1 0 0,1 1-1 0 0,-1-1 1 0 0,0 0-1 0 0,0 0 1 0 0,1 0-1 0 0,4 2 33 0 0,1-1 0 0 0,-1-1-1 0 0,1 1 1 0 0,-1-1-1 0 0,1 0 1 0 0,0 0 0 0 0,-1-1-1 0 0,1 0 1 0 0,-1 1-1 0 0,0-2 1 0 0,1 1 0 0 0,-1-1-1 0 0,0 0 1 0 0,0 0-1 0 0,0 0 1 0 0,0-1 0 0 0,0 0-1 0 0,8-6 1 0 0,-8 6-14 0 0,-1 0-1 0 0,1-1 1 0 0,-1 1-1 0 0,0-1 1 0 0,0 0-1 0 0,-1-1 1 0 0,1 1-1 0 0,-1 0 1 0 0,0-1 0 0 0,0 0-1 0 0,0 0 1 0 0,-1 0-1 0 0,0 0 1 0 0,0 0-1 0 0,0-1 1 0 0,0 1 0 0 0,-1 0-1 0 0,0-1 1 0 0,1-7-1 0 0,-3 3-9 0 0,0-1 0 0 0,0 1 0 0 0,-1 0 0 0 0,-1 0-1 0 0,0 0 1 0 0,0 0 0 0 0,-7-13 0 0 0,-37-65 17 0 0,20 48 56 0 0,-58-66 0 0 0,67 84-56 0 0,13 17-1 0 0,3 3-12 0 0,1 0-1 0 0,-1 0 0 0 0,1 0 1 0 0,0 0-1 0 0,-1 0 0 0 0,1 0 1 0 0,0 0-1 0 0,0-1 1 0 0,1 1-1 0 0,-2-4 0 0 0,2 5-10 0 0,-1-1 0 0 0,1 1 0 0 0,-1 0 0 0 0,1-1 0 0 0,-1 1 0 0 0,1-1 0 0 0,0 1 0 0 0,0-1 0 0 0,0 1 0 0 0,0-1 0 0 0,0 1 0 0 0,0-1 0 0 0,1 1 0 0 0,-1-1 0 0 0,0 1 0 0 0,1-1 0 0 0,-1 1 0 0 0,1 0 0 0 0,0-2 0 0 0,1 0-13 0 0,0 1-1 0 0,0 0 1 0 0,0 0 0 0 0,0-1-1 0 0,0 2 1 0 0,0-1-1 0 0,1 0 1 0 0,-1 0 0 0 0,4-1-1 0 0,14-7-87 0 0,0 2 1 0 0,0 0-1 0 0,1 2 0 0 0,0 0 0 0 0,29-4 0 0 0,-8 1 2 0 0,9-1 59 0 0,38-9 839 0 0,-111 25-485 0 0,-32 6-110 0 0,-1-2-123 0 0,19-3-43 0 0,-40 2 0 0 0,68-10-31 0 0,9-2-1 0 0,6-2-10 0 0,-7 5 10 0 0,21-11-83 0 0,-11 6 34 0 0,0 0-1 0 0,17-13 1 0 0,-16 9 50 0 0,-2 0 0 0 0,-8 8 1 0 0,-1 1 0 0 0,0-1 0 0 0,1 0 0 0 0,-1 1 0 0 0,0-1 0 0 0,0 1 0 0 0,1-1 0 0 0,-1 0 0 0 0,0 1 0 0 0,0-1 0 0 0,0 0 0 0 0,0 1 0 0 0,0-1 0 0 0,0 0 0 0 0,0 1 0 0 0,0-1 0 0 0,0-1 0 0 0,-1-1 16 0 0,0 1 1 0 0,-1-1-1 0 0,1 1 0 0 0,-1-1 1 0 0,1 1-1 0 0,-1 0 1 0 0,0 0-1 0 0,0 0 1 0 0,0 0-1 0 0,0 0 1 0 0,0 0-1 0 0,-4-2 0 0 0,-33-19 183 0 0,-82-25-122 0 0,50 21-12 0 0,66 25-59 0 0,-23-9 44 0 0,0-1-1 0 0,-47-28 1 0 0,62 30 2 0 0,5-1-15 0 0,7 10-59 0 0,0-1 1 0 0,1 1 0 0 0,-1-1 0 0 0,1 0-1 0 0,0 1 1 0 0,-1-1 0 0 0,1 1 0 0 0,0-1-1 0 0,0 0 1 0 0,0 1 0 0 0,0-1 0 0 0,1 0-1 0 0,-1 1 1 0 0,0-1 0 0 0,1 1 0 0 0,-1-1-1 0 0,1 0 1 0 0,-1 1 0 0 0,1-1 0 0 0,0 1-1 0 0,-1 0 1 0 0,1-1 0 0 0,0 1 0 0 0,0-1-1 0 0,0 1 1 0 0,0 0 0 0 0,0 0 0 0 0,1 0-1 0 0,-1 0 1 0 0,0 0 0 0 0,0 0 0 0 0,3-2-1 0 0,5-2-92 0 0,-1 0 0 0 0,1 0-1 0 0,18-7 1 0 0,-25 11 103 0 0,116-41-232 0 0,-101 34 304 0 0,-1-1-1 0 0,0 0 0 0 0,0-1 1 0 0,18-15-1 0 0,-27 18-7 0 0,-5 4-6 0 0,2 0 1 0 0,-1 0-1 0 0,0 0 1 0 0,0 0 0 0 0,6-3-1 0 0,15-11 18 0 0,50-27 0 0 0,-61 38-66 0 0,-4 1 12 0 0,-7 4 376 0 0,-11-10-230 0 0,5 8-146 0 0,-1-1-1 0 0,1 1 1 0 0,-1 0 0 0 0,0 0 0 0 0,-1 1 0 0 0,1 0 0 0 0,-11-4 0 0 0,-43-7-11 0 0,34 8 1 0 0,5 1-1 0 0,-3 0 4 0 0,-26-10 0 0 0,37 9 38 0 0,2-1-54 0 0,8 5-90 0 0,5 0-101 0 0,13-5 99 0 0,1 2 0 0 0,0 0 1 0 0,0 1-1 0 0,18-1 0 0 0,52-9 5 0 0,-75 12 125 0 0,-10 0 426 0 0,-8-9-133 0 0,3 6-269 0 0,0 1 0 0 0,0 0 0 0 0,0-1 0 0 0,-1 2 0 0 0,1-1 0 0 0,-1 0 0 0 0,0 1 0 0 0,-5-4 0 0 0,-37-13 66 0 0,12 6-85 0 0,10 3-34 0 0,17 9 2 0 0,1-2-1 0 0,0 1 1 0 0,1-1-1 0 0,-1 1 1 0 0,0-2 0 0 0,1 1-1 0 0,-8-7 1 0 0,11 9-91 0 0,2-1-114 0 0,0 1 167 0 0,0-1 0 0 0,1 1 1 0 0,-1-1-1 0 0,0 1 0 0 0,1 0 1 0 0,-1-1-1 0 0,1 1 0 0 0,-1-1 0 0 0,1 1 1 0 0,0 0-1 0 0,0 0 0 0 0,0-1 1 0 0,-1 1-1 0 0,1 0 0 0 0,2-2 0 0 0,0 0-24 0 0,1 0 0 0 0,0 0-1 0 0,0 0 1 0 0,7-4 0 0 0,2 0-46 0 0,0 1 0 0 0,18-6 0 0 0,-18 8 90 0 0,0-1-1 0 0,0-1 1 0 0,-1 0 0 0 0,19-13-1 0 0,-29 18 24 0 0,0 0-1 0 0,0 0 1 0 0,0 0 0 0 0,0 0-1 0 0,-1-1 1 0 0,1 1-1 0 0,0-1 1 0 0,-1 1 0 0 0,1-1-1 0 0,-1 1 1 0 0,0-1-1 0 0,1 0 1 0 0,0-3 0 0 0,1 1 58 0 0,-3 3-52 0 0,0 0 0 0 0,0 1-1 0 0,0-1 1 0 0,1 0 0 0 0,-1 1 0 0 0,0-1-1 0 0,0 0 1 0 0,0 1 0 0 0,0-1-1 0 0,0 0 1 0 0,-1 1 0 0 0,1-1 0 0 0,0 0-1 0 0,0 1 1 0 0,0-1 0 0 0,0 0 0 0 0,-1 1-1 0 0,1-1 1 0 0,-1-1 0 0 0,0 1 22 0 0,-1-7 4 0 0,-1 1 0 0 0,0-1-1 0 0,0 1 1 0 0,0 0 0 0 0,-1 0-1 0 0,-9-12 1 0 0,-2 2 171 0 0,-17-17 0 0 0,19 20-115 0 0,0 0 0 0 0,-15-21 0 0 0,25 32-93 0 0,-4-16 0 0 0,2-6-25 0 0,8 14-32 0 0,-1 7 23 0 0,-1 1-6 0 0,1 0 0 0 0,-1 0 0 0 0,1 0 0 0 0,0 1-1 0 0,0-1 1 0 0,0 0 0 0 0,0 1 0 0 0,1-1 0 0 0,-1 1-1 0 0,1 0 1 0 0,3-3 0 0 0,-1 1-30 0 0,6-4-30 0 0,-1 1 0 0 0,1 0 0 0 0,24-11 0 0 0,5-3 59 0 0,-8 4-20 0 0,-18 10 62 0 0,0-1 0 0 0,-1 0 0 0 0,0-1-1 0 0,0 0 1 0 0,16-16 0 0 0,-28 23 26 0 0,1 0 0 0 0,-1 0 0 0 0,1 0 0 0 0,-1 0 1 0 0,0 0-1 0 0,0 0 0 0 0,0 0 0 0 0,0 0 0 0 0,0-1 0 0 0,0 1 0 0 0,-1 0 0 0 0,1-1 0 0 0,-1 1 1 0 0,0-1-1 0 0,1 1 0 0 0,-1 0 0 0 0,0-1 0 0 0,0 1 0 0 0,-1-1 0 0 0,1 1 0 0 0,0 0 1 0 0,-2-4-1 0 0,1 3 15 0 0,0 0 1 0 0,-1 0 0 0 0,1-1-1 0 0,-1 1 1 0 0,0 0 0 0 0,0 0-1 0 0,0 1 1 0 0,0-1 0 0 0,0 0-1 0 0,-1 1 1 0 0,1-1 0 0 0,-1 1 0 0 0,0 0-1 0 0,-5-4 1 0 0,-7-3-34 0 0,4 2-21 0 0,0 1 0 0 0,-1 1-1 0 0,0-1 1 0 0,0 2-1 0 0,-13-4 1 0 0,23 7-67 0 0,1 0 12 0 0,-6-4 3 0 0,6 4 0 0 0,-2 1 11 0 0,-47 1 30 0 0,1 3 1 0 0,-1 2-1 0 0,-74 18 0 0 0,113-22 23 0 0,1 2 0 0 0,0-1 0 0 0,0 1 0 0 0,0 1 0 0 0,-10 6 0 0 0,8-3 0 0 0,3 3 0 0 0,8-10-6 0 0,1 0-1 0 0,-1 0 1 0 0,0 0-1 0 0,1 0 1 0 0,0 0-1 0 0,-1 0 0 0 0,1 0 1 0 0,0 1-1 0 0,0-1 1 0 0,-1 0-1 0 0,1 0 1 0 0,0 0-1 0 0,0 0 1 0 0,0 1-1 0 0,0-1 1 0 0,1 0-1 0 0,-1 0 1 0 0,0 0-1 0 0,0 1 0 0 0,2 1 1 0 0,-1-1-29 0 0,0 0 0 0 0,0-1 0 0 0,0 1 0 0 0,1 0 0 0 0,-1-1 0 0 0,1 1 0 0 0,-1-1 0 0 0,1 1 0 0 0,-1-1 0 0 0,5 2 0 0 0,1 1-46 0 0,0 0 1 0 0,1-1-1 0 0,-1 0 1 0 0,1 0-1 0 0,10 1 1 0 0,12 3 19 0 0,0-1 0 0 0,0-2 0 0 0,0-2 0 0 0,1 0 1 0 0,42-4-1 0 0,-72 2 61 0 0,-1-1 1 0 0,1 1-1 0 0,-1 0 1 0 0,0-1-1 0 0,1 1 1 0 0,-1-1-1 0 0,0 1 1 0 0,1 0-1 0 0,-1-1 0 0 0,0 1 1 0 0,0-1-1 0 0,1 1 1 0 0,-1-1-1 0 0,0 1 1 0 0,0-1-1 0 0,0 1 1 0 0,0-1-1 0 0,0 1 1 0 0,1-1-1 0 0,-1 1 1 0 0,0-1-1 0 0,0 1 1 0 0,0-1-1 0 0,0 1 1 0 0,-1-2-1 0 0,1 2 2 0 0,0-1 9 0 0,0-1 0 0 0,-1 0 0 0 0,1 1 0 0 0,0-1 0 0 0,-1 1 0 0 0,0 0 0 0 0,1-1-1 0 0,-1 1 1 0 0,0-1 0 0 0,0 1 0 0 0,1 0 0 0 0,-1-1 0 0 0,0 1 0 0 0,0 0 0 0 0,-1 0 0 0 0,1 0 0 0 0,-2-2-1 0 0,-24-15 120 0 0,21 14-108 0 0,-33-20 164 0 0,-84-37-1 0 0,70 37 63 0 0,-92-55 0 0 0,141 77-236 0 0,-1 0 4 0 0,-8-11 9 0 0,8 1-25 0 0,5 9-16 0 0,0 1 0 0 0,0-1 0 0 0,1 0-1 0 0,0 1 1 0 0,-1-1 0 0 0,1 0 0 0 0,0 1 0 0 0,0-1-1 0 0,0 1 1 0 0,0 0 0 0 0,1-1 0 0 0,-1 1 0 0 0,1 0-1 0 0,0 0 1 0 0,-1-1 0 0 0,1 1 0 0 0,0 1-1 0 0,0-1 1 0 0,3-2 0 0 0,3-3-84 0 0,0 1-1 0 0,1 0 1 0 0,15-9 0 0 0,30-13-74 0 0,77-43 173 0 0,-129 70 33 0 0,0 0-1 0 0,0-1 1 0 0,0 1-1 0 0,1-1 1 0 0,-2 1-1 0 0,1-1 1 0 0,0 0-1 0 0,0 0 0 0 0,0 0 1 0 0,-1 0-1 0 0,1 0 1 0 0,-1 0-1 0 0,0 0 1 0 0,1-1-1 0 0,-1 1 1 0 0,0 0-1 0 0,0-1 1 0 0,-1 1-1 0 0,1-1 0 0 0,0 1 1 0 0,-1-1-1 0 0,0 1 1 0 0,1-1-1 0 0,-1 0 1 0 0,0 1-1 0 0,0-1 1 0 0,-1 1-1 0 0,1-1 1 0 0,-1 1-1 0 0,1-1 1 0 0,-1 1-1 0 0,0-1 0 0 0,1 1 1 0 0,-1-1-1 0 0,-1 1 1 0 0,1 0-1 0 0,0-1 1 0 0,0 1-1 0 0,-1 0 1 0 0,1 0-1 0 0,-4-3 1 0 0,-2-2-24 0 0,1 1 0 0 0,0 1 1 0 0,0-1-1 0 0,0 1 0 0 0,-1 0 0 0 0,0 1 1 0 0,0 0-1 0 0,0 0 0 0 0,-13-5 0 0 0,6 3-8 0 0,3 0-10 0 0,9 5-44 0 0,12-5-398 0 0,-1 2 399 0 0,0 0 0 0 0,0 1 0 0 0,0-1 0 0 0,14-1 1 0 0,-10 1 50 0 0,27-9 0 0 0,-22 5 37 0 0,-16 7-33 0 0,-1 0 1 0 0,0 1 0 0 0,1-1 0 0 0,-1 0-1 0 0,0 0 1 0 0,1 1 0 0 0,-1-1-1 0 0,0 0 1 0 0,0 0 0 0 0,2-2-1 0 0,7-6-2 0 0,-7 7 0 0 0,0-1 0 0 0,5-11 0 0 0,-5 11 1 0 0,-1 0-3 0 0,2-15 25 0 0,-4 15 5 0 0,-1 0-1 0 0,1 0 1 0 0,0 0 0 0 0,-1 1 0 0 0,1-1 0 0 0,-1 0 0 0 0,0 0 0 0 0,0 1 0 0 0,0-1 0 0 0,-1 0 0 0 0,1 1 0 0 0,0-1 0 0 0,-1 1 0 0 0,0 0 0 0 0,1-1 0 0 0,-1 1 0 0 0,0 0 0 0 0,0 0-1 0 0,0 0 1 0 0,-1 1 0 0 0,1-1 0 0 0,-5-2 0 0 0,-4-2-28 0 0,-4-2-9 0 0,7 6-43 0 0,4 3 28 0 0,-4 0-60 0 0,6 0-35 0 0,0 4-383 0 0,1-2 486 0 0,0 18-179 0 0,1-17 188 0 0,-1 0 0 0 0,1 0 0 0 0,-1 0 0 0 0,0 0 0 0 0,0 0 1 0 0,-1 0-1 0 0,1 0 0 0 0,-1 0 0 0 0,0 0 0 0 0,0-1 0 0 0,0 1 0 0 0,0-1 0 0 0,-1 1 0 0 0,1-1 1 0 0,-1 0-1 0 0,0 0 0 0 0,0 0 0 0 0,0 0 0 0 0,-6 4 0 0 0,-6 3-1 0 0,-1-1 0 0 0,1 0 1 0 0,-23 8-1 0 0,24-10 8 0 0,9-5-6 0 0,-64 30-18 0 0,-111 35 0 0 0,-128 3 72 0 0,108-27-24 0 0,-101 13 82 0 0,-4-14 47 0 0,223-31-136 0 0,-606 49 211 0 0,-2-41 126 0 0,477-17-157 0 0,-113 1 0 0 0,-290-3-299 0 0,638-1-180 0 0,34-6 1 0 0,-17 2 142 0 0,277-20-203 0 0,-164 15 260 0 0,482-29 28 0 0,-420 26 44 0 0,209-4 10 0 0,-211 9 0 0 0,617 6 64 0 0,-822 2-64 0 0,330 24-33 0 0,-5 24-18 0 0,-307-44 6 0 0,1 1 1 0 0,29 11-1 0 0,-52-15-9 0 0,-62 5-10 0 0,-295 2 203 0 0,-1877 69 184 0 0,781-51-177 0 0,925-18-143 0 0,200-2-30 0 0,600-22-1075 0 0,4-17 814 0 0,-97 10 252 0 0,-113 15 27 0 0,627-69-492 0 0,-456 51 336 0 0,163-15-12 0 0,492-16-17 0 0,0 61 241 0 0,-806 0 1 0 0,162 15 129 0 0,-214-14-105 0 0,-1 2 0 0 0,1 1 0 0 0,-1 2 0 0 0,54 22 0 0 0,-89-31-67 0 0,7 2 43 0 0,0 1 1 0 0,0 0-1 0 0,14 11 0 0 0,-21-15-40 0 0,0 1 0 0 0,0 0 1 0 0,0 0-1 0 0,0 0 0 0 0,0-1 0 0 0,0 1 1 0 0,0 0-1 0 0,0 0 0 0 0,0 1 0 0 0,-1-1 0 0 0,1 0 1 0 0,0 0-1 0 0,-1 0 0 0 0,1 0 0 0 0,-1 1 0 0 0,1-1 1 0 0,-1 0-1 0 0,1 0 0 0 0,-1 1 0 0 0,0-1 1 0 0,0 0-1 0 0,0 1 0 0 0,0-1 0 0 0,0 0 0 0 0,0 1 1 0 0,0-1-1 0 0,0 0 0 0 0,0 1 0 0 0,-1-1 1 0 0,1 0-1 0 0,-1 0 0 0 0,1 1 0 0 0,-1-1 0 0 0,0 1 1 0 0,-1 2 3 0 0,-1 0 1 0 0,0-1 0 0 0,0 0-1 0 0,0 0 1 0 0,0 0 0 0 0,-1 0 0 0 0,1 0-1 0 0,-1 0 1 0 0,-7 3 0 0 0,-5 2 25 0 0,-20 7 0 0 0,25-11-21 0 0,-37 13 69 0 0,-85 18 1 0 0,-55-1 27 0 0,136-26-84 0 0,-785 95 309 0 0,778-97-317 0 0,-528 45 171 0 0,289-27-90 0 0,-435 19 146 0 0,310-22-114 0 0,-35 0 13 0 0,-225 16 79 0 0,424-20-19 0 0,-20 2 201 0 0,254-16-321 0 0,25-3-85 0 0,-1 0-1 0 0,1 0 1 0 0,-1 0 0 0 0,1 0-1 0 0,-1 0 1 0 0,1 0-1 0 0,-1 0 1 0 0,1 0 0 0 0,-1 0-1 0 0,1 0 1 0 0,-1 1 0 0 0,1-1-1 0 0,-1 0 1 0 0,1 0-1 0 0,-1 1 1 0 0,1-1 0 0 0,-1 0-1 0 0,1 1 1 0 0,0-1-1 0 0,-1 0 1 0 0,1 1 0 0 0,0 0-7 0 0,0-1 1 0 0,0 1 0 0 0,0 0 0 0 0,1-1-1 0 0,-1 1 1 0 0,0-1 0 0 0,1 1 0 0 0,-1-1 0 0 0,1 1-1 0 0,-1 0 1 0 0,0-1 0 0 0,1 0 0 0 0,-1 1-1 0 0,1-1 1 0 0,-1 1 0 0 0,1-1 0 0 0,0 0-1 0 0,-1 1 1 0 0,1-1 0 0 0,-1 0 0 0 0,1 1 0 0 0,0-1-1 0 0,21 8-65 0 0,2-2-4 0 0,0-2 1 0 0,1 0-1 0 0,46 0 1 0 0,83-10-176 0 0,503-70 24 0 0,322-61 61 0 0,5 44-20 0 0,-196 63 130 0 0,-6 52 20 0 0,-516 3 29 0 0,-199-16 14 0 0,125 35 0 0 0,-182-41 25 0 0,0 1 0 0 0,-1-1-1 0 0,1 2 1 0 0,-1-1 0 0 0,16 12-1 0 0,-23-14 32 0 0,-4 1 4 0 0,0 0-60 0 0,0 0 0 0 0,-1-1 0 0 0,1 1 0 0 0,-1 0 0 0 0,0-1 0 0 0,0 0 0 0 0,0 1 0 0 0,0-1 0 0 0,0 0 0 0 0,0 0 0 0 0,-1-1 0 0 0,1 1 0 0 0,-7 1 0 0 0,-8 2-9 0 0,-29 5 0 0 0,30-7 1 0 0,-389 43 111 0 0,263-35-87 0 0,-1092 84 26 0 0,668-54-51 0 0,420-31-1 0 0,-316 31 0 0 0,294-23-2 0 0,-50 8 58 0 0,100-3 18 0 0,118-23-74 0 0,0 0 0 0 0,1 0 0 0 0,-1 0 0 0 0,1 0 0 0 0,-1 0 0 0 0,0 0 0 0 0,1 1 0 0 0,-1-1 0 0 0,1 0 0 0 0,-1 0 0 0 0,0 1 0 0 0,1-1 0 0 0,-1 0 0 0 0,1 1 0 0 0,-1-1 0 0 0,1 0 0 0 0,-1 1 0 0 0,1-1 0 0 0,-1 1 0 0 0,1 0-2 0 0,1 0 0 0 0,-1-1 0 0 0,1 1 0 0 0,-1 0-1 0 0,1-1 1 0 0,-1 1 0 0 0,1 0 0 0 0,0-1 0 0 0,-1 1 0 0 0,1-1-1 0 0,0 1 1 0 0,-1-1 0 0 0,1 1 0 0 0,0-1 0 0 0,0 1 0 0 0,0-1-1 0 0,-1 0 1 0 0,1 1 0 0 0,1-1 0 0 0,23 8-127 0 0,10-1-4 0 0,-1-1-1 0 0,2-2 1 0 0,38 0-1 0 0,112-9-67 0 0,-137 3 174 0 0,821-68-359 0 0,-597 41 260 0 0,314-28-268 0 0,-369 40 249 0 0,344-17-142 0 0,-402 28 216 0 0,44 0 52 0 0,-1 15 32 0 0,-196-9-6 0 0,10 2 36 0 0,25 6 0 0 0,-39-8-23 0 0,0 1-1 0 0,1 0 1 0 0,-1 0-1 0 0,0 1 1 0 0,0-1 0 0 0,0 1-1 0 0,0-1 1 0 0,0 1 0 0 0,0 0-1 0 0,0 0 1 0 0,-1 0 0 0 0,1 0-1 0 0,3 5 1 0 0,-6-7-16 0 0,0 0 0 0 0,0 0 0 0 0,0 0 0 0 0,0 0-1 0 0,0 0 1 0 0,0 0 0 0 0,0 1 0 0 0,0-1 0 0 0,0 0 0 0 0,0 0 0 0 0,1 0 0 0 0,-1 0 0 0 0,0 0 0 0 0,0 1-1 0 0,0-1 1 0 0,0 0 0 0 0,0 0 0 0 0,0 0 0 0 0,0 0 0 0 0,0 1 0 0 0,0-1 0 0 0,0 0 0 0 0,-1 0 0 0 0,1 0 0 0 0,0 0-1 0 0,0 0 1 0 0,0 1 0 0 0,0-1 0 0 0,0 0 0 0 0,0 0 0 0 0,0 0 0 0 0,0 0 0 0 0,0 0 0 0 0,0 1 0 0 0,0-1-1 0 0,-1 0 1 0 0,1 0 0 0 0,0 0 0 0 0,0 0 0 0 0,0 0 0 0 0,-6 8 45 0 0,0-2 1 0 0,0 1 0 0 0,0 0-1 0 0,-1-1 1 0 0,0 0-1 0 0,0-1 1 0 0,-1 0-1 0 0,0 0 1 0 0,1 0-1 0 0,-2-1 1 0 0,-12 5-1 0 0,-14 4 66 0 0,-57 11-1 0 0,89-23-108 0 0,-579 115 314 0 0,424-88-304 0 0,-874 152 128 0 0,404-83-80 0 0,317-50-64 0 0,-87 12 0 0 0,225-38 74 0 0,-254 40 268 0 0,418-60-315 0 0,6-1-15 0 0,1 1-1 0 0,-1-1 1 0 0,1 1 0 0 0,0-1-1 0 0,-1 1 1 0 0,1 0 0 0 0,0 0 0 0 0,-5 2-1 0 0,26-4-135 0 0,532-99-1200 0 0,961-179 187 0 0,-685 207 1006 0 0,-794 71 136 0 0,39-2 18 0 0,0 4 0 0 0,84 10 0 0 0,-148-10 1 0 0,1 1 0 0 0,-1 0 0 0 0,0 0 0 0 0,0 1 0 0 0,0 0 0 0 0,0 0 0 0 0,0 1 0 0 0,7 4 0 0 0,-15-8-22 0 0,0 0 1 0 0,0 0-1 0 0,0 0 0 0 0,0 0 1 0 0,0 1-1 0 0,1-1 1 0 0,-1 0-1 0 0,0 0 1 0 0,0 0-1 0 0,0 0 1 0 0,0 0-1 0 0,0 0 1 0 0,0 0-1 0 0,0 0 1 0 0,0 0-1 0 0,1 0 0 0 0,-1 1 1 0 0,0-1-1 0 0,0 0 1 0 0,0 0-1 0 0,0 0 1 0 0,0 0-1 0 0,0 0 1 0 0,0 0-1 0 0,0 1 1 0 0,0-1-1 0 0,0 0 0 0 0,0 0 1 0 0,0 0-1 0 0,0 0 1 0 0,0 0-1 0 0,0 0 1 0 0,0 1-1 0 0,0-1 1 0 0,0 0-1 0 0,0 0 1 0 0,0 0-1 0 0,0 0 1 0 0,0 0-1 0 0,0 1 0 0 0,0-1 1 0 0,0 0-1 0 0,0 0 1 0 0,0 0-1 0 0,-2 3 15 0 0,1 0 0 0 0,-1-1 0 0 0,1 1 0 0 0,-1 0-1 0 0,0-1 1 0 0,0 0 0 0 0,0 1 0 0 0,0-1 0 0 0,-1 0 0 0 0,1 0-1 0 0,0 0 1 0 0,-1 0 0 0 0,0-1 0 0 0,1 1 0 0 0,-1-1-1 0 0,-5 3 1 0 0,-8 3 63 0 0,-30 8 0 0 0,39-13-62 0 0,-98 23 184 0 0,-127 14-1 0 0,194-34-172 0 0,-518 62 91 0 0,-5-15-48 0 0,-44-12 7 0 0,437-30-54 0 0,-451 10 679 0 0,607-19-636 0 0,12-1-67 0 0,0 0-1 0 0,0 0 0 0 0,0 0 0 0 0,0 0 0 0 0,0 0 1 0 0,0 0-1 0 0,0 0 0 0 0,0 0 0 0 0,0 0 1 0 0,1 0-1 0 0,-1 0 0 0 0,0 0 0 0 0,0 0 1 0 0,0 0-1 0 0,0 0 0 0 0,0 0 0 0 0,0 0 1 0 0,0 0-1 0 0,0 0 0 0 0,0 0 0 0 0,0 0 0 0 0,0 0 1 0 0,0 0-1 0 0,0 0 0 0 0,0 0 0 0 0,0 0 1 0 0,0 0-1 0 0,0 0 0 0 0,0 0 0 0 0,0 0 1 0 0,0 0-1 0 0,0 0 0 0 0,0 0 0 0 0,0 0 1 0 0,0 1-1 0 0,0-1 0 0 0,0 0 0 0 0,0 0 0 0 0,0 0 1 0 0,0 0-1 0 0,0 0 0 0 0,0 0 0 0 0,0 0 1 0 0,0 0-1 0 0,0 0 0 0 0,0 0 0 0 0,0 0 1 0 0,0 0-1 0 0,0 0 0 0 0,0 0 0 0 0,0 0 1 0 0,0 0-1 0 0,0 0 0 0 0,0 0 0 0 0,0 0 0 0 0,0 0 1 0 0,0 0-1 0 0,0 0 0 0 0,12 3-19 0 0,-11-3 20 0 0,31 6-118 0 0,0-3 0 0 0,48 1 0 0 0,66-11-152 0 0,-48 2 137 0 0,99-2 37 0 0,242-10-75 0 0,810-9-357 0 0,-1115 27 467 0 0,298 15-88 0 0,-399-11 148 0 0,-25-2 0 0 0,-12-3 0 0 0,-20-4 0 0 0,19 3 0 0 0,-528-52 196 0 0,422 46-170 0 0,-959-63 181 0 0,-366-27 615 0 0,738 49-452 0 0,-4 21 89 0 0,644 26-407 0 0,-139 1 124 0 0,138 2-59 0 0,-76 14 0 0 0,130-16-147 0 0,-1 1 0 0 0,1 1 1 0 0,-1-1-1 0 0,1 1 0 0 0,-1 0 1 0 0,1 0-1 0 0,-6 4 0 0 0,11-6 28 0 0,0 0-1 0 0,-1 0 1 0 0,1 0-1 0 0,0 0 1 0 0,0 0 0 0 0,0 0-1 0 0,0 0 1 0 0,0 0-1 0 0,0 0 1 0 0,0 0-1 0 0,0 1 1 0 0,0-1-1 0 0,-1 0 1 0 0,1 0 0 0 0,0 0-1 0 0,0 0 1 0 0,0 0-1 0 0,0 0 1 0 0,0 0-1 0 0,0 0 1 0 0,0 0-1 0 0,0 0 1 0 0,0 1 0 0 0,0-1-1 0 0,0 0 1 0 0,0 0-1 0 0,0 0 1 0 0,0 0-1 0 0,0 0 1 0 0,0 0-1 0 0,0 0 1 0 0,0 1 0 0 0,0-1-1 0 0,0 0 1 0 0,0 0-1 0 0,0 0 1 0 0,0 0-1 0 0,0 0 1 0 0,0 0-1 0 0,0 0 1 0 0,0 0 0 0 0,0 1-1 0 0,0-1 1 0 0,0 0-1 0 0,0 0 1 0 0,0 0-1 0 0,0 0 1 0 0,0 0-1 0 0,0 0 1 0 0,0 0 0 0 0,1 0-1 0 0,-1 0 1 0 0,0 0-1 0 0,0 0 1 0 0,0 1-1 0 0,0-1 1 0 0,0 0-1 0 0,0 0 1 0 0,0 0 0 0 0,0 0-1 0 0,1 0 1 0 0,-1 0-1 0 0,0 0 1 0 0,0 0-1 0 0,0 0 1 0 0,5 4-76 0 0,-1 0 0 0 0,1-1-1 0 0,0 1 1 0 0,0-1 0 0 0,1 0 0 0 0,-1-1 0 0 0,0 1 0 0 0,9 2-1 0 0,51 11-601 0 0,-63-16 669 0 0,233 32-1373 0 0,10-20 1013 0 0,-236-12 364 0 0,502 14-297 0 0,365 17 230 0 0,1577 243-43 0 0,-2441-272 116 0 0,238 43-11 0 0,-5 19 30 0 0,-234-61 31 0 0,0 1 0 0 0,0 1 0 0 0,-1 0 0 0 0,0 0 0 0 0,0 1 0 0 0,0 0 0 0 0,11 10 0 0 0,-21-16-44 0 0,1 0 0 0 0,-1 0-1 0 0,0 0 1 0 0,0 0 0 0 0,0 1-1 0 0,0-1 1 0 0,1 0-1 0 0,-1 0 1 0 0,0 0 0 0 0,0 0-1 0 0,0 0 1 0 0,0 0 0 0 0,0 1-1 0 0,0-1 1 0 0,1 0 0 0 0,-1 0-1 0 0,0 0 1 0 0,0 0 0 0 0,0 1-1 0 0,0-1 1 0 0,0 0 0 0 0,0 0-1 0 0,0 0 1 0 0,0 1-1 0 0,0-1 1 0 0,0 0 0 0 0,0 0-1 0 0,0 0 1 0 0,0 1 0 0 0,0-1-1 0 0,0 0 1 0 0,0 0 0 0 0,0 0-1 0 0,0 1 1 0 0,-1 1 16 0 0,0 0-1 0 0,0 0 1 0 0,0 0-1 0 0,0 0 1 0 0,0 0-1 0 0,0 0 1 0 0,0 0-1 0 0,-1 0 1 0 0,1 0 0 0 0,-1-1-1 0 0,1 1 1 0 0,-1 0-1 0 0,0-1 1 0 0,0 0-1 0 0,1 1 1 0 0,-1-1-1 0 0,0 0 1 0 0,0 0-1 0 0,0 0 1 0 0,-1 0 0 0 0,1 0-1 0 0,-3 0 1 0 0,-8 3 59 0 0,0-1-1 0 0,-25 3 1 0 0,36-6-73 0 0,-75 6 180 0 0,-107-5 0 0 0,136-2-139 0 0,-1410-68 348 0 0,1414 67-400 0 0,-1691-153-76 0 0,657-19 312 0 0,1073 173-228 0 0,-172-42 135 0 0,139 32-69 0 0,0-2-1 0 0,-50-25 1 0 0,80 35-58 0 0,1-1 0 0 0,0 0 0 0 0,1-1 0 0 0,-1 0 0 0 0,1 0 0 0 0,-7-7 0 0 0,11 11-11 0 0,1-1-1 0 0,0 1 1 0 0,0 0-1 0 0,0-1 0 0 0,0 1 1 0 0,0-1-1 0 0,0 0 1 0 0,0 1-1 0 0,0-1 1 0 0,1 0-1 0 0,-1 1 1 0 0,1-1-1 0 0,-1 0 0 0 0,1 0 1 0 0,0 1-1 0 0,0-1 1 0 0,-1 0-1 0 0,1 0 1 0 0,0 0-1 0 0,1 0 1 0 0,-1 1-1 0 0,0-1 0 0 0,1 0 1 0 0,-1 0-1 0 0,1 1 1 0 0,-1-1-1 0 0,1 0 1 0 0,0 0-1 0 0,-1 1 1 0 0,1-1-1 0 0,0 1 1 0 0,2-3-1 0 0,2-1-27 0 0,1-1 0 0 0,0 0 0 0 0,1 1 0 0 0,-1 0 0 0 0,1 1 0 0 0,0 0-1 0 0,0 0 1 0 0,0 0 0 0 0,13-4 0 0 0,42-17-418 0 0,77-21 0 0 0,76-7-402 0 0,483-68-1377 0 0,-223 62 1239 0 0,571 2-1 0 0,-527 75 1181 0 0,-490-16-124 0 0,-7-2 41 0 0,0 2 1 0 0,0 1-1 0 0,0 0 1 0 0,38 12-1 0 0,-57-14-61 0 0,0 1 0 0 0,1-1-1 0 0,-1 0 1 0 0,0 1 0 0 0,-1 0-1 0 0,1 0 1 0 0,0 0 0 0 0,0 0-1 0 0,-1 0 1 0 0,3 3 0 0 0,-5-5-46 0 0,0 0 0 0 0,0 0 0 0 0,0 0 0 0 0,0 0 0 0 0,0 0 0 0 0,1 0 0 0 0,-1 0 0 0 0,0 1 0 0 0,0-1 0 0 0,0 0 1 0 0,0 0-1 0 0,0 0 0 0 0,0 0 0 0 0,0 0 0 0 0,0 0 0 0 0,0 0 0 0 0,0 0 0 0 0,0 1 0 0 0,0-1 0 0 0,0 0 0 0 0,0 0 0 0 0,0 0 1 0 0,0 0-1 0 0,0 0 0 0 0,0 0 0 0 0,0 0 0 0 0,0 0 0 0 0,0 1 0 0 0,0-1 0 0 0,0 0 0 0 0,0 0 0 0 0,0 0 0 0 0,0 0 0 0 0,-1 0 0 0 0,1 0 1 0 0,0 0-1 0 0,0 0 0 0 0,0 0 0 0 0,0 1 0 0 0,0-1 0 0 0,0 0 0 0 0,0 0 0 0 0,0 0 0 0 0,0 0 0 0 0,0 0 0 0 0,0 0 0 0 0,-1 0 1 0 0,1 0-1 0 0,0 0 0 0 0,0 0 0 0 0,0 0 0 0 0,0 0 0 0 0,0 0 0 0 0,0 0 0 0 0,0 0 0 0 0,-1 0 0 0 0,1 0 0 0 0,-9 6 76 0 0,0-1 0 0 0,0 0-1 0 0,-1-1 1 0 0,1 0-1 0 0,-1 0 1 0 0,-19 4 0 0 0,-69 8 67 0 0,74-12-93 0 0,-428 34 401 0 0,356-32-384 0 0,-1141 55 424 0 0,737-47-281 0 0,127-4-46 0 0,-617 3 759 0 0,696-19-312 0 0,200 3-294 0 0,68 3-281 0 0,24 0-140 0 0,5 0 11 0 0,8 2-68 0 0,22 1-124 0 0,60 1-353 0 0,105-10 0 0 0,97-21-59 0 0,-175 14 406 0 0,514-56-1216 0 0,141-14-524 0 0,-345 36 787 0 0,92-8-216 0 0,-215 31 1464 0 0,-498 26 1864 0 0,108-4-1513 0 0,-243 8 81 0 0,84 0-290 0 0,-789 11 37 0 0,641-16-7 0 0,107-1-40 0 0,-342-6 337 0 0,458 1-314 0 0,-345-19 856 0 0,418 16-771 0 0,-83-10 244 0 0,123 11-121 0 0,-63-18 1 0 0,106 22-311 0 0,7 2-32 0 0,-1 0 0 0 0,1 0 0 0 0,0 0 0 0 0,0-1 0 0 0,0 1 0 0 0,0-1-1 0 0,0 0 1 0 0,0 0 0 0 0,-6-5 0 0 0,10 7-29 0 0,0 0 0 0 0,0 0 0 0 0,0 0 0 0 0,0-1 0 0 0,0 1 0 0 0,0 0-1 0 0,0 0 1 0 0,0 0 0 0 0,0 0 0 0 0,0 0 0 0 0,-1 0 0 0 0,1 0 0 0 0,0 0 0 0 0,0 0-1 0 0,0 0 1 0 0,0 0 0 0 0,0-1 0 0 0,0 1 0 0 0,0 0 0 0 0,0 0 0 0 0,0 0 0 0 0,0 0-1 0 0,0 0 1 0 0,0 0 0 0 0,0 0 0 0 0,0 0 0 0 0,0 0 0 0 0,1 0 0 0 0,-1-1 0 0 0,0 1-1 0 0,0 0 1 0 0,0 0 0 0 0,0 0 0 0 0,0 0 0 0 0,0 0 0 0 0,0 0 0 0 0,0 0 0 0 0,0 0-1 0 0,0 0 1 0 0,0 0 0 0 0,0 0 0 0 0,0 0 0 0 0,0 0 0 0 0,0 0 0 0 0,1 0 0 0 0,-1 0-1 0 0,0-1 1 0 0,0 1 0 0 0,0 0 0 0 0,0 0 0 0 0,0 0 0 0 0,0 0 0 0 0,0 0 0 0 0,0 0-1 0 0,0 0 1 0 0,0 0 0 0 0,0 0 0 0 0,1 0 0 0 0,-1 0 0 0 0,0 0 0 0 0,11-6-66 0 0,0 1 0 0 0,0 0 0 0 0,1 0 0 0 0,0 1 0 0 0,0 1 0 0 0,0 0 0 0 0,13-2 0 0 0,-16 3 35 0 0,188-34-521 0 0,-44 9 141 0 0,1121-195-2094 0 0,-363 110 126 0 0,-626 81 1659 0 0,459-51-828 0 0,-344 48 1339 0 0,-127 13 1308 0 0,-270 21-665 0 0,-17-1-89 0 0,-1 0 0 0 0,-14-3 1 0 0,-9-2-126 0 0,-356-15 917 0 0,241 19-1106 0 0,-185 1 35 0 0,-259 8-3 0 0,281 1 65 0 0,23-1 83 0 0,-413-14 988 0 0,565 1-48 0 0,-261-46 0 0 0,394 51-1081 0 0,-57-16 414 0 0,59 15-422 0 0,1 0-1 0 0,-1 0 1 0 0,0-1 0 0 0,1 0 0 0 0,0 0-1 0 0,0 0 1 0 0,0 0 0 0 0,-6-6-1 0 0,10 8-52 0 0,1 1 1 0 0,0 0-1 0 0,-1-1 0 0 0,1 1 0 0 0,0-1 0 0 0,-1 1 0 0 0,1 0 0 0 0,0-1 0 0 0,-1 1 0 0 0,1-1 0 0 0,0 1 1 0 0,0-1-1 0 0,0 1 0 0 0,-1-1 0 0 0,1 1 0 0 0,0-1 0 0 0,0 1 0 0 0,0-1 0 0 0,0 1 0 0 0,0-1 0 0 0,0 1 1 0 0,0-1-1 0 0,0 1 0 0 0,0-1 0 0 0,0 1 0 0 0,0-1 0 0 0,0 1 0 0 0,1 0 0 0 0,-1-1 0 0 0,0 1 1 0 0,0-1-1 0 0,0 1 0 0 0,1-1 0 0 0,-1 1 0 0 0,0-1 0 0 0,0 1 0 0 0,1 0 0 0 0,-1-1 0 0 0,0 1 0 0 0,1 0 1 0 0,-1-1-1 0 0,1 1 0 0 0,0-1 0 0 0,1-1 6 0 0,2 0 1 0 0,-1 0 0 0 0,0 1-1 0 0,0-1 1 0 0,4-1-1 0 0,22-6-35 0 0,-1 1 1 0 0,1 2-1 0 0,36-4 0 0 0,-31 4-18 0 0,3 1-1 0 0,703-107-756 0 0,-582 89 627 0 0,408-49-786 0 0,-302 45 352 0 0,351-26-1524 0 0,-554 49 1905 0 0,51-1-22 0 0,-548 16 1853 0 0,-469 67-1317 0 0,564-47-251 0 0,-14 2-27 0 0,-314 27 43 0 0,514-48-32 0 0,-219 15 182 0 0,2-21 523 0 0,350-6-477 0 0,0-2 0 0 0,-31-6 0 0 0,50 7 1 0 0,15-2 162 0 0,-3-1-324 0 0,36-6-132 0 0,81-7-1 0 0,-51 9-100 0 0,253-36-328 0 0,286-35-319 0 0,123 5-431 0 0,-550 59 945 0 0,262-16-350 0 0,211-9 272 0 0,-656 40 551 0 0,-141 4 465 0 0,37 1-477 0 0,-904 32-87 0 0,-82 2-36 0 0,430-48 1008 0 0,558-1-362 0 0,95 9-313 0 0,6 2-280 0 0,83 12-66 0 0,156 2 0 0 0,-193-13-61 0 0,318 4-56 0 0,-126-3 54 0 0,1003 37-908 0 0,-970-26 538 0 0,256 16-586 0 0,-502-28 916 0 0,81 8-89 0 0,-85-7 64 0 0,-1 1 0 0 0,33 11 0 0 0,-68-11-53 0 0,-17 0 39 0 0,-38 0-1 0 0,19-2 29 0 0,-1449 114 349 0 0,1431-110-242 0 0,-1044 114 823 0 0,440-42-709 0 0,319-34-95 0 0,-54 5 51 0 0,-263 35 532 0 0,668-84-645 0 0,0 1-1 0 0,0-1 0 0 0,0 0 1 0 0,0 0-1 0 0,0 0 0 0 0,0 0 1 0 0,-1 0-1 0 0,1 0 0 0 0,0 0 0 0 0,0 1 1 0 0,0-1-1 0 0,0 0 0 0 0,0 0 1 0 0,0 0-1 0 0,0 0 0 0 0,0 0 1 0 0,0 1-1 0 0,0-1 0 0 0,0 0 1 0 0,0 0-1 0 0,0 0 0 0 0,0 0 1 0 0,0 0-1 0 0,0 1 0 0 0,0-1 1 0 0,0 0-1 0 0,0 0 0 0 0,0 0 1 0 0,1 0-1 0 0,-1 0 0 0 0,0 0 0 0 0,0 1 1 0 0,0-1-1 0 0,0 0 0 0 0,0 0 1 0 0,0 0-1 0 0,0 0 0 0 0,0 0 1 0 0,0 0-1 0 0,1 0 0 0 0,-1 0 1 0 0,0 0-1 0 0,0 1 0 0 0,0-1 1 0 0,0 0-1 0 0,0 0 0 0 0,0 0 1 0 0,1 0-1 0 0,-1 0 0 0 0,7 6-22 0 0,1-2 4 0 0,1 0 0 0 0,0 0 0 0 0,0-1 0 0 0,0 0 0 0 0,0 0 0 0 0,1-1-1 0 0,-1-1 1 0 0,14 2 0 0 0,-7-1-17 0 0,291 21-76 0 0,4-21 18 0 0,-223-3 85 0 0,-59 1 6 0 0,1050-1 0 0 0,-802 1 0 0 0,133 2 0 0 0,-266 1-6 0 0,94 3-21 0 0,-169-1 10 0 0,94 18 1 0 0,-148-19-33 0 0,0 0 1 0 0,19 8-1 0 0,-30-10-65 0 0,-6 0 8 0 0,-2 1 72 0 0,0 0-1 0 0,0-1 1 0 0,1 1-1 0 0,-2-1 0 0 0,1 0 1 0 0,0 0-1 0 0,0 0 1 0 0,-1-1-1 0 0,1 1 0 0 0,-7 0 1 0 0,-56 8-258 0 0,42-8 196 0 0,-545 40 287 0 0,394-33 14 0 0,-915 40 1302 0 0,-416 26-404 0 0,1461-72-1101 0 0,-384 45 198 0 0,366-31-150 0 0,61-16-120 0 0,6 0-94 0 0,3 2 73 0 0,0 0-1 0 0,0-1 0 0 0,0 0 1 0 0,0-1-1 0 0,1 1 1 0 0,11 0-1 0 0,46 1-307 0 0,-52-3 350 0 0,412-19-44 0 0,-1-30 75 0 0,-201 21 18 0 0,568-69-240 0 0,-458 54-589 0 0,-329 43 480 0 0,-204-3-807 0 0,-792 16 1930 0 0,-961 64 1898 0 0,1709-62-3006 0 0,659-55-1331 0 0,-213 16 1192 0 0,-20 5 466 0 0,483-40-50 0 0,-408 51-109 0 0,-1 16-52 0 0,-248-7 166 0 0,-1 0 0 0 0,1 0 0 0 0,11 4 0 0 0,-16-4-52 0 0,-2 0 91 0 0,-1 0-1 0 0,1 0 1 0 0,-1 0 0 0 0,0-1-1 0 0,0 1 1 0 0,1 0-1 0 0,-1 0 1 0 0,0-1-1 0 0,0 1 1 0 0,0-1-1 0 0,0 1 1 0 0,-1 0 0 0 0,1 0-3 0 0,-7 3 12 0 0,0 0 1 0 0,-1 0 0 0 0,1-1-1 0 0,0-1 1 0 0,-12 3 0 0 0,-48 7 14 0 0,39-8 7 0 0,-563 67 931 0 0,132-40-17 0 0,197-16-293 0 0,75-3-267 0 0,-316 26 789 0 0,501-37-1119 0 0,5-1-66 0 0,-1 0 0 0 0,1 0 0 0 0,0 1 0 0 0,-1-1 0 0 0,1 0 0 0 0,-1 1 0 0 0,1-1 0 0 0,-1 1 0 0 0,2 1 0 0 0,8 2-59 0 0,12 2-54 0 0,1-2-1 0 0,-1 0 1 0 0,35 0-1 0 0,74-5-119 0 0,313-42-310 0 0,-279 23 422 0 0,1064-143-191 0 0,-1227 162 336 0 0,487-62-672 0 0,-486 63 488 0 0,-7 1-68 0 0,-44 4-210 0 0,-78-1-1 0 0,46-3 438 0 0,-551-5 388 0 0,1-32 1332 0 0,528 29-1407 0 0,-573-52 1507 0 0,595 47-1462 0 0,-111-30 1 0 0,187 41-313 0 0,0 0 0 0 0,0 0-1 0 0,0 0 1 0 0,0-1 0 0 0,0 1 0 0 0,-4-4 0 0 0,21-1 38 0 0,0 3-92 0 0,-1 1 1 0 0,1 1-1 0 0,0 0 1 0 0,16 2-1 0 0,0-1-77 0 0,268-23-618 0 0,52 3 394 0 0,2 29 250 0 0,-324-8 82 0 0,81 7-34 0 0,-99-7 34 0 0,0 1-1 0 0,0 0 0 0 0,0 1 0 0 0,0 0 0 0 0,-1 1 0 0 0,1 0 0 0 0,-1 1 0 0 0,11 5 0 0 0,-19-9 3 0 0,0 0 0 0 0,-1-1 0 0 0,1 1 0 0 0,0 0 0 0 0,0 0 0 0 0,0 0 0 0 0,0-1 0 0 0,-1 1 0 0 0,1 0 0 0 0,-1 0 0 0 0,2 2 0 0 0,-2-2-1 0 0,1 1 0 0 0,-1-1-1 0 0,0 0 1 0 0,0 1 0 0 0,0-1-1 0 0,0 0 1 0 0,0 1 0 0 0,0-1 0 0 0,0 1-1 0 0,0-1 1 0 0,0 0 0 0 0,-1 1-1 0 0,1-1 1 0 0,0 0 0 0 0,-1 1-1 0 0,1-1 1 0 0,-1 0 0 0 0,0 0-1 0 0,1 0 1 0 0,-1 1 0 0 0,0-1 0 0 0,0 0-1 0 0,0 0 1 0 0,0 0 0 0 0,0 0-1 0 0,0 0 1 0 0,-2 1 0 0 0,-3 3-2 0 0,0-1 1 0 0,-1 1 0 0 0,-11 4 0 0 0,-26 11 97 0 0,0-1 0 0 0,-53 13 0 0 0,-97 16-19 0 0,86-23 0 0 0,-41 14-45 0 0,-204 43 18 0 0,195-54-29 0 0,-324 63 88 0 0,445-84-108 0 0,13-3 0 0 0,-25 9 0 0 0,47-13 0 0 0,1 0 0 0 0,0 1 0 0 0,-1-1 0 0 0,1 1 0 0 0,0-1 0 0 0,0 1 0 0 0,0 0 0 0 0,-1-1 0 0 0,1 1 0 0 0,0 0 0 0 0,-1 1 0 0 0,1-1 0 0 0,1 0 0 0 0,0-1-1 0 0,0 1 1 0 0,0 0-1 0 0,0 0 1 0 0,-1 0 0 0 0,1-1-1 0 0,0 1 1 0 0,0 0 0 0 0,0 0-1 0 0,1 0 1 0 0,-1-1-1 0 0,0 1 1 0 0,0 0 0 0 0,0 0-1 0 0,1-1 1 0 0,-1 1 0 0 0,0 0-1 0 0,1-1 1 0 0,-1 1-1 0 0,0 0 1 0 0,1-1 0 0 0,-1 1-1 0 0,1 0 1 0 0,-1-1 0 0 0,1 1-1 0 0,0-1 1 0 0,-1 1-1 0 0,1-1 1 0 0,-1 1 0 0 0,2 0-1 0 0,22 15-95 0 0,-5-7 65 0 0,0-2 0 0 0,1 0 0 0 0,-1-1 0 0 0,2-1 0 0 0,31 5 0 0 0,110 3 26 0 0,-127-12-29 0 0,519 1 24 0 0,-439-4 9 0 0,155-5 2 0 0,134-1-12 0 0,-8 4-78 0 0,584 7-868 0 0,-891 1 553 0 0,145 26 0 0 0,-218-26 284 0 0,-16-4 120 0 0,0 0-1 0 0,0 0 1 0 0,0 0-1 0 0,0 0 1 0 0,0 0 0 0 0,0 0-1 0 0,0 1 1 0 0,0-1-1 0 0,0 0 1 0 0,0 0-1 0 0,0 0 1 0 0,0 0-1 0 0,0 0 1 0 0,0 0 0 0 0,0 0-1 0 0,0 0 1 0 0,0 0-1 0 0,-1 0 1 0 0,1 0-1 0 0,0 0 1 0 0,0 0-1 0 0,0 0 1 0 0,0 0 0 0 0,0 0-1 0 0,0 0 1 0 0,0 0-1 0 0,0 1 1 0 0,0-1-1 0 0,0 0 1 0 0,0 0-1 0 0,0 0 1 0 0,0 0 0 0 0,0 0-1 0 0,0 0 1 0 0,0 0-1 0 0,0 0 1 0 0,0 0-1 0 0,0 0 1 0 0,0 0 0 0 0,0 0-1 0 0,0 0 1 0 0,1 0-1 0 0,-1 0 1 0 0,0 0-1 0 0,0 1 1 0 0,0-1-1 0 0,0 0 1 0 0,0 0 0 0 0,0 0-1 0 0,0 0 1 0 0,0 0-1 0 0,0 0 1 0 0,0 0-1 0 0,0 0 1 0 0,0 0-1 0 0,0 0 1 0 0,0 0 0 0 0,0 0-1 0 0,0 0 1 0 0,0 0-1 0 0,0 0 1 0 0,0 0-1 0 0,1 0 1 0 0,-1 0-1 0 0,0 0 1 0 0,0 0 0 0 0,0 0-1 0 0,-10 2 17 0 0,-91 5 657 0 0,20-2-286 0 0,-297 13 509 0 0,33-2-390 0 0,-118 15 54 0 0,361-24-361 0 0,-182 35 0 0 0,256-36-182 0 0,2 2-1 0 0,-44 17 1 0 0,66-24-78 0 0,7 2-166 0 0,3 2 155 0 0,-1 0-1 0 0,1 0 0 0 0,0-1 0 0 0,0 0 1 0 0,1 0-1 0 0,-1 0 0 0 0,1-1 1 0 0,0 0-1 0 0,0 0 0 0 0,0-1 1 0 0,0 0-1 0 0,12 2 0 0 0,13 1-183 0 0,53 0-1 0 0,-68-4 259 0 0,323-4-102 0 0,3-19-27 0 0,-148 9 98 0 0,159-21 29 0 0,7 1 0 0 0,-192 20-102 0 0,67-3-153 0 0,-224 15 104 0 0,-11 1 42 0 0,-2 1-1 0 0,-20 0-16 0 0,-141 5 17 0 0,-119 9 165 0 0,97 4 80 0 0,-431 49 676 0 0,423-45-517 0 0,-414 65 504 0 0,492-67-651 0 0,-175 41 216 0 0,275-58-355 0 0,1 0 6 0 0,1 0 0 0 0,0 1-1 0 0,-22 11 1 0 0,34-16-16 0 0,0 0 0 0 0,0 0 0 0 0,0 0-1 0 0,0 0 1 0 0,0 0 0 0 0,-1 0 0 0 0,1 0-1 0 0,0 0 1 0 0,0 0 0 0 0,0 0 0 0 0,0 0-1 0 0,0 1 1 0 0,0-1 0 0 0,0 0 0 0 0,0 0-1 0 0,0 0 1 0 0,-1 0 0 0 0,1 0 0 0 0,0 0-1 0 0,0 0 1 0 0,0 0 0 0 0,0 0 0 0 0,0 0 0 0 0,0 0-1 0 0,0 0 1 0 0,0 0 0 0 0,0 1 0 0 0,0-1-1 0 0,0 0 1 0 0,0 0 0 0 0,0 0 0 0 0,0 0-1 0 0,0 0 1 0 0,0 0 0 0 0,0 0 0 0 0,0 0-1 0 0,0 0 1 0 0,0 1 0 0 0,0-1 0 0 0,0 0-1 0 0,0 0 1 0 0,0 0 0 0 0,0 0 0 0 0,0 0-1 0 0,0 0 1 0 0,0 0 0 0 0,0 0 0 0 0,0 1 0 0 0,0-1-1 0 0,0 0 1 0 0,0 0 0 0 0,0 0 0 0 0,0 0-1 0 0,0 0 1 0 0,0 0 0 0 0,0 0 0 0 0,2 3-20 0 0,-1-1 1 0 0,1 0-1 0 0,0 0 1 0 0,0 0-1 0 0,0 0 1 0 0,0 0-1 0 0,0 0 1 0 0,0 0-1 0 0,0-1 1 0 0,1 1 0 0 0,-1-1-1 0 0,1 0 1 0 0,-1 0-1 0 0,1 0 1 0 0,-1 0-1 0 0,1 0 1 0 0,4 1-1 0 0,7 1-31 0 0,0-1 1 0 0,18 1-1 0 0,-20-2 20 0 0,98 5-74 0 0,151-10 0 0 0,111-31-44 0 0,267-48 113 0 0,-92 10-8 0 0,-384 54-9 0 0,409-46-362 0 0,-246 31-21 0 0,401-31-1222 0 0,-476 49 1271 0 0,-235 15 352 0 0,-184-3 283 0 0,-47 0 170 0 0,-1123 54 815 0 0,-112 27 296 0 0,1417-75-1465 0 0,-212 19 434 0 0,215-15-397 0 0,30-6-99 0 0,-1 0 1 0 0,0 0-1 0 0,0 0 0 0 0,0 0 0 0 0,0 0 0 0 0,0 1 0 0 0,1-1 0 0 0,-1 0 0 0 0,0 1 0 0 0,0-1 1 0 0,0 1-1 0 0,1-1 0 0 0,-1 1 0 0 0,0-1 0 0 0,1 1 0 0 0,-1-1 0 0 0,0 2 0 0 0,1-2-4 0 0,0 1 0 0 0,0 0 0 0 0,0-1 0 0 0,0 1-1 0 0,1 0 1 0 0,-1 0 0 0 0,0-1 0 0 0,1 1 0 0 0,-1-1-1 0 0,0 1 1 0 0,1 0 0 0 0,-1-1 0 0 0,1 1 0 0 0,-1-1-1 0 0,1 1 1 0 0,-1-1 0 0 0,1 1 0 0 0,-1-1 0 0 0,1 1 0 0 0,0-1-1 0 0,-1 0 1 0 0,1 1 0 0 0,-1-1 0 0 0,1 0 0 0 0,0 0-1 0 0,0 1 1 0 0,25 9-241 0 0,0-4 37 0 0,1 0 0 0 0,1-2 0 0 0,44 1-1 0 0,87-7-119 0 0,-146 2 316 0 0,568-49-424 0 0,-516 42 363 0 0,831-111-837 0 0,-137 15 190 0 0,-269 38 441 0 0,1590-142-1482 0 0,-1468 164 1505 0 0,-590 43 273 0 0,-18 0 48 0 0,1 0-1 0 0,0 0 0 0 0,0-1 0 0 0,8 0 0 0 0,-63 11 624 0 0,-86 6-1 0 0,75-11-516 0 0,-760 115 479 0 0,809-118-650 0 0,-265 51 60 0 0,4 0-8 0 0,-303 45 32 0 0,74-23 9 0 0,300-48-60 0 0,-538 56 742 0 0,727-82-727 0 0,-159 9 1019 0 0,216-15-976 0 0,-19 2-129 0 0,303-49-500 0 0,2-19 51 0 0,-78 19 157 0 0,24-6-71 0 0,271-61-1400 0 0,376-25-1124 0 0,-844 135 2819 0 0,248-18-273 0 0,-318 26 388 0 0,-1 1-1 0 0,1 1 0 0 0,11 1 1 0 0,-17-1 187 0 0,-8 0 84 0 0,-34 9 112 0 0,-1-3-1 0 0,-52 4 0 0 0,56-7-243 0 0,-1470 207 1737 0 0,582-75-1752 0 0,863-129-116 0 0,-590 67-52 0 0,0-25 438 0 0,523-44 144 0 0,-129-13 0 0 0,247 8-474 0 0,3-1 21 0 0,1 1 0 0 0,0-1 0 0 0,-1 1 0 0 0,1-2 0 0 0,0 1 0 0 0,-1-1 0 0 0,1 0 0 0 0,-11-5 0 0 0,16 5-7 0 0,4 0-4 0 0,11-6-55 0 0,1 1 0 0 0,0 0 0 0 0,1 1 1 0 0,-1 1-1 0 0,18-4 0 0 0,0-1-144 0 0,395-125-1120 0 0,257-74-431 0 0,442-48-570 0 0,-20 111 500 0 0,-986 136 1795 0 0,0 6 0 0 0,162 14 0 0 0,-268-9 170 0 0,0 0 0 0 0,0 2 0 0 0,0 0 0 0 0,-1 1 0 0 0,21 7-1 0 0,-35-11-218 0 0,0 0 0 0 0,0 0 0 0 0,0 0 0 0 0,1 0 0 0 0,-1 0 0 0 0,0 0 0 0 0,0 0 0 0 0,0 0 0 0 0,0 0 0 0 0,0 0 0 0 0,0 1 0 0 0,1-1 0 0 0,-1 0 0 0 0,0 0 0 0 0,0 0 0 0 0,0 0 0 0 0,0 0-1 0 0,0 0 1 0 0,0 0 0 0 0,0 0 0 0 0,0 0 0 0 0,0 0 0 0 0,1 0 0 0 0,-1 1 0 0 0,0-1 0 0 0,0 0 0 0 0,0 0 0 0 0,0 0 0 0 0,0 0 0 0 0,0 0 0 0 0,0 0 0 0 0,0 1 0 0 0,0-1 0 0 0,0 0 0 0 0,0 0 0 0 0,0 0-1 0 0,0 0 1 0 0,0 0 0 0 0,0 0 0 0 0,0 0 0 0 0,0 1 0 0 0,0-1 0 0 0,0 0 0 0 0,0 0 0 0 0,0 0 0 0 0,0 0 0 0 0,0 0 0 0 0,0 0 0 0 0,0 1 0 0 0,0-1 0 0 0,-1 0 0 0 0,0 3 75 0 0,-1 0 1 0 0,0 1 0 0 0,0-1 0 0 0,0 0-1 0 0,0 0 1 0 0,0-1 0 0 0,-1 1 0 0 0,0 0-1 0 0,1-1 1 0 0,-1 0 0 0 0,0 1 0 0 0,0-1-1 0 0,0 0 1 0 0,0 0 0 0 0,-7 2 0 0 0,-9 5 242 0 0,-32 9 1 0 0,39-14-212 0 0,-55 18 187 0 0,-250 79 479 0 0,-520 129-462 0 0,140-51-193 0 0,156-70 326 0 0,398-83 12 0 0,-3-4 246 0 0,143-21-581 0 0,8-2-64 0 0,759-139-1841 0 0,-73-28 270 0 0,-64 27-69 0 0,-464 107 1109 0 0,382-59-67 0 0,-494 89 579 0 0,-48 4 204 0 0,-6 1 100 0 0,-445 90 2375 0 0,182-29-2356 0 0,-212 52-10 0 0,-331 81-189 0 0,408-110-115 0 0,-28 7 1107 0 0,426-91-912 0 0,5-1-259 0 0,0 0-1 0 0,-1 0 0 0 0,1 1 1 0 0,-1-1-1 0 0,1 0 0 0 0,-1 1 1 0 0,1-1-1 0 0,-1 1 1 0 0,2 1-1 0 0,8 2-16 0 0,13 2-51 0 0,1-1-1 0 0,0-1 0 0 0,37 1 1 0 0,79-7-175 0 0,-84 0 165 0 0,595-45-1357 0 0,-496 32 760 0 0,68-6-301 0 0,346-27-1819 0 0,-502 44 2491 0 0,94-2-536 0 0,-155 6 761 0 0,-1 1 0 0 0,1-1 0 0 0,0 1 0 0 0,0 0 0 0 0,-1 1 0 0 0,8 2 0 0 0,-14-4 82 0 0,0 0 1 0 0,0 0-1 0 0,0 0 1 0 0,0 0-1 0 0,0 0 1 0 0,0 0-1 0 0,0 0 1 0 0,0 0-1 0 0,0 0 0 0 0,0 0 1 0 0,-1 0-1 0 0,1 1 1 0 0,0-1-1 0 0,0 0 1 0 0,0 0-1 0 0,0 0 1 0 0,0 0-1 0 0,0 0 1 0 0,0 0-1 0 0,0 0 1 0 0,0 0-1 0 0,0 0 1 0 0,0 0-1 0 0,0 0 1 0 0,0 1-1 0 0,0-1 1 0 0,0 0-1 0 0,0 0 0 0 0,0 0 1 0 0,0 0-1 0 0,0 0 1 0 0,0 0-1 0 0,0 0 1 0 0,0 0-1 0 0,0 0 1 0 0,0 0-1 0 0,0 1 1 0 0,0-1-1 0 0,0 0 1 0 0,0 0-1 0 0,0 0 1 0 0,0 0-1 0 0,0 0 1 0 0,0 0-1 0 0,0 0 0 0 0,0 0 1 0 0,0 0-1 0 0,0 0 1 0 0,0 0-1 0 0,0 0 1 0 0,1 1-1 0 0,-1-1 1 0 0,0 0-1 0 0,0 0 1 0 0,0 0-1 0 0,0 0 1 0 0,0 0-1 0 0,0 0 1 0 0,0 0-1 0 0,0 0 1 0 0,0 0-1 0 0,0 0 0 0 0,0 0 1 0 0,1 0-1 0 0,-6 4-44 0 0,1 0-1 0 0,-1-1 1 0 0,0 1-1 0 0,0-1 1 0 0,-1 0-1 0 0,1 0 1 0 0,-8 2-1 0 0,-44 13-10 0 0,43-14 58 0 0,-275 68 237 0 0,-771 185 3742 0 0,728-181-3204 0 0,151-33-400 0 0,-217 46 366 0 0,274-68-557 0 0,-256 53 1028 0 0,350-65-945 0 0,21-6-261 0 0,11-2-47 0 0,14-3-106 0 0,-13 2 113 0 0,293-45-1705 0 0,104-49 411 0 0,-127 26 632 0 0,605-97-879 0 0,-649 125 1200 0 0,390-44-888 0 0,-586 80 1174 0 0,6-1-27 0 0,-1 1 1 0 0,1 2 0 0 0,45 4-1 0 0,-68 1 145 0 0,-14-2 59 0 0,-5 1 41 0 0,-11 6 75 0 0,-1 0 0 0 0,1-2 1 0 0,-32 11-1 0 0,-55 9 359 0 0,73-19-370 0 0,-730 152 2634 0 0,465-100-2331 0 0,-46 10-174 0 0,-196 24 479 0 0,17-26 722 0 0,506-66-1486 0 0,1-1 0 0 0,-1 0 0 0 0,0-1 0 0 0,-21-3 0 0 0,30 3-112 0 0,6-2-55 0 0,2-3 76 0 0,0 1-1 0 0,1 0 1 0 0,0 0-1 0 0,0 0 1 0 0,0 0 0 0 0,13-6-1 0 0,49-20-336 0 0,-40 19 244 0 0,300-148-1189 0 0,40-17 565 0 0,-228 118 671 0 0,135-63-120 0 0,-235 100 108 0 0,-41 21 109 0 0,0 1 0 0 0,0-1 1 0 0,0 0-1 0 0,0 1 0 0 0,0-1 0 0 0,0 1 0 0 0,0-1 1 0 0,0 1-1 0 0,0 0 0 0 0,0-1 0 0 0,0 1 1 0 0,-1 0-1 0 0,-11-2 63 0 0,1 2 0 0 0,-1-1 0 0 0,1 2 0 0 0,-24 2 0 0 0,8 0 2 0 0,-521 76 987 0 0,334-39-541 0 0,-165 34 280 0 0,377-73-780 0 0,-350 81 441 0 0,9 15-284 0 0,327-91-148 0 0,7-3-8 0 0,0 0 0 0 0,1 1 0 0 0,-1 1 0 0 0,1-1 0 0 0,-13 10 0 0 0,22-14-8 0 0,0 0 0 0 0,0 0 0 0 0,0 0 0 0 0,0 0 0 0 0,0 0 0 0 0,-1 0 1 0 0,1 0-1 0 0,0 0 0 0 0,0 0 0 0 0,0 0 0 0 0,0 0 0 0 0,0 0 0 0 0,0 0 0 0 0,0 0 0 0 0,0 1 0 0 0,-1-1 0 0 0,1 0 0 0 0,0 0 1 0 0,0 0-1 0 0,0 0 0 0 0,0 0 0 0 0,0 0 0 0 0,0 0 0 0 0,0 0 0 0 0,0 1 0 0 0,0-1 0 0 0,0 0 0 0 0,0 0 0 0 0,0 0 0 0 0,0 0 1 0 0,0 0-1 0 0,0 0 0 0 0,0 1 0 0 0,0-1 0 0 0,0 0 0 0 0,0 0 0 0 0,0 0 0 0 0,0 0 0 0 0,0 0 0 0 0,0 0 0 0 0,0 0 0 0 0,0 1 1 0 0,0-1-1 0 0,0 0 0 0 0,0 0 0 0 0,0 0 0 0 0,0 0 0 0 0,1 3-33 0 0,0-1 0 0 0,1 0 0 0 0,-1 0 0 0 0,0 0 0 0 0,1 0 0 0 0,-1 0 0 0 0,1-1 0 0 0,0 1 0 0 0,0 0 0 0 0,-1-1 0 0 0,1 1 0 0 0,0-1 0 0 0,0 0 0 0 0,1 1 0 0 0,-1-1 1 0 0,0 0-1 0 0,0 0 0 0 0,1 0 0 0 0,3 0 0 0 0,8 3-105 0 0,-1-2 0 0 0,20 2 0 0 0,27 1 34 0 0,114-8 1 0 0,62-22-95 0 0,-66 6 141 0 0,488-38-103 0 0,125 5-96 0 0,-757 50 218 0 0,162-6-1208 0 0,-185 8 989 0 0,-7 0 22 0 0,-112 5-217 0 0,22-3 576 0 0,13 3 7 0 0,-285 18 478 0 0,0 17 243 0 0,167-12-397 0 0,-178 30 397 0 0,300-44-577 0 0,2 4 0 0 0,0 2 0 0 0,-94 41 0 0 0,169-60-274 0 0,-9 2 27 0 0,1 0 0 0 0,0 1 0 0 0,0 0 0 0 0,1 1 0 0 0,-1 0 0 0 0,1 0 0 0 0,-10 9 0 0 0,16-13-28 0 0,1-1 0 0 0,0 0 0 0 0,-1 1 0 0 0,1-1 0 0 0,0 0 0 0 0,0 1 0 0 0,-1-1 0 0 0,1 1 0 0 0,0-1 0 0 0,0 0 0 0 0,-1 1 0 0 0,1-1 0 0 0,0 1 0 0 0,0-1 0 0 0,0 1 0 0 0,0-1 0 0 0,0 1 0 0 0,0-1 0 0 0,0 1 0 0 0,0-1 0 0 0,0 1 0 0 0,0-1 0 0 0,0 1 0 0 0,0 0 0 0 0,1 1-6 0 0,0 0-1 0 0,1 0 1 0 0,-1 0-1 0 0,0 0 1 0 0,1-1-1 0 0,0 1 0 0 0,-1-1 1 0 0,1 1-1 0 0,0-1 1 0 0,0 1-1 0 0,0-1 1 0 0,0 0-1 0 0,0 0 1 0 0,2 1-1 0 0,34 13-207 0 0,-38-15 213 0 0,18 5-97 0 0,-1 0 0 0 0,1-1 1 0 0,33 2-1 0 0,57-4-31 0 0,-88-2 114 0 0,389-19-333 0 0,0-23-145 0 0,-285 28 349 0 0,234-32-333 0 0,-72 9 115 0 0,111-21-136 0 0,26-2-52 0 0,-316 47 409 0 0,184-18-88 0 0,-287 31 430 0 0,-7 0-64 0 0,-217 16 1623 0 0,170-11-1597 0 0,-313 51 601 0 0,145-19-508 0 0,153-27-191 0 0,-162 28 149 0 0,146-21-160 0 0,-273 53 110 0 0,19-8 108 0 0,7 18 568 0 0,301-72-695 0 0,6-3-53 0 0,0 2 0 0 0,0 0 0 0 0,-22 12-1 0 0,31-12-104 0 0,12-7 12 0 0,0 0-1 0 0,-1 1 1 0 0,1-1 0 0 0,0 0-1 0 0,0 0 1 0 0,0 0 0 0 0,0 0-1 0 0,0 0 1 0 0,0 0 0 0 0,0 0 0 0 0,0 0-1 0 0,0 0 1 0 0,0 0 0 0 0,0 0-1 0 0,-1 0 1 0 0,1 1 0 0 0,0-1-1 0 0,0 0 1 0 0,0 0 0 0 0,0 0-1 0 0,0 0 1 0 0,0 0 0 0 0,0 0 0 0 0,0 0-1 0 0,0 0 1 0 0,0 0 0 0 0,0 1-1 0 0,0-1 1 0 0,0 0 0 0 0,0 0-1 0 0,0 0 1 0 0,0 0 0 0 0,0 0-1 0 0,0 0 1 0 0,0 0 0 0 0,0 0-1 0 0,0 1 1 0 0,0-1 0 0 0,0 0 0 0 0,0 0-1 0 0,1 0 1 0 0,-1 0 0 0 0,0 0-1 0 0,0 0 1 0 0,0 0 0 0 0,0 0-1 0 0,0 0 1 0 0,0 0 0 0 0,0 1-1 0 0,0-1 1 0 0,0 0 0 0 0,0 0 0 0 0,0 0-1 0 0,1 0 1 0 0,-1 0 0 0 0,0 0-1 0 0,0 0 1 0 0,0 0 0 0 0,4 5-44 0 0,1 0-1 0 0,0-1 1 0 0,0 1 0 0 0,0-1 0 0 0,0 0 0 0 0,1-1 0 0 0,-1 1 0 0 0,12 4 0 0 0,-5-3-31 0 0,0 0 1 0 0,1-1-1 0 0,24 4 0 0 0,4-3-125 0 0,76-1 0 0 0,-108-4 180 0 0,473-30-222 0 0,-1-33 79 0 0,-356 45 127 0 0,693-102-233 0 0,-759 112 182 0 0,97-27 0 0 0,-142 29 88 0 0,-14 6 0 0 0,0 0 0 0 0,0 0 0 0 0,0 0 0 0 0,0 0 0 0 0,0 0 0 0 0,0 0 0 0 0,0 0 0 0 0,0-1 0 0 0,0 1 0 0 0,0 0 0 0 0,0 0 0 0 0,0 0 0 0 0,0 0 0 0 0,0 0 0 0 0,0 0 0 0 0,0 0 0 0 0,0 0 0 0 0,0 0 0 0 0,0 0 0 0 0,0 0 0 0 0,0 0 0 0 0,1 0 0 0 0,-1-1 0 0 0,0 1 0 0 0,0 0 0 0 0,0 0 0 0 0,0 0 0 0 0,0 0 0 0 0,-1 0 0 0 0,1 0 0 0 0,0 0 0 0 0,0 0 0 0 0,0 0 0 0 0,0 0 0 0 0,0 0 0 0 0,0 0 0 0 0,0-1 0 0 0,0 1 0 0 0,0 0 0 0 0,0 0 0 0 0,0 0 0 0 0,0 0 0 0 0,0 0 0 0 0,0 0 0 0 0,0 0 0 0 0,0 0 0 0 0,0 0 0 0 0,0 0 0 0 0,0 0 0 0 0,0 0 0 0 0,0 0 0 0 0,-1 0 0 0 0,1 0 0 0 0,0 0 0 0 0,0 0 0 0 0,0 0 0 0 0,-9-2 0 0 0,-30-1 61 0 0,1 2-1 0 0,-59 6 0 0 0,47-2-22 0 0,-310 30-90 0 0,1 17 7 0 0,244-34 59 0 0,-615 113 537 0 0,644-112-264 0 0,-44 10 251 0 0,108-21-446 0 0,1 0 0 0 0,0 2 0 0 0,-35 18 0 0 0,38-14-25 0 0,6 0-54 0 0,12-10-16 0 0,-1-1 0 0 0,1 0-1 0 0,0 1 1 0 0,-1-1 0 0 0,1 0-1 0 0,0 1 1 0 0,0-1 0 0 0,0 0-1 0 0,0 1 1 0 0,0-1 0 0 0,1 0-1 0 0,-1 1 1 0 0,0-1-1 0 0,0 0 1 0 0,1 1 0 0 0,-1-1-1 0 0,1 0 1 0 0,-1 0 0 0 0,1 0-1 0 0,0 1 1 0 0,0-1 0 0 0,-1 0-1 0 0,1 0 1 0 0,0 0 0 0 0,0 0-1 0 0,0 0 1 0 0,1 1 0 0 0,3 2-26 0 0,-1-1 0 0 0,1 1 1 0 0,-1-1-1 0 0,1 0 1 0 0,7 3-1 0 0,10 4-43 0 0,0-2 1 0 0,0 0-1 0 0,1-2 0 0 0,0 0 0 0 0,24 2 1 0 0,118 5-56 0 0,-149-12 109 0 0,775-6-398 0 0,-114-35 202 0 0,-490 28 178 0 0,443-34-418 0 0,-581 44 450 0 0,-105 2 221 0 0,-111 2 330 0 0,-1024 119 25 0 0,1063-104-456 0 0,-128 20 239 0 0,209-28-38 0 0,-78 27-1 0 0,98-23-184 0 0,25-11-116 0 0,5 0-201 0 0,0 2 123 0 0,1 0-1 0 0,0 0 1 0 0,0-1-1 0 0,0 1 1 0 0,0-1-1 0 0,1 0 1 0 0,-1 0-1 0 0,1-1 1 0 0,0 0-1 0 0,0 1 1 0 0,0-1 0 0 0,0-1-1 0 0,7 2 1 0 0,9 2-78 0 0,0-2 0 0 0,24 1 1 0 0,-26-3 57 0 0,244 2-539 0 0,2-22 417 0 0,-198 13 137 0 0,719-74-515 0 0,-482 56 592 0 0,-228 19-10 0 0,-66 3 38 0 0,-15 1 56 0 0,-18 0 138 0 0,22 1-212 0 0,-467-5 464 0 0,23 2-520 0 0,401 1 27 0 0,-201-7 85 0 0,166 2 213 0 0,-83-18-1 0 0,147 22-217 0 0,0 0 0 0 0,0-2 0 0 0,0 1 0 0 0,1-2 0 0 0,0 0 0 0 0,-21-13-1 0 0,30 16-92 0 0,0 0 0 0 0,1 0 0 0 0,0-1-1 0 0,-1 0 1 0 0,1 0 0 0 0,1 0-1 0 0,-1-1 1 0 0,1 1 0 0 0,-1-1 0 0 0,1 0-1 0 0,0 0 1 0 0,1 0 0 0 0,0 0-1 0 0,-1 0 1 0 0,1 0 0 0 0,1-1-1 0 0,-1 1 1 0 0,1-1 0 0 0,0 0 0 0 0,0-9-1 0 0,1 3-62 0 0,0-1-1 0 0,1 1 1 0 0,1 0-1 0 0,0-1 1 0 0,0 1-1 0 0,6-16 1 0 0,32-66 61 0 0,-19 48 192 0 0,-20 44-130 0 0,0 0 0 0 0,0 0 0 0 0,-1 0 0 0 0,1-1 0 0 0,0 1 0 0 0,-1-1 0 0 0,1 1 0 0 0,-1 0 1 0 0,0-1-1 0 0,0 1 0 0 0,0-1 0 0 0,0 1 0 0 0,0 0 0 0 0,-1-1 0 0 0,1 1 0 0 0,-1-1 0 0 0,0 1 0 0 0,0-3 0 0 0,-1 2 3 0 0,0 1 0 0 0,1-1-1 0 0,-1 0 1 0 0,0 1-1 0 0,-1 0 1 0 0,1-1 0 0 0,0 1-1 0 0,0 0 1 0 0,-1 0-1 0 0,0 0 1 0 0,1 0 0 0 0,-5-1-1 0 0,-3-2 34 0 0,-1 0-1 0 0,-1 1 1 0 0,1 1 0 0 0,-1 0-1 0 0,1 0 1 0 0,-17 0-1 0 0,-30-1-117 0 0,-1 3 0 0 0,-79 10-1 0 0,12-1-112 0 0,72-7 111 0 0,-509 13-306 0 0,200-27 352 0 0,178 3 0 0 0,-769-75 456 0 0,329-37-481 0 0,438 65-1201 0 0,159 46 926 0 0,-1-2 0 0 0,1-1 1 0 0,1-1-1 0 0,-31-23 0 0 0,49 31 260 0 0,0-1 0 0 0,0 0 1 0 0,1-1-1 0 0,0 0 1 0 0,-7-11-1 0 0,-28-50 275 0 0,22 34-19 0 0,6 8 217 0 0,15 27-394 0 0,-10-7-2136 0 0,9 8 2102 0 0,0 0 0 0 0,1 0 0 0 0,-1 0 0 0 0,0 0 0 0 0,0 0 0 0 0,1 0 0 0 0,-1 0 0 0 0,0 0 0 0 0,0 0 0 0 0,0 0 0 0 0,1 0 0 0 0,-1 1 0 0 0,0-1 0 0 0,1 0 0 0 0,-1 1 1 0 0,0-1-1 0 0,0 0 0 0 0,0 1 0 0 0,-11 5 2 0 0,-1-2 75 0 0,12-4 21 0 0,-21 2 571 0 0,20-2-556 0 0,-6 0-35 0 0,1-1 1 0 0,-1 0-1 0 0,0-1 1 0 0,1 0-1 0 0,-13-4 0 0 0,5 0 9 0 0,-1 2 0 0 0,-24-5 0 0 0,-20-1 238 0 0,58 9-160 0 0,0 1-60 0 0,2 0-101 0 0,0 0-1 0 0,-1 0 0 0 0,1 0 0 0 0,0 0 1 0 0,-1 0-1 0 0,1 0 0 0 0,0 0 0 0 0,0 0 1 0 0,-1 0-1 0 0,1 0 0 0 0,0 0 1 0 0,-1 0-1 0 0,1 0 0 0 0,0 0 0 0 0,-1 0 1 0 0,1 0-1 0 0,0 0 0 0 0,0 0 0 0 0,-1 1 1 0 0,1-1-1 0 0,0 0 0 0 0,-1 0 0 0 0,1 0 1 0 0,0 0-1 0 0,0 1 0 0 0,-1-1 1 0 0,1 0-1 0 0,0 0 0 0 0,0 1 0 0 0,-2 11 184 0 0,3-2-184 0 0,0 0 0 0 0,0-1 0 0 0,1 1 0 0 0,0 0 0 0 0,1-1 0 0 0,0 1 0 0 0,1-1 0 0 0,0 0 0 0 0,0 0 0 0 0,1-1 0 0 0,11 16 0 0 0,-4-8 12 0 0,0-1-1 0 0,1 0 0 0 0,1-1 0 0 0,31 24 0 0 0,8-1 16 0 0,76 39 0 0 0,-80-49-37 0 0,-2 1 0 0 0,69 54 0 0 0,-94-63 6 0 0,-4-5 7 0 0,0 1 0 0 0,-2 1 0 0 0,16 20 0 0 0,-36-40-23 0 0,-1 1-1 0 0,0 0 1 0 0,0 0-1 0 0,0 0 1 0 0,-9-3-1 0 0,2 0 8 0 0,-126-51-201 0 0,76 33 84 0 0,-45-21 77 0 0,-155-57-38 0 0,242 96 73 0 0,18 6-57 0 0,4 4-662 0 0,-1-2 675 0 0,0-1 1 0 0,0 1-1 0 0,1 0 0 0 0,-1-1 0 0 0,0 1 1 0 0,1-1-1 0 0,-1 1 0 0 0,4 1 0 0 0,-1 1-64 0 0,43 41 68 0 0,3-3 0 0 0,2-2 0 0 0,102 62 0 0 0,-107-78 146 0 0,1-2 0 0 0,88 27 0 0 0,-103-36-96 0 0,-21-9 11 0 0,-9-3 286 0 0,-4-3-290 0 0,1 0 0 0 0,-1 0-1 0 0,1 0 1 0 0,-1 0 0 0 0,0 0 0 0 0,0 1-1 0 0,1-1 1 0 0,-1 0 0 0 0,0 1-1 0 0,-1-1 1 0 0,1 0 0 0 0,0 1-1 0 0,0-1 1 0 0,-1 1 0 0 0,1 0 0 0 0,-1-1-1 0 0,1 1 1 0 0,-1 0 0 0 0,-2-1-1 0 0,-7-5 57 0 0,-21-9 0 0 0,24 12-55 0 0,-85-34-117 0 0,20 9 2 0 0,31 10 62 0 0,-105-52 410 0 0,137 66-286 0 0,1-1 0 0 0,-1 2-1 0 0,-1-1 1 0 0,1 1 0 0 0,-22-5-1 0 0,22 6-99 0 0,7 3-166 0 0,4 17-1530 0 0,3-1 1629 0 0,3-2 77 0 0,-4-9 11 0 0,13 15 0 0 0,-6-8 0 0 0,16 19 36 0 0,51 55 163 0 0,-62-72-167 0 0,0-2 1 0 0,0 0-1 0 0,2 0 1 0 0,-1-2-1 0 0,1 0 0 0 0,32 13 1 0 0,-23-14 196 0 0,38 9 0 0 0,-2-2 107 0 0,-57-14-272 0 0,9 1-10 0 0,-2 0-58 0 0,-9-2-44 0 0,-1-1 76 0 0,8 4-3 0 0,-8-3 320 0 0,2 4-147 0 0,5 2 236 0 0,9 17-254 0 0,-9-11-100 0 0,1 0-22 0 0,6 8-48 0 0,-6-9-10 0 0,9 6 0 0 0,7 6 0 0 0,17 12 64 0 0,-4-2 0 0 0,-31-28-64 0 0,-4-4 0 0 0,-1 0 0 0 0,0 1 0 0 0,0-1 0 0 0,0 1 0 0 0,0 0 0 0 0,0 0 0 0 0,2 3 0 0 0,15 17 64 0 0,-16-20-47 0 0,4 10 28 0 0,-3-5-43 0 0,10 17 185 0 0,-6-13-128 0 0,0 0-38 0 0,0 2 24 0 0,-4-9-37 0 0,15 7 46 0 0,6 6-44 0 0,-19-12-7 0 0,24 16 48 0 0,-6-6-41 0 0,5 1 44 0 0,-12-8-44 0 0,-13-5-7 0 0,8 13-6 0 0,6 5 17 0 0,-11-14 50 0 0,2 1 5 0 0,-8-6-61 0 0,1-1-1 0 0,0 1 0 0 0,0-1 0 0 0,0 1 0 0 0,0-1 0 0 0,5 3 1 0 0,14 12 4 0 0,-16-11-12 0 0,0-1 0 0 0,0-1-1 0 0,0 1 1 0 0,0-1 0 0 0,1 0 0 0 0,10 4-1 0 0,3 1 30 0 0,11 5 6 0 0,-18-6-35 0 0,5 5 0 0 0,-15-8 0 0 0,-1-1 0 0 0,8 8 0 0 0,-1 1 0 0 0,1 1 0 0 0,0 1 0 0 0,-1-1 0 0 0,2 1 0 0 0,0-1 0 0 0,0 1 0 0 0,0-1 0 0 0,0 1 0 0 0,1-2 0 0 0,1-1 0 0 0,2-1 0 0 0,-1-1 0 0 0,4 2 15 0 0,-16-10 8 0 0,12 16 3 0 0,-4-6-26 0 0,0 2 0 0 0,0 0 0 0 0,-3 1 0 0 0,2-1 0 0 0,0-3 0 0 0,1 0 0 0 0,8 6 0 0 0,0-3 0 0 0,-15-10 0 0 0,16 12 0 0 0,-7-8 0 0 0,1 0 0 0 0,-2 2 0 0 0,1-1 0 0 0,0-1 0 0 0,46 36 0 0 0,-41-32 0 0 0,-16-12 0 0 0,30 30 0 0 0,28 23 0 0 0,-53-48 0 0 0,28 18 0 0 0,-3-6 0 0 0,43 18 0 0 0,-53-28 0 0 0,1-1 0 0 0,-1 0 0 0 0,27 2 0 0 0,20 5 0 0 0,85 17 0 0 0,-67-14 0 0 0,422 42 64 0 0,390-30-41 0 0,-154-9 29 0 0,-478-6 1 0 0,369 23-53 0 0,-327-9 84 0 0,87 6 10 0 0,-320-31-157 0 0,-72-2 135 0 0,-6-2 89 0 0,-8-7-67 0 0,-1 1-1 0 0,0 0 0 0 0,-1 1 0 0 0,0 0 1 0 0,0 1-1 0 0,0 0 0 0 0,-24-6 0 0 0,-107-19 173 0 0,-166-13-150 0 0,167 26-104 0 0,-219-23-15 0 0,13 1 20 0 0,-139-15 193 0 0,220 26-162 0 0,-158-6 19 0 0,-32-3-62 0 0,409 33-3 0 0,-36-6-353 0 0,82 10 75 0 0,20-1-820 0 0,170-3-846 0 0,5 0 1549 0 0,31-19 180 0 0,-5 0 152 0 0,267-21 2 0 0,402-30 272 0 0,-658 69 227 0 0,-273-1-360 0 0,-526-34 7 0 0,125 11 61 0 0,152 5 290 0 0,-306-24 593 0 0,425 35-762 0 0,-361-20 94 0 0,383 26-321 0 0,-82-2-46 0 0,231 10-174 0 0,5 1-290 0 0,24 3 8 0 0,0 0 0 0 0,44 0 0 0 0,56-8-85 0 0,-94 2 506 0 0,510-27-156 0 0,-419 22 189 0 0,243-21-103 0 0,-9 1 23 0 0,-235 20 22 0 0,-120 7 64 0 0,-4-1 0 0 0,-9 1 0 0 0,-21-1 0 0 0,-520 18 267 0 0,120-4 207 0 0,158-6-5 0 0,92-3-109 0 0,-73 2 143 0 0,2 17-58 0 0,235-21-433 0 0,1 2 0 0 0,-1 0 0 0 0,1 1 1 0 0,-21 9-1 0 0,37-13-20 0 0,1-1 0 0 0,0 0 0 0 0,-1 1 0 0 0,1-1-1 0 0,-1 1 1 0 0,1-1 0 0 0,0 0 0 0 0,-1 1 0 0 0,1-1 0 0 0,0 1 0 0 0,-1-1 0 0 0,1 1 0 0 0,0 0-1 0 0,0-1 1 0 0,-1 1 0 0 0,1-1 0 0 0,0 1 0 0 0,0-1 0 0 0,0 1 0 0 0,0 0 0 0 0,0-1 0 0 0,0 1-1 0 0,0 1 1 0 0,2 3-150 0 0,2 1 35 0 0,1-1 0 0 0,1 0-1 0 0,-1 0 1 0 0,1-1 0 0 0,-1 1 0 0 0,2-1 0 0 0,-1 0 0 0 0,0-1 0 0 0,1 1 0 0 0,-1-1 0 0 0,1-1 0 0 0,0 1 0 0 0,10 1 0 0 0,14 4-109 0 0,55 5 1 0 0,-77-12 234 0 0,378 32-218 0 0,37 5-605 0 0,-309-26 483 0 0,62 9-281 0 0,-139-15 446 0 0,-1 3 0 0 0,59 19 1 0 0,-91-26 161 0 0,0-1 0 0 0,0 1 0 0 0,0 0 0 0 0,-1 1 0 0 0,1-1 0 0 0,0 1 0 0 0,-1 0 0 0 0,0 0 0 0 0,1 1 0 0 0,-1-1 0 0 0,-1 1 0 0 0,5 4 0 0 0,-8-7 10 0 0,1-1 0 0 0,-1 1 0 0 0,1 0 0 0 0,-1 0 0 0 0,1 0 0 0 0,-1 0 0 0 0,0-1 0 0 0,1 1 0 0 0,-1 0 0 0 0,0 0 0 0 0,0 0 0 0 0,0 2 0 0 0,0-2 7 0 0,0 0-1 0 0,-1 0 0 0 0,1 1 0 0 0,-1-1 0 0 0,0 0 1 0 0,1 0-1 0 0,-1 0 0 0 0,0 0 0 0 0,0 0 1 0 0,1 0-1 0 0,-1 0 0 0 0,0 0 0 0 0,0 0 0 0 0,0-1 1 0 0,0 1-1 0 0,0 0 0 0 0,0-1 0 0 0,-1 1 0 0 0,1 0 1 0 0,0-1-1 0 0,0 1 0 0 0,-2-1 0 0 0,-34 11 240 0 0,28-9-193 0 0,-17 4 212 0 0,-1-2 1 0 0,-47 3-1 0 0,-58-8 577 0 0,49-1-419 0 0,-237 15 962 0 0,111-8-743 0 0,95-5-436 0 0,82 0-201 0 0,14-1-17 0 0,-26 2-1 0 0,40 0-14 0 0,0-1 0 0 0,1 1 0 0 0,-1-1 0 0 0,1 1 0 0 0,-1 0 0 0 0,1 1 0 0 0,-1-1 0 0 0,1 0 0 0 0,0 1 0 0 0,-1 0 0 0 0,1 0 0 0 0,0 0 0 0 0,-3 3 0 0 0,5-4-119 0 0,1 2-30 0 0,0 0 112 0 0,0 0 0 0 0,0 0 0 0 0,1-1 0 0 0,-1 1-1 0 0,1 0 1 0 0,0-1 0 0 0,0 1 0 0 0,0 0 0 0 0,0-1 0 0 0,0 1-1 0 0,1-1 1 0 0,-1 0 0 0 0,1 1 0 0 0,0-1 0 0 0,-1 0-1 0 0,1 0 1 0 0,0 0 0 0 0,0 0 0 0 0,0-1 0 0 0,1 1 0 0 0,3 2-1 0 0,10 6 34 0 0,0 0 0 0 0,1-2-1 0 0,1 0 1 0 0,0-1 0 0 0,22 7-1 0 0,97 16-92 0 0,-46-12 96 0 0,40 7 25 0 0,-3-3 20 0 0,-159-40 296 0 0,8 11-73 0 0,0 0 1 0 0,-41-7-1 0 0,-52 0-1 0 0,18 3-107 0 0,-134-29 370 0 0,-66-9 121 0 0,160 28-741 0 0,136 21-124 0 0,25-10-958 0 0,-1 3 835 0 0,-1 1 1 0 0,1 1-1 0 0,29-4 1 0 0,-17 3 305 0 0,177-22-123 0 0,43-9 272 0 0,-254 37-90 0 0,277-69-15 0 0,-271 68 14 0 0,-4 1 2 0 0,-1 0 0 0 0,1-1-1 0 0,0 1 1 0 0,-1-1 0 0 0,1 0 0 0 0,0 1 0 0 0,-1-1 0 0 0,1 0 0 0 0,-1 0 0 0 0,1 0 0 0 0,-1 0 0 0 0,2-1 0 0 0,-3 1 5 0 0,0 1-1 0 0,1 0 1 0 0,-1-1 0 0 0,0 1-1 0 0,0 0 1 0 0,1-1-1 0 0,-1 1 1 0 0,0-1 0 0 0,0 1-1 0 0,0 0 1 0 0,0-1 0 0 0,0 1-1 0 0,0-1 1 0 0,0 1 0 0 0,0-1-1 0 0,1 1 1 0 0,-1 0 0 0 0,-1-1-1 0 0,1 1 1 0 0,0-1-1 0 0,0 1 1 0 0,0-1 0 0 0,0 1-1 0 0,0 0 1 0 0,0-1 0 0 0,0 1-1 0 0,-1-1 1 0 0,1 1 0 0 0,0-1-1 0 0,-6-9 71 0 0,4 8-45 0 0,-1 0 0 0 0,1-1 0 0 0,-1 1 0 0 0,0 0 1 0 0,1 1-1 0 0,-1-1 0 0 0,0 0 0 0 0,0 1 0 0 0,-6-2 0 0 0,-31-8 271 0 0,24 7-203 0 0,-44-8 6 0 0,-73-7 0 0 0,52 10-99 0 0,-61-10 92 0 0,-185-29 684 0 0,51 5 128 0 0,223 35-733 0 0,51 8-353 0 0,67 6-1449 0 0,-4-3 883 0 0,95-8 0 0 0,-38 1 212 0 0,304 8 470 0 0,-349-3 56 0 0,-59 0 3 0 0,83 5 26 0 0,-93-6 103 0 0,-19-3 250 0 0,-36-5 212 0 0,-81-3 1 0 0,45 6-403 0 0,-233-32 322 0 0,74 6 369 0 0,168 23-608 0 0,-174-14 282 0 0,244 21-553 0 0,-23 3-29 0 0,28-1-123 0 0,6 0-509 0 0,15 5 321 0 0,1-1 1 0 0,0-1 0 0 0,32 3 0 0 0,63-2-43 0 0,-85-4 395 0 0,596-18-1131 0 0,-597 16 1060 0 0,-11 0 8 0 0,1-1-1 0 0,-1 0 1 0 0,1-1 0 0 0,-1-1-1 0 0,21-7 1 0 0,-38 10 48 0 0,0 1 0 0 0,0 0 1 0 0,0-1-1 0 0,1 1 0 0 0,-1 0 0 0 0,0-1 1 0 0,0 1-1 0 0,0-1 0 0 0,0 1 0 0 0,0-1 1 0 0,1 1-1 0 0,-1-1 0 0 0,0 1 0 0 0,0 0 1 0 0,0-1-1 0 0,0 1 0 0 0,0-1 1 0 0,0 1-1 0 0,-1-1 0 0 0,1 1 0 0 0,0-1 1 0 0,0 1-1 0 0,0 0 0 0 0,0-1 0 0 0,0 1 1 0 0,-1-1-1 0 0,1 1 0 0 0,0 0 1 0 0,0-1-1 0 0,-1 1 0 0 0,1-1 1 0 0,-3-2 9 0 0,0 0-1 0 0,1 0 1 0 0,-2 0-1 0 0,1 0 1 0 0,0 1-1 0 0,0-1 1 0 0,-1 1-1 0 0,0 0 1 0 0,1 0-1 0 0,-1 0 1 0 0,0 0-1 0 0,-4 0 1 0 0,-6-5 37 0 0,-47-20 195 0 0,-107-33 1 0 0,-72-3 314 0 0,85 23 129 0 0,-310-84 1137 0 0,406 109-1671 0 0,32 10-118 0 0,1-3-1 0 0,0 0 0 0 0,-28-13 1 0 0,52 20-96 0 0,15-1-749 0 0,-7 0 661 0 0,275-25-2304 0 0,-192 22 2398 0 0,245-3-18 0 0,-318 8 87 0 0,-13 0 248 0 0,-520-25 980 0 0,412 17-1005 0 0,-289-21 311 0 0,386 29-652 0 0,-17-2-767 0 0,21 2 397 0 0,15 0 173 0 0,80 1-575 0 0,120-16 0 0 0,-106 6 575 0 0,-49 0 331 0 0,-56 9-21 0 0,0 0-1 0 0,0 0 1 0 0,0 0 0 0 0,0 0-1 0 0,0-1 1 0 0,1 1-1 0 0,-1 0 1 0 0,0 0 0 0 0,0 0-1 0 0,0 0 1 0 0,0 0 0 0 0,0-1-1 0 0,0 1 1 0 0,0 0-1 0 0,0 0 1 0 0,0 0 0 0 0,1 0-1 0 0,-1-1 1 0 0,0 1 0 0 0,0 0-1 0 0,0 0 1 0 0,0 0-1 0 0,0-1 1 0 0,0 1 0 0 0,0 0-1 0 0,0 0 1 0 0,0 0 0 0 0,0 0-1 0 0,0-1 1 0 0,-1 1-1 0 0,1 0 1 0 0,0 0 0 0 0,0 0-1 0 0,0 0 1 0 0,0-1 0 0 0,0 1-1 0 0,0 0 1 0 0,0 0-1 0 0,0 0 1 0 0,-3-7 62 0 0,0 5-34 0 0,1-1-1 0 0,0 0 0 0 0,-1 1 0 0 0,0 0 0 0 0,1-1 0 0 0,-1 1 1 0 0,0 0-1 0 0,0 0 0 0 0,0 1 0 0 0,0-1 0 0 0,-1 1 1 0 0,1-1-1 0 0,-4 0 0 0 0,-9-2 125 0 0,-22-5 1 0 0,38 9-157 0 0,-218-25 471 0 0,118 16-80 0 0,91 8-350 0 0,-71-8 643 0 0,-118 3-1 0 0,192 5-665 0 0,-17 6 62 0 0,22-5-94 0 0,1 1 1 0 0,0-1-1 0 0,0 0 1 0 0,-1 0 0 0 0,1 1-1 0 0,0-1 1 0 0,0 0-1 0 0,0 0 1 0 0,0 1 0 0 0,-1-1-1 0 0,1 0 1 0 0,0 1 0 0 0,0-1-1 0 0,0 0 1 0 0,0 0-1 0 0,0 1 1 0 0,0-1 0 0 0,0 0-1 0 0,0 1 1 0 0,0-1-1 0 0,0 0 1 0 0,0 1 0 0 0,0 0-1 0 0,1 4-161 0 0,1 0-211 0 0,4 1 282 0 0,1 0-1 0 0,0 0 1 0 0,0 0 0 0 0,1-1 0 0 0,0 0-1 0 0,0-1 1 0 0,0 0 0 0 0,0 0 0 0 0,1 0-1 0 0,-1-1 1 0 0,17 3 0 0 0,11 2 83 0 0,59 3 1 0 0,-86-10-1 0 0,102 6-11 0 0,70 8 0 0 0,-174-15 29 0 0,-1 1 1 0 0,16 7 12 0 0,-10-2 63 0 0,-10-5-34 0 0,0 0 0 0 0,0 1 0 0 0,-1-1 0 0 0,1 1 0 0 0,-1-1 1 0 0,1 1-1 0 0,-1-1 0 0 0,1 1 0 0 0,-1 0 0 0 0,1 2 0 0 0,1 0 77 0 0,-1-1-45 0 0,0 1 1 0 0,0-1-1 0 0,-1 1 0 0 0,0-1 0 0 0,0 1 0 0 0,0-1 0 0 0,0 1 0 0 0,0 0 0 0 0,0 4 0 0 0,0-1 84 0 0,4 23 328 0 0,2 2-378 0 0,-6-28-100 0 0,0-1-1 0 0,0 1 1 0 0,0-1-1 0 0,0 0 0 0 0,1 1 1 0 0,0-1-1 0 0,0 0 1 0 0,0 0-1 0 0,4 5 1 0 0,0 0 3 0 0,12 14 24 0 0,2 0 0 0 0,0-1 0 0 0,1-1 0 0 0,32 22 0 0 0,6 7 41 0 0,-45-37-71 0 0,8 8 26 0 0,26 28 0 0 0,35 45-30 0 0,-64-71 11 0 0,-18-20 296 0 0,-3-4-225 0 0,-41-25 58 0 0,-139-81-23 0 0,148 91-31 0 0,0 1 0 0 0,-1 2 0 0 0,-60-16 1 0 0,58 20 87 0 0,-41-8 130 0 0,76 18-256 0 0,2 3-96 0 0,0 0 13 0 0,0 0-1 0 0,0 0 1 0 0,0 0-1 0 0,0 1 1 0 0,1-1 0 0 0,-1 0-1 0 0,1 0 1 0 0,0 0-1 0 0,0 0 1 0 0,0 0-1 0 0,3 5 1 0 0,-1-2-18 0 0,1 0 1 0 0,0-1-1 0 0,0 1 1 0 0,1-1-1 0 0,5 6 1 0 0,2-1 11 0 0,1 0 1 0 0,-1-1-1 0 0,1 0 0 0 0,19 9 0 0 0,207 88 41 0 0,9 3 0 0 0,-199-80 0 0 0,-35-22 0 0 0,-1 3 11 0 0,-4-2 42 0 0,-5-4 1 0 0,6 5-44 0 0,1 0-10 0 0,-2-2 0 0 0,14 1 0 0 0,-18-4 0 0 0,21 8 0 0 0,-10-6 0 0 0,-2 1 11 0 0,-3-1 42 0 0,-8-5 331 0 0,-3 2-304 0 0,0 9-53 0 0,0 17 26 0 0,2-8-53 0 0,1-16 0 0 0,0 0 0 0 0,1 3-6 0 0,1 1 0 0 0,-1-1-1 0 0,1 0 1 0 0,1 0 0 0 0,-1-1 0 0 0,1 1-1 0 0,0-1 1 0 0,1-1 0 0 0,0 1 0 0 0,0-1-1 0 0,9 6 1 0 0,13 7-49 0 0,53 25 0 0 0,-55-30 43 0 0,237 117 1 0 0,-256-128 15 0 0,0 0 0 0 0,-1 1-1 0 0,13 9 745 0 0,-29-25-113 0 0,0 3-513 0 0,1 1 1 0 0,-1 0 0 0 0,0 1 0 0 0,-1 0-1 0 0,1 1 1 0 0,-21-11 0 0 0,1 1-64 0 0,-65-50 7 0 0,43 30-68 0 0,32 21 0 0 0,0-1-1 0 0,2 0 1 0 0,0-1 0 0 0,-20-25-1 0 0,37 41-18 0 0,-1 0-1 0 0,0 0 0 0 0,1 1 1 0 0,-1-1-1 0 0,1 0 1 0 0,-1 0-1 0 0,1 0 0 0 0,-1 0 1 0 0,1 0-1 0 0,0 0 1 0 0,-1 0-1 0 0,1 0 0 0 0,0 0 1 0 0,0 0-1 0 0,0 0 1 0 0,0 0-1 0 0,0 0 0 0 0,0 0 1 0 0,0 0-1 0 0,0 0 1 0 0,0 0-1 0 0,0 0 0 0 0,0 0 1 0 0,1 0-1 0 0,-1 0 1 0 0,0 0-1 0 0,1 0 0 0 0,-1 0 1 0 0,1 1-1 0 0,-1-1 1 0 0,1 0-1 0 0,-1 0 0 0 0,1 0 1 0 0,0 0-1 0 0,-1 1 1 0 0,1-1-1 0 0,0 0 0 0 0,1 0 1 0 0,3-3-35 0 0,1 0 0 0 0,0 1 0 0 0,-1 0 1 0 0,12-5-1 0 0,-11 6-12 0 0,37-15-11 0 0,0 1 1 0 0,48-9-1 0 0,95-12-200 0 0,-93 19 227 0 0,38-9 38 0 0,170-30-36 0 0,905-155 50 0 0,-980 169 0 0 0,163-36 0 0 0,90-26 0 0 0,-60 15 0 0 0,-5-19 0 0 0,-380 99 0 0 0,0-1 0 0 0,0-2 0 0 0,41-22 0 0 0,-74 34 1 0 0,0 1 0 0 0,-1 0 0 0 0,1-1 0 0 0,0 0 0 0 0,0 1 0 0 0,0-1 0 0 0,0 1 0 0 0,-1-1 0 0 0,1 0-1 0 0,0 0 1 0 0,-1 1 0 0 0,1-1 0 0 0,0 0 0 0 0,-1 0 0 0 0,1-1 0 0 0,-1 1 3 0 0,0 1-1 0 0,0-1 1 0 0,0 0-1 0 0,0 1 1 0 0,0-1-1 0 0,0 0 1 0 0,-1 1-1 0 0,1-1 1 0 0,0 0-1 0 0,0 1 1 0 0,-1-1-1 0 0,1 1 1 0 0,0-1 0 0 0,-1 0-1 0 0,1 1 1 0 0,-1-1-1 0 0,1 1 1 0 0,0-1-1 0 0,-1 1 1 0 0,1-1-1 0 0,-1 1 1 0 0,0 0-1 0 0,1-1 1 0 0,-1 1 0 0 0,0-1-1 0 0,-19-9 100 0 0,4 5-54 0 0,0 1 1 0 0,0 0-1 0 0,0 1 1 0 0,-22-1 0 0 0,-69 3-44 0 0,-155 23-5 0 0,4 20-15 0 0,-189 50-118 0 0,6 16 67 0 0,406-100 67 0 0,-368 120-2 0 0,180-52 0 0 0,106-40 0 0 0,106-31 0 0 0,11-5 0 0 0,0 0 0 0 0,0 0 0 0 0,0 0 0 0 0,0 0 0 0 0,0 0 0 0 0,0 0 0 0 0,0 0 0 0 0,0 0 0 0 0,0 0 0 0 0,0 0 0 0 0,0 0 0 0 0,0 0 0 0 0,0 0-1 0 0,-1 1 1 0 0,1-1 0 0 0,0 0 0 0 0,0 0 0 0 0,0 0 0 0 0,0 0 0 0 0,0 0 0 0 0,0 0 0 0 0,0 0 0 0 0,0 0 0 0 0,0 0 0 0 0,0 0 0 0 0,0 0 0 0 0,0 0 0 0 0,0 0 0 0 0,0 0 0 0 0,0 0 0 0 0,0 0 0 0 0,0 1 0 0 0,0-1 0 0 0,0 0 0 0 0,0 0 0 0 0,0 0 0 0 0,0 0 0 0 0,0 0 0 0 0,0 0 0 0 0,1 0 0 0 0,-1 0-1 0 0,0 0 1 0 0,0 0 0 0 0,0 0 0 0 0,0 0 0 0 0,0 0 0 0 0,0 0 0 0 0,0 0 0 0 0,0 0 0 0 0,0 0 0 0 0,0 0 0 0 0,0 0 0 0 0,0 0 0 0 0,0 0 0 0 0,0 0 0 0 0,0 0 0 0 0,0 1 0 0 0,0-1 0 0 0,0 0 0 0 0,1 0 0 0 0,9 1-18 0 0,-9-1 14 0 0,12 0-62 0 0,1-1 0 0 0,0 0-1 0 0,25-6 1 0 0,43-16-80 0 0,-59 16 111 0 0,207-72-226 0 0,-18 5 40 0 0,362-126-1043 0 0,-357 113 443 0 0,-195 76 786 0 0,-21 10 35 0 0,0 1 0 0 0,-1 0 0 0 0,1-1 0 0 0,-1 1 0 0 0,1 0 0 0 0,-1-1 0 0 0,1 1 0 0 0,-1-1 0 0 0,0 1 0 0 0,1 0 0 0 0,-1-1 0 0 0,1 1 0 0 0,-1-1 0 0 0,0 1 0 0 0,0-1 0 0 0,1 0 0 0 0,-1 1 0 0 0,1-2 0 0 0,-2 1 6 0 0,1 0 0 0 0,-1 0 0 0 0,1 1 0 0 0,-1-1-1 0 0,1 0 1 0 0,-1 0 0 0 0,1 0 0 0 0,-1 0 0 0 0,0 1 0 0 0,1-1-1 0 0,-1 0 1 0 0,0 1 0 0 0,0-1 0 0 0,0 0 0 0 0,1 1-1 0 0,-1-1 1 0 0,0 1 0 0 0,0 0 0 0 0,0-1 0 0 0,0 1 0 0 0,0 0-1 0 0,0-1 1 0 0,0 1 0 0 0,-1 0 0 0 0,-29-6 269 0 0,30 6-262 0 0,-24-3 140 0 0,0 2 0 0 0,-1 0 1 0 0,-40 6-1 0 0,-78 18-120 0 0,71-10 19 0 0,-71 10 86 0 0,-254 47 224 0 0,77-10-26 0 0,-1-24 107 0 0,210-34 18 0 0,126-9-314 0 0,13-4-221 0 0,1 1 0 0 0,40-9 0 0 0,60-5-22 0 0,-104 20 81 0 0,348-57-79 0 0,-166 39 94 0 0,-168 22 0 0 0,0 1 0 0 0,0 1 0 0 0,54 11 0 0 0,-80-10 9 0 0,1 0 1 0 0,-1 1-1 0 0,1 0 0 0 0,-1 1 0 0 0,-1 0 0 0 0,1 1 0 0 0,12 9 0 0 0,-17-11 3 0 0,-1 1 0 0 0,0 1-1 0 0,0-1 1 0 0,0 1-1 0 0,0 0 1 0 0,-1 1 0 0 0,0-1-1 0 0,-1 1 1 0 0,1 0-1 0 0,-1 0 1 0 0,-1 1 0 0 0,5 10-1 0 0,-4-6 1 0 0,-1 1 0 0 0,0-1 0 0 0,-1 1 0 0 0,0 0 0 0 0,-1 0 0 0 0,-1 24 0 0 0,-3 0 18 0 0,-9 40 0 0 0,-7 17-184 0 0,7-42-325 0 0,-8 88 0 0 0,17-79-457 0 0</inkml:trace>
</inkml:ink>
</file>

<file path=ppt/ink/ink1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0:50.962"/>
    </inkml:context>
    <inkml:brush xml:id="br0">
      <inkml:brushProperty name="width" value="0.2" units="cm"/>
      <inkml:brushProperty name="height" value="0.4" units="cm"/>
      <inkml:brushProperty name="color" value="#99CCFF"/>
      <inkml:brushProperty name="tip" value="rectangle"/>
      <inkml:brushProperty name="rasterOp" value="maskPen"/>
    </inkml:brush>
  </inkml:definitions>
  <inkml:trace contextRef="#ctx0" brushRef="#br0">4564 1447 11519 0 0,'7'-9'140'0'0,"1"0"0"0"0,0 0 0 0 0,0 0 0 0 0,0 1-1 0 0,1 0 1 0 0,1 1 0 0 0,-1 0 0 0 0,1 1 0 0 0,0 0 0 0 0,0 0-1 0 0,1 1 1 0 0,22-8 0 0 0,6 2 230 0 0,1 1-1 0 0,56-7 1 0 0,-74 14-197 0 0,292-27-23 0 0,1 23-134 0 0,-221 6-18 0 0,328 2-420 0 0,-14 0-178 0 0,-158-3-160 0 0,338-10-738 0 0,228-31 937 0 0,-696 37 1596 0 0,-485 24-108 0 0,296-14-845 0 0,-350 34-68 0 0,130-10-15 0 0,213-22 1 0 0,-811 64 0 0 0,660-53 5 0 0,-182 9-15 0 0,0-24 79 0 0,392-3-39 0 0,4 2 0 0 0,-1-2 0 0 0,1 0 0 0 0,0-1-1 0 0,0 0 1 0 0,0-1 0 0 0,-14-5 0 0 0,25 7 109 0 0,13-4 127 0 0,-4 1-206 0 0,28-8-44 0 0,68-15-1 0 0,-52 15-76 0 0,398-76-125 0 0,-301 62 121 0 0,838-116-383 0 0,-47 47 225 0 0,-264 44 159 0 0,-664 50 115 0 0,-9-1 74 0 0,-16-3 180 0 0,8 4-239 0 0,-26-7 131 0 0,0 2 1 0 0,-40-3-1 0 0,-65 3-96 0 0,51 3-109 0 0,-434-9 8 0 0,199 6 0 0 0,-35-1 70 0 0,-174-5 140 0 0,-214-16 89 0 0,-659-28 186 0 0,939 36-359 0 0,391 15-96 0 0,-20 1 25 0 0,120 13-280 0 0,2-4-17 0 0,-1-1 1 0 0,2-2 0 0 0,38-1-1 0 0,-42 0 150 0 0,347-16-397 0 0,-2-23 247 0 0,-170 16 125 0 0,172-18-66 0 0,383-36-237 0 0,2 24 221 0 0,-694 49 181 0 0,607-6 8 0 0,-637 11 54 0 0,70 4 135 0 0,-86-4-95 0 0,-1 1 0 0 0,1 1 1 0 0,26 8-1 0 0,-27-4 66 0 0,-14-7 2 0 0,-7 2 0 0 0,-2 2-112 0 0,0 0 0 0 0,-1 0 0 0 0,0-1 0 0 0,0-1 0 0 0,-1 1 0 0 0,1-1 0 0 0,-1 0 0 0 0,-14 3 0 0 0,-75 11 131 0 0,82-15-142 0 0,-491 48 154 0 0,-6-24-162 0 0,355-19-14 0 0,-1006 2 237 0 0,2-57 444 0 0,1109 45-656 0 0,-555-47 401 0 0,588 47-418 0 0,-11 0 27 0 0,0-2 0 0 0,0-1 0 0 0,1-1-1 0 0,-31-12 1 0 0,44 10 33 0 0,15 9-73 0 0,1-1-1 0 0,0 1 1 0 0,-1 0 0 0 0,1 0-1 0 0,0 0 1 0 0,-1-1 0 0 0,1 1 0 0 0,0 0-1 0 0,-1 0 1 0 0,1-1 0 0 0,0 1-1 0 0,0 0 1 0 0,-1-1 0 0 0,1 1 0 0 0,0 0-1 0 0,0-1 1 0 0,0 1 0 0 0,-1 0-1 0 0,1-1 1 0 0,0 1 0 0 0,0 0-1 0 0,0-1 1 0 0,0 1 0 0 0,0-1 0 0 0,1-1-12 0 0,1 1 0 0 0,-1-1 0 0 0,1 1 0 0 0,0-1 0 0 0,-1 1 0 0 0,1 0 1 0 0,0-1-1 0 0,0 1 0 0 0,0 0 0 0 0,0 0 0 0 0,0 0 0 0 0,0 1 0 0 0,0-1 0 0 0,4 0 1 0 0,30-9-157 0 0,49-8 1 0 0,-18 5-3 0 0,621-126-727 0 0,-483 100 739 0 0,104-18-40 0 0,331-34-180 0 0,-545 80 336 0 0,0 4 0 0 0,0 4 0 0 0,102 9 0 0 0,-190-5 49 0 0,0-1 0 0 0,-1 1 0 0 0,1 0 0 0 0,0 0 0 0 0,-1 1 0 0 0,1 0 0 0 0,-1 0 0 0 0,0 0 0 0 0,0 1 0 0 0,0 0 0 0 0,10 6 0 0 0,-16-9-7 0 0,0 0-1 0 0,0 0 1 0 0,0 0 0 0 0,0 0-1 0 0,0 0 1 0 0,0 1-1 0 0,1-1 1 0 0,-1 0-1 0 0,0 0 1 0 0,0 0-1 0 0,0 0 1 0 0,0 0 0 0 0,0 0-1 0 0,0 0 1 0 0,0 0-1 0 0,0 0 1 0 0,0 1-1 0 0,0-1 1 0 0,0 0 0 0 0,0 0-1 0 0,0 0 1 0 0,0 0-1 0 0,0 0 1 0 0,0 0-1 0 0,0 0 1 0 0,0 1 0 0 0,0-1-1 0 0,0 0 1 0 0,0 0-1 0 0,0 0 1 0 0,0 0-1 0 0,0 0 1 0 0,0 0-1 0 0,0 0 1 0 0,0 0 0 0 0,0 1-1 0 0,0-1 1 0 0,0 0-1 0 0,0 0 1 0 0,0 0-1 0 0,0 0 1 0 0,0 0 0 0 0,0 0-1 0 0,0 0 1 0 0,-1 0-1 0 0,1 0 1 0 0,0 1-1 0 0,0-1 1 0 0,0 0-1 0 0,0 0 1 0 0,0 0 0 0 0,0 0-1 0 0,0 0 1 0 0,0 0-1 0 0,0 0 1 0 0,-1 0-1 0 0,1 0 1 0 0,-5 5 20 0 0,0-1 0 0 0,0 0 0 0 0,-1 0 0 0 0,1 0 0 0 0,-1 0 0 0 0,0-1 0 0 0,0 0 0 0 0,-11 4 0 0 0,-61 15 91 0 0,51-15-79 0 0,-358 75 222 0 0,-8-26-168 0 0,-1077 67 378 0 0,343-79 188 0 0,852-40-613 0 0,230-5-66 0 0,42 1-232 0 0,19 4-21 0 0,1-2 0 0 0,-1 0 1 0 0,1 0-1 0 0,26-3 0 0 0,67-10-87 0 0,-106 10 338 0 0,471-81-698 0 0,-330 55 664 0 0,546-93-195 0 0,-544 96 215 0 0,364-53-56 0 0,-315 50 74 0 0,215-16-8 0 0,-396 42 29 0 0,35 3 20 0 0,-46-2 61 0 0,-11 1-28 0 0,1-1-1 0 0,-1 1 1 0 0,-10 3-1 0 0,-9 2 9 0 0,-108 14 246 0 0,-86 11 13 0 0,-237 17-89 0 0,-91-3 32 0 0,354-32-154 0 0,-767 36 528 0 0,165-25-238 0 0,361-31-343 0 0,418 6-44 0 0,-24-5 1 0 0,34 3 33 0 0,8-1-34 0 0,11 0-31 0 0,-12 4 20 0 0,47-13-307 0 0,87-12 0 0 0,-71 15 172 0 0,264-61-332 0 0,-49 10 241 0 0,261-40 37 0 0,5 31 83 0 0,-384 61 160 0 0,-140 10-31 0 0,-20-1-21 0 0,0 0-1 0 0,0 0 0 0 0,1 0 0 0 0,-1 0 1 0 0,0 0-1 0 0,0 0 0 0 0,0 0 0 0 0,0 0 0 0 0,0 0 1 0 0,0 0-1 0 0,0 0 0 0 0,0 0 0 0 0,0 0 0 0 0,0 0 1 0 0,0 0-1 0 0,1 0 0 0 0,-1 0 0 0 0,0 0 1 0 0,0 0-1 0 0,0 0 0 0 0,0 0 0 0 0,0 0 0 0 0,0 0 1 0 0,0 0-1 0 0,0 0 0 0 0,0 0 0 0 0,0 0 1 0 0,0 0-1 0 0,0 0 0 0 0,0 1 0 0 0,0-1 0 0 0,0 0 1 0 0,0 0-1 0 0,0 0 0 0 0,0 0 0 0 0,0 0 0 0 0,0 0 1 0 0,1 0-1 0 0,-1 0 0 0 0,0 0 0 0 0,0 0 1 0 0,0 0-1 0 0,0 0 0 0 0,0 1 0 0 0,0-1 0 0 0,0 0 1 0 0,0 0-1 0 0,-1 0 0 0 0,1 0 0 0 0,0 0 0 0 0,0 0 1 0 0,0 0-1 0 0,0 0 0 0 0,0 0 0 0 0,0 0 1 0 0,0 0-1 0 0,0 0 0 0 0,0 0 0 0 0,0 1 0 0 0,0-1 1 0 0,0 0-1 0 0,0 0 0 0 0,0 0 0 0 0,0 0 0 0 0,0 0 1 0 0,0 0-1 0 0,0 0 0 0 0,-1 0 0 0 0,-9 5 23 0 0,-11 2 53 0 0,0-2 0 0 0,0 1 0 0 0,-31 2 1 0 0,20-3-10 0 0,-362 45 293 0 0,275-37-320 0 0,-372 24 117 0 0,205-20-55 0 0,-80-3 57 0 0,5 0-41 0 0,298-9-114 0 0,-34 3-69 0 0,-119-6 0 0 0,194-6 16 0 0,18 3-171 0 0,1 1 0 0 0,-1-1 0 0 0,1 1 0 0 0,-1-1-1 0 0,1 1 1 0 0,-5 0 0 0 0,99-21-494 0 0,-5 1 560 0 0,-24 5 76 0 0,-39 11 78 0 0,0-2-1 0 0,-1-1 1 0 0,1 0 0 0 0,24-13-1 0 0,-36 15 27 0 0,-9 4 96 0 0,-3-1 10 0 0,0 0-99 0 0,0 0 0 0 0,0-1 0 0 0,-1 1-1 0 0,1 0 1 0 0,-1 0 0 0 0,0 0 0 0 0,1 0 0 0 0,-1 1-1 0 0,0-1 1 0 0,0 0 0 0 0,0 1 0 0 0,0-1 0 0 0,0 1-1 0 0,0 0 1 0 0,-1 0 0 0 0,1 0 0 0 0,0 0 0 0 0,-1 0-1 0 0,1 0 1 0 0,-1 1 0 0 0,-2-1 0 0 0,-10-2 59 0 0,0 1-1 0 0,-22-1 1 0 0,18 2-102 0 0,-57-8 83 0 0,38 4-3 0 0,-42-1 0 0 0,2 1 34 0 0,4-2 54 0 0,64 6-160 0 0,10 1 1 0 0,0 0 0 0 0,0 0 0 0 0,0 0 0 0 0,0 0 1 0 0,0 0-1 0 0,0 0 0 0 0,-1 0 0 0 0,1 0 0 0 0,0 0 0 0 0,0 0 0 0 0,0 0 0 0 0,0 1 0 0 0,0-1 0 0 0,0 0 0 0 0,0 0 0 0 0,0 0 0 0 0,0 0 0 0 0,0 0 0 0 0,0 0 0 0 0,0 0 0 0 0,0 0 0 0 0,-1 0 0 0 0,1 0 0 0 0,0 0 0 0 0,0 0 0 0 0,0 0 0 0 0,0 0 0 0 0,0 0 1 0 0,0 0-1 0 0,0 0 0 0 0,0 0 0 0 0,0 0 0 0 0,0 1 0 0 0,0-1 0 0 0,0 0 0 0 0,0 0 0 0 0,0 0 0 0 0,0 0 0 0 0,0 0 0 0 0,0 0 0 0 0,0 0 0 0 0,0 0 0 0 0,0 0 0 0 0,0 0 0 0 0,0 0 0 0 0,0 0 0 0 0,0 1 0 0 0,0-1 0 0 0,0 0 0 0 0,0 0 0 0 0,0 0 0 0 0,0 0 1 0 0,0 0-1 0 0,0 0 0 0 0,0 0 0 0 0,0 0 0 0 0,0 0 0 0 0,0 0 0 0 0,0 0 0 0 0,1 0 0 0 0,-1 0 0 0 0,0 0 0 0 0,0 1 0 0 0,1 3-26 0 0,1 1 0 0 0,0 0 0 0 0,0-1 0 0 0,0 1 0 0 0,1-1 0 0 0,0 1 0 0 0,-1-1 0 0 0,1 0 0 0 0,1 0 0 0 0,-1-1 0 0 0,1 1 0 0 0,-1 0 0 0 0,1-1 0 0 0,0 0-1 0 0,0 0 1 0 0,1 0 0 0 0,5 2 0 0 0,4 3-15 0 0,0-2-1 0 0,1 1 0 0 0,0-2 1 0 0,23 6-1 0 0,283 45-54 0 0,-130-27 63 0 0,482 79 34 0 0,331 44 172 0 0,-496-80-98 0 0,191 23-58 0 0,174 26-150 0 0,551 77-1898 0 0,-256-86-1056 0 0,-961-89 2856 0 0,-192-22 392 0 0,-207-2 2984 0 0,-214 2-1709 0 0,-883 47-1226 0 0,1 29-133 0 0,226 7-76 0 0,411-26 64 0 0,618-56-66 0 0,17-1-5 0 0,1 0 0 0 0,-1 1 0 0 0,1 1 0 0 0,-20 6 0 0 0,33-9-74 0 0,7 1-41 0 0,29 3-182 0 0,-1-1 0 0 0,42-2-1 0 0,72-11 22 0 0,-95 6 209 0 0,817-90-302 0 0,-608 62 286 0 0,-20 2 15 0 0,151-18-31 0 0,1780-81-33 0 0,-1674 149 150 0 0,-472-17 144 0 0,34 8 1 0 0,-73-7 240 0 0,-133 3 499 0 0,77-6-660 0 0,-1560 33 1309 0 0,1346-31-1396 0 0,-261 5 128 0 0,208-4-173 0 0,-64 3-48 0 0,179-2-25 0 0,-416 22 102 0 0,565-21-185 0 0,97-1-543 0 0,17-1 314 0 0,0-3 0 0 0,73-5 1 0 0,-71 1 234 0 0,367-29-78 0 0,-152 10 87 0 0,484-28 38 0 0,-404 29 0 0 0,148-8 0 0 0,-454 28 1 0 0,721-18 62 0 0,-739 19-63 0 0,621 17 0 0 0,-519-10 20 0 0,382 36 188 0 0,-468-39-136 0 0,0 1-1 0 0,36 11 1 0 0,-64-15 213 0 0,-6 0-130 0 0,-9 3-52 0 0,-1-1 0 0 0,1 0 1 0 0,-1-1-1 0 0,0 0 0 0 0,0-1 0 0 0,-18 0 1 0 0,-8 0 26 0 0,-523 33 326 0 0,-1168 81-456 0 0,1046-95 0 0 0,292-34 0 0 0,371 10 53 0 0,-23-6 0 0 0,32 7-27 0 0,15 1 44 0 0,5-2-76 0 0,1-1 0 0 0,1 1 0 0 0,-1 1 1 0 0,18-5-1 0 0,44-5-134 0 0,-31 6 83 0 0,423-84-241 0 0,-18 3 108 0 0,1114-161-538 0 0,-1127 211 621 0 0,-131 15 62 0 0,-291 21 71 0 0,-8 0 92 0 0,-16-7 63 0 0,14 9-182 0 0,-16-7 116 0 0,0 0 1 0 0,0 1-1 0 0,-31-7 0 0 0,-56-4 9 0 0,90 15-126 0 0,-547-50 123 0 0,-3 37-10 0 0,401 13-84 0 0,-1163 0 132 0 0,317 5-68 0 0,962-3-91 0 0,-56 0 5 0 0,-127-18 1 0 0,205 15 37 0 0,21 1-68 0 0,8 1 0 0 0,12 0-40 0 0,338-26-733 0 0,-234 14 633 0 0,301-33-314 0 0,77-8-50 0 0,343-20-454 0 0,-1 30 302 0 0,-182 39 557 0 0,-497 6 95 0 0,115 6-2 0 0,-233 0 139 0 0,-57-3 72 0 0,-37 2 41 0 0,-85-1-1 0 0,59-3-111 0 0,-512 27 412 0 0,213-9-328 0 0,-760 51 487 0 0,811-47-468 0 0,-770 70 374 0 0,392-14-406 0 0,8 22-155 0 0,261-35 92 0 0,422-64-164 0 0,11-3 44 0 0,0 1 0 0 0,0-1 0 0 0,0 0 0 0 0,0 0 0 0 0,0 0 0 0 0,0 0 0 0 0,0 0 0 0 0,0 0 0 0 0,0 0 0 0 0,0 0 0 0 0,0 0 0 0 0,0 0 0 0 0,0 0 0 0 0,0 0 0 0 0,0 0 0 0 0,0 0 0 0 0,0 0 0 0 0,0 0 0 0 0,0 1 0 0 0,0-1 0 0 0,0 0 0 0 0,0 0 0 0 0,0 0 0 0 0,0 0 0 0 0,0 0-1 0 0,0 0 1 0 0,0 0 0 0 0,0 0 0 0 0,0 0 0 0 0,0 0 0 0 0,0 0 0 0 0,0 0 0 0 0,0 0 0 0 0,0 0 0 0 0,0 1 0 0 0,0-1 0 0 0,0 0 0 0 0,0 0 0 0 0,0 0 0 0 0,0 0 0 0 0,0 0 0 0 0,0 0 0 0 0,0 0 0 0 0,0 0 0 0 0,0 0 0 0 0,0 0 0 0 0,0 0 0 0 0,0 0 0 0 0,1 0 0 0 0,-1 0 0 0 0,0 0 0 0 0,0 0 0 0 0,0 0 0 0 0,0 0 0 0 0,0 0 0 0 0,0 0 0 0 0,0 0 0 0 0,0 0 0 0 0,0 0 0 0 0,0 0 0 0 0,0 0-1 0 0,21 5-258 0 0,-18-5 279 0 0,20 3-130 0 0,1-1-1 0 0,-1-1 0 0 0,44-4 1 0 0,75-18-228 0 0,-126 18 304 0 0,538-96-339 0 0,-331 60 278 0 0,587-92-546 0 0,-220 69 306 0 0,-521 57 314 0 0,-1 3 0 0 0,106 9 0 0 0,-167-6 23 0 0,0 0-1 0 0,0 1 0 0 0,0 0 0 0 0,0 0 0 0 0,9 4 1 0 0,-16-6 0 0 0,0 0 0 0 0,0 0 1 0 0,0 0-1 0 0,0 0 1 0 0,0 0-1 0 0,0 0 0 0 0,-1 0 1 0 0,1 0-1 0 0,0 0 0 0 0,0 0 1 0 0,0 1-1 0 0,0-1 1 0 0,0 0-1 0 0,0 0 0 0 0,0 0 1 0 0,0 0-1 0 0,0 0 1 0 0,0 0-1 0 0,0 0 0 0 0,-1 0 1 0 0,1 0-1 0 0,0 0 0 0 0,0 0 1 0 0,0 0-1 0 0,0 1 1 0 0,0-1-1 0 0,0 0 0 0 0,0 0 1 0 0,0 0-1 0 0,0 0 0 0 0,0 0 1 0 0,0 0-1 0 0,0 0 1 0 0,0 0-1 0 0,0 1 0 0 0,0-1 1 0 0,0 0-1 0 0,0 0 1 0 0,0 0-1 0 0,0 0 0 0 0,0 0 1 0 0,0 0-1 0 0,0 0 0 0 0,0 0 1 0 0,0 1-1 0 0,0-1 1 0 0,0 0-1 0 0,0 0 0 0 0,1 0 1 0 0,-1 0-1 0 0,0 0 1 0 0,0 0-1 0 0,0 0 0 0 0,0 0 1 0 0,0 0-1 0 0,0 0 0 0 0,0 0 1 0 0,0 0-1 0 0,0 0 1 0 0,0 1-1 0 0,0-1 0 0 0,1 0 1 0 0,-1 0-1 0 0,0 0 0 0 0,0 0 1 0 0,0 0-1 0 0,0 0 1 0 0,0 0-1 0 0,-7 6-4 0 0,0-1 0 0 0,0 1 0 0 0,-1-1 0 0 0,0 0 0 0 0,0-1 0 0 0,-16 7-1 0 0,-62 17 137 0 0,9-10 136 0 0,-80 9 1 0 0,96-18-158 0 0,-633 77 749 0 0,447-62-525 0 0,-255 16 273 0 0,89-16-206 0 0,-5-2-142 0 0,-140 13-64 0 0,548-33-188 0 0,-27 0 7 0 0,34-2 7 0 0,6 0-188 0 0,0 1 102 0 0,0-1-1 0 0,0 0 0 0 0,0 0 1 0 0,6-2-1 0 0,6 1-44 0 0,153-6-475 0 0,2-1 498 0 0,157 0 12 0 0,-233 13-15 0 0,-93-5 85 0 0,0 0 0 0 0,0 0 0 0 0,-1 0 0 0 0,1 0 0 0 0,0 0 0 0 0,0 0 0 0 0,-1 0 0 0 0,1 0 0 0 0,0 0 0 0 0,-1 1 0 0 0,1-1 0 0 0,0 0 0 0 0,-1 0 1 0 0,1 1-1 0 0,0-1 0 0 0,-1 1 0 0 0,1-1 0 0 0,-1 0 0 0 0,2 2 0 0 0,-1-1-14 0 0,2 0-45 0 0,-5 1-53 0 0,-4 3 114 0 0,0-1-1 0 0,1 0 1 0 0,-1 0-1 0 0,0 0 1 0 0,-1-1-1 0 0,1 0 1 0 0,-1 0 0 0 0,1-1-1 0 0,-13 4 1 0 0,-69 9-26 0 0,78-14 36 0 0,-223 17 245 0 0,108-10-189 0 0,-34 7 24 0 0,-199 5 199 0 0,130-12-169 0 0,156-3-106 0 0,44 0 32 0 0,21-3-45 0 0,1 0-1 0 0,-1-1 1 0 0,1 0 0 0 0,-1 0 0 0 0,-10-1-1 0 0,15 0-115 0 0,268 17-626 0 0,-2-22 342 0 0,152-9 402 0 0,142-27 0 0 0,-342 21 0 0 0,178-36 0 0 0,-269 35 0 0 0,394-81-48 0 0,-266 50 32 0 0,-176 32 28 0 0,-95 14 252 0 0,-7 4-120 0 0,-1 2 0 0 0,0 0-1 0 0,1 1 1 0 0,-32 6 0 0 0,16-2-112 0 0,-648 100 61 0 0,445-63-93 0 0,-55 11 0 0 0,-195 35 0 0 0,380-70 95 0 0,-193 59 0 0 0,262-61-57 0 0,45-16-40 0 0,0 0 0 0 0,1 0 1 0 0,-1 0-1 0 0,0 0 0 0 0,0 0 0 0 0,0 0 0 0 0,0 0 0 0 0,0 0 0 0 0,0 0 0 0 0,0 0 0 0 0,0 0 1 0 0,0 0-1 0 0,0 0 0 0 0,0 0 0 0 0,0 1 0 0 0,0-1 0 0 0,0 0 0 0 0,0 0 0 0 0,1 0 0 0 0,-1 0 0 0 0,0 0 1 0 0,0 0-1 0 0,0 0 0 0 0,0 0 0 0 0,0 0 0 0 0,0 0 0 0 0,0 0 0 0 0,0 1 0 0 0,0-1 0 0 0,0 0 0 0 0,0 0 1 0 0,0 0-1 0 0,0 0 0 0 0,0 0 0 0 0,0 0 0 0 0,0 0 0 0 0,0 0 0 0 0,0 0 0 0 0,0 0 0 0 0,0 0 0 0 0,-1 1 1 0 0,1-1-1 0 0,0 0 0 0 0,0 0 0 0 0,0 0 0 0 0,0 0 0 0 0,0 0 0 0 0,0 0 0 0 0,0 0 0 0 0,0 0 0 0 0,0 0 1 0 0,0 0-1 0 0,0 0 0 0 0,0 0 0 0 0,0 0 0 0 0,0 0 0 0 0,0 0 0 0 0,-1 0 0 0 0,7 4-32 0 0,-1-1 0 0 0,1 0 0 0 0,-1 0 0 0 0,1 0 1 0 0,0-1-1 0 0,0 0 0 0 0,0 0 0 0 0,0-1 0 0 0,9 2 0 0 0,8 0-83 0 0,32 0 0 0 0,98-8-126 0 0,169-26-1 0 0,164-31 228 0 0,-220 23 16 0 0,-25 4 0 0 0,1 19 0 0 0,-200 16 0 0 0,98 2 0 0 0,-109 1 0 0 0,-29-3 0 0 0,-1 0 0 0 0,0 1 0 0 0,1-1 0 0 0,-1 0 0 0 0,0 1 0 0 0,1-1 0 0 0,-1 1 0 0 0,0-1 0 0 0,0 1 0 0 0,1-1 0 0 0,0 2 0 0 0,-2-2 0 0 0,0 1 0 0 0,-1 0 0 0 0,1-1 0 0 0,0 1 0 0 0,0-1 0 0 0,0 1 0 0 0,-1-1 0 0 0,1 1 0 0 0,0-1 0 0 0,-1 1 0 0 0,1-1 0 0 0,-1 1 0 0 0,1-1 0 0 0,0 0 0 0 0,-1 1 0 0 0,1-1 0 0 0,-1 0 0 0 0,1 1 0 0 0,-1-1 0 0 0,1 0 0 0 0,-1 1 0 0 0,1-1 0 0 0,-1 0 0 0 0,0 0 0 0 0,0 1 0 0 0,-20 7 0 0 0,-7 0 92 0 0,0-2 0 0 0,0-1 0 0 0,-51 3 0 0 0,22-3 44 0 0,-105 18 145 0 0,-23 3-138 0 0,-298-3 445 0 0,335-20-326 0 0,-258-2 418 0 0,-30 1-410 0 0,36-3-204 0 0,156-2-80 0 0,196 3-236 0 0,-83 12 0 0 0,107-8 134 0 0,-16 3-141 0 0,38-6 190 0 0,0-1-61 0 0,-16 6-33 0 0,16-5 86 0 0,0 0 6 0 0,-22 11 1 0 0,5-6 33 0 0,-1 1 0 0 0,0-2 0 0 0,-30 4 0 0 0,39-8 26 0 0,8 0-34 0 0,-7 3 32 0 0,-2 1 11 0 0,3 1-14 0 0,7-5-62 0 0,2 2-19 0 0,0-2 87 0 0,0 1-13 0 0,0 0 1 0 0,-1-1-1 0 0,1 1 1 0 0,1 0-1 0 0,-1-1 0 0 0,0 1 1 0 0,0 0-1 0 0,1-1 0 0 0,-1 1 1 0 0,1 0-1 0 0,-1-1 0 0 0,1 1 1 0 0,0-1-1 0 0,-1 1 1 0 0,1-1-1 0 0,1 2 0 0 0,13 13-102 0 0,-8-14 112 0 0,-1 0-4 0 0,108 44-65 0 0,-21-10 85 0 0,-64-22-5 0 0,35 23 0 0 0,-49-27 0 0 0,1 0 0 0 0,4 7 0 0 0,11 10 15 0 0,-30-26 122 0 0,-10-7-78 0 0,6 3-54 0 0,-4-1-5 0 0,-216-149 64 0 0,-33 15 91 0 0,145 93-28 0 0,107 43-122 0 0,-1 1 8 0 0,1-1 1 0 0,-1 1 0 0 0,0 0-1 0 0,-9 0 1 0 0,9 0-6 0 0,3 1-72 0 0,2 3-223 0 0,1 0 261 0 0,-1 0 0 0 0,1 0 0 0 0,-1 0 1 0 0,1 0-1 0 0,0 0 0 0 0,0 0 0 0 0,1 0 0 0 0,-1 0 1 0 0,0 0-1 0 0,1-1 0 0 0,0 1 0 0 0,0-1 0 0 0,0 1 0 0 0,0-1 1 0 0,0 1-1 0 0,4 2 0 0 0,4 3 63 0 0,1 1 1 0 0,23 11-1 0 0,1 2-50 0 0,1 8 13 0 0,-13-11 0 0 0,36 23 0 0 0,17 7 0 0 0,-48-32 0 0 0,-16-8 0 0 0,1-1 0 0 0,-2 1 0 0 0,-2 2 0 0 0,-1 1 11 0 0,-6-8 32 0 0,7 13-35 0 0,-6-15-2 0 0,14 26 66 0 0,-16-26 116 0 0,-4-3-124 0 0,-34-15 0 0 0,0-1 0 0 0,-64-40 0 0 0,-24-29-53 0 0,124 86-11 0 0,-7-5 5 0 0,0 0 0 0 0,0-1-1 0 0,0 0 1 0 0,1-1-1 0 0,-1 1 1 0 0,1-2 0 0 0,-8-11-1 0 0,13 18-78 0 0,5 1-62 0 0,-2 0 132 0 0,1 0 0 0 0,0 0 0 0 0,-1 0 0 0 0,1 0 0 0 0,-1 0 0 0 0,1 1 0 0 0,0-1 0 0 0,-1 0 0 0 0,1 1 0 0 0,-1 0 0 0 0,1-1 0 0 0,-1 1 0 0 0,0 0 0 0 0,3 1 0 0 0,1 2-10 0 0,26 12-75 0 0,-1 2 0 0 0,40 31-1 0 0,-50-34 90 0 0,24 18 0 0 0,-31-22 0 0 0,1-1 0 0 0,-3-2 15 0 0,-7-5 60 0 0,5 6 19 0 0,2 2 2 0 0,-2-3-5 0 0,-6-5-22 0 0,5 6-15 0 0,-6-6-53 0 0,1 0 0 0 0,0 1 0 0 0,-1-1 0 0 0,0 0 0 0 0,3 6 0 0 0,3 3 57 0 0,6 12 70 0 0,25 42-54 0 0,-28-48-74 0 0,23 28 0 0 0,10 14 0 0 0,-26-39 11 0 0,-1 4 42 0 0,-9-12-53 0 0,0 1 0 0 0,-1-3 0 0 0,0 0 0 0 0,-1 2 0 0 0,-1-1 11 0 0,-4-7 32 0 0,4 7-33 0 0,2 10 16 0 0,-6-20-5 0 0,11 17-4 0 0,-3-5-17 0 0,0 0 0 0 0,1 2 0 0 0,0-1 0 0 0,1-1 0 0 0,0 1 0 0 0,-2-2 0 0 0,2 5-2 0 0,-10-15 3 0 0,-1 1 11 0 0,1-2 115 0 0,1 7-50 0 0,2 1-5 0 0,2 12-7 0 0,4 2 10 0 0,-3-10-32 0 0,1-1-33 0 0,0-1-10 0 0,2-1 0 0 0,0 0 0 0 0,-2-2 11 0 0,-5-6 32 0 0,4 7-33 0 0,0 0 1 0 0,-5-5 32 0 0,7 22 1 0 0,-6-20-25 0 0,0 1 0 0 0,0-1 0 0 0,0 0-1 0 0,6 8 1 0 0,0-1-19 0 0,-2-4 0 0 0,1 0-2 0 0,8 6 15 0 0,-5-5 46 0 0,0 0 31 0 0,0 1-10 0 0,2 2-53 0 0,-10-13 0 0 0,3 7-36 0 0,10 15-52 0 0,-9-12 61 0 0,0 1 0 0 0,4 7-2 0 0,-7-13 25 0 0,5 6 36 0 0,-7-8-49 0 0,16 12-100 0 0,35 22 90 0 0,-40-30 0 0 0,-1 2 0 0 0,-2 0 0 0 0,0-1 0 0 0,1 1 0 0 0,-4-2 0 0 0,1 12 0 0 0,1-6 0 0 0,0 1 0 0 0,0 4 0 0 0,-8-15 0 0 0,10 11 0 0 0,2 2 0 0 0,-3-3 0 0 0,3 9 0 0 0,-2 0 0 0 0,-3-7 0 0 0,-2-1 0 0 0,-1 1 0 0 0,10 35 0 0 0,-4-20 0 0 0,-6-15 0 0 0,1-1 0 0 0,0-1 0 0 0,0 1 0 0 0,0 0 0 0 0,2-1 0 0 0,0 0 0 0 0,0-2 0 0 0,0 0 0 0 0,0-1 0 0 0,21 37 64 0 0,-22-38-64 0 0,-1 2 0 0 0,2 6 18 0 0,-7-17 5 0 0,12 16 0 0 0,-4-6-23 0 0,0 0 0 0 0,-2 0 0 0 0,2-1 0 0 0,0 2 0 0 0,-1 0 0 0 0,-1-1 0 0 0,2 0 0 0 0,5 7 12 0 0,-14-18-5 0 0,19 33 28 0 0,-3-6-25 0 0,-10-15 1 0 0,-4-7 32 0 0,3 7-21 0 0,-1-1 37 0 0,-2-7-4 0 0,2 6-34 0 0,-2-5 22 0 0,4 8-22 0 0,1 1 22 0 0,15 22 30 0 0,13 17 46 0 0,-25-37-109 0 0,4 5 21 0 0,-14-20-9 0 0,19 23 43 0 0,1 2 9 0 0,-6-9-74 0 0,-13-13 0 0 0,28 29 0 0 0,-18-20 0 0 0,1-1 0 0 0,2 1 0 0 0,0-2 0 0 0,-1 2 0 0 0,1-1 0 0 0,-1-2 0 0 0,5 4 0 0 0,-4-2 0 0 0,3 8 0 0 0,-2-1-2 0 0,-8-12 58 0 0,21 20-46 0 0,-14-11-10 0 0,13 10 0 0 0,-16-16 0 0 0,0-1 0 0 0,-2 1 0 0 0,5 3 0 0 0,-13-11 0 0 0,17 25 0 0 0,-7-9 0 0 0,-7-13 0 0 0,5 7 0 0 0,2 0 11 0 0,-1-2 32 0 0,38 28-33 0 0,-37-29-10 0 0,1-1 0 0 0,1 1 0 0 0,0 1 0 0 0,-1 2 0 0 0,0 0 0 0 0,4 3 0 0 0,-11-12 0 0 0,18 21 0 0 0,-11-11 0 0 0,-1-1 0 0 0,0-1 0 0 0,2 0 0 0 0,-1 0 0 0 0,2 0 0 0 0,1-1 0 0 0,0-1 0 0 0,-1-1 0 0 0,-1 2 0 0 0,0 0 0 0 0,0 1 0 0 0,-1 0 0 0 0,1 0 0 0 0,0 0 0 0 0,0-2 0 0 0,46 28 54 0 0,-29-19-44 0 0,-14-11-10 0 0,-1 2 0 0 0,0-2 0 0 0,0 1 0 0 0,1 1 0 0 0,29 12 0 0 0,-30-15 0 0 0,0 0 0 0 0,0-1 0 0 0,0-1 0 0 0,1 0 0 0 0,-1 1 0 0 0,0 0 0 0 0,0-1 0 0 0,10 5 0 0 0,-20-6 0 0 0,14 8 0 0 0,-1 0 0 0 0,-13-9 0 0 0,17 8 0 0 0,7 4 0 0 0,-1 1 0 0 0,2-2 0 0 0,-16-7 0 0 0,39 20 0 0 0,-49-24 0 0 0,-2 0 0 0 0,14 11 0 0 0,-5-6 0 0 0,7 2 0 0 0,-1 2 0 0 0,-3 0 0 0 0,-1-3 0 0 0,5 3 0 0 0,-18-10 0 0 0,29 25 0 0 0,-18-18 0 0 0,2 1 0 0 0,0 0 0 0 0,1-1 0 0 0,1-1 0 0 0,-1 2 0 0 0,0 1 0 0 0,-10-7 0 0 0,8 13 0 0 0,-2-7 0 0 0,1-1 0 0 0,0-1 0 0 0,2 0 0 0 0,-1 1 0 0 0,5 5 0 0 0,-6-7 0 0 0,13 7 0 0 0,-10-6 0 0 0,1-1 0 0 0,-1-1 0 0 0,1 0 0 0 0,7 1 0 0 0,-1-2 0 0 0,-6 1 0 0 0,1 1 0 0 0,-1-1 0 0 0,-1 1 0 0 0,-1 0 0 0 0,0-1 0 0 0,2 0 0 0 0,-1 1 0 0 0,2-1 0 0 0,-1 0 0 0 0,40 21 0 0 0,-41-21 0 0 0,1 1 0 0 0,-1-1 0 0 0,1 1 0 0 0,-1 1 0 0 0,1 2 0 0 0,-2 0 0 0 0,-1 0 0 0 0,2 0 0 0 0,-1 1 0 0 0,1 0 0 0 0,-1 0 0 0 0,38 28 0 0 0,-38-29 0 0 0,-1 0 0 0 0,1 2 0 0 0,0 0 0 0 0,5 3 0 0 0,-16-13 0 0 0,17 9 0 0 0,-7-4 11 0 0,-7-3 32 0 0,7 5-33 0 0,7 6-10 0 0,19 10 0 0 0,-33-21 0 0 0,21 10 0 0 0,-23-11 0 0 0,1 0 0 0 0,-1-1 0 0 0,1 1 0 0 0,0-1 0 0 0,-1 0 0 0 0,6 1 0 0 0,19 4 0 0 0,-7 0 0 0 0,-20-6 0 0 0,37 5 0 0 0,-33-4 0 0 0,19-1-64 0 0,-9 1 64 0 0,-1 0 0 0 0,1-1 0 0 0,-1 0 0 0 0,1 0 0 0 0,-1 0 0 0 0,1 0 0 0 0,0 0 0 0 0,-1 0 0 0 0,2 0 0 0 0,32 1-64 0 0,-16-2 0 0 0,16 1 54 0 0,-17 0-44 0 0,0-2 1 0 0,33 4 42 0 0,-58-2 11 0 0,20 2 0 0 0,-16 0 0 0 0,28 0 0 0 0,-24-2 0 0 0,-4 0 0 0 0,13 2 0 0 0,8 1 0 0 0,0 1 0 0 0,16 5 0 0 0,13-2 0 0 0,-14 4 0 0 0,-32-9-4 0 0,-5 0-28 0 0,13 0 4 0 0,6 5 28 0 0,33 4 0 0 0,-46-7 0 0 0,-1 0 0 0 0,1-1 0 0 0,0 1 0 0 0,7 1 0 0 0,-21-5 0 0 0,32 14 0 0 0,-19-9 0 0 0,1 0 0 0 0,0 0 0 0 0,-1 0 0 0 0,0-2 0 0 0,-1 1 0 0 0,0 1 0 0 0,1 0 0 0 0,0 0 0 0 0,0-1 0 0 0,1-1-10 0 0,1 1-33 0 0,-2 1 32 0 0,8 2 6 0 0,-5-3-24 0 0,7-2 10 0 0,59 5-125 0 0,-80-6 140 0 0,1-1 1 0 0,-1 0-1 0 0,0 0 0 0 0,1 0 1 0 0,-1 0-1 0 0,0 0 0 0 0,1-1 1 0 0,5-1-1 0 0,2-1-27 0 0,26 0 20 0 0,-7 4 11 0 0,-17 0-5 0 0,-4-1-13 0 0,0 0 0 0 0,0 0 1 0 0,12-3-1 0 0,28 0-112 0 0,-39 2 100 0 0,42-6-134 0 0,-21 1 100 0 0,-25 5 64 0 0,19-3 0 0 0,-15 1 0 0 0,25-6 0 0 0,164-24-576 0 0,-188 32 565 0 0,1 0 0 0 0,0 1 0 0 0,0 0 0 0 0,-1 0 0 0 0,1 1 0 0 0,13 3 0 0 0,4 0 8 0 0,79 2-50 0 0,-9-2 42 0 0,-65-1 11 0 0,-2 3 0 0 0,-22-4 0 0 0,-5-1 0 0 0,0 0 0 0 0,0 0 0 0 0,0 0 0 0 0,0-1 0 0 0,7 1 0 0 0,12-1 0 0 0,46 5 0 0 0,9-3 0 0 0,0 0 0 0 0,-78-2 0 0 0,140 20 0 0 0,10 7 0 0 0,-82-18-50 0 0,-21-3 20 0 0,-6 0-59 0 0,1-1 1 0 0,78-3-1 0 0,-118-2 80 0 0,163-4-164 0 0,-151 6 173 0 0,-8 0 0 0 0,1-1 0 0 0,-1-1 0 0 0,13 0 0 0 0,86 2 0 0 0,120-5 0 0 0,-42-23-64 0 0,-55 15 0 0 0,-19 11 64 0 0,-15 0-36 0 0,-36-2 8 0 0,118-3-100 0 0,-86-4 84 0 0,42-2-136 0 0,-125 11 172 0 0,27-1-60 0 0,1 2-1 0 0,67 10 989 0 0,-107-11-751 0 0,-213-12 199 0 0,-105-11-400 0 0,-536-70 248 0 0,795 88-225 0 0,-287-13-88 0 0,347 18-55 0 0,70 5-1895 0 0,63-3 1126 0 0,-19-2 278 0 0,819 90-3682 0 0,-854-78 4416 0 0,268 57 1682 0 0,-300-59-1347 0 0,-41-9 54 0 0,-19-6-161 0 0,-545-148 2646 0 0,339 96-2377 0 0,-298-70 555 0 0,135 34-859 0 0,133 39-232 0 0,223 48-51 0 0,20 5 10 0 0,-23-8-86 0 0,48 4-671 0 0,69-3-365 0 0,-38 3 375 0 0,21-2-303 0 0</inkml:trace>
</inkml:ink>
</file>

<file path=ppt/ink/ink1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0:51.168"/>
    </inkml:context>
    <inkml:brush xml:id="br0">
      <inkml:brushProperty name="width" value="0.2" units="cm"/>
      <inkml:brushProperty name="height" value="0.4" units="cm"/>
      <inkml:brushProperty name="color" value="#99CCFF"/>
      <inkml:brushProperty name="tip" value="rectangle"/>
      <inkml:brushProperty name="rasterOp" value="maskPen"/>
    </inkml:brush>
  </inkml:definitions>
  <inkml:trace contextRef="#ctx0" brushRef="#br0">3470 0 3679 0 0,'24'8'57'0'0,"-4"-2"44"0"0,0 0 0 0 0,24 13 0 0 0,-43-19-101 0 0,0 1 0 0 0,0-1 0 0 0,-1 0 0 0 0,1 1 0 0 0,0 0 0 0 0,0-1 0 0 0,-1 1 0 0 0,1-1 0 0 0,0 1 0 0 0,-1 0 0 0 0,1-1 0 0 0,0 1 0 0 0,-1 0 0 0 0,1 0 0 0 0,-1-1 0 0 0,1 3 0 0 0,-1-2 10 0 0,1-1-1 0 0,-1 1 0 0 0,-1 0 1 0 0,1 0-1 0 0,0 0 0 0 0,0 0 1 0 0,0 0-1 0 0,0 0 0 0 0,0 0 1 0 0,-1-1-1 0 0,1 1 0 0 0,0 0 0 0 0,-1 0 1 0 0,1 0-1 0 0,-1-1 0 0 0,1 1 1 0 0,-1 0-1 0 0,1 0 0 0 0,-1-1 1 0 0,1 1-1 0 0,-2 0 0 0 0,-19 14 640 0 0,3-5-154 0 0,-1-1 1 0 0,-1-2-1 0 0,1 0 0 0 0,-30 7 1 0 0,18-6-93 0 0,-414 97 2346 0 0,-9-25-1968 0 0,-188 0-346 0 0,-3-26-198 0 0,-218 1 1362 0 0,834-53-1517 0 0,-121 2 452 0 0,116-5-382 0 0,0-1 1 0 0,-42-8-1 0 0,72 9-157 0 0,1 1 0 0 0,-1-1 0 0 0,1 0 0 0 0,-1-1 0 0 0,-5-2 0 0 0,9 4-2 0 0,-1 0 1 0 0,1 0 0 0 0,0-1 0 0 0,-1 1 0 0 0,1 0-1 0 0,-1-1 1 0 0,1 1 0 0 0,0-1 0 0 0,-1 1 0 0 0,1 0 0 0 0,0-1-1 0 0,-1 1 1 0 0,1-1 0 0 0,0 1 0 0 0,0-1 0 0 0,-1 1-1 0 0,1-1 1 0 0,0 1 0 0 0,0-1 0 0 0,0 1 0 0 0,0-1-1 0 0,0 1 1 0 0,0-1 0 0 0,0 0 0 0 0,0 1 0 0 0,0-1-1 0 0,0 1 1 0 0,0-1 0 0 0,0 1 0 0 0,0-1 0 0 0,0 1-1 0 0,0-1 1 0 0,1 1 0 0 0,-1-1 0 0 0,0 1 0 0 0,0-1 0 0 0,1 1-1 0 0,-1-1 1 0 0,0 1 0 0 0,0 0 0 0 0,1-1 0 0 0,-1 1-1 0 0,1-1 1 0 0,0 1 0 0 0,5-6-265 0 0,0 0 0 0 0,1 1 0 0 0,0 0 0 0 0,0 0 0 0 0,0 1 0 0 0,0 0 0 0 0,1 0 0 0 0,0 1 0 0 0,11-4 0 0 0,1-1-595 0 0,45-19-3201 0 0</inkml:trace>
</inkml:ink>
</file>

<file path=ppt/ink/ink1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04.827"/>
    </inkml:context>
    <inkml:brush xml:id="br0">
      <inkml:brushProperty name="width" value="0.2" units="cm"/>
      <inkml:brushProperty name="height" value="0.4" units="cm"/>
      <inkml:brushProperty name="color" value="#99CCFF"/>
      <inkml:brushProperty name="tip" value="rectangle"/>
      <inkml:brushProperty name="rasterOp" value="maskPen"/>
    </inkml:brush>
  </inkml:definitions>
  <inkml:trace contextRef="#ctx0" brushRef="#br0">7449 3542 6191 0 0,'67'-5'327'0'0,"128"7"0"0"0,-33 18-341 0 0,-130-15 279 0 0,-1 2 0 0 0,0 1 0 0 0,32 14 0 0 0,-53-18 100 0 0,1 1 0 0 0,13 9 0 0 0,-24-14-354 0 0,0 1 0 0 0,0-1 0 0 0,0 0 1 0 0,0 0-1 0 0,0 0 0 0 0,1 1 0 0 0,-1-1 0 0 0,0 0 0 0 0,0 0 0 0 0,0 0 1 0 0,0 1-1 0 0,0-1 0 0 0,0 0 0 0 0,0 0 0 0 0,0 0 0 0 0,0 1 0 0 0,0-1 0 0 0,0 0 1 0 0,0 0-1 0 0,0 1 0 0 0,0-1 0 0 0,0 0 0 0 0,0 0 0 0 0,0 1 0 0 0,0-1 1 0 0,0 0-1 0 0,0 0 0 0 0,0 0 0 0 0,0 1 0 0 0,0-1 0 0 0,0 0 0 0 0,0 0 0 0 0,0 0 1 0 0,-1 1-1 0 0,1-1 0 0 0,0 0 0 0 0,0 0 0 0 0,0 1 0 0 0,-6 5 63 0 0,1-4-37 0 0,0 1 0 0 0,-1 0 0 0 0,1-1 0 0 0,-1 0-1 0 0,1 0 1 0 0,-1-1 0 0 0,0 0 0 0 0,1 0 0 0 0,-11 1 0 0 0,11-2-18 0 0,-494 33 1101 0 0,-167-48-695 0 0,0-45 641 0 0,-466-93 1572 0 0,1130 152-2638 0 0,-297-60 70 0 0,296 60-241 0 0,8 0-273 0 0,16-5-42 0 0,0 1 1 0 0,31-4-1 0 0,-20 4 179 0 0,1193-139-4872 0 0,-428 102 5273 0 0,-578 43 881 0 0,359 51 0 0 0,-566-50-910 0 0,130 23 494 0 0,-119-19-429 0 0,0 0-1 0 0,-1 2 1 0 0,41 19 0 0 0,-57-24-88 0 0,1 1 0 0 0,-1 0 0 0 0,-1 0-1 0 0,9 6 1 0 0,-13-9-39 0 0,0 0 0 0 0,0 0 0 0 0,0 0 0 0 0,0 0 0 0 0,0 0-1 0 0,-1 0 1 0 0,1 1 0 0 0,0-1 0 0 0,0 0 0 0 0,-1 0 0 0 0,1 1-1 0 0,-1-1 1 0 0,1 0 0 0 0,-1 1 0 0 0,0-1 0 0 0,1 0 0 0 0,-1 1 0 0 0,0-1-1 0 0,0 0 1 0 0,0 1 0 0 0,0-1 0 0 0,0 1 0 0 0,0-1 0 0 0,0 0 0 0 0,-1 1-1 0 0,1-1 1 0 0,0 1 0 0 0,-2 1 0 0 0,1 0 1 0 0,-1 0 0 0 0,-1 0 0 0 0,1 0 0 0 0,0 0 0 0 0,-1 0-1 0 0,1-1 1 0 0,-1 1 0 0 0,0-1 0 0 0,0 0 0 0 0,0 0 0 0 0,0 0 0 0 0,0 0 0 0 0,-5 2 0 0 0,-8 2-6 0 0,-27 8 0 0 0,28-9 4 0 0,-204 49 2 0 0,-6-14 108 0 0,-469 36 363 0 0,676-74-454 0 0,-831 45 893 0 0,701-41-776 0 0,-280 8 283 0 0,-149 8 153 0 0,176-5 634 0 0,347-19-1051 0 0,51 2-145 0 0,8 0-253 0 0,298-28-1644 0 0,-166 14 1391 0 0,630-49-1227 0 0,4 46 1765 0 0,-260 43 801 0 0,-379-13-430 0 0,238 57 0 0 0,-354-66-388 0 0,45 14 56 0 0,-55-16-68 0 0,0 1 1 0 0,0 0-1 0 0,0 0 1 0 0,0 1-1 0 0,-1-1 1 0 0,11 10-1 0 0,-15-13-12 0 0,-1 1 0 0 0,1-1-1 0 0,-1 1 1 0 0,1-1 0 0 0,-1 1-1 0 0,1-1 1 0 0,-1 1 0 0 0,1-1-1 0 0,-1 1 1 0 0,0 0 0 0 0,1-1-1 0 0,-1 1 1 0 0,0 0 0 0 0,1-1-1 0 0,-1 1 1 0 0,0 0 0 0 0,0-1-1 0 0,1 1 1 0 0,-1 0 0 0 0,0 0-1 0 0,0-1 1 0 0,0 1 0 0 0,0 0-1 0 0,0-1 1 0 0,0 2 0 0 0,-1 0 2 0 0,-1 0 0 0 0,1-1 0 0 0,0 1 0 0 0,0-1 0 0 0,-1 1 0 0 0,1-1 0 0 0,0 1 0 0 0,-1-1 0 0 0,0 0 0 0 0,1 0 0 0 0,-1 1 0 0 0,0-1 0 0 0,1 0 0 0 0,-1-1 0 0 0,-3 2 0 0 0,-36 12 21 0 0,-14-1 104 0 0,-81 8-1 0 0,-63-5 124 0 0,191-15-245 0 0,-917 11 367 0 0,2-67 454 0 0,545 26-172 0 0,-418-39 865 0 0,795 68-1523 0 0,-101-16-55 0 0,99 15-190 0 0,5-1-11 0 0,4-2 150 0 0,0-1 0 0 0,0 2 0 0 0,0-1 0 0 0,0 1 1 0 0,1-1-1 0 0,-1 2 0 0 0,1-1 0 0 0,9-2 0 0 0,65-10-572 0 0,-49 10 449 0 0,464-85-1770 0 0,-154 35 1336 0 0,-168 29 523 0 0,656-73-11 0 0,-605 87 632 0 0,383 28 0 0 0,-433 8-46 0 0,-156-20-352 0 0,0 1 0 0 0,0 1 0 0 0,0 0 1 0 0,-1 2-1 0 0,0 0 0 0 0,31 19 0 0 0,-45-24-64 0 0,1 1-1 0 0,-1-1 1 0 0,0 1-1 0 0,6 6 1 0 0,-10-10-15 0 0,1 1 1 0 0,0 0-1 0 0,-1 0 1 0 0,1 0 0 0 0,0 0-1 0 0,-1 0 1 0 0,1 0-1 0 0,-1 0 1 0 0,0 0-1 0 0,1 0 1 0 0,-1 0-1 0 0,0 0 1 0 0,1 0-1 0 0,-1 0 1 0 0,0 0-1 0 0,0 0 1 0 0,0 0-1 0 0,0 0 1 0 0,0 0-1 0 0,0 1 1 0 0,0-1-1 0 0,-1 0 1 0 0,1 0-1 0 0,0 0 1 0 0,0 0 0 0 0,-1 0-1 0 0,1 0 1 0 0,-1 0-1 0 0,0 1 1 0 0,-2 1 2 0 0,0 1 0 0 0,-1-1 0 0 0,1 0 0 0 0,-1-1 0 0 0,0 1 1 0 0,0 0-1 0 0,0-1 0 0 0,0 0 0 0 0,0 0 0 0 0,0 0 0 0 0,-7 1 0 0 0,8-2-2 0 0,-51 18 57 0 0,-1-3-1 0 0,-78 14 1 0 0,-116 4 88 0 0,244-33-147 0 0,-700 59 89 0 0,-71-42-27 0 0,-20-23 687 0 0,314 5 177 0 0,495-1-1313 0 0,0 0 0 0 0,17-4 0 0 0,0 0 113 0 0,577-89-2735 0 0,-287 35 1634 0 0,191-36-359 0 0,909-134-173 0 0,-612 146 2123 0 0,-180 69 1293 0 0,-617 14-1445 0 0,2 0 104 0 0,0 1-1 0 0,0 0 0 0 0,0 1 0 0 0,0 0 0 0 0,21 7 0 0 0,-34-9-161 0 0,0 0-1 0 0,0 0 0 0 0,0 0 1 0 0,0 0-1 0 0,0 0 1 0 0,0 0-1 0 0,0 0 0 0 0,0 0 1 0 0,0 0-1 0 0,0 0 0 0 0,0 0 1 0 0,0 0-1 0 0,0 1 0 0 0,0-1 1 0 0,0 0-1 0 0,0 0 0 0 0,0 0 1 0 0,0 0-1 0 0,0 0 1 0 0,0 0-1 0 0,0 0 0 0 0,0 0 1 0 0,0 0-1 0 0,0 0 0 0 0,0 0 1 0 0,0 0-1 0 0,0 0 0 0 0,0 1 1 0 0,0-1-1 0 0,0 0 1 0 0,0 0-1 0 0,0 0 0 0 0,0 0 1 0 0,0 0-1 0 0,0 0 0 0 0,0 0 1 0 0,0 0-1 0 0,0 0 0 0 0,0 0 1 0 0,0 0-1 0 0,0 0 1 0 0,0 0-1 0 0,0 0 0 0 0,0 0 1 0 0,0 0-1 0 0,0 1 0 0 0,0-1 1 0 0,-7 3 84 0 0,-1 0 0 0 0,0-1 0 0 0,-1 1 0 0 0,1-1 1 0 0,0-1-1 0 0,-9 1 0 0 0,-526 43 1312 0 0,468-41-1271 0 0,-2703 47 2355 0 0,1942-58-618 0 0,658 14-1509 0 0,195-2-740 0 0,-4-3 167 0 0,0-2-1 0 0,0 1 0 0 0,17-3 1 0 0,-15 1 88 0 0,343-39-1321 0 0,1-23 1142 0 0,-194 32 104 0 0,1309-172-476 0 0,-349 138 987 0 0,-404 95 180 0 0,-677-26-376 0 0,-1 2 0 0 0,-1 2 0 0 0,71 23 0 0 0,-106-29-77 0 0,0 1 1 0 0,-1 0-1 0 0,1 0 0 0 0,6 6 0 0 0,-10-7 57 0 0,-5 0 14 0 0,-2 3-66 0 0,-1-1 1 0 0,1 1 0 0 0,-1-1 0 0 0,0 0-1 0 0,0-1 1 0 0,-1 1 0 0 0,1-1-1 0 0,-1 0 1 0 0,1 0 0 0 0,-1-1 0 0 0,0 0-1 0 0,-8 2 1 0 0,-14 3 100 0 0,-42 5 0 0 0,44-8-68 0 0,-659 64 674 0 0,443-49-728 0 0,-1267 67 41 0 0,1117-70-64 0 0,346-16 31 0 0,43 0-128 0 0,7 0-11 0 0,79 4-607 0 0,108-11 0 0 0,85-22 145 0 0,372-46-493 0 0,-2 22 146 0 0,-65 36 553 0 0,-5 51 412 0 0,-383-4 214 0 0,-151-21-123 0 0,0 2 0 0 0,58 23-1 0 0,-95-32-105 0 0,0 0 0 0 0,0 0 0 0 0,0 1 0 0 0,0 0 0 0 0,-1-1 0 0 0,1 2 0 0 0,-1-1 0 0 0,0 0 0 0 0,0 1 0 0 0,0 0 0 0 0,7 8 0 0 0,-11-12-28 0 0,0 0 1 0 0,0 0-1 0 0,0 0 0 0 0,0 0 0 0 0,0 1 0 0 0,1-1 0 0 0,-1 0 1 0 0,0 0-1 0 0,0 0 0 0 0,0 0 0 0 0,0 0 0 0 0,0 0 0 0 0,0 1 0 0 0,0-1 1 0 0,0 0-1 0 0,0 0 0 0 0,0 0 0 0 0,0 0 0 0 0,0 1 0 0 0,0-1 1 0 0,0 0-1 0 0,0 0 0 0 0,0 0 0 0 0,0 0 0 0 0,0 0 0 0 0,0 1 0 0 0,0-1 1 0 0,0 0-1 0 0,0 0 0 0 0,0 0 0 0 0,0 0 0 0 0,-1 0 0 0 0,1 0 1 0 0,0 1-1 0 0,0-1 0 0 0,0 0 0 0 0,-2 3 33 0 0,-1 0-1 0 0,1 0 1 0 0,-1 0-1 0 0,0 0 1 0 0,0-1-1 0 0,0 1 1 0 0,0-1 0 0 0,0 0-1 0 0,0 0 1 0 0,-1 0-1 0 0,1 0 1 0 0,-1 0-1 0 0,-5 1 1 0 0,-10 3 132 0 0,-28 6 0 0 0,34-9-91 0 0,-452 62 1056 0 0,408-60-1115 0 0,-1171 84 189 0 0,892-81-213 0 0,25-1 99 0 0,-134-5 233 0 0,395-4-113 0 0,-83-14-1 0 0,132 16-215 0 0,1 0 1 0 0,0 0-1 0 0,0 0 0 0 0,-1 0 0 0 0,1 0 0 0 0,0 0 0 0 0,-1 0 0 0 0,1 0 0 0 0,0 0 1 0 0,-1 0-1 0 0,1 0 0 0 0,0 0 0 0 0,0 0 0 0 0,-1 0 0 0 0,1 0 0 0 0,0-1 1 0 0,-1 1-1 0 0,1 0 0 0 0,0 0 0 0 0,0 0 0 0 0,-1 0 0 0 0,1 0 0 0 0,0-1 0 0 0,0 1 1 0 0,0 0-1 0 0,-1 0 0 0 0,1-1 0 0 0,0 1 0 0 0,0 0 0 0 0,0 0 0 0 0,0-1 1 0 0,-1 1-1 0 0,1 0 0 0 0,0 0 0 0 0,0-1 0 0 0,0 1 0 0 0,1-2-15 0 0,0 1 1 0 0,1 0-1 0 0,-1 0 0 0 0,0 0 0 0 0,1-1 0 0 0,-1 1 1 0 0,1 1-1 0 0,-1-1 0 0 0,1 0 0 0 0,0 0 0 0 0,2 0 1 0 0,28-9-175 0 0,-21 6 117 0 0,1135-304-2915 0 0,-465 174 2164 0 0,-304 84 801 0 0,1 18 524 0 0,-347 30-445 0 0,42-4 310 0 0,1 4 0 0 0,-1 3 1 0 0,114 16-1 0 0,-166-14-273 0 0,-17-2 15 0 0,-16-3 176 0 0,4 1-224 0 0,-394-34 949 0 0,95 13-978 0 0,121 3-9 0 0,-80-9 25 0 0,4-18 340 0 0,249 43-328 0 0,0 0-1 0 0,0-1 0 0 0,1 0 0 0 0,-1-1 1 0 0,1-1-1 0 0,-19-11 0 0 0,30 16-57 0 0,1 1-1 0 0,0 0 1 0 0,0-1 0 0 0,0 1-1 0 0,0-1 1 0 0,0 1-1 0 0,0 0 1 0 0,0-1-1 0 0,0 1 1 0 0,0-1-1 0 0,0 1 1 0 0,0 0 0 0 0,0-1-1 0 0,0 1 1 0 0,0-1-1 0 0,0 1 1 0 0,0 0-1 0 0,0-1 1 0 0,1 1 0 0 0,-1-1-1 0 0,0 1 1 0 0,0 0-1 0 0,0-1 1 0 0,1 1-1 0 0,-1 0 1 0 0,0 0 0 0 0,0-1-1 0 0,1 1 1 0 0,-1 0-1 0 0,0-1 1 0 0,1 1-1 0 0,0 0 1 0 0,-1 0-1 0 0,3-3-20 0 0,1 1 1 0 0,0 0-1 0 0,0 0 0 0 0,0 0 1 0 0,0 0-1 0 0,0 1 0 0 0,1 0 1 0 0,6-2-1 0 0,-5 2 2 0 0,230-44-962 0 0,-100 22 415 0 0,257-37-818 0 0,4 39 394 0 0,-295 25 1039 0 0,-83-2 25 0 0,-1 1 1 0 0,0 0-1 0 0,25 9 0 0 0,-40-11-44 0 0,-1-1 0 0 0,1 1 0 0 0,-1 1 0 0 0,1-1 0 0 0,-1 0 0 0 0,0 1 0 0 0,1-1 0 0 0,-1 1 1 0 0,0 0-1 0 0,0-1 0 0 0,0 1 0 0 0,0 0 0 0 0,-1 0 0 0 0,1 0 0 0 0,3 5 0 0 0,-5-5-10 0 0,0-1-1 0 0,1 0 1 0 0,-1 1-1 0 0,0-1 0 0 0,1 1 1 0 0,-1-1-1 0 0,0 1 1 0 0,0-1-1 0 0,0 1 0 0 0,0-1 1 0 0,-1 0-1 0 0,1 1 1 0 0,0-1-1 0 0,-1 1 0 0 0,1-1 1 0 0,-1 1-1 0 0,1-1 1 0 0,-1 0-1 0 0,0 0 0 0 0,1 1 1 0 0,-1-1-1 0 0,0 0 1 0 0,0 0-1 0 0,0 0 0 0 0,0 1 1 0 0,0-1-1 0 0,0 0 1 0 0,0-1-1 0 0,0 1 0 0 0,0 0 1 0 0,-2 1-1 0 0,-20 13 137 0 0,-1 0 1 0 0,0-2-1 0 0,-1-1 0 0 0,0-1 0 0 0,-40 12 0 0 0,-144 31 305 0 0,-9-17-209 0 0,69-13-223 0 0,-612 57 256 0 0,678-77-131 0 0,-75 3 301 0 0,116-7-221 0 0,-70-9 0 0 0,103 8-194 0 0,1-1 1 0 0,-1 0-1 0 0,1 0 0 0 0,-10-4 1 0 0,17 6-41 0 0,0-1 1 0 0,0 1 0 0 0,0-1-1 0 0,0 1 1 0 0,0-1 0 0 0,0 0-1 0 0,0 1 1 0 0,0-1 0 0 0,0 0 0 0 0,-1-1-1 0 0,2 1-3 0 0,0 0-1 0 0,-1 1 1 0 0,1-1-1 0 0,0 0 1 0 0,-1 1 0 0 0,1-1-1 0 0,0 0 1 0 0,0 1-1 0 0,0-1 1 0 0,0 0-1 0 0,0 0 1 0 0,0 1-1 0 0,0-1 1 0 0,0 0 0 0 0,0 1-1 0 0,0-1 1 0 0,0 0-1 0 0,0 0 1 0 0,0 1-1 0 0,1-1 1 0 0,-1 0-1 0 0,0 1 1 0 0,1-1 0 0 0,-1 0-1 0 0,0 1 1 0 0,1-1-1 0 0,-1 1 1 0 0,1-1-1 0 0,-1 1 1 0 0,1-1-1 0 0,-1 1 1 0 0,1-1 0 0 0,0 0-1 0 0,25-16-249 0 0,-25 17 242 0 0,102-57-819 0 0,103-51-261 0 0,264-66-230 0 0,-347 133 1120 0 0,91-26 61 0 0,315-54 0 0 0,-486 114 498 0 0,0 1 1 0 0,47 0 590 0 0,-94 8-813 0 0,-26 9 59 0 0,0-2 0 0 0,-55 11-1 0 0,59-14-126 0 0,-375 59 378 0 0,255-45-356 0 0,122-16-91 0 0,-492 66 25 0 0,-3-30 82 0 0,494-39-95 0 0,6 0 15 0 0,0 0 0 0 0,1-2 1 0 0,-1 0-1 0 0,0-1 0 0 0,-18-4 1 0 0,29 2 57 0 0,8-1 24 0 0,13-5-53 0 0,-11 9-74 0 0,32-19-136 0 0,72-30 1 0 0,-47 25-22 0 0,362-133-781 0 0,-191 79 636 0 0,270-95-100 0 0,7 32 576 0 0,-482 135 39 0 0,0 2-1 0 0,1 1 0 0 0,29-1 609 0 0,-57 7-673 0 0,-4 2-92 0 0,0 0 0 0 0,0 0 1 0 0,0 0-1 0 0,-1-1 0 0 0,-12 6 0 0 0,-43 10 74 0 0,36-11-66 0 0,-320 73 215 0 0,166-43-257 0 0,-422 59 60 0 0,508-88-63 0 0,-187 17 9 0 0,271-25 5 0 0,-1-1 0 0 0,1 0 1 0 0,0 0-1 0 0,0-1 0 0 0,0 0 0 0 0,-14-4 1 0 0,24 5-16 0 0,0 0 0 0 0,-1 0 1 0 0,1 0-1 0 0,-1 0 0 0 0,1 0 1 0 0,0 0-1 0 0,-1 0 0 0 0,1 0 1 0 0,-1-1-1 0 0,1 1 1 0 0,0 0-1 0 0,-1 0 0 0 0,1 0 1 0 0,0 0-1 0 0,-1-1 0 0 0,1 1 1 0 0,0 0-1 0 0,-1 0 1 0 0,1-1-1 0 0,0 1 0 0 0,0 0 1 0 0,-1-1-1 0 0,1 1 0 0 0,0 0 1 0 0,0-1-1 0 0,0 1 1 0 0,-1 0-1 0 0,1-1 0 0 0,1 0-5 0 0,-1-1 0 0 0,1 1-1 0 0,-1 0 1 0 0,1-1 0 0 0,0 1 0 0 0,0 0-1 0 0,0 0 1 0 0,0 0 0 0 0,0 0 0 0 0,0 0-1 0 0,0 0 1 0 0,2-2 0 0 0,20-13-197 0 0,19-7-108 0 0,0 2 0 0 0,71-25 0 0 0,-76 32 200 0 0,286-100-595 0 0,-94 35 296 0 0,219-62-71 0 0,24-8 518 0 0,-435 131 1310 0 0,-38 17-1276 0 0,-1-1 0 0 0,0 1 0 0 0,0 0 0 0 0,0 0 0 0 0,0 0 0 0 0,0 0 0 0 0,0 0 0 0 0,-1 0 0 0 0,1 0 0 0 0,-4 0 0 0 0,-27-3 142 0 0,1 3-58 0 0,-64 7-1 0 0,39-1-87 0 0,-639 41-107 0 0,150-25 27 0 0,507-21 15 0 0,-1-1 0 0 0,1-1-1 0 0,-39-9 1 0 0,71 10 9 0 0,-16-8 40 0 0,23 9-51 0 0,0 0-1 0 0,0 0 1 0 0,-1 0 0 0 0,1 0-1 0 0,0 0 1 0 0,0 0 0 0 0,0 0 0 0 0,0 0-1 0 0,0 0 1 0 0,0 0 0 0 0,0 0-1 0 0,0 0 1 0 0,0 0 0 0 0,0-1 0 0 0,0 1-1 0 0,0 0 1 0 0,-1 0 0 0 0,1 0-1 0 0,0 0 1 0 0,0 0 0 0 0,0 0 0 0 0,0 0-1 0 0,0 0 1 0 0,0 0 0 0 0,0 0-1 0 0,0 0 1 0 0,0 0 0 0 0,0 0 0 0 0,0 0-1 0 0,0-1 1 0 0,0 1 0 0 0,0 0-1 0 0,0 0 1 0 0,0 0 0 0 0,0 0 0 0 0,0 0-1 0 0,0 0 1 0 0,0 0 0 0 0,0 0-1 0 0,0 0 1 0 0,0 0 0 0 0,0 0-1 0 0,0-1 1 0 0,0 1 0 0 0,0 0 0 0 0,0 0-1 0 0,0 0 1 0 0,0 0 0 0 0,0 0-1 0 0,0 0 1 0 0,0 0 0 0 0,0 0 0 0 0,0 0-1 0 0,0 0 1 0 0,0 0 0 0 0,1 0-1 0 0,-1 0 1 0 0,0 0 0 0 0,0-1 0 0 0,2-3-19 0 0,1 0 1 0 0,0-1 0 0 0,1 1 0 0 0,-1 0 0 0 0,1 1 0 0 0,-1-1 0 0 0,1 0 0 0 0,7-4 0 0 0,40-24-194 0 0,-50 32 210 0 0,59-30-317 0 0,118-41 1 0 0,-109 46 168 0 0,121-50-261 0 0,134-47-328 0 0,129-15 326 0 0,-261 79 1259 0 0,-238 50 202 0 0,-3 9-932 0 0,1 1 1 0 0,-65 11-1 0 0,67-6-81 0 0,-285 40-23 0 0,-57 7-14 0 0,308-44 1 0 0,-244 18 0 0 0,283-29 11 0 0,41 0-6 0 0,1 0 1 0 0,-1 0-1 0 0,1 0 0 0 0,0 0 1 0 0,0 0-1 0 0,-1 0 0 0 0,1 0 1 0 0,0 0-1 0 0,0 0 0 0 0,0 1 1 0 0,1-2-1 0 0,12-6-68 0 0,1 0 0 0 0,29-11 0 0 0,-15 6-57 0 0,224-81-528 0 0,-99 39 378 0 0,303-107-812 0 0,-273 99 1016 0 0,-158 54 118 0 0,1-1-1 0 0,-2-1 1 0 0,0-1 0 0 0,0-1-1 0 0,45-33 697 0 0,-434 72 722 0 0,32 28-1470 0 0,9-1 0 0 0,267-46 0 0 0,-155 14 0 0 0,191-20 32 0 0,-38-3 0 0 0,56 2 104 0 0,4-2-98 0 0,9-4-94 0 0,0 0 1 0 0,1 1 0 0 0,0 0 0 0 0,0 0 0 0 0,0 2 0 0 0,15-4 0 0 0,2 0-46 0 0,64-18-147 0 0,162-51-255 0 0,-29-5 153 0 0,146-48-196 0 0,-91 33 302 0 0,-136 45 184 0 0,-114 38 165 0 0,42-22 0 0 0,-41 19 723 0 0,-49 16-587 0 0,1 0 1 0 0,0 1-1 0 0,-1 1 1 0 0,-19 5 0 0 0,-288 49-144 0 0,167-33-98 0 0,124-17 0 0 0,-471 64 0 0 0,73-44 0 0 0,430-26 0 0 0,-31 0 0 0 0,-46-4 0 0 0,63 1 11 0 0,14 3-9 0 0,1 0-1 0 0,0 0 1 0 0,0-1-1 0 0,0 1 1 0 0,0 0-1 0 0,0 0 1 0 0,0 0 0 0 0,0-1-1 0 0,0 1 1 0 0,0 0-1 0 0,0 0 1 0 0,0 0 0 0 0,0-1-1 0 0,0 1 1 0 0,0 0-1 0 0,0 0 1 0 0,0 0 0 0 0,0-1-1 0 0,0 1 1 0 0,0 0-1 0 0,1 0 1 0 0,-1 0 0 0 0,0-1-1 0 0,0 1 1 0 0,0 0-1 0 0,0 0 1 0 0,0 0-1 0 0,0 0 1 0 0,1-1 0 0 0,-1 1-1 0 0,0 0 1 0 0,0 0-1 0 0,0 0 1 0 0,1 0 0 0 0,4-7-5 0 0,3 2-13 0 0,-1-1 0 0 0,1 2 0 0 0,0-1 0 0 0,0 1 0 0 0,0 0 0 0 0,0 1 0 0 0,1 0 0 0 0,11-3 0 0 0,-6 2-53 0 0,434-96-1090 0 0,-340 80 931 0 0,424-51-1098 0 0,-483 67 1268 0 0,315-19-366 0 0,-313 26 458 0 0,-48-2 508 0 0,-3 0-518 0 0,-1 0-1 0 0,1 0 0 0 0,-1 0 1 0 0,0 1-1 0 0,1-1 1 0 0,-1 0-1 0 0,0 0 0 0 0,0 0 1 0 0,0 0-1 0 0,0 0 0 0 0,0 0 1 0 0,0 0-1 0 0,-1 0 1 0 0,0 1 26 0 0,-6 4 9 0 0,1-1 1 0 0,-1 0-1 0 0,0 0 1 0 0,0-1 0 0 0,-1 0-1 0 0,1-1 1 0 0,-1 1-1 0 0,-17 3 1 0 0,13-3-10 0 0,-90 21 188 0 0,-158 18-1 0 0,177-32-216 0 0,29-3 3 0 0,-576 70 87 0 0,559-73-63 0 0,-292 15 461 0 0,375-27-451 0 0,24-5-287 0 0,1 2 1 0 0,42-7 0 0 0,-33 8 71 0 0,105-21-251 0 0,124-28-184 0 0,102-15-372 0 0,2 20 223 0 0,-369 51 736 0 0,7 0-17 0 0,152-15-129 0 0,-142 16 219 0 0,0 1 1 0 0,-1 1-1 0 0,1 1 1 0 0,36 8-1 0 0,-59-9-20 0 0,0-1 0 0 0,-1 1 0 0 0,1 0 0 0 0,0 0 0 0 0,-1 0 0 0 0,1 1 0 0 0,-1-1 0 0 0,0 0 0 0 0,1 1 0 0 0,-1 0 0 0 0,0-1 0 0 0,0 1 0 0 0,0 0 0 0 0,3 3 0 0 0,-4-3-18 0 0,-1-1 1 0 0,1 0 0 0 0,0 1 0 0 0,-1-1 0 0 0,1 1 0 0 0,-1-1 0 0 0,0 1 0 0 0,1-1 0 0 0,-1 1 0 0 0,0-1 0 0 0,0 1 0 0 0,0 0 0 0 0,0-1 0 0 0,0 1 0 0 0,-1-1 0 0 0,1 1 0 0 0,0-1 0 0 0,-1 1 0 0 0,1-1 0 0 0,-1 1 0 0 0,1-1 0 0 0,-1 1 0 0 0,0-1 0 0 0,1 0 0 0 0,-1 1 0 0 0,0-1 0 0 0,-2 2 0 0 0,-4 6 67 0 0,-1 0 1 0 0,0 0-1 0 0,0-1 1 0 0,-1 0-1 0 0,-11 6 1 0 0,-53 34 252 0 0,61-40-299 0 0,-174 90 489 0 0,-7-15-268 0 0,27-12-135 0 0,-209 112 44 0 0,201-106-96 0 0,10-4 12 0 0,160-71-95 0 0,-5 2-1 0 0,1 0 0 0 0,0 0 1 0 0,0 1-1 0 0,0 0 0 0 0,0 1 0 0 0,1 0 1 0 0,-7 7-1 0 0,13-13-1 0 0,1 1 1 0 0,-1-1-1 0 0,1 1 0 0 0,-1-1 1 0 0,1 1-1 0 0,0-1 1 0 0,-1 1-1 0 0,1 0 0 0 0,0-1 1 0 0,-1 1-1 0 0,1-1 1 0 0,0 1-1 0 0,0 0 0 0 0,0-1 1 0 0,-1 1-1 0 0,1 0 1 0 0,0-1-1 0 0,0 1 0 0 0,0-1 1 0 0,0 2-1 0 0,1-1-3 0 0,-1 0-1 0 0,1 0 1 0 0,-1 0-1 0 0,1 0 1 0 0,0 0-1 0 0,-1 0 1 0 0,1 0 0 0 0,0 0-1 0 0,0 0 1 0 0,0-1-1 0 0,0 1 1 0 0,-1 0-1 0 0,1 0 1 0 0,0-1-1 0 0,0 1 1 0 0,0-1-1 0 0,2 1 1 0 0,21 7-36 0 0,-8-5-23 0 0,0-1 1 0 0,0-1-1 0 0,0 0 1 0 0,29-3 0 0 0,66-13-128 0 0,-89 11 159 0 0,306-63 6 0 0,-155 30 23 0 0,55-16-52 0 0,0 0-39 0 0,3 18-22 0 0,-193 32 113 0 0,0 2 0 0 0,0 1 0 0 0,71 9 0 0 0,-104-8 7 0 0,0 0 0 0 0,0 1 0 0 0,0-1 0 0 0,0 1-1 0 0,-1 0 1 0 0,1 1 0 0 0,-1-1 0 0 0,1 1 0 0 0,-1-1-1 0 0,6 6 1 0 0,-9-7 3 0 0,1 1 0 0 0,-1-1 0 0 0,1 1 0 0 0,-1-1-1 0 0,0 1 1 0 0,0 0 0 0 0,0-1 0 0 0,0 1 0 0 0,0 0-1 0 0,0 0 1 0 0,0 0 0 0 0,0 0 0 0 0,-1 0 0 0 0,1 0 0 0 0,-1 0-1 0 0,0 0 1 0 0,1 0 0 0 0,-1 0 0 0 0,0 0 0 0 0,0 0 0 0 0,0 0-1 0 0,0 0 1 0 0,-1 0 0 0 0,1 0 0 0 0,-1 0 0 0 0,1 0 0 0 0,-1 0-1 0 0,-1 3 1 0 0,0 0 12 0 0,-1 0-1 0 0,0 0 0 0 0,0 0 1 0 0,-1-1-1 0 0,0 0 0 0 0,1 1 1 0 0,-1-1-1 0 0,-1 0 1 0 0,-6 5-1 0 0,-8 4 44 0 0,-21 11 0 0 0,21-12-25 0 0,-474 255 487 0 0,-15-28-438 0 0,394-183-84 0 0,-8 4 65 0 0,109-54-14 0 0,11-5-9 0 0,8-2-83 0 0,1 0 1 0 0,-1 0 0 0 0,1-1 0 0 0,-1 0-1 0 0,0 0 1 0 0,1 0 0 0 0,-1-1 0 0 0,10-6-1 0 0,6-2-41 0 0,265-99-603 0 0,-135 56 321 0 0,-27 5 47 0 0,257-84-934 0 0,-369 129 1259 0 0,-1 1 1 0 0,1 1-1 0 0,0 0 1 0 0,0 0-1 0 0,0 1 1 0 0,13 1-1 0 0,-23 0 261 0 0,-7 6-218 0 0,1-1 0 0 0,-1 0 1 0 0,-1-1-1 0 0,1 1 1 0 0,-1-1-1 0 0,1 0 0 0 0,-1 0 1 0 0,0 0-1 0 0,-1-1 0 0 0,1 0 1 0 0,0 0-1 0 0,-8 3 1 0 0,3-1 10 0 0,-92 46 129 0 0,-2-4 0 0 0,-2-5 1 0 0,-135 34-1 0 0,52-23-141 0 0,-285 65 31 0 0,206-74-22 0 0,348-48-968 0 0,240-53-542 0 0,-121 18 608 0 0,-79 19 309 0 0,234-43-868 0 0,-324 57 1344 0 0,202-33-552 0 0,-192 34 508 0 0,-1 3 0 0 0,1 1 0 0 0,73 8 0 0 0,-111-7 98 0 0,12 2 176 0 0,1 1 0 0 0,17 5 0 0 0,-29-7-139 0 0,0 0 0 0 0,-1 0 1 0 0,1 0-1 0 0,0 0 0 0 0,-1 0 0 0 0,1 1 0 0 0,-1-1 0 0 0,1 1 0 0 0,-1 0 0 0 0,0 0 0 0 0,0-1 1 0 0,0 2-1 0 0,0-1 0 0 0,0 0 0 0 0,0 0 0 0 0,0 0 0 0 0,-1 1 0 0 0,3 3 0 0 0,-4-4-1 0 0,0-1 0 0 0,1 1-1 0 0,-1 0 1 0 0,0 0 0 0 0,0-1-1 0 0,0 1 1 0 0,0 0 0 0 0,0 0-1 0 0,0 0 1 0 0,-1-1 0 0 0,1 1-1 0 0,-1 0 1 0 0,1-1 0 0 0,-1 1-1 0 0,1 0 1 0 0,-1-1 0 0 0,0 1-1 0 0,0-1 1 0 0,0 1 0 0 0,0-1-1 0 0,0 1 1 0 0,0-1 0 0 0,0 0-1 0 0,-1 1 1 0 0,1-1 0 0 0,-2 1-1 0 0,-4 4 91 0 0,-1 0-1 0 0,1-1 1 0 0,-15 7-1 0 0,-51 21 465 0 0,-128 41 0 0 0,140-54-438 0 0,-755 200 211 0 0,524-162-308 0 0,-59 13 5 0 0,100-11 387 0 0,248-60-368 0 0,7 0-156 0 0,15-3-30 0 0,0-1-1 0 0,-1-1 1 0 0,32-12-1 0 0,-8 2-40 0 0,390-102-995 0 0,-335 93 893 0 0,772-156-1887 0 0,-818 171 2226 0 0,0 2-1 0 0,98-1 0 0 0,-144 9-39 0 0,-1-1-1 0 0,1 1 1 0 0,-1-1-1 0 0,1 1 1 0 0,-1 1-1 0 0,0-1 1 0 0,5 3-1 0 0,-9-4-43 0 0,1 0-1 0 0,-1 0 1 0 0,0 0-1 0 0,0 0 1 0 0,0 0-1 0 0,0 0 0 0 0,0 0 1 0 0,0 0-1 0 0,0 0 1 0 0,0 0-1 0 0,0 0 1 0 0,1 0-1 0 0,-1 0 0 0 0,0 0 1 0 0,0 0-1 0 0,0 0 1 0 0,0 0-1 0 0,0 0 1 0 0,0 0-1 0 0,0 1 1 0 0,0-1-1 0 0,0 0 0 0 0,0 0 1 0 0,0 0-1 0 0,0 0 1 0 0,0 0-1 0 0,0 0 1 0 0,0 0-1 0 0,0 0 0 0 0,1 0 1 0 0,-1 1-1 0 0,0-1 1 0 0,0 0-1 0 0,0 0 1 0 0,0 0-1 0 0,0 0 1 0 0,0 0-1 0 0,-1 0 0 0 0,1 0 1 0 0,0 0-1 0 0,0 1 1 0 0,0-1-1 0 0,0 0 1 0 0,0 0-1 0 0,0 0 0 0 0,0 0 1 0 0,0 0-1 0 0,0 0 1 0 0,0 0-1 0 0,0 1 1 0 0,-2 3 56 0 0,0 0 0 0 0,0 0 0 0 0,-1 0 0 0 0,1 0-1 0 0,-1-1 1 0 0,0 1 0 0 0,0-1 0 0 0,0 1 0 0 0,0-1 0 0 0,-1 0 0 0 0,1 0 0 0 0,-1 0 0 0 0,0-1 0 0 0,0 1 0 0 0,-7 2 0 0 0,-9 4 58 0 0,-1 0 1 0 0,-22 5-1 0 0,19-7-22 0 0,-367 89 624 0 0,327-83-653 0 0,-712 123 330 0 0,720-127-385 0 0,-865 87 574 0 0,-279-84-409 0 0,1174-13-170 0 0,-187-15 169 0 0,165 10-45 0 0,1-2 1 0 0,-64-19-1 0 0,102 24-100 0 0,-35-13 141 0 0,41 15-152 0 0,1 0 0 0 0,-1-1 0 0 0,1 1 0 0 0,-1-1 0 0 0,1 1 0 0 0,0-1 0 0 0,0 0 0 0 0,0 0 0 0 0,0 0-1 0 0,0 0 1 0 0,0 0 0 0 0,1 0 0 0 0,-3-4 0 0 0,3 4-17 0 0,1 1-1 0 0,0 0 0 0 0,-1-1 0 0 0,1 1 1 0 0,0 0-1 0 0,0-1 0 0 0,0 1 1 0 0,0 0-1 0 0,0-1 0 0 0,0 1 1 0 0,0 0-1 0 0,1-1 0 0 0,-1 1 0 0 0,0 0 1 0 0,1-1-1 0 0,-1 1 0 0 0,1 0 1 0 0,0 0-1 0 0,-1 0 0 0 0,1-1 1 0 0,0 1-1 0 0,0 0 0 0 0,-1 0 0 0 0,1 0 1 0 0,2-1-1 0 0,3-4-39 0 0,-1 1-1 0 0,1 1 1 0 0,9-6-1 0 0,-13 8 32 0 0,34-20-165 0 0,1 1 0 0 0,45-18 0 0 0,88-25-492 0 0,678-172-1377 0 0,-650 190 1710 0 0,164-34-6 0 0,316-31 76 0 0,-110 68 682 0 0,-568 43-423 0 0,18-1 63 0 0,0 1 0 0 0,0 0 0 0 0,0 2-1 0 0,21 4 1 0 0,-36-6 16 0 0,-5 3 8 0 0,-3 0-63 0 0,0 1 0 0 0,0-1 0 0 0,-1 0 0 0 0,1-1 0 0 0,-1 1 0 0 0,1-1 0 0 0,-1 0 0 0 0,0 0 0 0 0,-7 1 0 0 0,-90 17 173 0 0,-105 7 0 0 0,83-12-108 0 0,-756 62 184 0 0,757-69-257 0 0,-533 18 279 0 0,1-20 86 0 0,550-6-336 0 0,-1126-33 491 0 0,1089 28-456 0 0,-182-15 374 0 0,305 18-415 0 0,1-1-1 0 0,-1-2 0 0 0,0 1 1 0 0,1-2-1 0 0,-20-9 0 0 0,31 10-21 0 0,8 5-18 0 0,0 0-1 0 0,0 0 1 0 0,0 0-1 0 0,-1 0 1 0 0,1 0-1 0 0,0 0 1 0 0,0 0-1 0 0,0 0 1 0 0,0-1 0 0 0,0 1-1 0 0,0 0 1 0 0,0 0-1 0 0,0 0 1 0 0,0 0-1 0 0,0 0 1 0 0,0 0-1 0 0,0-1 1 0 0,0 1-1 0 0,0 0 1 0 0,0 0-1 0 0,0 0 1 0 0,0 0-1 0 0,0 0 1 0 0,0-1-1 0 0,0 1 1 0 0,0 0-1 0 0,0 0 1 0 0,0 0 0 0 0,0 0-1 0 0,0 0 1 0 0,0-1-1 0 0,0 1 1 0 0,0 0-1 0 0,0 0 1 0 0,0 0-1 0 0,0 0 1 0 0,0 0-1 0 0,6-4-52 0 0,-1 0 0 0 0,0 1 0 0 0,1 0 0 0 0,0 0-1 0 0,-1 0 1 0 0,1 1 0 0 0,0 0 0 0 0,8-2 0 0 0,6-3-86 0 0,261-82-1218 0 0,8 16 168 0 0,-217 55 939 0 0,605-139-1532 0 0,6 31 693 0 0,-29 42 723 0 0,0 41 116 0 0,-523 39 276 0 0,322 0 227 0 0,-446 4-244 0 0,108 6 256 0 0,-100-4-136 0 0,0 1 1 0 0,0 0-1 0 0,0 0 1 0 0,0 2-1 0 0,15 6 1 0 0,-14-2 187 0 0,-16-9-313 0 0,1 0 1 0 0,-1 0-1 0 0,0 0 1 0 0,0 0-1 0 0,0 0 1 0 0,0 1-1 0 0,0-1 0 0 0,0 0 1 0 0,0 0-1 0 0,0 0 1 0 0,0 0-1 0 0,0 0 1 0 0,1 0-1 0 0,-1 0 0 0 0,0 0 1 0 0,0 0-1 0 0,0 0 1 0 0,0 0-1 0 0,0 0 0 0 0,0 0 1 0 0,0 0-1 0 0,0 0 1 0 0,0 1-1 0 0,0-1 1 0 0,0 0-1 0 0,0 0 0 0 0,0 0 1 0 0,0 0-1 0 0,0 0 1 0 0,0 0-1 0 0,0 0 1 0 0,0 0-1 0 0,0 0 0 0 0,0 1 1 0 0,0-1-1 0 0,0 0 1 0 0,0 0-1 0 0,0 0 1 0 0,0 0-1 0 0,0 0 0 0 0,0 0 1 0 0,0 0-1 0 0,0 0 1 0 0,0 0-1 0 0,0 1 0 0 0,0-1 1 0 0,0 0-1 0 0,0 0 1 0 0,0 0-1 0 0,0 0 1 0 0,0 0-1 0 0,0 0 0 0 0,0 0 1 0 0,0 0-1 0 0,0 0 1 0 0,0 0-1 0 0,0 0 1 0 0,-1 0-1 0 0,1 0 0 0 0,0 1 1 0 0,0-1-1 0 0,0 0 1 0 0,-3 2 40 0 0,0 1 1 0 0,1-1 0 0 0,-1 1 0 0 0,-1-1-1 0 0,1 0 1 0 0,0 0 0 0 0,-1 0 0 0 0,1 0-1 0 0,-1-1 1 0 0,-3 2 0 0 0,-42 8 221 0 0,48-11-264 0 0,-356 36 894 0 0,254-30-735 0 0,-1347 53 487 0 0,1-52 39 0 0,1227-7-593 0 0,-508-15 327 0 0,712 14-416 0 0,9 1 10 0 0,0 0 1 0 0,0-1 0 0 0,1 0-1 0 0,-1-1 1 0 0,-16-5 0 0 0,23 7 4 0 0,5-1-32 0 0,52-11-446 0 0,58-3-1 0 0,-16 3 116 0 0,769-130-2743 0 0,-158 30 1362 0 0,-515 84 1411 0 0,321-39 175 0 0,537-1-1 0 0,-837 70 572 0 0,-147 1-6 0 0,74 14 0 0 0,-130-15-329 0 0,8 1 168 0 0,20 6 1 0 0,-34-7-179 0 0,-1-1 1 0 0,1 1 0 0 0,-1 0 0 0 0,0 0 0 0 0,1 0 0 0 0,-1 1 0 0 0,0 0 0 0 0,0-1 0 0 0,5 7 0 0 0,-8-9-74 0 0,-1 1 0 0 0,1-1 1 0 0,0 1-1 0 0,-1 0 0 0 0,1-1 0 0 0,-1 1 0 0 0,0 0 1 0 0,1-1-1 0 0,-1 1 0 0 0,1 0 0 0 0,-1 0 0 0 0,0-1 1 0 0,0 1-1 0 0,1 0 0 0 0,-1 0 0 0 0,0 0 0 0 0,0 0 1 0 0,0-1-1 0 0,0 1 0 0 0,0 0 0 0 0,0 0 0 0 0,0 0 1 0 0,0-1-1 0 0,0 1 0 0 0,-1 0 0 0 0,1 0 0 0 0,0 0 1 0 0,0-1-1 0 0,-1 1 0 0 0,1 0 0 0 0,-1 0 0 0 0,1-1 1 0 0,0 1-1 0 0,-1 0 0 0 0,1-1 0 0 0,-1 1 0 0 0,0-1 1 0 0,1 1-1 0 0,-2 0 0 0 0,-2 2 34 0 0,1 0 0 0 0,-1 0 0 0 0,0-1 0 0 0,0 1 0 0 0,-1-1-1 0 0,-4 2 1 0 0,-22 6 134 0 0,-1-1 0 0 0,0-1 0 0 0,-49 5 0 0 0,32-6-40 0 0,-1451 166 744 0 0,-285-73-760 0 0,1198-95 16 0 0,552-6-106 0 0,8 2 44 0 0,0-2 0 0 0,0-1 0 0 0,0-1 0 0 0,-37-9 0 0 0,55 8 47 0 0,9 0 6 0 0,18-5-93 0 0,6 2-87 0 0,1 1 0 0 0,30-4 0 0 0,-41 7 34 0 0,93-15-110 0 0,401-72-950 0 0,686-121-1173 0 0,14 79 306 0 0,142 118 1738 0 0,-1329 15 243 0 0,9 1 160 0 0,49 7 0 0 0,-75-8 20 0 0,-20 4 249 0 0,-11-2-233 0 0,0-1 0 0 0,-37-2 0 0 0,19-1-70 0 0,-2855-1 2365 0 0,2844 2-2516 0 0,-1162-11 169 0 0,616-27-80 0 0,563 33-55 0 0,-60-15 0 0 0,88 16-20 0 0,11 3-32 0 0,0 1 0 0 0,0 0 0 0 0,0 0 0 0 0,0 0 0 0 0,0 0 0 0 0,0 0 0 0 0,0 0 0 0 0,0 0 0 0 0,0 0 0 0 0,0 0 0 0 0,0 0 0 0 0,0-1 0 0 0,0 1 0 0 0,0 0-1 0 0,0 0 1 0 0,0 0 0 0 0,0 0 0 0 0,0 0 0 0 0,0 0 0 0 0,0 0 0 0 0,0 0 0 0 0,0 0 0 0 0,0 0 0 0 0,0-1 0 0 0,0 1 0 0 0,0 0 0 0 0,0 0 0 0 0,0 0 0 0 0,0 0 0 0 0,0 0 0 0 0,0 0 0 0 0,0 0-1 0 0,0 0 1 0 0,0 0 0 0 0,0 0 0 0 0,0 0 0 0 0,1 0 0 0 0,-1 0 0 0 0,0 0 0 0 0,0 0 0 0 0,0-1 0 0 0,0 1 0 0 0,0 0 0 0 0,0 0 0 0 0,0 0 0 0 0,0 0 0 0 0,0 0 0 0 0,0 0 0 0 0,1 0 0 0 0,12-2-30 0 0,-13 1 30 0 0,69-4-362 0 0,79 3 0 0 0,-32 1 46 0 0,591-4-354 0 0,-541 9 512 0 0,253 38-1 0 0,-398-39 155 0 0,1 1-1 0 0,-1 0 1 0 0,-1 2 0 0 0,32 13 0 0 0,-51-19-1 0 0,1 1 0 0 0,0 0 0 0 0,-1 0 0 0 0,1 0 0 0 0,-1 0 1 0 0,1 0-1 0 0,-1 0 0 0 0,1 0 0 0 0,-1 0 0 0 0,2 2 0 0 0,-3-3 3 0 0,0 1 0 0 0,0-1 0 0 0,1 1 0 0 0,-1 0 0 0 0,0-1 0 0 0,0 1 0 0 0,0-1 0 0 0,0 1 0 0 0,0-1 0 0 0,0 1 0 0 0,0 0 0 0 0,0-1 0 0 0,0 1 0 0 0,0-1 0 0 0,0 1 0 0 0,0 0 0 0 0,0-1 0 0 0,0 1 0 0 0,-1-1 0 0 0,1 1 0 0 0,0-1 1 0 0,0 1-1 0 0,-1-1 0 0 0,1 1 0 0 0,0-1 0 0 0,-1 1 0 0 0,0 1-1 0 0,-1 0 0 0 0,1-1 1 0 0,-1 0-1 0 0,1 1 0 0 0,-1-1 1 0 0,0 0-1 0 0,-2 2 1 0 0,-9 3 28 0 0,1 0 1 0 0,-1-1 0 0 0,0-1-1 0 0,-25 6 1 0 0,-60 4 291 0 0,78-12-271 0 0,-678 51 1033 0 0,-209-67-502 0 0,558 6-534 0 0,-34-17-34 0 0,368 23-8 0 0,3 0-6 0 0,-1 0 0 0 0,-15-4 0 0 0,25 5-51 0 0,20 0-135 0 0,25-4 71 0 0,2 0 37 0 0,423-41-51 0 0,53-4 26 0 0,-493 49 107 0 0,161-7-21 0 0,-136 8 5 0 0,80 11 0 0 0,-116-8 5 0 0,-16-3 11 0 0,0 0 0 0 0,0 0 0 0 0,0 1 0 0 0,1-1 0 0 0,-1 0 0 0 0,0 0 0 0 0,0 0 0 0 0,0 0 0 0 0,0 0 0 0 0,0 0 0 0 0,0 0 0 0 0,0 0 0 0 0,0 0 0 0 0,0 0 0 0 0,0 0 0 0 0,0 0-1 0 0,0 0 1 0 0,1 0 0 0 0,-1 0 0 0 0,0 0 0 0 0,0 0 0 0 0,0 1 0 0 0,0-1 0 0 0,0 0 0 0 0,0 0 0 0 0,0 0 0 0 0,0 0 0 0 0,0 0 0 0 0,0 0 0 0 0,0 0 0 0 0,0 0 0 0 0,0 0 0 0 0,0 0 0 0 0,0 1 0 0 0,0-1 0 0 0,0 0-1 0 0,0 0 1 0 0,0 0 0 0 0,0 0 0 0 0,0 0 0 0 0,0 0 0 0 0,0 0 0 0 0,0 0 0 0 0,0 0 0 0 0,0 0 0 0 0,0 0 0 0 0,0 1 0 0 0,0-1 0 0 0,-1 0 0 0 0,1 0 0 0 0,0 0 0 0 0,0 0 0 0 0,0 0 0 0 0,-8 3 2 0 0,-9 2 26 0 0,0-1 0 0 0,0 0 0 0 0,-1-1 0 0 0,-22 0-1 0 0,4 1 50 0 0,-441 36 518 0 0,117-12-438 0 0,67-8-57 0 0,-102 11 6 0 0,84 0 58 0 0,130-14-543 0 0,169-15 85 0 0,19 1-274 0 0,22 1 159 0 0,25-1 179 0 0,94-5 0 0 0,55-19 183 0 0,1 1 40 0 0,214 7-223 0 0,-374 12 9 0 0,-41 0 26 0 0,-14 1-167 0 0,5 0 340 0 0,-418 2 806 0 0,81 0-200 0 0,238-2-436 0 0,17 1-30 0 0,-90-11 0 0 0,168 8-132 0 0,8 2-56 0 0,3 0-19 0 0,1 1 68 0 0,-1-1 0 0 0,0 0-1 0 0,0 0 1 0 0,1 1 0 0 0,-1-1-1 0 0,0 0 1 0 0,1 0 0 0 0,-1-1 0 0 0,0 1-1 0 0,2 0 1 0 0,5-1-74 0 0,398-34-1075 0 0,-173 8 1157 0 0,139-22-1559 0 0,-360 45 1351 0 0,-12 3 218 0 0,0 1 0 0 0,0-1 0 0 0,0 1 0 0 0,0 0 0 0 0,-1-1 0 0 0,1 1 0 0 0,0-1 0 0 0,0 1 0 0 0,-1-1 0 0 0,1 1 0 0 0,0 0 0 0 0,-1-1 0 0 0,1 1-1 0 0,0 0 1 0 0,-1-1 0 0 0,1 1 0 0 0,0 0 0 0 0,-1 0 0 0 0,1-1 0 0 0,-1 1 0 0 0,1 0 0 0 0,-1 0 0 0 0,1 0 0 0 0,0-1 0 0 0,-2 1 0 0 0,-8-5 105 0 0,1 1 0 0 0,-2 0 0 0 0,1 1 0 0 0,0 0 0 0 0,-17-3 0 0 0,-58-3 284 0 0,63 7-291 0 0,-432-21 1120 0 0,214 13-552 0 0,108 6-337 0 0,-101-8 116 0 0,219 10-448 0 0,12 2-80 0 0,16-4-330 0 0,44-8 263 0 0,0 3 1 0 0,1 2 0 0 0,94 2-1 0 0,-119 6 175 0 0,40 6 0 0 0,-57-4-13 0 0,-1 0 0 0 0,0 2 0 0 0,0-1 0 0 0,23 12-1 0 0,-35-14-8 0 0,1 0 0 0 0,-1 1 0 0 0,0 0 0 0 0,0 0 0 0 0,6 6 0 0 0,-2 2 0 0 0,-7-8 2 0 0,-1-1-1 0 0,1 0 0 0 0,-1 0 0 0 0,0 0 1 0 0,0 1-1 0 0,0-1 0 0 0,0 0 1 0 0,-1 0-1 0 0,1 1 0 0 0,-1-1 0 0 0,1 0 1 0 0,-1 0-1 0 0,0 0 0 0 0,1 0 1 0 0,-1 0-1 0 0,0 0 0 0 0,-1 0 0 0 0,1 0 1 0 0,0 0-1 0 0,0 0 0 0 0,-1-1 1 0 0,1 1-1 0 0,-1 0 0 0 0,0-1 0 0 0,-1 2 1 0 0,-5 4 16 0 0,0-1-1 0 0,-1 0 1 0 0,1-1 0 0 0,-12 6 0 0 0,-125 50 360 0 0,102-46-301 0 0,1 3-1 0 0,-53 30 1 0 0,90-46-70 0 0,0 1-1 0 0,0 1 1 0 0,0-1 0 0 0,1 1-1 0 0,0 0 1 0 0,0 0 0 0 0,-7 8-1 0 0,1 4-19 0 0,11-10-31 0 0,0-3 0 0 0,-1-1 23 0 0,0 0 1 0 0,1 0-1 0 0,0 0 0 0 0,-1 0 0 0 0,1 0 1 0 0,0 0-1 0 0,0 0 0 0 0,0 0 1 0 0,0 0-1 0 0,0-1 0 0 0,1 1 1 0 0,-1 0-1 0 0,0-1 0 0 0,1 1 0 0 0,-1-1 1 0 0,1 1-1 0 0,0-1 0 0 0,-1 0 1 0 0,4 2-1 0 0,2 1-72 0 0,1 0 0 0 0,-1 0-1 0 0,13 3 1 0 0,21 5-55 0 0,1-3 0 0 0,45 6 0 0 0,-47-9 112 0 0,70 7-71 0 0,117-2 0 0 0,38 3-87 0 0,-213-9 95 0 0,96 15-1094 0 0,-178-18 1272 0 0,-283 17 1857 0 0,1 21-1594 0 0,277-35-303 0 0,-19 1-3 0 0,32-5-20 0 0,-1 2 0 0 0,1 0 1 0 0,-1 2-1 0 0,-26 9 1 0 0,49-14-19 0 0,0 0 1 0 0,0 0 0 0 0,0 0-1 0 0,0 0 1 0 0,0 0 0 0 0,-1 0 0 0 0,1 0-1 0 0,0 0 1 0 0,0 0 0 0 0,0 0-1 0 0,0 0 1 0 0,0 0 0 0 0,0 0 0 0 0,0 0-1 0 0,0 0 1 0 0,0 0 0 0 0,0 0-1 0 0,-1 0 1 0 0,1 0 0 0 0,0 0 0 0 0,0 1-1 0 0,0-1 1 0 0,0 0 0 0 0,0 0-1 0 0,0 0 1 0 0,0 0 0 0 0,0 0-1 0 0,0 0 1 0 0,0 0 0 0 0,0 0 0 0 0,0 0-1 0 0,0 0 1 0 0,0 0 0 0 0,0 1-1 0 0,0-1 1 0 0,0 0 0 0 0,0 0 0 0 0,0 0-1 0 0,0 0 1 0 0,0 0 0 0 0,0 0-1 0 0,0 0 1 0 0,0 0 0 0 0,0 0-1 0 0,0 1 1 0 0,0-1 0 0 0,0 0 0 0 0,0 0-1 0 0,0 0 1 0 0,0 0 0 0 0,0 0-1 0 0,0 0 1 0 0,0 0 0 0 0,0 0 0 0 0,0 0-1 0 0,0 0 1 0 0,0 0 0 0 0,0 1-1 0 0,1-1 1 0 0,-1 0 0 0 0,0 0 0 0 0,0 0-1 0 0,0 0 1 0 0,2 3-30 0 0,0 0 0 0 0,0 0 0 0 0,0 0-1 0 0,1 0 1 0 0,-1-1 0 0 0,1 1 0 0 0,0 0 0 0 0,-1-1 0 0 0,1 0 0 0 0,0 0 0 0 0,1 0-1 0 0,-1 0 1 0 0,0 0 0 0 0,0-1 0 0 0,1 0 0 0 0,4 2 0 0 0,7 1-33 0 0,1 0 1 0 0,24 2-1 0 0,-32-5 55 0 0,54 5-77 0 0,78-2 1 0 0,64-13 94 0 0,-92 3-89 0 0,-47 3 43 0 0,167-10-532 0 0,-2-17-1465 0 0,-212 27 1645 0 0,-14 2 146 0 0,-7 1 75 0 0,-59-3 1256 0 0,-82 6-1 0 0,41 1-578 0 0,-272 5 653 0 0,186-3-550 0 0,35-7-300 0 0,-86 5 20 0 0,212 0-336 0 0,26-4-95 0 0,3 2-201 0 0,0-1 260 0 0,0-1 0 0 0,-1 1 0 0 0,1 0 0 0 0,0 0 0 0 0,0-1 0 0 0,-1 1 1 0 0,1 0-1 0 0,0-1 0 0 0,2 2 0 0 0,-2-1-28 0 0,5 2-11 0 0,0 0-1 0 0,0 0 1 0 0,0 0-1 0 0,1-1 1 0 0,-1 0-1 0 0,1 0 0 0 0,12 2 1 0 0,52 2-200 0 0,-52-5 216 0 0,396-8-43 0 0,-200-2 170 0 0,324-39-204 0 0,-145-19-488 0 0,-384 65 605 0 0,-5 1 18 0 0,0 0 0 0 0,0 0-1 0 0,0-1 1 0 0,0 0 0 0 0,5-2 0 0 0,-9 4 5 0 0,-1-1 1 0 0,0 1-1 0 0,0 0 0 0 0,0 0 1 0 0,0 0-1 0 0,1 0 1 0 0,-1 0-1 0 0,0-1 1 0 0,0 1-1 0 0,0 0 0 0 0,0 0 1 0 0,0 0-1 0 0,0 0 1 0 0,1-1-1 0 0,-1 1 1 0 0,0 0-1 0 0,0 0 0 0 0,0 0 1 0 0,0-1-1 0 0,0 1 1 0 0,0 0-1 0 0,0 0 1 0 0,0 0-1 0 0,0-1 0 0 0,0 1 1 0 0,0 0-1 0 0,0 0 1 0 0,0 0-1 0 0,0-1 1 0 0,0 1-1 0 0,0 0 0 0 0,0 0 1 0 0,0 0-1 0 0,0-1 1 0 0,-1 1-1 0 0,1 0 1 0 0,0 0-1 0 0,0 0 0 0 0,0-1 1 0 0,0 1-1 0 0,-4-6 40 0 0,2 4-30 0 0,-1 1 1 0 0,1-1-1 0 0,0 0 1 0 0,0 1-1 0 0,-1 0 0 0 0,1-1 1 0 0,-1 1-1 0 0,1 0 1 0 0,-1 0-1 0 0,-5-1 0 0 0,-32-4 53 0 0,26 4-39 0 0,-36-3 20 0 0,0 2 0 0 0,-55 3 0 0 0,-103 16 51 0 0,52-2 174 0 0,108-11-201 0 0,-472 41 984 0 0,145 6-652 0 0,351-47-382 0 0,0 2 0 0 0,-43 13 0 0 0,66-17-18 0 0,0-1 1 0 0,0 0 0 0 0,-1 1 0 0 0,1-1 0 0 0,0 1 0 0 0,0-1-1 0 0,0 1 1 0 0,0 0 0 0 0,0-1 0 0 0,0 1 0 0 0,0 0-1 0 0,-2 1 1 0 0,3-1-2 0 0,0-1-1 0 0,0 1 0 0 0,0-1 1 0 0,-1 1-1 0 0,1-1 0 0 0,0 1 0 0 0,0-1 1 0 0,0 1-1 0 0,0-1 0 0 0,0 1 1 0 0,0-1-1 0 0,0 1 0 0 0,0 0 1 0 0,0-1-1 0 0,0 1 0 0 0,0-1 0 0 0,0 1 1 0 0,0-1-1 0 0,0 1 0 0 0,1-1 1 0 0,-1 1-1 0 0,0-1 0 0 0,0 1 1 0 0,1-1-1 0 0,-1 1 0 0 0,14 10-125 0 0,-8-8 64 0 0,0-1 0 0 0,0 0 0 0 0,11 3-1 0 0,19 1-83 0 0,1-1 1 0 0,57 0-1 0 0,78-10 159 0 0,-166 5-16 0 0,1014-90-1094 0 0,-819 69 958 0 0,74-10 81 0 0,154-15-20 0 0,-350 39 108 0 0,120-5 141 0 0,-190 12-122 0 0,0 1 1 0 0,17 2-1 0 0,-24-2 16 0 0,-4 1 0 0 0,-7 2 28 0 0,1 0-1 0 0,-1-1 0 0 0,0 0 1 0 0,0 0-1 0 0,-17 2 1 0 0,8-1 9 0 0,-224 37 800 0 0,52-11-492 0 0,-564 89 457 0 0,378-70-435 0 0,-274 39-93 0 0,603-82-300 0 0,-142 27 23 0 0,187-32-151 0 0,12 4-109 0 0,1 0 90 0 0,0 0 0 0 0,0-1 1 0 0,0-1-1 0 0,1 0 0 0 0,18 3 0 0 0,29 0-77 0 0,69-2 0 0 0,62-11 164 0 0,-54 2 16 0 0,120-4-2 0 0,337-1-544 0 0,-548 10 347 0 0,0 3 0 0 0,76 14-1 0 0,-104-11 114 0 0,-15-5 51 0 0,1 0 1 0 0,-1 1 0 0 0,1-2-1 0 0,-1 1 1 0 0,1 0-1 0 0,0 0 1 0 0,4 0-1 0 0,-21 2 6 0 0,5 1 68 0 0,-31 4 101 0 0,0-2 1 0 0,-1-1 0 0 0,-48-1-1 0 0,37-2 18 0 0,-142 11 317 0 0,-97 3 2 0 0,133-13-206 0 0,-158 7 434 0 0,267-5-492 0 0,-59 14 0 0 0,102-18-193 0 0,3-1-12 0 0,1 0 1 0 0,0 1-1 0 0,0-1 0 0 0,0 1 1 0 0,0 0-1 0 0,0 0 0 0 0,0 0 1 0 0,1 0-1 0 0,-1 0 1 0 0,0 0-1 0 0,-1 1 0 0 0,0 0-119 0 0,5 0-12 0 0,0 1 84 0 0,1 0 1 0 0,-1-1 0 0 0,1 1 0 0 0,-1-1-1 0 0,1 0 1 0 0,0 0 0 0 0,0 0 0 0 0,0 0-1 0 0,0 0 1 0 0,0 0 0 0 0,1-1 0 0 0,-1 1 0 0 0,0-1-1 0 0,1 0 1 0 0,-1 0 0 0 0,7 0 0 0 0,7 2-133 0 0,0-2 1 0 0,21 0-1 0 0,110 0 69 0 0,263-7 104 0 0,172-12-60 0 0,-466 14 23 0 0,73 1-120 0 0,-158 5 132 0 0,0 1 1 0 0,0 1 0 0 0,55 15-1 0 0,-87-19 28 0 0,0 0 1 0 0,0 0-1 0 0,-1 0 0 0 0,1 0 0 0 0,0 0 0 0 0,0 0 0 0 0,0 0 0 0 0,0 0 1 0 0,0 0-1 0 0,0 0 0 0 0,0 0 0 0 0,0 1 0 0 0,0-1 0 0 0,0 0 0 0 0,0 0 1 0 0,0 0-1 0 0,0 0 0 0 0,0 0 0 0 0,0 0 0 0 0,0 0 0 0 0,0 0 0 0 0,0 0 1 0 0,0 0-1 0 0,0 0 0 0 0,0 0 0 0 0,0 0 0 0 0,0 1 0 0 0,0-1 0 0 0,0 0 1 0 0,0 0-1 0 0,0 0 0 0 0,0 0 0 0 0,0 0 0 0 0,0 0 0 0 0,0 0 0 0 0,0 0 1 0 0,0 0-1 0 0,0 0 0 0 0,1 0 0 0 0,-1 0 0 0 0,0 0 0 0 0,0 0 0 0 0,0 0 1 0 0,0 0-1 0 0,0 0 0 0 0,0 0 0 0 0,0 0 0 0 0,0 1 0 0 0,0-1 0 0 0,0 0 1 0 0,0 0-1 0 0,0 0 0 0 0,0 0 0 0 0,0 0 0 0 0,1 0 0 0 0,-8 4 16 0 0,1 1 0 0 0,0-1 0 0 0,-1-1 0 0 0,0 1 0 0 0,0-1 0 0 0,-13 4 0 0 0,-50 11 297 0 0,51-13-245 0 0,-404 57 546 0 0,212-37-498 0 0,-181 20 233 0 0,339-41-289 0 0,-152 18 230 0 0,196-21-289 0 0,-22 8-21 0 0,31-8 9 0 0,0-1 0 0 0,1 1 0 0 0,-1 0 1 0 0,0 0-1 0 0,1-1 0 0 0,-1 1 0 0 0,1 0 0 0 0,-1 0 0 0 0,1-1 1 0 0,0 1-1 0 0,-1-1 0 0 0,1 1 0 0 0,-1 0 0 0 0,1-1 0 0 0,0 1 0 0 0,0 0 1 0 0,5 2-24 0 0,0 0 0 0 0,0 0 1 0 0,0 0-1 0 0,0 0 1 0 0,1-1-1 0 0,-1 0 1 0 0,1 0-1 0 0,6 0 0 0 0,59 5-225 0 0,-56-7 214 0 0,83 3-110 0 0,100-10-1 0 0,101-25-75 0 0,-217 23 81 0 0,328-57-450 0 0,-231 32 274 0 0,228-52-350 0 0,294-102-440 0 0,-609 162 919 0 0,-58 17 102 0 0,231-75-154 0 0,-251 78 368 0 0,-14 6-112 0 0,-1 0 0 0 0,0 0 0 0 0,0 0 0 0 0,0-1 0 0 0,0 1 0 0 0,0 0 0 0 0,0 0 0 0 0,0 0-1 0 0,0 0 1 0 0,0 0 0 0 0,1 0 0 0 0,-1 0 0 0 0,0 0 0 0 0,0 0 0 0 0,0 0 0 0 0,0-1 0 0 0,0 1 0 0 0,0 0 0 0 0,0 0-1 0 0,0 0 1 0 0,0 0 0 0 0,0 0 0 0 0,0 0 0 0 0,0 0 0 0 0,0 0 0 0 0,0-1 0 0 0,0 1 0 0 0,0 0 0 0 0,0 0 0 0 0,0 0-1 0 0,0 0 1 0 0,0 0 0 0 0,0 0 0 0 0,0 0 0 0 0,0-1 0 0 0,0 1 0 0 0,0 0 0 0 0,0 0 0 0 0,0 0 0 0 0,0 0-1 0 0,0 0 1 0 0,-1 0 0 0 0,1 0 0 0 0,0 0 0 0 0,0 0 0 0 0,0-1 0 0 0,0 1 0 0 0,0 0 0 0 0,0 0 0 0 0,0 0 0 0 0,0 0-1 0 0,-1 0 1 0 0,-3-3 85 0 0,-5-1 17 0 0,1 2-1 0 0,0-1 0 0 0,-1 1 1 0 0,0 1-1 0 0,1 0 0 0 0,-1 0 1 0 0,0 0-1 0 0,-9 2 0 0 0,14-1-71 0 0,-294 18 958 0 0,238-12-952 0 0,-736 79 571 0 0,250-26 16 0 0,-56 20-133 0 0,283-38-361 0 0,-160 28-35 0 0,544-73-816 0 0,54-12 103 0 0,223-35-77 0 0,-286 40 594 0 0,626-109-1789 0 0,-144 49 526 0 0,-1 41 877 0 0,-519 30 475 0 0,99 2-45 0 0,-97 0 31 0 0,0 0 0 0 0,0 1 0 0 0,30 9 0 0 0,-26-1 0 0 0,-23-11 19 0 0,-1 0 0 0 0,1 1 0 0 0,-1-1 0 0 0,1 0 0 0 0,-1 1 0 0 0,1-1 0 0 0,-1 0 0 0 0,1 1 0 0 0,-1-1 0 0 0,0 0 0 0 0,1 1 0 0 0,-1-1 0 0 0,0 1 0 0 0,1-1 0 0 0,-1 1 0 0 0,0-1 0 0 0,1 1 0 0 0,-1-1 0 0 0,0 1 0 0 0,0-1 0 0 0,0 1 0 0 0,0-1 0 0 0,1 1 0 0 0,-1 0 0 0 0,0-1 0 0 0,0 1 0 0 0,-1 1 0 0 0,1 0 0 0 0,-1-1-1 0 0,0 1 1 0 0,0-1-1 0 0,0 0 1 0 0,1 1 0 0 0,-1-1-1 0 0,-1 0 1 0 0,1 1 0 0 0,0-1-1 0 0,0 0 1 0 0,0 0-1 0 0,-2 1 1 0 0,-24 15 73 0 0,-5-2 82 0 0,-62 18 0 0 0,49-18-39 0 0,-66 19 492 0 0,-126 21 1 0 0,-119 3 537 0 0,261-44-815 0 0,-310 30 755 0 0,63-8-226 0 0,82-9-266 0 0,-64 10-31 0 0,238-18-536 0 0,55-11-513 0 0,33-5 275 0 0,2 1 149 0 0,0 0 0 0 0,0-1 0 0 0,0 1 0 0 0,1-1 0 0 0,-1 0 0 0 0,1 0 0 0 0,-1 0 0 0 0,1-1 0 0 0,0 1 0 0 0,10 2 0 0 0,8 2-80 0 0,28 5 0 0 0,-35-9 157 0 0,284 38-8 0 0,-123-20-70 0 0,47 20 52 0 0,-169-27 14 0 0,-2 3-1 0 0,55 23 0 0 0,-107-39 0 0 0,1 0 0 0 0,0-1 0 0 0,-1 1 0 0 0,1 0 0 0 0,0 0 0 0 0,-1 0 0 0 0,1 0 0 0 0,1 2 0 0 0,-3-3 0 0 0,0 1 0 0 0,0-1 0 0 0,0 0 0 0 0,0 1 0 0 0,0-1 0 0 0,0 1 0 0 0,-1-1 0 0 0,1 0 0 0 0,0 1 0 0 0,0-1 0 0 0,0 1 0 0 0,0-1 0 0 0,0 0 0 0 0,-1 1 0 0 0,1-1 0 0 0,0 0 0 0 0,0 1 0 0 0,-1-1 0 0 0,1 0 0 0 0,0 1 0 0 0,0-1 0 0 0,-1 0 0 0 0,1 1 0 0 0,0-1 0 0 0,-1 0 0 0 0,1 0 0 0 0,-1 0 0 0 0,1 1 0 0 0,0-1 0 0 0,-1 0 0 0 0,0 0 0 0 0,-15 7 11 0 0,1-3 48 0 0,0 0-1 0 0,0-2 1 0 0,-24 2 0 0 0,-48-2 167 0 0,61-2-187 0 0,-370-26 380 0 0,187 8-301 0 0,159 14-132 0 0,48 4-56 0 0,5 2-315 0 0,4 1 260 0 0,0 1 0 0 0,1-1 0 0 0,0-1-1 0 0,0 1 1 0 0,12 1 0 0 0,45 3-134 0 0,-32-4 188 0 0,239 20-235 0 0,-30-2 37 0 0,-46-1 81 0 0,-193-20 257 0 0,-146-6 790 0 0,47 1-560 0 0,-364-9 19 0 0,140 10-82 0 0,284 4-224 0 0,0 2 0 0 0,-36 6 0 0 0,70-7-250 0 0,4 1-324 0 0,3 4 473 0 0,1 0-1 0 0,0 0 1 0 0,0-1 0 0 0,1 0-1 0 0,-1 0 1 0 0,1-1-1 0 0,0 0 1 0 0,0 0-1 0 0,0 0 1 0 0,9 2-1 0 0,15 5-68 0 0,40 8 0 0 0,-39-11 150 0 0,699 171 188 0 0,-611-154-108 0 0,156 11 0 0 0,127-15 40 0 0,-269-20-424 0 0,224-27 0 0 0,-316 20 225 0 0,226-36-855 0 0,-216 31 727 0 0,0-3 0 0 0,-1-2 0 0 0,51-23 0 0 0,-52 16 103 0 0,-1-2 1 0 0,-1-3-1 0 0,68-50 0 0 0,-103 68 112 0 0,-1-1 0 0 0,0-1 0 0 0,0 1 0 0 0,-1-2 0 0 0,18-26 0 0 0,-26 34 0 0 0,0-1 0 0 0,0 1 0 0 0,-1-1 0 0 0,0 0 0 0 0,0 0 0 0 0,0 0 0 0 0,0 0 0 0 0,0-7 0 0 0,-2 9 0 0 0,0-1 0 0 0,0 1 0 0 0,0 0 0 0 0,-1 0 0 0 0,1 0 0 0 0,-1 0 0 0 0,0 0 0 0 0,0-1 0 0 0,-1 1 0 0 0,1 1 0 0 0,-1-1 0 0 0,0 0 0 0 0,-2-4 0 0 0,-2 0 76 0 0,0 0-1 0 0,-1 0 0 0 0,0 1 0 0 0,0 0 0 0 0,-1 0 0 0 0,0 1 0 0 0,0 0 1 0 0,0 1-1 0 0,-1-1 0 0 0,1 2 0 0 0,-1-1 0 0 0,-1 1 0 0 0,1 0 1 0 0,-11-2-1 0 0,-13-3 358 0 0,0 2 0 0 0,-62-6 0 0 0,-36 4 43 0 0,0 6 0 0 0,-191 20 0 0 0,-257 72-275 0 0,170-4-200 0 0,159-32-15 0 0,-117 29-240 0 0,203-44 225 0 0,146-34 31 0 0,-51 13 7 0 0,60-14 34 0 0,0 0-1 0 0,-1 1 1 0 0,1 0 0 0 0,-15 10-1 0 0,24-14-37 0 0,-1 1-1 0 0,1-1 1 0 0,-1 0-1 0 0,1 1 0 0 0,-1-1 1 0 0,1 1-1 0 0,-1-1 1 0 0,1 1-1 0 0,-1-1 1 0 0,1 1-1 0 0,0-1 0 0 0,-1 1 1 0 0,1 0-1 0 0,0-1 1 0 0,-1 1-1 0 0,1-1 0 0 0,0 1 1 0 0,0 0-1 0 0,0-1 1 0 0,0 1-1 0 0,0 0 1 0 0,-1-1-1 0 0,1 1 0 0 0,0-1 1 0 0,0 1-1 0 0,1 0 1 0 0,-1-1-1 0 0,0 1 0 0 0,0 0 1 0 0,0-1-1 0 0,0 1 1 0 0,0 0-1 0 0,1-1 1 0 0,-1 1-1 0 0,0-1 0 0 0,1 1 1 0 0,-1-1-1 0 0,0 1 1 0 0,1 0-1 0 0,-1-1 1 0 0,1 1-1 0 0,-1-1 0 0 0,1 0 1 0 0,-1 1-1 0 0,1-1 1 0 0,0 1-1 0 0,2 2-22 0 0,1 0-1 0 0,0 0 1 0 0,1 0 0 0 0,7 4-1 0 0,1-1-5 0 0,1-1-1 0 0,-1-1 1 0 0,1 0-1 0 0,0 0 1 0 0,0-2-1 0 0,21 2 1 0 0,90-3-81 0 0,308-43-17 0 0,-2-30-66 0 0,-292 47-88 0 0,1123-207-2682 0 0,-444 99 1899 0 0,-475 81 805 0 0,296-29 23 0 0,-406 59 171 0 0,314-18 402 0 0,-506 40-239 0 0,42-1 649 0 0,113 12 1 0 0,-191-10-387 0 0,-10 1 2 0 0,-28 7-113 0 0,-1-1-1 0 0,1-1 0 0 0,-62 4 0 0 0,47-7-111 0 0,-342 48 344 0 0,-764 67-275 0 0,-173-47 1117 0 0,1288-71-1242 0 0,-335 7 1310 0 0,372-8-1298 0 0,5 0-133 0 0,0-1 0 0 0,0 1 1 0 0,0 0-1 0 0,0 0 0 0 0,0 0 0 0 0,4 1 1 0 0,11 1-54 0 0,267-19-573 0 0,-1-21 362 0 0,-95 11 186 0 0,397-55-187 0 0,663-81-396 0 0,-283 83 519 0 0,-938 78 181 0 0,120-1 129 0 0,-128 4-109 0 0,0 0 0 0 0,-1 2 0 0 0,1 0 0 0 0,-1 2-1 0 0,24 7 1 0 0,-41-11 73 0 0,-5 0 39 0 0,-10 3-34 0 0,-1 0 0 0 0,1-1 0 0 0,-26 3 0 0 0,16-4-34 0 0,-556 39 709 0 0,402-34-746 0 0,-757 18 117 0 0,892-25-136 0 0,-220 7 37 0 0,-256 0 71 0 0,-87-11 148 0 0,507 3 176 0 0,-179-26 0 0 0,242 18-199 0 0,33 9-142 0 0,7-1-44 0 0,340-39-1062 0 0,334-70 176 0 0,6 19 274 0 0,318 8 6 0 0,-506 88 492 0 0,-476-4 57 0 0,-10-1 9 0 0,-1 1-1 0 0,0 1 0 0 0,1 0 0 0 0,-1 0 1 0 0,12 5-1 0 0,-20-6 35 0 0,-5 0 4 0 0,-28 8 34 0 0,-1-2 0 0 0,0-2 0 0 0,-43 3 0 0 0,33-3-16 0 0,-1878 173 425 0 0,1533-154-337 0 0,43-5 536 0 0,257-15-332 0 0,84-4-288 0 0,6 1-156 0 0,5 2 38 0 0,0-1-1 0 0,0 0 1 0 0,1 0-1 0 0,-1-1 1 0 0,10 1-1 0 0,48-2-234 0 0,-27 0 132 0 0,276-13-544 0 0,3-25 379 0 0,579-65-604 0 0,-246 52 534 0 0,1 40 86 0 0,-619 11 298 0 0,-4 0 2 0 0,-1 1 0 0 0,0 1 0 0 0,1 1 1 0 0,32 9-1 0 0,-60-12 1 0 0,-1 0 0 0 0,1 0 0 0 0,0 0-1 0 0,-1 0 1 0 0,1 0 0 0 0,0 1 0 0 0,-1-1 0 0 0,1 0 0 0 0,0 1 0 0 0,-1-1 0 0 0,1 0-1 0 0,-1 1 1 0 0,1-1 0 0 0,0 1 0 0 0,-1-1 0 0 0,1 1 0 0 0,-1-1 0 0 0,0 1-1 0 0,1 0 1 0 0,-1 0 2 0 0,0 0-1 0 0,0 0 1 0 0,0-1-1 0 0,0 1 1 0 0,-1 0 0 0 0,1-1-1 0 0,0 1 1 0 0,-1-1-1 0 0,1 1 1 0 0,0 0-1 0 0,-1-1 1 0 0,1 1-1 0 0,-1-1 1 0 0,1 1-1 0 0,-1-1 1 0 0,1 1-1 0 0,-1-1 1 0 0,1 1-1 0 0,-1-1 1 0 0,0 0 0 0 0,1 1-1 0 0,-1-1 1 0 0,-1 1-1 0 0,-20 8 99 0 0,-15 4 56 0 0,-61 10 0 0 0,-44 0 11 0 0,104-18-130 0 0,-267 40 227 0 0,-955 125 101 0 0,342-65-219 0 0,369-41-101 0 0,-862 114 456 0 0,1382-174-470 0 0,-299 55 630 0 0,325-58-735 0 0,6 1-4 0 0,2 2 22 0 0,1 0-1 0 0,0 0 0 0 0,0 0 1 0 0,0-1-1 0 0,0 0 0 0 0,1-1 1 0 0,-1 1-1 0 0,14 2 1 0 0,61 8-367 0 0,-68-12 370 0 0,239 11-262 0 0,5-20 123 0 0,-226 6 186 0 0,1197-92 3 0 0,-162 9 0 0 0,-1000 81 0 0 0,587-27-38 0 0,-4 44 4 0 0,-649-13 34 0 0,163 17-13 0 0,-192-16-87 0 0,10 1 69 0 0,-158 6 89 0 0,-415 22 316 0 0,-302 38-360 0 0,403-30 76 0 0,103-12 34 0 0,-229 20 266 0 0,417-32-139 0 0,-96 10 440 0 0,285-23-638 0 0,8-1-25 0 0,-1 0 0 0 0,0 1-1 0 0,1 0 1 0 0,-1-1 0 0 0,1 1 0 0 0,-1 1-1 0 0,-3 1 1 0 0,7-3-29 0 0,0 0 0 0 0,0 0 0 0 0,0 0 0 0 0,0 0 0 0 0,0 0 0 0 0,0 0 0 0 0,0 0 0 0 0,0 0 0 0 0,0 0 0 0 0,0 0 0 0 0,0 0 0 0 0,0 0 0 0 0,1 0 0 0 0,-1 0 0 0 0,0 0 0 0 0,0 1 0 0 0,0-1 0 0 0,0 0 0 0 0,0 0 0 0 0,0 0 0 0 0,0 0 0 0 0,0 0 0 0 0,0 0 0 0 0,0 0 0 0 0,0 0 0 0 0,0 0 0 0 0,0 0 0 0 0,0 0 0 0 0,0 0 0 0 0,0 1 0 0 0,0-1 0 0 0,0 0 0 0 0,0 0 0 0 0,0 0 0 0 0,0 0 0 0 0,0 0 1 0 0,0 0-1 0 0,0 0 0 0 0,0 0 0 0 0,0 0 0 0 0,0 0 0 0 0,0 0 0 0 0,0 1 0 0 0,0-1 0 0 0,0 0 0 0 0,0 0 0 0 0,0 0 0 0 0,-1 0 0 0 0,1 0 0 0 0,0 0 0 0 0,0 0 0 0 0,0 0 0 0 0,0 0 0 0 0,0 0 0 0 0,0 0 0 0 0,0 0 0 0 0,0 0 0 0 0,0 0 0 0 0,0 0 0 0 0,0 0 0 0 0,0 0 0 0 0,0 0 0 0 0,-1 0 0 0 0,1 0 0 0 0,5 4-23 0 0,-1 0-1 0 0,1 0 1 0 0,0-1 0 0 0,1 0-1 0 0,-1 0 1 0 0,0 0 0 0 0,1-1-1 0 0,-1 1 1 0 0,1-1 0 0 0,0-1 0 0 0,0 1-1 0 0,10 0 1 0 0,11 2-119 0 0,42 0-1 0 0,146-14-300 0 0,3-17 199 0 0,-159 19 198 0 0,679-109-499 0 0,-237 34 222 0 0,172-15 42 0 0,1 26 58 0 0,131 56 175 0 0,-800 16 53 0 0,116 8 56 0 0,-93-4-35 0 0,0 0 1 0 0,32 11-1 0 0,-52-13-17 0 0,1 1 1 0 0,-1 1-1 0 0,1-1 0 0 0,-1 1 1 0 0,10 7-1 0 0,-16-10-4 0 0,0 0 0 0 0,0 1 0 0 0,-1-1 1 0 0,1 0-1 0 0,-1 0 0 0 0,1 1 0 0 0,-1-1 0 0 0,0 1 0 0 0,0 0 0 0 0,1-1 0 0 0,-1 1 0 0 0,0 0 1 0 0,0-1-1 0 0,-1 1 0 0 0,1 0 0 0 0,0 0 0 0 0,-1 0 0 0 0,1 0 0 0 0,-1 0 0 0 0,1 0 0 0 0,-1 0 0 0 0,0 0 1 0 0,0 0-1 0 0,0 0 0 0 0,0 0 0 0 0,0 0 0 0 0,0 0 0 0 0,-1 0 0 0 0,0 2 0 0 0,0 0 4 0 0,-1 0-1 0 0,0 0 0 0 0,0 0 0 0 0,0-1 0 0 0,-1 1 1 0 0,0-1-1 0 0,1 1 0 0 0,-1-1 0 0 0,0 0 1 0 0,0 0-1 0 0,-1 0 0 0 0,-4 3 0 0 0,-5 2 34 0 0,1 0 1 0 0,-21 8-1 0 0,-14 3 75 0 0,-86 24 0 0 0,-57 1 33 0 0,130-32-117 0 0,-60 15 26 0 0,-253 49 89 0 0,-216 9-124 0 0,21-32 30 0 0,365-38-42 0 0,-448 12 735 0 0,558-24-571 0 0,24-2-32 0 0,-124 2 394 0 0,141-4-199 0 0,-85-14 0 0 0,134 14-280 0 0,14 0-339 0 0,-4 2 198 0 0,86-7-612 0 0,179-36 0 0 0,-27-4 223 0 0,-13 3 160 0 0,797-137-781 0 0,10 81 512 0 0,-1036 99 581 0 0,389-11-18 0 0,-282 13 57 0 0,170 25 1 0 0,-261-24-24 0 0,0-1 0 0 0,-1 1 0 0 0,1 1 1 0 0,-1 1-1 0 0,0 0 0 0 0,24 11 0 0 0,-41-15-13 0 0,0-1-1 0 0,1 1 0 0 0,-1 0 1 0 0,0-1-1 0 0,0 1 1 0 0,0 0-1 0 0,0 0 0 0 0,0-1 1 0 0,0 1-1 0 0,0 0 0 0 0,0 0 1 0 0,0 0-1 0 0,0 0 1 0 0,-1 0-1 0 0,1 1 0 0 0,0-1 1 0 0,-1 0-1 0 0,2 2 1 0 0,-2-2-1 0 0,0-1 1 0 0,0 1-1 0 0,0 0 1 0 0,-1 0-1 0 0,1 0 1 0 0,0-1-1 0 0,0 1 1 0 0,0 0-1 0 0,-1 0 1 0 0,1 0 0 0 0,0-1-1 0 0,-1 1 1 0 0,1 0-1 0 0,0-1 1 0 0,-1 1-1 0 0,1 0 1 0 0,-1-1-1 0 0,0 1 1 0 0,1 0-1 0 0,-1-1 1 0 0,0 1 0 0 0,-4 3 15 0 0,-1-1 1 0 0,1 0 0 0 0,0 0-1 0 0,-1 0 1 0 0,0-1 0 0 0,-9 3-1 0 0,-77 18 175 0 0,-133 15 0 0 0,205-35-175 0 0,-523 59 266 0 0,398-46-256 0 0,-962 62 244 0 0,428-49 32 0 0,248-11-112 0 0,19-7 110 0 0,-55 2 298 0 0,316-6-380 0 0,-133 8 289 0 0,241-11-402 0 0,-83 18 1 0 0,123-21-234 0 0,5 2-76 0 0,1 1 158 0 0,1 0 1 0 0,0 0 0 0 0,0 0 0 0 0,0-1-1 0 0,0 0 1 0 0,1 0 0 0 0,-1 0 0 0 0,1 0-1 0 0,0-1 1 0 0,0 0 0 0 0,0 0 0 0 0,0 0-1 0 0,7 1 1 0 0,13 3-150 0 0,39 4-1 0 0,-46-7 116 0 0,404 19-669 0 0,-361-21 759 0 0,678-2-12 0 0,-267-3 0 0 0,410 14-17 0 0,-1 30-51 0 0,-546-12-140 0 0,-1 21-81 0 0,-314-45 262 0 0,-1-1-20 0 0,0 1-1 0 0,0 1 1 0 0,-1 0-1 0 0,31 15 1 0 0,-35-11-35 0 0,-14-9 81 0 0,0 0 0 0 0,0 0 0 0 0,0 0 0 0 0,0 0 0 0 0,0 0-1 0 0,0 0 1 0 0,0 0 0 0 0,0 0 0 0 0,0 0 0 0 0,1 0 0 0 0,-1 0 0 0 0,0 0-1 0 0,0 0 1 0 0,0 0 0 0 0,0 1 0 0 0,0-1 0 0 0,0 0 0 0 0,0 0 0 0 0,0 0-1 0 0,0 0 1 0 0,0 0 0 0 0,0 0 0 0 0,0 0 0 0 0,0 0 0 0 0,0 0 0 0 0,0 0-1 0 0,0 1 1 0 0,0-1 0 0 0,0 0 0 0 0,0 0 0 0 0,0 0 0 0 0,0 0 0 0 0,0 0-1 0 0,0 0 1 0 0,0 0 0 0 0,0 0 0 0 0,0 0 0 0 0,0 1 0 0 0,0-1 0 0 0,0 0-1 0 0,0 0 1 0 0,0 0 0 0 0,0 0 0 0 0,0 0 0 0 0,0 0 0 0 0,0 0 0 0 0,-1 0-1 0 0,1 0 1 0 0,0 0 0 0 0,0 0 0 0 0,0 0 0 0 0,0 0 0 0 0,0 0 0 0 0,0 1-1 0 0,0-1 1 0 0,0 0 0 0 0,0 0 0 0 0,0 0 0 0 0,0 0 0 0 0,-1 0 0 0 0,1 0-1 0 0,0 0 1 0 0,0 0 0 0 0,0 0 0 0 0,0 0 0 0 0,0 0 0 0 0,0 0 0 0 0,0 0-1 0 0,-1 0 1 0 0,-5 3-18 0 0,0 1 0 0 0,-1-1 0 0 0,1-1 0 0 0,-1 1 0 0 0,0-1 1 0 0,-8 2-1 0 0,-50 5 59 0 0,65-9-40 0 0,-402 23 330 0 0,314-20-256 0 0,-1488 10 1793 0 0,753-13-790 0 0,798 0-1036 0 0,-281 5 417 0 0,3 17 58 0 0,285-20-504 0 0,0-1-3 0 0,0 2 0 0 0,1 0 1 0 0,-1 1-1 0 0,-21 7 1 0 0,37-10-174 0 0,5 2-75 0 0,5 1 154 0 0,1 1 0 0 0,-1-1-1 0 0,1-1 1 0 0,-1 1 0 0 0,1-2 0 0 0,0 1 0 0 0,14 1 0 0 0,72 5-360 0 0,-83-8 396 0 0,318-3-724 0 0,3-28 683 0 0,-192 17 19 0 0,427-48-38 0 0,195-16 64 0 0,-706 72 45 0 0,392-24 0 0 0,-3 34 0 0 0,-431-4 0 0 0,12 0 0 0 0,0 2 0 0 0,0 0 0 0 0,46 14 0 0 0,-52-8 11 0 0,-21-9-10 0 0,0 0-1 0 0,0 0 1 0 0,1 0-1 0 0,-1 0 1 0 0,0 0 0 0 0,0 0-1 0 0,0 0 1 0 0,0 0 0 0 0,0 0-1 0 0,0 0 1 0 0,0 0 0 0 0,0 0-1 0 0,1 0 1 0 0,-1 0-1 0 0,0 0 1 0 0,0 0 0 0 0,0 0-1 0 0,0 0 1 0 0,0 0 0 0 0,0 0-1 0 0,0 0 1 0 0,0 1 0 0 0,0-1-1 0 0,1 0 1 0 0,-1 0 0 0 0,0 0-1 0 0,0 0 1 0 0,0 0-1 0 0,0 0 1 0 0,0 0 0 0 0,0 0-1 0 0,0 1 1 0 0,0-1 0 0 0,0 0-1 0 0,0 0 1 0 0,0 0 0 0 0,0 0-1 0 0,0 0 1 0 0,0 0-1 0 0,0 0 1 0 0,0 0 0 0 0,0 1-1 0 0,0-1 1 0 0,0 0 0 0 0,0 0-1 0 0,0 0 1 0 0,0 0 0 0 0,0 0-1 0 0,0 0 1 0 0,0 0-1 0 0,0 1 1 0 0,0-1 0 0 0,0 0-1 0 0,0 0 1 0 0,-1 0 0 0 0,1 0-1 0 0,0 0 1 0 0,0 0 0 0 0,0 0-1 0 0,0 0 1 0 0,0 0-1 0 0,0 0 1 0 0,0 0 0 0 0,0 0-1 0 0,0 1 1 0 0,-1-1 0 0 0,-2 3 0 0 0,0 0 0 0 0,0 0 0 0 0,-1 0 0 0 0,0 0 0 0 0,1 0 0 0 0,-1-1 0 0 0,0 0 0 0 0,0 0 0 0 0,0 0 0 0 0,-6 2 0 0 0,-9 2-2 0 0,-21 4 1 0 0,32-9 0 0 0,-329 48 242 0 0,255-39-172 0 0,-1701 152 353 0 0,1433-133-260 0 0,-206 13 653 0 0,542-42-784 0 0,-29 2 149 0 0,0 1 0 0 0,-55 12-1 0 0,82-11-173 0 0,12-3-87 0 0,9 2-36 0 0,7 2-13 0 0,1 0 1 0 0,-1 0-1 0 0,1-1 1 0 0,0-1-1 0 0,0 0 1 0 0,15 2-1 0 0,89 2-406 0 0,152-16 172 0 0,4-17 209 0 0,-143 13 131 0 0,193-22-50 0 0,80-7 22 0 0,-270 31 51 0 0,414-25 0 0 0,-38 42 0 0 0,-478-4 0 0 0,1 2 0 0 0,-1 1 0 0 0,-1 1 0 0 0,1 2 0 0 0,-1 1 0 0 0,35 16 0 0 0,-61-23 0 0 0,0 0 0 0 0,0 0 0 0 0,0 1 0 0 0,0-1 0 0 0,0 1 0 0 0,6 6 0 0 0,-9-8 0 0 0,-1-1 0 0 0,1 1 0 0 0,-1 0 0 0 0,1-1 0 0 0,-1 1 0 0 0,1 0 0 0 0,-1 0 0 0 0,1 0 0 0 0,-1-1 0 0 0,0 1 0 0 0,0 0 0 0 0,1 0 0 0 0,-1 0 0 0 0,0-1 0 0 0,0 1 0 0 0,0 0 0 0 0,0 0 0 0 0,0 0 0 0 0,0 0 0 0 0,0 0 0 0 0,0 0 0 0 0,0-1 0 0 0,0 1 0 0 0,0 0 0 0 0,-1 0 0 0 0,1 0 0 0 0,0 0 0 0 0,-1-1 0 0 0,1 1 0 0 0,0 0 0 0 0,-1 0 0 0 0,1-1 0 0 0,-1 1 0 0 0,1 0 0 0 0,-1-1 0 0 0,0 1 0 0 0,1 0 0 0 0,-1-1 0 0 0,0 1 0 0 0,1-1 0 0 0,-1 1 0 0 0,0-1 0 0 0,-1 1 0 0 0,-8 5 10 0 0,-1-1 0 0 0,0 0 0 0 0,0 0-1 0 0,0-1 1 0 0,-1-1 0 0 0,-18 4 0 0 0,-5 1 11 0 0,-218 43 337 0 0,-6-18-157 0 0,174-23-188 0 0,-1224 79 472 0 0,504-66 650 0 0,786-22-1099 0 0,-101 6 40 0 0,118-7-191 0 0,56 14-425 0 0,-15-8 267 0 0,1-2 1 0 0,49-1 0 0 0,84-11-46 0 0,-124 5 292 0 0,672-53-82 0 0,-38-7 118 0 0,13 34-10 0 0,-672 29-1 0 0,95 4-19 0 0,-98-2 12 0 0,1 1 0 0 0,-1 1 0 0 0,26 8 0 0 0,-22-2-13 0 0,-24-9 17 0 0,0-1 0 0 0,0 0 0 0 0,0 1 0 0 0,0 0 1 0 0,0-1-1 0 0,-1 1 0 0 0,1 0 0 0 0,0-1 0 0 0,0 1 1 0 0,0 0-1 0 0,-1 0 0 0 0,1 0 0 0 0,0 0 0 0 0,0 0 2 0 0,-1 0 0 0 0,0-1 0 0 0,0 1 0 0 0,0-1 0 0 0,0 1 0 0 0,0-1 0 0 0,0 1 0 0 0,0-1 0 0 0,0 1 0 0 0,0 0 0 0 0,0-1 0 0 0,-1 1 0 0 0,1-1 0 0 0,0 1 0 0 0,0-1 0 0 0,0 1 0 0 0,-1-1 0 0 0,1 1 0 0 0,0-1 0 0 0,-1 1 0 0 0,1-1 0 0 0,0 0 0 0 0,-1 1 0 0 0,1-1 0 0 0,-1 1 0 0 0,1-1 0 0 0,-1 1 0 0 0,-17 9-6 0 0,-1-2 8 0 0,0-1 1 0 0,-1-1-1 0 0,-22 4 0 0 0,-66 6 42 0 0,67-10-3 0 0,-1578 177 1206 0 0,857-99-756 0 0,749-82-487 0 0,-68 11 36 0 0,70-11-37 0 0,0 1 1 0 0,0 1 0 0 0,0-1 0 0 0,-18 11-1 0 0,29-14-3 0 0,0 0 0 0 0,-1 0 0 0 0,1 0 0 0 0,0 0 0 0 0,0 0 0 0 0,0 0 0 0 0,0 0 0 0 0,0 0 0 0 0,0 0 0 0 0,0 0 0 0 0,0 0 0 0 0,0 0 0 0 0,0 0 0 0 0,-1 1 0 0 0,1-1 0 0 0,0 0 0 0 0,0 0 0 0 0,0 0 0 0 0,0 0 0 0 0,0 0 0 0 0,0 0 0 0 0,0 0 0 0 0,0 0 0 0 0,0 0 0 0 0,0 0 0 0 0,0 1 0 0 0,0-1 0 0 0,0 0 0 0 0,0 0 0 0 0,0 0 0 0 0,0 0 0 0 0,0 0 0 0 0,0 0 0 0 0,0 0 0 0 0,0 0 0 0 0,0 1 0 0 0,0-1 0 0 0,0 0 0 0 0,0 0 0 0 0,0 0 0 0 0,0 0 0 0 0,0 0 0 0 0,0 0 0 0 0,0 0 0 0 0,0 0 0 0 0,0 0 0 0 0,0 0 0 0 0,0 1 0 0 0,0-1 0 0 0,1 0 0 0 0,-1 0 0 0 0,0 0 0 0 0,2 4-53 0 0,1 1 0 0 0,0-1 1 0 0,1 1-1 0 0,-1-1 0 0 0,1 0 1 0 0,0-1-1 0 0,-1 1 0 0 0,2-1 1 0 0,-1 1-1 0 0,0-1 1 0 0,1 0-1 0 0,-1-1 0 0 0,1 1 1 0 0,0-1-1 0 0,9 3 0 0 0,10 3-36 0 0,0-1 0 0 0,27 4 0 0 0,-38-9 75 0 0,123 23-140 0 0,96 21 130 0 0,-3 20 30 0 0,-207-58-5 0 0,40 15-4 0 0,62 33 1 0 0,-121-54-54 0 0,-15 3-170 0 0,5-2 196 0 0,-7 0 60 0 0,0 0-1 0 0,0-2 0 0 0,0 1 0 0 0,0-2 1 0 0,0 0-1 0 0,-24-4 0 0 0,5 2 48 0 0,-244 2 550 0 0,-1 16-243 0 0,191-10-375 0 0,28-1-39 0 0,1 3 0 0 0,-64 16 0 0 0,120-23-128 0 0,5 1-453 0 0,7 4 500 0 0,-1 0 0 0 0,1-1 0 0 0,0-1 0 0 0,0 0 0 0 0,1 0 0 0 0,-1-1 0 0 0,1 0 0 0 0,15 2 0 0 0,93 5-61 0 0,-111-10 162 0 0,218 2-54 0 0,89 6 4 0 0,-281-3 73 0 0,36 3 64 0 0,-110-18 290 0 0,-141-8 697 0 0,-2 15-702 0 0,-16-1-109 0 0,-16-2-47 0 0,202 5-218 0 0,11 1-74 0 0,38 7-1137 0 0,-2-2 1020 0 0,0-2 0 0 0,0-1 0 0 0,50-4 1 0 0,100 6 257 0 0,-181-3 2 0 0,-4-4 15 0 0,-2-1-53 0 0,0 0-1 0 0,0 0 1 0 0,0 0 0 0 0,-1 0-1 0 0,1 0 1 0 0,-1 1-1 0 0,0 0 1 0 0,0 0-1 0 0,0 0 1 0 0,-1 0 0 0 0,-4-2-1 0 0,-10-4 34 0 0,-29-9 1 0 0,24 9-15 0 0,-347-142 181 0 0,-100-37 405 0 0,66 32-774 0 0,403 155 41 0 0,5 1-506 0 0,231 20 245 0 0,397 44-871 0 0,-394-17 1243 0 0,-227-46-11 0 0,-6 0 7 0 0,0-1 1 0 0,0 1-1 0 0,0 0 1 0 0,-1 0-1 0 0,1 1 0 0 0,0-1 1 0 0,3 3-1 0 0,-19-8 97 0 0,1 2 0 0 0,-21-3 0 0 0,-9-2 40 0 0,-31-9 90 0 0,-329-73 361 0 0,4-18 69 0 0,240 64-329 0 0,-55-18-120 0 0,207 58-720 0 0,5 1 151 0 0,14 0-32 0 0,31 0 87 0 0,-36 2 138 0 0,433-18-628 0 0,-331 14 800 0 0,240 2 0 0 0,-336 2 16 0 0,-28-9 194 0 0,-4 2-155 0 0,-1 1 0 0 0,-1 1-1 0 0,1 0 1 0 0,-1 1 0 0 0,-27-2 0 0 0,1 0-23 0 0,-322-69 262 0 0,243 47 27 0 0,-373-108 741 0 0,469 127-1052 0 0,34 10-185 0 0,-1 0 0 0 0,1 0 1 0 0,10 0-1 0 0,4 0-33 0 0,253 14-1201 0 0,-88-8 1246 0 0,-16 5 152 0 0,160 7 11 0 0,-219-13 82 0 0,209 36-1 0 0,-315-41 132 0 0,-7-2-54 0 0,-21-8 125 0 0,-1 2-1 0 0,-49-9 1 0 0,31 7-70 0 0,-135-19 117 0 0,74 14-334 0 0,-607-102 947 0 0,479 85-798 0 0,18 2 7 0 0,99 14-129 0 0,112 15-140 0 0,7 2-556 0 0,10 4 399 0 0,1-1 0 0 0,-1-1 0 0 0,1 0-1 0 0,23 3 1 0 0,67 2-158 0 0,-86-8 381 0 0,273 9-468 0 0,-81-3 306 0 0,539-9-1818 0 0,-694-2 1722 0 0,-45 2 409 0 0,-11-2-12 0 0,-7 0 112 0 0,-10-3 109 0 0,0 0 0 0 0,0 2 0 0 0,-1 0 0 0 0,-22-3 0 0 0,17 3-199 0 0,-310-48 612 0 0,109 22-447 0 0,59 3 94 0 0,-578-92 861 0 0,593 99-1172 0 0,147 21-175 0 0,6 1-472 0 0,32 6 112 0 0,0 0 1 0 0,0-3-1 0 0,48 1 1 0 0,-12-1 302 0 0,2 1 80 0 0,369 35-22 0 0,-400-35 115 0 0,79 19 0 0 0,-108-20 12 0 0,-18-5 41 0 0,-1 0-1 0 0,0 0 0 0 0,-9-1 0 0 0,-11-1 89 0 0,-210-36 514 0 0,-26-6-433 0 0,103 9 16 0 0,-114-21 381 0 0,262 55-617 0 0,-1 0 0 0 0,1 1 0 0 0,-17 1 0 0 0,7 0-191 0 0,22 3-94 0 0,0 1 214 0 0,1 0-1 0 0,-1 0 0 0 0,1 0 1 0 0,0 0-1 0 0,0 0 0 0 0,1-1 1 0 0,-1 1-1 0 0,1-1 0 0 0,-1 1 1 0 0,1-1-1 0 0,0 0 0 0 0,1 0 1 0 0,-1 0-1 0 0,0-1 0 0 0,1 1 1 0 0,5 2-1 0 0,9 5-106 0 0,0-1 0 0 0,26 9-1 0 0,-12-5 136 0 0,47 20 49 0 0,2-4 1 0 0,99 23-1 0 0,-178-51 67 0 0,-13-14 306 0 0,3 6-245 0 0,0 0 0 0 0,-1 1 0 0 0,0 0 0 0 0,1 1 0 0 0,-2 0 0 0 0,1 0 0 0 0,-17-6 0 0 0,-74-17 103 0 0,80 23-181 0 0,-354-86 953 0 0,297 77-12 0 0,75 13-965 0 0,0 1 234 0 0,3 15-344 0 0,1-11 4 0 0,-1 1 0 0 0,1 0 0 0 0,0-1-1 0 0,1 0 1 0 0,-1 1 0 0 0,1-1 0 0 0,0 0-1 0 0,0 0 1 0 0,7 6 0 0 0,36 31-331 0 0,-36-33 342 0 0,138 108-194 0 0,51 42-12 0 0,32 37 267 0 0,2-18 0 0 0,-228-174 0 0 0,-3-2 0 0 0,0 0 0 0 0,1 1 0 0 0,-1 0 0 0 0,0-1 0 0 0,-1 1 0 0 0,1 0 0 0 0,0 0 0 0 0,2 4 0 0 0,3 1 0 0 0,20 19 0 0 0,12 6 0 0 0,-30-23 12 0 0,-7-7 279 0 0,-5-3-130 0 0,-51-19 102 0 0,-76-39-1 0 0,-47-41-221 0 0,137 80 84 0 0,0 1 78 0 0,38 18-81 0 0,3 6-158 0 0,1 1 0 0 0,-1-1 0 0 0,1 1 0 0 0,0-1 0 0 0,0 0 0 0 0,1 0 0 0 0,0 0 0 0 0,-1 0-1 0 0,6 6 1 0 0,-4-5-4 0 0,8 10-19 0 0,0 0-1 0 0,1-1 1 0 0,1 0 0 0 0,0-1-1 0 0,1-1 1 0 0,20 14-1 0 0,105 62-35 0 0,-131-83 79 0 0,178 99-1265 0 0,-125-72-3526 0 0</inkml:trace>
</inkml:ink>
</file>

<file path=ppt/ink/ink1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15.138"/>
    </inkml:context>
    <inkml:brush xml:id="br0">
      <inkml:brushProperty name="width" value="0.05" units="cm"/>
      <inkml:brushProperty name="height" value="0.05" units="cm"/>
    </inkml:brush>
  </inkml:definitions>
  <inkml:trace contextRef="#ctx0" brushRef="#br0">13 257 919 0 0,'0'0'3458'0'0,"4"3"-3292"0"0,17 17 12602 0 0,-12-57-11930 0 0,-9 34-612 0 0,0 1-159 0 0,1-1-43 0 0,-1 4-42 0 0,-1-14 95 0 0,-2-6 80 0 0,2 15-114 0 0,0-5-22 0 0,-1 1 31 0 0,2-3 14 0 0,0 3 8 0 0,0 6-19 0 0,0 0 15 0 0,-7-32 85 0 0,4 21-112 0 0,-1 2-22 0 0,-5-14 179 0 0,4-1 197 0 0,4 24-205 0 0,0 0-138 0 0,-5-19 231 0 0,6 19-232 0 0,-1-1 1 0 0,0-5-58 0 0,1 6-115 0 0,-2-9-2201 0 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1:04.846"/>
    </inkml:context>
    <inkml:brush xml:id="br0">
      <inkml:brushProperty name="width" value="0.2" units="cm"/>
      <inkml:brushProperty name="height" value="0.4" units="cm"/>
      <inkml:brushProperty name="color" value="#663300"/>
      <inkml:brushProperty name="tip" value="rectangle"/>
      <inkml:brushProperty name="rasterOp" value="maskPen"/>
    </inkml:brush>
  </inkml:definitions>
  <inkml:trace contextRef="#ctx0" brushRef="#br0">1296 145 2815 0 0,'-170'8'272'0'0,"81"-2"-21"0"0,-223 18 1258 0 0,191-17-1070 0 0,-182 6 282 0 0,330-19-637 0 0,-6 1-110 0 0,335-59-860 0 0,-182 35 281 0 0,-163 26 409 0 0,-15 0-63 0 0,-22 0 309 0 0,-45 4 416 0 0,-74 9 0 0 0,45-1-296 0 0,-136 2 0 0 0,0-19-132 0 0,225 7-36 0 0,2 1 0 0 0,0-2 0 0 0,0 1 1 0 0,1-1-1 0 0,-16-5 1 0 0,22 6 63 0 0,3 0-59 0 0,-1 0-1 0 0,1 0 1 0 0,0 1-1 0 0,-1-1 0 0 0,1 0 1 0 0,0 0-1 0 0,-1 1 1 0 0,1-1-1 0 0,0 0 0 0 0,0 1 1 0 0,1-1-1 0 0,0-1-3 0 0,8-4-98 0 0,-1 1 0 0 0,1 0 0 0 0,1 0 0 0 0,-1 1 0 0 0,0 0 0 0 0,16-3 0 0 0,-1 0-96 0 0,25-7-705 0 0,101-13 0 0 0,-125 24 688 0 0</inkml:trace>
</inkml:ink>
</file>

<file path=ppt/ink/ink1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15.833"/>
    </inkml:context>
    <inkml:brush xml:id="br0">
      <inkml:brushProperty name="width" value="0.05" units="cm"/>
      <inkml:brushProperty name="height" value="0.05" units="cm"/>
    </inkml:brush>
  </inkml:definitions>
  <inkml:trace contextRef="#ctx0" brushRef="#br0">13 361 1839 0 0,'0'0'8356'0'0,"0"-2"-7800"0"0,0-20 1388 0 0,0 20-1390 0 0,1 0-252 0 0,2-12 460 0 0,0 0 1 0 0,-2 0-1 0 0,1-24 0 0 0,-1 13-429 0 0,0 6-215 0 0,-1 0 0 0 0,-1 0 0 0 0,-4-29 0 0 0,-2 0-44 0 0,3 23-90 0 0,-3-25-2505 0 0</inkml:trace>
</inkml:ink>
</file>

<file path=ppt/ink/ink1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16.355"/>
    </inkml:context>
    <inkml:brush xml:id="br0">
      <inkml:brushProperty name="width" value="0.05" units="cm"/>
      <inkml:brushProperty name="height" value="0.05" units="cm"/>
    </inkml:brush>
  </inkml:definitions>
  <inkml:trace contextRef="#ctx0" brushRef="#br0">30 252 455 0 0,'0'0'8810'0'0,"0"-3"-8074"0"0,4-45 2317 0 0,-1 4-916 0 0,-4 35-1831 0 0,0 0 0 0 0,-1 1 0 0 0,-3-11 0 0 0,-9-38-55 0 0,4 15-1759 0 0,7 29 861 0 0</inkml:trace>
</inkml:ink>
</file>

<file path=ppt/ink/ink1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16.862"/>
    </inkml:context>
    <inkml:brush xml:id="br0">
      <inkml:brushProperty name="width" value="0.05" units="cm"/>
      <inkml:brushProperty name="height" value="0.05" units="cm"/>
    </inkml:brush>
  </inkml:definitions>
  <inkml:trace contextRef="#ctx0" brushRef="#br0">4 308 4143 0 0,'0'0'319'0'0,"1"-2"-10"0"0,1-13 1924 0 0,-1 1 0 0 0,1-1 0 0 0,-3-26 0 0 0,1-16-627 0 0,0-12-1108 0 0,0 56-498 0 0,-6-24-79 0 0,3 3-1068 0 0,3 23 637 0 0</inkml:trace>
</inkml:ink>
</file>

<file path=ppt/ink/ink1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17.319"/>
    </inkml:context>
    <inkml:brush xml:id="br0">
      <inkml:brushProperty name="width" value="0.05" units="cm"/>
      <inkml:brushProperty name="height" value="0.05" units="cm"/>
    </inkml:brush>
  </inkml:definitions>
  <inkml:trace contextRef="#ctx0" brushRef="#br0">28 277 8143 0 0,'0'0'742'0'0,"-1"-2"-610"0"0,-7-24 304 0 0,4 14 274 0 0,0 0 1 0 0,1 0-1 0 0,1 0 1 0 0,0 0-1 0 0,-1-16 0 0 0,3-13-761 0 0,7-53 0 0 0,-5 81-3263 0 0,-2 1-1114 0 0</inkml:trace>
</inkml:ink>
</file>

<file path=ppt/ink/ink1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17.890"/>
    </inkml:context>
    <inkml:brush xml:id="br0">
      <inkml:brushProperty name="width" value="0.05" units="cm"/>
      <inkml:brushProperty name="height" value="0.05" units="cm"/>
    </inkml:brush>
  </inkml:definitions>
  <inkml:trace contextRef="#ctx0" brushRef="#br0">15 344 4143 0 0,'0'0'319'0'0,"-1"-2"-3"0"0,-8-45 6218 0 0,6-2-4361 0 0,2 19-1535 0 0,0 14-326 0 0,1 1 1 0 0,2-17 0 0 0,3-13-1289 0 0,-1-51 0 0 0,-4 84-3790 0 0</inkml:trace>
</inkml:ink>
</file>

<file path=ppt/ink/ink1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18.349"/>
    </inkml:context>
    <inkml:brush xml:id="br0">
      <inkml:brushProperty name="width" value="0.05" units="cm"/>
      <inkml:brushProperty name="height" value="0.05" units="cm"/>
    </inkml:brush>
  </inkml:definitions>
  <inkml:trace contextRef="#ctx0" brushRef="#br0">53 457 2759 0 0,'0'0'126'0'0,"-1"-3"-5"0"0,-6-12 1693 0 0,1 0 1 0 0,1-1-1 0 0,0 1 0 0 0,-3-25 1 0 0,-6-71 928 0 0,11 77-2422 0 0,1 9-47 0 0,0-1 0 0 0,6-49 1 0 0,-1 54-1501 0 0,9-38 0 0 0,-11 57 104 0 0</inkml:trace>
</inkml:ink>
</file>

<file path=ppt/ink/ink1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18.761"/>
    </inkml:context>
    <inkml:brush xml:id="br0">
      <inkml:brushProperty name="width" value="0.05" units="cm"/>
      <inkml:brushProperty name="height" value="0.05" units="cm"/>
    </inkml:brush>
  </inkml:definitions>
  <inkml:trace contextRef="#ctx0" brushRef="#br0">0 353 2759 0 0,'0'-2'207'0'0,"3"-97"8360"0"0,0 16-5722 0 0,-1 45-3147 0 0,2 0 0 0 0,9-40 1 0 0,-10 63-4573 0 0</inkml:trace>
</inkml:ink>
</file>

<file path=ppt/ink/ink1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19.206"/>
    </inkml:context>
    <inkml:brush xml:id="br0">
      <inkml:brushProperty name="width" value="0.05" units="cm"/>
      <inkml:brushProperty name="height" value="0.05" units="cm"/>
    </inkml:brush>
  </inkml:definitions>
  <inkml:trace contextRef="#ctx0" brushRef="#br0">16 268 5983 0 0,'0'0'464'0'0,"0"-2"-174"0"0,-5-31 2777 0 0,1 10-2330 0 0,1 0 0 0 0,0 0 0 0 0,2 0 0 0 0,1-1 0 0 0,3-25 0 0 0,6 11-842 0 0,-8 35-57 0 0,0 0 1 0 0,-1 0-1 0 0,1 0 0 0 0,0 0 1 0 0,0 1-1 0 0,2-4 1 0 0,0 1-134 0 0,-2 3-217 0 0</inkml:trace>
</inkml:ink>
</file>

<file path=ppt/ink/ink1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19.729"/>
    </inkml:context>
    <inkml:brush xml:id="br0">
      <inkml:brushProperty name="width" value="0.05" units="cm"/>
      <inkml:brushProperty name="height" value="0.05" units="cm"/>
    </inkml:brush>
  </inkml:definitions>
  <inkml:trace contextRef="#ctx0" brushRef="#br0">31 291 7367 0 0,'0'0'667'0'0,"0"-2"-547"0"0,-8-29 1327 0 0,2 0-1 0 0,-4-52 1 0 0,7 56-884 0 0,1 10-173 0 0,0-29 0 0 0,3 32-380 0 0,-1 11-77 0 0,0 0 0 0 0,0 0-1 0 0,0 0 1 0 0,1 0 0 0 0,-1 0 0 0 0,1 0-1 0 0,0 0 1 0 0,1-5 0 0 0,1 2-217 0 0,-3 4-195 0 0</inkml:trace>
</inkml:ink>
</file>

<file path=ppt/ink/ink1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20.157"/>
    </inkml:context>
    <inkml:brush xml:id="br0">
      <inkml:brushProperty name="width" value="0.05" units="cm"/>
      <inkml:brushProperty name="height" value="0.05" units="cm"/>
    </inkml:brush>
  </inkml:definitions>
  <inkml:trace contextRef="#ctx0" brushRef="#br0">29 359 5527 0 0,'0'0'498'0'0,"0"-2"-406"0"0,0-5 115 0 0,0 0 0 0 0,0 1 0 0 0,-3-11 1 0 0,0 0 2223 0 0,-5-40-159 0 0,2 18-1106 0 0,-3-59 0 0 0,13 2-4049 0 0,-4 83 1768 0 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1:06.651"/>
    </inkml:context>
    <inkml:brush xml:id="br0">
      <inkml:brushProperty name="width" value="0.2" units="cm"/>
      <inkml:brushProperty name="height" value="0.4" units="cm"/>
      <inkml:brushProperty name="color" value="#663300"/>
      <inkml:brushProperty name="tip" value="rectangle"/>
      <inkml:brushProperty name="rasterOp" value="maskPen"/>
    </inkml:brush>
  </inkml:definitions>
  <inkml:trace contextRef="#ctx0" brushRef="#br0">73 113 919 0 0,'0'0'542'0'0,"3"0"-25"0"0,123-7 833 0 0,6 1-1069 0 0,-119 6-275 0 0,54 0 34 0 0,79 11 0 0 0,-130-9 632 0 0,-19-3-352 0 0,-198-7 1291 0 0,74 6-838 0 0,44 1-32 0 0,-16 0 50 0 0,89-1-768 0 0,9 2 30 0 0,-6-4 242 0 0,12 2-136 0 0,0 1-222 0 0,220-31 15 0 0,-150 23 87 0 0,79-9 155 0 0,-144 17-130 0 0,-8 1 248 0 0,-3-2-225 0 0,-4 0-27 0 0,1-1 1 0 0,-1 0-1 0 0,1 1 0 0 0,-1 0 1 0 0,0 0-1 0 0,1 0 0 0 0,-1 1 1 0 0,0-1-1 0 0,0 1 0 0 0,-6 0 1 0 0,-10-1-44 0 0,-25 0 1 0 0,12 2 59 0 0,-63-2 60 0 0,78 1-137 0 0,2 2 0 0 0,16-1 0 0 0,-6 1 101 0 0,7-1-104 0 0,0 0 0 0 0,0 0 1 0 0,-1 0-1 0 0,1 0 0 0 0,0 0 0 0 0,0 0 0 0 0,0 0 0 0 0,0 0 0 0 0,0 0 0 0 0,0 0 0 0 0,0 0 0 0 0,0 0 1 0 0,0 0-1 0 0,0 0 0 0 0,0 0 0 0 0,0 0 0 0 0,0 0 0 0 0,0 0 0 0 0,0 0 0 0 0,0 0 0 0 0,0 0 0 0 0,0 0 1 0 0,0 0-1 0 0,-1 0 0 0 0,1 0 0 0 0,0 0 0 0 0,0 0 0 0 0,0 0 0 0 0,0 0 0 0 0,0 0 0 0 0,0 1 0 0 0,0-1 1 0 0,0 0-1 0 0,0 0 0 0 0,0 0 0 0 0,0 0 0 0 0,0 0 0 0 0,0 0 0 0 0,0 0 0 0 0,0 0 0 0 0,0 0 0 0 0,0 0 1 0 0,0 0-1 0 0,0 0 0 0 0,0 0 0 0 0,0 0 0 0 0,0 0 0 0 0,0 0 0 0 0,0 1 0 0 0,0-1 0 0 0,0 0 0 0 0,0 0 1 0 0,0 0-1 0 0,1 0 0 0 0,-1 0 0 0 0,0 0 0 0 0,0 0 0 0 0,0 0 0 0 0,0 0 0 0 0,0 0 0 0 0,11 5-1107 0 0,3-3 1067 0 0,1-2 32 0 0,-3-1 22 0 0,-9 1 42 0 0,-18 0-55 0 0,-5 2-51 0 0,0 2 1 0 0,-24 7 0 0 0,3-1 3 0 0,-56 15 49 0 0,69-15-184 0 0,21-7 80 0 0,6-3-4 0 0,2 14-744 0 0,-1-11 752 0 0,2-1 18 0 0,2 3 45 0 0,0 0 1 0 0,0 0 0 0 0,0 0 0 0 0,1-1 0 0 0,7 6-1 0 0,-7-6 30 0 0,0 0 1 0 0,0-1-1 0 0,1 0 0 0 0,-1 0 0 0 0,1 0 0 0 0,11 3 0 0 0,1 1-9 0 0,8 4 2 0 0,0-1 0 0 0,1-1-1 0 0,0-1 1 0 0,38 5 0 0 0,114 6 248 0 0,-106-13-5 0 0,219 2 102 0 0,-217-9-280 0 0,30 1-40 0 0,92 0 42 0 0,-40-1 25 0 0,75 4-135 0 0,-174-1 24 0 0,-27-2-25 0 0,1 0 58 0 0,-16 2 0 0 0,0-2 0 0 0,-3 0-10 0 0,1 0-116 0 0,-11 0 54 0 0,-1 0 0 0 0,-34 7-2536 0 0,-108-28 3501 0 0,42 4-394 0 0,-57 6-381 0 0,68 6-533 0 0,64 5 100 0 0,21 0 191 0 0</inkml:trace>
</inkml:ink>
</file>

<file path=ppt/ink/ink1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20.554"/>
    </inkml:context>
    <inkml:brush xml:id="br0">
      <inkml:brushProperty name="width" value="0.05" units="cm"/>
      <inkml:brushProperty name="height" value="0.05" units="cm"/>
    </inkml:brush>
  </inkml:definitions>
  <inkml:trace contextRef="#ctx0" brushRef="#br0">0 239 5527 0 0,'0'0'707'0'0,"0"-1"25"0"0,2-15 1640 0 0,-2-23-1 0 0,0 23-1833 0 0,9-38 1389 0 0,2-47-3746 0 0,-11 90 911 0 0</inkml:trace>
</inkml:ink>
</file>

<file path=ppt/ink/ink1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21.013"/>
    </inkml:context>
    <inkml:brush xml:id="br0">
      <inkml:brushProperty name="width" value="0.05" units="cm"/>
      <inkml:brushProperty name="height" value="0.05" units="cm"/>
    </inkml:brush>
  </inkml:definitions>
  <inkml:trace contextRef="#ctx0" brushRef="#br0">31 239 7831 0 0,'0'0'706'0'0,"0"-2"-578"0"0,-5-8 496 0 0,0 0-1 0 0,1 0 1 0 0,0-1 0 0 0,1 0 0 0 0,0 1 0 0 0,1-1 0 0 0,0 0 0 0 0,0-22 0 0 0,2 32-609 0 0,0-7 167 0 0,0-1 0 0 0,1 1 1 0 0,0 0-1 0 0,0-1 0 0 0,1 1 0 0 0,4-13 0 0 0,-3 10-169 0 0,-1 6-37 0 0,5-11 5 0 0,-2 10-387 0 0,0-2-3 0 0,-4 7-21 0 0</inkml:trace>
</inkml:ink>
</file>

<file path=ppt/ink/ink1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22.102"/>
    </inkml:context>
    <inkml:brush xml:id="br0">
      <inkml:brushProperty name="width" value="0.05" units="cm"/>
      <inkml:brushProperty name="height" value="0.05" units="cm"/>
    </inkml:brush>
  </inkml:definitions>
  <inkml:trace contextRef="#ctx0" brushRef="#br0">153 0 1839 0 0,'0'0'4786'0'0,"-2"2"-3304"0"0,-16 11-15 0 0,16-11-1146 0 0,1-1-2 0 0,-20 26 259 0 0,2 0 1 0 0,1 1-1 0 0,-15 32 0 0 0,26-46-312 0 0,3-9-244 0 0,1 1 0 0 0,0-1 1 0 0,1 1-1 0 0,0 0 1 0 0,-3 9-1 0 0,-4 15 42 0 0,6-19-53 0 0,2-9 44 0 0,2-3 14 0 0,31-47 524 0 0,-28 43-396 0 0,0-1-1 0 0,0 0 0 0 0,-1 0 1 0 0,0-1-1 0 0,0 1 1 0 0,5-14-1 0 0,-7 16-133 0 0,1-1 1 0 0,0 0-1 0 0,0 1 0 0 0,0-1 1 0 0,0 1-1 0 0,1 0 1 0 0,6-7-1 0 0,-2 0-41 0 0,1 0-22 0 0,-7 10 0 0 0,0 0 0 0 0,0 0 0 0 0,0 0-1 0 0,0 0 1 0 0,0 0 0 0 0,0 0 0 0 0,-1 0 0 0 0,1 0-1 0 0,0-1 1 0 0,-1 1 0 0 0,1 0 0 0 0,-1 0 0 0 0,1-1-1 0 0,-1-1 1 0 0,13-8 52 0 0,-9 7-37 0 0,17-11 49 0 0,-9 8-64 0 0,0 2 12 0 0,-1 1 47 0 0,-9 4 6 0 0,0 0-11 0 0,8 1-32 0 0,-5 0 26 0 0,9 3-36 0 0,-1 1 4 0 0,-7-2 42 0 0,0 1-1 0 0,-1-1 1 0 0,0 1-1 0 0,0 0 1 0 0,0 0-1 0 0,0 1 1 0 0,0-1-1 0 0,-1 1 1 0 0,0 0-1 0 0,5 9 1 0 0,-3-6-12 0 0,-4-6 27 0 0,1 0-1 0 0,42 35 192 0 0,-40-33-244 0 0,0 0 1 0 0,-1 0-1 0 0,1 1 0 0 0,-1 0 0 0 0,5 6 0 0 0,-4-4-2 0 0,0-1 0 0 0,0 1-1 0 0,8 6 1 0 0,12 13-7 0 0,-1 2 42 0 0,-1-3 1 0 0,-17-17-67 0 0,-1 0 0 0 0,7 14 0 0 0,-11-20-202 0 0,-1 1-730 0 0,3 8-3030 0 0</inkml:trace>
</inkml:ink>
</file>

<file path=ppt/ink/ink1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24.057"/>
    </inkml:context>
    <inkml:brush xml:id="br0">
      <inkml:brushProperty name="width" value="0.05" units="cm"/>
      <inkml:brushProperty name="height" value="0.05" units="cm"/>
    </inkml:brush>
  </inkml:definitions>
  <inkml:trace contextRef="#ctx0" brushRef="#br0">0 0 2759 0 0,'0'0'12836'0'0,"2"2"-12606"0"0,8 21 486 0 0,-9-21-490 0 0,0 1-2 0 0,3 9 144 0 0,1-1-1 0 0,1 1 0 0 0,0-1 1 0 0,14 21-1 0 0,-19-31-366 0 0,1 3 49 0 0,1-1 1 0 0,-1 0 0 0 0,1 0 0 0 0,5 4-1 0 0,-2-2-31 0 0,8 10 14 0 0,-10-12-18 0 0,13 11 31 0 0,-13-10-30 0 0,16 12 46 0 0,43 27 438 0 0,-33-17-170 0 0,-29-24-266 0 0,7 4 3 0 0,-5-1-6 0 0,4 4 6 0 0,0 0 10 0 0,-5-5-10 0 0,4 6-54 0 0,0 1-13 0 0,1 0 0 0 0,1-1 0 0 0,2-2 0 0 0,1-1 0 0 0,-2-5 12 0 0,-5-1 36 0 0,3 0-24 0 0,-5-1 38 0 0,12-3 144 0 0,14-10-78 0 0,-20 8-128 0 0,0 0 0 0 0,4-7 0 0 0,-8 7 13 0 0,14-13 63 0 0,4-21 182 0 0,-9 13-86 0 0,18-31 200 0 0,-24 45-315 0 0,1 2 0 0 0,11-13 1 0 0,12-16 71 0 0,-18 19-575 0 0,3-4 1113 0 0,-4 11-7114 0 0</inkml:trace>
</inkml:ink>
</file>

<file path=ppt/ink/ink1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26.024"/>
    </inkml:context>
    <inkml:brush xml:id="br0">
      <inkml:brushProperty name="width" value="0.05" units="cm"/>
      <inkml:brushProperty name="height" value="0.05" units="cm"/>
    </inkml:brush>
  </inkml:definitions>
  <inkml:trace contextRef="#ctx0" brushRef="#br0">10 132 919 0 0,'0'0'11823'0'0,"-1"-2"-11430"0"0,-1-5-18 0 0,1 5 442 0 0,1 0-575 0 0,-5-34 700 0 0,5 34-726 0 0,0 0-104 0 0,5-21 256 0 0,-5 21-292 0 0,1 0-12 0 0,-1-1-54 0 0,12-15 116 0 0,-3 8-103 0 0,5-1 30 0 0,-11 11-51 0 0,0-1 7 0 0,-1 0 44 0 0,0 1 13 0 0,6-3 7 0 0,-3 2 11 0 0,7-1-4 0 0,-1 1-8 0 0,-9 1-31 0 0,1 0 0 0 0,-1 1 1 0 0,1-1-1 0 0,-1 1 0 0 0,1 0 1 0 0,-1 0-1 0 0,0 0 0 0 0,3 1 1 0 0,-2-1-57 0 0,-1 0 99 0 0,0 1 4 0 0,7 4 0 0 0,-7-5 0 0 0,0 1 0 0 0,7 5 0 0 0,-7-5 0 0 0,-1 0 4 0 0,5 8 18 0 0,-4-7 128 0 0,-1-1-120 0 0,4 9-12 0 0,-4-8-2 0 0,0-1 0 0 0,1 1-68 0 0,4 21 166 0 0,-4-9-128 0 0,-2 1-47 0 0,-1 6 1 0 0,0-16 25 0 0,-6 20-9 0 0,-2 7 34 0 0,4-12 20 0 0,3-17-82 0 0,-10 13 16 0 0,9-13-32 0 0,-10 18 11 0 0,10-15 10 0 0,-19 24 22 0 0,-38 50 10 0 0,51-70-53 0 0,-1-1 0 0 0,3-3 11 0 0,5-5 16 0 0,4-3-366 0 0,7-4 339 0 0,-5 3 56 0 0,9 1 23 0 0,-1-1 9 0 0,-2 3 5 0 0,-1 2 4 0 0,9-1 32 0 0,-15-2-117 0 0,19 10 173 0 0,3 0 39 0 0,-22-9-134 0 0,9 5 24 0 0,-10-4 108 0 0,1-2-168 0 0,8 3-60 0 0,-11-3-12 0 0,1 0 0 0 0,0 0 1 0 0,0 0-1 0 0,-1 0 0 0 0,1 0 0 0 0,0 0 0 0 0,0 0 0 0 0,-1 0 0 0 0,1 0 0 0 0,0 0 1 0 0,-1 0-1 0 0,1 0 0 0 0,0-1 0 0 0,0 1 0 0 0,-1 0 0 0 0,1-1 0 0 0,0 1 0 0 0,-1 0 0 0 0,2-1 1 0 0,-1 0-68 0 0,0 1 46 0 0,-1-1 0 0 0,1 1 0 0 0,0 0 0 0 0,-1 0 1 0 0,1 0-1 0 0,0-1 0 0 0,-1 1 0 0 0,1 0 0 0 0,-1-1 1 0 0,1 1-1 0 0,0 0 0 0 0,-1-1 0 0 0,1 1 0 0 0,-1-1 0 0 0,0 1 1 0 0,2-1-1 0 0,14-16-11587 0 0</inkml:trace>
</inkml:ink>
</file>

<file path=ppt/ink/ink1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26.896"/>
    </inkml:context>
    <inkml:brush xml:id="br0">
      <inkml:brushProperty name="width" value="0.05" units="cm"/>
      <inkml:brushProperty name="height" value="0.05" units="cm"/>
    </inkml:brush>
  </inkml:definitions>
  <inkml:trace contextRef="#ctx0" brushRef="#br0">1 0 2759 0 0,'0'0'12190'0'0,"1"3"-11868"0"0,2 6 39 0 0,0 1 1 0 0,0-1-1 0 0,-1 1 0 0 0,2 13 0 0 0,-2 61 380 0 0,-2-80-706 0 0,0 6-39 0 0,1-10-1 0 0,-1 0 0 0 0,1 0 1 0 0,0 0-1 0 0,0 1 1 0 0,0-1-1 0 0,0 0 0 0 0,-1-1 1 0 0,1 1-1 0 0,0 0 1 0 0,0 0-1 0 0,0 0 1 0 0,-1 0-1 0 0,1-1 0 0 0,0 1 1 0 0,1-1-1 0 0,17-6 5 0 0,-1-4 0 0 0,18-12 0 0 0,-21 15 6 0 0,2 1 7 0 0,-10 5 39 0 0,-5 1-9 0 0,1 0 1 0 0,0 0-1 0 0,0 0 0 0 0,0 1 1 0 0,0-1-1 0 0,0 1 1 0 0,4 0-1 0 0,-2 0 27 0 0,-3 0 37 0 0,0 1 10 0 0,7 2 6 0 0,-6-2-87 0 0,-1 0 1 0 0,0 0 0 0 0,1 0 0 0 0,-1 0 0 0 0,0 0-1 0 0,0 1 1 0 0,0-1 0 0 0,0 1 0 0 0,3 2-1 0 0,34 27 337 0 0,-35-29-331 0 0,9 12-3 0 0,-8-9-39 0 0,37 33 66 0 0,-35-30 6 0 0,6 13 286 0 0,-12-19-280 0 0,-3 15 170 0 0,-2-5-227 0 0,-3 1 22 0 0,4-9-36 0 0,-16 12 7 0 0,12-10 3 0 0,-1-1 1 0 0,0 0-1 0 0,0 0 0 0 0,-1-1 1 0 0,0 0-1 0 0,1 0 0 0 0,-1-1 1 0 0,-10 2-1 0 0,-11 1 30 0 0,-49 2 1 0 0,50-2-715 0 0,27-5 383 0 0</inkml:trace>
</inkml:ink>
</file>

<file path=ppt/ink/ink1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27.420"/>
    </inkml:context>
    <inkml:brush xml:id="br0">
      <inkml:brushProperty name="width" value="0.05" units="cm"/>
      <inkml:brushProperty name="height" value="0.05" units="cm"/>
    </inkml:brush>
  </inkml:definitions>
  <inkml:trace contextRef="#ctx0" brushRef="#br0">1 66 1839 0 0,'0'0'17398'0'0,"2"-1"-17252"0"0,0-1-107 0 0,1-1 3 0 0,1 0 0 0 0,-1 1 0 0 0,1 0 0 0 0,0 0 0 0 0,0 0 0 0 0,0 0 0 0 0,0 0 0 0 0,0 1 0 0 0,0 0 1 0 0,7-1-1 0 0,13-3-32 0 0,32-2 0 0 0,-36 5-361 0 0,-1 0 0 0 0,0-2 0 0 0,28-7 0 0 0,-32 6-1276 0 0,1 1-4504 0 0</inkml:trace>
</inkml:ink>
</file>

<file path=ppt/ink/ink1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28.164"/>
    </inkml:context>
    <inkml:brush xml:id="br0">
      <inkml:brushProperty name="width" value="0.05" units="cm"/>
      <inkml:brushProperty name="height" value="0.05" units="cm"/>
    </inkml:brush>
  </inkml:definitions>
  <inkml:trace contextRef="#ctx0" brushRef="#br0">8 98 1839 0 0,'0'0'8247'0'0,"-1"2"-7388"0"0,-3 38 594 0 0,2-1-1 0 0,3 49 1 0 0,1-66-860 0 0,2-1 1 0 0,6 24-1 0 0,-10-44-590 0 0,1 1 354 0 0,0 0-235 0 0,2 3-84 0 0,-1-2 20 0 0,1 1 0 0 0,1 0 1 0 0,-1-1-1 0 0,0 1 1 0 0,1-1-1 0 0,5 3 0 0 0,-6-2 17 0 0,-2-4-67 0 0,-1 1 0 0 0,1 0 1 0 0,0-1-1 0 0,0 1 0 0 0,-1-1 0 0 0,1 1 0 0 0,0-1 0 0 0,0 1 0 0 0,0-1 0 0 0,0 1 0 0 0,0-1 0 0 0,1 1 0 0 0,4 1 72 0 0,8 2-20 0 0,4-1-48 0 0,-11-2-9 0 0,0-1 0 0 0,-1 0-1 0 0,12-2 1 0 0,4-3 51 0 0,-18 3-53 0 0,-2-1 8 0 0,3 1 4 0 0,-1-1 0 0 0,1 0 0 0 0,-1 0 0 0 0,0 0-1 0 0,0 0 1 0 0,0-1 0 0 0,-1 1 0 0 0,1-1 0 0 0,-1 0 0 0 0,0 0 0 0 0,0 0 0 0 0,0-1 0 0 0,3-6 0 0 0,1-4 50 0 0,-1 0 0 0 0,7-27 1 0 0,-10 29-39 0 0,-1 1 0 0 0,-1 0 1 0 0,0-1-1 0 0,0 0 1 0 0,-2 1-1 0 0,1-1 0 0 0,-2 1 1 0 0,1-1-1 0 0,-2 1 1 0 0,0 0-1 0 0,0 0 1 0 0,-1 0-1 0 0,0 0 0 0 0,-1 1 1 0 0,-9-16-1 0 0,9 20 0 0 0,0 0 0 0 0,-1 1 0 0 0,0 0 0 0 0,0 0 0 0 0,0 1 0 0 0,0-1 0 0 0,-1 1 0 0 0,-8-5 1 0 0,12 9 6 0 0,0 0 1 0 0,1 1 0 0 0,-1-1 0 0 0,0 1 0 0 0,0-1 0 0 0,0 1 0 0 0,1 0 0 0 0,-1 0 0 0 0,0 0 0 0 0,-4 1 0 0 0,0 0 63 0 0,3-1-40 0 0,0 1 0 0 0,0 0 0 0 0,0 0 0 0 0,0 0 0 0 0,0 1 0 0 0,0-1 0 0 0,1 1 0 0 0,-1 0 0 0 0,0 0 0 0 0,1 1 0 0 0,0-1 0 0 0,-1 1 0 0 0,1-1 0 0 0,0 1 0 0 0,0 0 0 0 0,-2 4 0 0 0,0-1-44 0 0,0 0 1 0 0,1 0-1 0 0,0 0 0 0 0,0 1 0 0 0,0-1 0 0 0,1 1 1 0 0,-4 13-1 0 0,2-5-398 0 0,1 1 1 0 0,-2 23 0 0 0,6-28-31 0 0,1-5-2812 0 0</inkml:trace>
</inkml:ink>
</file>

<file path=ppt/ink/ink1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28.766"/>
    </inkml:context>
    <inkml:brush xml:id="br0">
      <inkml:brushProperty name="width" value="0.05" units="cm"/>
      <inkml:brushProperty name="height" value="0.05" units="cm"/>
    </inkml:brush>
  </inkml:definitions>
  <inkml:trace contextRef="#ctx0" brushRef="#br0">50 115 9935 0 0,'0'0'1332'0'0,"-2"2"-1054"0"0,-4 4 8 0 0,5-5 37 0 0,-1 1 146 0 0,1-1-276 0 0,-1 1 0 0 0,1 0 0 0 0,-1 0 1 0 0,1 0-1 0 0,0 0 0 0 0,0 0 0 0 0,0 1 0 0 0,0-1 0 0 0,1 0 0 0 0,-1 0 0 0 0,0 1 0 0 0,1 3 0 0 0,-2 30 1204 0 0,2-25-1265 0 0,1-6-6 0 0,0 0 1 0 0,0 0-1 0 0,0 0 0 0 0,0 0 1 0 0,1 0-1 0 0,0 0 0 0 0,0 0 1 0 0,3 5-1 0 0,-2-4 2 0 0,0-1 0 0 0,1 1 1 0 0,0-1-1 0 0,0 1 0 0 0,0-1 0 0 0,1-1 0 0 0,-1 1 0 0 0,9 6 0 0 0,3 0 85 0 0,29 15 0 0 0,-40-24-192 0 0,5 4 71 0 0,-6-3-85 0 0,0-1 0 0 0,1 0 0 0 0,-1 0 0 0 0,1 0-1 0 0,-1 0 1 0 0,1-1 0 0 0,0 0 0 0 0,-1 0 0 0 0,1 0 0 0 0,0-1 0 0 0,0 1 0 0 0,10-2 0 0 0,-11 2 0 0 0,21-5-4 0 0,-16 2 1 0 0,-3 1 3 0 0,-1 0 0 0 0,0 0 0 0 0,-1 0 1 0 0,1-1-1 0 0,0 0 0 0 0,0 0 0 0 0,-1 0 0 0 0,1-1 0 0 0,5-4 0 0 0,-6 5 15 0 0,10-10 1 0 0,-12 9-10 0 0,1-1 0 0 0,-1 0 0 0 0,0 0 0 0 0,-1 0 1 0 0,3-6-1 0 0,0-4 24 0 0,-1 1-1 0 0,0-1 1 0 0,-1 0 0 0 0,0 0 0 0 0,-1 0 0 0 0,-1 0-1 0 0,0 0 1 0 0,-1 0 0 0 0,0 0 0 0 0,-2 1-1 0 0,-4-20 1 0 0,5 26-36 0 0,-1 0 1 0 0,1 0-1 0 0,-1 1 0 0 0,0-1 0 0 0,-1 1 1 0 0,0 0-1 0 0,0 0 0 0 0,0 1 0 0 0,-1-1 0 0 0,1 1 1 0 0,-1 0-1 0 0,-1 0 0 0 0,-8-7 0 0 0,9 9 10 0 0,0 0-1 0 0,0 0 1 0 0,0 1-1 0 0,0 0 1 0 0,-1-1-1 0 0,1 2 1 0 0,-1-1-1 0 0,0 1 0 0 0,1 0 1 0 0,-1 0-1 0 0,0 0 1 0 0,0 1-1 0 0,1 0 1 0 0,-1 0-1 0 0,0 0 1 0 0,0 1-1 0 0,-6 1 1 0 0,9-1-7 0 0,-65 17 227 0 0,61-16-202 0 0,0 1 0 0 0,0 0 0 0 0,0 1-1 0 0,1 0 1 0 0,-1 0 0 0 0,1 0 0 0 0,-7 6 0 0 0,7-5-129 0 0,0 1-1 0 0,1-1 1 0 0,0 1 0 0 0,0 0-1 0 0,0 1 1 0 0,1-1 0 0 0,0 1-1 0 0,0 0 1 0 0,1 0 0 0 0,-6 14-1 0 0,9-16-1064 0 0,1 11-334 0 0</inkml:trace>
</inkml:ink>
</file>

<file path=ppt/ink/ink1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29.798"/>
    </inkml:context>
    <inkml:brush xml:id="br0">
      <inkml:brushProperty name="width" value="0.05" units="cm"/>
      <inkml:brushProperty name="height" value="0.05" units="cm"/>
    </inkml:brush>
  </inkml:definitions>
  <inkml:trace contextRef="#ctx0" brushRef="#br0">0 31 7631 0 0,'0'0'2608'0'0,"2"2"-1968"0"0,5 8 524 0 0,0 1 1 0 0,0-1-1 0 0,6 17 0 0 0,-10-22-949 0 0,-2-2-17 0 0,0-1-20 0 0,2 4-210 0 0,0-5 269 0 0,1-9 1062 0 0,-2 0-1300 0 0,-1 4-8 0 0,1 0 0 0 0,-1 0 0 0 0,0 0 0 0 0,1 0 0 0 0,0 0 0 0 0,2-4 0 0 0,-3 4 8 0 0,14-15-51 0 0,-14 16 45 0 0,1-1 4 0 0,10-7 2 0 0,-1 5 1 0 0,-9 6 43 0 0,-1-1-1 0 0,1 1 0 0 0,0-1 0 0 0,0 1 1 0 0,0 0-1 0 0,0 0 0 0 0,0 0 1 0 0,0 0-1 0 0,-1 0 0 0 0,1 0 1 0 0,0 0-1 0 0,0 0 0 0 0,0 1 0 0 0,0-1 1 0 0,0 1-1 0 0,-1 0 0 0 0,1-1 1 0 0,0 1-1 0 0,-1 0 0 0 0,3 2 1 0 0,1 0 158 0 0,0 1 1 0 0,-1-1-1 0 0,0 1 1 0 0,7 9-1 0 0,-9-11-49 0 0,5 10 256 0 0,-5-8-228 0 0,-1 1-162 0 0,0-5-2 0 0,0 1 0 0 0,-1-1 0 0 0,1 0 0 0 0,-1 0 0 0 0,1 0-1 0 0,0 0 1 0 0,-1 0 0 0 0,1 0 0 0 0,-1 0 0 0 0,1 0 0 0 0,-1 0 0 0 0,1 0 0 0 0,0-1 0 0 0,-1 1-1 0 0,1 0 1 0 0,0-1 0 0 0,2 0-25 0 0,-1 1-1 0 0,0-1 1 0 0,1-1 0 0 0,-1 1-1 0 0,0 0 1 0 0,0-1 0 0 0,0 1-1 0 0,0-1 1 0 0,0 1 0 0 0,-1-1-1 0 0,4-3 1 0 0,-1 0-2 0 0,0 1-1 0 0,0 0 1 0 0,0 0-1 0 0,1 1 1 0 0,0-1 0 0 0,5-2-1 0 0,12-5 0 0 0,-11 7 12 0 0,1 1 0 0 0,0 3 0 0 0,-8 0 25 0 0,1 0-1 0 0,-1 1 0 0 0,1-1 1 0 0,-1 1-1 0 0,1 0 0 0 0,-1 0 1 0 0,0 1-1 0 0,1 0 0 0 0,6 3 1 0 0,-4-1 75 0 0,-3-2-62 0 0,-1 0 0 0 0,1 1 0 0 0,-1-1 0 0 0,1 1 0 0 0,-1 0 0 0 0,0 0 0 0 0,4 5 0 0 0,-6-6 42 0 0,10 9 122 0 0,-8-8-147 0 0,0 0 0 0 0,0 1 1 0 0,0 0-1 0 0,0-1 0 0 0,-1 1 1 0 0,0 0-1 0 0,0 0 0 0 0,0 0 1 0 0,0 1-1 0 0,-1-1 1 0 0,1 0-1 0 0,-1 1 0 0 0,0-1 1 0 0,-1 1-1 0 0,1-1 0 0 0,-1 6 1 0 0,-4 3-344 0 0,3-11-464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16:57.873"/>
    </inkml:context>
    <inkml:brush xml:id="br0">
      <inkml:brushProperty name="width" value="0.05" units="cm"/>
      <inkml:brushProperty name="height" value="0.05" units="cm"/>
    </inkml:brush>
  </inkml:definitions>
  <inkml:trace contextRef="#ctx0" brushRef="#br0">0 41 455 0 0,'0'0'10967'0'0,"2"1"-10790"0"0,7 5-1 0 0,-7-4 264 0 0,0-1-312 0 0,39 10 1224 0 0,-39-10-1257 0 0,1-1-7 0 0,8 3-7 0 0,-8-3 79 0 0,-1 1-80 0 0,9 1 0 0 0,-8-1 80 0 0,3 1-50 0 0,8 0 105 0 0,-2-1 36 0 0,-9-1-159 0 0,34 1 454 0 0,-26 0-524 0 0,-5-1 37 0 0,9 0-4 0 0,2-2-45 0 0,0 0 4 0 0,-1 0 50 0 0,-11 0-8 0 0,15-3-17 0 0,25-5-4 0 0,-27 6-35 0 0,-6 1 11 0 0,-7 1 32 0 0,14-5-43 0 0,-17 6 4 0 0,37-8 184 0 0,-25 5-178 0 0,-1-1-10 0 0,2 1 11 0 0,-2 1 46 0 0,-10 3 23 0 0,0-1-6 0 0,15-3 55 0 0,23 0-40 0 0,-27 2-89 0 0,1 2 0 0 0,-3 0 12 0 0,3 0 59 0 0,-13 0-18 0 0,1 0 1 0 0,27 4 138 0 0,-20-3-170 0 0,3 2 52 0 0,-11-2-10 0 0,1 0 8 0 0,1 1-33 0 0,4 3 54 0 0,22 0 228 0 0,3 3-168 0 0,21 5 33 0 0,-51-13-117 0 0,-1 1 19 0 0,35 10 331 0 0,-34-10-282 0 0,-1 0-82 0 0,8 3-34 0 0,-8-3 32 0 0,1 0 1 0 0,28 9 146 0 0,-4-2-220 0 0,-22-6-802 0 0,8 8-270 0 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1:18.460"/>
    </inkml:context>
    <inkml:brush xml:id="br0">
      <inkml:brushProperty name="width" value="0.2" units="cm"/>
      <inkml:brushProperty name="height" value="0.4" units="cm"/>
      <inkml:brushProperty name="color" value="#663300"/>
      <inkml:brushProperty name="tip" value="rectangle"/>
      <inkml:brushProperty name="rasterOp" value="maskPen"/>
    </inkml:brush>
  </inkml:definitions>
  <inkml:trace contextRef="#ctx0" brushRef="#br0">1294 340 2759 0 0,'0'0'126'0'0,"5"0"-5"0"0,15-1-96 0 0,10-8 773 0 0,-12 3-130 0 0,126-21 111 0 0,-97 19-738 0 0,-11 2-9 0 0,115-21 1121 0 0,-104 18-552 0 0,-46 9-581 0 0,-1 0 0 0 0,1 0-1 0 0,-1 0 1 0 0,0 0 0 0 0,1 0-1 0 0,-1 0 1 0 0,0 0 0 0 0,1 0-1 0 0,-1 0 1 0 0,1 0 0 0 0,-1 0 0 0 0,0 0-1 0 0,1 0 1 0 0,-1 0 0 0 0,1 0-1 0 0,-1-1 1 0 0,0 1 0 0 0,1 0-1 0 0,-1 0 1 0 0,0 0 0 0 0,1-1-1 0 0,-1 1 1 0 0,0 0 0 0 0,0 0-1 0 0,1-1 1 0 0,-1 1 0 0 0,1-1-1 0 0,-13-3 279 0 0,-24 1-29 0 0,-309 12 125 0 0,116-2-391 0 0,70 4 173 0 0,24-2-708 0 0,210-12 349 0 0,127-25 0 0 0,-147 19 110 0 0,-49 8 73 0 0,24-5-8 0 0,20-7 984 0 0,-50 12-940 0 0,0 0-1 0 0,-1 1 0 0 0,1-1 0 0 0,0 0 0 0 0,0 0 0 0 0,-1 0 0 0 0,1 0 0 0 0,0 0 1 0 0,-1 1-1 0 0,1-1 0 0 0,-1 0 0 0 0,0 0 0 0 0,1 1 0 0 0,-1-1 0 0 0,1 0 1 0 0,-1 1-1 0 0,0-1 0 0 0,1 0 0 0 0,-1 1 0 0 0,-1-1 0 0 0,-16-10 251 0 0,-1 5-214 0 0,0 1 0 0 0,0 1 0 0 0,-1 0 0 0 0,1 2 0 0 0,-32-1 0 0 0,-8-2 35 0 0,9 2 120 0 0,-71 4-1 0 0,45 5-135 0 0,63-4-48 0 0,2 0-47 0 0,9-1-76 0 0,5 0-306 0 0,14 5 357 0 0,1-1-1 0 0,0 0 0 0 0,-1-2 0 0 0,34 3 1 0 0,78-3 48 0 0,-96-3-36 0 0,-18 0-26 0 0,1 0 32 0 0,-4 0 26 0 0,-10 0 425 0 0,-4-1-359 0 0,-18-5-48 0 0,1 0-1 0 0,-1 2 1 0 0,-32-4-1 0 0,-66 0 22 0 0,60 5 24 0 0,-16-3 2 0 0,-110-3 220 0 0,182 9-370 0 0,4 2-238 0 0,5 2 300 0 0,-1 0 0 0 0,1-1 0 0 0,-1 0 0 0 0,1 0 0 0 0,0 0-1 0 0,0-1 1 0 0,0 0 0 0 0,1 0 0 0 0,-1-1 0 0 0,9 1 0 0 0,15 0-19 0 0,36-3 1 0 0,-25 0-29 0 0,-10 1 48 0 0,17 1 5 0 0,90-11 0 0 0,-124 7 2 0 0,1 1 0 0 0,-3 0-10 0 0,-22-9 10 0 0,3 7 1 0 0,-1 1 1 0 0,1-1-1 0 0,0 1 1 0 0,-1 0-1 0 0,0 1 1 0 0,0-1-1 0 0,0 1 0 0 0,-10-1 1 0 0,-59-6-5 0 0,66 8 3 0 0,-225-6 40 0 0,233 7-156 0 0,5 1-392 0 0,8 3 496 0 0,-1-1-1 0 0,1 0 0 0 0,0-1 0 0 0,1 0 0 0 0,20 0 0 0 0,63-5-50 0 0,-43 0 51 0 0,161-15-196 0 0,-210 18 128 0 0,-5-1-69 0 0,-3-2 141 0 0,0 0 1 0 0,-1 0-1 0 0,1 1 1 0 0,-1 0-1 0 0,0 0 1 0 0,0 1-1 0 0,0 0 1 0 0,-6-1-1 0 0,-54-2-117 0 0,34 2 94 0 0,-275-17 660 0 0,253 18-534 0 0,52 1 20 0 0,5 1-341 0 0,29 3 221 0 0,0-1 0 0 0,62-4 0 0 0,-35 0 4 0 0,268 3-52 0 0,-298-2 111 0 0,1-1-63 0 0,-14 0 5 0 0,8-3 17 0 0,-22 4-34 0 0,-5-1-9 0 0,-20 2-44 0 0,-23 5-2 0 0,23-3 56 0 0,21-3-60 0 0,3 2-80 0 0,1 0 149 0 0,-1-1-1 0 0,0 1 0 0 0,1-1 0 0 0,0 0 0 0 0,-1 1 0 0 0,1-1 0 0 0,0 0 1 0 0,-1 0-1 0 0,1 0 0 0 0,0 0 0 0 0,0 0 0 0 0,0 0 0 0 0,2 0 0 0 0,29 8-74 0 0,-4-6 36 0 0,0 0 1 0 0,-1-2-1 0 0,43-3 0 0 0,-4 0-16 0 0,139-6-192 0 0,-148 4 257 0 0,-43 3-3 0 0,0 0 0 0 0,-2-1-26 0 0,-55-2-512 0 0,34 4 518 0 0,-398 17-132 0 0,246 7 166 0 0,100-14 62 0 0,229-31 78 0 0,93-16-70 0 0,-197 28-84 0 0,-3 3 0 0 0,-31 2 0 0 0,-16 1 0 0 0,1-1 0 0 0,-1-1 0 0 0,-1-1 0 0 0,-3 0 11 0 0,-9 5 42 0 0,0 0 1 0 0,7-3-44 0 0,5 2-10 0 0,7-3 27 0 0,-17 5-15 0 0,17 2 13 0 0,10 1 29 0 0,16 6-44 0 0,-37-8 6 0 0,-7-1-11 0 0,0 0-1 0 0,1 1 0 0 0,-1-1 1 0 0,0 1-1 0 0,0 0 1 0 0,-1 0-1 0 0,1 0 0 0 0,0 0 1 0 0,0 0-1 0 0,3 2 0 0 0,8 4-4 0 0,1-2 0 0 0,-1 0 0 0 0,1 0 0 0 0,-1-2 0 0 0,1 1 0 0 0,-3-1 11 0 0,-18-4-13 0 0,0 1-1 0 0,0-1 1 0 0,-1 1-1 0 0,-8 2 1 0 0,-21-2-138 0 0,-62-4 181 0 0,5 1-93 0 0,51 1 52 0 0,0 1 0 0 0,-48 4 0 0 0,84-3 0 0 0,3 0 0 0 0,1 0 0 0 0,0 1 0 0 0,-1-1 0 0 0,1 0 0 0 0,-1 1 0 0 0,1 0 0 0 0,0-1 0 0 0,-4 3 0 0 0,1-1-173 0 0,5 1 60 0 0,13 1 11 0 0,23 1 21 0 0,40-5 76 0 0,91-13 0 0 0,-120 8 4 0 0,-12 2 1 0 0,-21 1 11 0 0,-12 2 42 0 0,-9-9 22 0 0,4 8-70 0 0,1-1 1 0 0,-1 1-1 0 0,1 0 0 0 0,-1-1 0 0 0,0 1 1 0 0,1 1-1 0 0,-1-1 0 0 0,0 0 1 0 0,0 1-1 0 0,-5-1 0 0 0,-32 0-14 0 0,24 2 13 0 0,-266 6 370 0 0,243-5-224 0 0,-47 7 1 0 0,82-9-108 0 0,-5 0-47 0 0,7 0-68 0 0,0 0-10 0 0,-5 0 33 0 0,1 0 0 0 0,-1 0 0 0 0,-11 3 0 0 0,3 0-16 0 0,-28 0-40 0 0,-47-1 1 0 0,80-2 102 0 0,-5 0 2 0 0,1 0 11 0 0,1 0 42 0 0,2 0-29 0 0,1 0 48 0 0,22-4-394 0 0,2 1 343 0 0,292-36 312 0 0,-270 36-333 0 0,132-5 0 0 0,-145 8 0 0 0,-18-2 0 0 0,29-1 0 0 0,-12 2 2 0 0,-18 1-4 0 0,5 1 85 0 0,4 1 6 0 0,11 3-12 0 0,-3 3-18 0 0,8 0 17 0 0,-15-4-76 0 0,1 0 0 0 0,1-1 0 0 0,2-2 24 0 0,-15-2 30 0 0,22 6 50 0 0,-15-3-78 0 0,-8-1 54 0 0,1 0 0 0 0,5 1 7 0 0,-2 0-33 0 0,0 0 0 0 0,0 0 0 0 0,-1 0 0 0 0,1 1 0 0 0,-1 0-1 0 0,8 5 1 0 0,2 1-54 0 0,0 1 0 0 0,10 6 26 0 0,-8-7 57 0 0,1-2-53 0 0,15 5 58 0 0,-25-9-71 0 0,33 8 19 0 0,8 0 43 0 0,-33-8-7 0 0,9 2-13 0 0,-15-2-38 0 0,3 1-20 0 0,15 4 10 0 0,-11-6 1234 0 0,-20-3-1085 0 0,-7-3-153 0 0,0 0 0 0 0,0 0 0 0 0,-1 1 0 0 0,-15-3 0 0 0,-49-3-12 0 0,31 4 7 0 0,-2-1-53 0 0,12 3 29 0 0,0-2 0 0 0,-53-15 0 0 0,83 18 65 0 0,-6-2-33 0 0,-1-2-10 0 0,3 2-10 0 0,7 3-52 0 0,0 0 47 0 0,1 1 1 0 0,-1 0-1 0 0,1 0 1 0 0,-1 0-1 0 0,1-1 0 0 0,0 1 1 0 0,-1 0-1 0 0,1-1 1 0 0,-1 1-1 0 0,1 0 0 0 0,0-1 1 0 0,0 1-1 0 0,-1 0 1 0 0,1-1-1 0 0,0 1 0 0 0,0-1 1 0 0,-1 1-1 0 0,1 0 1 0 0,0-1-1 0 0,0 1 0 0 0,0-1 1 0 0,0 1-1 0 0,-1-1 1 0 0,1 0-1 0 0,-1-11 4 0 0,-1-1 11 0 0,-2 1 0 0 0,0 1 0 0 0,-1 2 0 0 0,-2-1 0 0 0,-1 3 11 0 0,6 4 32 0 0,-2-3-22 0 0,3 4 8 0 0,8 1-150 0 0,17 3 122 0 0,-7 0-1 0 0,15 3 0 0 0,-4 2 0 0 0,36 2 0 0 0,-32-2 0 0 0,-17-3 0 0 0,0-1 0 0 0,1 1 0 0 0,0-2 0 0 0,0 0 0 0 0,1 0 0 0 0,-3-1 0 0 0,1 1 0 0 0,1 0 0 0 0,-1 0 0 0 0,-1 4 0 0 0,0 1 0 0 0,4 7 0 0 0,-15-10 0 0 0,0 1 0 0 0,0-3 6 0 0,0 0-1 0 0,0 0 0 0 0,-1 1 0 0 0,1 0 1 0 0,-1-1-1 0 0,4 6 0 0 0,11 16 22 0 0,72 87 37 0 0,-83-104-61 0 0,3 5 21 0 0,1 0 0 0 0,-2 1 0 0 0,0 0 0 0 0,-1 0 0 0 0,12 28 0 0 0,-18-36-13 0 0,0-1-1 0 0,-1 1 1 0 0,0 0 0 0 0,1 0-1 0 0,-2 9 1 0 0,1-13-4 0 0,0 0-1 0 0,0 0 1 0 0,0 0-1 0 0,0 0 1 0 0,0 1-1 0 0,0-1 1 0 0,0 0-1 0 0,0 0 1 0 0,0 0 0 0 0,-1 0-1 0 0,1 0 1 0 0,-1 0-1 0 0,1 1 1 0 0,-1-1-1 0 0,1 0 1 0 0,-1 0 0 0 0,0 1-1 0 0,-2 1 20 0 0,1 1-7 0 0,-1 0 0 0 0,-1 0 0 0 0,1-1 1 0 0,0 1-1 0 0,-1-1 0 0 0,0 0 0 0 0,1 0 0 0 0,-1 0 0 0 0,-1 0 0 0 0,1-1 1 0 0,0 1-1 0 0,-1-1 0 0 0,-5 2 0 0 0,-9 3 110 0 0,-35 8-1 0 0,-12-3-67 0 0,-77 5-1 0 0,-31 5-82 0 0,113-10-18 0 0,-295 47-67 0 0,8-14-57 0 0,6 28 24 0 0,330-70 141 0 0,-2 1-5 0 0,0 0 1 0 0,1 0-1 0 0,0 1 1 0 0,-15 8-1 0 0,26-11-84 0 0,3-2-38 0 0,0 0 110 0 0,0 0 1 0 0,0 1-1 0 0,0-1 1 0 0,0 1-1 0 0,-1-1 1 0 0,1 0-1 0 0,0 1 1 0 0,0 0-1 0 0,0-1 1 0 0,1 2-1 0 0,4 2-28 0 0,3 0-17 0 0,0-1 1 0 0,0 0-1 0 0,0 0 1 0 0,1-1 0 0 0,-1 0-1 0 0,16 0 1 0 0,61-2-148 0 0,-76-1 213 0 0,261-30 55 0 0,-151 14 18 0 0,169-25-60 0 0,142-16-22 0 0,-244 44 4 0 0,-2 0 0 0 0,-172 13 14 0 0,-11 0 55 0 0,-5 1 24 0 0,-32-1 85 0 0,-65 6 0 0 0,50-1-102 0 0,-343 37-52 0 0,40-4-40 0 0,215-25 48 0 0,-261 58 0 0 0,346-53-45 0 0,51-16-18 0 0,5 1-22 0 0,9 1-42 0 0,-1 1-1 0 0,1-1 1 0 0,0-1-1 0 0,0 0 1 0 0,0-1-1 0 0,22 0 1 0 0,78-9-75 0 0,-98 7 172 0 0,19-2-4 0 0,636-74 57 0 0,-337 41-24 0 0,16-2 2 0 0,-263 25-102 0 0,-81 13 9 0 0,-7-3 113 0 0,-1 0-29 0 0,-1-1 0 0 0,0 1 0 0 0,1-1-1 0 0,-2 1 1 0 0,1 1 0 0 0,0-1 0 0 0,0 1 0 0 0,-1 0-1 0 0,1 0 1 0 0,-1 0 0 0 0,-7 0 0 0 0,-12-2 122 0 0,-33-1 1 0 0,36 4-90 0 0,-306-3 200 0 0,-3 23-161 0 0,38-2 39 0 0,-81 4-29 0 0,83-4-46 0 0,183-15-216 0 0,212-11-199 0 0,134-29 1 0 0,-46 5 101 0 0,378-65 253 0 0,-442 78-8 0 0,18-3 50 0 0,-146 23-35 0 0,0-1 0 0 0,1 1 0 0 0,-1 0 0 0 0,0 0 0 0 0,0 0 1 0 0,0-1-1 0 0,0 1 0 0 0,0 0 0 0 0,0 0 0 0 0,0 0 0 0 0,0 0 0 0 0,0-1 0 0 0,0 1 1 0 0,0 0-1 0 0,0 0 0 0 0,0 0 0 0 0,0-1 0 0 0,0 1 0 0 0,0 0 0 0 0,0 0 1 0 0,0 0-1 0 0,0 0 0 0 0,0-1 0 0 0,0 1 0 0 0,0 0 0 0 0,-1 0 0 0 0,1 0 1 0 0,0 0-1 0 0,0-1 0 0 0,0 1 0 0 0,0 0 0 0 0,0 0 0 0 0,0 0 0 0 0,-1 0 1 0 0,1 0-1 0 0,0-1 0 0 0,0 1 0 0 0,0 0 0 0 0,0 0 0 0 0,-6-6 82 0 0,2 3-51 0 0,0 1 0 0 0,1-1 0 0 0,-1 1-1 0 0,0 0 1 0 0,0 1 0 0 0,0-1 0 0 0,0 1 0 0 0,-1-1-1 0 0,1 1 1 0 0,-8-1 0 0 0,-6 1 7 0 0,-23-1-1 0 0,27 2-37 0 0,-227 11 79 0 0,77-1-172 0 0,-10-7 68 0 0,-66 2 36 0 0,233-5-2 0 0,-26 2 131 0 0,-44 8 1 0 0,75-9 12 0 0,5 0-317 0 0,9 3 89 0 0,1 0 1 0 0,0-1-1 0 0,0-1 1 0 0,0 0 0 0 0,14 1-1 0 0,72-2-116 0 0,-76-2 187 0 0,419-38-293 0 0,-175 10-228 0 0,-51 21-522 0 0,-227 8 1000 0 0,0-1 0 0 0,-14-3 0 0 0,-11-2 134 0 0,-29 5 37 0 0,0 3 0 0 0,-72 11 0 0 0,40-3-92 0 0,-175 7 74 0 0,-93 10 176 0 0,39-1-79 0 0,77-7-68 0 0,202-14-142 0 0,1 2 0 0 0,-1 2 0 0 0,-48 17 0 0 0,67-19-84 0 0,26-6 16 0 0,5-1-254 0 0,27-2 140 0 0,0-2 1 0 0,54-13 0 0 0,-9 1 23 0 0,194-35 462 0 0,-148 24-370 0 0,-79 17 52 0 0,-26 4 14 0 0,-7-3 31 0 0,-9 8-17 0 0,1 1-1 0 0,-1-1 1 0 0,0 1 0 0 0,0-1-1 0 0,0 1 1 0 0,0-1 0 0 0,0 1-1 0 0,0-1 1 0 0,0 1 0 0 0,0-1-1 0 0,0 1 1 0 0,0-1 0 0 0,0 1-1 0 0,0-1 1 0 0,0 0 0 0 0,0 1-1 0 0,0-1 1 0 0,0 1-1 0 0,-1-1 1 0 0,1 1 0 0 0,0-1-1 0 0,0 1 1 0 0,-1-1 0 0 0,0 0-1 0 0,-7-9 167 0 0,4 7-119 0 0,-1 0 0 0 0,1 1 0 0 0,-1-1 0 0 0,1 1 0 0 0,-1 0 0 0 0,0 0 0 0 0,0 1-1 0 0,0-1 1 0 0,-7 0 0 0 0,-8-1 98 0 0,-22 0 0 0 0,17 2-134 0 0,-310-15-25 0 0,301 17 0 0 0,-50-2 0 0 0,62-3-128 0 0,20 4 64 0 0,4-9-701 0 0,-2 7 698 0 0,0 0 14 0 0,0 0 63 0 0,0 0-1 0 0,0 0 1 0 0,0 0 0 0 0,-1 0-1 0 0,1-1 1 0 0,-1 1 0 0 0,1 0 0 0 0,-1 1-1 0 0,1-1 1 0 0,-1 0 0 0 0,0 0-1 0 0,0 0 1 0 0,0 0 0 0 0,0 0-1 0 0,-1 1 1 0 0,1-1 0 0 0,0 1 0 0 0,-1-1-1 0 0,1 1 1 0 0,-1-1 0 0 0,1 1-1 0 0,-1 0 1 0 0,0-1 0 0 0,1 1-1 0 0,-1 0 1 0 0,0 0 0 0 0,0 1-1 0 0,0-1 1 0 0,0 0 0 0 0,0 1 0 0 0,0-1-1 0 0,-2 0 1 0 0,-3-1 51 0 0,4 0-21 0 0,-12 2 0 0 0,10 0-40 0 0,-35-2 14 0 0,21-1 66 0 0,19 3-77 0 0,0 0 0 0 0,0 0 0 0 0,0 0 0 0 0,0 0 0 0 0,0 0 0 0 0,0 0 0 0 0,0 0 0 0 0,0 0 0 0 0,-1 0 0 0 0,1 0 0 0 0,0 0 0 0 0,0 0 0 0 0,0 0 0 0 0,0-1 0 0 0,0 1 0 0 0,0 0 0 0 0,0 0 0 0 0,0 0 0 0 0,0 0 0 0 0,0 0 0 0 0,-1 0 0 0 0,1 0 0 0 0,0 0 0 0 0,0 0 0 0 0,0 0 1 0 0,0-1-1 0 0,0 1 0 0 0,0 0 0 0 0,0 0 0 0 0,0 0 0 0 0,0 0 0 0 0,0 0 0 0 0,0 0 0 0 0,0 0 0 0 0,0-1 0 0 0,0 1 0 0 0,0 0 0 0 0,0 0 0 0 0,0 0 0 0 0,0 0 0 0 0,0 0 0 0 0,0 0 0 0 0,0 0 0 0 0,0 0 0 0 0,0-1 0 0 0,0 1 0 0 0,0 0 0 0 0,0 0 0 0 0,0 0 0 0 0,1 0 0 0 0,-1 0 0 0 0,0 0 0 0 0,17-8 297 0 0,-14 6-278 0 0,36-11-22 0 0,-11 1 0 0 0,-17 8-11 0 0,-16 6-14 0 0,-19 7-11 0 0,-121 41 36 0 0,131-46-1 0 0,0 2 0 0 0,-17 9 0 0 0,25-13 3 0 0,1 2 0 0 0,0-1-1 0 0,0 0 1 0 0,0 1 0 0 0,0 0-1 0 0,1 0 1 0 0,-1 1 0 0 0,-4 5-1 0 0,-1 7 87 0 0,9-12-76 0 0,2-1 2 0 0,-2-1-12 0 0,1 0 0 0 0,0 0 0 0 0,0 0 0 0 0,1-1 1 0 0,-1 1-1 0 0,0 0 0 0 0,1 0 0 0 0,0 0 0 0 0,0-1 1 0 0,0 1-1 0 0,0 0 0 0 0,0-1 0 0 0,2 4 0 0 0,0-2 5 0 0,0 1 0 0 0,0-1-1 0 0,1 0 1 0 0,0 0 0 0 0,-1 0-1 0 0,8 5 1 0 0,0-2 3 0 0,-1 0 0 0 0,2 0 1 0 0,-1-1-1 0 0,1-1 0 0 0,14 5 0 0 0,60 14-10 0 0,-39-13 0 0 0,3 0 26 0 0,76 5 1 0 0,-61-8-5 0 0,295 26 159 0 0,-313-33-181 0 0,-18-1 5 0 0,29 4 1 0 0,-55-3 175 0 0,-19-1 87 0 0,-89 13 438 0 0,34-3-645 0 0,-7 0-48 0 0,0 2 1 0 0,2 5-1 0 0,-107 35 0 0 0,169-47-13 0 0,1 0 0 0 0,0-1 0 0 0,0 2 0 0 0,1 0 0 0 0,-20 12 0 0 0,24-10-12 0 0,8-8 11 0 0,0 0-1 0 0,0 0 1 0 0,0 0-1 0 0,-1 0 1 0 0,1 0 0 0 0,0 0-1 0 0,0 0 1 0 0,0 0-1 0 0,0 0 1 0 0,0 1-1 0 0,0-1 1 0 0,0 0-1 0 0,0 0 1 0 0,0 0-1 0 0,0 0 1 0 0,0 0-1 0 0,0 0 1 0 0,0 0 0 0 0,0 1-1 0 0,0-1 1 0 0,0 0-1 0 0,0 0 1 0 0,0 0-1 0 0,0 0 1 0 0,0 0-1 0 0,0 0 1 0 0,0 0-1 0 0,0 1 1 0 0,0-1 0 0 0,0 0-1 0 0,0 0 1 0 0,0 0-1 0 0,0 0 1 0 0,0 0-1 0 0,0 0 1 0 0,0 0-1 0 0,0 0 1 0 0,0 1-1 0 0,0-1 1 0 0,0 0-1 0 0,1 0 1 0 0,0 3-23 0 0,1 0 1 0 0,-1 0 0 0 0,1-1-1 0 0,0 1 1 0 0,0 0-1 0 0,0-1 1 0 0,1 1-1 0 0,-1-1 1 0 0,0 0-1 0 0,1 0 1 0 0,0 0-1 0 0,4 3 1 0 0,-1-2-9 0 0,0 0 1 0 0,1-1-1 0 0,-1 1 0 0 0,0-1 0 0 0,13 2 1 0 0,5-1-2 0 0,0-1 0 0 0,39-2 0 0 0,-49 0 44 0 0,618-50-11 0 0,-539 40 0 0 0,505-44-125 0 0,-479 47 75 0 0,0 5 0 0 0,165 19 1 0 0,-299-11-5 0 0,-199 38 650 0 0,74-18-418 0 0,-143 31-102 0 0,-96 22 112 0 0,7 22-82 0 0,332-88-106 0 0,-46 16 0 0 0,74-24 0 0 0,-1 0 0 0 0,1 1 0 0 0,1 1 0 0 0,-18 12 0 0 0,18-8-20 0 0,11-11 17 0 0,0 0 1 0 0,0 0-1 0 0,0 0 0 0 0,0 0 0 0 0,-1 1 0 0 0,1-1 0 0 0,0 0 0 0 0,0 0 0 0 0,0 0 0 0 0,0 0 1 0 0,0 0-1 0 0,0 0 0 0 0,0 1 0 0 0,0-1 0 0 0,0 0 0 0 0,0 0 0 0 0,0 0 0 0 0,0 0 1 0 0,0 1-1 0 0,0-1 0 0 0,0 0 0 0 0,0 0 0 0 0,0 0 0 0 0,0 0 0 0 0,0 0 0 0 0,0 1 0 0 0,0-1 1 0 0,0 0-1 0 0,0 0 0 0 0,0 0 0 0 0,0 0 0 0 0,0 0 0 0 0,0 1 0 0 0,0-1 0 0 0,0 0 1 0 0,1 0-1 0 0,0 4-29 0 0,1-1 1 0 0,0 1 0 0 0,1-1-1 0 0,-1 0 1 0 0,0 0 0 0 0,1 0-1 0 0,0 0 1 0 0,0 0 0 0 0,0-1-1 0 0,0 1 1 0 0,0-1 0 0 0,1 0-1 0 0,-1 1 1 0 0,0-2 0 0 0,1 1-1 0 0,0 0 1 0 0,-1-1 0 0 0,1 0-1 0 0,0 1 1 0 0,7 0 0 0 0,8 1-72 0 0,0-1 0 0 0,0 0 1 0 0,21-2-1 0 0,-33 0 74 0 0,315-21-170 0 0,-194 9 190 0 0,281-36 9 0 0,182-7 0 0 0,-559 54 0 0 0,0 1 0 0 0,0 2 0 0 0,0 1 0 0 0,58 13 0 0 0,-71-9 0 0 0,-18-7 0 0 0,-1 0 0 0 0,1 1 0 0 0,0-1 0 0 0,-1 0 0 0 0,1 1 0 0 0,0-1 0 0 0,-1 0 0 0 0,1 1 0 0 0,-1-1 0 0 0,1 1 0 0 0,-1-1 0 0 0,1 1 0 0 0,-1-1 0 0 0,1 1 0 0 0,-1 0 0 0 0,1 0 0 0 0,-1 0 3 0 0,0 1-1 0 0,0-1 0 0 0,0 0 1 0 0,0 0-1 0 0,-1 0 1 0 0,1 0-1 0 0,0 0 0 0 0,-1 1 1 0 0,1-1-1 0 0,-1 0 1 0 0,1 0-1 0 0,-1 0 0 0 0,0 0 1 0 0,1 0-1 0 0,-1-1 1 0 0,0 1-1 0 0,0 0 0 0 0,1 0 1 0 0,-1 0-1 0 0,0-1 1 0 0,0 1-1 0 0,-2 1 0 0 0,-25 15 187 0 0,1-5-37 0 0,0-2-1 0 0,0-1 0 0 0,-34 7 1 0 0,-89 11 88 0 0,85-16-162 0 0,-236 57 74 0 0,72-14-84 0 0,150-38-48 0 0,-38 7 40 0 0,-132 44 0 0 0,236-63-61 0 0,0 1-1 0 0,0 0 0 0 0,0 1 0 0 0,1 0 0 0 0,0 1 1 0 0,1 1-1 0 0,-1 0 0 0 0,-13 12 0 0 0,23-18-78 0 0,4 1-17 0 0,2 1 68 0 0,-1 0 1 0 0,1 0-1 0 0,0 0 0 0 0,0-1 1 0 0,0 1-1 0 0,0-1 0 0 0,1 0 1 0 0,-1 0-1 0 0,1-1 0 0 0,0 1 1 0 0,0-1-1 0 0,0 0 0 0 0,0 0 1 0 0,0-1-1 0 0,9 2 0 0 0,13 2-116 0 0,47 3-1 0 0,-73-8 145 0 0,90 1-7 0 0,170-19 0 0 0,-220 14 12 0 0,54-6 45 0 0,343-29 37 0 0,-337 32-70 0 0,4-1 2 0 0,136 7 1 0 0,-224 1-9 0 0,-8 0 1 0 0,0 1 0 0 0,0 0-1 0 0,-1 1 1 0 0,1 0 0 0 0,10 3 0 0 0,-16-4 48 0 0,-15 8 146 0 0,0-4-85 0 0,-1 0 0 0 0,0-1 1 0 0,1 0-1 0 0,-2-1 0 0 0,-13 2 0 0 0,-6 2 36 0 0,-357 66 167 0 0,24-5-326 0 0,228-39 3 0 0,-226 59 0 0 0,347-83 0 0 0,-1 1 0 0 0,1 0 0 0 0,1 2 0 0 0,-1-1 0 0 0,1 2 0 0 0,-22 15 0 0 0,37-23-14 0 0,0 0 0 0 0,0 0 1 0 0,0 0-1 0 0,0-1 0 0 0,0 1 0 0 0,0 0 0 0 0,0 0 0 0 0,0 0 0 0 0,0 0 0 0 0,0 1 0 0 0,1-1 0 0 0,-1 0 0 0 0,1 0 1 0 0,-1 0-1 0 0,0 1 0 0 0,1-1 0 0 0,0 0 0 0 0,-1 0 0 0 0,1 1 0 0 0,0-1 0 0 0,0 0 0 0 0,0 1 0 0 0,0-1 0 0 0,0 0 0 0 0,0 1 1 0 0,0-1-1 0 0,0 0 0 0 0,1 3 0 0 0,0-2-24 0 0,0 0-1 0 0,1 0 1 0 0,-1 0 0 0 0,1 0 0 0 0,-1 0-1 0 0,1 0 1 0 0,0-1 0 0 0,0 1 0 0 0,0 0-1 0 0,0-1 1 0 0,0 0 0 0 0,0 1-1 0 0,0-1 1 0 0,5 2 0 0 0,8 3-98 0 0,1 0 0 0 0,0-1 0 0 0,1-1 0 0 0,-1-1 0 0 0,24 3-1 0 0,86-1-99 0 0,-117-5 242 0 0,189-11-6 0 0,1-17 0 0 0,-4 1 0 0 0,110-15 0 0 0,209-18 0 0 0,-96 51-20 0 0,-415 9-74 0 0,-5 0-80 0 0,-24 6 155 0 0,-1-2 0 0 0,0 0 0 0 0,-31-1 0 0 0,6 0 15 0 0,-413 37 4 0 0,294-24 0 0 0,-137 5 40 0 0,87-7 0 0 0,-523-11 352 0 0,735-3-399 0 0,-2 0-47 0 0,-1-1-1 0 0,-11-3 0 0 0,20 4 43 0 0,1-1-1 0 0,-1 0 0 0 0,0 0 0 0 0,1 0 0 0 0,-1 0 0 0 0,1 0 0 0 0,-1 0 0 0 0,1-1 0 0 0,0 1 0 0 0,-1-1 0 0 0,1 1 0 0 0,0-1 0 0 0,-3-3 0 0 0,5 3-15 0 0,-1 1-1 0 0,1 0 1 0 0,0 0-1 0 0,0 0 1 0 0,0 0-1 0 0,0 0 1 0 0,0 0-1 0 0,0-1 1 0 0,0 1-1 0 0,0 0 1 0 0,0 0-1 0 0,0 0 1 0 0,1 0-1 0 0,-1 0 1 0 0,1 0-1 0 0,-1 0 1 0 0,0-1-1 0 0,1 1 0 0 0,0 0 1 0 0,-1 1-1 0 0,1-1 1 0 0,0 0-1 0 0,1-2 1 0 0,-2 3 7 0 0,4-5-97 0 0,0-1 0 0 0,1 1 0 0 0,0 0 0 0 0,0 1 0 0 0,0-1 0 0 0,8-4-1 0 0,37-21-609 0 0,-23 16 404 0 0,57-31 28 0 0,178-66-1 0 0,-137 53 943 0 0,-100 46-356 0 0,-23 10-1 0 0,-1 1-137 0 0,-1 0-128 0 0,0 0-1 0 0,0 0 1 0 0,0 1-1 0 0,1-1 1 0 0,-1 0 0 0 0,0 0-1 0 0,0 0 1 0 0,0 1-1 0 0,0-1 1 0 0,0 0-1 0 0,-1 0 1 0 0,1 1-1 0 0,0-1 1 0 0,0 0-1 0 0,0 0 1 0 0,-1 0-1 0 0,1 1 1 0 0,0-1-1 0 0,-1 0 1 0 0,1 1 0 0 0,0-1-1 0 0,-1 0 1 0 0,-1-1 2 0 0,1 1 1 0 0,-1-1 0 0 0,1 1-1 0 0,-1 0 1 0 0,1 0 0 0 0,-1 0 0 0 0,0 0-1 0 0,-3-1 1 0 0,-4-2-4 0 0,1 2-1 0 0,-1-1 1 0 0,-10 0-1 0 0,-302-40-30 0 0,-24-3 768 0 0,317 41-652 0 0,1-1-1 0 0,0-1 1 0 0,0-1 0 0 0,1-2-1 0 0,-41-20 1 0 0,65 29-109 0 0,0 0 0 0 0,0 0 0 0 0,0 0-1 0 0,0-1 1 0 0,0 1 0 0 0,1 0 0 0 0,-1-1 0 0 0,0 1 0 0 0,1-1 0 0 0,0 0 0 0 0,-1 0 0 0 0,1 1 0 0 0,0-1 0 0 0,-1 0 0 0 0,1 0 0 0 0,0 0 0 0 0,1 0 0 0 0,-1 0 0 0 0,0 0 0 0 0,1-1 0 0 0,-1 1 0 0 0,1 0 0 0 0,-1-4 0 0 0,1 2-30 0 0,1-1 0 0 0,0 0 0 0 0,0 1 0 0 0,0-1 0 0 0,0 1 0 0 0,1-1 0 0 0,0 1 0 0 0,0-1 0 0 0,0 1 0 0 0,3-5 0 0 0,23-33-116 0 0,55-66-1 0 0,16-24-37 0 0,-94 125 186 0 0,1-2 2 0 0,-1 0 0 0 0,1 0 1 0 0,-2-1-1 0 0,1 0 0 0 0,3-13 1 0 0,-7 21-3 0 0,-1 0 0 0 0,1 0 0 0 0,-1 0 0 0 0,0 0 0 0 0,1-1 0 0 0,-1 1 0 0 0,0 0 0 0 0,0 0 0 0 0,-1-1 0 0 0,1 1 0 0 0,0 0 0 0 0,-1 0 0 0 0,0 0 0 0 0,1 0 0 0 0,-1 0 0 0 0,0-1 0 0 0,0 1 0 0 0,0 0 0 0 0,0 1 0 0 0,0-1 0 0 0,-1 0 0 0 0,1 0 0 0 0,-1 0 0 0 0,1 1 0 0 0,-1-1 0 0 0,1 1 1 0 0,-1-1-1 0 0,0 1 0 0 0,0 0 0 0 0,0 0 0 0 0,-3-2 0 0 0,-4-1 1 0 0,-1 0-1 0 0,1 1 1 0 0,-1 0 0 0 0,1 0 0 0 0,-1 1 0 0 0,-19-2 0 0 0,-64 2-26 0 0,59 3-8 0 0,-111 1 236 0 0,0 7 1 0 0,-233 44-1 0 0,368-51-294 0 0,-1 0 0 0 0,1 1 0 0 0,-18 8 0 0 0,31-9-16 0 0,3 2 94 0 0,1 0 0 0 0,0 0 0 0 0,0 0 0 0 0,0-1 0 0 0,1 0 0 0 0,-1 0 0 0 0,9 1 0 0 0,62 10-90 0 0,-44-8 86 0 0,8 0 26 0 0,61 15 61 0 0,-91-18-65 0 0,-1 0 1 0 0,1 2 0 0 0,-1-1 0 0 0,0 1 0 0 0,0 1 0 0 0,14 10-1 0 0,-21-13-6 0 0,0 0 0 0 0,0 0 0 0 0,0 1 0 0 0,-1 0 0 0 0,1 0-1 0 0,-1 0 1 0 0,0 0 0 0 0,0 0 0 0 0,0 0 0 0 0,3 9 0 0 0,-5-10 1 0 0,0 0 0 0 0,0 0 0 0 0,0 0 0 0 0,-1 0 0 0 0,1 0 0 0 0,-1 0 1 0 0,0 0-1 0 0,0 0 0 0 0,0 1 0 0 0,0-1 0 0 0,-1 0 0 0 0,1 0 0 0 0,-1 0 1 0 0,0 0-1 0 0,1 0 0 0 0,-2 0 0 0 0,1 0 0 0 0,-3 5 0 0 0,-1 1 65 0 0,-1 0-1 0 0,-1-1 1 0 0,1 0 0 0 0,-1 0-1 0 0,-1 0 1 0 0,-11 9-1 0 0,-55 36 476 0 0,34-26-254 0 0,2 0-197 0 0,-85 64 161 0 0,114-83-235 0 0,0-1 0 0 0,1 2 0 0 0,-12 13 0 0 0,14-8-16 0 0,6-11 0 0 0,0-1 0 0 0,0 1 0 0 0,0-1 0 0 0,0 1 0 0 0,1 0 0 0 0,-1-1 0 0 0,1 1 0 0 0,0-1 0 0 0,-1 1 0 0 0,1-1 0 0 0,1 1 0 0 0,-1-1 0 0 0,0 0 0 0 0,0 1 0 0 0,1-1 0 0 0,0 0 0 0 0,-1 0 0 0 0,1 0 0 0 0,0 0 0 0 0,3 2 0 0 0,3 3 0 0 0,1 0 0 0 0,0 0 0 0 0,15 8 0 0 0,-2-4 0 0 0,0-2-1 0 0,0 0 1 0 0,0-1 0 0 0,1-1-1 0 0,47 8 1 0 0,-11-8 6 0 0,74 1 1 0 0,540-26 190 0 0,-341 4-137 0 0,-124 11 4 0 0,-1 17-68 0 0,-192-11-6 0 0,-15-3 9 0 0,0 0 0 0 0,0 0 0 0 0,-1 0 0 0 0,1 0 0 0 0,0 0 1 0 0,0 0-1 0 0,0 0 0 0 0,0 0 0 0 0,0 0 0 0 0,0 0 0 0 0,0 0 1 0 0,0 0-1 0 0,0 0 0 0 0,0 0 0 0 0,0 0 0 0 0,0 0 0 0 0,0 0 1 0 0,0 1-1 0 0,0-1 0 0 0,0 0 0 0 0,0 0 0 0 0,0 0 0 0 0,0 0 1 0 0,0 0-1 0 0,0 0 0 0 0,0 0 0 0 0,0 0 0 0 0,0 0 0 0 0,0 0 1 0 0,0 0-1 0 0,0 0 0 0 0,0 1 0 0 0,0-1 0 0 0,0 0 0 0 0,0 0 0 0 0,0 0 1 0 0,0 0-1 0 0,0 0 0 0 0,0 0 0 0 0,0 0 0 0 0,0 0 0 0 0,0 0 1 0 0,0 0-1 0 0,0 0 0 0 0,0 0 0 0 0,0 0 0 0 0,0 0 0 0 0,0 1 1 0 0,0-1-1 0 0,0 0 0 0 0,-9 6 35 0 0,0 0 0 0 0,0-1 0 0 0,-1 0 0 0 0,0 0-1 0 0,0-1 1 0 0,-15 4 0 0 0,-72 16 191 0 0,54-15-154 0 0,-95 22 115 0 0,-112 27-27 0 0,6 20-80 0 0,211-64-79 0 0,1 1 0 0 0,-44 28 0 0 0,73-41-1 0 0,-1 0-1 0 0,0 1 1 0 0,1-1-1 0 0,0 1 1 0 0,-1 0 0 0 0,1 0-1 0 0,0 0 1 0 0,1 0-1 0 0,-1 1 1 0 0,-3 5-1 0 0,6-8-5 0 0,0 0 0 0 0,0-1 1 0 0,0 1-1 0 0,0 0 0 0 0,0 0 0 0 0,0 0 0 0 0,0-1 0 0 0,0 1 0 0 0,0 0 0 0 0,0 0 0 0 0,0-1 0 0 0,1 1 0 0 0,-1 0 0 0 0,0 0 0 0 0,0-1 1 0 0,1 1-1 0 0,-1 0 0 0 0,1-1 0 0 0,-1 1 0 0 0,1 0 0 0 0,0 1-22 0 0,1 1-13 0 0,0 0 1 0 0,0 0-1 0 0,1 0 1 0 0,-1-1 0 0 0,1 1-1 0 0,-1-1 1 0 0,1 0-1 0 0,0 1 1 0 0,0-1 0 0 0,0 0-1 0 0,0-1 1 0 0,0 1-1 0 0,0 0 1 0 0,1-1-1 0 0,-1 0 1 0 0,7 2 0 0 0,2 0-26 0 0,0-1 0 0 0,1 0 1 0 0,17 0-1 0 0,171-7-34 0 0,-146 2 91 0 0,332-39 84 0 0,190-11 100 0 0,-480 49-174 0 0,111-3 0 0 0,-146 8 0 0 0,83 11 0 0 0,-113-7 0 0 0,1 0 0 0 0,-1 2 0 0 0,0 1 0 0 0,41 18 0 0 0,-57-18-12 0 0,-16-8 11 0 0,0 0 0 0 0,1 0 1 0 0,-1 0-1 0 0,0 0 0 0 0,0 0 0 0 0,0 0 0 0 0,0 0 0 0 0,0 0 0 0 0,0 0 0 0 0,0 0 0 0 0,0 0 0 0 0,1 0 1 0 0,-1 0-1 0 0,0 0 0 0 0,0 0 0 0 0,0 0 0 0 0,0 0 0 0 0,0 0 0 0 0,0 0 0 0 0,0 0 0 0 0,0 0 0 0 0,0 1 0 0 0,0-1 1 0 0,0 0-1 0 0,1 0 0 0 0,-1 0 0 0 0,0 0 0 0 0,0 0 0 0 0,0 0 0 0 0,0 0 0 0 0,0 0 0 0 0,0 0 0 0 0,0 1 1 0 0,0-1-1 0 0,0 0 0 0 0,0 0 0 0 0,0 0 0 0 0,0 0 0 0 0,0 0 0 0 0,0 0 0 0 0,0 0 0 0 0,0 0 0 0 0,0 1 0 0 0,0-1 1 0 0,0 0-1 0 0,0 0 0 0 0,0 0 0 0 0,0 0 0 0 0,0 0 0 0 0,0 0 0 0 0,-1 0 0 0 0,1 1 0 0 0,-1 1 1 0 0,0 0-1 0 0,-1 0 0 0 0,1 1 0 0 0,-1-1 1 0 0,1 0-1 0 0,-1 0 0 0 0,0 0 0 0 0,0-1 1 0 0,0 1-1 0 0,0 0 0 0 0,0-1 0 0 0,0 1 0 0 0,0-1 1 0 0,-1 0-1 0 0,1 1 0 0 0,-1-1 0 0 0,1-1 1 0 0,-4 2-1 0 0,-7 2 5 0 0,0-1 0 0 0,-19 2 0 0 0,21-3 4 0 0,-27 4 72 0 0,-270 47 365 0 0,70-6-322 0 0,-23 5-109 0 0,234-46-14 0 0,0 0 0 0 0,1 2 0 0 0,-40 18 0 0 0,50-16-38 0 0,16-10 25 0 0,-1 1 1 0 0,1-1 0 0 0,0 1-1 0 0,-1-1 1 0 0,1 1 0 0 0,0-1-1 0 0,0 0 1 0 0,-1 1 0 0 0,1-1-1 0 0,0 1 1 0 0,0-1 0 0 0,0 1-1 0 0,0-1 1 0 0,-1 1 0 0 0,1 0-1 0 0,0-1 1 0 0,0 1 0 0 0,0-1 0 0 0,0 1-1 0 0,0-1 1 0 0,0 1 0 0 0,0-1-1 0 0,1 1 1 0 0,-1-1 0 0 0,0 1-1 0 0,0-1 1 0 0,0 1 0 0 0,0-1-1 0 0,1 1 1 0 0,-1-1 0 0 0,1 1-1 0 0,12 10-250 0 0,-6-7 210 0 0,0-1 0 0 0,0 0 0 0 0,0-1-1 0 0,0 1 1 0 0,0-1 0 0 0,1-1-1 0 0,8 2 1 0 0,56 1-134 0 0,-69-4 176 0 0,252-10-110 0 0,1-16 117 0 0,82-5 23 0 0,372-20-435 0 0,-694 49 280 0 0,-13 2-22 0 0,-7-2-135 0 0,-9-2 281 0 0,-1 0 1 0 0,1 0-1 0 0,-1 1 0 0 0,-14-1 0 0 0,-62-3-18 0 0,64 6 28 0 0,-264-12-2 0 0,52 4 24 0 0,-33-3 208 0 0,-134-7 48 0 0,200 6-166 0 0,-383-39 100 0 0,437 30-156 0 0,-330-62 148 0 0,452 77-178 0 0,0-2-1 0 0,1-1 1 0 0,0-1-1 0 0,-49-27 1 0 0,74 37-21 0 0,0-1-1 0 0,1 0 1 0 0,-1 0 0 0 0,1 0 0 0 0,0 0 0 0 0,-1 0 0 0 0,1 0 0 0 0,0-1 0 0 0,-3-4-1 0 0,5 6-11 0 0,-1 0-1 0 0,0-1 0 0 0,1 1 1 0 0,0 0-1 0 0,-1-1 0 0 0,1 1 1 0 0,0-1-1 0 0,0 1 0 0 0,-1 0 1 0 0,1-1-1 0 0,0 1 0 0 0,1-1 1 0 0,-1 1-1 0 0,0 0 0 0 0,0-1 0 0 0,0 1 1 0 0,1-1-1 0 0,-1 1 0 0 0,1 0 1 0 0,-1-1-1 0 0,1 1 0 0 0,0 0 1 0 0,-1 0-1 0 0,2-2 0 0 0,2-2-20 0 0,0 0 0 0 0,0 1 0 0 0,0-1-1 0 0,1 1 1 0 0,0 0 0 0 0,-1 0-1 0 0,1 1 1 0 0,11-6 0 0 0,3-1-31 0 0,25-8 0 0 0,-27 11 29 0 0,222-83-110 0 0,-96 43 262 0 0,-65 24-58 0 0,-70 21-54 0 0,18-10 58 0 0,-24 11 2 0 0,-2 0-59 0 0,0 0 0 0 0,-1 0-1 0 0,1 0 1 0 0,0 0-1 0 0,-1 1 1 0 0,1-1 0 0 0,-1 0-1 0 0,1 0 1 0 0,-1 0-1 0 0,1 0 1 0 0,-1 1 0 0 0,1-1-1 0 0,-1 0 1 0 0,0 0-1 0 0,0 1 1 0 0,1-1 0 0 0,-1 0-1 0 0,0 1 1 0 0,0-1-1 0 0,0 1 1 0 0,1-1 0 0 0,-1 1-1 0 0,-1-1 1 0 0,-23-8 50 0 0,-1 2-43 0 0,-1 1 1 0 0,-38-2 0 0 0,-58 0 48 0 0,27 4-42 0 0,-312-46 41 0 0,394 48-38 0 0,0-1-1 0 0,0 0 0 0 0,0-1 1 0 0,1-1-1 0 0,-27-12 0 0 0,39 13 35 0 0,1 0-68 0 0,1-1 0 0 0,-1 1 1 0 0,1 0-1 0 0,1 0 0 0 0,-1 0 0 0 0,0 0 0 0 0,1 0 0 0 0,0 0 0 0 0,0 0 0 0 0,0 0 0 0 0,0 1 0 0 0,1-1 0 0 0,0 1 0 0 0,-1 0 0 0 0,1-1 1 0 0,6-3-1 0 0,5-5-163 0 0,0 1 1 0 0,27-16 0 0 0,133-64-438 0 0,-70 40 553 0 0,-88 42 55 0 0,-7 1 0 0 0,-3 1 19 0 0,-7 6-5 0 0,1 1 0 0 0,-1-1 1 0 0,1 1-1 0 0,-1-1 0 0 0,1 1 0 0 0,-1-1 1 0 0,1 1-1 0 0,-1 0 0 0 0,1-1 0 0 0,-1 1 0 0 0,0 0 1 0 0,1-1-1 0 0,-1 1 0 0 0,1 0 0 0 0,-1 0 1 0 0,-1-1-1 0 0,2 1 0 0 0,-13-3 67 0 0,0 0 0 0 0,-1 0-1 0 0,1 1 1 0 0,0 1 0 0 0,-1 0 0 0 0,-17 2-1 0 0,-66 11-1 0 0,81-9-26 0 0,1 1 0 0 0,-1 0 0 0 0,1 1 0 0 0,-16 8 0 0 0,21-5 7 0 0,10-7-66 0 0,0 0-1 0 0,0 0 0 0 0,0 0 0 0 0,0 0 1 0 0,0 0-1 0 0,0 0 0 0 0,0 0 0 0 0,0 0 0 0 0,0 0 1 0 0,0 0-1 0 0,1 0 0 0 0,-1 0 0 0 0,0 0 1 0 0,1 0-1 0 0,-1 0 0 0 0,1 0 0 0 0,-1 0 1 0 0,1 0-1 0 0,-1-1 0 0 0,1 1 0 0 0,0 0 1 0 0,-1 0-1 0 0,1-1 0 0 0,0 1 0 0 0,0 0 1 0 0,-1-1-1 0 0,1 1 0 0 0,2 0 0 0 0,1 2-15 0 0,0 0 0 0 0,1 0 1 0 0,0 0-1 0 0,-1-1 0 0 0,1 0 0 0 0,0 0 0 0 0,0-1 0 0 0,0 1 0 0 0,1-1 0 0 0,9 1 0 0 0,6 0-17 0 0,31-2-1 0 0,-39 0 24 0 0,132-7-69 0 0,-61 2 33 0 0,147 10 0 0 0,-222-4 7 0 0,-1 0 0 0 0,1 1 0 0 0,-1 0 0 0 0,1 0 0 0 0,-1 1 0 0 0,0 0 0 0 0,0 1 0 0 0,13 7 0 0 0,-21-11 35 0 0,1 1 1 0 0,-1-1-1 0 0,1 0 1 0 0,-1 1 0 0 0,1-1-1 0 0,-1 1 1 0 0,1-1-1 0 0,-1 1 1 0 0,1-1-1 0 0,-1 1 1 0 0,0-1 0 0 0,1 1-1 0 0,-1-1 1 0 0,0 1-1 0 0,1-1 1 0 0,-1 1 0 0 0,0 0-1 0 0,0-1 1 0 0,1 2-1 0 0,-1-1-23 0 0,0 4-79 0 0,-2 1 101 0 0,0-1 0 0 0,-1 1 0 0 0,0-1 0 0 0,0 0 0 0 0,-1 0 0 0 0,0 0 0 0 0,1-1 0 0 0,-1 1 0 0 0,-1-1 0 0 0,1 0 0 0 0,-1 0 0 0 0,-8 5 0 0 0,-7 4 57 0 0,-42 21 1 0 0,19-17 126 0 0,0-1 1 0 0,-47 10-1 0 0,29-9-27 0 0,24-6-49 0 0,-208 67 399 0 0,184-56-407 0 0,-111 60 1 0 0,144-67-74 0 0,-29 17 14 0 0,52-28-28 0 0,0-1-1 0 0,1 0 1 0 0,0 1 0 0 0,0 0-1 0 0,0 0 1 0 0,0 0-1 0 0,1 1 1 0 0,-7 9-1 0 0,10-13-5 0 0,-1 1-1 0 0,0 0 0 0 0,0-1 1 0 0,1 1-1 0 0,-1 0 0 0 0,1 0 0 0 0,0-1 1 0 0,-1 1-1 0 0,1 0 0 0 0,0 0 1 0 0,0 0-1 0 0,0 0 0 0 0,0-1 1 0 0,1 1-1 0 0,-1 0 0 0 0,1 3 1 0 0,0-2-16 0 0,1 0-1 0 0,-1 0 1 0 0,0 0 0 0 0,1 0 0 0 0,0-1 0 0 0,0 1 0 0 0,0 0 0 0 0,4 3 0 0 0,2 1-31 0 0,-1-1 0 0 0,1 0-1 0 0,0 0 1 0 0,1-1 0 0 0,12 6-1 0 0,-6-5 6 0 0,1 0-1 0 0,0-1 1 0 0,0-1 0 0 0,22 4-1 0 0,69 4-19 0 0,-66-9 76 0 0,409 9 190 0 0,-194-11-103 0 0,-1 16-58 0 0,-237-15-39 0 0,218 33 0 0 0,-214-30 0 0 0,-21-4 0 0 0,0-1 0 0 0,-1 0 0 0 0,1 0 0 0 0,0 0 0 0 0,0 1 0 0 0,-1-1 0 0 0,1 0 0 0 0,0 1 0 0 0,0-1 0 0 0,-1 1 0 0 0,1-1 0 0 0,0 1 0 0 0,-1-1 0 0 0,1 1 0 0 0,0 0 0 0 0,-1 0 1 0 0,0-1 0 0 0,0 1 0 0 0,0-1 0 0 0,0 1 0 0 0,0-1 0 0 0,0 1 0 0 0,0-1 0 0 0,0 1 0 0 0,0-1-1 0 0,-1 1 1 0 0,1-1 0 0 0,0 1 0 0 0,0-1 0 0 0,0 1 0 0 0,-1-1 0 0 0,1 1 0 0 0,0-1 0 0 0,-1 1 0 0 0,1-1 0 0 0,0 0-1 0 0,-1 1 1 0 0,1-1 0 0 0,-1 0 0 0 0,1 1 0 0 0,-1-1 0 0 0,0 1 0 0 0,-16 9 54 0 0,-2-3 12 0 0,-1-1 0 0 0,-1-1 0 0 0,1 0 0 0 0,-42 3-1 0 0,21-3 56 0 0,-318 66 462 0 0,137-20-522 0 0,71-18 4 0 0,132-29-50 0 0,-73 21 111 0 0,81-22-114 0 0,0 1 1 0 0,0 1 0 0 0,0 0-1 0 0,1 1 1 0 0,-18 13-1 0 0,26-18-24 0 0,0 0-1 0 0,1 1 1 0 0,-1-1-1 0 0,1 0 1 0 0,-1 1 0 0 0,1 0-1 0 0,-1-1 1 0 0,1 1-1 0 0,0 0 1 0 0,0 0-1 0 0,0 0 1 0 0,0 0-1 0 0,0 0 1 0 0,1 0-1 0 0,-1 0 1 0 0,1 0 0 0 0,-1 0-1 0 0,0 3 1 0 0,2-3-7 0 0,-1 0 1 0 0,0 0 0 0 0,1 0 0 0 0,-1 0 0 0 0,1 0 0 0 0,-1 0-1 0 0,1-1 1 0 0,0 1 0 0 0,0 0 0 0 0,0 0 0 0 0,0-1-1 0 0,0 1 1 0 0,0 0 0 0 0,0-1 0 0 0,1 1 0 0 0,-1-1 0 0 0,0 0-1 0 0,1 1 1 0 0,3 1 0 0 0,2 2-54 0 0,0-1 0 0 0,0 0 1 0 0,1 0-1 0 0,0-1 0 0 0,0 0 0 0 0,0-1 0 0 0,15 4 0 0 0,61 5-97 0 0,-16-8 72 0 0,71-4 0 0 0,70-15 103 0 0,-144 10-14 0 0,114-11 7 0 0,374-20 0 0 0,-472 36 18 0 0,-1 4 0 0 0,128 20 0 0 0,-184-17-8 0 0,-24-6-9 0 0,1 0-1 0 0,0 0 1 0 0,-1 0 0 0 0,1 0-1 0 0,0 0 1 0 0,-1 1-1 0 0,1-1 1 0 0,0 0-1 0 0,-1 0 1 0 0,1 1-1 0 0,-1-1 1 0 0,1 1 0 0 0,0-1-1 0 0,-1 0 1 0 0,1 1-1 0 0,-1-1 1 0 0,0 1-1 0 0,2 0 1 0 0,-3 0 1 0 0,1 0 0 0 0,0-1 0 0 0,0 1 1 0 0,0 0-1 0 0,-1 0 0 0 0,1-1 0 0 0,0 1 0 0 0,-1 0 0 0 0,1-1 0 0 0,-1 1 0 0 0,1-1 1 0 0,-1 1-1 0 0,1 0 0 0 0,-1-1 0 0 0,1 1 0 0 0,-1-1 0 0 0,1 1 0 0 0,-1-1 0 0 0,0 0 1 0 0,0 1-1 0 0,-18 10 22 0 0,-9 1 65 0 0,0-2 0 0 0,-54 11 0 0 0,39-10 27 0 0,-42 10 36 0 0,-614 177 177 0 0,688-194-329 0 0,-17 5 0 0 0,-34 17 0 0 0,56-22 0 0 0,-1-1 0 0 0,1 1 0 0 0,-1 0 0 0 0,1 0 0 0 0,0 1 0 0 0,1 0 0 0 0,-1 0 0 0 0,1 0 0 0 0,0 1 0 0 0,-6 8 0 0 0,10-13-13 0 0,1 0-1 0 0,0 0 1 0 0,-1 0-1 0 0,1-1 1 0 0,0 1-1 0 0,0 0 1 0 0,0 0-1 0 0,-1 0 1 0 0,1 0 0 0 0,0 0-1 0 0,0-1 1 0 0,0 1-1 0 0,0 0 1 0 0,0 0-1 0 0,1 0 1 0 0,-1 0-1 0 0,0 0 1 0 0,0-1-1 0 0,0 1 1 0 0,1 0-1 0 0,-1 0 1 0 0,1 0-1 0 0,-1-1 1 0 0,0 1-1 0 0,1 0 1 0 0,-1-1-1 0 0,1 1 1 0 0,0 0 0 0 0,-1-1-1 0 0,1 1 1 0 0,-1 0-1 0 0,1-1 1 0 0,0 1-1 0 0,0-1 1 0 0,-1 1-1 0 0,1-1 1 0 0,0 0-1 0 0,0 1 1 0 0,1 0-1 0 0,4 1-46 0 0,0 1 0 0 0,0-1 0 0 0,0 0 0 0 0,7 2-1 0 0,16 1-17 0 0,1 0-1 0 0,0-2 0 0 0,0-2 0 0 0,47-2 1 0 0,119-24 125 0 0,52-21 79 0 0,111-18-68 0 0,-270 50-54 0 0,293-37 56 0 0,-272 41-55 0 0,163 7 0 0 0,-247 4-9 0 0,-1 1 0 0 0,1 2 0 0 0,31 8 0 0 0,-54-12-92 0 0,-6 3-74 0 0,-1 1 122 0 0,-1 0-1 0 0,0-1 1 0 0,-1 1 0 0 0,1-1 0 0 0,0 0 0 0 0,-1 0 0 0 0,-10 3 0 0 0,-49 12-47 0 0,50-14 109 0 0,-179 36 256 0 0,9-1-80 0 0,-313 54 324 0 0,480-90-492 0 0,-360 72 137 0 0,181-34-126 0 0,166-35-33 0 0,-91 21 0 0 0,97-20 0 0 0,0 1 0 0 0,-41 19 0 0 0,62-25-4 0 0,0 0-1 0 0,0 1 1 0 0,0-1-1 0 0,1 1 0 0 0,-1 0 1 0 0,-5 5-1 0 0,8-6-165 0 0,3 1-78 0 0,2 0 196 0 0,0 0-1 0 0,0 0 1 0 0,1 0 0 0 0,-1 0 0 0 0,1-1 0 0 0,-1 0 0 0 0,1 0 0 0 0,0 0 0 0 0,0-1 0 0 0,0 1 0 0 0,0-1 0 0 0,5 0 0 0 0,11 2-137 0 0,37-1 1 0 0,-1-4 65 0 0,75-11-1 0 0,58-21-125 0 0,-44 7 169 0 0,315-58 80 0 0,-35 15 331 0 0,-177 31-142 0 0,4 8 174 0 0,-250 31-310 0 0,-18 4 11 0 0,-171 27-46 0 0,-3-15 13 0 0,13-1-16 0 0,83-5-4 0 0,-388 33 170 0 0,219-27-32 0 0,-260 11 150 0 0,-164 25-32 0 0,651-50-228 0 0,32-2-109 0 0,6 0-88 0 0,19 2-111 0 0,0-2 0 0 0,39-4 0 0 0,47-13 33 0 0,-68 11 239 0 0,266-41-13 0 0,154-26 212 0 0,-74 23-68 0 0,-117 20-66 0 0,13-5-57 0 0,-266 32 75 0 0,-16 3-85 0 0,0 0 0 0 0,0 0-1 0 0,0 0 1 0 0,0 0 0 0 0,0 0 0 0 0,0 0 0 0 0,1 0 0 0 0,-1 0-1 0 0,0 0 1 0 0,0-1 0 0 0,0 1 0 0 0,0 0 0 0 0,0 0-1 0 0,0 0 1 0 0,0 0 0 0 0,0 0 0 0 0,0 0 0 0 0,0 0 0 0 0,1 0-1 0 0,-1 0 1 0 0,0 0 0 0 0,0 0 0 0 0,0 0 0 0 0,0-1-1 0 0,0 1 1 0 0,0 0 0 0 0,0 0 0 0 0,0 0 0 0 0,0 0 0 0 0,0 0-1 0 0,0 0 1 0 0,0 0 0 0 0,0 0 0 0 0,0-1 0 0 0,0 1-1 0 0,0 0 1 0 0,0 0 0 0 0,0 0 0 0 0,0 0 0 0 0,0 0 0 0 0,0 0-1 0 0,0 0 1 0 0,0 0 0 0 0,0-1 0 0 0,0 1 0 0 0,0 0-1 0 0,-7-3 59 0 0,2 1-36 0 0,0 0 0 0 0,1 0 0 0 0,-1 1 1 0 0,0-1-1 0 0,0 1 0 0 0,0 1 0 0 0,-10-1 0 0 0,-40 2 178 0 0,29 1-165 0 0,-212 0-36 0 0,-108 5 0 0 0,-151 4 150 0 0,107-21 266 0 0,292 9-246 0 0,76 1-149 0 0,1-1-1 0 0,-1-1 0 0 0,1-1 0 0 0,0 0 0 0 0,-38-12 1 0 0,58 15-33 0 0,0-1 0 0 0,0 1 1 0 0,0-1-1 0 0,-1 1 1 0 0,1-1-1 0 0,0 1 0 0 0,0-1 1 0 0,0 0-1 0 0,0 0 1 0 0,0 1-1 0 0,0-1 0 0 0,1 0 1 0 0,-1 0-1 0 0,0 0 1 0 0,0 0-1 0 0,0 0 0 0 0,1 0 1 0 0,-1 0-1 0 0,1 0 1 0 0,-1 0-1 0 0,1-1 0 0 0,-1 1 1 0 0,1 0-1 0 0,0 0 1 0 0,-1 0-1 0 0,1-1 0 0 0,0 1 1 0 0,0 0-1 0 0,0 0 1 0 0,0 0-1 0 0,0-1 0 0 0,0 1 1 0 0,0 0-1 0 0,0 0 1 0 0,1-1-1 0 0,-1 1 0 0 0,0 0 1 0 0,1 0-1 0 0,-1 0 0 0 0,2-2 1 0 0,1-3-61 0 0,0 1 1 0 0,0 0-1 0 0,0-1 0 0 0,1 1 1 0 0,0 1-1 0 0,8-8 0 0 0,120-100-1459 0 0,-20 20 462 0 0,-89 72 857 0 0,4-5 161 0 0,33-36 1 0 0,-59 59 339 0 0,-1 2-269 0 0,0-1-1 0 0,0 1 0 0 0,0-1 0 0 0,0 1 0 0 0,0-1 0 0 0,0 1 1 0 0,0-1-1 0 0,-1 1 0 0 0,1-1 0 0 0,0 1 0 0 0,0-1 0 0 0,-1 1 1 0 0,1-1-1 0 0,0 1 0 0 0,0 0 0 0 0,-1-1 0 0 0,1 1 0 0 0,-1-1 1 0 0,1 1-1 0 0,0 0 0 0 0,-1-1 0 0 0,1 1 0 0 0,-1 0 0 0 0,1 0 1 0 0,-1-1-1 0 0,1 1 0 0 0,-1 0 0 0 0,1 0 0 0 0,-1 0 1 0 0,1-1-1 0 0,-1 1 0 0 0,1 0 0 0 0,-1 0 0 0 0,1 0 0 0 0,-2 0 1 0 0,-20 2 101 0 0,20-2-83 0 0,-152 33-211 0 0,59-10 64 0 0,-25 1 159 0 0,-148 35 212 0 0,233-47 48 0 0,33-11 12 0 0,49 5-714 0 0,49-14 305 0 0,137-28 0 0 0,-137 19 94 0 0,143-9 0 0 0,-225 25-1 0 0,-6 1 10 0 0,0-1 0 0 0,0 2-1 0 0,0-1 1 0 0,0 1 0 0 0,11 3-1 0 0,-15-3 128 0 0,7 10 256 0 0,-13-8-223 0 0,-1 3-114 0 0,-1-1 0 0 0,0 1 0 0 0,0-1 0 0 0,-1 0 0 0 0,1 0 0 0 0,-1-1 0 0 0,0 1 0 0 0,0-1 0 0 0,-1 0 0 0 0,1 0 0 0 0,-8 3 0 0 0,-13 7 229 0 0,-36 12 1 0 0,18-7-39 0 0,-145 59 40 0 0,98-42-168 0 0,-119 64 1 0 0,201-95-117 0 0,1 0 1 0 0,1 0 0 0 0,-1 1-1 0 0,1 0 1 0 0,0 0 0 0 0,0 1-1 0 0,-7 8 1 0 0,13-13-30 0 0,-1 1 1 0 0,0-1-1 0 0,1 0 0 0 0,0 1 1 0 0,-1-1-1 0 0,1 1 0 0 0,0-1 1 0 0,0 1-1 0 0,1-1 0 0 0,-1 1 1 0 0,0 0-1 0 0,1-1 0 0 0,0 1 0 0 0,-1 0 1 0 0,1 0-1 0 0,0-1 0 0 0,0 1 1 0 0,1 0-1 0 0,-1 0 0 0 0,1-1 1 0 0,-1 1-1 0 0,1 0 0 0 0,0-1 1 0 0,0 1-1 0 0,0-1 0 0 0,0 1 1 0 0,0-1-1 0 0,4 4 0 0 0,-2-1-1 0 0,2 0 0 0 0,-1-1 1 0 0,0 1-1 0 0,1-1 0 0 0,0 0 0 0 0,0-1 0 0 0,0 1 0 0 0,1-1 0 0 0,-1 0 0 0 0,1 0 0 0 0,0-1 0 0 0,-1 0 0 0 0,1 0 0 0 0,10 2 1 0 0,9 1-74 0 0,0-1 1 0 0,32 1 0 0 0,-43-4 86 0 0,113 2 133 0 0,135-15-1 0 0,-107 3-40 0 0,315-11 115 0 0,-460 19-199 0 0,71-2 30 0 0,90 7 1 0 0,-156-2-32 0 0,0 0 0 0 0,15 5 0 0 0,-29-7 0 0 0,0 0 0 0 0,0 0 0 0 0,0 0 0 0 0,0 1 0 0 0,0-1 0 0 0,0 1 0 0 0,0-1 0 0 0,0 0 0 0 0,-1 1 0 0 0,1-1 0 0 0,0 1 0 0 0,0 0 0 0 0,1 0 0 0 0,-6 1 1 0 0,0 0-1 0 0,0 0 1 0 0,0-1-1 0 0,-1 1 1 0 0,1-1-1 0 0,-8 1 1 0 0,6-1 7 0 0,-240 58 380 0 0,42-11-388 0 0,-149 42 0 0 0,329-82 0 0 0,-102 35 0 0 0,103-33 0 0 0,0 0 0 0 0,0 2 0 0 0,-24 16 0 0 0,44-26-10 0 0,0 1-1 0 0,0-1 1 0 0,0 1-1 0 0,0 0 1 0 0,0-1-1 0 0,1 1 0 0 0,-1 1 1 0 0,1-1-1 0 0,0 0 1 0 0,0 1-1 0 0,-3 5 1 0 0,5-4-146 0 0,3 0 115 0 0,0-1 0 0 0,1 0-1 0 0,-1-1 1 0 0,1 1 0 0 0,0-1 0 0 0,-1 1 0 0 0,1-1 0 0 0,1 0 0 0 0,-1 0 0 0 0,0-1 0 0 0,1 1 0 0 0,0-1 0 0 0,-1 0 0 0 0,1-1 0 0 0,0 1 0 0 0,7 1 0 0 0,6 1-49 0 0,0-1 1 0 0,0-1 0 0 0,26 0 0 0 0,225-11 142 0 0,0-16 154 0 0,-77 6-63 0 0,-186 18-143 0 0,395-30 112 0 0,1 30-22 0 0,-369 3-91 0 0,0 1 0 0 0,1 2 0 0 0,42 11 0 0 0,-69-15-5 0 0,-4 0-5 0 0,-1-1 1 0 0,0 1-1 0 0,0 0 0 0 0,1 0 1 0 0,-1 0-1 0 0,0 0 0 0 0,0 1 0 0 0,0-1 1 0 0,0 0-1 0 0,3 4 0 0 0,-5-5-1 0 0,1 1-1 0 0,-1-1 0 0 0,0 1 1 0 0,0 0-1 0 0,0-1 1 0 0,0 1-1 0 0,1-1 0 0 0,-1 1 1 0 0,0-1-1 0 0,0 1 1 0 0,0-1-1 0 0,0 1 0 0 0,0 0 1 0 0,0-1-1 0 0,0 1 0 0 0,0-1 1 0 0,-1 1-1 0 0,1-1 1 0 0,0 1-1 0 0,0 0 0 0 0,0-1 1 0 0,0 1-1 0 0,-1-1 1 0 0,1 1-1 0 0,0-1 0 0 0,-1 1 1 0 0,0 0-12 0 0,0 1 1 0 0,-1 1-1 0 0,0 0 0 0 0,0-1 0 0 0,-1 0 0 0 0,1 1 0 0 0,-1-1 1 0 0,1 0-1 0 0,-1 0 0 0 0,1 0 0 0 0,-1-1 0 0 0,0 1 1 0 0,-4 1-1 0 0,-42 15 4 0 0,28-12 28 0 0,-316 89 235 0 0,-6-24-100 0 0,334-69-140 0 0,-203 50 217 0 0,74-16 48 0 0,79-20-77 0 0,58-15-184 0 0,0-1-1 0 0,0 0 1 0 0,0 1 0 0 0,0-1-1 0 0,0 0 1 0 0,0 1-1 0 0,-1-1 1 0 0,1 1-1 0 0,0 0 1 0 0,1-1-1 0 0,-3 2 1 0 0,3-1-7 0 0,0-1 1 0 0,0 0-1 0 0,0 1 1 0 0,0-1-1 0 0,0 1 1 0 0,0-1-1 0 0,0 1 1 0 0,0-1-1 0 0,0 0 1 0 0,1 1-1 0 0,-1-1 1 0 0,0 1-1 0 0,0-1 1 0 0,0 0-1 0 0,0 1 1 0 0,1-1-1 0 0,-1 0 1 0 0,0 1-1 0 0,0-1 0 0 0,1 0 1 0 0,-1 1-1 0 0,0-1 1 0 0,1 0-1 0 0,-1 1 1 0 0,0-1-1 0 0,1 0 1 0 0,-1 0-1 0 0,0 0 1 0 0,1 1-1 0 0,14 7-53 0 0,-6-4 14 0 0,-1-1-1 0 0,1-1 1 0 0,0 0 0 0 0,0 0-1 0 0,0-1 1 0 0,11 1 0 0 0,59-2-26 0 0,-43-1 73 0 0,292-18 68 0 0,0-14 111 0 0,-258 25-165 0 0,222-13 84 0 0,-77 7-91 0 0,-92 5 2 0 0,0 5 0 0 0,133 12-1 0 0,258 38-101 0 0,-117 8-1026 0 0,-357-47 624 0 0</inkml:trace>
</inkml:ink>
</file>

<file path=ppt/ink/ink2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36.671"/>
    </inkml:context>
    <inkml:brush xml:id="br0">
      <inkml:brushProperty name="width" value="0.05" units="cm"/>
      <inkml:brushProperty name="height" value="0.05" units="cm"/>
    </inkml:brush>
  </inkml:definitions>
  <inkml:trace contextRef="#ctx0" brushRef="#br0">1 288 2303 0 0,'0'0'7976'0'0,"1"-2"-7584"0"0,12-32 1784 0 0,-13 32-1900 0 0,5-8 400 0 0,-3 4-412 0 0,-1 0 0 0 0,1 0 0 0 0,-1 0 0 0 0,1-12 0 0 0,-1 5 26 0 0,1-7-105 0 0,-1 0 0 0 0,-3-33 0 0 0,1 42-182 0 0,-3-17-3 0 0,-1 1 0 0 0,-1 4-261 0 0,5 21-22 0 0</inkml:trace>
</inkml:ink>
</file>

<file path=ppt/ink/ink2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37.243"/>
    </inkml:context>
    <inkml:brush xml:id="br0">
      <inkml:brushProperty name="width" value="0.05" units="cm"/>
      <inkml:brushProperty name="height" value="0.05" units="cm"/>
    </inkml:brush>
  </inkml:definitions>
  <inkml:trace contextRef="#ctx0" brushRef="#br0">26 261 5063 0 0,'0'0'390'0'0,"1"-2"-80"0"0,0-4 264 0 0,1 0-1 0 0,-1 1 0 0 0,0-1 0 0 0,0 0 0 0 0,-1 0 1 0 0,0 0-1 0 0,0 0 0 0 0,0 0 0 0 0,-1 0 0 0 0,-1-8 1 0 0,-2-4 575 0 0,-13-34 0 0 0,15 47-1052 0 0,1 0 0 0 0,0 0 0 0 0,0 0 0 0 0,0-6-1 0 0,0-2-53 0 0,-1-33-903 0 0,2 35 424 0 0,0-3-43 0 0</inkml:trace>
</inkml:ink>
</file>

<file path=ppt/ink/ink2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37.702"/>
    </inkml:context>
    <inkml:brush xml:id="br0">
      <inkml:brushProperty name="width" value="0.05" units="cm"/>
      <inkml:brushProperty name="height" value="0.05" units="cm"/>
    </inkml:brush>
  </inkml:definitions>
  <inkml:trace contextRef="#ctx0" brushRef="#br0">30 255 4607 0 0,'0'0'4496'0'0,"-1"-2"-3189"0"0,-5-19 377 0 0,5 19-835 0 0,-2-10-17 0 0,-10-65 2107 0 0,12 70-2832 0 0,-1-3-6 0 0,1 0-51 0 0,0 1 1 0 0,1-17 0 0 0,1-12-671 0 0,-1 36 317 0 0,6-11-1098 0 0,-3 0 197 0 0,-1 1-47 0 0</inkml:trace>
</inkml:ink>
</file>

<file path=ppt/ink/ink2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38.177"/>
    </inkml:context>
    <inkml:brush xml:id="br0">
      <inkml:brushProperty name="width" value="0.05" units="cm"/>
      <inkml:brushProperty name="height" value="0.05" units="cm"/>
    </inkml:brush>
  </inkml:definitions>
  <inkml:trace contextRef="#ctx0" brushRef="#br0">68 170 5983 0 0,'0'0'464'0'0,"-1"-1"-77"0"0,-4-3 481 0 0,1-1 1 0 0,0 1-1 0 0,0-1 0 0 0,0 0 1 0 0,0 0-1 0 0,1-1 1 0 0,0 1-1 0 0,-4-10 0 0 0,-1-7 1323 0 0,-7-25 0 0 0,10 26-1535 0 0,5 19-376 0 0,0 0-173 0 0,3-7-108 0 0,-3 9-79 0 0,0-1 0 0 0,0 0 0 0 0,0 0 1 0 0,1 1-1 0 0,-1-1 0 0 0,0 0 1 0 0,1 1-1 0 0,-1-1 0 0 0,0 0 0 0 0,1 1 1 0 0,-1-1-1 0 0,1 0 0 0 0,-1 1 1 0 0,1-1-1 0 0,0 0 0 0 0</inkml:trace>
</inkml:ink>
</file>

<file path=ppt/ink/ink2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46.530"/>
    </inkml:context>
    <inkml:brush xml:id="br0">
      <inkml:brushProperty name="width" value="0.05" units="cm"/>
      <inkml:brushProperty name="height" value="0.05" units="cm"/>
    </inkml:brush>
  </inkml:definitions>
  <inkml:trace contextRef="#ctx0" brushRef="#br0">6164 10 1375 0 0,'0'0'6496'0'0,"-2"-1"-6341"0"0,-28-7 1578 0 0,27 8-1371 0 0,1 0-213 0 0,-19 0 952 0 0,19 0-385 0 0,0 0-588 0 0,-49 13 454 0 0,2 4-244 0 0,37-14-262 0 0,0 1 16 0 0,0-3 4 0 0,-26 3 135 0 0,8 1-87 0 0,-10 4-9 0 0,-2-2-61 0 0,13-3-3 0 0,-11 2 157 0 0,23-4-56 0 0,-21 1 131 0 0,-41-1-1 0 0,23 0-60 0 0,31-2-178 0 0,20 0-34 0 0,-30 1 14 0 0,-10-1 39 0 0,-46 1 194 0 0,26 5-18 0 0,-32 7 85 0 0,72-9-331 0 0,-14 0-13 0 0,-43 5 75 0 0,41-5 16 0 0,18-3 1 0 0,-24 6 0 0 0,-51 5 49 0 0,76-9-88 0 0,-45 2 0 0 0,24-3-42 0 0,7-2 43 0 0,10 0-43 0 0,-56 2 119 0 0,16-2-65 0 0,2-2-37 0 0,40 2-28 0 0,-148 6 0 0 0,55-1 0 0 0,34-3 0 0 0,-45 5 11 0 0,25-7 42 0 0,42-1-41 0 0,7 0 72 0 0,-163 5 52 0 0,-44 4 24 0 0,14-3 110 0 0,208-5-556 0 0,11 0 286 0 0,-116-2 0 0 0,-17 0 0 0 0,52 2 0 0 0,45-2 0 0 0,-7-2 59 0 0,44 2 16 0 0,-39 1 1 0 0,-49 1 284 0 0,50-2-338 0 0,-304 2 154 0 0,121-5-176 0 0,135 4 52 0 0,-120 2 104 0 0,143-2-79 0 0,25-2-15 0 0,-140 5 119 0 0,92 2 19 0 0,63-4-136 0 0,12 0-10 0 0,26 0-32 0 0,1 0 40 0 0,7 0 3 0 0,-6 0-52 0 0,-2 0-2 0 0,1 0 32 0 0,1 0-33 0 0,-1 0-10 0 0,0 1 0 0 0,-17 0 38 0 0,-3 2 156 0 0,27-2-182 0 0,-16 0 46 0 0,4-2-59 0 0,14 0-19 0 0,-2 0-12 0 0,-26 3 15 0 0,17-2 17 0 0,1 0 0 0 0,-10-3 48 0 0,20 3-11 0 0,-62 0 6 0 0,52 0-43 0 0,-45 0 64 0 0,44 1-64 0 0,-38 1 64 0 0,41-1-53 0 0,5-1 32 0 0,-5 0-22 0 0,-1 2 22 0 0,2-1-22 0 0,5 0 22 0 0,-3-1-22 0 0,3 0 22 0 0,-5 0-33 0 0,0 1-20 0 0,7-1-44 0 0</inkml:trace>
</inkml:ink>
</file>

<file path=ppt/ink/ink2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47.874"/>
    </inkml:context>
    <inkml:brush xml:id="br0">
      <inkml:brushProperty name="width" value="0.05" units="cm"/>
      <inkml:brushProperty name="height" value="0.05" units="cm"/>
    </inkml:brush>
  </inkml:definitions>
  <inkml:trace contextRef="#ctx0" brushRef="#br0">476 1 3679 0 0,'0'0'2108'0'0,"2"0"-1158"0"0,10 2 6464 0 0,-15 6-7344 0 0,2-5-18 0 0,0 0 0 0 0,-1-1 0 0 0,1 1 0 0 0,-1-1 1 0 0,0 1-1 0 0,0-1 0 0 0,1 1 0 0 0,-2-1 0 0 0,1 0 1 0 0,0 0-1 0 0,0 0 0 0 0,-1 0 0 0 0,-3 1 0 0 0,-30 17 350 0 0,17-11-294 0 0,-20 12 1 0 0,28-14-66 0 0,-15 7-33 0 0,2-2 1 0 0,22-11 0 0 0,-8 4 3 0 0,1-1 0 0 0,-19 6 0 0 0,15-5-5 0 0,1-1 0 0 0,-1 2 0 0 0,1 0 0 0 0,0 0 0 0 0,-16 12 0 0 0,23-14 10 0 0,1-1 1 0 0,-1 1 0 0 0,0-1 0 0 0,0-1-1 0 0,-10 5 1 0 0,1 0 22 0 0,-13 8 78 0 0,26-13-117 0 0,0-1 1 0 0,-1 1 0 0 0,1-1 0 0 0,-1 0 0 0 0,1 0 0 0 0,-1 0 0 0 0,0 1 0 0 0,1-2-1 0 0,-1 1 1 0 0,0 0 0 0 0,0 0 0 0 0,0 0 0 0 0,-3 0 0 0 0,-19 6 16 0 0,-6 8 190 0 0,28-14 740 0 0,4 0-896 0 0,11 3-44 0 0,2 1-10 0 0,0 0 0 0 0,23 8 29 0 0,-22-6 21 0 0,1-2 0 0 0,0 0 1 0 0,-1 0-1 0 0,24 2 0 0 0,-5 0-16 0 0,-25-5 3 0 0,0 0 1 0 0,13 1 0 0 0,30 3 186 0 0,-32-3-5 0 0,40-1-1 0 0,-33-2-91 0 0,45 6 1 0 0,-9-1-20 0 0,-35-2-72 0 0,31 6 0 0 0,-27-3 9 0 0,1 1-45 0 0,-2-2 0 0 0,-20-4 11 0 0,-10-1 458 0 0,-4-1-604 0 0,0-1-1 0 0,0 1 1 0 0,-1 0-1 0 0,1 0 1 0 0,0 0-1 0 0,-1 0 1 0 0,1 1 0 0 0,-1-1-1 0 0,-4 0 1 0 0,-1 0-595 0 0,-5-5-250 0 0</inkml:trace>
</inkml:ink>
</file>

<file path=ppt/ink/ink2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52.762"/>
    </inkml:context>
    <inkml:brush xml:id="br0">
      <inkml:brushProperty name="width" value="0.05" units="cm"/>
      <inkml:brushProperty name="height" value="0.05" units="cm"/>
    </inkml:brush>
  </inkml:definitions>
  <inkml:trace contextRef="#ctx0" brushRef="#br0">0 270 919 0 0,'0'0'7664'0'0,"2"-2"-7249"0"0,55-70 2487 0 0,-48 61-2843 0 0,5-15 85 0 0,-8 18-118 0 0,-1 0-1 0 0,0-1 0 0 0,-1 0 0 0 0,6-17 0 0 0,2-3 41 0 0,-7 16-66 0 0,-1 1 0 0 0,1-1 0 0 0,-1 2 0 0 0,-1 2 11 0 0,-1 5 32 0 0,1-2-22 0 0,-2 5 1072 0 0,1 4-1015 0 0,2 8-12 0 0,-2-9-2 0 0,-1 1 0 0 0,3 10-10 0 0,0 2-33 0 0,-1-3 32 0 0,-2-7 1 0 0,2 9-44 0 0,1 22 81 0 0,-1-11 42 0 0,-3-22-69 0 0,1 0 6 0 0,2 27 74 0 0,-1-25-136 0 0,0 22 58 0 0,-1-12-55 0 0,-1-1 42 0 0,1-9 1 0 0,5 18 314 0 0,-5-19-3087 0 0,-1-1 843 0 0</inkml:trace>
</inkml:ink>
</file>

<file path=ppt/ink/ink2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53.585"/>
    </inkml:context>
    <inkml:brush xml:id="br0">
      <inkml:brushProperty name="width" value="0.05" units="cm"/>
      <inkml:brushProperty name="height" value="0.05" units="cm"/>
    </inkml:brush>
  </inkml:definitions>
  <inkml:trace contextRef="#ctx0" brushRef="#br0">0 100 3167 0 0,'0'0'142'0'0,"1"2"-8"0"0,1 21 1175 0 0,7 40 2834 0 0,-6-52-3869 0 0,-1 0 1 0 0,1 0-1 0 0,1-1 0 0 0,0 1 0 0 0,1-1 0 0 0,0 0 0 0 0,0-1 0 0 0,10 14 0 0 0,-8-14-144 0 0,-4-4-59 0 0,0-1 1 0 0,0 0 0 0 0,0-1 0 0 0,1 1 0 0 0,0 0 0 0 0,0-1 0 0 0,0 0-1 0 0,0 0 1 0 0,0 0 0 0 0,7 3 0 0 0,-1-1-46 0 0,-4-2-12 0 0,-1 0 1 0 0,2 0-1 0 0,-1-1 1 0 0,0 0-1 0 0,0 0 0 0 0,1 0 1 0 0,7 0-1 0 0,-8-1-11 0 0,0 0 9 0 0,0 0 0 0 0,0-1 0 0 0,1 0 0 0 0,-1 0 0 0 0,10-1 0 0 0,-6 1 13 0 0,30-6 14 0 0,-36 6-34 0 0,-1 0 1 0 0,0-1-1 0 0,0 0 0 0 0,0 1 1 0 0,0-1-1 0 0,0-1 0 0 0,0 1 1 0 0,0 0-1 0 0,3-3 0 0 0,4 0-5 0 0,-5 2 6 0 0,-1 0 0 0 0,1 0 0 0 0,-1-1 0 0 0,1 1-1 0 0,-1-1 1 0 0,0 0 0 0 0,0 0 0 0 0,0 0 0 0 0,0-1-1 0 0,5-6 1 0 0,-4 5 7 0 0,-2 2-1 0 0,1-1-1 0 0,-1 1 0 0 0,0-1 0 0 0,0 0 1 0 0,0 0-1 0 0,0 0 0 0 0,-1-1 0 0 0,0 1 1 0 0,1 0-1 0 0,1-9 0 0 0,3-3 34 0 0,-4 6-31 0 0,1-1-1 0 0,-1 1 1 0 0,0 0 0 0 0,-1-1 0 0 0,-1 0 0 0 0,1 1 0 0 0,-2-20 0 0 0,0 24 17 0 0,0 0 0 0 0,-1 0 0 0 0,0 0 1 0 0,-1 0-1 0 0,1 0 0 0 0,-1 0 0 0 0,0 0 0 0 0,0 1 1 0 0,-1-1-1 0 0,0 1 0 0 0,0 0 0 0 0,0-1 1 0 0,-1 1-1 0 0,1 1 0 0 0,-6-6 0 0 0,-11-3 311 0 0,6 5-164 0 0,11 5-119 0 0,-1 1 0 0 0,1 0 0 0 0,-1 0 0 0 0,0 0 0 0 0,1 0 0 0 0,-1 1-1 0 0,0-1 1 0 0,0 1 0 0 0,0 0 0 0 0,-4 0 0 0 0,-5-1 296 0 0,-24 1 1 0 0,23 1-155 0 0,8 1-117 0 0,1-1 1 0 0,-1 1-1 0 0,0 0 0 0 0,1 0 0 0 0,-1 0 0 0 0,1 1 0 0 0,-1 0 0 0 0,-7 4 1 0 0,10-5-85 0 0,1 0 1 0 0,0 0 0 0 0,0 0 0 0 0,0 0 0 0 0,0 0 0 0 0,0 1-1 0 0,0-1 1 0 0,1 1 0 0 0,-1-1 0 0 0,0 1 0 0 0,-1 2 0 0 0,-1 1-1 0 0,2-3-50 0 0,0 0-1 0 0,0 0 1 0 0,0-1 0 0 0,1 2-1 0 0,-1-1 1 0 0,1 0-1 0 0,0 0 1 0 0,-1 0-1 0 0,1 1 1 0 0,-1 3 0 0 0,1-2-20 0 0,-1-2-303 0 0</inkml:trace>
</inkml:ink>
</file>

<file path=ppt/ink/ink2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54.253"/>
    </inkml:context>
    <inkml:brush xml:id="br0">
      <inkml:brushProperty name="width" value="0.05" units="cm"/>
      <inkml:brushProperty name="height" value="0.05" units="cm"/>
    </inkml:brush>
  </inkml:definitions>
  <inkml:trace contextRef="#ctx0" brushRef="#br0">1 114 2303 0 0,'0'0'7560'0'0,"0"2"-7409"0"0,0 6 305 0 0,0 0 1 0 0,0 0-1 0 0,1 0 1 0 0,0 0-1 0 0,0 0 1 0 0,1 0-1 0 0,5 15 0 0 0,-2-8-144 0 0,1-2-1 0 0,1 1 1 0 0,13 21-1 0 0,-18-31-294 0 0,1 0-1 0 0,0 0 0 0 0,0 0 1 0 0,0 0-1 0 0,1 0 0 0 0,-1-1 1 0 0,1 1-1 0 0,4 3 0 0 0,2 1 39 0 0,-4-3-8 0 0,1 1 1 0 0,-1-1 0 0 0,1 0-1 0 0,0 0 1 0 0,0-1 0 0 0,0 0 0 0 0,1 0-1 0 0,-1 0 1 0 0,1-1 0 0 0,0-1-1 0 0,0 1 1 0 0,0-1 0 0 0,16 2 0 0 0,-18-4-18 0 0,0 1-1 0 0,0-1 1 0 0,0 0 0 0 0,1-1 0 0 0,7-1 0 0 0,-6 1-1 0 0,-2 0 33 0 0,1-2-54 0 0,8-5 68 0 0,-11 5-40 0 0,0 0-1 0 0,1-1 1 0 0,-1 1 0 0 0,0-1-1 0 0,-1 0 1 0 0,1 0-1 0 0,-1 0 1 0 0,0 0 0 0 0,0-1-1 0 0,0 1 1 0 0,0-1-1 0 0,-1 0 1 0 0,0 0-1 0 0,0 0 1 0 0,2-9 0 0 0,0-4 65 0 0,0 1 1 0 0,-1-1 0 0 0,0-23-1 0 0,-3 31-38 0 0,1 0-1 0 0,-1 1 0 0 0,-1-1 0 0 0,0 1 1 0 0,0-1-1 0 0,-1 1 0 0 0,0-1 0 0 0,-1 1 1 0 0,0 0-1 0 0,0 0 0 0 0,-1 0 1 0 0,0 0-1 0 0,0 1 0 0 0,-1 0 0 0 0,0 0 1 0 0,-12-14-1 0 0,15 20-37 0 0,0 0 1 0 0,0 0-1 0 0,0 1 0 0 0,0-1 1 0 0,0 1-1 0 0,0-1 1 0 0,0 1-1 0 0,0 0 0 0 0,-1 0 1 0 0,1 0-1 0 0,-1 0 1 0 0,1 0-1 0 0,0 0 0 0 0,-1 1 1 0 0,1-1-1 0 0,-1 1 1 0 0,0 0-1 0 0,1-1 0 0 0,-1 1 1 0 0,-4 1-1 0 0,-1 0 5 0 0,1-1 0 0 0,-1 2 1 0 0,1-1-1 0 0,0 1 0 0 0,-1 0 0 0 0,1 1 0 0 0,0 0 0 0 0,0 0 0 0 0,1 0 0 0 0,-1 1 1 0 0,1 0-1 0 0,-9 7 0 0 0,8-6-62 0 0,0 1 0 0 0,0 0 0 0 0,1 0 0 0 0,0 1 1 0 0,0 0-1 0 0,1 0 0 0 0,0 0 0 0 0,0 1 0 0 0,1-1 0 0 0,-5 12 1 0 0,2 9-1129 0 0,4-9-3391 0 0,1-3-1060 0 0</inkml:trace>
</inkml:ink>
</file>

<file path=ppt/ink/ink2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55.349"/>
    </inkml:context>
    <inkml:brush xml:id="br0">
      <inkml:brushProperty name="width" value="0.05" units="cm"/>
      <inkml:brushProperty name="height" value="0.05" units="cm"/>
    </inkml:brush>
  </inkml:definitions>
  <inkml:trace contextRef="#ctx0" brushRef="#br0">1 106 2759 0 0,'0'0'7371'0'0,"1"3"-7020"0"0,11 21 1071 0 0,-10-21-748 0 0,-1-1-482 0 0,4 8-58 0 0,-4-8 474 0 0,0-3-517 0 0,7-7-22 0 0,-1-3-15 0 0,28-47-44 0 0,-22 44-126 0 0,12-9 16 0 0,-3 5 226 0 0,-12 15 93 0 0,-7 3-148 0 0,0 0 33 0 0,9 0 95 0 0,-9 0-110 0 0,7 3 54 0 0,-4 0-46 0 0,-3-2-72 0 0,0 1 0 0 0,0-1 0 0 0,-1 1 0 0 0,1-1 0 0 0,0 1 0 0 0,-1 0 0 0 0,0 0 0 0 0,1 0 0 0 0,-1 1 0 0 0,0-1 0 0 0,0 0 0 0 0,0 1 0 0 0,2 3 0 0 0,0 7 41 0 0,-1 2 0 0 0,-2-1 3 0 0,-1-5-3 0 0,0-5-69 0 0,-5 14 133 0 0,4-16-87 0 0,12-10-214 0 0,11-10 78 0 0,23-23 0 0 0,-33 28 43 0 0,-9 10 44 0 0,0-1-1 0 0,0 1 1 0 0,1-1 0 0 0,0 1 0 0 0,0 0 0 0 0,0 1 0 0 0,0-1 0 0 0,0 1 0 0 0,0-1-1 0 0,7-1 1 0 0,1-1 6 0 0,0 1 0 0 0,1 2 0 0 0,-1 6 0 0 0,-7-2 0 0 0,12 14 0 0 0,-13-13 2 0 0,-3-2 4 0 0,1 0 0 0 0,-1 0 1 0 0,0 0-1 0 0,1 1 0 0 0,-1-1 0 0 0,0 1 0 0 0,0-1 1 0 0,0 1-1 0 0,0-1 0 0 0,0 1 0 0 0,0 2 0 0 0,1-2 11 0 0,0 1 0 0 0,0 0 0 0 0,-1 0-1 0 0,1 0 1 0 0,-1 0 0 0 0,1 0 0 0 0,-1 0-1 0 0,0 0 1 0 0,1 6 0 0 0,-1-1-9 0 0,3 5 56 0 0,0 1 23 0 0,1 0-28 0 0,-1 0-49 0 0,-1-2-60 0 0,-3-10-214 0 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1:36.732"/>
    </inkml:context>
    <inkml:brush xml:id="br0">
      <inkml:brushProperty name="width" value="0.2" units="cm"/>
      <inkml:brushProperty name="height" value="0.4" units="cm"/>
      <inkml:brushProperty name="color" value="#663300"/>
      <inkml:brushProperty name="tip" value="rectangle"/>
      <inkml:brushProperty name="rasterOp" value="maskPen"/>
    </inkml:brush>
  </inkml:definitions>
  <inkml:trace contextRef="#ctx0" brushRef="#br0">2730 1350 5527 0 0,'73'-20'986'0'0,"86"-11"-1"0"0,-146 29-994 0 0,-11 2-103 0 0,-5-1-160 0 0,-23-6 35 0 0,0 1 0 0 0,0 2 0 0 0,0 0 0 0 0,-36 1 0 0 0,-3-2 183 0 0,-385-32 802 0 0,314 27-339 0 0,-349-48 897 0 0,485 58-1306 0 0,-17-2 341 0 0,0-1-1 0 0,1-1 1 0 0,-1-1 0 0 0,-17-7 0 0 0,32 11 139 0 0,1-12 450 0 0,2 11-902 0 0,0 0-1 0 0,0 0 1 0 0,0 0-1 0 0,0 0 0 0 0,0 0 1 0 0,0 0-1 0 0,0 0 1 0 0,1 1-1 0 0,-1-1 1 0 0,1 1-1 0 0,-1-1 0 0 0,1 1 1 0 0,-1-1-1 0 0,1 1 1 0 0,0 0-1 0 0,0 0 1 0 0,3-2-1 0 0,6-2 67 0 0,22-9 1 0 0,-18 9-40 0 0,184-59-63 0 0,-60 21-22 0 0,-17 1 21 0 0,261-81-46 0 0,-206 82-11 0 0,131-40-124 0 0,-298 78 106 0 0,-1-1 0 0 0,0 0 0 0 0,17-10 0 0 0,-24 13-60 0 0,-8-9 0 0 0,3 7 140 0 0,1 1 0 0 0,0 0-1 0 0,-1 0 1 0 0,1 0-1 0 0,-1 0 1 0 0,0 0 0 0 0,0 1-1 0 0,0-1 1 0 0,0 1 0 0 0,-4-2-1 0 0,-34-7-87 0 0,33 9 75 0 0,-239-30-166 0 0,16 4 59 0 0,139 11 149 0 0,19 4 59 0 0,-86-26 1 0 0,135 26 137 0 0,22 11-116 0 0,7-3-127 0 0,-1 0 1 0 0,2 0 0 0 0,-1 0 0 0 0,0 1 0 0 0,1-1-1 0 0,0 2 1 0 0,0-1 0 0 0,10-3 0 0 0,5 0-212 0 0,27-4 0 0 0,-26 6 98 0 0,106-19-1152 0 0,237-9 0 0 0,-299 28 916 0 0,-64 4 256 0 0,-5 0-46 0 0,-21-1 152 0 0,-39 4-1 0 0,-2 1 12 0 0,-37-4-18 0 0,-117-1-34 0 0,183-1 49 0 0,-47-8 0 0 0,69 6 0 0 0,5 1 14 0 0,7 3 122 0 0,4-1-62 0 0,23-6-79 0 0,-1 1 0 0 0,1 2 0 0 0,-1 0-1 0 0,1 2 1 0 0,0 0 0 0 0,34 3-1 0 0,-9 3 24 0 0,0 2 0 0 0,61 16-1 0 0,-103-20-13 0 0,0-1-1 0 0,0 1 0 0 0,0-2 0 0 0,1 1 0 0 0,12-2 1 0 0,-14 1 3 0 0,-5 0 302 0 0,-5-1-133 0 0,-37-15 281 0 0,0 2 0 0 0,-71-16 0 0 0,-90-4-327 0 0,165 28-35 0 0,-51-1 30 0 0,14 1-86 0 0,56 4-42 0 0,-1 0 52 0 0,0-1 1 0 0,1 0-1 0 0,-28-10 1 0 0,43 12-98 0 0,16-4-83 0 0,9-3 99 0 0,1 2 0 0 0,0 1 0 0 0,31-3 0 0 0,74 0-96 0 0,-20 7 128 0 0,-97 1 28 0 0,0 1-1 0 0,23 3 1 0 0,-15-1 38 0 0,0-1 0 0 0,22 0 1 0 0,-58-9 226 0 0,4 2-172 0 0,-15-1-239 0 0,0 1-1 0 0,-39-1 1 0 0,8 1 1 0 0,6 3 65 0 0,34 2 14 0 0,-1 0 0 0 0,-21-4 0 0 0,38 4-50 0 0,24-4-653 0 0,-19 3 728 0 0,0 0 0 0 0,0 0 1 0 0,0 1-1 0 0,0-1 0 0 0,6 1 0 0 0,76 12 3 0 0,-39-4-4 0 0,139 31-26 0 0,-150-35 40 0 0,-19 0 0 0 0,-4 0 11 0 0,-9-3 209 0 0,-5-2-155 0 0,-17-4-36 0 0,-28-3 0 0 0,29 5-37 0 0,-129-15-442 0 0,-6-13 502 0 0,140 28-29 0 0,1-1 20 0 0,-5-4-33 0 0,15 4-17 0 0,2 3 0 0 0,-3-2-60 0 0,3 2 63 0 0,-1 1 0 0 0,1 0 0 0 0,0 0 0 0 0,-1-1 0 0 0,1 1 1 0 0,0 0-1 0 0,0-1 0 0 0,-1 1 0 0 0,1 0 0 0 0,0-1 0 0 0,0 1 0 0 0,0-1 0 0 0,0 1 1 0 0,-1 0-1 0 0,1-1 0 0 0,0 1 0 0 0,0-1 0 0 0,0 1 0 0 0,0-1 0 0 0,0 1 0 0 0,0 0 0 0 0,0-1 1 0 0,0 0-1 0 0,3-9-14 0 0,2 2 29 0 0,-3 6 13 0 0,0 0-1 0 0,0 0 1 0 0,0 0-1 0 0,0 1 1 0 0,0-1 0 0 0,1 1-1 0 0,-1-1 1 0 0,0 1-1 0 0,1 0 1 0 0,-1 0 0 0 0,1 0-1 0 0,0 0 1 0 0,-1 0-1 0 0,1 1 1 0 0,0-1 0 0 0,5 0-1 0 0,4 1 78 0 0,0 0-1 0 0,20 3 1 0 0,4 0 17 0 0,-7-3-102 0 0,52 3 59 0 0,-66-2-22 0 0,-3 0 23 0 0,-9-1 352 0 0,-16-5-262 0 0,-1 1-149 0 0,-1 1 1 0 0,0 0 0 0 0,0 1 0 0 0,1 1-1 0 0,-27 1 1 0 0,-11-1 6 0 0,27-3-24 0 0,-2 2 0 0 0,3 0-88 0 0,22 2-1 0 0,0 0-240 0 0,-3 0 365 0 0,16 4-779 0 0,4-1 786 0 0,4-1-33 0 0,-13-2-9 0 0,15-2-2 0 0,0 0-2 0 0,-19 2-1 0 0,20 0 103 0 0,-10 0 1449 0 0,-13-2-1494 0 0,0 0-46 0 0,-1-2-6 0 0,-11-8 52 0 0,10 10-52 0 0,0 0-1 0 0,0 0 1 0 0,0 0 0 0 0,-1 0 0 0 0,1 0 0 0 0,-5-1 0 0 0,-39-9-5 0 0,31 9-90 0 0,-1 1-1 0 0,-19-1 1 0 0,-10 0 13 0 0,25 2-34 0 0,29 4-15 0 0,-2-2 100 0 0,9 4 40 0 0,1-2 32 0 0,8 2-15 0 0,-21-4-3 0 0,20 8-4 0 0,7 2-21 0 0,-5-1 0 0 0,-12-4 0 0 0,10 8 0 0 0,0-1 35 0 0,-13-10 22 0 0,2 4 54 0 0,1 0 0 0 0,23 17-1 0 0,2 4-19 0 0,-31-21-67 0 0,-1-1-1 0 0,2 0 1 0 0,-1 0-1 0 0,1 0 1 0 0,-1-1-1 0 0,10 4 1 0 0,7 4-8 0 0,4 2-16 0 0,-12-8 49 0 0,0 0-1 0 0,0-1 0 0 0,1-1 0 0 0,30 5 0 0 0,11 3 31 0 0,-27-6 103 0 0,-17-4-191 0 0,-4 0-16 0 0,1-1-1 0 0,16 2 0 0 0,4-3 26 0 0,-17 0 0 0 0,1-2 0 0 0,1 0 0 0 0,-1 3 0 0 0,0-2 0 0 0,0 0 0 0 0,-1 0 0 0 0,0-1 0 0 0,1 0 0 0 0,-1 0 0 0 0,1-1 0 0 0,6 0 31 0 0,2 1 2 0 0,-9 2-33 0 0,-2 1 11 0 0,-9-2 48 0 0,-7 0-43 0 0,1-1-1 0 0,-1 0 1 0 0,1 0 0 0 0,0 0 0 0 0,-5-2 0 0 0,-11-3-21 0 0,-3 4-57 0 0,-1 0-1 0 0,-30 2 1 0 0,-22-1 17 0 0,-30-7 27 0 0,-90-11-28 0 0,166 15 46 0 0,9-1-77 0 0,20 5 74 0 0,-1 0-1 0 0,1 0 1 0 0,0 0 0 0 0,0 0 0 0 0,0 0 0 0 0,0 0 0 0 0,0-1 0 0 0,0 1-1 0 0,0 0 1 0 0,0 0 0 0 0,-1 0 0 0 0,1 0 0 0 0,0 0 0 0 0,0 0-1 0 0,0 0 1 0 0,0 0 0 0 0,0 0 0 0 0,0 0 0 0 0,0-1 0 0 0,0 1 0 0 0,0 0-1 0 0,0 0 1 0 0,0 0 0 0 0,0 0 0 0 0,0 0 0 0 0,0 0 0 0 0,0 0 0 0 0,0-1-1 0 0,0 1 1 0 0,0 0 0 0 0,0 0 0 0 0,0 0 0 0 0,0 0 0 0 0,0 0 0 0 0,0 0-1 0 0,0 0 1 0 0,0-1 0 0 0,0 1 0 0 0,0 0 0 0 0,0 0 0 0 0,0 0 0 0 0,0 0-1 0 0,0 0 1 0 0,0 0 0 0 0,0 0 0 0 0,0 0 0 0 0,0-1 0 0 0,0 1-1 0 0,0 0 1 0 0,0 0 0 0 0,1 0 0 0 0,-1 0 0 0 0,0 0 0 0 0,0 0 0 0 0,0 0-1 0 0,20-7-304 0 0,-19 6 300 0 0,7 0-3 0 0,0 0 0 0 0,0 0 0 0 0,1 0 0 0 0,9 2 0 0 0,16-2 12 0 0,-18 0-13 0 0,1 1-1 0 0,23 3 1 0 0,11 0-15 0 0,-24-1-6 0 0,51 8 0 0 0,-41-4 35 0 0,-13-3-5 0 0,36 0 0 0 0,14-1 73 0 0,-59-2-70 0 0,-3 0 11 0 0,-10 0 42 0 0,-4 0-46 0 0,0-1 0 0 0,0 1 0 0 0,0-1 0 0 0,0 0 0 0 0,0 1 0 0 0,0-1 0 0 0,-4-2 0 0 0,-5-2 1 0 0,-3 2-17 0 0,0 0-1 0 0,0 2 1 0 0,0 0-1 0 0,0 0 0 0 0,-17 2 1 0 0,5-1-8 0 0,-40 5-37 0 0,25 0 44 0 0,7-2-39 0 0,14-1 47 0 0,-28 0-1 0 0,26-3 3 0 0,9 1 0 0 0,-23-3 0 0 0,-2 0-216 0 0,36 2 140 0 0,-8-1-640 0 0,13 1 692 0 0,23 1-84 0 0,22 4 94 0 0,19 2 16 0 0,24-11-2 0 0,-3-2 0 0 0,-73 6 0 0 0,1-2 0 0 0,0 0 0 0 0,-14 3 45 0 0,1 0 1 0 0,0-1-1 0 0,-1 1 0 0 0,1-1 0 0 0,-1 0 0 0 0,0 0 0 0 0,1 0 0 0 0,2-2 0 0 0,-17 2 612 0 0,3 0-493 0 0,-25-2-128 0 0,-54 2 0 0 0,51 1-31 0 0,25-1-5 0 0,-24-3 0 0 0,-6-2 0 0 0,-44-4 0 0 0,72 8 0 0 0,3-1 0 0 0,7 1 0 0 0,-1 1 0 0 0,1 0 0 0 0,0 0 0 0 0,0 1 0 0 0,0-1 0 0 0,-6 1 0 0 0,-3-1 0 0 0,1-3 0 0 0,2 0-12 0 0,8 4-52 0 0,4-2-182 0 0,8-3 232 0 0,3-1 14 0 0,-1 0 0 0 0,3 0 0 0 0,-9 3 0 0 0,13-2 0 0 0,-13 5 29 0 0,0-1-1 0 0,0 1 0 0 0,10 1 1 0 0,-3-1 1 0 0,16 3-30 0 0,-20-3 0 0 0,-4 0 0 0 0,0 1 0 0 0,-1-1 0 0 0,1 1 0 0 0,-1 0 0 0 0,8 2 0 0 0,-7-1 0 0 0,21 1 0 0 0,-10-1 0 0 0,-4-2 11 0 0,-9 0 106 0 0,-11-10-53 0 0,6 8-67 0 0,0 1 0 0 0,0-1 0 0 0,0 1 0 0 0,0 0 0 0 0,-1-1 0 0 0,1 1 0 0 0,0 0 0 0 0,-1 0 0 0 0,1 0 0 0 0,-1 1 0 0 0,-2-1 0 0 0,-32-3-59 0 0,12 2 62 0 0,14 0-19 0 0,-1 1-1 0 0,-17 0 1 0 0,-48-1 23 0 0,64 0-4 0 0,4-1-10 0 0,7 2-44 0 0,5 2 1 0 0,0-1 51 0 0,1 1 0 0 0,0-1-1 0 0,0 0 1 0 0,0 0 0 0 0,6-1 0 0 0,-6 1 2 0 0,-1 0 0 0 0,1 0 1 0 0,-1 0-1 0 0,1 1 0 0 0,-1-1 0 0 0,1 1 1 0 0,-1 0-1 0 0,4 1 0 0 0,-2 0 0 0 0,0 0 0 0 0,17 0 0 0 0,25 1 0 0 0,26 4 75 0 0,-23-4 194 0 0,-36-1-205 0 0,-3-4-23 0 0,-7 1-27 0 0,0 1 0 0 0,0-1 0 0 0,0 0 0 0 0,0 1 0 0 0,0 0 0 0 0,5 0 0 0 0,10-1 36 0 0,-17 0-48 0 0,-1 1-2 0 0,36 7 76 0 0,7 3 52 0 0,-20-5-69 0 0,-19-3-75 0 0,4 3 33 0 0,27 8 158 0 0,-21-9-165 0 0,-1 0-10 0 0,-2-2 2 0 0,1 2 23 0 0,-5 0 2 0 0,22 6 101 0 0,-18-5-118 0 0,0-2 1 0 0,-8-1 32 0 0,7 2-33 0 0,2 2-10 0 0,-3-2 11 0 0,-5-2 32 0 0,7 4-33 0 0,2 0-10 0 0,-1 2 0 0 0,0-3 0 0 0,2 2 0 0 0,-1-2 0 0 0,1 1 0 0 0,-1-1 0 0 0,1 1 0 0 0,1-1 0 0 0,-1 0 5 0 0,-8-2-13 0 0,15 8 75 0 0,7 1 51 0 0,-14-5-108 0 0,-1 0-10 0 0,1-1 0 0 0,1 0 0 0 0,0-1 0 0 0,-1-2 0 0 0,8 1 0 0 0,-22-4 0 0 0,38 9 0 0 0,-23-5 0 0 0,0 1 0 0 0,0 1 0 0 0,-1-1 0 0 0,1 1 0 0 0,30 11 0 0 0,1-1 0 0 0,13 8 0 0 0,91 49 0 0 0,-58-26 0 0 0,123 56 0 0 0,-184-89 0 0 0,-1 2 0 0 0,-1 1 0 0 0,-1 1 0 0 0,46 37 0 0 0,-52-35-57 0 0,0 1 0 0 0,-1 0-1 0 0,21 30 1 0 0,-42-50 34 0 0,-1-1 0 0 0,1 1 0 0 0,0 0 0 0 0,-1 0-1 0 0,1 0 1 0 0,-1 0 0 0 0,0 0 0 0 0,1 0 0 0 0,-1 0 0 0 0,0 0 0 0 0,1 0 0 0 0,-1 0 0 0 0,0 0 0 0 0,0 0 0 0 0,0 0-1 0 0,0 0 1 0 0,0 0 0 0 0,0 0 0 0 0,0 0 0 0 0,0 0 0 0 0,-1 0 0 0 0,1 0 0 0 0,0 0 0 0 0,0 0 0 0 0,-1 0-1 0 0,1 0 1 0 0,-1 0 0 0 0,1 0 0 0 0,-1 0 0 0 0,1 0 0 0 0,-1-1 0 0 0,0 1 0 0 0,1 0 0 0 0,-1 0 0 0 0,0-1-1 0 0,0 1 1 0 0,0 0 0 0 0,1-1 0 0 0,-2 2 0 0 0,-4 1-46 0 0,0 0 0 0 0,0 0-1 0 0,0 0 1 0 0,-11 3 0 0 0,14-5 48 0 0,-29 9-41 0 0,0-2-1 0 0,0-1 0 0 0,-36 2 0 0 0,-101 2-55 0 0,157-10 111 0 0,-75 1-63 0 0,9 0 65 0 0,-114 17 0 0 0,-157 29 69 0 0,-242 46 80 0 0,529-83-78 0 0,-27 5 82 0 0,73-12-127 0 0,1 0-1 0 0,0 1 1 0 0,-21 10-1 0 0,23-9-44 0 0,11-5-104 0 0,4 1 74 0 0,5 1-8 0 0,-1 1 1 0 0,1-1-1 0 0,-1-1 1 0 0,1 1-1 0 0,0-1 1 0 0,0 0-1 0 0,0-1 1 0 0,0 1 0 0 0,10-1-1 0 0,37 0-18 0 0,68-7 0 0 0,55-16 398 0 0,22-3 89 0 0,-95 17-209 0 0,189-18 164 0 0,-68 4-265 0 0,-46 6 78 0 0,-176 15-100 0 0,-6-1 45 0 0,-3-1-82 0 0,0-1 0 0 0,-1 1 0 0 0,1 0-1 0 0,-1 1 1 0 0,1 0 0 0 0,-1 0 0 0 0,0 0 0 0 0,0 1 0 0 0,-10-1 0 0 0,-11 0-10 0 0,-30 2 1 0 0,36 1-36 0 0,-615-10-45 0 0,384 7 251 0 0,-81-5 54 0 0,308 5-250 0 0,0 2 12 0 0,0-2-1 0 0,0-1 0 0 0,0-2 1 0 0,-32-8-1 0 0,44 6 29 0 0,13 6-41 0 0,1 1 1 0 0,-1-1-1 0 0,1 1 1 0 0,-1-1-1 0 0,1 1 0 0 0,0-1 1 0 0,-1 0-1 0 0,1 1 1 0 0,-1-1-1 0 0,1 0 1 0 0,0 1-1 0 0,0-1 1 0 0,-1 0-1 0 0,1 1 1 0 0,0-1-1 0 0,0 0 1 0 0,0 1-1 0 0,0-1 0 0 0,0 0 1 0 0,0 0-1 0 0,0 1 1 0 0,0-1-1 0 0,0-1 1 0 0,0 0-5 0 0,1 1 0 0 0,0-1 0 0 0,-1 1 0 0 0,1-1 0 0 0,0 1-1 0 0,0 0 1 0 0,0-1 0 0 0,0 1 0 0 0,0 0 0 0 0,2-2 0 0 0,3-2-35 0 0,1-1 0 0 0,-1 2 0 0 0,11-7 0 0 0,-15 10 25 0 0,85-44-290 0 0,-36 19 146 0 0,131-59-69 0 0,16-8 530 0 0,-198 93-286 0 0,0-1-1 0 0,1 1 1 0 0,-1 0-1 0 0,1 0 0 0 0,-1 0 1 0 0,0 0-1 0 0,1-1 1 0 0,-1 1-1 0 0,1 0 0 0 0,-1 0 1 0 0,0-1-1 0 0,1 1 1 0 0,-1 0-1 0 0,0-1 0 0 0,1 1 1 0 0,-1 0-1 0 0,0-1 1 0 0,0 1-1 0 0,1 0 0 0 0,-1-1 1 0 0,0 1-1 0 0,0-1 1 0 0,0 1-1 0 0,0 0 0 0 0,1-1 1 0 0,-1 1-1 0 0,0-1 1 0 0,0 1-1 0 0,0-1 0 0 0,0 0 1 0 0,-1 1-8 0 0,1-1-1 0 0,0 0 1 0 0,-1 1 0 0 0,0-1 0 0 0,1 1 0 0 0,-1-1-1 0 0,1 1 1 0 0,-1-1 0 0 0,0 1 0 0 0,1-1 0 0 0,-1 1 0 0 0,0 0-1 0 0,1-1 1 0 0,-1 1 0 0 0,-1-1 0 0 0,-34-7 13 0 0,2 5-47 0 0,0 2-1 0 0,-65 7 0 0 0,32-2-57 0 0,-127 9 8 0 0,-32 0 18 0 0,144-10 4 0 0,-237 0-410 0 0,266-9 333 0 0,45 3 101 0 0,11 1 8 0 0,9-2 1 0 0,-11 4 18 0 0,301-38 0 0 0,-152 24 0 0 0,154-13-294 0 0,112-14-180 0 0,-398 38 464 0 0,-15 2-22 0 0,-4 0 43 0 0,-1 0 1 0 0,0 0-1 0 0,0 0 1 0 0,1 0-1 0 0,-1 1 1 0 0,0-1 0 0 0,0 0-1 0 0,0 1 1 0 0,0 0-1 0 0,0-1 1 0 0,0 1-1 0 0,-4 0 1 0 0,4 0 15 0 0,-29-2 101 0 0,1 1 0 0 0,-48 6-1 0 0,40-2-125 0 0,-735 68 214 0 0,740-68-169 0 0,-113 16 161 0 0,114-13-146 0 0,1 1-1 0 0,-46 16 1 0 0,71-20-59 0 0,-1 0 0 0 0,1 0-1 0 0,-11 8 1 0 0,17-11-4 0 0,0 1 0 0 0,-1-1 0 0 0,1 1 0 0 0,-1-1-1 0 0,1 1 1 0 0,0-1 0 0 0,0 1 0 0 0,-1-1 0 0 0,1 1 0 0 0,0-1 0 0 0,0 1 0 0 0,0-1 0 0 0,-1 1 0 0 0,1-1-1 0 0,0 1 1 0 0,0 0 0 0 0,0-1 0 0 0,0 1 0 0 0,0-1 0 0 0,0 1 0 0 0,0-1 0 0 0,0 1 0 0 0,1 0 0 0 0,-1-1-1 0 0,0 1 1 0 0,0-1 0 0 0,1 1 0 0 0,-1 0-8 0 0,1 2-6 0 0,0-1 0 0 0,0 0 0 0 0,0 1 0 0 0,0-1 0 0 0,1 0 0 0 0,-1 0 0 0 0,1 0 0 0 0,-1 0 0 0 0,1 0 0 0 0,0 0 0 0 0,0 0 0 0 0,0 0 1 0 0,0-1-1 0 0,0 1 0 0 0,0-1 0 0 0,0 1 0 0 0,0-1 0 0 0,1 0 0 0 0,3 1 0 0 0,4 2-31 0 0,0-1 0 0 0,1 0 0 0 0,15 2 0 0 0,31 2-105 0 0,78 1 0 0 0,60-12 116 0 0,-54 1 52 0 0,137-2 196 0 0,491 10-56 0 0,-701-1-160 0 0,1 3-1 0 0,70 18 1 0 0,-134-24 3 0 0,0 0 0 0 0,1 1 0 0 0,-1 0 0 0 0,0 0 0 0 0,0 0 0 0 0,6 4 0 0 0,-10-6 0 0 0,-1 1 0 0 0,1-1 0 0 0,-1 0 0 0 0,1 1 0 0 0,-1-1 0 0 0,1 1 0 0 0,-1-1 0 0 0,1 1 0 0 0,-1-1 0 0 0,1 1 0 0 0,-1-1 0 0 0,1 1 0 0 0,-1-1 0 0 0,0 1 0 0 0,0-1 0 0 0,1 1 0 0 0,-1 0 0 0 0,1 0 0 0 0,-2 1-1 0 0,1 0 0 0 0,0-1 0 0 0,-1 1 0 0 0,1-1 0 0 0,-1 0 0 0 0,0 1 0 0 0,1-1-1 0 0,-1 1 1 0 0,0-1 0 0 0,0 0 0 0 0,0 1 0 0 0,0-1 0 0 0,0 0 0 0 0,0 0 0 0 0,0 0-1 0 0,0 0 1 0 0,0 0 0 0 0,-1 0 0 0 0,-1 1 0 0 0,-30 18-15 0 0,8-10 83 0 0,0 0 0 0 0,0-1 0 0 0,-35 7 1 0 0,-81 9 142 0 0,22-5-115 0 0,-43 14 27 0 0,-150 29 124 0 0,80-18-142 0 0,-365 119 0 0 0,584-160-111 0 0,-8 3-15 0 0,0 1 1 0 0,0 0-1 0 0,-20 13 1 0 0,38-20-95 0 0,6 1-155 0 0,5 2 220 0 0,-1-1 0 0 0,0 0 1 0 0,1 0-1 0 0,0-1 0 0 0,-1 0 0 0 0,1-1 0 0 0,0 1 0 0 0,0-2 0 0 0,11 1 0 0 0,76-6-413 0 0,-89 5 461 0 0,306-46 328 0 0,-67 7-50 0 0,-37 11-115 0 0,112-13-40 0 0,-252 36-120 0 0,0 2 0 0 0,70 8 0 0 0,-127-5 0 0 0,1 2 0 0 0,20 4 0 0 0,-31-6 0 0 0,-1 1 0 0 0,1-1 0 0 0,0 0 0 0 0,-1 0 0 0 0,1 0 0 0 0,0 1 0 0 0,-1-1 0 0 0,1 0 0 0 0,0 1 0 0 0,-1-1 0 0 0,1 0 0 0 0,0 1 0 0 0,-1-1 0 0 0,1 1 0 0 0,-1-1 0 0 0,1 2 0 0 0,-1-2-1 0 0,0 1 0 0 0,0 0 0 0 0,0-1 0 0 0,-1 1 0 0 0,1 0 0 0 0,0-1 0 0 0,-1 1 0 0 0,1-1 0 0 0,-1 1 0 0 0,1 0-1 0 0,0-1 1 0 0,-1 1 0 0 0,1-1 0 0 0,-1 1 0 0 0,0-1 0 0 0,1 0 0 0 0,-1 1 0 0 0,1-1 0 0 0,-1 1 0 0 0,0-1 0 0 0,1 0 0 0 0,-2 1 0 0 0,-19 8-59 0 0,-180 50 94 0 0,135-42 48 0 0,-301 71 194 0 0,8-3-120 0 0,299-69-141 0 0,-351 92 210 0 0,-280 99 31 0 0,586-169-247 0 0,86-29 5 0 0,-1 0 0 0 0,2 1-1 0 0,-20 13 1 0 0,36-21-16 0 0,-1 0 0 0 0,1 0 0 0 0,-1 0 0 0 0,1 0 0 0 0,0 0 0 0 0,-1 1 0 0 0,1-1 0 0 0,0 1 0 0 0,1-1 0 0 0,-1 1-1 0 0,0 0 1 0 0,1 0 0 0 0,-1-1 0 0 0,1 1 0 0 0,0 0 0 0 0,0 0 0 0 0,-1 5 0 0 0,2-7-4 0 0,0-1 0 0 0,0 0 0 0 0,0 0 0 0 0,0 0-1 0 0,0 1 1 0 0,0-1 0 0 0,0 0 0 0 0,0 0 0 0 0,0 1 0 0 0,0-1 0 0 0,0 0 0 0 0,0 0 0 0 0,0 0-1 0 0,1 1 1 0 0,-1-1 0 0 0,0 0 0 0 0,0 0 0 0 0,0 0 0 0 0,0 0 0 0 0,0 1 0 0 0,0-1 0 0 0,1 0 0 0 0,-1 0-1 0 0,0 0 1 0 0,0 0 0 0 0,0 1 0 0 0,0-1 0 0 0,1 0 0 0 0,-1 0 0 0 0,0 0 0 0 0,12 9-71 0 0,0 0 1 0 0,0-1 0 0 0,0 0 0 0 0,1-1-1 0 0,0-1 1 0 0,1 0 0 0 0,0-1-1 0 0,-1 0 1 0 0,2-1 0 0 0,-1-1 0 0 0,15 2-1 0 0,19 1 45 0 0,1-2-1 0 0,52-3 0 0 0,251-19 245 0 0,-10 0 38 0 0,-310 18-232 0 0,0 0 1 0 0,0 3 0 0 0,38 7-1 0 0,-68-10-18 0 0,-1 0 0 0 0,0 0 0 0 0,1 1 0 0 0,-1-1 0 0 0,1 1 0 0 0,-1-1 0 0 0,0 1 0 0 0,1-1 0 0 0,-1 1 0 0 0,0 0 0 0 0,2 1 0 0 0,-3-1-1 0 0,1-1 0 0 0,-1 1-1 0 0,0 0 1 0 0,1 0-1 0 0,-1 0 1 0 0,0-1 0 0 0,0 1-1 0 0,0 0 1 0 0,0 0 0 0 0,0 0-1 0 0,0 0 1 0 0,0-1-1 0 0,0 1 1 0 0,0 0 0 0 0,0 0-1 0 0,0 0 1 0 0,0 0 0 0 0,-1-1-1 0 0,1 1 1 0 0,0 0-1 0 0,-1 0 1 0 0,1 0 0 0 0,0-1-1 0 0,-1 1 1 0 0,1 0 0 0 0,-1-1-1 0 0,1 1 1 0 0,-1 0-1 0 0,1-1 1 0 0,-1 1 0 0 0,-1 0-1 0 0,-1 3-6 0 0,-1-1-1 0 0,1 0 0 0 0,-1 0 0 0 0,-7 4 0 0 0,-17 7 45 0 0,0-3-1 0 0,-2 0 1 0 0,-58 13 0 0 0,58-16-5 0 0,-93 23 117 0 0,-300 84 194 0 0,83-27-115 0 0,269-71-174 0 0,-421 143 211 0 0,472-153-267 0 0,0 1 0 0 0,1 0 0 0 0,0 2-1 0 0,-18 12 1 0 0,37-22-9 0 0,-1 1-1 0 0,1-1 1 0 0,0 1 0 0 0,0-1-1 0 0,0 1 1 0 0,-1-1-1 0 0,1 1 1 0 0,0-1-1 0 0,0 1 1 0 0,0-1 0 0 0,0 1-1 0 0,0-1 1 0 0,0 1-1 0 0,0-1 1 0 0,1 1-1 0 0,-1-1 1 0 0,0 1-1 0 0,0-1 1 0 0,0 1 0 0 0,0-1-1 0 0,1 1 1 0 0,-1-1-1 0 0,0 1 1 0 0,0-1-1 0 0,1 1 1 0 0,-1-1 0 0 0,0 1-1 0 0,1-1 1 0 0,0 1-1 0 0,-1-1-6 0 0,1 2-23 0 0,1-1 0 0 0,0 1 0 0 0,0-1 0 0 0,-1 1-1 0 0,1-1 1 0 0,0 0 0 0 0,0 0 0 0 0,0 0 0 0 0,1 0-1 0 0,-1 0 1 0 0,0 0 0 0 0,4 0 0 0 0,29 5-292 0 0,-33-6 311 0 0,33 1-75 0 0,0-1 0 0 0,0-2 0 0 0,58-10 0 0 0,-61 7 83 0 0,471-65 218 0 0,-353 46-75 0 0,-158 26-79 0 0,1 0-1 0 0,-1 0 1 0 0,-9 4-1 0 0,-16 6 75 0 0,-299 52 138 0 0,130-28-255 0 0,-139 20 303 0 0,173-34 238 0 0,166-22-294 0 0,5 1-217 0 0,8 1-124 0 0,0 0 0 0 0,1 0 0 0 0,-1-1 0 0 0,1-1 0 0 0,-1 0 0 0 0,1 0 0 0 0,-1-1 0 0 0,14-4-1 0 0,11-2-31 0 0,46-16-1 0 0,208-89-18 0 0,-141 51 84 0 0,-31 10 55 0 0,-96 40 0 0 0,-1 0 0 0 0,-1-2 0 0 0,26-21 0 0 0,-40 29 6 0 0,1-1-1 0 0,-1 0 0 0 0,-1 0 1 0 0,1-1-1 0 0,-1 1 0 0 0,0-1 1 0 0,-1-1-1 0 0,1 1 0 0 0,-1 0 1 0 0,-1-1-1 0 0,4-9 0 0 0,-6 12 11 0 0,0 1-1 0 0,0-1 1 0 0,0 0 0 0 0,-1 0-1 0 0,1 0 1 0 0,-1 1-1 0 0,0-1 1 0 0,-1 0-1 0 0,1 0 1 0 0,-1 0-1 0 0,0 1 1 0 0,0-1 0 0 0,-1 0-1 0 0,1 1 1 0 0,-1-1-1 0 0,0 1 1 0 0,0 0-1 0 0,0-1 1 0 0,-1 1-1 0 0,-5-7 1 0 0,1 3 3 0 0,0 1 0 0 0,-1 0 0 0 0,0 0 0 0 0,0 1-1 0 0,0 0 1 0 0,-1 0 0 0 0,0 1 0 0 0,0 0 0 0 0,-16-5 0 0 0,-5-1-38 0 0,-57-13 0 0 0,-10 6-264 0 0,-174-11 1 0 0,-101 21 333 0 0,334 9 139 0 0,-76 11 0 0 0,103-9-211 0 0,9-2-91 0 0,31-3-550 0 0,1 0 509 0 0,-1-3 0 0 0,0 0 0 0 0,56-18 0 0 0,34-9 170 0 0,-116 32 181 0 0,-4-2-86 0 0,-1 0-89 0 0,-1 0-1 0 0,1 0 1 0 0,0 1-1 0 0,0-1 1 0 0,-1 0 0 0 0,1 1-1 0 0,-1 0 1 0 0,1 0-1 0 0,-1-1 1 0 0,0 1-1 0 0,1 1 1 0 0,-1-1-1 0 0,0 0 1 0 0,-3 0-1 0 0,-9-1 54 0 0,-23 1-1 0 0,23 1-68 0 0,-65 0 49 0 0,44 1 16 0 0,-62-6 0 0 0,96 5-8 0 0,0-1-10 0 0,2 1-57 0 0,-1 0 0 0 0,1 0-1 0 0,0 0 1 0 0,0 0 0 0 0,-1 0 0 0 0,1 0 0 0 0,0 0-1 0 0,0 0 1 0 0,-1 0 0 0 0,1-1 0 0 0,0 1-1 0 0,0 0 1 0 0,-1 0 0 0 0,1 0 0 0 0,0 0-1 0 0,0 0 1 0 0,-1 0 0 0 0,1-1 0 0 0,0 1-1 0 0,0 0 1 0 0,0 0 0 0 0,-1 0 0 0 0,1-1-1 0 0,0 1 1 0 0,0 0 0 0 0,0 0 0 0 0,0 0-1 0 0,0-1 1 0 0,-1 1 0 0 0,1-1 0 0 0,37-21-178 0 0,1 1 0 0 0,78-30 0 0 0,-107 47 178 0 0,6-2 3 0 0,-3 2 20 0 0,-10 3 304 0 0,-16-2-125 0 0,-2 2-167 0 0,0 2 0 0 0,0 0 0 0 0,0 0-1 0 0,1 2 1 0 0,-1 0 0 0 0,-18 6 0 0 0,4-2-14 0 0,25-5-17 0 0,-67 17 71 0 0,64-16-59 0 0,1 0 0 0 0,-1 1 0 0 0,1-1 0 0 0,0 1-1 0 0,0 1 1 0 0,0-1 0 0 0,-6 6 0 0 0,4 1 54 0 0,3 3-54 0 0,6-11-21 0 0,0 1-1 0 0,0 0 0 0 0,1 0 0 0 0,-1-1 0 0 0,1 1 1 0 0,0 0-1 0 0,0-1 0 0 0,1 1 0 0 0,-1-1 1 0 0,1 1-1 0 0,-1-1 0 0 0,1 0 0 0 0,0 1 1 0 0,1-1-1 0 0,-1 0 0 0 0,0 0 0 0 0,1-1 1 0 0,-1 1-1 0 0,1 0 0 0 0,6 3 0 0 0,2 3-32 0 0,1-1-1 0 0,0 0 1 0 0,1-1-1 0 0,16 7 0 0 0,7-1 15 0 0,1-1-1 0 0,41 7 0 0 0,23 8 31 0 0,-64-16-3 0 0,-4-1 0 0 0,37 16 0 0 0,-61-23 0 0 0,-1 1 0 0 0,0 1 0 0 0,0-1 0 0 0,-1 1 0 0 0,1 1 0 0 0,-1 0 0 0 0,0 0 0 0 0,0 0 0 0 0,8 10 0 0 0,-13-13 0 0 0,0 0 0 0 0,-1 0 0 0 0,1-1 0 0 0,0 1 0 0 0,-1 0 0 0 0,0 0-1 0 0,1 1 1 0 0,-1-1 0 0 0,-1 0 0 0 0,1 0 0 0 0,0 0 0 0 0,-1 1 0 0 0,0-1 0 0 0,1 0-1 0 0,-1 1 1 0 0,-1 5 0 0 0,0-5-5 0 0,0 1 0 0 0,-1 0-1 0 0,1 0 1 0 0,-1-1 0 0 0,0 1-1 0 0,0-1 1 0 0,-1 0 0 0 0,1 1-1 0 0,-1-1 1 0 0,-4 4 0 0 0,-3 3 39 0 0,0-1 1 0 0,0-1-1 0 0,-1 0 1 0 0,0-1 0 0 0,0 0-1 0 0,-1 0 1 0 0,-13 6-1 0 0,-101 38 365 0 0,27-12-203 0 0,85-33-190 0 0,-90 43 40 0 0,92-42-42 0 0,-1-1 0 0 0,1 2 1 0 0,0 0-1 0 0,1 0 0 0 0,-17 18 0 0 0,26-25-16 0 0,1-1 0 0 0,0 1 0 0 0,-1 0 0 0 0,1 0 0 0 0,0 0 0 0 0,0 0 0 0 0,0 0 0 0 0,0 0 0 0 0,1 0-1 0 0,-1 0 1 0 0,0 0 0 0 0,1 0 0 0 0,0 0 0 0 0,-1 0 0 0 0,1 1 0 0 0,0-1 0 0 0,0 0 0 0 0,0 0 0 0 0,0 0 0 0 0,1 1-1 0 0,-1-1 1 0 0,1 0 0 0 0,-1 0 0 0 0,1 0 0 0 0,0 0 0 0 0,-1 0 0 0 0,1 0 0 0 0,0 0 0 0 0,0 0 0 0 0,1 0 0 0 0,-1 0 0 0 0,0-1-1 0 0,1 1 1 0 0,2 2 0 0 0,2 2-39 0 0,-1-1 0 0 0,1 0 0 0 0,0 0-1 0 0,1 0 1 0 0,-1-1 0 0 0,1 0 0 0 0,0-1 0 0 0,13 6-1 0 0,-1-4 26 0 0,-1 0-1 0 0,1-1 0 0 0,34 3 0 0 0,60-3-59 0 0,-95-4 83 0 0,269-10 3 0 0,99 4 0 0 0,-364 8 0 0 0,-21-2 1 0 0,-1 0-1 0 0,1 0 1 0 0,0 0 0 0 0,-1 0-1 0 0,1 1 1 0 0,0-1-1 0 0,-1 0 1 0 0,1 0-1 0 0,0 0 1 0 0,-1 1-1 0 0,1-1 1 0 0,-1 0 0 0 0,1 0-1 0 0,0 1 1 0 0,-1-1-1 0 0,1 1 1 0 0,-1-1-1 0 0,1 1 1 0 0,-1 0 1 0 0,0-1 1 0 0,-1 1-1 0 0,1 0 0 0 0,-1-1 1 0 0,1 1-1 0 0,-1 0 0 0 0,1-1 1 0 0,-1 1-1 0 0,1-1 1 0 0,-1 1-1 0 0,1-1 0 0 0,-1 1 1 0 0,0-1-1 0 0,1 1 0 0 0,-1-1 1 0 0,0 0-1 0 0,-1 1 0 0 0,-17 8 44 0 0,-138 46 839 0 0,45-17-677 0 0,-218 96 235 0 0,276-110-405 0 0,-56 31 40 0 0,98-48-87 0 0,2 0 1 0 0,-1 0-1 0 0,1 1 1 0 0,0 1-1 0 0,1-1 1 0 0,0 2-1 0 0,-11 12 1 0 0,18-19-19 0 0,0 1 1 0 0,1-1-1 0 0,-1 0 0 0 0,0 1 1 0 0,1-1-1 0 0,0 1 0 0 0,0-1 1 0 0,0 1-1 0 0,0 0 0 0 0,1-1 1 0 0,-1 5-1 0 0,1-5-18 0 0,1-1 1 0 0,0 0-1 0 0,0 0 1 0 0,-1 0-1 0 0,1 0 1 0 0,1 0-1 0 0,-1 0 1 0 0,0 0-1 0 0,0 0 1 0 0,1 0-1 0 0,-1-1 1 0 0,1 1-1 0 0,-1 0 1 0 0,4 2-1 0 0,-3-3-18 0 0,4 4 25 0 0,0 0 0 0 0,1-1 0 0 0,-1 0 0 0 0,1 0-1 0 0,0 0 1 0 0,0-1 0 0 0,0 0 0 0 0,0-1 0 0 0,10 3-1 0 0,10 1-86 0 0,33 2 0 0 0,130-2 125 0 0,-130-7 0 0 0,105 13 0 0 0,-132-5 27 0 0,-33-7-12 0 0,0 1-1 0 0,0 0 1 0 0,0-1 0 0 0,0 1-1 0 0,0-1 1 0 0,0 1 0 0 0,-1 0-1 0 0,1-1 1 0 0,0 1 0 0 0,0-1-1 0 0,-1 1 1 0 0,1-1 0 0 0,0 1-1 0 0,-1-1 1 0 0,1 1 0 0 0,-1-1-1 0 0,1 1 1 0 0,-1-1 0 0 0,0 1-1 0 0,-4 4 65 0 0,-1 0 0 0 0,-1 0-1 0 0,1-1 1 0 0,0 0 0 0 0,-14 6 0 0 0,-39 13 275 0 0,46-18-285 0 0,-170 50 233 0 0,44-14-273 0 0,89-26-19 0 0,-92 34 19 0 0,112-38-24 0 0,0 3 0 0 0,-43 26-1 0 0,68-37-14 0 0,1 0-1 0 0,-1 0 0 0 0,1 1 1 0 0,0-1-1 0 0,0 1 0 0 0,0 0 1 0 0,0 1-1 0 0,1-1 0 0 0,0 0 1 0 0,-1 1-1 0 0,-1 5 0 0 0,4-8-11 0 0,1 0-1 0 0,0 0 1 0 0,0 0-1 0 0,0 0 0 0 0,0-1 1 0 0,0 1-1 0 0,1 0 1 0 0,-1 0-1 0 0,1 0 0 0 0,-1 0 1 0 0,1-1-1 0 0,-1 1 1 0 0,1 0-1 0 0,0 0 0 0 0,0-1 1 0 0,0 1-1 0 0,2 2 1 0 0,0 0-21 0 0,0 0 1 0 0,1-1 0 0 0,-1 1-1 0 0,1-1 1 0 0,0 1 0 0 0,0-1-1 0 0,0 0 1 0 0,1-1 0 0 0,-1 1 0 0 0,1-1-1 0 0,-1 0 1 0 0,1 0 0 0 0,6 2-1 0 0,10 1-54 0 0,38 7 0 0 0,-44-10 89 0 0,22 3-13 0 0,0-2 1 0 0,0-2-1 0 0,41-3 1 0 0,112-19 28 0 0,-126 13-13 0 0,63-9 5 0 0,-1-1 0 0 0,148-1 0 0 0,-201 17 11 0 0,-73 2-10 0 0,0 0 1 0 0,-1 0-1 0 0,1 0 1 0 0,0 0-1 0 0,0 0 1 0 0,0 0-1 0 0,0 0 1 0 0,0 0-1 0 0,0 0 1 0 0,0 0-1 0 0,0 0 1 0 0,0 1-1 0 0,0-1 1 0 0,0 0-1 0 0,0 0 1 0 0,0 0-1 0 0,0 0 1 0 0,0 0-1 0 0,0 0 1 0 0,0 0-1 0 0,0 0 1 0 0,0 0-1 0 0,0 0 1 0 0,0 0-1 0 0,0 0 1 0 0,0 0-1 0 0,0 1 1 0 0,0-1-1 0 0,0 0 1 0 0,0 0-1 0 0,0 0 1 0 0,0 0-1 0 0,0 0 1 0 0,0 0-1 0 0,1 0 1 0 0,-1 0-1 0 0,0 0 1 0 0,0 0-1 0 0,0 0 1 0 0,0 0-1 0 0,0 0 1 0 0,-7 6 44 0 0,-1-1 0 0 0,0 1 0 0 0,0-2 0 0 0,0 1 1 0 0,-1-1-1 0 0,-10 4 0 0 0,-61 16 170 0 0,36-11-109 0 0,31-10-70 0 0,-257 89 204 0 0,25-9-147 0 0,56-22-42 0 0,188-60-52 0 0,-28 9-10 0 0,-42 22 0 0 0,63-28 3 0 0,0 1 0 0 0,1-1 1 0 0,0 1-1 0 0,0 1 0 0 0,1-1 0 0 0,-1 1 1 0 0,1 0-1 0 0,1 0 0 0 0,-1 1 0 0 0,-7 11 1 0 0,12-16-16 0 0,0 1-1 0 0,-1-1 1 0 0,1 1 0 0 0,0-1 0 0 0,0 1 0 0 0,0-1 0 0 0,1 1 0 0 0,-1 0 0 0 0,1-1 0 0 0,-1 1 0 0 0,1 0 0 0 0,0 0 0 0 0,0-1 0 0 0,0 1 0 0 0,0 0 0 0 0,1 0 0 0 0,-1-1-1 0 0,1 1 1 0 0,0 0 0 0 0,-1-1 0 0 0,1 1 0 0 0,1-1 0 0 0,-1 1 0 0 0,0-1 0 0 0,0 1 0 0 0,1-1 0 0 0,-1 0 0 0 0,1 0 0 0 0,0 1 0 0 0,0-1 0 0 0,0 0 0 0 0,0-1-1 0 0,3 3 1 0 0,2 2-53 0 0,1-1 0 0 0,0 0-1 0 0,0 0 1 0 0,1-1-1 0 0,-1 0 1 0 0,1-1-1 0 0,0 0 1 0 0,15 3-1 0 0,19 2 36 0 0,0-2-1 0 0,0-2 1 0 0,55-2-1 0 0,132-18 39 0 0,52-25 2 0 0,-83 11 0 0 0,-42 6 0 0 0,128-13 0 0 0,-272 36 11 0 0,-10 1 53 0 0,-6 2 55 0 0,-25 8 121 0 0,-1-1 0 0 0,-48 8 0 0 0,32-7-82 0 0,-99 21 72 0 0,-172 43-46 0 0,108-10-111 0 0,182-53-76 0 0,0 0-1 0 0,1 2 1 0 0,0 1 0 0 0,1 1-1 0 0,-36 28 1 0 0,58-41-17 0 0,1-1 0 0 0,-1 0 1 0 0,0 1-1 0 0,1 0 0 0 0,-1-1 0 0 0,1 1 1 0 0,0 0-1 0 0,0 0 0 0 0,-1 0 0 0 0,1 0 1 0 0,0 0-1 0 0,1 0 0 0 0,-1 0 0 0 0,0 0 0 0 0,0 0 1 0 0,1 0-1 0 0,0 0 0 0 0,-1 0 0 0 0,1 1 1 0 0,0-1-1 0 0,0 0 0 0 0,0 3 0 0 0,1-3-13 0 0,-1 0 0 0 0,1 1-1 0 0,0-1 1 0 0,0 0-1 0 0,0 0 1 0 0,0 0 0 0 0,1 1-1 0 0,-1-1 1 0 0,1-1-1 0 0,-1 1 1 0 0,1 0 0 0 0,-1 0-1 0 0,1 0 1 0 0,0-1-1 0 0,0 1 1 0 0,0-1 0 0 0,0 0-1 0 0,0 1 1 0 0,4 0-1 0 0,1 1-5 0 0,-1 0-1 0 0,1-1 0 0 0,0 0 1 0 0,0 0-1 0 0,0-1 0 0 0,0 0 0 0 0,13 1 1 0 0,53-6-277 0 0,-46 2 277 0 0,112-15 39 0 0,153-37 0 0 0,-134 21 0 0 0,390-82 192 0 0,-508 107-64 0 0,-37 7 296 0 0,-17-6-89 0 0,6 5-236 0 0,0-1-1 0 0,0 1 1 0 0,0 0 0 0 0,-1 1 0 0 0,1 0-1 0 0,-11 0 1 0 0,-54 4 236 0 0,41-1-320 0 0,-383 41-90 0 0,347-35 70 0 0,-5 1 8 0 0,-186 27 51 0 0,178-22-51 0 0,-92 30 1 0 0,162-40-21 0 0,0-1 0 0 0,1 1 0 0 0,0 1 0 0 0,0 0 0 0 0,-18 11 0 0 0,27-15 9 0 0,1 0 0 0 0,0-1 0 0 0,-1 1 0 0 0,1 0 0 0 0,0-1 0 0 0,-1 1 0 0 0,1 0 0 0 0,0-1 1 0 0,0 1-1 0 0,0 0 0 0 0,0 0 0 0 0,-1-1 0 0 0,1 1 0 0 0,0 0 0 0 0,0 0 0 0 0,1-1 0 0 0,-1 1 1 0 0,0 0-1 0 0,0 0 0 0 0,0 0 0 0 0,1 0-12 0 0,-1 1-3 0 0,1 0-1 0 0,-1-1 0 0 0,1 1 0 0 0,0-1 1 0 0,-1 1-1 0 0,1-1 0 0 0,0 1 0 0 0,0-1 1 0 0,0 0-1 0 0,0 0 0 0 0,0 1 1 0 0,1-1-1 0 0,-1 0 0 0 0,0 0 0 0 0,0 0 1 0 0,1 0-1 0 0,-1 0 0 0 0,1 0 0 0 0,-1-1 1 0 0,1 1-1 0 0,-1 0 0 0 0,1-1 1 0 0,-1 1-1 0 0,1-1 0 0 0,0 1 0 0 0,-1-1 1 0 0,4 0-1 0 0,6 2-162 0 0,-1-1 0 0 0,23-1 0 0 0,-29 0 162 0 0,85-5-66 0 0,141-26 0 0 0,84-38-51 0 0,-146 31 116 0 0,304-63-255 0 0,-467 100 267 0 0,62-17-152 0 0,-59 16 147 0 0,-1-1 0 0 0,1 0-1 0 0,-1-1 1 0 0,0 1-1 0 0,0-1 1 0 0,8-7 0 0 0,-15 10 16 0 0,1 1 1 0 0,-1 0 0 0 0,0-1 0 0 0,0 1 0 0 0,1-1-1 0 0,-1 1 1 0 0,0 0 0 0 0,0-1 0 0 0,0 1 0 0 0,1-1-1 0 0,-1 1 1 0 0,0-1 0 0 0,0 1 0 0 0,0-1-1 0 0,0 1 1 0 0,0-1 0 0 0,0 1 0 0 0,0-1 0 0 0,0 1-1 0 0,0-1 1 0 0,0 1 0 0 0,0-1 0 0 0,0 1 0 0 0,-1 0-1 0 0,1-1 1 0 0,0 1 0 0 0,0-1 0 0 0,0 1 0 0 0,-1-1-1 0 0,-7-11 93 0 0,4 9-74 0 0,-1-1 0 0 0,0 1 0 0 0,1 0 0 0 0,-1 0 0 0 0,0 0 0 0 0,0 1 0 0 0,-1-1 0 0 0,1 1 0 0 0,-6-1-1 0 0,-54-11-13 0 0,-44 1-8 0 0,-138 2-1 0 0,200 10-15 0 0,-379-3 129 0 0,-22 0 480 0 0,400 3-504 0 0,-7 1 47 0 0,0-3 1 0 0,-96-17-1 0 0,128 13-110 0 0,9-1 32 0 0,14 8-53 0 0,-1-1-1 0 0,1 1 1 0 0,0-1-1 0 0,0 0 1 0 0,-1 1-1 0 0,1-1 1 0 0,0 0-1 0 0,0 1 0 0 0,0-1 1 0 0,0 0-1 0 0,0 1 1 0 0,0-1-1 0 0,0 0 1 0 0,0 1-1 0 0,0-1 1 0 0,0 0-1 0 0,0 1 1 0 0,1-1-1 0 0,-1 0 0 0 0,0 1 1 0 0,0-1-1 0 0,1 1 1 0 0,-1-1-1 0 0,0 0 1 0 0,1 1-1 0 0,-1-1 1 0 0,1 1-1 0 0,-1-1 1 0 0,0 1-1 0 0,1-1 0 0 0,-1 1 1 0 0,1-1-1 0 0,0 1 1 0 0,0-1-1 0 0,20-14-125 0 0,96-41-344 0 0,-43 23 92 0 0,11-8-50 0 0,353-157 217 0 0,-281 137 256 0 0,173-62 193 0 0,-262 96-38 0 0,-65 26 37 0 0,-12-9-10 0 0,6 7-190 0 0,-1 1-1 0 0,1 0 1 0 0,-1 0-1 0 0,0 0 1 0 0,1 1 0 0 0,-1-1-1 0 0,0 1 1 0 0,0 0-1 0 0,-6-1 1 0 0,-40-2 89 0 0,45 3-127 0 0,-272-1 133 0 0,55 2-6 0 0,164-1-68 0 0,-91-4 100 0 0,110 2-24 0 0,-67-15 0 0 0,91 14 8 0 0,-22-9 0 0 0,34 10-62 0 0,-2-5-80 0 0,5 6-10 0 0,1 0 0 0 0,-1-1 0 0 0,0 1-1 0 0,1 0 1 0 0,-1 0 0 0 0,1 0 0 0 0,-1 0 0 0 0,1 0-1 0 0,0 0 1 0 0,0 0 0 0 0,0 0 0 0 0,0 0-1 0 0,0 0 1 0 0,1 0 0 0 0,-1 1 0 0 0,4-4 0 0 0,28-26-242 0 0,-30 29 231 0 0,30-25-239 0 0,2 3 1 0 0,67-36-1 0 0,85-29-126 0 0,-122 60 385 0 0,5-1-11 0 0,-33 15 8 0 0,-1-2 1 0 0,47-28 0 0 0,-81 44-51 0 0,-30 3 17 0 0,-1 1 0 0 0,-53 12 0 0 0,31-4 10 0 0,-72 12-80 0 0,-150 50 0 0 0,51-9 107 0 0,214-61 2 0 0,11-1-1 0 0,10 0-14 0 0,9-1-26 0 0,0-2-1 0 0,41-5 1 0 0,44-14-61 0 0,-95 17 88 0 0,205-41-7 0 0,153-35 22 0 0,-138 28-26 0 0,-185 44 9 0 0,0 1-1 0 0,93 3 1 0 0,-127 4-10 0 0,-11-1 2 0 0,-5 3 1 0 0,-7 3 22 0 0,-1 1 0 0 0,0-1 1 0 0,0-1-1 0 0,0 0 0 0 0,-13 3 0 0 0,-68 17 163 0 0,34-11-16 0 0,21-4-59 0 0,-296 72 452 0 0,-105 4 387 0 0,424-83-865 0 0,0 1 0 0 0,1 0 0 0 0,-16 7 0 0 0,27-10 31 0 0,12 6-286 0 0,-4-3 134 0 0,1-1 9 0 0,0 0 1 0 0,0-1-1 0 0,1 0 0 0 0,-1 0 0 0 0,1-1 0 0 0,11 1 0 0 0,48 0-23 0 0,-63-3 70 0 0,355-26-89 0 0,-126 6 106 0 0,0 16 35 0 0,-187 7-48 0 0,0 2 1 0 0,0 2 0 0 0,85 22-1 0 0,-122-26-2 0 0,0 2 0 0 0,0-1 0 0 0,0 1 0 0 0,0 1 0 0 0,-1-1 0 0 0,10 8 0 0 0,-16-11 0 0 0,-1 0 0 0 0,1 0 0 0 0,-1 1 0 0 0,1-1 0 0 0,-1 0 0 0 0,0 1 0 0 0,0-1 0 0 0,0 1 0 0 0,1-1 0 0 0,-1 1 0 0 0,-1 0 0 0 0,1 0 0 0 0,0-1 0 0 0,0 1 0 0 0,-1 0 0 0 0,1 0 0 0 0,-1 0 0 0 0,1 0 0 0 0,-1 0 0 0 0,0-1 0 0 0,0 1 0 0 0,0 0 0 0 0,0 0 0 0 0,0 0 0 0 0,0 0 0 0 0,0 0 0 0 0,-1 0 0 0 0,1 0 0 0 0,-1 0 0 0 0,1-1 0 0 0,-1 1 0 0 0,0 0 0 0 0,0 0 0 0 0,0-1 0 0 0,0 1 0 0 0,0 0 0 0 0,0-1 0 0 0,-1 2 0 0 0,-4 4 13 0 0,0 0-1 0 0,-1 0 1 0 0,1-1-1 0 0,-1 0 1 0 0,0-1-1 0 0,-1 1 0 0 0,-8 4 1 0 0,-61 27 171 0 0,57-27-141 0 0,-250 102 488 0 0,158-66-393 0 0,-322 107 164 0 0,364-130-269 0 0,39-12-26 0 0,1 1 0 0 0,0 1 0 0 0,1 1 0 0 0,-29 20 0 0 0,56-32-97 0 0,3 0 0 0 0,0 0 62 0 0,0 0 1 0 0,0 0 0 0 0,1 0-1 0 0,-1 0 1 0 0,1 0 0 0 0,-1 0-1 0 0,1-1 1 0 0,0 1 0 0 0,-1 0-1 0 0,1-1 1 0 0,0 1 0 0 0,0-1 0 0 0,3 2-1 0 0,0-1-24 0 0,0 0-1 0 0,0 0 1 0 0,0 0 0 0 0,0 0-1 0 0,8 1 1 0 0,6-1-21 0 0,0-1 1 0 0,27 0-1 0 0,-46-1 74 0 0,99-5-18 0 0,-1-4-1 0 0,173-38 0 0 0,120-19 147 0 0,-154 31-77 0 0,-230 34-52 0 0,150-23 33 0 0,-122 21-22 0 0,1 1-1 0 0,49 3 0 0 0,-71 1-36 0 0,23 5-1 0 0,-28-3 18 0 0,-9-1 8 0 0,-10 1 19 0 0,9-4-14 0 0,-120 33 445 0 0,47-14-217 0 0,-334 73 272 0 0,83-25-428 0 0,93-18-18 0 0,74-15-65 0 0,-169 59 0 0 0,325-92-118 0 0,4 1-47 0 0,2 2 129 0 0,0-1 1 0 0,0 0-1 0 0,0 0 1 0 0,1 0-1 0 0,-1-1 1 0 0,0 1-1 0 0,1-1 1 0 0,9 3-1 0 0,-4-2-3 0 0,1-1-1 0 0,0 0 1 0 0,17 1 0 0 0,6-2-32 0 0,56-7 1 0 0,-87 6 72 0 0,412-76 1 0 0,-171 24 72 0 0,157-18 16 0 0,-311 53-70 0 0,0 4 0 0 0,146-2-1 0 0,-261 22-75 0 0,6-1 75 0 0,-342 67 474 0 0,190-40-337 0 0,-654 150 264 0 0,679-144-313 0 0,120-30-65 0 0,0 1-1 0 0,1 1 0 0 0,-36 20 0 0 0,48-22-112 0 0,10-7-4 0 0,3 1-18 0 0,0-2 66 0 0,1 0 0 0 0,-1 0 0 0 0,0 1 0 0 0,0-1 0 0 0,1 0 0 0 0,-1 0 0 0 0,0 0 0 0 0,1 0 0 0 0,-1 1 1 0 0,1-1-1 0 0,0 0 0 0 0,-1 0 0 0 0,1 0 0 0 0,0 0 0 0 0,0 0 0 0 0,-1 0 0 0 0,1-1 0 0 0,0 1 0 0 0,2 1 0 0 0,0 1-12 0 0,1-1 0 0 0,-1 0 1 0 0,1-1-1 0 0,-1 1 0 0 0,1-1 0 0 0,5 2 0 0 0,4 0-15 0 0,0 0 0 0 0,0-1 0 0 0,14 0 0 0 0,33-2 33 0 0,0-2 0 0 0,81-12 0 0 0,117-35-34 0 0,-45 7 41 0 0,-170 35 22 0 0,151-23 33 0 0,3 16-8 0 0,-408 42 253 0 0,211-28-280 0 0,-293 53 96 0 0,-91 13-93 0 0,-108 27 242 0 0,345-64-128 0 0,-60 13 30 0 0,191-37-188 0 0,16-5 37 0 0,0 0 1 0 0,0 0-1 0 0,0 0 1 0 0,0 0-1 0 0,0 0 0 0 0,0 0 1 0 0,0 0-1 0 0,0 0 1 0 0,1 0-1 0 0,-1 0 1 0 0,0 0-1 0 0,0 0 0 0 0,0 0 1 0 0,0 0-1 0 0,0 1 1 0 0,0-1-1 0 0,0 0 0 0 0,0 0 1 0 0,0 0-1 0 0,0 0 1 0 0,0 0-1 0 0,0 0 0 0 0,0 0 1 0 0,0 0-1 0 0,0 0 1 0 0,0 0-1 0 0,0 0 1 0 0,0 1-1 0 0,0-1 0 0 0,0 0 1 0 0,0 0-1 0 0,0 0 1 0 0,0 0-1 0 0,0 0 0 0 0,0 0 1 0 0,0 0-1 0 0,0 0 1 0 0,0 0-1 0 0,0 0 1 0 0,0 1-1 0 0,0-1 0 0 0,0 0 1 0 0,0 0-1 0 0,0 0 1 0 0,0 0-1 0 0,0 0 0 0 0,0 0 1 0 0,0 0-1 0 0,-1 0 1 0 0,1 0-1 0 0,0 0 0 0 0,0 0 1 0 0,0 0-1 0 0,0 0 1 0 0,0 0-1 0 0,0 0 1 0 0,0 0-1 0 0,5 4-60 0 0,0 0 1 0 0,1-1 0 0 0,0 0-1 0 0,0 0 1 0 0,0 0-1 0 0,0-1 1 0 0,0 0-1 0 0,0 0 1 0 0,0-1-1 0 0,1 1 1 0 0,12 0-1 0 0,8-1-50 0 0,41-2-1 0 0,185-33-79 0 0,-166 18 196 0 0,7 1-14 0 0,484-64 104 0 0,-570 78-90 0 0,60 0 12 0 0,-82 10 145 0 0,-82 22 306 0 0,39-12-349 0 0,-79 17-1 0 0,-61-3-103 0 0,-24 9 96 0 0,157-29 20 0 0,42-8-26 0 0,0 1 0 0 0,-33 13-1 0 0,53-17 21 0 0,2-1-191 0 0,1 0 48 0 0,0 1-1 0 0,0-1 0 0 0,0 0 1 0 0,0 0-1 0 0,0 0 1 0 0,0 0-1 0 0,2 2 0 0 0,0-1-2 0 0,1 0 0 0 0,-1 0 0 0 0,0 0 0 0 0,1 0 0 0 0,0-1 0 0 0,-1 1 0 0 0,1-1 0 0 0,0 0 0 0 0,0 0 0 0 0,4 0 0 0 0,44 3-175 0 0,-40-3 158 0 0,75-2-25 0 0,115-15-1 0 0,-152 11 64 0 0,173-27 63 0 0,75-6 32 0 0,-296 38-92 0 0,513-19-78 0 0,-513 19 3 0 0,-4 2-4 0 0,-9 4 112 0 0,0 0 0 0 0,0-1 0 0 0,-1 0-1 0 0,0 0 1 0 0,1-2 0 0 0,-22 5 0 0 0,-80 7 217 0 0,78-11-186 0 0,-558 74 334 0 0,347-44-244 0 0,53-3 140 0 0,144-21-229 0 0,-88 31 0 0 0,130-39-89 0 0,0 1 0 0 0,0 0 0 0 0,0 1 0 0 0,0 0 0 0 0,-7 4 0 0 0,13-6-72 0 0,4 0-416 0 0,3 3 450 0 0,0-2 0 0 0,0 1 0 0 0,0-1 0 0 0,1 0 0 0 0,-1 0-1 0 0,1 0 1 0 0,0-1 0 0 0,0 0 0 0 0,0 0 0 0 0,0-1 0 0 0,0 0 0 0 0,0-1-1 0 0,12 1 1 0 0,14-2-57 0 0,53-7 0 0 0,-84 8 113 0 0,407-63 124 0 0,-301 46 6 0 0,641-64 132 0 0,-711 81-352 0 0,-35 0 0 0 0,-6 0 16 0 0,-206 14 524 0 0,96-4-336 0 0,-347 35 30 0 0,19-2 140 0 0,-155 14 62 0 0,491-39-296 0 0,103-18-118 0 0,17 6-740 0 0,-2-3 750 0 0,-1 0-1 0 0,1 0 1 0 0,0-1 0 0 0,0-1 0 0 0,0 0-1 0 0,13-1 1 0 0,94-11-349 0 0,-116 10 412 0 0,166-27 23 0 0,63-7 31 0 0,-179 30-7 0 0,112-6-39 0 0,-173 11 85 0 0,-89 0 280 0 0,51 3-331 0 0,-251 30 462 0 0,250-24-223 0 0,44-9-105 0 0,1 1-185 0 0,1 0-1 0 0,0-1 1 0 0,0 1 0 0 0,-1 0-1 0 0,1 0 1 0 0,0-1 0 0 0,0 1-1 0 0,0 0 1 0 0,0 0 0 0 0,-1 0-1 0 0,1-1 1 0 0,1 1 0 0 0,-1 0-1 0 0,0 0 1 0 0,0 0 0 0 0,0-1-1 0 0,0 1 1 0 0,0 0 0 0 0,1 0-1 0 0,-1-1 1 0 0,0 1 0 0 0,1 0 0 0 0,-1 0-1 0 0,0-1 1 0 0,1 1 0 0 0,-1 0-1 0 0,2 0 1 0 0,14 19-252 0 0,-11-16 238 0 0,1 1 0 0 0,0-1-1 0 0,1 0 1 0 0,-1-1-1 0 0,0 1 1 0 0,1-1 0 0 0,0-1-1 0 0,12 4 1 0 0,61 10 37 0 0,-46-11-23 0 0,14 2 11 0 0,63 0-1 0 0,-18-2-11 0 0,656 13-107 0 0,-459-26 128 0 0,417-7 62 0 0,1 25-2 0 0,383 65 781 0 0,-371-15-703 0 0,-569-49-139 0 0,6-3-273 0 0,158-13 0 0 0,-150-13-281 0 0,-122 13 346 0 0,-41 5 135 0 0,-12-11 11 0 0,5 7 65 0 0,0 1 1 0 0,0 0-1 0 0,0 0 1 0 0,0 0-1 0 0,-1 1 0 0 0,1 0 1 0 0,-1 0-1 0 0,-11-2 1 0 0,-51-6-68 0 0,42 8-13 0 0,-250-21-106 0 0,104 11 282 0 0,-14-5-24 0 0,-226-15 324 0 0,-205 10-383 0 0,-273 20 167 0 0,-683 73-11 0 0,1078-40-273 0 0,185-40-690 0 0,280 6 758 0 0,26 2-19 0 0,35 7-47 0 0,47 3-1 0 0,-3 0 69 0 0,176 12 22 0 0,-216-19 0 0 0,405 3 148 0 0,1-26 0 0 0,-66-3-100 0 0,456-19 112 0 0,-564 34-148 0 0,146-2 30 0 0,222 19 208 0 0,-160 9-106 0 0,27-3-80 0 0,-362-8-61 0 0,775 34 58 0 0,-447-18-61 0 0,-181-9 0 0 0,232-5 0 0 0,-288-7 0 0 0,360-11 0 0 0,-297 2 0 0 0,170-10-10 0 0,32-1-126 0 0,-296 11-59 0 0,-82 2-6 0 0,-112 6 186 0 0,22-5-84 0 0,-25 4 7 0 0,-11-7 27 0 0,4 3 54 0 0,-1 1-1 0 0,0 1-1 0 0,0 0 0 0 0,-1 0 1 0 0,1 0-1 0 0,-1 0 1 0 0,1 1-1 0 0,-1 0 0 0 0,-10-2 1 0 0,-52-6-166 0 0,51 8 151 0 0,-469-36-264 0 0,298 26 352 0 0,-1713-66 293 0 0,1822 77-364 0 0,-2035-30 110 0 0,1537 37-138 0 0,-176 0-428 0 0,705-6 381 0 0,3 0-146 0 0,1-1 0 0 0,-63-11 0 0 0,91 8 187 0 0,13 3-26 0 0,6-1 13 0 0,12-4 54 0 0,-1 0 0 0 0,1 1 0 0 0,25-5 0 0 0,53-6 28 0 0,-55 10 5 0 0,542-51 368 0 0,-417 45-264 0 0,652-30 248 0 0,-730 39-334 0 0,881-20 514 0 0,-174 31-350 0 0,-571-4-201 0 0,308 12-12 0 0,-518-16 0 0 0,379 14-654 0 0,-387-14 535 0 0,-13-3 142 0 0,1-1-1 0 0,-1 1 1 0 0,-1 0-1 0 0,1 1 1 0 0,0 1-1 0 0,-17-2 1 0 0,0 0 13 0 0,-408-31 340 0 0,-3 23-262 0 0,368 10-89 0 0,-681-1 269 0 0,381 3-172 0 0,-343 7 9 0 0,375-3-121 0 0,-483 29 50 0 0,4 31-77 0 0,508-26-101 0 0,149-17-140 0 0,140-19 169 0 0,17-2-10 0 0,6 0-52 0 0,4 2 87 0 0,0-1 0 0 0,0 0 0 0 0,1 0-1 0 0,-1 0 1 0 0,1-1 0 0 0,12 0 0 0 0,52-4-109 0 0,-57 2 147 0 0,719-71-39 0 0,-374 32 289 0 0,452-43 208 0 0,-96 36-241 0 0,-577 40-187 0 0,518-2 57 0 0,-535 10-56 0 0,256 15-64 0 0,-4 15-32 0 0,-232-18-389 0 0,188 43 0 0 0,-281-43 11 0 0,-46-12 230 0 0,-7 0 24 0 0,-30 0 86 0 0,-55-5 0 0 0,39 1 92 0 0,-552-20 456 0 0,-28 10-81 0 0,328 9-194 0 0,-801-8 124 0 0,575 17-214 0 0,134 0-42 0 0,-1839 82 138 0 0,2172-83-226 0 0,-121 14-747 0 0,179-18 509 0 0,7 0-5 0 0,228-13-334 0 0,2-16-27 0 0,-169 20 632 0 0,356-48 265 0 0,331-43 743 0 0,0 19-312 0 0,-87 32-408 0 0,-1 41-52 0 0,-596 10-244 0 0,0 0-246 0 0,128 18-1 0 0,-177-15 64 0 0,-15-4-69 0 0,-10 0-38 0 0,-44 5-115 0 0,-88 1-1 0 0,89-5 382 0 0,-768 17 347 0 0,-72 4 1169 0 0,758-19-1255 0 0,-514 22 623 0 0,428-15-626 0 0,-111 9 64 0 0,-414 37-217 0 0,419-25-24 0 0,306-31-18 0 0,49-3-292 0 0,50-9 0 0 0,-17 2 174 0 0,423-70-298 0 0,677-146 1265 0 0,11 58 88 0 0,-807 134-478 0 0,493 19 0 0 0,-801 16-468 0 0,98 5-192 0 0,-110-2 110 0 0,53 10 0 0 0,-98-14-53 0 0,-81 5-693 0 0,-240-5 808 0 0,112-2 55 0 0,-1278 23 600 0 0,421 25-169 0 0,409-3-303 0 0,5 19-55 0 0,596-57-83 0 0,-12 1-12 0 0,-98 25 0 0 0,160-31-52 0 0,5 1-26 0 0,8 4 23 0 0,1-1-1 0 0,-1 0 0 0 0,1-1 0 0 0,0 0 1 0 0,1-1-1 0 0,-1-1 0 0 0,0 0 0 0 0,17 1 1 0 0,107-5-145 0 0,-104 0 173 0 0,337-32-164 0 0,1-17 381 0 0,-312 43-142 0 0,239-35 110 0 0,485-69 139 0 0,4 18-127 0 0,769 40 38 0 0,-1276 67-621 0 0,-6 21-124 0 0,-215-22 41 0 0,-55-11 261 0 0,-7 0 28 0 0,-27 1 37 0 0,0-1 1 0 0,-55-4 0 0 0,35 0 107 0 0,-659-11 482 0 0,405 11-238 0 0,-891 0 841 0 0,1 44-464 0 0,190 52-409 0 0,986-90-148 0 0,-65 6-94 0 0,-107 28 0 0 0,187-36 2 0 0,35 5-260 0 0,4-4 173 0 0,0-1-1 0 0,-1-2 0 0 0,51-7 0 0 0,-60 5 134 0 0,605-93-386 0 0,-488 71 421 0 0,100-17-43 0 0,365-60 43 0 0,291-38 520 0 0,-84 40-101 0 0,-53 55-481 0 0,-657 42-380 0 0,104 11 1 0 0,-195-6 217 0 0,-1 0 0 0 0,17 4 1 0 0,-30-5 178 0 0,1 0-1 0 0,-1 0 1 0 0,0 0 0 0 0,0 0 0 0 0,0-1 0 0 0,0 1 0 0 0,0 0 0 0 0,-1-1 0 0 0,1 1 0 0 0,0-1-1 0 0,-2 2 1 0 0,-16 2-156 0 0,-1 0 0 0 0,1-1-1 0 0,-37 0 1 0 0,12 0 121 0 0,-705 19-58 0 0,434-19 396 0 0,174 0-20 0 0,-814 23 1352 0 0,640-12-1047 0 0,-510 32 511 0 0,58 31-486 0 0,190 16-423 0 0,528-84-134 0 0,44-8-78 0 0,9 0 0 0 0,11 2 8 0 0,-1-1 0 0 0,1-1 0 0 0,0-1 0 0 0,15-1 0 0 0,66-9-249 0 0,-69 6 262 0 0,548-90-187 0 0,-277 35 310 0 0,227-49 116 0 0,1061-163 374 0 0,-994 207-401 0 0,-1 41-614 0 0,-555 23 344 0 0,-17-1-45 0 0,0 1-1 0 0,0 1 1 0 0,1 1 0 0 0,-1 0-1 0 0,24 7 1 0 0,-43-9 164 0 0,-1 0-1 0 0,1 0 1 0 0,0 0 0 0 0,0 0-1 0 0,0 0 1 0 0,0 0 0 0 0,0 0-1 0 0,0 0 1 0 0,0 1 0 0 0,0-1-1 0 0,0 0 1 0 0,0 0 0 0 0,0 0-1 0 0,0 0 1 0 0,0 0 0 0 0,0 0-1 0 0,0 0 1 0 0,0 0 0 0 0,0 0-1 0 0,0 0 1 0 0,0 0 0 0 0,0 0 0 0 0,0 0-1 0 0,0 0 1 0 0,0 0 0 0 0,0 1-1 0 0,0-1 1 0 0,0 0 0 0 0,0 0-1 0 0,0 0 1 0 0,0 0 0 0 0,0 0-1 0 0,0 0 1 0 0,0 0 0 0 0,0 0-1 0 0,0 0 1 0 0,0 0 0 0 0,0 0-1 0 0,0 0 1 0 0,0 0 0 0 0,0 0-1 0 0,0 0 1 0 0,0 0 0 0 0,0 1-1 0 0,-12 3-135 0 0,-1 0 0 0 0,0 0-1 0 0,0-1 1 0 0,0 0-1 0 0,-1-2 1 0 0,-14 2 0 0 0,14-2 58 0 0,-706 40-787 0 0,679-40 852 0 0,-712 20 673 0 0,285-9 217 0 0,-212 0 389 0 0,42 0-401 0 0,-639 49-63 0 0,1272-60-794 0 0,-16 0 0 0 0,-34-1 0 0 0,50-1-54 0 0,9-1 15 0 0,14-2-40 0 0,427-76-653 0 0,459-100 599 0 0,-67 46 462 0 0,-541 90-273 0 0,543-66 68 0 0,-183 57-146 0 0,-564 47-233 0 0,0 5 1 0 0,168 18 0 0 0,-244-15 86 0 0,0 2 1 0 0,16 5-1 0 0,-27-8-196 0 0,-9 1-41 0 0,-5 2 269 0 0,0 0 1 0 0,0-1-1 0 0,0 0 1 0 0,0 0-1 0 0,-13 1 1 0 0,-55 4-72 0 0,29-4 134 0 0,-589 45 110 0 0,-134-11 734 0 0,353-16-250 0 0,-449 27 584 0 0,288-13-701 0 0,340-20-286 0 0,-205 24 51 0 0,256-21-128 0 0,-242 42 146 0 0,425-60-178 0 0,9 0-174 0 0,26 1-10 0 0,0-1 1 0 0,1-2-1 0 0,-1 0 1 0 0,40-9-1 0 0,-34 6 117 0 0,339-58-255 0 0,-203 32 349 0 0,27-6 74 0 0,176-27 104 0 0,146-21 96 0 0,267-36 81 0 0,501 31-148 0 0,-1026 94-364 0 0,-185 0-137 0 0,103 21 1 0 0,-168-24 200 0 0,3 1-66 0 0,22 7 0 0 0,-34-8 79 0 0,0-1 1 0 0,0 1-1 0 0,0-1 0 0 0,-1 1 0 0 0,1 0 0 0 0,-1 1 0 0 0,1-1 0 0 0,-1 1 0 0 0,0-1 1 0 0,5 7-1 0 0,-7-9 26 0 0,0 1 1 0 0,-1 0 0 0 0,1 0-1 0 0,-1 0 1 0 0,1 0-1 0 0,-1-1 1 0 0,1 1 0 0 0,-1 0-1 0 0,0 0 1 0 0,1 0 0 0 0,-1 0-1 0 0,0 0 1 0 0,0 0-1 0 0,0 0 1 0 0,0 0 0 0 0,0 0-1 0 0,0 0 1 0 0,0 0 0 0 0,0 0-1 0 0,0 0 1 0 0,0 0 0 0 0,0 0-1 0 0,-1 0 1 0 0,1 0-1 0 0,0 0 1 0 0,-1 0 0 0 0,1 0-1 0 0,-1 0 1 0 0,1 0 0 0 0,-1 0-1 0 0,1 0 1 0 0,-2 1-1 0 0,-1 1-36 0 0,0 0-1 0 0,-1 0 0 0 0,1-1 0 0 0,0 1 0 0 0,-1-1 0 0 0,-7 4 0 0 0,-21 8-174 0 0,0-1-1 0 0,-1-2 1 0 0,-54 12-1 0 0,76-21 188 0 0,-419 67-151 0 0,336-58 234 0 0,-627 61 1401 0 0,312-34-493 0 0,-587 88 954 0 0,17 81-941 0 0,643-109-851 0 0,11 23-142 0 0,322-120 26 0 0,-4 2-27 0 0,0 0 0 0 0,0 0 0 0 0,1 1-1 0 0,-1-1 1 0 0,1 2 0 0 0,-11 8 0 0 0,16-13 25 0 0,1 1 0 0 0,-1-1 0 0 0,1 0 1 0 0,-1 1-1 0 0,1-1 0 0 0,0 0 1 0 0,-1 1-1 0 0,1-1 0 0 0,0 1 0 0 0,-1-1 1 0 0,1 1-1 0 0,0-1 0 0 0,0 1 1 0 0,-1-1-1 0 0,1 1 0 0 0,0-1 0 0 0,0 1 1 0 0,0-1-1 0 0,0 1 0 0 0,0-1 1 0 0,0 1-1 0 0,0-1 0 0 0,0 1 0 0 0,0 0 1 0 0,0-1-1 0 0,0 1 0 0 0,0-1 1 0 0,0 1-1 0 0,0-1 0 0 0,0 1 0 0 0,0-1 1 0 0,1 1-1 0 0,-1-1 0 0 0,0 1 1 0 0,0-1-1 0 0,1 1 0 0 0,-1-1 0 0 0,0 1 1 0 0,1-1-1 0 0,-1 0 0 0 0,1 1 1 0 0,-1-1-1 0 0,0 0 0 0 0,1 1 0 0 0,-1-1 1 0 0,1 0-1 0 0,0 1 0 0 0,2 1-43 0 0,1-1-1 0 0,-1 1 0 0 0,1-1 0 0 0,-1 0 1 0 0,8 1-1 0 0,13 2-87 0 0,0-2 0 0 0,0-1 0 0 0,47-3 0 0 0,77-17 131 0 0,214-55 26 0 0,-178 33 110 0 0,117-24 102 0 0,319-64 406 0 0,242-18 93 0 0,6 74-617 0 0,-860 73-122 0 0,180 2-41 0 0,-156 0-18 0 0,1 1 1 0 0,-1 2-1 0 0,52 15 1 0 0,-74-17 9 0 0,-1 1 0 0 0,0 0 1 0 0,10 5-1 0 0,-19-9 55 0 0,0 0 0 0 0,0 0-1 0 0,0 0 1 0 0,1 0 0 0 0,-1 0 0 0 0,0 0 0 0 0,0 0 0 0 0,0 0-1 0 0,0 1 1 0 0,0-1 0 0 0,0 0 0 0 0,1 0 0 0 0,-1 0-1 0 0,0 0 1 0 0,0 0 0 0 0,0 0 0 0 0,0 0 0 0 0,0 0 0 0 0,0 0-1 0 0,0 1 1 0 0,0-1 0 0 0,0 0 0 0 0,0 0 0 0 0,1 0-1 0 0,-1 0 1 0 0,0 0 0 0 0,0 0 0 0 0,0 1 0 0 0,0-1 0 0 0,0 0-1 0 0,0 0 1 0 0,0 0 0 0 0,0 0 0 0 0,0 0 0 0 0,0 1-1 0 0,0-1 1 0 0,0 0 0 0 0,0 0 0 0 0,0 0 0 0 0,0 0 0 0 0,0 0-1 0 0,-1 0 1 0 0,1 1 0 0 0,-1 1-17 0 0,1 1 0 0 0,-2-1 0 0 0,1 0 0 0 0,0 1 0 0 0,0-1 0 0 0,-1 0 0 0 0,1 0 0 0 0,-1 0 0 0 0,0 0-1 0 0,0 0 1 0 0,0 0 0 0 0,0-1 0 0 0,0 1 0 0 0,0-1 0 0 0,0 1 0 0 0,0-1 0 0 0,0 0 0 0 0,-5 2 0 0 0,-7 3-5 0 0,0-1-1 0 0,-17 4 1 0 0,21-7 27 0 0,-118 26 62 0 0,-160 14-1 0 0,174-28 34 0 0,-596 74 253 0 0,-178 24 108 0 0,607-70-275 0 0,-72 10 26 0 0,350-52-207 0 0,-366 56 159 0 0,286-41-65 0 0,399-66-521 0 0,102-45 224 0 0,-228 48 196 0 0,1390-306 423 0 0,-863 225-433 0 0,5 23-48 0 0,210 19 74 0 0,-842 83 7 0 0,154-4-212 0 0,-179 9-200 0 0,111 16 1 0 0,-163-14 72 0 0,-27 0 90 0 0,-76 1-171 0 0,30-3 283 0 0,-438 6 90 0 0,345-6 27 0 0,-178-2 1 0 0,-146 2 82 0 0,39 4 73 0 0,-312 7 132 0 0,39 10-7 0 0,206 1-129 0 0,201-8-91 0 0,20 4 46 0 0,-130 3 38 0 0,397-21-143 0 0,16-1-1 0 0,3 0-1 0 0,13 1-21 0 0,40-1-249 0 0,92-13 1 0 0,60-23 2 0 0,-93 15 197 0 0,575-112-103 0 0,-15 1 314 0 0,-517 105-105 0 0,558-89 148 0 0,-655 108-176 0 0,329-43 83 0 0,0 19 5 0 0,-337 30-69 0 0,53-3 16 0 0,120 10 0 0 0,-140 10-36 0 0,-71-13-16 0 0,-11-1-69 0 0,-18 9-105 0 0,5-6 157 0 0,1-2 1 0 0,-1 1-1 0 0,1-1 0 0 0,-1-1 1 0 0,-10 1-1 0 0,4-1 3 0 0,-386 27-97 0 0,241-19 204 0 0,-546 24 58 0 0,239-13-16 0 0,433-19-116 0 0,-1684 101 662 0 0,704 7-508 0 0,974-103-162 0 0,23-2-8 0 0,18-4 7 0 0,0 0 1 0 0,0 0-1 0 0,1 0 1 0 0,-1 0 0 0 0,0 0-1 0 0,0 0 1 0 0,0 0-1 0 0,0 0 1 0 0,0 0-1 0 0,0 0 1 0 0,0 0 0 0 0,0 0-1 0 0,0 0 1 0 0,0 0-1 0 0,0 0 1 0 0,0 0 0 0 0,0 0-1 0 0,0 0 1 0 0,0 0-1 0 0,0 0 1 0 0,0 0 0 0 0,0 0-1 0 0,0 0 1 0 0,0 0-1 0 0,0 0 1 0 0,0 0-1 0 0,0 1 1 0 0,0-1 0 0 0,0 0-1 0 0,0 0 1 0 0,0 0-1 0 0,0 0 1 0 0,0 0 0 0 0,0 0-1 0 0,0 0 1 0 0,0 0-1 0 0,0 0 1 0 0,0 0-1 0 0,0 0 1 0 0,0 0 0 0 0,0 0-1 0 0,0 0 1 0 0,0 0-1 0 0,0 1 1 0 0,0-1 0 0 0,0 0-1 0 0,0 0 1 0 0,0 0-1 0 0,0 0 1 0 0,0 0 0 0 0,0 0-1 0 0,0 0 1 0 0,0 0-1 0 0,0 0 1 0 0,0 0-1 0 0,0 0 1 0 0,0 0 0 0 0,0 0-1 0 0,0 0 1 0 0,0 0-1 0 0,-1 0 1 0 0,14 2-100 0 0,12-1-5 0 0,1-1 0 0 0,49-6 0 0 0,-40 2 42 0 0,381-51-308 0 0,1-17 366 0 0,-198 34-3 0 0,-195 34 12 0 0,716-121 105 0 0,1 22-3 0 0,-677 96-87 0 0,578-53 26 0 0,-558 56-30 0 0,173-7 39 0 0,-4 20-246 0 0,-237-7 104 0 0,30 7 0 0 0,-42-8-5 0 0,-8 1-150 0 0,-25 7 181 0 0,-2-2 0 0 0,1 0 0 0 0,-56 3 0 0 0,64-8 54 0 0,-419 30 124 0 0,203-18-77 0 0,-199 15 40 0 0,-399 29 239 0 0,1 16 185 0 0,716-61-425 0 0,-821 101 288 0 0,831-97-331 0 0,-136 23 58 0 0,189-26-54 0 0,52-13-109 0 0,9 0 2 0 0,13 4 8 0 0,1 0 0 0 0,0-2 0 0 0,0 0-1 0 0,1-1 1 0 0,-1-1 0 0 0,21-1 0 0 0,121-17-194 0 0,-128 13 215 0 0,426-71 2 0 0,-3-17 43 0 0,-321 64-5 0 0,-87 18 0 0 0,748-151 149 0 0,2 21-13 0 0,-621 111-128 0 0,405-51 46 0 0,-432 64-55 0 0,199-14 0 0 0,-293 28 22 0 0,1 2-1 0 0,60 9 0 0 0,-97-6-35 0 0,-16-3-61 0 0,-313 12-174 0 0,110-2 382 0 0,-292 19-120 0 0,175-8-13 0 0,23-3 0 0 0,-31 7 27 0 0,-450 39 85 0 0,-16 17 1 0 0,363-22-59 0 0,133-16-21 0 0,267-41-14 0 0,16-1-16 0 0,1 0-1 0 0,0 1 0 0 0,-1 0 0 0 0,1 0 0 0 0,-13 6 0 0 0,21-7-47 0 0,6 0-14 0 0,32 5-57 0 0,-1-1 0 0 0,1-2 0 0 0,63-3 0 0 0,115-18-138 0 0,-196 16 240 0 0,400-55-13 0 0,-175 21 31 0 0,614-92 94 0 0,-605 89-72 0 0,336-44 45 0 0,-251 37-55 0 0,585-46 37 0 0,-389 89-461 0 0,-521 3 344 0 0,-1 1 0 0 0,0 0 0 0 0,1 1 0 0 0,-1 0-1 0 0,0 1 1 0 0,-1 0 0 0 0,15 6 0 0 0,-25-9 57 0 0,0 0 1 0 0,0 0-1 0 0,0 1 0 0 0,0-1 0 0 0,0 0 1 0 0,0 0-1 0 0,0 0 0 0 0,0 0 1 0 0,0 0-1 0 0,1 1 0 0 0,-1-1 0 0 0,0 0 1 0 0,0 0-1 0 0,0 0 0 0 0,0 0 1 0 0,0 0-1 0 0,0 1 0 0 0,0-1 0 0 0,0 0 1 0 0,0 0-1 0 0,0 0 0 0 0,0 0 0 0 0,0 0 1 0 0,0 1-1 0 0,0-1 0 0 0,-1 0 1 0 0,1 0-1 0 0,0 0 0 0 0,0 0 0 0 0,0 0 1 0 0,0 1-1 0 0,0-1 0 0 0,0 0 1 0 0,0 0-1 0 0,0 0 0 0 0,0 0 0 0 0,0 0 1 0 0,-1 0-1 0 0,1 0 0 0 0,0 0 1 0 0,0 1-1 0 0,0-1 0 0 0,0 0 0 0 0,0 0 1 0 0,0 0-1 0 0,-1 0 0 0 0,1 0 1 0 0,0 0-1 0 0,-8 5-81 0 0,-1-1 18 0 0,-1-1 0 0 0,1 0 1 0 0,-1 0-1 0 0,0-1 1 0 0,-19 2-1 0 0,22-3 42 0 0,-285 30-356 0 0,172-20 320 0 0,-345 27 130 0 0,17-2 36 0 0,-297 24 350 0 0,85-7 48 0 0,-612 91 364 0 0,659-63-722 0 0,488-66-121 0 0,121-15 4 0 0,8 1-107 0 0,14 2-15 0 0,1 0 0 0 0,-1-2 0 0 0,37-1 0 0 0,60-12-116 0 0,-110 11 203 0 0,464-75-513 0 0,0-19 433 0 0,-249 49 35 0 0,248-48 61 0 0,242-51 52 0 0,875-103 59 0 0,-1442 237-122 0 0,260 12 0 0 0,-388 1-56 0 0,0-1 1 0 0,16 6-1 0 0,-48-4-56 0 0,-39 3 40 0 0,-84-3 0 0 0,104-3 55 0 0,-772 19 416 0 0,609-12-359 0 0,-989 45 514 0 0,3 47-175 0 0,612-25-257 0 0,524-65-73 0 0,66-1-272 0 0,5-3 147 0 0,1-2-1 0 0,-1 0 1 0 0,1-1 0 0 0,34-2-1 0 0,-44 0 67 0 0,79-3-45 0 0,94-15 0 0 0,96-28-55 0 0,-171 26 100 0 0,1771-285 15 0 0,-1181 224-10 0 0,-102 55-318 0 0,-579 26 161 0 0,1 1-1 0 0,31 6 1 0 0,-67-2-450 0 0,-34 0 175 0 0,-52-1 1 0 0,20-2 287 0 0,-2067 96 1234 0 0,1008-56 821 0 0,808-41-1364 0 0,332-1-540 0 0,0 0 0 0 0,0 0 0 0 0,0 0 0 0 0,0 0-1 0 0,0 0 1 0 0,0 0 0 0 0,0 0 0 0 0,0 0 0 0 0,0 0 0 0 0,0 0 0 0 0,1 0-1 0 0,-1 0 1 0 0,0 0 0 0 0,0-1 0 0 0,0 1 0 0 0,0 0 0 0 0,0 0-1 0 0,0 0 1 0 0,0 0 0 0 0,-1 0 0 0 0,15-2-42 0 0,23-2-20 0 0,423-71-820 0 0,-283 41 736 0 0,503-85-49 0 0,-353 57 198 0 0,62-10 0 0 0,-138 31 0 0 0,293-39 0 0 0,-483 74 18 0 0,0 2 0 0 0,68 6 0 0 0,-104 1-21 0 0,-22-2-24 0 0,-7 0 1 0 0,-17 6-46 0 0,-1 0 1 0 0,-36 4 0 0 0,-51 2-114 0 0,29-5 101 0 0,-736 56 79 0 0,626-54 45 0 0,-389 14 318 0 0,477-21-274 0 0,-244 1 368 0 0,-50 1 480 0 0,394-5-924 0 0,-79 4 511 0 0,-93-8 1 0 0,163 4-338 0 0,27 3-214 0 0,-13-2 10 0 0,24 2-91 0 0,-1-1 1 0 0,1-1-1 0 0,52-6 1 0 0,-42 2 27 0 0,515-53-219 0 0,-283 12 304 0 0,415-62 0 0 0,2 32 0 0 0,-591 67-13 0 0,-92 7-51 0 0,-7 0-3 0 0,-324-4 151 0 0,275 5-94 0 0,-326 9-173 0 0,-49 1 154 0 0,-181-7-29 0 0,1-26 294 0 0,574 20-192 0 0,-46-5 167 0 0,78 7-138 0 0,4 0-13 0 0,119-2-274 0 0,153-23 0 0 0,288-62 56 0 0,511-63-46 0 0,-1042 147 178 0 0,71-4-55 0 0,-85 8 81 0 0,-53-5 43 0 0,-54-4-126 0 0,-199 18-66 0 0,42 1 7 0 0,129-9 87 0 0,-339 2-106 0 0,1-21 136 0 0,281-8 370 0 0,172 25-185 0 0,14-6-86 0 0,12-5-148 0 0,248-38-604 0 0,-112 23 516 0 0,-28 1 62 0 0,-11 0 54 0 0,126-8 0 0 0,-83 19 46 0 0,-146 14-10 0 0,-35-2-33 0 0,-26-4 1 0 0,-5 0 88 0 0,-223 2-236 0 0,141 6 173 0 0,73-2 47 0 0,0-3-1 0 0,0-2 0 0 0,1-3 1 0 0,0-3-1 0 0,-75-23 0 0 0,120 29 25 0 0,10 3 42 0 0,0 1 0 0 0,1 1 1 0 0,-1-1-1 0 0,0 0 0 0 0,0 0 1 0 0,0 1-1 0 0,-4-2 0 0 0,20-2 107 0 0,-6 1-216 0 0,41-10-103 0 0,0 2 1 0 0,74-7-1 0 0,-32 5 65 0 0,286-52-89 0 0,0 25-64 0 0,-303 33-20 0 0,-71 7 128 0 0,-19-4-96 0 0,-27-1 192 0 0,0 1 0 0 0,0 3 0 0 0,-47 4 0 0 0,42-1 0 0 0,-762 5 72 0 0,691-7-56 0 0,58-3 284 0 0,58 2 80 0 0,7 1-233 0 0,448-30-615 0 0,-364 22 477 0 0,6-1-21 0 0,80-7-48 0 0,-135 12 50 0 0,-85-3-93 0 0,-39 3 205 0 0,-94 8 0 0 0,27 1-105 0 0,-298-8 795 0 0,448 2-516 0 0,7-1-109 0 0,19-5-66 0 0,33-7-141 0 0,284-39-102 0 0,-267 44 128 0 0,-97 3-35 0 0,-19 3 70 0 0,0 2 0 0 0,-51 4 0 0 0,-85 17-78 0 0,169-19 51 0 0,-9 1-210 0 0,0 1 0 0 0,1 1 1 0 0,-1 0-1 0 0,1 1 0 0 0,0 1 0 0 0,-25 12 0 0 0,25-9-452 0 0</inkml:trace>
</inkml:ink>
</file>

<file path=ppt/ink/ink2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55.633"/>
    </inkml:context>
    <inkml:brush xml:id="br0">
      <inkml:brushProperty name="width" value="0.05" units="cm"/>
      <inkml:brushProperty name="height" value="0.05" units="cm"/>
    </inkml:brush>
  </inkml:definitions>
  <inkml:trace contextRef="#ctx0" brushRef="#br0">0 0 6447 0 0,'0'0'830'0'0,"1"3"-73"0"0,11 41 4040 0 0,-5 0-3573 0 0,-6-42-1048 0 0</inkml:trace>
</inkml:ink>
</file>

<file path=ppt/ink/ink2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55.808"/>
    </inkml:context>
    <inkml:brush xml:id="br0">
      <inkml:brushProperty name="width" value="0.05" units="cm"/>
      <inkml:brushProperty name="height" value="0.05" units="cm"/>
    </inkml:brush>
  </inkml:definitions>
  <inkml:trace contextRef="#ctx0" brushRef="#br0">26 45 12439 0 0,'-17'-10'1328'0'0,"10"1"-352"0"0,5-3 80 0 0,2-1-1184 0 0</inkml:trace>
</inkml:ink>
</file>

<file path=ppt/ink/ink2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1:56.570"/>
    </inkml:context>
    <inkml:brush xml:id="br0">
      <inkml:brushProperty name="width" value="0.05" units="cm"/>
      <inkml:brushProperty name="height" value="0.05" units="cm"/>
    </inkml:brush>
  </inkml:definitions>
  <inkml:trace contextRef="#ctx0" brushRef="#br0">0 1 2303 0 0,'0'0'8120'0'0,"1"2"-7738"0"0,2 7 608 0 0,0 0 1 0 0,-1 0 0 0 0,1 12 0 0 0,2 61 843 0 0,-4-42-1421 0 0,5 20 386 0 0,-1 29-27 0 0,-5-60-572 0 0,0 2 19 0 0,0-21-195 0 0,-1-2 20 0 0,1-1 0 0 0,0 1 0 0 0,1-1 0 0 0,-1 1 0 0 0,3 8 0 0 0,0-4-34 0 0,3 2-10 0 0,1 0 11 0 0,4 2 42 0 0,-8-14-53 0 0,5 2 60 0 0,1 4-37 0 0,2-1 20 0 0,4-1-29 0 0,-11-4-22 0 0,19 0 87 0 0,-8 1-36 0 0,-2-1-22 0 0,-8-2 22 0 0,7-2-22 0 0,-1 2 34 0 0,-7 0 3 0 0,17-4 1 0 0,-13 0-1360 0 0,0 2-3229 0 0</inkml:trace>
</inkml:ink>
</file>

<file path=ppt/ink/ink2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02.428"/>
    </inkml:context>
    <inkml:brush xml:id="br0">
      <inkml:brushProperty name="width" value="0.05" units="cm"/>
      <inkml:brushProperty name="height" value="0.05" units="cm"/>
    </inkml:brush>
  </inkml:definitions>
  <inkml:trace contextRef="#ctx0" brushRef="#br0">43 157 2303 0 0,'0'0'4442'0'0,"0"-3"-4082"0"0,0-13 2156 0 0,0 16-2459 0 0,-1-2 147 0 0,-14-10-12 0 0,8 2-179 0 0,3-2-13 0 0,0 1 0 0 0,-2-5 3 0 0,5 13-5 0 0,-1-15-11 0 0,2 18 11 0 0,-2-22-131 0 0,2 14-64 0 0,2-14-524 0 0,-2 20 234 0 0</inkml:trace>
</inkml:ink>
</file>

<file path=ppt/ink/ink2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09.798"/>
    </inkml:context>
    <inkml:brush xml:id="br0">
      <inkml:brushProperty name="width" value="0.05" units="cm"/>
      <inkml:brushProperty name="height" value="0.05" units="cm"/>
    </inkml:brush>
  </inkml:definitions>
  <inkml:trace contextRef="#ctx0" brushRef="#br0">16 79 11375 0 0,'0'0'504'0'0,"-11"-2"416"0"0,7-9-488 0 0,4-2-216 0 0,0 0-320 0 0,5 1-248 0 0,1-3-640 0 0,-1 2 56 0 0</inkml:trace>
</inkml:ink>
</file>

<file path=ppt/ink/ink2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02.824"/>
    </inkml:context>
    <inkml:brush xml:id="br0">
      <inkml:brushProperty name="width" value="0.05" units="cm"/>
      <inkml:brushProperty name="height" value="0.05" units="cm"/>
    </inkml:brush>
  </inkml:definitions>
  <inkml:trace contextRef="#ctx0" brushRef="#br0">0 132 3679 0 0,'0'0'4195'0'0,"1"-3"-3984"0"0,11-49 207 0 0,-8 39-418 0 0,-1 1 0 0 0,2-9 3 0 0,-6 14-151 0 0,1-1-3 0 0,0 6-337 0 0,-2-11-3912 0 0</inkml:trace>
</inkml:ink>
</file>

<file path=ppt/ink/ink2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03.141"/>
    </inkml:context>
    <inkml:brush xml:id="br0">
      <inkml:brushProperty name="width" value="0.05" units="cm"/>
      <inkml:brushProperty name="height" value="0.05" units="cm"/>
    </inkml:brush>
  </inkml:definitions>
  <inkml:trace contextRef="#ctx0" brushRef="#br0">53 73 3679 0 0,'0'0'3298'0'0,"-1"-1"-2385"0"0,-5-3-935 0 0,0-1-1 0 0,1 0 1 0 0,-1-1 0 0 0,-4-6 0 0 0,7 8-616 0 0,1 0 1 0 0,-1 0 0 0 0,1 0 0 0 0,0-1 0 0 0,-2-4-1 0 0,1 0 498 0 0</inkml:trace>
</inkml:ink>
</file>

<file path=ppt/ink/ink2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09.958"/>
    </inkml:context>
    <inkml:brush xml:id="br0">
      <inkml:brushProperty name="width" value="0.05" units="cm"/>
      <inkml:brushProperty name="height" value="0.05" units="cm"/>
    </inkml:brush>
  </inkml:definitions>
  <inkml:trace contextRef="#ctx0" brushRef="#br0">13 84 11543 0 0,'0'0'1256'0'0,"-9"-9"-1032"0"0,5-4 288 0 0,6 0-256 0 0,5 1-384 0 0,-1 1-80 0 0,-2-2-3568 0 0,-3 0-448 0 0</inkml:trace>
</inkml:ink>
</file>

<file path=ppt/ink/ink2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10.148"/>
    </inkml:context>
    <inkml:brush xml:id="br0">
      <inkml:brushProperty name="width" value="0.05" units="cm"/>
      <inkml:brushProperty name="height" value="0.05" units="cm"/>
    </inkml:brush>
  </inkml:definitions>
  <inkml:trace contextRef="#ctx0" brushRef="#br0">15 77 6447 0 0,'-6'-11'688'0'0,"1"0"-688"0"0,1 0 4384 0 0,8-2-2800 0 0,1 2-1008 0 0,5 0-448 0 0,-3 2-5640 0 0</inkml:trace>
</inkml:ink>
</file>

<file path=ppt/ink/ink2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11.066"/>
    </inkml:context>
    <inkml:brush xml:id="br0">
      <inkml:brushProperty name="width" value="0.05" units="cm"/>
      <inkml:brushProperty name="height" value="0.05" units="cm"/>
    </inkml:brush>
  </inkml:definitions>
  <inkml:trace contextRef="#ctx0" brushRef="#br0">3 144 8807 0 0,'0'0'800'0'0,"0"-2"-656"0"0,-1-1-39 0 0,1-1 0 0 0,-1 1 0 0 0,1-1 0 0 0,0 1 0 0 0,0-1 0 0 0,0 1 0 0 0,0-1 0 0 0,1 1 0 0 0,-1-1 0 0 0,1 1 0 0 0,0-1 0 0 0,0 1 1 0 0,2-4-1 0 0,-3 6-88 0 0,18-62 49 0 0,-17 61-190 0 0,-1 1-59 0 0,0 1 141 0 0,0-1 1 0 0,0 0-1 0 0,0 0 1 0 0,0 0-1 0 0,0 1 0 0 0,1-1 1 0 0,-1 0-1 0 0,0 0 1 0 0,0 1-1 0 0,1-1 1 0 0,-1 0-1 0 0,0 1 0 0 0,2-2 1 0 0,-1 0-362 0 0,3-7 5 0 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2:19.404"/>
    </inkml:context>
    <inkml:brush xml:id="br0">
      <inkml:brushProperty name="width" value="0.2" units="cm"/>
      <inkml:brushProperty name="height" value="0.4" units="cm"/>
      <inkml:brushProperty name="color" value="#663300"/>
      <inkml:brushProperty name="tip" value="rectangle"/>
      <inkml:brushProperty name="rasterOp" value="maskPen"/>
    </inkml:brush>
  </inkml:definitions>
  <inkml:trace contextRef="#ctx0" brushRef="#br0">1263 1474 455 0 0,'7'1'7'0'0,"1"-1"-1"0"0,0 0 0 0 0,-1 0 0 0 0,1 0 1 0 0,0-1-1 0 0,-1 0 0 0 0,10-3 0 0 0,15-1 831 0 0,51-3 864 0 0,155 6-1 0 0,134-1-2101 0 0,-294 0 338 0 0,197 12-340 0 0,-55 0 350 0 0,-71-7 1885 0 0,-151-2-1534 0 0,-309-4 1350 0 0,155 1-1514 0 0,-30 8 3 0 0,25-1-47 0 0,-61-7-69 0 0,-76 0-181 0 0,106 2 67 0 0,57-1 600 0 0,166 2-620 0 0,9 1 13 0 0,-1-2 0 0 0,40-7-1 0 0,407-39 165 0 0,-283 23-64 0 0,-34 3 0 0 0,-125 17 12 0 0,73-3 40 0 0,-111 8-94 0 0,-12 1 4 0 0,-13 1-34 0 0,-64 6-135 0 0,-201 18 33 0 0,113-21 169 0 0,-245 17 479 0 0,127-8-110 0 0,-34 3-77 0 0,310-17-276 0 0,-9 2 11 0 0,-40 10 0 0 0,59-12-77 0 0,44-4-384 0 0,-1-1 124 0 0,0-2 0 0 0,45-12 0 0 0,0 0 272 0 0,303-73 379 0 0,-364 83-292 0 0,321-95 1056 0 0,-325 97-986 0 0,-1 0 0 0 0,1-1 0 0 0,19-11 0 0 0,-28 11-27 0 0,-11 6-86 0 0,0 1-1 0 0,1-1 1 0 0,-1 0-1 0 0,1 1 1 0 0,-1-1 0 0 0,0 1-1 0 0,0-1 1 0 0,1 0-1 0 0,-1 1 1 0 0,0-1-1 0 0,0 0 1 0 0,0 0 0 0 0,0 1-1 0 0,0-1 1 0 0,0 0-1 0 0,0 1 1 0 0,0-1 0 0 0,0 0-1 0 0,0 1 1 0 0,0-1-1 0 0,0 0 1 0 0,0 1 0 0 0,-1-1-1 0 0,1 0 1 0 0,0 1-1 0 0,0-1 1 0 0,-1 0-1 0 0,1 1 1 0 0,-1-1 0 0 0,1 1-1 0 0,0-1 1 0 0,-1 1-1 0 0,1-1 1 0 0,-1 1 0 0 0,1-1-1 0 0,-2 0 1 0 0,-1-2-2 0 0,0 1 0 0 0,0 0 1 0 0,0-1-1 0 0,0 1 0 0 0,-5-2 0 0 0,-15-6-36 0 0,-1 1 0 0 0,-42-10 0 0 0,-51-4-151 0 0,34 8 127 0 0,-11-5 131 0 0,-354-77 860 0 0,425 91-806 0 0,-30-11-1 0 0,45 14-133 0 0,0-1 0 0 0,1 0 0 0 0,-1 0 0 0 0,1 0 0 0 0,0-1 1 0 0,-13-10-1 0 0,19 13-72 0 0,2 0-11 0 0,0-1 53 0 0,1 0 0 0 0,-1 0 0 0 0,1 0-1 0 0,0 0 1 0 0,0 0 0 0 0,0 1 0 0 0,0-1 0 0 0,1 1 0 0 0,-1-1 0 0 0,1 1 0 0 0,0 0-1 0 0,-1 0 1 0 0,1 0 0 0 0,0 0 0 0 0,0 0 0 0 0,0 1 0 0 0,6-3 0 0 0,8-2-70 0 0,0 0 1 0 0,20-4 0 0 0,-30 9 84 0 0,223-37-78 0 0,-91 19 86 0 0,-97 13-5 0 0,-12 2-21 0 0,35-9 0 0 0,-63 12-15 0 0,-3 0 3 0 0,-4-3 43 0 0,0 0 1 0 0,-1 0-1 0 0,1 1 0 0 0,-1-1 0 0 0,1 1 1 0 0,-1 1-1 0 0,0-1 0 0 0,0 1 1 0 0,0 0-1 0 0,-11-2 0 0 0,-9 0 7 0 0,-32-3-1 0 0,53 7 7 0 0,-291-38 10 0 0,221 29 42 0 0,-19-5 2 0 0,80 11-19 0 0,1-1-1 0 0,-1-1 1 0 0,1 0 0 0 0,0-1 0 0 0,-16-9 0 0 0,29 14-34 0 0,0 1 1 0 0,-1-1 0 0 0,1 1 0 0 0,0-1 0 0 0,0 1-1 0 0,0-1 1 0 0,0 1 0 0 0,0-1 0 0 0,0 1-1 0 0,1-1 1 0 0,-1 1 0 0 0,0-1 0 0 0,0 1-1 0 0,0-1 1 0 0,0 1 0 0 0,1-1 0 0 0,-1 1 0 0 0,0 0-1 0 0,0-1 1 0 0,1 1 0 0 0,-1-1 0 0 0,1 0-1 0 0,-1 1 1 0 0,1-2-11 0 0,1 0-1 0 0,0 0 1 0 0,0 0-1 0 0,0 1 0 0 0,0-1 1 0 0,0 0-1 0 0,0 1 1 0 0,1 0-1 0 0,-1-1 0 0 0,5-1 1 0 0,30-10-108 0 0,-20 8 102 0 0,9-3-55 0 0,1 0-1 0 0,41-4 1 0 0,57-1-101 0 0,-24 3 10 0 0,-68 7 96 0 0,-31 2 8 0 0,-2 0-25 0 0,0 0 77 0 0,0 1 0 0 0,-1-1 1 0 0,1 0-1 0 0,0 0 0 0 0,0 0 1 0 0,-1 0-1 0 0,1 1 0 0 0,0-1 1 0 0,-1 0-1 0 0,1 0 0 0 0,-1 1 1 0 0,1-1-1 0 0,-1 0 0 0 0,1 0 1 0 0,-1 1-1 0 0,0-1 1 0 0,1 1-1 0 0,-1-1 0 0 0,0 1 1 0 0,1-1-1 0 0,-1 1 0 0 0,0-1 1 0 0,0 1-1 0 0,-1-1 0 0 0,-21-8-34 0 0,-16 1-8 0 0,1 1 0 0 0,-50-2 0 0 0,19 2 45 0 0,-231-19 129 0 0,292 25-128 0 0,0 0 0 0 0,0 0 0 0 0,-1 0 0 0 0,1-2 0 0 0,0 1 0 0 0,-11-5 0 0 0,12 4-17 0 0,5 3-63 0 0,8-9-51 0 0,-2 6 130 0 0,0 0-1 0 0,0 0 1 0 0,0 0-1 0 0,0 0 1 0 0,0 1-1 0 0,0 0 1 0 0,1 0 0 0 0,7-2-1 0 0,42-9 5 0 0,-22 7 10 0 0,71-12 179 0 0,-39 9-183 0 0,-50 6-9 0 0,-4 0 0 0 0,-10-1 0 0 0,-4 1 0 0 0,-2 0 0 0 0,0 0 0 0 0,0 0 0 0 0,0 1 0 0 0,0 0 0 0 0,0 0 0 0 0,-1 1 0 0 0,1 0 0 0 0,0 0 0 0 0,-13-1 0 0 0,9 1 0 0 0,-167-9 0 0 0,110 9 0 0 0,-1-4 0 0 0,-66-13 0 0 0,128 16 0 0 0,2 0 1 0 0,-23-3-12 0 0,56-6-219 0 0,-1 7 197 0 0,0 0 0 0 0,0 2-1 0 0,1 1 1 0 0,28 2-1 0 0,-6 0 41 0 0,247 3-99 0 0,-283-3 22 0 0,-13-1 16 0 0,-5 0-156 0 0,-46-12 205 0 0,0 3-1 0 0,-1 2 1 0 0,-51 0 0 0 0,-13-3 115 0 0,-85-6 635 0 0,102 8-388 0 0,-43-6-795 0 0,138 14 270 0 0,1 0 137 0 0,0 0 0 0 0,0-1 1 0 0,0 1-1 0 0,-1 0 0 0 0,1 0 0 0 0,0-1 0 0 0,0 1 1 0 0,0-1-1 0 0,0 1 0 0 0,0-1 0 0 0,0 1 0 0 0,1-1 1 0 0,-1 1-1 0 0,0-1 0 0 0,-1-1 0 0 0,-1 0-467 0 0,7 1 488 0 0,-1 0 1 0 0,1 0-1 0 0,0 0 0 0 0,0 1 0 0 0,0-1 0 0 0,0 1 0 0 0,-1 0 0 0 0,1 0 0 0 0,5 1 0 0 0,4 0-32 0 0,55 3-102 0 0,14 0 64 0 0,58-3 67 0 0,10-1 15 0 0,-102-4-2 0 0,-34 3 0 0 0,-1 1-12 0 0,-11 0-65 0 0,-22 0-762 0 0,-106-4 743 0 0,71-1 85 0 0,-82-7 158 0 0,98 8-147 0 0,-9 0 0 0 0,21 2 0 0 0,-27-6 16 0 0,50 7 5 0 0,1-1-20 0 0,-15 2 605 0 0,339-7-142 0 0,-316 6-405 0 0,6 0 6 0 0,-8 1 81 0 0,-14-2 14 0 0,-246-49 64 0 0,249 48-195 0 0,5 2-19 0 0,0 0 1 0 0,1 1-1 0 0,-1-1 0 0 0,0 1 0 0 0,0 0 1 0 0,0 0-1 0 0,1 0 0 0 0,-1 0 0 0 0,-5 1 1 0 0,-13 2-73 0 0,18-2 32 0 0,1 0-66 0 0,10 5-1139 0 0,-5-4 1244 0 0,-1-1 1 0 0,1 1-1 0 0,1 0 0 0 0,-1-1 1 0 0,0 0-1 0 0,0 0 0 0 0,0 0 1 0 0,1 0-1 0 0,-1 0 0 0 0,5 0 0 0 0,1 0 5 0 0,-1 2 38 0 0,-4-3-52 0 0,18 1 12 0 0,-7 0 31 0 0,0 1-33 0 0,0 1-10 0 0,1 3 0 0 0,-1 2 0 0 0,-7-4 48 0 0,1 0 0 0 0,0 0 0 0 0,0 0 0 0 0,18 3 0 0 0,-15-4-49 0 0,8 0 78 0 0,0 0 0 0 0,0-1 0 0 0,0-2-1 0 0,0 0 1 0 0,29-4 0 0 0,-25 2 119 0 0,0 1 0 0 0,39 3 0 0 0,-54-1-125 0 0,-6 0-70 0 0,19 5 10 0 0,-13-4 9 0 0,29 12 13 0 0,8 5-33 0 0,-19-9 1 0 0,10 5 2 0 0,0-1-1 0 0,2-2 1 0 0,42 8-1 0 0,99 13 187 0 0,-134-20-189 0 0,-27-7 0 0 0,0-1 0 0 0,26 4 0 0 0,-14-4 0 0 0,-16-3 0 0 0,0-1 11 0 0,-3 0 42 0 0,-7 0 1 0 0,4-1-54 0 0,-6 0-56 0 0,-22-13-182 0 0,6 7 208 0 0,0 1-1 0 0,0 1 1 0 0,0 0-1 0 0,-27-4 1 0 0,-57-1-89 0 0,94 9 118 0 0,-219-17 61 0 0,209 15-48 0 0,13 2-12 0 0,0 0 0 0 0,0 0 0 0 0,0 0 0 0 0,0 0 0 0 0,0 0 0 0 0,0 0 0 0 0,0 0 0 0 0,0 0 0 0 0,0 0 0 0 0,0 0-1 0 0,0 0 1 0 0,0 0 0 0 0,0 0 0 0 0,0 0 0 0 0,0-1 0 0 0,0 1 0 0 0,0 0 0 0 0,0 0 0 0 0,0 0 0 0 0,0 0 0 0 0,0 0-1 0 0,0 0 1 0 0,0 0 0 0 0,0 0 0 0 0,0 0 0 0 0,0 0 0 0 0,0 0 0 0 0,0 0 0 0 0,0-1 0 0 0,0 1 0 0 0,0 0 0 0 0,0 0-1 0 0,0 0 1 0 0,0 0 0 0 0,0 0 0 0 0,0 0 0 0 0,0 0 0 0 0,0 0 0 0 0,0 0 0 0 0,0 0 0 0 0,0 0 0 0 0,0 0 0 0 0,0 0-1 0 0,0 0 1 0 0,0 0 0 0 0,-1 0 0 0 0,1 0 0 0 0,0 0 0 0 0,0-1 0 0 0,0 1 0 0 0,0 0 0 0 0,0 0 0 0 0,0 0 0 0 0,0 0-1 0 0,0 0 1 0 0,0 0 0 0 0,0 0 0 0 0,0 0 0 0 0,0 0 0 0 0,-1 0 0 0 0,1 0 0 0 0,0 0 0 0 0,0 1 0 0 0,0-1 0 0 0,0 0-1 0 0,0 0 1 0 0,9-5-15 0 0,13-2-24 0 0,2 5 77 0 0,0 0-1 0 0,41 3 1 0 0,-18 0 35 0 0,-32-1-63 0 0,-3 0-26 0 0,-10 0-70 0 0,-13-4-364 0 0,-26-4 450 0 0,0 1 0 0 0,0 2 0 0 0,0 2 0 0 0,-42 1 0 0 0,-14 2 204 0 0,91 0-117 0 0,-8-5 132 0 0,14 3-223 0 0,1 0-14 0 0,0 0 0 0 0,-1 1 0 0 0,1-1 0 0 0,0 1 0 0 0,0 0 0 0 0,0 0 0 0 0,0 1 0 0 0,8-1 0 0 0,15 1 18 0 0,-13 0 0 0 0,0 2 0 0 0,-1 0 14 0 0,-1 0 55 0 0,-13-1-61 0 0,1-1-1 0 0,0 0 1 0 0,-1 0-1 0 0,1 0 0 0 0,-1 0 1 0 0,1 0-1 0 0,0 0 1 0 0,-1 0-1 0 0,1 0 1 0 0,0 0-1 0 0,-1 0 1 0 0,1 0-1 0 0,0 0 1 0 0,-1-1-1 0 0,1 1 1 0 0,-1 0-1 0 0,1 0 1 0 0,1-1-1 0 0,2-1 632 0 0,1 0-579 0 0,-5 2-40 0 0,0 0 0 0 0,0 0 0 0 0,1 0 1 0 0,-1 0-1 0 0,0 0 0 0 0,1 0 1 0 0,-1 0-1 0 0,0 0 0 0 0,0 0 1 0 0,1 0-1 0 0,-1 0 0 0 0,0 0 0 0 0,1 0 1 0 0,-1-1-1 0 0,0 1 0 0 0,0 0 1 0 0,1 0-1 0 0,-1 0 0 0 0,0 0 1 0 0,0 0-1 0 0,0-1 0 0 0,1 1 0 0 0,-1 0 1 0 0,0 0-1 0 0,0-1 0 0 0,0 1 1 0 0,1 0-1 0 0,-1 0 0 0 0,0-1 1 0 0,0 1-1 0 0,0 0 0 0 0,0 0 0 0 0,0-1 1 0 0,-1-9-11 0 0,-5 0-10 0 0,-4 3 0 0 0,-2 2 0 0 0,-1 2 0 0 0,-8-2-136 0 0,37 10 136 0 0,0-1 0 0 0,1-1 0 0 0,-1-2 0 0 0,-7 0 0 0 0,6 2 0 0 0,-10 1 0 0 0,28 6 0 0 0,31 9 0 0 0,-54-16 0 0 0,-5-1 0 0 0,-1 0 0 0 0,1 0 0 0 0,0-1 0 0 0,0 0 0 0 0,9 1 0 0 0,-8-2 0 0 0,20 3 0 0 0,45 13 135 0 0,-52-11-40 0 0,-1 0 100 0 0,0 2 0 0 0,0 0 1 0 0,29 17-1 0 0,-22-11-110 0 0,-10-5-28 0 0,-1 1 0 0 0,16 12-1 0 0,15 9-34 0 0,31 10-22 0 0,56 35 0 0 0,-60-21-53 0 0,7 2 42 0 0,-66-47-1 0 0,1-1-1 0 0,0 0 0 0 0,18 7 1 0 0,9 6-10 0 0,50 24-108 0 0,-86-42 119 0 0,1-1 7 0 0,16 5-59 0 0,30 16-71 0 0,-28-16 13 0 0,13 1 8 0 0,-37-8 113 0 0,1 1 0 0 0,-1-1 0 0 0,1 0 0 0 0,-1 0 0 0 0,1 0 0 0 0,-1 0 0 0 0,1 0 0 0 0,-1 0 0 0 0,1 0 0 0 0,-1 0 0 0 0,1 0 0 0 0,-1 0 0 0 0,1 0 0 0 0,-1 0 0 0 0,1 0 0 0 0,-1 0 0 0 0,1 0 0 0 0,-1-1 0 0 0,1 1 0 0 0,-2-6 0 0 0,-9-6 0 0 0,5 8-2 0 0,-1 1 0 0 0,0-1-1 0 0,1 1 1 0 0,-2 1 0 0 0,1-1-1 0 0,0 1 1 0 0,0 0 0 0 0,-7-1-1 0 0,-55-5-31 0 0,29 5 25 0 0,-161-33 99 0 0,-41-5 28 0 0,180 32-120 0 0,42 5-27 0 0,-1 1-1 0 0,-22-1 1 0 0,38 3-14 0 0,-4-4 22 0 0,6 2-22 0 0,2 2 43 0 0,0 0-1 0 0,0 0 1 0 0,0 0-1 0 0,0-1 1 0 0,1 1-1 0 0,-1 0 1 0 0,0 0 0 0 0,0 0-1 0 0,1 0 1 0 0,-1 0-1 0 0,1 0 1 0 0,-1-1-1 0 0,1 1 1 0 0,-1 0-1 0 0,1 0 1 0 0,-1 0 0 0 0,1 0-1 0 0,0 1 1 0 0,0-1-1 0 0,0 0 1 0 0,-1 0-1 0 0,1 0 1 0 0,0 1 0 0 0,0-1-1 0 0,1 0 1 0 0,1-1 0 0 0,2-2 5 0 0,0 1-1 0 0,0 0 0 0 0,0 0 0 0 0,0 0 1 0 0,1 1-1 0 0,9-3 0 0 0,37-8 58 0 0,-21 7-24 0 0,-1-1-1 0 0,0 2 1 0 0,0 2-1 0 0,0 0 1 0 0,0 2-1 0 0,1 1 1 0 0,34 5-1 0 0,-6-1-37 0 0,-27-3 0 0 0,42 7 0 0 0,-42-4 0 0 0,-4 3-12 0 0,-26-7-57 0 0,-4-3-435 0 0,2 2 499 0 0,-2-1-1 0 0,1 1 0 0 0,0-1 0 0 0,0 1 1 0 0,0 0-1 0 0,-1-1 0 0 0,1 1 0 0 0,0 0 0 0 0,-1 0 1 0 0,0 0-1 0 0,1 0 0 0 0,-3-1 0 0 0,-2-1-2 0 0,0 0-1 0 0,0 1 1 0 0,0 0-1 0 0,-1 0 1 0 0,1 0-1 0 0,-11-1 0 0 0,-44-2-55 0 0,39 4 56 0 0,8 0 10 0 0,-10-2 10 0 0,-1 2 1 0 0,0 1-1 0 0,1 1 1 0 0,-26 4-1 0 0,3 3-12 0 0,37-3-14 0 0,4 6-72 0 0,6-11 74 0 0,0 1 0 0 0,0-1-1 0 0,0 1 1 0 0,0 0 0 0 0,0-1-1 0 0,0 1 1 0 0,0-1 0 0 0,0 1-1 0 0,1-1 1 0 0,-1 1 0 0 0,0 0-1 0 0,0-1 1 0 0,0 1 0 0 0,1-1-1 0 0,-1 1 1 0 0,0-1-1 0 0,1 1 1 0 0,-1-1 0 0 0,0 1-1 0 0,1-1 1 0 0,-1 1 0 0 0,1 0-1 0 0,0-1-1 0 0,-1 1 0 0 0,1 0 0 0 0,0 0 0 0 0,-1 0 0 0 0,1-1 0 0 0,0 1 0 0 0,-1 0 0 0 0,1-1 0 0 0,0 1 0 0 0,0 0 0 0 0,-1-1 0 0 0,1 1 0 0 0,0-1 0 0 0,0 0 0 0 0,1 1 0 0 0,3 2-23 0 0,1 0 15 0 0,0 0-1 0 0,0 0 1 0 0,1-1 0 0 0,-1 0 0 0 0,1 0-1 0 0,-1-1 1 0 0,1 1 0 0 0,0-1-1 0 0,0-1 1 0 0,11 1 0 0 0,21 2-37 0 0,-31-1 47 0 0,1-1-1 0 0,0 0 1 0 0,0-1-1 0 0,0 0 1 0 0,10-2-1 0 0,-5 2 16 0 0,-9 1-13 0 0,-1-1 1 0 0,1 0 0 0 0,0 0 0 0 0,-1 0-1 0 0,9-2 1 0 0,-13 3 8 0 0,1-1 0 0 0,-1 0 0 0 0,1 0 0 0 0,-1 0 0 0 0,1 0 0 0 0,-1 0 0 0 0,1 0 1 0 0,-1-1-1 0 0,1 1 0 0 0,-1 0 0 0 0,1 0 0 0 0,-1 0 0 0 0,0 0 0 0 0,1-1 0 0 0,-1 1 0 0 0,1 0 0 0 0,-1 0 0 0 0,1-1 0 0 0,-1 1 0 0 0,0 0 0 0 0,1-1 0 0 0,-1 1 0 0 0,0 0 0 0 0,1-1 0 0 0,-1 0-1 0 0,0 1-1 0 0,-1-1 1 0 0,1 1-1 0 0,0-1 1 0 0,0 1-1 0 0,-1-1 1 0 0,1 1-1 0 0,-1 0 1 0 0,1-1-1 0 0,0 1 1 0 0,-1 0-1 0 0,1-1 0 0 0,-1 1 1 0 0,1 0-1 0 0,-1-1 1 0 0,1 1-1 0 0,-2 0 1 0 0,-27-12-86 0 0,-1 5 65 0 0,0 2-1 0 0,-38-3 1 0 0,27 3 15 0 0,3 0 130 0 0,-58-15-1 0 0,94 20-61 0 0,1-1-1 0 0,-1 1 1 0 0,1-1-1 0 0,-1 1 1 0 0,1-1-1 0 0,-1 0 1 0 0,1 0 0 0 0,0 0-1 0 0,-1 0 1 0 0,-1-1-1 0 0,3 2-49 0 0,0-1 0 0 0,0 1-1 0 0,0 0 1 0 0,0 0 0 0 0,0 0 0 0 0,0-1-1 0 0,0 1 1 0 0,-1 0 0 0 0,1 0-1 0 0,0 0 1 0 0,0-1 0 0 0,0 1 0 0 0,0 0-1 0 0,0 0 1 0 0,0 0 0 0 0,0-1-1 0 0,0 1 1 0 0,0 0 0 0 0,1 0 0 0 0,-1 0-1 0 0,0-1 1 0 0,0 1 0 0 0,0 0-1 0 0,0 0 1 0 0,0 0 0 0 0,0-1 0 0 0,0 1-1 0 0,0 0 1 0 0,0 0 0 0 0,1 0-1 0 0,-1 0 1 0 0,0 0 0 0 0,0-1-1 0 0,0 1 1 0 0,0 0 0 0 0,1 0 0 0 0,17-8-152 0 0,-13 7 94 0 0,7-3 36 0 0,3 4 12 0 0,8 5-2 0 0,-15-3 58 0 0,-4-3-48 0 0,19 7 70 0 0,0 4-18 0 0,-14-9-17 0 0,-7-1-32 0 0,26 6-1 0 0,-13-4-10 0 0,-1 1 0 0 0,0 1 0 0 0,-6 3-16 0 0,-8-7 15 0 0,0 0 0 0 0,0 0 0 0 0,0 0 0 0 0,1 0 0 0 0,-1 0 0 0 0,0 0 0 0 0,0 1-1 0 0,0-1 1 0 0,0 0 0 0 0,0 0 0 0 0,0 0 0 0 0,0 0 0 0 0,0 0 0 0 0,0 0 0 0 0,0 0-1 0 0,0 0 1 0 0,0 0 0 0 0,0 0 0 0 0,0 0 0 0 0,0 1 0 0 0,0-1 0 0 0,0 0 0 0 0,0 0-1 0 0,0 0 1 0 0,0 0 0 0 0,0 0 0 0 0,0 0 0 0 0,0 0 0 0 0,0 0 0 0 0,0 0 0 0 0,0 0-1 0 0,0 1 1 0 0,0-1 0 0 0,0 0 0 0 0,0 0 0 0 0,0 0 0 0 0,0 0 0 0 0,0 0 0 0 0,0 0-1 0 0,0 0 1 0 0,0 0 0 0 0,0 0 0 0 0,0 0 0 0 0,0 0 0 0 0,0 0 0 0 0,-1 0 0 0 0,1 0-1 0 0,0 1 1 0 0,0-1 0 0 0,0 0 0 0 0,0 0 0 0 0,0 0 0 0 0,0 0 0 0 0,0 0 0 0 0,0 0-1 0 0,0 0 1 0 0,-5 5 6 0 0,-1 0 0 0 0,1-1 0 0 0,-1 1 0 0 0,0-1 0 0 0,0 0 0 0 0,0-1 0 0 0,0 1-1 0 0,-12 3 1 0 0,-326 86 407 0 0,262-75-16 0 0,-143 12 0 0 0,182-26-166 0 0,0 2-1 0 0,-65 18 0 0 0,103-23-206 0 0,0 0 0 0 0,-10 10 22 0 0,15-10-43 0 0,0-1 0 0 0,-1 1 0 0 0,1-1 0 0 0,0 1-1 0 0,0-1 1 0 0,-1 1 0 0 0,1-1 0 0 0,0 1 0 0 0,0 0 0 0 0,0-1 0 0 0,0 1 0 0 0,0-1-1 0 0,0 1 1 0 0,0 0 0 0 0,0-1 0 0 0,0 1 0 0 0,0-1 0 0 0,0 1 0 0 0,0 0 0 0 0,0-1-1 0 0,1 2 1 0 0,-1-1-5 0 0,0-1 0 0 0,0 1 0 0 0,0 0-1 0 0,0 0 1 0 0,1 0 0 0 0,-1-1 0 0 0,0 1-1 0 0,1 0 1 0 0,-1 0 0 0 0,1-1 0 0 0,-1 1-1 0 0,1 0 1 0 0,-1-1 0 0 0,1 1 0 0 0,-1 0-1 0 0,1-1 1 0 0,0 1 0 0 0,-1-1 0 0 0,2 2-1 0 0,1-1-8 0 0,2 4-15 0 0,1-1 1 0 0,0 0-1 0 0,0 0 0 0 0,0-1 1 0 0,0 0-1 0 0,1 0 0 0 0,-1 0 1 0 0,1-1-1 0 0,12 3 0 0 0,6 0-40 0 0,35 2 0 0 0,340-4 96 0 0,-70-5 8 0 0,34 12-110 0 0,-300-9-126 0 0,127 19-1 0 0,-188-19 96 0 0,-7 0-628 0 0,-33 6 721 0 0,-66 4-1 0 0,-44-7 179 0 0,114-4-100 0 0,-86 1 129 0 0,-359 11 793 0 0,128 2-589 0 0,256-13-350 0 0,92-1-120 0 0,5-1-234 0 0,163-48-505 0 0,27-8 989 0 0,47-23 176 0 0,-209 71-317 0 0,-31 8-43 0 0,0 1-1 0 0,0-1 1 0 0,0 1 0 0 0,0-1 0 0 0,1 1 0 0 0,-1-1 0 0 0,0 1-1 0 0,0-1 1 0 0,0 0 0 0 0,0 1 0 0 0,0-1 0 0 0,-1 1 0 0 0,1-1-1 0 0,0 1 1 0 0,0-1 0 0 0,0 1 0 0 0,0-1 0 0 0,-1 1 0 0 0,1-1-1 0 0,0 1 1 0 0,0-1 0 0 0,-1 1 0 0 0,1-1 0 0 0,0 1 0 0 0,-2-2-25 0 0,1 0 1 0 0,-1 0 0 0 0,0 0 0 0 0,1 0-1 0 0,-1 1 1 0 0,0-1 0 0 0,0 0 0 0 0,0 1-1 0 0,0 0 1 0 0,0-1 0 0 0,0 1-1 0 0,-1 0 1 0 0,1 0 0 0 0,0 0 0 0 0,-1 1-1 0 0,-3-2 1 0 0,-6 0-79 0 0,1 0 0 0 0,-15 0 0 0 0,22 2 85 0 0,-221-23-665 0 0,186 16 729 0 0,0-2-1 0 0,1-1 1 0 0,-63-25 0 0 0,75 24 80 0 0,13 6-40 0 0,0 0 0 0 0,0-1 0 0 0,1-1 1 0 0,-15-9-1 0 0,26 15 111 0 0,0-1-139 0 0,1-6-58 0 0,1 7-4 0 0,0-1 1 0 0,0 1-1 0 0,1-1 0 0 0,-1 1 1 0 0,1 0-1 0 0,-1-1 1 0 0,1 1-1 0 0,0 0 1 0 0,-1 0-1 0 0,1 0 1 0 0,0 0-1 0 0,0 0 0 0 0,0 0 1 0 0,0 1-1 0 0,0-1 1 0 0,0 1-1 0 0,0-1 1 0 0,3 1-1 0 0,41-5-114 0 0,17 1 181 0 0,94 8 0 0 0,-145-2 42 0 0,23 6 0 0 0,2 1 122 0 0,-18-6-204 0 0,0 0 0 0 0,1 2 1 0 0,-2 0-1 0 0,1 1 0 0 0,-1 1 0 0 0,0 0 0 0 0,25 16 0 0 0,-13-2-221 0 0,-16-2-52 0 0,-12-16 264 0 0,-1-1-67 0 0,-1 1 0 0 0,1-1 1 0 0,0 0-1 0 0,0 0 0 0 0,-1 0 0 0 0,0 1 0 0 0,1-1 0 0 0,-1 0 1 0 0,0 4-1 0 0,1 2-25 0 0,-1-5 86 0 0,0-2 0 0 0,0 0 0 0 0,0-1-1 0 0,0 1 1 0 0,0 0 0 0 0,0 0 0 0 0,1-1-1 0 0,-1 1 1 0 0,0 0 0 0 0,0-1-1 0 0,0 1 1 0 0,1-1 0 0 0,-1 1-1 0 0,0 0 1 0 0,1-1 0 0 0,-1 1 0 0 0,1-1-1 0 0,0 1 1 0 0,0 1 8 0 0,0 0 1 0 0,0-1-1 0 0,0 1 0 0 0,1-1 0 0 0,-1 1 1 0 0,0-1-1 0 0,1 1 0 0 0,0-1 0 0 0,-1 0 1 0 0,1 0-1 0 0,0 0 0 0 0,-1 0 0 0 0,1 0 1 0 0,0 0-1 0 0,0-1 0 0 0,0 1 0 0 0,3 0 1 0 0,2 1 67 0 0,17 5 8 0 0,0-2 0 0 0,0-1 0 0 0,48 3 0 0 0,76-8 316 0 0,-87-1-348 0 0,57-6-131 0 0,-62 4-20 0 0,70 2 0 0 0,-113 3 24 0 0,1 2-3 0 0,-12-2 18 0 0,-9 0-1420 0 0,6-1 1463 0 0,0 0 1 0 0,0 0-1 0 0,0-1 1 0 0,-1 1-1 0 0,-1 0-11 0 0,-21-2-51 0 0,1-1-1 0 0,-1-1 1 0 0,-38-12 0 0 0,8 4 18 0 0,43 11 57 0 0,-1-1 1 0 0,1-1-1 0 0,0 1 1 0 0,0-2-1 0 0,0 0 1 0 0,-17-9-1 0 0,-13-12 78 0 0,31 19-14 0 0,3-2-8 0 0,1 1-35 0 0,4 5 22 0 0,-1-4-18 0 0,3 4 299 0 0,2 1-293 0 0,0 0 0 0 0,0 1 0 0 0,0-1 0 0 0,0 0-1 0 0,0 1 1 0 0,0 0 0 0 0,0-1 0 0 0,0 1 0 0 0,4 0 0 0 0,2-1 28 0 0,11-3-28 0 0,-15 1-4 0 0,0 1-7 0 0,15 0-13 0 0,-2 2-7 0 0,-1 1 0 0 0,-2 2 0 0 0,1 1 0 0 0,0 0-13 0 0,-1 1-40 0 0,1-1 39 0 0,7 0-14 0 0,-18-3-2 0 0,11 9 27 0 0,-13-9 60 0 0,-7-12 107 0 0,3 9-163 0 0,0-1 1 0 0,0 1-1 0 0,-1 0 0 0 0,1 0 0 0 0,0 0 0 0 0,-1 0 0 0 0,1 0 0 0 0,-1 0 0 0 0,0 1 0 0 0,1-1 0 0 0,-1 1 1 0 0,0-1-1 0 0,0 1 0 0 0,0 0 0 0 0,-4 0 0 0 0,-6-2-2 0 0,-1 1 0 0 0,-17-1 0 0 0,10 1 2 0 0,-100-11 514 0 0,110 12-431 0 0,1 1 1 0 0,-22 1-1 0 0,30-1 40 0 0,5 0-189 0 0,134-2-155 0 0,-37 3 117 0 0,-75-2 103 0 0,-1 2 0 0 0,1 0 0 0 0,-1 2 0 0 0,1 1 0 0 0,-1 1 0 0 0,0 1 0 0 0,0 1 0 0 0,-1 1 0 0 0,0 1 0 0 0,31 16 0 0 0,-35-14 0 0 0,-19-11 0 0 0,35 24 0 0 0,-10-6 0 0 0,-21-14 0 0 0,19 9 0 0 0,4 1 0 0 0,2 1 0 0 0,86 33 118 0 0,-110-46-109 0 0,17 12 51 0 0,-6-4-55 0 0,-14-9-5 0 0,9 7 0 0 0,0 0 0 0 0,-1 0 0 0 0,0 1 0 0 0,-1 0 0 0 0,13 14 0 0 0,-12-10 0 0 0,8 7 0 0 0,-16-16 0 0 0,9 18 0 0 0,-7-16 0 0 0,8 23 0 0 0,-9-24 12 0 0,2 21 60 0 0,-5-24 26 0 0,-1 1-72 0 0,1 0 1 0 0,-1-1-1 0 0,0 1 1 0 0,0 0-1 0 0,0-1 1 0 0,-1 1-1 0 0,1-1 1 0 0,-1 0-1 0 0,1 1 1 0 0,-1-1-1 0 0,0 0 1 0 0,0 0-1 0 0,0 0 1 0 0,0 0-1 0 0,0 0 1 0 0,-4 2-1 0 0,1-1-11 0 0,-1 1-1 0 0,0-1 0 0 0,0 0 1 0 0,1-1-1 0 0,-2 1 0 0 0,1-1 0 0 0,0-1 1 0 0,0 1-1 0 0,-1-1 0 0 0,-5 1 1 0 0,-14 0 63 0 0,-29-1 1 0 0,42-1-74 0 0,-211-14 121 0 0,63 1-28 0 0,69 8-81 0 0,-94-3-34 0 0,182 8 8 0 0,-16 0-139 0 0,-30-3 1 0 0,49 3 77 0 0,4 0-49 0 0,440 3 42 0 0,-51 14 218 0 0,-334-13-136 0 0,140 21-21 0 0,-173-19-227 0 0,-25-6 237 0 0,0 0-1 0 0,1 0 0 0 0,-1 0 1 0 0,0 0-1 0 0,0 0 1 0 0,0 0-1 0 0,0 0 0 0 0,0 0 1 0 0,0 0-1 0 0,0 0 0 0 0,0 0 1 0 0,0 0-1 0 0,0 0 0 0 0,0 0 1 0 0,1 0-1 0 0,-1 0 0 0 0,0 0 1 0 0,0 0-1 0 0,0 0 0 0 0,0 0 1 0 0,0 0-1 0 0,0 0 0 0 0,0 0 1 0 0,0 0-1 0 0,0 0 0 0 0,0 0 1 0 0,0 0-1 0 0,0 0 0 0 0,1 1 1 0 0,-1-1-1 0 0,0 0 0 0 0,0 0 1 0 0,0 0-1 0 0,0 0 0 0 0,0 0 1 0 0,0 0-1 0 0,0 0 0 0 0,0 0 1 0 0,0 0-1 0 0,0 0 0 0 0,0 0 1 0 0,0 0-1 0 0,0 0 0 0 0,0 1 1 0 0,0-1-1 0 0,0 0 0 0 0,0 0 1 0 0,0 0-1 0 0,0 0 0 0 0,0 0 1 0 0,0 0-1 0 0,0 0 0 0 0,0 0 1 0 0,0 0-1 0 0,0 0 1 0 0,0 1-1 0 0,0-1 0 0 0,0 0 1 0 0,0 0-1 0 0,0 0 0 0 0,-14 1-232 0 0,-556-15 158 0 0,530 13 149 0 0,-664-5 1183 0 0,559 11-1097 0 0,142-5-230 0 0,6 1-25 0 0,28 3-118 0 0,0-1 0 0 0,1-1-1 0 0,39-4 1 0 0,-33 1 137 0 0,494-17 222 0 0,-416 13-128 0 0,-97 4-12 0 0,299-24-64 0 0,-300 22 54 0 0,-15 3-44 0 0,-3-2 1 0 0,-1 0 52 0 0,0 1 1 0 0,0-1-1 0 0,0 0 0 0 0,0 1 1 0 0,0-1-1 0 0,-1 1 0 0 0,1 0 0 0 0,0-1 1 0 0,-1 1-1 0 0,1 0 0 0 0,-1 0 1 0 0,0 0-1 0 0,1 0 0 0 0,-1 0 1 0 0,0 0-1 0 0,1 0 0 0 0,-1 1 0 0 0,-2-1 1 0 0,-39-10 2 0 0,38 10-2 0 0,-327-37-119 0 0,269 33 110 0 0,-85-5 108 0 0,-66-7 381 0 0,177 13-318 0 0,-16-3 336 0 0,-83-18 1 0 0,134 24-422 0 0,4-1-22 0 0,4-2-46 0 0,0 0 0 0 0,0 1 0 0 0,1 0 0 0 0,-1 0 0 0 0,0 0 0 0 0,1 1 0 0 0,8-2 0 0 0,54-8-45 0 0,-46 8-6 0 0,217-32 26 0 0,-175 27 16 0 0,1 2 0 0 0,1 3 0 0 0,73 6 0 0 0,-69 8 0 0 0,-68-9 0 0 0,-4 1 0 0 0,-10 1 0 0 0,-17 3 0 0 0,6-3 0 0 0,-175 32 0 0 0,123-17 0 0 0,0-1 0 0 0,-129 48 0 0 0,185-58-22 0 0,2 2 0 0 0,-17 9 1 0 0,28-15-4 0 0,0 0 1 0 0,1 1 0 0 0,0-1 0 0 0,-1 1 0 0 0,1 0 0 0 0,0 0 0 0 0,1 0 0 0 0,-1 1 0 0 0,1-1 0 0 0,-5 8 0 0 0,8-9-9 0 0,-1-1 1 0 0,1 1 0 0 0,-1-1 0 0 0,1 0 0 0 0,0 1-1 0 0,0-1 1 0 0,0 1 0 0 0,1-1 0 0 0,-1 1-1 0 0,0-1 1 0 0,1 0 0 0 0,0 1 0 0 0,-1-1 0 0 0,1 0-1 0 0,0 0 1 0 0,1 3 0 0 0,-2-5 30 0 0,3 4-40 0 0,-1 1-1 0 0,1-1 0 0 0,-1 0 1 0 0,1 0-1 0 0,1 0 0 0 0,-1-1 1 0 0,0 1-1 0 0,1-1 0 0 0,0 0 1 0 0,0 0-1 0 0,0 0 0 0 0,0 0 1 0 0,0-1-1 0 0,0 1 0 0 0,8 2 1 0 0,6 1-51 0 0,0 0 0 0 0,31 6 1 0 0,-43-11 94 0 0,265 38-41 0 0,3-23 9 0 0,-144-9 25 0 0,-52-3 5 0 0,192 19 0 0 0,-257-19-120 0 0,-13-4 116 0 0,0 0-1 0 0,1 0 1 0 0,-1 0-1 0 0,0 0 1 0 0,0 0 0 0 0,0 0-1 0 0,0 0 1 0 0,0 0-1 0 0,0 0 1 0 0,0 0 0 0 0,0 0-1 0 0,0 0 1 0 0,0 1-1 0 0,0-1 1 0 0,0 0-1 0 0,0 0 1 0 0,0 0 0 0 0,0 0-1 0 0,0 0 1 0 0,0 0-1 0 0,0 0 1 0 0,0 0 0 0 0,0 0-1 0 0,0 0 1 0 0,0 0-1 0 0,0 0 1 0 0,0 1 0 0 0,0-1-1 0 0,0 0 1 0 0,0 0-1 0 0,0 0 1 0 0,0 0-1 0 0,0 0 1 0 0,0 0 0 0 0,0 0-1 0 0,0 0 1 0 0,0 0-1 0 0,0 0 1 0 0,0 0 0 0 0,0 0-1 0 0,0 0 1 0 0,0 1-1 0 0,0-1 1 0 0,0 0-1 0 0,0 0 1 0 0,-1 0 0 0 0,1 0-1 0 0,0 0 1 0 0,0 0-1 0 0,0 0 1 0 0,0 0 0 0 0,0 0-1 0 0,0 0 1 0 0,0 0-1 0 0,0 0 1 0 0,0 0-1 0 0,0 0 1 0 0,0 0 0 0 0,0 0-1 0 0,-1 0 1 0 0,1 0-1 0 0,-23 6-479 0 0,20-6 470 0 0,-136 21 164 0 0,-164 2-1 0 0,35-5 504 0 0,-107 26-14 0 0,7 26-106 0 0,365-69-533 0 0,-4 0-22 0 0,-1 1 1 0 0,1 0-1 0 0,-1 0 1 0 0,1 1-1 0 0,0 0 1 0 0,0 0-1 0 0,0 1 0 0 0,1-1 1 0 0,-13 10-1 0 0,18-11-82 0 0,2 0-46 0 0,2 1 69 0 0,-1 0 0 0 0,1 0 0 0 0,-1 0 0 0 0,1-1 1 0 0,0 1-1 0 0,0-1 0 0 0,1 0 0 0 0,-1 0 0 0 0,0 0 1 0 0,1 0-1 0 0,-1 0 0 0 0,1-1 0 0 0,-1 0 0 0 0,8 2 0 0 0,7 1-229 0 0,35 4-1 0 0,-41-7 274 0 0,67 6-156 0 0,130-3-1 0 0,22-19 235 0 0,128-5 153 0 0,-98 10-83 0 0,228 4 114 0 0,-367 12-166 0 0,141 12 95 0 0,-245-16-154 0 0,0 1 0 0 0,29 8 0 0 0,-47-11 1 0 0,1 0 0 0 0,0 0-1 0 0,0 1 1 0 0,0-1 0 0 0,-1 0-1 0 0,1 1 1 0 0,0-1 0 0 0,0 0-1 0 0,-1 1 1 0 0,1-1 0 0 0,0 1-1 0 0,-1-1 1 0 0,1 1 0 0 0,0 0-1 0 0,0 0 1 0 0,-1 0 1 0 0,0-1 0 0 0,0 1 0 0 0,0 0 0 0 0,0 0 0 0 0,0 0 0 0 0,0 0 0 0 0,0-1 0 0 0,-1 1 0 0 0,1 0 0 0 0,0 0 0 0 0,0 0 0 0 0,0-1 0 0 0,-1 1 0 0 0,1 0 0 0 0,-1 0 0 0 0,1-1 0 0 0,0 1 0 0 0,-1 0 0 0 0,1-1 0 0 0,-1 1 0 0 0,0-1 0 0 0,1 1 0 0 0,-1 0 0 0 0,1-1 0 0 0,-1 1 0 0 0,0-1 0 0 0,1 0 0 0 0,-1 1 0 0 0,-1 0 0 0 0,-24 13 44 0 0,26-14-45 0 0,-19 8 48 0 0,0-1 0 0 0,0-1 0 0 0,-29 6 0 0 0,-62 4 328 0 0,62-10-236 0 0,-256 34 643 0 0,67-6-357 0 0,153-21-318 0 0,-8 1-26 0 0,0 5 0 0 0,-93 30-1 0 0,178-47-92 0 0,0 1-1 0 0,0-1 1 0 0,0 1 0 0 0,1 1-1 0 0,-1-1 1 0 0,1 1-1 0 0,0 0 1 0 0,0 0-1 0 0,0 1 1 0 0,0 0-1 0 0,-7 8 1 0 0,13-12-1 0 0,0 0-1 0 0,-1 0 1 0 0,1-1 0 0 0,0 1 0 0 0,-1 0-1 0 0,1 0 1 0 0,0 0 0 0 0,0 0-1 0 0,0 0 1 0 0,0 0 0 0 0,0 0 0 0 0,0 0-1 0 0,0 0 1 0 0,0 0 0 0 0,0-1 0 0 0,0 1-1 0 0,0 0 1 0 0,0 0 0 0 0,1 0-1 0 0,0 1 1 0 0,8 14-119 0 0,-6-13 74 0 0,0 0 0 0 0,0 0-1 0 0,0-1 1 0 0,1 1 0 0 0,-1-1 0 0 0,1 0-1 0 0,0 0 1 0 0,0 0 0 0 0,-1 0-1 0 0,1-1 1 0 0,8 3 0 0 0,6 0-166 0 0,26 2 1 0 0,-35-5 167 0 0,209 13-158 0 0,2-16 23 0 0,-93 0 150 0 0,720 11 543 0 0,-430 17-312 0 0,-301-13-112 0 0,180 45 0 0 0,-268-51-83 0 0,-1 2 0 0 0,0 0 0 0 0,36 20 0 0 0,-49-21-62 0 0,-14-8 63 0 0,0 0 1 0 0,0 0-1 0 0,0 0 1 0 0,0 0-1 0 0,0 0 1 0 0,0 0-1 0 0,0 0 1 0 0,0 0-1 0 0,0 0 0 0 0,1 0 1 0 0,-1 0-1 0 0,0 0 1 0 0,0 0-1 0 0,0 0 1 0 0,0 0-1 0 0,0 0 0 0 0,0 0 1 0 0,0 0-1 0 0,0 0 1 0 0,0 0-1 0 0,0 0 1 0 0,0 0-1 0 0,0 0 1 0 0,0 1-1 0 0,0-1 0 0 0,0 0 1 0 0,0 0-1 0 0,1 0 1 0 0,-1 0-1 0 0,0 0 1 0 0,0 0-1 0 0,0 0 0 0 0,0 0 1 0 0,0 0-1 0 0,0 0 1 0 0,0 0-1 0 0,0 1 1 0 0,0-1-1 0 0,0 0 1 0 0,0 0-1 0 0,0 0 0 0 0,0 0 1 0 0,0 0-1 0 0,-1 0 1 0 0,1 0-1 0 0,0 0 1 0 0,0 0-1 0 0,0 0 0 0 0,0 0 1 0 0,0 1-1 0 0,0-1 1 0 0,0 0-1 0 0,0 0 1 0 0,0 0-1 0 0,0 0 1 0 0,0 0-1 0 0,0 0 0 0 0,0 0 1 0 0,0 0-1 0 0,0 0 1 0 0,0 0-1 0 0,0 0 1 0 0,-1 0-1 0 0,-2 3-24 0 0,0 0 0 0 0,-1 0 0 0 0,1 0 0 0 0,-1-1 1 0 0,0 1-1 0 0,0-1 0 0 0,0 0 0 0 0,0 0 0 0 0,0-1 0 0 0,0 1 0 0 0,-1-1 0 0 0,-8 2 0 0 0,-8 0-2 0 0,-32 1-1 0 0,30-3 80 0 0,-82 6 186 0 0,-295 13 510 0 0,-543 14 533 0 0,466 11-1206 0 0,304-25-145 0 0,-98 22-338 0 0,263-41 376 0 0,0 1 0 0 0,0 0 1 0 0,0 0-1 0 0,0 1 0 0 0,0 0 1 0 0,0 1-1 0 0,-7 4 0 0 0,15-7 16 0 0,0 0 0 0 0,0-1-1 0 0,0 1 1 0 0,0 0-1 0 0,0-1 1 0 0,1 1 0 0 0,-1-1-1 0 0,0 1 1 0 0,0-1-1 0 0,1 1 1 0 0,-1 0 0 0 0,0-1-1 0 0,1 1 1 0 0,-1-1-1 0 0,1 1 1 0 0,-1-1 0 0 0,1 0-1 0 0,-1 1 1 0 0,1-1-1 0 0,-1 1 1 0 0,2 0 0 0 0,-2-1-6 0 0,4 3-31 0 0,1 0-1 0 0,0 0 1 0 0,-1-1 0 0 0,1 1 0 0 0,0-1-1 0 0,0 0 1 0 0,1 0 0 0 0,-1-1 0 0 0,7 2-1 0 0,54 5-252 0 0,-45-6 214 0 0,443 6-350 0 0,-341-10 406 0 0,8 0 41 0 0,742-6 83 0 0,225 45-34 0 0,-863-10-126 0 0,-171-16 5 0 0,99 31 0 0 0,-155-40 23 0 0,1 1-1 0 0,-1 0 1 0 0,0 1-1 0 0,-1-1 1 0 0,1 1-1 0 0,-1 1 1 0 0,1-1-1 0 0,9 9 1 0 0,-17-13 40 0 0,0 1 0 0 0,0-1 0 0 0,0 0 0 0 0,0 0 0 0 0,1 0 0 0 0,-1 0-1 0 0,0 0 1 0 0,0 0 0 0 0,0 0 0 0 0,0 0 0 0 0,0 0 0 0 0,0 1 0 0 0,0-1 0 0 0,0 0 0 0 0,0 0 0 0 0,0 0 0 0 0,0 0 0 0 0,0 0 0 0 0,1 0 0 0 0,-1 1 0 0 0,0-1 0 0 0,0 0 0 0 0,0 0 0 0 0,0 0 0 0 0,0 0 0 0 0,0 0 0 0 0,0 1 0 0 0,0-1 0 0 0,0 0 0 0 0,0 0 0 0 0,0 0 0 0 0,-1 0 0 0 0,1 0 0 0 0,0 0 0 0 0,0 1 0 0 0,0-1 0 0 0,0 0 0 0 0,0 0-1 0 0,0 0 1 0 0,0 0 0 0 0,0 0 0 0 0,0 0 0 0 0,0 0 0 0 0,0 1 0 0 0,0-1 0 0 0,-1 0 0 0 0,1 0 0 0 0,0 0 0 0 0,0 0 0 0 0,0 0 0 0 0,0 0 0 0 0,0 0 0 0 0,-4 4-68 0 0,-1 0 0 0 0,1 0 0 0 0,0 0-1 0 0,-1-1 1 0 0,0 1 0 0 0,0-1 0 0 0,0-1 0 0 0,0 1 0 0 0,-9 3-1 0 0,-58 15-231 0 0,60-18 299 0 0,-235 41-12 0 0,-3-18 390 0 0,189-20-262 0 0,-412 32 725 0 0,-311 34 644 0 0,733-66-1434 0 0,-372 53 203 0 0,296-36-227 0 0,-161 52-1 0 0,268-69-20 0 0,-1 1 0 0 0,-1 0 0 0 0,1 1 0 0 0,-33 19 0 0 0,53-27-8 0 0,0 1-1 0 0,-1 0 0 0 0,1-1 0 0 0,0 1 1 0 0,-1 0-1 0 0,1 0 0 0 0,0 0 0 0 0,0 0 1 0 0,0 0-1 0 0,0 1 0 0 0,0-1 1 0 0,0 0-1 0 0,0 0 0 0 0,0 1 0 0 0,1-1 1 0 0,-1 0-1 0 0,0 1 0 0 0,0 2 0 0 0,1-3-9 0 0,0 0 1 0 0,0 0-1 0 0,1 0 0 0 0,-1 0 0 0 0,0 0 0 0 0,0 0 0 0 0,1-1 0 0 0,-1 1 0 0 0,1 0 0 0 0,-1 0 0 0 0,0 0 1 0 0,1 0-1 0 0,0 0 0 0 0,-1-1 0 0 0,1 1 0 0 0,-1 0 0 0 0,1-1 0 0 0,0 1 0 0 0,0 0 0 0 0,-1-1 0 0 0,2 2 0 0 0,5 2-81 0 0,0-1-1 0 0,0 1 1 0 0,0-1-1 0 0,1 0 1 0 0,13 3-1 0 0,15 2-293 0 0,64 5 1 0 0,42-6-172 0 0,221-9 428 0 0,2-17 166 0 0,-63 3 101 0 0,-117 8-1 0 0,331-10 391 0 0,-328 16-215 0 0,90 1 176 0 0,-2 23-82 0 0,-250-18-394 0 0,1 2 1 0 0,49 17 0 0 0,-73-22-146 0 0,-6 1-12 0 0,-18 5-42 0 0,0-1 0 0 0,0-1 0 0 0,0-1 0 0 0,-38 3 0 0 0,41-5 110 0 0,-464 32 59 0 0,-6-22 908 0 0,108-5-128 0 0,-319 25 373 0 0,7 43-534 0 0,566-52-434 0 0,99-16-75 0 0,1 0-1 0 0,-39 18 1 0 0,41-13-68 0 0,24-11-18 0 0,-1-1 0 0 0,1 0 0 0 0,-1 1 0 0 0,1-1 0 0 0,-1 1 0 0 0,1-1 0 0 0,-1 0 0 0 0,1 1 0 0 0,-1-1 0 0 0,1 1 0 0 0,0-1 0 0 0,-1 1 0 0 0,1 0 0 0 0,0-1 0 0 0,-1 1 0 0 0,1-1 0 0 0,0 1 0 0 0,0 0 0 0 0,0-1 0 0 0,-1 1 0 0 0,1-1 0 0 0,0 2 0 0 0,1 0-6 0 0,-1 0 0 0 0,1-1 0 0 0,0 1 0 0 0,-1 0 0 0 0,1 0 1 0 0,0-1-1 0 0,0 1 0 0 0,0 0 0 0 0,1-1 0 0 0,-1 1 0 0 0,0-1 0 0 0,0 1 0 0 0,1-1 0 0 0,-1 0 0 0 0,1 0 0 0 0,-1 1 0 0 0,1-1 0 0 0,0 0 0 0 0,2 1 0 0 0,6 3-67 0 0,0 0 0 0 0,12 3 0 0 0,7 1-73 0 0,0-1 0 0 0,59 8 0 0 0,63-3 10 0 0,357-14 67 0 0,-401-2 89 0 0,330-10 254 0 0,156-3 139 0 0,-3 20-124 0 0,-141 42 24 0 0,-407-39-291 0 0,1 2-1 0 0,55 20 0 0 0,-93-27-40 0 0,-1-1-1 0 0,0 1 0 0 0,0 0 0 0 0,0 1 0 0 0,6 4 1 0 0,-10-7 12 0 0,1 0 0 0 0,-1 0 1 0 0,0 0-1 0 0,0 1 1 0 0,0-1-1 0 0,0 0 0 0 0,0 0 1 0 0,0 0-1 0 0,0 1 0 0 0,0-1 1 0 0,0 0-1 0 0,0 0 1 0 0,0 0-1 0 0,0 1 0 0 0,0-1 1 0 0,-1 0-1 0 0,1 0 0 0 0,0 0 1 0 0,0 1-1 0 0,0-1 1 0 0,0 0-1 0 0,0 0 0 0 0,0 0 1 0 0,0 0-1 0 0,0 1 1 0 0,-1-1-1 0 0,1 0 0 0 0,0 0 1 0 0,0 0-1 0 0,0 0 0 0 0,0 0 1 0 0,-1 0-1 0 0,1 0 1 0 0,0 1-1 0 0,0-1 0 0 0,-7 4-60 0 0,-1 0 26 0 0,1 0-1 0 0,-1-1 0 0 0,0 0 1 0 0,0-1-1 0 0,0 1 0 0 0,-15 1 0 0 0,-54 2-64 0 0,67-6 88 0 0,-42 2-39 0 0,-245 15 113 0 0,-48-3 179 0 0,165-8-109 0 0,-80 2 39 0 0,-366 22 166 0 0,378-16-266 0 0,-106 12 89 0 0,280-17-126 0 0,0 4 1 0 0,-123 37-1 0 0,173-41-28 0 0,23-8 0 0 0,1-1 0 0 0,-1 0 0 0 0,1 0 0 0 0,0 0 0 0 0,-1 0 0 0 0,1 0 0 0 0,-1 0 0 0 0,1 1 0 0 0,-1-1 0 0 0,1 0 0 0 0,-1 0 0 0 0,1 1 0 0 0,0-1 0 0 0,-1 0 0 0 0,1 1 0 0 0,-1-1 0 0 0,1 0 0 0 0,0 1 0 0 0,0-1 0 0 0,-1 1 0 0 0,1-1 0 0 0,0 1 0 0 0,0-1 0 0 0,-1 0 0 0 0,1 1 0 0 0,0-1 0 0 0,0 1 0 0 0,0 0 0 0 0,0 0-2 0 0,1 1-1 0 0,0-1 0 0 0,0 1 0 0 0,0-1 1 0 0,0 0-1 0 0,0 0 0 0 0,0 1 0 0 0,0-1 1 0 0,1 0-1 0 0,-1 0 0 0 0,0 0 0 0 0,1 0 1 0 0,1 0-1 0 0,25 14-109 0 0,-4-6 33 0 0,1-2 0 0 0,0 0 0 0 0,0-1 0 0 0,31 2 1 0 0,106 2-20 0 0,-147-10 90 0 0,364-3-68 0 0,1-20 140 0 0,-152 8-12 0 0,-154 11-41 0 0,527-26 112 0 0,-456 24-97 0 0,312-3 56 0 0,-303 10-83 0 0,142 4-1 0 0,-3 16 23 0 0,-276-19-3 0 0,41 5 109 0 0,73 18 0 0 0,-128-24-197 0 0,-17 2-62 0 0,-7-1 132 0 0,0-1 0 0 0,-40-4 0 0 0,5 0 0 0 0,-1825 16 192 0 0,868 58-64 0 0,1002-70-128 0 0,-107 16 4 0 0,94-12-10 0 0,1 1-1 0 0,-42 15 0 0 0,64-20-1 0 0,1-1 0 0 0,-1 0-1 0 0,1 0 1 0 0,0 0 0 0 0,-1 0-1 0 0,1 0 1 0 0,-1 1 0 0 0,1-1 0 0 0,0 0-1 0 0,-1 0 1 0 0,1 1 0 0 0,0-1-1 0 0,-1 0 1 0 0,1 1 0 0 0,0-1-1 0 0,-1 0 1 0 0,1 1 0 0 0,0-1-1 0 0,0 0 1 0 0,0 1 0 0 0,-1-1-1 0 0,1 0 1 0 0,0 1 0 0 0,0-1 0 0 0,0 1-1 0 0,0-1 1 0 0,0 1 0 0 0,-1-1-1 0 0,1 0 1 0 0,0 1 0 0 0,0-1-1 0 0,0 1 1 0 0,1 0 0 0 0,-1 1-1 0 0,1-1 1 0 0,-1 0 0 0 0,1 0-1 0 0,0 0 1 0 0,-1-1-1 0 0,1 1 1 0 0,0 0 0 0 0,0 0-1 0 0,-1 0 1 0 0,1 0 0 0 0,1 0-1 0 0,5 4-36 0 0,-1-1-1 0 0,0 0 1 0 0,11 4-1 0 0,6 1-87 0 0,0-1-1 0 0,0-2 1 0 0,47 8 0 0 0,76 0-11 0 0,292-15 92 0 0,-373-1 50 0 0,471-22 2 0 0,-54 1 0 0 0,313 9 51 0 0,-5 57 16 0 0,-756-39-66 0 0,105 14 62 0 0,-116-14-122 0 0,1 1 0 0 0,-1 2 1 0 0,35 14-1 0 0,-55-20-117 0 0,-6 1-267 0 0,-5 1 371 0 0,0 0 0 0 0,-1-1 0 0 0,1 0 0 0 0,-1 0 0 0 0,-14 1 0 0 0,-51-2-96 0 0,55-1 120 0 0,-750-12 1081 0 0,-314 3 202 0 0,1069 9-1230 0 0,-653 20 243 0 0,5 28-237 0 0,606-41-140 0 0,53-6-71 0 0,7 1-11 0 0,6 4 127 0 0,1-1-1 0 0,0 0 0 0 0,0-1 0 0 0,0 0 0 0 0,20 3 0 0 0,65 6-206 0 0,231-12-76 0 0,-269-3 350 0 0,608-34 58 0 0,-103 3-10 0 0,682 14 33 0 0,-852 39-100 0 0,-297-8 18 0 0,190 46 0 0 0,-273-55-14 0 0,-1 1 0 0 0,0 0 0 0 0,0 1 0 0 0,15 9 0 0 0,-24-13-32 0 0,-7 1-130 0 0,-9 2 123 0 0,0 0 0 0 0,0-1 1 0 0,0-1-1 0 0,-23 2 0 0 0,-58-2 182 0 0,59-3 9 0 0,-460 10 821 0 0,325-5-766 0 0,-327 24 101 0 0,179-7-185 0 0,-204 41-95 0 0,506-60-25 0 0,9-1 6 0 0,-1 1-1 0 0,1 0 1 0 0,0 0-1 0 0,-1 0 1 0 0,-11 6-1 0 0,18-7-25 0 0,3 0-6 0 0,14 6 4 0 0,0-2-1 0 0,1 0 1 0 0,-1-1-1 0 0,33 4 1 0 0,75 0-258 0 0,-70-6 259 0 0,531 9 133 0 0,-266-14-28 0 0,106-3-3 0 0,-46-1-41 0 0,-25 2-12 0 0,215 24-250 0 0,-455-12 152 0 0,17 8-341 0 0,-128-15 293 0 0,-9 2 91 0 0,0 0 0 0 0,0 0-1 0 0,0-1 1 0 0,-1 0 0 0 0,1 0 0 0 0,0 0-1 0 0,0-1 1 0 0,-1 0 0 0 0,-8-1 0 0 0,-4 1-21 0 0,-521-4-329 0 0,185 2 749 0 0,-123 1 360 0 0,253 3-368 0 0,-114 5 69 0 0,117 2-287 0 0,-291 20 81 0 0,370-10-490 0 0,140-18 94 0 0,7 1-286 0 0,21 3 347 0 0,0 0-1 0 0,0-2 0 0 0,1 0 0 0 0,29-2 1 0 0,-24 0 57 0 0,451-6 170 0 0,-265-1-36 0 0,234-4 3 0 0,321-5 70 0 0,-105 33-203 0 0,-474 0-224 0 0,-193-18 279 0 0,1 0-1 0 0,-1 0 0 0 0,1 0 0 0 0,0 0 0 0 0,-1 0 0 0 0,1 0 1 0 0,-1 0-1 0 0,1 0 0 0 0,-1 0 0 0 0,1 0 0 0 0,-1 1 1 0 0,1-1-1 0 0,-1 0 0 0 0,1 0 0 0 0,-1 0 0 0 0,1 1 0 0 0,-1-1 1 0 0,1 0-1 0 0,-1 0 0 0 0,1 1 0 0 0,-1-1 0 0 0,1 1 0 0 0,-15 4-372 0 0,-25 1 168 0 0,1-2 0 0 0,-1-2 0 0 0,-46-3-1 0 0,48 1 116 0 0,-742-23 190 0 0,-1-17 1317 0 0,255 12-657 0 0,-178-7-165 0 0,475 23-523 0 0,-181-7 6 0 0,-62-6-51 0 0,229 10-104 0 0,218 14 78 0 0,-39-2-292 0 0,-75-14 0 0 0,131 16 225 0 0,0-1 0 0 0,0 0-1 0 0,-11-5 1 0 0,18 7 85 0 0,0 0 0 0 0,0 0 0 0 0,0 0 0 0 0,0 0 0 0 0,0 0 0 0 0,0 0 0 0 0,0 0 0 0 0,0 0 0 0 0,0 0 0 0 0,0 0 0 0 0,1 0 0 0 0,-1 0 0 0 0,0 0 0 0 0,0 0 0 0 0,0 0 0 0 0,0 0 0 0 0,0 0 0 0 0,0 0 0 0 0,0 0 0 0 0,0-1 0 0 0,0 1 0 0 0,0 0 0 0 0,0 0 0 0 0,0 0 0 0 0,0 0 0 0 0,0 0 0 0 0,0 0 0 0 0,0 0 0 0 0,0 0 0 0 0,0 0 0 0 0,0 0 0 0 0,0 0 0 0 0,0 0 0 0 0,0-1 0 0 0,0 1 0 0 0,0 0 0 0 0,0 0 0 0 0,0 0 0 0 0,0 0 0 0 0,0 0 0 0 0,0 0 0 0 0,0 0 0 0 0,0 0 0 0 0,0 0 0 0 0,0 0 0 0 0,0 0 0 0 0,0-1 0 0 0,0 1 0 0 0,0 0 0 0 0,0 0 0 0 0,0 0 0 0 0,0 0 0 0 0,0 0-1 0 0,0 0 1 0 0,0 0 0 0 0,0 0 0 0 0,0 0 0 0 0,0 0 0 0 0,-1 0 0 0 0,1 0 0 0 0,0 0 0 0 0,0 0 0 0 0,0 0 0 0 0,0 0 0 0 0,0 0 0 0 0,0 0 0 0 0,0 0 0 0 0,0 0 0 0 0,9-9-58 0 0,1 1-1 0 0,0 1 1 0 0,0 0-1 0 0,1 1 1 0 0,0 0-1 0 0,12-5 1 0 0,75-26-138 0 0,-90 34 179 0 0,239-66-119 0 0,5 17 111 0 0,-207 44 12 0 0,16-4 35 0 0,242-45 280 0 0,-1 17 311 0 0,-269 37-533 0 0,3-1 123 0 0,49 1 0 0 0,-70 5-130 0 0,-13-2-27 0 0,-3 0-73 0 0,0 0 0 0 0,0 0 0 0 0,-1 1 0 0 0,1-1 1 0 0,0 0-1 0 0,0 1 0 0 0,-1-1 0 0 0,1 1 0 0 0,-2 1 0 0 0,-7 2-62 0 0,-34 6-239 0 0,-81 8 1 0 0,73-12 264 0 0,-386 35-130 0 0,-1-18 289 0 0,201-12-5 0 0,-842 38 1039 0 0,1069-49-1122 0 0,6 0-12 0 0,0 1 0 0 0,0-1 0 0 0,0 1 0 0 0,-10 2 0 0 0,43 1-384 0 0,19-2 83 0 0,80-6-1 0 0,50-17 107 0 0,-57 6 165 0 0,727-79 331 0 0,-328 41 158 0 0,-516 53-370 0 0,-108-7 106 0 0,-546 22-212 0 0,165-1 68 0 0,-292-1 1301 0 0,630-7-1103 0 0,-83 0-19 0 0,240-7-212 0 0,0 0 0 0 0,0-1 1 0 0,12-3-1 0 0,2-1-37 0 0,454-99-181 0 0,453-102-263 0 0,-772 170 469 0 0,508-126 0 0 0,-310 76 0 0 0,-128 34 0 0 0,-213 49 0 0 0,87-24-23 0 0,-87 23 15 0 0,0-1 1 0 0,0-1 0 0 0,-1 0 0 0 0,20-13-1 0 0,-32 19 4 0 0,-1 0 0 0 0,0 0 0 0 0,0 0 0 0 0,1 0 0 0 0,-1 0 0 0 0,0 0-1 0 0,0 0 1 0 0,0 0 0 0 0,0 0 0 0 0,0-1 0 0 0,0 1 0 0 0,-1 0 0 0 0,1-1 0 0 0,0 1-1 0 0,-1 0 1 0 0,1-1 0 0 0,-1 1 0 0 0,1-1 0 0 0,-1-1 0 0 0,0 1-1 0 0,0 1 0 0 0,0 0 0 0 0,-1-1 0 0 0,1 1 0 0 0,0-1 0 0 0,-1 1 0 0 0,1 0 0 0 0,-1-1 0 0 0,0 1 0 0 0,0 0 0 0 0,1-1 0 0 0,-1 1 0 0 0,0 0-1 0 0,0 0 1 0 0,0 0 0 0 0,0 0 0 0 0,0 0 0 0 0,0 0 0 0 0,0 0 0 0 0,-2-1 0 0 0,-7-4-11 0 0,1-1 0 0 0,-1 2 0 0 0,-1 0-1 0 0,1 0 1 0 0,-1 1 0 0 0,-12-4 0 0 0,-70-13-148 0 0,91 20 156 0 0,-202-33-219 0 0,-230-8-1 0 0,-47 9 280 0 0,271 18-44 0 0,-613-59 320 0 0,563 36-229 0 0,248 36-78 0 0,1-1 1 0 0,-18-7-1 0 0,29 10-20 0 0,0 0 0 0 0,-1 0 0 0 0,1 0-1 0 0,0 0 1 0 0,0 0 0 0 0,0 0 0 0 0,0 0 0 0 0,0 0 0 0 0,0 0-1 0 0,0 0 1 0 0,0 0 0 0 0,0 0 0 0 0,-1 0 0 0 0,1 0 0 0 0,0 0 0 0 0,0 0-1 0 0,0 0 1 0 0,0-1 0 0 0,0 1 0 0 0,0 0 0 0 0,0 0 0 0 0,0 0-1 0 0,0 0 1 0 0,0 0 0 0 0,0 0 0 0 0,-1 0 0 0 0,1 0 0 0 0,0 0 0 0 0,0 0-1 0 0,0 0 1 0 0,0 0 0 0 0,0-1 0 0 0,0 1 0 0 0,0 0 0 0 0,0 0-1 0 0,0 0 1 0 0,0 0 0 0 0,0 0 0 0 0,0 0 0 0 0,0 0 0 0 0,0 0 0 0 0,0 0-1 0 0,0-1 1 0 0,0 1 0 0 0,0 0 0 0 0,0 0 0 0 0,0 0 0 0 0,0 0-1 0 0,0 0 1 0 0,0 0 0 0 0,0 0 0 0 0,0 0 0 0 0,0 0 0 0 0,0-1 0 0 0,0 1-1 0 0,0 0 1 0 0,0 0 0 0 0,1 0 0 0 0,-1 0 0 0 0,0 0 0 0 0,0 0-1 0 0,0 0 1 0 0,2-3 3 0 0,1 0-1 0 0,-1 0 1 0 0,1 0-1 0 0,0 0 0 0 0,0 0 1 0 0,0 1-1 0 0,1 0 1 0 0,-1-1-1 0 0,0 1 1 0 0,1 0-1 0 0,6-2 0 0 0,8-2 8 0 0,23-6-1 0 0,-14 4-8 0 0,101-31-32 0 0,192-54-130 0 0,172-22-239 0 0,-326 78 348 0 0,284-48-113 0 0,-355 68 152 0 0,435-43 12 0 0,-476 56-24 0 0,82-3-185 0 0,-113 7 133 0 0,1 1 1 0 0,0 1-1 0 0,36 9 0 0 0,-60-11 62 0 0,0 0-1 0 0,0 0 0 0 0,0 0 1 0 0,1 0-1 0 0,-1 0 0 0 0,0 1 1 0 0,0-1-1 0 0,0 0 0 0 0,0 0 1 0 0,0 0-1 0 0,0 0 0 0 0,0 0 1 0 0,0 1-1 0 0,0-1 0 0 0,0 0 1 0 0,0 0-1 0 0,0 0 0 0 0,0 0 1 0 0,0 1-1 0 0,0-1 0 0 0,0 0 1 0 0,0 0-1 0 0,0 0 0 0 0,0 0 1 0 0,-1 1-1 0 0,1-1 0 0 0,0 0 1 0 0,0 0-1 0 0,0 0 1 0 0,0 0-1 0 0,0 0 0 0 0,0 0 1 0 0,0 1-1 0 0,0-1 0 0 0,-1 0 1 0 0,1 0-1 0 0,0 0 0 0 0,0 0 1 0 0,0 0-1 0 0,0 0 0 0 0,-6 6-145 0 0,2-3 67 0 0,0 0 1 0 0,-1-1-1 0 0,1 1 1 0 0,-1-1-1 0 0,1 0 0 0 0,-1 0 1 0 0,-8 1-1 0 0,-38 6-371 0 0,36-7 334 0 0,-460 46-1003 0 0,-5-20 2032 0 0,165-11 58 0 0,-86 1 408 0 0,7 0-245 0 0,-113 6-144 0 0,492-24-896 0 0,12 0-32 0 0,7 0-124 0 0,49 2-171 0 0,84-9-1 0 0,56-18-141 0 0,349-65 354 0 0,62-8 38 0 0,-510 84 1 0 0,289-36-10 0 0,2 27 72 0 0,-361 23-117 0 0,50 6 0 0 0,-70-6-45 0 0,-27 8-152 0 0,-8 1-11 0 0,-254 22-816 0 0,194-24 927 0 0,-487 21 339 0 0,363-21-83 0 0,-598 14 1721 0 0,392-11-913 0 0,-15 21 41 0 0,430-30-942 0 0,8 1-68 0 0,12 1-8 0 0,21 3-66 0 0,16-2-50 0 0,94-6 1 0 0,52-18 132 0 0,-176 18 32 0 0,381-56-28 0 0,-104 14 26 0 0,598-79 14 0 0,-820 113 0 0 0,229-27 0 0 0,-2 25 0 0 0,-149 14-13 0 0,-301-14-479 0 0,35 1 189 0 0,-144-1 301 0 0,-134-9 15 0 0,136 3 150 0 0,-245-24 254 0 0,437 34-363 0 0,-358-59 245 0 0,412 65-284 0 0,-48-13 94 0 0,51 14-87 0 0,0-1 0 0 0,1 0 0 0 0,-1 0-1 0 0,1 0 1 0 0,0 0 0 0 0,0-1 0 0 0,0 0 0 0 0,-7-6-1 0 0,10 8-18 0 0,1 1 0 0 0,-1-1 0 0 0,1 1-1 0 0,-1-1 1 0 0,1 1 0 0 0,-1-1 0 0 0,1 1 0 0 0,0-1-1 0 0,-1 1 1 0 0,1-1 0 0 0,0 0 0 0 0,-1 1-1 0 0,1-1 1 0 0,0 1 0 0 0,0-1 0 0 0,0 0 0 0 0,0 1-1 0 0,0-1 1 0 0,-1 0 0 0 0,1 1 0 0 0,0-1-1 0 0,1 0 1 0 0,-1 1 0 0 0,0-1 0 0 0,0 0 0 0 0,0 1-1 0 0,0-1 1 0 0,0 0 0 0 0,1 1 0 0 0,-1-1-1 0 0,0 0 1 0 0,0 1 0 0 0,1-1 0 0 0,-1 1 0 0 0,0-1-1 0 0,1 1 1 0 0,-1-1 0 0 0,1 1 0 0 0,-1-1-1 0 0,1 1 1 0 0,-1-1 0 0 0,2 0 0 0 0,2-1 2 0 0,0-1 1 0 0,0 1-1 0 0,0 0 1 0 0,1 0-1 0 0,4-1 1 0 0,-7 2-4 0 0,263-79-154 0 0,67 9 39 0 0,-191 44 87 0 0,580-87-38 0 0,-498 83 54 0 0,-220 30-49 0 0,-120-4-608 0 0,-349-16-54 0 0,315 13 554 0 0,-274-29 71 0 0,146-11 656 0 0,276 47-469 0 0,37-4-127 0 0,178 1-791 0 0,-53 4 691 0 0,3-8 121 0 0,201 0-56 0 0,32 10 17 0 0,-353-4 54 0 0,-128 0 0 0 0,-93-4 0 0 0,139 4-9 0 0,-384-21-431 0 0,223 11 425 0 0,-261-50-1 0 0,431 57 16 0 0,18 4 0 0 0,0-1 0 0 0,-23-7 0 0 0,27 5-28 0 0,7 3-120 0 0,66-16-757 0 0,94-7 801 0 0,250-7 0 0 0,-353 27 260 0 0,-52 3 7 0 0,-4 0-73 0 0,-1-1-78 0 0,1 0-1 0 0,-1 0 1 0 0,1 0-1 0 0,-1 1 1 0 0,0-1-1 0 0,0 1 0 0 0,0-1 1 0 0,0 1-1 0 0,0 0 1 0 0,0-1-1 0 0,0 1 0 0 0,0 0 1 0 0,-1 1-1 0 0,-2-2 1 0 0,-37-7 176 0 0,27 6-164 0 0,-91-12-111 0 0,-118-1 0 0 0,-11-2-32 0 0,184 13-964 0 0,838 18 683 0 0,-739-10 404 0 0,-24-1 64 0 0,-1-1 1 0 0,34-4 0 0 0,-98-9 179 0 0,-12 5-351 0 0,-56-1 1 0 0,43 4 9 0 0,-524-66-107 0 0,426 44 200 0 0,239 36 5 0 0,316 31 46 0 0,-243-40-184 0 0,-135-2 138 0 0,-11 1 73 0 0,-8-9 79 0 0,2 6-130 0 0,0 0 0 0 0,0 0 0 0 0,0 1-1 0 0,0-1 1 0 0,0 1 0 0 0,0 0 0 0 0,-1 1 0 0 0,-8-4 0 0 0,-41-6 82 0 0,45 9-111 0 0,-322-28 7 0 0,219 24 70 0 0,-2-1 131 0 0,104 7-142 0 0,8 0 66 0 0,6 0-76 0 0,256 25-130 0 0,-138-17 74 0 0,-44-3 2 0 0,-70-6 3 0 0,-12-3 10 0 0,-9-3 25 0 0,-1 3-32 0 0,-25-3 0 0 0,6 2-18 0 0,-257-53-18 0 0,268 56 94 0 0,14 2-26 0 0,1-1 0 0 0,0 0 0 0 0,-1 0-1 0 0,1-1 1 0 0,-7-3 0 0 0,12 5-107 0 0,77 5-123 0 0,-50-3 194 0 0,108 13-2 0 0,-90-8 0 0 0,45 6 0 0 0,-54-8 0 0 0,-18-3 0 0 0,-3 1-16 0 0,-11-2-64 0 0,-4-3-206 0 0,-8-3 274 0 0,1 0 0 0 0,-1 0 0 0 0,-1 1 0 0 0,1 0-1 0 0,-17-3 1 0 0,-58-7-50 0 0,4 1 54 0 0,37 2 185 0 0,-69-12 567 0 0,111 23-676 0 0,5-1-55 0 0,0 1 0 0 0,-1-1 0 0 0,1 1 0 0 0,0 0 0 0 0,0 0 0 0 0,0 0 0 0 0,5 1 0 0 0,-1 0 25 0 0,184 22 366 0 0,-139-16-422 0 0,-34-5 18 0 0,-8-1 0 0 0,1 0 0 0 0,17 5 0 0 0,2 3 0 0 0,-15-5 0 0 0,1 1 0 0 0,1 1 0 0 0,-1 1 0 0 0,5 3 26 0 0,-21-10-14 0 0,24 8 14 0 0,8 1-26 0 0,54 4 365 0 0,-3-1 6 0 0,-57-5-326 0 0,14 1 76 0 0,41 5 1 0 0,-66-11-122 0 0,1-1 0 0 0,-1 0 0 0 0,-2 0-10 0 0,-8 0-46 0 0,5 1-40 0 0,-8-1-78 0 0,0-2-262 0 0,-1 1 427 0 0,-1 0 1 0 0,0 0-1 0 0,1 0 0 0 0,-1 0 1 0 0,0 1-1 0 0,1-1 0 0 0,-1 0 1 0 0,0 0-1 0 0,0 0 0 0 0,1 0 1 0 0,-1 0-1 0 0,0 0 1 0 0,0 0-1 0 0,1 1 0 0 0,-1-1 1 0 0,0 0-1 0 0,0 0 0 0 0,1 0 1 0 0,-1 1-1 0 0,0-1 0 0 0,0 0 1 0 0,0 0-1 0 0,1 1 1 0 0,5 7-132 0 0,29 14 221 0 0,-17-13-147 0 0,-15-7 56 0 0,18 5 12 0 0,9 3-12 0 0,-15-5-44 0 0,9 3-15 0 0,-19-7 23 0 0,13 0 33 0 0,-3 0 13 0 0,1 0 0 0 0,6 1 30 0 0,-5 1 4 0 0,-10-2-34 0 0,7 2 0 0 0,1 1 0 0 0,-1-2 0 0 0,1-1 0 0 0,0 1 0 0 0,32 2 0 0 0,-16 0 0 0 0,0 1 0 0 0,132 19 192 0 0,-131-21-192 0 0,-16-1 0 0 0,0 0 0 0 0,-4 0 11 0 0,-9-2 21 0 0,-6-1-192 0 0,-7-4 155 0 0,-1 1-1 0 0,-1 0 1 0 0,1 1 0 0 0,0 0-1 0 0,-15-1 1 0 0,-65-4-24 0 0,46 6 23 0 0,-143-16 6 0 0,-30 4-72 0 0,205 14 72 0 0,2 0-26 0 0,9 0-102 0 0,5 1-106 0 0,19 5 295 0 0,1-2 0 0 0,0-1-1 0 0,0 0 1 0 0,42-2 0 0 0,25 3 111 0 0,100 0-100 0 0,-123-4-64 0 0,110-6-8 0 0,-153 3 38 0 0,-4 3-33 0 0,-17 0-105 0 0,-6 0-232 0 0,-221-11 44 0 0,76 2 157 0 0,54 8 152 0 0,6 2-28 0 0,75-1-17 0 0,-4 1 8 0 0,-17-6-502 0 0,38 4 551 0 0,0 0-1 0 0,0 0 0 0 0,0 0 1 0 0,6-3-1 0 0,-9 4-34 0 0,13-3 37 0 0,1 2-1 0 0,0 0 0 0 0,-1 1 0 0 0,1 0 1 0 0,29 5-1 0 0,-24-2 22 0 0,5-1-48 0 0,79 6-6 0 0,0-6 273 0 0,-57 0-8 0 0,-38-1-121 0 0,-31 0-82 0 0,-48-1-132 0 0,-109-15 0 0 0,87 5 68 0 0,-56-7 0 0 0,139 16 14 0 0,16 1 15 0 0,-1 0-1 0 0,1-1 1 0 0,-1 1 0 0 0,7-3 0 0 0,6 1 3 0 0,-2 1-4 0 0,0 0 0 0 0,22 3 1 0 0,39 1 16 0 0,-61-3-45 0 0,-1 0 0 0 0,6 1 31 0 0,-4-2 2 0 0,-12 1-33 0 0,6-1-18 0 0,-10 1-69 0 0,-4-1 20 0 0,-18-7 48 0 0,-1 2 0 0 0,1 0 0 0 0,-41-4 0 0 0,26 3 219 0 0,23 5-77 0 0,-1-1 0 0 0,0 2 0 0 0,-19-1 0 0 0,30 2-16 0 0,47 16-223 0 0,-24-13 207 0 0,21-1 0 0 0,17 2 60 0 0,-41-1-152 0 0,139 27-58 0 0,-79-6-17 0 0,-35-6 12 0 0,6-1 64 0 0,-2-1 0 0 0,-13-5 0 0 0,-24-9 0 0 0,43 9 0 0 0,-3-2 64 0 0,57 18 0 0 0,-105-26-64 0 0,0-1 0 0 0,0 0 0 0 0,0 1 0 0 0,0-1 0 0 0,0 1 0 0 0,-1 0 0 0 0,1-1 0 0 0,0 1 0 0 0,0 0 0 0 0,-1 0 0 0 0,2 2 0 0 0,-1-2 0 0 0,-1 0 0 0 0,1 0 0 0 0,0 0 0 0 0,-1 0 0 0 0,1 0 0 0 0,0 0 0 0 0,0 0 0 0 0,0-1 0 0 0,-1 1 0 0 0,1-1 0 0 0,2 1 0 0 0,41 12 0 0 0,-34-9 0 0 0,21 6 0 0 0,-12-4 0 0 0,48 9 0 0 0,-38-10 0 0 0,-24-5 0 0 0,21 5 0 0 0,-22-3 0 0 0,20 0 0 0 0,-10 0 0 0 0,-1 1 0 0 0,1-3 0 0 0,0 0 0 0 0,-3 0-13 0 0,-10 0-51 0 0,-13-5-557 0 0,7 2 582 0 0,-8-2-35 0 0,1 1 0 0 0,-1 0 1 0 0,0 1-1 0 0,-1 1 0 0 0,-20-2 0 0 0,-19-4-42 0 0,-233-39 52 0 0,280 47 64 0 0,3 0 0 0 0,0 0 0 0 0,1 0 0 0 0,-1 0 0 0 0,1 0 0 0 0,-1-1 0 0 0,0 1 0 0 0,1 0 0 0 0,-1-1 0 0 0,1 1 0 0 0,-1-1 0 0 0,1 0 0 0 0,-3-1 0 0 0,4 2 0 0 0,-1 0 0 0 0,1 0 0 0 0,-1-1 0 0 0,1 1 0 0 0,-1 0 0 0 0,1 0 0 0 0,-1 0 0 0 0,1-1 0 0 0,-1 1 0 0 0,1 0 0 0 0,0-1 0 0 0,-1 1 0 0 0,1 0 0 0 0,0-1 0 0 0,-1 1 0 0 0,1-1 0 0 0,0 1 0 0 0,-1-1 0 0 0,1 0-2 0 0,0 0 0 0 0,1 0 0 0 0,-1 0 0 0 0,0 0 0 0 0,1 0 0 0 0,-1 0 0 0 0,1 0 0 0 0,-1 1 0 0 0,1-1-1 0 0,0 0 1 0 0,-1 0 0 0 0,1 0 0 0 0,0 1 0 0 0,-1-1 0 0 0,1 0 0 0 0,0 1 0 0 0,0-1 0 0 0,0 0 0 0 0,-1 1 0 0 0,1-1 0 0 0,2 0-1 0 0,21-11-68 0 0,2 5 60 0 0,-22 5 11 0 0,20-2 0 0 0,-9 2 0 0 0,1 1 0 0 0,0 1 0 0 0,-1 0 11 0 0,0 1 18 0 0,-3 1-87 0 0,-7-2-30 0 0,7 0 29 0 0,2-2 48 0 0,-1 0 11 0 0,-2 0-10 0 0,-19-6-44 0 0,1 6 54 0 0,-1 0-1 0 0,0 0 1 0 0,0 0-1 0 0,0 1 1 0 0,0 0-1 0 0,0 1 1 0 0,0 0-1 0 0,-9 1 1 0 0,-11-1-49 0 0,-136-4 49 0 0,108 5 58 0 0,-37-2-63 0 0,82-1-5 0 0,19 3-4 0 0,-1-1 1 0 0,0-1 0 0 0,15-2 0 0 0,8-1 66 0 0,225 0-43 0 0,-245 4-10 0 0,6 0 0 0 0,0 0 0 0 0,-2 0-10 0 0,-9 0-33 0 0,13 1 28 0 0,-16-1 7 0 0,17-6 234 0 0,-17 6-280 0 0,-3-2 47 0 0,-1 1 40 0 0,0 0 1 0 0,1 0-1 0 0,-1 0 1 0 0,0 0 0 0 0,0 0-1 0 0,-3-1 1 0 0,0 0-8 0 0,-8-6 17 0 0,-2 1-12 0 0,4 3-45 0 0,1 1-56 0 0,6 2 13 0 0,4 1 57 0 0,0 0 1 0 0,0 0-1 0 0,0 0 1 0 0,0 0-1 0 0,0 0 1 0 0,0 0-1 0 0,-1 0 1 0 0,1 0-1 0 0,0 0 0 0 0,0 0 1 0 0,0 0-1 0 0,0 0 1 0 0,0 0-1 0 0,0 0 1 0 0,0 0-1 0 0,0 0 1 0 0,-1 0-1 0 0,1 0 0 0 0,0 0 1 0 0,0 0-1 0 0,0 0 1 0 0,0 0-1 0 0,0 0 1 0 0,0 0-1 0 0,0 0 1 0 0,0 0-1 0 0,0 0 0 0 0,-1 0 1 0 0,1 0-1 0 0,0 1 1 0 0,0-1-1 0 0,0 0 1 0 0,0 0-1 0 0,0 0 0 0 0,0 0 1 0 0,0 0-1 0 0,0 0 1 0 0,0 0-1 0 0,0 0 1 0 0,0 0-1 0 0,0 0 1 0 0,0 1-1 0 0,0-1 0 0 0,0 0 1 0 0,0 0-1 0 0,0 0 1 0 0,0 0-1 0 0,0 0 1 0 0,0 0-1 0 0,0 0 1 0 0,0 1-1 0 0,5 4 30 0 0,8 5 34 0 0,1-5 55 0 0,0 0 0 0 0,0-1 0 0 0,0 0 0 0 0,1-1-1 0 0,26 2 1 0 0,-29-4-117 0 0,54 10 40 0 0,-24-4-220 0 0,48 3-1 0 0,-78-10 153 0 0,-7 0-17 0 0,5 1 43 0 0,-35 11 53 0 0,7-4-75 0 0,17-8-1 0 0,-33 10-56 0 0,-42 22 67 0 0,-136 16 12 0 0,136-33 0 0 0,-140 48 250 0 0,154-42-212 0 0,-70 20-38 0 0,121-38-2 0 0,0 1 0 0 0,-12 6 0 0 0,13-6-6 0 0,10-3 3 0 0,0-1 1 0 0,0 1-1 0 0,1 0 1 0 0,-1-1 0 0 0,0 1-1 0 0,0 0 1 0 0,1-1-1 0 0,-1 1 1 0 0,1 0-1 0 0,-1-1 1 0 0,1 1 0 0 0,-1-1-1 0 0,1 1 1 0 0,-1-1-1 0 0,1 1 1 0 0,-1-1 0 0 0,1 0-1 0 0,0 1 1 0 0,3 2 0 0 0,1-1 1 0 0,-1 0-1 0 0,0 0 0 0 0,1-1 1 0 0,0 1-1 0 0,-1-1 1 0 0,1 0-1 0 0,7 0 1 0 0,42 1-18 0 0,-45-2 20 0 0,130-5 151 0 0,22 1 94 0 0,-57 5-127 0 0,128 4 124 0 0,-117-2-241 0 0,67 5 0 0 0,-149-5 0 0 0,1 2 0 0 0,0 2 0 0 0,40 12 0 0 0,-68-17 2 0 0,19 9-17 0 0,-22-9-57 0 0,-2 10-155 0 0,-3-8 107 0 0,-3 1 117 0 0,0-1-1 0 0,-1 0 1 0 0,1 0-1 0 0,-1-1 0 0 0,0 0 1 0 0,0 0-1 0 0,-1 0 1 0 0,1-1-1 0 0,-10 3 0 0 0,-66 11 212 0 0,64-13-178 0 0,-469 39 994 0 0,253-28-476 0 0,112-3-462 0 0,-126 5-282 0 0,292-11-349 0 0,233-17-135 0 0,-89 0 701 0 0,629 12 103 0 0,-737 5-124 0 0,118 22 0 0 0,-181-23-4 0 0,0 0-1 0 0,24 11 1 0 0,-38-14-75 0 0,-5 1-222 0 0,-3 1 269 0 0,1 0 0 0 0,-1-1 1 0 0,0 1-1 0 0,1-1 0 0 0,-1 1 0 0 0,0-2 0 0 0,0 1 0 0 0,-6 1 1 0 0,-48 8-46 0 0,51-10 57 0 0,-356 32 1028 0 0,175-19-384 0 0,-36 2-58 0 0,-58 5-80 0 0,205-14-452 0 0,-218 33 88 0 0,293-40-223 0 0,46 3-614 0 0,29-8 592 0 0,117-26 0 0 0,-85 11 124 0 0,4 2 32 0 0,687-129 611 0 0,-780 144-648 0 0,-8 2-8 0 0,1-1 1 0 0,-1 0-1 0 0,0-1 1 0 0,0 0-1 0 0,9-4 1 0 0,-15 7 6 0 0,-1-1 0 0 0,0 1 1 0 0,0-1-1 0 0,1 1 0 0 0,-1-1 0 0 0,0 1 1 0 0,0-1-1 0 0,0 1 0 0 0,0-1 0 0 0,1 0 0 0 0,-1 1 1 0 0,0-1-1 0 0,0 1 0 0 0,0-1 0 0 0,0 1 1 0 0,0-1-1 0 0,0 1 0 0 0,-1-1 0 0 0,1 0 1 0 0,0 1-1 0 0,0-1 0 0 0,0 1 0 0 0,0-1 0 0 0,-1 1 1 0 0,1-1-1 0 0,0 1 0 0 0,-1-1 0 0 0,1 1-4 0 0,-1-3 0 0 0,-1 0-1 0 0,0 1 0 0 0,1 0 1 0 0,-1-1-1 0 0,0 1 1 0 0,0 0-1 0 0,0 0 0 0 0,-1 0 1 0 0,1 0-1 0 0,0 0 1 0 0,-1 0-1 0 0,-4-2 0 0 0,-35-15-62 0 0,39 18 61 0 0,-32-12-17 0 0,-1 2 1 0 0,1 2-1 0 0,-52-7 0 0 0,-113-2-169 0 0,127 14 134 0 0,-1-3 1 0 0,-79-19-1 0 0,144 23 61 0 0,-14-3-23 0 0,-35-14-1 0 0,58 20 27 0 0,0 0 1 0 0,0 0-1 0 0,0 0 0 0 0,0 0 1 0 0,0 0-1 0 0,0 0 0 0 0,0 0 1 0 0,0 0-1 0 0,1 0 0 0 0,-1 0 1 0 0,0 0-1 0 0,0 0 0 0 0,0 0 1 0 0,0 0-1 0 0,0 0 0 0 0,0 0 1 0 0,0 0-1 0 0,0 0 0 0 0,0 0 1 0 0,0 0-1 0 0,0 0 0 0 0,0 0 1 0 0,0-1-1 0 0,0 1 0 0 0,0 0 1 0 0,0 0-1 0 0,0 0 0 0 0,0 0 1 0 0,0 0-1 0 0,0 0 0 0 0,0 0 1 0 0,0 0-1 0 0,0 0 0 0 0,0 0 1 0 0,0 0-1 0 0,0 0 0 0 0,0 0 1 0 0,0 0-1 0 0,0 0 0 0 0,0 0 1 0 0,0-1-1 0 0,0 1 0 0 0,13-4-26 0 0,0 0 1 0 0,0 1-1 0 0,26-4 0 0 0,48 1-167 0 0,-57 5 167 0 0,92-5-11 0 0,215 17 0 0 0,-112 25-220 0 0,-164-29-37 0 0,-58-7 170 0 0,-116-7-844 0 0,-33-4 924 0 0,33-3 16 0 0,-176-28-24 0 0,265 38 51 0 0,1 0 0 0 0,0-1 0 0 0,0-1 0 0 0,0-1 0 0 0,-24-11 0 0 0,36 12 20 0 0,9 5 288 0 0,12-10-74 0 0,-6 9-201 0 0,0-1 1 0 0,1 1-1 0 0,-1-1 1 0 0,0 1-1 0 0,1 1 1 0 0,-1-1-1 0 0,1 1 0 0 0,0-1 1 0 0,8 0-1 0 0,6 0 21 0 0,22 1-1 0 0,-15 0-21 0 0,181-1 45 0 0,-17 22-116 0 0,-83-5-15 0 0,-71-11 12 0 0,143 12-199 0 0,-176-17 241 0 0,-11-1 0 0 0,-14-4 0 0 0,-103-9-108 0 0,51 8 40 0 0,-268-16-12 0 0,170 26 230 0 0,169-3-242 0 0,7 2-303 0 0,4 3 370 0 0,0-1-1 0 0,1 0 1 0 0,0-1-1 0 0,0 1 1 0 0,0-2 0 0 0,0 1-1 0 0,1-2 1 0 0,12 2-1 0 0,85 0-242 0 0,-25-2 174 0 0,109 18 94 0 0,13 0 0 0 0,-153-15-74 0 0,118 3-393 0 0,-180-8 376 0 0,0 0 1 0 0,-17-4-1 0 0,-6-1 56 0 0,-494-41 221 0 0,360 41-41 0 0,-43-3 4 0 0,129-3-150 0 0,38 4 13 0 0,42 8 41 0 0,20-5 49 0 0,-4 1-20 0 0,27-2 26 0 0,1 1 0 0 0,-1 3 0 0 0,1 1-1 0 0,45 5 1 0 0,20-3-54 0 0,-48-3-55 0 0,128-1 129 0 0,-162 1-15 0 0,-19 1-39 0 0,0 0 0 0 0,1 1 0 0 0,-1 0-1 0 0,1 1 1 0 0,-1-1 0 0 0,1 1 0 0 0,-1 0 0 0 0,7 3 0 0 0,-54-24 12 0 0,-4 10-110 0 0,0 2 0 0 0,-1 2 0 0 0,-51 0 0 0 0,84 5 26 0 0,1 2-1 0 0,-1-1 1 0 0,-16 5-1 0 0,18-4 4 0 0,9-1 23 0 0,13 11-869 0 0,-8-10 842 0 0,-1 1 0 0 0,1-1 0 0 0,0 1 1 0 0,-1-1-1 0 0,1 0 0 0 0,0 0 1 0 0,0 0-1 0 0,0 0 0 0 0,0-1 0 0 0,3 1 1 0 0,33 0 227 0 0,-23-1-203 0 0,8-1 44 0 0,-1-2-23 0 0,-19 2-46 0 0,-5 0 0 0 0,-8-3 0 0 0,-14-3-16 0 0,-44-4-54 0 0,44 9 118 0 0,1-2 0 0 0,0 0-1 0 0,-22-9 1 0 0,-16-4 709 0 0,58 16-660 0 0,5 2-404 0 0,42 14 194 0 0,-6-1 128 0 0,2-3-1 0 0,-1-1 1 0 0,1-2-1 0 0,70 4 1 0 0,-96-11 2 0 0,0 1 1 0 0,28 7 0 0 0,19 4-1 0 0,-16-3-7 0 0,50 13 298 0 0,-74-18-259 0 0,0-2 0 0 0,1-1-1 0 0,0 0 1 0 0,26-3-1 0 0,-19 1-49 0 0,-15 0 0 0 0,1 2 0 0 0,-1-1 0 0 0,-1 0 0 0 0,1 2 0 0 0,-1 1 0 0 0,5 1-14 0 0,-4-2-76 0 0,10 1 50 0 0,35 8 40 0 0,-29-3 0 0 0,-17-5 0 0 0,1 3 0 0 0,-1 0 0 0 0,1 2 0 0 0,-1 0 0 0 0,-1-3-10 0 0,-9-3-33 0 0,3 2 19 0 0,-5-4-45 0 0,-17-3-105 0 0,-179-33-327 0 0,-84-8 426 0 0,172 23 59 0 0,104 20-64 0 0,5-1 0 0 0,20-4 114 0 0,2 1-1 0 0,-1 0 0 0 0,0 2 1 0 0,0 1-1 0 0,37 3 0 0 0,-45-1-33 0 0,0-2 0 0 0,-1 0 16 0 0,-3-1 64 0 0,-9 1 147 0 0,1 2-50 0 0,-2-2-157 0 0,19-7 418 0 0,-17 5-434 0 0,24 2 58 0 0,-23 1-62 0 0,14 1 0 0 0,-17 0 0 0 0,0 0 0 0 0,0 0 0 0 0,0 0 0 0 0,0 0 0 0 0,0 0 0 0 0,0-1 0 0 0,0 1 0 0 0,4 0 0 0 0,10 2 0 0 0,1 1 0 0 0,9 2 0 0 0,-22-5 0 0 0,33 12 0 0 0,-6-2 0 0 0,-16-7 0 0 0,-1 0 0 0 0,-2 0 11 0 0,-3-2 64 0 0,-5-2-53 0 0,17 4 196 0 0,-7 0-128 0 0,1 0 1 0 0,-1 1-32 0 0,-3 1-61 0 0,-7-3-46 0 0,7 5 26 0 0,-1 3-32 0 0,-3-1-10 0 0,-5-6 11 0 0,0 4 42 0 0,-11-11 11 0 0,-29-13 0 0 0,-111-28-41 0 0,76 24-46 0 0,-58-11 87 0 0,117 28-3 0 0,-15-3-22 0 0,-46-3 0 0 0,-94-9-818 0 0,165 17 777 0 0,-2-1 66 0 0,5 1 136 0 0,-1 0-74 0 0,-5-3 305 0 0,7 4-354 0 0,-1 0 0 0 0,1 0 1 0 0,0 0-1 0 0,0 0 0 0 0,0 0 0 0 0,0 0 0 0 0,-1 0 0 0 0,1 0 1 0 0,0 0-1 0 0,0 0 0 0 0,0 0 0 0 0,0 0 0 0 0,-1 0 0 0 0,1 0 1 0 0,0 0-1 0 0,0 0 0 0 0,0 0 0 0 0,0 0 0 0 0,-1 0 1 0 0,1-1-1 0 0,0 1 0 0 0,0 0 0 0 0,0 0 0 0 0,0 0 0 0 0,0 0 1 0 0,-1 0-1 0 0,1 0 0 0 0,0 0 0 0 0,0-1 0 0 0,0 1 1 0 0,0 0-1 0 0,0 0 0 0 0,0 0 0 0 0,0 0 0 0 0,0-1 0 0 0,0 1 1 0 0,-1 0-1 0 0,1 0 0 0 0,0 0 0 0 0,0 0 0 0 0,0-1 0 0 0,0 1 1 0 0,0 0-1 0 0,0 0 0 0 0,0 0 0 0 0,0 0 0 0 0,0-1 1 0 0,0 1-1 0 0,0 0 0 0 0,0 0 0 0 0,1 0 0 0 0,-1 0 0 0 0,0-1 1 0 0,0 1-1 0 0,0 0 0 0 0,0 0 0 0 0,5-9 463 0 0,-2 7-566 0 0,-1 0 117 0 0,1 0 0 0 0,0 0 1 0 0,0 0-1 0 0,0 1 1 0 0,0-1-1 0 0,0 1 0 0 0,0 0 1 0 0,0 0-1 0 0,0 0 0 0 0,1 0 1 0 0,-1 0-1 0 0,4 1 1 0 0,6-1 79 0 0,25 1 1 0 0,-33 1-83 0 0,59 4 235 0 0,121 26 0 0 0,-64 1-270 0 0,-82-21-86 0 0,-13-4 46 0 0,-5-2 49 0 0,0 2 0 0 0,22 9-1 0 0,-15-3 2 0 0,30 11 72 0 0,-27-13 8 0 0,2 10-280 0 0,-19-14 200 0 0,-1-1 0 0 0,1-1 0 0 0,1 1 12 0 0,-3-2 52 0 0,-8-2 12 0 0,7 3-60 0 0,1-1-32 0 0,-7-2-48 0 0,6 3 64 0 0,-6-3 64 0 0,7 3-48 0 0,0 2-16 0 0,0 2 0 0 0,1-1 0 0 0,-1-1-16 0 0,-7-4-48 0 0,7 3 48 0 0,1 1 16 0 0,1 0 0 0 0,1-1 0 0 0,-4-2-12 0 0,-7-2-36 0 0,8 1 36 0 0,2 2 12 0 0,-2 1 0 0 0,1-1 0 0 0,1-1 0 0 0,-1 1 0 0 0,1 1 0 0 0,1-1 0 0 0,-1 0 0 0 0,1 0 0 0 0,0 0 0 0 0,-1 0 0 0 0,1 0 0 0 0,-1-1 0 0 0,1-1 0 0 0,-1 2 0 0 0,1 0 0 0 0,-2 1 0 0 0,2-1 0 0 0,0 1 0 0 0,0-1 0 0 0,-3 0-10 0 0,-7-3-33 0 0,3 3 22 0 0,-6-4-33 0 0,-3-2-127 0 0,-7-4 170 0 0,-1-4 11 0 0,0 2 0 0 0,-2-4 0 0 0,10 8 0 0 0,-24-15 0 0 0,24 17 0 0 0,-15-10-39 0 0,6 3-4 0 0,-1 1 0 0 0,1 1 0 0 0,-1 0 0 0 0,-1 0-1 0 0,1 1 1 0 0,-1 0 0 0 0,-21-5 0 0 0,20 7 43 0 0,-1 1 0 0 0,3 0-10 0 0,9 2-44 0 0,4-1-127 0 0,7-5 170 0 0,3 0 1 0 0,2 6-33 0 0,0 5 32 0 0,-9-4-4 0 0,16 15-34 0 0,-9-5 49 0 0,-7-7 0 0 0,11 14 0 0 0,-5-5 0 0 0,1 1-10 0 0,11 10-17 0 0,-10-9 2 0 0,-3-2 23 0 0,-5-7 2 0 0,0 0 0 0 0,0 1 0 0 0,6 10 0 0 0,-7-8 0 0 0,4 6 0 0 0,23 47 64 0 0,-9-11-64 0 0,-8-22 0 0 0,21 34 0 0 0,-14-33 0 0 0,-5-10 0 0 0,43 53 64 0 0,-48-56-66 0 0,-10-13 3 0 0,-1-1 11 0 0,1-1 41 0 0,-11 6 11 0 0,6-6-56 0 0,0-1 0 0 0,-1 0 1 0 0,1 0-1 0 0,-1-1 0 0 0,0 1 0 0 0,1-1 0 0 0,-1 0 0 0 0,1 0 0 0 0,-1 0 0 0 0,1-1 0 0 0,-7-1 0 0 0,-3 0 13 0 0,-1375-83-203 0 0,1057 104 246 0 0,4 27 0 0 0,232-26-136 0 0,83-16 52 0 0,0 0 0 0 0,0 1 0 0 0,1 0 0 0 0,0 1 0 0 0,-13 7 0 0 0,24-11-76 0 0,3 0-245 0 0,2 1 281 0 0,1 1 0 0 0,0-1 0 0 0,0 0 0 0 0,0 0 0 0 0,0 0 1 0 0,0-1-1 0 0,1 0 0 0 0,-1 0 0 0 0,1 0 0 0 0,-1-1 0 0 0,1 1 0 0 0,0-1 0 0 0,6 0 0 0 0,14 1 98 0 0,43-3-1 0 0,-49 0-46 0 0,272-29 546 0 0,-164 13-304 0 0,551-50 667 0 0,-494 59-826 0 0,-83 5-8 0 0,-85 3-55 0 0,-18-2-5 0 0,1 1 1 0 0,-1 0-1 0 0,1 0 1 0 0,-1 0-1 0 0,0 0 0 0 0,0 0 1 0 0,1 0-1 0 0,-1 0 1 0 0,-2-2-1 0 0,-3-2 8 0 0,-1 1 0 0 0,1 0 0 0 0,-1 0-1 0 0,0 0 1 0 0,-1 1 0 0 0,1 0 0 0 0,0 0 0 0 0,-10-1 0 0 0,-63-11 89 0 0,79 15-102 0 0,-645-49 143 0 0,381 43-26 0 0,236 6-404 0 0,35 0 218 0 0,-1-1 0 0 0,1 0 0 0 0,-1 0 0 0 0,10-3 0 0 0,4-2-24 0 0,609-106-134 0 0,-355 88 300 0 0,-258 22-74 0 0,-3-3 0 0 0,-12 4 0 0 0,1 1 0 0 0,-1 0 0 0 0,0-1 0 0 0,0 1 0 0 0,0-1 0 0 0,1 1 0 0 0,-1-1 0 0 0,0 1 0 0 0,0-1 0 0 0,0 1 0 0 0,0-1 0 0 0,0 1 0 0 0,0-1 0 0 0,0 1 0 0 0,0-1 0 0 0,0 0 0 0 0,0 1 0 0 0,0-1 0 0 0,0 1 0 0 0,-1-1 0 0 0,1-2 2 0 0,-1 1 1 0 0,0 0-1 0 0,0 0 0 0 0,0 0 0 0 0,0 0 0 0 0,0 0 0 0 0,0 0 0 0 0,-3-3 0 0 0,-1-1 14 0 0,0 1-1 0 0,-1 0 0 0 0,-8-5 0 0 0,6 4-4 0 0,7 6 8 0 0,0 0 0 0 0,1 0-1 0 0,-1-1 1 0 0,1 1 0 0 0,-1 0 0 0 0,1-1 0 0 0,-1 1-1 0 0,1-1 1 0 0,-1 1 0 0 0,1 0 0 0 0,-1-1 0 0 0,1 1-1 0 0,-1-1 1 0 0,1 1 0 0 0,0-1 0 0 0,-1 1-1 0 0,1-1 1 0 0,0 0 0 0 0,0 1 0 0 0,-1-2 0 0 0,2 1-19 0 0,-1 1 1 0 0,1-1-1 0 0,-1 0 1 0 0,1 0-1 0 0,0 1 1 0 0,-1-1-1 0 0,1 0 1 0 0,0 1-1 0 0,-1-1 1 0 0,1 1-1 0 0,0-1 1 0 0,0 1-1 0 0,0-1 1 0 0,0 1-1 0 0,0 0 1 0 0,-1-1-1 0 0,1 1 1 0 0,0 0-1 0 0,0 0 1 0 0,0-1-1 0 0,0 1 1 0 0,0 0-1 0 0,2 0 1 0 0,0 0-3 0 0,9-1-11 0 0,0 0 0 0 0,0 1 0 0 0,1 0 0 0 0,-1 1 0 0 0,0 1 0 0 0,0 0 0 0 0,21 6 0 0 0,2 3-51 0 0,43 20 0 0 0,60 37-688 0 0,-134-65 699 0 0,-4-3 53 0 0,1 0-1 0 0,-1 1 1 0 0,0-1 0 0 0,0 0 0 0 0,1 0-1 0 0,-1 1 1 0 0,0-1 0 0 0,1 0-1 0 0,-1 1 1 0 0,0-1 0 0 0,0 0-1 0 0,0 1 1 0 0,1-1 0 0 0,-1 0 0 0 0,0 1-1 0 0,0-1 1 0 0,0 1 0 0 0,0-1-1 0 0,0 0 1 0 0,0 1 0 0 0,0-1-1 0 0,0 1 1 0 0,0-1 0 0 0,0 1 0 0 0,0-1-1 0 0,0 0 1 0 0,0 1 0 0 0,0-1-1 0 0,0 1 1 0 0,0-1 0 0 0,0 0-1 0 0,-1 1 1 0 0,1-1 0 0 0,0 1 0 0 0,-7 2 9 0 0,7-3-8 0 0,-3 1 4 0 0,-1 1 0 0 0,0-1 0 0 0,1 0 0 0 0,-1 0 0 0 0,0-1 0 0 0,0 1 0 0 0,0-1-1 0 0,1 0 1 0 0,-1 0 0 0 0,0 0 0 0 0,-5-1 0 0 0,-43-9-21 0 0,45 8 16 0 0,-242-72-54 0 0,150 46 54 0 0,69 22 0 0 0,-55-22 0 0 0,75 24 15 0 0,8 3 161 0 0,41-3-496 0 0,-28 3 281 0 0,0 0 1 0 0,18 0-1 0 0,37 6 262 0 0,115 23-1 0 0,83 46-206 0 0,-254-70-12 0 0,-10-3-3 0 0,0-1-1 0 0,0 0 0 0 0,0 0 0 0 0,0 0 0 0 0,0 0 1 0 0,1 0-1 0 0,-1 0 0 0 0,0 0 0 0 0,0 0 0 0 0,0 0 1 0 0,0 0-1 0 0,0 0 0 0 0,0 0 0 0 0,0 0 0 0 0,0 0 1 0 0,0 0-1 0 0,0 0 0 0 0,0 0 0 0 0,0 0 0 0 0,0 1 1 0 0,0-1-1 0 0,0 0 0 0 0,0 0 0 0 0,0 0 1 0 0,0 0-1 0 0,0 0 0 0 0,0 0 0 0 0,0 0 0 0 0,0 0 1 0 0,0 0-1 0 0,0 0 0 0 0,0 0 0 0 0,0 0 0 0 0,0 0 1 0 0,0 0-1 0 0,0 0 0 0 0,0 1 0 0 0,0-1 0 0 0,-1 0 1 0 0,1 0-1 0 0,0 0 0 0 0,0 0 0 0 0,0 0 0 0 0,0 0 1 0 0,0 0-1 0 0,0 0 0 0 0,0 0 0 0 0,0 0 0 0 0,0 0 1 0 0,0 0-1 0 0,0 0 0 0 0,0 0 0 0 0,0 0 1 0 0,0 0-1 0 0,0 0 0 0 0,0 0 0 0 0,-1 0 0 0 0,-7 1 48 0 0,-14 0 5 0 0,0-1 0 0 0,0-1 0 0 0,-25-4 1 0 0,2 0-11 0 0,-8-1-43 0 0,-1-2 0 0 0,-57-17 0 0 0,-89-13 79 0 0,-4 16 52 0 0,97 12-95 0 0,88 8-31 0 0,-160-23 0 0 0,166 22-19 0 0,11 2-56 0 0,4 0-374 0 0,49-7 187 0 0,-1 3 0 0 0,85 1-1 0 0,-46 2 342 0 0,7-3-21 0 0,83-1 18 0 0,-98 11 10 0 0,-78-5-75 0 0,-5 2-397 0 0,-6 2 330 0 0,0-1 0 0 0,-1 1 1 0 0,1-1-1 0 0,-1-1 0 0 0,-8 2 1 0 0,-49 6-25 0 0,30-5 80 0 0,-168 21 11 0 0,69-10 56 0 0,43-1 97 0 0,-116 34-1 0 0,-85 43 165 0 0,272-85-331 0 0,2 0-1 0 0,-21 6 9 0 0,-52 25 0 0 0,82-33-6 0 0,-1 0-1 0 0,1 1 0 0 0,1 0 0 0 0,-1 1 1 0 0,1 0-1 0 0,0 1 0 0 0,1-1 0 0 0,0 2 0 0 0,-14 18 1 0 0,18-22-2 0 0,1 0 1 0 0,0 1-1 0 0,0 0 1 0 0,0 0-1 0 0,1 0 1 0 0,0 0 0 0 0,0 0-1 0 0,1 0 1 0 0,0 1-1 0 0,0-1 1 0 0,0 0-1 0 0,1 1 1 0 0,0-1-1 0 0,0 1 1 0 0,0-1-1 0 0,1 0 1 0 0,0 1 0 0 0,0-1-1 0 0,1 0 1 0 0,3 9-1 0 0,-2-7 4 0 0,1 0 0 0 0,1 1 0 0 0,0-2 1 0 0,0 1-1 0 0,0 0 0 0 0,1-1 0 0 0,0 0 0 0 0,0 0 0 0 0,1-1 0 0 0,0 0 0 0 0,0 0 0 0 0,1-1 0 0 0,13 8 0 0 0,-2-3 15 0 0,1-1 0 0 0,0-1 0 0 0,1-1 0 0 0,37 9 0 0 0,91 7 65 0 0,-132-21-85 0 0,675 61 174 0 0,-525-51-147 0 0,-108-6 25 0 0,-46-2-60 0 0,-13-4 7 0 0,0 0-1 0 0,0 0 1 0 0,0 0-1 0 0,0 0 1 0 0,0 0 0 0 0,0 0-1 0 0,0 0 1 0 0,0 0-1 0 0,0 1 1 0 0,0-1 0 0 0,0 0-1 0 0,0 0 1 0 0,0 0-1 0 0,0 0 1 0 0,0 0 0 0 0,1 0-1 0 0,-1 0 1 0 0,0 0-1 0 0,0 1 1 0 0,0-1 0 0 0,0 0-1 0 0,0 0 1 0 0,0 0-1 0 0,0 0 1 0 0,0 0 0 0 0,0 0-1 0 0,-1 0 1 0 0,1 0-1 0 0,0 1 1 0 0,0-1 0 0 0,0 0-1 0 0,0 0 1 0 0,0 0-1 0 0,0 0 1 0 0,0 0 0 0 0,0 0-1 0 0,0 0 1 0 0,0 0-1 0 0,0 0 1 0 0,0 1 0 0 0,0-1-1 0 0,0 0 1 0 0,0 0-1 0 0,-1 0 1 0 0,1 0 0 0 0,-9 4-48 0 0,-11 3 44 0 0,0-1 0 0 0,-1-1 0 0 0,-40 4 0 0 0,30-5 5 0 0,-319 43 99 0 0,80-12-18 0 0,1 0-71 0 0,-145 21-12 0 0,169-21 1 0 0,-27 4 1 0 0,2 18-12 0 0,230-43-189 0 0,37-13 42 0 0,3 0 133 0 0,0 1 0 0 0,1-1 0 0 0,-1 1 0 0 0,0-1 0 0 0,1 0 0 0 0,-1 1 0 0 0,1-1 0 0 0,-1 0 0 0 0,1 1 0 0 0,0-1 0 0 0,-1 0 0 0 0,1 0 0 0 0,0 1 0 0 0,0-1-1 0 0,0 0 1 0 0,0 0 0 0 0,0 0 0 0 0,0 0 0 0 0,0 0 0 0 0,1-1 0 0 0,-1 1 0 0 0,0 0 0 0 0,0 0 0 0 0,1-1 0 0 0,-1 1 0 0 0,0-1 0 0 0,3 1 0 0 0,4 2-78 0 0,1-1 1 0 0,-1-1-1 0 0,13 2 1 0 0,-16-2 61 0 0,52 3-111 0 0,110-5-1 0 0,59-21 333 0 0,-104 8-79 0 0,486-47 531 0 0,237 26 296 0 0,-827 35-913 0 0,126 4 70 0 0,-111-1-75 0 0,0 1-1 0 0,41 10 0 0 0,-59-9 3 0 0,-15-5-11 0 0,0 0 1 0 0,0 0-1 0 0,0 0 0 0 0,0 0 0 0 0,0 0 0 0 0,0 0 0 0 0,0 0 0 0 0,0 0 0 0 0,0 0 0 0 0,0 0 1 0 0,0 0-1 0 0,0 0 0 0 0,0 0 0 0 0,0 0 0 0 0,0 0 0 0 0,0 0 0 0 0,0 1 0 0 0,0-1 1 0 0,0 0-1 0 0,0 0 0 0 0,-1 0 0 0 0,1 0 0 0 0,0 0 0 0 0,0 0 0 0 0,0 0 0 0 0,0 0 0 0 0,0 0 1 0 0,0 0-1 0 0,0 0 0 0 0,0 0 0 0 0,0 0 0 0 0,0 0 0 0 0,0 1 0 0 0,1-1 0 0 0,-1 0 1 0 0,0 0-1 0 0,0 0 0 0 0,0 0 0 0 0,0 0 0 0 0,0 0 0 0 0,0 0 0 0 0,0 0 0 0 0,-17 7-7 0 0,0-1-1 0 0,0-1 0 0 0,-21 4 1 0 0,-57 6-49 0 0,77-13 52 0 0,-471 40 575 0 0,188-22-232 0 0,29 0 12 0 0,-194 20 52 0 0,377-29-370 0 0,-142 23 56 0 0,220-32-177 0 0,14-3-116 0 0,18-4-195 0 0,350-108-947 0 0,-180 48 1170 0 0,-44 20 162 0 0,268-91 186 0 0,-99 32 55 0 0,-163 57-168 0 0,-125 38-47 0 0,0-1 0 0 0,0-1 0 0 0,-1-1 0 0 0,37-23-1 0 0,-59 31-1 0 0,-1 1-1 0 0,0 0 0 0 0,0-1 0 0 0,0 0 0 0 0,0 0 1 0 0,0 0-1 0 0,-1 0 0 0 0,0 0 0 0 0,1-1 1 0 0,-2 0-1 0 0,1 1 0 0 0,-1-1 0 0 0,1 0 0 0 0,-1 0 1 0 0,-1-1-1 0 0,1 1 0 0 0,-1 0 0 0 0,0-1 1 0 0,0 1-1 0 0,0 0 0 0 0,-1-1 0 0 0,0 1 0 0 0,-1-9 1 0 0,-9-45 105 0 0,6 44-67 0 0,1 0 0 0 0,0 0 0 0 0,2-1 0 0 0,-1 1 0 0 0,2 0-1 0 0,2-24 1 0 0,0 32-42 0 0,-1 0 0 0 0,2 0 0 0 0,-1 1 0 0 0,1-1 1 0 0,0 0-1 0 0,0 1 0 0 0,1 0 0 0 0,0 0 0 0 0,0 0 0 0 0,1 0 0 0 0,-1 1 0 0 0,1 0 0 0 0,11-9 0 0 0,-3 3-81 0 0,1 1 1 0 0,1 0-1 0 0,0 1 1 0 0,25-11-1 0 0,-27 16 64 0 0,0-1 0 0 0,0 1 0 0 0,0 1 0 0 0,1 1 0 0 0,-1 0 0 0 0,1 0 0 0 0,0 2 0 0 0,-1-1 1 0 0,1 2-1 0 0,21 2 0 0 0,7 5-21 0 0,-1 1-1 0 0,44 15 1 0 0,-58-15 21 0 0,-1 1-1 0 0,0 1 0 0 0,-1 2 1 0 0,0 0-1 0 0,-1 2 0 0 0,28 21 1 0 0,34 30-44 0 0,-70-53 51 0 0,-12-12 10 0 0,0 1-12 0 0,21 18-47 0 0,-41-31 37 0 0,0 1 0 0 0,0 0 0 0 0,-1 1 0 0 0,-32-12 0 0 0,-3-2-1 0 0,-87-31 16 0 0,49 22 0 0 0,78 28 0 0 0,2 0-17 0 0,8 4-64 0 0,205 20-322 0 0,-157-13 330 0 0,0 3 0 0 0,60 20 0 0 0,-101-29 46 0 0,17 11-108 0 0,-11-6 41 0 0,-4-1 247 0 0,-11-4-49 0 0,-23-8 4 0 0,9 2-67 0 0,13 4-37 0 0,-10-1-3 0 0,1 0 1 0 0,0 0 0 0 0,-24 2-1 0 0,24 0-1 0 0,-3 2 3 0 0,14 0-5 0 0,1 0-9 0 0,1-1 5 0 0,0 0-1 0 0,0 0 1 0 0,0 0 0 0 0,0 0 0 0 0,1 0 0 0 0,-1 0 0 0 0,0 0 0 0 0,0 0 0 0 0,1 1 0 0 0,-1-1 0 0 0,1 0 0 0 0,-1 0 0 0 0,1 1 0 0 0,-1-1-1 0 0,1 0 1 0 0,0 1 0 0 0,0-1 0 0 0,-1 3 0 0 0,1-3 4 0 0,0 13-8 0 0,10 47-46 0 0,-6-43 57 0 0,-1 0-1 0 0,0 0 0 0 0,-2 0 1 0 0,0 1-1 0 0,-2 21 0 0 0,-1-29 0 0 0,0 0 0 0 0,0-1 0 0 0,-1 1 0 0 0,-1-1 0 0 0,1 0 0 0 0,-2 0 0 0 0,0 0 0 0 0,0 0 0 0 0,0-1 0 0 0,-1 0 0 0 0,-1 0 0 0 0,0-1 0 0 0,0 1 0 0 0,0-2 0 0 0,-1 1 0 0 0,0-1 0 0 0,-1 0 0 0 0,1-1 0 0 0,-19 11 0 0 0,-19 8 0 0 0,-93 35-1 0 0,-56 5 12 0 0,186-62-10 0 0,-270 68 71 0 0,-3-19 19 0 0,131-25-73 0 0,-147 35-14 0 0,113-23-24 0 0,-34 17-533 0 0,219-56 516 0 0,-1 0 1 0 0,1 0-1 0 0,-1 0 1 0 0,1 0-1 0 0,-1 0 1 0 0,1 1-1 0 0,-1-1 1 0 0,1 0-1 0 0,-1 0 1 0 0,1 0-1 0 0,-1 1 0 0 0,1-1 1 0 0,-1 0-1 0 0,1 0 1 0 0,0 1-1 0 0,-1-1 1 0 0,1 0-1 0 0,-1 1 1 0 0,1-1-1 0 0,0 1 1 0 0,-1-1-1 0 0,1 1 0 0 0,-1 0 1 0 0,2-1 19 0 0,-1 1-1 0 0,0-1 1 0 0,1 0 0 0 0,-1 1 0 0 0,0-1-1 0 0,1 0 1 0 0,-1 1 0 0 0,1-1 0 0 0,-1 0 0 0 0,1 1-1 0 0,-1-1 1 0 0,1 0 0 0 0,-1 0 0 0 0,1 1-1 0 0,-1-1 1 0 0,1 0 0 0 0,-1 0 0 0 0,1 0-1 0 0,33 7-234 0 0,12-3 140 0 0,0-1 0 0 0,58-5 0 0 0,95-17 116 0 0,-27 2 102 0 0,24 2-3 0 0,162-9 48 0 0,2 27 79 0 0,-331-1-213 0 0,129 11 208 0 0,-112-7 65 0 0,63 17 1 0 0,-100-22-254 0 0,-4 1-16 0 0,0-1 1 0 0,-1 1 0 0 0,0 0-1 0 0,1 0 1 0 0,6 4 0 0 0,-11-5-20 0 0,1-1 1 0 0,0 1 0 0 0,-1-1-1 0 0,1 1 1 0 0,-1 0 0 0 0,1 0-1 0 0,-1-1 1 0 0,1 1 0 0 0,-1 0-1 0 0,0 0 1 0 0,1 0 0 0 0,-1-1-1 0 0,0 1 1 0 0,1 0 0 0 0,-1 0-1 0 0,0 0 1 0 0,0 0 0 0 0,0 0-1 0 0,0 0 1 0 0,0-1 0 0 0,0 1-1 0 0,0 0 1 0 0,0 0 0 0 0,0 0-1 0 0,0 0 1 0 0,-1 0 0 0 0,1 0-1 0 0,0-1 1 0 0,-1 1 0 0 0,1 0-1 0 0,0 0 1 0 0,-1 0 0 0 0,0 1-1 0 0,-1 0 0 0 0,-1 1-1 0 0,1-1 1 0 0,0 0-1 0 0,-1 0 1 0 0,0 0-1 0 0,1 0 0 0 0,-1 0 1 0 0,0 0-1 0 0,0-1 1 0 0,-4 2-1 0 0,-35 10 45 0 0,37-11-37 0 0,-209 33 255 0 0,98-18-31 0 0,-153 31 274 0 0,-78 12-64 0 0,252-46-390 0 0,-161 47 0 0 0,247-58-53 0 0,-12 3 0 0 0,1 1 0 0 0,0 1 0 0 0,0 0 0 0 0,-19 12 0 0 0,30-12-32 0 0,9-8 29 0 0,0 0-1 0 0,0 0 0 0 0,0 0 1 0 0,0 0-1 0 0,0 0 0 0 0,0 1 1 0 0,0-1-1 0 0,0 0 0 0 0,-1 0 1 0 0,1 0-1 0 0,0 0 0 0 0,0 0 1 0 0,0 0-1 0 0,0 0 0 0 0,0 0 1 0 0,0 1-1 0 0,0-1 0 0 0,0 0 1 0 0,0 0-1 0 0,0 0 0 0 0,0 0 0 0 0,0 0 1 0 0,0 0-1 0 0,0 0 0 0 0,0 0 1 0 0,0 1-1 0 0,0-1 0 0 0,0 0 1 0 0,0 0-1 0 0,0 0 0 0 0,0 0 1 0 0,0 0-1 0 0,0 0 0 0 0,0 0 1 0 0,0 1-1 0 0,1-1 0 0 0,-1 0 1 0 0,0 0-1 0 0,0 0 0 0 0,0 0 1 0 0,0 0-1 0 0,0 0 0 0 0,0 0 1 0 0,0 0-1 0 0,3 4-39 0 0,-1-1 0 0 0,1 0 0 0 0,0 1 0 0 0,0-1 0 0 0,0-1 0 0 0,0 1 0 0 0,1 0 0 0 0,-1-1 0 0 0,1 0 0 0 0,-1 1 0 0 0,1-2 0 0 0,0 1 0 0 0,0 0 0 0 0,0-1 0 0 0,0 1 0 0 0,0-1 0 0 0,7 1 0 0 0,10 1-4 0 0,-1-1 1 0 0,29 0 0 0 0,-41-2 28 0 0,641-25 310 0 0,-288 4-173 0 0,-1 18-4 0 0,-257 12-99 0 0,-56-4 53 0 0,-48-4-66 0 0,1 0 0 0 0,0-1 0 0 0,0 1 1 0 0,-1 0-1 0 0,1-1 0 0 0,-1 1 0 0 0,1-1 0 0 0,0 1 0 0 0,-1-1 0 0 0,1 1 0 0 0,-1-1 1 0 0,1 1-1 0 0,-1-1 0 0 0,1 0 0 0 0,-1 1 0 0 0,-1 0 0 0 0,-10 4-16 0 0,-1 0 0 0 0,0-1 0 0 0,0-1 0 0 0,-1 0 1 0 0,1 0-1 0 0,-19 0 0 0 0,9 0 15 0 0,-441 41 319 0 0,286-30-112 0 0,3 0-67 0 0,-326 37 362 0 0,443-41-450 0 0,58-10-55 0 0,-1 0 1 0 0,1 0-1 0 0,-1 0 1 0 0,1 0-1 0 0,-1 0 1 0 0,1 0-1 0 0,-1 0 0 0 0,1 0 1 0 0,-1 0-1 0 0,1 1 1 0 0,-1-1-1 0 0,1 0 1 0 0,0 0-1 0 0,-1 0 1 0 0,1 1-1 0 0,-1-1 1 0 0,1 0-1 0 0,-1 1 1 0 0,1-1-1 0 0,0 0 1 0 0,-1 1-1 0 0,1 0 1 0 0,0-1-7 0 0,1 1 0 0 0,-1 0 0 0 0,1 0 0 0 0,-1-1 0 0 0,1 1 0 0 0,0 0 0 0 0,-1-1 0 0 0,1 1 0 0 0,0-1 0 0 0,0 1 0 0 0,0-1 0 0 0,-1 1 0 0 0,1-1 0 0 0,0 1 0 0 0,0-1 0 0 0,0 0 0 0 0,1 1 0 0 0,21 5-109 0 0,8-2 52 0 0,-1-2-1 0 0,1-1 0 0 0,39-4 0 0 0,-29 1 58 0 0,281-14 13 0 0,91-2 41 0 0,-1 25-18 0 0,-402-6-28 0 0,57 6 19 0 0,-59-6-14 0 0,1 1-1 0 0,-1 0 0 0 0,0 1 1 0 0,0 0-1 0 0,12 5 1 0 0,-4 4 4 0 0,-16-12-11 0 0,1 1 0 0 0,-1 0 0 0 0,0-1 0 0 0,1 1 0 0 0,-1 0 0 0 0,0 0 0 0 0,1 0 0 0 0,-1-1 0 0 0,0 1 0 0 0,0 0 0 0 0,0 0 0 0 0,1 0 0 0 0,-1-1 0 0 0,0 1-1 0 0,0 0 1 0 0,0 0 0 0 0,-1 0 0 0 0,1 0 0 0 0,0-1 0 0 0,0 1 0 0 0,0 0 0 0 0,-1 0 0 0 0,1 0 0 0 0,0-1 0 0 0,-1 1 0 0 0,1 0 0 0 0,0-1 0 0 0,-1 1 0 0 0,1 0 0 0 0,-1-1 0 0 0,1 1 0 0 0,-1 0 0 0 0,0-1-1 0 0,1 1 1 0 0,-1-1 0 0 0,1 1 0 0 0,-1-1 0 0 0,-1 1 0 0 0,-3 3-13 0 0,-1-1-1 0 0,1 0 1 0 0,-11 4 0 0 0,16-6 14 0 0,-58 20-14 0 0,0-2 1 0 0,-80 16 0 0 0,-124 8 103 0 0,-17 4 22 0 0,-80 13 66 0 0,295-51-142 0 0,12-1-33 0 0,1 2 1 0 0,-66 22-1 0 0,116-32-4 0 0,0 1 1 0 0,0-1-1 0 0,1 0 0 0 0,-1 0 0 0 0,0 0 0 0 0,1 1 0 0 0,-1-1 0 0 0,0 0 1 0 0,1 1-1 0 0,-1-1 0 0 0,1 1 0 0 0,-1-1 0 0 0,1 1 0 0 0,-1-1 0 0 0,1 1 1 0 0,-2 0-1 0 0,2 0-3 0 0,0-1 1 0 0,0 1-1 0 0,0 0 1 0 0,1-1 0 0 0,-1 1-1 0 0,0-1 1 0 0,0 1-1 0 0,0-1 1 0 0,0 1-1 0 0,1 0 1 0 0,-1-1 0 0 0,0 1-1 0 0,0-1 1 0 0,1 1-1 0 0,-1-1 1 0 0,0 1 0 0 0,1-1-1 0 0,-1 0 1 0 0,1 1-1 0 0,-1-1 1 0 0,1 1-1 0 0,-1-1 1 0 0,1 0 0 0 0,-1 1-1 0 0,1-1 1 0 0,17 9-78 0 0,-7-5 61 0 0,1 0 0 0 0,-1-1 0 0 0,1 0 0 0 0,21 1 0 0 0,52-2-63 0 0,-54-2 74 0 0,375-14 9 0 0,-99 0 0 0 0,-191 11 0 0 0,267 6 0 0 0,-371-2-4 0 0,0-1-24 0 0,-1 1 1 0 0,1 0 0 0 0,-1 1-1 0 0,1 1 1 0 0,-1 0 0 0 0,15 6-1 0 0,-29-7-89 0 0,-6 4 60 0 0,0-1 0 0 0,0 0 1 0 0,-1-1-1 0 0,0 0 0 0 0,-19 6 0 0 0,-58 9 18 0 0,70-16 52 0 0,-384 61 453 0 0,-42 8-100 0 0,387-61-368 0 0,7-2 51 0 0,0 1-1 0 0,-67 25 1 0 0,107-32-36 0 0,7-3-6 0 0,-1 1-1 0 0,1 0 1 0 0,-1 1 0 0 0,1-1 0 0 0,0 0 0 0 0,-1 1 0 0 0,1-1 0 0 0,0 1 0 0 0,-3 2 0 0 0,5-4-9 0 0,0 0 1 0 0,0 0 0 0 0,0 0-1 0 0,0 0 1 0 0,0 0 0 0 0,0 0 0 0 0,0 0-1 0 0,-1 0 1 0 0,1 0 0 0 0,0 0-1 0 0,0 0 1 0 0,0 0 0 0 0,0 1-1 0 0,0-1 1 0 0,0 0 0 0 0,0 0 0 0 0,0 0-1 0 0,0 0 1 0 0,0 0 0 0 0,0 0-1 0 0,0 0 1 0 0,0 1 0 0 0,-1-1-1 0 0,1 0 1 0 0,0 0 0 0 0,0 0 0 0 0,0 0-1 0 0,0 0 1 0 0,0 0 0 0 0,0 1-1 0 0,0-1 1 0 0,0 0 0 0 0,0 0-1 0 0,1 0 1 0 0,-1 0 0 0 0,0 0 0 0 0,0 0-1 0 0,0 0 1 0 0,0 1 0 0 0,0-1-1 0 0,1 3-8 0 0,0-1-1 0 0,0 1 0 0 0,0 0 1 0 0,1-1-1 0 0,-1 1 0 0 0,1 0 1 0 0,-1-1-1 0 0,1 0 0 0 0,0 1 1 0 0,0-1-1 0 0,0 0 0 0 0,0 0 0 0 0,1 0 1 0 0,-1 0-1 0 0,1-1 0 0 0,-1 1 1 0 0,1-1-1 0 0,-1 1 0 0 0,5 0 1 0 0,6 3-18 0 0,-1 0 1 0 0,1-1-1 0 0,16 2 0 0 0,17 2-3 0 0,76 4 0 0 0,50-10-25 0 0,-80-2 46 0 0,233-4 10 0 0,70 2 0 0 0,-329 5 0 0 0,0 2 0 0 0,106 24 0 0 0,-134-17-16 0 0,-37-12 11 0 0,-1 0 0 0 0,0 1 0 0 0,1-1 0 0 0,-1 0-1 0 0,0 0 1 0 0,0 1 0 0 0,0-1 0 0 0,1 0 0 0 0,-1 0 0 0 0,0 1-1 0 0,0-1 1 0 0,0 0 0 0 0,0 1 0 0 0,1-1 0 0 0,-1 0 0 0 0,0 0-1 0 0,0 1 1 0 0,0-1 0 0 0,0 0 0 0 0,0 1 0 0 0,0-1 0 0 0,0 0-1 0 0,0 1 1 0 0,0-1 0 0 0,0 1 0 0 0,-1 4-31 0 0,1-5 33 0 0,0 0 1 0 0,0 1 0 0 0,0-1 0 0 0,0 0 0 0 0,0 0 0 0 0,0 0-1 0 0,0 0 1 0 0,0 1 0 0 0,0-1 0 0 0,0 0 0 0 0,0 0 0 0 0,0 0-1 0 0,0 0 1 0 0,0 1 0 0 0,0-1 0 0 0,0 0 0 0 0,-1 0 0 0 0,1 0-1 0 0,0 0 1 0 0,0 0 0 0 0,0 1 0 0 0,0-1 0 0 0,0 0 0 0 0,0 0-1 0 0,-1 0 1 0 0,1 0 0 0 0,0 0 0 0 0,0 0 0 0 0,0 0 0 0 0,0 0-1 0 0,-1 1 1 0 0,-7 4-22 0 0,0-1-1 0 0,-1 1 0 0 0,1-1 1 0 0,-1-1-1 0 0,0 0 0 0 0,-15 4 1 0 0,-61 7 52 0 0,33-7 3 0 0,-101 21 154 0 0,-266 39 215 0 0,352-59-412 0 0,-124 33 0 0 0,178-37 2 0 0,13-4 9 0 0,-1 0 0 0 0,1 0 0 0 0,0 0 0 0 0,0 0 0 0 0,0 0 0 0 0,0 0 1 0 0,0 0-1 0 0,0 0 0 0 0,0 0 0 0 0,0 0 0 0 0,0 0 0 0 0,0 0 0 0 0,0 1 1 0 0,0-1-1 0 0,-1 0 0 0 0,1 0 0 0 0,0 0 0 0 0,0 0 0 0 0,0 0 0 0 0,0 0 1 0 0,0 0-1 0 0,0 0 0 0 0,0 0 0 0 0,0 0 0 0 0,0 0 0 0 0,0 0 0 0 0,0 0 1 0 0,0 0-1 0 0,0 0 0 0 0,0 0 0 0 0,0 1 0 0 0,0-1 0 0 0,0 0 0 0 0,0 0 1 0 0,0 0-1 0 0,0 0 0 0 0,0 0 0 0 0,0 0 0 0 0,0 0 0 0 0,0 0 0 0 0,0 0 1 0 0,0 0-1 0 0,0 0 0 0 0,0 1 0 0 0,0-1 0 0 0,0 0 0 0 0,0 0 0 0 0,0 0 0 0 0,0 0 1 0 0,0 0-1 0 0,0 0 0 0 0,0 0 0 0 0,0 0 0 0 0,0 0 0 0 0,0 0 0 0 0,0 0 1 0 0,0 0-1 0 0,0 0 0 0 0,0 1 0 0 0,0-1 0 0 0,0 0 0 0 0,2 3-10 0 0,0-1-1 0 0,0 1 0 0 0,0 0 0 0 0,0-1 1 0 0,1 1-1 0 0,-1-1 0 0 0,1 0 1 0 0,-1 0-1 0 0,1 0 0 0 0,0 0 0 0 0,0 0 1 0 0,0 0-1 0 0,0-1 0 0 0,0 1 1 0 0,0-1-1 0 0,5 1 0 0 0,7 2-23 0 0,0-1 0 0 0,22 2 1 0 0,-26-3 17 0 0,39 2-48 0 0,83-2 0 0 0,52-15 73 0 0,-84 5-14 0 0,206-7 6 0 0,-53 3 0 0 0,-17 1 0 0 0,-1 20 0 0 0,-228-9 0 0 0,-6 0-1 0 0,0 0 0 0 0,1 0 0 0 0,-1 0 0 0 0,0 1 0 0 0,0-1 0 0 0,0 1 0 0 0,1-1 0 0 0,-1 1 1 0 0,0 0-1 0 0,4 2 0 0 0,-40 1-53 0 0,-253 22 136 0 0,-62 4 28 0 0,-176 9-46 0 0,396-32-64 0 0,122-5-5 0 0,10 1-10 0 0,9 1-45 0 0,18 0 11 0 0,0 0 0 0 0,0-3 0 0 0,0 0-1 0 0,35-5 1 0 0,-8 2 55 0 0,415-15-6 0 0,452-4 0 0 0,-854 22 0 0 0,88 14 0 0 0,-141-12-16 0 0,-14-2-64 0 0,-31 3-233 0 0,10-1 274 0 0,-370 23-157 0 0,175-17 260 0 0,-217 15 29 0 0,-223 15 50 0 0,157-9-409 0 0,386-24 192 0 0,289-13-1170 0 0,199-17 1482 0 0,45-2 84 0 0,826 0-18 0 0,-1129 29-298 0 0,202 30-1 0 0,-305-30 17 0 0,-9-2-3 0 0,0 0 0 0 0,0 1 0 0 0,0 0 1 0 0,1 0-1 0 0,9 6 0 0 0,-29-1-177 0 0,3-5 156 0 0,-1 1 0 0 0,0-1 0 0 0,1-1 1 0 0,-1 1-1 0 0,0-1 0 0 0,-9-1 0 0 0,-4 2 1 0 0,-453 20-43 0 0,-2-19 42 0 0,407-3 32 0 0,-382 4-998 0 0,480 3 872 0 0,24 1 57 0 0,68 3-1 0 0,54-8 108 0 0,-38-1 54 0 0,123 1-10 0 0,68 2 1 0 0,-49 6-113 0 0,215 13 0 0 0,-373-9-18 0 0,-117-15-69 0 0,-6 0-89 0 0,-267-8-68 0 0,-637-1 245 0 0,592 2-221 0 0,310 9 226 0 0,12 1 9 0 0,13 3 24 0 0,24 1 49 0 0,1-2-1 0 0,50-1 0 0 0,-31-2-25 0 0,364 11 39 0 0,-136-5-66 0 0,-212-6-126 0 0,213 13-719 0 0,-290-14 614 0 0,-6-3-252 0 0,0 1 414 0 0,-1 1 0 0 0,1-1 0 0 0,0 0 1 0 0,0 1-1 0 0,-1 0 0 0 0,-5-1 1 0 0,-1 1 9 0 0,-369-10-103 0 0,297 9 123 0 0,-667 1 71 0 0,22 31 198 0 0,232 8-1093 0 0,448-40 503 0 0,13 0-1451 0 0,94-4 1694 0 0,-25 2 179 0 0,622-19 2508 0 0,-494 19-2325 0 0,233 4 429 0 0,-297 0-609 0 0,377 17 234 0 0,-344-4-304 0 0,-39-3-304 0 0,-89-11 152 0 0,-7 0-150 0 0,-56-10 297 0 0,-101-4 0 0 0,-66 14 188 0 0,157 1-185 0 0,-809 22 201 0 0,820-21-240 0 0,-248 14-154 0 0,298-15 168 0 0,-23 0-22 0 0,29-1-61 0 0,5 1-10 0 0,34 10 65 0 0,1-2 1 0 0,0-2 0 0 0,68 5-1 0 0,120-8 407 0 0,284-13 224 0 0,-173 1-493 0 0,60-1 54 0 0,-165 7-251 0 0,273 7 776 0 0,-243 18-172 0 0,-116-11-408 0 0,-129-11-101 0 0,-10-1-2 0 0,1 1 0 0 0,-1-1 0 0 0,1 2-1 0 0,-1-1 1 0 0,14 5 0 0 0,73 11-9 0 0,24 6 0 0 0,-9 0-159 0 0,-74-17 85 0 0,-25-4-68 0 0,0-1 0 0 0,15 0-1 0 0,35 3-95 0 0,-45-2 195 0 0,11 3 31 0 0,-20-4 11 0 0,41 4 3 0 0,-15-1-2 0 0,14 3 136 0 0,-41-6-157 0 0,22-1-38 0 0,-12-1 70 0 0,1-1 32 0 0,1-2-47 0 0,3 0-76 0 0,18-5 150 0 0,-25 6-70 0 0,1 1 0 0 0,1 0 0 0 0,0-1-10 0 0,1 4-49 0 0,-2 1-16 0 0,1 0 59 0 0,0 0 16 0 0,-1 0 0 0 0,2 0 0 0 0,8-1 0 0 0,15-3 0 0 0,-7 6 0 0 0,-16-4 0 0 0,1 0 0 0 0,3 0 0 0 0,-15 0 0 0 0,17 4 0 0 0,9-1 0 0 0,-18-1 0 0 0,1-1 0 0 0,5 0 0 0 0,-16 1 0 0 0,2-1 0 0 0,30 0 0 0 0,-29 0 0 0 0,-1 0 0 0 0,15-4 0 0 0,8-5 0 0 0,-14 6 0 0 0,1 0 0 0 0,1 0 0 0 0,0 2 0 0 0,1-1 0 0 0,-16 1 0 0 0,23-1 0 0 0,-2 1 0 0 0,9 0 0 0 0,-16 1 0 0 0,-1 0 0 0 0,16 3 0 0 0,0 1 0 0 0,1-1 0 0 0,-21-2 0 0 0,-5-1 0 0 0,1 0 0 0 0,-1-1 0 0 0,0 0 0 0 0,10 0 0 0 0,-10 0 0 0 0,21 3 0 0 0,-21-1 0 0 0,21 0 0 0 0,4 1 0 0 0,-15 0 0 0 0,0 0 0 0 0,2 1 0 0 0,-11-3 0 0 0,34 5 0 0 0,-10 1 0 0 0,1 0 0 0 0,29 6 0 0 0,-58-12 0 0 0,15 1 0 0 0,11-1 0 0 0,-22 0 0 0 0,20-1 0 0 0,20-5 0 0 0,-2 1 0 0 0,-14 1 64 0 0,-12 2-56 0 0,-14 1 17 0 0,33 4 14 0 0,-28-3-24 0 0,1 0-1 0 0,0 0 1 0 0,15 5-1 0 0,-21-5-8 0 0,11 0-6 0 0,-6-2 0 0 0,-3 0 0 0 0,-1 1 0 0 0,1 0 0 0 0,-1 0 0 0 0,9 1 0 0 0,-4-1 0 0 0,1 1 0 0 0,28-2 0 0 0,-17 0 0 0 0,-18-1 0 0 0,30-1 0 0 0,-19 3 0 0 0,-1 0 0 0 0,0 2 0 0 0,1-2 0 0 0,0 0 0 0 0,0 0 0 0 0,-1 0 0 0 0,7 1 0 0 0,-19-1 0 0 0,17 5 0 0 0,-4-3 0 0 0,1-2 0 0 0,-1 2 0 0 0,0-1 0 0 0,0-3 0 0 0,7-1 0 0 0,16 2 0 0 0,-16 2-30 0 0,-15-1-1 0 0,24-2 20 0 0,-3 2 1 0 0,-18-1-15 0 0,-5 0 19 0 0,0 0 0 0 0,0 1 1 0 0,0 0-1 0 0,10 1 0 0 0,15 1 6 0 0,2-1 0 0 0,15-1 0 0 0,-17 0 0 0 0,-1-1 0 0 0,77-3-136 0 0,-103 4 134 0 0,15 0-34 0 0,-13 0 20 0 0,18-4-28 0 0,103 0-128 0 0,-82-2 120 0 0,-41 5 50 0 0,0 0 1 0 0,0 0-1 0 0,0 1 1 0 0,0 0 0 0 0,0-1-1 0 0,0 1 1 0 0,0 0-1 0 0,0 1 1 0 0,0-1-1 0 0,3 1 1 0 0,4 0 3 0 0,152 7 142 0 0,-130-7-144 0 0,0 0 0 0 0,62-9 0 0 0,-48 2 0 0 0,1-1 0 0 0,-31 5 0 0 0,30-3 0 0 0,0 8 0 0 0,16-6 0 0 0,-17 3 0 0 0,-14 4 0 0 0,18 1 0 0 0,-18-3 0 0 0,-26-1 0 0 0,21-2 0 0 0,34-1 0 0 0,9 7 0 0 0,-52-3 0 0 0,26 4 0 0 0,3-6 0 0 0,-15 0 0 0 0,-16 2 0 0 0,7-1 0 0 0,-19-1 0 0 0,18-3 0 0 0,-6 1 0 0 0,-1-3 0 0 0,1 1 0 0 0,-1 0 0 0 0,1-1 0 0 0,0 1 0 0 0,-1 1 0 0 0,2-1 0 0 0,-9 2 0 0 0,16 0 0 0 0,6-1 0 0 0,-4 1 0 0 0,-10 3 0 0 0,9 2 0 0 0,9-1 0 0 0,-3 3 0 0 0,1-1 0 0 0,-16-3 0 0 0,0 1 0 0 0,0 0 0 0 0,0 1 0 0 0,0-1 0 0 0,-1-2 0 0 0,1-1 0 0 0,1 0 0 0 0,0 0 0 0 0,-1 1 0 0 0,14-1 0 0 0,-13 2 0 0 0,18 2 0 0 0,15-1 0 0 0,-19-2 0 0 0,-15 0 0 0 0,0 0 0 0 0,-1-2 0 0 0,1 1 0 0 0,-1-1 0 0 0,1 0 0 0 0,1-1 0 0 0,-1 1 0 0 0,-1 0 0 0 0,1 0 0 0 0,-1-2 0 0 0,1 1 0 0 0,0 1 0 0 0,1 0 0 0 0,-2 0 0 0 0,1-1 0 0 0,0 3 0 0 0,-1 0 0 0 0,1 0 0 0 0,-1 1 0 0 0,1-2 0 0 0,0 0 0 0 0,0 0 0 0 0,1-1 0 0 0,0 0 0 0 0,21 0 0 0 0,-27 2 0 0 0,-6 0 4 0 0,0 0 0 0 0,1 0-1 0 0,-1 0 1 0 0,0 0 0 0 0,7 2-1 0 0,20 4 29 0 0,38 3 39 0 0,-31-3-69 0 0,60 2-1 0 0,-53-8-1 0 0,-30 1 0 0 0,-1-2 0 0 0,3-1 0 0 0,-1 1 0 0 0,-2-1 0 0 0,1 0 0 0 0,1 0 0 0 0,-1-2 0 0 0,47-10 0 0 0,-46 10 0 0 0,1 1 0 0 0,-1 1 0 0 0,27 0 0 0 0,-31 0 0 0 0,24 0 0 0 0,-3 5 0 0 0,-9 0 0 0 0,21 3 0 0 0,15 3 0 0 0,-36-7 0 0 0,36 7 0 0 0,-11 0 0 0 0,131 6 0 0 0,-135-11 8 0 0,116 15 48 0 0,-130-15-143 0 0,-1 3 0 0 0,1 0 0 0 0,-1 2 0 0 0,44 20-1 0 0,-61-24-276 0 0</inkml:trace>
</inkml:ink>
</file>

<file path=ppt/ink/ink2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11.225"/>
    </inkml:context>
    <inkml:brush xml:id="br0">
      <inkml:brushProperty name="width" value="0.05" units="cm"/>
      <inkml:brushProperty name="height" value="0.05" units="cm"/>
    </inkml:brush>
  </inkml:definitions>
  <inkml:trace contextRef="#ctx0" brushRef="#br0">8 42 11719 0 0,'-7'-11'1272'0'0,"7"0"-1208"0"0,5 0 0 0 0,-1 2-64 0 0</inkml:trace>
</inkml:ink>
</file>

<file path=ppt/ink/ink2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19.711"/>
    </inkml:context>
    <inkml:brush xml:id="br0">
      <inkml:brushProperty name="width" value="0.05" units="cm"/>
      <inkml:brushProperty name="height" value="0.05" units="cm"/>
    </inkml:brush>
  </inkml:definitions>
  <inkml:trace contextRef="#ctx0" brushRef="#br0">0 115 4375 0 0,'11'-8'199'0'0,"22"-13"46"0"0,-26 16 855 0 0,13 1-271 0 0,-13 2-756 0 0,1-1 0 0 0,-1 2-1 0 0,12-2 1 0 0,-6 1-61 0 0,3-1 60 0 0,-10 2 28 0 0,0 0-1 0 0,0 1 1 0 0,-1-1-1 0 0,1 1 1 0 0,0 0-1 0 0,0 1 1 0 0,8 1-1 0 0,0-1-72 0 0,2-1 16 0 0,-1 0-33 0 0,1-1-10 0 0,1 1 0 0 0,1 0 0 0 0,8-2 0 0 0,-25 2 0 0 0,39 5 0 0 0,-23-3 0 0 0,-11-2 1 0 0,14 0-3 0 0,3-2 14 0 0,10-1 53 0 0,-12 0 28 0 0,38 2 0 0 0,-47 1-91 0 0,17 0 116 0 0,-17 0-122 0 0,-7 0-55 0 0,8 0 44 0 0,2-2 15 0 0,0 2 0 0 0,0-2 0 0 0,-1 0 0 0 0,1 1 0 0 0,0 1 0 0 0,1 0 0 0 0,-1 0 0 0 0,0 0 0 0 0,1 0 0 0 0,-1 0 0 0 0,1 0 0 0 0,-1 0 0 0 0,0 0-10 0 0,2-1-33 0 0,-1 0 32 0 0,79-10 11 0 0,-73 7 0 0 0,-8 3 0 0 0,-4 1 0 0 0,24-1 0 0 0,15 2 0 0 0,-16 1 0 0 0,5-1 0 0 0,13-1 0 0 0,61-11 54 0 0,-92 9-7 0 0,20-3 155 0 0,55 1-1 0 0,-75 4-201 0 0,29-5 0 0 0,-31 3 0 0 0,12-1 0 0 0,1 2 0 0 0,0 1 0 0 0,-21-1 0 0 0,-5 0 0 0 0,1 1 0 0 0,-1 0 0 0 0,0 0 0 0 0,0 0 0 0 0,8 2 0 0 0,-7-1 0 0 0,22 0 0 0 0,101 6 16 0 0,-5-1-48 0 0,0-6-253 0 0,-73-1 338 0 0,20 2 91 0 0,-42 1-144 0 0,2-2 0 0 0,-3-1 222 0 0,-1 0 0 0 0,1-2-1 0 0,29-6 1 0 0,-36 6-11 0 0,-1 1-1 0 0,37 1 1 0 0,-44 1-186 0 0,11 1-62 0 0,0 0 0 0 0,0 2 0 0 0,30 8 0 0 0,0 0 9 0 0,-22-5 28 0 0,-1-2 0 0 0,50 0 0 0 0,-52-4 0 0 0,12 3 0 0 0,-32-2 0 0 0,29 1 56 0 0,-17-2-16 0 0,25 4 0 0 0,103 8-56 0 0,-84-7 71 0 0,78-3 0 0 0,6-1 62 0 0,-130-1-14 0 0,-1 0 1 0 0,31-5-1 0 0,32-3 56 0 0,150 2 471 0 0,-201 3-620 0 0,138 3 259 0 0,-71 2-154 0 0,-57-1-113 0 0,-24 0 56 0 0,34-2 0 0 0,56-3 146 0 0,-39 3-142 0 0,216 1 182 0 0,24 4-392 0 0,-292-4 140 0 0,116-4 8 0 0,65 2 0 0 0,-169 3 0 0 0,37 3 0 0 0,-32-1 0 0 0,1-1 0 0 0,39-4 0 0 0,-4 0 0 0 0,145-6 0 0 0,-49 3 118 0 0,-19 6-16 0 0,34 7 102 0 0,-152-6-204 0 0,37 0 0 0 0,-17-4 0 0 0,84-7 0 0 0,-101 7 0 0 0,-10 0 0 0 0,1 1 0 0 0,35 2 0 0 0,242-11 0 0 0,-163 2 0 0 0,140 8 0 0 0,-145 9-25 0 0,62 2-22 0 0,79-18 47 0 0,-228 6 0 0 0,213-5 0 0 0,-57 8 233 0 0,-13 1-7 0 0,89-11-162 0 0,-135 17 41 0 0,1-1-93 0 0,-114-8-7 0 0,204-4 150 0 0,108 4-27 0 0,-87 1-96 0 0,-130-2 54 0 0,-94 1-80 0 0,181 4-2 0 0,-172-3-4 0 0,134 3 0 0 0,154-11 0 0 0,-186 13 0 0 0,1 1 0 0 0,6-5 0 0 0,119-3 0 0 0,-8-4 64 0 0,-33-7-91 0 0,1 0 638 0 0,215 12-451 0 0,-253-5-160 0 0,89 1 0 0 0,-243 6 0 0 0,165 5 0 0 0,-176-5 0 0 0,32 4 0 0 0,4 1 0 0 0,31 0 0 0 0,39-3 0 0 0,-20-2-57 0 0,-56-2 54 0 0,-19-1 67 0 0,-2-2-68 0 0,120-1 4 0 0,11-1 0 0 0,-11 1 0 0 0,-20 1 0 0 0,-110 2 0 0 0,87-2 0 0 0,-64 2 0 0 0,-39 0 0 0 0,21 3 0 0 0,7 0 0 0 0,0 2 0 0 0,-24-1 0 0 0,-5-2 0 0 0,0 0 0 0 0,0 0 0 0 0,0 0 0 0 0,0 0 0 0 0,0-1 0 0 0,8 0 0 0 0,-1 0 0 0 0,25 2 0 0 0,-5 2 0 0 0,0 0 0 0 0,31 5 0 0 0,-39-6 3 0 0,4 0-40 0 0,44 0-1 0 0,-11-3-26 0 0,-11 0 64 0 0,-27 1 0 0 0,39-2 0 0 0,-43 0 0 0 0,-10 0 0 0 0,15-2 0 0 0,19-3 0 0 0,-26 5 0 0 0,6-1-1 0 0,-22 2-1 0 0,37 3 77 0 0,-5-3-163 0 0,-1 0 88 0 0,-16 0 0 0 0,-1 0 0 0 0,1 0 0 0 0,7-2 26 0 0,-21 2-9 0 0,22 0 4 0 0,6 2-21 0 0,1-2 11 0 0,-15 2 32 0 0,-1 2-33 0 0,-6-2-48 0 0,0-1-1 0 0,0 1 0 0 0,11 0 1 0 0,-5-1-10 0 0,7 3 16 0 0,-17-3-17 0 0,18-2 12 0 0,-7 0 37 0 0,-1 0 0 0 0,1 1 0 0 0,-1 1 0 0 0,1 0 0 0 0,8 0 0 0 0,-2-2 0 0 0,-15 1-6 0 0,18-2-50 0 0,-14 1 54 0 0,4-1 2 0 0,1 2 0 0 0,-2 0 0 0 0,1 0-10 0 0,-2 0-44 0 0,-9 0-10 0 0,-1 0 11 0 0,10 0 42 0 0,46-2-53 0 0,-43 2 64 0 0,0 0 0 0 0,-1 0-10 0 0,1 0-33 0 0,-1 0 32 0 0,1 0 11 0 0,-2-2 0 0 0,1 2 0 0 0,0 0 0 0 0,0 0 0 0 0,1 0 0 0 0,0 2 0 0 0,-2-2 0 0 0,0 0 0 0 0,3 0 0 0 0,-1 0 0 0 0,-1 0 0 0 0,1 1 0 0 0,-1 1 0 0 0,1-1 0 0 0</inkml:trace>
</inkml:ink>
</file>

<file path=ppt/ink/ink2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21.435"/>
    </inkml:context>
    <inkml:brush xml:id="br0">
      <inkml:brushProperty name="width" value="0.05" units="cm"/>
      <inkml:brushProperty name="height" value="0.05" units="cm"/>
    </inkml:brush>
  </inkml:definitions>
  <inkml:trace contextRef="#ctx0" brushRef="#br0">1 10 4375 0 0,'0'0'648'0'0,"18"-9"-216"0"0,-3 14-216 0 0</inkml:trace>
</inkml:ink>
</file>

<file path=ppt/ink/ink2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21.689"/>
    </inkml:context>
    <inkml:brush xml:id="br0">
      <inkml:brushProperty name="width" value="0.05" units="cm"/>
      <inkml:brushProperty name="height" value="0.05" units="cm"/>
    </inkml:brush>
  </inkml:definitions>
  <inkml:trace contextRef="#ctx0" brushRef="#br0">1 1 919 0 0,'0'0'6224'0'0</inkml:trace>
</inkml:ink>
</file>

<file path=ppt/ink/ink2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23.468"/>
    </inkml:context>
    <inkml:brush xml:id="br0">
      <inkml:brushProperty name="width" value="0.05" units="cm"/>
      <inkml:brushProperty name="height" value="0.05" units="cm"/>
    </inkml:brush>
  </inkml:definitions>
  <inkml:trace contextRef="#ctx0" brushRef="#br0">13 1 2303 0 0,'0'0'7112'0'0,"2"1"-7045"0"0,5 5 10 0 0,-5-4 387 0 0,-1-1-368 0 0,20 22 918 0 0,-20-20-1004 0 0,1 0-21 0 0,17 14 332 0 0,-9-8-300 0 0,-9-8-17 0 0,1 0-1 0 0,-1 0 1 0 0,0 0-1 0 0,0 0 1 0 0,0 0-1 0 0,0 0 1 0 0,0 1-1 0 0,0-1 1 0 0,0 0-1 0 0,0 0 1 0 0,-1 1-1 0 0,1-1 1 0 0,0 1-1 0 0,0 1 1 0 0,1 0-2 0 0,13 6 45 0 0,-10-7-32 0 0,7 5-4 0 0,-7-5 32 0 0,6 3-45 0 0,-6-3-46 0 0,9 4 36 0 0,2 2 12 0 0,-1 1 0 0 0,-2 2 0 0 0,0-1 0 0 0,4-4 0 0 0,-1-4 0 0 0,0 1 0 0 0,-3-1 12 0 0,-7-1 36 0 0,5 0-52 0 0,-9-1-74 0 0,1 1-65 0 0,10 0 143 0 0,-10-1 32 0 0,-5 2-544 0 0,-7 12 500 0 0,8-12 11 0 0,-11 11 3 0 0,4-6-2 0 0,-8 3 0 0 0,12-9 0 0 0,-27 21 0 0 0,21-15 0 0 0,0 0 0 0 0,0-1 0 0 0,-1 1 0 0 0,0 0 0 0 0,-2-1 0 0 0,3 0 0 0 0,0 2 0 0 0,-6 4 120 0 0,-1-1 38 0 0,-38 34 164 0 0,43-35-322 0 0,1 1 0 0 0,0-1 0 0 0,-16 23 75 0 0,25-32 17 0 0,2 14-1488 0 0</inkml:trace>
</inkml:ink>
</file>

<file path=ppt/ink/ink2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03.394"/>
    </inkml:context>
    <inkml:brush xml:id="br0">
      <inkml:brushProperty name="width" value="0.05" units="cm"/>
      <inkml:brushProperty name="height" value="0.05" units="cm"/>
    </inkml:brush>
  </inkml:definitions>
  <inkml:trace contextRef="#ctx0" brushRef="#br0">1 123 8983 0 0,'0'0'968'0'0,"4"-15"-968"0"0,-4 0 120 0 0,1 3 0 0 0,3-3 0 0 0,0 2 0 0 0,-1-1-328 0 0,1 1-64 0 0,0 0-2632 0 0,-3 1-176 0 0</inkml:trace>
</inkml:ink>
</file>

<file path=ppt/ink/ink2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03.695"/>
    </inkml:context>
    <inkml:brush xml:id="br0">
      <inkml:brushProperty name="width" value="0.05" units="cm"/>
      <inkml:brushProperty name="height" value="0.05" units="cm"/>
    </inkml:brush>
  </inkml:definitions>
  <inkml:trace contextRef="#ctx0" brushRef="#br0">17 75 10911 0 0,'0'0'1650'0'0,"0"-2"-1404"0"0,3-6-59 0 0,-3 5-632 0 0,1 0 0 0 0,-1 0 0 0 0,0 0 0 0 0,0 0 0 0 0,0 0-1 0 0,0-5 1 0 0,-1 5 429 0 0,1 0-1008 0 0,0 1 25 0 0,0 1 668 0 0,0 1 201 0 0,0-1-1 0 0,1 0 0 0 0,-1 1 0 0 0,0-1 1 0 0,0 1-1 0 0,0-1 0 0 0,0 0 1 0 0,-1 1-1 0 0,1-1 0 0 0,0 1 0 0 0,0-1 1 0 0,0 0-1 0 0,0 1 0 0 0,-1-1 1 0 0,1 1-1 0 0,0-1 0 0 0,0 1 1 0 0,-1-1-1 0 0,1 1 0 0 0,-1-2 0 0 0,-5-4 170 0 0,3 3 73 0 0,-5-4-11 0 0</inkml:trace>
</inkml:ink>
</file>

<file path=ppt/ink/ink2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04.601"/>
    </inkml:context>
    <inkml:brush xml:id="br0">
      <inkml:brushProperty name="width" value="0.05" units="cm"/>
      <inkml:brushProperty name="height" value="0.05" units="cm"/>
    </inkml:brush>
  </inkml:definitions>
  <inkml:trace contextRef="#ctx0" brushRef="#br0">8 47 455 0 0,'0'0'6272'0'0,"-1"-2"-5886"0"0,0 0-271 0 0,-3-20 579 0 0,3 1-83 0 0</inkml:trace>
</inkml:ink>
</file>

<file path=ppt/ink/ink2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29.913"/>
    </inkml:context>
    <inkml:brush xml:id="br0">
      <inkml:brushProperty name="width" value="0.05" units="cm"/>
      <inkml:brushProperty name="height" value="0.05" units="cm"/>
    </inkml:brush>
  </inkml:definitions>
  <inkml:trace contextRef="#ctx0" brushRef="#br0">12 1 919 0 0,'0'1'67'0'0,"0"3"3772"0"0,-1 2-3134 0 0,-1 14-117 0 0,1-15 3199 0 0,-2-2-3627 0 0,3-3-92 0 0,-1 0 1 0 0,1 0-1 0 0,0 0 0 0 0,0 0 1 0 0,-1 0-1 0 0,1 1 1 0 0,0-1-1 0 0,0 0 0 0 0,0 0 1 0 0,-1 0-1 0 0,1 0 1 0 0,0 0-1 0 0,0 0 0 0 0,0 1 1 0 0,0-1-1 0 0,-1 0 1 0 0,1 0-1 0 0,0 0 0 0 0,0 0 1 0 0,0 1-1 0 0,0-1 1 0 0,0 0-1 0 0,0 0 1 0 0,-1 0-1 0 0,1 1 0 0 0,0-1 1 0 0,0 0-1 0 0,0 0 1 0 0,0 1-1 0 0,0-1 0 0 0,0 0 1 0 0,0 0-1 0 0,0 0 1 0 0,0 1-1 0 0,0-1 0 0 0,0 0 1 0 0,0 0-1 0 0,0 1 1 0 0,8 12-5 0 0,-1-3-54 0 0,5 1-10 0 0,0-3 11 0 0,-8-6 32 0 0,6 5-33 0 0,2 2-10 0 0,0 0 0 0 0,1 0 0 0 0,2 0 0 0 0,0-2 0 0 0,1-2 0 0 0,0-2 0 0 0,0 0 0 0 0,1 0 0 0 0,-4-1-12 0 0,-10-2-49 0 0,0 2-71 0 0,6 4 111 0 0,-6-4-11 0 0,-2 0 64 0 0,2 12-22 0 0,-2 2-10 0 0,-4-4-10 0 0,1-7-33 0 0,-6 12 34 0 0,6-16 6 0 0,-10 16-60 0 0,-5 7 63 0 0,8-13 0 0 0,0-1 0 0 0,0-1 0 0 0,0 1 0 0 0,0 0 0 0 0,1 1 0 0 0,0-2 0 0 0,-2 0 0 0 0,1 0 0 0 0,0 2 0 0 0,-25 31 0 0 0,25-31 0 0 0,3-1 0 0 0,-3 0 0 0 0,0-1 0 0 0,0 2 0 0 0,3-4-10 0 0,5-5-44 0 0</inkml:trace>
</inkml:ink>
</file>

<file path=ppt/ink/ink2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30.992"/>
    </inkml:context>
    <inkml:brush xml:id="br0">
      <inkml:brushProperty name="width" value="0.05" units="cm"/>
      <inkml:brushProperty name="height" value="0.05" units="cm"/>
    </inkml:brush>
  </inkml:definitions>
  <inkml:trace contextRef="#ctx0" brushRef="#br0">0 103 4375 0 0,'0'0'515'0'0,"2"-1"-440"0"0,4-8-1 0 0,1 1-44 0 0,-5 6 108 0 0,-1 1-66 0 0,26-40 3603 0 0,-26 40-3559 0 0,1 0-11 0 0,7-6-6 0 0,3 0-23 0 0,0 2-21 0 0,8-5-45 0 0,-3 5 153 0 0,-3 2-50 0 0,0 2-101 0 0,3 3-4 0 0,-14 0 16 0 0,-1-1 8 0 0,0 0 32 0 0,8 7 64 0 0,-8-7-56 0 0,0 1 34 0 0,1 2-51 0 0,-2-2-25 0 0,1-1 0 0 0,-1 1 0 0 0,0 0 0 0 0,0 0 0 0 0,0 0 0 0 0,0 0 1 0 0,0 0-1 0 0,0 0 0 0 0,-1 0 0 0 0,1 0 0 0 0,0 1 0 0 0,-1-1 1 0 0,0 0-1 0 0,0 0 0 0 0,0 0 0 0 0,0 1 0 0 0,0-1 0 0 0,0 2 1 0 0,-1 11 59 0 0,-1 0 1 0 0,-5 0-22 0 0,-9 10-5 0 0,-3 1 0 0 0,9-14-53 0 0,8-11-8 0 0,0 0 0 0 0,1 1 0 0 0,-1-1 0 0 0,1 1 1 0 0,-1-1-1 0 0,1 1 0 0 0,0 0 0 0 0,0 0 0 0 0,-1-1 0 0 0,0 3 0 0 0,1-2-1 0 0,0 0 0 0 0,0-1 0 0 0,0 0-1 0 0,0 1 1 0 0,0-1 0 0 0,0 0-1 0 0,-1 1 1 0 0,1-1 0 0 0,-1 0 0 0 0,-2 2-1 0 0,-30 21-1 0 0,12-8 0 0 0,-7 7 39 0 0,27-22-98 0 0,5 0 2 0 0,8 5 46 0 0,-6-4 20 0 0,-1 0-1 0 0,0 0 0 0 0,1 0 1 0 0,-1-1-1 0 0,10 3 0 0 0,-6-3 17 0 0,11 5-5 0 0,-14-5 2 0 0,15-2-11 0 0,8 3-11 0 0,-19 0 0 0 0,-6-1 0 0 0,1-1 0 0 0,-1 1 0 0 0,1-1 0 0 0,0 0 0 0 0,-1 0 0 0 0,1 0 0 0 0,5-1 0 0 0,18-1 0 0 0,-24 3-30 0 0,0-1 0 0 0,0 0-1 0 0,0-1 1 0 0,-1 1 0 0 0,1-1-1 0 0,0 1 1 0 0,0-1 0 0 0,4-1 0 0 0,-4 0-755 0 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2:30.897"/>
    </inkml:context>
    <inkml:brush xml:id="br0">
      <inkml:brushProperty name="width" value="0.2" units="cm"/>
      <inkml:brushProperty name="height" value="0.4" units="cm"/>
      <inkml:brushProperty name="color" value="#663300"/>
      <inkml:brushProperty name="tip" value="rectangle"/>
      <inkml:brushProperty name="rasterOp" value="maskPen"/>
    </inkml:brush>
  </inkml:definitions>
  <inkml:trace contextRef="#ctx0" brushRef="#br0">815 1156 12207 0 0,'7'-20'599'0'0,"-6"16"-483"0"0,0 0 1 0 0,1-1 0 0 0,0 1-1 0 0,0 0 1 0 0,3-6 0 0 0,1 4-115 0 0,0-1 0 0 0,0 1 1 0 0,0 0-1 0 0,1 1 0 0 0,0 0 0 0 0,0 0 1 0 0,0 0-1 0 0,0 1 0 0 0,1 0 1 0 0,0 1-1 0 0,12-5 0 0 0,12-2-175 0 0,54-9 0 0 0,-57 14-63 0 0,12-1-25 0 0,-25 4 31 0 0,27-6 0 0 0,-38 7 172 0 0,-1-1 0 0 0,1 1 0 0 0,-1-1 0 0 0,1 0 1 0 0,-1-1-1 0 0,0 1 0 0 0,0-1 0 0 0,0 1 0 0 0,7-8 0 0 0,-10 10 42 0 0,0-1 1 0 0,-1 0-1 0 0,1 1 0 0 0,0-1 0 0 0,-1 0 0 0 0,1 0 0 0 0,-1 1 0 0 0,1-1 1 0 0,-1 0-1 0 0,1 0 0 0 0,-1 0 0 0 0,0 0 0 0 0,1 0 0 0 0,-1 0 0 0 0,0 0 1 0 0,0 0-1 0 0,0 0 0 0 0,1 0 0 0 0,-1 0 0 0 0,0 0 0 0 0,-1 0 0 0 0,1-1 1 0 0,0 1 10 0 0,-1-1 1 0 0,1 1-1 0 0,-1-1 1 0 0,0 1 0 0 0,0 0-1 0 0,0-1 1 0 0,1 1-1 0 0,-1 0 1 0 0,0 0 0 0 0,0 0-1 0 0,-1 0 1 0 0,-1-2-1 0 0,-2-1 10 0 0,-1 1 0 0 0,1-1 0 0 0,-1 2 0 0 0,1-1 0 0 0,-1 0-1 0 0,-7-1 1 0 0,-69-15-187 0 0,-116-12-1 0 0,34 6-40 0 0,126 18 106 0 0,1-2-1 0 0,0-1 1 0 0,0-2-1 0 0,-34-17 0 0 0,68 28 114 0 0,1 0-1 0 0,-1 0 1 0 0,1-1-1 0 0,-1 1 1 0 0,1-1-1 0 0,0 0 0 0 0,0 1 1 0 0,0-1-1 0 0,0 0 1 0 0,0 0-1 0 0,0 0 1 0 0,0-1-1 0 0,1 1 0 0 0,-1 0 1 0 0,1-1-1 0 0,0 1 1 0 0,0-1-1 0 0,-2-4 1 0 0,3 5 4 0 0,-1-1 0 0 0,1 1 1 0 0,0-1-1 0 0,0 1 0 0 0,0-1 0 0 0,1 1 1 0 0,-1-1-1 0 0,1 1 0 0 0,-1-1 1 0 0,1 1-1 0 0,0 0 0 0 0,0-1 1 0 0,0 1-1 0 0,0 0 0 0 0,0 0 1 0 0,0-1-1 0 0,1 1 0 0 0,-1 0 1 0 0,1 0-1 0 0,3-3 0 0 0,2-1 0 0 0,0-1 0 0 0,1 1 0 0 0,0 1 0 0 0,1-1 0 0 0,11-5 0 0 0,21-14 0 0 0,85-67 408 0 0,-115 84-318 0 0,-3 0 4 0 0,-7 6-88 0 0,0 1-1 0 0,0 0 0 0 0,0 0 1 0 0,0-1-1 0 0,0 1 0 0 0,-1-1 1 0 0,1 1-1 0 0,0 0 0 0 0,-1-1 1 0 0,1 1-1 0 0,-1-1 0 0 0,1 0 1 0 0,-1 1-1 0 0,0-1 0 0 0,0 1 1 0 0,0-1-1 0 0,1 0 0 0 0,-2 1 1 0 0,1-1-1 0 0,0-1 0 0 0,-1 1 8 0 0,0 0 1 0 0,1 0-1 0 0,-1 0 0 0 0,0 0 0 0 0,0 0 0 0 0,-1 0 0 0 0,1 1 0 0 0,0-1 1 0 0,-1 0-1 0 0,1 1 0 0 0,-1-1 0 0 0,1 1 0 0 0,-3-2 0 0 0,-2-2 23 0 0,-1 1-1 0 0,1 1 1 0 0,-1-1-1 0 0,0 1 0 0 0,0 0 1 0 0,-15-4-1 0 0,-87-15-93 0 0,-61-15-25 0 0,168 36 140 0 0,16-4 27 0 0,12-2-150 0 0,0 1-1 0 0,45-4 1 0 0,-19 4-1 0 0,9-3 62 0 0,0 2 1 0 0,94 3-1 0 0,-127 7 8 0 0,-26-2-24 0 0,1 0-82 0 0,-22 5-846 0 0,2-1 787 0 0,0-2 0 0 0,0 0 0 0 0,-29 2 0 0 0,10-2 228 0 0,-281 12 653 0 0,-1-1 46 0 0,306-13-783 0 0,10-1-72 0 0,15 3-200 0 0,-5 1 222 0 0,20 1-57 0 0,0-1 1 0 0,0-1 0 0 0,0-1-1 0 0,40-3 1 0 0,-8 0 132 0 0,163 1-12 0 0,51 1 72 0 0,-255 0-108 0 0,35 6 0 0 0,-51-6-34 0 0,-7 0-516 0 0,-20 6 565 0 0,-1-2 0 0 0,0-1 0 0 0,0 0 0 0 0,-28-1-1 0 0,-6 2 16 0 0,-643 26 1002 0 0,712-41-1320 0 0,0 4 222 0 0,1 0 0 0 0,0 0-1 0 0,1 1 1 0 0,19-6 0 0 0,53-11-135 0 0,-59 17 169 0 0,176-33 18 0 0,-109 23 31 0 0,100-30 0 0 0,-166 38 23 0 0,-14 3 0 0 0,0 1 0 0 0,1-2 0 0 0,-2 0 0 0 0,19-10 0 0 0,-22 12 0 0 0,-4 1 0 0 0,-1 0 0 0 0,1-1 0 0 0,-1 1 0 0 0,1-1 0 0 0,-1 1 0 0 0,4-5 0 0 0,5-3 11 0 0,24-14 133 0 0,-30 19-59 0 0,-1 2-63 0 0,14-3 71 0 0,-3 0-16 0 0,0 1-10 0 0,0-1-54 0 0,-1 3-25 0 0,-3 3-53 0 0,-9 0-38 0 0,8 1-584 0 0,-19-4 74 0 0,-44-15 613 0 0,31 11 0 0 0,-1-1 0 0 0,2-1 0 0 0,-1 0 0 0 0,-34-22 0 0 0,23 8 0 0 0,24 16 11 0 0,7 6 42 0 0,-1-1 4 0 0,2 1-59 0 0,0 1 1 0 0,0 0-1 0 0,0 0 0 0 0,0 0 0 0 0,0 0 1 0 0,-1-1-1 0 0,1 1 0 0 0,0 0 0 0 0,0 0 1 0 0,0 0-1 0 0,0-1 0 0 0,0 1 0 0 0,0 0 1 0 0,0 0-1 0 0,0-1 0 0 0,0 1 0 0 0,0 0 1 0 0,0 0-1 0 0,0-1 0 0 0,0 1 0 0 0,0 0 1 0 0,0 0-1 0 0,0 0 0 0 0,0-1 0 0 0,0 1 1 0 0,0 0-1 0 0,0 0 0 0 0,0-1 0 0 0,0 1 1 0 0,0 0-1 0 0,0 0 0 0 0,0 0 0 0 0,1-1 1 0 0,-1 1-1 0 0,0 0 0 0 0,0 0 0 0 0,6-3-33 0 0,-1 1 0 0 0,1 0-1 0 0,0 0 1 0 0,0 1-1 0 0,-1-1 1 0 0,1 1-1 0 0,0 1 1 0 0,0-1 0 0 0,8 1-1 0 0,-3 1 14 0 0,0 0-1 0 0,0 1 1 0 0,0 0 0 0 0,16 5-1 0 0,5 6 111 0 0,-1 0 1 0 0,38 23-1 0 0,71 48 300 0 0,-127-75-335 0 0,-4-2 11 0 0,-7-3 3 0 0,1 14 47 0 0,-5-12-101 0 0,1-4 4 0 0,-6 9-4 0 0,7-10-13 0 0,-4 2 15 0 0,0 1-1 0 0,-1 0 0 0 0,1-1 0 0 0,-1 0 1 0 0,1 0-1 0 0,-1 0 0 0 0,0-1 0 0 0,-9 4 0 0 0,-2 2 47 0 0,12-7-57 0 0,-17 1-5 0 0,8-1 1 0 0,-1-1 0 0 0,-9-5 4 0 0,19 3 3 0 0,-12-3 47 0 0,13 3-54 0 0,-1-3 65 0 0,-2-1 8 0 0,5 4 140 0 0,3 1-159 0 0,8-6-32 0 0,-7 6-3 0 0,1 0 0 0 0,0 1-1 0 0,-1-1 1 0 0,1 1-1 0 0,0-1 1 0 0,0 1 0 0 0,-1 0-1 0 0,1 1 1 0 0,7 0-1 0 0,36 10 219 0 0,-32-6-126 0 0,8 1-40 0 0,-1 2 1 0 0,-1 0 0 0 0,1 1 0 0 0,-1 2 0 0 0,19 12-1 0 0,-25-13-71 0 0,-1 2 0 0 0,-4 0 0 0 0,-9-11 0 0 0,0 0 0 0 0,-1 0 0 0 0,1 1 0 0 0,-1-1 0 0 0,1 0 0 0 0,-1 0 0 0 0,0 1 0 0 0,1-1 0 0 0,-1 0 0 0 0,0 2 0 0 0,0-1 7 0 0,0-1 0 0 0,-1 1 0 0 0,1 0 0 0 0,-1-1 0 0 0,1 1 0 0 0,-1-1 0 0 0,1 1 0 0 0,-1-1 0 0 0,0 1 0 0 0,0-1 0 0 0,0 1 0 0 0,0-1 0 0 0,0 1 0 0 0,0-1 0 0 0,0 0 0 0 0,0 0 0 0 0,0 0 0 0 0,-1 0 0 0 0,1 0 0 0 0,0 0 0 0 0,-1 0 0 0 0,1 0 0 0 0,-3 1 0 0 0,-3 1 57 0 0,-1 1-1 0 0,0-1 1 0 0,-11 2 0 0 0,15-4-45 0 0,-64 17 154 0 0,0-3-1 0 0,-130 10 1 0 0,107-22-218 0 0,-1-4 0 0 0,-166-24-1 0 0,237 21 46 0 0,10 0-49 0 0,11 4 48 0 0,-1 0 0 0 0,1 0 0 0 0,0-1 0 0 0,0 1 0 0 0,0 0 0 0 0,0 0 0 0 0,0 0 0 0 0,0 0 0 0 0,0 0 0 0 0,0 0 0 0 0,0-1 0 0 0,0 1 0 0 0,0 0 0 0 0,0 0 0 0 0,0 0 0 0 0,-1 0 0 0 0,1 0 0 0 0,0-1 0 0 0,0 1 0 0 0,0 0 0 0 0,0 0-1 0 0,0 0 1 0 0,0 0 0 0 0,1 0 0 0 0,-1-1 0 0 0,0 1 0 0 0,0 0 0 0 0,0 0 0 0 0,0 0 0 0 0,0 0 0 0 0,0 0 0 0 0,0-1 0 0 0,0 1 0 0 0,0 0 0 0 0,7-5-68 0 0,6-2 6 0 0,-1 1 0 0 0,1 0 1 0 0,1 0-1 0 0,-1 2 1 0 0,1 0-1 0 0,18-4 0 0 0,-7 2 0 0 0,83-20-24 0 0,-41 11 154 0 0,74-26 1 0 0,-128 35-57 0 0,-2 0 29 0 0,-1 0-26 0 0,-5 0 49 0 0,9-13 88 0 0,-13 16-110 0 0,0 1 86 0 0,1-11 104 0 0,-2 12-208 0 0,1-1-1 0 0,-1 0 1 0 0,0 0-1 0 0,1 0 1 0 0,-1 1-1 0 0,0-1 0 0 0,0 0 1 0 0,-1-2-1 0 0,-9-50 306 0 0,8 41-328 0 0,0 1-12 0 0,2 9-46 0 0,0 1-13 0 0,0-8-25 0 0,0 8-23 0 0,2 1-251 0 0,9-5 315 0 0,3 0 55 0 0,-3 2 57 0 0,-4 0 28 0 0,-1 2-72 0 0,9-2 91 0 0,-1 3-94 0 0,1 6-10 0 0,-11-4 1 0 0,12 8-1 0 0,1 2 10 0 0,22 11 128 0 0,0-1 1 0 0,60 21-1 0 0,-97-41-132 0 0,11 5 58 0 0,2 2-48 0 0,-1 1-16 0 0,-5-1 11 0 0,-8-8-3 0 0,0 1 0 0 0,-1-1 0 0 0,1 1 0 0 0,0-1-1 0 0,-1 1 1 0 0,1-1 0 0 0,-1 1 0 0 0,1 0 0 0 0,-1-1 0 0 0,1 1 0 0 0,-1 0 0 0 0,0 0-1 0 0,1-1 1 0 0,-1 1 0 0 0,0 0 0 0 0,1 0 0 0 0,-1-1 0 0 0,0 1 0 0 0,0 0 0 0 0,0 0 0 0 0,0 0-1 0 0,0 1 1 0 0,-1 11 56 0 0,-2 0 0 0 0,2-11 0 0 0,0 0-10 0 0,-3 8-33 0 0,4-9-18 0 0,0-1 0 0 0,-1 1 0 0 0,1-1 0 0 0,0 1 0 0 0,-1-1 0 0 0,1 1 0 0 0,-1-1 0 0 0,1 0 0 0 0,-1 1-1 0 0,1-1 1 0 0,-1 0 0 0 0,1 1 0 0 0,-1-1 0 0 0,1 0 0 0 0,-1 1 0 0 0,1-1 0 0 0,-1 0 0 0 0,0 0 0 0 0,1 0 0 0 0,-1 0 0 0 0,1 0 0 0 0,-2 1 0 0 0,-12-1 31 0 0,14 0-29 0 0,-18-2-28 0 0,-1-1 1 0 0,1 0-1 0 0,0-2 1 0 0,1 0-1 0 0,-1-1 1 0 0,-21-10-1 0 0,25 8 21 0 0,0 0-1 0 0,1-1 0 0 0,-23-19 1 0 0,27 21-41 0 0,2-3 32 0 0,4-2 11 0 0,4 0-13 0 0,-1 11 9 0 0,0 1 1 0 0,0-1-1 0 0,1 1 1 0 0,-1-1-1 0 0,0 0 1 0 0,1 1-1 0 0,-1-1 1 0 0,1 1-1 0 0,-1-1 1 0 0,1 1-1 0 0,-1-1 1 0 0,1 1-1 0 0,-1 0 1 0 0,1-1-1 0 0,-1 1 1 0 0,1-1-1 0 0,-1 1 1 0 0,1 0-1 0 0,0 0 1 0 0,-1-1-1 0 0,2 1 1 0 0,7-8-57 0 0,-8 7 46 0 0,1-1 1 0 0,0 1-1 0 0,-1 0 0 0 0,1 0 0 0 0,0-1 0 0 0,0 1 0 0 0,3-1 0 0 0,4-3 3 0 0,-3-3 22 0 0,-5 4 32 0 0,-1-3-22 0 0,-1 3 22 0 0,0-7-33 0 0,0-9-11 0 0,2 18 13 0 0,1 0 31 0 0,10 0-33 0 0,3 5-10 0 0,7 6 0 0 0,-18-5 0 0 0,1 1 0 0 0,36 25 161 0 0,0 3 0 0 0,-3 1-1 0 0,45 51 1 0 0,-64-62-73 0 0,23 40-1 0 0,-42-63-81 0 0,6 12 93 0 0,-2 0-16 0 0,8 17-75 0 0,-10-14 17 0 0,-3-9 16 0 0,1-4-33 0 0,0 0 0 0 0,0 0-1 0 0,-1 0 1 0 0,0 0 0 0 0,1 0-1 0 0,-1 1 1 0 0,0-1 0 0 0,0-1-1 0 0,0 1 1 0 0,0 0 0 0 0,0 0-1 0 0,0 0 1 0 0,-1 0 0 0 0,1-1-1 0 0,-1 1 1 0 0,1-1 0 0 0,-1 1 0 0 0,0-1-1 0 0,1 0 1 0 0,-1 1 0 0 0,0-1-1 0 0,0 0 1 0 0,0 0 0 0 0,0 0-1 0 0,-2 1 1 0 0,-7 1-7 0 0,1 1-1 0 0,-1-1 1 0 0,-16 3 0 0 0,-32 3 116 0 0,-63 1 0 0 0,-62-7-97 0 0,-28 2-102 0 0,84 1 79 0 0,-206 23 55 0 0,319-27-54 0 0,0 2-1 0 0,0-1 0 0 0,-17 8 1 0 0,21-5-52 0 0,11-6 53 0 0,0 0 0 0 0,-1 0 0 0 0,1 0 0 0 0,0 0 0 0 0,0 0 0 0 0,0 0 0 0 0,0 0 0 0 0,0 0 0 0 0,0 0-1 0 0,0 0 1 0 0,0 0 0 0 0,0 0 0 0 0,0 0 0 0 0,0 0 0 0 0,0 0 0 0 0,-1 0 0 0 0,1 0 0 0 0,0 0 0 0 0,0 1 0 0 0,0-1 0 0 0,0 0-1 0 0,0 0 1 0 0,0 0 0 0 0,0 0 0 0 0,0 0 0 0 0,0 0 0 0 0,0 0 0 0 0,0 0 0 0 0,0 0 0 0 0,0 0 0 0 0,0 0 0 0 0,0 1 0 0 0,0-1-1 0 0,0 0 1 0 0,0 0 0 0 0,0 0 0 0 0,0 0 0 0 0,0 0 0 0 0,0 0 0 0 0,0 0 0 0 0,0 0 0 0 0,0 0 0 0 0,0 0 0 0 0,0 0-1 0 0,0 1 1 0 0,0-1 0 0 0,0 0 0 0 0,0 0 0 0 0,0 0 0 0 0,0 0 0 0 0,1 0 0 0 0,-1 0 0 0 0,0 0 0 0 0,0 0 0 0 0,0 0 0 0 0,0 0-1 0 0,0 0 1 0 0,0 0 0 0 0,3 4-35 0 0,-1-1 0 0 0,1 0 0 0 0,0 0 0 0 0,0 0 0 0 0,1 0 0 0 0,-1-1 0 0 0,0 1 0 0 0,1-1 0 0 0,0 0 0 0 0,-1 0 0 0 0,1 0 0 0 0,0-1 0 0 0,0 1 0 0 0,0-1 0 0 0,0 0 0 0 0,4 1 0 0 0,13 1-89 0 0,-1 0 1 0 0,23 0 0 0 0,-20-2 115 0 0,512 13-228 0 0,-311-12 103 0 0,-28 2 59 0 0,-190-5 89 0 0,-14-1 20 0 0,-15 0 46 0 0,-406 7 240 0 0,414-5-309 0 0,-76 4 268 0 0,-149 25-1 0 0,220-24-224 0 0,20-5-54 0 0,-1 0-1 0 0,0 0 0 0 0,0 0 0 0 0,0 1 0 0 0,1-1-1 0 0,-1 0 1 0 0,0 0 0 0 0,0 1 0 0 0,0-1 0 0 0,1 1-1 0 0,-1-1 1 0 0,0 1 0 0 0,0-1 0 0 0,0 2 0 0 0,1-2-9 0 0,-1 1 0 0 0,1 0 1 0 0,0 0-1 0 0,0-1 1 0 0,0 1-1 0 0,0 0 0 0 0,0 0 1 0 0,0 0-1 0 0,0-1 0 0 0,0 1 1 0 0,0 0-1 0 0,1 0 1 0 0,-1-1-1 0 0,0 1 0 0 0,0 0 1 0 0,1 0-1 0 0,-1-1 0 0 0,0 1 1 0 0,1 0-1 0 0,-1-1 1 0 0,1 1-1 0 0,-1 0 0 0 0,1-1 1 0 0,-1 1-1 0 0,1-1 0 0 0,-1 1 1 0 0,2 0-1 0 0,1 1-40 0 0,-1 1-1 0 0,1-1 0 0 0,0 0 1 0 0,0 0-1 0 0,5 2 0 0 0,1 0-14 0 0,1-1-1 0 0,-1 0 1 0 0,1 0-1 0 0,0-2 1 0 0,17 3-1 0 0,54-3-57 0 0,-55-1 77 0 0,444 9 136 0 0,-442-8-163 0 0,176-1-266 0 0,-191-1 357 0 0,-11 1 128 0 0,-1-7 170 0 0,-1 6-300 0 0,0 0 0 0 0,0 1-1 0 0,0-1 1 0 0,0 0 0 0 0,0 1 0 0 0,0-1-1 0 0,0 0 1 0 0,0 1 0 0 0,0-1 0 0 0,0 0-1 0 0,-1 1 1 0 0,1-1 0 0 0,0 0 0 0 0,0 1 0 0 0,-1-1-1 0 0,1 0 1 0 0,0 1 0 0 0,-1-1 0 0 0,1 1-1 0 0,-1-1 1 0 0,0 0 0 0 0,-3-3 28 0 0,0-1 1 0 0,0 1-1 0 0,0 0 1 0 0,-1 0-1 0 0,0 0 0 0 0,1 1 1 0 0,-10-5-1 0 0,-41-16-14 0 0,18 10-30 0 0,21 6-9 0 0,-18-7 21 0 0,-45-27 0 0 0,69 36-31 0 0,1-1 1 0 0,0 0-1 0 0,0 0 1 0 0,0-1-1 0 0,1 0 1 0 0,0-1-1 0 0,0 1 1 0 0,-10-19-1 0 0,17 26-6 0 0,1 0-1 0 0,-1 0 1 0 0,0 0 0 0 0,1-1-1 0 0,0 1 1 0 0,-1 0-1 0 0,1-1 1 0 0,0 1-1 0 0,-1 0 1 0 0,1-1-1 0 0,0 1 1 0 0,0-2-1 0 0,0 2 12 0 0,0-1-97 0 0,8-9-110 0 0,-6 9 187 0 0,1-1 0 0 0,0 1-1 0 0,0 0 1 0 0,0-1 0 0 0,0 1 0 0 0,0 1-1 0 0,0-1 1 0 0,1 0 0 0 0,-1 1 0 0 0,0 0-1 0 0,1-1 1 0 0,4 0 0 0 0,8-1-131 0 0,23-2 0 0 0,-38 5 161 0 0,29-2-98 0 0,1 1 282 0 0,-15 1-170 0 0,20 1-15 0 0,-6 3 74 0 0,66 10 235 0 0,-84-11-259 0 0,1 0 0 0 0,11 5 0 0 0,14 3 28 0 0,-23-7-73 0 0,25 11 0 0 0,-16-6 0 0 0,-21-8 5 0 0,1 1-1 0 0,0-1 1 0 0,-1 0-1 0 0,1 1 1 0 0,-1 0-1 0 0,1 0 0 0 0,-1 0 1 0 0,0 0-1 0 0,0 0 1 0 0,0 1-1 0 0,0-1 1 0 0,0 1-1 0 0,4 5 1 0 0,-1-1 7 0 0,3 5 31 0 0,2 0-22 0 0,-2-3 38 0 0,-6-5 31 0 0,5 6 6 0 0,0 0 0 0 0,-7-8 0 0 0,1-1 0 0 0,5 5-5 0 0,-5-4 138 0 0,-86-10-338 0 0,22 7 85 0 0,-59 2-49 0 0,102 0 65 0 0,1 1-1 0 0,-1 1 1 0 0,1 0 0 0 0,-25 9-1 0 0,37-10-12 0 0,0 1 0 0 0,1 0-1 0 0,-1 0 1 0 0,0 1 0 0 0,1-1-1 0 0,0 1 1 0 0,0 0 0 0 0,-6 6-1 0 0,10-8-42 0 0,-1-1 53 0 0,1 1-1 0 0,0 0 0 0 0,0-1 0 0 0,1 1 0 0 0,-1 0 1 0 0,0 0-1 0 0,0 0 0 0 0,1-1 0 0 0,-1 1 1 0 0,1 0-1 0 0,0 0 0 0 0,-1 0 0 0 0,1 2 0 0 0,1 26-141 0 0,-1-28 151 0 0,2 26-12 0 0,-1-21 0 0 0,-1 0-1 0 0,0 0 0 0 0,0 0 0 0 0,-1 0 1 0 0,0 0-1 0 0,-2 9 0 0 0,-1 2 3 0 0,-5 1 13 0 0,7-15-1 0 0,-1 19 0 0 0,4-10 0 0 0,-1-11 0 0 0,1 0-1 0 0,0 0 0 0 0,0 0 0 0 0,0 0 0 0 0,0 0 1 0 0,1 0-1 0 0,-1 0 0 0 0,0 0 0 0 0,1 0 0 0 0,-1-1 1 0 0,1 1-1 0 0,0 0 0 0 0,0-1 0 0 0,1 2 0 0 0,1-1-14 0 0,1 1 1 0 0,-1-1-1 0 0,0 0 0 0 0,1 0 0 0 0,-1-1 0 0 0,7 2 0 0 0,3 0-36 0 0,-1-1 0 0 0,1-1 0 0 0,24-1 0 0 0,72-8-111 0 0,-20 0 68 0 0,-62 7 99 0 0,7-2 11 0 0,-1 3 0 0 0,65 6 1 0 0,-97-6-71 0 0,-17 0-330 0 0,-21 2 288 0 0,0 2-1 0 0,-59 14 1 0 0,20-3 89 0 0,-280 30 367 0 0,85-12-154 0 0,232-27-140 0 0,1 2 1 0 0,0 1 0 0 0,-55 21-1 0 0,92-30-65 0 0,0 0 0 0 0,0 0 0 0 0,1 0-1 0 0,-1 0 1 0 0,0 0 0 0 0,0 0 0 0 0,0 0-1 0 0,0 0 1 0 0,0 0 0 0 0,0 0 0 0 0,0 1-1 0 0,0-1 1 0 0,0 0 0 0 0,0 0 0 0 0,0 0 0 0 0,0 0-1 0 0,0 0 1 0 0,0 0 0 0 0,0 0 0 0 0,1 0-1 0 0,-1 0 1 0 0,0 0 0 0 0,0 0 0 0 0,0 0-1 0 0,0 0 1 0 0,0 0 0 0 0,0 0 0 0 0,0 0-1 0 0,0 1 1 0 0,0-1 0 0 0,0 0 0 0 0,0 0-1 0 0,0 0 1 0 0,0 0 0 0 0,0 0 0 0 0,0 0 0 0 0,0 0-1 0 0,0 0 1 0 0,0 0 0 0 0,0 0 0 0 0,0 0-1 0 0,0 0 1 0 0,0 1 0 0 0,0-1 0 0 0,0 0-1 0 0,0 0 1 0 0,0 0 0 0 0,0 0 0 0 0,0 0-1 0 0,-1 0 1 0 0,1 0 0 0 0,0 0 0 0 0,0 0-1 0 0,0 0 1 0 0,0 0 0 0 0,0 0 0 0 0,0 0 0 0 0,0 0-1 0 0,0 0 1 0 0,0 0 0 0 0,0 0 0 0 0,0 1-1 0 0,0-1 1 0 0,0 0 0 0 0,0 0 0 0 0,0 0-1 0 0,-1 0 1 0 0,1 0 0 0 0,0 0 0 0 0,5 4 0 0 0,0 1 0 0 0,0-1 0 0 0,0 0-1 0 0,1-1 1 0 0,0 1 0 0 0,-1-1 0 0 0,1 0 0 0 0,0-1 0 0 0,0 1 0 0 0,1-1 0 0 0,-1 0 0 0 0,0-1 0 0 0,10 2 0 0 0,13 1-2 0 0,52-1 0 0 0,-60-3 0 0 0,622 4-23 0 0,-532-2-2 0 0,217 34-1 0 0,-309-32 16 0 0,-6 0 22 0 0,-27 2 42 0 0,-50 9 221 0 0,-128 12 0 0 0,109-18-158 0 0,-494 68 756 0 0,464-57-853 0 0,91-15-23 0 0,2 2 0 0 0,-1 0 0 0 0,-22 11 0 0 0,41-17-60 0 0,3 1-3 0 0,1 1 48 0 0,0 0 0 0 0,0 0 0 0 0,1 0 0 0 0,-1 0 0 0 0,1-1 0 0 0,0 0 0 0 0,0 1 0 0 0,0-1 0 0 0,0 0 0 0 0,0 0 0 0 0,0 0 0 0 0,0-1 0 0 0,1 1 0 0 0,-1-1 0 0 0,1 0 0 0 0,-1 0 0 0 0,5 1 0 0 0,12 2-64 0 0,38 3 0 0 0,-43-6 87 0 0,88 5-4 0 0,119-10 0 0 0,-76-1 0 0 0,331 23-12 0 0,-431-11-58 0 0,-43-6 16 0 0,-6 0-191 0 0,-5 2 229 0 0,0 0 0 0 0,-1-1-1 0 0,1 0 1 0 0,-17 2 0 0 0,-41 0-30 0 0,32-3 49 0 0,-466 35 688 0 0,221-22-286 0 0,219-9-303 0 0,-113 23 0 0 0,173-28-101 0 0,-1 0 1 0 0,1 0-1 0 0,-1 0 0 0 0,0 0 1 0 0,1 1-1 0 0,-1-1 0 0 0,0 0 1 0 0,1 0-1 0 0,-1 0 0 0 0,1 1 1 0 0,-1-1-1 0 0,1 0 0 0 0,-1 1 1 0 0,1-1-1 0 0,-1 0 0 0 0,1 1 1 0 0,-1-1-1 0 0,1 1 0 0 0,-1 0 1 0 0,1 0-6 0 0,0-1-1 0 0,0 1 1 0 0,1 0 0 0 0,-1 0 0 0 0,0-1 0 0 0,0 1 0 0 0,1 0 0 0 0,-1-1-1 0 0,1 1 1 0 0,-1 0 0 0 0,0-1 0 0 0,1 1 0 0 0,-1 0 0 0 0,1-1 0 0 0,0 1-1 0 0,-1-1 1 0 0,1 1 0 0 0,-1-1 0 0 0,1 1 0 0 0,0-1 0 0 0,18 11-116 0 0,2-4 47 0 0,1-1 0 0 0,0-1 0 0 0,0-1-1 0 0,43 2 1 0 0,-61-6 72 0 0,417-2-82 0 0,-399 1 76 0 0,257 2-52 0 0,-2 19 68 0 0,-223-16-13 0 0,-1 2-6 0 0,-43-3-35 0 0,-10 0 34 0 0,-12 2 16 0 0,12-5-8 0 0,-28 6 44 0 0,1-1-1 0 0,-1-1 0 0 0,0-2 1 0 0,-34 0-1 0 0,9-1 49 0 0,-20 2 48 0 0,-255 17 363 0 0,25-3-251 0 0,157-11-140 0 0,118-5-70 0 0,-70 6 92 0 0,86-6-85 0 0,-1 2 1 0 0,1-1 0 0 0,0 2 0 0 0,0-1-1 0 0,-17 9 1 0 0,27-11-5 0 0,2 0-111 0 0,1 0 55 0 0,-1 0 1 0 0,1 0-1 0 0,-1 0 0 0 0,1 0 0 0 0,0 0 0 0 0,-1-1 0 0 0,1 1 1 0 0,0 0-1 0 0,-1 0 0 0 0,1 0 0 0 0,2 0 0 0 0,-1 1-17 0 0,2 2 1 0 0,1 0-1 0 0,-1-1 0 0 0,1 0 1 0 0,0 0-1 0 0,0 0 0 0 0,0 0 0 0 0,1-1 1 0 0,-1 0-1 0 0,6 2 0 0 0,54 10-203 0 0,-58-13 215 0 0,72 10-113 0 0,95 2-1 0 0,84-13 82 0 0,-5 0 55 0 0,298 22-68 0 0,-529-21 56 0 0,-6-1-20 0 0,1 2-1 0 0,-1 0 1 0 0,1 1-1 0 0,24 8 1 0 0,-37-11-67 0 0,-6 1-76 0 0,-8 1 159 0 0,-1 0-1 0 0,1 0 1 0 0,-1-1-1 0 0,1-1 1 0 0,-12 0 0 0 0,-2 0 6 0 0,-359 1 497 0 0,1 0 9 0 0,219 0-372 0 0,-96 4 5 0 0,3 20-38 0 0,248-25-84 0 0,5 1-8 0 0,1-1-1 0 0,-1 1 1 0 0,1-1-1 0 0,0 1 1 0 0,-1 0-1 0 0,1 0 1 0 0,0 0-1 0 0,0 0 1 0 0,-1 0-1 0 0,-1 2 1 0 0,1-2-91 0 0,15 12-267 0 0,-6-10 304 0 0,-1 1 0 0 0,1-1 0 0 0,0 1-1 0 0,0-2 1 0 0,0 1 0 0 0,0-1 0 0 0,8 2 0 0 0,48 9-29 0 0,-51-11 74 0 0,226 20-68 0 0,3-19-29 0 0,-16 0 56 0 0,-61 1-9 0 0,198 11-154 0 0,-345-13 156 0 0,-498-16 238 0 0,-105 39 312 0 0,557-23-405 0 0,0 1 0 0 0,-47 12-1 0 0,76-15-87 0 0,0 0 0 0 0,0 1 0 0 0,0-1-1 0 0,0 0 1 0 0,0 1 0 0 0,0-1 0 0 0,0 1-1 0 0,0-1 1 0 0,0 1 0 0 0,0-1 0 0 0,1 1-1 0 0,-1 0 1 0 0,-1 0 0 0 0,2 0-12 0 0,-1 0 0 0 0,1 0 0 0 0,0 0-1 0 0,-1-1 1 0 0,1 1 0 0 0,0 0 0 0 0,0 0 0 0 0,0 0 0 0 0,-1 0 0 0 0,1 0 0 0 0,0 0 0 0 0,0-1-1 0 0,0 1 1 0 0,1 0 0 0 0,-1 0 0 0 0,0 0 0 0 0,0 0 0 0 0,0 0 0 0 0,1 0 0 0 0,-1-1-1 0 0,0 1 1 0 0,1 0 0 0 0,-1 0 0 0 0,1 0 0 0 0,-1-1 0 0 0,1 1 0 0 0,-1 0 0 0 0,1-1-1 0 0,-1 1 1 0 0,1 0 0 0 0,0-1 0 0 0,-1 1 0 0 0,3 0 0 0 0,0 2-40 0 0,0-1 0 0 0,0 0 0 0 0,1 0 0 0 0,0 0 0 0 0,-1 0-1 0 0,1 0 1 0 0,4 1 0 0 0,16 3-23 0 0,1-2 0 0 0,46 5 0 0 0,53-6-94 0 0,-79-3 148 0 0,238 0 18 0 0,173 5 0 0 0,-358-3-54 0 0,105 7-110 0 0,-284-13 307 0 0,-103 7 0 0 0,17 1-107 0 0,-123 0 102 0 0,199 2 105 0 0,-104 19 0 0 0,186-23-237 0 0,1 0-1 0 0,-1 0 0 0 0,1 1 1 0 0,-10 4-1 0 0,16-6 15 0 0,3 1-131 0 0,-1 1 80 0 0,1-1 0 0 0,0 1-1 0 0,1-1 1 0 0,-1 0 0 0 0,0 1 0 0 0,1-1-1 0 0,-1 0 1 0 0,1 0 0 0 0,0 0-1 0 0,0 0 1 0 0,-1 0 0 0 0,1 0-1 0 0,1 0 1 0 0,-1 0 0 0 0,0-1 0 0 0,0 1-1 0 0,1-1 1 0 0,-1 0 0 0 0,0 0-1 0 0,1 0 1 0 0,-1 0 0 0 0,1 0-1 0 0,3 0 1 0 0,7 2-86 0 0,0-1 0 0 0,1 0 0 0 0,19 0 0 0 0,-26-2 72 0 0,221 2-267 0 0,-7 4 304 0 0,237 17-37 0 0,-438-18 42 0 0,5-1-365 0 0,-59 0 291 0 0,-94 2 590 0 0,-137 3 27 0 0,137-13-373 0 0,-70 0 140 0 0,225 9-659 0 0,-8-1 254 0 0,98 10-22 0 0,174-2 0 0 0,-238-11 120 0 0,94 14 0 0 0,-133-12-13 0 0,-11-2-51 0 0,-15 5-56 0 0,-1-2 192 0 0,-1 0-1 0 0,0-2 1 0 0,0 1 0 0 0,1-2-1 0 0,-20 0 1 0 0,-4 1 82 0 0,-147 2 185 0 0,28-2-129 0 0,144-1-199 0 0,12-1-11 0 0,0 0 1 0 0,0 0-1 0 0,0 1 1 0 0,0-1-1 0 0,0 0 0 0 0,1 0 1 0 0,-1 0-1 0 0,0 0 1 0 0,0 0-1 0 0,0 0 1 0 0,0 0-1 0 0,0 0 0 0 0,0 0 1 0 0,0 0-1 0 0,0 0 1 0 0,0 0-1 0 0,0 0 0 0 0,0 0 1 0 0,0 0-1 0 0,0 0 1 0 0,0 0-1 0 0,0 0 0 0 0,0 1 1 0 0,0-1-1 0 0,0 0 1 0 0,0 0-1 0 0,0 0 1 0 0,0 0-1 0 0,0 0 0 0 0,0 0 1 0 0,0 0-1 0 0,0 0 1 0 0,0 0-1 0 0,0 0 0 0 0,0 0 1 0 0,0 0-1 0 0,0 0 1 0 0,0 0-1 0 0,0 1 0 0 0,0-1 1 0 0,0 0-1 0 0,0 0 1 0 0,0 0-1 0 0,0 0 1 0 0,0 0-1 0 0,0 0 0 0 0,0 0 1 0 0,0 0-1 0 0,0 0 1 0 0,0 0-1 0 0,0 0 0 0 0,0 0 1 0 0,-1 0-1 0 0,1 0 1 0 0,0 0-1 0 0,0 0 0 0 0,0 0 1 0 0,0 0-1 0 0,0 0 1 0 0,0 0-1 0 0,0 0 1 0 0,0 0-1 0 0,0 0 0 0 0,0 0 1 0 0,0 0-1 0 0,0 0 1 0 0,0 0-1 0 0,1 3-17 0 0,1 0 1 0 0,1 0-1 0 0,-1 0 0 0 0,0-1 0 0 0,1 1 1 0 0,-1-1-1 0 0,1 0 0 0 0,0 0 1 0 0,0 0-1 0 0,0 0 0 0 0,0 0 0 0 0,0-1 1 0 0,0 1-1 0 0,7 1 0 0 0,4 1-36 0 0,1 0-1 0 0,18 2 1 0 0,-20-5 33 0 0,60 8 13 0 0,99-3-1 0 0,-11 0-3 0 0,306 47-160 0 0,-441-50 141 0 0,-1 0-24 0 0,40 10-1 0 0,-38-5 163 0 0,-25-7 67 0 0,0 1-82 0 0,8 2 3 0 0,-7-2 0 0 0,-1-1-16 0 0,10 7-64 0 0,3 2-16 0 0,-10-5-21 0 0,1-1 0 0 0,0-1-1 0 0,0 1 1 0 0,1-1 0 0 0,-1 0-1 0 0,10 3 1 0 0,-5-3-19 0 0,15 5-96 0 0,0-1 1 0 0,30 4-1 0 0,7 1 128 0 0,-11 0-169 0 0,-40-9 166 0 0,-1-2 11 0 0,-9-4 0 0 0,-5-3 0 0 0,2 4-8 0 0,-1-1-1 0 0,0 1 0 0 0,1 0 0 0 0,-1 0 0 0 0,0 0 0 0 0,-1 0 1 0 0,1 0-1 0 0,0 1 0 0 0,0-1 0 0 0,-1 1 0 0 0,1-1 0 0 0,-4 0 1 0 0,-2-2-36 0 0,1 1 1 0 0,-17-4-1 0 0,-18 0-88 0 0,-1 1 1 0 0,-85 1-1 0 0,122 4 133 0 0,-19 4 52 0 0,24-3-53 0 0,0 0 1 0 0,1 0-1 0 0,-1 0 1 0 0,1 0-1 0 0,-1 0 1 0 0,1 0-1 0 0,-1 0 1 0 0,1 0-1 0 0,-1 0 1 0 0,1 1-1 0 0,-1-1 1 0 0,1 0-1 0 0,0 0 1 0 0,-1 1-1 0 0,1-1 1 0 0,-1 0-1 0 0,1 1 1 0 0,-1-1-1 0 0,1 0 1 0 0,-1 1-1 0 0,1 0 0 0 0,0 1 0 0 0,0-1 0 0 0,0 0 0 0 0,0 0 0 0 0,0 0 0 0 0,0 0 0 0 0,0 0 0 0 0,0 0 0 0 0,0 1 0 0 0,1-1 0 0 0,-1 1 0 0 0,7 13 0 0 0,-4-11 4 0 0,1 0 0 0 0,-1 0-1 0 0,1-1 1 0 0,0 1 0 0 0,0-1-1 0 0,0 0 1 0 0,0 0 0 0 0,1 0-1 0 0,-1-1 1 0 0,8 3 0 0 0,8 3 121 0 0,25 6 1 0 0,-26-8-26 0 0,122 31 139 0 0,-4-1-206 0 0,-120-31-33 0 0,-5 0 11 0 0,-10-4 209 0 0,1 0-587 0 0,12 8 350 0 0,-12-7 15 0 0,21 6 5 0 0,-19-5-3 0 0,22 4 0 0 0,-15-4-10 0 0,-10-2 324 0 0,8-1-228 0 0,41 4-12 0 0,-12 0-52 0 0,73 10 84 0 0,-61-8-252 0 0,-40-5 84 0 0,-8-1-2 0 0,6 0-66 0 0,-6 0 37 0 0,-10-5 71 0 0,-5-1 21 0 0,0 0 1 0 0,-1 1-1 0 0,1 1 0 0 0,-1 0 0 0 0,-24-5 1 0 0,-6-1-7 0 0,-45-19 7 0 0,1-5 0 0 0,-101-54 0 0 0,-207-78 0 0 0,345 149 0 0 0,0-4 0 0 0,2-1 0 0 0,-53-33 0 0 0,93 50 8 0 0,0-1-1 0 0,1-1 1 0 0,-1 1 0 0 0,2-1-1 0 0,-1-1 1 0 0,1 1-1 0 0,0-1 1 0 0,1 0 0 0 0,-7-12-1 0 0,-2-10 38 0 0,-16-43 0 0 0,24 59-43 0 0,-6-17-58 0 0,-2 0-1 0 0,-1 1 0 0 0,-26-36 1 0 0,32 53-6 0 0,-2 1 1 0 0,-19-18 0 0 0,8 8 37 0 0,-2-1-10 0 0,0 2-1 0 0,-2 0 1 0 0,0 1 0 0 0,-48-26 0 0 0,-123-49 13 0 0,173 85-13 0 0,1-1-1 0 0,1-2 1 0 0,-1 0 0 0 0,-34-29 0 0 0,53 39 19 0 0,1 0-1 0 0,0-1 1 0 0,0 1-1 0 0,1 0 1 0 0,-1-1-1 0 0,1 0 1 0 0,0 0 0 0 0,0 1-1 0 0,0-1 1 0 0,0-1-1 0 0,1 1 1 0 0,-1 0-1 0 0,0-6 1 0 0,2 10 9 0 0,0-1 1 0 0,0 0-1 0 0,0 1 0 0 0,1-1 1 0 0,-1 1-1 0 0,0-1 0 0 0,0 1 1 0 0,1-1-1 0 0,-1 1 0 0 0,0-1 0 0 0,1 1 1 0 0,-1-1-1 0 0,0 1 0 0 0,1-1 1 0 0,-1 1-1 0 0,1 0 0 0 0,-1-1 1 0 0,0 1-1 0 0,1 0 0 0 0,-1-1 1 0 0,2 1-1 0 0,-1-1-13 0 0,3-2-1 0 0,-1 1 0 0 0,1-1 0 0 0,0 1-1 0 0,0 0 1 0 0,0 0 0 0 0,1 0 0 0 0,-1 1 0 0 0,0-1 0 0 0,1 1 0 0 0,8-1-1 0 0,6-1-1 0 0,24 1 0 0 0,-27 2 29 0 0,0-1-12 0 0,54-4 89 0 0,-38 3 63 0 0,-23 2-75 0 0,-1 0 1 0 0,1-1-1 0 0,11-3 0 0 0,-18 4-19 0 0,8-11 117 0 0,-9 11-163 0 0,0-1 1 0 0,-1 0 0 0 0,1 0-1 0 0,-1 0 1 0 0,1 1-1 0 0,-1-1 1 0 0,0 0 0 0 0,1 0-1 0 0,-1 0 1 0 0,0 0 0 0 0,1 0-1 0 0,-1 0 1 0 0,0 0 0 0 0,0 0-1 0 0,0 0 1 0 0,0 0-1 0 0,0 1 1 0 0,0-1 0 0 0,0-2-1 0 0,-1 1 27 0 0,0-1-1 0 0,1 1 0 0 0,-1 0 0 0 0,0-1 0 0 0,0 1 1 0 0,0 0-1 0 0,-3-3 0 0 0,-1-2 58 0 0,0 1 0 0 0,-1-1 0 0 0,-9-8 0 0 0,-12-6-150 0 0,-1 2-1 0 0,-1 0 1 0 0,-34-16 0 0 0,29 17-55 0 0,-62-44 1 0 0,84 52 48 0 0,-1-1-1 0 0,1 0 1 0 0,1-1-1 0 0,0 0 1 0 0,1 0-1 0 0,-14-22 1 0 0,7 4-165 0 0,16 29 142 0 0,0-1 15 0 0,-2-9 58 0 0,-1-9-156 0 0,5 12 29 0 0,4-71-942 0 0,-5 66 1073 0 0,0-2 11 0 0,-1-7 0 0 0,2 13 0 0 0,1-4 0 0 0,2-1 0 0 0,0 2 11 0 0,1 2 46 0 0,-3 9-58 0 0,-1-1 1 0 0,0 1-1 0 0,1 0 0 0 0,0-1 0 0 0,-1 1 0 0 0,1 0 0 0 0,-1 0 0 0 0,1 0 0 0 0,0 0 1 0 0,0 0-1 0 0,0 1 0 0 0,0-1 0 0 0,0 0 0 0 0,-1 1 0 0 0,1-1 0 0 0,0 1 0 0 0,0 0 0 0 0,0 0 1 0 0,0 0-1 0 0,0 0 0 0 0,0 0 0 0 0,0 0 0 0 0,0 0 0 0 0,0 1 0 0 0,2 0 0 0 0,3 0-9 0 0,1 1 0 0 0,-1 0 0 0 0,0 1 0 0 0,-1 0 0 0 0,10 4-1 0 0,8 7 11 0 0,41 24 0 0 0,-34-17 22 0 0,54 26 1 0 0,1-1-4 0 0,-63-32-21 0 0,-19-10 524 0 0,-18-4-468 0 0,6 1-66 0 0,0-1-1 0 0,1 0 0 0 0,-1 0 1 0 0,-12-3-1 0 0,-9-4 0 0 0,0-2 0 0 0,1-1 0 0 0,0-1 0 0 0,1-2-1 0 0,-30-17 1 0 0,38 17-57 0 0,1 0 0 0 0,-20-18 1 0 0,-2-3-7 0 0,21 19 9 0 0,14 11 61 0 0,3 3-12 0 0,0-1 0 0 0,-1 0 0 0 0,1 1-1 0 0,0-1 1 0 0,0 0 0 0 0,0 0 0 0 0,0 0 0 0 0,0-1 0 0 0,1 1 0 0 0,-1 0 0 0 0,1-1 0 0 0,-1 1 0 0 0,1-1 0 0 0,0 1 0 0 0,0-1 0 0 0,0 0-1 0 0,-1-3 1 0 0,3 2-42 0 0,2-7 0 0 0,0 1 38 0 0,-2 6-21 0 0,4-7 22 0 0,1 2-35 0 0,-4 5-6 0 0,-1 3 58 0 0,-1 1 1 0 0,1-1-1 0 0,-1 1 0 0 0,1-1 1 0 0,-1 1-1 0 0,0-1 0 0 0,1 1 1 0 0,0-1-1 0 0,-1 1 1 0 0,1-1-1 0 0,-1 1 0 0 0,1-1 1 0 0,0 1-1 0 0,0-1 0 0 0,0 1-10 0 0,10-5 3 0 0,1 4 22 0 0,-9 1 42 0 0,-9-1 12 0 0,6 2-62 0 0,-1-1 0 0 0,1 0-1 0 0,-1 0 1 0 0,1 0 0 0 0,0 0 0 0 0,-1 0-1 0 0,1 0 1 0 0,-1 0 0 0 0,1 0 0 0 0,0 0-1 0 0,-1 0 1 0 0,1 0 0 0 0,-1 0 0 0 0,1 0-1 0 0,0 0 1 0 0,-1 0 0 0 0,1 0 0 0 0,0 0-1 0 0,-1 0 1 0 0,1-1 0 0 0,-1 1 0 0 0,1 0-1 0 0,-6-3 28 0 0,0 0-1 0 0,1 0 0 0 0,0 0 0 0 0,-1-1 0 0 0,1 0 0 0 0,1 0 0 0 0,-1 0 1 0 0,0-1-1 0 0,1 1 0 0 0,0-1 0 0 0,0 0 0 0 0,0 0 0 0 0,-2-6 0 0 0,0 1-29 0 0,1-1 0 0 0,2 3-14 0 0,2 6-56 0 0,3 1 13 0 0,10-4 46 0 0,3 3 23 0 0,-10 1 22 0 0,0 2-1 0 0,0-1 0 0 0,0 1 1 0 0,0-1-1 0 0,0 1 1 0 0,0 1-1 0 0,6 1 0 0 0,5 5 92 0 0,22 14-1 0 0,-28-16-113 0 0,-1 0-1 0 0,14 14 0 0 0,27 20 35 0 0,10 5 295 0 0,-53-39-227 0 0,1 0-1 0 0,-1 0 1 0 0,0 1-1 0 0,12 15 1 0 0,-16-18-97 0 0,-2-3 125 0 0,1 2-69 0 0,16 22 72 0 0,-1 0-144 0 0,-15-21 19 0 0,16 17 26 0 0,2 1-45 0 0,-15-19 0 0 0,10 9 0 0 0,-1-3 0 0 0,-1 2 0 0 0,0-1 0 0 0,1-1 0 0 0,-3-1 11 0 0,-6-4 32 0 0,6 5-33 0 0,1 2-10 0 0,-1 0 0 0 0,0 0 11 0 0,1 3 32 0 0,1-1-33 0 0,-1-2-10 0 0,27 26 182 0 0,-28-27-172 0 0,0 3-10 0 0,1-3 0 0 0,3-2 0 0 0,-10-7 83 0 0,17 11 128 0 0,-18-9-265 0 0,7 5 38 0 0,1 3 16 0 0,0 2 0 0 0,-2-1 0 0 0,1-1 0 0 0,-2 0 0 0 0,-2 0-18 0 0,-6-9-69 0 0,-1 0 57 0 0,0 2-19 0 0,1-3 39 0 0,1 1 1 0 0,-1-1-1 0 0,0 1 0 0 0,0 0 0 0 0,-1-1 1 0 0,1 1-1 0 0,0 0 0 0 0,0 0 0 0 0,-1-1 1 0 0,1 1-1 0 0,-1 3 0 0 0,4 8-2 0 0,-1-2 12 0 0,-4-4-52 0 0,1-4 44 0 0,2 19-123 0 0,0-9 131 0 0,0 0 0 0 0,-1 5-3 0 0,-2-18 9 0 0,4 14-34 0 0,3 9-11 0 0,-2-9 39 0 0,1 0 0 0 0,0 0 0 0 0,1-1 0 0 0,-2-3 12 0 0,-3-8 52 0 0,-10-3-46 0 0,0 0 0 0 0,0-1 0 0 0,0 0 0 0 0,-16-6 0 0 0,-1 0-16 0 0,-12-1-26 0 0,0 2 0 0 0,-1 1 0 0 0,1 2 0 0 0,-1 2 0 0 0,1 1 0 0 0,-56 6 0 0 0,69-3 14 0 0,23-2-44 0 0,4 2 1 0 0,5 2 30 0 0,1-1 0 0 0,-1 0 0 0 0,1 0 1 0 0,0-1-1 0 0,0 1 0 0 0,-1-2 0 0 0,17 3 0 0 0,63 0 91 0 0,-55-4-6 0 0,56-2-51 0 0,-62 0-11 0 0,1 1 0 0 0,0 1 0 0 0,50 7-1 0 0,-67-5-37 0 0,0 0-1 0 0,0-1 0 0 0,13 0 1 0 0,-25-2 30 0 0,1 1 0 0 0,-1-1 0 0 0,0 0 0 0 0,0 1 0 0 0,0-1 0 0 0,0 0 0 0 0,1 0 0 0 0,-3-2 0 0 0,-7-3 0 0 0,-7 2-1 0 0,1 0 1 0 0,-1 1 0 0 0,1 1 0 0 0,-1 1 0 0 0,-26 1-1 0 0,7 0 5 0 0,-34 1 212 0 0,-96 14 0 0 0,155-13-143 0 0,-4-1-1 0 0,1 2 1 0 0,-1-1-1 0 0,-29 11 1 0 0,43-10-22 0 0,2 9-33 0 0,1-9-19 0 0,0 0 0 0 0,0 0 0 0 0,0 0-1 0 0,0 0 1 0 0,1-1 0 0 0,-1 1 0 0 0,1 0-1 0 0,0-1 1 0 0,0 1 0 0 0,0-1 0 0 0,0 0-1 0 0,0 0 1 0 0,1 0 0 0 0,-1 0 0 0 0,1 0 0 0 0,-1 0-1 0 0,1-1 1 0 0,0 1 0 0 0,-1-1 0 0 0,5 2-1 0 0,4 2-49 0 0,1-2-1 0 0,-1 1 1 0 0,24 3-1 0 0,77 8-180 0 0,-42-6 101 0 0,-1 2 1 0 0,85 26-1 0 0,-85-16-5 0 0,-35-13 74 0 0,-1 3 0 0 0,58 26 0 0 0,-77-28 27 0 0,-13-8 42 0 0,0-1 0 0 0,0 1 1 0 0,-1 0-1 0 0,1-1 0 0 0,0 1 0 0 0,-1 0 0 0 0,1 0 0 0 0,0 0 1 0 0,-1 0-1 0 0,1-1 0 0 0,-1 1 0 0 0,1 2 0 0 0,-1-2 1 0 0,1 0 0 0 0,-1 0 0 0 0,0 0 0 0 0,0 0 0 0 0,0 0 0 0 0,-1 0 0 0 0,1 0 0 0 0,0 0 0 0 0,0 0 0 0 0,0 0 0 0 0,-1 0 0 0 0,1 0 0 0 0,-1 1 0 0 0,-1 2 28 0 0,0 0-1 0 0,-1 0 1 0 0,1-1-1 0 0,-1 1 1 0 0,0-1-1 0 0,0 0 1 0 0,0 1-1 0 0,0-2 1 0 0,-7 6-1 0 0,-4 1 212 0 0,-19 10-1 0 0,4-2-70 0 0,18-11-84 0 0,7-4-76 0 0,1 0 1 0 0,-1 0-1 0 0,1 0 0 0 0,0 0 0 0 0,0 1 0 0 0,0-1 0 0 0,0 1 0 0 0,0 0 0 0 0,1 0 1 0 0,-3 4-1 0 0,-8 10 3 0 0,11-13-16 0 0,2-1-3 0 0,-2 0-57 0 0,3 0-27 0 0,5 19 45 0 0,-2-17 27 0 0,0-2 16 0 0,1 3 11 0 0,0-1-1 0 0,1 0 0 0 0,-1 0 1 0 0,1-1-1 0 0,0 1 0 0 0,0-1 0 0 0,1-1 1 0 0,-1 1-1 0 0,12 3 0 0 0,8 3 38 0 0,33 6 0 0 0,-32-9-36 0 0,54 16-551 0 0,-78-22 479 0 0,-5 13 152 0 0,2-14-82 0 0,0 1-1 0 0,0-1 1 0 0,-1 1 0 0 0,1 0-1 0 0,0-1 1 0 0,0 1-1 0 0,-1-1 1 0 0,1 1-1 0 0,-1-1 1 0 0,1 1-1 0 0,0-1 1 0 0,-1 1-1 0 0,1-1 1 0 0,-1 1-1 0 0,1-1 1 0 0,-1 0 0 0 0,1 1-1 0 0,-1-1 1 0 0,1 0-1 0 0,-1 1 1 0 0,0-1-1 0 0,-1 1 17 0 0,-15 11 96 0 0,-24 13-1 0 0,-10 6-112 0 0,47-29-5 0 0,1 1 0 0 0,0-1 0 0 0,0 1 0 0 0,0 0 0 0 0,-3 4 0 0 0,-1 4 0 0 0,3 1-16 0 0,2-1-69 0 0,2-10 75 0 0,0 0 1 0 0,1-1-1 0 0,-1 1 1 0 0,0 0-1 0 0,0 0 0 0 0,0-1 1 0 0,1 1-1 0 0,-1 0 0 0 0,0 0 1 0 0,1-1-1 0 0,-1 1 1 0 0,0 0-1 0 0,1-1 0 0 0,-1 1 1 0 0,1 0-1 0 0,-1-1 0 0 0,1 1 1 0 0,1 0-1 0 0,-1 1-16 0 0,2 1 10 0 0,-1 0-1 0 0,1 0 1 0 0,-1 0 0 0 0,1 0 0 0 0,0-1 0 0 0,0 0 0 0 0,1 1 0 0 0,-1-1-1 0 0,4 2 1 0 0,-4-2 16 0 0,0 0 0 0 0,1 0 0 0 0,-1-1 0 0 0,0 1 0 0 0,0-1 0 0 0,1 0 0 0 0,-1 0 0 0 0,1 0 0 0 0,-1 0 0 0 0,5 0 0 0 0,4 0 0 0 0,6 2 14 0 0,-8-1-5 0 0,0 0 1 0 0,0 1 0 0 0,19 6-1 0 0,-26-8-69 0 0,-17-9 92 0 0,0 1-10 0 0,-1 1-1 0 0,0 0 0 0 0,-23-5 0 0 0,-7-2-10 0 0,11 0-14 0 0,0-2-1 0 0,1-1 1 0 0,0-2 0 0 0,1-1-1 0 0,2-2 1 0 0,-53-44-1 0 0,72 54-39 0 0,0 0-1 0 0,1-1 1 0 0,0 0-1 0 0,1-1 1 0 0,1 0-1 0 0,0 0 1 0 0,1-1-1 0 0,0 0 1 0 0,-7-21-1 0 0,3-1-742 0 0,2 0 0 0 0,-9-66 0 0 0,16 61-106 0 0,1-13 592 0 0,1 49 304 0 0,-1-8 110 0 0,0 0 1 0 0,-1 0-1 0 0,0 0 0 0 0,-6-15 0 0 0,4 15-104 0 0,-1 0-10 0 0,0 1-15 0 0,4 11 18 0 0,0-1-1 0 0,1 1 1 0 0,-1 0-1 0 0,0-1 1 0 0,1 1 0 0 0,0-1-1 0 0,-1 1 1 0 0,1-1-1 0 0,-1-2 1 0 0,-1-20-191 0 0,-1-8-16 0 0,3 30 113 0 0,0 0-5 0 0,-1-8-7 0 0,1 10 95 0 0,0-1 0 0 0,0 0 0 0 0,0 1 1 0 0,0-1-1 0 0,0 0 0 0 0,0 0 0 0 0,0 1 0 0 0,0-1 0 0 0,0 0 0 0 0,0 0 0 0 0,1 1 0 0 0,-1-1 1 0 0,0 0-1 0 0,0 1 0 0 0,1-1 0 0 0,-1 1 0 0 0,1-2 0 0 0,11-3-3 0 0,3 1 11 0 0,-9 4 54 0 0,0 0-1 0 0,0 0 0 0 0,0 1 0 0 0,0-1 0 0 0,0 1 1 0 0,0 1-1 0 0,9 2 0 0 0,-1 1 96 0 0,-1 1 1 0 0,17 9-1 0 0,-20-9-86 0 0,0 0-1 0 0,19 15 1 0 0,28 37 505 0 0,-39-37-346 0 0,-12-13-127 0 0,0 0 0 0 0,0-1 0 0 0,9 7 0 0 0,6 1 31 0 0,2 6-28 0 0,-3-2-23 0 0,-18-17-22 0 0,-1-1 15 0 0,13 21 360 0 0,-13-20-353 0 0,-1 1-16 0 0,4 12-49 0 0,-1 2-10 0 0,3-2 0 0 0,3-1 0 0 0,14 17 134 0 0,3-7 116 0 0,-16-14-186 0 0,2 3 0 0 0,-1 0-10 0 0,3 3-43 0 0,-11-12-9 0 0,11 16-5 0 0,-4-5 3 0 0,5 9 0 0 0,0-2 0 0 0,5 3 0 0 0,6 18 142 0 0,-23-38-102 0 0,1 1 0 0 0,-1-1 0 0 0,1 0 0 0 0,0 0 0 0 0,0 0 0 0 0,9 8 0 0 0,9 16 299 0 0,-13-16-76 0 0,-5-8-226 0 0,16 22 118 0 0,-11-16-155 0 0,1 0 0 0 0,0 0 0 0 0,41 46 0 0 0,-20-25 0 0 0,-22-21 0 0 0,0 0 0 0 0,0 0 0 0 0,-1 2 0 0 0,0-1 0 0 0,-1-3 11 0 0,-4-5 32 0 0,4 5-33 0 0,8 7 18 0 0,12 9 8 0 0,-7-2-36 0 0,-4-10-34 0 0,1 3-4 0 0,23 33 228 0 0,-36-44-178 0 0,16 12-14 0 0,-6-5-17 0 0,0-1 0 0 0,1-1 0 0 0,0 0 0 0 0,24 10-1 0 0,-10-4 20 0 0,-20-12 0 0 0,25 17 0 0 0,44 29-94 0 0,-67-43 91 0 0,-1 1 0 0 0,1 0 0 0 0,-1 1 0 0 0,10 10 0 0 0,-9-9-8 0 0,0 2 11 0 0,0-1 0 0 0,0 0 0 0 0,-1 0 0 0 0,0-2-10 0 0,-4-1-72 0 0,-4-6 38 0 0,0 0 0 0 0,0 0 1 0 0,-1 0-1 0 0,1 0 0 0 0,1-1 0 0 0,-1 1 0 0 0,0-1 0 0 0,0 0 0 0 0,0 1 0 0 0,1-1 1 0 0,3 1-1 0 0,-3-1 249 0 0,-5-1-130 0 0,-7-4-5 0 0,7 3 78 0 0,3 2-202 0 0,0 0 60 0 0,-1 0 0 0 0,1 1-1 0 0,0-1 1 0 0,0 0 0 0 0,0-1 0 0 0,1 1-1 0 0,-1 0 1 0 0,0 0 0 0 0,0 0 0 0 0,0-1-1 0 0,1 1 1 0 0,-1 0 0 0 0,0-1 0 0 0,1 1-1 0 0,2 0 1 0 0,23 8 116 0 0,21 2 66 0 0,-23-5-137 0 0,38 13 0 0 0,-43-10-265 0 0,26 16 1 0 0,-13-6 118 0 0,-30-18 84 0 0,0 1 0 0 0,0-1-1 0 0,1 1 1 0 0,-1 0 0 0 0,0 0-1 0 0,0 0 1 0 0,-1 1 0 0 0,1-1-1 0 0,3 5 1 0 0,1 0-53 0 0,29 40-623 0 0,-27-36 327 0 0</inkml:trace>
</inkml:ink>
</file>

<file path=ppt/ink/ink2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31.595"/>
    </inkml:context>
    <inkml:brush xml:id="br0">
      <inkml:brushProperty name="width" value="0.05" units="cm"/>
      <inkml:brushProperty name="height" value="0.05" units="cm"/>
    </inkml:brush>
  </inkml:definitions>
  <inkml:trace contextRef="#ctx0" brushRef="#br0">0 79 4631 0 0,'0'0'1024'0'0,"0"2"-841"0"0,4 88 4274 0 0,-3-85-4293 0 0,1-1 0 0 0,-1 0 0 0 0,1-1 0 0 0,0 1 0 0 0,0 0 0 0 0,0 0 0 0 0,0-1 0 0 0,1 1 0 0 0,4 4 0 0 0,6 9-72 0 0,-11-15-44 0 0,15 11-28 0 0,-13-9-12 0 0,-4-3-4 0 0,1-1-1 0 0,0 1 0 0 0,-1 0 0 0 0,1-1 1 0 0,0 1-1 0 0,-1-1 0 0 0,1 1 0 0 0,0-1 1 0 0,0 1-1 0 0,0-1 0 0 0,-1 1 0 0 0,1-1 0 0 0,2 1 1 0 0,11 3 17 0 0,-8-2-11 0 0,1 0 1 0 0,0 0-1 0 0,-1-1 1 0 0,10 1-1 0 0,-8-2 2 0 0,-3 0 31 0 0,-2 0-35 0 0,1 0 0 0 0,-1 0 0 0 0,0 0 0 0 0,0-1 0 0 0,0 0 0 0 0,1 1 0 0 0,-1-1 0 0 0,0 0 0 0 0,0-1-1 0 0,3-1 1 0 0,3-1 41 0 0,2-2-38 0 0,-2 1-11 0 0,-4-1 53 0 0,-3 4-49 0 0,0 0 0 0 0,0 1 1 0 0,0-1-1 0 0,-1 0 0 0 0,1 0 1 0 0,0 0-1 0 0,-1 0 0 0 0,1 0 0 0 0,-1-1 1 0 0,0 1-1 0 0,0 0 0 0 0,0-1 1 0 0,0 1-1 0 0,0 0 0 0 0,-1-1 1 0 0,2-4-1 0 0,-1-1-3 0 0,0 3 6 0 0,0 1 0 0 0,0-1 0 0 0,-1 0-1 0 0,0 0 1 0 0,0 1 0 0 0,0-1 0 0 0,0 0 0 0 0,-1 0-1 0 0,0 0 1 0 0,0 1 0 0 0,0-1 0 0 0,0 1 0 0 0,-4-9-1 0 0,0 0 27 0 0,3 8-31 0 0,1 2 5 0 0,0 0 0 0 0,-1-1 0 0 0,1 1 0 0 0,-1 0-1 0 0,0 0 1 0 0,0 0 0 0 0,0 0 0 0 0,-3-2 0 0 0,2 1-7 0 0,-3-5 7 0 0,4 5 3 0 0,-1 0 0 0 0,-1 0 1 0 0,1 0-1 0 0,0 0 0 0 0,-1 1 0 0 0,0-1 0 0 0,0 1 0 0 0,0 0 0 0 0,0 0 0 0 0,-1 0 0 0 0,-8-4 0 0 0,-2 0-11 0 0,11 5 0 0 0,-10 1 14 0 0,10 1 43 0 0,-7 2 21 0 0,-1 1-10 0 0,9-2-69 0 0,1 0 0 0 0,-1 0 0 0 0,1 0-1 0 0,0 0 1 0 0,0 0 0 0 0,-1 0 0 0 0,1 1 0 0 0,0-1 0 0 0,0 1 0 0 0,0 0 0 0 0,-2 2 0 0 0,0 0-58 0 0,1-1-68 0 0,0 0 1 0 0,1 0 0 0 0,-1 0 0 0 0,1 1-1 0 0,0-1 1 0 0,0 1 0 0 0,0-1 0 0 0,0 1 0 0 0,1 0-1 0 0,-2 4 1 0 0,0 0-592 0 0</inkml:trace>
</inkml:ink>
</file>

<file path=ppt/ink/ink2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32.213"/>
    </inkml:context>
    <inkml:brush xml:id="br0">
      <inkml:brushProperty name="width" value="0.05" units="cm"/>
      <inkml:brushProperty name="height" value="0.05" units="cm"/>
    </inkml:brush>
  </inkml:definitions>
  <inkml:trace contextRef="#ctx0" brushRef="#br0">1 3 3223 0 0,'0'0'2296'0'0,"0"2"-1684"0"0,2 42-293 0 0,-1-33 98 0 0,1 0 0 0 0,0 0 1 0 0,1-1-1 0 0,0 1 0 0 0,1-1 0 0 0,0 1 0 0 0,1-1 0 0 0,8 15 1 0 0,-4-13-246 0 0,-1-1 0 0 0,1 0 1 0 0,1-1-1 0 0,0 0 0 0 0,0-1 1 0 0,1 0-1 0 0,19 12 0 0 0,-18-13-172 0 0,-4-2 0 0 0,0-1 0 0 0,0 0 0 0 0,1-1 0 0 0,15 6 0 0 0,-23-10 1 0 0,3 2 12 0 0,1 0 0 0 0,-1-1 1 0 0,0 1-1 0 0,1-1 1 0 0,-1-1-1 0 0,1 1 0 0 0,-1-1 1 0 0,1 1-1 0 0,0-1 1 0 0,-1 0-1 0 0,1-1 0 0 0,-1 1 1 0 0,1-1-1 0 0,4-1 1 0 0,15-3 134 0 0,-14 0-127 0 0,9-6 35 0 0,-14 5-60 0 0,0-2 59 0 0,6-4-43 0 0,-8 7-14 0 0,4-15 56 0 0,-3 11-41 0 0,-1 0 1 0 0,0 0-1 0 0,0-1 1 0 0,-1 0-1 0 0,0 0 1 0 0,0 1-1 0 0,-1-1 1 0 0,-1 0-1 0 0,0 0 1 0 0,0 0-1 0 0,-1 0 1 0 0,0 0-1 0 0,0 0 1 0 0,-5-15-1 0 0,-2 8 28 0 0,5 14-28 0 0,1 1 14 0 0,1-1 1 0 0,-1 1-1 0 0,0 0 1 0 0,0 0-1 0 0,0 0 1 0 0,0 0-1 0 0,0 0 1 0 0,0 1-1 0 0,0-1 1 0 0,-1 0-1 0 0,1 1 1 0 0,-1 0-1 0 0,1-1 1 0 0,-4 0-1 0 0,-1-1 37 0 0,2 1-27 0 0,0 0 1 0 0,0 0-1 0 0,0 1 1 0 0,0 0-1 0 0,-1-1 1 0 0,1 2-1 0 0,0-1 1 0 0,-1 1-1 0 0,1 0 1 0 0,-1 0-1 0 0,1 0 1 0 0,0 1-1 0 0,-9 1 1 0 0,-4 3-113 0 0,-1 0 1 0 0,-23 10-1 0 0,17 1-726 0 0,16-10-115 0 0</inkml:trace>
</inkml:ink>
</file>

<file path=ppt/ink/ink2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33.248"/>
    </inkml:context>
    <inkml:brush xml:id="br0">
      <inkml:brushProperty name="width" value="0.05" units="cm"/>
      <inkml:brushProperty name="height" value="0.05" units="cm"/>
    </inkml:brush>
  </inkml:definitions>
  <inkml:trace contextRef="#ctx0" brushRef="#br0">1 95 2303 0 0,'0'0'5887'0'0,"2"1"-5644"0"0,1-1-184 0 0,1 2-11 0 0,9 11 181 0 0,-11-11-303 0 0,-1 0-162 0 0,4 8 322 0 0,-4-8 1576 0 0,1-2-1598 0 0,10-6 6 0 0,5-6 48 0 0,-15 9-102 0 0,1-1 0 0 0,5-5 25 0 0,12-13 58 0 0,11-5-35 0 0,-10 9-64 0 0,-10 9 0 0 0,2 3 0 0 0,0 1 0 0 0,-3 0 11 0 0,-9 5-3 0 0,-1 0-1 0 0,1 0 1 0 0,0-1 0 0 0,-1 1 0 0 0,1 0-1 0 0,-1 0 1 0 0,1 0 0 0 0,0 0 0 0 0,-1 0-1 0 0,1 0 1 0 0,0 0 0 0 0,-1 1-1 0 0,1-1 1 0 0,-1 0 0 0 0,1 0 0 0 0,-1 0-1 0 0,1 1 1 0 0,0-1 0 0 0,-1 0 0 0 0,1 0-1 0 0,-1 1 1 0 0,1-1 0 0 0,-1 1 0 0 0,1-1-1 0 0,0 1 1 0 0,6 8 123 0 0,-7-9-138 0 0,1 2 167 0 0,0 1-72 0 0,1 1-51 0 0,-1-1 16 0 0,0 1 1 0 0,0-1-1 0 0,0 0 0 0 0,-1 0 0 0 0,1 1 0 0 0,-1-1 1 0 0,0 0-1 0 0,0 1 0 0 0,0-1 0 0 0,0 0 0 0 0,0 1 0 0 0,-1-1 1 0 0,0 0-1 0 0,-1 4 0 0 0,2-5 0 0 0,2-3 1 0 0,10-4-44 0 0,43-30 70 0 0,-49 31 1 0 0,-4 2-79 0 0,14-8 75 0 0,-4 6-141 0 0,0 2 48 0 0,-2 3 34 0 0,-8-1 66 0 0,0 3 5 0 0,1 1-23 0 0,-1 0 0 0 0,1 0 0 0 0,0 1 0 0 0,-1-1 0 0 0,0 1 0 0 0,2 7 0 0 0,-2-4-17 0 0,-1 1 1 0 0,0-1-1 0 0,0 1 1 0 0,-1-1-1 0 0,-1 13 1 0 0,0-12-38 0 0,0-5 8 0 0,0 1-1 0 0,0-1 0 0 0,1 1 0 0 0,-1-1 0 0 0,2 8 1 0 0,-4 31-651 0 0</inkml:trace>
</inkml:ink>
</file>

<file path=ppt/ink/ink2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33.533"/>
    </inkml:context>
    <inkml:brush xml:id="br0">
      <inkml:brushProperty name="width" value="0.05" units="cm"/>
      <inkml:brushProperty name="height" value="0.05" units="cm"/>
    </inkml:brush>
  </inkml:definitions>
  <inkml:trace contextRef="#ctx0" brushRef="#br0">0 1 919 0 0,'1'2'9220'0'0,"0"1"-8843"0"0,4 10-382 0 0,-1-1 1 0 0,3 14-1 0 0,-7-24-235 0 0,0 2-62 0 0,6 15 171 0 0,-6-17 224 0 0</inkml:trace>
</inkml:ink>
</file>

<file path=ppt/ink/ink2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33.692"/>
    </inkml:context>
    <inkml:brush xml:id="br0">
      <inkml:brushProperty name="width" value="0.05" units="cm"/>
      <inkml:brushProperty name="height" value="0.05" units="cm"/>
    </inkml:brush>
  </inkml:definitions>
  <inkml:trace contextRef="#ctx0" brushRef="#br0">1 1 7367 0 0,'0'0'7216'0'0</inkml:trace>
</inkml:ink>
</file>

<file path=ppt/ink/ink2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6:34.375"/>
    </inkml:context>
    <inkml:brush xml:id="br0">
      <inkml:brushProperty name="width" value="0.05" units="cm"/>
      <inkml:brushProperty name="height" value="0.05" units="cm"/>
    </inkml:brush>
  </inkml:definitions>
  <inkml:trace contextRef="#ctx0" brushRef="#br0">1 0 7455 0 0,'0'0'2959'0'0,"1"3"-2838"0"0,5 5 9 0 0,-4-6 163 0 0,-1 0-40 0 0,10 21 343 0 0,-10-21-297 0 0,-1 1-23 0 0,6 19 362 0 0,-2 1 0 0 0,-1-1 0 0 0,-1 1 0 0 0,-1 44 0 0 0,-1-60-620 0 0,-2 27 174 0 0,1-27-149 0 0,1 0 0 0 0,-1 0 0 0 0,1 0 0 0 0,0 0 0 0 0,1 0 0 0 0,0 0 0 0 0,0 0 0 0 0,0-1 0 0 0,1 1 0 0 0,4 12 0 0 0,28 25 657 0 0,-32-42-677 0 0,-1 0 0 0 0,1 0 0 0 0,0-1 0 0 0,0 1 0 0 0,0-1 0 0 0,0 1 0 0 0,0-1 0 0 0,0 1-1 0 0,2 0 1 0 0,2 1 24 0 0,10 6 81 0 0,-11-9-108 0 0,0 0 0 0 0,-1 2-7 0 0,19-2 70 0 0,-11-1-84 0 0,0-1-1 0 0,0 0 1 0 0,0-1-1 0 0,-1 0 1 0 0,1-1-1 0 0,17-8 1 0 0,3-1-1054 0 0,-20 8 448 0 0</inkml:trace>
</inkml:ink>
</file>

<file path=ppt/ink/ink2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42:06.406"/>
    </inkml:context>
    <inkml:brush xml:id="br0">
      <inkml:brushProperty name="width" value="0.05" units="cm"/>
      <inkml:brushProperty name="height" value="0.05" units="cm"/>
    </inkml:brush>
  </inkml:definitions>
  <inkml:trace contextRef="#ctx0" brushRef="#br0">175 4 4055 0 0,'0'0'4472'0'0,"-5"-1"-4346"0"0,0 1-44 0 0,-13-3 2472 0 0,20 16-2236 0 0,-2-11 274 0 0,1 0-532 0 0,-1 0-1 0 0,0 0 1 0 0,1 1-1 0 0,0-1 0 0 0,-1 0 1 0 0,1 0-1 0 0,0 0 1 0 0,0 0-1 0 0,2 2 1 0 0,2 7 145 0 0,1 2-125 0 0,-1-1-2 0 0,-2-3 73 0 0,1 0-1 0 0,0 0 1 0 0,1-1 0 0 0,7 12 0 0 0,-10-18-63 0 0,-1 1 2 0 0,15 16 95 0 0,-15-17-110 0 0,1 0 10 0 0,5 11-26 0 0,7 8-52 0 0,-11-17 9 0 0,4 12 67 0 0,-4-7 6 0 0,10 15-10 0 0,-4-10-79 0 0,-1-1 11 0 0,-4-9 32 0 0,4 5-22 0 0,-6-7 407 0 0,-3-3-373 0 0,-4-3-53 0 0,1 1 1 0 0,0-1-1 0 0,0 0 1 0 0,-4-6-1 0 0,4 7-4 0 0,1-1 0 0 0,0 0-1 0 0,-1 1 1 0 0,0 0 0 0 0,-6-5-1 0 0,-9-7-57 0 0,-42-25 50 0 0,51 32-33 0 0,1 0 32 0 0,1 3 11 0 0,1 0-10 0 0,6 4-44 0 0,3 2-207 0 0,54 29 250 0 0,-44-25 1 0 0,-7-3-33 0 0,12 3 33 0 0,-11-2 7 0 0,16 11 5 0 0,-6-4-2 0 0,1 1 0 0 0,-1 1 0 0 0,-4 0 0 0 0,-5-1 11 0 0,-6-8 222 0 0,-3-4-169 0 0,-7 0-52 0 0,-2-2-12 0 0,1-4 0 0 0,7 6 0 0 0,0-1 0 0 0,1 0 0 0 0,0-1 0 0 0,-1 1 0 0 0,1 0 0 0 0,-4-5 0 0 0,-8-12 0 0 0,5 10 0 0 0,2-3 0 0 0,1 2 0 0 0,-2 0 0 0 0,1 3-10 0 0,4 5-33 0 0,-1-4 22 0 0,2 4-33 0 0,5 2-63 0 0,9 1 106 0 0,2 4 11 0 0,-9-3 0 0 0,0 0 0 0 0,11 13 0 0 0,5 4 0 0 0,-17-14 0 0 0,9 10 0 0 0,-2 0 0 0 0,1 0 0 0 0,-4-2 11 0 0,-6-11 244 0 0,-12 1-156 0 0,1-2-57 0 0,-11-7-41 0 0,-3-7 18 0 0,1-1 0 0 0,0 0 0 0 0,0-2-1 0 0,-21-21 1 0 0,-22-16 15 0 0,43 36 0 0 0,15 11-10 0 0,-1 0-1 0 0,1 0 0 0 0,-1 1 1 0 0,0 1-1 0 0,0-1 1 0 0,-1 1-1 0 0,-11-4 1 0 0,18 7 21 0 0,5 3-154 0 0,3 4 97 0 0,-1-2 12 0 0,1 1-1 0 0,0-1 1 0 0,-1-1 0 0 0,12 6-1 0 0,132 67 145 0 0,-145-74-143 0 0,0 0 0 0 0,0 1-1 0 0,0-1 1 0 0,-1 1-1 0 0,1 0 1 0 0,3 3 0 0 0,12 10 48 0 0,-8-6-39 0 0,-8-8-10 0 0,1 1 0 0 0,-1-1 0 0 0,-1 1 0 0 0,1 0 0 0 0,0 0 0 0 0,-1 0 0 0 0,3 4 0 0 0,1 3 0 0 0,25 24 0 0 0,7 6 0 0 0,-28-31 11 0 0,-8-7 256 0 0,-3-1-211 0 0,-7 3-46 0 0,-1-3-10 0 0,5-1-15 0 0,0-1 0 0 0,0 1 0 0 0,1-1 0 0 0,-1 0 0 0 0,0 0 0 0 0,1-1-1 0 0,-1 1 1 0 0,-5-4 0 0 0,-39-30-121 0 0,34 25 111 0 0,1-1-1 0 0,0-1 0 0 0,0 0 1 0 0,2 0-1 0 0,-1-2 1 0 0,2 1-1 0 0,0-1 0 0 0,0-1 1 0 0,-10-21-1 0 0,16 26 16 0 0,2 6-33 0 0,0-3 22 0 0,16 7-33 0 0,-1 6 54 0 0,-8-3 1 0 0,1 0 5 0 0,1 0 0 0 0,-2 1-1 0 0,1 0 1 0 0,0 0 0 0 0,-1 0 0 0 0,0 1-1 0 0,0 0 1 0 0,0 0 0 0 0,0 0 0 0 0,3 7-1 0 0,11 11-5 0 0,-8-11 0 0 0,0 2 11 0 0,-1-1 32 0 0,-2-2-22 0 0,-6-9 406 0 0,-14-3-350 0 0,6-1-73 0 0,1 1 0 0 0,0-1 1 0 0,0 0-1 0 0,0-1 0 0 0,0 1 0 0 0,1-1 0 0 0,-1 0 1 0 0,0 0-1 0 0,1 0 0 0 0,0-1 0 0 0,-4-3 1 0 0,-10-8-3 0 0,-115-80-2 0 0,130 94 0 0 0,-11-13 0 0 0,9 8 0 0 0,-21-22-12 0 0,25 27-52 0 0,4 1-196 0 0,1-1 238 0 0,0 1 1 0 0,18 6-8 0 0,-19-5 29 0 0,1 0 0 0 0,-1 0 0 0 0,1 0 0 0 0,-1 1 0 0 0,0-1 0 0 0,1 1 0 0 0,-1 0 0 0 0,6 4 0 0 0,1 1 0 0 0,31 14 0 0 0,-23-12 0 0 0,0 0 0 0 0,33 24 0 0 0,-25-12 0 0 0,16 17 0 0 0,-28-27 0 0 0,0 0 0 0 0,0-1 11 0 0,-2-2 42 0 0,2 3 22 0 0,-11-10 342 0 0,-23-2-277 0 0,16 0-135 0 0,0 0 1 0 0,0 0-1 0 0,0 0 0 0 0,1 0 0 0 0,-1-1 0 0 0,1 0 1 0 0,-1 1-1 0 0,1-1 0 0 0,-1-1 0 0 0,1 1 0 0 0,-4-4 1 0 0,-3-1-5 0 0,-68-56-2 0 0,55 43-12 0 0,-34-22-133 0 0,53 40 146 0 0,2 2 0 0 0,1-1 0 0 0,0 1 0 0 0,0-1 0 0 0,0 0 0 0 0,0 1 0 0 0,0-1 0 0 0,0 0 0 0 0,0 0 0 0 0,0 0 0 0 0,0 0 0 0 0,0 0 0 0 0,0 0 0 0 0,1 0 0 0 0,-2-1 0 0 0,-4-7-12 0 0,5 7-49 0 0,4 2-227 0 0,11 1 263 0 0,3 3-18 0 0,28 16 33 0 0,-30-12 9 0 0,-5-3 1 0 0,-8-4 0 0 0,0 0 0 0 0,0 0 0 0 0,0 0 0 0 0,0 0 0 0 0,0 0 0 0 0,0 0 0 0 0,0 0 0 0 0,0 1 0 0 0,-1-1 0 0 0,3 3 0 0 0,16 16 0 0 0,31 28 12 0 0,-9-12 144 0 0,-23-21-27 0 0,-14-13-108 0 0,7 3 85 0 0,-6-2-72 0 0,-2-2-24 0 0,-1 1 1 0 0,0 0-1 0 0,0 0 1 0 0,0 0-1 0 0,0 0 1 0 0,0 0-1 0 0,0 1 1 0 0,0-1-1 0 0,3 6 1 0 0,-2-4 32 0 0,6 6-33 0 0,0 1 1 0 0,-1 3 53 0 0,-7-11-11 0 0,-2-1 1 0 0,3 8-33 0 0,-3-8 24 0 0,-1 0 19 0 0,-8 5-10 0 0,-9 7-14 0 0,0 1 0 0 0,2 0 0 0 0,-20 23 0 0 0,23-23 22 0 0,-18 23 89 0 0,4-7-74 0 0,21-22-89 0 0,4-6-87 0 0,-2 3 197 0 0,4-5-122 0 0,0-1 1 0 0,0 0-1 0 0,0 1 0 0 0,1-1 0 0 0,-1 0 0 0 0,0 0 0 0 0,1 1 0 0 0,-1-1 0 0 0,0 0 0 0 0,0 0 1 0 0,1 0-1 0 0,-1 1 0 0 0,0-1 0 0 0,1 0 0 0 0,-1 0 0 0 0,0 0 0 0 0,1 0 0 0 0,-1 0 1 0 0,0 0-1 0 0,1 0 0 0 0,-1 0 0 0 0,1 0 0 0 0,-1 0 0 0 0,0 0 0 0 0,1 0 0 0 0,-1 0 0 0 0,0 0 1 0 0,1 0-1 0 0,-1 0 0 0 0,1 0 0 0 0,1 0 12 0 0,0-1 0 0 0,0 1-1 0 0,0-1 1 0 0,0 1 0 0 0,0-1 0 0 0,0 0 0 0 0,0 0-1 0 0,0 0 1 0 0,0 0 0 0 0,0 0 0 0 0,0-1 0 0 0,1 0-1 0 0,1-1 5 0 0,-1 1 3 0 0,0 0-1 0 0,0 0 1 0 0,0 0-1 0 0,0 0 1 0 0,0 0-1 0 0,-1-1 1 0 0,1 1 0 0 0,-1-1-1 0 0,0 0 1 0 0,1 0-1 0 0,1-3 1 0 0,4-7-54 0 0,7-11 47 0 0,-12 20 12 0 0,7-14 11 0 0,-9 18-9 0 0,-1 0 1 0 0,0-1-1 0 0,0 1 1 0 0,1 0-1 0 0,-1-1 0 0 0,0 1 1 0 0,0-1-1 0 0,0 1 1 0 0,1-1-1 0 0,-1 1 0 0 0,0 0 1 0 0,0-1-1 0 0,0 1 1 0 0,0-1-1 0 0,0 1 0 0 0,0-1 1 0 0,0 1-1 0 0,0-1 1 0 0,0 1-1 0 0,0 0 0 0 0,0-1 1 0 0,0 1-1 0 0,0-1 1 0 0,0 1-1 0 0,-1-1 0 0 0,1 1 1 0 0,0-1-1 0 0,-1 1 5 0 0,1-1 0 0 0,-1 1 0 0 0,0 0 1 0 0,1 0-1 0 0,-1 0 0 0 0,1 0 0 0 0,-1 0 0 0 0,0 0 0 0 0,1 0 0 0 0,-1 0 0 0 0,1 0 0 0 0,-1 0 0 0 0,0 0 0 0 0,1 0 0 0 0,-1 0 0 0 0,1 0 1 0 0,-2 1-1 0 0,-23 11 171 0 0,20-10-178 0 0,-13 15 0 0 0,-20 18 115 0 0,25-25-40 0 0,0 2 1 0 0,1 0-1 0 0,-13 16 0 0 0,24-27-70 0 0,1 0 0 0 0,-1 0 1 0 0,1 0-1 0 0,-1 0 0 0 0,0 0 0 0 0,1 0 0 0 0,-1 0 0 0 0,0 0 0 0 0,0-1 0 0 0,0 1 0 0 0,0 0 0 0 0,-1 0 1 0 0,-7 6-11 0 0,-19 24 79 0 0,21-23-86 0 0,6-7-49 0 0,3-1-418 0 0,2 0 469 0 0,0-1 0 0 0,1 0 0 0 0,-1 0-1 0 0,0 0 1 0 0,0-1 0 0 0,0 1 0 0 0,0-1 0 0 0,-1 0-1 0 0,1 0 1 0 0,0 0 0 0 0,-1 0 0 0 0,1-1 0 0 0,3-3 0 0 0,9-9-22 0 0,19-22 0 0 0,-23 24-10 0 0,13-19-64 0 0,-12 15-107 0 0,15-16 0 0 0,-19 22 139 0 0,-2 0 19 0 0,-2 2 55 0 0,-4 7 309 0 0,-3 3-235 0 0,0-1-71 0 0,0 1 0 0 0,0 0 0 0 0,0 0 0 0 0,0-1 0 0 0,0 1 0 0 0,0 0-1 0 0,1 0 1 0 0,-1 1 0 0 0,0-1 0 0 0,1 0 0 0 0,-1 0 0 0 0,1 1 0 0 0,-3 2 0 0 0,-1 2 24 0 0,-83 79 283 0 0,65-64-231 0 0,-1-3-34 0 0,13-9-45 0 0,5 0-12 0 0,4-7-52 0 0,4-1-242 0 0,16 4 210 0 0,-12-7 86 0 0,-3 1-3 0 0,3-1-8 0 0,1 0 0 0 0,-1 0 1 0 0,0-1-1 0 0,0 0 0 0 0,0 0 0 0 0,-1 0 0 0 0,1-1 0 0 0,-1 0 1 0 0,6-5-1 0 0,5-5-161 0 0,19-26 0 0 0,0 2-97 0 0,-25 28 207 0 0,32-37-144 0 0,-38 44 207 0 0,6-15 17 0 0,-9 16 209 0 0,-14 4-91 0 0,7 1-106 0 0,1-1 0 0 0,-1 1 0 0 0,1 0 0 0 0,-1 0 0 0 0,1 0 0 0 0,-5 5 0 0 0,-6 4 10 0 0,0-1 60 0 0,0 1 0 0 0,-18 19 0 0 0,20-17 20 0 0,0-1 0 0 0,-22 15 0 0 0,-20 10 241 0 0,-61 37-100 0 0,115-74-322 0 0,5-1-526 0 0,4-2 569 0 0,1 1 0 0 0,-1-1 1 0 0,1-1-1 0 0,-1 0 1 0 0,10-5-1 0 0,38-23-30 0 0,-28 16 23 0 0,-16 9 29 0 0,26-18-127 0 0,-25 15 133 0 0,-3 2 16 0 0,-7 5 128 0 0,-4 2-137 0 0,0 0 0 0 0,1 0 0 0 0,-1 0 0 0 0,1 1 0 0 0,-1-1 0 0 0,1 0 0 0 0,-1 1 0 0 0,1-1 0 0 0,-2 2-1 0 0,-24 13-7 0 0,23-12 8 0 0,-14 9 39 0 0,-2 0 53 0 0,0 2-1 0 0,1 0 0 0 0,-33 33 1 0 0,48-45-56 0 0,-4 3-49 0 0,6-4-74 0 0,9-1 69 0 0,1-1 0 0 0,-1 0 0 0 0,1-1 0 0 0,-1 1 0 0 0,0-2 0 0 0,0 1 0 0 0,0-1 0 0 0,0 0 0 0 0,0 0 0 0 0,0-1-1 0 0,8-6 1 0 0,8-7-86 0 0,34-33-1 0 0,-55 49 84 0 0,9-10-42 0 0,0-1 0 0 0,10-14 1 0 0,11-14-36 0 0,-23 32 105 0 0,-7 6 291 0 0,-5 3-282 0 0,1 1-1 0 0,-1-1 1 0 0,1 0 0 0 0,0 1-1 0 0,0-1 1 0 0,0 1 0 0 0,0 0 0 0 0,-2 2-1 0 0,0-1-6 0 0,-85 75 372 0 0,65-53-183 0 0,15-17-211 0 0,7-7-85 0 0,15-1-253 0 0,-7-1 325 0 0,1 0 0 0 0,-1-1 0 0 0,0 1 0 0 0,0-1 0 0 0,0-1 0 0 0,-1 1 0 0 0,1-1 0 0 0,0 0 0 0 0,-1 0 0 0 0,9-7 0 0 0,-1-1 7 0 0,0 1 1 0 0,20-24 0 0 0,-29 29 12 0 0,1 0 1 0 0,0 0-1 0 0,8-5 0 0 0,-4 3-21 0 0,0 0 0 0 0,-1 0-1 0 0,11-12 1 0 0,-13 12-17 0 0,-25 16 285 0 0,-1 7-149 0 0,1 0 0 0 0,1 2-1 0 0,-17 20 1 0 0,-6 5 54 0 0,28-29-142 0 0,4-4-43 0 0,-20 16 0 0 0,28-25-76 0 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2:32.867"/>
    </inkml:context>
    <inkml:brush xml:id="br0">
      <inkml:brushProperty name="width" value="0.2" units="cm"/>
      <inkml:brushProperty name="height" value="0.4" units="cm"/>
      <inkml:brushProperty name="color" value="#663300"/>
      <inkml:brushProperty name="tip" value="rectangle"/>
      <inkml:brushProperty name="rasterOp" value="maskPen"/>
    </inkml:brush>
  </inkml:definitions>
  <inkml:trace contextRef="#ctx0" brushRef="#br0">34 153 3679 0 0,'0'0'284'0'0,"3"1"-186"0"0,89 12-5 0 0,149 3 1 0 0,-211-15 347 0 0,22 3 317 0 0,0 1-1 0 0,58 15 1 0 0,-44-3-801 0 0,-54-14-62 0 0,-10-3-32 0 0,-4-4-477 0 0,1 3 594 0 0,-1-1 0 0 0,1 0 0 0 0,-1 0 0 0 0,0 1 0 0 0,1-1 0 0 0,-1 1 0 0 0,0 0 0 0 0,-2-2 0 0 0,3 2 11 0 0,-9-4 8 0 0,-1-1-1 0 0,1 2 1 0 0,-1 0-1 0 0,1 0 1 0 0,-1 0 0 0 0,-20-2-1 0 0,3-1 1 0 0,-224-59 149 0 0,197 50-82 0 0,-16-4 130 0 0,8 7 111 0 0,-47-9 959 0 0,139 29-1045 0 0,28 3 62 0 0,283 21-18 0 0,-231-27-265 0 0,-94-3 0 0 0,-3 1 11 0 0,-10-2 106 0 0,-4-1-63 0 0,-13-5-51 0 0,0 1 0 0 0,-1 0 0 0 0,-28-4 0 0 0,5 1-5 0 0,-179-36 2 0 0,102 32-14 0 0,113 11-56 0 0,5 1 65 0 0,-1 1 0 0 0,0-1 0 0 0,0 0 0 0 0,0 0 0 0 0,0 1-1 0 0,0-1 1 0 0,0 1 0 0 0,0-1 0 0 0,-1 1 0 0 0,1-1 0 0 0,2 2-1 0 0,2 1 0 0 0,3 0 21 0 0,1 1-1 0 0,1-2 1 0 0,-1 0-1 0 0,0 0 1 0 0,18 1-1 0 0,47-2 128 0 0,-43-1-108 0 0,-23 0 33 0 0,-6 0-66 0 0,24 8 130 0 0,3-1 167 0 0,93 14 188 0 0,79-1-204 0 0,-149-12-282 0 0,-1 2 0 0 0,100 33 0 0 0,-53-17-22 0 0,-45-13 31 0 0,-37-11-4 0 0,0 0 0 0 0,24 0 0 0 0,-14-1-7 0 0,-21-1 2 0 0,46-1 0 0 0,-47 1 0 0 0,12 0 0 0 0,-9 0 0 0 0,0 0 0 0 0,1 0 0 0 0,-1-1 0 0 0,10-2 0 0 0,-12 1 0 0 0,21-1 0 0 0,-21 2 0 0 0,21 2 0 0 0,5 2 0 0 0,-2 1 0 0 0,-4 2 0 0 0,-3 1 0 0 0,-17-5 0 0 0,21-1 0 0 0,-11-1 0 0 0,-1 0 0 0 0,1 0 0 0 0,11-1 16 0 0,-23 0 128 0 0,-1 1-106 0 0,16-6-20 0 0,-14 6 16 0 0,15 1-20 0 0,-4 1-14 0 0,0 1 0 0 0,-1-1 0 0 0,1 0 0 0 0,0 2 0 0 0,0-1 0 0 0,6 4-2 0 0,-20-7 2 0 0,30-1 13 0 0,-22 1 13 0 0,15-2 1 0 0,-24 2-27 0 0,29-4 64 0 0,-14 3-64 0 0,-8 0 0 0 0,9 0 0 0 0,8 4 0 0 0,7-1 0 0 0,-25-1 0 0 0,19 0 0 0 0,21-1 0 0 0,-30 0 0 0 0,32 4 0 0 0,-18-2 0 0 0,-25-1 0 0 0,20-1 0 0 0,3-2 0 0 0,-10 2 0 0 0,-3 1 0 0 0,16 1 0 0 0,0 3 11 0 0,-9-4 45 0 0,-15 1-70 0 0,10 4-28 0 0,12 8-22 0 0,16 10-3355 0 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17:47.712"/>
    </inkml:context>
    <inkml:brush xml:id="br0">
      <inkml:brushProperty name="width" value="0.05" units="cm"/>
      <inkml:brushProperty name="height" value="0.05" units="cm"/>
    </inkml:brush>
  </inkml:definitions>
  <inkml:trace contextRef="#ctx0" brushRef="#br0">19 0 919 0 0,'0'0'9455'0'0,"2"2"-9356"0"0,-1-1-67 0 0,-1 0-1 0 0,1 0 1 0 0,0 0 0 0 0,0 0 0 0 0,0 0 0 0 0,-1 0 0 0 0,1 0 0 0 0,0 0 0 0 0,0-1-1 0 0,2 2 1 0 0,-3 10 138 0 0,0-9 52 0 0,0-1-102 0 0,0 1-1 0 0,0-1 0 0 0,0 1 1 0 0,0-1-1 0 0,0 1 1 0 0,0 0-1 0 0,-1-1 0 0 0,1 1 1 0 0,-2 3-1 0 0,-1 9-39 0 0,1-3-66 0 0,0-1-9 0 0,0-1 70 0 0,-4 7 39 0 0,5-15-17 0 0,0 10 44 0 0,1-9-77 0 0,-2 11 91 0 0,2-11-96 0 0,-2 35 90 0 0,3-33-106 0 0,1 5-22 0 0,-2-5 22 0 0,-1 7-22 0 0,1 2 32 0 0,0 1 1 0 0,0-3-33 0 0,0-7 22 0 0,-2 7-22 0 0,0-4 18 0 0,0 0 1 0 0,1 1-1 0 0,1-1 1 0 0,-1 10-1 0 0,2-6 48 0 0,-2-7-54 0 0,0-2 4 0 0,1 1 0 0 0,0-1 0 0 0,0 1 0 0 0,0 0 0 0 0,1-1 0 0 0,-1 1 0 0 0,1-1 1 0 0,1 5-1 0 0,1 8-27 0 0,-1-1-10 0 0,7 28 75 0 0,-9-41-22 0 0,1 1 1 0 0,2 10-33 0 0,2 2 34 0 0,-2-3 17 0 0,-2-7-7 0 0,1 8-52 0 0,1 3-13 0 0,-1 0 0 0 0,-2-1 0 0 0,1-1 0 0 0,0 1 0 0 0,1-1 0 0 0,0 1 0 0 0,1-1 0 0 0,1 1 0 0 0,1-2 0 0 0,0 1 0 0 0,-2 1 0 0 0,2-1 0 0 0,2-1 11 0 0,-7-12-11 0 0,7 18 133 0 0,-7-15-19 0 0,9 29-60 0 0,-7-28-38 0 0,1 12 31 0 0,-2-8-46 0 0,1 5-1 0 0,0 44 75 0 0,-2-53-32 0 0,0 7-22 0 0,1 2 22 0 0,1-2-22 0 0,-1-7 22 0 0,2 7-33 0 0,-1 3-10 0 0,0-1 0 0 0,2 17 28 0 0,-2-19 26 0 0,-1-1 1 0 0,-1 24 0 0 0,0-13-44 0 0,0-17 32 0 0,-2 7-22 0 0,1-7-4 0 0,0 13 17 0 0,1-10 67 0 0,0-5-71 0 0,-2 22 321 0 0,1 31-271 0 0,1-37-73 0 0,2-16-22 0 0,0 1 33 0 0,-1 17 90 0 0,1 6-34 0 0,-2-13-63 0 0,0-9 32 0 0,0 7-22 0 0,0 1 32 0 0,0 1 1 0 0,0-3-33 0 0,0-6 22 0 0,-2 24 21 0 0,2-5 74 0 0,2 35 54 0 0,-2-45-192 0 0,1 5 64 0 0,-8 18 0 0 0,6-24-64 0 0,-1 0 11 0 0,2 0 42 0 0,0-2 11 0 0,0 34 64 0 0,0-32-128 0 0,0 0 0 0 0,0 0 11 0 0,0-3 42 0 0,0-6 1 0 0,0 6-44 0 0,0 3 1 0 0,1 1 32 0 0,-2-2-22 0 0,1-8 32 0 0,1 3-18 0 0,0-5-114 0 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17:48.950"/>
    </inkml:context>
    <inkml:brush xml:id="br0">
      <inkml:brushProperty name="width" value="0.05" units="cm"/>
      <inkml:brushProperty name="height" value="0.05" units="cm"/>
    </inkml:brush>
  </inkml:definitions>
  <inkml:trace contextRef="#ctx0" brushRef="#br0">1 55 4487 0 0,'0'0'7736'0'0,"2"0"-7508"0"0,3 1-30 0 0,-1 1 0 0 0,1-1 0 0 0,0 1 0 0 0,0 0 0 0 0,-1 1 0 0 0,1-1 1 0 0,-1 1-1 0 0,0 0 0 0 0,0 0 0 0 0,0 0 0 0 0,0 0 0 0 0,5 7 0 0 0,23 17 462 0 0,-28-24-618 0 0,-1-1 0 0 0,1 1 0 0 0,-1 0 0 0 0,0 0 1 0 0,0 0-1 0 0,0 0 0 0 0,-1 1 0 0 0,1-1 0 0 0,-1 1 0 0 0,4 6 0 0 0,1 4 200 0 0,-2-8-164 0 0,-1-1-5 0 0,0 1 0 0 0,-1-1 1 0 0,1 1-1 0 0,-1 0 0 0 0,3 8 1 0 0,13 38-53 0 0,-15-38 22 0 0,0-3-21 0 0,-2-6 26 0 0,0 4-24 0 0,0-4 24 0 0,3 5-25 0 0,2 0 30 0 0,-4-6 1 0 0,3 4-33 0 0,-5-6 34 0 0,10 9 583 0 0,-8-12-584 0 0,9-4-44 0 0,-2-3 1 0 0,-9 7-8 0 0,0 1 0 0 0,0-1 0 0 0,-1 0 0 0 0,1 1 0 0 0,-1-1 0 0 0,1 0 0 0 0,-1 1 0 0 0,1-1 0 0 0,-1 0 0 0 0,1 0 0 0 0,-1 1 0 0 0,0-1 0 0 0,1 0 0 0 0,-1-1 1 0 0,2-2 3 0 0,5-10 4 0 0,-1 2 21 0 0,-2 2-9 0 0,1-13-25 0 0,1 3-1 0 0,1-4 37 0 0,5-26-1 0 0,-12 47-33 0 0,1-1 0 0 0,-1 1 0 0 0,1 0 0 0 0,0 0 0 0 0,0 0 0 0 0,0 0 0 0 0,3-5 0 0 0,7-20 0 0 0,-10 23 0 0 0,7-18 0 0 0,-2 10 0 0 0,1 2 0 0 0,4-4-120 0 0,-7 13 83 0 0,-4 2 21 0 0,1 0 0 0 0,-1-1-1 0 0,0 1 1 0 0,1 0 0 0 0,-1 0 0 0 0,0 0 0 0 0,0 0 0 0 0,1 0 0 0 0,-1 0 0 0 0,0-1 0 0 0,1 1 0 0 0,-1 0 0 0 0,0 0-1 0 0,0 0 1 0 0,0-1 0 0 0,1 1 0 0 0,-1 0 0 0 0,0 0 0 0 0,0-1 0 0 0,0 1 0 0 0,1 0 0 0 0,-1-1 0 0 0,0 1 0 0 0,0 0 0 0 0,0 0-1 0 0,0-1 1 0 0,0 1 0 0 0,0-1 0 0 0,5-7-296 0 0,-4 6-110 0 0,3-5-996 0 0,4-3-279 0 0,4-10 554 0 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17:50.329"/>
    </inkml:context>
    <inkml:brush xml:id="br0">
      <inkml:brushProperty name="width" value="0.05" units="cm"/>
      <inkml:brushProperty name="height" value="0.05" units="cm"/>
    </inkml:brush>
  </inkml:definitions>
  <inkml:trace contextRef="#ctx0" brushRef="#br0">1 308 1375 0 0,'0'0'11507'0'0,"3"-1"-11310"0"0,8-1-6 0 0,-9 1-20 0 0,9-6 26 0 0,4-8 78 0 0,-13 14-157 0 0,12-19 378 0 0,2-9 290 0 0,-15 27-684 0 0,4-23 184 0 0,-1 13-220 0 0,-1 0 12 0 0,1-1-12 0 0,3-4-6 0 0,-5 13-42 0 0,2-12 104 0 0,-1 0-26 0 0,-3 13-66 0 0,4-14 147 0 0,0 5-89 0 0,2 2-9 0 0,-4 7-23 0 0,7-6-42 0 0,-7 8 9 0 0,15-24 14 0 0,-9 16-37 0 0,2 2 0 0 0,-1 1 0 0 0,0 1 0 0 0,1 1 0 0 0,0 1 11 0 0,-6 2 32 0 0,3 1-22 0 0,-3 0 10 0 0,1 1-11 0 0,10 5 52 0 0,-13-5 13 0 0,2 3 7 0 0,-3-4-74 0 0,1 0-1 0 0,-1 0 1 0 0,0 1-1 0 0,1-1 1 0 0,-1 1-1 0 0,0-1 1 0 0,0 1-1 0 0,1 0 1 0 0,-1 0-1 0 0,0-1 1 0 0,0 1-1 0 0,0 0 1 0 0,0 0-1 0 0,1 2 1 0 0,20 13 186 0 0,-13-7-128 0 0,-7-7-4 0 0,0 0 13 0 0,5 6-18 0 0,-3-4-28 0 0,0 1 1 0 0,0 0-1 0 0,0-1 1 0 0,-1 2-1 0 0,6 9 1 0 0,6 18 73 0 0,-3-6-37 0 0,-3-6-15 0 0,-9-19-61 0 0,20 35 129 0 0,-7-14-108 0 0,-11-21 11 0 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18:06.937"/>
    </inkml:context>
    <inkml:brush xml:id="br0">
      <inkml:brushProperty name="width" value="0.05" units="cm"/>
      <inkml:brushProperty name="height" value="0.05" units="cm"/>
    </inkml:brush>
  </inkml:definitions>
  <inkml:trace contextRef="#ctx0" brushRef="#br0">17 110 4431 0 0,'0'0'7286'0'0,"-2"-3"-7220"0"0,-9-8-2 0 0,8 9 192 0 0,4 0-189 0 0,8-18 517 0 0,-8 18-531 0 0,0 0 1 0 0,11-14 191 0 0,-11 14-192 0 0,1 0 17 0 0,4-4 20 0 0,-3 3-10 0 0,3-3-53 0 0,-4 5 32 0 0,0 0 31 0 0,8-5-10 0 0,-1-1-53 0 0,-5 5 16 0 0,5-3-21 0 0,-7 4 37 0 0,10-2 17 0 0,-7 1-33 0 0,6-1-22 0 0,0 2 34 0 0,-6 1 19 0 0,5 3 18 0 0,-8-2 68 0 0,1-1-106 0 0,7 4-30 0 0,-8-3 40 0 0,9 5 13 0 0,-7-4-24 0 0,4 3 11 0 0,5 4 11 0 0,-11-7-22 0 0,0-1 1 0 0,1 1-45 0 0,11 16 120 0 0,-12-13-65 0 0,1 7 0 0 0,1 2-10 0 0,-2 1-44 0 0,-2-3 1 0 0,-1-7 42 0 0,-1 9 11 0 0,-1 0 0 0 0,-1 1 0 0 0,0-3 0 0 0,1-5 2 0 0,3-7-66 0 0,-2 1-11 0 0,-15 26 255 0 0,6-12-117 0 0,-6 3-73 0 0,14-14-54 0 0,-13 12 0 0 0,7-8 0 0 0,-8 6 31 0 0,15-10-8 0 0,-7 3-13 0 0,1-5 1 0 0,4-1 32 0 0,-7 3-33 0 0,-1 2-10 0 0,3 1 0 0 0,-1 4 0 0 0,2 0 0 0 0,0 0 0 0 0,2 1 11 0 0,5-10 682 0 0,3 0-626 0 0,8 4-40 0 0,-8-5 37 0 0,1 0-8 0 0,0 1-48 0 0,22-3 69 0 0,-10 0-34 0 0,6-1-33 0 0,-17 2-9 0 0,18 4-2 0 0,7-1 65 0 0,-14-1-64 0 0,-1 0 0 0 0,7 4 0 0 0,-18-6 0 0 0,28-3 0 0 0,-17 3 0 0 0,-1 2 0 0 0,-1-2 0 0 0,0 0 0 0 0,-3-2-16 0 0,-7 2-66 0 0,0-1-140 0 0,8-1 78 0 0,-8 1-134 0 0,0 1-1062 0 0,6-3-2398 0 0</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18:07.907"/>
    </inkml:context>
    <inkml:brush xml:id="br0">
      <inkml:brushProperty name="width" value="0.05" units="cm"/>
      <inkml:brushProperty name="height" value="0.05" units="cm"/>
    </inkml:brush>
  </inkml:definitions>
  <inkml:trace contextRef="#ctx0" brushRef="#br0">37 88 6335 0 0,'0'0'1544'0'0,"-1"2"-1210"0"0,-4 8 424 0 0,3-5-393 0 0,0 0 0 0 0,0 1 0 0 0,0-1 0 0 0,0 1 0 0 0,1-1 1 0 0,0 1-1 0 0,0-1 0 0 0,0 1 0 0 0,1 9 0 0 0,-1-11-327 0 0,1 22 48 0 0,3-9-44 0 0,-1-11-12 0 0,-1 0-1 0 0,0-1 1 0 0,0 1 0 0 0,-1 0-1 0 0,0 7 1 0 0,1-7 73 0 0,0-1 0 0 0,0 1 0 0 0,1-1 0 0 0,-1 1-1 0 0,5 9 1 0 0,-2-7 1 0 0,-3-6-9 0 0,0 1-6 0 0,8 9-15 0 0,1 0-49 0 0,-7-8 18 0 0,14 12-33 0 0,-12-13 5 0 0,1-1 24 0 0,8 5-29 0 0,3-1-10 0 0,1-2 0 0 0,0-1 11 0 0,0-2 32 0 0,2-3-33 0 0,-3-4 1 0 0,-3-1 42 0 0,-10 5-34 0 0,0-1 0 0 0,8-14 7 0 0,-9 13-14 0 0,0-1 0 0 0,-1 0 0 0 0,1 0 0 0 0,-1-1 0 0 0,0 1 0 0 0,0 0 0 0 0,0-1 0 0 0,-1 1 0 0 0,0-1-1 0 0,1-8 1 0 0,-2 0 29 0 0,0-1 0 0 0,-5-28 0 0 0,0 18 27 0 0,-13-41 0 0 0,8 34-66 0 0,10 29 2 0 0,-1 0 0 0 0,1 1 0 0 0,-1-1 0 0 0,0 0-1 0 0,0 1 1 0 0,0-1 0 0 0,0 1 0 0 0,-1-1 0 0 0,1 1-1 0 0,-1 0 1 0 0,1 0 0 0 0,-1-1 0 0 0,-2-1 0 0 0,-3-3 6 0 0,5 4 1 0 0,-1 0 1 0 0,1 0-1 0 0,-1 0 0 0 0,0 1 0 0 0,0-1 0 0 0,0 1 1 0 0,0 0-1 0 0,0 0 0 0 0,0 0 0 0 0,0 0 0 0 0,-1 1 1 0 0,-5-3-1 0 0,4 2 11 0 0,3 1 57 0 0,-10 0 48 0 0,-3 1 110 0 0,-16 12 235 0 0,16-4-440 0 0,3 0 11 0 0,7-3-41 0 0,1 0 0 0 0,0 0 0 0 0,0 1 1 0 0,0-1-1 0 0,-5 12 0 0 0,-13 33-95 0 0,21-46 74 0 0,-4 8-518 0 0,2 0 0 0 0,0 0 1 0 0,0 0-1 0 0,-1 16 0 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17:17.739"/>
    </inkml:context>
    <inkml:brush xml:id="br0">
      <inkml:brushProperty name="width" value="0.1" units="cm"/>
      <inkml:brushProperty name="height" value="0.1" units="cm"/>
      <inkml:brushProperty name="color" value="#004F8B"/>
    </inkml:brush>
  </inkml:definitions>
  <inkml:trace contextRef="#ctx0" brushRef="#br0">1 23 3567 0 0,'0'0'1608'0'0,"2"2"-1546"0"0,6 8-25 0 0,-5-8 392 0 0,9-2-157 0 0,-10 0 107 0 0,0-1-309 0 0,2 0-12 0 0,17 3 375 0 0,-19-2-358 0 0,31-4 336 0 0,-7 3-357 0 0,-10 1-54 0 0,-4 0 11 0 0,-7 0 32 0 0,5 0-17 0 0,-6 0 49 0 0,6 0 0 0 0,-2-1 3 0 0,6 2-5 0 0,-3 0-70 0 0,4 2-3 0 0,0 0 11 0 0,-3-2 45 0 0,-10 0 93 0 0,1-1-77 0 0,6 1-1 0 0,-6 0 58 0 0,-1-1-65 0 0,9 0 2 0 0,-5 0-8 0 0,7 3-46 0 0,2-1-12 0 0,1 2 11 0 0,1-1 32 0 0,8 4-35 0 0,-22-6 14 0 0,4-1 22 0 0,5-1 10 0 0,4 0-44 0 0,1 1 1 0 0,0-1 32 0 0,0 0-33 0 0,0 1-10 0 0,7-3 30 0 0,-19 3-4 0 0,15 1-18 0 0,44 4-8 0 0,-31-3 0 0 0,-24 0 0 0 0,27 0 0 0 0,9-1 0 0 0,57-2 0 0 0,-87 1 0 0 0,7-1 0 0 0,29-7 0 0 0,-35 6 0 0 0,-1 0 0 0 0,-1 1 0 0 0,1 0 0 0 0,-1 0-10 0 0,1-1-33 0 0,1 0 32 0 0,-1 2 11 0 0,-1 0 0 0 0,1 2 0 0 0,1 3 0 0 0,-1-1 0 0 0,1-1 0 0 0,0 0 0 0 0,-1 0 0 0 0,6 1-8 0 0,-19-4-10 0 0,2-1-8 0 0,36 9 14 0 0,-23-5 23 0 0,-1-1 32 0 0,0 0-37 0 0,9-1 1 0 0,4-3-10 0 0,18 0 3 0 0,2 2 0 0 0,15 0 0 0 0,-57 0 0 0 0,20-1 0 0 0,34-4 0 0 0,55-8-128 0 0,-111 11 128 0 0,0 0 0 0 0,16 2 0 0 0,-6 0 0 0 0,30-1 0 0 0,-14-1 0 0 0,-15 2 0 0 0,49 2 0 0 0,-48-1 0 0 0,-1 0 0 0 0,-1 2 0 0 0,-1 1 0 0 0,1-2 0 0 0,3 2 0 0 0,0-1 11 0 0,3 5 37 0 0,4-1 75 0 0,-16-4-112 0 0,-6-3-11 0 0,0 1 0 0 0,1 0 0 0 0,-1 0 0 0 0,0-1 0 0 0,1 0 0 0 0,-1 0 0 0 0,0 0-1 0 0,1 0 1 0 0,4-1 0 0 0,35-4-261 0 0,0-1 0 0 0,0-3 0 0 0,48-15 0 0 0,-27 6 132 0 0,-23 2 118 0 0,-26 11 1 0 0,6-2-15 0 0,-18 6 8 0 0,19-1 5 0 0,-2-1 12 0 0,-15 3 0 0 0,12 4 0 0 0,56 14 208 0 0,-68-17-206 0 0,20 3 67 0 0,-20-5-47 0 0,20 4 32 0 0,-3 2-7 0 0,21-1 87 0 0,19 0 90 0 0,7 1 148 0 0,-18 0-296 0 0,-21-1-65 0 0,4 0 145 0 0,0-2 1 0 0,63-3-1 0 0,-66-2-92 0 0,145-23 64 0 0,-155 23-128 0 0,-21 3 0 0 0,41 2 0 0 0,-9-2 0 0 0,2 2 0 0 0,15 7 0 0 0,-29-7 93 0 0,-1 1 0 0 0,36 11 1 0 0,-53-14-94 0 0,29 5 203 0 0,-22-4-133 0 0,0 0-1 0 0,0 1 1 0 0,0 0 0 0 0,-1 0 0 0 0,1 1-1 0 0,9 4 1 0 0,-16-6-59 0 0,0 0 0 0 0,0-1 1 0 0,0 1-1 0 0,0-1 0 0 0,0 1 0 0 0,0-1 1 0 0,4 0-1 0 0,-5 0 6 0 0,1 0 0 0 0,0 1 1 0 0,0-1-1 0 0,0 0 0 0 0,-1 1 0 0 0,1-1 1 0 0,0 1-1 0 0,1 0 0 0 0,73 21 351 0 0,-45-16-277 0 0,-17-4-48 0 0,1-1-33 0 0,-11-1-10 0 0,17 1 0 0 0,3-2 0 0 0,7 1 0 0 0,-2 0 0 0 0,3 0 54 0 0,17 0-44 0 0,-18 0-10 0 0,-22 0 0 0 0,-3 0 0 0 0,0-1 0 0 0,0 0 0 0 0,0 0 0 0 0,10-3 0 0 0,31-3 0 0 0,-36 4 0 0 0,25-3 0 0 0,160-9-72 0 0,35-6 72 0 0,-202 20 0 0 0,16 1 0 0 0,-18-1 0 0 0,-13 0 0 0 0,-1 1 0 0 0,29 2 0 0 0,5 2 0 0 0,30 2 0 0 0,-71-6 1 0 0,11 2 19 0 0,5 3 13 0 0,11 1 48 0 0,127 30 240 0 0,-135-32-237 0 0,-1 2 0 0 0,0 0 0 0 0,25 11 0 0 0,11 6 220 0 0,-19-7-166 0 0,-23-9-84 0 0,30 8 0 0 0,59 9 20 0 0,-86-22-54 0 0,0 0-1 0 0,0-1 1 0 0,-1-1 0 0 0,33-4-1 0 0,83-19 124 0 0,-90 14 0 0 0,45-8-191 0 0,126-8 0 0 0,-160 24 48 0 0,21-2 0 0 0,44-5 0 0 0,-85 6 0 0 0,3 2 38 0 0,0 2 0 0 0,60 10-1 0 0,-46-5-54 0 0,57 10 81 0 0,-83-15-64 0 0,16 3 0 0 0,-13-1 0 0 0,29 3 128 0 0,-50-6-128 0 0,40 2 0 0 0,-19-4 11 0 0,14-4 47 0 0,-22 2-60 0 0,43-1-1 0 0,-61 4 3 0 0,18-3 0 0 0,-19 3 0 0 0,16-3 57 0 0,26 1-1 0 0,-13 1-17 0 0,7-1-49 0 0,49-3-46 0 0,-21-1 42 0 0,-16 2 14 0 0,-4 2 0 0 0,-17-3 0 0 0,29 1 64 0 0,5 1-64 0 0,-1-5 54 0 0,169-12 20 0 0,-185 18-69 0 0,217-6 54 0 0,-239 7-59 0 0,7 2 0 0 0,-5 1 1 0 0,50 1 9 0 0,-51-4 15 0 0,-7 3 1 0 0,-4 1-24 0 0,76 17 74 0 0,-80-18-32 0 0,-1 1-1 0 0,21 7 1 0 0,-5-2 19 0 0,132 21-2 0 0,-83-16-48 0 0,29 7-13 0 0,-73-12 0 0 0,-6-4 0 0 0,0 0 0 0 0,42 1 0 0 0,54-8 0 0 0,-22 0 0 0 0,107-3 0 0 0,166-5-280 0 0,-154-4 46 0 0,-146 11 175 0 0,131 11 0 0 0,-122 3 67 0 0,144 36-1 0 0,-174-35 162 0 0,-21-4-105 0 0,95 17 64 0 0,-84-15-105 0 0,-21-4-2 0 0,35 5-1 0 0,-16-4-20 0 0,13 3 0 0 0,-30-6 0 0 0,27 3 0 0 0,-28-4 0 0 0,-7-1 0 0 0,1 0 0 0 0,21-2 0 0 0,9 0 4 0 0,-28 1 6 0 0,0-1 0 0 0,0-1 0 0 0,1 0 0 0 0,-1-1 0 0 0,25-8 0 0 0,71-28 22 0 0,-69 22-16 0 0,81-20 0 0 0,-79 26 6 0 0,-24 5-1 0 0,30-4 0 0 0,-30 6-21 0 0,-17 2 0 0 0,0 1 0 0 0,0 0 0 0 0,0 0 0 0 0,0 1 0 0 0,0 0 0 0 0,0 0 0 0 0,0 1 0 0 0,1-1 0 0 0,6 3 0 0 0,-3-3 0 0 0,-7 1 0 0 0,1-1 0 0 0,0 1 0 0 0,0-1 0 0 0,0 1 0 0 0,-1 0 0 0 0,1 1 0 0 0,4 1 0 0 0,7 1 0 0 0,-10-3 0 0 0,1 1 0 0 0,-1-1 0 0 0,1 1 0 0 0,-1 1 0 0 0,0-1 0 0 0,6 4 0 0 0,31 15 0 0 0,-13-5 0 0 0,-3-1 64 0 0,-12-7 3 0 0,20 13 118 0 0,0-2-42 0 0,-20-13-130 0 0,7 3-13 0 0,-2-3 0 0 0,-15-5 0 0 0,6 1 19 0 0,-1 0-1 0 0,1 0 0 0 0,0-1 0 0 0,-1-1 1 0 0,1 1-1 0 0,0-1 0 0 0,17-3 1 0 0,5-3-28 0 0,32-10 1 0 0,3-1 14 0 0,-28 8-6 0 0,-6 2 0 0 0,1 1 0 0 0,37-1 0 0 0,-63 6 0 0 0,-5 0 0 0 0,0 1 0 0 0,1 0 0 0 0,-1 0 0 0 0,1 0 0 0 0,-1 1 0 0 0,0-1 0 0 0,1 1 0 0 0,3 1 0 0 0,38 8 0 0 0,-14-2 0 0 0,-26-7 0 0 0,17 9 0 0 0,-9-3 0 0 0,8 6 47 0 0,23 18 0 0 0,-18-12-13 0 0,-22-16-34 0 0,-1-1 0 0 0,0 1 0 0 0,1-1 0 0 0,0 0 0 0 0,-1 0 0 0 0,1-1 0 0 0,4 2 0 0 0,2 1 0 0 0,-7-2 0 0 0,1-1 0 0 0,-1 1 0 0 0,0-1 0 0 0,1 1 0 0 0,-1-1 0 0 0,0 0 0 0 0,1-1 0 0 0,3 2 0 0 0,4-1 0 0 0,5 2 0 0 0,1-2 0 0 0,0 1 0 0 0,32-3 0 0 0,-12 0 0 0 0,-12-1 0 0 0,0-1 0 0 0,0-1 0 0 0,0-1 0 0 0,26-10 0 0 0,-2 2-14 0 0,52-17-165 0 0,-54 15 168 0 0,52-10-1 0 0,-79 22 12 0 0,-1 1 0 0 0,1 0 0 0 0,27 2 0 0 0,-37 1 0 0 0,26-3 0 0 0,-31 0 0 0 0,21 2 0 0 0,-8-1 0 0 0,-12 0 0 0 0,1 1 0 0 0,0 0 0 0 0,0 0 0 0 0,-1 1 0 0 0,1 0 0 0 0,0 0 0 0 0,8 3 0 0 0,14 3 0 0 0,-10-2 28 0 0,-13-3-16 0 0,16 8 98 0 0,9 4-20 0 0,-26-10-90 0 0,18 6 0 0 0,0-2 0 0 0,-18-8 0 0 0,21 6 0 0 0,-21-7 0 0 0,10 1 0 0 0,1-2 11 0 0,-5 0-2 0 0,1 1 0 0 0,-1-2 0 0 0,0 1-1 0 0,0-1 1 0 0,15-7 0 0 0,24-12-9 0 0,141-72 0 0 0,-176 87 0 0 0,1 1 0 0 0,0 1 0 0 0,32-6 0 0 0,51-2 0 0 0,-61 9 0 0 0,44 0 0 0 0,-74 4 0 0 0,1 1 0 0 0,0-1 0 0 0,-1 1 0 0 0,16 4 0 0 0,-2-1 0 0 0,8 2 0 0 0,15 3 0 0 0,-14-2 0 0 0,-7-2 0 0 0,-1 1 0 0 0,8 5 0 0 0,-25-10-2 0 0,19 12 16 0 0,19 6 126 0 0,-22-8-90 0 0,-21-10-47 0 0,1-1 0 0 0,-1 1 0 0 0,0 0-1 0 0,1-1 1 0 0,-1 1 0 0 0,0-1 0 0 0,1 0 0 0 0,-1 1 0 0 0,3-1 0 0 0,18 4 9 0 0,-13-3-5 0 0,-1 0-1 0 0,1 0 1 0 0,0-1 0 0 0,0 0-1 0 0,0 0 1 0 0,-1-1 0 0 0,18-3-1 0 0,-16 3-5 0 0,-4 0 12 0 0,-1 0 0 0 0,1 0-1 0 0,-1 0 1 0 0,9-3-1 0 0,29-10 10 0 0,2 3-1 0 0,49-6 0 0 0,-68 14-21 0 0,40-3 0 0 0,-56 6 0 0 0,-8 0 0 0 0,0-1 0 0 0,0 1 0 0 0,0 0 0 0 0,0 0 0 0 0,0 1 0 0 0,0-1 0 0 0,0 0 0 0 0,0 1 0 0 0,4 0 0 0 0,21 8 0 0 0,-14-4-113 0 0,0 0 0 0 0,0 0 0 0 0,0 2 0 0 0,-1-1-1 0 0,0 2 1 0 0,-1-1 0 0 0,1 2 0 0 0,14 13 0 0 0,-15-12-293 0 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18:08.683"/>
    </inkml:context>
    <inkml:brush xml:id="br0">
      <inkml:brushProperty name="width" value="0.05" units="cm"/>
      <inkml:brushProperty name="height" value="0.05" units="cm"/>
    </inkml:brush>
  </inkml:definitions>
  <inkml:trace contextRef="#ctx0" brushRef="#br0">75 121 5527 0 0,'0'0'4600'0'0,"-1"2"-3353"0"0,-7 18-794 0 0,8-17-455 0 0,0-1-106 0 0,0 1 0 0 0,-1 10 428 0 0,2-1 0 0 0,0 0 1 0 0,0 0-1 0 0,1 1 0 0 0,0-1 0 0 0,1 0 1 0 0,1 0-1 0 0,6 14 0 0 0,-2-7-308 0 0,-1-8 15 0 0,-1-2 0 0 0,14 19 20 0 0,-6-18 30 0 0,-7-6-36 0 0,0 0 38 0 0,-3-1-50 0 0,0 0 0 0 0,1-1-1 0 0,0 1 1 0 0,-1-1 0 0 0,1 0-1 0 0,0 0 1 0 0,0 0 0 0 0,0-1 0 0 0,0 0-1 0 0,0 0 1 0 0,0 0 0 0 0,1-1-1 0 0,-1 0 1 0 0,0 1 0 0 0,6-2 0 0 0,29-3-8 0 0,-29 2 32 0 0,33-14 168 0 0,-40 14-179 0 0,0-1 1 0 0,0 1-1 0 0,0-1 0 0 0,5-5 0 0 0,35-34 390 0 0,-42 39-412 0 0,1 0 0 0 0,-1 0 0 0 0,0-1 0 0 0,-1 1 0 0 0,1-1 0 0 0,-1 1 0 0 0,2-7 0 0 0,0 2 39 0 0,-2 6-49 0 0,1 0 1 0 0,-2-1-1 0 0,1 1 1 0 0,0 0-1 0 0,0 0 1 0 0,-1-1-1 0 0,1 1 1 0 0,-1 0-1 0 0,1 0 1 0 0,-1-1-1 0 0,0 1 1 0 0,0-1-1 0 0,-1-2 0 0 0,1-4 7 0 0,1-5 3 0 0,0-9 52 0 0,-1-25-1 0 0,0 42-45 0 0,-1 0-1 0 0,0-1 0 0 0,0 1 0 0 0,-1 0 0 0 0,1 0 1 0 0,-1 0-1 0 0,-1 0 0 0 0,-4-10 0 0 0,4 12 34 0 0,0 1 0 0 0,0-1-1 0 0,0 0 1 0 0,0 1 0 0 0,0 0-1 0 0,-1 0 1 0 0,0 0-1 0 0,0 0 1 0 0,0 0 0 0 0,0 1-1 0 0,0 0 1 0 0,0 0 0 0 0,-6-2-1 0 0,-6-1 109 0 0,1 0 0 0 0,-23-3 0 0 0,33 7-149 0 0,-7 0-3 0 0,1-1-1 0 0,-1 1 1 0 0,0 1-1 0 0,1 0 1 0 0,-1 1 0 0 0,0 0-1 0 0,1 1 1 0 0,-1 0-1 0 0,1 1 1 0 0,-15 5-1 0 0,17-4-5 0 0,1-1 1 0 0,0 1-1 0 0,0 0 0 0 0,0 1 0 0 0,0 0 0 0 0,1 0 0 0 0,0 1 0 0 0,0 0 1 0 0,0 0-1 0 0,1 1 0 0 0,0-1 0 0 0,0 1 0 0 0,-8 15 0 0 0,7-11-217 0 0,2 0 0 0 0,-1 1 0 0 0,-4 17 0 0 0,8-24 62 0 0,1 0 1 0 0,0 1 0 0 0,0-1 0 0 0,0 1-1 0 0,1-1 1 0 0,0 0 0 0 0,0 1-1 0 0,0-1 1 0 0,2 10 0 0 0,-1-12-1154 0 0</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18:10.128"/>
    </inkml:context>
    <inkml:brush xml:id="br0">
      <inkml:brushProperty name="width" value="0.05" units="cm"/>
      <inkml:brushProperty name="height" value="0.05" units="cm"/>
    </inkml:brush>
  </inkml:definitions>
  <inkml:trace contextRef="#ctx0" brushRef="#br0">1 8 2759 0 0,'0'0'6259'0'0,"1"2"-5855"0"0,4 5-80 0 0,-1 0 1 0 0,0 0-1 0 0,0 0 1 0 0,-1 0-1 0 0,0 1 1 0 0,0 0-1 0 0,-1-1 1 0 0,0 1-1 0 0,0 0 0 0 0,-1 0 1 0 0,1 11-1 0 0,-2 8 676 0 0,0-24-44 0 0,-2-16-881 0 0,0-4 8 0 0,3 13-72 0 0,1-10 12 0 0,1 0-23 0 0,0 1 0 0 0,0 2 0 0 0,-1 2-12 0 0,0 6-36 0 0,6-5 36 0 0,0 2 24 0 0,-7 5 48 0 0,2 1 0 0 0,-3 0-60 0 0,1-1 19 0 0,1 1 0 0 0,-1 0 0 0 0,1 0 0 0 0,0 0-1 0 0,-1 0 1 0 0,1 0 0 0 0,0 0 0 0 0,-1 0 0 0 0,1 1 0 0 0,-1-1-1 0 0,1 0 1 0 0,-1 1 0 0 0,1 0 0 0 0,-1-1 0 0 0,1 1-1 0 0,1 1 1 0 0,8 6 51 0 0,5 5-53 0 0,-14-11-24 0 0,12 19 95 0 0,-10-17-83 0 0,-1 0 53 0 0,-1-1-1 0 0,1 1 0 0 0,-1 0 1 0 0,1 0-1 0 0,-1 0 0 0 0,0 1 1 0 0,-1-1-1 0 0,1 0 1 0 0,-1 1-1 0 0,1 4 0 0 0,-1-7 9 0 0,-2 1-8 0 0,-1 7-35 0 0,1-8 32 0 0,1-4 3 0 0,-1 1-57 0 0,1-1 0 0 0,0 0 0 0 0,-1 0 0 0 0,1 0 0 0 0,0 0 0 0 0,0 0 0 0 0,0 0 0 0 0,0 0 1 0 0,0 0-1 0 0,1-4 0 0 0,0 0-1 0 0,0-1-1 0 0,0 1-1 0 0,1 0 0 0 0,-1 0 0 0 0,1 0 1 0 0,0 0-1 0 0,5-7 0 0 0,-5 8-46 0 0,2-5 36 0 0,4-2 12 0 0,2 2-10 0 0,1 1-33 0 0,1 2 32 0 0,0 1 11 0 0,1 3 0 0 0,1 1 0 0 0,-1 2 0 0 0,2 5 0 0 0,10 7 44 0 0,-18-5 51 0 0,-5-4-82 0 0,0-1 51 0 0,15 26 301 0 0,-13-22-314 0 0,0 3 78 0 0,0 0-1 0 0,5 18 1 0 0,-9-24-27 0 0,0-1 2 0 0,0 6-40 0 0,2 26 195 0 0,-1-29-200 0 0,1 5-62 0 0,0 5-732 0 0,-2-13-15 0 0</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2:41.563"/>
    </inkml:context>
    <inkml:brush xml:id="br0">
      <inkml:brushProperty name="width" value="0.05" units="cm"/>
      <inkml:brushProperty name="height" value="0.05" units="cm"/>
    </inkml:brush>
  </inkml:definitions>
  <inkml:trace contextRef="#ctx0" brushRef="#br0">20 0 3423 0 0,'0'0'3172'0'0,"2"1"-3064"0"0,0 0-91 0 0,-1-1 0 0 0,1 1 0 0 0,-1 0 0 0 0,1 0 0 0 0,-1 0 0 0 0,1 0 0 0 0,-1 0 0 0 0,0 0 0 0 0,1 0 0 0 0,-1 1 0 0 0,1 1 0 0 0,0-1 211 0 0,-2 0-156 0 0,2 3-10 0 0,-1 0 0 0 0,-1 1 0 0 0,1-1-1 0 0,-1 6 1 0 0,1 12 133 0 0,-1-20-176 0 0,0-1 1 0 0,0 0-1 0 0,0 0 0 0 0,-1 0 0 0 0,1 0 0 0 0,-1 0 0 0 0,1 0 0 0 0,-1 0 0 0 0,0 0 0 0 0,0 0 1 0 0,0 0-1 0 0,-1 2 0 0 0,0 0-4 0 0,-7 15 50 0 0,9-19-65 0 0,-12 37 71 0 0,3-8-92 0 0,3-1-2378 0 0</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2:42.387"/>
    </inkml:context>
    <inkml:brush xml:id="br0">
      <inkml:brushProperty name="width" value="0.05" units="cm"/>
      <inkml:brushProperty name="height" value="0.05" units="cm"/>
    </inkml:brush>
  </inkml:definitions>
  <inkml:trace contextRef="#ctx0" brushRef="#br0">0 1 4775 0 0,'0'0'1416'0'0,"2"1"-1120"0"0,18 12 504 0 0,-18-11-728 0 0,0 0 23 0 0,11 17 802 0 0,-12-16-657 0 0,3 11 240 0 0,-4-6-370 0 0,1-1-1 0 0,-1 0 0 0 0,-1 1 1 0 0,1-1-1 0 0,-1 1 0 0 0,0-1 1 0 0,-1 0-1 0 0,0 0 0 0 0,0 0 1 0 0,-5 11-1 0 0,-3 11 127 0 0,6-14-177 0 0,-1 0-45 0 0,1-2-38 0 0,0 18-3338 0 0</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2:42.943"/>
    </inkml:context>
    <inkml:brush xml:id="br0">
      <inkml:brushProperty name="width" value="0.05" units="cm"/>
      <inkml:brushProperty name="height" value="0.05" units="cm"/>
    </inkml:brush>
  </inkml:definitions>
  <inkml:trace contextRef="#ctx0" brushRef="#br0">0 0 4607 0 0,'0'0'208'0'0,"1"3"-9"0"0,10 77 6012 0 0,-3-35-5177 0 0,-5-28-859 0 0,2 28 0 0 0,0 7 23 0 0,-2-22-61 0 0,-3-27-128 0 0,0 0 0 0 0,0 1 0 0 0,1-1 0 0 0,-1 0 0 0 0,1 0 0 0 0,0 0 0 0 0,0 0 0 0 0,2 4 0 0 0,1 5-101 0 0,-3-9-18 0 0</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2:57.432"/>
    </inkml:context>
    <inkml:brush xml:id="br0">
      <inkml:brushProperty name="width" value="0.05" units="cm"/>
      <inkml:brushProperty name="height" value="0.05" units="cm"/>
    </inkml:brush>
  </inkml:definitions>
  <inkml:trace contextRef="#ctx0" brushRef="#br0">25 127 1839 0 0,'0'0'10896'0'0,"-2"0"-10725"0"0,1 0-147 0 0,1 1-1 0 0,0-1 1 0 0,-1 0 0 0 0,1 0 0 0 0,-1 0-1 0 0,1 0 1 0 0,-1 0 0 0 0,1 0-1 0 0,0 0 1 0 0,-1 0 0 0 0,1 0-1 0 0,-1 0 1 0 0,1 0 0 0 0,-1 0 0 0 0,1-1-1 0 0,0 1 1 0 0,-1 0 0 0 0,1 0-1 0 0,0 0 1 0 0,-1 0 0 0 0,1-1 0 0 0,-1 1-1 0 0,-3-10 59 0 0,0 1 6 0 0,0-16 233 0 0,4 23-248 0 0,0 0-2 0 0,0-7-6 0 0,0 5-12 0 0,1 0-43 0 0,11-12 55 0 0,-5 6-65 0 0,2 2 0 0 0,2 2 0 0 0,1 1 0 0 0,0 0 0 0 0,1 0 0 0 0,1 1 0 0 0,-1 2 0 0 0,1 2 0 0 0,-5 1 1 0 0,-1 0 0 0 0,0 0 0 0 0,0 0 0 0 0,13 5 1 0 0,-19-5 3 0 0,16 3 47 0 0,1-1 20 0 0,5 4 4 0 0,-20-6-62 0 0,26 10 36 0 0,-26-9 3 0 0,3 4 11 0 0,1 1 7 0 0,-7-6 121 0 0,1 1-103 0 0,0-1-56 0 0,7 21 298 0 0,-7-18-320 0 0,-1-1-14 0 0,0 15 143 0 0,-2-13-86 0 0,0 5-33 0 0,1-2 32 0 0,-4 3-6 0 0,-2 1 57 0 0,-1 1-49 0 0,-2 0-45 0 0,2-1 1 0 0,4-7 32 0 0,-4 6-33 0 0,-3 3-10 0 0,-4 5 0 0 0,12-17 0 0 0,-13 11 0 0 0,5-4 11 0 0,-1-1 32 0 0,-1 1-33 0 0,2-1-10 0 0,0 0 0 0 0,-1-1 0 0 0,1 1 0 0 0,-2 0 0 0 0,0-2 0 0 0,1 1 0 0 0,0-1 0 0 0,0-2 0 0 0,1 1 0 0 0,0 2 0 0 0,0 1 0 0 0,0 1 0 0 0,4-2-12 0 0,5-5-46 0 0,3-1 3 0 0,10 6 44 0 0,3-1 11 0 0,1-2 0 0 0,-1-1 0 0 0,0 1 0 0 0,-12-3 0 0 0,0 0 0 0 0,-1 0 0 0 0,1 0 0 0 0,0-1 0 0 0,0 1 0 0 0,0-1 0 0 0,7 0 0 0 0,-1 0 0 0 0,28 6 0 0 0,-10-4 11 0 0,28 0 42 0 0,-26 0-53 0 0,-16 0 0 0 0,1 1 0 0 0,-2 0 11 0 0,-7-1 32 0 0,16 5-57 0 0,-19-6-110 0 0,11 2-9336 0 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2:58.575"/>
    </inkml:context>
    <inkml:brush xml:id="br0">
      <inkml:brushProperty name="width" value="0.05" units="cm"/>
      <inkml:brushProperty name="height" value="0.05" units="cm"/>
    </inkml:brush>
  </inkml:definitions>
  <inkml:trace contextRef="#ctx0" brushRef="#br0">18 78 1375 0 0,'0'0'6698'0'0,"-1"2"-6185"0"0,-2 4-54 0 0,1 0 0 0 0,-1 0 0 0 0,1 0-1 0 0,1 1 1 0 0,-1-1 0 0 0,0 11 0 0 0,1 47 320 0 0,1-25-762 0 0,3-7 106 0 0,-3-25-79 0 0,1 0 0 0 0,0 0 0 0 0,1 0 0 0 0,-1-1 0 0 0,1 1 0 0 0,1-1 0 0 0,3 9 0 0 0,-4-10-17 0 0,9 15 79 0 0,-9-17-95 0 0,2 4-10 0 0,-2-3 10 0 0,0-1 1 0 0,0 0-1 0 0,1 1 1 0 0,0-1-1 0 0,-1 0 1 0 0,1 0-1 0 0,1 0 0 0 0,-1 0 1 0 0,0-1-1 0 0,0 0 1 0 0,8 5-1 0 0,-7-4 24 0 0,-3-1-33 0 0,1-1 1 0 0,-1 0-1 0 0,1 0 1 0 0,0 0-1 0 0,-1 0 0 0 0,1 0 1 0 0,0 0-1 0 0,0 0 1 0 0,-1 0-1 0 0,1-1 1 0 0,3 1-1 0 0,27 7 62 0 0,-11-7-54 0 0,-15-2 11 0 0,-2-1 2 0 0,-1 2-21 0 0,-1 0 1 0 0,0 0 0 0 0,0 0-1 0 0,1 0 1 0 0,-1-1 0 0 0,0 1-1 0 0,0-1 1 0 0,0 1 0 0 0,1-1-1 0 0,-1 0 1 0 0,0 0 0 0 0,3-2 0 0 0,2-1 26 0 0,3 0-30 0 0,-4 1 17 0 0,1 0 0 0 0,-1 0 0 0 0,0 0 0 0 0,0-1 0 0 0,0 0 1 0 0,0 0-1 0 0,6-7 0 0 0,-7 7-7 0 0,0-1 0 0 0,0 0 0 0 0,0 0 1 0 0,0 0-1 0 0,5-10 0 0 0,20-43 16 0 0,-27 51-31 0 0,-1 1 17 0 0,0 0 0 0 0,0-1-1 0 0,2-11 1 0 0,2-10 10 0 0,-4 24-20 0 0,2-18 52 0 0,-3 14-44 0 0,1-25-8 0 0,-1 15-1 0 0,-2 14 0 0 0,-5-14 0 0 0,6 14 2 0 0,-10-14 50 0 0,8 14-44 0 0,1 0-7 0 0,-12-8 64 0 0,9 8-45 0 0,-2-2-6 0 0,-1 0-1 0 0,0 1 0 0 0,0-1 0 0 0,0 1 0 0 0,-1 1 0 0 0,1 0 1 0 0,-1 0-1 0 0,-12-4 0 0 0,16 6 0 0 0,0 1-1 0 0,0 0 1 0 0,0 1-1 0 0,0-1 1 0 0,0 0 0 0 0,0 1-1 0 0,0 0 1 0 0,0 0 0 0 0,-1 0-1 0 0,1 1 1 0 0,0 0 0 0 0,0-1-1 0 0,0 1 1 0 0,0 1-1 0 0,0-1 1 0 0,0 0 0 0 0,1 1-1 0 0,-7 3 1 0 0,-4 4 63 0 0,0 0-1 0 0,1 1 1 0 0,-16 15 0 0 0,12-11-54 0 0,3 0-179 0 0,1-1 0 0 0,-19 25-1 0 0,27-31 126 0 0,2-3-209 0 0,1 0-1 0 0,0 1 1 0 0,0-1-1 0 0,-3 9 1 0 0,1-2-3128 0 0</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2:59.369"/>
    </inkml:context>
    <inkml:brush xml:id="br0">
      <inkml:brushProperty name="width" value="0.05" units="cm"/>
      <inkml:brushProperty name="height" value="0.05" units="cm"/>
    </inkml:brush>
  </inkml:definitions>
  <inkml:trace contextRef="#ctx0" brushRef="#br0">32 92 7255 0 0,'0'0'1056'0'0,"-2"3"-912"0"0,-17 31-645 0 0,18-32 434 0 0,0 0 3 0 0,-1 6 341 0 0,0-1 1 0 0,0 1-1 0 0,1 0 0 0 0,0 0 0 0 0,0-1 0 0 0,1 1 0 0 0,0 0 0 0 0,1 0 0 0 0,-1-1 0 0 0,1 1 1 0 0,1 0-1 0 0,0-1 0 0 0,0 1 0 0 0,0-1 0 0 0,1 1 0 0 0,0-1 0 0 0,7 11 0 0 0,-1-4-189 0 0,0-2-1 0 0,2 1 0 0 0,20 19 1 0 0,-24-25-39 0 0,-2-2-36 0 0,0-1 1 0 0,1 0-1 0 0,-1 0 1 0 0,1 0 0 0 0,0-1-1 0 0,12 5 1 0 0,-16-7-2 0 0,21 11 24 0 0,-19-11-10 0 0,19 3-14 0 0,-18-2 4 0 0,26 1 43 0 0,-24-3-33 0 0,0 0 0 0 0,1 0 0 0 0,-1-1-1 0 0,13-3 1 0 0,1-3 72 0 0,-17 3-76 0 0,0 1-2 0 0,6-6 22 0 0,0 1 0 0 0,-1-1 1 0 0,0-1-1 0 0,-1 0 0 0 0,0 0 0 0 0,13-21 0 0 0,-18 26-27 0 0,3-6 2 0 0,0 0 1 0 0,-1 0 0 0 0,0-1 0 0 0,-1 1 0 0 0,0-1 0 0 0,-1 0-1 0 0,-1 0 1 0 0,0-1 0 0 0,0 1 0 0 0,-1 0 0 0 0,-1-1 0 0 0,0 1-1 0 0,-1 0 1 0 0,0-1 0 0 0,-4-16 0 0 0,4 23 29 0 0,-1 1 1 0 0,0 0 0 0 0,0 1-1 0 0,-1-1 1 0 0,1 0-1 0 0,-1 1 1 0 0,0-1-1 0 0,0 1 1 0 0,0 0-1 0 0,-1 0 1 0 0,1 0-1 0 0,-1 0 1 0 0,0 1-1 0 0,0-1 1 0 0,-1 1-1 0 0,-5-4 1 0 0,4 4 18 0 0,0 1 0 0 0,0-1 0 0 0,0 1 1 0 0,-1 0-1 0 0,1 0 0 0 0,-1 0 0 0 0,1 1 0 0 0,-1 0 0 0 0,1 1 0 0 0,-1-1 1 0 0,1 1-1 0 0,-13 2 0 0 0,-3 1 11 0 0,1 2 0 0 0,-1 0 1 0 0,-35 14-1 0 0,45-14-79 0 0,0 1-1 0 0,1 0 1 0 0,0 0-1 0 0,0 1 1 0 0,0 0-1 0 0,1 1 1 0 0,-17 16-1 0 0,25-22-10 0 0,0 0-1 0 0,0 0 1 0 0,0 0-1 0 0,0 0 0 0 0,1 1 1 0 0,-1-1-1 0 0,0 0 1 0 0,1 1-1 0 0,0-1 1 0 0,0 1-1 0 0,-2 4 0 0 0,0 1-55 0 0,2-4-170 0 0,0 0 0 0 0,-1-1 1 0 0,1 1-1 0 0,1 0 0 0 0,-2 7 0 0 0,2 3-1072 0 0</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3:00.970"/>
    </inkml:context>
    <inkml:brush xml:id="br0">
      <inkml:brushProperty name="width" value="0.05" units="cm"/>
      <inkml:brushProperty name="height" value="0.05" units="cm"/>
    </inkml:brush>
  </inkml:definitions>
  <inkml:trace contextRef="#ctx0" brushRef="#br0">0 55 3223 0 0,'0'0'3808'0'0,"2"1"-3754"0"0,8 1-16 0 0,-7-1 100 0 0,-3-1-118 0 0,1 0 0 0 0,0 0 0 0 0,0 0 1 0 0,0 0-1 0 0,0 0 0 0 0,-1 1 0 0 0,1-1 0 0 0,0 0 1 0 0,0 1-1 0 0,0-1 0 0 0,-1 0 0 0 0,2 2 0 0 0,-1-2 16 0 0,1 1 558 0 0,3 4 106 0 0,3 1 589 0 0,4 15 606 0 0,-11-18-565 0 0,0-5-1258 0 0,5-8-25 0 0,3-8-103 0 0,-7 16 9 0 0,11-10 23 0 0,-1-1 6 0 0,-10 11-10 0 0,15-5 10 0 0,1-3 18 0 0,-4 6 0 0 0,-10 3 0 0 0,9-3 9 0 0,-9 3 2 0 0,-1 0-1 0 0,1 0 1 0 0,0 1 0 0 0,-1-1 0 0 0,1 1 0 0 0,-1 0 0 0 0,1 0 0 0 0,0 0-1 0 0,-1 0 1 0 0,1 1 0 0 0,4 1 0 0 0,0-2 40 0 0,-7 0-50 0 0,0 1 0 0 0,1-1 0 0 0,-1 0 0 0 0,0 1 0 0 0,0-1 0 0 0,0 1 0 0 0,1-1 0 0 0,-1 1 0 0 0,0-1 0 0 0,0 1 0 0 0,0 0 0 0 0,2 1 0 0 0,1 1 51 0 0,0 0 0 0 0,-1 1 0 0 0,1-1 0 0 0,-1 1 0 0 0,1 0 0 0 0,-1 0 0 0 0,0 0 0 0 0,-1 0 0 0 0,1 0 0 0 0,-1 1 0 0 0,1-1 0 0 0,-1 1 0 0 0,-1-1 0 0 0,1 1 0 0 0,1 9 0 0 0,-1-3-27 0 0,-2-7 34 0 0,-1-2-47 0 0,1-1 0 0 0,-1 1 0 0 0,1 0 0 0 0,-1-1 1 0 0,1 1-1 0 0,0 0 0 0 0,-1-1 0 0 0,1 1 0 0 0,0 0 0 0 0,0 0 0 0 0,1 2 0 0 0,7-13 69 0 0,-2 0-114 0 0,5-3 0 0 0,2-3 9 0 0,0 1 1 0 0,1 0-1 0 0,31-22 0 0 0,-38 31 24 0 0,5-2 0 0 0,6 1 0 0 0,-15 4-15 0 0,0 0-17 0 0,15 1 15 0 0,-5 2 17 0 0,-1 7 0 0 0,-1 3 11 0 0,-9-9 14 0 0,0 1-1 0 0,0-1 1 0 0,0 1-1 0 0,0 0 1 0 0,0 0 0 0 0,-1-1-1 0 0,1 1 1 0 0,-1 1 0 0 0,0-1-1 0 0,2 4 1 0 0,-2-2-3 0 0,1-1 14 0 0,-1 0 0 0 0,0 0 0 0 0,0 0 0 0 0,1 7 0 0 0,-1-7-32 0 0,0-1 71 0 0,2 9 5 0 0,-3-7-37 0 0,2 7-33 0 0,-2 0-28 0 0,0-9-86 0 0</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3:01.351"/>
    </inkml:context>
    <inkml:brush xml:id="br0">
      <inkml:brushProperty name="width" value="0.05" units="cm"/>
      <inkml:brushProperty name="height" value="0.05" units="cm"/>
    </inkml:brush>
  </inkml:definitions>
  <inkml:trace contextRef="#ctx0" brushRef="#br0">5 1 7023 0 0,'0'0'2826'0'0,"1"2"-2164"0"0,2 2-539 0 0,-1 1 0 0 0,0-1 0 0 0,0 1 0 0 0,-1-1-1 0 0,1 1 1 0 0,-1 0 0 0 0,1 7 0 0 0,-6 14 652 0 0,3-24-661 0 0,0 1-2 0 0,-4 8-18 0 0,1-1-97 0 0,3-8-113 0 0,-3 8-314 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17:26.145"/>
    </inkml:context>
    <inkml:brush xml:id="br0">
      <inkml:brushProperty name="width" value="0.05" units="cm"/>
      <inkml:brushProperty name="height" value="0.05" units="cm"/>
    </inkml:brush>
  </inkml:definitions>
  <inkml:trace contextRef="#ctx0" brushRef="#br0">0 73 2759 0 0,'0'0'1304'0'0,"2"2"-1120"0"0,-1-1-83 0 0,0 0 0 0 0,0 1-1 0 0,0-1 1 0 0,1 0 0 0 0,-1 0-1 0 0,0 0 1 0 0,1 0 0 0 0,-1 0-1 0 0,1 0 1 0 0,-1 0 0 0 0,1 0-1 0 0,0-1 1 0 0,-1 1 0 0 0,1-1-1 0 0,0 1 1 0 0,-1-1 0 0 0,1 0-1 0 0,2 1 1 0 0,3-1 417 0 0,0 0 0 0 0,0 0 0 0 0,9-1-1 0 0,-14 0-135 0 0,1 1-20 0 0,16 1 478 0 0,-12 0-339 0 0,1-1 0 0 0,-1 0 0 0 0,0-1-1 0 0,11-1 1 0 0,-16 2-59 0 0,10 0-84 0 0,-9 0-190 0 0,9 0 184 0 0,-10 0-168 0 0,11-2 178 0 0,4-1 9 0 0,-11 1-301 0 0,0 1 0 0 0,0 1-1 0 0,0-1 1 0 0,1 1 0 0 0,-1 0 0 0 0,0 0-1 0 0,7 1 1 0 0,-11 0-59 0 0,20 1 100 0 0,-13-3-4 0 0,43 0 369 0 0,-3 1 26 0 0,73 7 0 0 0,-45-4-259 0 0,-76-3-238 0 0,1 0-1 0 0,0 0 1 0 0,0 0-1 0 0,-1 0 1 0 0,1 0 0 0 0,0 0-1 0 0,0 1 1 0 0,-1-1 0 0 0,1 1-1 0 0,0-1 1 0 0,2 2 0 0 0,-3-1-6 0 0,1-1 1 0 0,0 1 0 0 0,0-1 0 0 0,0 1 0 0 0,0-1-1 0 0,0 0 1 0 0,0 1 0 0 0,-1-1 0 0 0,1 0 0 0 0,0 0-1 0 0,2-1 1 0 0,28 3 0 0 0,-1 1 54 0 0,-7 0-43 0 0,-8-1-12 0 0,21 1 1 0 0,-32-4 0 0 0,18 6 0 0 0,-10-1 14 0 0,-8-2-7 0 0,1 0 0 0 0,-1-1 0 0 0,1 0 1 0 0,-1 0-1 0 0,1 0 0 0 0,8-1 0 0 0,19 1-7 0 0,-2 2 54 0 0,-2-3-44 0 0,2 0-10 0 0,92-3 264 0 0,-92 6-200 0 0,-16-1-64 0 0,47 5 64 0 0,-31-5-64 0 0,3 1 0 0 0,-18-3 27 0 0,-5 0 10 0 0,0 0 1 0 0,15 3-1 0 0,24 2 80 0 0,47-5 16 0 0,-11-2-119 0 0,-63 2 37 0 0,-10 0-51 0 0,11-3 13 0 0,22-1 51 0 0,-40 3-48 0 0,18-4 26 0 0,-9 2-36 0 0,16-4 47 0 0,0-1-42 0 0,2 1 42 0 0,12 3-53 0 0,-18 1 59 0 0,-4 1-57 0 0,-1-1 0 0 0,29-9-1 0 0,-42 10-1 0 0,2-1 0 0 0,1 1 0 0 0,19-2 0 0 0,20-1 11 0 0,-24 2 15 0 0,40 2 0 0 0,-63 1-25 0 0,42-5-1 0 0,-14 5 0 0 0,0 1 28 0 0,-24 1-19 0 0,1-1 0 0 0,0-1 0 0 0,13 0 0 0 0,9 0-9 0 0,-16 1 0 0 0,-1-2 0 0 0,1-1 0 0 0,5 1 0 0 0,-15 3 0 0 0,26-1 0 0 0,-16-2 0 0 0,-1 0 0 0 0,30 0 0 0 0,-15 0 0 0 0,0-3 0 0 0,1 1 0 0 0,17-5 0 0 0,-14 5 0 0 0,12 1 0 0 0,-40 2 0 0 0,21-4 0 0 0,-2-2 0 0 0,-14 5 0 0 0,3 1 0 0 0,46-4 0 0 0,-1 2 0 0 0,-20 2 0 0 0,6-1 0 0 0,21-1 0 0 0,-34 0 0 0 0,-16 2 0 0 0,-1 0 0 0 0,1 0 0 0 0,1 2 0 0 0,-1-2 0 0 0,1 0 0 0 0,26-2 11 0 0,-14 2 42 0 0,2 2-53 0 0,28-5 0 0 0,-43 2 0 0 0,8 2 0 0 0,-23-1 0 0 0,37-6 0 0 0,-22 4 0 0 0,1 0 0 0 0,0 0 0 0 0,-1 1 0 0 0,-1 0 0 0 0,1 1 0 0 0,-1 0 0 0 0,1 0 0 0 0,10 2 0 0 0,-2-4 0 0 0,-22 2 0 0 0,16-3 0 0 0,-15 2 0 0 0,1 0 0 0 0,0 1 0 0 0,0-1 0 0 0,0 1 0 0 0,0 0 0 0 0,0 0 0 0 0,0 0 0 0 0,0 0 0 0 0,3 0 0 0 0,22 3 0 0 0,16-2 0 0 0,-30-1 0 0 0,3-1 0 0 0,-9 1 0 0 0,13 5 0 0 0,-18-5 0 0 0,14 2 0 0 0,19-2 0 0 0,-20 2 0 0 0,-1 1 0 0 0,-1-1 0 0 0,1 0 0 0 0,-1 0 0 0 0,1 0 0 0 0,-1 1 0 0 0,-1-1 0 0 0,0 0 0 0 0,1 0 0 0 0,-1 0 0 0 0,0 0 0 0 0,1-1 0 0 0,1 1 0 0 0,1 0 0 0 0,-1 1 0 0 0,0-3 0 0 0,1-1 0 0 0,-2 3 0 0 0,1-1 11 0 0,-2-2 32 0 0,1 1-33 0 0,-1 0-10 0 0,0 0 0 0 0,0 0 0 0 0,0 0 0 0 0,1 0 0 0 0,32 0 0 0 0,-16-2 0 0 0,-27 2 0 0 0,-1-1 0 0 0,1 1 0 0 0,0 0 0 0 0,-1 0 0 0 0,1 0 0 0 0,-1 0 0 0 0,1 0 0 0 0,-1 1 0 0 0,4 0 0 0 0,4 1 0 0 0,29-4 0 0 0,7 1 0 0 0,-15 1 0 0 0,18 0 0 0 0,-16 0 0 0 0,29-3 0 0 0,-33 2 0 0 0,27-1 0 0 0,-41 1 0 0 0,1 2 0 0 0,-1 1 0 0 0,-1 0 0 0 0,1 0 0 0 0,-1 0 0 0 0,1 0 0 0 0,0 1 0 0 0,-1-1 0 0 0,1 0 0 0 0,1 0 0 0 0,0-1 0 0 0,-14-1 0 0 0,21 1 0 0 0,0-2 0 0 0,-18 1 0 0 0,21 3 0 0 0,-12 0 0 0 0,31 4 0 0 0,-15-3 0 0 0,-16-2 0 0 0,1-1 0 0 0,47 2 0 0 0,-52-4 0 0 0,26 4 0 0 0,-23-2-1379 0 0,25 6-1 0 0,-24-3-1309 0 0,2-1-3023 0 0</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3:01.557"/>
    </inkml:context>
    <inkml:brush xml:id="br0">
      <inkml:brushProperty name="width" value="0.05" units="cm"/>
      <inkml:brushProperty name="height" value="0.05" units="cm"/>
    </inkml:brush>
  </inkml:definitions>
  <inkml:trace contextRef="#ctx0" brushRef="#br0">0 0 13015 0 0,'0'0'1408'0'0</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3:02.208"/>
    </inkml:context>
    <inkml:brush xml:id="br0">
      <inkml:brushProperty name="width" value="0.05" units="cm"/>
      <inkml:brushProperty name="height" value="0.05" units="cm"/>
    </inkml:brush>
  </inkml:definitions>
  <inkml:trace contextRef="#ctx0" brushRef="#br0">0 1 2759 0 0,'0'0'6878'0'0,"2"2"-6253"0"0,5 17 753 0 0,-1 0 0 0 0,5 26 1 0 0,-6-24-857 0 0,0 31 698 0 0,-4-44-1049 0 0,0 1 0 0 0,0-1 0 0 0,-1 1 0 0 0,0-1 0 0 0,-1 1 1 0 0,-2 9-1 0 0,3-16-113 0 0,0 0 0 0 0,1 0 1 0 0,-1 0-1 0 0,0 0 1 0 0,1 0-1 0 0,-1 0 1 0 0,3 4-1 0 0,-1 1 72 0 0,-2-5-42 0 0,0 1-7 0 0,1 10 2 0 0,2 2 10 0 0,1-1-2 0 0,1-2-22 0 0,3 4 23 0 0,-6-13-79 0 0,9 14 29 0 0,-10-13-21 0 0,0-2-19 0 0,0 0 1 0 0,0-1 0 0 0,0 1 0 0 0,0-1-1 0 0,0 0 1 0 0,1 1 0 0 0,-1-1-1 0 0,0 0 1 0 0,1 0 0 0 0,-1 0 0 0 0,3 2-1 0 0,-2 0 14 0 0,17 13 43 0 0,0-4-6 0 0,-12-10 1 0 0,2 3-33 0 0,2-2 22 0 0,10 1-33 0 0,-4-6 33 0 0,-15 2-123 0 0,1 0-1 0 0,0-1 1 0 0,-1 1 0 0 0,1-1 0 0 0,-1 0 0 0 0,1 0-1 0 0,-1 0 1 0 0,0 0 0 0 0,1-1 0 0 0,-1 1 0 0 0,0 0-1 0 0,0-1 1 0 0,0 0 0 0 0,4-3 0 0 0,2-2-336 0 0,-4 4-644 0 0,5-8-248 0 0</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4:06.291"/>
    </inkml:context>
    <inkml:brush xml:id="br0">
      <inkml:brushProperty name="width" value="0.05" units="cm"/>
      <inkml:brushProperty name="height" value="0.05" units="cm"/>
    </inkml:brush>
  </inkml:definitions>
  <inkml:trace contextRef="#ctx0" brushRef="#br0">0 0 455 0 0,'0'0'5231'0'0,"1"3"-5084"0"0,3 13-344 0 0,2 23 0 0 0,-6-33 93 0 0,1 0-1 0 0,-2 0 0 0 0,1 1 0 0 0,-2 5 1 0 0,0 2-15 0 0,-1 28-219 0 0,3-40-1282 0 0</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4:07.050"/>
    </inkml:context>
    <inkml:brush xml:id="br0">
      <inkml:brushProperty name="width" value="0.05" units="cm"/>
      <inkml:brushProperty name="height" value="0.05" units="cm"/>
    </inkml:brush>
  </inkml:definitions>
  <inkml:trace contextRef="#ctx0" brushRef="#br0">3 1 7367 0 0,'0'0'568'0'0,"0"3"-373"0"0,-2 10 1037 0 0,2 1 0 0 0,0-1 0 0 0,2 16 0 0 0,-2-26-1116 0 0,1-1-144 0 0,15 42-5023 0 0,-11-32 4123 0 0</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4:12.824"/>
    </inkml:context>
    <inkml:brush xml:id="br0">
      <inkml:brushProperty name="width" value="0.05" units="cm"/>
      <inkml:brushProperty name="height" value="0.05" units="cm"/>
    </inkml:brush>
  </inkml:definitions>
  <inkml:trace contextRef="#ctx0" brushRef="#br0">1 120 1839 0 0,'0'0'11600'0'0,"2"-2"-11488"0"0,8-9 8 0 0,-8 8 1079 0 0,5 4-1084 0 0,20-4 94 0 0,-18 2-113 0 0,-6 0 8 0 0,0 1-20 0 0,29-4 277 0 0,-21 3-287 0 0,26-3 239 0 0,-28 2-247 0 0,-3 1 20 0 0,1 0 0 0 0,0 0 0 0 0,-1 0 0 0 0,1 1 0 0 0,10 1 1 0 0,-5 0-9 0 0,-3 1-2 0 0,32-3 46 0 0,-18 1-111 0 0,-21 0-22 0 0,23-7 181 0 0,5 1-90 0 0,-14 4-66 0 0,-1 0 50 0 0,3 0 0 0 0,-14 1-63 0 0,16 4 71 0 0,-16-3-48 0 0,29 2 101 0 0,0-1 0 0 0,35-4 0 0 0,-13-4-51 0 0,-26 4-74 0 0,27 2 0 0 0,-43 1 0 0 0,7-1-7 0 0,-19 2 11 0 0,38 1 117 0 0,-21-1-100 0 0,6 3 35 0 0,-7-3-63 0 0,10-2 11 0 0,-10 1-4 0 0,1 1 11 0 0,-1 0 32 0 0,20 1 27 0 0,-30 0-60 0 0,-3-1 12 0 0,1 1 0 0 0,0-1-1 0 0,0-1 1 0 0,0 1 0 0 0,9-1-1 0 0,20 2 43 0 0,-7-2 11 0 0,-20 0-59 0 0,-4 0 28 0 0,21 6 13 0 0,23 6 198 0 0,9 3-56 0 0,-51-13-187 0 0,-1 0-12 0 0,15-1-2 0 0,31-2 56 0 0,-22 1-44 0 0,11 0-12 0 0,26-2 122 0 0,-38 2-50 0 0,2-1-58 0 0,-13 0-12 0 0,-4 1 11 0 0,-7 0 32 0 0,8 0-33 0 0,3-2-10 0 0,6 0-1 0 0,-20 2-1 0 0,23 4 69 0 0,8-1-67 0 0,-17-2 0 0 0,-5-1 4 0 0,4 0-10 0 0,29 4 72 0 0,-27-3-66 0 0,2 0 0 0 0,6 3-4 0 0,-20-3 10 0 0,30 4 46 0 0,-4-1-42 0 0,-16-1-10 0 0,9 0 31 0 0,-19-4-19 0 0,30 5 9 0 0,-4-1-21 0 0,-17-1 0 0 0,23-2 0 0 0,-3 0 0 0 0,-8 2 0 0 0,11 0 11 0 0,-8-2 42 0 0,46-7-53 0 0,-60 5 0 0 0,1 0 0 0 0,1 0 0 0 0,-1-2 0 0 0,9 0-2 0 0,-4-1 9 0 0,-2 0-1 0 0,-2 0 37 0 0,12-4-31 0 0,-4 4-14 0 0,-12 4 2 0 0,20-3 0 0 0,4 1-2 0 0,-6 2 15 0 0,-20 0 11 0 0,27-1 5 0 0,-6 2-29 0 0,100-2 0 0 0,-106 2 0 0 0,7 0 0 0 0,62-7 0 0 0,-88 6 0 0 0,1 0 0 0 0,-1 0 0 0 0,1 1 0 0 0,7 0 0 0 0,0 1 0 0 0,29-3 0 0 0,-17 0 0 0 0,-3 4 0 0 0,17-4 0 0 0,-24 1 0 0 0,47-9 0 0 0,-46 9 0 0 0,1-1 0 0 0,-2 2 11 0 0,1 0 32 0 0,5 0-33 0 0,-18 0-9 0 0,19 3-2 0 0,10 1 1 0 0,-27-3 0 0 0,30 0 0 0 0,-35-1 0 0 0,47 0 0 0 0,192 11 64 0 0,-232-10-51 0 0,0 0-1 0 0,0 0 0 0 0,0-1 1 0 0,10-1-1 0 0,-7 0-10 0 0,3 0-2 0 0,8 0-3 0 0,18-7 60 0 0,-23 4-47 0 0,0 0 1 0 0,-1 1 32 0 0,-1 0-33 0 0,1 2-10 0 0,8 0-3 0 0,17 3 81 0 0,-16 0-25 0 0,17-1 19 0 0,-32-1-72 0 0,28-2 0 0 0,-7 0 0 0 0,-1-1 54 0 0,0 2-44 0 0,-26 0-10 0 0,21 1 0 0 0,29 1 0 0 0,30 0 0 0 0,-57 2 0 0 0,19-3 0 0 0,0-3 0 0 0,-32 3 17 0 0,-1 0-1 0 0,0-1 0 0 0,18-2-1 0 0,-7 0 13 0 0,-25 3-17 0 0,46-2 14 0 0,-38 1-26 0 0,-1 1 0 0 0,1 0 0 0 0,12 1 0 0 0,-2 0 59 0 0,14-1-48 0 0,37-2-10 0 0,-49 2 0 0 0,59 3 0 0 0,-15 3 40 0 0,-15 0-16 0 0,14 2-24 0 0,55 4 0 0 0,-97-9 0 0 0,33 0 0 0 0,-39-3 11 0 0,2 0 32 0 0,-1 0-33 0 0,-1 0-10 0 0,54-2 118 0 0,-32 2-97 0 0,32 0 176 0 0,-51 0-137 0 0,0 1-48 0 0,-2 0-12 0 0,1-1 0 0 0,-4 1 11 0 0,-8 0 32 0 0,8 0-33 0 0,-1-1 1 0 0,-7 0 32 0 0,8 2-33 0 0,8-2 9 0 0,-18-2-8 0 0,2 2 2 0 0,27 5 8 0 0,-27-3-21 0 0,20 0 0 0 0,7-1 14 0 0,-3-2 36 0 0,43 1-50 0 0,-37 0 0 0 0,56 5 0 0 0,-65-3 0 0 0,-18-1 0 0 0,31-1 0 0 0,-23 0 0 0 0,0 0 11 0 0,1-1 32 0 0,1 0-33 0 0,0-1-10 0 0,33-5 54 0 0,16-3 178 0 0,-50 7-246 0 0,1 1 14 0 0,8 0 0 0 0,-19 2 0 0 0,29 0 0 0 0,-12 0 0 0 0,-24 0 0 0 0,38 2 0 0 0,-7 1 0 0 0,-3 0 0 0 0,13 2 0 0 0,-25-1 0 0 0,-6-2 0 0 0,-1 0 0 0 0,0-1 0 0 0,1 0 0 0 0,14 0 0 0 0,13 1 0 0 0,3 2 0 0 0,-15 1 0 0 0,-12-4 0 0 0,7 1 8 0 0,-13-2 21 0 0,35 7-2 0 0,-31-5-16 0 0,-6-1 31 0 0,8 2-31 0 0,4 1-11 0 0,-1-2 0 0 0,0-1 0 0 0,1-2 0 0 0,0 0 0 0 0,0 0 0 0 0,8-4-2 0 0,-24 5 2 0 0,40-4 13 0 0,-36 3 29 0 0,9-2-31 0 0,3-1-11 0 0,0 1 0 0 0,-2-1 0 0 0,1 1 0 0 0,1-1 11 0 0,-1 0 31 0 0,0 1-31 0 0,-1-1-11 0 0,-1 2 0 0 0,1-1 0 0 0,-1 0 0 0 0,-5 2 0 0 0,12 1 0 0 0,-6-1 0 0 0,-1 2 0 0 0,41 0 0 0 0,-2-4 0 0 0,-15 3 53 0 0,0 0-42 0 0,-12-1-11 0 0,0 0 0 0 0,-18 0 0 0 0,3 0 0 0 0,7-2 0 0 0,21-3 0 0 0,-25 3 0 0 0,0-1 0 0 0,1 0 0 0 0,0 1 0 0 0,1-1 0 0 0,0 2 0 0 0,-1-1 0 0 0,3-1 0 0 0,-2 2 0 0 0,0-1 0 0 0,1-1 0 0 0,-2 0 0 0 0,-2 1 11 0 0,-7 2 31 0 0,14 0-32 0 0,-16 2-4 0 0,35-4 66 0 0,-21 1-85 0 0,-2 2 13 0 0,-3-1 0 0 0,-1 0 0 0 0,11-2 0 0 0,-9 1 0 0 0,-1-2 0 0 0,1 1 0 0 0,-1 1 0 0 0,0 0 0 0 0,1 0 0 0 0,-1 2 0 0 0,1 2 0 0 0,-1 1 0 0 0,-2 3 0 0 0,0 0 0 0 0,0 1 0 0 0,0 0 0 0 0,2 0 0 0 0,-2 1 0 0 0,0-1 0 0 0,0-2 0 0 0,0 1 0 0 0,0-1 0 0 0,1 0 0 0 0,1-1 0 0 0,-4-4-11 0 0,-7 0-49 0 0,0 0-104 0 0,6-1 87 0 0,-5 1-15 0 0</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4:15.620"/>
    </inkml:context>
    <inkml:brush xml:id="br0">
      <inkml:brushProperty name="width" value="0.05" units="cm"/>
      <inkml:brushProperty name="height" value="0.05" units="cm"/>
    </inkml:brush>
  </inkml:definitions>
  <inkml:trace contextRef="#ctx0" brushRef="#br0">135 9 2815 0 0,'0'0'3552'0'0,"9"-7"2088"0"0,-7 8-5346 0 0,4 2-538 0 0,-1-2 4426 0 0,-13 12-3840 0 0,-10 3 76 0 0,16-14-322 0 0,2-2-90 0 0,0 0 0 0 0,0 1-1 0 0,0-1 1 0 0,0 0 0 0 0,0 0-1 0 0,0 1 1 0 0,-1-1 0 0 0,1 0-1 0 0,0 0 1 0 0,0 0 0 0 0,0 1-1 0 0,0-1 1 0 0,-1 0 0 0 0,1 0-1 0 0,0 0 1 0 0,0 1 0 0 0,-1-1-1 0 0,1 0 1 0 0,0 0 0 0 0,0 0-1 0 0,-1 0 1 0 0,1 0 0 0 0,0 0-1 0 0,0 0 1 0 0,-1 0-1 0 0,-5 5 160 0 0,0 1 12 0 0,0-1-59 0 0,-16 11 129 0 0,2 2-173 0 0,10-9-68 0 0,5-4-16 0 0,-8 12 89 0 0,-21 27 53 0 0,32-42 69 0 0,2 0-147 0 0,2 8-33 0 0,-1-5 32 0 0,4 7 13 0 0,0-1 6 0 0,-2-7 6 0 0,3 3 1 0 0,39 44 320 0 0,-33-38-319 0 0,0-1-14 0 0,-3-3-2 0 0,-6-6-43 0 0,0 0 0 0 0,1 0 0 0 0,-1-1 0 0 0,1 1 0 0 0,-1-1-1 0 0,5 2 1 0 0,-3-2-17 0 0,9 6 62 0 0,1-1 14 0 0,-1-1-2 0 0,-9-4-22 0 0,10 3-34 0 0,2 2 26 0 0,-1-2-36 0 0,0 1-1 0 0,-3-1 23 0 0,-4-1-18 0 0,-7 0-10 0 0,33 17 109 0 0,17 2 114 0 0,-49-22 928 0 0,-5-3-1103 0 0,-3-8-44 0 0,-1-2-10 0 0,-2 2 0 0 0,-2-3 0 0 0,2 5 21 0 0,-8-4 22 0 0,-8-12 11 0 0,-4 0-44 0 0,7 8-10 0 0,3-2 0 0 0,12 13 15 0 0,-6-5 28 0 0,-8-4-37 0 0,11 6-6 0 0,0 1 0 0 0,-1 0 0 0 0,0 0 0 0 0,0-1 0 0 0,1-1 0 0 0,1-1 0 0 0,0 0 0 0 0,1 1 0 0 0,1 0 0 0 0,0-2-12 0 0,1-1-36 0 0,2 2 26 0 0,2 7-21 0 0,-3-3 20 0 0,3 4-35 0 0,2 1-68 0 0,5-6 114 0 0,4 1 12 0 0,2 2-10 0 0,1-1-33 0 0,2 1 32 0 0,5 0 12 0 0,-11 2-3 0 0,20-1-7 0 0,-6 2-47 0 0,16-5 58 0 0,3-1-2 0 0,-37 6 0 0 0,17-6 0 0 0,5-1 64 0 0,1-2-64 0 0,-14 5 0 0 0,5-2 0 0 0,-17 6 0 0 0,17-2 0 0 0,21-3 0 0 0,-25 4 0 0 0,18 0 54 0 0,3-3-44 0 0,-23 3 1 0 0,-1 0 32 0 0,-3 1-22 0 0,-5 0 22 0 0,3-2-22 0 0,-5 3 32 0 0,0-1 1 0 0,5-1-32 0 0,1-3-4287 0 0</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4:06.496"/>
    </inkml:context>
    <inkml:brush xml:id="br0">
      <inkml:brushProperty name="width" value="0.05" units="cm"/>
      <inkml:brushProperty name="height" value="0.05" units="cm"/>
    </inkml:brush>
  </inkml:definitions>
  <inkml:trace contextRef="#ctx0" brushRef="#br0">1 1 5983 0 0,'0'0'4432'0'0,"0"16"-2712"0"0,4-1-1720 0 0,1-1-1136 0 0</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4:06.670"/>
    </inkml:context>
    <inkml:brush xml:id="br0">
      <inkml:brushProperty name="width" value="0.05" units="cm"/>
      <inkml:brushProperty name="height" value="0.05" units="cm"/>
    </inkml:brush>
  </inkml:definitions>
  <inkml:trace contextRef="#ctx0" brushRef="#br0">0 0 919 0 0,'0'0'80'0'0,"2"15"-80"0"0,-4-1 9952 0 0,4 1-9152 0 0,0-1-584 0 0,-2 1-728 0 0</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4:06.860"/>
    </inkml:context>
    <inkml:brush xml:id="br0">
      <inkml:brushProperty name="width" value="0.05" units="cm"/>
      <inkml:brushProperty name="height" value="0.05" units="cm"/>
    </inkml:brush>
  </inkml:definitions>
  <inkml:trace contextRef="#ctx0" brushRef="#br0">1 1 7999 0 0,'0'0'872'0'0,"0"16"-872"0"0,3-1 0 0 0,3-1 1584 0 0,1-1-1016 0 0,0 2-568 0 0,-3-1-4496 0 0</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4:19.363"/>
    </inkml:context>
    <inkml:brush xml:id="br0">
      <inkml:brushProperty name="width" value="0.05" units="cm"/>
      <inkml:brushProperty name="height" value="0.05" units="cm"/>
    </inkml:brush>
  </inkml:definitions>
  <inkml:trace contextRef="#ctx0" brushRef="#br0">0 117 3679 0 0,'0'0'4776'0'0,"3"-3"-4512"0"0,14-14 9874 0 0,-14 18-10065 0 0,24 7 380 0 0,-24-8-101 0 0,0 1-264 0 0,24 8 128 0 0,-24-8-152 0 0,-1 0 3 0 0,8 1 10 0 0,-8-1 158 0 0,1 0-176 0 0,8 2-37 0 0,-6-1 26 0 0,6 2-24 0 0,-5-3 24 0 0,5 2-25 0 0,-6-2 20 0 0,14 5-34 0 0,-16-6-7 0 0,38 4 61 0 0,-23-2-52 0 0,44 10 106 0 0,-33-8-117 0 0,13 3 0 0 0,-12-2 34 0 0,-3 2-4 0 0,-2-2-30 0 0,2 1 0 0 0,-15-3 0 0 0,42 4 0 0 0,-50-6 0 0 0,19 0 0 0 0,11 3 64 0 0,-27-4 296 0 0,-6-2-112 0 0,-10-3-136 0 0,-4-1-112 0 0,0 2 0 0 0,0 1 0 0 0,-21-3 32 0 0,0-2 0 0 0,1-1 0 0 0,-62-26 0 0 0,16 7-78 0 0,58 21 23 0 0,0 0 1 0 0,1-1 0 0 0,-37-20-1 0 0,34 14 23 0 0,-48-19-298 0 0,68 31 229 0 0,0 1 16 0 0,-16-1-67 0 0,6 1 59 0 0,3 1-16 0 0,8 0 3 0 0,4 2-363 0 0,-1 2 409 0 0,18 15-19 0 0,7 3 12 0 0,1-3 6 0 0,0 3 29 0 0,-19-15-5 0 0,-3-3-4 0 0,1 0 1 0 0,0 0 0 0 0,0-1-1 0 0,0 0 1 0 0,0 0 0 0 0,8 2-1 0 0,30 13 9 0 0,-9-6 0 0 0,-30-10 0 0 0,20 4 0 0 0,7-2 0 0 0,-17-2 0 0 0,5 4 0 0 0,23 2 11 0 0,-41-7 418 0 0,-6-3-409 0 0,-1 1-1 0 0,1-1 1 0 0,0 0-1 0 0,0-1 0 0 0,-4-2 1 0 0,-1 0-1 0 0,-12-6-19 0 0,11 6-3 0 0,-33-15 37 0 0,-45-28-1 0 0,75 41-58 0 0,5 2 13 0 0,0-1-1 0 0,0 0 1 0 0,-11-10 0 0 0,8 6-72 0 0,3 4 78 0 0,-17-8-258 0 0,23 13 188 0 0,4 3-464 0 0,42 25 518 0 0,90 48-96 0 0,-97-54 118 0 0,-27-15 0 0 0,0 0 0 0 0,0-1 0 0 0,18 6 0 0 0,-23-10 0 0 0,16 11 0 0 0,-16-10 0 0 0,16 10 0 0 0,32 13 0 0 0,-45-21 0 0 0,30 9 0 0 0,-2-2 0 0 0,-25-7 0 0 0,0-1 0 0 0,0 0 11 0 0,-9-2 316 0 0,-4 1-258 0 0,-7 6-14 0 0,-11 7-44 0 0,19-15-11 0 0,-1 0 0 0 0,0 1 0 0 0,0 0 0 0 0,1-1 0 0 0,-1 1 0 0 0,0 0-1 0 0,1 0 1 0 0,-1 0 0 0 0,1 0 0 0 0,-3 1 0 0 0,-13 10 0 0 0,10-7 0 0 0,1-1 0 0 0,-2 0 0 0 0,1 0 0 0 0,0-1 0 0 0,-15 5 0 0 0,-8 4 0 0 0,-45 26 0 0 0,28-13 0 0 0,30-18 13 0 0,-1 0 0 0 0,0-1 0 0 0,-1 0-1 0 0,-25 3 1 0 0,6-6-13 0 0,28-3-12 0 0,9 0-49 0 0,2 0-284 0 0,0-1 335 0 0,0 1 0 0 0,0-1 0 0 0,0 1-1 0 0,1 0 1 0 0,-1 0 0 0 0,0-1 0 0 0,0 1 0 0 0,1 0 0 0 0,0 0-1 0 0,0 0-1 0 0,-1 0 11 0 0,1-1 0 0 0,0 1-1 0 0,0 0 1 0 0,-1-1 0 0 0,1 1 0 0 0,0 0-1 0 0,0 0 1 0 0,-1 0 0 0 0,1 1 0 0 0,0-1-1 0 0,3 1 1 0 0,-4-1 1 0 0,1 0 1 0 0,0 1-1 0 0,0-1 0 0 0,0 0 0 0 0,-1 0 1 0 0,1-1-1 0 0,0 1 0 0 0,0 0 0 0 0,0-1 1 0 0,-1 1-1 0 0,4-1 0 0 0,60-12-72 0 0,-34 8 72 0 0,-17 1 0 0 0,-3 1 11 0 0,-9 2 269 0 0,-4 1-221 0 0,-1-1-54 0 0,1 0 1 0 0,-1 0-1 0 0,0 0 1 0 0,0 1 0 0 0,0 0-1 0 0,1-1 1 0 0,-1 1 0 0 0,0 0-1 0 0,0 0 1 0 0,0 0 0 0 0,0 1-1 0 0,1-1 1 0 0,-1 1 0 0 0,-4 1-1 0 0,2-1-15 0 0,-19 6-2 0 0,-1 0 37 0 0,0 1 1 0 0,-37 18-1 0 0,9-5-25 0 0,41-15 0 0 0,2-3-10 0 0,8-2-48 0 0,5-1-219 0 0,12 3 218 0 0,0-3 35 0 0,1-4-24 0 0,15-3 37 0 0,1-5-39 0 0,-31 11 46 0 0,27-13-7 0 0,1-3 11 0 0,5-5 0 0 0,-30 20 0 0 0,-1 0 0 0 0,18-19 12 0 0,-20 20 47 0 0,-3 0-4 0 0,-15-2-43 0 0,11 5-12 0 0,2 0-2 0 0,-7 1 2 0 0,-1 2 0 0 0,1 0 0 0 0,0 0 0 0 0,0 1 0 0 0,0 0 0 0 0,1 1 0 0 0,-13 10 0 0 0,-2 2 0 0 0,-6 8 0 0 0,3-2 0 0 0,3-5 0 0 0,20-17 0 0 0,-13 13 0 0 0,8-6 0 0 0,3-2-10 0 0,5-7-46 0 0,5-1-464 0 0,0 0 505 0 0,22-9 16 0 0,-17 6-1 0 0,0 0 0 0 0,-1-1 0 0 0,1 0 0 0 0,-1 0 0 0 0,0-1 0 0 0,0 0 0 0 0,-1 0 0 0 0,1 0 0 0 0,5-7 0 0 0,-5 5 0 0 0,0 1 0 0 0,1 0 0 0 0,14-9 0 0 0,1-1 0 0 0,129-82-62 0 0,-135 87 60 0 0,57-22 2 0 0,-65 28 0 0 0,0 0 0 0 0,17-6 0 0 0,27-10 0 0 0,-27 13-893 0 0,-12 2-1751 0 0,-3 0-3123 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17:35.452"/>
    </inkml:context>
    <inkml:brush xml:id="br0">
      <inkml:brushProperty name="width" value="0.1" units="cm"/>
      <inkml:brushProperty name="height" value="0.1" units="cm"/>
      <inkml:brushProperty name="color" value="#004F8B"/>
    </inkml:brush>
  </inkml:definitions>
  <inkml:trace contextRef="#ctx0" brushRef="#br0">1 0 2615 0 0,'0'0'118'0'0,"4"1"-4"0"0,11 3-79 0 0,-11-3 208 0 0,-1 0 101 0 0,6 2 76 0 0,-6-2 457 0 0,11-1 1639 0 0,0 0-1815 0 0,-11 0-371 0 0,0 0-61 0 0,44 0 1716 0 0,-22 0-1233 0 0,-22 0-592 0 0,0 0-2 0 0,94-1 804 0 0,-82 1-898 0 0,20-2 80 0 0,71 2 240 0 0,-75 0-384 0 0,23 1 26 0 0,96-4 514 0 0,-129 3-531 0 0,-18 1-4 0 0,33 0 55 0 0,-19-1-60 0 0,-3 0 11 0 0,1 0 32 0 0,0 0-33 0 0,-1 0-10 0 0,1 2 11 0 0,-1-1 42 0 0,-2 0-7 0 0,7-1 19 0 0,28-1 70 0 0,-32 1-114 0 0,2 0 22 0 0,0 0-35 0 0,-7 1-5 0 0,12 1-4 0 0,11-1 1 0 0,16-1 0 0 0,-33 0 11 0 0,2 0 32 0 0,35-1-33 0 0,1 2-10 0 0,-32-1 0 0 0,-20 0 0 0 0,2 2 0 0 0,32 3 0 0 0,-21-4 0 0 0,1 0 0 0 0,-1 2 0 0 0,-1-2 0 0 0,1 1 0 0 0,0 0 0 0 0,0 1 0 0 0,0-1 0 0 0,-1 2 0 0 0,-1-1 0 0 0,0-1 0 0 0,0 0 0 0 0,1 1 0 0 0,0 1 0 0 0,0-2 0 0 0,0 2 0 0 0,1-1 0 0 0,-1-1 0 0 0,1-2 0 0 0,0 2 0 0 0,1 0 0 0 0,0 0 0 0 0,6 2 0 0 0,-18-4 0 0 0,17-1 0 0 0,6 2-86 0 0,-14 0 18 0 0,0 0 0 0 0,19-2 0 0 0,-18-1 25 0 0,0-2 22 0 0,1 1-35 0 0,1 1-22 0 0,47-12-66 0 0,-47 12 144 0 0,0 0 0 0 0,0 0 0 0 0,1 2 0 0 0,-1-2 0 0 0,-1 0 11 0 0,31-3-46 0 0,1-5 35 0 0,-26 5 0 0 0,19 0 0 0 0,-9 2 0 0 0,-16 2 0 0 0,-1 1 0 0 0,1 0 0 0 0,0 1 0 0 0,-1 0 0 0 0,0-1 0 0 0,-1 2 0 0 0,0 0 0 0 0,2 3 0 0 0,-3-2-12 0 0,-7-1-36 0 0,7 2 36 0 0,2 2 12 0 0,1-1 0 0 0,0 1-10 0 0,-1-1-44 0 0,37 20-1754 0 0</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6:29.611"/>
    </inkml:context>
    <inkml:brush xml:id="br0">
      <inkml:brushProperty name="width" value="0.05" units="cm"/>
      <inkml:brushProperty name="height" value="0.05" units="cm"/>
    </inkml:brush>
  </inkml:definitions>
  <inkml:trace contextRef="#ctx0" brushRef="#br0">1 22 455 0 0,'0'0'7864'0'0,"4"-1"-7728"0"0,12-3 0 0 0,-12 3 2286 0 0,-2 3-2356 0 0,0 0-42 0 0,18 10 272 0 0,-17-11-40 0 0,0 0-160 0 0,7 4-5 0 0,-7-4 106 0 0,0 0-133 0 0,-1 2-41 0 0,27 9 456 0 0,-20-9-458 0 0,-6-2 32 0 0,0-1 1 0 0,12 2-33 0 0,9-1 33 0 0,-23-1-57 0 0,43-1 133 0 0,-38 1-129 0 0,21-2 62 0 0,-14 1-52 0 0,-7 0 32 0 0,8-1-33 0 0,2-1-10 0 0,-1 1 0 0 0,1 2 0 0 0,-1 0 0 0 0,1 0 0 0 0,-2 0 0 0 0,45 3 64 0 0,-43-2-64 0 0,-4-1 11 0 0,-7-1 32 0 0,7-1-33 0 0,3-1-10 0 0,-1 0 0 0 0,1-1 0 0 0,-1 1 0 0 0,1 0 0 0 0,-1 2 0 0 0,1-1 0 0 0,0 0 0 0 0,-1 0 0 0 0,0 1 0 0 0,-1 0 11 0 0,0-1 32 0 0,0 1-33 0 0,1-1-10 0 0,1 0 0 0 0,-2 0 0 0 0,1 0 0 0 0,-1 1 0 0 0,2-1 0 0 0,-1 0 0 0 0,1 2 0 0 0,-1 0 0 0 0,1 1 0 0 0,1-1 0 0 0,-1-1 0 0 0,-1-1 0 0 0,1 0 0 0 0,1 0 0 0 0,1-1 0 0 0,-1 1 0 0 0,-1 2 0 0 0,1 0 0 0 0,-1 0 0 0 0,1 0 0 0 0,0 0 0 0 0,1 0 0 0 0,-1 0 0 0 0,-1 0 0 0 0,1 2 0 0 0,0-1 0 0 0,-1 0 0 0 0,-1 2 0 0 0,1-3 0 0 0,0 1 0 0 0,1 0 0 0 0,-1 3 0 0 0,-1 2 0 0 0,1 0 0 0 0,-2-1 11 0 0,-8-3 32 0 0,8 2-33 0 0,1 2-10 0 0,1-2 0 0 0,1-1 0 0 0,-2 1 0 0 0,0-1 0 0 0,1-1 0 0 0,-3 0 0 0 0,2 1 0 0 0,0-1 0 0 0,0-1 0 0 0,0-2 0 0 0,-1-2 0 0 0,1 1 0 0 0,-1 2 0 0 0,0 1 0 0 0,0 2 0 0 0,1 0 0 0 0,-1 1 0 0 0,-2 0 0 0 0,2-1 0 0 0,3 1 0 0 0,9 3 11 0 0,-23-7 42 0 0,1 1 1 0 0,6 3-33 0 0,-6-3 32 0 0,-1 0 1 0 0,6 2-33 0 0,-3-1 22 0 0,7 3-33 0 0,3 0-10 0 0,1 0 0 0 0,-1-1 0 0 0,32 3 64 0 0,-31-5-64 0 0,-1 0 0 0 0,1 0 0 0 0,1 1 0 0 0,-1 1 0 0 0,0 0 0 0 0,-1 1 0 0 0,-1 1 0 0 0,1-1 0 0 0,-3 1 11 0 0,-7-4 32 0 0,7 3-33 0 0,3 0-10 0 0,-1 1 0 0 0,-1 1 0 0 0,2-1 0 0 0,-1-1 0 0 0,1 2 0 0 0,-1-1 0 0 0,-1 1 0 0 0,2 0 0 0 0,-1-1 0 0 0,1-1 0 0 0,-1 1 0 0 0,-1-1 0 0 0,0 1 0 0 0,0 1 0 0 0,2-2 0 0 0,0 1 0 0 0,-2-1 11 0 0,0-1 32 0 0,-1 1-33 0 0,0 1-10 0 0,0-2 0 0 0,2 1 0 0 0,1 0 0 0 0,0-1 0 0 0,-1-2 0 0 0,1 1 0 0 0,-1-2 0 0 0,0 0 0 0 0,-1 1 0 0 0,-1 2 0 0 0,1-1 0 0 0,1 1 0 0 0,-1 1 0 0 0,2 1 0 0 0,0-2 0 0 0,0-1 0 0 0,0 1 0 0 0,1 0 0 0 0,0 1 0 0 0,-3-2 11 0 0,-8-2 32 0 0,10 2-33 0 0,2 1-10 0 0,-1-2 0 0 0,0 1 0 0 0,-1 1 0 0 0,1 0 0 0 0,-1 1 0 0 0,0 0 0 0 0,1-1 0 0 0,0 0 0 0 0,0 1 0 0 0,-1 0 0 0 0,0-1 0 0 0,-1 0 0 0 0,1 0 0 0 0,0 0 0 0 0,-2 0 11 0 0,-7-2 32 0 0,5 1-22 0 0,-6-1 22 0 0,8 2-33 0 0,3 0-10 0 0,-1 0 0 0 0,0-2 0 0 0,0-1 0 0 0,-1 0 0 0 0,1 0-14 0 0,4 2-62 0 0,-13-4 83 0 0,9-1-12 0 0,-4-1 5 0 0,3 3 0 0 0,-1-1 0 0 0,1 1 0 0 0,-2 0 0 0 0,0 1 0 0 0,0-1 0 0 0,0 0 0 0 0,3 0 0 0 0,-13 2 0 0 0,2 0 0 0 0,26-1 0 0 0,-17-1 0 0 0,0 1 0 0 0,1 2 0 0 0,0-1 0 0 0,1 0 0 0 0,0 1 0 0 0,-3 0 11 0 0,-7-1 32 0 0,7 3-33 0 0,4 1-10 0 0,0-1 0 0 0,1-2 0 0 0,3 3 30 0 0,-16-4 35 0 0,-1 0 2 0 0,19 2-37 0 0,1 1-9 0 0,-22-5-4 0 0,24-1 20 0 0,-10 1 16 0 0,-9 0 1 0 0,7 1-54 0 0,2-1-32 0 0,-3 1 74 0 0,-7-1 12 0 0,49 2-54 0 0,-50-2-43 0 0,9 1 32 0 0,1 0 11 0 0,2 4 0 0 0,-1 0 0 0 0,0 1 0 0 0,-1-2 0 0 0,-1 1 0 0 0,8 2 0 0 0,-21-7 0 0 0,41 9 0 0 0,-27-5 0 0 0,1 1 0 0 0,0-1 0 0 0,-1 1 0 0 0,-1-1 0 0 0,0 0 0 0 0,1 1 0 0 0,-1-1 0 0 0,0 0 0 0 0,6 1 44 0 0,25 0-21 0 0,-39-4-76 0 0,7 2 39 0 0,2-1 14 0 0,-1 0 0 0 0,0-1 0 0 0,1 0 0 0 0,1-2 0 0 0,-1-1 0 0 0,1 0 0 0 0,1 1 0 0 0,1-1 0 0 0,-1 1 0 0 0,0 0 0 0 0,1 1 0 0 0,-1 0 0 0 0,1 0 0 0 0,0 1 0 0 0,0 0 0 0 0,0-1 0 0 0,0 1 0 0 0,0 0 0 0 0,-2 1 0 0 0,1 0 0 0 0,-1 0 0 0 0,-1 0 0 0 0,1 1 0 0 0,-1 0 0 0 0,1-1 0 0 0,-1 1 0 0 0,-1-1 11 0 0,-9 0 32 0 0,8 3-33 0 0,2 1-10 0 0,0 0 0 0 0,-1-1 0 0 0,0-1 0 0 0,1 0 0 0 0,13 4 0 0 0,17 2 0 0 0,-31-8 0 0 0,0 0 0 0 0,1-1 0 0 0,-1 0 0 0 0,-1-1 0 0 0,1 1 0 0 0,0-1 0 0 0,0 1 0 0 0,-1 0 0 0 0,1 3 0 0 0,-1-1 0 0 0,0-2 0 0 0,2 2 0 0 0,-1-1 0 0 0,1 1 0 0 0,0 0 0 0 0,0 0 0 0 0,-1 1 0 0 0,1-1 0 0 0,1 1 0 0 0,1 0 0 0 0,0-1 0 0 0,1-1 0 0 0,-4 1 11 0 0,-7-2 32 0 0,6 1-33 0 0,4 1-10 0 0,1-1 0 0 0,-1 0 0 0 0,0 1 0 0 0,-2 0 11 0 0,-6 0 41 0 0,-5-3-54 0 0,19 1 123 0 0,-7 0-111 0 0,2-1-10 0 0,-1 0 0 0 0,0 0 0 0 0,0 0 0 0 0,-1 0 0 0 0,0 0 0 0 0,0 1 0 0 0,1 0 0 0 0,0-1 0 0 0,0 0 0 0 0,6 0 0 0 0,-15 0 0 0 0,25-2 0 0 0,-18 1 0 0 0,7-2 0 0 0,-4 4 0 0 0,2 0 0 0 0,-7 0 0 0 0,41 5 0 0 0,-11 0 0 0 0,-28-4 0 0 0,1 1 0 0 0,-1 1 0 0 0,-1-1 0 0 0,0 1 0 0 0,-1-1 11 0 0,-7-2 32 0 0,7 2-33 0 0,1 0-10 0 0,1-2 0 0 0,1 1 0 0 0,1 3 0 0 0,-1-1 0 0 0,0 0 0 0 0,1 1 0 0 0,-4-1 11 0 0,-10-3 42 0 0,1 0 1 0 0,8 1-33 0 0,-5 0 22 0 0,8 0-22 0 0,9 3 33 0 0,-22-5-56 0 0,23-1 67 0 0,-7 1-65 0 0,-1-3 11 0 0,0 1 32 0 0,1-2-33 0 0,-3-1-10 0 0,1 1 0 0 0,0 1 11 0 0,-1 1 32 0 0,2 0-33 0 0,-1 0-10 0 0,0-1 0 0 0,-1 1 0 0 0,1 0 0 0 0,-1 0 0 0 0,-1 2 0 0 0,2 0 0 0 0,-1 0 0 0 0,1 2 0 0 0,-1 0 0 0 0,-13-2 0 0 0,0 0 0 0 0,1 1 0 0 0,-1-1 0 0 0,0 0 0 0 0,1 1 0 0 0,-1-1 0 0 0,1 0 0 0 0,-1 0 0 0 0,0 0 0 0 0,1 0 0 0 0,-1-1 0 0 0,0 1 0 0 0,3-1 0 0 0,-3 1 0 0 0,1-1 0 0 0,-1 1 0 0 0,0 0 0 0 0,1-1 0 0 0,-1 1 0 0 0,1 0 0 0 0,-1 0 0 0 0,0 0 0 0 0,1 0 0 0 0,-1 0 0 0 0,0 0 0 0 0,1 0 0 0 0,1 1 0 0 0,25 0 0 0 0,-14 1 0 0 0,-6-1 0 0 0,6 2 0 0 0,6 3 0 0 0,9 2 0 0 0,11 5 0 0 0,-27-8 0 0 0,0 1 4 0 0,3 0 35 0 0,11 1-18 0 0,1 1-21 0 0,2 3 64 0 0,-13-4-64 0 0,-1-1 11 0 0,-1-1 32 0 0,1 1-33 0 0,10 4 4 0 0,-23-9 2 0 0,21 4 8 0 0,7 2 50 0 0,-7-2-78 0 0,-18-3 23 0 0,13 4 41 0 0,28 12 57 0 0,-42-15-117 0 0,21 5 72 0 0,-10-4-61 0 0,-1-1 32 0 0,0-1-33 0 0,-1 0-10 0 0,6 0 4 0 0,-18-3-10 0 0,2 0 13 0 0,32 5 52 0 0,-21-3-59 0 0,5-1 0 0 0,14 1 0 0 0,7 0 11 0 0,-3-1 42 0 0,-25 0-53 0 0,52-1 0 0 0,-51 1 0 0 0,1 2 0 0 0,1 0 0 0 0,-2 0 0 0 0,0 1 0 0 0,0 0 0 0 0,1-1 0 0 0,-1 2 0 0 0,3 0 0 0 0,-1 1 0 0 0,-1 1 0 0 0,1 1 0 0 0,0 0 0 0 0,1 2 0 0 0,-1-2 0 0 0,0 0 0 0 0,0 1 0 0 0,0-1 0 0 0,0 2 0 0 0,0-3 0 0 0,0 1 0 0 0,1 0 0 0 0,-2 0 0 0 0,1 0 0 0 0,0-3 0 0 0,1-2 0 0 0,-1 2 11 0 0,-2-2 32 0 0,1 1-33 0 0,1-1-10 0 0,0 0 0 0 0,0 2 0 0 0,-1-1 0 0 0,0-1 0 0 0,0-2 0 0 0,-1 2 0 0 0,1-2 0 0 0,-1 0 0 0 0,0 1 11 0 0,6-1 14 0 0,-18 0-9 0 0,17-1-4 0 0,-6-1-12 0 0,5-2 0 0 0,-15 4 0 0 0,27 0 0 0 0,-24 0 0 0 0,28 1 0 0 0,-21 0 0 0 0,-1 0 0 0 0,1 0 0 0 0,1-1 0 0 0,0 2 0 0 0,0 1 0 0 0,-1 0 0 0 0,1 0 0 0 0,1-1 0 0 0,-1 1 0 0 0,1-1 0 0 0,2 0 0 0 0,0 0 0 0 0,-2-2 0 0 0,1 2 0 0 0,9 3 0 0 0,-25-5 0 0 0,45 4 0 0 0,-27-2 0 0 0,0 1 0 0 0,-2-2 0 0 0,1 0 0 0 0,7 1 0 0 0,-1-2 0 0 0,1 3 0 0 0,0 1 0 0 0,7-1 0 0 0,1 1 0 0 0,-17-1 0 0 0,7 2 0 0 0,-17-5 0 0 0,13 1 0 0 0,-12-1 0 0 0,19 3 0 0 0,19 6 0 0 0,-39-8 0 0 0,28 5 0 0 0,-19-4 0 0 0,11 1 0 0 0,18 7 0 0 0,-29-7 0 0 0,-1 1 0 0 0,0-1 0 0 0,0-1 0 0 0,1 0 0 0 0,0 0 0 0 0,0-1 0 0 0,1 2 0 0 0,0 0 0 0 0,0-1 0 0 0,1 1 11 0 0,1 0 32 0 0,8 0-31 0 0,-24-3-16 0 0,25 5 70 0 0,-9-2-66 0 0,-1 3 0 0 0,1 0 0 0 0,-1-1 0 0 0,0 1 0 0 0,-1 0 0 0 0,0 1 0 0 0,1 0 0 0 0,4 3 0 0 0,-19-10 0 0 0,38 13 0 0 0,-24-7 0 0 0,1-1 0 0 0,-2-1 0 0 0,-1-1 11 0 0,-8-1 32 0 0,14 5-32 0 0,-19-7-11 0 0,36 8-1 0 0,-14-4 1 0 0,-17-4 0 0 0,25 7 0 0 0,2 0 0 0 0,-15-3 0 0 0,29 1 0 0 0,17 4 0 0 0,-50-7 0 0 0,0 0 0 0 0,1 2 0 0 0,-2 0 0 0 0,0 1 0 0 0,1-2 0 0 0,2 1 0 0 0,0 1 0 0 0,0 0 0 0 0,-1-1 0 0 0,1 0 0 0 0,1 0 0 0 0,1-1 0 0 0,1-1 0 0 0,-2 0 0 0 0,-1-2 0 0 0,1 0 0 0 0,1 0 0 0 0,-1 0 0 0 0,0-1 0 0 0,0 0 0 0 0,0 0 0 0 0,-3-1 11 0 0,-8 1 32 0 0,9 0-33 0 0,2 1-10 0 0,-1 0 0 0 0,0 0 0 0 0,-1 0 0 0 0,0 0 11 0 0,-9 0 32 0 0,7 2-33 0 0,3 0-10 0 0,-1 0 0 0 0,1 1 0 0 0,1 2 0 0 0,-1-1 0 0 0,-1 0 0 0 0,-1 0 0 0 0,2 2 0 0 0,-1 0 0 0 0,-1-2 0 0 0,7 3-1 0 0,-15-5 10 0 0,11 5 37 0 0,-12-3-37 0 0,0-2-12 0 0,14 1 162 0 0,-4-1-116 0 0,-1 2-33 0 0,0 1-10 0 0,-2 0 0 0 0,2 0 0 0 0,0 0 0 0 0,0 0 0 0 0,0 1 0 0 0,-1-1 0 0 0,1 1 0 0 0,0-1 0 0 0,1 0 0 0 0,0-1 0 0 0,1 2 0 0 0,-1-1 0 0 0,1 2 0 0 0,0 0 0 0 0,-1-1 0 0 0,0 1 0 0 0,1 1 0 0 0,2-1 0 0 0,-1 0 0 0 0,0 0 0 0 0,-1-1 0 0 0,1 1 0 0 0,1-1 0 0 0,-1 1 0 0 0,6 4 32 0 0,16 15 0 0 0,-23-16-32 0 0,-1 0 0 0 0,1 0 0 0 0,-1 1 0 0 0,-1-1 0 0 0,0 0 0 0 0,-4-1 11 0 0,-5-5 32 0 0,6 3-33 0 0,2 3-10 0 0,0 0 0 0 0,-1-1 0 0 0,7 4 0 0 0,-18-13-1 0 0,28 26 13 0 0,-19-17 41 0 0,-6-6 1 0 0,5 5-33 0 0,13 12 107 0 0,-19-19-75 0 0,0 1 1 0 0,7 7-44 0 0,2 0-10 0 0,2-1 0 0 0,-1-1 0 0 0,0-2 0 0 0,1 1 0 0 0,-1-2 0 0 0,-1 1 0 0 0,2 0 0 0 0,39 12 0 0 0,-40-14 0 0 0,3 1 11 0 0,-2 0 32 0 0,0-1-33 0 0,0 0-10 0 0,0 0 0 0 0,0-1 0 0 0,1 1 0 0 0,-2 0 11 0 0,-7-1 32 0 0,21 5 38 0 0,-24-6 284 0 0,2 0 122 0 0,1 1-386 0 0,0 0-238 0 0,0 0 0 0 0,0-1 0 0 0,1 0 0 0 0,-1 0 0 0 0,0-1-1 0 0,8 1 1 0 0,70 8 1292 0 0,-80-9-1655 0 0,0 0 328 0 0,61 9-240 0 0,-48-7 397 0 0,1 1 15 0 0,-1 0 0 0 0,-1 0 0 0 0,1-1 0 0 0,-1 2 0 0 0,-11-3 0 0 0,15 3 0 0 0,21 1 0 0 0,-25-3 0 0 0,30 4 0 0 0,-2 1 0 0 0,-17-3 0 0 0,-1-2 0 0 0,-15-3 0 0 0,-1 1 0 0 0,23 2 0 0 0,17 2 0 0 0,23-1 0 0 0,-45-2 0 0 0,-12 0 0 0 0,0 1 0 0 0,2-2 0 0 0,0 0 0 0 0,1 0 0 0 0,0 1 0 0 0,36 0 0 0 0,-20 1 0 0 0,19-2 0 0 0,-19-1 41 0 0,41-6-1 0 0,-50 4-33 0 0,9-1-7 0 0,10 0 0 0 0,-19 3 0 0 0,96-9 64 0 0,-102 7-64 0 0,-6 4 0 0 0,8 0 0 0 0,20 1 0 0 0,-2-2 0 0 0,-26 0 0 0 0,2 0 0 0 0,0 0 0 0 0,1-1 0 0 0,0 0 0 0 0,0 1 0 0 0,2-2 0 0 0,0 0 0 0 0,-1 0 0 0 0,-1 1 0 0 0,2 1 0 0 0,-1-1 0 0 0,0 0 0 0 0,-1-2 0 0 0,-1 1 11 0 0,-9 1 32 0 0,10 1-33 0 0,3 0-10 0 0,-2 0 0 0 0,1 0 0 0 0,-1 1 0 0 0,0 0 0 0 0,-1 1 0 0 0,9 3 0 0 0,-25-5 0 0 0,41 4 0 0 0,9 2 54 0 0,9 0-44 0 0,-17-1 54 0 0,-38-5-62 0 0,5 2 9 0 0,4 1 30 0 0,45 8-31 0 0,-18-6 54 0 0,-10-1 0 0 0,-16-2-64 0 0,0 0 0 0 0,2 0 0 0 0,0 1 0 0 0,-1 1 11 0 0,51 14 170 0 0,-48-13-181 0 0,0-1 0 0 0,0-1 0 0 0,-1-1 0 0 0,-1 1 0 0 0,-1-1 11 0 0,-9 0 32 0 0,8 1-33 0 0,2 2-10 0 0,1-1 0 0 0,-1-1 0 0 0,2 1 0 0 0,-2-2 0 0 0,1 0 0 0 0,-1 1 0 0 0,-1 1 0 0 0,1 1 0 0 0,-1 0 0 0 0,-1-1 0 0 0,1 1 0 0 0,-1 1 0 0 0,8 1 0 0 0,-17-7 0 0 0,28 10 0 0 0,-18-5 0 0 0,-2-2 0 0 0,1-3 0 0 0,-1 1 0 0 0,0-1 0 0 0,1 3 0 0 0,40 10 0 0 0,-40-11 0 0 0,0 1 0 0 0,5 0-2 0 0,17 2 68 0 0,-23-1-66 0 0,1-1 0 0 0,2-1 0 0 0,-1 2 0 0 0,1-1 0 0 0,-1-1 0 0 0,1-2 0 0 0,1 0 0 0 0,1 0 0 0 0,-2 0 0 0 0,-1 0 0 0 0,1 0 0 0 0,1 0 0 0 0,-1 2 0 0 0,0-2 0 0 0,1 0 0 0 0,0 0 0 0 0,-1 0 0 0 0,0 0 0 0 0,0 0 0 0 0,-1 0 0 0 0,1 0 0 0 0,-1 0 0 0 0,0 0 0 0 0,0 0 0 0 0,0 0 0 0 0,0 0 0 0 0,-1-2 0 0 0,1 1 0 0 0,43-2 0 0 0,-30 0 0 0 0,12-3 0 0 0,-24 4 0 0 0,-2-1 0 0 0,1 1 0 0 0,4-1-1 0 0,-18 3-1 0 0,21-1 69 0 0,17-2 67 0 0,-26 1-124 0 0,0 1-10 0 0,0 0 0 0 0,1 1 0 0 0,0 0 0 0 0,0 0 0 0 0,1 0 0 0 0,1 0 0 0 0,2 1 0 0 0,-3 0 0 0 0,1-1 0 0 0,2 2 0 0 0,0-2 0 0 0,0 1 0 0 0,0 0 0 0 0,0-1 0 0 0,-1 1 0 0 0,0 0 0 0 0,0 2 0 0 0,-1-1 0 0 0,0-1 0 0 0,0 1 0 0 0,-1-1 0 0 0,-1-1 0 0 0,1 2 0 0 0,0 1 0 0 0,-1 0 0 0 0,1 0 0 0 0,0 0 0 0 0,1-1 0 0 0,0 2 0 0 0,0-1 0 0 0,-1 1 0 0 0,-1 0 0 0 0,1-1 0 0 0,-1 2 0 0 0,0-1 0 0 0,45 11 219 0 0,-44-12-166 0 0,-2 1 1 0 0,-1-2-44 0 0,-1-1 1 0 0,-7 0 32 0 0,6 1-33 0 0,3-1-10 0 0,0 1 0 0 0,53 7 64 0 0,-52-7-64 0 0,1-2 0 0 0,-2 0 0 0 0,0 0 0 0 0,1 2 0 0 0,1 2 0 0 0,1 0 0 0 0,0 1 0 0 0,1 0 0 0 0,-1-1 0 0 0,-1 3 0 0 0,0 0 0 0 0,1-1 0 0 0,0 1 0 0 0,2-2 0 0 0,-3-1 0 0 0,3 2 0 0 0,-1-1 0 0 0,1 1 0 0 0,-1-1 0 0 0,0 1 0 0 0,-2 1 0 0 0,-1 0 0 0 0,0-1 0 0 0,0 0 0 0 0,0 0 0 0 0,50 14 0 0 0,-50-16 0 0 0,1-3 0 0 0,8 0 0 0 0,-2-1 0 0 0,17 0 0 0 0,-10-2 0 0 0,24 0 0 0 0,-23 0 0 0 0,-10 2 0 0 0,-6 0 0 0 0,8-2 0 0 0,21-1 0 0 0,-28 3 0 0 0,1-1 0 0 0,0 0 0 0 0,1-1 0 0 0,0 0 0 0 0,0 0 0 0 0,1-1 0 0 0,1 3 0 0 0,-2 2 0 0 0,1-1 0 0 0,-1-1 0 0 0,1 1 0 0 0,1 0 0 0 0,-1 1 0 0 0,-1 1 0 0 0,0 1 0 0 0,0 0 0 0 0,0-1 0 0 0,-1-1 0 0 0,0-1 0 0 0,1 2 0 0 0,-1-1 0 0 0,-1 0 0 0 0,1 0 0 0 0,-1-1 0 0 0,1 0 0 0 0,-1 0 0 0 0,-1 1 0 0 0,0 2 0 0 0,1-1 0 0 0,1 1 0 0 0,3 1-2 0 0,17 8 68 0 0,-22-7-66 0 0,-1 1 0 0 0,0 0 0 0 0,0 0 0 0 0,0 1 0 0 0,0-1 0 0 0,0-2 0 0 0,1-1 0 0 0,0 1 0 0 0,-2-1 0 0 0,1-2 0 0 0,-1 2 0 0 0,0-1 0 0 0,26 6 0 0 0,-25-6 0 0 0,1-2 0 0 0,-1-1 0 0 0,1 0 0 0 0,1 0 0 0 0,0 0 0 0 0,2-2 0 0 0,1 0 0 0 0,-1-1 0 0 0,0 1 0 0 0,1 0 0 0 0,-1 0 0 0 0,1 1 0 0 0,-1-2 0 0 0,0 0 0 0 0,1 0 0 0 0,-1 1 0 0 0,2 1 0 0 0,-1 0 0 0 0,-1-1 0 0 0,2 2 0 0 0,-1-2 0 0 0,-1 1 0 0 0,-1 0 0 0 0,1 1 0 0 0,0 0 0 0 0,-1 0 0 0 0,1 0 0 0 0,-1 0 0 0 0,-1 0 0 0 0,1 1 0 0 0,0 0 0 0 0,5 1 0 0 0,-14-2 0 0 0,26 0 0 0 0,-18 0 0 0 0,1-2 0 0 0,-1 2 0 0 0,1 0 0 0 0,0 0 0 0 0,13 1 0 0 0,-8-3 0 0 0,15-2 0 0 0,-14 2 0 0 0,-16 1 0 0 0,27-5 0 0 0,-17 4 0 0 0,0 1 0 0 0,-1 0 0 0 0,1 1 0 0 0,0-2 0 0 0,1 2 0 0 0,0 2 0 0 0,-1-2 0 0 0,1 2 0 0 0,1 0 0 0 0,1 1 0 0 0,-1 1 0 0 0,0-1 0 0 0,0 0 0 0 0,-1 0 0 0 0,2 2 0 0 0,0 1 0 0 0,-1-1 0 0 0,1-1 0 0 0,-2 1 0 0 0,5 1 0 0 0,-21-6 0 0 0,39 4 0 0 0,-24-2 0 0 0,8 1 0 0 0,-23-3 0 0 0,39 11 0 0 0,-25-7 0 0 0,1-1 0 0 0,-1 3 0 0 0,1-1 0 0 0,5 0 0 0 0,-15-5 0 0 0,38 14 0 0 0,18 6 64 0 0,-47-15-64 0 0,0 0 0 0 0,0-3 0 0 0,-1 2 0 0 0,-1 1 0 0 0,1 1 0 0 0,-2-1 0 0 0,2-1 0 0 0,-2 1 0 0 0,0 1 0 0 0,3 0 0 0 0,-4-1 5 0 0,0 1-13 0 0,7 9 75 0 0,-5-5-67 0 0,0 0 0 0 0,0 1 0 0 0,1 1 0 0 0,0 0 0 0 0,-1-1 0 0 0,1 0 0 0 0,-2-2 0 0 0,2 0 0 0 0,1 0 0 0 0,-1 1 0 0 0,2 0 0 0 0,-1-1 0 0 0,-1 0 0 0 0,1 0 0 0 0,1-1 0 0 0,0-1 0 0 0,2 0 0 0 0,0-3 0 0 0,-2-2 0 0 0,-1 0 0 0 0,1 1 0 0 0,-1 2 0 0 0,1-1 0 0 0,-1 0 0 0 0,1 0 0 0 0,44 10 0 0 0,-19-4 0 0 0,-12-3 64 0 0,-15-4-64 0 0,51 16 0 0 0,-50-14 0 0 0,6 3 0 0 0,26 6 0 0 0,-32-10 0 0 0,-8-2 0 0 0,13 6 0 0 0,-14-6 0 0 0,17 9 0 0 0,-8-3 0 0 0,-1 0 0 0 0,1 0 0 0 0,1-1 0 0 0,-1 4 0 0 0,1-1 0 0 0,32 22 64 0 0,-30-22-64 0 0,-4-2 11 0 0,-7-5 32 0 0,7 5-33 0 0,1 1 2 0 0,-9-5 36 0 0,7 6-24 0 0,1 1 24 0 0,0 0-36 0 0,0 0-12 0 0,0 0 0 0 0,-1 0 0 0 0,0 0 0 0 0,1 0 0 0 0,2-2 0 0 0,-2 0 0 0 0,0 0 0 0 0,1 1 0 0 0,-1 0 0 0 0,-4-1 11 0 0,-5-5 32 0 0,5 5-33 0 0,3 0-10 0 0,-2-1 11 0 0,-7-5 32 0 0,4 4-22 0 0,-3-3 22 0 0,5 4-33 0 0,0 0 1 0 0,-5-4 32 0 0,5 5-33 0 0,2 0-10 0 0,-2 2 0 0 0,0 0 0 0 0,2-2 0 0 0,0 0 0 0 0,0 2 0 0 0,0-2 0 0 0,-1-1 0 0 0,0 1 0 0 0,1-1 0 0 0,0 0 0 0 0,0-1 0 0 0,-1 1 0 0 0,0-1 0 0 0,2 0 0 0 0,0 0 0 0 0,5 1 0 0 0,-16-8 0 0 0,26 21 0 0 0,-12-8 0 0 0,13 7 0 0 0,-16-12 0 0 0,-1-1 0 0 0,-1 1 0 0 0,1 2 0 0 0,0 1 0 0 0,-2 0 0 0 0,2-2 0 0 0,2 2 0 0 0,-1 0 0 0 0,0 0 0 0 0,0 2 0 0 0,-1 1 0 0 0,2-1 0 0 0,-2-1 0 0 0,3 1 0 0 0,1 0 0 0 0,-2-1 0 0 0,1-2 0 0 0,-3-1 11 0 0,-7-5 32 0 0,8 8-33 0 0,1-1-10 0 0,0 0 0 0 0,0 1 0 0 0,1-1 0 0 0,1 0 0 0 0,-1 1 0 0 0,-1-2 0 0 0,0 0 0 0 0,1 0 0 0 0,-1 0 0 0 0,-2 1 11 0 0,-2-1 32 0 0,2 1-33 0 0,-2 0-10 0 0,2-1 0 0 0,2 0 0 0 0,-3 0 0 0 0,0 0 0 0 0,-1 1 0 0 0,0 0 0 0 0,3 0 0 0 0,1-2 0 0 0,0 0 0 0 0,-2 0 0 0 0,19 18 26 0 0,-27-24-20 0 0,0 0 1 0 0,0 0-1 0 0,0-1 0 0 0,0 1 1 0 0,7 2-1 0 0,-6-3-6 0 0,15 11 0 0 0,11 19 83 0 0,14 7-19 0 0,-3-5-11 0 0,8 6 11 0 0,-34-27-64 0 0,-13-11 0 0 0,25 27 0 0 0,-5-7 0 0 0,-11-9 0 0 0,3 2 0 0 0,-7-9 0 0 0,16 7 0 0 0,8 10 0 0 0,1-2 0 0 0,-7-5 0 0 0,-2 0 0 0 0,11 6 0 0 0,12 9 0 0 0,-32-22 0 0 0,-4-2 0 0 0,0 0 0 0 0,0 0 0 0 0,0 1 0 0 0,13 15 0 0 0,-16-14 0 0 0,-4-5 0 0 0,0 0 0 0 0,0 0 0 0 0,0-1 0 0 0,0 1 0 0 0,8 5 0 0 0,49 40 0 0 0,-56-46 0 0 0,-2-1 0 0 0,1 1 0 0 0,0-1 0 0 0,0 1 0 0 0,3 5 0 0 0,-4-6 0 0 0,0 1 0 0 0,1-1 0 0 0,-1 0 0 0 0,0 0 0 0 0,1 0 0 0 0,-1 0 0 0 0,1 0 0 0 0,3 1 0 0 0,1 2 0 0 0,0 0 0 0 0,0 1 0 0 0,7 7 0 0 0,13 12 0 0 0,-7-3 0 0 0,-12-14 0 0 0,0 0 0 0 0,0-1 0 0 0,14 10 0 0 0,14 7 0 0 0,0-2 0 0 0,8 12 0 0 0,-10-5 0 0 0,-23-18 0 0 0,1 2 0 0 0,29 27 0 0 0,-30-26 0 0 0,7 7 0 0 0,-13-18 0 0 0,1 0 0 0 0,9 9 0 0 0,3 1 0 0 0,-13-9 0 0 0,11 17 0 0 0,-13-16 0 0 0,15 11 0 0 0,-13-11 0 0 0,7 5 0 0 0,0 0-1 0 0,23 13 0 0 0,-8-5 67 0 0,-18-12-66 0 0,21 18 11 0 0,9 7 53 0 0,-2 0-11 0 0,12 15-45 0 0,-28-24 38 0 0,57 49 28 0 0,-34-28-10 0 0,-14-7-64 0 0,-21-24 0 0 0,-5-6 10 0 0,0 0-1 0 0,1-1 1 0 0,8 8-1 0 0,0 1 17 0 0,-8-6-23 0 0,16 19 78 0 0,43 56 62 0 0,-57-75-88 0 0,7 14-57 0 0,20 36 66 0 0,-22-33-64 0 0,-1-1 0 0 0,6 10 11 0 0,10 15 42 0 0,-26-46-53 0 0,0 0 0 0 0,1 0 0 0 0,-1-1 0 0 0,1 1 0 0 0,0-1 0 0 0,-1 1-1 0 0,1-1 1 0 0,0 0 0 0 0,4 4 0 0 0,-3-4 1 0 0,-1 0 1 0 0,1 0-1 0 0,-1 1 0 0 0,0-1 1 0 0,0 1-1 0 0,0 0 0 0 0,-1-1 1 0 0,3 6-1 0 0,13 22 52 0 0,0-4-36 0 0,-4-6 7 0 0,13 28-1 0 0,-11-18-12 0 0,-9-19 24 0 0,4 7 1 0 0,19 27 0 0 0,12 14 49 0 0,-13-15-32 0 0,-4-3-53 0 0,14 24 0 0 0,-9-20 66 0 0,22 31-4 0 0,16 24 13 0 0,-50-78-17 0 0,-13-18-57 0 0,-1 1 0 0 0,1-1 0 0 0,-1 1 1 0 0,3 6-1 0 0,12 16 27 0 0,-12-19-23 0 0,-1 1 0 0 0,0-1 0 0 0,0 1 0 0 0,5 13 0 0 0,-9-19-5 0 0,60 129 309 0 0,-34-77-234 0 0,-1 5-11 0 0,-11-26-64 0 0,3-2 0 0 0,7 15 0 0 0,-16-31 0 0 0,-3-4 0 0 0,0-1 0 0 0,0 0 0 0 0,13 17 0 0 0,25 32 0 0 0,-15-16 0 0 0,3 1 0 0 0,-18-27 0 0 0,-9-15 0 0 0,0 0 0 0 0,5 6 0 0 0,1 1 0 0 0,-1 0 0 0 0,0 0 0 0 0,9 15 0 0 0,4 4 0 0 0,-19-24 0 0 0,17 17 0 0 0,19 22 0 0 0,-23-25 0 0 0,36 32 0 0 0,-21-26 0 0 0,28 23 0 0 0,-8-6 0 0 0,68 66 0 0 0,-112-102 0 0 0,0 1 0 0 0,-1 0 0 0 0,7 9 0 0 0,17 17 0 0 0,-23-25 0 0 0,22 24 0 0 0,-14-16 0 0 0,17 10 0 0 0,-11-5 0 0 0,-14-14 0 0 0,-1 1 0 0 0,12 7 0 0 0,35 24 0 0 0,-43-30 0 0 0,1-1 0 0 0,26 14 0 0 0,-6-4 0 0 0,44 32 0 0 0,-46-28 0 0 0,46 24 0 0 0,-55-34 0 0 0,36 26 0 0 0,-25-15 0 0 0,112 84 64 0 0,-97-76-64 0 0,-43-28 0 0 0,0 0 0 0 0,0 0 0 0 0,0 0 0 0 0,0-1 0 0 0,0 0 0 0 0,5 2 0 0 0,3 2 0 0 0,28 21 0 0 0,-8-5 0 0 0,-23-15-2 0 0,1-1 47 0 0,38 18-24 0 0,-42-21-21 0 0,20 8 0 0 0,-11-6 0 0 0,-3 0 11 0 0,-7-3 31 0 0,7 2-31 0 0,5 2-12 0 0,-10-5 0 0 0,12-2 14 0 0,-16 1 41 0 0,-1 0 5 0 0,8 0-36 0 0,-5 0 19 0 0,7 2-31 0 0,2 1-11 0 0,1-1 0 0 0,-2-1 0 0 0,0 1 0 0 0,4 2 0 0 0,-11-3 0 0 0,12 6 0 0 0,9 0 64 0 0,-14-2-64 0 0,0-1 0 0 0,1 1 0 0 0,1-1 0 0 0,-3 0 0 0 0,38 10 0 0 0,-35-9 0 0 0,-13-5 0 0 0,15 9 0 0 0,2-2 0 0 0,-18-7 0 0 0,0 1 0 0 0,1 0 0 0 0,-1-1 0 0 0,0 1 0 0 0,1 0 0 0 0,-1-1 0 0 0,0 1 0 0 0,0 0 0 0 0,2 2 0 0 0,12 9 0 0 0,-4-3 0 0 0,0 1 0 0 0,13 9 0 0 0,-6-2 0 0 0,-11-9 0 0 0,18 18 0 0 0,-14-13 0 0 0,0 0 0 0 0,-1-1 0 0 0,6-2 0 0 0,-11-8 0 0 0,20 14 0 0 0,-11-7 0 0 0,-3 0 11 0 0,-6-6 31 0 0,6 5-31 0 0,5 2-11 0 0,-2 0 0 0 0,-1 1 0 0 0,0 0 0 0 0,-2-1 0 0 0,2 0 0 0 0,-3-3 11 0 0,-6-4 31 0 0,7 5-31 0 0,2 1-11 0 0,-3 1 0 0 0,-2 0 11 0 0,-5-7 31 0 0,5 5-31 0 0,3 1-11 0 0,0 0 0 0 0,1-2 0 0 0,0-1 0 0 0,2-2 0 0 0,-1 1 0 0 0,0-2 0 0 0,1-1 0 0 0,5 0-32 0 0,15-2 0 0 0,8-2 21 0 0,-30 1-31 0 0,1-1 31 0 0,0 2 11 0 0,1 0 0 0 0,39 2 0 0 0,-48-1 0 0 0,-4 0-5 0 0,0-1 0 0 0,1 1 0 0 0,-1-1 0 0 0,1 0 0 0 0,-1 1 0 0 0,0-1-1 0 0,1 0 1 0 0,-1 0 0 0 0,1 0 0 0 0,-1 0 0 0 0,1 0 0 0 0,2-1-1 0 0,18 2-18 0 0,32 2-93 0 0,-41-1 117 0 0,1 2 0 0 0,1 1 0 0 0,1 0 0 0 0,1 1 0 0 0,-4 0-11 0 0,-7-4-31 0 0,9 4 31 0 0,2 1 11 0 0,2-1 0 0 0,0-2 0 0 0,-1-1 0 0 0,0 0 0 0 0,1-2 0 0 0,0-1 0 0 0,-2 2 0 0 0,1-1 0 0 0,-2 0 0 0 0,1-1 0 0 0,0 1 0 0 0,10 1 0 0 0,-4-4 0 0 0,-8 2 0 0 0,6-2-30 0 0,-16 0 18 0 0,29-3-10 0 0,12 0 22 0 0,-33 3 0 0 0,0 1 0 0 0,0 0 0 0 0,0 1 0 0 0,16 2 0 0 0,-5 0 0 0 0,56 2 0 0 0,-40-4 0 0 0,-14-1 0 0 0,-22 0 0 0 0,31 1 0 0 0,-12-2 0 0 0,10 5 0 0 0,-25-2 0 0 0,10 0 0 0 0,-1 0 0 0 0,3 0 0 0 0,-1 1 0 0 0,-1 0 0 0 0,-2-1 0 0 0,1 0 0 0 0,0 0 0 0 0,1-1 0 0 0,-1 1 0 0 0,1 0 0 0 0,-1 1 0 0 0,0 0 0 0 0,0-2 0 0 0,-1 0 0 0 0,-1 0 0 0 0,-1 0 0 0 0,1 0 0 0 0,-1 0 0 0 0,1 0 0 0 0,0-2 0 0 0,1 2 0 0 0,13-3 0 0 0,-20 2 0 0 0,-1 1 0 0 0,0 0 0 0 0,14 2 0 0 0,-21-1 0 0 0,8 0 0 0 0,32 1 0 0 0,-35-2 0 0 0,13 2 0 0 0,-11 0 0 0 0,30 3 0 0 0,-30-4 0 0 0,23 5 0 0 0,-2 2 0 0 0,-14-5 0 0 0,45 4 0 0 0,-43-4 0 0 0,2 0 0 0 0,48 10 0 0 0,-49-10 0 0 0,8 3 0 0 0,-22-5 0 0 0,23 1 0 0 0,-20-1 0 0 0,-1 0 1 0 0,1 0-1 0 0,0-1 0 0 0,12-1 0 0 0,-11 0-3 0 0,1 0 0 0 0,-1 1 0 0 0,10 1 0 0 0,-1 0-34 0 0,32 1 10 0 0,265 5-26 0 0,-288-7 53 0 0,33-6 0 0 0,-47 5 0 0 0,19-3 0 0 0,1-2-13 0 0,-11 2-4 0 0,1 1 0 0 0,28-2 0 0 0,34 4-316 0 0,1 3 0 0 0,135 21-1 0 0,-190-19-281 0 0,46 0 0 0 0,-31-5-5112 0 0,-19-3-420 0 0</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6:51.813"/>
    </inkml:context>
    <inkml:brush xml:id="br0">
      <inkml:brushProperty name="width" value="0.05" units="cm"/>
      <inkml:brushProperty name="height" value="0.05" units="cm"/>
      <inkml:brushProperty name="color" value="#004F8B"/>
    </inkml:brush>
  </inkml:definitions>
  <inkml:trace contextRef="#ctx0" brushRef="#br0">0 1 455 0 0,'0'0'3319'0'0,"3"1"-3031"0"0,8 7-27 0 0,-8-7 302 0 0,9 2-330 0 0,17 5 125 0 0,-24-8-273 0 0,32 2 85 0 0,-12-2 172 0 0,22-3-201 0 0,-39 1-136 0 0,4 1 66 0 0,-1 1 0 0 0,0 0-1 0 0,14 1 1 0 0,-13 0 140 0 0,0 1 0 0 0,14 3-1 0 0,2 1 85 0 0,-12-2-240 0 0,-2-1-34 0 0,-4-1 31 0 0,-6-1-52 0 0,20 0 12 0 0,-6-1 31 0 0,0 0-33 0 0,4-1 51 0 0,-22 1-37 0 0,37 5 39 0 0,-6 0 93 0 0,-14 0 38 0 0,-14-3-182 0 0,1-1 0 0 0,-1 1 0 0 0,1-1 0 0 0,0 0 0 0 0,-1 0 0 0 0,7 1 0 0 0,5 0 9 0 0,8-1 11 0 0,17 5-11 0 0,-26-4 40 0 0,31 7 161 0 0,-31-6-209 0 0,1 1-13 0 0,-1 0 0 0 0,-1 1 0 0 0,2-1 0 0 0,-1 0 0 0 0,1 1 0 0 0,-1-1 0 0 0,6 2 30 0 0,-18-6-11 0 0,37 7-4 0 0,-24-4-15 0 0,1-1 0 0 0,0 1 0 0 0,0-2 0 0 0,0 2 0 0 0,7-1-2 0 0,-18-2 10 0 0,31 6 50 0 0,-19-3-58 0 0,0 0 0 0 0,35 1 0 0 0,25-2 0 0 0,-31-2 1 0 0,44 3 9 0 0,-67-1 192 0 0,24 6-1 0 0,4 1 177 0 0,-42-8-275 0 0,-5-1-87 0 0,16-1 9 0 0,8 0 20 0 0,22-4 152 0 0,-18 2 79 0 0,3-1 535 0 0,51 1-1 0 0,-81 2-767 0 0,7 0-22 0 0,0-1 43 0 0,57-5 1067 0 0,-56 7-1121 0 0,10 0 5 0 0,-21 0 8 0 0,21-4 23 0 0,6 2 14 0 0,-14 0-49 0 0,17-1 98 0 0,16-5 142 0 0,-3 0-88 0 0,-24 2-126 0 0,18 0 72 0 0,32 0 119 0 0,-25 4-80 0 0,14 0-20 0 0,-30 2-74 0 0,26 0-33 0 0,-51-1 22 0 0,9 0-33 0 0,33 0 23 0 0,-29 2 78 0 0,10-1-15 0 0,67 0-16 0 0,-78 0-80 0 0,0 0 0 0 0,8-2 0 0 0,-3 4 0 0 0,-19-2 0 0 0,3 2 10 0 0,21 1 34 0 0,23-3-34 0 0,-2 0-10 0 0,-3-2 54 0 0,54 7 351 0 0,-86-4-362 0 0,46-3 31 0 0,-12 0-74 0 0,-1 0 0 0 0,3 1 0 0 0,-18-1 45 0 0,-27 2-42 0 0,1 0 0 0 0,-1 0-1 0 0,0 0 1 0 0,1 1 0 0 0,-1-1 0 0 0,5 3-1 0 0,86 9-2 0 0,-65-8 0 0 0,-12-2-4 0 0,-8 0 27 0 0,0-1 0 0 0,17-1-1 0 0,18 2-22 0 0,34 5 0 0 0,-63-7 0 0 0,-9 1 0 0 0,16 6 0 0 0,42 7 0 0 0,-58-12 0 0 0,1 0 0 0 0,0-1 0 0 0,0 0 0 0 0,8 1 0 0 0,0-1 0 0 0,36 6 0 0 0,12-3 0 0 0,12-1 0 0 0,-71-2 0 0 0,0 0 0 0 0,1-1 0 0 0,-1 0 0 0 0,1 0 0 0 0,0 0 0 0 0,5-1 0 0 0,5-1 0 0 0,14 2 0 0 0,73 0 64 0 0,78-10-64 0 0,-29-2 0 0 0,-89 12 0 0 0,-16 0 0 0 0,44-1 0 0 0,-16 2 0 0 0,6-2 97 0 0,55 1-66 0 0,-99 2-31 0 0,-12 0 0 0 0,26-1 0 0 0,-40-1 0 0 0,0 1 0 0 0,19 3 0 0 0,-19-3 0 0 0,0 1 0 0 0,18-1 0 0 0,-20-1 4 0 0,-1 0-1 0 0,0 1 0 0 0,0 0 0 0 0,14 3 1 0 0,-4 0 19 0 0,37 2 1 0 0,7 5 30 0 0,60-9-42 0 0,-77-2-14 0 0,-12-1 14 0 0,-20 0 9 0 0,26 1 0 0 0,-33 1-9 0 0,22 0-14 0 0,210 6 2 0 0,-157-13 0 0 0,0 1 0 0 0,-67 4 6 0 0,1-1 0 0 0,0 0 0 0 0,18-6 0 0 0,23-2 24 0 0,-25 6-20 0 0,3 1-10 0 0,0 1 0 0 0,0 1 0 0 0,40 5 0 0 0,-7-1 0 0 0,10 2 0 0 0,-39-1 0 0 0,39 8 0 0 0,-18-5 0 0 0,-29-3 0 0 0,1 3 0 0 0,-13-5 0 0 0,-13-3 0 0 0,-1 0 0 0 0,13 5 0 0 0,10 7 0 0 0,2-1 0 0 0,-16-6 0 0 0,1 0 0 0 0,10 2 0 0 0,16 6 0 0 0,-17-4 0 0 0,-21-7 0 0 0,19 1 0 0 0,35 5 64 0 0,-42-6-64 0 0,12 2 0 0 0,-2 0 0 0 0,6-2 0 0 0,-9 0 0 0 0,0-1 0 0 0,0-1 0 0 0,-1-1 0 0 0,25-5 0 0 0,6-1 0 0 0,17-4 0 0 0,27-5 0 0 0,-80 15 0 0 0,10-2 0 0 0,-2 3 0 0 0,35-3 0 0 0,1 8 0 0 0,-13-4 0 0 0,-2 0 0 0 0,2 3 54 0 0,3-1-44 0 0,0 2-10 0 0,37 7 0 0 0,-58-6 0 0 0,52 2 0 0 0,-66-6 0 0 0,28 5 0 0 0,-28-4 0 0 0,27 2 0 0 0,45 3 0 0 0,-1-1 0 0 0,-33-1 0 0 0,-11-1 0 0 0,250 31 0 0 0,-165-16 0 0 0,-50-9 0 0 0,-64-8 0 0 0,-1-1 0 0 0,1 0 0 0 0,0-1 0 0 0,19-2-1 0 0,34 0 13 0 0,54-2 105 0 0,-89 4-63 0 0,1 0 16 0 0,0 0-4 0 0,33 7 8 0 0,0 1-10 0 0,93 8 0 0 0,-22-11 0 0 0,-93-4 10 0 0,-22-1-30 0 0,24-2 20 0 0,-10 1-53 0 0,-3-2-12 0 0,105-1 2017 0 0,-91 1-2707 0 0,-28 0 193 0 0,34 0-1 0 0,-3 1 499 0 0,150 10 128 0 0,-189-8-128 0 0,44 0 22 0 0,0-2-1 0 0,68-10 0 0 0,-56 2 27 0 0,-1 3 0 0 0,77 2 0 0 0,-74 11-48 0 0,-12 0 0 0 0,14-1 0 0 0,-22-2 0 0 0,59-1 0 0 0,-66 1 0 0 0,-9-2 0 0 0,0 1 0 0 0,-17 1 0 0 0,-6-2 0 0 0,-1 1 0 0 0,1-2 0 0 0,15 1 0 0 0,102 3 559 0 0,-101-3-1123 0 0,-14-2 555 0 0,0 1 1 0 0,1 0-1 0 0,9 2 0 0 0,6-1 39 0 0,-20-1-21 0 0,1 0-1 0 0,0 0 1 0 0,12 3-1 0 0,-7-1-8 0 0,-1 0 0 0 0,13 0 0 0 0,9 1 0 0 0,-20-2 0 0 0,0 0-1 0 0,16-1 1 0 0,5-1 55 0 0,71 0-44 0 0,6-1-12 0 0,28-2-65 0 0,3 1 1754 0 0,-106 4-2800 0 0,-18 0 901 0 0,34 4 0 0 0,25 4 211 0 0,69 10 0 0 0,-103-15 0 0 0,-31-3 0 0 0,1 0 0 0 0,13-2 0 0 0,-7 0 0 0 0,0 1 0 0 0,20 3 0 0 0,8 1 0 0 0,5 6 0 0 0,17 1 0 0 0,23 5 1727 0 0,-75-12-2308 0 0,-1-1 0 0 0,23 1 0 0 0,-3-1 567 0 0,-19-2 13 0 0,1 0 1 0 0,31-3-1 0 0,30-3 1 0 0,-48 4 0 0 0,1-1 0 0 0,40-9 0 0 0,-66 9 0 0 0,19-1 0 0 0,32-7 0 0 0,4-2 0 0 0,-2 1 0 0 0,-53 10 0 0 0,0 0 0 0 0,0 0 0 0 0,0 0 0 0 0,1 1 0 0 0,6 1 0 0 0,5-2 0 0 0,9-2 0 0 0,-1 0 0 0 0,36 2 0 0 0,-33 0 0 0 0,38 6 0 0 0,-47-4 30 0 0,30 5 0 0 0,-12-1-26 0 0,80 8-4 0 0,-67-7 0 0 0,-2 1 0 0 0,-38-5 0 0 0,1 1 0 0 0,-7-1 0 0 0,31 9 0 0 0,-5 0 0 0 0,-12-4 0 0 0,-13-5 0 0 0,18 4 0 0 0,-8-1-7 0 0,1 0 43 0 0,30 4-1 0 0,-16-4-39 0 0,-2-2 62 0 0,142 4-48 0 0,228-9-10 0 0,-350 1 9 0 0,-22 0 13 0 0,48 3 1 0 0,-37-1-10 0 0,-21-1-14 0 0,31 3-1 0 0,-1 1 2 0 0,-6 1 0 0 0,-26-3 0 0 0,24 1 0 0 0,-26-2 0 0 0,0 0 0 0 0,14 4 0 0 0,-14-3 0 0 0,-1 0 0 0 0,15 0 0 0 0,5 0 0 0 0,37 6 0 0 0,-33-3 0 0 0,23 5 0 0 0,-58-9 0 0 0,40 3 0 0 0,-23-3 0 0 0,13 1 0 0 0,74 2 0 0 0,-79-5 0 0 0,1-1 0 0 0,-1 0 0 0 0,37-10 0 0 0,-22 5 20 0 0,44-4 0 0 0,5 0 4 0 0,-68 8-24 0 0,-1 1 0 0 0,36 2 0 0 0,-29 0 0 0 0,-23-1 0 0 0,21 4 0 0 0,5 3 0 0 0,0-1 0 0 0,0 2 0 0 0,0 0 0 0 0,0 0 0 0 0,-25-5 0 0 0,22 2 0 0 0,-27-4 0 0 0,10 1 0 0 0,0 0 0 0 0,0-1 0 0 0,0 0 0 0 0,0-1 0 0 0,0 0 0 0 0,13-3 0 0 0,65-7 0 0 0,19-3 0 0 0,-11-1 0 0 0,15-1 0 0 0,-77 7 0 0 0,-21 5 0 0 0,1 0 0 0 0,0 2 0 0 0,26-3 0 0 0,-26 5 0 0 0,-1-2 0 0 0,9 2 0 0 0,-18 2 0 0 0,0 0 0 0 0,9 1 0 0 0,1 1 0 0 0,1 2 0 0 0,0-1-12 0 0,-1 2-36 0 0,0 0 36 0 0,0-1 12 0 0,1 1 0 0 0,30 9 0 0 0,-22-9 0 0 0,-19-7 0 0 0,11 1 0 0 0,0-3 11 0 0,9-2 25 0 0,-2 3-19 0 0,126-24 20 0 0,-26 4-10 0 0,-48 12-27 0 0,-17-1-5 0 0,92-5 0 0 0,-46 15-37 0 0,-41 1 30 0 0,-42-1 12 0 0,171-5 0 0 0,-131-1 32 0 0,100-21 0 0 0,-103 14-32 0 0,37-10 0 0 0,74-43 99 0 0,-146 56-48 0 0,0 1 10 0 0,-1 1 1 0 0,1 1 0 0 0,0 2 0 0 0,1 0-1 0 0,45-3 1 0 0,-64 7-38 0 0,12 2 33 0 0,5 2 22 0 0,8 1-52 0 0,0 0 0 0 0,32 10-1 0 0,43 17-26 0 0,-98-29 0 0 0,-3-1 0 0 0,1 0 0 0 0,-1 0 0 0 0,0-1 0 0 0,0 0 0 0 0,7 0 0 0 0,-5 1 0 0 0,193 13 0 0 0,-102-7 2 0 0,119 1 60 0 0,53-12 2 0 0,-99 9-64 0 0,52 9 59 0 0,-193-11-54 0 0,7 0-5 0 0,0-1 0 0 0,63-5 0 0 0,-51-3 0 0 0,4 0 1 0 0,66-6 52 0 0,-109 11-44 0 0,27 2-8 0 0,58 12-1 0 0,48 13 203 0 0,-108-21-148 0 0,-17-1-55 0 0,0-2-1 0 0,0 0 1 0 0,19-1-1 0 0,-19-1 1 0 0,29-1 0 0 0,-35 0 0 0 0,25-1 0 0 0,10 0 0 0 0,-15-1 0 0 0,1-1 0 0 0,-4 4 0 0 0,3-3 54 0 0,14 2-44 0 0,3 2-10 0 0,-21-1 0 0 0,41 5 0 0 0,-62-4 0 0 0,0-1 0 0 0,1 1 0 0 0,-1-1 0 0 0,0 0 0 0 0,0-1 0 0 0,10-1 0 0 0,7-1 0 0 0,165-10 64 0 0,-140 7-64 0 0,28-4 0 0 0,-47 9 0 0 0,2-2 0 0 0,15-5 0 0 0,-32 6 0 0 0,61 5 50 0 0,-31-3-124 0 0,5 0 74 0 0,-41 0 0 0 0,84 4 0 0 0,30 5 0 0 0,-88-7 0 0 0,39 5 0 0 0,-23-4-2 0 0,-35-1 5 0 0,-1-1 0 0 0,1 0 1 0 0,17-3-1 0 0,-8 0 21 0 0,37 1 1 0 0,-26 1-21 0 0,-19 0-11 0 0,4-1 31 0 0,0 2 0 0 0,29 4-1 0 0,24 3 17 0 0,-27-3-16 0 0,76 8 40 0 0,-60-7-21 0 0,0-3 0 0 0,101-8-1 0 0,-99-3 22 0 0,-63 8-64 0 0,83-11 0 0 0,-57 9 0 0 0,114-3 0 0 0,-109 6 24 0 0,-1 1-1 0 0,1 1 1 0 0,-1 2-1 0 0,38 11 1 0 0,-53-13-50 0 0,-9-2 20 0 0,1 1 1 0 0,-1-1-1 0 0,0 1 1 0 0,8 4-1 0 0,10 0 6 0 0,10 2 0 0 0,-27-5 0 0 0,-4-2 0 0 0,0-1 0 0 0,0 1 0 0 0,0 0 0 0 0,0-1 0 0 0,0 0 0 0 0,8 0 0 0 0,31 0 54 0 0,19-5 20 0 0,-37 3-74 0 0,-11 1 0 0 0,7 1 0 0 0,-16 1 0 0 0,19-2 0 0 0,5-4 0 0 0,-23 5 0 0 0,19-4 0 0 0,-20 1 0 0 0,0 1 0 0 0,17 0 0 0 0,5-1-1 0 0,-10 1 34 0 0,31 0-1 0 0,-2 2-32 0 0,1 0 0 0 0,-16 0 0 0 0,-22-1 0 0 0,27 4 0 0 0,-18-3 0 0 0,-9 0 0 0 0,0 0 0 0 0,15 2 0 0 0,-14-1 1 0 0,23 1 9 0 0,-17-1 48 0 0,-12 0-59 0 0,0 0 0 0 0,0 0 0 0 0,1-1 1 0 0,-1 0-1 0 0,8 0 0 0 0,20 3 1 0 0,19 3 0 0 0,-44-5 0 0 0,28 0 0 0 0,-30-1 0 0 0,18 0 0 0 0,-2-1 0 0 0,-19 1 0 0 0,13-2 0 0 0,57-12 64 0 0,-41 11-64 0 0,0-1 0 0 0,18-1 0 0 0,0 1 0 0 0,-3 2 0 0 0,-15-2 0 0 0,-26 3 0 0 0,21 1 0 0 0,20 1 0 0 0,59 4 0 0 0,-20 1 0 0 0,-63-5 4 0 0,5 1 26 0 0,35-3 0 0 0,-31-3-30 0 0,-26 4 0 0 0,18-5 0 0 0,-19 3 0 0 0,19-3 0 0 0,-13 5 17 0 0,25-5 30 0 0,-25 3-47 0 0,22-4 0 0 0,-27 4 0 0 0,19-3 0 0 0,38-12 64 0 0,-31 11-64 0 0,15-5 0 0 0,-15 6 0 0 0,-8 2 0 0 0,-21 2 0 0 0,36 2 0 0 0,-28-2 0 0 0,26 4 0 0 0,13 3 0 0 0,-20-5 0 0 0,0 1 0 0 0,19-2 0 0 0,-16 1 0 0 0,-23 0 0 0 0,26-2 0 0 0,-30 1 6 0 0,19-5 52 0 0,5 0 6 0 0,-15 3-64 0 0,1 0 0 0 0,6 0 0 0 0,-21 2 0 0 0,34-14 0 0 0,6-3 0 0 0,-20 9 0 0 0,-20 8 0 0 0,36-10 0 0 0,-27 6 0 0 0,37-7 0 0 0,-27 6 0 0 0,2 1 0 0 0,-4 2 0 0 0,-12 2 0 0 0,15 1 0 0 0,0-2 0 0 0,-20 1 0 0 0,36 6 0 0 0,-22-4 0 0 0,1 1 0 0 0,0 0 0 0 0,-1 0 0 0 0,7 4 0 0 0,-12-6 0 0 0,5 0 0 0 0,33 2 0 0 0,-1 1 0 0 0,-32-4 0 0 0,1 0 0 0 0,6-1 0 0 0,-21 1 0 0 0,35-5 0 0 0,-7-1 54 0 0,29-6-44 0 0,-49 11 21 0 0,39-12 72 0 0,-35 10-146 0 0,2 1 32 0 0,0 0 11 0 0,1-1 0 0 0,-2 0 0 0 0,7 0-20 0 0,-18 3-3 0 0,18 3 2 0 0,-6 0 11 0 0,0 0-33 0 0,-1 0 32 0 0,0-1 11 0 0,2 0 0 0 0,-1 1 0 0 0,0 0 0 0 0,0 0 0 0 0,0-1 0 0 0,1 0 0 0 0,-1 1 0 0 0,1-2 0 0 0,-1 0 0 0 0,-1-1 0 0 0,0-1 0 0 0,1-2 0 0 0,-3 0 12 0 0,-2-1 52 0 0,-5 1 12 0 0,7-7-55 0 0,-6 7-76 0 0,-3 2 32 0 0,8-1-2 0 0,2-1-18 0 0,1-2 32 0 0,0 2 11 0 0,-1 0-6 0 0,-4 2 17 0 0,11-1-93 0 0,-14 2 13 0 0,6 0-42 0 0,-8 0-70 0 0,-2 0 120 0 0,1 0 0 0 0,-1 0 0 0 0,1 1 1 0 0,-1-1-1 0 0,0 0 0 0 0,1 1 0 0 0,-1-1 1 0 0,1 1-1 0 0,-1 0 0 0 0,0-1 0 0 0,1 1 1 0 0,-1 0-1 0 0,0 0 0 0 0,0 0 0 0 0,0 0 1 0 0,0 0-1 0 0,0 0 0 0 0,0 0 0 0 0,0 0 1 0 0,1 2-1 0 0,2 2-307 0 0,-1 1 0 0 0,0 0 1 0 0,4 8-1 0 0,0 2-1603 0 0</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7:19.782"/>
    </inkml:context>
    <inkml:brush xml:id="br0">
      <inkml:brushProperty name="width" value="0.1" units="cm"/>
      <inkml:brushProperty name="height" value="0.1" units="cm"/>
      <inkml:brushProperty name="color" value="#0B868D"/>
      <inkml:brushProperty name="inkEffects" value="ocean"/>
      <inkml:brushProperty name="anchorX" value="-1831.02002"/>
      <inkml:brushProperty name="anchorY" value="-8053.53467"/>
      <inkml:brushProperty name="scaleFactor" value="0.5"/>
    </inkml:brush>
  </inkml:definitions>
  <inkml:trace contextRef="#ctx0" brushRef="#br0">354 0 6127 0 0,'0'0'664'0'0,"-5"0"-774"0"0,0 0 220 0 0,-2 1 142 0 0,-2 0 246 0 0,-1 1-261 0 0,-3 1-260 0 0,-3 2-18 0 0,-2 1-287 0 0,0 1 229 0 0,2-1 102 0 0,-1 1-30 0 0,-2 0 429 0 0,2 0-69 0 0,0-1 63 0 0,1 0 1 0 0,1-1 115 0 0,1-1-13 0 0,0 0 20 0 0,1-1-1 0 0,1 0-343 0 0,-2 2 192 0 0,2-2-263 0 0,1 1-102 0 0,3-1 22 0 0,0 0-24 0 0,2-1 0 0 0,-1 0-112 0 0,2 0-33 0 0,1-1-7 0 0,2 0-7 0 0,-4 3-1811 0 0</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7:48.899"/>
    </inkml:context>
    <inkml:brush xml:id="br0">
      <inkml:brushProperty name="width" value="0.2" units="cm"/>
      <inkml:brushProperty name="height" value="0.4" units="cm"/>
      <inkml:brushProperty name="color" value="#663300"/>
      <inkml:brushProperty name="tip" value="rectangle"/>
      <inkml:brushProperty name="rasterOp" value="maskPen"/>
    </inkml:brush>
  </inkml:definitions>
  <inkml:trace contextRef="#ctx0" brushRef="#br0">1649 916 2759 0 0,'-2'0'207'0'0,"-2"-1"-118"0"0,0 0 1 0 0,-1 0-1 0 0,1-1 1 0 0,0 1-1 0 0,0-1 0 0 0,0 0 1 0 0,-6-4-1 0 0,-18-7 837 0 0,13 9-685 0 0,1 0-1 0 0,-1 2 0 0 0,-1-1 0 0 0,1 2 0 0 0,-16 0 0 0 0,-76 7 231 0 0,-224 32 1 0 0,-174 18-536 0 0,449-50-231 0 0,0-3-1 0 0,0-2 0 0 0,-90-9 1 0 0,127 5 251 0 0,38-1 9 0 0,17 0 16 0 0,330-56-60 0 0,-351 57 78 0 0,304-43-4 0 0,-124 23 36 0 0,26-15 778 0 0,-110 18 99 0 0,-109 19-547 0 0,-1-1-241 0 0,-1 2-107 0 0,1-1-1 0 0,-1 1 0 0 0,0-1 0 0 0,0 0 1 0 0,0 1-1 0 0,0-1 0 0 0,1 1 1 0 0,-1-1-1 0 0,0 0 0 0 0,0 1 0 0 0,0-1 1 0 0,0 1-1 0 0,0-1 0 0 0,0 0 0 0 0,-1 1 1 0 0,1-1-1 0 0,0 0 0 0 0,0 1 0 0 0,0-1 1 0 0,0 1-1 0 0,-1-1 0 0 0,1 1 1 0 0,0-1-1 0 0,-1 0 0 0 0,1 1 0 0 0,-1-1 1 0 0,0-1 9 0 0,-1 1 1 0 0,1 0 0 0 0,-1-1-1 0 0,0 1 1 0 0,1 0-1 0 0,-1 0 1 0 0,0 0 0 0 0,-2-1-1 0 0,-5-2 65 0 0,-1 1 0 0 0,-16-3-1 0 0,-43-5-2 0 0,-1 3-1 0 0,-73 3 0 0 0,46 2-28 0 0,-311-2-41 0 0,265 6-16 0 0,135-3 4 0 0,13 0 0 0 0,13-2-20 0 0,183-20-32 0 0,-18 1 26 0 0,339-59 24 0 0,-462 63 91 0 0,-57 18 322 0 0,-4 0-393 0 0,1 0-1 0 0,-1 1 1 0 0,1-1-1 0 0,-1 0 1 0 0,0 0-1 0 0,0 0 1 0 0,1 1-1 0 0,-1-1 1 0 0,0 1-1 0 0,0-1 0 0 0,0 0 1 0 0,-1 1-1 0 0,1-1 19 0 0,-4-2 24 0 0,1 1 1 0 0,-1-1-1 0 0,0 1 0 0 0,0 1 1 0 0,0-1-1 0 0,0 1 0 0 0,-10-2 1 0 0,-38-1 129 0 0,-333 15-123 0 0,304-7-64 0 0,-285 39-1 0 0,185-17-681 0 0,178-25-89 0 0,7-1 291 0 0,13 2 130 0 0,27-2 198 0 0,28-5-78 0 0,102-22 0 0 0,-114 16 152 0 0,197-25-93 0 0,106-21 101 0 0,-354 56 66 0 0,22-8 14 0 0,-27 8 405 0 0,-4 0-372 0 0,1 0 0 0 0,-1 0 0 0 0,0-1 0 0 0,0 1-1 0 0,1 0 1 0 0,-1 0 0 0 0,0 0 0 0 0,0 0 0 0 0,0 1-1 0 0,0-1 1 0 0,0 0 0 0 0,0 0 0 0 0,-1 1 0 0 0,1-1 0 0 0,0 0-1 0 0,0 1 1 0 0,0-1 0 0 0,-1 1 0 0 0,1-1 0 0 0,-2 1-1 0 0,-26-5 108 0 0,0 1 1 0 0,-1 2-1 0 0,-32 2 0 0 0,10-1-90 0 0,-363-13-44 0 0,228 14 48 0 0,-73-2 171 0 0,239 2-477 0 0,17 0-71 0 0,12 0 155 0 0,223-15-1305 0 0,-2-19 1116 0 0,-27 17 287 0 0,-76 10 56 0 0,-79 4-1 0 0,26-4 11 0 0,-60 5 52 0 0,-10 1 255 0 0,-22-4 61 0 0,6 1-220 0 0,-38-5 124 0 0,-65-1-1 0 0,44 5-249 0 0,-298-3-29 0 0,253 8 46 0 0,-78-12 21 0 0,163 9-68 0 0,18 1-24 0 0,12 2-90 0 0,81 7-526 0 0,32-7-213 0 0,119-16 0 0 0,-107 7 137 0 0,141 8-1 0 0,-197 0 734 0 0,-64 1 571 0 0,-19-2-210 0 0,-163-15 487 0 0,-17-1-625 0 0,-149 6 734 0 0,333 12-980 0 0,-4-1 17 0 0,0 1 0 0 0,0 1 0 0 0,-29 6-1 0 0,43-7-109 0 0,6 0-629 0 0,-3 1 675 0 0,0-1 0 0 0,0 0 0 0 0,0 1 0 0 0,1-1 0 0 0,-1 1 0 0 0,0-1 0 0 0,1 2 0 0 0,6 2-65 0 0,10 2-72 0 0,1-1 0 0 0,0 0 0 0 0,0-2 0 0 0,0 0-1 0 0,0-1 1 0 0,23-1 0 0 0,119-10-376 0 0,-129 6 464 0 0,297-10-245 0 0,-311 13 355 0 0,-5-1 82 0 0,-11 0 174 0 0,-2 0-223 0 0,0 0 0 0 0,-1 1 0 0 0,1-1 1 0 0,0 0-1 0 0,-1 0 0 0 0,1 0 0 0 0,-1 1 0 0 0,1-1 0 0 0,-1 0 0 0 0,1 0 0 0 0,-1 1 0 0 0,1-1 1 0 0,-1 0-1 0 0,0 1 0 0 0,1-1 0 0 0,-1 1 0 0 0,0-1 0 0 0,0 1 0 0 0,0-1 0 0 0,0 0 0 0 0,-18-7 341 0 0,18 8-369 0 0,-18-7 205 0 0,0 2 0 0 0,-1 0 0 0 0,0 1 1 0 0,0 1-1 0 0,-20 0 0 0 0,-105 4-17 0 0,56 1-17 0 0,-13-3 22 0 0,-112 2 270 0 0,205 0-462 0 0,-1-1 0 0 0,0 2 0 0 0,-10 2 0 0 0,17-4-102 0 0,21 6-966 0 0,-3-2 876 0 0,0-1-1 0 0,0-1 1 0 0,0 0 0 0 0,28 0 0 0 0,83-10-97 0 0,-65 2 216 0 0,86-10 56 0 0,-13 3 5 0 0,-99 8 8 0 0,-33 5 168 0 0,-13-7-4 0 0,-2 3-128 0 0,1 1-1 0 0,-1 0 0 0 0,1 0 0 0 0,-1 2 0 0 0,0-1 0 0 0,-25 2 0 0 0,21 0-33 0 0,-150 0 68 0 0,54-2-20 0 0,-44-2 79 0 0,61 2 114 0 0,54 2-281 0 0,52 9-182 0 0,-4-5 149 0 0,1 0 0 0 0,-1-1-1 0 0,0 0 1 0 0,1 0 0 0 0,0 0-1 0 0,0-1 1 0 0,-1 0 0 0 0,1-1-1 0 0,15 2 1 0 0,7 0-93 0 0,32-3 0 0 0,-38 0 110 0 0,279-14-208 0 0,-299 14 248 0 0,55-4 12 0 0,-55 4 50 0 0,-16 0 138 0 0,-82 2 193 0 0,-36-1-31 0 0,-99-2 213 0 0,228 1-534 0 0,17 6-120 0 0,0 0 55 0 0,1 0 0 0 0,0-2 0 0 0,0 0 0 0 0,0-1 0 0 0,1 0 0 0 0,25 0 0 0 0,119-9-13 0 0,-133 4-8 0 0,494-12-21 0 0,-379 12 66 0 0,-8-2 17 0 0,-133 4 53 0 0,-5-1-11 0 0,-25-5-7 0 0,0 1 0 0 0,0 2 0 0 0,-47-1-1 0 0,6 1 1 0 0,44 1-44 0 0,-458-16 244 0 0,349 22-240 0 0,-64 3-12 0 0,181-6-4 0 0,-27-2 0 0 0,43 1 1 0 0,0 0 1 0 0,1 0 0 0 0,-1 0 0 0 0,0 0-1 0 0,1 0 1 0 0,-1 0 0 0 0,0 0 0 0 0,1 0 0 0 0,-1 0-1 0 0,1 0 1 0 0,-1 0 0 0 0,0 1 0 0 0,1-1-1 0 0,-1 0 1 0 0,1 0 0 0 0,-2 1 0 0 0,0 0-6 0 0,0 0-50 0 0,4 0-340 0 0,5 3 369 0 0,1 0 0 0 0,-1-1 0 0 0,0-1 0 0 0,1 1 0 0 0,-1-1 0 0 0,1 0 0 0 0,8 1 0 0 0,61 3-55 0 0,-41-3 44 0 0,207-1-81 0 0,-56-3 12 0 0,238 7-8 0 0,-390-4 118 0 0,-5 1 11 0 0,-142-7 76 0 0,45 3-57 0 0,-180-12-4 0 0,-83-3 12 0 0,38 8 34 0 0,273 8-72 0 0,-36-1 0 0 0,-65-10 0 0 0,83 7-82 0 0,35 4 163 0 0,6-1-69 0 0,0 0 0 0 0,0 0 0 0 0,1 0 0 0 0,-1 1-1 0 0,0-1 1 0 0,6 1 0 0 0,-1 0 24 0 0,115 1 48 0 0,-4-1 61 0 0,-83-2-138 0 0,302-19-1 0 0,-192 5-6 0 0,64 5 37 0 0,91-9 1 0 0,-300 19 15 0 0,-17-2 11 0 0,-14-2-35 0 0,-2 1 0 0 0,1 2 0 0 0,-55 3 1 0 0,29 0 0 0 0,-425 4 87 0 0,389-1-117 0 0,-51 1 0 0 0,132-5-12 0 0,58-1-40 0 0,-28-1 21 0 0,-1 2 1 0 0,0 0 0 0 0,1 1 0 0 0,25 5-1 0 0,-38-5 23 0 0,23 3-37 0 0,-19-1-380 0 0,-21-1 354 0 0,-24-1 108 0 0,-159-10-26 0 0,96 8 130 0 0,-1 0-13 0 0,94 0-128 0 0,-12 4 0 0 0,13-2 0 0 0,3-1-3 0 0,1 0 0 0 0,0 0 0 0 0,-1 0 0 0 0,1 0 0 0 0,0 0 0 0 0,-1 0 1 0 0,1 0-1 0 0,0 0 0 0 0,-1 0 0 0 0,1 0 0 0 0,0 0 0 0 0,0 1 0 0 0,-1-1 0 0 0,1 0 0 0 0,0 0 0 0 0,-1 0 0 0 0,1 0 0 0 0,0 1 0 0 0,-1-1 0 0 0,1 0 0 0 0,0 0 0 0 0,0 0 0 0 0,0 1 0 0 0,-1-1 0 0 0,1 0 0 0 0,0 0 0 0 0,0 1 0 0 0,0-1 0 0 0,-1 1 0 0 0,9 5-105 0 0,-5-4 105 0 0,3 1 3 0 0,1 1 0 0 0,-1-1 0 0 0,1-1 0 0 0,0 1 0 0 0,0-1 0 0 0,0 0 0 0 0,1-1 0 0 0,-1 0 0 0 0,9 1 0 0 0,9-1 22 0 0,34-4 1 0 0,-5 0 11 0 0,162-7 175 0 0,-208 10-201 0 0,265-30 110 0 0,-179 22-98 0 0,-2 0 7 0 0,100 3 0 0 0,-137 10-27 0 0,44 1 0 0 0,-83-6 0 0 0,0-1 0 0 0,6-1 36 0 0,16 3 0 0 0,-23-1-36 0 0,0 0 0 0 0,1 2 0 0 0,0-1 0 0 0,1 1 0 0 0,0 2 0 0 0,-2-1 0 0 0,-2 1 0 0 0,-1-1 11 0 0,-10-2 42 0 0,-4 0 1 0 0,-4 0-43 0 0,0 0 1 0 0,0-1 0 0 0,0 1 0 0 0,-12-2-1 0 0,-7 1 5 0 0,-150 2 120 0 0,115-2-136 0 0,-40 2 0 0 0,87-2 0 0 0,3-2-12 0 0,8 2-46 0 0,17-3-61 0 0,-3 0 108 0 0,1 1-1 0 0,0 0 1 0 0,0 1-1 0 0,0 1 1 0 0,0 0 0 0 0,17 3-1 0 0,-16-2 17 0 0,1-1-5 0 0,-88-13 156 0 0,63 13-149 0 0,-12-2-25 0 0,21 3 7 0 0,12 2 5 0 0,11 0-6 0 0,0 0-1 0 0,0-2 0 0 0,43-3 1 0 0,-12 1-2 0 0,-22-1 14 0 0,-12 1 0 0 0,30 2 0 0 0,-44-1 1 0 0,20 5 9 0 0,-10-1 33 0 0,0 1-33 0 0,-1 1-10 0 0,1-1 0 0 0,1 1 0 0 0,-9-3 0 0 0,12 10 0 0 0,61 38 75 0 0,5-9 42 0 0,-40-26-158 0 0,60 15 0 0 0,-90-27 43 0 0,17 3-2 0 0,-16-1 0 0 0,0-1 0 0 0,-5 0 15 0 0,-9-4 54 0 0,-17-5 53 0 0,2 1-124 0 0,-14-3 75 0 0,-26-11 0 0 0,-90-37-63 0 0,121 45-10 0 0,-28-6 0 0 0,-7-2 0 0 0,-4-3 0 0 0,49 17 0 0 0,-4-1 0 0 0,12 1 0 0 0,4 3 0 0 0,-1-1 0 0 0,0 0 0 0 0,1 1 0 0 0,-1-1 0 0 0,0 0 0 0 0,0 1 0 0 0,0-1 0 0 0,0 1 0 0 0,0-1 0 0 0,1 1 0 0 0,-1 0 0 0 0,0-1 0 0 0,0 1 0 0 0,0 0 0 0 0,-2 0 0 0 0,-19-7 0 0 0,10 4 0 0 0,11 4 0 0 0,-1-1 0 0 0,1 0 0 0 0,0 0 0 0 0,-1-1 0 0 0,1 1 0 0 0,0 0 0 0 0,0 0 0 0 0,-1-1 0 0 0,1 1 0 0 0,0-1 0 0 0,0 1 0 0 0,0-1 0 0 0,0 1 0 0 0,-2-2 0 0 0,0 0 0 0 0,-14 1 0 0 0,-11-1 0 0 0,1 2 0 0 0,-53-5 0 0 0,-21 7-19 0 0,-98-3-34 0 0,127-8 53 0 0,59 7 0 0 0,0-1 0 0 0,0 0 0 0 0,0 1 0 0 0,1 0 0 0 0,2 0-10 0 0,7 1-33 0 0,-5 1 20 0 0,-28 2-109 0 0,25-2 132 0 0,2 2-10 0 0,7-2-44 0 0,16-4-74 0 0,11-4 128 0 0,-21 7 0 0 0,0 0 0 0 0,-1 0 0 0 0,1 1 0 0 0,0-1 0 0 0,-1 1 0 0 0,1 0 0 0 0,4 0 0 0 0,9-1 0 0 0,-8 1 0 0 0,13 2 0 0 0,10-1-64 0 0,-17 0 64 0 0,-3-2 11 0 0,-10 0 234 0 0,0 0-191 0 0,9-3-44 0 0,5 3-10 0 0,32 6 0 0 0,-12 0 0 0 0,-15-2 0 0 0,35 1 0 0 0,-5 1-53 0 0,-20-4 42 0 0,-15 0 11 0 0,0 0 0 0 0,0 2 0 0 0,-1-1 0 0 0,0 2 0 0 0,-1 0 0 0 0,2 0 0 0 0,-1 1 0 0 0,1 2 0 0 0,5 4 0 0 0,18 5 0 0 0,-24-10 0 0 0,1 0 0 0 0,0-1 0 0 0,-1 0 0 0 0,7 1 0 0 0,4 6 0 0 0,-15-7 0 0 0,3 2 0 0 0,-1-1 0 0 0,0 1 0 0 0,-1 1 0 0 0,0 1 0 0 0,0-2 0 0 0,1-1 0 0 0,6 6 0 0 0,-16-10 0 0 0,19 3 0 0 0,-17-3 0 0 0,21 2 0 0 0,-18-3 15 0 0,0 0 0 0 0,1 0 0 0 0,-1-1 0 0 0,10-1 0 0 0,-8 1-26 0 0,5-2 11 0 0,-3-1 11 0 0,-12 3-10 0 0,0 0 0 0 0,0 0 0 0 0,0 0 0 0 0,0 0 0 0 0,0 0 0 0 0,0 0 0 0 0,1 0 0 0 0,-1 0 0 0 0,0 0 0 0 0,0 0 0 0 0,0 0 0 0 0,0 0 0 0 0,0 0 0 0 0,0 0 0 0 0,0 0 0 0 0,0 0 0 0 0,0 0 0 0 0,0 0 0 0 0,0 0 0 0 0,0 0 0 0 0,1 0 0 0 0,-1 0 0 0 0,0 0 0 0 0,0 0 0 0 0,0 0 0 0 0,0 0 0 0 0,0 0 0 0 0,0-1 0 0 0,0 1 0 0 0,0 0 0 0 0,0 0 0 0 0,0 0 0 0 0,0 0 0 0 0,0 0 0 0 0,0 0 0 0 0,0 0 0 0 0,0 0 0 0 0,0 0 0 0 0,0 0 0 0 0,0 0 0 0 0,0 0 0 0 0,0-1 0 0 0,0 1 0 0 0,0 0 0 0 0,0 0 0 0 0,0 0 0 0 0,0 0 0 0 0,0 0 0 0 0,0 0 0 0 0,0 0 0 0 0,0 0 0 0 0,0 0 0 0 0,-1-8 63 0 0,1 8-60 0 0,-1-1-1 0 0,1 0 1 0 0,0 1-1 0 0,-1-1 1 0 0,1 1-1 0 0,0-1 0 0 0,-1 1 1 0 0,1-1-1 0 0,0 1 1 0 0,-1-1-1 0 0,1 1 0 0 0,-1-1 1 0 0,1 1-1 0 0,-1-1 1 0 0,1 1-1 0 0,-1 0 1 0 0,0-1-1 0 0,0 1 0 0 0,-1-2 7 0 0,-4-2 11 0 0,2 1-16 0 0,0-1-1 0 0,-1 1 1 0 0,0 0-1 0 0,0 0 1 0 0,0 1 0 0 0,-7-3-1 0 0,-1 0-4 0 0,-9-2 11 0 0,21 6 21 0 0,3 2-128 0 0,45 12 90 0 0,73 10 1 0 0,-88-18 5 0 0,-17-3 0 0 0,-11 0 0 0 0,-11 0 0 0 0,-13-1 0 0 0,-160-10 64 0 0,83-3-80 0 0,95 12-61 0 0,-8 1-556 0 0,28 5 583 0 0,1-1 1 0 0,0-1-1 0 0,0 0 1 0 0,28 1 0 0 0,83-3 35 0 0,-86-2 9 0 0,-32 0 16 0 0,-34-8 172 0 0,6 1-114 0 0,-111-20 186 0 0,69 16-157 0 0,-155-34-82 0 0,188 41-32 0 0,23 4-65 0 0,4 1-15 0 0,13 3 53 0 0,0 0-1 0 0,0-2 1 0 0,28 3 0 0 0,-15-3 42 0 0,49 11 0 0 0,-62-9-11 0 0,-2-1-24 0 0,-56-21 148 0 0,-46-7 22 0 0,69 18-123 0 0,-1 2 0 0 0,0 0 0 0 0,-21-1 1 0 0,35 5 7 0 0,-6-1-9 0 0,2 1-22 0 0,9 0-46 0 0,5 1 3 0 0,11-1 44 0 0,-6-1 11 0 0,1 1 0 0 0,-1 1 0 0 0,10-1 0 0 0,-5 3 0 0 0,-9-1 0 0 0,1 0 0 0 0,-1 0 0 0 0,1-1 0 0 0,0 1 0 0 0,7-2 0 0 0,33 7 0 0 0,-29-4 0 0 0,-1 3 0 0 0,-1 0 0 0 0,-1 0 11 0 0,-11-4 402 0 0,0-2-359 0 0,8-2-44 0 0,3 3-10 0 0,2 3 0 0 0,1 2 0 0 0,94 28 45 0 0,-69-21 28 0 0,-16-6-42 0 0,-18-5-19 0 0,1 2 0 0 0,0-1 0 0 0,0 1 0 0 0,-1 0 0 0 0,1 0 0 0 0,-1 1 0 0 0,0 0-1 0 0,10 7 1 0 0,8 5-12 0 0,2-1 0 0 0,0 0 0 0 0,62 37 0 0 0,166 92 0 0 0,-19-44 0 0 0,24 13 0 0 0,-254-111 0 0 0,17 14 0 0 0,-13-8 11 0 0,-10-8-10 0 0,0 0-1 0 0,0 0 1 0 0,0 0 0 0 0,0 0-1 0 0,0 0 1 0 0,0 0 0 0 0,0 0-1 0 0,0 0 1 0 0,0 0 0 0 0,0 0-1 0 0,0 0 1 0 0,0 0 0 0 0,0 0-1 0 0,1 0 1 0 0,-1 0 0 0 0,0 1-1 0 0,0-1 1 0 0,0 0 0 0 0,0 0-1 0 0,0 0 1 0 0,0 0-1 0 0,0 0 1 0 0,0 0 0 0 0,0 0-1 0 0,0 0 1 0 0,0 0 0 0 0,0 0-1 0 0,0 0 1 0 0,0 0 0 0 0,0 0-1 0 0,0 1 1 0 0,0-1 0 0 0,0 0-1 0 0,0 0 1 0 0,0 0 0 0 0,0 0-1 0 0,0 0 1 0 0,0 0 0 0 0,0 0-1 0 0,0 0 1 0 0,0 0 0 0 0,0 0-1 0 0,0 0 1 0 0,0 0 0 0 0,0 1-1 0 0,0-1 1 0 0,-1 0 0 0 0,1 0-1 0 0,0 0 1 0 0,0 0 0 0 0,0 0-1 0 0,0 0 1 0 0,0 0-1 0 0,0 0 1 0 0,0 0 0 0 0,0 0-1 0 0,0 0 1 0 0,0 0 0 0 0,0 0-1 0 0,0 0 1 0 0,0 0 0 0 0,0 0-1 0 0,-1 0 1 0 0,1 0 0 0 0,-4 3 8 0 0,-1 0 1 0 0,0 0-1 0 0,0 0 0 0 0,0-1 1 0 0,0 1-1 0 0,0-1 1 0 0,0-1-1 0 0,0 1 0 0 0,-1-1 1 0 0,1 0-1 0 0,-7 1 1 0 0,-13-1 59 0 0,-30 0 1 0 0,29-2-56 0 0,-328-20-14 0 0,172 8-7 0 0,-278 17 0 0 0,453-4-2 0 0,-49 3-226 0 0,-70 12-1 0 0,93-5 50 0 0,31-9 98 0 0,1 0-229 0 0,1 0 296 0 0,0 0 0 0 0,0 0 0 0 0,0-1 0 0 0,0 1 0 0 0,0 0 0 0 0,1 0-1 0 0,-1-1 1 0 0,0 1 0 0 0,0 0 0 0 0,1 0 0 0 0,-1-1 0 0 0,0 1-1 0 0,1 0 1 0 0,-1 0 0 0 0,0-1 0 0 0,1 1 0 0 0,0 0 0 0 0,10 12-163 0 0,-5-8 126 0 0,-1-1 1 0 0,1-1-1 0 0,0 1 0 0 0,0-1 1 0 0,0 0-1 0 0,1-1 0 0 0,9 4 1 0 0,51 8-190 0 0,-48-10 198 0 0,408 45-276 0 0,-86-15 312 0 0,-135-13 13 0 0,59 9 0 0 0,-253-26 33 0 0,-12-4-33 0 0,0 0 0 0 0,0 0 1 0 0,0 0-1 0 0,0 0 0 0 0,0 0 1 0 0,0 0-1 0 0,0 0 0 0 0,0 0 1 0 0,0 0-1 0 0,0 0 0 0 0,0 0 1 0 0,0 0-1 0 0,-1 0 0 0 0,1 0 1 0 0,0 0-1 0 0,0 0 0 0 0,0 0 1 0 0,0 0-1 0 0,0 0 1 0 0,0 0-1 0 0,0 0 0 0 0,0 0 1 0 0,0 0-1 0 0,0 0 0 0 0,0 0 1 0 0,0 0-1 0 0,0 0 0 0 0,0 0 1 0 0,0 1-1 0 0,0-1 0 0 0,0 0 1 0 0,0 0-1 0 0,0 0 0 0 0,0 0 1 0 0,0 0-1 0 0,0 0 0 0 0,0 0 1 0 0,0 0-1 0 0,0 0 0 0 0,0 0 1 0 0,0 0-1 0 0,0 0 0 0 0,0 0 1 0 0,0 0-1 0 0,0 0 0 0 0,0 0 1 0 0,0 0-1 0 0,0 0 0 0 0,0 0 1 0 0,0 1-1 0 0,0-1 0 0 0,0 0 1 0 0,0 0-1 0 0,0 0 0 0 0,0 0 1 0 0,0 0-1 0 0,0 0 1 0 0,0 0-1 0 0,0 0 0 0 0,0 0 1 0 0,0 0-1 0 0,0 0 0 0 0,0 0 1 0 0,0 0-1 0 0,0 0 0 0 0,0 0 1 0 0,0 0-1 0 0,-9 1 47 0 0,-19 0 91 0 0,-40-3 0 0 0,25 0-87 0 0,-297-35 123 0 0,192 16-96 0 0,-65-6 431 0 0,-280-33 530 0 0,475 58-1032 0 0,3 1-13 0 0,0-2 0 0 0,-22-5 0 0 0,35 7-101 0 0,4 1-298 0 0,98-18-3 0 0,113-4 0 0 0,26-4 765 0 0,-217 23-282 0 0,65-13 172 0 0,-72 13-198 0 0,0-1 0 0 0,0-1 0 0 0,20-9 0 0 0,-27 7 15 0 0,-2 3 26 0 0,-11-8 174 0 0,3 8-229 0 0,0 0 0 0 0,0 0-1 0 0,-1 1 1 0 0,0 0 0 0 0,1-1 0 0 0,-1 1-1 0 0,-1 0 1 0 0,1 0 0 0 0,0 0-1 0 0,-1 1 1 0 0,-4-3 0 0 0,-6-3 85 0 0,-24-11-1 0 0,12 9-59 0 0,0 1 0 0 0,-37-8 0 0 0,-58-6 56 0 0,48 11 4 0 0,-253-57 520 0 0,264 53-512 0 0,54 13-128 0 0,9 0 0 0 0,7 0 0 0 0,-7 3 0 0 0,22-4-13 0 0,0 0 0 0 0,0 2-1 0 0,1 0 1 0 0,-1 2-1 0 0,37 4 1 0 0,2-2-3 0 0,177 4 16 0 0,-213-5 0 0 0,-15 0 4 0 0,0-1 0 0 0,1 0 0 0 0,17-2 0 0 0,-40-7 140 0 0,0 4-123 0 0,-1 1 0 0 0,0 1 0 0 0,0 0 0 0 0,0 0-1 0 0,0 1 1 0 0,-16 0 0 0 0,13 0-9 0 0,-212-23 54 0 0,159 18-66 0 0,0 3 0 0 0,-103 7 0 0 0,145-1 0 0 0,15-2 0 0 0,0 1 0 0 0,1 0 0 0 0,-18 5 0 0 0,17-2-13 0 0,11-4 6 0 0,0 0 0 0 0,-1 1 0 0 0,1-1 0 0 0,0 0-1 0 0,0 0 1 0 0,-1 1 0 0 0,1-1 0 0 0,0 0 0 0 0,0 1 0 0 0,0-1 0 0 0,0 0 0 0 0,-1 1 0 0 0,1-1-1 0 0,0 0 1 0 0,0 1 0 0 0,0-1 0 0 0,0 0 0 0 0,0 1 0 0 0,0-1 0 0 0,0 0 0 0 0,0 1 0 0 0,0 0-1 0 0,1 4-68 0 0,1 0-87 0 0,4 0 104 0 0,0-1 0 0 0,0 1 0 0 0,1-1 0 0 0,-1 0 0 0 0,1-1 0 0 0,0 0 0 0 0,0 0 0 0 0,0 0 0 0 0,13 2 0 0 0,74 12-225 0 0,-84-16 264 0 0,466 46-326 0 0,-197-41 293 0 0,-276-6 110 0 0,-19-5 125 0 0,-17-3-90 0 0,0 3 1 0 0,0 0 0 0 0,-61 1-1 0 0,52 2-69 0 0,-220-16 38 0 0,-3 0 147 0 0,66 14 30 0 0,0 1-73 0 0,69 0-76 0 0,102 3-85 0 0,0 2-1 0 0,-42 9 1 0 0,68-11-97 0 0,3 3-393 0 0,0 0 420 0 0,0-1 0 0 0,1 1-1 0 0,0-1 1 0 0,-1 0 0 0 0,1 0-1 0 0,0 0 1 0 0,0 0 0 0 0,0 0-1 0 0,0 0 1 0 0,0 0 0 0 0,0-1-1 0 0,1 1 1 0 0,-1-1 0 0 0,1 1-1 0 0,-1-1 1 0 0,1 0 0 0 0,2 1 0 0 0,8 2-200 0 0,1 0 0 0 0,17 2 0 0 0,-19-4 211 0 0,86 12-263 0 0,104 0 0 0 0,-5 0 52 0 0,-160-10 261 0 0,131 19-54 0 0,-159-21 59 0 0,-1 1 0 0 0,0 0 0 0 0,13 6 0 0 0,-6 0 0 0 0,-14-8 1 0 0,0-1 0 0 0,-1 1 0 0 0,1-1 0 0 0,-1 1 0 0 0,1-1 0 0 0,-1 1 0 0 0,1-1 0 0 0,-1 1 0 0 0,1 0 0 0 0,-1-1 0 0 0,0 1 0 0 0,1 0 0 0 0,-1-1 0 0 0,0 1 0 0 0,0 0 0 0 0,1-1 0 0 0,-1 1 0 0 0,0 0 0 0 0,0 0 0 0 0,0-1 0 0 0,0 1 0 0 0,0 0-1 0 0,0 0 1 0 0,0-1 0 0 0,0 1 0 0 0,0 0 0 0 0,-1 0 0 0 0,1 0 0 0 0,-1 1 4 0 0,0-1 1 0 0,0 1-1 0 0,0-1 0 0 0,0 0 0 0 0,0 1 1 0 0,0-1-1 0 0,-1 0 0 0 0,1 0 0 0 0,0 0 1 0 0,-1 0-1 0 0,-2 2 0 0 0,-4 1 22 0 0,0 0-1 0 0,0-1 1 0 0,-15 5 0 0 0,-43 6 106 0 0,-90 9-1 0 0,99-16-69 0 0,-351 22 475 0 0,208-18-16 0 0,147-8-342 0 0,-3-1 79 0 0,0 3 1 0 0,-97 21-1 0 0,137-20-248 0 0,16-6-10 0 0,-1 0 1 0 0,1 0-1 0 0,-1 1 1 0 0,1-1-1 0 0,-1 0 0 0 0,1 0 1 0 0,0 1-1 0 0,-1-1 1 0 0,1 0-1 0 0,-1 1 0 0 0,1-1 1 0 0,0 0-1 0 0,0 1 1 0 0,-1-1-1 0 0,1 1 0 0 0,0-1 1 0 0,-1 0-1 0 0,1 1 0 0 0,0-1 1 0 0,0 1-1 0 0,0-1 1 0 0,-1 1-1 0 0,2 1-5 0 0,-1 0-1 0 0,0 0 1 0 0,1 0 0 0 0,-1 0-1 0 0,1-1 1 0 0,-1 1 0 0 0,1 0-1 0 0,0 0 1 0 0,0-1 0 0 0,0 1-1 0 0,0-1 1 0 0,0 1-1 0 0,0-1 1 0 0,0 1 0 0 0,1-1-1 0 0,-1 1 1 0 0,0-1 0 0 0,1 0-1 0 0,-1 0 1 0 0,1 0 0 0 0,2 1-1 0 0,5 4-41 0 0,1 0 1 0 0,13 4-1 0 0,-2-1-27 0 0,1-1 0 0 0,43 8 0 0 0,48 2-19 0 0,-24-5 15 0 0,441 67 63 0 0,-407-57 14 0 0,-113-19 0 0 0,-10-1 0 0 0,-10 1 0 0 0,10-4 0 0 0,-18 5 0 0 0,0 0 0 0 0,0-2 0 0 0,-32 3 0 0 0,-59-4 0 0 0,77-3 0 0 0,-248-14 290 0 0,62 1-26 0 0,152 12-117 0 0,-259 1 1111 0 0,312 1-1220 0 0,4 1 0 0 0,-1 0-1 0 0,1 0 1 0 0,-14 4-1 0 0,23-4-39 0 0,-1-1 0 0 0,1 1 0 0 0,0-1 0 0 0,0 1 0 0 0,-1-1 0 0 0,1 1 0 0 0,0-1 0 0 0,0 1 0 0 0,0-1 0 0 0,-1 1 0 0 0,1-1 1 0 0,0 1-1 0 0,0-1 0 0 0,0 1 0 0 0,0-1 0 0 0,0 1 0 0 0,0 0 0 0 0,0-1 0 0 0,0 1 0 0 0,0-1 0 0 0,0 1 0 0 0,1-1 0 0 0,-1 1 0 0 0,0-1 0 0 0,0 1 0 0 0,1 0 0 0 0,-1-1-2 0 0,1 3-18 0 0,0-1 0 0 0,1 1-1 0 0,-1-1 1 0 0,1 1 0 0 0,-1-1 0 0 0,1 0 0 0 0,0 0 0 0 0,0 0 0 0 0,0 0 0 0 0,0 0 0 0 0,0-1 0 0 0,0 1 0 0 0,1 0 0 0 0,-1-1 0 0 0,3 2 0 0 0,6 2-47 0 0,0 0 0 0 0,13 4 0 0 0,8 0-17 0 0,0-2 0 0 0,1-1 0 0 0,33 2 0 0 0,-40-5 78 0 0,114 9-70 0 0,30 3 2 0 0,-101-5 72 0 0,290 33-56 0 0,-217-27 60 0 0,-107-11 0 0 0,67 21 0 0 0,-91-21 0 0 0,-11-5 0 0 0,0 0 0 0 0,0 0 0 0 0,0 1 0 0 0,1-1 0 0 0,-1 0 0 0 0,0 0 0 0 0,0 0 0 0 0,0 0 0 0 0,0 0 0 0 0,0 0 0 0 0,0 0 0 0 0,0 0 0 0 0,0 0 0 0 0,0 0 0 0 0,0 0 0 0 0,0 0 0 0 0,0 1 0 0 0,0-1 0 0 0,0 0 0 0 0,0 0 0 0 0,0 0 0 0 0,0 0 0 0 0,0 0 0 0 0,0 0 0 0 0,0 0 0 0 0,0 0 0 0 0,0 0 0 0 0,0 0 0 0 0,0 1 0 0 0,0-1 0 0 0,0 0 0 0 0,0 0 0 0 0,0 0 0 0 0,0 0 0 0 0,0 0 0 0 0,0 0 0 0 0,-1 0 0 0 0,1 0 0 0 0,0 0 0 0 0,0 0 0 0 0,0 0 0 0 0,0 0 0 0 0,0 0 0 0 0,0 0 0 0 0,0 1 0 0 0,0-1 0 0 0,0 0 0 0 0,0 0 0 0 0,-9 2 0 0 0,-8 0 31 0 0,0 0 0 0 0,0-1 0 0 0,0-1 0 0 0,1 0 0 0 0,-22-4 0 0 0,1 1 23 0 0,-476-38 906 0 0,453 36-822 0 0,-79 4-1 0 0,129 3-113 0 0,9 3-29 0 0,8 2-31 0 0,-7-7 33 0 0,5 4-17 0 0,0-1 1 0 0,0 1-1 0 0,0-1 1 0 0,0-1-1 0 0,1 1 0 0 0,-1-1 1 0 0,1 0-1 0 0,7 2 1 0 0,50 8-53 0 0,-53-10 71 0 0,531 44-119 0 0,-209-25 122 0 0,-32 5-2 0 0,380 36 0 0 0,228 43 0 0 0,-656-60-6 0 0,-26-5 76 0 0,-214-40-27 0 0,-11-5-13 0 0,-6-2 32 0 0,-2 0-16 0 0,1 1 1 0 0,-2-1-1 0 0,1 2 0 0 0,-1-1 0 0 0,0 1 1 0 0,0 0-1 0 0,0 1 0 0 0,-11-5 0 0 0,5 3-23 0 0,-287-120 87 0 0,-10 24 10 0 0,252 84-116 0 0,-133-45-4 0 0,-47-14 0 0 0,126 41 0 0 0,-189-88 0 0 0,267 107 0 0 0,-19-9 0 0 0,-88-57 0 0 0,132 77 5 0 0,-26-24 44 0 0,36 30-49 0 0,0-1 0 0 0,-1 1 1 0 0,1 0-1 0 0,0 0 0 0 0,0 0 1 0 0,-1 0-1 0 0,1-1 0 0 0,0 1 1 0 0,0 0-1 0 0,0 0 0 0 0,-1-1 1 0 0,1 1-1 0 0,0 0 0 0 0,0 0 1 0 0,0-1-1 0 0,0 1 1 0 0,-1 0-1 0 0,1-1 0 0 0,0 1 1 0 0,0 0-1 0 0,0-1 0 0 0,0 1 1 0 0,0 0-1 0 0,0 0 0 0 0,0-1 1 0 0,0 1-1 0 0,0 0 0 0 0,0-1 1 0 0,0 1-1 0 0,0-1 0 0 0,2 0-6 0 0,-1 0 0 0 0,1 0 1 0 0,-1 0-1 0 0,1 0 0 0 0,0 1 0 0 0,-1-1 0 0 0,1 0 0 0 0,0 1 0 0 0,0-1 0 0 0,-1 1 0 0 0,1 0 0 0 0,0-1 0 0 0,2 1 0 0 0,31-2-178 0 0,-28 2 137 0 0,175 7-982 0 0,-70 0 614 0 0,224-1 149 0 0,-329-6 264 0 0,22-2 19 0 0,-29 2-13 0 0,1 0 0 0 0,-1 0 1 0 0,0 0-1 0 0,1 0 0 0 0,-1 0 0 0 0,0 0 1 0 0,1 0-1 0 0,-1 0 0 0 0,1 0 0 0 0,-1 0 0 0 0,0-1 1 0 0,0 1-1 0 0,1 0 0 0 0,-1 0 0 0 0,0 0 0 0 0,1-1 1 0 0,-1 1-1 0 0,0 0 0 0 0,0 0 0 0 0,1-1 1 0 0,-1 1-1 0 0,0 0 0 0 0,0 0 0 0 0,1-1 0 0 0,-1 1 1 0 0,0 0-1 0 0,0-1 0 0 0,0 1 0 0 0,0 0 0 0 0,0-1 1 0 0,1 1-1 0 0,-1 0 0 0 0,0-1 0 0 0,0 1 1 0 0,0 0-1 0 0,0-1 0 0 0,0 1 0 0 0,0 0 0 0 0,0-1 1 0 0,0 1-1 0 0,0-1 0 0 0,0 1 0 0 0,-1 0 0 0 0,1-1 1 0 0,0 0-1 0 0,-6-10 57 0 0,0 5-45 0 0,0 2 0 0 0,0-1 0 0 0,0 1 1 0 0,-1 0-1 0 0,0 0 0 0 0,0 1 0 0 0,0 0 0 0 0,0 0 1 0 0,-10-3-1 0 0,4 2-8 0 0,-129-43-125 0 0,-28-10-38 0 0,24-4 200 0 0,-103-38 33 0 0,214 90-139 0 0,23 6 57 0 0,1 0 1 0 0,-1 0-1 0 0,1-2 0 0 0,-17-7 0 0 0,28 12 3 0 0,0 0 0 0 0,0 0 0 0 0,0 0-1 0 0,0 0 1 0 0,0 0 0 0 0,0 0 0 0 0,1 0 0 0 0,-1 0 0 0 0,0-1 0 0 0,0 1 0 0 0,0 0-1 0 0,0 0 1 0 0,0 0 0 0 0,0 0 0 0 0,0 0 0 0 0,0 0 0 0 0,0 0 0 0 0,0 0-1 0 0,0 0 1 0 0,0 0 0 0 0,0 0 0 0 0,0 0 0 0 0,0 0 0 0 0,0 0 0 0 0,0 0 0 0 0,0 0-1 0 0,0 0 1 0 0,0-1 0 0 0,0 1 0 0 0,0 0 0 0 0,0 0 0 0 0,0 0 0 0 0,0 0-1 0 0,0 0 1 0 0,0 0 0 0 0,0 0 0 0 0,0 0 0 0 0,0 0 0 0 0,0 0 0 0 0,0 0-1 0 0,0 0 1 0 0,0 0 0 0 0,0 0 0 0 0,0-1 0 0 0,0 1 0 0 0,0 0 0 0 0,12-3-37 0 0,0 0 1 0 0,0 0 0 0 0,1 1 0 0 0,-1 1-1 0 0,1 0 1 0 0,16 1 0 0 0,81 10-215 0 0,-83-7 207 0 0,170 26-67 0 0,111 9-48 0 0,-271-35 171 0 0,-46-13 116 0 0,1 4-117 0 0,-1 0 0 0 0,1 1 1 0 0,-1 0-1 0 0,0 1 0 0 0,-10-4 1 0 0,-51-14 18 0 0,14 5-34 0 0,-36-18 5 0 0,-71-23 0 0 0,129 47 0 0 0,-61-17 0 0 0,22 6 0 0 0,60 19 0 0 0,2 2-10 0 0,9 1-44 0 0,5 0-10 0 0,22 1 43 0 0,0 2 0 0 0,0 1-1 0 0,-1 1 1 0 0,1 1 0 0 0,26 11-1 0 0,-22-8-12 0 0,-12-4-22 0 0,0 1 0 0 0,21 10 0 0 0,-28-11 30 0 0,-8-4-32 0 0,-11-10-3 0 0,7 7 56 0 0,-5-3 5 0 0,-1-1 0 0 0,0 1 0 0 0,0 1 0 0 0,-1-1 0 0 0,1 1 0 0 0,-18-5 0 0 0,-57-11 6 0 0,65 16 0 0 0,-1 0 31 0 0,0 0 7 0 0,1 0 1 0 0,-1 2-1 0 0,-36-2 1 0 0,42 5-25 0 0,-1-1-1 0 0,0 0 1 0 0,0-2-1 0 0,1 1 1 0 0,-23-7-1 0 0,25 6-31 0 0,29 7-26 0 0,-9-1 10 0 0,1-1-1 0 0,16 2 0 0 0,4-1 29 0 0,3 1 0 0 0,-19-3 0 0 0,-2 0 12 0 0,-9-2 47 0 0,-4-2-41 0 0,0 0 0 0 0,-1 0 0 0 0,1 0 0 0 0,0 0 1 0 0,-1 0-1 0 0,1 0 0 0 0,-1 1 0 0 0,0-1 0 0 0,1 0 0 0 0,-1 1 0 0 0,0 0 0 0 0,0-1 0 0 0,-2 0 0 0 0,-5-2 26 0 0,1 0 0 0 0,-1 1-1 0 0,1 0 1 0 0,-1 0 0 0 0,-16-2-1 0 0,6 1-13 0 0,-74-23 162 0 0,58 22-140 0 0,31 5-110 0 0,-4 1-13 0 0,6-1-14 0 0,0 0 26 0 0,-14-5 46 0 0,13 4 14 0 0,-13-1 0 0 0,5 0-1 0 0,10 2 0 0 0,1 0 0 0 0,0 0 0 0 0,0 0 0 0 0,0 0 0 0 0,0 0 0 0 0,-1 0 0 0 0,1 0 0 0 0,0 0 0 0 0,0 0 0 0 0,0 0 0 0 0,0 0 0 0 0,-1-1 0 0 0,1 1 0 0 0,0 0 0 0 0,0 0 0 0 0,0 0 0 0 0,0 0 0 0 0,0 0 0 0 0,-1 0 0 0 0,1 0 0 0 0,0-1 0 0 0,0 1 0 0 0,0 0 0 0 0,0 0 0 0 0,0 0 0 0 0,0 0 0 0 0,0 0 0 0 0,0-1 0 0 0,0 1 0 0 0,-1 0 0 0 0,1 0 0 0 0,0 0 0 0 0,0 0 0 0 0,0-1 0 0 0,0 1 0 0 0,0 0 0 0 0,0 0 0 0 0,0 0 0 0 0,2-1 0 0 0,-1 1 0 0 0,0 1 0 0 0,1-1 0 0 0,0 1 0 0 0,-1 0 0 0 0,1-1 0 0 0,0 0 0 0 0,0 1 0 0 0,-1-1 0 0 0,1 0 0 0 0,0 0 0 0 0,0 0 0 0 0,-1 0 0 0 0,4 0 0 0 0,11 0 0 0 0,15-1 0 0 0,18 3 0 0 0,-34-1 0 0 0,1 1 0 0 0,0-2 0 0 0,-15 0 0 0 0,23 1 0 0 0,-2-1 0 0 0,-7 1 0 0 0,-1 3 0 0 0,1 1 0 0 0,1 0 0 0 0,-1 1 0 0 0,-2 1 0 0 0,0 0 0 0 0,1-1 0 0 0,8 5 0 0 0,-2 1 0 0 0,-6-4 0 0 0,-1 1 0 0 0,2 0 0 0 0,0 0 0 0 0,0-1 0 0 0,9 2 16 0 0,-14-3 13 0 0,0 1-20 0 0,3 2 13 0 0,0 0 37 0 0,18 11 125 0 0,-24-18-143 0 0,-5-2 23 0 0,1 0-10 0 0,10 5-23 0 0,-3-2 1 0 0,0 1 1 0 0,0 0-1 0 0,-1 0 1 0 0,0 1 0 0 0,12 10-1 0 0,-9-8-32 0 0,0 1 0 0 0,3 1 0 0 0,7 3 0 0 0,-16-13 0 0 0,27 15 0 0 0,-12-3 0 0 0,-8-7 0 0 0,-3-1 0 0 0,-4-2 17 0 0,12 2 29 0 0,-11-2-45 0 0,22 5 63 0 0,0 0 0 0 0,-14-4-64 0 0,0 1 11 0 0,6 0 8 0 0,-20-4-7 0 0,40 3 10 0 0,-23-2 78 0 0,-12-1-37 0 0,0 1 0 0 0,-1-1 0 0 0,1 1 0 0 0,0 0 0 0 0,7 2 0 0 0,-7-1 41 0 0,-4-3-83 0 0,1-1-4 0 0,17 5 158 0 0,-4 1-162 0 0,-1-1-13 0 0,0 0 0 0 0,-1 0 0 0 0,1 1 0 0 0,-1-2-16 0 0,1 1-48 0 0,0-1 48 0 0,0 0 16 0 0,0 0 0 0 0,0 1 0 0 0,0-3 0 0 0,1 1 0 0 0,-2 1 0 0 0,1 1 0 0 0,0 1 0 0 0,-1-3 11 0 0,1 0 32 0 0,1 2-33 0 0,0 1-10 0 0,1 0 0 0 0,13 5 0 0 0,2-2 0 0 0,224 56 0 0 0,-197-46 0 0 0,-28-8 0 0 0,-26-8 0 0 0,19 11 0 0 0,3 0 0 0 0,-27-12 0 0 0,0 0 0 0 0,0 0 0 0 0,1 0 0 0 0,-1 0 0 0 0,0 0 0 0 0,0 0 0 0 0,0 0 0 0 0,0 0 0 0 0,1 0 0 0 0,-1 1 0 0 0,0-1 0 0 0,0 0 0 0 0,0 0 0 0 0,0 0 0 0 0,1 0 0 0 0,-1 0 0 0 0,0 0 0 0 0,0 0 0 0 0,0 0 0 0 0,0 1 0 0 0,0-1 0 0 0,0 0 0 0 0,1 0 0 0 0,-1 0 0 0 0,0 0 0 0 0,0 0 0 0 0,0 1 0 0 0,0-1 0 0 0,0 0 0 0 0,0 0 0 0 0,0 0 0 0 0,0 0 0 0 0,0 1 0 0 0,0-1 0 0 0,0 0 0 0 0,0 0 0 0 0,-7 3 1 0 0,-10-3-20 0 0,-68-7-94 0 0,-96-20 1 0 0,-82-35-85 0 0,-118-33 197 0 0,326 85-7 0 0,18 5-7 0 0,1-3 0 0 0,0-1-1 0 0,-53-20 1 0 0,49 12 14 0 0,-51-15 0 0 0,73 26-17 0 0,-21-10 0 0 0,-13-4-35 0 0,44 17-21 0 0,-8-6 3 0 0,10 4-19 0 0,3 2 85 0 0,-12-6-143 0 0,7 4 136 0 0,8 5 11 0 0,-1 0 0 0 0,1 0 0 0 0,0 0 0 0 0,0 0 0 0 0,0 0 0 0 0,-1-1 0 0 0,1 1 0 0 0,0 0 0 0 0,0 0 0 0 0,0 0 0 0 0,-1-1 0 0 0,1 1 0 0 0,0 0 0 0 0,0 0 0 0 0,0 0 0 0 0,0-1 0 0 0,0 1 0 0 0,-1 0 0 0 0,1 0 0 0 0,0-1 0 0 0,0 1 0 0 0,0 0 0 0 0,0 0 0 0 0,0-1 0 0 0,0 1 0 0 0,0 0 0 0 0,0 0 0 0 0,0-1 0 0 0,0 1 0 0 0,0 0 0 0 0,0 0 0 0 0,0-1 0 0 0,3 0-3 0 0,-1 0-1 0 0,0 0 1 0 0,1 0-1 0 0,-1 1 1 0 0,1-1-1 0 0,-1 1 0 0 0,0 0 1 0 0,6-1-1 0 0,25 0-28 0 0,-4 3 32 0 0,1 0 0 0 0,-1 2 0 0 0,1 1 0 0 0,-1 2 0 0 0,37 13 0 0 0,-20-8 0 0 0,1 2 0 0 0,20 3 0 0 0,-61-15 0 0 0,19 8 0 0 0,-9-6 0 0 0,-1 0 0 0 0,1 0 0 0 0,-1 1 0 0 0,8 2 0 0 0,-21-7 0 0 0,22 5 0 0 0,7 2 0 0 0,-7 1 29 0 0,-5-6 6 0 0,-15-2-35 0 0,11 0 0 0 0,-1 3 0 0 0,1 0 0 0 0,1 0 0 0 0,0 0 0 0 0,-1-1 0 0 0,0 0 0 0 0,1 1 0 0 0,-1 1 0 0 0,1 2 0 0 0,-2-1 0 0 0,1 0 0 0 0,1 1 0 0 0,-1-2 0 0 0,1 0 0 0 0,6 4 36 0 0,18 5 130 0 0,-25-10-269 0 0,-6-1 100 0 0,1 0 0 0 0,16 7 0 0 0,-11-3-15 0 0,-1-1 18 0 0,1-1 0 0 0,-1-2 0 0 0,1 1 0 0 0,0 1 0 0 0,1 0 0 0 0,-1-1 0 0 0,97 28 0 0 0,61 13 0 0 0,-158-40 0 0 0,-3-1 14 0 0,-10-3 50 0 0,-15-5 2 0 0,-13-4-51 0 0,-1 1 1 0 0,-33-5-1 0 0,-3-1 3 0 0,-163-40-18 0 0,171 43 13 0 0,-24-6 28 0 0,-113-29-40 0 0,-9-3-16 0 0,159 36 15 0 0,-69-31 0 0 0,60 20 26 0 0,-37-18 20 0 0,28 15-46 0 0,40 16 0 0 0,-2 1 0 0 0,15 8 0 0 0,-2 0 0 0 0,6 1 0 0 0,-1 0 0 0 0,1 0 0 0 0,0 0 0 0 0,0 0 0 0 0,0 0 0 0 0,-5-3 0 0 0,-18-5 0 0 0,-1-2 0 0 0,13 5 0 0 0,-9-1 0 0 0,4 3 0 0 0,7-1 0 0 0,2-1 0 0 0,2-1 14 0 0,7 6 50 0 0,4 1-8 0 0,16 1-53 0 0,0 1 0 0 0,0 1 0 0 0,32 10 1 0 0,23 4-7 0 0,-57-14 3 0 0,-1 2 0 0 0,0 0 0 0 0,0 0 0 0 0,-1 2 0 0 0,20 10 0 0 0,20 7 0 0 0,-4-3 0 0 0,18 12 0 0 0,-57-27 0 0 0,0-1 0 0 0,15 4 0 0 0,16 6 0 0 0,-34-12 0 0 0,0 0 0 0 0,1 0 0 0 0,-1-1 0 0 0,13 1 0 0 0,-12-1 0 0 0,4 1 0 0 0,25 9 0 0 0,-27-9-16 0 0,-9-3-61 0 0,-1 1 8 0 0,8 4 45 0 0,-5-3-19 0 0,7 3 32 0 0,3-2 11 0 0,1 0-13 0 0,-2 0-40 0 0,-1 0 25 0 0,-11-2-42 0 0,-67-8-556 0 0,-88-15 576 0 0,-8-24 50 0 0,-122-30 0 0 0,142 49 0 0 0,81 16 0 0 0,32 7 0 0 0,11 3 0 0 0,0-1 0 0 0,-21-5 0 0 0,-23-10-202 0 0,53 14 171 0 0,-10-7 8 0 0,7 6 23 0 0,-2 2 0 0 0,1-1 0 0 0,1-1 0 0 0,-6-2 0 0 0,17 6 0 0 0,-25-19 0 0 0,16 11 0 0 0,3 2 15 0 0,4 5 186 0 0,2-1-147 0 0,-3-4-58 0 0,3 5-66 0 0,1-1 13 0 0,7-7 528 0 0,-6 9-509 0 0,20-2 26 0 0,-13 5 12 0 0,19 7 0 0 0,82 21 0 0 0,-81-22 0 0 0,30 14 0 0 0,-16-6 0 0 0,-14-6 0 0 0,3 3 0 0 0,-26-12 0 0 0,20 8 0 0 0,9 6 0 0 0,-23-10 0 0 0,25 11 0 0 0,-14-8 0 0 0,84 37 0 0 0,-101-43 0 0 0,20 7 0 0 0,-21-9 0 0 0,21 11 0 0 0,-10-3 0 0 0,5 2 0 0 0,-18-9 0 0 0,26 19 0 0 0,-23-16 22 0 0,0 0 0 0 0,1-1-1 0 0,-1 0 1 0 0,1 0 0 0 0,0-1-1 0 0,0 1 1 0 0,11 2 0 0 0,21 8 28 0 0,-7-3-120 0 0,36 11-28 0 0,-61-19 98 0 0,0-1 0 0 0,0 1-1 0 0,0-2 1 0 0,1 1 0 0 0,8 0-1 0 0,5 2 14 0 0,2 1 32 0 0,38 10 35 0 0,-36-7-80 0 0,-2 3 0 0 0,7-1-13 0 0,18 4-54 0 0,-17-3 67 0 0,16-2 0 0 0,-26-6 0 0 0,-16-4 0 0 0,29 5 0 0 0,-5 1 0 0 0,-13-3 0 0 0,1 1 0 0 0,-1 1 0 0 0,0-2 0 0 0,1 2 11 0 0,-1-1 32 0 0,32 8-97 0 0,-17-6 54 0 0,16 1 0 0 0,18 1 0 0 0,-36-3 0 0 0,1-1 0 0 0,15-1 0 0 0,-14-2 0 0 0,-15 0 0 0 0,-1 1 0 0 0,9 0 0 0 0,-22-1 0 0 0,19 4 0 0 0,23 5 0 0 0,92 15 0 0 0,30 3 64 0 0,-71-19-64 0 0,-83-7 11 0 0,-10-1 42 0 0,-4-1 1 0 0,-209-39 45 0 0,80 18-60 0 0,-79-9-106 0 0,26 5-4 0 0,92 9 12 0 0,-153-48 0 0 0,236 61 49 0 0,7 3-44 0 0,15 8-274 0 0,4-2 287 0 0,-1 0-1 0 0,1-1 0 0 0,0 0 1 0 0,30 1-1 0 0,10 3 24 0 0,51 11-41 0 0,113 3 0 0 0,-205-21 59 0 0,-4-1 11 0 0,-9 0 106 0 0,-15-11-53 0 0,8 8-64 0 0,-1 0 0 0 0,0 0 0 0 0,0 0 0 0 0,0 1 0 0 0,-1 0 0 0 0,1 0 0 0 0,-10-2 0 0 0,-43-5 0 0 0,30 5 0 0 0,-101-19 0 0 0,119 21-10 0 0,100 22-118 0 0,181 16 74 0 0,-256-34 54 0 0,0-2 0 0 0,-3 0 11 0 0,-10 0 118 0 0,-13-7 17 0 0,1 2-145 0 0,-1 1 0 0 0,0 0 0 0 0,-1 0 1 0 0,1 1-1 0 0,0 1 0 0 0,-1 0 0 0 0,-11 0 1 0 0,-12-3-2 0 0,-216-39 78 0 0,238 43-37 0 0,11 0-100 0 0,20 7-39 0 0,-4-1 64 0 0,122 23 34 0 0,-113-24 0 0 0,87 10 0 0 0,-15-4 0 0 0,-51-6 11 0 0,-42-4 42 0 0,-3-2 1 0 0,-3-1-46 0 0,1-1 0 0 0,0 1 0 0 0,-1 0 0 0 0,0 0 0 0 0,0 0 0 0 0,0 0 0 0 0,0 1 0 0 0,0 0 0 0 0,-1 0 0 0 0,1 0 0 0 0,-1 0 0 0 0,-4-1 0 0 0,-13-3 9 0 0,-27-3 0 0 0,47 9-17 0 0,-243-33 210 0 0,154 22-164 0 0,67 10-78 0 0,15 1 10 0 0,18 0 12 0 0,136 10 10 0 0,-73-6 21 0 0,86 1 38 0 0,-144-5-59 0 0,-2 0 11 0 0,-47-9 106 0 0,-76-4-42 0 0,97 11-32 0 0,4 1-46 0 0,50 10-140 0 0,-25-5 149 0 0,28 4 0 0 0,58 4-6 0 0,-53-2 0 0 0,-33-8 0 0 0,0 2 0 0 0,-1 0 0 0 0,1 0 0 0 0,-1 1 0 0 0,1 0 11 0 0,-2 1 32 0 0,0 2-33 0 0,1-2-10 0 0,0-1 0 0 0,30 11 0 0 0,-14-8 0 0 0,2-1 0 0 0,-1 1 60 0 0,2 2-48 0 0,26 7-12 0 0,-14-3 0 0 0,-40-12-1 0 0,20 2 13 0 0,37 3 41 0 0,-57-6-34 0 0,21 0 26 0 0,-6-1-40 0 0,-17 0 10 0 0,20 4 31 0 0,-5-1-19 0 0,-15-2-6 0 0,2 1-4 0 0,29 0-12 0 0,-20-1-5 0 0,1 2 0 0 0,0 1 0 0 0,0-2 0 0 0,0 1 0 0 0,0-2 0 0 0,-1 0 0 0 0,1 2 0 0 0,0-2 0 0 0,-6-1 0 0 0,3 0 0 0 0,-7 2 0 0 0,29 3 0 0 0,-16-3 0 0 0,-2 0 0 0 0,-1 0 0 0 0,0-1 0 0 0,0 0 0 0 0,1 0 0 0 0,0 1 0 0 0,31 2 0 0 0,-31-1 0 0 0,-1 1 0 0 0,32 5 0 0 0,-18-2 0 0 0,44 10 0 0 0,-58-14 0 0 0,-1 1 0 0 0,45 9 0 0 0,-29-6 0 0 0,-2 1 0 0 0,-12-4 0 0 0,18 1 0 0 0,-21-5 11 0 0,-8 0 32 0 0,4 2-21 0 0,-6-1 37 0 0,-12-2-42 0 0,0 0-1 0 0,1 0 1 0 0,-13-4 0 0 0,-7-2-19 0 0,-276-40 56 0 0,32 14-58 0 0,117 14-314 0 0,98 11 253 0 0,44 6 54 0 0,1 1 1 0 0,10 0-49 0 0,4 2-373 0 0,30 0 421 0 0,-23-1 1 0 0,-4 0-33 0 0,8-1 32 0 0,3 2 11 0 0,-1-1 0 0 0,0-2 0 0 0,-3-1 11 0 0,-9 3 42 0 0,-3-2 1 0 0,5-8-44 0 0,5 0-10 0 0,2 3 0 0 0,3 3 0 0 0,-3 1 11 0 0,-7 2 32 0 0,4-2-22 0 0,-6 3 316 0 0,-1-1-261 0 0,6-3-4 0 0,-6 3 192 0 0,1 1-226 0 0,8-3-92 0 0,5 3 38 0 0,0 0 16 0 0,0 0 0 0 0,10 4 0 0 0,-1 1 0 0 0,-19-5 1 0 0,21 7 62 0 0,4 2-63 0 0,-24-7 31 0 0,30 13 114 0 0,-23-8-145 0 0,1 0 0 0 0,-12-5 0 0 0,16 7 0 0 0,5-1 0 0 0,8 4 11 0 0,-10-3 45 0 0,-18-8-61 0 0,16 4-9 0 0,29 6-66 0 0,-28-7 90 0 0,-4 0 51 0 0,11-2-36 0 0,-23-1-25 0 0,20 0 0 0 0,-9-1 0 0 0,-1 0 0 0 0,0 0 0 0 0,-1 0 0 0 0,1 0 0 0 0,1 0 0 0 0,-1 0 0 0 0,1 0 0 0 0,-1 0 0 0 0,-1 0 0 0 0,1 0 0 0 0,-1 0 0 0 0,1-1 0 0 0,-1 0 0 0 0,1 0 0 0 0,0-1 0 0 0,-1 2 0 0 0,1 0 0 0 0,-1-1 0 0 0,1 0 0 0 0,-1 1 0 0 0,1 1 0 0 0,0 0 0 0 0,1 1 0 0 0,-2-1 0 0 0,1-1 0 0 0,13 0 46 0 0,-4 1 35 0 0,-18 0-80 0 0,10 1-1 0 0,-1 0 0 0 0,0-2 0 0 0,-1 2 0 0 0,1 0 0 0 0,-1 0 0 0 0,1 1 0 0 0,-2 0 0 0 0,3 0 0 0 0,-1 1 0 0 0,-1-1 0 0 0,1-1 0 0 0,-1 1 0 0 0,1 1 0 0 0,0-2 0 0 0,0 1 0 0 0,1 1 0 0 0,-1-1 0 0 0,0 0 0 0 0,46 6 0 0 0,-16 4 0 0 0,-33-11 0 0 0,-6-1 0 0 0,1 0 0 0 0,-1 0 0 0 0,12 4 0 0 0,43 14 0 0 0,57 20 0 0 0,-49-15 0 0 0,85 32 0 0 0,101 30 0 0 0,112 27-72 0 0,-50 14 72 0 0,-195-69-32 0 0,-94-42 22 0 0,-1 0-1 0 0,32 25 0 0 0,-53-37 13 0 0,-3-2-3 0 0,-1-1-1 0 0,0 1 1 0 0,0 0 0 0 0,1 0-1 0 0,-1 0 1 0 0,-1 0-1 0 0,1 1 1 0 0,2 3 0 0 0,3 3-53 0 0,-7-9 53 0 0,0 0 0 0 0,0 0-1 0 0,0 0 1 0 0,0 0-1 0 0,0 0 1 0 0,1 0 0 0 0,-1 0-1 0 0,0 0 1 0 0,0 1-1 0 0,0-1 1 0 0,0 0 0 0 0,0 0-1 0 0,0 0 1 0 0,0 0-1 0 0,0 0 1 0 0,0 0 0 0 0,0 0-1 0 0,0 0 1 0 0,0 1 0 0 0,0-1-1 0 0,0 0 1 0 0,0 0-1 0 0,0 0 1 0 0,0 0 0 0 0,0 0-1 0 0,0 0 1 0 0,0 0-1 0 0,0 0 1 0 0,0 1 0 0 0,0-1-1 0 0,0 0 1 0 0,0 0-1 0 0,-1 0 1 0 0,1 0 0 0 0,0 0-1 0 0,0 0 1 0 0,0 0-1 0 0,0 0 1 0 0,0 0 0 0 0,0 0-1 0 0,0 0 1 0 0,0 1-1 0 0,0-1 1 0 0,0 0 0 0 0,-1 0-1 0 0,-2 3-6 0 0,0 0 0 0 0,-1-1 0 0 0,0 1 0 0 0,1-1-1 0 0,-1 1 1 0 0,0-1 0 0 0,0 0 0 0 0,0 0 0 0 0,-1-1 0 0 0,1 0-1 0 0,0 1 1 0 0,-1-1 0 0 0,1-1 0 0 0,-9 2 0 0 0,-9-1 5 0 0,-38-2 0 0 0,55 0 3 0 0,-447-53-157 0 0,337 36 56 0 0,-492-81-201 0 0,-311-37 148 0 0,622 94 124 0 0,-104-11 6 0 0,345 48 24 0 0,-292-35 0 0 0,-129-1-73 0 0,223 24 18 0 0,218 14-89 0 0,-90-3-2161 0 0</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7:52.541"/>
    </inkml:context>
    <inkml:brush xml:id="br0">
      <inkml:brushProperty name="width" value="0.2" units="cm"/>
      <inkml:brushProperty name="height" value="0.4" units="cm"/>
      <inkml:brushProperty name="color" value="#663300"/>
      <inkml:brushProperty name="tip" value="rectangle"/>
      <inkml:brushProperty name="rasterOp" value="maskPen"/>
    </inkml:brush>
  </inkml:definitions>
  <inkml:trace contextRef="#ctx0" brushRef="#br0">3121 355 3223 0 0,'328'30'403'0'0,"-85"-6"466"0"0,189 16 807 0 0,-57-5-829 0 0,25 5-437 0 0,-134-13-359 0 0,-220-21-41 0 0,38 1 138 0 0,-81-7-66 0 0,-4-1-70 0 0,0 0 0 0 0,0 0 0 0 0,1 1-1 0 0,-1-1 1 0 0,0 0 0 0 0,0 1 0 0 0,0-1 0 0 0,0 0-1 0 0,0 1 1 0 0,0-1 0 0 0,-1 1 0 0 0,1-1 6 0 0,-13-5 25 0 0,0 0 1 0 0,-1 2-1 0 0,1-1 0 0 0,-1 2 0 0 0,-29-4 0 0 0,1 0 5 0 0,-152-32 39 0 0,-98-19-33 0 0,7 8 56 0 0,-259-42 382 0 0,182 23-103 0 0,19 4-92 0 0,191 39-219 0 0,-359-48 178 0 0,457 72-270 0 0,66 13-298 0 0,1-5 217 0 0,0 0 1 0 0,0-1-1 0 0,1 0 0 0 0,0 0 0 0 0,0-1 0 0 0,26 3 0 0 0,-15-1 7 0 0,462 76-433 0 0,-175-34 522 0 0,170 14-1 0 0,-118-18 0 0 0,92 1 0 0 0,-448-45 0 0 0,30 4 0 0 0,-14-1 6 0 0,37-1 0 0 0,-60-2-2 0 0,1 0 0 0 0,-1 0 0 0 0,0 0 0 0 0,0 0 0 0 0,0 0-1 0 0,0 0 1 0 0,0 0 0 0 0,1 0 0 0 0,-1 0 0 0 0,0-1 0 0 0,0 1 0 0 0,0 0-1 0 0,0 0 1 0 0,0 0 0 0 0,0 0 0 0 0,0 0 0 0 0,1-1 0 0 0,-1 1 0 0 0,0 0-1 0 0,0 0 1 0 0,0 0 0 0 0,0 0 0 0 0,0 0 0 0 0,0-1 0 0 0,0 1-1 0 0,0 0 1 0 0,0 0 0 0 0,0 0 0 0 0,0-1 0 0 0,0 1 0 0 0,0 0 0 0 0,0 0-1 0 0,0 0 1 0 0,0 0 0 0 0,0-1 0 0 0,0 1 0 0 0,0 0 0 0 0,0 0 0 0 0,0 0-1 0 0,0 0 1 0 0,0-1 0 0 0,-1 1 0 0 0,-1-6 82 0 0,0 3-55 0 0,1 1 0 0 0,-1 0 0 0 0,0 0 0 0 0,0 0 0 0 0,0 0 0 0 0,0 0 0 0 0,0 0 0 0 0,-1 1 0 0 0,1-1 0 0 0,0 1 0 0 0,-1-1 0 0 0,1 1 0 0 0,-5-1 0 0 0,-39-13 183 0 0,35 12-184 0 0,-169-34 213 0 0,57 15-182 0 0,-54-19 0 0 0,-204-37 102 0 0,145 42 135 0 0,227 35-302 0 0,-1 0 0 0 0,1 1 0 0 0,-1 1 0 0 0,-9 1 0 0 0,17-2-64 0 0,3 1-38 0 0,-1 0 82 0 0,1 0-1 0 0,-1-1 0 0 0,1 1 1 0 0,0 0-1 0 0,0 0 0 0 0,-1-1 0 0 0,1 1 1 0 0,0 0-1 0 0,0-1 0 0 0,2 2 1 0 0,-2-1-23 0 0,7 4-32 0 0,1 0 0 0 0,-1-1 0 0 0,1 0-1 0 0,0-1 1 0 0,17 6 0 0 0,51 6-133 0 0,-45-9 123 0 0,160 24-47 0 0,-14-2 131 0 0,403 53-126 0 0,-371-46 74 0 0,-160-25 50 0 0,95 18 86 0 0,-142-27 104 0 0,-7-2-128 0 0,1 1 0 0 0,0-1-1 0 0,0 0 1 0 0,0-1 0 0 0,0 1 0 0 0,0 0 0 0 0,-3-2 0 0 0,-7-4 60 0 0,-35-10 31 0 0,-1 1 0 0 0,0 2 0 0 0,-99-13 0 0 0,122 24-162 0 0,71 19-124 0 0,432 103 352 0 0,433 94 332 0 0,-863-198-538 0 0,75 33-1 0 0,-119-47 119 0 0,-32-9 68 0 0,11 1-127 0 0,-279-57 131 0 0,128 30-136 0 0,-417-68 4 0 0,379 66-64 0 0,-49-6 0 0 0,63 20 0 0 0,-140-19 0 0 0,264 35-31 0 0,23 3-40 0 0,43 3-60 0 0,10 7-1062 0 0,-1-2 1071 0 0,0 0 0 0 0,0-1-1 0 0,1 1 1 0 0,-1-1 0 0 0,1-1 0 0 0,0 1-1 0 0,0-1 1 0 0,0 0 0 0 0,12 2 0 0 0,11 3-79 0 0,38 4 0 0 0,229 11 79 0 0,-228-20 81 0 0,178 18 193 0 0,-98-7 253 0 0,-136-14-324 0 0,-12 0-26 0 0,-3 0 2 0 0,-22-5 131 0 0,5 2-206 0 0,-494-71 240 0 0,490 71-199 0 0,-256-37 149 0 0,-18-3 234 0 0,-71-3 139 0 0,47 5-140 0 0,-38-5-96 0 0,-174-19-2 0 0,235 34-97 0 0,-369-35 508 0 0,612 61-675 0 0,15 1-1 0 0,-64 1 1 0 0,92 4-57 0 0,10 0-56 0 0,5 1 2 0 0,7 5 6 0 0,1 0-1 0 0,0 0 0 0 0,0-1 0 0 0,1-1 0 0 0,0 0 1 0 0,0-1-1 0 0,0 0 0 0 0,13 2 0 0 0,108 14-244 0 0,-109-17 287 0 0,779 90-229 0 0,-335-31 285 0 0,-177-21-27 0 0,55 15-9 0 0,-458-62-184 0 0,-456-53 168 0 0,322 29 29 0 0,-158-21 34 0 0,-348-24 328 0 0,588 62-220 0 0,-230-5-14 0 0,331 17-128 0 0,41 0-13 0 0,1 1 0 0 0,-1 0 0 0 0,-37 8 0 0 0,58-8 0 0 0,1 0-1 0 0,-1 0 0 0 0,0 0 0 0 0,0 0 0 0 0,0 1 0 0 0,1-1 1 0 0,-1 0-1 0 0,0 0 0 0 0,0 1 0 0 0,1-1 0 0 0,-1 1 1 0 0,0-1-1 0 0,1 0 0 0 0,-1 1 0 0 0,0-1 0 0 0,1 1 0 0 0,-2 0 1 0 0,2 0-5 0 0,1 0 0 0 0,-1 0 0 0 0,0 0 0 0 0,0-1 0 0 0,0 1 0 0 0,0 0 0 0 0,0 0 0 0 0,1-1 0 0 0,-1 1 0 0 0,0 0 0 0 0,1-1 1 0 0,-1 1-1 0 0,1 0 0 0 0,-1-1 0 0 0,0 1 0 0 0,1 0 0 0 0,-1-1 0 0 0,1 1 0 0 0,0-1 0 0 0,-1 1 0 0 0,1-1 0 0 0,1 1 0 0 0,17 13-141 0 0,-3-6 56 0 0,0-1 0 0 0,0 0 0 0 0,0-1 1 0 0,1-1-1 0 0,19 4 0 0 0,89 10-124 0 0,-91-15 193 0 0,691 73-107 0 0,-413-46 149 0 0,-32-3 12 0 0,-142-16 136 0 0,200 44 0 0 0,-287-45-139 0 0,140 41 20 0 0,-184-48-50 0 0,-9-1 0 0 0,-12-2 0 0 0,12-1 0 0 0,-71 1 0 0 0,-94-12 0 0 0,40 1 0 0 0,-404-41 276 0 0,176 11-56 0 0,46 8 182 0 0,99 9-140 0 0,126 15-174 0 0,-95 4 0 0 0,173 4-88 0 0,4-1-2 0 0,0 1 1 0 0,1 0 0 0 0,-1 1 0 0 0,0-1 0 0 0,1 0-1 0 0,-1 0 1 0 0,0 1 0 0 0,1-1 0 0 0,-1 1 0 0 0,0-1 0 0 0,1 1-1 0 0,-1 0 1 0 0,-2 1 0 0 0,3-1-37 0 0,4 1-19 0 0,13 5-34 0 0,-1-1 0 0 0,1 0 0 0 0,1-1 0 0 0,19 3-1 0 0,75 7-96 0 0,-43-7 112 0 0,334 35-14 0 0,-26-9 32 0 0,-39-4 62 0 0,207 31-4 0 0,-510-56 0 0 0,179 34 0 0 0,-212-39 0 0 0,0 0 0 0 0,0 1 0 0 0,0-1 0 0 0,-1 0 0 0 0,1 0 0 0 0,0 0 0 0 0,0 1 0 0 0,0-1 0 0 0,0 0 0 0 0,0 1 0 0 0,-1-1 0 0 0,1 1 0 0 0,0-1 0 0 0,0 1 0 0 0,-1-1 0 0 0,1 1 0 0 0,1 1 0 0 0,-3-1 0 0 0,-1-1 0 0 0,1 1 0 0 0,0 0 0 0 0,-1 0 0 0 0,1-1 0 0 0,0 1 0 0 0,-1-1 0 0 0,1 1 0 0 0,-1-1 0 0 0,1 0 0 0 0,-1 1 0 0 0,1-1 0 0 0,-1 0 0 0 0,-2 0 0 0 0,-33 1 0 0 0,34 0 0 0 0,-264-10-20 0 0,-2-15-14 0 0,93 8 24 0 0,-820-62 449 0 0,952 74-428 0 0,-350-14 315 0 0,150 9-235 0 0,191 6-59 0 0,-87 8 0 0 0,133-5-21 0 0,-17 6 15 0 0,23-5-58 0 0,3 1 0 0 0,4 4-5 0 0,1 0-1 0 0,0-1 1 0 0,1 0-1 0 0,-1-1 1 0 0,1 0-1 0 0,0 0 1 0 0,0 0-1 0 0,0-1 0 0 0,13 3 1 0 0,10 1-79 0 0,43 5-1 0 0,550 38-5 0 0,-300-30 92 0 0,-303-19 30 0 0,657 54 0 0 0,-4 20 0 0 0,-600-66 0 0 0,99 16 0 0 0,-128-16 0 0 0,76 24 0 0 0,-120-33 0 0 0,0 1 0 0 0,0-1 0 0 0,1 0 0 0 0,-1 1 0 0 0,0-1 0 0 0,0 1 0 0 0,0-1 0 0 0,0 1 0 0 0,0 0 0 0 0,0-1 0 0 0,0 1 0 0 0,0 0 0 0 0,0 0 0 0 0,1 0 0 0 0,-3 0 0 0 0,1 0 0 0 0,-1 0 0 0 0,0-1 0 0 0,1 1 0 0 0,-1 0 0 0 0,0-1 0 0 0,1 1 0 0 0,-1-1 0 0 0,0 1 0 0 0,0-1 0 0 0,0 1 0 0 0,0-1 0 0 0,1 1 0 0 0,-1-1 0 0 0,0 0 0 0 0,0 0 0 0 0,0 1 0 0 0,0-1 0 0 0,0 0 0 0 0,-2 0 0 0 0,-26 5 0 0 0,-29 0 7 0 0,-69-3-1 0 0,-59-12 22 0 0,61 2-9 0 0,-839-43 68 0 0,612 32-17 0 0,-200-9 41 0 0,387 22-96 0 0,-356 3 88 0 0,501 4-97 0 0,-29 3 0 0 0,46-4-8 0 0,-1 1 1 0 0,0 0-1 0 0,0 0 0 0 0,1 0 0 0 0,-1 0 0 0 0,0 1 1 0 0,1 0-1 0 0,-1-1 0 0 0,-3 4 0 0 0,6-1-84 0 0,3-1 60 0 0,-1 0 0 0 0,1 0-1 0 0,0 0 1 0 0,1 0 0 0 0,-1 0 0 0 0,0 0 0 0 0,1-1 0 0 0,-1 1 0 0 0,1-1 0 0 0,0 0 0 0 0,0 0 0 0 0,0 0 0 0 0,0 0 0 0 0,0 0 0 0 0,0-1 0 0 0,1 1 0 0 0,3 0-1 0 0,10 4-79 0 0,1-1 1 0 0,20 3-1 0 0,-31-7 75 0 0,315 43-245 0 0,4-22-38 0 0,-114-9 232 0 0,73 5 82 0 0,184 14 0 0 0,385 55 583 0 0,-744-72-508 0 0,31 3 14 0 0,150 39-1 0 0,-275-53-70 0 0,-1 0 0 0 0,22 11-1 0 0,-21-5-6 0 0,-16-10-10 0 0,0 0-1 0 0,-1 0 1 0 0,1 0-1 0 0,0 0 1 0 0,0 0 0 0 0,0 0-1 0 0,0 0 1 0 0,0 0-1 0 0,0 0 1 0 0,0 0 0 0 0,0 0-1 0 0,0 0 1 0 0,-1 0 0 0 0,1 0-1 0 0,0 0 1 0 0,0 0-1 0 0,0 0 1 0 0,0 0 0 0 0,0 0-1 0 0,0 0 1 0 0,0 0-1 0 0,0 0 1 0 0,0 1 0 0 0,0-1-1 0 0,0 0 1 0 0,0 0-1 0 0,0 0 1 0 0,0 0 0 0 0,0 0-1 0 0,0 0 1 0 0,0 0-1 0 0,-1 0 1 0 0,1 0 0 0 0,0 0-1 0 0,0 1 1 0 0,0-1 0 0 0,0 0-1 0 0,0 0 1 0 0,0 0-1 0 0,0 0 1 0 0,1 0 0 0 0,-1 0-1 0 0,0 0 1 0 0,0 0-1 0 0,0 0 1 0 0,0 1 0 0 0,0-1-1 0 0,0 0 1 0 0,0 0-1 0 0,0 0 1 0 0,0 0 0 0 0,0 0-1 0 0,0 0 1 0 0,0 0 0 0 0,0 0-1 0 0,0 0 1 0 0,0 0-1 0 0,0 0 1 0 0,0 0 0 0 0,1 1-1 0 0,-1-1 1 0 0,0 0-1 0 0,0 0 1 0 0,0 0 0 0 0,0 0-1 0 0,0 0 1 0 0,0 0-1 0 0,0 0 1 0 0,0 0 0 0 0,-5 4-14 0 0,-1-1 0 0 0,1 0 0 0 0,-1 0 0 0 0,0 0 0 0 0,0-1 0 0 0,-1 1 0 0 0,1-2 0 0 0,0 1 0 0 0,-8 1 0 0 0,-67 4-110 0 0,67-6 120 0 0,-368-10-118 0 0,243 0 100 0 0,-419-34 32 0 0,294 20 58 0 0,-50-5 150 0 0,-267-30 425 0 0,421 43-515 0 0,39 0-17 0 0,39 4 0 0 0,-102 1-1 0 0,184 10-114 0 0,0 0 0 0 0,0 0 0 0 0,0 0 0 0 0,0 0 0 0 0,0 0 0 0 0,0 0 0 0 0,0 0 0 0 0,0 0 0 0 0,0 0 0 0 0,0 0 0 0 0,0 0 0 0 0,0 0 0 0 0,0 0 1 0 0,0 0-1 0 0,0 0 0 0 0,0 1 0 0 0,1-1 0 0 0,-1 0 0 0 0,0 0 0 0 0,0 0 0 0 0,0 0 0 0 0,0 0 0 0 0,0 0 0 0 0,-1 0 0 0 0,1 0 0 0 0,0 0 0 0 0,0 0 0 0 0,0 0 0 0 0,0 0 0 0 0,0 1 0 0 0,0-1 0 0 0,0 0 0 0 0,0 0 0 0 0,0 0 0 0 0,0 0 0 0 0,0 0 0 0 0,0 0 0 0 0,0 0 0 0 0,0 0 0 0 0,0 0 1 0 0,0 0-1 0 0,0 0 0 0 0,0 0 0 0 0,0 0 0 0 0,7 7-64 0 0,0-1-1 0 0,1-1 1 0 0,0 1 0 0 0,0-1 0 0 0,1-1 0 0 0,-1 1 0 0 0,1-2 0 0 0,0 1 0 0 0,14 3 0 0 0,13 1-105 0 0,42 6 0 0 0,-77-14 169 0 0,353 27-486 0 0,-201-19 445 0 0,376 16-31 0 0,-120 2 75 0 0,-181-9 0 0 0,24 7 30 0 0,-195-15-15 0 0,1 3 0 0 0,70 24 0 0 0,-108-29 13 0 0,-16-6-95 0 0,-9 0-161 0 0,-26 1-30 0 0,-1-2 0 0 0,-42-4 0 0 0,26 1 48 0 0,-596-67-295 0 0,494 49 675 0 0,-214-33 484 0 0,356 52-630 0 0,-458-78 1484 0 0,-129-26-625 0 0,527 92-806 0 0,55 10-60 0 0,13 4-16 0 0,0 0-1 0 0,0 0 0 0 0,0 0 0 0 0,0 0 1 0 0,0 0-1 0 0,0 0 0 0 0,0 0 0 0 0,1 0 1 0 0,-1 0-1 0 0,0 0 0 0 0,0 0 0 0 0,0 0 1 0 0,0 0-1 0 0,0-1 0 0 0,0 1 1 0 0,0 0-1 0 0,0 0 0 0 0,0 0 0 0 0,0 0 1 0 0,0 0-1 0 0,0 0 0 0 0,0 0 0 0 0,0 0 1 0 0,0 0-1 0 0,0 0 0 0 0,0 0 0 0 0,0 0 1 0 0,0 0-1 0 0,0 0 0 0 0,0 0 0 0 0,0 0 1 0 0,0 0-1 0 0,0 0 0 0 0,0 0 1 0 0,0 0-1 0 0,0 0 0 0 0,0 0 0 0 0,0-1 1 0 0,0 1-1 0 0,0 0 0 0 0,0 0 0 0 0,0 0 1 0 0,0 0-1 0 0,0 0 0 0 0,0 0 0 0 0,0 0 1 0 0,0 0-1 0 0,0 0 0 0 0,0 0 0 0 0,0 0 1 0 0,0 0-1 0 0,0 0 0 0 0,0 0 1 0 0,0 0-1 0 0,0 0 0 0 0,0 0 0 0 0,0 0 1 0 0,0 0-1 0 0,0 0 0 0 0,0 0 0 0 0,0 0 1 0 0,0 0-1 0 0,0 0 0 0 0,0 0 0 0 0,-1-1 1 0 0,11 1 17 0 0,48-3-97 0 0,58 6 1 0 0,-21 0 1 0 0,366-1 30 0 0,277 3 16 0 0,630 18 194 0 0,-1107-19-107 0 0,146 1 21 0 0,-35 0 60 0 0,-6 0 62 0 0,57 6 139 0 0,-5 0 60 0 0,-178-16-203 0 0,-249-2-38 0 0,-1 3-155 0 0,0 1 0 0 0,-1 0 0 0 0,1 0 0 0 0,-1 1-1 0 0,1 1 1 0 0,-1 0 0 0 0,-17 0 0 0 0,8 1-1 0 0,-445-42-604 0 0,178 12 382 0 0,-1003-122 204 0 0,1106 127 18 0 0,-33-3-5 0 0,-422-60-2 0 0,530 67-48 0 0,313 42-813 0 0,4-15 438 0 0,-77-3 381 0 0,944 23-69 0 0,-454 1 258 0 0,-525-25-13 0 0,-93-2-44 0 0,-7-1 27 0 0,-198-35 143 0 0,125 26-255 0 0,-255-33 67 0 0,-119-20-57 0 0,10-4 179 0 0,106 17 205 0 0,-25 8-197 0 0,115 16-154 0 0,17 4 88 0 0,214 22-146 0 0,12 0-70 0 0,4 2-45 0 0,9 6 77 0 0,0 0 0 0 0,1 0 0 0 0,0-2 0 0 0,0 1 0 0 0,0-1 1 0 0,0-1-1 0 0,1 0 0 0 0,0-1 0 0 0,14 2 0 0 0,21 4-39 0 0,56 3 1 0 0,466 49 1 0 0,-326-34 91 0 0,64 8 0 0 0,-115-12 0 0 0,159 23 0 0 0,-321-41 0 0 0,255 44 0 0 0,-7 14 0 0 0,-263-59 0 0 0,67 21 0 0 0,-75-23 0 0 0,-1 0 0 0 0,0 1 0 0 0,0-1 0 0 0,0 2 0 0 0,0-1 0 0 0,-1 1 0 0 0,1 0 0 0 0,6 7 0 0 0,-12-12 0 0 0,-1 1 0 0 0,1 0 0 0 0,0-1 0 0 0,-1 1 0 0 0,1 0 0 0 0,-1 0 0 0 0,1-1 0 0 0,-1 1 0 0 0,0 0 0 0 0,1 0 0 0 0,-1 0 0 0 0,0 0 0 0 0,1-1 0 0 0,-1 1 0 0 0,0 0 0 0 0,0 0 0 0 0,0 0 0 0 0,0 1 0 0 0,0-1 0 0 0,0 0 0 0 0,-1 0 0 0 0,1 0 0 0 0,-1 0 0 0 0,0 0 0 0 0,1 0 0 0 0,-1 0 0 0 0,0 0 0 0 0,1 0 0 0 0,-1 0 0 0 0,0-1 0 0 0,0 1 0 0 0,0 0 0 0 0,0-1 0 0 0,0 1 0 0 0,0 0 0 0 0,0-1 0 0 0,0 1 0 0 0,-2 0 0 0 0,-25 8 0 0 0,-10-2-14 0 0,0-1-1 0 0,-60 2 0 0 0,-83-9-84 0 0,114-1 66 0 0,-530-23-20 0 0,-1-20 95 0 0,130 10 105 0 0,309 23-103 0 0,-317-18 282 0 0,2 30-104 0 0,449 1-222 0 0,5-1 0 0 0,-1 2 0 0 0,1 0 0 0 0,-32 8 0 0 0,51-10-1 0 0,-1 1 0 0 0,1-1 0 0 0,0 0 0 0 0,-1 1 0 0 0,1 0-1 0 0,0-1 1 0 0,-1 1 0 0 0,1 0 0 0 0,0-1 0 0 0,0 1 0 0 0,0 0 0 0 0,0 0-1 0 0,-1 1 1 0 0,1-1-3 0 0,1 0-1 0 0,-1 0 1 0 0,1 0-1 0 0,0 1 1 0 0,-1-1-1 0 0,1 0 1 0 0,0 0-1 0 0,0 0 0 0 0,0 0 1 0 0,0 0-1 0 0,0 0 1 0 0,0 1-1 0 0,0-1 1 0 0,0 0-1 0 0,0 0 1 0 0,1 0-1 0 0,-1 0 1 0 0,0 0-1 0 0,1 0 0 0 0,-1 0 1 0 0,1 0-1 0 0,-1 0 1 0 0,1 0-1 0 0,-1 0 1 0 0,1 0-1 0 0,0 0 1 0 0,0 0-1 0 0,-1 0 1 0 0,1 0-1 0 0,1 0 1 0 0,3 4-25 0 0,-1-1 1 0 0,1-1-1 0 0,0 1 1 0 0,10 5 0 0 0,1-1-22 0 0,1-1 1 0 0,0 0 0 0 0,32 7 0 0 0,60 7-155 0 0,-64-14 175 0 0,402 60 26 0 0,1 0 18 0 0,-296-34 79 0 0,177 64 0 0 0,-316-93-94 0 0,13 4 15 0 0,0 2 1 0 0,31 15-1 0 0,-51-22-13 0 0,0 1-1 0 0,0-1 0 0 0,0 1 0 0 0,-1 0 0 0 0,0 1 1 0 0,0-1-1 0 0,0 1 0 0 0,0 0 0 0 0,-1 0 0 0 0,1 1 1 0 0,-1-1-1 0 0,-1 1 0 0 0,1 0 0 0 0,3 9 0 0 0,-6-12-11 0 0,0 0 0 0 0,0-1-1 0 0,0 1 1 0 0,-1 0 0 0 0,0-1-1 0 0,1 1 1 0 0,-1 0 0 0 0,0 0 0 0 0,-1-1-1 0 0,1 1 1 0 0,0 0 0 0 0,-1-1-1 0 0,1 1 1 0 0,-3 5 0 0 0,1-4-30 0 0,0 0 0 0 0,0 0 0 0 0,-1 0 0 0 0,1 0 0 0 0,-1 0 0 0 0,0 0 0 0 0,0-1 0 0 0,-4 4 0 0 0,-31 24-262 0 0</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8:10.221"/>
    </inkml:context>
    <inkml:brush xml:id="br0">
      <inkml:brushProperty name="width" value="0.05" units="cm"/>
      <inkml:brushProperty name="height" value="0.05" units="cm"/>
    </inkml:brush>
  </inkml:definitions>
  <inkml:trace contextRef="#ctx0" brushRef="#br0">272 0 455 0 0,'0'0'6767'0'0,"3"1"-6223"0"0,42 4 2943 0 0,-19-4-3229 0 0,-23-1-135 0 0,-1 0-24 0 0,12 0 36 0 0,85-4 988 0 0,-70 2-751 0 0,48 3 0 0 0,-75-1-367 0 0,0 0 0 0 0,-1 0 0 0 0,1 0-1 0 0,0 0 1 0 0,0 0 0 0 0,-1 0 0 0 0,1 1-1 0 0,0-1 1 0 0,0 0 0 0 0,-1 1 0 0 0,1 0 0 0 0,1 0-1 0 0,7 0 52 0 0,-4-1-54 0 0,13 1 248 0 0,31 3 0 0 0,-45-3-202 0 0,7 1-25 0 0,3-1 20 0 0,0 1-33 0 0,0 0-10 0 0,0-2 0 0 0,1 0 11 0 0,105 11 424 0 0,-106-9-425 0 0,1 0-10 0 0,0-1 14 0 0,-1 0 50 0 0,-1 0 4 0 0,1-2 4 0 0,19 4 170 0 0,6-1-8 0 0,-34-2-155 0 0,-2 0-32 0 0,19 4-19 0 0,8-2 26 0 0,-16-1-33 0 0,6 2 12 0 0,-21-3-31 0 0,40 2 16 0 0,-25-1-6 0 0,8 0 52 0 0,17-3-4 0 0,19 1 168 0 0,-28 1-156 0 0,-17 1-60 0 0,1 0-12 0 0,1 0 11 0 0,-1 2 32 0 0,0 0-22 0 0,0 2 22 0 0,0-3-33 0 0,0-2 1 0 0,-1 0 32 0 0,1 0-33 0 0,-1 1-10 0 0,0 1 0 0 0,-3-3 15 0 0,-6 1 54 0 0,5 0 5 0 0,43-5 488 0 0,-37 2-418 0 0,-13 2-80 0 0,-1 1 0 0 0,46-2 145 0 0,-27 0-25 0 0,31 0-1 0 0,36 2 228 0 0,-3 4-56 0 0,-76-4-287 0 0,-5-1-72 0 0,16 2 17 0 0,6 1 216 0 0,30-2 1 0 0,-30-1 5 0 0,33 4 0 0 0,-44 1-211 0 0,-1 0-14 0 0,-7-2 16 0 0,-2-4-9 0 0,29 5-10 0 0,-3-1-7 0 0,15 5 0 0 0,-2-4 0 0 0,-36-2 0 0 0,14 0 0 0 0,24-3 0 0 0,-15 2 0 0 0,-1-1 54 0 0,-15 1-33 0 0,49-2 107 0 0,-52 2-100 0 0,42 3-3 0 0,-5 3-25 0 0,-34-5 0 0 0,34 5 0 0 0,-2 1 11 0 0,-2-3 42 0 0,-30-3-53 0 0,0-1 0 0 0,0 1 0 0 0,0-1 0 0 0,-1 2 0 0 0,1 0 0 0 0,0 0 0 0 0,7 1 0 0 0,-19-2 0 0 0,16 6 0 0 0,-5-2 0 0 0,1 0 0 0 0,0-1 0 0 0,0-1 0 0 0,0 1 0 0 0,-1 1 0 0 0,1-2 0 0 0,6 0-3 0 0,-12-1 30 0 0,4 1 13 0 0,0 1-40 0 0,-2 1-13 0 0,-9-4-52 0 0,-5-1-286 0 0,-25 7 260 0 0,4-5 66 0 0,0 0-1 0 0,-44-3 1 0 0,19 0-43 0 0,17 1 39 0 0,-18 0-132 0 0,-49-6-1 0 0,77 4 162 0 0,-41-5 0 0 0,50 5 0 0 0,3 1-12 0 0,7 0-48 0 0,5 3-177 0 0,7 7 181 0 0,0 1 33 0 0,-8-10 22 0 0,-1 0-2 0 0,0 1-1 0 0,1-1 1 0 0,-1 1-1 0 0,1-1 1 0 0,-1 1-1 0 0,1-1 1 0 0,-1 1-1 0 0,1-1 1 0 0,-1 0-1 0 0,1 1 1 0 0,-1-1-1 0 0,1 0 0 0 0,-1 1 1 0 0,1-1-1 0 0,0 0 1 0 0,0 1-1 0 0,18 5-5 0 0,-17-5 22 0 0,-14-5 118 0 0,-145-39 221 0 0,156 42-340 0 0,-5-1 14 0 0,0 0 1 0 0,-1 0-1 0 0,1 1 1 0 0,-7-1-1 0 0,-10-1 36 0 0,-17 1-50 0 0,13 0-12 0 0,22 3 0 0 0,-19-3 0 0 0,-67-5 0 0 0,50 5 0 0 0,10 1-52 0 0,-39 5-1 0 0,36-1-32 0 0,-33-3-1 0 0,-197-18 12 0 0,130 8-24 0 0,89 7 95 0 0,-111-11-58 0 0,81-4 61 0 0,22 9 0 0 0,-11-3 0 0 0,44 9 10 0 0,1 1 0 0 0,0 1 0 0 0,-1 1 0 0 0,-27 3 0 0 0,18-1 29 0 0,-30-1 0 0 0,12-3-37 0 0,31 3 33 0 0,1-2-1 0 0,-1 0 0 0 0,-31-6 0 0 0,16 0 181 0 0,0 2 0 0 0,-38-3 0 0 0,61 8-180 0 0,3-1-3 0 0,0 1 1 0 0,-1 0 0 0 0,1 1-1 0 0,0-1 1 0 0,-1 1-1 0 0,1 0 1 0 0,0 0 0 0 0,-9 4-1 0 0,-48 12 32 0 0,56-15-63 0 0,2-1 0 0 0,1-1 0 0 0,-1 1 1 0 0,1-1-1 0 0,-1 1 0 0 0,1-1 0 0 0,-1 0 1 0 0,-4-1-1 0 0,-29 0 263 0 0,-55-10 0 0 0,74 8-179 0 0,-15 0-9 0 0,-5 3 0 0 0,12 0-76 0 0,-10 0 0 0 0,0-7 54 0 0,32 5-47 0 0,-18 2-4 0 0,11 0-3 0 0,8-1 19 0 0,-17 1 26 0 0,7 2-45 0 0,0-3 0 0 0,1-1 0 0 0,-1 2 0 0 0,0 0 11 0 0,4 2 45 0 0,5-2 8 0 0,-4 0-40 0 0,4 1 19 0 0,-5 2-33 0 0,-2-1-10 0 0,-26 3 118 0 0,26-2 24 0 0,1 2-124 0 0,6-3 16 0 0,-9 12-10 0 0,5-7-13 0 0,7-5 106 0 0,-1-1-64 0 0,-5 4-31 0 0,5-4-19 0 0,0 0 0 0 0,1 1 0 0 0,-1-1 1 0 0,1 1-1 0 0,-1-1 0 0 0,1 1 0 0 0,0-1 1 0 0,-1 1-1 0 0,1 0 0 0 0,0 0 0 0 0,0 0 1 0 0,0 0-1 0 0,1 0 0 0 0,-1 0 0 0 0,0 0 0 0 0,0 3 1 0 0,0-1-215 0 0,1 1 0 0 0,-1 0 1 0 0,1 0-1 0 0,0 0 0 0 0,2 7 1 0 0,1 3-952 0 0</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8:18.497"/>
    </inkml:context>
    <inkml:brush xml:id="br0">
      <inkml:brushProperty name="width" value="0.1" units="cm"/>
      <inkml:brushProperty name="height" value="0.1" units="cm"/>
      <inkml:brushProperty name="color" value="#0B868D"/>
      <inkml:brushProperty name="inkEffects" value="ocean"/>
      <inkml:brushProperty name="anchorX" value="-1565.06677"/>
      <inkml:brushProperty name="anchorY" value="-8372.9707"/>
      <inkml:brushProperty name="scaleFactor" value="0.5"/>
    </inkml:brush>
  </inkml:definitions>
  <inkml:trace contextRef="#ctx0" brushRef="#br0">427 219 5151 0 0,'0'0'0'0'0,"-4"2"504"0"0,-2 0-588 0 0,0 1 168 0 0,0-2 448 0 0,-3 0-105 0 0,2-1 72 0 0,-1 0 330 0 0,-5-1-474 0 0,-3 2 71 0 0,-1 0-160 0 0,-4 3-13 0 0,-2 2-64 0 0,-1 4 67 0 0,1 3 51 0 0,1 3-88 0 0,3 1-81 0 0,3 0-62 0 0,2 3-76 0 0,2 3 87 0 0,3-5-108 0 0,3 0 31 0 0,1-5-94 0 0,3-4 108 0 0,1-3-110 0 0,0-3 107 0 0,2-2-32 0 0,-1-1 11 0 0,0-1 0 0 0,2-2 84 0 0,3-4-33 0 0,3-5 14 0 0,3-4-1 0 0,1 1 0 0 0,3-2-74 0 0,1 3 20 0 0,1 1-94 0 0,3 2 108 0 0,-1 2-36 0 0,3 3 96 0 0,0 3-108 0 0,-1 3 36 0 0,-2 2-12 0 0,0 2 0 0 0,-2 0 0 0 0,0 2-112 0 0,2 1 144 0 0,-4-1-48 0 0,-3-1 16 0 0,2 1 0 0 0,-3-2 0 0 0,0 1 0 0 0,-3-1 0 0 0,-2-1 0 0 0,0 0 0 0 0,-1-1 0 0 0,-2 0 112 0 0,-1-1-144 0 0,-1 0 48 0 0,0-1-16 0 0,-1 1 0 0 0,-1-2 0 0 0,1 1 203 0 0,2-2-160 0 0,0-2-221 0 0,1-2 165 0 0,0-1 9 0 0,-1 1-7 0 0,-2 0-73 0 0,-3-1-60 0 0,-2 0 3 0 0,-5 0-19 0 0,0 2 95 0 0,-4 1 65 0 0,-2 5-88 0 0,-2 3 109 0 0,-1 4-106 0 0,-3 5 106 0 0,0 6-106 0 0,0 3 106 0 0,1 4-32 0 0,1 1 11 0 0,2 2-74 0 0,3-4 95 0 0,5-6-32 0 0,3-5 11 0 0,2-4-84 0 0,3 0 6 0 0,1-3-54 0 0,1-2-8 0 0,0-1-20 0 0,3-3 96 0 0,13-5-1374 0 0,3-2 1509 0 0,3-2-342 0 0,-1-1 195 0 0,-1 1 75 0 0,-4 1 233 0 0,-5 2 16 0 0,-4 1 172 0 0,-2 1 1199 0 0,-9 4-1471 0 0,-6-1 60 0 0,-6 2-156 0 0,-4 0-50 0 0,-4 2 10 0 0,-2 0-12 0 0,1 2 0 0 0,3-1 0 0 0,3 2 0 0 0,2 0 0 0 0,6-2-74 0 0,2 2 95 0 0,3-1-125 0 0,3-2-47 0 0,2-2-110 0 0,0 0-52 0 0,5-1-325 0 0,3-1 545 0 0,2-1 82 0 0,2-2 11 0 0,2-2 0 0 0,-3 1 0 0 0,3-4 0 0 0,-1-1 0 0 0,-1-1 0 0 0,1-1 0 0 0,-3 2 0 0 0,-1 0 0 0 0,0 0 0 0 0,0 0 75 0 0,1 1-96 0 0,-2 2 31 0 0,1-1-10 0 0,1 1 0 0 0,1 1 0 0 0,2-1 0 0 0,2 0 0 0 0,2-1 0 0 0,4 0 0 0 0,0 0 0 0 0,0 1 0 0 0,-1 1 0 0 0,0 2 0 0 0,-2 0 0 0 0,-1 2-74 0 0,-1 2 95 0 0,0 1-32 0 0,-2 1 11 0 0,-1 2 0 0 0,0 2 0 0 0,-1 2 187 0 0,-3-2-166 0 0,-1-1 59 0 0,-3-2-90 0 0,-2-2 95 0 0,0 2-106 0 0,0-2 106 0 0,-1 0-106 0 0,0-1 106 0 0,-1 0-106 0 0,0-1 106 0 0,-4-2-106 0 0,-1-1 31 0 0,0 0-10 0 0,-5-2 0 0 0,-1 0 75 0 0,-1-1-96 0 0,2 1 31 0 0,2 2-10 0 0,3 0 0 0 0,2 2 0 0 0,2 0-93 0 0,0 1 8 0 0,4-2 103 0 0,3 0-34 0 0,7-1 16 0 0,2 1 0 0 0,4 0 0 0 0,1 1 0 0 0,-1 1 0 0 0,-1 0 75 0 0,-4 0 44 0 0,-4 0 66 0 0,-4 0-49 0 0,-3 0-7 0 0,-1 0 182 0 0,-3 0-247 0 0,0 0 20 0 0,-2-2-95 0 0,1 1 23 0 0,-3-2-12 0 0,-1-2 0 0 0,1 1 75 0 0,0-2 6 0 0,2-1 50 0 0,4-1-10 0 0,2-1-67 0 0,3 0 20 0 0,4 0-10 0 0,6-1-74 0 0,5 0 95 0 0,3 1-106 0 0,4 3 106 0 0,1 4-106 0 0,-2 3 31 0 0,1 4-10 0 0,0 7 0 0 0,-4 2 0 0 0,-2 3 0 0 0,-2 4 168 0 0,-1 4-29 0 0,0 4-75 0 0,-2-2-64 0 0,-3-1 13 0 0,-1-4 62 0 0,-3-2-96 0 0,0-4 31 0 0,-3 0 65 0 0,0-2-96 0 0,-2-4 31 0 0,-1 1 65 0 0,-1-4-96 0 0,-2-2 31 0 0,0-1 102 0 0,0-3-32 0 0,-1 0-21 0 0,-5-4 10 0 0,-4-3-79 0 0,-3-1 20 0 0,0-1-10 0 0,-1 0 0 0 0,0 0-84 0 0,0 1 108 0 0,1 0-36 0 0,-1-1 12 0 0,-3-1 0 0 0,3 1 0 0 0,0 1 0 0 0,0-1 0 0 0,1 1 0 0 0,-2-3 0 0 0,0 1-74 0 0,2-1 95 0 0,0-1-125 0 0,1-1-19 0 0,1 1 3 0 0,2-1-8 0 0,-1 1 0 0 0,3 2 75 0 0,0 1 53 0 0,1 3-11 0 0,0 0 11 0 0,-2 3 0 0 0,1 0-74 0 0,-1 3 95 0 0,-4 3-32 0 0,-2 3 11 0 0,-1 1 0 0 0,0 1 0 0 0,-2 2 0 0 0,0 1 0 0 0,1-2 75 0 0,2-1-96 0 0,2-2 106 0 0,2-1-32 0 0,1 0-63 0 0,2-2 20 0 0,1-1-10 0 0,3-1-74 0 0,0-1-120 0 0,2-1 96 0 0,-2 3-40 0 0,1-1 10 0 0,-1 0 38 0 0,1-1 100 0 0,0 1-138 0 0,1-2 160 0 0,1 3-48 0 0,0-1 16 0 0,1 0 0 0 0,-1 0 0 0 0,0-1 0 0 0,-1 0 0 0 0,1 0 0 0 0,-1-1 0 0 0,-2-2 94 0 0,0 1-46 0 0,-1-2 56 0 0,-3-3 98 0 0,0-1-138 0 0,-1-3-64 0 0,1 0 128 0 0,0-1-48 0 0,1-1-96 0 0,2-2 144 0 0,0-1-48 0 0,3-2-96 0 0,0-3 107 0 0,4-2-112 0 0,-1 1 31 0 0,2 3-122 0 0,0-1 144 0 0,-1 4-48 0 0,-1 2 16 0 0,-1 3 0 0 0,0 1 0 0 0,-1 1 0 0 0,0 1 0 0 0,-1 0 0 0 0,0-1 0 0 0,-1 1 75 0 0,1 2-96 0 0,0 1 31 0 0,2 0 65 0 0,-1 1-96 0 0,3 0 106 0 0,0 1-106 0 0,2-1 31 0 0,0 1-10 0 0,-1 0 0 0 0,1 1 0 0 0,-1 0 0 0 0,-1 0 75 0 0,-2 1 16 0 0,0 0 37 0 0,-1 0-80 0 0,-3-2-48 0 0,-5-2 10 0 0,-2-2 65 0 0,-2-1-96 0 0,-4-2 31 0 0,-5-3-10 0 0,-2-1 0 0 0,-1 1 0 0 0,1 1 0 0 0,2 1 0 0 0,2 0 0 0 0,-2 0 75 0 0,-1 0-96 0 0,0 1 31 0 0,1 1-10 0 0,0 1 0 0 0,2 3 0 0 0,1 1 0 0 0,0 1 0 0 0,0 0 0 0 0,0 3-84 0 0,-3 0 108 0 0,-2 3-36 0 0,4-1 12 0 0,1 2 0 0 0,4-1 0 0 0,2 0 0 0 0,4 0 0 0 0,2-1 0 0 0,3 2 0 0 0,0 0-224 0 0,5 1 102 0 0,3 0-44 0 0,5-1 100 0 0,4-1-84 0 0,1-1 12 0 0,2-1-4 0 0,4 0-114 0 0,3-2 126 0 0,4 0 50 0 0,-1-2 80 0 0,-5 1-14 0 0,1-2 14 0 0,-2 0 0 0 0,-1-1 0 0 0,-1 0-74 0 0,-2 1 95 0 0,-1-2-32 0 0,-1 1 11 0 0,-1 0 0 0 0,0 0 0 0 0,0-1 0 0 0,2 0 0 0 0,-1-1 0 0 0,0 1 75 0 0,-4 2-96 0 0,0-1 106 0 0,-2 0-4 0 0,1 0-25 0 0,1 0 12 0 0,-3 1 108 0 0,1 0-106 0 0,0 0 36 0 0,1 1 65 0 0,1 0-59 0 0,0 1-53 0 0,2 0 15 0 0,-3 0-10 0 0,1 2-74 0 0,0 0 20 0 0,-3 1-10 0 0,0 0 0 0 0,1 1 0 0 0,1 1 0 0 0,-3-1 0 0 0,2 0 0 0 0,-3 0 0 0 0,-1-1 0 0 0,-2-1 0 0 0,-2 0 0 0 0,-1 0 75 0 0,-2-1-22 0 0,1-1-63 0 0,0 1 95 0 0,-1 0-106 0 0,1 0 106 0 0,0 0-96 0 0,3 1-73 0 0,0 0 108 0 0,0 0-36 0 0,0 0 12 0 0,-2 0 0 0 0,0-1 0 0 0,-1 3 0 0 0,-3 2 0 0 0,-3 2-140 0 0,-6 3-81 0 0,-6 2-14 0 0,-7 2-55 0 0,-7 3 102 0 0,-1-2 209 0 0,-1-1-168 0 0,2-1 179 0 0,1-2-122 0 0,2 0 111 0 0,2-1-32 0 0,-1 0 11 0 0,-2 2 0 0 0,0 1-74 0 0,5-3 95 0 0,5-1-32 0 0,5-3-138 0 0,6-2-23 0 0,4-1-68 0 0,3-2-93 0 0,4 2 103 0 0,4 3 112 0 0,7 2 43 0 0,6 1 75 0 0,1 0-11 0 0,-2-2 11 0 0,0-2 0 0 0,-5-1 0 0 0,-1-1 0 0 0,-3-1 0 0 0,-3-1 0 0 0,-1 1 959 0 0,-5-3-776 0 0,-1 1-101 0 0,1 0-80 0 0,2 2 12 0 0,5 4-14 0 0,3 3 75 0 0,2 0-22 0 0,1 1-63 0 0,1 0 95 0 0,-3-2-106 0 0,1 1 106 0 0,0 2-32 0 0,-1 0-63 0 0,-1 1 20 0 0,-1 0 65 0 0,-3-3-22 0 0,-1 1 11 0 0,-2-3 38 0 0,-1 1 82 0 0,-1 0-134 0 0,-1 0 46 0 0,0-3 59 0 0,-2 2-40 0 0,1-2-59 0 0,0 2 18 0 0,0-2-10 0 0,0 3-74 0 0,2 0 20 0 0,0-2-94 0 0,0 0 108 0 0,2-1-36 0 0,5-2-62 0 0,3-1 95 0 0,2-2-106 0 0,1-2 106 0 0,-3 0-106 0 0,-3-1 106 0 0,-2 1-32 0 0,-3 1 95 0 0,-1 0 42 0 0,-1-2-82 0 0,-3-2 68 0 0,-2-2-22 0 0,0 1-106 0 0,-2-1 32 0 0,-1 0-16 0 0,-4-2 0 0 0,2 1 0 0 0,-1 1 0 0 0,1-1 0 0 0,1 0 0 0 0,0-1 0 0 0,2-1-102 0 0,2-1 56 0 0,2-1 53 0 0,1-2-18 0 0,3 0-63 0 0,1-1 95 0 0,2-2-106 0 0,2 1 31 0 0,1 0-47 0 0,1 1 122 0 0,-1 2-149 0 0,1 1 160 0 0,-3 3-122 0 0,1 1 111 0 0,-1 0-106 0 0,-1 1 106 0 0,1 1-32 0 0,-2 1 11 0 0,-2 1 0 0 0,0 2 0 0 0,-1 1 0 0 0,0 0 0 0 0,-1 1 0 0 0,0 0 0 0 0,-1 1 0 0 0,1-1 0 0 0,3 2 0 0 0,0 0 0 0 0,3 1 0 0 0,-1 0 0 0 0,3 0 0 0 0,2 2 0 0 0,3-1 0 0 0,-2 0 0 0 0,1-1 0 0 0,0-1 0 0 0,2-1 0 0 0,1-1 0 0 0,0-2 0 0 0,-3 0 0 0 0,-3 0 0 0 0,-3 0 75 0 0,-3 1-96 0 0,-1 0 115 0 0,-2 1-118 0 0,0 0 148 0 0,-1 0-156 0 0,1 0 48 0 0,-1 0-16 0 0,3-1 75 0 0,3-2-96 0 0,4-1 31 0 0,3 0 65 0 0,2-1-96 0 0,1-1 31 0 0,7-1 177 0 0,3 0 58 0 0,6 0-154 0 0,4 0-91 0 0,-2 2 21 0 0,-3 1-21 0 0,-5 1 0 0 0,-3 1 0 0 0,-6 1 94 0 0,-3 1-9 0 0,-4 0 8 0 0,-3 1 3 0 0,-3 0 75 0 0,-2-1-59 0 0,-1 0-53 0 0,-5 3 15 0 0,0-1-10 0 0,-3 1-74 0 0,-2 1 20 0 0,0-1-10 0 0,-2-1-102 0 0,-1 1-18 0 0,-1-1 73 0 0,1 0 47 0 0,0-1-11 0 0,-2 1-63 0 0,0-1 95 0 0,2 0-32 0 0,1 0 11 0 0,-3 0 0 0 0,-1 2 0 0 0,-3 0 0 0 0,0-1 0 0 0,2 1 0 0 0,1-1 0 0 0,2 0 0 0 0,-2 0 0 0 0,-2 0 0 0 0,-2 0 0 0 0,-4-1 0 0 0,1 0 0 0 0,1 0 0 0 0,2 0-74 0 0,1-1 95 0 0,0 1-106 0 0,0 1 106 0 0,0 0-32 0 0,0-1 11 0 0,-2 0 0 0 0,-3 1 0 0 0,1-1 0 0 0,3 1 0 0 0,1-1 0 0 0,3 1 0 0 0,2-1-74 0 0,1 1-54 0 0,3 0 10 0 0,1-1 65 0 0,-1-1-22 0 0,0 1-63 0 0,-4-3 95 0 0,-1 0 43 0 0,0 0-11 0 0,-4-1 11 0 0,-3-2 75 0 0,-1 0 6 0 0,0 0 69 0 0,-5-1 190 0 0,-3-1-106 0 0,-3 1-28 0 0,0 0-109 0 0,3 2 62 0 0,3 0-19 0 0,4 2 2 0 0,0 0 2 0 0,1 1-168 0 0,1 0 48 0 0,3 0-182 0 0,5 0 16 0 0,4 0-70 0 0,1-1 134 0 0,4 1-34 0 0,1-1 14 0 0,1-2 114 0 0,0 1-116 0 0,0-1 124 0 0,1 0-36 0 0,0 0 218 0 0,0 2-88 0 0,1 1 48 0 0,1 0-101 0 0,-2 2-65 0 0,-3 6 13 0 0,-2 5 62 0 0,0 4-96 0 0,0 1 31 0 0,-1 5-10 0 0,1 4 112 0 0,-1 2-32 0 0,1 1-21 0 0,1 2 10 0 0,1-1-79 0 0,1-3 20 0 0,2-4-10 0 0,0-6 0 0 0,1-3 0 0 0,0-2 0 0 0,0-3 94 0 0,0-1-9 0 0,0-3-104 0 0,0-1 35 0 0,0-1-16 0 0,0-2 94 0 0,1-1-33 0 0,0 0-82 0 0,0-1 106 0 0,0 1-106 0 0,-3 1 31 0 0,1 0-10 0 0,-1 0 0 0 0,1 0 75 0 0,0-1-96 0 0,1 1 31 0 0,1-1-10 0 0,0 0 0 0 0,0 0 0 0 0,0 0-173 0 0,2-2 162 0 0,3-2-63 0 0,1-1 95 0 0,5-5-125 0 0,0-1 37 0 0,2 0 81 0 0,3-3-102 0 0,3-2-78 0 0,4-2-15 0 0,4-2-118 0 0,4-2-131 0 0</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8:19.008"/>
    </inkml:context>
    <inkml:brush xml:id="br0">
      <inkml:brushProperty name="width" value="0.1" units="cm"/>
      <inkml:brushProperty name="height" value="0.1" units="cm"/>
      <inkml:brushProperty name="color" value="#0B868D"/>
      <inkml:brushProperty name="inkEffects" value="ocean"/>
      <inkml:brushProperty name="anchorX" value="-694.79047"/>
      <inkml:brushProperty name="anchorY" value="-7871.41406"/>
      <inkml:brushProperty name="scaleFactor" value="0.5"/>
    </inkml:brush>
  </inkml:definitions>
  <inkml:trace contextRef="#ctx0" brushRef="#br0">0 11 1839 0 0,'0'0'4890'0'0,"2"-1"-4765"0"0,1-1 227 0 0,-1 1-283 0 0,2-2 15 0 0,0 1 231 0 0,0 1-126 0 0,1 1 61 0 0,2 2 427 0 0,4 5 100 0 0,0 7-159 0 0,0 8-157 0 0,0 4-58 0 0,-1 5-154 0 0,0 2-121 0 0,-3-3-35 0 0,-2-1-23 0 0,-1-7-78 0 0,-2-3 18 0 0,-1-6 65 0 0,-2-4-22 0 0,0-2 11 0 0,-1-3 38 0 0,0-2-12 0 0,0 0-31 0 0,1-2 10 0 0,0 0-79 0 0</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8:25.041"/>
    </inkml:context>
    <inkml:brush xml:id="br0">
      <inkml:brushProperty name="width" value="0.1" units="cm"/>
      <inkml:brushProperty name="height" value="0.1" units="cm"/>
      <inkml:brushProperty name="color" value="#0B868D"/>
      <inkml:brushProperty name="inkEffects" value="ocean"/>
      <inkml:brushProperty name="anchorX" value="-1433.12109"/>
      <inkml:brushProperty name="anchorY" value="-8767.21875"/>
      <inkml:brushProperty name="scaleFactor" value="0.5"/>
    </inkml:brush>
  </inkml:definitions>
  <inkml:trace contextRef="#ctx0" brushRef="#br0">498 207 4607 0 0,'0'0'3222'0'0,"-1"-1"-3302"0"0,0-1-143 0 0,-3-1 6 0 0,-2 1 194 0 0,-3 0 226 0 0,-4 2 414 0 0,-1 3 552 0 0,-4 4-322 0 0,0 4-204 0 0,1 1-199 0 0,-1 3-403 0 0,3 1 112 0 0,1 0-171 0 0,5-3 32 0 0,2-4-116 0 0,1 0 56 0 0,2-4 53 0 0,2-1-18 0 0,1-2 86 0 0,0-1 137 0 0,1-1-165 0 0,0 0 65 0 0,5-6-22 0 0,3-4-106 0 0,4-3 107 0 0,2-2-112 0 0,1 1-71 0 0,-3 2 46 0 0,-3 4-22 0 0,-3 3 79 0 0,-3 1-22 0 0,-1 3 11 0 0,-2 1 75 0 0,0 0 16 0 0,-1 1-10 0 0,-2 1-1 0 0,-5 4 1 0 0,-5 4-19 0 0,-4 4 4 0 0,-5 1-76 0 0,-3 1 95 0 0,-2 0-106 0 0,-1-1 106 0 0,0-2-106 0 0,3-3 106 0 0,7-2-106 0 0,0-3 31 0 0,4-2 140 0 0,3-1-44 0 0,4-2 78 0 0,3 0 59 0 0,2-3-70 0 0,3-2-122 0 0,2-2 34 0 0,3-3-21 0 0,1-1-74 0 0,3-5 20 0 0,3-3-10 0 0,1-1 0 0 0,-3 1-102 0 0,-2 1 131 0 0,-3 2-44 0 0,-3 1-59 0 0,-3 2 95 0 0,-4 1-32 0 0,-6 1 11 0 0,-5 2 75 0 0,-5 2-22 0 0,-5 3 49 0 0,1 2-21 0 0,1 2-1 0 0,2 1 1 0 0,3 0-94 0 0,3 2 26 0 0,3 0 71 0 0,2 0-108 0 0,4 0 36 0 0,0-1-12 0 0,2 0 0 0 0,2 0-74 0 0,0-1-17 0 0,1 0-37 0 0,9-2-245 0 0,7-2 281 0 0,8-4 21 0 0,7-3 79 0 0,6-1-19 0 0,2-1 11 0 0,-3 0 0 0 0,-3 3 0 0 0,-1-1 0 0 0,-1-1 0 0 0,-4 3 0 0 0,-4 0 0 0 0,-5 2 0 0 0,-3 2 0 0 0,-2 2 0 0 0,-1 1 0 0 0,0 3 0 0 0,-2 0 0 0 0,0 1 0 0 0,-1 1 0 0 0,0 0 0 0 0,1 0 0 0 0,2 1-74 0 0,-2-1 95 0 0,2 0-32 0 0,0 0 11 0 0,1 1 0 0 0,1-1 0 0 0,-3-1 0 0 0,0 1 0 0 0,-2-1 75 0 0,-2-1-96 0 0,-2-1 31 0 0,-2 0-10 0 0,-1-1 84 0 0,0-2-33 0 0,1-2-60 0 0,-1-4 19 0 0,0-3-10 0 0,-2 1 0 0 0,-1-1 0 0 0,-1 0 0 0 0,-3 1 0 0 0,-1 0 0 0 0,-1 2 0 0 0,-1 0 0 0 0,2 2 0 0 0,0 0 0 0 0,1 2 0 0 0,2 0 0 0 0,1 2 0 0 0,2 1 0 0 0,0 1-84 0 0,1 0 43 0 0,4 2-44 0 0,2 0 106 0 0,4 2-32 0 0,5 2 11 0 0,2 0 0 0 0,0 2 0 0 0,-2-2 0 0 0,3 4 0 0 0,0 0 0 0 0,-4-1 0 0 0,0 1 75 0 0,-2 1-96 0 0,2 5 106 0 0,1 4-13 0 0,-2 0-13 0 0,2 5-67 0 0,-2-1 18 0 0,0 2-10 0 0,-3-1 75 0 0,0-3-96 0 0,-4-5 31 0 0,-1-5-10 0 0,-2-5 0 0 0,-2-3 84 0 0,-1-2 70 0 0,-1-3-26 0 0,-1 1-80 0 0,0 0-48 0 0,-3 1 10 0 0,-2-1 65 0 0,-2 0-96 0 0,-1-2 31 0 0,-1-1-10 0 0,-1-4 0 0 0,2 0 0 0 0,0-1 0 0 0,2-1 0 0 0,0-1 0 0 0,1 0 0 0 0,2 1 0 0 0,1 3-84 0 0,2 2 108 0 0,1 1-110 0 0,1 2 107 0 0,0 1-106 0 0,0 0 106 0 0,0 0-32 0 0,3 2-82 0 0,2 2-30 0 0,3 2 78 0 0,-2 0 45 0 0,2 2-11 0 0,-2-2 11 0 0,-2-1-93 0 0,-1-1 26 0 0,1 0 81 0 0,-1 0-28 0 0,-1-2 14 0 0,-1 0 0 0 0,0-1 0 0 0,-1 0 0 0 0,-2 0 0 0 0,0 1 75 0 0,-3 0-96 0 0,-2 0 31 0 0,0 0-10 0 0,-1-1 0 0 0,-2 0 0 0 0,-1 0 0 0 0,-1-2 0 0 0,2 0 0 0 0,0-1 75 0 0,2 1-96 0 0,3 0 31 0 0,1 0-10 0 0,2 1 0 0 0,0-3 0 0 0,0 0 0 0 0,1-2-93 0 0,0 0 26 0 0,2-4 6 0 0,0 1 69 0 0,1 1-19 0 0,0-1 11 0 0,0 2 0 0 0,0 2 75 0 0,-2-2-96 0 0,0 2 115 0 0,-1 1-118 0 0,-1-1 130 0 0,-1 1-133 0 0,1 1 152 0 0,0 0-157 0 0,1 2 160 0 0,-2-2-160 0 0,0 1 48 0 0,1 0-16 0 0,0 0 0 0 0,1 1 0 0 0,0-1 0 0 0,2-2 0 0 0,3-2 0 0 0,2-3 0 0 0,2-2-84 0 0,2 0 108 0 0,2 0-36 0 0,4-2 12 0 0,3-2 0 0 0,2 2 0 0 0,-1 0 0 0 0,-2 2 0 0 0,0 1 0 0 0,3 1 0 0 0,-1 1 0 0 0,1 1 0 0 0,4-1 0 0 0,6 2 0 0 0,4 0 0 0 0,5 3 0 0 0,-2 2 0 0 0,-3 2 0 0 0,-4 1 0 0 0,-4 2 0 0 0,-4 0 0 0 0,-3 1 0 0 0,-1 2 0 0 0,2 4-74 0 0,-2-1 95 0 0,-2 2-32 0 0,-5-3 11 0 0,-2 0 0 0 0,-1-1 0 0 0,-4-1 0 0 0,0 0 0 0 0,-2-2 0 0 0,-1-1 75 0 0,-1-2-96 0 0,-1-2 106 0 0,0 0-4 0 0,0-1-6 0 0,0 0-87 0 0,-3-1 100 0 0,0 1-109 0 0,-2-2 106 0 0,-2-2-106 0 0,0-2 31 0 0,0-1-122 0 0,2 0 32 0 0,0 0 96 0 0,2 2-32 0 0,2 1 16 0 0,0 2 0 0 0,1 1-84 0 0,0 0 108 0 0,0 1-110 0 0,0 1 107 0 0,0-1-32 0 0,1 0-63 0 0,-1 0 95 0 0,0 1-32 0 0,0-1 11 0 0,0 0 0 0 0,-3-2 0 0 0,1 0 0 0 0,-3-1 0 0 0,0 0 0 0 0,2 0 0 0 0,0 1 0 0 0,-1-1 0 0 0,-1-1 0 0 0,0 1 0 0 0,-5 1 0 0 0,-3 1 0 0 0,-4 2 0 0 0,1 1 0 0 0,1 0 0 0 0,3 1 0 0 0,2 2 0 0 0,4 3 0 0 0,2 2-74 0 0,3 2 20 0 0,4 1 65 0 0,2 1-22 0 0,4 2-91 0 0,2-2 131 0 0,1-1-137 0 0,0-2 51 0 0,2-1-7 0 0,-1-3 73 0 0,-2-2-20 0 0,-3-2 11 0 0,0-1 0 0 0,-2-1 0 0 0,-2 0 0 0 0,-2-1 0 0 0,0-1 187 0 0,-2 1-166 0 0,0 0 59 0 0,-3-2-16 0 0,-2-1-74 0 0,0 0 95 0 0,-2-1-106 0 0,-1-2 31 0 0,2 0-10 0 0,-3-2 0 0 0,-1-4 0 0 0,-1-5 0 0 0,-1 1-74 0 0,1-1 95 0 0,-2-1-32 0 0,-2 0-82 0 0,-2 1 45 0 0,-1 2 56 0 0,-1 3-19 0 0,-4 3 11 0 0,0 4 0 0 0,0 2 0 0 0,0 2 0 0 0,2 2 0 0 0,0 1 0 0 0,1 1 0 0 0,-4 1 0 0 0,1 1 0 0 0,1 0 0 0 0,-2 2-74 0 0,2 1 95 0 0,2 2-32 0 0,-1 2-63 0 0,1 1 95 0 0,4-1-32 0 0,3 0-82 0 0,4-4 120 0 0,4-1-115 0 0,1-1-31 0 0,0 1 36 0 0,3-2-17 0 0,-1 0-145 0 0,2 1 5 0 0,0-1-11 0 0,0-1-5 0 0,0-2 150 0 0,0 0 106 0 0,0-1-134 0 0,0-1 166 0 0,0 0-144 0 0,0 0 112 0 0,-1 2 0 0 0,0 0 0 0 0,-2 2 0 0 0,0 0 94 0 0,-2 0-46 0 0,0 0 18 0 0,-1 1-2 0 0,-4 2 75 0 0,-1 1-96 0 0,2-1-43 0 0,-4 3 10 0 0,-2 1-10 0 0,-1 3 0 0 0,0 0 0 0 0,2 1 0 0 0,1-2 0 0 0,1 0 0 0 0,2-2 0 0 0,2-2 0 0 0,3-3 0 0 0,1-3-84 0 0,3-1-4 0 0,0-1-41 0 0,2-2-146 0 0,-1 1 259 0 0,4 0-217 0 0,-1 0 132 0 0,0 0-53 0 0,0 0 10 0 0,-2 0 56 0 0,1 1 552 0 0,-5-1-173 0 0,-6 1 448 0 0,-3 1-466 0 0,-3 0 160 0 0,-1 1-49 0 0,-1 0-233 0 0,1 2 20 0 0,0 0-30 0 0,1 2-4 0 0,1 1-159 0 0,0 0 119 0 0,2 0-118 0 0,2 0-53 0 0,1-2 24 0 0,3-2-193 0 0,3-1-78 0 0,-1 1 49 0 0,2-1 54 0 0,1-1 113 0 0,-1 3 105 0 0,0-2-103 0 0,1 0 127 0 0,0 0 39 0 0,1-2-84 0 0,-1 0 106 0 0,3 2-106 0 0,4 0-62 0 0,3 0-133 0 0,6-2-176 0 0,3-3 149 0 0,2-5 126 0 0,0-2 37 0 0,-2-2 80 0 0,-1-1-11 0 0,-3 0 11 0 0,-1 0 75 0 0,2-2-22 0 0,0 2-63 0 0,0-1 20 0 0,3 0-10 0 0,2-1 0 0 0,0 1 0 0 0,2 1 0 0 0,0 2 0 0 0,-1 1-74 0 0,-2 2 170 0 0,3 3-128 0 0,-4 1 42 0 0,-1 3-10 0 0,-4 0 0 0 0,0 2 131 0 0,-4 0-56 0 0,0 2 23 0 0,0 1-2 0 0,3 1-28 0 0,-3 0-76 0 0,4 4 95 0 0,1 0-34 0 0,-2-1 11 0 0,0 0-74 0 0,1-1 20 0 0,-3-1-112 0 0,1-2 131 0 0,-2-1-44 0 0,0-1 15 0 0,-1-1 75 0 0,-3-1-22 0 0,-1-1 11 0 0,-2 0-74 0 0,0-3 20 0 0,-2-2 65 0 0,-2-2-96 0 0,-3-3 31 0 0,-2 0-10 0 0,-3 0 0 0 0,-1 1 0 0 0,0 2 84 0 0,-1 0 4 0 0,0 2 32 0 0,2 2 52 0 0,2 1-114 0 0,4 1-57 0 0,1 1 87 0 0,3 1-221 0 0,4 2 175 0 0,4 1-160 0 0,3 0 147 0 0,4-1-118 0 0,9 0 110 0 0,4-2-106 0 0,3-1 106 0 0,7-1-32 0 0,0-1-63 0 0,-1 0 95 0 0,-4 0-32 0 0,-4 1 11 0 0,-2 1 0 0 0,-7 0 0 0 0,-3 2 0 0 0,-6 0 0 0 0,-2 1 0 0 0,-1 2 0 0 0,-2 0 0 0 0,0 1 0 0 0,-2 0 0 0 0,-1 1 0 0 0,0-2 0 0 0,-1-1 0 0 0,-1-1 0 0 0,0-1 0 0 0,-1-1-186 0 0,3 7-537 0 0,1 0 931 0 0,1 3-117 0 0,-1 0-91 0 0,0 1 93 0 0,0 1-114 0 0,0-2 31 0 0,-1 1 65 0 0,0-3-96 0 0,-1-2 115 0 0,-1-2 50 0 0,-1 0 7 0 0,-2 1-12 0 0,-3 1-11 0 0,1-1-72 0 0,-4 0-56 0 0,2-1 10 0 0,-2-1-10 0 0,-2 0 75 0 0,0-1-96 0 0,0 0 31 0 0,0 0-10 0 0,0-1 0 0 0,-1-1 0 0 0,-1-1 75 0 0,0 0 16 0 0,3 0-113 0 0,1 0 150 0 0,1-1-160 0 0,0-1 123 0 0,1 0-112 0 0,0-2 31 0 0,1-1-10 0 0,-1-2 0 0 0,-1-1-102 0 0,2-1 131 0 0,0 2-156 0 0,1-1 47 0 0,0 0 96 0 0,-1-1-32 0 0,-2-2-58 0 0,-1 1 95 0 0,2 1-32 0 0,-1 0 11 0 0,-1 1 0 0 0,2 2-74 0 0,-1 1 95 0 0,2 1-32 0 0,-2 1 11 0 0,-3 3 0 0 0,-1 3 0 0 0,0 2 0 0 0,0 4 75 0 0,1 1-96 0 0,2 3 134 0 0,-1 1-142 0 0,1 5 155 0 0,-1 5-46 0 0,2 1-96 0 0,0 0 32 0 0,2-2 59 0 0,1-2-96 0 0,2-2-81 0 0,1-2-71 0 0,0-5-130 0 0,1-3 111 0 0,0-3 68 0 0,0-3 55 0 0,0-2 69 0 0,1-1 64 0 0,-1-1 129 0 0,1-2-131 0 0,2-2 48 0 0,0-3-14 0 0,0-3-112 0 0,-1-1 107 0 0,0-2-112 0 0,-2-2 106 0 0,-2-1-106 0 0,-1 1 31 0 0,0 0 65 0 0,0 1-96 0 0,0-1 106 0 0,0 0-32 0 0,2-2-63 0 0,-1 0 95 0 0,1 3-106 0 0,-1-2 106 0 0,0 4-106 0 0,-1 0 31 0 0,-1 1-10 0 0,-1 0 0 0 0,0 1 0 0 0,1 2 0 0 0,-2 0 0 0 0,0 2 0 0 0,0 1 75 0 0,-1 1-96 0 0,1 2 31 0 0,-1 0-10 0 0,1 1 0 0 0,1 1 0 0 0,0 0 0 0 0,0 1 0 0 0,-1 0 0 0 0,1 1-112 0 0,-2 0 144 0 0,2 0-150 0 0,0 0 147 0 0,2 0-118 0 0,-1 1 110 0 0,1 0-32 0 0,0 0 11 0 0,1-1-74 0 0,1 0 2 0 0,1-1-24 0 0,-1 1 40 0 0,1-1 61 0 0,1 0-16 0 0,-1 0 11 0 0,0-3-192 0 0,0 0 208 0 0,0-1-32 0 0,0-1 16 0 0,-1 1 0 0 0,0-2 0 0 0,0 0 0 0 0,-2-1 0 0 0,0 2 0 0 0,-1-1 0 0 0,0 1 84 0 0,-3 0-108 0 0,-2 1 111 0 0,-2 1-108 0 0,-2 2 143 0 0,-1 2-79 0 0,-1 0 26 0 0,0 2-5 0 0,2 0 38 0 0,-1 1-2 0 0,1 1 2 0 0,0 0 2 0 0,4-1-18 0 0,-1 1-5 0 0,3-1 0 0 0,1 1-1 0 0,0-2-93 0 0,3 0 26 0 0,0-2 62 0 0,2 0-330 0 0,1 0 239 0 0,3 0-772 0 0,-1 0 746 0 0,0 1 47 0 0,0-1-16 0 0,0 0 11 0 0,-1-1 0 0 0,-1 1 0 0 0,1 1 0 0 0,0 0 0 0 0,0 0 0 0 0,0 0 0 0 0,0-1 0 0 0,-1 0-112 0 0,0 0 32 0 0,0-1 96 0 0,3 1-106 0 0,-1 1 111 0 0,2-1-32 0 0,1 1 11 0 0,2-2 75 0 0,-1 0 34 0 0,1-2-33 0 0,-1 0 7 0 0,-1 1-2 0 0,2-1-94 0 0,-2 0 26 0 0,-1 2 62 0 0,-1-1-96 0 0,-1 1 31 0 0,-2-1-10 0 0,1 1-84 0 0,-4 2 16 0 0,-2 1 52 0 0,-2 3 91 0 0,-2 1-96 0 0,2-1 31 0 0,-1 2-10 0 0,1 1 0 0 0,0 3 0 0 0,2 0 0 0 0,1 2 0 0 0,1 2 0 0 0,1-3 0 0 0,2 0 0 0 0,2 0 0 0 0,0-3 0 0 0,0-2 0 0 0,-1-3 0 0 0,0-2 0 0 0,0-2 84 0 0,-1-1-14 0 0,1 0 27 0 0,-1 0-22 0 0,0-1-86 0 0,0-1 99 0 0,1-4-109 0 0,0-1 106 0 0,0-2-32 0 0,0-2-63 0 0,0 1 20 0 0,0 0 65 0 0,3 0-22 0 0,0 0 11 0 0,3 1-74 0 0,2-3 20 0 0,2-2 65 0 0,5-3 16 0 0,0-1-38 0 0,0 1-58 0 0,2-1-69 0 0,0 0-23 0 0,-1 2 120 0 0,-1 0-41 0 0,-1 2 18 0 0,1-1 0 0 0,-4 3 0 0 0,0 1 0 0 0,-4 4 0 0 0,-2 2 0 0 0,-3 2 94 0 0,-1 2-46 0 0,-1 1 56 0 0,-6-2-14 0 0,-3 1-106 0 0,-5-1 107 0 0,1 1-112 0 0,-1 1 31 0 0,2 0-10 0 0,3 1 0 0 0,3 0-84 0 0,2-1-13 0 0,2 0-104 0 0,0 1 135 0 0,2-1 66 0 0,-1 0-16 0 0,1 0-68 0 0,2 0 108 0 0,0 0-36 0 0,4 0 12 0 0,2 0 0 0 0,2 1 0 0 0,3 1 0 0 0,-3-1 0 0 0,-1 0 0 0 0,-1 1 0 0 0,-2-1 0 0 0,-1 0 0 0 0,-3 0 0 0 0,1 0 0 0 0,0 0-74 0 0,-1 0 95 0 0,-1 0-32 0 0,0-1 86 0 0,-1 1 53 0 0,-1-2-149 0 0,-1 1 31 0 0,1 0-10 0 0,0 0 0 0 0,0 0 0 0 0</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8:34.596"/>
    </inkml:context>
    <inkml:brush xml:id="br0">
      <inkml:brushProperty name="width" value="0.1" units="cm"/>
      <inkml:brushProperty name="height" value="0.1" units="cm"/>
      <inkml:brushProperty name="color" value="#333333"/>
    </inkml:brush>
  </inkml:definitions>
  <inkml:trace contextRef="#ctx0" brushRef="#br0">120 186 1375 0 0,'-1'11'115'0'0,"1"-8"-114"0"0,0-1 1 0 0,0 0-1 0 0,-1 0 0 0 0,1 0 1 0 0,-1 1-1 0 0,1-1 0 0 0,-1 0 1 0 0,0 0-1 0 0,0 2 0 0 0,-12 14 109 0 0,13-18-89 0 0,0 0 0 0 0,0 0 0 0 0,0 0 0 0 0,-1 1-1 0 0,1-1 1 0 0,0 0 0 0 0,0 0 0 0 0,0 0 0 0 0,0 1 0 0 0,-1-1 0 0 0,1 0 0 0 0,0 0 0 0 0,0 1 0 0 0,0-1 0 0 0,0 0 0 0 0,0 1 0 0 0,0-1 0 0 0,0 0 0 0 0,0 0 0 0 0,0 1 0 0 0,0-1-1 0 0,0 0 1 0 0,0 0 0 0 0,0 1 0 0 0,0-1 0 0 0,0 1 0 0 0,1 12 755 0 0,0 1 1 0 0,-1 18-1 0 0,0 22 275 0 0,2-26-971 0 0,-3 0-1 0 0,0-1 1 0 0,-1 1-1 0 0,-2 0 1 0 0,-7 28-1 0 0,8-47-111 0 0,-1 0-1 0 0,0 0 1 0 0,0 0-1 0 0,0 0 1 0 0,-1-1-1 0 0,-11 15 0 0 0,8-13 33 0 0,1-3 12 0 0,5-6 47 0 0,2 0 27 0 0,-1-1-1 0 0,0 0 1 0 0,0 1-1 0 0,1-1 1 0 0,-1 0 0 0 0,0 0-1 0 0,0 1 1 0 0,0-1-1 0 0,1 0 1 0 0,-1 0-1 0 0,0 0 1 0 0,0 0 0 0 0,0 0-1 0 0,1 0 1 0 0,-3-1-1 0 0,2-2 2 0 0,-1 0 0 0 0,0 0-1 0 0,1 0 1 0 0,-1 0-1 0 0,1-1 1 0 0,0 1-1 0 0,0-1 1 0 0,1 1 0 0 0,-1-1-1 0 0,1 1 1 0 0,-1-1-1 0 0,1 0 1 0 0,0 1 0 0 0,1-1-1 0 0,-1 1 1 0 0,1-1-1 0 0,0-4 1 0 0,4-10-27 0 0,0 0 1 0 0,8-19-1 0 0,-8 23-56 0 0,28-89-312 0 0,-29 85 197 0 0,0-1 0 0 0,-1 0 0 0 0,0-30 0 0 0,-2 21 116 0 0,-1 13 152 0 0,0 1 0 0 0,0-1-1 0 0,-4-17 1 0 0,2 8 126 0 0,2 22-111 0 0,-1 4-421 0 0,-2 4 243 0 0,1 0 1 0 0,0 0 0 0 0,0 0 0 0 0,1 1-1 0 0,-1-1 1 0 0,2 0 0 0 0,-1 1-1 0 0,1-1 1 0 0,-1 0 0 0 0,2 10-1 0 0,3 8 101 0 0,7 35-1 0 0,-1-15-88 0 0,2 14 39 0 0,5 27-461 0 0,-17-82 164 0 0,0 11-257 0 0,0-12 334 0 0,-1-2-131 0 0,0 0 334 0 0,0 0-1 0 0,0-1 1 0 0,0 1 0 0 0,1 0-1 0 0,-1-1 1 0 0,0 1-1 0 0,0-1 1 0 0,0 1 0 0 0,0-1-1 0 0,1 1 1 0 0,-1-1-1 0 0,0 1 1 0 0,1-1 0 0 0,-1 0-1 0 0,0 0 1 0 0,1 1-1 0 0,-1-1 1 0 0,1 0-1 0 0,-1 0 1 0 0,1 1 0 0 0,-1-1-1 0 0,1 0 1 0 0,0 0-1 0 0,-1-1 1 0 0,-4-24 412 0 0,5 8-395 0 0,1-1 1 0 0,1 1-1 0 0,1-1 0 0 0,0 1 1 0 0,2 0-1 0 0,6-18 0 0 0,1-7-45 0 0,-7 30 0 0 0,1 1 0 0 0,2 1 0 0 0,-8 11 0 0 0,1-1 0 0 0,-1 1 0 0 0,0-1 0 0 0,1 1 0 0 0,-1-1 0 0 0,1 1 0 0 0,-1-1 0 0 0,1 1 0 0 0,-1 0 0 0 0,1-1 0 0 0,-1 1 0 0 0,1 0 0 0 0,-1-1 0 0 0,1 1 0 0 0,-1 0 0 0 0,2 0 0 0 0,-2 0 0 0 0,1 0 0 0 0,0 0 0 0 0,-1 0 0 0 0,1 1 0 0 0,-1-1 0 0 0,1 0 0 0 0,-1 1 0 0 0,1-1 0 0 0,-1 0 0 0 0,1 1 0 0 0,-1-1 0 0 0,1 1 0 0 0,-1-1 0 0 0,0 0 0 0 0,1 1 0 0 0,0 0 0 0 0,6 9-12 0 0,1-2-46 0 0,-7-6-8 0 0,2-3 13 0 0,-1 1 48 0 0,1-1-1 0 0,-1 1 1 0 0,1-1 0 0 0,-1 0-1 0 0,1 0 1 0 0,-1 0 0 0 0,1 0-1 0 0,-1-1 1 0 0,0 1 0 0 0,0-1-1 0 0,0 1 1 0 0,0-1 0 0 0,0 0 0 0 0,0 1-1 0 0,0-1 1 0 0,0 0 0 0 0,-1 0-1 0 0,3-4 1 0 0,1-1-22 0 0,-2 4 9 0 0,0 0-3 0 0,0-1 0 0 0,0 1 1 0 0,0-1-1 0 0,-1 0 0 0 0,1 0 0 0 0,-1 0 0 0 0,0 0 0 0 0,0 0 1 0 0,0-1-1 0 0,-1 1 0 0 0,0 0 0 0 0,1-1 0 0 0,-2 1 1 0 0,1-1-1 0 0,0 0 0 0 0,-1 1 0 0 0,0-1 0 0 0,0 1 0 0 0,0-1 1 0 0,-1 0-1 0 0,-1-8 0 0 0,2 9 13 0 0,-1 3 11 0 0,1-1-1 0 0,0 1 1 0 0,-1 0 0 0 0,1 0-1 0 0,0 0 1 0 0,-1-1-1 0 0,1 1 1 0 0,-1 0-1 0 0,0 0 1 0 0,1 0-1 0 0,-1 0 1 0 0,-1-2-1 0 0,1 2 81 0 0,-1 0-1 0 0,1-1 0 0 0,-1 1 1 0 0,0 0-1 0 0,1-1 0 0 0,-1 1 1 0 0,0 0-1 0 0,0 0 1 0 0,0 1-1 0 0,0-1 0 0 0,0 0 1 0 0,-2 0-1 0 0,-3-1 106 0 0,5 1-104 0 0,1 1 0 0 0,-1-1 0 0 0,0 1-1 0 0,0 0 1 0 0,0 0 0 0 0,0 0 0 0 0,0 0 0 0 0,1 0 0 0 0,-1 0 0 0 0,0 0-1 0 0,0 1 1 0 0,-2 0 0 0 0,3-1-78 0 0,-1 0 319 0 0,0 1-191 0 0,-5 1-118 0 0,5-1-70 0 0,3 6-628 0 0,-4 17 652 0 0,1-8 30 0 0,1 12-35 0 0,2-23 10 0 0,2 10 13 0 0,2-1 12 0 0,-1-2-10 0 0,-3-11 7 0 0,-1-1 0 0 0,1 0 0 0 0,0 0 0 0 0,-1 0 0 0 0,1 0 0 0 0,0 0 0 0 0,-1 0 0 0 0,1 0-1 0 0,-1 0 1 0 0,1-1 0 0 0,0 1 0 0 0,-1 0 0 0 0,1 0 0 0 0,-1 0 0 0 0,1-1 0 0 0,0 1 0 0 0,-1 0 0 0 0,1 0 0 0 0,-1-1 0 0 0,2 0 0 0 0,-2 1 0 0 0,11-8-61 0 0,-7 4 38 0 0,4-4-6 0 0,3-17 13 0 0,-5 7-35 0 0,-7 13 60 0 0,0 1-1 0 0,0-7 50 0 0,0 9 375 0 0,1 5-370 0 0,-3 12-49 0 0,-7 49-10 0 0,8-47 12 0 0,-6 23 0 0 0,-1 5 25 0 0,3-4-24 0 0,-19 102 36 0 0,21-128-50 0 0,1-2 11 0 0,2-11 170 0 0,4-26-32 0 0,9-55-52 0 0,-6 38-71 0 0,2-20 6 0 0,-11 96-64 0 0,2 46-1 0 0,0-17 18 0 0,3 29 45 0 0,0 6 4 0 0,-3-93-34 0 0,2 1 0 0 0,2 15 0 0 0,-3-10 11 0 0,0-9 17 0 0,1-5-52 0 0,-1 0 0 0 0,1-1-1 0 0,0 1 1 0 0,0 0 0 0 0,0 0 0 0 0,0 0-1 0 0,2-3 1 0 0,3-5-37 0 0,1-5-108 0 0,-1-2 0 0 0,-1 1 0 0 0,-1-1 0 0 0,0 1-1 0 0,-1-1 1 0 0,0 0 0 0 0,-1 0 0 0 0,-2-25 0 0 0,0 40 1066 0 0,0 5-720 0 0,2 43 54 0 0,-1-18 2 0 0,-3 41-1 0 0,-1 20 1 0 0,4-58-162 0 0,-2-8-124 0 0,-1-22-56 0 0,1-5-20 0 0,-2-18-84 0 0,2 18 170 0 0,2-18 6 0 0,-2 18 27 0 0,1-1-17 0 0,5-15-2 0 0,-3 12 26 0 0,-2 8 4 0 0,0 0 0 0 0,0 0 0 0 0,0 0 1 0 0,0 0-1 0 0,0 0 0 0 0,0 0 0 0 0,0 0 0 0 0,0 0 0 0 0,0 0 1 0 0,0 0-1 0 0,0 0 0 0 0,0 0 0 0 0,0 0 0 0 0,0 0 0 0 0,1 0 0 0 0,-1 0 1 0 0,0 0-1 0 0,0 0 0 0 0,0 0 0 0 0,0 0 0 0 0,0 0 0 0 0,0 0 1 0 0,0 0-1 0 0,0 0 0 0 0,0 0 0 0 0,0 0 0 0 0,0 0 0 0 0,0 0 0 0 0,0 0 1 0 0,0 0-1 0 0,0 0 0 0 0,0 0 0 0 0,0 0 0 0 0,0 0 0 0 0,0 0 1 0 0,0 0-1 0 0,2 5 17 0 0,0 0 0 0 0,0-1 0 0 0,-1 1 0 0 0,0 0 0 0 0,0 0 0 0 0,-1 0 1 0 0,1 7-1 0 0,-1-5-6 0 0,2 1 42 0 0,-3-2-57 0 0,-6 12 133 0 0,3-7-55 0 0,4-9 161 0 0,-2 1-71 0 0,0 0-1 0 0,0 0 1 0 0,0 0-1 0 0,-1 0 1 0 0,1-1-1 0 0,-1 1 1 0 0,-3 2-1 0 0,4-3-191 0 0,0 0 158 0 0,0-1-52 0 0,-5 2-9 0 0,5-2 1 0 0,-10-3 110 0 0,9 0-140 0 0,1 0-1 0 0,0 0 0 0 0,0 0 0 0 0,0 0 0 0 0,0 0 1 0 0,0 0-1 0 0,0-1 0 0 0,1 1 0 0 0,-1 0 0 0 0,1-1 1 0 0,-1 0-1 0 0,1 1 0 0 0,0-1 0 0 0,0 0 0 0 0,0 1 1 0 0,1-1-1 0 0,-1 0 0 0 0,0 0 0 0 0,1 0 1 0 0,0 0-1 0 0,0-3 0 0 0,0-9 43 0 0,1 0-1 0 0,5-30 1 0 0,-1 14-30 0 0,14-110 21 0 0,-8 46-276 0 0,3-21-132 0 0,-8-62 22 0 0,6 59 366 0 0,-8 103-43 0 0,-3 11-11 0 0,1 0 0 0 0,-1 1 0 0 0,0-1 0 0 0,0 0-1 0 0,0-8 1 0 0,-1 3-12 0 0,0 8-46 0 0,0 5-125 0 0,2 131 326 0 0,-2-79 3 0 0,-6 220-70 0 0,2-163-6 0 0,-27 154-1 0 0,21-226 59 0 0,10-37-108 0 0,1-7-61 0 0,0 0-1 0 0,1 0 1 0 0,-1 0-1 0 0,1 1 1 0 0,0-1-1 0 0,0 1 1 0 0,4-6 0 0 0,4-6-91 0 0,-2-1-89 0 0,10-32 0 0 0,-6 14 25 0 0,14-44-141 0 0,-16 44 264 0 0,-4 12 71 0 0,-7 19 3 0 0,0 0 12 0 0,1 1 703 0 0,0 3-696 0 0,1 0-1 0 0,-1 0 1 0 0,0 0-1 0 0,0 0 1 0 0,-1 0-1 0 0,1 0 1 0 0,0 0-1 0 0,0 0 1 0 0,0 0-1 0 0,-1 0 1 0 0,0 2-1 0 0,0 2 9 0 0,-6 52 82 0 0,4-22 17 0 0,-2 0 0 0 0,-13 45-1 0 0,15-71-126 0 0,-11 51 0 0 0,11-49-14 0 0,3-9-56 0 0,-1-20-80 0 0,0-8 104 0 0,3 0-14 0 0,1 12 48 0 0,-1 3 2 0 0,-2 9-45 0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18:49.783"/>
    </inkml:context>
    <inkml:brush xml:id="br0">
      <inkml:brushProperty name="width" value="0.1" units="cm"/>
      <inkml:brushProperty name="height" value="0.1" units="cm"/>
      <inkml:brushProperty name="color" value="#0B868D"/>
      <inkml:brushProperty name="inkEffects" value="ocean"/>
      <inkml:brushProperty name="anchorX" value="5914.60205"/>
      <inkml:brushProperty name="anchorY" value="2756.12866"/>
      <inkml:brushProperty name="scaleFactor" value="0.5"/>
    </inkml:brush>
  </inkml:definitions>
  <inkml:trace contextRef="#ctx0" brushRef="#br0">301 0 2671 0 0,'0'0'264'0'0,"-2"2"-233"0"0,-1-1-8 0 0,1 1-13 0 0,-1 1 65 0 0,1 1-96 0 0,0 2 423 0 0,-2 1-103 0 0,2 0 50 0 0,-3 2 601 0 0,-1 4 90 0 0,-1 4-176 0 0,-3 3-218 0 0,1 1-330 0 0,0-2-72 0 0,0 2 162 0 0,-2 0-212 0 0,1-1-139 0 0,1-1 76 0 0,-1 2 15 0 0,2-5 46 0 0,1 0 67 0 0,2-5-88 0 0,1-3-118 0 0,2-3 144 0 0,1-1 241 0 0,1-5-236 0 0,2-2 24 0 0,0-3-134 0 0,3-6-8 0 0,0-1-15 0 0,2-3-78 0 0,0 0 19 0 0,0 1-10 0 0,1-1 0 0 0,0-2 0 0 0,1-2 0 0 0,0 0 0 0 0,-2 2 0 0 0,0 0 0 0 0,0 0 0 0 0,-1 3 0 0 0,-2 4 0 0 0,-1 1 0 0 0,-1 3 215 0 0,-1 2 22 0 0,-1 2 82 0 0,0 2 253 0 0,0 1-573 0 0,0 1 35 0 0,0-1-34 0 0,-1 0 0 0 0,0 3 0 0 0,-1 3 0 0 0,-2 2 0 0 0,0 2 0 0 0,-1 2 75 0 0,1-2-96 0 0,1-2 106 0 0,0 0-106 0 0,1-2 31 0 0,0-1-10 0 0,1-2 0 0 0,1-2 0 0 0,1-3 0 0 0,2-6 0 0 0,0-1 75 0 0,1-1-96 0 0,-1 1 31 0 0,0-1-10 0 0,-1 3 0 0 0,1-2 0 0 0,-2 3 0 0 0,1 1 0 0 0,-1 2 0 0 0,-1 2 75 0 0,0 0-22 0 0,0 1 11 0 0,0 0-74 0 0,3 2 95 0 0,-1 1-106 0 0,3 2 31 0 0,3 5 65 0 0,2 5-96 0 0,2 5 106 0 0,2 4-32 0 0,-2-1-63 0 0,0-1 20 0 0,-2-3 65 0 0,0 1-96 0 0,0-2 106 0 0,-2-4-106 0 0,-2-1 31 0 0,-1-4-10 0 0,-1-4 0 0 0,-2-1 0 0 0,-1-3 0 0 0,-1 0 0 0 0,0-2 75 0 0,0 1-22 0 0,-1-1-63 0 0,1 1 20 0 0,0-1 65 0 0,0 1-96 0 0,1-3-170 0 0,1-3 84 0 0,-1-5-79 0 0,1-4 127 0 0,-2-2 59 0 0,0-5-89 0 0,-2-3 35 0 0,-2-2 65 0 0,0 3-22 0 0,0 5 86 0 0,1 5 25 0 0,1 6 91 0 0,0 3-133 0 0,2 3-56 0 0,0 6 12 0 0,1 4-14 0 0,1 4 0 0 0,2 9 0 0 0,1 7 0 0 0,3 4 0 0 0,2 3 0 0 0,1 1 0 0 0,0-6 0 0 0,-2-6 0 0 0,-1-5 0 0 0,-3-7-84 0 0,-1-4 108 0 0,-2-5-36 0 0,0-1 12 0 0,-2-2 0 0 0,0-1 0 0 0,-4-1 0 0 0,-1-2-93 0 0,-4-4 120 0 0,-2-1-41 0 0,0-1 14 0 0,-2-3 0 0 0,1 0 0 0 0,1 0 0 0 0,1 1 0 0 0,1-1 0 0 0,1 1 0 0 0,1 0 0 0 0,0 0 75 0 0,0-3-96 0 0,0 2 31 0 0,1 2-10 0 0,1 3 0 0 0,2 0 131 0 0,0 3 56 0 0,2 2-121 0 0,0 1-66 0 0,1 2 16 0 0,1 3-16 0 0,2 4 0 0 0,2 3 0 0 0,0 4 0 0 0,1 1 0 0 0,0 1 0 0 0,2 4 0 0 0,-1-1 0 0 0,-1-3 0 0 0,-1 0 0 0 0,-1-5 75 0 0,-1-4-96 0 0,-1-2 31 0 0,-1-3 65 0 0,-1-1-11 0 0,0-1 17 0 0,-1-1-99 0 0,1 0 107 0 0,0 1-110 0 0,-3 0 31 0 0,-2 0-10 0 0,-3-1 0 0 0,-5 1 0 0 0,1 0 94 0 0,-1 1-121 0 0,0 1 208 0 0,-4 2-42 0 0,-1 3 0 0 0,-3 3-11 0 0,1 2-72 0 0,0 2-56 0 0,0 2 10 0 0,4 0-10 0 0,1-1 0 0 0,5-3 0 0 0,1-1-84 0 0,3-3 108 0 0,2 0-36 0 0,-1 0-62 0 0,2-1 95 0 0,1-2-125 0 0,0-2 131 0 0,2-1-246 0 0,-1-1-2 0 0,4-2-369 0 0,3 0 278 0 0,3-1-26 0 0,2-1 200 0 0,-2 0 26 0 0,1-1-80 0 0,-2 1 139 0 0,0-1 52 0 0,-1 1 62 0 0,-3 0 48 0 0,-1 2 89 0 0,-1 0-57 0 0,-1 3-60 0 0,0 7 38 0 0,-3 5 20 0 0,-2 5 10 0 0,-3-1 28 0 0,-1 0-107 0 0,-1-2 4 0 0,-1-1-6 0 0,2-5-78 0 0,1-2-129 0 0,3-4-108 0 0,2-2-214 0 0,13-15-1720 0 0,0 2 2091 0 0,1 0-68 0 0,-1 1 182 0 0,0 1-42 0 0,-2 3 102 0 0,-3 1 163 0 0,-2 2-172 0 0,0 2 565 0 0,-5 4-416 0 0,0 1-128 0 0,-1 2 53 0 0,-1 1 126 0 0,-1 0-190 0 0,0 1-1 0 0,-2 0-12 0 0,1-2-81 0 0,1-1 19 0 0,1-1-10 0 0,1-2 0 0 0,1-1-102 0 0,1-1-37 0 0,5-6-958 0 0,4-3-25 0 0,0 0 954 0 0,-1 0-106 0 0,-2 3 199 0 0,-1 1 362 0 0,-1 0 1527 0 0,-4 6-1759 0 0,-1-1-36 0 0,1 1-9 0 0,-1 1-10 0 0,0 1 0 0 0,0 0-74 0 0,1-1 20 0 0,-1 0 65 0 0,1-1 53 0 0,0-1-11 0 0,0 0 11 0 0,2-1-74 0 0,3-3 95 0 0,0 1-4 0 0,2-1-25 0 0,0 1 12 0 0,2 2 146 0 0,2 2-100 0 0,1 3 38 0 0,-2-1-8 0 0,2 2-168 0 0,2 3 48 0 0,2 2-24 0 0,0 1 0 0 0,0 1 0 0 0,-1 0 0 0 0,0 1 0 0 0,0 0 0 0 0,-1 0 0 0 0,-3-3 0 0 0,-1-1 0 0 0,-3-3 0 0 0,-1-2 0 0 0,-3-1 75 0 0,-1-2-3 0 0,-2-1 61 0 0,0 0-87 0 0,0-1-46 0 0,-2-1 10 0 0,-2-2-10 0 0,-3-4 0 0 0,-1-1 0 0 0,-3-3 0 0 0,1-2 0 0 0,-2 2 0 0 0,3 2 75 0 0,2 3-22 0 0,3 3 11 0 0,1 2 28 0 0,2 1 95 0 0,0 1-128 0 0,2 0-59 0 0,-1 1 14 0 0,1-1-14 0 0,-1 1-102 0 0,3 1 131 0 0,4 2-44 0 0,2 1 15 0 0,2 1 0 0 0,2 0 0 0 0,-3 0 0 0 0,1-2 0 0 0,-3 0-93 0 0,-2-2 26 0 0,-3-1 81 0 0,-1 0-28 0 0,-2-3 89 0 0,-2 0-96 0 0,-1-3 106 0 0,-2-3-106 0 0,-1 0 31 0 0,-4-4 140 0 0,-4-2-44 0 0,-2-4 22 0 0,-1-1 0 0 0,0-2-74 0 0,0 0-54 0 0,2 3 94 0 0,4 4-118 0 0,3 4 148 0 0,3 3 50 0 0,3 4 147 0 0,1 2-82 0 0,1 2-111 0 0,5 4-150 0 0,3 3 38 0 0,3 2-16 0 0,4 5 75 0 0,5 4-96 0 0,1-1 31 0 0,1-1-10 0 0,2 0 0 0 0,5 0 0 0 0,2-1 0 0 0,1 0 0 0 0,-1-2 0 0 0,-6-3 0 0 0,-6-4 0 0 0,-7-2 75 0 0,-6-2 16 0 0,-3-2 93 0 0,-7-5-124 0 0,-7-4-60 0 0,-8-4 89 0 0,-2 0-110 0 0,-3-1 31 0 0,0 1-10 0 0,1 1 0 0 0,-2-3-84 0 0,0 1 108 0 0,3 0-36 0 0,2 0 12 0 0,3 2 0 0 0,4 2 0 0 0,2 2 0 0 0,4 3 0 0 0,3 1 0 0 0,1 1 75 0 0,4 5-96 0 0,3 3 31 0 0,3 4-10 0 0,3 3-112 0 0,7 4 144 0 0,6 3-48 0 0,8 2-58 0 0,1-1 95 0 0,-1-2-32 0 0,2-1 11 0 0,-2-4 0 0 0,-4-1 0 0 0,-4-4 0 0 0,-6-2 0 0 0,-3-2 0 0 0,-3-1 0 0 0,-3-2 0 0 0,-3-1 0 0 0,-2-1 0 0 0,-1 0 0 0 0,-2 0 75 0 0,-3-3-96 0 0,-3-2 106 0 0,-6-4-106 0 0,-2-2 31 0 0,-3-1-10 0 0,-2 0 0 0 0,0 0 0 0 0,-1 1 0 0 0,0 0-112 0 0,-2 2 70 0 0,1 2-74 0 0,2 1 140 0 0,2 1-42 0 0,2 1-66 0 0,2 0 108 0 0,4 1-36 0 0,3 1-62 0 0,2 1-64 0 0,3 1 89 0 0,1-2-34 0 0,2-3-119 0 0,2-2-29 0 0,2-2 140 0 0,0-1 91 0 0,-1 2-132 0 0,0-1 52 0 0,-1 2 96 0 0,-1 2-32 0 0,-1 1 16 0 0,-1 3 271 0 0,0 0-155 0 0,-1 1-47 0 0,0 0-79 0 0,0 1 132 0 0,-1-1-154 0 0,1 0 48 0 0,0 0-16 0 0,1 3 0 0 0,0 0 0 0 0,-1 0-74 0 0,1 0 95 0 0,-1-2-125 0 0,1 1 131 0 0,-1-2-115 0 0,-2 1-639 0 0,0-1 658 0 0,-2 1 69 0 0,-2 1-18 0 0,-2 0 18 0 0,-2 2 112 0 0,-3 3 43 0 0,0 2-99 0 0,-2 1 93 0 0,-2 5 130 0 0,-1 2-187 0 0,0 1 75 0 0,1 1-25 0 0,1 1 2 0 0,1-1 0 0 0,0 0 0 0 0,-2 4 168 0 0,-2 3-216 0 0,2-2-2 0 0,1-1-97 0 0,4-7 91 0 0,3-4-221 0 0,2-3 82 0 0,3-3-209 0 0,1-2-77 0 0,2-2-54 0 0,0-4-93 0 0,0-4 167 0 0,2-5 158 0 0,-1 0 63 0 0,2-1 95 0 0,-1 1-13 0 0,1 4 14 0 0,-1 2 0 0 0,0 2 75 0 0,0 1 537 0 0,-6 9-489 0 0,-2 4-55 0 0,-3 2 6 0 0,-1 2-84 0 0,-1 1 132 0 0,-1 0-79 0 0,0-1 110 0 0,0-1-10 0 0,0 0 6 0 0,1-2 3 0 0,2-2-102 0 0,1-1-46 0 0,3-3 90 0 0,-1 1-118 0 0,1-2 36 0 0,3-1-12 0 0,0-2-224 0 0,2-1 74 0 0,0 0-26 0 0,2-4-1130 0 0,2-3 1206 0 0,2-2-137 0 0,4-3-38 0 0,-1 1 195 0 0,1-1 79 0 0,0 1-18 0 0,-2 2 19 0 0,0 1-84 0 0,-1 2 108 0 0,1 0-36 0 0,-2 1 96 0 0,-1 1 4 0 0,-2 2-108 0 0,0 0 828 0 0,-5 3-656 0 0,-3 2 0 0 0,-3 2 0 0 0,-2 2 38 0 0,-1 0-2 0 0,-1 1 2 0 0,0 1 2 0 0,1 0-56 0 0,2-3 7 0 0,1 1-6 0 0,3-2-1 0 0,1-1-158 0 0,2-3 44 0 0,2 0-22 0 0,0-1-112 0 0,11-11-1776 0 0,-2 2 1792 0 0,3-2 99 0 0,2-2-135 0 0,1-1 167 0 0,-1 0-53 0 0,1 0 18 0 0,-1 0-84 0 0,0-1 108 0 0,1 0-36 0 0,-2 0 12 0 0,-2 3 0 0 0,-1 0 0 0 0,-2 1 75 0 0,-1 3-96 0 0,-3 1 31 0 0,-1 2 74 0 0,-1 0-108 0 0,0 1 363 0 0,-3 0 221 0 0,-3 0-177 0 0,-5 4-94 0 0,-5 3-145 0 0,-4 6-49 0 0,-1 3-23 0 0,2-1-80 0 0,2 1 18 0 0,4-4-10 0 0,4-2-177 0 0,3-3 4 0 0,3-1-125 0 0,1-3-11 0 0,5-2-207 0 0,2-3 383 0 0,3-3 162 0 0,5-2-118 0 0,2-3 110 0 0,0 0-106 0 0,-2 1 106 0 0,-4 4-32 0 0,-3 2 11 0 0,-3 3 0 0 0,-2 1 318 0 0,-2 2-252 0 0,-3 4 56 0 0,-2 2-20 0 0,-3 4 2 0 0,-1 2 0 0 0,-2 1 19 0 0,-1 2-6 0 0,0 0 3 0 0,1-1 0 0 0,0-1-65 0 0,1 0 18 0 0,2-4 29 0 0,3-2-124 0 0,0 0 38 0 0,1-3-16 0 0,2 0-149 0 0,1-2-107 0 0,0-2 171 0 0,4 0-481 0 0,3-2 382 0 0,3-2 131 0 0,2 0 46 0 0,1-2-117 0 0,3-4 82 0 0,0 0 47 0 0,0-2-16 0 0,-1 1-101 0 0,-1 0 32 0 0,0 1 12 0 0,-2-1 76 0 0,-1 1-104 0 0,-2 1 120 0 0,-2 4-36 0 0,-3 1 12 0 0,-1 2 0 0 0,-1 1 0 0 0,-1 0 0 0 0,0 0 0 0 0,1-1 0 0 0,0 0 140 0 0,-1 0-58 0 0,1 0 679 0 0,2 5-770 0 0,5 6 19 0 0,2 3 140 0 0,2 2-118 0 0,1 1-32 0 0,4 3 85 0 0,-3-2-106 0 0,0 0 31 0 0,-3-5-10 0 0,0 0 0 0 0,-4-4 0 0 0,1 1 0 0 0,-3-2 0 0 0,2 1 0 0 0,-3-2 0 0 0,0-1 94 0 0,-2-1 47 0 0,-1-2-26 0 0,0 0 95 0 0,-1-1-138 0 0,0 0 0 0 0,-2-3-84 0 0,-1-4 24 0 0,-1-3-12 0 0,-3-4 75 0 0,0 0-208 0 0,0 0 91 0 0,2 3 50 0 0,0 1-20 0 0,1 3 12 0 0,1 2 112 0 0,2 2-60 0 0,0 2-60 0 0,1 1 20 0 0,2 3-12 0 0,3 2 0 0 0,2 3 0 0 0,1-1 0 0 0,1 2 0 0 0,2-1 0 0 0,1 1 0 0 0,-2-2-84 0 0,-2-2 108 0 0,0-1-36 0 0,2-1 12 0 0,-3-1 0 0 0,-1-1 0 0 0,1-2-112 0 0,-2 0 144 0 0,-1 0-141 0 0,0-2 136 0 0,-1-1-115 0 0,0-2 109 0 0,-1-1-106 0 0,-2-2 106 0 0,-1-2-32 0 0,-1-2 11 0 0,-1 1 0 0 0,1 1 0 0 0,-2 1 0 0 0,2 2 0 0 0,-2 1 0 0 0,-1 0 0 0 0,0 1 0 0 0,0 0 0 0 0,0-3 0 0 0,-1-1 0 0 0,1-2 0 0 0,1 2-74 0 0,1-1 95 0 0,1 2-106 0 0,1 0 106 0 0,0 3-106 0 0,1 1 209 0 0,0 2-90 0 0,3 7 109 0 0,2 8-63 0 0,2 11-16 0 0,0 7 5 0 0,2 5-5 0 0,1 3-74 0 0,1-1 20 0 0,-2-6-159 0 0,0-6 80 0 0,-2-8-23 0 0,0-4-54 0 0,-2-5-178 0 0,-1-3 132 0 0,-2-3 70 0 0,2-2 51 0 0,1-3 71 0 0,0-3-11 0 0,0 0 11 0 0,-1-3 0 0 0,-1-1 75 0 0,-2-2-96 0 0,-1-1 31 0 0,-2 0-10 0 0,0 0 0 0 0,-2 1 0 0 0,0 0 0 0 0,-1 1 0 0 0,0 3 75 0 0,-1 0 118 0 0,2 3-131 0 0,0 2 20 0 0,2 1-90 0 0,1 1 20 0 0,0 0-12 0 0,0 4-74 0 0,1 1 95 0 0,4 4-106 0 0,4 1 106 0 0,2 0-32 0 0,2-1 11 0 0,2-1 0 0 0,1-2 0 0 0,2-2 75 0 0,0-1-22 0 0,-3-2-63 0 0,-4-1 20 0 0,2 0-10 0 0,-2 0 75 0 0,-3-1-96 0 0,-2 1 106 0 0,0 0 774 0 0,-6 1-770 0 0,1 0-89 0 0,0 0 17 0 0,-1 0-17 0 0</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8:35.913"/>
    </inkml:context>
    <inkml:brush xml:id="br0">
      <inkml:brushProperty name="width" value="0.1" units="cm"/>
      <inkml:brushProperty name="height" value="0.1" units="cm"/>
      <inkml:brushProperty name="color" value="#333333"/>
    </inkml:brush>
  </inkml:definitions>
  <inkml:trace contextRef="#ctx0" brushRef="#br0">1 121 919 0 0,'1'-2'67'0'0,"4"-16"990"0"0,-1 0 0 0 0,-1 0 1 0 0,2-19-1 0 0,-4 22-1253 0 0,0 12 942 0 0,1-7 3048 0 0,6 37-3224 0 0,-1 0-1 0 0,4 38 0 0 0,0 60 199 0 0,-1-17-569 0 0,-8-84-172 0 0,-1 47-1 0 0,-1-62-22 0 0,0-8-4 0 0,0-1 1 0 0,0 1-1 0 0,0 0 0 0 0,0-1 1 0 0,0 1-1 0 0,0-1 0 0 0,0 1 1 0 0,0 0-1 0 0,0-1 1 0 0,0 1-1 0 0,0-1 0 0 0,-1 1 1 0 0,1 0-1 0 0,0-1 0 0 0,0 1 1 0 0,0-1-1 0 0,-1 1 0 0 0,1-1 1 0 0,0 1-1 0 0,-1 0 0 0 0,-2 2 43 0 0,-6 4-33 0 0,9-6-10 0 0,-1-1 0 0 0,1 0 0 0 0,-1 0 0 0 0,0 0 0 0 0,1 0 0 0 0,-1 0 0 0 0,1 0 0 0 0,-1 0 0 0 0,0 0 0 0 0,1 0 0 0 0,-1 0 0 0 0,1 0 0 0 0,-1 0 0 0 0,0 0 0 0 0,1-1 0 0 0,-1 1 0 0 0,0-1 0 0 0,-1 0 2 0 0,0 0 0 0 0,0-1-1 0 0,0 1 1 0 0,1-1 0 0 0,-1 1-1 0 0,1-1 1 0 0,-1 0 0 0 0,1 0-1 0 0,0 0 1 0 0,-1 0 0 0 0,1 0-1 0 0,0 0 1 0 0,0 0 0 0 0,0 0-1 0 0,1 0 1 0 0,-1 0 0 0 0,0-5-1 0 0,-1-4 11 0 0,0 0-1 0 0,1-15 0 0 0,0 23-11 0 0,2-29 11 0 0,1 0 0 0 0,1 0-1 0 0,2 0 1 0 0,15-56 0 0 0,-17 77-42 0 0,-2 9 272 0 0,0 5-162 0 0,3 3-23 0 0,-1 0 1 0 0,0 1-1 0 0,-1-1 0 0 0,1 0 0 0 0,-1 1 1 0 0,-1-1-1 0 0,1 1 0 0 0,-1 0 1 0 0,0 0-1 0 0,0 7 0 0 0,-2 16 122 0 0,-6 42 0 0 0,5-58-165 0 0,0 1 30 0 0,2-14-76 0 0,-1-4 10 0 0,0-9-8 0 0,0-18-28 0 0,7-42 53 0 0,17-82 0 0 0,-19 140 6 0 0,-1 8 33 0 0,0 8-9 0 0,1 8 19 0 0,-4-10-36 0 0,3 11 51 0 0,0 0 1 0 0,-1 0-1 0 0,-1 0 0 0 0,0 0 0 0 0,0 0 1 0 0,-2 17-1 0 0,-11 67 223 0 0,11-90-281 0 0,-12 65 87 0 0,10-58-59 0 0,-6-38-151 0 0,8 15 86 0 0,1-1-1 0 0,0 1 0 0 0,1 0 1 0 0,3-16-1 0 0,13-47-77 0 0,-8 36 116 0 0,11-28-129 0 0,-13 84 94 0 0,-4-8 87 0 0,-1 0-1 0 0,-1 1 0 0 0,0-1 1 0 0,0 0-1 0 0,-1 1 0 0 0,-1 11 1 0 0,-11 63 240 0 0,9-70-237 0 0,1-4-36 0 0,0 1-1 0 0,-1 0 0 0 0,-6 13 1 0 0,5-20-10 0 0,1-7-7 0 0,1-7-6 0 0,2 9 3 0 0,-2-14-20 0 0,0 0 1 0 0,2-1-1 0 0,0 1 0 0 0,0-1 0 0 0,1 1 0 0 0,1 0 0 0 0,1 0 0 0 0,4-17 1 0 0,-6 29 107 0 0,-1 5 41 0 0,2 35 274 0 0,-6 52 1 0 0,5-86-397 0 0,-3 17 84 0 0,-4 4-1019 0 0</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8:39.876"/>
    </inkml:context>
    <inkml:brush xml:id="br0">
      <inkml:brushProperty name="width" value="0.1" units="cm"/>
      <inkml:brushProperty name="height" value="0.1" units="cm"/>
      <inkml:brushProperty name="color" value="#0B868D"/>
      <inkml:brushProperty name="inkEffects" value="ocean"/>
      <inkml:brushProperty name="anchorX" value="-2337.43237"/>
      <inkml:brushProperty name="anchorY" value="-9393.11426"/>
      <inkml:brushProperty name="scaleFactor" value="0.5"/>
    </inkml:brush>
  </inkml:definitions>
  <inkml:trace contextRef="#ctx0" brushRef="#br0">42 0 1375 0 0,'0'0'6496'0'0,"-5"2"-5741"0"0,-1-1 8 0 0,0 1-510 0 0,1-1 30 0 0,0 2-193 0 0,2 0 12 0 0,-1 3-38 0 0,2-1 21 0 0,-1 2 11 0 0,1-1-115 0 0,2 2-77 0 0,2 0 44 0 0,1-1-14 0 0,3-1 0 0 0,1-1 77 0 0,0-3 221 0 0,-1 0 203 0 0,-1-2-78 0 0,-2 0-8 0 0,-2 0-119 0 0,0 0-177 0 0,-1 0-128 0 0</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8:44.300"/>
    </inkml:context>
    <inkml:brush xml:id="br0">
      <inkml:brushProperty name="width" value="0.1" units="cm"/>
      <inkml:brushProperty name="height" value="0.1" units="cm"/>
      <inkml:brushProperty name="color" value="#0B868D"/>
      <inkml:brushProperty name="inkEffects" value="ocean"/>
      <inkml:brushProperty name="anchorX" value="-1701.54993"/>
      <inkml:brushProperty name="anchorY" value="-8831.05957"/>
      <inkml:brushProperty name="scaleFactor" value="0.5"/>
    </inkml:brush>
  </inkml:definitions>
  <inkml:trace contextRef="#ctx0" brushRef="#br0">197 3 919 0 0,'-3'-1'6603'0'0,"-2"0"-5380"0"0,-3 1-381 0 0,-4 4-214 0 0,-2 5-354 0 0,-3 5 31 0 0,0 4-81 0 0,1 0-125 0 0,4-2-99 0 0,1 2 18 0 0,2 0-18 0 0,2-4 0 0 0,3-4 0 0 0,1-3-93 0 0,2-3 45 0 0,1-2 56 0 0,0-2 65 0 0,1 0-97 0 0,-1-1 148 0 0,0 1-16 0 0,1-1 64 0 0,-1 1-114 0 0,0-1 31 0 0,0 1-110 0 0,-1-1 106 0 0,-2-3-106 0 0,0 1 31 0 0,1 0-10 0 0,0 0 0 0 0,1 0-84 0 0,0-1 108 0 0,0 2-110 0 0,0 0 107 0 0,1 0-32 0 0,-2 4 11 0 0,-1 2 0 0 0,0 0 0 0 0,-2 3 75 0 0,1-2-96 0 0,0 0 31 0 0,2-2-10 0 0,0-1 84 0 0,2-1-33 0 0,-1 0-60 0 0,1-1 19 0 0,2-3 102 0 0,3-1-144 0 0,4-4 160 0 0,6-3-160 0 0,3-1 123 0 0,3 0-112 0 0,0 0-183 0 0,0 3 153 0 0,-5 2-60 0 0,-1 3-125 0 0,-1 1 143 0 0,-4 1-50 0 0,0 3 15 0 0,-2 0 66 0 0,1 3-10 0 0,1 2 81 0 0,0 3-20 0 0,0 3 11 0 0,0 2 0 0 0,-2 1 75 0 0,-1 0-96 0 0,-1-2 31 0 0,-2 0-10 0 0,-2-3 0 0 0,0-3 0 0 0,-1-3 0 0 0,0 2 0 0 0,0-1 0 0 0,0-2 0 0 0,0-1 0 0 0,-1 0 0 0 0,1-1 0 0 0,2-8-2328 0 0,-2 2 1890 0 0,1 1 230 0 0,0-2 206 0 0,-1 1-104 0 0,0 1 127 0 0,-1 2-32 0 0,1 0 123 0 0,-2-1-32 0 0,1 0 7 0 0,0 1 58 0 0,-1 0 179 0 0,1 1-225 0 0,0 0-99 0 0,0 1 100 0 0,0 0-121 0 0,0 0 31 0 0,0 0-10 0 0,0 0 0 0 0,0 0 0 0 0,0 0 0 0 0,-2-1 0 0 0,1 0-84 0 0,-1-1 108 0 0,0-1-36 0 0,0-2 12 0 0,-1-1 0 0 0,1 0 0 0 0,-4-3-74 0 0,1 0 20 0 0,-1 1-19 0 0,0 0 2 0 0,-1 0-1 0 0,-1 1 0 0 0,-1 1 84 0 0,0 0-24 0 0,1 2 12 0 0,-4 0 38 0 0,-2 3 100 0 0,0 0-26 0 0,-1 2 26 0 0,1 1-32 0 0,0 2 1 0 0,0 1-2 0 0,2 1-1 0 0,0 0-121 0 0,1 2 118 0 0,1 0-125 0 0,2-1 111 0 0,1 1-108 0 0,0-1-230 0 0,1-1-1 0 0,1 1-215 0 0,1-2 309 0 0,1-1 36 0 0,1-1-76 0 0,1-1 143 0 0,1-2 54 0 0,1 3-97 0 0,1 3 122 0 0,1-1-36 0 0,0 0 12 0 0,1 2 75 0 0,1 0-96 0 0,-1 0 31 0 0,0-2-10 0 0,1 1 0 0 0,-2-1 0 0 0,-1-1 0 0 0,1 1 0 0 0,-2-1 0 0 0,1 0 112 0 0,-3 1 6 0 0,-1 3-70 0 0,0-1 325 0 0,-3 1-49 0 0,2-1 48 0 0,-3 0 309 0 0,2-1-262 0 0,1-2-195 0 0,0-1-223 0 0,2-2 39 0 0,0 0-40 0 0,1-1 0 0 0,0 0 0 0 0,0-2 296 0 0,0 2-296 0 0,0 0 0 0 0,2-3-496 0 0,1-3 424 0 0,3-3 84 0 0,2-2-24 0 0,1-1 12 0 0,4-2 0 0 0,0 1 0 0 0,0-2 0 0 0,2 1 0 0 0,0 0 0 0 0,-1-1 0 0 0,0 0 0 0 0,0 0 0 0 0,-1 1 0 0 0,0 0 0 0 0,0 2 0 0 0,-1 2 0 0 0,-3 1 0 0 0,0 2 0 0 0,-2 2 0 0 0,-1-1 0 0 0,-1 2 0 0 0,-2 1 0 0 0,0-1 940 0 0,-3 4-874 0 0,3 2-774 0 0,3 1-246 0 0,4 0 1122 0 0,-1 0-414 0 0,-1 0 270 0 0,1 0-42 0 0,-2-1 18 0 0,2 1 0 0 0,0 1 0 0 0,0 0 0 0 0,0 1 0 0 0,0 3 0 0 0,1 2 84 0 0,-1 1-33 0 0,2 2 52 0 0,-1 0 25 0 0,-2-2-6 0 0,0 0 6 0 0,0 0 122 0 0,3 2-64 0 0,1 1-95 0 0,0 0-91 0 0,-1-2-76 0 0,-1-2-93 0 0,-3-3 62 0 0,-2-2-74 0 0,-1-1 122 0 0,-1-1-54 0 0,-1 0 646 0 0,-4-4-632 0 0,-2-2-134 0 0,0 0 157 0 0,-1-3-35 0 0,1-1 123 0 0,0 1-326 0 0,2 1 16 0 0,0 1 48 0 0,1 2 71 0 0,1 0 92 0 0,0 2 86 0 0,-2-2-14 0 0,0 0-59 0 0,-4-2 20 0 0,-4 0-131 0 0,-4-2 230 0 0,-2 1-73 0 0,-3-1 28 0 0,1 1 0 0 0,0 2 0 0 0,2 0 0 0 0,2 2 0 0 0,0 2 0 0 0,-1 2 252 0 0,0 1-25 0 0,-3 3 60 0 0,1 2-154 0 0,1 1 58 0 0,0 2 78 0 0,1 5-177 0 0,2 1-17 0 0,2 0-75 0 0,2 3 10 0 0,0 1-10 0 0,2-1-102 0 0,2-2 56 0 0,0-5-78 0 0,3-4-129 0 0,0-4-59 0 0,2-3-144 0 0,-1-1 20 0 0,7-3-448 0 0,5-3 905 0 0,3-1-191 0 0,-1-1 168 0 0,-3 1 242 0 0,-2 2 519 0 0,0-2 2441 0 0,-13 9-2600 0 0,-6 4-131 0 0,-4 4-313 0 0,-1 1-46 0 0,1 1-109 0 0,0-1 87 0 0,4-3-109 0 0,3-2-258 0 0,4-3-40 0 0,1-2-18 0 0,2-2-14 0 0,2-4-270 0 0,-1 0 537 0 0,0-1 15 0 0,0 2 78 0 0,0 0-20 0 0,0 1 11 0 0,1-2 0 0 0,0 0 0 0 0,-1 0 0 0 0,5-2-420 0 0,4-4-272 0 0,2 0 454 0 0,8-6-1684 0 0,3-3 1489 0 0,2-3 58 0 0,-1 2 254 0 0,-4 1 366 0 0,-4 5-195 0 0,-4 4 219 0 0,-5 3 280 0 0,-2 2 1145 0 0,-6 7-1236 0 0,-2 2-248 0 0,-2 2-210 0 0,-1 2 38 0 0,1-1-38 0 0,2-2 0 0 0,0-2 0 0 0,2-1-102 0 0,1-1-177 0 0,8-1-245 0 0,3 0 352 0 0,15-3-1592 0 0,2 0 1992 0 0,5-1-796 0 0,2 2 457 0 0,-4 2 343 0 0,-3 2 170 0 0,-5 2 404 0 0,-4 4-212 0 0,-5 3-118 0 0,-6 1-116 0 0,-5 0-200 0 0,-5 0-64 0 0,-4-2 17 0 0,-2-1-20 0 0,-3-2-34 0 0,2-2-64 0 0,2-2 90 0 0,0-1-13 0 0,2-1 5 0 0,1-2-90 0 0,3 0-48 0 0,1-3-151 0 0,2-3 62 0 0,4-5 26 0 0,3-6 63 0 0,1-4 61 0 0,-1-2-11 0 0,-3 1 189 0 0,-2 5-154 0 0,-2 4 260 0 0,-2 4 290 0 0,-3 3-92 0 0,-2 3-270 0 0,-3 3 90 0 0,-4 4-46 0 0,0 3-298 0 0,-1 1 84 0 0,4 0-42 0 0,-1 0 0 0 0,1 0-252 0 0,1-2 82 0 0,-1 0-133 0 0,0-2-252 0 0,-1-3-353 0 0,1-3 108 0 0,0-4-702 0 0,1-1 1519 0 0,0-1-164 0 0,-3-3 533 0 0,0 1 172 0 0,-4 3 345 0 0,-4 2-94 0 0,-4 4 3 0 0,-2 4-202 0 0,1 2-265 0 0,2 2-154 0 0,2-1-190 0 0,3 1 28 0 0,1-1-215 0 0,2-1-162 0 0,3-1-22 0 0,4-2-415 0 0,3 0 890 0 0,2-1-309 0 0,2-1 102 0 0,0 2 51 0 0,-1 0 40 0 0,0 2 11 0 0,-1 1 0 0 0,0 1 0 0 0,-1 0 0 0 0,0 1 140 0 0,-1 1 63 0 0,-1 1-28 0 0,0-1-18 0 0,-1-1-10 0 0,2-1-19 0 0,0-2-72 0 0,3-1-56 0 0,0-2 85 0 0,1 0-32 0 0,1-1-63 0 0,0-1 95 0 0,0-5 6 0 0,1-6 121 0 0,2-3-132 0 0,1-2 46 0 0,3-5 61 0 0,2-3-124 0 0,1-3 11 0 0,2-3-80 0 0,-1 2 16 0 0,-1 2-10 0 0,-1 3 0 0 0,-1 3 0 0 0,1-1 0 0 0,-1 3 0 0 0,2 3 0 0 0,1 2 0 0 0,-3 5 0 0 0,6 1 112 0 0,5 3-32 0 0,2 2-96 0 0,1 2 32 0 0,4 3-16 0 0,3 4 0 0 0,0 4-84 0 0,-3 0 108 0 0,2 5-297 0 0,2 3 12 0 0,0 2 77 0 0,1 2 93 0 0,-2-3 88 0 0,-7-4-13 0 0,-3-2 16 0 0,-3-3 0 0 0,-2-1 0 0 0,-4-4 0 0 0,-3-1 0 0 0,0-2 84 0 0,-3-1 14 0 0,2-2 1307 0 0,-8 4-1416 0 0,-1 2-91 0 0,-2 7 56 0 0,1 2-22 0 0,0 0 79 0 0,1 2-22 0 0,1 1-63 0 0,0 0 95 0 0,0-1-32 0 0,1-4 11 0 0,-1-1 0 0 0,0-3 0 0 0,-2-1 0 0 0,0-2 0 0 0,-2-1 0 0 0,1-1 0 0 0,-2-1 0 0 0,1-1-149 0 0,1 0 117 0 0,1-1-715 0 0,4-2 689 0 0,7-7-945 0 0,1 1 1150 0 0,-1-1-371 0 0,3 3 373 0 0,1 2 255 0 0,-2 2-87 0 0,0 3-38 0 0,-1 4-146 0 0,0 2-39 0 0,-2 2-22 0 0,-2-1-80 0 0,-1-1 93 0 0,-2-3-106 0 0,0-1-71 0 0,-1-1-28 0 0,0-1 73 0 0,0-1-65 0 0,-1 0 21 0 0,1-4 107 0 0,0 1-32 0 0,-1-5 16 0 0,-1-3 75 0 0,-2 0-96 0 0,-3-2 31 0 0,-4 1-10 0 0,-1 1-93 0 0,-6 3-67 0 0,-2 2 107 0 0,1 3 53 0 0,-3 2-14 0 0,-2 3-60 0 0,-2 2 95 0 0,2 0-32 0 0,1 1 11 0 0,3 0 0 0 0,2-1 0 0 0,1 1-140 0 0,0 0-118 0 0,3 0 174 0 0,-2 1-952 0 0,1 0 610 0 0,-4 3-530 0 0,0 1 1256 0 0,0 0-364 0 0,4-1 160 0 0,2-1 290 0 0,2 0 448 0 0,3-1-567 0 0,1 0-83 0 0,0 0 64 0 0</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8:48.953"/>
    </inkml:context>
    <inkml:brush xml:id="br0">
      <inkml:brushProperty name="width" value="0.1" units="cm"/>
      <inkml:brushProperty name="height" value="0.1" units="cm"/>
    </inkml:brush>
  </inkml:definitions>
  <inkml:trace contextRef="#ctx0" brushRef="#br0">0 26 455 0 0,'0'0'1234'0'0,"4"-2"139"0"0,14-6 1915 0 0,-16 7-3213 0 0,5-4-74 0 0,-4 3-54 0 0,5-6 3255 0 0,-6 9-3160 0 0,-1 0-1 0 0,1 0 0 0 0,-1 1 0 0 0,1-1 1 0 0,-1 0-1 0 0,0 1 0 0 0,0-1 0 0 0,1 1 1 0 0,-1-1-1 0 0,0 1 0 0 0,0-1 0 0 0,0 1 1 0 0,-1 0-1 0 0,2 2 0 0 0,-1-3-28 0 0,1 2 15 0 0,0 1 0 0 0,0-1 0 0 0,-1 0 0 0 0,1 1 0 0 0,-1-1 0 0 0,0 1 0 0 0,2 6 0 0 0,0 5 34 0 0,-1-12-50 0 0,4 22-14 0 0,-4-9 2 0 0,-2-1 11 0 0,-2-1 32 0 0,-1-1-22 0 0,3-13-10 0 0,0 1-1 0 0,0 0 1 0 0,-1 0 0 0 0,1 0 0 0 0,0 0-1 0 0,-1-1 1 0 0,1 1 0 0 0,-1 0 0 0 0,1 0-1 0 0,-1-1 1 0 0,1 1 0 0 0,-1 0-1 0 0,0-1 1 0 0,1 1 0 0 0,-1 0 0 0 0,0-1-1 0 0,1 1 1 0 0,-1-1 0 0 0,0 1 0 0 0,0-1-1 0 0,0 0 1 0 0,1 1 0 0 0,-1-1-1 0 0,0 0 1 0 0,-2 1 0 0 0,2-1-34 0 0,-1 1 204 0 0,2-3-171 0 0,0 0 0 0 0,0 1 0 0 0,0-1 0 0 0,0 1-1 0 0,0-1 1 0 0,0 0 0 0 0,0 1 0 0 0,-1-3 0 0 0,0 2-1 0 0,1 0 0 0 0,0 0 0 0 0,0 0 1 0 0,-1 0-1 0 0,1 0 0 0 0,0 0 1 0 0,0 0-1 0 0,1 0 0 0 0,0-4 1 0 0,1 0 16 0 0,6-24 22 0 0,-6 19-47 0 0,0 1 13 0 0,1-19 35 0 0,-3 18 14 0 0,-3 23 450 0 0,3-7-510 0 0,-2 15-11 0 0,4 5 67 0 0,-3-22-46 0 0,-1 0-41 0 0,4 17 581 0 0,-8-108-174 0 0,5 85-326 0 0,1-3 354 0 0,9 25-355 0 0,7 14-3821 0 0</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8:53.138"/>
    </inkml:context>
    <inkml:brush xml:id="br0">
      <inkml:brushProperty name="width" value="0.2" units="cm"/>
      <inkml:brushProperty name="height" value="0.4" units="cm"/>
      <inkml:brushProperty name="color" value="#663300"/>
      <inkml:brushProperty name="tip" value="rectangle"/>
      <inkml:brushProperty name="rasterOp" value="maskPen"/>
    </inkml:brush>
  </inkml:definitions>
  <inkml:trace contextRef="#ctx0" brushRef="#br0">416 91 4607 0 0,'-21'11'408'0'0,"0"-22"-328"0"0,-5 0-80 0 0,-5 0 0 0 0,-5 1 416 0 0,-1-1 64 0 0,-1 0 8 0 0,2 3 8 0 0,-1 1-336 0 0,3 0-72 0 0,-3 1-16 0 0,5 1-2008 0 0,3 1-400 0 0</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8:56.125"/>
    </inkml:context>
    <inkml:brush xml:id="br0">
      <inkml:brushProperty name="width" value="0.2" units="cm"/>
      <inkml:brushProperty name="height" value="0.4" units="cm"/>
      <inkml:brushProperty name="color" value="#663300"/>
      <inkml:brushProperty name="tip" value="rectangle"/>
      <inkml:brushProperty name="rasterOp" value="maskPen"/>
    </inkml:brush>
  </inkml:definitions>
  <inkml:trace contextRef="#ctx0" brushRef="#br0">860 630 5295 0 0,'3'0'242'0'0,"62"3"283"0"0,82-6 0 0 0,-25-1-289 0 0,-113 4-236 0 0,1 0 0 0 0,0 0 0 0 0,0 0 0 0 0,13-4 0 0 0,-22 4 2 0 0,0 0-1 0 0,-1 0 1 0 0,1 0-1 0 0,0 0 1 0 0,-1 0-1 0 0,1-1 0 0 0,0 1 1 0 0,-1 0-1 0 0,1-1 1 0 0,0 1-1 0 0,-1 0 0 0 0,1-1 1 0 0,0 1-1 0 0,0-2 1 0 0,-1 2 4 0 0,0-1 0 0 0,1 0 1 0 0,-1 0-1 0 0,0 1 1 0 0,0-1-1 0 0,0 0 0 0 0,0 0 1 0 0,0 1-1 0 0,-1-1 1 0 0,1 0-1 0 0,0 1 0 0 0,0-1 1 0 0,0 0-1 0 0,-1 1 0 0 0,1-1 1 0 0,0 0-1 0 0,-1 1 1 0 0,1-1-1 0 0,0 0 0 0 0,-1 1 1 0 0,1-1-1 0 0,-1 1 0 0 0,1-1 1 0 0,-1 1-1 0 0,1-1 1 0 0,-1 1-1 0 0,0-1 0 0 0,-19-14 130 0 0,-13 1 115 0 0,1 0-1 0 0,-2 3 0 0 0,-66-15 0 0 0,41 11 165 0 0,-170-30 1101 0 0,22 7-1248 0 0,205 37-345 0 0,5 0-503 0 0,12-4 340 0 0,0 0 0 0 0,0 1 0 0 0,32-3 1 0 0,2-2-273 0 0,24-3-1 0 0,92-4-1 0 0,-29 4 2701 0 0,-137 10-2118 0 0,-1 0 0 0 0,-1 0 0 0 0,1 0-1 0 0,0 0 1 0 0,0 1 0 0 0,-1-1 0 0 0,1 0-1 0 0,-1 1 1 0 0,1 0 0 0 0,-1 0-1 0 0,1-1 1 0 0,-1 1 0 0 0,0 1 0 0 0,-4-2-1 0 0,-1 0 44 0 0,-39-11 12 0 0,-1 2-1 0 0,-81-7 1 0 0,50 9 5 0 0,-11-2 26 0 0,25 3-68 0 0,0-2-1 0 0,-64-19 1 0 0,127 29-157 0 0,4 1-290 0 0,5 3 262 0 0,-1-1 0 0 0,0 0-1 0 0,1-1 1 0 0,0 0 0 0 0,-1 0 0 0 0,1 0-1 0 0,9 1 1 0 0,53 2-294 0 0,-36-3 230 0 0,63-1-166 0 0,125-12-1 0 0,-186 8 306 0 0,5-2 39 0 0,-39 5 11 0 0,0 0-1 0 0,0 0 1 0 0,0 0-1 0 0,0-1 0 0 0,0 1 1 0 0,1 0-1 0 0,-1-1 0 0 0,0 1 1 0 0,0-1-1 0 0,-1 1 1 0 0,1-1-1 0 0,0 1 0 0 0,0-1 1 0 0,0 1-1 0 0,0-1 0 0 0,0 0 1 0 0,0 0-1 0 0,-1 1 1 0 0,2-2-1 0 0,-2 1 7 0 0,0 0 1 0 0,0 1-1 0 0,0-1 0 0 0,1 0 1 0 0,-1 1-1 0 0,0-1 0 0 0,0 0 1 0 0,0 0-1 0 0,0 1 0 0 0,0-1 0 0 0,-1 0 1 0 0,1 1-1 0 0,0-1 0 0 0,0 0 1 0 0,0 1-1 0 0,-1-1 0 0 0,1 0 1 0 0,0 1-1 0 0,0-1 0 0 0,-1 0 1 0 0,0 0-1 0 0,-1-2 36 0 0,-1-1 0 0 0,0 1 0 0 0,1 1 0 0 0,-1-1 0 0 0,0 0 0 0 0,-1 1 0 0 0,1-1 0 0 0,0 1 0 0 0,-4-2 0 0 0,-6-2-7 0 0,-1 1 1 0 0,1 0-1 0 0,-1 1 1 0 0,-23-3-1 0 0,-60-4-103 0 0,40 5 59 0 0,-180-24-30 0 0,235 29-68 0 0,21 8-1067 0 0,-4-2 831 0 0,1-1 1 0 0,27 3-1 0 0,55 1-266 0 0,-67-6 462 0 0,181 0-625 0 0,-83-4 605 0 0,-126 2 485 0 0,-5-2-123 0 0,-3-1-161 0 0,-1 0 0 0 0,1 0 0 0 0,-1 1 1 0 0,0-1-1 0 0,1 1 0 0 0,-1 0 0 0 0,0 1 1 0 0,-9-2-1 0 0,-56-4 1 0 0,47 6-14 0 0,-409-41 564 0 0,430 42-767 0 0,12 0-292 0 0,0 1 218 0 0,15 3 0 0 0,4 2 46 0 0,166 3-267 0 0,-82-6 452 0 0,64 7-2 0 0,-145-7 27 0 0,-28-3 298 0 0,-15-6 47 0 0,-15-5-218 0 0,-1 1-1 0 0,-1 1 1 0 0,0 1-1 0 0,-34-4 1 0 0,-11-3 474 0 0,74 15-627 0 0,-104-20 982 0 0,102 20-940 0 0,14 5-277 0 0,-7-1 201 0 0,9 1-24 0 0,0 0 0 0 0,0 0-1 0 0,1-2 1 0 0,20 3 0 0 0,63 3 128 0 0,-45-6-80 0 0,9 3 28 0 0,140 7 98 0 0,-124-17-106 0 0,-187-3 186 0 0,-196-5-180 0 0,98 2 6 0 0,19 6-87 0 0,186 4-2 0 0,4 1-449 0 0,21 8 319 0 0,1-2 0 0 0,0 0 0 0 0,29 4 0 0 0,99 14 185 0 0,-139-23 25 0 0,-11-2 340 0 0,-17-3-40 0 0,-17-4-38 0 0,-47-3 0 0 0,26 5-251 0 0,-124-11 210 0 0,44 17-107 0 0,121 1-182 0 0,0 0-10 0 0,-1 0 0 0 0,0-1 0 0 0,3-1 0 0 0,8 0 0 0 0,4 0 50 0 0,0-1 0 0 0,0 0 0 0 0,0 0 0 0 0,0 1 0 0 0,0-1 0 0 0,0 1 0 0 0,0 0 0 0 0,0 0 0 0 0,4-1 0 0 0,0 1-3 0 0,4-2-10 0 0,24 0-13 0 0,-17 2 51 0 0,-4-1 46 0 0,-8 0 13 0 0,5 0-40 0 0,-8 1 370 0 0,-4 0-336 0 0,-72 0 0 0 0,51 1-86 0 0,21 0-86 0 0,10-1-1371 0 0,9 9 1358 0 0,-15-8 190 0 0,-4 0 24 0 0,-9 1-13 0 0,-3 2-64 0 0,1 0-30 0 0,2-2-56 0 0,9-2 2 0 0,15 9-348 0 0,0-2 406 0 0,3-1-33 0 0,-4-3 16 0 0,-9-2-50 0 0,-17 2-959 0 0,-9 0 902 0 0,0-1 0 0 0,0-1 0 0 0,-29-2 0 0 0,5 0 143 0 0,36 1 2 0 0,9 0 44 0 0,5 2 3 0 0,15 8-69 0 0,1-1 0 0 0,0 0-1 0 0,36 10 1 0 0,5 3 83 0 0,-41-14-57 0 0,0 1 1 0 0,-1 0-1 0 0,0 2 1 0 0,0 0-1 0 0,-1 1 0 0 0,-1 1 1 0 0,0 0-1 0 0,-1 1 1 0 0,0 1-1 0 0,15 20 0 0 0,8 19 39 0 0,-21-38-42 0 0,-11-13-12 0 0,0 0-2 0 0,16 9 2 0 0,0-1 0 0 0,0 0 0 0 0,1-2 0 0 0,1 0 0 0 0,0-2 0 0 0,0 0 0 0 0,32 3 0 0 0,71 12 0 0 0,62 6 0 0 0,-172-27 759 0 0,-20-1-428 0 0,-37 4 88 0 0,-1-3-1 0 0,-50-4 1 0 0,29 1-315 0 0,27 1-50 0 0,-19-1 194 0 0,-80 7-1 0 0,90 4-200 0 0,44-8-72 0 0,1 0-1 0 0,-1 0 1 0 0,1 0 0 0 0,-1 0 0 0 0,1 0 0 0 0,0 0 0 0 0,0 1 0 0 0,-1-2 0 0 0,1 1 0 0 0,1 1 0 0 0,3 3-18 0 0,1-1 0 0 0,0 0 0 0 0,0-1 1 0 0,0 1-1 0 0,0-1 0 0 0,1 0 0 0 0,-1 0 1 0 0,1-1-1 0 0,7 2 0 0 0,12 1-61 0 0,27 4-1 0 0,-31-6 92 0 0,320 35-67 0 0,-335-38 81 0 0,59 6 4 0 0,85 17 0 0 0,-130-18 38 0 0,-11 0-6 0 0,-10-2-17 0 0,-7-2 7 0 0,-16 0 41 0 0,-1 0 0 0 0,1-2 0 0 0,-31-4 0 0 0,12 0 10 0 0,-85-6 31 0 0,-203-12 902 0 0,257 18-868 0 0,42 2-74 0 0,1 1 0 0 0,-1 2 0 0 0,1 1 0 0 0,-42 6 0 0 0,53-2-65 0 0,16-2-7 0 0,2-1-14 0 0,1 2-84 0 0,2 0 57 0 0,0 0 0 0 0,0-1-1 0 0,0 1 1 0 0,1 0 0 0 0,-1-1 0 0 0,1 1 0 0 0,0-1 0 0 0,0 0-1 0 0,0 0 1 0 0,1 0 0 0 0,-1 0 0 0 0,1 0 0 0 0,-1-1 0 0 0,1 0-1 0 0,0 0 1 0 0,0 0 0 0 0,0 0 0 0 0,5 1 0 0 0,12 4-50 0 0,0-1 0 0 0,31 5 0 0 0,-34-8 52 0 0,183 29 1 0 0,-48-9 50 0 0,-131-20-9 0 0,104 22 0 0 0,-104-20 0 0 0,0 2 0 0 0,-1 0 0 0 0,33 16 0 0 0,-53-22 0 0 0,-1-1 0 0 0,1 0 0 0 0,0 1 0 0 0,-1-1 0 0 0,1 0 0 0 0,0 1 0 0 0,-1-1 0 0 0,1 1 0 0 0,0-1 0 0 0,-1 1 0 0 0,1 0 0 0 0,-1-1 0 0 0,1 1 0 0 0,0 1 0 0 0,-1-2 2 0 0,0 1 0 0 0,-1 0 0 0 0,1 0-1 0 0,0 0 1 0 0,-1 0 0 0 0,1-1 0 0 0,-1 1 0 0 0,1 0-1 0 0,0-1 1 0 0,-1 1 0 0 0,0 0 0 0 0,1-1-1 0 0,-1 1 1 0 0,1 0 0 0 0,-1-1 0 0 0,0 1-1 0 0,1-1 1 0 0,-1 1 0 0 0,0-1 0 0 0,0 0 0 0 0,1 1-1 0 0,-1-1 1 0 0,0 0 0 0 0,0 1 0 0 0,0-1-1 0 0,1 0 1 0 0,-3 0 0 0 0,-25 7 86 0 0,-100 2 106 0 0,64-7-155 0 0,-1 2 53 0 0,-56 3 157 0 0,51-2-119 0 0,45-4-75 0 0,-1 0 0 0 0,0 2 0 0 0,0 1 0 0 0,-37 11 1 0 0,62-15-52 0 0,0 1 0 0 0,0-1 0 0 0,1 0 0 0 0,-1 1 0 0 0,0-1 1 0 0,0 0-1 0 0,0 1 0 0 0,0-1 0 0 0,1 1 0 0 0,-1-1 0 0 0,0 1 1 0 0,-1 1-1 0 0,2-1-3 0 0,0-1 0 0 0,0 1 0 0 0,0-1 0 0 0,0 1 0 0 0,0-1 0 0 0,0 1 0 0 0,0 0 0 0 0,0-1 0 0 0,0 1 1 0 0,0-1-1 0 0,0 1 0 0 0,0 0 0 0 0,0-1 0 0 0,0 1 0 0 0,0-1 0 0 0,1 1 0 0 0,-1-1 0 0 0,1 2 0 0 0,0 0-11 0 0,1 1-1 0 0,-1-1 1 0 0,1 1 0 0 0,0-1-1 0 0,0 0 1 0 0,0 0-1 0 0,1 0 1 0 0,-1 0-1 0 0,0 0 1 0 0,1 0-1 0 0,-1 0 1 0 0,5 1-1 0 0,36 17-147 0 0,-39-19 148 0 0,24 8-38 0 0,1-1 0 0 0,0-2 0 0 0,0 0 0 0 0,34 0-1 0 0,11 3 2 0 0,-70-8 47 0 0,36 5 0 0 0,1 1 0 0 0,57 20 0 0 0,-50-10 0 0 0,2 0 0 0 0,68 34 0 0 0,-106-45-12 0 0,-12-6 12 0 0,-1 0-1 0 0,1 0 0 0 0,0 0 0 0 0,0 0 1 0 0,0 0-1 0 0,0 0 0 0 0,0 0 0 0 0,0 0 1 0 0,0 0-1 0 0,0 0 0 0 0,0 0 0 0 0,0 0 1 0 0,0 0-1 0 0,0 0 0 0 0,0 1 1 0 0,0-1-1 0 0,0 0 0 0 0,-1 0 0 0 0,1 0 1 0 0,0 0-1 0 0,0 0 0 0 0,0 0 0 0 0,0 0 1 0 0,0 0-1 0 0,0 0 0 0 0,0 0 0 0 0,0 0 1 0 0,0 0-1 0 0,0 0 0 0 0,0 0 0 0 0,0 0 1 0 0,0 0-1 0 0,0 1 0 0 0,0-1 0 0 0,0 0 1 0 0,0 0-1 0 0,0 0 0 0 0,0 0 1 0 0,0 0-1 0 0,0 0 0 0 0,0 0 0 0 0,0 0 1 0 0,0 0-1 0 0,0 0 0 0 0,0 0 0 0 0,0 0 1 0 0,0 0-1 0 0,0 1 0 0 0,0-1 0 0 0,0 0 1 0 0,0 0-1 0 0,1 0 0 0 0,-1 0 0 0 0,0 0 1 0 0,0 0-1 0 0,0 0 0 0 0,0 0 1 0 0,0 0-1 0 0,0 0 0 0 0,0 0 0 0 0,0 0 1 0 0,0 0-1 0 0,0 0 0 0 0,0 0 0 0 0,-6 4 15 0 0,-1 0 0 0 0,0 0-1 0 0,-1-1 1 0 0,1 1-1 0 0,-1-2 1 0 0,1 1 0 0 0,-1-1-1 0 0,0-1 1 0 0,-15 3-1 0 0,-10-2 197 0 0,-36-2-1 0 0,37 0-96 0 0,-227-1 830 0 0,231 3-814 0 0,26-1-90 0 0,8 5-475 0 0,-1-2 407 0 0,1-1 0 0 0,-1 1 0 0 0,0-1 0 0 0,1 0 1 0 0,0 0-1 0 0,0 0 0 0 0,0-1 0 0 0,10 3 0 0 0,63 9-31 0 0,-42-8 49 0 0,-32-5 11 0 0,31 5 0 0 0,62 20 0 0 0,-98-26 1 0 0,1 0 0 0 0,0 0 1 0 0,0 1-1 0 0,-1-1 0 0 0,1 0 0 0 0,0 1 0 0 0,0-1 0 0 0,-1 1 0 0 0,1-1 0 0 0,0 1 0 0 0,-1-1 0 0 0,1 1 0 0 0,-1-1 0 0 0,2 2 0 0 0,-2-2 4 0 0,0 1 0 0 0,0 0-1 0 0,0-1 1 0 0,0 1 0 0 0,-1 0-1 0 0,1 0 1 0 0,0-1 0 0 0,0 1-1 0 0,0 0 1 0 0,-1-1 0 0 0,1 1-1 0 0,0 0 1 0 0,-1-1 0 0 0,1 1-1 0 0,0-1 1 0 0,-1 1 0 0 0,1 0-1 0 0,-1-1 1 0 0,1 1 0 0 0,-1-1 0 0 0,0 1-1 0 0,1-1 1 0 0,-1 0 0 0 0,1 1-1 0 0,-1-1 1 0 0,0 0 0 0 0,0 1-1 0 0,-21 10 113 0 0,7-6-62 0 0,1-2 0 0 0,-1 1-1 0 0,1-2 1 0 0,-1 0-1 0 0,-24 0 1 0 0,4 0-84 0 0,24-2-168 0 0,9 0-81 0 0</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9:19.079"/>
    </inkml:context>
    <inkml:brush xml:id="br0">
      <inkml:brushProperty name="width" value="0.2" units="cm"/>
      <inkml:brushProperty name="height" value="0.4" units="cm"/>
      <inkml:brushProperty name="color" value="#663300"/>
      <inkml:brushProperty name="tip" value="rectangle"/>
      <inkml:brushProperty name="rasterOp" value="maskPen"/>
    </inkml:brush>
  </inkml:definitions>
  <inkml:trace contextRef="#ctx0" brushRef="#br0">1490 1097 455 0 0,'-21'-6'291'0'0,"3"1"1660"0"0,-34-6 1 0 0,-133-9 653 0 0,-68-9-1794 0 0,-37-24-29 0 0,274 48-771 0 0,16 5-11 0 0,0 0 0 0 0,0 0 0 0 0,0 0 0 0 0,0 0 0 0 0,-1 0 0 0 0,1 0 0 0 0,0 0 0 0 0,0 0 0 0 0,0 0 0 0 0,0 0 0 0 0,0 0 0 0 0,0 0 0 0 0,-1 0 0 0 0,1 0 0 0 0,0 0 0 0 0,0 0 0 0 0,0 0 0 0 0,0 0 0 0 0,0 0 0 0 0,0 0 0 0 0,0 0 0 0 0,-1-1 0 0 0,1 1 0 0 0,0 0 0 0 0,0 0 0 0 0,0 0 0 0 0,0 0 0 0 0,0 0 0 0 0,0 0 0 0 0,0 0 0 0 0,0 0 0 0 0,0-1 0 0 0,0 1 0 0 0,0 0 0 0 0,0 0 0 0 0,0 0 0 0 0,0 0 0 0 0,0 0 0 0 0,0 0 0 0 0,0-1 0 0 0,0 1 0 0 0,0 0 0 0 0,0 0 1 0 0,0 0-1 0 0,0 0 0 0 0,0 0 0 0 0,0 0 0 0 0,0-1 0 0 0,7-3-15 0 0,11 0-38 0 0,29-1-308 0 0,0 2 0 0 0,64 4 0 0 0,-65 0 316 0 0,-37-1 42 0 0,350-1-58 0 0,-328-2 87 0 0,-29 3 244 0 0,-2-2-126 0 0,-2 0-77 0 0,0-1-1 0 0,0 1 0 0 0,0-1 0 0 0,0 1 0 0 0,0 0 0 0 0,-1 0 1 0 0,1 0-1 0 0,0 0 0 0 0,-1 1 0 0 0,0-1 0 0 0,-4-2 0 0 0,-37-14 597 0 0,30 12-504 0 0,-38-12 196 0 0,-71-14 1 0 0,43 12-283 0 0,-226-84 569 0 0,235 75-643 0 0,-109-50-901 0 0,175 77 846 0 0,3 1 32 0 0,0 0 1 0 0,1 0-1 0 0,-1 0 1 0 0,0 0-1 0 0,0-1 1 0 0,1 1 0 0 0,-1 0-1 0 0,0-1 1 0 0,-1-1-1 0 0,-8-14-49 0 0,10 14 66 0 0,-4-13 5 0 0,6 12 5 0 0,0 2 7 0 0,1-2 6 0 0,-1 0 0 0 0,1 0-1 0 0,0 0 1 0 0,0 0 0 0 0,1 1 0 0 0,-1-1 0 0 0,1 1-1 0 0,0-1 1 0 0,0 1 0 0 0,0 0 0 0 0,0 0 0 0 0,0 0 0 0 0,6-3-1 0 0,8-6 16 0 0,0 1 0 0 0,1 1 0 0 0,20-7 0 0 0,-22 10-35 0 0,-1 0-1 0 0,0-1 0 0 0,0-1 1 0 0,-1 0-1 0 0,17-14 0 0 0,-27 18-17 0 0,1 1 0 0 0,-1-1 0 0 0,1 1 0 0 0,-1-1 0 0 0,-1-1-1 0 0,5-7 1 0 0,-7 12 37 0 0,0-1-1 0 0,0 1 1 0 0,-1-1-1 0 0,1 0 1 0 0,-1 1-1 0 0,0-1 1 0 0,1 0-1 0 0,-1 1 1 0 0,0-1-1 0 0,0 0 1 0 0,0 0-1 0 0,0 1 1 0 0,0-1-1 0 0,0 0 1 0 0,-1 1-1 0 0,1-1 1 0 0,0 0-1 0 0,-1 1 1 0 0,0-1-1 0 0,1 0 1 0 0,-1 1-1 0 0,0-1 1 0 0,0 1-1 0 0,0-1 1 0 0,0 1-1 0 0,0 0 1 0 0,0-1-1 0 0,-2-1 1 0 0,-5-4 16 0 0,0 1 1 0 0,0 0-1 0 0,0 0 1 0 0,0 1-1 0 0,-1 0 1 0 0,0 0 0 0 0,0 1-1 0 0,-11-3 1 0 0,-79-19 186 0 0,94 25-218 0 0,-63-13-3 0 0,-99-27-10 0 0,159 39 13 0 0,4 1 0 0 0,0 0 0 0 0,0-1 0 0 0,1 0 0 0 0,-1 1 0 0 0,1-1 0 0 0,-4-3 0 0 0,6 5-5 0 0,1 0-1 0 0,0 0 1 0 0,-1 0-1 0 0,1 0 1 0 0,0-1-1 0 0,-1 1 0 0 0,1 0 1 0 0,0 0-1 0 0,0 0 1 0 0,-1-1-1 0 0,1 1 1 0 0,0 0-1 0 0,0 0 1 0 0,-1 0-1 0 0,1-1 0 0 0,0 1 1 0 0,0 0-1 0 0,0 0 1 0 0,0-1-1 0 0,-1 1 1 0 0,1 0-1 0 0,0-1 1 0 0,0 1-1 0 0,0 0 0 0 0,0-1 1 0 0,0 1-1 0 0,0 0 1 0 0,0-1-1 0 0,0 1 1 0 0,8-7-234 0 0,-2 4 181 0 0,-1 0-1 0 0,1 0 1 0 0,0 1 0 0 0,0 0-1 0 0,1 0 1 0 0,-1 0 0 0 0,0 1-1 0 0,0 0 1 0 0,1 0 0 0 0,9 0 0 0 0,18-2 102 0 0,-4-1 750 0 0,-41-1-748 0 0,-1 0 0 0 0,1 1 0 0 0,-1 0 0 0 0,-17-2 0 0 0,-39-12 44 0 0,57 15-90 0 0,3 0 11 0 0,7 2 84 0 0,0-1-118 0 0,1 1 28 0 0,0-1-1 0 0,0 1 0 0 0,-1 0 1 0 0,1-1-1 0 0,-1 1 0 0 0,1-1 1 0 0,-1 1-1 0 0,0-1 1 0 0,1 1-1 0 0,-1 0 0 0 0,0 0 1 0 0,0-1-1 0 0,0 1 0 0 0,0 0 1 0 0,0 0-1 0 0,0 0 0 0 0,-1 0 1 0 0,1 0-1 0 0,0 0 0 0 0,0 0 1 0 0,-1 1-1 0 0,1-1 0 0 0,-2 0 1 0 0,-5-3-39 0 0,0 1 0 0 0,0 0 0 0 0,-10-1 0 0 0,6 1 22 0 0,-2-1-9 0 0,-1 1 0 0 0,-21-1-1 0 0,24 4 22 0 0,2 3-10 0 0,8-3-49 0 0,2 3 41 0 0,0-1-1 0 0,0 0 1 0 0,0 1-1 0 0,0-1 1 0 0,1 0-1 0 0,-1 1 1 0 0,1-1-1 0 0,-1 0 1 0 0,1 0-1 0 0,0 0 1 0 0,0 1-1 0 0,2 2 1 0 0,3 4 15 0 0,1-1 1 0 0,0 1-1 0 0,14 12 0 0 0,6 7 3 0 0,-20-21 0 0 0,-4-4 0 0 0,0-1 0 0 0,0 1 0 0 0,-1 1 0 0 0,0-1 0 0 0,1 0 0 0 0,-1 1 0 0 0,2 4 0 0 0,1 6 0 0 0,-6 0 0 0 0,-7-3 0 0 0,4-9 22 0 0,-1 1-1 0 0,0-1 0 0 0,1 0 1 0 0,-1 0-1 0 0,0 0 0 0 0,0-1 1 0 0,0 0-1 0 0,0 0 0 0 0,0 0 1 0 0,0 0-1 0 0,0-1 0 0 0,0 0 1 0 0,-1 0-1 0 0,-5-1 0 0 0,8 1 146 0 0,-1-2-137 0 0,-1-2 136 0 0,12 0-43 0 0,-5 3-121 0 0,5-2-14 0 0,0 1-1 0 0,0-1 0 0 0,10-1 0 0 0,-6 1 5 0 0,1 0 0 0 0,-1 0 0 0 0,18-9-1 0 0,-16 5 79 0 0,3-4-53 0 0,-14 7-18 0 0,-2 1-1 0 0,4-5 13 0 0,-4 6-4 0 0,0 1 0 0 0,0-1 1 0 0,0 1-1 0 0,-1-1 0 0 0,1 1 0 0 0,0-1 0 0 0,-1 1 1 0 0,1-1-1 0 0,-1 1 0 0 0,1-1 0 0 0,-1 1 0 0 0,0 0 0 0 0,0-1 1 0 0,0 1-1 0 0,1 0 0 0 0,-3-1 0 0 0,3 0-12 0 0,-11-11 31 0 0,6 11-10 0 0,1 0-4 0 0,-30-18 117 0 0,15 10 56 0 0,17 10-261 0 0,-1 3-6 0 0,0 1 74 0 0,0-1 0 0 0,1 1 0 0 0,-1 0 0 0 0,1 0 0 0 0,0 0 0 0 0,0 1-1 0 0,-2 7 1 0 0,-8 41 25 0 0,6-24 27 0 0,-2 9-29 0 0,1 0 0 0 0,2 0-1 0 0,1 0 1 0 0,3 59 0 0 0,2-91-4 0 0,-1 1 0 0 0,1-1 0 0 0,1 0 1 0 0,-1 0-1 0 0,1 1 0 0 0,0-1 0 0 0,0-1 0 0 0,1 1 0 0 0,0 0 0 0 0,0-1 0 0 0,0 1 0 0 0,1-1 0 0 0,0 0 0 0 0,0 0 0 0 0,0 0 0 0 0,5 4 0 0 0,3 1 21 0 0,0-1-1 0 0,0-1 0 0 0,1 0 1 0 0,0 0-1 0 0,22 9 0 0 0,9 3-31 0 0,-34-15 0 0 0,-10-1 0 0 0,-7-1 0 0 0,-1 1 8 0 0,-1 0 0 0 0,0-1-1 0 0,-13 3 1 0 0,13-4 0 0 0,0 1 1 0 0,0 0-1 0 0,-15 7 0 0 0,18-7-8 0 0,-15 11 0 0 0,10-6 0 0 0,2 1 0 0 0,6 6 0 0 0,3-11-4 0 0,1 0 0 0 0,-1 0 0 0 0,1-1 0 0 0,0 1 0 0 0,1 0 0 0 0,-1-1 0 0 0,0 1 0 0 0,1-1 0 0 0,0 1 0 0 0,0-1 0 0 0,0 0 1 0 0,0 0-1 0 0,1 0 0 0 0,-1 0 0 0 0,1 0 0 0 0,-1-1 0 0 0,1 1 0 0 0,0-1 0 0 0,0 1 0 0 0,5 1 0 0 0,5 5-61 0 0,2-1-1 0 0,-1-1 1 0 0,24 9 0 0 0,2-3-145 0 0,1-2-1 0 0,71 9 1 0 0,-45-9-23 0 0,185 52-735 0 0,-236-58 968 0 0,-16-5 1 0 0,1 0 0 0 0,0 0 0 0 0,-1 0 0 0 0,1 0 0 0 0,-1 1 0 0 0,1-1 0 0 0,-1 0 0 0 0,1 0 0 0 0,-1 1-1 0 0,0-1 1 0 0,1 0 0 0 0,-1 1 0 0 0,1-1 0 0 0,-1 0 0 0 0,0 1 0 0 0,1-1 0 0 0,-1 1 0 0 0,0-1 0 0 0,1 1 0 0 0,-1-1-1 0 0,1 1 1 0 0,-2 0 7 0 0,1 1 0 0 0,-1-1-1 0 0,0 0 1 0 0,1 0 0 0 0,-1 0-1 0 0,0 0 1 0 0,0 0-1 0 0,0 0 1 0 0,1 0 0 0 0,-1-1-1 0 0,0 1 1 0 0,0 0 0 0 0,0 0-1 0 0,0-1 1 0 0,-1 1 0 0 0,1-1-1 0 0,0 1 1 0 0,0-1 0 0 0,-2 1-1 0 0,-28 11 138 0 0,-22 1 157 0 0,0-2 0 0 0,-76 5 0 0 0,66-9-148 0 0,-71 16-1 0 0,130-21-110 0 0,-3 7-33 0 0,7-8-11 0 0,0 0 0 0 0,0 1 0 0 0,0-1 0 0 0,0 0 0 0 0,0 1 0 0 0,0-1 0 0 0,1 0 0 0 0,-1 1 0 0 0,0-1 0 0 0,1 0 0 0 0,-1 0-1 0 0,1 1 1 0 0,-1-1 0 0 0,1 0 0 0 0,0 0 0 0 0,-1 0 0 0 0,1 0 0 0 0,0 0 0 0 0,0 0 0 0 0,0 0 0 0 0,0 0 0 0 0,0 0 0 0 0,1 1 0 0 0,2 1-7 0 0,0 1 0 0 0,0-1 0 0 0,0 0 0 0 0,0-1 0 0 0,6 3 0 0 0,15 5 19 0 0,0-2 1 0 0,41 9-1 0 0,-19-6 4 0 0,50 10-35 0 0,-64-15 8 0 0,0 1 0 0 0,-1 1 0 0 0,0 2 0 0 0,37 17 0 0 0,-55-18 12 0 0,-3 3 0 0 0,-5 0 0 0 0,-5-11 6 0 0,-1 1 0 0 0,0 0-1 0 0,0 0 1 0 0,0-1 0 0 0,-1 1-1 0 0,1 0 1 0 0,0 0 0 0 0,-1-1-1 0 0,1 1 1 0 0,-1 0 0 0 0,1-1-1 0 0,-1 1 1 0 0,0-1 0 0 0,1 1-1 0 0,-1-1 1 0 0,0 1 0 0 0,0-1-1 0 0,0 1 1 0 0,-1-1 0 0 0,1 0-1 0 0,0 0 1 0 0,0 0 0 0 0,-1 1-1 0 0,1-1 1 0 0,-3 1 0 0 0,-5 4 51 0 0,0-1 1 0 0,0-1 0 0 0,-13 5-1 0 0,14-5-28 0 0,-64 18 336 0 0,14-4-213 0 0,49-15-139 0 0,1 0-1 0 0,1 0 0 0 0,-1 1 1 0 0,0-1-1 0 0,1 2 1 0 0,-14 9-1 0 0,20-10 16 0 0,7 12-118 0 0,-1-11 77 0 0,-1-3 0 0 0,1 2 8 0 0,0 0-1 0 0,0-1 1 0 0,0 0 0 0 0,1 1-1 0 0,-1-2 1 0 0,1 1 0 0 0,0-1-1 0 0,0 0 1 0 0,9 3-1 0 0,10-1-27 0 0,27 3 0 0 0,-5-1 14 0 0,3 3 19 0 0,87 17 0 0 0,-120-20 0 0 0,-17-6 0 0 0,0 0 0 0 0,1 0 0 0 0,-1 0 0 0 0,1 0 0 0 0,-1 0 0 0 0,1 1 0 0 0,-1-1 0 0 0,0 0 0 0 0,1 0 0 0 0,-1 0 0 0 0,0 1 0 0 0,1-1 0 0 0,-1 0 0 0 0,0 1 0 0 0,1-1 0 0 0,-1 0 0 0 0,0 1 0 0 0,1-1 0 0 0,-1 0 0 0 0,0 1 0 0 0,0-1 0 0 0,0 1 0 0 0,1-1 0 0 0,-1 1 0 0 0,-1 0 0 0 0,0 1 0 0 0,0-1 0 0 0,0 0 0 0 0,0 0 0 0 0,0 0 0 0 0,0 0 0 0 0,0 0 0 0 0,0 0 0 0 0,-1 0 0 0 0,1 0 0 0 0,0 0 0 0 0,-1-1 0 0 0,1 1 0 0 0,0-1 0 0 0,-1 1 0 0 0,-2 0 0 0 0,-29 7 0 0 0,-27-2 99 0 0,-1-3 0 0 0,-100-7-1 0 0,148 4-123 0 0,34-8-399 0 0,-4 1 233 0 0,32-6-147 0 0,62-8-1 0 0,55 3 279 0 0,-32 3 61 0 0,-43 3 79 0 0,164-42 0 0 0,-201 33 48 0 0,-52 20-48 0 0,-4-1 14 0 0,-1-1-81 0 0,0 0 1 0 0,0 0 0 0 0,0 1-1 0 0,-1-1 1 0 0,1 1-1 0 0,-1 0 1 0 0,1 0 0 0 0,-1 0-1 0 0,0 0 1 0 0,0 0 0 0 0,0 1-1 0 0,-8-2 1 0 0,-8-1 58 0 0,-28-3 1 0 0,45 7-73 0 0,-418-57-68 0 0,296 35 810 0 0,-173-10 0 0 0,284 32-747 0 0,0 0 1 0 0,-15 3-1 0 0,27-3-77 0 0,6 2-387 0 0,18 5 131 0 0,0 0 0 0 0,0-2 0 0 0,1 0 0 0 0,23 1 0 0 0,98 1-479 0 0,-44-4 511 0 0,291 5 275 0 0,-142-12 122 0 0,-233 4-59 0 0,-27-1 64 0 0,1 0 0 0 0,-18-3 1 0 0,-11-3 116 0 0,-108-1 198 0 0,-184-20-166 0 0,-78-20 803 0 0,375 46-976 0 0,0 0-1 0 0,-45 5 1 0 0,64 0-815 0 0,15 0 471 0 0,0 1 233 0 0,1 0-1 0 0,0 0 1 0 0,0-1 0 0 0,0 1-1 0 0,0 0 1 0 0,1-1-1 0 0,-1 1 1 0 0,1-1-1 0 0,0 0 1 0 0,0 0-1 0 0,0 1 1 0 0,1-1-1 0 0,-1 0 1 0 0,1-1-1 0 0,-1 1 1 0 0,1 0 0 0 0,0-1-1 0 0,0 1 1 0 0,5 2-1 0 0,6 3-275 0 0,1-1 0 0 0,-1 0-1 0 0,26 7 1 0 0,-28-11 168 0 0,1 2 1 0 0,-1 0-1 0 0,1 0 0 0 0,21 15 0 0 0,-20-8 155 0 0,-12-6 15 0 0,1-4 28 0 0,-11 9 123 0 0,5-8-136 0 0,-1 0 0 0 0,0-1-1 0 0,1 1 1 0 0,-1 0 0 0 0,0-1-1 0 0,-1 0 1 0 0,1 0 0 0 0,0 0-1 0 0,0-1 1 0 0,-8 2 0 0 0,-5 1 194 0 0,-23 2 0 0 0,20-5-49 0 0,-28-1-1 0 0,35-1-65 0 0,0 1 0 0 0,1 0-1 0 0,-1 1 1 0 0,0 0 0 0 0,-14 4-1 0 0,25-4-14 0 0,2-1-97 0 0,0-1 0 0 0,0 1 0 0 0,-1 0 0 0 0,1 0 0 0 0,0 0 0 0 0,-1 0 0 0 0,1 0 0 0 0,0 0 0 0 0,-1 0 0 0 0,1 0 0 0 0,0 0 0 0 0,0 0 0 0 0,-1 0 0 0 0,1 0 0 0 0,0 0 0 0 0,-1 0 0 0 0,1 0 0 0 0,0 0 0 0 0,-1 0 0 0 0,1 1 0 0 0,0-1 0 0 0,0 0 0 0 0,-1 0 0 0 0,1 0 0 0 0,0 0 0 0 0,0 0 0 0 0,-1 1 0 0 0,1-1 0 0 0,0 0 0 0 0,0 0 0 0 0,0 1 0 0 0,-1-1 0 0 0,1 0 0 0 0,0 1 0 0 0,8 8 126 0 0,1-2-79 0 0,-1 0-1 0 0,2-1 0 0 0,-1 0 0 0 0,1 0 0 0 0,19 8 1 0 0,56 14 293 0 0,-78-25-342 0 0,31 7-3 0 0,-22-4 0 0 0,-1 2 0 0 0,-4-1 11 0 0,-7-4 32 0 0,6 7-33 0 0,0 3-10 0 0,0 0 0 0 0,-3 4 0 0 0,-6-15-4 0 0,0 0 1 0 0,-1 0-1 0 0,0 0 0 0 0,1 0 0 0 0,-1 0 0 0 0,0 0 0 0 0,0 0 0 0 0,0 0 0 0 0,0 0 1 0 0,0 0-1 0 0,0 0 0 0 0,-1 0 0 0 0,1 0 0 0 0,-1 0 0 0 0,1 0 0 0 0,-1 0 1 0 0,0 0-1 0 0,0 0 0 0 0,0-1 0 0 0,0 1 0 0 0,0 0 0 0 0,0 0 0 0 0,0-1 0 0 0,-1 1 1 0 0,1-1-1 0 0,-1 1 0 0 0,1-1 0 0 0,-1 0 0 0 0,1 1 0 0 0,-1-1 0 0 0,0 0 1 0 0,0 0-1 0 0,-2 1 0 0 0,-7 3-30 0 0,0-1-1 0 0,0 0 1 0 0,0-1 0 0 0,-20 4 0 0 0,16-4 24 0 0,-45 7 70 0 0,-96 4-1 0 0,136-13-31 0 0,20-1-26 0 0,-1 0 0 0 0,1 0 0 0 0,-1 0 0 0 0,1 0 0 0 0,-1 0 0 0 0,1 1 0 0 0,-1-1 0 0 0,1 0 0 0 0,-1 0 0 0 0,1 0 0 0 0,-1 0 0 0 0,1 0 0 0 0,-1 1 0 0 0,1-1 0 0 0,-1 0 0 0 0,1 0 1 0 0,0 1-1 0 0,-1-1 0 0 0,1 0 0 0 0,-1 1 0 0 0,1 1-2 0 0,-1-1 1 0 0,1 0-1 0 0,0 0 0 0 0,0 1 1 0 0,0-1-1 0 0,0 0 1 0 0,0 0-1 0 0,0 1 1 0 0,0-1-1 0 0,0 0 1 0 0,1 0-1 0 0,-1 0 1 0 0,1 1-1 0 0,-1-1 1 0 0,0 0-1 0 0,1 0 0 0 0,0 0 1 0 0,-1 0-1 0 0,1 0 1 0 0,0 0-1 0 0,-1 0 1 0 0,1 0-1 0 0,0 0 1 0 0,0 0-1 0 0,0 0 1 0 0,0-1-1 0 0,0 1 1 0 0,1 1-1 0 0,3 1 0 0 0,-1 1-1 0 0,1-1 1 0 0,0 0-1 0 0,0-1 1 0 0,7 4-1 0 0,28 6-116 0 0,1-1-1 0 0,60 7 0 0 0,2 0-73 0 0,-11 1 111 0 0,70 17-130 0 0,-125-26 171 0 0,-1 1-1 0 0,45 22 1 0 0,-64-24 39 0 0,-6-1 0 0 0,-11-8 0 0 0,0 1 0 0 0,1-1 0 0 0,-1 0 0 0 0,0 1 0 0 0,1-1 0 0 0,-1 1 0 0 0,0-1 0 0 0,0 1 0 0 0,1-1 0 0 0,-1 1 0 0 0,0-1 0 0 0,0 1 0 0 0,0-1 0 0 0,0 1 0 0 0,1-1 0 0 0,-1 1 0 0 0,0 0 0 0 0,0 0 0 0 0,-1 0 2 0 0,1 0-1 0 0,-1 0 0 0 0,1 0 0 0 0,-1 0 1 0 0,0 0-1 0 0,1 0 0 0 0,-1 0 0 0 0,0-1 1 0 0,1 1-1 0 0,-1 0 0 0 0,0 0 0 0 0,0-1 1 0 0,0 1-1 0 0,0 0 0 0 0,0-1 0 0 0,0 1 1 0 0,0-1-1 0 0,-2 2 0 0 0,-21 6 73 0 0,0-4 116 0 0,-1 0 1 0 0,0-2-1 0 0,0 0 1 0 0,-24-3-1 0 0,-9 1 8 0 0,12 0-25 0 0,12 0 96 0 0,-48 7 0 0 0,94 0-281 0 0,3-2-13 0 0,1-1 0 0 0,0-1 0 0 0,0 0-1 0 0,0-1 1 0 0,27 0 0 0 0,-14-1 11 0 0,-25-1 13 0 0,364 11-52 0 0,265-40 53 0 0,-345 3 143 0 0,-12 1 25 0 0,-191 18 25 0 0,-85 7-191 0 0,0 0 0 0 0,0 0-1 0 0,0 0 1 0 0,0 0 0 0 0,0 0-1 0 0,0 0 1 0 0,0 0 0 0 0,0 0 0 0 0,0 0-1 0 0,0 0 1 0 0,0-1 0 0 0,0 1-1 0 0,0 0 1 0 0,0 0 0 0 0,0 0-1 0 0,0 0 1 0 0,0 0 0 0 0,0 0 0 0 0,0 0-1 0 0,0 0 1 0 0,1 0 0 0 0,-1 0-1 0 0,0 0 1 0 0,0-1 0 0 0,0 1-1 0 0,0 0 1 0 0,0 0 0 0 0,-1 0 0 0 0,1 0-1 0 0,0 0 1 0 0,0 0 0 0 0,0 0-1 0 0,0 0 1 0 0,0 0 0 0 0,0 0-1 0 0,0 0 1 0 0,0-1 0 0 0,0 1 0 0 0,0 0-1 0 0,0 0 1 0 0,0 0 0 0 0,0 0-1 0 0,0 0 1 0 0,0 0 0 0 0,0 0-1 0 0,0 0 1 0 0,0 0 0 0 0,0 0 0 0 0,-1 0-1 0 0,1 0 1 0 0,0 0 0 0 0,0 0-1 0 0,0 0 1 0 0,0 0 0 0 0,0 0-1 0 0,0 0 1 0 0,0 0 0 0 0,0 0 0 0 0,-5-4 15 0 0,-5-1-4 0 0,0 1 1 0 0,0 0 0 0 0,0 0 0 0 0,0 1 0 0 0,-11-2 0 0 0,11 3-12 0 0,-54-10 7 0 0,-70-4 1 0 0,79 11-56 0 0,-844-143 390 0 0,867 142-345 0 0,0-2 0 0 0,0-2-1 0 0,-44-19 1 0 0,65 23-66 0 0,11 6 66 0 0,0 0-1 0 0,0 0 0 0 0,0 0 1 0 0,0 0-1 0 0,0 0 0 0 0,0 0 1 0 0,0 0-1 0 0,0 0 0 0 0,1 0 1 0 0,-1 0-1 0 0,0 0 0 0 0,0 0 1 0 0,0 0-1 0 0,0 0 0 0 0,0 0 1 0 0,0 0-1 0 0,0 0 0 0 0,0 0 1 0 0,0 0-1 0 0,0 0 1 0 0,0 0-1 0 0,0 0 0 0 0,0-1 1 0 0,0 1-1 0 0,0 0 0 0 0,0 0 1 0 0,0 0-1 0 0,0 0 0 0 0,0 0 1 0 0,0 0-1 0 0,0 0 0 0 0,0 0 1 0 0,0 0-1 0 0,0 0 0 0 0,0 0 1 0 0,0 0-1 0 0,0 0 0 0 0,0 0 1 0 0,0-1-1 0 0,0 1 0 0 0,0 0 1 0 0,0 0-1 0 0,0 0 0 0 0,0 0 1 0 0,0 0-1 0 0,0 0 0 0 0,0 0 1 0 0,0 0-1 0 0,0 0 1 0 0,0 0-1 0 0,0 0 0 0 0,0 0 1 0 0,0 0-1 0 0,0 0 0 0 0,0 0 1 0 0,0 0-1 0 0,0 0 0 0 0,12-6-91 0 0,2 1 0 0 0,-1 1-1 0 0,0 1 1 0 0,1 0 0 0 0,25-3 0 0 0,-15 3 16 0 0,529-59-447 0 0,-116 26 598 0 0,-3-1 255 0 0,-289 27-84 0 0,-142 9-214 0 0,-6 0-8 0 0,-16-7-59 0 0,0 1 0 0 0,-40-9 1 0 0,-46-2-291 0 0,78 14 257 0 0,-260-22-471 0 0,105 13 328 0 0,-448-71 189 0 0,547 72 126 0 0,-174-37 186 0 0,140 24-162 0 0,107 24-127 0 0,6 0-2 0 0,0 1-1 0 0,0-1 1 0 0,0 0 0 0 0,1 0 0 0 0,-1-1-1 0 0,0 1 1 0 0,-3-3 0 0 0,4 3-98 0 0,7 2-206 0 0,39 12-193 0 0,0-2-1 0 0,77 8 0 0 0,96-3-245 0 0,-106-10 503 0 0,2 1 66 0 0,327 18 154 0 0,122 16 832 0 0,-424-28-369 0 0,71 10 237 0 0,-163-16-452 0 0,-1 2 0 0 0,68 23 0 0 0,-104-29-207 0 0,-1 0 0 0 0,0 1 1 0 0,0-1-1 0 0,12 10 0 0 0,-18-13-18 0 0,-1 0 0 0 0,0 0 1 0 0,0 0-1 0 0,0 0 0 0 0,0 0 1 0 0,1 0-1 0 0,-1 0 0 0 0,0 0 0 0 0,0 1 1 0 0,0-1-1 0 0,0 0 0 0 0,0 0 0 0 0,0 0 1 0 0,1 0-1 0 0,-1 0 0 0 0,0 1 0 0 0,0-1 1 0 0,0 0-1 0 0,0 0 0 0 0,0 0 0 0 0,0 0 1 0 0,0 1-1 0 0,0-1 0 0 0,0 0 0 0 0,0 0 1 0 0,0 0-1 0 0,0 0 0 0 0,0 1 0 0 0,0-1 1 0 0,0 0-1 0 0,0 0 0 0 0,0 0 0 0 0,0 1 1 0 0,0 1-14 0 0,-1 0 0 0 0,1 0 0 0 0,-1-1 0 0 0,1 1 0 0 0,-1 0 0 0 0,0 0 0 0 0,0 0 0 0 0,0-1 0 0 0,0 1 0 0 0,0 0 0 0 0,0-1 0 0 0,0 1 0 0 0,-1-1 1 0 0,1 1-1 0 0,-1-1 0 0 0,1 0 0 0 0,-1 0 0 0 0,1 1 0 0 0,-1-1 0 0 0,0 0 0 0 0,1-1 0 0 0,-3 2 0 0 0,-6 2-77 0 0,0 0-1 0 0,1-1 1 0 0,-14 2 0 0 0,19-4 75 0 0,-87 14-278 0 0,-111 5-1 0 0,173-17 254 0 0,-827 27 729 0 0,177-11 667 0 0,446 5-1012 0 0,226-23-345 0 0,1 0 0 0 0,-1 1 0 0 0,1 0 0 0 0,0 0 0 0 0,-12 6 0 0 0,17-8-1 0 0,1 1 0 0 0,-1-1 0 0 0,0 1 0 0 0,0-1 0 0 0,1 1 0 0 0,-1 0 0 0 0,0-1 0 0 0,1 1 0 0 0,-1 0 0 0 0,0-1 0 0 0,1 1 0 0 0,-1 0-1 0 0,1 0 1 0 0,-1 0 0 0 0,1 1-5 0 0,-1-1-1 0 0,1 0 0 0 0,0 1 1 0 0,0-1-1 0 0,0 0 0 0 0,0 1 1 0 0,0-1-1 0 0,0 0 0 0 0,1 1 1 0 0,-1-1-1 0 0,0 0 0 0 0,1 0 1 0 0,-1 1-1 0 0,1-1 0 0 0,-1 0 1 0 0,1 0-1 0 0,-1 0 0 0 0,1 0 1 0 0,0 1-1 0 0,0-1 0 0 0,1 2 1 0 0,2 1-19 0 0,0 0 1 0 0,0-1-1 0 0,0 1 0 0 0,6 3 1 0 0,4 1-48 0 0,0 0-1 0 0,0-1 1 0 0,1 0 0 0 0,-1-1-1 0 0,2-1 1 0 0,16 4-1 0 0,99 14-164 0 0,-98-18 236 0 0,623 67-110 0 0,-348-43 84 0 0,251 42 91 0 0,-493-61-64 0 0,1 4 0 0 0,87 30 0 0 0,-144-40 0 0 0,-1 0 0 0 0,1 1 0 0 0,14 8 0 0 0,-22-12 0 0 0,-1 0 0 0 0,1 0 0 0 0,0 1 0 0 0,0-1 0 0 0,0 1 0 0 0,-1-1 0 0 0,1 1 0 0 0,-1-1 0 0 0,1 1 0 0 0,-1 0 0 0 0,0 0 0 0 0,0 0 0 0 0,0 0 0 0 0,0 0 0 0 0,0 0 0 0 0,0 0 0 0 0,0 0 0 0 0,-1 0 0 0 0,1 0 0 0 0,-1 0 0 0 0,1 1 0 0 0,-1-1 0 0 0,0 2 0 0 0,0-2-3 0 0,-1 0 0 0 0,1-1 0 0 0,-1 1 0 0 0,1 0 0 0 0,-1-1-1 0 0,0 1 1 0 0,0-1 0 0 0,0 1 0 0 0,0-1 0 0 0,0 1 0 0 0,0-1-1 0 0,0 0 1 0 0,0 1 0 0 0,-1-1 0 0 0,1 0 0 0 0,0 0 0 0 0,-1 0 0 0 0,-1 1-1 0 0,-33 15-120 0 0,30-14 98 0 0,-25 8-56 0 0,1-1 1 0 0,-1-2-1 0 0,-54 8 0 0 0,-98 0 7 0 0,152-14 47 0 0,-897 27 1420 0 0,317-6-418 0 0,592-22-958 0 0,-79 6 109 0 0,79-4-99 0 0,0 0 0 0 0,-36 12-1 0 0,51-14-30 0 0,1 0 1 0 0,-1 1-1 0 0,1-1 0 0 0,-1 1 0 0 0,1 0 0 0 0,0 0 0 0 0,0 0 0 0 0,-5 5 0 0 0,7-6 0 0 0,0 0-1 0 0,0 0 0 0 0,0 0 1 0 0,1 0-1 0 0,-1 1 0 0 0,0-1 0 0 0,1 0 1 0 0,-1 1-1 0 0,1-1 0 0 0,-1 0 1 0 0,1 1-1 0 0,0-1 0 0 0,0 1 1 0 0,-1-1-1 0 0,1 0 0 0 0,0 1 1 0 0,0-1-1 0 0,0 1 0 0 0,1-1 0 0 0,-1 0 1 0 0,0 1-1 0 0,0-1 0 0 0,1 1 1 0 0,-1-1-1 0 0,2 2 0 0 0,0 2-46 0 0,0-1 0 0 0,1 0-1 0 0,-1 0 1 0 0,1 0-1 0 0,0 0 1 0 0,0 0 0 0 0,1-1-1 0 0,-1 1 1 0 0,1-1 0 0 0,8 6-1 0 0,3 1-143 0 0,28 13 0 0 0,-15-10 44 0 0,1-1 0 0 0,0-2 0 0 0,37 8 0 0 0,96 13-74 0 0,-107-21 234 0 0,412 64-70 0 0,-165-28 142 0 0,308 96 792 0 0,-589-136-814 0 0,82 26 96 0 0,-87-26-135 0 0,0 1 0 0 0,0 0 0 0 0,-1 2 0 0 0,15 9 0 0 0,-27-15-18 0 0,1 0 1 0 0,-1-1-1 0 0,0 1 1 0 0,0 0-1 0 0,0 0 1 0 0,-1 1-1 0 0,1-1 1 0 0,-1 1-1 0 0,4 6 0 0 0,-5-9-1 0 0,-1 1 0 0 0,1 0 0 0 0,0-1 0 0 0,-1 1 0 0 0,0 0 0 0 0,1 0 0 0 0,-1-1 0 0 0,0 1 0 0 0,0 0 0 0 0,0 0 0 0 0,0-1 0 0 0,0 1 0 0 0,0 0 0 0 0,-1 0 0 0 0,1-1 0 0 0,0 1 0 0 0,-1 0 0 0 0,0-1 0 0 0,1 1 0 0 0,-1-1 0 0 0,0 1 0 0 0,0 0-1 0 0,0-1 1 0 0,0 0 0 0 0,0 1 0 0 0,-1 1 0 0 0,-2 0-10 0 0,0 1 0 0 0,0-1-1 0 0,0 1 1 0 0,-1-1 0 0 0,1 0-1 0 0,-1-1 1 0 0,0 1 0 0 0,-7 2 0 0 0,-45 12-115 0 0,51-15 120 0 0,-55 11-81 0 0,-66 7 1 0 0,-66-3 80 0 0,151-14 3 0 0,-654 16 842 0 0,695-19-837 0 0,-206-1 559 0 0,145 3-275 0 0,-81 14 1 0 0,136-15-269 0 0,0 1-1 0 0,1-1 0 0 0,-1 1 1 0 0,-11 5-1 0 0,17-7-17 0 0,0 0 0 0 0,1 1 0 0 0,-1-1 0 0 0,1 0 0 0 0,-1 1 0 0 0,0-1-1 0 0,1 0 1 0 0,-1 1 0 0 0,1-1 0 0 0,-1 1 0 0 0,1-1 0 0 0,0 1 0 0 0,-1-1 0 0 0,1 1 0 0 0,-1-1-1 0 0,1 1 1 0 0,-1 0 0 0 0,1 1-4 0 0,0-1-1 0 0,0 0 1 0 0,0 1-1 0 0,1-1 0 0 0,-1 0 1 0 0,0 1-1 0 0,1-1 1 0 0,-1 0-1 0 0,1 0 1 0 0,-1 1-1 0 0,1-1 1 0 0,-1 0-1 0 0,1 0 0 0 0,0 0 1 0 0,-1 0-1 0 0,1 0 1 0 0,0 0-1 0 0,0 0 1 0 0,0 0-1 0 0,2 1 1 0 0,23 18-144 0 0,-7-9 13 0 0,0-1 1 0 0,1 0-1 0 0,0-2 0 0 0,0-1 0 0 0,32 8 1 0 0,110 13-188 0 0,222 13 63 0 0,58 8 188 0 0,-377-40 56 0 0,188 32-32 0 0,-190-28 44 0 0,118 42 0 0 0,-174-53 5 0 0,28 14-36 0 0,-32-15 24 0 0,0 1 0 0 0,-1-1 0 0 0,0 1 0 0 0,1 0 0 0 0,-1 0-1 0 0,0 0 1 0 0,0 0 0 0 0,0 0 0 0 0,0 0 0 0 0,2 4 0 0 0,-3-5-5 0 0,-1-1 0 0 0,0 1-1 0 0,0-1 1 0 0,1 1 0 0 0,-1 0 0 0 0,0-1 0 0 0,0 1 0 0 0,0-1 0 0 0,1 1 0 0 0,-1 0 0 0 0,0-1 0 0 0,0 1 0 0 0,0 0 0 0 0,0-1 0 0 0,0 1 0 0 0,-1 0 0 0 0,1-1-1 0 0,0 1 1 0 0,0 0 0 0 0,0-1 0 0 0,0 1 0 0 0,-1-1 0 0 0,1 1 0 0 0,-1 0 0 0 0,0 1-15 0 0,0-1-1 0 0,0 0 1 0 0,0 1-1 0 0,-1-1 1 0 0,1 0-1 0 0,0 0 1 0 0,-1 0-1 0 0,-3 2 1 0 0,-3 1-86 0 0,0 0 0 0 0,-17 5 0 0 0,21-8 78 0 0,-39 11-151 0 0,0-1 0 0 0,-1-3 1 0 0,-62 5-1 0 0,-137-6 209 0 0,171-7 109 0 0,-609-13 1767 0 0,511 6-1352 0 0,121 7-346 0 0,-68 10 1 0 0,87-7-121 0 0,20-3-71 0 0,1 1 0 0 0,-1 1 1 0 0,1-1-1 0 0,-17 6 0 0 0,13 0-26 0 0,13-7 16 0 0,0 0 0 0 0,0 0 1 0 0,-1 0-1 0 0,1 1 0 0 0,0-1 1 0 0,0 0-1 0 0,0 0 0 0 0,0 0 1 0 0,0 0-1 0 0,0 0 0 0 0,0 0 1 0 0,0 0-1 0 0,0 0 0 0 0,0 0 1 0 0,-1 0-1 0 0,1 0 0 0 0,0 0 1 0 0,0 0-1 0 0,0 0 0 0 0,0 0 1 0 0,0 0-1 0 0,0 0 0 0 0,0 1 1 0 0,0-1-1 0 0,0 0 0 0 0,0 0 1 0 0,0 0-1 0 0,0 0 0 0 0,0 0 1 0 0,0 0-1 0 0,0 0 0 0 0,0 0 1 0 0,0 0-1 0 0,0 0 0 0 0,0 1 1 0 0,0-1-1 0 0,0 0 0 0 0,0 0 1 0 0,0 0-1 0 0,0 0 1 0 0,0 0-1 0 0,0 0 0 0 0,0 0 1 0 0,0 0-1 0 0,0 0 0 0 0,0 0 1 0 0,0 1-1 0 0,0-1 0 0 0,0 0 1 0 0,0 0-1 0 0,0 0 0 0 0,0 0 1 0 0,1 0-1 0 0,-1 0 0 0 0,0 0 1 0 0,0 0-1 0 0,0 0 0 0 0,0 0 1 0 0,0 0-1 0 0,0 0 0 0 0,4 5-47 0 0,1 0 0 0 0,0-1 0 0 0,0 0 0 0 0,0 0 0 0 0,0 0-1 0 0,0-1 1 0 0,1 0 0 0 0,-1 0 0 0 0,1 0 0 0 0,0 0 0 0 0,11 2 0 0 0,10 3-111 0 0,38 5 0 0 0,-42-9 85 0 0,293 37-101 0 0,3-20 185 0 0,5 1-10 0 0,-217-13 17 0 0,193 21 125 0 0,-230-20-108 0 0,0 4 0 0 0,80 26 0 0 0,-137-35-24 0 0,0-1 0 0 0,0 2 0 0 0,-1 0 0 0 0,0 0 0 0 0,17 12 0 0 0,-28-17-9 0 0,0 0 1 0 0,0 0 0 0 0,0-1 0 0 0,0 1 0 0 0,0 0 0 0 0,0 0-1 0 0,0 0 1 0 0,0 0 0 0 0,-1 0 0 0 0,1 0 0 0 0,0 0-1 0 0,0 2 1 0 0,-1-2-1 0 0,0 0 0 0 0,0-1 0 0 0,0 1 0 0 0,0 0 0 0 0,0 0 0 0 0,0 0 0 0 0,0-1 0 0 0,0 1 0 0 0,-1 0 1 0 0,1 0-1 0 0,0 0 0 0 0,0-1 0 0 0,-1 1 0 0 0,1 0 0 0 0,-1-1 0 0 0,1 1 0 0 0,0 0 0 0 0,-1-1 0 0 0,0 1 0 0 0,1 0 0 0 0,-1-1 0 0 0,0 1 0 0 0,-17 12-22 0 0,7-8-23 0 0,0-1 0 0 0,-1 0 0 0 0,0 0 0 0 0,-23 4 0 0 0,-53 1-79 0 0,66-7 101 0 0,-470 17 138 0 0,-2-34 867 0 0,444 13-837 0 0,-27-2 295 0 0,-125 8-1 0 0,199-3-337 0 0,4 0-123 0 0,0 1 1 0 0,0 0-1 0 0,0 0 1 0 0,0 0 0 0 0,0-1-1 0 0,0 1 1 0 0,0-1-1 0 0,1 1 1 0 0,-1-1-1 0 0,1 1 1 0 0,-1-1 0 0 0,1 0-1 0 0,-1 1 1 0 0,1-1-1 0 0,2 1 1 0 0,6 3-36 0 0,1-1-1 0 0,0 0 1 0 0,0-1-1 0 0,0 0 1 0 0,0 0-1 0 0,21 1 1 0 0,-12-1-4 0 0,356 40-320 0 0,3-21 388 0 0,-181-12-20 0 0,94 21 12 0 0,-238-21 0 0 0,0 1 0 0 0,-1 4 0 0 0,66 27 0 0 0,-102-34-13 0 0,-17-8 12 0 0,0 0 0 0 0,0 0 0 0 0,0 0 0 0 0,0 0 0 0 0,0 0 0 0 0,0 0 0 0 0,0 0 1 0 0,0 0-1 0 0,0 0 0 0 0,0 0 0 0 0,-1 0 0 0 0,1 0 0 0 0,0 0 0 0 0,0 0 0 0 0,0 0 0 0 0,0 0 0 0 0,0 0 0 0 0,0 1 0 0 0,0-1 0 0 0,0 0 0 0 0,0 0 1 0 0,0 0-1 0 0,0 0 0 0 0,0 0 0 0 0,0 0 0 0 0,0 0 0 0 0,0 0 0 0 0,0 0 0 0 0,0 0 0 0 0,0 0 0 0 0,0 1 0 0 0,0-1 0 0 0,0 0 0 0 0,0 0 0 0 0,0 0 1 0 0,0 0-1 0 0,0 0 0 0 0,0 0 0 0 0,0 0 0 0 0,0 0 0 0 0,0 0 0 0 0,0 0 0 0 0,1 0 0 0 0,-1 0 0 0 0,0 0 0 0 0,0 1 0 0 0,0-1 0 0 0,0 0 0 0 0,0 0 1 0 0,0 0-1 0 0,0 0 0 0 0,0 0 0 0 0,0 0 0 0 0,0 0 0 0 0,0 0 0 0 0,0 0 0 0 0,0 0 0 0 0,1 0 0 0 0,-1 0 0 0 0,0 0 0 0 0,0 0 0 0 0,0 0 1 0 0,0 0-1 0 0,0 0 0 0 0,0 0 0 0 0,0 0 0 0 0,0 0 0 0 0,0 0 0 0 0,-3 3-13 0 0,0-1 1 0 0,-1 0-1 0 0,0 1 0 0 0,1-1 1 0 0,-1-1-1 0 0,0 1 0 0 0,0 0 1 0 0,0-1-1 0 0,0 0 0 0 0,0 0 1 0 0,-6 1-1 0 0,-52 4-93 0 0,57-6 95 0 0,-198 3-237 0 0,-407 1 245 0 0,355-9 147 0 0,-224-9 495 0 0,434 11-570 0 0,10 0-17 0 0,0 2 0 0 0,-63 5-1 0 0,84-1-51 0 0,12-3-64 0 0,5 3-9 0 0,4 3 14 0 0,1-1 0 0 0,0 0-1 0 0,0 0 1 0 0,0 0 0 0 0,1-1-1 0 0,-1-1 1 0 0,15 5-1 0 0,70 13-262 0 0,26-4 274 0 0,142 2 1 0 0,-101-11 47 0 0,133 11 5 0 0,438 41 96 0 0,-649-51-44 0 0,172 27-21 0 0,-240-33-27 0 0,-1 0-1 0 0,0 0 1 0 0,0 1-1 0 0,0 1 1 0 0,0 0 0 0 0,23 14-1 0 0,-35-19-9 0 0,0 1 0 0 0,1 0 0 0 0,-1 0-1 0 0,0 0 1 0 0,0 0 0 0 0,0 0 0 0 0,0 0 0 0 0,0 1-1 0 0,0-1 1 0 0,0 0 0 0 0,1 2 0 0 0,-2-2-6 0 0,1 0 0 0 0,-1 0 0 0 0,0 0 0 0 0,0 0-1 0 0,0 0 1 0 0,0 0 0 0 0,0 0 0 0 0,0 0 0 0 0,0 0 0 0 0,-1 0 0 0 0,1 0 0 0 0,0 0 0 0 0,-1 0 0 0 0,1 0 0 0 0,0 0 0 0 0,-1 0 0 0 0,1 0 0 0 0,-1 0 0 0 0,1 0 0 0 0,-1 0 0 0 0,0-1 0 0 0,1 1 0 0 0,-1 0 0 0 0,0 0 0 0 0,0-1 0 0 0,0 1 0 0 0,1 0 0 0 0,-1-1 0 0 0,0 1 0 0 0,0-1 0 0 0,0 1 0 0 0,-2 0 0 0 0,-4 3-55 0 0,-1-1 0 0 0,-16 6 0 0 0,-13 1-80 0 0,-63 10 1 0 0,-44-3 7 0 0,116-14 107 0 0,-724 37-125 0 0,-2-46 986 0 0,671 5-677 0 0,50 0-110 0 0,-410 9 652 0 0,433-8-690 0 0,-18 5-18 0 0,26-4-20 0 0,5 1 1 0 0,9 5-123 0 0,1-1 1 0 0,-1 0-1 0 0,2-1 1 0 0,-1 0-1 0 0,0-1 1 0 0,26 4-1 0 0,90 6-498 0 0,-113-13 650 0 0,471 24-240 0 0,68 5 498 0 0,-143 10 104 0 0,-285-22-216 0 0,150 42 0 0 0,-243-50-132 0 0,0 0-1 0 0,-1 2 0 0 0,47 24 1 0 0,-75-33-20 0 0,1 1 1 0 0,-1-1 0 0 0,0 1-1 0 0,8 7 1 0 0,-12-10 0 0 0,0-1-1 0 0,0 1 0 0 0,0 0 1 0 0,0 0-1 0 0,0 0 1 0 0,-1 0-1 0 0,1 1 1 0 0,0-1-1 0 0,-1 0 0 0 0,1 0 1 0 0,-1 0-1 0 0,1 1 1 0 0,-1-1-1 0 0,0 0 1 0 0,1 0-1 0 0,-1 1 0 0 0,0-1 1 0 0,0 0-1 0 0,0 1 1 0 0,0-1-1 0 0,0 0 1 0 0,0 0-1 0 0,0 1 0 0 0,0-1 1 0 0,-1 0-1 0 0,1 1 1 0 0,0-1-1 0 0,-2 2 1 0 0,0 0-12 0 0,1-1 0 0 0,-1 1 1 0 0,0-1-1 0 0,0 0 1 0 0,0 1-1 0 0,0-1 0 0 0,-1 0 1 0 0,1-1-1 0 0,-1 1 1 0 0,-2 2-1 0 0,-32 14-310 0 0,10-8 78 0 0,0-1-1 0 0,-1-2 1 0 0,-32 6-1 0 0,-90 6-370 0 0,116-15 564 0 0,-586 28-104 0 0,-375-48 2198 0 0,604 5-1082 0 0,376 11-938 0 0,15 0-18 0 0,0 0 0 0 0,0 0 0 0 0,0 0 0 0 0,0 0 0 0 0,0 0 0 0 0,0 0 0 0 0,0 0 0 0 0,-1 0 0 0 0,1 0 0 0 0,0 0 0 0 0,0 0 0 0 0,0 0 0 0 0,0 0 0 0 0,0 0 0 0 0,0 0 0 0 0,0 0 0 0 0,0 0 0 0 0,0 0 0 0 0,0 0 0 0 0,0 0 0 0 0,0 0 0 0 0,0 0 0 0 0,0 0 0 0 0,0 0 0 0 0,0 0 0 0 0,-1 0 0 0 0,1 0 0 0 0,0 0 0 0 0,0 1 0 0 0,0-1 0 0 0,0 0 0 0 0,0 0 0 0 0,0 0 0 0 0,0 0 0 0 0,0 0 0 0 0,0 0 0 0 0,0 0 0 0 0,0 0 0 0 0,0 0 0 0 0,0 0 0 0 0,0 0 0 0 0,0 0 0 0 0,0 0 0 0 0,0 0 0 0 0,0 0 0 0 0,0 0 0 0 0,0 0 0 0 0,0 1 0 0 0,0-1 0 0 0,0 0 1 0 0,0 0-1 0 0,0 0 0 0 0,0 0 0 0 0,0 0 0 0 0,0 0 0 0 0,0 0 0 0 0,0 0 0 0 0,0 0 0 0 0,0 0 0 0 0,0 0 0 0 0,0 0 0 0 0,0 0 0 0 0,0 0 0 0 0,0 0 0 0 0,0 0 0 0 0,0 0 0 0 0,0 1 0 0 0,1-1 0 0 0,-1 0 0 0 0,11 4-28 0 0,-11-4 23 0 0,22 7-164 0 0,0-1 1 0 0,1-2 0 0 0,0 0-1 0 0,32 1 1 0 0,-15-2 12 0 0,590 34-176 0 0,-284-23 248 0 0,1278 100 628 0 0,-897-49-548 0 0,-2 26 0 0 0,-372-22 4 0 0,-339-66-25 0 0,-1 2-1 0 0,1 0 1 0 0,-1 0-1 0 0,14 8 0 0 0,-27-13 25 0 0,0 0 0 0 0,0 0 0 0 0,0 0-1 0 0,0 0 1 0 0,0 1 0 0 0,-1-1 0 0 0,1 0 0 0 0,0 0-1 0 0,0 0 1 0 0,0 0 0 0 0,0 0 0 0 0,0 0 0 0 0,0 0-1 0 0,0 0 1 0 0,0 0 0 0 0,0 0 0 0 0,0 0 0 0 0,0 0-1 0 0,0 0 1 0 0,0 0 0 0 0,0 0 0 0 0,0 0 0 0 0,0 0-1 0 0,0 0 1 0 0,0 0 0 0 0,0 0 0 0 0,0 0-1 0 0,0 1 1 0 0,0-1 0 0 0,0 0 0 0 0,0 0 0 0 0,0 0-1 0 0,0 0 1 0 0,0 0 0 0 0,0 0 0 0 0,0 0 0 0 0,0 0-1 0 0,0 0 1 0 0,0 0 0 0 0,0 0 0 0 0,0 0 0 0 0,0 0-1 0 0,0 0 1 0 0,0 0 0 0 0,0 0 0 0 0,0 1 0 0 0,0-1-1 0 0,0 0 1 0 0,0 0 0 0 0,0 0 0 0 0,0 0-1 0 0,0 0 1 0 0,-10 3-23 0 0,0 0 0 0 0,0-1 0 0 0,-1-1 0 0 0,1 1 0 0 0,-1-1 0 0 0,1-1 0 0 0,-15-1 0 0 0,5 1-8 0 0,-298-13-251 0 0,232 8 278 0 0,-506-47 169 0 0,-3-21 223 0 0,322 38-122 0 0,-709-92 646 0 0,830 108-828 0 0,-462-64 115 0 0,571 76-352 0 0,1-1-1 0 0,-62-21 0 0 0,100 27 117 0 0,0 1 0 0 0,1-1 0 0 0,-1 0 0 0 0,1 0 0 0 0,0 0 0 0 0,0-1 0 0 0,-5-3 0 0 0,8 5 28 0 0,0 1-1 0 0,0-1 0 0 0,0 1 1 0 0,-1-1-1 0 0,1 0 0 0 0,0 1 1 0 0,0-1-1 0 0,0 1 0 0 0,0-1 1 0 0,0 0-1 0 0,0 1 0 0 0,0-1 1 0 0,1 1-1 0 0,-1-1 0 0 0,0 0 1 0 0,0 1-1 0 0,0-1 0 0 0,0 1 1 0 0,1-1-1 0 0,-1 1 0 0 0,0-1 1 0 0,1 1-1 0 0,-1-1 1 0 0,0 1-1 0 0,2-2 0 0 0,-2 2-16 0 0,4-5-12 0 0,1 0 0 0 0,-1 0 1 0 0,1 1-1 0 0,0-1 0 0 0,0 1 0 0 0,1 0 0 0 0,-1 1 0 0 0,11-6 0 0 0,-2 1-19 0 0,112-62-211 0 0,35-21 425 0 0,-137 75-76 0 0,0-1 1 0 0,-2-1-1 0 0,0-2 0 0 0,26-28 0 0 0,-42 41-46 0 0,0 0-1 0 0,0-1 0 0 0,-1 0 0 0 0,0 0 1 0 0,-1-1-1 0 0,0 1 0 0 0,0-1 1 0 0,-1 0-1 0 0,0 0 0 0 0,0 0 0 0 0,-1-1 1 0 0,0 1-1 0 0,-1 0 0 0 0,0-13 0 0 0,-1 9 35 0 0,-1 0-1 0 0,0 0 0 0 0,-1 1 1 0 0,-1-1-1 0 0,0 1 1 0 0,0 0-1 0 0,-1 0 0 0 0,-1 0 1 0 0,0 0-1 0 0,-9-15 0 0 0,-6-4 24 0 0,0 0 0 0 0,-3 2 0 0 0,-43-46 0 0 0,-93-67 169 0 0,-146-69-315 0 0,166 120 38 0 0,-234-172 17 0 0,303 213 0 0 0,3-1 0 0 0,2-2 0 0 0,2-3 0 0 0,-80-93 0 0 0,113 113 0 0 0,-40-63 0 0 0,59 80 0 0 0,0 0 0 0 0,2 0 0 0 0,0-1 0 0 0,1-1 0 0 0,-8-34 0 0 0,13 45-29 0 0,2-1-1 0 0,-1 1 1 0 0,2-1-1 0 0,-1 0 0 0 0,1 1 1 0 0,1-1-1 0 0,0 1 1 0 0,0-1-1 0 0,1 1 0 0 0,1-1 1 0 0,-1 1-1 0 0,2 0 1 0 0,-1 0-1 0 0,2 0 1 0 0,-1 1-1 0 0,1-1 0 0 0,1 1 1 0 0,-1 0-1 0 0,1 1 1 0 0,1-1-1 0 0,0 1 1 0 0,0 0-1 0 0,1 1 0 0 0,0 0 1 0 0,0 0-1 0 0,16-10 1 0 0,-7 7-57 0 0,0 0-1 0 0,0 1 1 0 0,1 0 0 0 0,21-6 0 0 0,94-19-98 0 0,-130 34 523 0 0,-3-2-121 0 0,0 0-179 0 0,0 1 1 0 0,0-1-1 0 0,0 1 0 0 0,0-1 0 0 0,0 1 1 0 0,0-1-1 0 0,0 1 0 0 0,-1-1 0 0 0,1 1 0 0 0,0 0 1 0 0,-1-1-1 0 0,0 1 0 0 0,1-1 0 0 0,-1 1 0 0 0,0 0 1 0 0,-1-2-1 0 0,-2-2 29 0 0,0 0 0 0 0,-1 0 1 0 0,0 1-1 0 0,-7-6 0 0 0,5 4-78 0 0,5 5-50 0 0,5 0-123 0 0,6-4 52 0 0,1 1 1 0 0,0 0-1 0 0,0 0 1 0 0,22-3-1 0 0,47-4-260 0 0,-62 9 336 0 0,3 0-21 0 0,29-5-12 0 0,1 3 1 0 0,-1 2-1 0 0,93 7 1 0 0,-140-4 33 0 0,-4 1-16 0 0,-6 3 43 0 0,-1 0 0 0 0,1-1 0 0 0,-1 0 0 0 0,0 0 0 0 0,0-1 0 0 0,0 0 0 0 0,-12 3 0 0 0,-72 9-44 0 0,81-14 55 0 0,-161 15 107 0 0,-250-10-1 0 0,316-10-26 0 0,95 3-84 0 0,10 1-74 0 0,33-5-1070 0 0,-10 1 954 0 0,310-55-430 0 0,-326 58 640 0 0,51-14-42 0 0,-51 13 37 0 0,0 0 1 0 0,1-1-1 0 0,-1 1 0 0 0,0-1 0 0 0,0 0 1 0 0,0-1-1 0 0,8-6 0 0 0,-13 9 13 0 0,1 0-1 0 0,0 0 1 0 0,0 0-1 0 0,-1 0 1 0 0,1 0-1 0 0,-1 0 1 0 0,1 0-1 0 0,-1 0 1 0 0,1 0-1 0 0,-1 0 1 0 0,1-1-1 0 0,-1 1 1 0 0,0 0-1 0 0,0 0 1 0 0,0 0-1 0 0,0-1 1 0 0,0 1-1 0 0,0 0 1 0 0,0 0-1 0 0,0-1 1 0 0,0 1-1 0 0,0 0 1 0 0,-1 0-1 0 0,1 0 1 0 0,0 0-1 0 0,-1-1 1 0 0,1 1-1 0 0,-1 0 1 0 0,0 0-1 0 0,1 0 1 0 0,-1 0-1 0 0,0 0 1 0 0,1 0-1 0 0,-1 0 1 0 0,0 0-1 0 0,-1 0 1 0 0,-4-5 66 0 0,1 1 1 0 0,-1 0-1 0 0,0 0 0 0 0,-9-5 1 0 0,-25-13 195 0 0,-1 2 0 0 0,0 2 0 0 0,-48-14 0 0 0,61 23-248 0 0,-13-5 45 0 0,-52-20 101 0 0,76 27-127 0 0,0 0 1 0 0,1-1-1 0 0,-18-13 0 0 0,30 19-18 0 0,1 0-1 0 0,-1 0 0 0 0,0-1 0 0 0,1 1 0 0 0,-4-6 1 0 0,-1-4-1 0 0,6-2 26 0 0,3 11-61 0 0,0 1 1 0 0,0-1-1 0 0,0 1 0 0 0,0 0 0 0 0,1-1 0 0 0,-1 1 0 0 0,1 0 1 0 0,0 0-1 0 0,0 0 0 0 0,0 0 0 0 0,0 0 0 0 0,1 1 0 0 0,-1-1 0 0 0,1 1 1 0 0,0-1-1 0 0,0 1 0 0 0,-1 0 0 0 0,6-3 0 0 0,4-2-135 0 0,1 1 0 0 0,0 0 0 0 0,18-6 0 0 0,-19 8 51 0 0,5-2-4 0 0,-1 1 0 0 0,1 0 0 0 0,1 2 0 0 0,18-2 0 0 0,-34 4 415 0 0,-17-1-74 0 0,-14 1-166 0 0,0 1-1 0 0,0 1 0 0 0,0 2 0 0 0,-47 10 1 0 0,-30 2 47 0 0,82-11-565 0 0,-15 0-538 0 0,39-5 955 0 0,1 1 0 0 0,0-1 0 0 0,0 1 0 0 0,0-1 0 0 0,0 1 1 0 0,0-1-1 0 0,-1 0 0 0 0,1 1 0 0 0,0-1 0 0 0,-1 0 0 0 0,2-1 0 0 0,0 0-32 0 0,2-1-3 0 0,0-1-1 0 0,0 0 0 0 0,-1 0 0 0 0,0 0 1 0 0,1 0-1 0 0,-1 0 0 0 0,-1-1 1 0 0,1 1-1 0 0,-1-1 0 0 0,1 0 0 0 0,-1 0 1 0 0,2-7-1 0 0,-3 4 84 0 0,1 0 0 0 0,-2 0 0 0 0,1 0 0 0 0,-1 0 0 0 0,0 0-1 0 0,0 0 1 0 0,-3-11 0 0 0,2 9 195 0 0,-1 0-1 0 0,-5-14 1 0 0,6 22-151 0 0,0 1-1 0 0,-2-4 0 0 0,2 4 0 0 0,-8 12 0 0 0,2 1-64 0 0,0 10 0 0 0,2 1 0 0 0,-5 40 0 0 0,6-40 0 0 0,-2 35 42 0 0,-4 21 98 0 0,7-63-69 0 0,2 1 0 0 0,0 0 0 0 0,3 24-1 0 0,-1-1 137 0 0,2 133 284 0 0,-1-108-428 0 0,-1 37-9 0 0,0 11 26 0 0,-17 73 278 0 0,15-181-346 0 0,0 23-14 0 0,1-8 37 0 0,1 1 0 0 0,2-1-1 0 0,0 1 1 0 0,1-1 0 0 0,8 24-1 0 0,4 19 234 0 0,-5-18-152 0 0,-8-33-95 0 0,0 0-1 0 0,-2 0 1 0 0,1 0 0 0 0,-2 0-1 0 0,1 0 1 0 0,-3 13-1 0 0,7 58-20 0 0,-5-56 11 0 0,1 0 0 0 0,2 0 0 0 0,6 35 1 0 0,-5-43 7 0 0,-2 16 25 0 0,-1-25-19 0 0,0 0-1 0 0,2 14 1 0 0,5 21 60 0 0,5 25 86 0 0,-5-13 7 0 0,-2-9-90 0 0,0 3-96 0 0,-6-41 8 0 0,5 29 0 0 0,0-8 11 0 0,10 56 221 0 0,-12-73-191 0 0,7 33 70 0 0,26 149 46 0 0,-33-166-157 0 0,6 48 11 0 0,-8-75-5 0 0,0 0 0 0 0,0 0-1 0 0,-1 0 1 0 0,1 0 0 0 0,-1 0 0 0 0,0 1 0 0 0,0-1 0 0 0,-1 3 0 0 0,1 1-6 0 0,0 136 0 0 0,-19 161 0 0 0,2-72 64 0 0,10-144-10 0 0,-14 129 148 0 0,-3 17-138 0 0,24-81-53 0 0,1-66 42 0 0,-2 79 22 0 0,-3-61-15 0 0,-3 198 803 0 0,8-306-645 0 0,29-156 883 0 0,7-29-1012 0 0,-14 111-71 0 0,3 1 0 0 0,3 1 0 0 0,4 2 1 0 0,2 1-1 0 0,4 1 0 0 0,75-101 1 0 0,-68 115-38 0 0,2 2 1 0 0,90-79 0 0 0,129-75-53 0 0,-161 140-191 0 0,133-65 0 0 0,-90 53 34 0 0,-145 79 130 0 0,1-1 0 0 0,-1 0 0 0 0,1 0 0 0 0,-1 0 0 0 0,0-1 0 0 0,0 0 0 0 0,6-7 0 0 0,-9 10 60 0 0,-1 1 1 0 0,1-1-1 0 0,-1 0 0 0 0,1 0 0 0 0,-1-1 0 0 0,1 1 0 0 0,-1 0 0 0 0,0 0 0 0 0,1 0 0 0 0,-1 0 0 0 0,0 0 0 0 0,0 0 0 0 0,0 0 0 0 0,0-1 0 0 0,0 1 0 0 0,0-2 0 0 0,-1 2 6 0 0,1-1 0 0 0,-1 1 1 0 0,1-1-1 0 0,-1 1 0 0 0,0 0 1 0 0,0 0-1 0 0,0-1 0 0 0,1 1 1 0 0,-1 0-1 0 0,-1 0 0 0 0,1 0 1 0 0,0 0-1 0 0,0 0 0 0 0,0 0 1 0 0,0 0-1 0 0,-3 0 0 0 0,-6-5-84 0 0,-1 1-1 0 0,0 0 0 0 0,0 0 1 0 0,-20-4-1 0 0,-51-7 53 0 0,52 11 7 0 0,-260-37 91 0 0,32 5 306 0 0,5-19 117 0 0,247 55-457 0 0,-11-4 1 0 0,0 0 0 0 0,0-1 0 0 0,0-1 0 0 0,-25-14 0 0 0,38 19-18 0 0,1-1-1 0 0,-1 1 1 0 0,1-1 0 0 0,0 0 0 0 0,0 0 0 0 0,0 0-1 0 0,0-1 1 0 0,0 1 0 0 0,1-1 0 0 0,-4-6 0 0 0,5 7-13 0 0,-1 0-1 0 0,1 0 1 0 0,1 0 0 0 0,-1 0 0 0 0,0-1-1 0 0,1 1 1 0 0,0 0 0 0 0,-1-1 0 0 0,1 1-1 0 0,1 0 1 0 0,-1-1 0 0 0,0 1 0 0 0,1 0-1 0 0,0-1 1 0 0,1-4 0 0 0,3-3-100 0 0,-1-1-1 0 0,2 1 1 0 0,0 1 0 0 0,0-1-1 0 0,1 1 1 0 0,0 0-1 0 0,14-15 1 0 0,66-57-689 0 0,-83 79 782 0 0,206-158-718 0 0,-32 28 764 0 0,-162 120 20 0 0,69-61 142 0 0,-70 60-96 0 0,-1-1-1 0 0,0 0 1 0 0,16-25-1 0 0,-28 36-45 0 0,1 0-1 0 0,-1-1 1 0 0,0 1 0 0 0,0 0-1 0 0,0 0 1 0 0,-1-1-1 0 0,1 1 1 0 0,-1-1-1 0 0,0 0 1 0 0,-1 1-1 0 0,1-1 1 0 0,-1 0-1 0 0,0-7 1 0 0,-1 8 7 0 0,0 0 0 0 0,1 0 0 0 0,-2 0-1 0 0,1 0 1 0 0,0 0 0 0 0,-1 0 0 0 0,0 1 0 0 0,0-1 0 0 0,0 1 0 0 0,0-1-1 0 0,-1 1 1 0 0,1 0 0 0 0,-1 0 0 0 0,0 0 0 0 0,-5-5 0 0 0,-4-1 98 0 0,0 1 0 0 0,0 0 0 0 0,0 1 0 0 0,-1 0 0 0 0,-24-8 0 0 0,-72-18 32 0 0,59 20-144 0 0,-8-4 1 0 0,-142-44 82 0 0,123 35-52 0 0,-34-13 79 0 0,90 30-111 0 0,1-1 0 0 0,0 0 0 0 0,-21-15 0 0 0,38 23-17 0 0,0 0 0 0 0,-1-1 0 0 0,1 1 0 0 0,0-1-1 0 0,0 0 1 0 0,1 0 0 0 0,-1 0 0 0 0,1-1 0 0 0,-1 1 0 0 0,1 0 0 0 0,-3-6 0 0 0,5 6-14 0 0,-1 1 0 0 0,0-1 0 0 0,1 1 1 0 0,-1-1-1 0 0,1 1 0 0 0,0-1 0 0 0,0 1 1 0 0,0-1-1 0 0,0 1 0 0 0,1-1 1 0 0,-1 1-1 0 0,0-1 0 0 0,1 1 0 0 0,0-1 1 0 0,0 1-1 0 0,0 0 0 0 0,0-1 0 0 0,0 1 1 0 0,2-4-1 0 0,3-3-138 0 0,1 1 1 0 0,-1-1-1 0 0,1 1 1 0 0,1 0-1 0 0,0 1 0 0 0,16-13 1 0 0,60-33-550 0 0,-67 43 590 0 0,34-19-52 0 0,1 3 1 0 0,1 2 0 0 0,83-25-1 0 0,-35 14 182 0 0,-98 34 88 0 0,-3 1-106 0 0,0-1 0 0 0,0 1 1 0 0,0 0-1 0 0,0 0 1 0 0,0 0-1 0 0,0 0 0 0 0,0-1 1 0 0,0 1-1 0 0,0 0 1 0 0,1 0-1 0 0,-1 0 0 0 0,0-1 1 0 0,0 1-1 0 0,0 0 1 0 0,0 0-1 0 0,0 0 0 0 0,0 0 1 0 0,0 0-1 0 0,0-1 1 0 0,0 1-1 0 0,1 0 0 0 0,-1 0 1 0 0,0 0-1 0 0,0 0 1 0 0,0 0-1 0 0,0-1 0 0 0,0 1 1 0 0,1 0-1 0 0,-1 0 1 0 0,0 0-1 0 0,0 0 0 0 0,1 0 5 0 0,-1 0-1 0 0,0 0 0 0 0,0-1 1 0 0,1 1-1 0 0,-1 0 0 0 0,0 0 1 0 0,0 0-1 0 0,1-1 0 0 0,-1 1 0 0 0,0 0 1 0 0,0 0-1 0 0,0 0 0 0 0,1-1 1 0 0,-1 1-1 0 0,0 0 0 0 0,0 0 1 0 0,0-1-1 0 0,0 1 0 0 0,0 0 1 0 0,0-1-1 0 0,0 1 0 0 0,0 0 0 0 0,1 0 1 0 0,-1-1-1 0 0,0 1 0 0 0,0 0 1 0 0,0-1-1 0 0,0 1 0 0 0,0 0 1 0 0,-1-1-1 0 0,1-1 39 0 0,-1 0-1 0 0,0 0 1 0 0,0 0-1 0 0,0 1 1 0 0,0-1-1 0 0,-1 0 1 0 0,1 0 0 0 0,0 1-1 0 0,-1-1 1 0 0,1 1-1 0 0,-1-1 1 0 0,0 1-1 0 0,1 0 1 0 0,-1 0 0 0 0,0 0-1 0 0,0 0 1 0 0,0 0-1 0 0,-3-2 1 0 0,-9-2 46 0 0,-21-7 0 0 0,27 10-21 0 0,-170-45 68 0 0,59 17-146 0 0,109 28 4 0 0,-33-13-14 0 0,43 15 14 0 0,0 0-1 0 0,0 0 0 0 0,0 0 1 0 0,0 0-1 0 0,0 0 1 0 0,0 0-1 0 0,0 0 0 0 0,0 0 1 0 0,0 0-1 0 0,0 0 1 0 0,0 0-1 0 0,0 0 0 0 0,1 0 1 0 0,-1 0-1 0 0,0 0 1 0 0,0 0-1 0 0,0 0 0 0 0,0 0 1 0 0,0-1-1 0 0,0 1 1 0 0,0 0-1 0 0,0 0 0 0 0,0 0 1 0 0,0 0-1 0 0,0 0 1 0 0,0 0-1 0 0,0 0 0 0 0,0 0 1 0 0,0 0-1 0 0,0 0 1 0 0,0 0-1 0 0,0 0 0 0 0,0 0 1 0 0,0 0-1 0 0,0-1 1 0 0,0 1-1 0 0,0 0 0 0 0,0 0 1 0 0,0 0-1 0 0,0 0 1 0 0,0 0-1 0 0,0 0 0 0 0,0 0 1 0 0,0 0-1 0 0,0 0 0 0 0,-1 0 1 0 0,1 0-1 0 0,0 0 1 0 0,0 0-1 0 0,0 0 0 0 0,0 0 1 0 0,0 0-1 0 0,0 0 1 0 0,7-4-57 0 0,0 0 1 0 0,0 1-1 0 0,0 0 1 0 0,0 0-1 0 0,1 1 1 0 0,-1-1-1 0 0,10 0 1 0 0,60-5-342 0 0,-35 4 192 0 0,189-28-220 0 0,54-5-18 0 0,-276 36 437 0 0,27 0-61 0 0,-81-4-126 0 0,0 4 140 0 0,-183-9-20 0 0,153 3 200 0 0,-77-17 0 0 0,106 15-40 0 0,-109-27 453 0 0,127 28-406 0 0,1-1 1 0 0,1-1-1 0 0,-40-22 0 0 0,51 22-132 0 0,14 6 0 0 0,0 2 0 0 0,1 0-15 0 0,0 1 1 0 0,0 0-1 0 0,0-1 0 0 0,0 1 0 0 0,0-1 0 0 0,0 1 0 0 0,0 0 0 0 0,0-1 0 0 0,0 1 1 0 0,0 0-1 0 0,1-1 0 0 0,-1 1 0 0 0,1 0 0 0 0,-1-1 0 0 0,1 1 0 0 0,-1 0 0 0 0,1 0 1 0 0,0-1-1 0 0,0 1 0 0 0,-1 0 0 0 0,1 0 0 0 0,0 0 0 0 0,0 0 0 0 0,0 0 0 0 0,0 0 1 0 0,0 0-1 0 0,2 0 0 0 0,3-5-99 0 0,1 1-1 0 0,0 0 1 0 0,8-4 0 0 0,14-6-92 0 0,2 2 1 0 0,-1 2-1 0 0,37-10 0 0 0,-7 2 172 0 0,-45 14-9 0 0,-6-1 55 0 0,-8 6-2 0 0,-1-1 0 0 0,0 1 0 0 0,0-1 0 0 0,1 1-1 0 0,-1 0 1 0 0,0-1 0 0 0,0 1 0 0 0,0-1 0 0 0,1 1 0 0 0,-1 0 0 0 0,0-1 0 0 0,0 1 0 0 0,0-1-1 0 0,0 1 1 0 0,0-1 0 0 0,0 1 0 0 0,0-1 0 0 0,0 1 0 0 0,0-1 0 0 0,0 1 0 0 0,0 0-1 0 0,0-1 1 0 0,0 1 0 0 0,-1-1 0 0 0,-3-11 91 0 0,4 12-80 0 0,-1-2 16 0 0,0 0 0 0 0,0 0-1 0 0,-1 0 1 0 0,1 0-1 0 0,-1 0 1 0 0,1 0 0 0 0,-1 0-1 0 0,1 0 1 0 0,-1 1-1 0 0,0-1 1 0 0,0 1 0 0 0,-4-2-1 0 0,-28-13 397 0 0,15 8-296 0 0,-4-1-18 0 0,15 7-77 0 0,0-1 0 0 0,0 0 1 0 0,1-1-1 0 0,-14-8 0 0 0,10 4 25 0 0,6-1-54 0 0,5 8-21 0 0,0 0 0 0 0,0 0 0 0 0,1 0 0 0 0,-1 0-1 0 0,0 0 1 0 0,1 0 0 0 0,-1 0 0 0 0,1 0 0 0 0,-1 0 0 0 0,1 0 0 0 0,0 0-1 0 0,-1 0 1 0 0,1 0 0 0 0,0 0 0 0 0,0 1 0 0 0,0-1 0 0 0,-1 0-1 0 0,1 0 1 0 0,0 1 0 0 0,0-1 0 0 0,0 1 0 0 0,0-1 0 0 0,0 1-1 0 0,2-1 1 0 0,31-12-343 0 0,-22 8 250 0 0,12 1-312 0 0,-22 4 141 0 0,-15 2 213 0 0,-119 2 162 0 0,45-3 21 0 0,12-3 169 0 0,73 2-111 0 0,4 2-382 0 0,0 1 172 0 0,0-1 1 0 0,1 0-1 0 0,0 0 0 0 0,-1 0 1 0 0,1 0-1 0 0,0 0 1 0 0,0-1-1 0 0,6 3 1 0 0,37 6-114 0 0,-27-7 92 0 0,-4 1-15 0 0,-2-1 23 0 0,-80-15 293 0 0,43 9-111 0 0,-1-1-1 0 0,-39-13 0 0 0,62 17 20 0 0,26-6-136 0 0,-11 2-92 0 0,198-48-434 0 0,-193 46 459 0 0,-4 0 32 0 0,-4-1 22 0 0,-10 7-10 0 0,0 0 0 0 0,0 0-1 0 0,0 0 1 0 0,0 0 0 0 0,0 0 0 0 0,0 0 0 0 0,0 0-1 0 0,1 0 1 0 0,-1 0 0 0 0,0 0 0 0 0,0 0-1 0 0,0 0 1 0 0,0 0 0 0 0,0 0 0 0 0,0 0 0 0 0,0 0-1 0 0,0 0 1 0 0,0-1 0 0 0,0 1 0 0 0,0 0 0 0 0,0 0-1 0 0,0 0 1 0 0,0 0 0 0 0,0 0 0 0 0,0 0 0 0 0,0 0-1 0 0,0 0 1 0 0,0 0 0 0 0,0 0 0 0 0,0-1-1 0 0,0 1 1 0 0,0 0 0 0 0,0 0 0 0 0,0 0 0 0 0,0 0-1 0 0,0 0 1 0 0,0 0 0 0 0,0 0 0 0 0,0 0 0 0 0,0 0-1 0 0,0 0 1 0 0,0 0 0 0 0,0-1 0 0 0,0 1 0 0 0,0 0-1 0 0,0 0 1 0 0,0 0 0 0 0,0 0 0 0 0,0 0-1 0 0,-1 0 1 0 0,1 0 0 0 0,0 0 0 0 0,0 0 0 0 0,-2-3-1 0 0,-1 0 1 0 0,0 0 0 0 0,0 1 0 0 0,0-1 0 0 0,0 1 0 0 0,-1-1-1 0 0,1 1 1 0 0,-1 0 0 0 0,1 1 0 0 0,-1-1 0 0 0,0 1-1 0 0,1-1 1 0 0,-1 1 0 0 0,0 0 0 0 0,-4 0 0 0 0,-12-2-2 0 0,-37-1 0 0 0,22 3 0 0 0,-168-26 76 0 0,101 9 194 0 0,100 18 11 0 0,4 1-424 0 0,4 3 41 0 0,0 1-1 0 0,0-2 0 0 0,1 1 0 0 0,-1-1 1 0 0,1 0-1 0 0,0 0 0 0 0,11 2 1 0 0,55 10-282 0 0,-29-7 226 0 0,-31-5 132 0 0,1-1-6 0 0,1 1-1 0 0,-1 1 1 0 0,0 1-1 0 0,26 11 0 0 0,-28-8 24 0 0,-11-7-1 0 0,0 0 1 0 0,0 0-1 0 0,0 1 1 0 0,0-1 0 0 0,0 1-1 0 0,0-1 1 0 0,0 1-1 0 0,0 0 1 0 0,-1-1 0 0 0,1 1-1 0 0,-1-1 1 0 0,1 1-1 0 0,-1 0 1 0 0,1 2 0 0 0,-1-1-16 0 0,0-2 23 0 0,0 1 0 0 0,0 0-1 0 0,-1 0 1 0 0,1-1-1 0 0,0 1 1 0 0,-1 0 0 0 0,1-1-1 0 0,-1 1 1 0 0,0 0 0 0 0,1-1-1 0 0,-1 1 1 0 0,0-1 0 0 0,0 1-1 0 0,0-1 1 0 0,0 1-1 0 0,0-1 1 0 0,-1 0 0 0 0,0 2-1 0 0,-4 1 16 0 0,1 0-1 0 0,-1 1 1 0 0,1-2-1 0 0,-1 1 1 0 0,0-1-1 0 0,-1 0 1 0 0,-11 4-1 0 0,-2 0 51 0 0,-26 4 0 0 0,-4-3 59 0 0,30-6-69 0 0,0 2 1 0 0,0 0-1 0 0,-24 9 1 0 0,34-8 0 0 0,7-2 11 0 0,2 10-10 0 0,2-9-54 0 0,0 1 1 0 0,0-1 0 0 0,1 0-1 0 0,0 1 1 0 0,-1-1 0 0 0,2 0 0 0 0,-1 0-1 0 0,0 0 1 0 0,1-1 0 0 0,-1 1-1 0 0,1-1 1 0 0,0 1 0 0 0,0-1-1 0 0,1 0 1 0 0,-1 0 0 0 0,1 0 0 0 0,-1 0-1 0 0,6 2 1 0 0,9 6-2 0 0,1-2 0 0 0,30 13 0 0 0,-37-17 1 0 0,218 78 39 0 0,-74-29-3 0 0,-114-36 17 0 0,-27-10-53 0 0,-15-8 0 0 0,0 0 0 0 0,1 0 0 0 0,-1 1 0 0 0,1-1 0 0 0,-1 0 0 0 0,1 1 0 0 0,-1-1 0 0 0,1 1 0 0 0,-1-1 0 0 0,0 1 0 0 0,1-1 0 0 0,-1 0 0 0 0,0 1 0 0 0,0-1 0 0 0,1 1 0 0 0,-1-1 0 0 0,0 1 0 0 0,0 1 0 0 0,0-1 1 0 0,0 0-1 0 0,-1 0 1 0 0,1 0-1 0 0,-1 0 0 0 0,1-1 1 0 0,-1 1-1 0 0,1 0 1 0 0,-1 0-1 0 0,0 0 0 0 0,1 0 1 0 0,-1-1-1 0 0,0 1 1 0 0,0 0-1 0 0,0-1 1 0 0,0 1-1 0 0,1 0 0 0 0,-1-1 1 0 0,0 1-1 0 0,-2 0 1 0 0,-21 9 84 0 0,-2-3 31 0 0,1-2 0 0 0,-1 0 0 0 0,0-2 0 0 0,-32 1 1 0 0,-3 0 39 0 0,-31 3-10 0 0,42-5 19 0 0,0 3 0 0 0,-71 16 0 0 0,118-21-168 0 0,0 1-1 0 0,0-1 0 0 0,0 1 0 0 0,0 0 1 0 0,0 0-1 0 0,1 0 0 0 0,-1 1 1 0 0,0-1-1 0 0,1 0 0 0 0,-1 1 0 0 0,1 0 1 0 0,0 0-1 0 0,-1 0 0 0 0,1 0 1 0 0,0 0-1 0 0,0 0 0 0 0,0 0 0 0 0,-1 3 1 0 0,3 0-97 0 0,2 0 47 0 0,0 0 1 0 0,0 0-1 0 0,1 0 1 0 0,0 0-1 0 0,0-1 1 0 0,0 1 0 0 0,1-1-1 0 0,-1 0 1 0 0,1 0-1 0 0,0 0 1 0 0,0-1-1 0 0,0 1 1 0 0,1-1-1 0 0,0 0 1 0 0,-1 0 0 0 0,1 0-1 0 0,0-1 1 0 0,8 3-1 0 0,10 3-64 0 0,0-1 0 0 0,45 8-1 0 0,-66-15 115 0 0,104 18-96 0 0,66 13-4 0 0,-126-20-7 0 0,75 27 0 0 0,-76-22 21 0 0,-29-11 20 0 0,-1 0-1 0 0,-1 1 0 0 0,26 14 0 0 0,-37-19-12 0 0,-3 1 74 0 0,0 0 0 0 0,0-1 0 0 0,-1 1 0 0 0,1-1 0 0 0,0 1 0 0 0,-1-1 0 0 0,1 0 0 0 0,-1 1 0 0 0,0-1 0 0 0,1 1 0 0 0,-1-1 0 0 0,0 0 0 0 0,0 0 0 0 0,0 1 0 0 0,0-1 0 0 0,0 0 0 0 0,0 0 0 0 0,0 0 0 0 0,0 0 0 0 0,0 0 0 0 0,-1 0 0 0 0,1 0-1 0 0,0-1 1 0 0,-1 1 0 0 0,-2 1 0 0 0,-3 1 19 0 0,0-1 1 0 0,0 0-1 0 0,-15 2 0 0 0,12-2-14 0 0,-63 8 295 0 0,-1-3-1 0 0,-83-4 1 0 0,72-1 26 0 0,47-2-125 0 0,3 0-1 0 0,1 1-1 0 0,-47 9 1 0 0,67-5-196 0 0,13-5-6 0 0,1 0 0 0 0,-1 1-1 0 0,1-1 1 0 0,-1 0 0 0 0,1 1-1 0 0,0-1 1 0 0,-1 1 0 0 0,1-1-1 0 0,-1 1 1 0 0,1-1 0 0 0,0 0-1 0 0,0 1 1 0 0,-1-1 0 0 0,1 1-1 0 0,0-1 1 0 0,0 1 0 0 0,-1 0-1 0 0,1-1 1 0 0,0 1 0 0 0,0-1-1 0 0,0 1 1 0 0,0-1-1 0 0,0 1 1 0 0,0-1 0 0 0,0 1-1 0 0,0 0 1 0 0,0-1 0 0 0,0 1-1 0 0,1 0-5 0 0,-1 1-1 0 0,1-1 1 0 0,0 0-1 0 0,-1 0 1 0 0,1 0-1 0 0,0 0 1 0 0,0 0-1 0 0,0 0 0 0 0,0 0 1 0 0,0 0-1 0 0,2 1 1 0 0,3 2-50 0 0,0 0 0 0 0,1 0 0 0 0,9 4 0 0 0,15 2-46 0 0,0-1 0 0 0,1-1 0 0 0,62 7 1 0 0,-50-8 124 0 0,126 18-37 0 0,282 49-29 0 0,-449-73-11 0 0,-5-1-41 0 0,-21 4 192 0 0,0-2 1 0 0,0-1 0 0 0,-32-2 0 0 0,26 0-1 0 0,-537-51 1243 0 0,534 47-1192 0 0,-111-19 658 0 0,138 23-709 0 0,24 4-296 0 0,69 9-301 0 0,18-6 402 0 0,183 19-152 0 0,-265-21 260 0 0,50 7 0 0 0,142 41 0 0 0,-210-50-1 0 0,-1 0 1 0 0,0 0-1 0 0,0 0 0 0 0,0 1 0 0 0,0-1 0 0 0,-1 1 1 0 0,1 0-1 0 0,-1 1 0 0 0,1-1 0 0 0,-1 1 0 0 0,0 0 0 0 0,3 4 1 0 0,-7-4-43 0 0,-2-1 35 0 0,0 0-1 0 0,0-1 1 0 0,0 1 0 0 0,0-1-1 0 0,0 1 1 0 0,-1-1-1 0 0,0 0 1 0 0,1 0 0 0 0,-1 0-1 0 0,0-1 1 0 0,0 1 0 0 0,0 0-1 0 0,0-1 1 0 0,0 0 0 0 0,-4 2-1 0 0,-10 1-26 0 0,-29 6 0 0 0,33-8 26 0 0,-479 47 65 0 0,426-45 74 0 0,-33-1 36 0 0,60-3-59 0 0,-1 1 1 0 0,1 3-1 0 0,-72 14 0 0 0,99-14-76 0 0,11-3-34 0 0,1-1 1 0 0,0 1-1 0 0,-1-1 1 0 0,1 1 0 0 0,0-1-1 0 0,-1 1 1 0 0,1-1-1 0 0,0 1 1 0 0,0 0 0 0 0,0-1-1 0 0,-1 1 1 0 0,1-1-1 0 0,0 1 1 0 0,0 0 0 0 0,0-1-1 0 0,0 1 1 0 0,0-1-1 0 0,0 1 1 0 0,0 0 0 0 0,0-1-1 0 0,0 1 1 0 0,1-1-1 0 0,-1 1 1 0 0,0 0 0 0 0,0 0-5 0 0,1 1-19 0 0,0 1 1 0 0,0-1-1 0 0,0 0 0 0 0,0 0 1 0 0,0 1-1 0 0,0-1 0 0 0,1 0 0 0 0,-1 0 1 0 0,1 0-1 0 0,-1 0 0 0 0,1 0 1 0 0,0-1-1 0 0,0 1 0 0 0,0 0 1 0 0,0-1-1 0 0,4 3 0 0 0,3 1-116 0 0,1 0 0 0 0,15 6 0 0 0,5-1-52 0 0,0-1-1 0 0,45 7 1 0 0,66 2-77 0 0,-33-4 235 0 0,84 21-5 0 0,-68-10 28 0 0,147 38 73 0 0,-260-59-54 0 0,0-2-8 0 0,-1 2 1 0 0,1-1-1 0 0,-1 1 0 0 0,17 11 1 0 0,-25-15-5 0 0,-1 1 1 0 0,0 0 0 0 0,0 0-1 0 0,0-1 1 0 0,0 1 0 0 0,0 0-1 0 0,-1 0 1 0 0,1 0 0 0 0,0 0-1 0 0,1 2 1 0 0,-2-2 5 0 0,1 0-1 0 0,-1 0 1 0 0,0 1-1 0 0,1-1 1 0 0,-1 0 0 0 0,0 0-1 0 0,0 0 1 0 0,0 1 0 0 0,0-1-1 0 0,0 0 1 0 0,0 0-1 0 0,0 0 1 0 0,-1 1 0 0 0,1-1-1 0 0,0 0 1 0 0,-1 0 0 0 0,1 0-1 0 0,-1 0 1 0 0,1 0-1 0 0,-1 0 1 0 0,1 0 0 0 0,-1 0-1 0 0,0 0 1 0 0,1 0-1 0 0,-1 0 1 0 0,0 0 0 0 0,0 0-1 0 0,0 0 1 0 0,0-1 0 0 0,-1 2-1 0 0,-3 1 16 0 0,1 0 0 0 0,-1 0 0 0 0,1-1 0 0 0,-1 1 0 0 0,0-1 0 0 0,-5 1 0 0 0,-43 11 192 0 0,-1-2-1 0 0,-55 4 1 0 0,78-12-103 0 0,-538 47 1088 0 0,552-50-1127 0 0,10-1-46 0 0,1 0 1 0 0,0 0-1 0 0,0 1 1 0 0,-1 0-1 0 0,1 0 0 0 0,0 1 1 0 0,0 0-1 0 0,0 0 1 0 0,-7 4-1 0 0,13-6-22 0 0,0 0 1 0 0,-1 0-1 0 0,1 0 0 0 0,0 0 0 0 0,0 0 1 0 0,0 0-1 0 0,0 0 0 0 0,0 0 1 0 0,0 0-1 0 0,0 0 0 0 0,0 0 0 0 0,0 0 1 0 0,0 0-1 0 0,0 0 0 0 0,0 0 1 0 0,-1 0-1 0 0,1 0 0 0 0,0 0 0 0 0,0 0 1 0 0,0 1-1 0 0,0-1 0 0 0,0 0 1 0 0,0 0-1 0 0,0 0 0 0 0,0 0 0 0 0,0 0 1 0 0,0 0-1 0 0,0 0 0 0 0,0 0 1 0 0,0 0-1 0 0,0 0 0 0 0,0 0 0 0 0,0 1 1 0 0,0-1-1 0 0,0 0 0 0 0,0 0 1 0 0,0 0-1 0 0,0 0 0 0 0,0 0 0 0 0,0 0 1 0 0,0 0-1 0 0,0 0 0 0 0,0 0 1 0 0,0 0-1 0 0,0 1 0 0 0,0-1 0 0 0,0 0 1 0 0,0 0-1 0 0,0 0 0 0 0,0 0 1 0 0,0 0-1 0 0,0 0 0 0 0,0 0 0 0 0,1 0 1 0 0,-1 0-1 0 0,0 0 0 0 0,0 0 1 0 0,2 4-47 0 0,-1-1 0 0 0,2 0 0 0 0,-1 0 0 0 0,0 0 0 0 0,0 0 1 0 0,1-1-1 0 0,0 1 0 0 0,-1-1 0 0 0,1 1 0 0 0,0-1 0 0 0,0 0 0 0 0,0 0 1 0 0,1 0-1 0 0,-1-1 0 0 0,5 3 0 0 0,8 1-93 0 0,0 1 0 0 0,20 2 0 0 0,-6 0-24 0 0,140 25-80 0 0,-40-10 156 0 0,95 20 90 0 0,-211-40 0 0 0,33 6 16 0 0,-2 3 0 0 0,1 1 0 0 0,52 24 0 0 0,-90-34-16 0 0,0 1 0 0 0,-1 0 0 0 0,1 1 0 0 0,-1 0 0 0 0,0 0 0 0 0,10 10 0 0 0,-16-14 0 0 0,0-1 0 0 0,0 1 0 0 0,-1 0 0 0 0,1 0 0 0 0,0 0 0 0 0,-1 0 0 0 0,1-1 0 0 0,-1 1 0 0 0,1 0 0 0 0,-1 0 0 0 0,0 0 0 0 0,1 1 0 0 0,-1 0 2 0 0,0-1 0 0 0,1 0 0 0 0,-1 1 0 0 0,0-1 0 0 0,0 0 0 0 0,-1 0 0 0 0,1 1-1 0 0,0-1 1 0 0,0 0 0 0 0,-1 0 0 0 0,1 1 0 0 0,0-1 0 0 0,-1 0 0 0 0,1 0 0 0 0,-1 0 0 0 0,0 1 0 0 0,1-1-1 0 0,-3 2 1 0 0,1-1 4 0 0,0 0-1 0 0,-1 0 1 0 0,1 0-1 0 0,-1 0 1 0 0,1 0-1 0 0,-1 0 1 0 0,-4 1-1 0 0,-5 2 63 0 0,0 0-1 0 0,-23 5 0 0 0,33-10-55 0 0,-50 11 309 0 0,-74 5 0 0 0,-57-6 43 0 0,144-9-281 0 0,-177 14 398 0 0,197-11-414 0 0,18-4-68 0 0,0 0 0 0 0,0 0 0 0 0,0 1 1 0 0,1-1-1 0 0,-1 0 0 0 0,0 1 0 0 0,0-1 0 0 0,0 1 0 0 0,0-1 0 0 0,1 1 1 0 0,-1-1-1 0 0,0 1 0 0 0,-1 1 0 0 0,2-1-8 0 0,-1 0-1 0 0,1 0 1 0 0,0 0 0 0 0,-1 0 0 0 0,1 0-1 0 0,0 0 1 0 0,0 0 0 0 0,0 0 0 0 0,0 1-1 0 0,0-1 1 0 0,0 0 0 0 0,0 0 0 0 0,0 0-1 0 0,0 0 1 0 0,0 0 0 0 0,0 0-1 0 0,1 1 1 0 0,-1-1 0 0 0,1 0 0 0 0,-1 0-1 0 0,1 0 1 0 0,-1 0 0 0 0,1 0 0 0 0,-1 0-1 0 0,1 0 1 0 0,0-1 0 0 0,0 1 0 0 0,1 2-1 0 0,1 0-23 0 0,0 0-1 0 0,0 0 0 0 0,1 0 1 0 0,-1-1-1 0 0,1 1 1 0 0,6 3-1 0 0,26 8-125 0 0,1-1 1 0 0,69 15-1 0 0,-33-9 95 0 0,27 5 53 0 0,47 15 9 0 0,-124-32 3 0 0,0 2-1 0 0,0 1 0 0 0,-1 1 1 0 0,23 14-1 0 0,-41-23-1 0 0,0 1 0 0 0,0 0-1 0 0,-1 0 1 0 0,1 0 0 0 0,-1 0-1 0 0,0 0 1 0 0,3 5 0 0 0,1 7-42 0 0,-7-14 41 0 0,0 1 0 0 0,0-1 0 0 0,0 1 0 0 0,0 0 0 0 0,0-1 0 0 0,0 1 0 0 0,0-1 0 0 0,-1 1 0 0 0,1 0 0 0 0,0-1 0 0 0,-1 1 0 0 0,0-1 0 0 0,1 1 0 0 0,-1-1 0 0 0,0 1 0 0 0,0-1 0 0 0,0 0 0 0 0,0 1 0 0 0,0-1 0 0 0,0 0 0 0 0,0 0 0 0 0,0 0 0 0 0,0 1 0 0 0,0-1 0 0 0,-1-1 0 0 0,1 1 0 0 0,-3 2 0 0 0,-3 0-2 0 0,-1 1 0 0 0,1-1 0 0 0,-1-1 0 0 0,-10 3 0 0 0,18-5 5 0 0,-60 15 86 0 0,-100 9-1 0 0,-64-8 116 0 0,156-13-162 0 0,-26-2 184 0 0,53-2 40 0 0,-73 7 0 0 0,114-6-266 0 0,0 0-1 0 0,0 0 1 0 0,0 0-1 0 0,0 0 1 0 0,1 0-1 0 0,-1 0 1 0 0,0 0 0 0 0,0 0-1 0 0,0 0 1 0 0,0 0-1 0 0,0 0 1 0 0,0 0 0 0 0,0 0-1 0 0,0 1 1 0 0,0-1-1 0 0,0 0 1 0 0,0 0 0 0 0,0 0-1 0 0,0 0 1 0 0,0 0-1 0 0,0 0 1 0 0,0 0 0 0 0,0 0-1 0 0,0 0 1 0 0,0 0-1 0 0,0 0 1 0 0,0 0-1 0 0,0 0 1 0 0,0 0 0 0 0,0 0-1 0 0,0 0 1 0 0,0 1-1 0 0,0-1 1 0 0,0 0 0 0 0,0 0-1 0 0,0 0 1 0 0,0 0-1 0 0,0 0 1 0 0,0 0 0 0 0,0 0-1 0 0,0 0 1 0 0,-1 0-1 0 0,1 0 1 0 0,0 0 0 0 0,0 0-1 0 0,0 0 1 0 0,0 0-1 0 0,0 0 1 0 0,0 0-1 0 0,0 0 1 0 0,0 0 0 0 0,5 5-64 0 0,1 0-1 0 0,0-1 1 0 0,0 0 0 0 0,0-1 0 0 0,0 1 0 0 0,0-1 0 0 0,1 0 0 0 0,-1 0 0 0 0,1-1 0 0 0,8 2 0 0 0,13 2-66 0 0,36 2-1 0 0,-28-3 46 0 0,477 89 68 0 0,-413-65 19 0 0,-83-23 0 0 0,-1 1 0 0 0,1 0 0 0 0,25 17 0 0 0,-42-24 0 0 0,1 0 0 0 0,-1 0 0 0 0,1 1 0 0 0,-1-1 0 0 0,1 0 0 0 0,-1 1 0 0 0,0-1 0 0 0,1 0 0 0 0,-1 1 0 0 0,1-1 0 0 0,-1 1 0 0 0,0-1 0 0 0,1 1 0 0 0,-1-1 0 0 0,0 1 0 0 0,0-1 0 0 0,1 1 0 0 0,-1-1 0 0 0,0 1 0 0 0,0-1 0 0 0,0 1 0 0 0,1 0 0 0 0,-2 1 0 0 0,0-1 0 0 0,1 1 0 0 0,-1 0 0 0 0,0-1 0 0 0,0 1 0 0 0,0 0 0 0 0,0-1 0 0 0,0 1 0 0 0,0-1 0 0 0,0 0 0 0 0,-1 1 0 0 0,1-1 0 0 0,-1 0 0 0 0,1 0 0 0 0,0 0 0 0 0,-4 2 0 0 0,-1 1 0 0 0,0 0 0 0 0,-1-1 0 0 0,-8 4 0 0 0,-7 0 32 0 0,1-1 0 0 0,-1-1 0 0 0,-28 3-1 0 0,-69 2 109 0 0,112-10-135 0 0,-227-3 175 0 0,46-1 216 0 0,137 6-152 0 0,1 2 1 0 0,-53 12 0 0 0,103-16-248 0 0,0 0 1 0 0,0 0 0 0 0,0 0-1 0 0,0 0 1 0 0,0 0 0 0 0,0 0-1 0 0,0 0 1 0 0,0 0 0 0 0,0 0-1 0 0,0 0 1 0 0,0 0 0 0 0,0 0-1 0 0,0 0 1 0 0,0 0 0 0 0,0 0-1 0 0,0 1 1 0 0,0-1 0 0 0,0 0-1 0 0,1 0 1 0 0,-1 0 0 0 0,0 0 0 0 0,0 0-1 0 0,0 0 1 0 0,0 0 0 0 0,0 0-1 0 0,0 0 1 0 0,0 0 0 0 0,0 0-1 0 0,0 0 1 0 0,0 1 0 0 0,-1-1-1 0 0,1 0 1 0 0,0 0 0 0 0,0 0-1 0 0,0 0 1 0 0,0 0 0 0 0,0 0-1 0 0,0 0 1 0 0,0 0 0 0 0,0 0-1 0 0,0 0 1 0 0,0 0 0 0 0,0 0-1 0 0,0 0 1 0 0,0 1 0 0 0,0-1-1 0 0,0 0 1 0 0,0 0 0 0 0,0 0-1 0 0,0 0 1 0 0,0 0 0 0 0,-1 0 0 0 0,1 0-1 0 0,0 0 1 0 0,0 0 0 0 0,0 0-1 0 0,0 0 1 0 0,0 0 0 0 0,0 0-1 0 0,0 0 1 0 0,0 0 0 0 0,6 7-84 0 0,1 0 0 0 0,0-1 0 0 0,0 1 0 0 0,1-1 1 0 0,-1-1-1 0 0,1 1 0 0 0,1-2 0 0 0,-1 1 0 0 0,1-1 1 0 0,0 0-1 0 0,16 4 0 0 0,12 2-54 0 0,63 9-1 0 0,-56-12 140 0 0,112 18-55 0 0,200 41-6 0 0,-337-61 62 0 0,0 1 0 0 0,32 15 0 0 0,-49-20-1 0 0,-1-1 0 0 0,1 1 0 0 0,0 0 0 0 0,-1 0-1 0 0,1 0 1 0 0,-1 0 0 0 0,1 0 0 0 0,1 3 0 0 0,-2-4-1 0 0,-1 1 0 0 0,0-1 0 0 0,1 1 0 0 0,-1 0 0 0 0,0-1 0 0 0,1 1 0 0 0,-1-1 0 0 0,0 1 0 0 0,0 0 1 0 0,1 0-1 0 0,-1-1 0 0 0,0 1 0 0 0,0 0 0 0 0,0-1 0 0 0,0 1 0 0 0,0 0 0 0 0,0-1 0 0 0,0 1 0 0 0,0 0 0 0 0,0 0 1 0 0,-1-1-1 0 0,1 1 0 0 0,0 0 0 0 0,-1 1 1 0 0,0-1 0 0 0,0 0 0 0 0,0 0 0 0 0,0 1 0 0 0,0-1 0 0 0,0 0 0 0 0,0 0 0 0 0,0 0 0 0 0,0 0 1 0 0,-2 1-1 0 0,-3 1 1 0 0,1 0 1 0 0,-1-1-1 0 0,0 1 1 0 0,-8 1-1 0 0,-24 6 42 0 0,-71 7 0 0 0,-40-7 111 0 0,119-8-136 0 0,-401 9 449 0 0,398-11-389 0 0,-11-1 215 0 0,1 2 0 0 0,-84 13-1 0 0,124-14-248 0 0,5 3-351 0 0,5 5 223 0 0,0-1-1 0 0,1 0 1 0 0,0 0 0 0 0,0-1 0 0 0,1 0 0 0 0,-1-1-1 0 0,1 0 1 0 0,0 0 0 0 0,1-1 0 0 0,-1 0-1 0 0,11 3 1 0 0,20 4-139 0 0,58 9 0 0 0,-71-15 230 0 0,-10-2-11 0 0,64 11-19 0 0,80 27-1 0 0,-87-18 25 0 0,126 45 0 0 0,-195-66 0 0 0,37 17 3 0 0,-40-18-4 0 0,0 0 0 0 0,0 1 0 0 0,0-1 0 0 0,0 0 1 0 0,0 1-1 0 0,0 0 0 0 0,0-1 0 0 0,-1 1 0 0 0,1 0 0 0 0,0 0 0 0 0,-1 0 0 0 0,0 0 0 0 0,1 0 1 0 0,1 5-1 0 0,-3-7-2 0 0,0 1 1 0 0,0 0 0 0 0,0-1-1 0 0,0 1 1 0 0,0 0-1 0 0,0-1 1 0 0,0 1 0 0 0,0 0-1 0 0,0 0 1 0 0,0-1 0 0 0,0 1-1 0 0,0 0 1 0 0,0-1-1 0 0,0 1 1 0 0,-1 0 0 0 0,1-1-1 0 0,-1 2 1 0 0,-1 0 3 0 0,0 1 1 0 0,0-1-1 0 0,-1 1 1 0 0,1-1-1 0 0,-1 0 0 0 0,0 0 1 0 0,1 0-1 0 0,-1 0 1 0 0,0 0-1 0 0,0-1 0 0 0,0 1 1 0 0,-1-1-1 0 0,1 0 1 0 0,-4 1-1 0 0,-10 2 47 0 0,-24 4-1 0 0,41-8-46 0 0,-74 8 173 0 0,-127-4-1 0 0,7-1 67 0 0,-105 12 829 0 0,279-12-929 0 0,19-3-140 0 0,0 0 0 0 0,1 0 0 0 0,-1 0 0 0 0,1 1 0 0 0,-1-1 0 0 0,0 0 0 0 0,1 0 0 0 0,-1 0 0 0 0,1 1 0 0 0,-1-1 0 0 0,1 0 0 0 0,-1 1 0 0 0,1-1 0 0 0,-1 0 0 0 0,1 1 0 0 0,-1-1 0 0 0,1 1 0 0 0,-1 0 0 0 0,1-1-12 0 0,0 1 1 0 0,0 0-1 0 0,0 0 0 0 0,0 0 0 0 0,0 0 0 0 0,0 0 0 0 0,0 0 0 0 0,0 0 1 0 0,1 0-1 0 0,-1-1 0 0 0,0 1 0 0 0,1 0 0 0 0,-1 0 0 0 0,1 0 1 0 0,-1-1-1 0 0,1 1 0 0 0,-1 0 0 0 0,1 0 0 0 0,-1-1 0 0 0,1 1 0 0 0,0 0 1 0 0,-1-1-1 0 0,1 1 0 0 0,1 0 0 0 0,22 15-328 0 0,0-6 169 0 0,1-1-1 0 0,0-1 0 0 0,1-1 1 0 0,43 7-1 0 0,-22-6 118 0 0,32 8 54 0 0,171 39 0 0 0,-194-40-11 0 0,-19-7 26 0 0,0 2 0 0 0,0 2 0 0 0,61 29 1 0 0,-97-41-22 0 0,0 1 1 0 0,1 0 0 0 0,-1 0-1 0 0,0-1 1 0 0,0 1 0 0 0,0 0-1 0 0,0 0 1 0 0,0 0 0 0 0,0 0-1 0 0,2 2 1 0 0,-3-2 6 0 0,0 0 0 0 0,1 0 0 0 0,-1-1 0 0 0,0 1 0 0 0,0 0 0 0 0,0-1 0 0 0,0 1 0 0 0,0 0 0 0 0,0 0 0 0 0,0-1 0 0 0,0 1 0 0 0,0 0 0 0 0,-1 0 0 0 0,1-1 0 0 0,0 1 0 0 0,0 0 0 0 0,0-1 0 0 0,-1 1 0 0 0,1 0-1 0 0,0-1 1 0 0,-1 1 0 0 0,1 0 0 0 0,-1-1 0 0 0,1 1 0 0 0,-1-1 0 0 0,1 1 0 0 0,-1-1 0 0 0,1 1 0 0 0,-1-1 0 0 0,0 1 0 0 0,0 0 0 0 0,-2 1 17 0 0,-1 0 0 0 0,1 0 0 0 0,0-1 0 0 0,-1 1 0 0 0,-4 1 0 0 0,-34 7 238 0 0,0-1 1 0 0,-83 5 0 0 0,91-11-134 0 0,-162 7 368 0 0,-15 1 19 0 0,172-4-319 0 0,38-7-188 0 0,-10 4-19 0 0,11-3 7 0 0,0-1 1 0 0,0 1-1 0 0,-1-1 1 0 0,1 1-1 0 0,0-1 1 0 0,0 1-1 0 0,-1-1 1 0 0,1 1-1 0 0,0 0 0 0 0,0-1 1 0 0,0 1-1 0 0,0-1 1 0 0,0 1-1 0 0,0 0 1 0 0,0-1-1 0 0,0 1 1 0 0,0-1-1 0 0,0 1 1 0 0,0-1-1 0 0,1 1 1 0 0,-1 0-1 0 0,0-1 1 0 0,1 1-1 0 0,10 16-186 0 0,18 8-129 0 0,-9-14 196 0 0,-1 0 0 0 0,1-1 0 0 0,1-1 0 0 0,38 11 0 0 0,-23-8 136 0 0,17 6-25 0 0,112 43-20 0 0,-153-56 37 0 0,25 11 0 0 0,43 26 0 0 0,-67-33 0 0 0,-13-8 0 0 0,1-1 0 0 0,-1 0 0 0 0,0 1 0 0 0,0-1 0 0 0,0 1 0 0 0,1-1 0 0 0,-1 0 0 0 0,0 1 0 0 0,0-1 0 0 0,0 1 0 0 0,0-1 0 0 0,0 1 0 0 0,1-1 0 0 0,-1 1 0 0 0,0-1 0 0 0,0 1 0 0 0,0-1 0 0 0,0 0 0 0 0,0 1 0 0 0,-1-1 0 0 0,1 1 0 0 0,0 0 0 0 0,-1 1 4 0 0,0-1-1 0 0,0 1 1 0 0,0-1-1 0 0,0 1 1 0 0,0-1-1 0 0,-1 1 1 0 0,1-1-1 0 0,0 0 1 0 0,-1 0 0 0 0,1 1-1 0 0,-1-1 1 0 0,1 0-1 0 0,-1 0 1 0 0,0 0-1 0 0,0-1 1 0 0,1 1-1 0 0,-1 0 1 0 0,-3 0-1 0 0,-36 8 128 0 0,39-9-121 0 0,-150 18 556 0 0,-38 6-44 0 0,154-17-429 0 0,-66 13 148 0 0,86-15-231 0 0,6 0-23 0 0,9-3-59 0 0,1-1 57 0 0,0 0-1 0 0,1 0 1 0 0,-1 0 0 0 0,1 0 0 0 0,-1 0-1 0 0,1 1 1 0 0,-1-1 0 0 0,1 0 0 0 0,0 0-1 0 0,0-1 1 0 0,-1 1 0 0 0,2 1 0 0 0,0 0-14 0 0,2 3-14 0 0,1-1-1 0 0,0 1 0 0 0,0-1 1 0 0,0 0-1 0 0,1-1 1 0 0,-1 1-1 0 0,1-1 0 0 0,0 0 1 0 0,0 0-1 0 0,7 2 1 0 0,10 2-111 0 0,34 6 1 0 0,-38-9 149 0 0,103 23-110 0 0,316 73 90 0 0,-414-94 24 0 0,0 1 0 0 0,-1 1 0 0 0,34 17 0 0 0,-57-25 1 0 0,1 1-1 0 0,0-1 1 0 0,0 0 0 0 0,-1 1-1 0 0,1-1 1 0 0,0 0-1 0 0,-1 1 1 0 0,1-1-1 0 0,-1 1 1 0 0,1-1-1 0 0,-1 1 1 0 0,1-1 0 0 0,-1 1-1 0 0,1 0 1 0 0,-1-1-1 0 0,1 1 1 0 0,-1 0-1 0 0,1 1 1 0 0,-1-1 1 0 0,-1 0 1 0 0,1 0-1 0 0,-1 0 1 0 0,1 1 0 0 0,-1-1-1 0 0,1 0 1 0 0,-1 0-1 0 0,1 0 1 0 0,-1 0-1 0 0,0 0 1 0 0,0 0-1 0 0,0 0 1 0 0,0 0-1 0 0,0 0 1 0 0,0-1-1 0 0,0 1 1 0 0,0 0-1 0 0,0 0 1 0 0,0-1-1 0 0,0 1 1 0 0,0-1-1 0 0,0 1 1 0 0,0-1-1 0 0,-1 1 1 0 0,-1-1-1 0 0,-35 11 114 0 0,-27-1 120 0 0,-73 3 0 0 0,85-9-156 0 0,-228 11 225 0 0,201-11-95 0 0,11 3 111 0 0,-17 0-134 0 0,87-4-314 0 0,1 1 66 0 0,1 1 0 0 0,0-1-1 0 0,0 0 1 0 0,0 0-1 0 0,1 0 1 0 0,0-1 0 0 0,-1 1-1 0 0,1-1 1 0 0,0 0 0 0 0,1 0-1 0 0,-1 0 1 0 0,0 0-1 0 0,1-1 1 0 0,0 0 0 0 0,6 3-1 0 0,8 2-82 0 0,1-1 0 0 0,33 5 0 0 0,179 26-55 0 0,170 36 172 0 0,-356-59 27 0 0,-45-13 0 0 0,0-1 0 0 0,0 1 0 0 0,0-1 0 0 0,0 0 0 0 0,0 1 0 0 0,0 0 0 0 0,0-1 0 0 0,0 1 0 0 0,0 0 0 0 0,0-1 0 0 0,0 2 0 0 0,-1-2 0 0 0,0 1 0 0 0,0-1 0 0 0,0 1 0 0 0,0-1 0 0 0,0 1 0 0 0,0-1 0 0 0,0 0 0 0 0,0 1 0 0 0,0-1 0 0 0,-1 1 0 0 0,1-1 0 0 0,0 0 0 0 0,0 1 0 0 0,-1-1 0 0 0,1 0 0 0 0,0 1 0 0 0,0-1 0 0 0,-1 0 0 0 0,1 1 0 0 0,0-1 0 0 0,-1 0 0 0 0,1 0 0 0 0,0 1 0 0 0,-1-1 0 0 0,1 0 0 0 0,-1 0 0 0 0,-14 9 14 0 0,14-9-9 0 0,-13 6 50 0 0,0 0 0 0 0,-1-1 0 0 0,1-1-1 0 0,-1 0 1 0 0,-30 3 0 0 0,-78-1 122 0 0,102-6-150 0 0,-113-1 114 0 0,-109 6 150 0 0,201-2-193 0 0,9-1 43 0 0,0 1-1 0 0,-56 14 0 0 0,86-17-199 0 0,4 3-9 0 0,1 1 26 0 0,0-1 0 0 0,0 1 0 0 0,0-1-1 0 0,1 1 1 0 0,-1-1 0 0 0,1 0 0 0 0,0 0-1 0 0,0 0 1 0 0,0-1 0 0 0,0 1 0 0 0,0 0-1 0 0,1-1 1 0 0,-1 0 0 0 0,1 0 0 0 0,0 0-1 0 0,-1-1 1 0 0,9 3 0 0 0,8 3-108 0 0,2-1 0 0 0,23 4 0 0 0,-36-9 138 0 0,357 51-171 0 0,21 4 52 0 0,-344-48 118 0 0,0 3 0 0 0,-1 1-1 0 0,66 29 1 0 0,-107-40 13 0 0,0-1 0 0 0,0 1 0 0 0,0-1 0 0 0,0 1 0 0 0,0-1 0 0 0,0 1 0 0 0,0 0 0 0 0,0-1 0 0 0,0 1 0 0 0,0 0 0 0 0,0 0 0 0 0,0 0 0 0 0,0 1 0 0 0,-1-2 2 0 0,0 1-1 0 0,0-1 1 0 0,0 1-1 0 0,0 0 1 0 0,0-1 0 0 0,0 1-1 0 0,0-1 1 0 0,0 1 0 0 0,0-1-1 0 0,0 1 1 0 0,0 0-1 0 0,-1-1 1 0 0,1 1 0 0 0,0-1-1 0 0,0 1 1 0 0,0-1 0 0 0,-1 1-1 0 0,1-1 1 0 0,0 1-1 0 0,-1-1 1 0 0,1 0 0 0 0,-1 1-1 0 0,1-1 1 0 0,0 1 0 0 0,-1-1-1 0 0,0 1 1 0 0,-16 9 22 0 0,0-5 77 0 0,1-1 1 0 0,-1-1-1 0 0,0 0 1 0 0,-25 1-1 0 0,6-1 57 0 0,-389 18 726 0 0,148-13-341 0 0,2 23 325 0 0,268-30-857 0 0,-1 0-10 0 0,0 1 1 0 0,0 0 0 0 0,-9 3-1 0 0,3 3-38 0 0,14-7 18 0 0,-1-1-1 0 0,1 1 1 0 0,-1-1-1 0 0,1 1 1 0 0,-1 0 0 0 0,1-1-1 0 0,-1 1 1 0 0,1-1 0 0 0,0 1-1 0 0,-1 0 1 0 0,1-1 0 0 0,0 1-1 0 0,0 0 1 0 0,0 0-1 0 0,-1-1 1 0 0,1 1 0 0 0,0 0-1 0 0,0-1 1 0 0,0 1 0 0 0,0 0-1 0 0,0 0 1 0 0,0-1 0 0 0,1 1-1 0 0,-1 1 1 0 0,1 0-11 0 0,-1 0 0 0 0,1 0 1 0 0,0 0-1 0 0,0-1 0 0 0,0 1 1 0 0,0 0-1 0 0,1 0 0 0 0,1 2 1 0 0,3 2-73 0 0,0 0 1 0 0,1-1 0 0 0,10 8 0 0 0,-4-5-33 0 0,1-1 0 0 0,0 0-1 0 0,0 0 1 0 0,1-2 0 0 0,27 8 0 0 0,81 9-83 0 0,-62-13 155 0 0,238 33 49 0 0,-132-21 15 0 0,-132-16-2 0 0,10 1 0 0 0,64 16 0 0 0,-88-16 0 0 0,-5-2 0 0 0,24 10 0 0 0,-29-8 11 0 0,-11-6-10 0 0,0 0-1 0 0,0 0 1 0 0,0 0 0 0 0,0 0 0 0 0,0 0 0 0 0,0 0-1 0 0,0 0 1 0 0,0 0 0 0 0,0 0 0 0 0,0 0-1 0 0,0 0 1 0 0,0 0 0 0 0,0 0 0 0 0,0 0-1 0 0,-1 0 1 0 0,1 0 0 0 0,0 1 0 0 0,0-1-1 0 0,0 0 1 0 0,0 0 0 0 0,0 0 0 0 0,0 0-1 0 0,0 0 1 0 0,0 0 0 0 0,0 0 0 0 0,0 0 0 0 0,0 0-1 0 0,0 0 1 0 0,0 0 0 0 0,0 0 0 0 0,0 0-1 0 0,0 0 1 0 0,0 0 0 0 0,0 1 0 0 0,0-1-1 0 0,0 0 1 0 0,0 0 0 0 0,0 0 0 0 0,0 0-1 0 0,0 0 1 0 0,0 0 0 0 0,0 0 0 0 0,0 0-1 0 0,0 0 1 0 0,0 0 0 0 0,0 0 0 0 0,0 0 0 0 0,0 0-1 0 0,0 0 1 0 0,0 1 0 0 0,0-1 0 0 0,0 0-1 0 0,0 0 1 0 0,0 0 0 0 0,1 0 0 0 0,-21 7 75 0 0,0 0 0 0 0,0-2 0 0 0,0 0 0 0 0,-26 2 0 0 0,17-2-18 0 0,-40 5 75 0 0,-87 2 0 0 0,-69-11 5 0 0,213-1-130 0 0,-583 32 436 0 0,580-31-423 0 0,5 0-19 0 0,0 1 1 0 0,-19 4-1 0 0,29-6-4 0 0,0 0 0 0 0,0 0-1 0 0,0 0 1 0 0,-1 0 0 0 0,1 0-1 0 0,0 0 1 0 0,0 0 0 0 0,0 0-1 0 0,0 0 1 0 0,0 0 0 0 0,0 0-1 0 0,0 0 1 0 0,0 1 0 0 0,0-1-1 0 0,0 0 1 0 0,0 0 0 0 0,0 0 0 0 0,-1 0-1 0 0,1 0 1 0 0,0 0 0 0 0,0 0-1 0 0,0 0 1 0 0,0 0 0 0 0,0 0-1 0 0,0 0 1 0 0,0 0 0 0 0,0 0-1 0 0,0 0 1 0 0,0 0 0 0 0,0 0-1 0 0,0 0 1 0 0,0 0 0 0 0,0 1-1 0 0,0-1 1 0 0,0 0 0 0 0,0 0-1 0 0,0 0 1 0 0,0 0 0 0 0,0 0-1 0 0,0 0 1 0 0,0 0 0 0 0,0 0 0 0 0,0 0-1 0 0,0 0 1 0 0,0 0 0 0 0,0 1-1 0 0,0-1 1 0 0,0 0 0 0 0,0 0-1 0 0,0 0 1 0 0,0 0 0 0 0,0 0-1 0 0,0 0 1 0 0,0 0 0 0 0,0 0-1 0 0,0 0 1 0 0,0 0 0 0 0,0 0-1 0 0,0 0 1 0 0,0 0 0 0 0,0 0-1 0 0,0 1 1 0 0,0-1 0 0 0,1 0 0 0 0,-1 0-1 0 0,0 0 1 0 0,0 0 0 0 0,0 0-1 0 0,3 4-38 0 0,0 0 0 0 0,0-1-1 0 0,1 1 1 0 0,-1 0 0 0 0,1-1-1 0 0,0 0 1 0 0,0 0 0 0 0,0 0-1 0 0,1-1 1 0 0,-1 1 0 0 0,1-1-1 0 0,-1 0 1 0 0,1 0 0 0 0,0-1-1 0 0,7 2 1 0 0,13 3-50 0 0,44 5 1 0 0,-57-10 60 0 0,413 32-52 0 0,-299-26 76 0 0,195 6 6 0 0,-11-2 0 0 0,396 11 937 0 0,-520-18-774 0 0,70-2 337 0 0,147 5 87 0 0,-268-2-489 0 0,214 15 33 0 0,-231 0-229 0 0,-115-20-14 0 0,-21 2-1084 0 0,-237-5 335 0 0,186 0 872 0 0,-684-40 27 0 0,135 5 170 0 0,538 34-165 0 0,-371-20-20 0 0,433 23-56 0 0,14 0-131 0 0,7 1-199 0 0,138 2-198 0 0,117-2-630 0 0,-87-6 1198 0 0,461-21 64 0 0,-279 7 15 0 0,439-33 198 0 0,-568 33-186 0 0,692-71 244 0 0,-683 65-255 0 0,722-78 327 0 0,0 46 5 0 0,-532 56-241 0 0,-7 26-86 0 0,-304-7-44 0 0,-408-42-112 0 0,247 22 58 0 0,-754-36-38 0 0,339 19 24 0 0,221 9 20 0 0,-747-40 0 0 0,-41 5 0 0 0,-2 17 0 0 0,854 24 0 0 0,-867-28 0 0 0,558 17 0 0 0,387 14-202 0 0,630-30-1300 0 0,-406 20 1384 0 0,1886-145 1114 0 0,-336 104-626 0 0,-632 76-34 0 0,-887-15-307 0 0,544 42 30 0 0,-512-32-59 0 0,119 13 0 0 0,-6 22 0 0 0,-272-47-42 0 0,-54-2-412 0 0,-320-12-281 0 0,309 6 694 0 0,-1497-86-101 0 0,192 33 931 0 0,1018 46-516 0 0,-772-3 119 0 0,843 16-343 0 0,-457 11 33 0 0,1 19-85 0 0,631-30-62 0 0,-91 11-244 0 0,159-13 144 0 0,11-2 159 0 0,0 1 1 0 0,0-1 0 0 0,-1 0 0 0 0,1 0 0 0 0,0 0 0 0 0,0 0 0 0 0,0 0 0 0 0,0 0 0 0 0,0 0 0 0 0,0 0-1 0 0,0 0 1 0 0,0 0 0 0 0,0 0 0 0 0,0 0 0 0 0,0 0 0 0 0,0 0 0 0 0,0 0 0 0 0,0 0 0 0 0,0 0 0 0 0,0 1-1 0 0,-1-1 1 0 0,1 0 0 0 0,0 0 0 0 0,0 0 0 0 0,0 0 0 0 0,0 0 0 0 0,0 0 0 0 0,0 0 0 0 0,0 0 0 0 0,0 0-1 0 0,0 0 1 0 0,0 1 0 0 0,0-1 0 0 0,0 0 0 0 0,0 0 0 0 0,0 0 0 0 0,0 0 0 0 0,0 0 0 0 0,0 0 0 0 0,1 0 0 0 0,-1 0-1 0 0,0 0 1 0 0,0 0 0 0 0,0 0 0 0 0,0 1 0 0 0,0-1 0 0 0,0 0 0 0 0,0 0 0 0 0,0 0 0 0 0,18 8-283 0 0,-18-8 290 0 0,20 7-153 0 0,0-1-1 0 0,0-1 1 0 0,34 3-1 0 0,69 1-285 0 0,-82-8 304 0 0,610 27-140 0 0,45 2 513 0 0,-4 24 81 0 0,-228 3-79 0 0,-9 32-164 0 0,-256-31-145 0 0,-165-46-29 0 0,-1 2 1 0 0,-1 1 0 0 0,51 32 0 0 0,-73-40 1 0 0,0 0 0 0 0,0 1 0 0 0,0 0 0 0 0,11 14-1 0 0,-19-20 43 0 0,0 0 0 0 0,-1 1 0 0 0,1-1 0 0 0,-1 0 0 0 0,1 1 0 0 0,-1 0 0 0 0,0-1 0 0 0,0 1 0 0 0,0 0 0 0 0,1 5 0 0 0,-2-6 10 0 0,0-1 0 0 0,0 1 0 0 0,0 0 1 0 0,0-1-1 0 0,0 1 0 0 0,-1 0 0 0 0,1-1 0 0 0,-1 1 0 0 0,1 0 1 0 0,-1-1-1 0 0,0 1 0 0 0,1-1 0 0 0,-1 1 0 0 0,0-1 0 0 0,0 1 1 0 0,0-1-1 0 0,0 0 0 0 0,0 1 0 0 0,-3 1 0 0 0,-2 2-60 0 0,-1-1 1 0 0,1 0-1 0 0,-1 0 0 0 0,0-1 0 0 0,-1 0 0 0 0,1 0 0 0 0,0 0 0 0 0,-1-1 1 0 0,-15 2-1 0 0,-45 10-242 0 0,-2-4 1 0 0,-75 2 0 0 0,-141-10 569 0 0,275-2-201 0 0,-814-32 1977 0 0,735 28-1709 0 0,-749-56 1520 0 0,684 47-1509 0 0,-109-9 187 0 0,-415-28 762 0 0,286 33-1077 0 0,382 17-453 0 0,30 2-1043 0 0,-6 0 1309 0 0,203 13-1654 0 0,4-15 1131 0 0,-98-1 588 0 0,142 1 116 0 0,409 2 703 0 0,-2 29 86 0 0,-257 10-499 0 0,-5 27-148 0 0,-409-68-312 0 0,117 25-164 0 0,143 52-1 0 0,-254-75 134 0 0,0 0-39 0 0,-1 0-1 0 0,1 0 1 0 0,-1 0 0 0 0,1 1 0 0 0,-1 0-1 0 0,0 0 1 0 0,0 0 0 0 0,0 1 0 0 0,5 5 0 0 0,-9-9 53 0 0,-1 1 1 0 0,1-1 0 0 0,-1 1 0 0 0,1-1 0 0 0,-1 1-1 0 0,0-1 1 0 0,1 1 0 0 0,-1-1 0 0 0,0 1-1 0 0,0-1 1 0 0,1 1 0 0 0,-1-1 0 0 0,0 1 0 0 0,0 0-1 0 0,0-1 1 0 0,0 1 0 0 0,0-1 0 0 0,0 1 0 0 0,0 0-1 0 0,0-1 1 0 0,0 1 0 0 0,0-1 0 0 0,0 1-1 0 0,0 0 1 0 0,0-1 0 0 0,0 1 0 0 0,0-1 0 0 0,-1 2-1 0 0,0-1-15 0 0,0 0-1 0 0,0 0 0 0 0,0 0 0 0 0,0 0 1 0 0,0 0-1 0 0,-1 0 0 0 0,1 0 0 0 0,0-1 1 0 0,0 1-1 0 0,-1 0 0 0 0,1-1 0 0 0,-2 1 1 0 0,-15 4-213 0 0,0-1 1 0 0,0 0-1 0 0,0-2 1 0 0,0 0-1 0 0,0-1 1 0 0,-23-2 0 0 0,9 1-35 0 0,-544-20-513 0 0,1-35 1920 0 0,141-1-29 0 0,146 18-278 0 0,-252-42 658 0 0,145 21-539 0 0,27 0-327 0 0,348 55-633 0 0,8 2-10 0 0,0 0 1 0 0,1 0-1 0 0,-1-1 0 0 0,1-1 0 0 0,0 0 0 0 0,-14-7 0 0 0,24 10-107 0 0,5 0-13 0 0,38-9-493 0 0,82-6 1 0 0,-70 10 362 0 0,798-109-1016 0 0,-61 6 1400 0 0,1754-85 1104 0 0,-1708 188-1061 0 0,-633 10-126 0 0,504 18 36 0 0,-605-17-68 0 0,501 42-248 0 0,-599-47 137 0 0,-11-1-15 0 0,-188-22-601 0 0,95 15 563 0 0,-645-60 9 0 0,-658-19 166 0 0,-508 56 536 0 0,1384 31-256 0 0,-362 8 179 0 0,96 4-299 0 0,648-10-118 0 0,-134-4-51 0 0,261 0-108 0 0,32 0-119 0 0,197-16-1085 0 0,31-2 825 0 0,-77 1 359 0 0,483-47-141 0 0,444 2 1290 0 0,1298 92 0 0 0,-1560 49-579 0 0,-19 76-231 0 0,-794-149-200 0 0,106 29 8 0 0,-101-25-16 0 0,0 0 0 0 0,42 23 0 0 0,-66-31 5 0 0,1 0-1 0 0,0 0 1 0 0,0 0 0 0 0,0 0-1 0 0,0 0 1 0 0,0 0-1 0 0,0 0 1 0 0,0 0-1 0 0,0 0 1 0 0,0 0 0 0 0,-1 0-1 0 0,1 0 1 0 0,0 0-1 0 0,0 0 1 0 0,0 1-1 0 0,0-1 1 0 0,0 0 0 0 0,0 0-1 0 0,0 0 1 0 0,0 0-1 0 0,0 0 1 0 0,0 0-1 0 0,0 0 1 0 0,0 0 0 0 0,0 1-1 0 0,0-1 1 0 0,0 0-1 0 0,0 0 1 0 0,0 0-1 0 0,0 0 1 0 0,0 0 0 0 0,0 0-1 0 0,0 0 1 0 0,0 0-1 0 0,0 1 1 0 0,0-1-1 0 0,0 0 1 0 0,0 0-1 0 0,0 0 1 0 0,0 0 0 0 0,0 0-1 0 0,0 0 1 0 0,0 0-1 0 0,1 0 1 0 0,-1 0-1 0 0,0 1 1 0 0,0-1 0 0 0,0 0-1 0 0,0 0 1 0 0,0 0-1 0 0,0 0 1 0 0,0 0-1 0 0,0 0 1 0 0,1 0 0 0 0,-10 3-23 0 0,1 0 1 0 0,-1 0 0 0 0,0-1 0 0 0,0 0 0 0 0,1 0 0 0 0,-1-1-1 0 0,-15 0 1 0 0,-348-17-442 0 0,240 6 372 0 0,-16-1 93 0 0,-873-68 305 0 0,-723-59 1236 0 0,-755 4 257 0 0,2356 132-2798 0 0,159 2 571 0 0,0 2 1 0 0,19 3-1 0 0,9 2 61 0 0,251 8-619 0 0,1-18 1097 0 0,-213 2-169 0 0,232-5 126 0 0,526-2 258 0 0,-5 56 43 0 0,-588-12-288 0 0,-190-24-64 0 0,-1 2 0 0 0,67 27 0 0 0,-105-34-39 0 0,-1 1 0 0 0,0 1-1 0 0,32 21 1 0 0,-48-29-27 0 0,0 0-1 0 0,0 1 1 0 0,0 0 0 0 0,0-1 0 0 0,0 1 0 0 0,0 0-1 0 0,-1 0 1 0 0,1 0 0 0 0,-1 0 0 0 0,1 0-1 0 0,-1 1 1 0 0,0-1 0 0 0,1 3 0 0 0,-2-3 12 0 0,0-1 0 0 0,1 0 1 0 0,-1 0-1 0 0,-1 1 1 0 0,1-1-1 0 0,0 0 0 0 0,0 1 1 0 0,0-1-1 0 0,-1 0 1 0 0,1 0-1 0 0,-1 1 0 0 0,1-1 1 0 0,-1 0-1 0 0,1 0 1 0 0,-1 0-1 0 0,0 0 1 0 0,1 0-1 0 0,-1 0 0 0 0,0 0 1 0 0,0 0-1 0 0,0 0 1 0 0,0 0-1 0 0,0 0 0 0 0,0 0 1 0 0,0-1-1 0 0,0 1 1 0 0,-1 0-1 0 0,-6 4-97 0 0,0 0 0 0 0,0-1 0 0 0,-1 0 0 0 0,1-1 0 0 0,-1 0 0 0 0,0 0-1 0 0,-10 1 1 0 0,-67 7-425 0 0,70-10 460 0 0,-317 11-810 0 0,-5-21 1481 0 0,319 8-536 0 0,-493-37 1365 0 0,305 20-730 0 0,-251-30 613 0 0,167 15-598 0 0,-145-14 103 0 0,-252-25-122 0 0,0 25-593 0 0,671 47-165 0 0,14 0-40 0 0,7 2-155 0 0,15 6 161 0 0,0-1 0 0 0,0 0 0 0 0,0-1-1 0 0,38 5 1 0 0,88 4-143 0 0,-122-13 283 0 0,646 26 606 0 0,-607-27-554 0 0,339 7 201 0 0,522 19-75 0 0,-566 0-45 0 0,-8 27-1297 0 0,-361-51 322 0 0,-25-4 354 0 0,-1-1 0 0 0,-71-16 0 0 0,63 9 471 0 0,-336-40 391 0 0,185 27 5 0 0,-553-72 879 0 0,254 28-651 0 0,266 34-374 0 0,-491-83 45 0 0,661 102-292 0 0,53 11-51 0 0,8 0 12 0 0,10 1-39 0 0,-10 1 62 0 0,200-8-871 0 0,-108 6 654 0 0,1330-20 263 0 0,-1256 21 107 0 0,1107 16 872 0 0,24 88-881 0 0,-1057-62-128 0 0,-234-38-92 0 0,-11-2 25 0 0,-14-1-74 0 0,-283-25-887 0 0,128 9 964 0 0,-2010-183 512 0 0,1268 107 592 0 0,603 58-641 0 0,34 3-296 0 0,105 21-331 0 0,169 10 85 0 0,9 2-598 0 0,24 9 418 0 0,0-2 1 0 0,1-1-1 0 0,41 6 1 0 0,98 3-146 0 0,89-6 195 0 0,-96-6 362 0 0,566 10 279 0 0,-144-5-142 0 0,-119 4-64 0 0,1120 43 515 0 0,-5 62-127 0 0,-242 85-418 0 0,-1177-165-459 0 0,-156-37 51 0 0,-12-3-68 0 0,-360-45-924 0 0,294 35 1136 0 0,-1813-222-73 0 0,400 123 957 0 0,-3 60 60 0 0,399 55-440 0 0,968 0-344 0 0,-283-4-171 0 0,360-6-651 0 0,83 8 139 0 0,71-4 0 0 0,44-12-534 0 0,-152 13 1185 0 0,545-47-2362 0 0,-431 38 2208 0 0,45-3-90 0 0,625-41 36 0 0,613 22 2091 0 0,-4 99 147 0 0,-1360-65-2012 0 0,471 51 203 0 0,-8 18-104 0 0,-282-31-164 0 0,-156-26-36 0 0,83 30 0 0 0,-137-43 43 0 0,0 0 0 0 0,0 0-1 0 0,0 1 1 0 0,0 0 0 0 0,5 3 0 0 0,-9-5 31 0 0,-1-1 1 0 0,1 1 0 0 0,-1-1 0 0 0,1 1 0 0 0,-1-1 0 0 0,1 1-1 0 0,-1 0 1 0 0,1-1 0 0 0,-1 1 0 0 0,0-1 0 0 0,1 1-1 0 0,-1 0 1 0 0,0-1 0 0 0,1 1 0 0 0,-1 1 0 0 0,0-2 5 0 0,0 1 0 0 0,0-1 1 0 0,0 0-1 0 0,0 1 1 0 0,0-1-1 0 0,0 1 0 0 0,0-1 1 0 0,-1 0-1 0 0,1 1 0 0 0,0-1 1 0 0,0 0-1 0 0,0 1 0 0 0,0-1 1 0 0,-1 0-1 0 0,1 1 1 0 0,0-1-1 0 0,0 0 0 0 0,-1 0 1 0 0,1 1-1 0 0,0-1 0 0 0,-1 1 1 0 0,-2 0-39 0 0,0 0 0 0 0,1 1 1 0 0,-1-1-1 0 0,0 0 1 0 0,0 0-1 0 0,-5 0 0 0 0,-38 6-681 0 0,-1-2 0 0 0,-87-2-1 0 0,95-3 450 0 0,-1210-49-604 0 0,1165 44 975 0 0,-820-58 1622 0 0,-2-16 1155 0 0,-270-33-289 0 0,455 54-1908 0 0,249 39-893 0 0,347 15-211 0 0,-136-3-1329 0 0,250 7 1455 0 0,12 0 297 0 0,-1 0 1 0 0,0 1-1 0 0,0-1 1 0 0,0 0-1 0 0,0 0 1 0 0,0 0 0 0 0,0 0-1 0 0,0 0 1 0 0,0 0-1 0 0,0 0 1 0 0,0 0-1 0 0,0 0 1 0 0,0 0-1 0 0,0 0 1 0 0,0 0 0 0 0,0 0-7 0 0,0 0 0 0 0,0 0 6 0 0,0 0 1 0 0,0 0 0 0 0,0 0-1 0 0,0 0 1 0 0,0 0-1 0 0,0 0 1 0 0,0 0-1 0 0,0 0 1 0 0,0 0-1 0 0,0 0 1 0 0,0 0 0 0 0,0 0-1 0 0,0 0 1 0 0,0 0-1 0 0,0 0 1 0 0,0 1-1 0 0,0-1 1 0 0,0 0 0 0 0,0 0-1 0 0,0 0 1 0 0,0 0-1 0 0,0 0 1 0 0,0 0-1 0 0,0 0 1 0 0,0 0-1 0 0,0 0 1 0 0,0 0 0 0 0,0 0-1 0 0,0 0 1 0 0,0 0-1 0 0,0 0 1 0 0,0 0-7 0 0,0 0 7 0 0,0 0-1 0 0,0 0 1 0 0,0 0-1 0 0,0 0 1 0 0,0 0-1 0 0,0 0 1 0 0,0 0 0 0 0,0 0-1 0 0,0 0 1 0 0,0 0-1 0 0,0 0 1 0 0,0 0-1 0 0,16 7-568 0 0,-9-5 676 0 0,22 8-158 0 0,2-2 0 0 0,54 8 0 0 0,65-2 125 0 0,-114-11 13 0 0,566 30 1019 0 0,-38-3-717 0 0,-327-16-334 0 0,180 16-34 0 0,-399-27-17 0 0,421 58-212 0 0,-421-58 24 0 0,0 1 1 0 0,0 0-1 0 0,0 1 1 0 0,-1 2-1 0 0,26 11 1 0 0,-39-15-705 0 0,-18 3-519 0 0,3-2 1079 0 0,1 0 1 0 0,-1-1-1 0 0,0 0 1 0 0,0 0-1 0 0,-16 0 1 0 0,-75 2 230 0 0,89-4 72 0 0,-395-13 1456 0 0,275 6-418 0 0,-417-22 1372 0 0,280 14-1718 0 0,-6-5-259 0 0,-112-5-5 0 0,319 22-338 0 0,-455-3 70 0 0,92 34-239 0 0,351-22-77 0 0,66-6 136 0 0,2-1-63 0 0,1 1 1 0 0,0 1-1 0 0,0 0 1 0 0,-22 7-1 0 0,32-8-85 0 0,4 2-27 0 0,3 2 157 0 0,0 0 1 0 0,0 0 0 0 0,1 0 0 0 0,0-1-1 0 0,0 0 1 0 0,0 0 0 0 0,0 0-1 0 0,1-1 1 0 0,-1 0 0 0 0,1 0 0 0 0,11 2-1 0 0,11 3-319 0 0,43 6-1 0 0,-63-13 380 0 0,197 28 174 0 0,-21-5-2 0 0,163 31-227 0 0,-296-48-113 0 0,-28-4-73 0 0,-1 1 0 0 0,1 1 0 0 0,33 11 0 0 0,-54-15-77 0 0,-15 2-593 0 0,-4-2 961 0 0,0-2-1 0 0,0 0 1 0 0,1 0 0 0 0,-19-5-1 0 0,0 0 79 0 0,-303-64 1166 0 0,6-30-156 0 0,298 90-916 0 0,0-2-1 0 0,2-2 1 0 0,-1-1-1 0 0,-48-31 1 0 0,79 45-201 0 0,-1 0-1 0 0,0 0 1 0 0,0-1-1 0 0,1 1 1 0 0,-1-1-1 0 0,0 1 1 0 0,1-1-1 0 0,0 0 1 0 0,-1 1-1 0 0,1-1 1 0 0,0 0 0 0 0,0 0-1 0 0,-1-2 1 0 0,2 3-8 0 0,0 0 0 0 0,0 0 0 0 0,0 0 0 0 0,0 0 0 0 0,0 0 0 0 0,0 0 0 0 0,0 0 0 0 0,0 0 0 0 0,0 0 0 0 0,1 0-1 0 0,-1 0 1 0 0,0 0 0 0 0,1 0 0 0 0,-1 0 0 0 0,1 0 0 0 0,-1 0 0 0 0,1 0 0 0 0,-1 1 0 0 0,1-1 0 0 0,0 0 0 0 0,-1 0 0 0 0,1 0 0 0 0,0 1 0 0 0,0-1 0 0 0,-1 1 0 0 0,1-1 0 0 0,2 0 0 0 0,6-5-4 0 0,0 1 0 0 0,1 0 1 0 0,-1 1-1 0 0,1 0 0 0 0,20-6 0 0 0,0 1-22 0 0,115-36-139 0 0,246-44 0 0 0,160 15 259 0 0,425-1 243 0 0,4 59-67 0 0,587 110 691 0 0,-450 59-804 0 0,-861-115-521 0 0,-261-39 294 0 0,1 0-1 0 0,-1 0 1 0 0,1-1 0 0 0,-1 1-1 0 0,-4-4 1 0 0,-14-4 0 0 0,-50-12-131 0 0,-124-20-1 0 0,-82 8 63 0 0,190 23 97 0 0,-1118-87-146 0 0,646 59 166 0 0,-1746-118 324 0 0,2200 150-286 0 0,-549-28 136 0 0,327 32-660 0 0,316 4-563 0 0,28 1-223 0 0,43 0-161 0 0,59-3 0 0 0,-38-1 1212 0 0,705-8-271 0 0,-434 6 676 0 0,740 4 974 0 0,143 35-246 0 0,-5 56-158 0 0,-715-33-704 0 0,-7 16 0 0 0,-374-49-140 0 0,155 51 0 0 0,-281-75 100 0 0,1 0-28 0 0,0 0 0 0 0,0 0 0 0 0,0 1-1 0 0,0 0 1 0 0,-1 0 0 0 0,1 1-1 0 0,-1 0 1 0 0,10 7 0 0 0,-16-10 29 0 0,1-1-1 0 0,-1 0 1 0 0,0 0 0 0 0,0 0 0 0 0,1 1 0 0 0,-1-1 0 0 0,0 0 0 0 0,0 1 0 0 0,0-1 0 0 0,1 0 0 0 0,-1 0-1 0 0,0 1 1 0 0,0-1 0 0 0,0 0 0 0 0,0 1 0 0 0,0-1 0 0 0,1 0 0 0 0,-1 1 0 0 0,0-1 0 0 0,0 1 0 0 0,0-1-1 0 0,0 0 1 0 0,0 1 0 0 0,0-1 0 0 0,0 0 0 0 0,0 1 0 0 0,0-1 0 0 0,-1 0 0 0 0,1 1 0 0 0,0-1-1 0 0,0 0 1 0 0,0 1 0 0 0,0-1 0 0 0,0 0 0 0 0,-1 1 0 0 0,1-1 0 0 0,0 0 0 0 0,0 1 0 0 0,0-1 0 0 0,-1 0-1 0 0,1 0 1 0 0,0 1 0 0 0,0-1 0 0 0,-1 0 0 0 0,1 0 0 0 0,0 0 0 0 0,-1 1 0 0 0,1-1 0 0 0,0 0 0 0 0,-1 0-1 0 0,-20 6-223 0 0,-13-3-13 0 0,1-1 0 0 0,-57-5 0 0 0,17 0 24 0 0,-564-29-265 0 0,344 14 692 0 0,-1670-126 1859 0 0,659 26 997 0 0,536 46-1716 0 0,426 44-877 0 0,-218-23-170 0 0,481 44-296 0 0,-45-7-253 0 0,120 13-68 0 0,44-2-686 0 0,-9-1 728 0 0,532-30-2478 0 0,-36 8 2482 0 0,-267 15 358 0 0,975 0 778 0 0,-632 35-473 0 0,-6 22-248 0 0,-234-3-92 0 0,-4 21-24 0 0,-332-58-28 0 0,171 42 0 0 0,-144-33 0 0 0,79 35 0 0 0,-128-47-2 0 0,30 14-120 0 0,-33-16 94 0 0,0 1 1 0 0,0-1-1 0 0,0 0 1 0 0,0 0 0 0 0,-1 1-1 0 0,1-1 1 0 0,-1 1-1 0 0,1 0 1 0 0,-1 0-1 0 0,1-1 1 0 0,-1 1-1 0 0,2 4 1 0 0,-3-5 6 0 0,0-1 0 0 0,0 1 0 0 0,1 0 0 0 0,-1-1 0 0 0,0 1 0 0 0,0 0-1 0 0,0 0 1 0 0,-1-1 0 0 0,1 1 0 0 0,0 0 0 0 0,0-1 0 0 0,0 1 0 0 0,0 0 0 0 0,-1-1 0 0 0,1 1 0 0 0,0 0 0 0 0,-1-1 0 0 0,1 1-1 0 0,0-1 1 0 0,-1 1 0 0 0,1 0 0 0 0,-1-1 0 0 0,1 1 0 0 0,-1-1 0 0 0,1 1 0 0 0,-1-1 0 0 0,0 0 0 0 0,1 1 0 0 0,-1-1 0 0 0,1 0 0 0 0,-1 1-1 0 0,0-1 1 0 0,1 0 0 0 0,-2 1 0 0 0,-27 8-441 0 0,29-9 446 0 0,-37 7-398 0 0,0-2 0 0 0,-54 2 0 0 0,-82-9-247 0 0,143 1 541 0 0,-717-47 1045 0 0,-2-35 1462 0 0,354 32-1238 0 0,-44-6-74 0 0,262 35-651 0 0,-399-41 543 0 0,553 60-952 0 0,-842-57 419 0 0,735 56-510 0 0,-267 0-448 0 0,368 5 327 0 0,0 1-1 0 0,1 2 0 0 0,-1 1 1 0 0,-48 16-1 0 0,76-21 187 0 0,0 1 0 0 0,1-1 0 0 0,-1 0 0 0 0,0 1 0 0 0,1-1 0 0 0,-1 0 0 0 0,1 1 0 0 0,-1-1 0 0 0,0 1 0 0 0,1 0 0 0 0,-1-1 0 0 0,1 1 0 0 0,-1-1 0 0 0,1 1 0 0 0,0 0 0 0 0,-1-1 0 0 0,1 1 0 0 0,0 0 0 0 0,-1-1 0 0 0,1 1 0 0 0,0 0 0 0 0,0-1 0 0 0,0 1 1 0 0,0 0-1 0 0,-1 0 0 0 0,1-1 0 0 0,0 1 0 0 0,0 0 0 0 0,1 0 0 0 0,-1 1 0 0 0,7 21-114 0 0,2-3 113 0 0,-5-16 14 0 0,5 4-56 0 0,25 32 97 0 0,-21-21-31 0 0,-11-14-12 0 0,-1 1-2 0 0,7 17 2 0 0,-8-17 0 0 0,-1-1 0 0 0,1 12-10 0 0,-1 4-79 0 0,1-16 67 0 0,-9 16-93 0 0,-12 38-86 0 0,17-47 190 0 0,1 6 11 0 0,1-2 0 0 0,0-1 0 0 0,-3-1 0 0 0,3-12 0 0 0,0 0 0 0 0,0 0 0 0 0,0 0 0 0 0,-1 0 0 0 0,1 0 0 0 0,-1 0 0 0 0,0-1 0 0 0,1 1 0 0 0,-1-1 0 0 0,0 0 0 0 0,0 0 0 0 0,0 0 0 0 0,0 0 0 0 0,0 0 0 0 0,0-1-1 0 0,0 1 1 0 0,-6-1 0 0 0,-5 1 4 0 0,0-1 0 0 0,-21-3 0 0 0,-119-24 48 0 0,91 14-51 0 0,3-2 139 0 0,0-2 0 0 0,1-3 0 0 0,-59-30 0 0 0,96 40 172 0 0,-1-2 0 0 0,-32-22 0 0 0,54 33-279 0 0,0 1-1 0 0,1-1 0 0 0,-1 0 1 0 0,0 1-1 0 0,1-1 1 0 0,-1 0-1 0 0,1 1 0 0 0,-1-1 1 0 0,1 0-1 0 0,-1 0 0 0 0,1 1 1 0 0,-1-1-1 0 0,1 0 0 0 0,0 0 1 0 0,-1 0-1 0 0,1 0 1 0 0,0-1-1 0 0,0 0-10 0 0,1 0 0 0 0,0 0-1 0 0,0 0 1 0 0,0 0 0 0 0,1 0 0 0 0,-1 0 0 0 0,0 1 0 0 0,1-1-1 0 0,0 0 1 0 0,-1 1 0 0 0,1-1 0 0 0,0 1 0 0 0,-1-1 0 0 0,1 1-1 0 0,2-1 1 0 0,12-7-49 0 0,0 1-1 0 0,1 1 0 0 0,-1 1 0 0 0,1 0 0 0 0,35-6 1 0 0,-31 7 16 0 0,419-96 0 0 0,126-9-54 0 0,-361 74 66 0 0,516-57-1 0 0,14 91-53 0 0,-529 17 41 0 0,-154-9 13 0 0,97 27-1 0 0,-139-31-1 0 0,23 11-30 0 0,-31-12-37 0 0,-6 0-24 0 0,-51 7-245 0 0,-87-1 0 0 0,62-4 275 0 0,-302 7-182 0 0,-612-63 0 0 0,420-17 598 0 0,291 33-188 0 0,-4-8-54 0 0,275 42-112 0 0,12 3-1 0 0,1 0 1 0 0,-1 0 0 0 0,0 0 0 0 0,0 0 0 0 0,0 0 0 0 0,0 0-1 0 0,0 0 1 0 0,0 0 0 0 0,0 0 0 0 0,0 0 0 0 0,0 0 0 0 0,0 0 0 0 0,0 0-1 0 0,0 0 1 0 0,0 0 0 0 0,0 0 0 0 0,0 0 0 0 0,0 0 0 0 0,0 0 0 0 0,0 0-1 0 0,0 0 1 0 0,0 0 0 0 0,0 0 0 0 0,0 0 0 0 0,0 0 0 0 0,0 0 0 0 0,1 0-1 0 0,-1 0 1 0 0,0 0 0 0 0,0 0 0 0 0,0 0 0 0 0,0 0 0 0 0,0 0 0 0 0,0 0-1 0 0,0 0 1 0 0,0 0 0 0 0,0 0 0 0 0,0 0 0 0 0,0 0 0 0 0,0 0 0 0 0,0 0-1 0 0,0-1 1 0 0,0 1 0 0 0,0 0 0 0 0,0 0 0 0 0,0 0 0 0 0,0 0 0 0 0,0 0-1 0 0,0 0 1 0 0,0 0 0 0 0,0 0 0 0 0,0 0 0 0 0,0 0 0 0 0,0 0 0 0 0,0 0-1 0 0,0 0 1 0 0,0 0 0 0 0,0 0 0 0 0,-1 0 0 0 0,1 0 0 0 0,14-1-82 0 0,-13 1 61 0 0,628-5-1831 0 0,-399 6 1710 0 0,1123 36 88 0 0,-53 114 190 0 0,-1197-133-136 0 0,111 21 0 0 0,-7 17 0 0 0,-204-55 0 0 0,7 2 0 0 0,1 1 0 0 0,-1 0 0 0 0,-1 0 0 0 0,1 1 0 0 0,10 7 0 0 0,-19-12 0 0 0,-1 1 0 0 0,1-1 0 0 0,-1 0 1 0 0,1 1-1 0 0,-1-1 0 0 0,1 1 0 0 0,-1-1 0 0 0,1 1 0 0 0,-1-1 0 0 0,1 1 0 0 0,-1-1 0 0 0,0 1 0 0 0,1 0 0 0 0,-1-1 0 0 0,0 1 0 0 0,1 0 0 0 0,-1-1 0 0 0,0 1 0 0 0,0 0 1 0 0,0-1-1 0 0,1 1 0 0 0,-1 0 0 0 0,-1 0-4 0 0,1 0 1 0 0,0-1 0 0 0,0 1 0 0 0,-1-1-1 0 0,1 1 1 0 0,0 0 0 0 0,-1-1 0 0 0,1 1-1 0 0,-1-1 1 0 0,1 1 0 0 0,0-1-1 0 0,-1 0 1 0 0,1 1 0 0 0,-1-1 0 0 0,0 1-1 0 0,1-1 1 0 0,-1 0 0 0 0,0 1 0 0 0,-5 1-55 0 0,0 0 1 0 0,0 0 0 0 0,1 0 0 0 0,-7 0 0 0 0,-38 6-385 0 0,-78 1 0 0 0,-55-9 142 0 0,171-1 297 0 0,-1096-61 256 0 0,428-10 777 0 0,475 48-628 0 0,-680-88 1280 0 0,245 28-692 0 0,444 61-802 0 0,-127-16 8 0 0,232 24-560 0 0,156 21-423 0 0,96-2 0 0 0,-120-4 604 0 0,892-24-1413 0 0,-447 8 1596 0 0,818-6 352 0 0,-2 51-80 0 0,-1289-28-266 0 0,500 28 216 0 0,-5 26 123 0 0,-444-46-265 0 0,-60-9-5 0 0,-7-1 4 0 0,-12-4-14 0 0,-1 0 1 0 0,0 0 0 0 0,0 2-1 0 0,-17-2 1 0 0,14 2-28 0 0,-410-52 135 0 0,-7 17-173 0 0,193 18-105 0 0,-849-85-132 0 0,275 24 625 0 0,-95-13 905 0 0,784 79-879 0 0,-152-39-1 0 0,261 49-429 0 0,32 8-43 0 0,-11-3 37 0 0,35 7-302 0 0,1-3 0 0 0,60 0 0 0 0,-54-3 157 0 0,418 5-758 0 0,-33-2 518 0 0,916 25-217 0 0,798 77 581 0 0,-777 34-21 0 0,-513 3 188 0 0,-586-87-74 0 0,-198-38-37 0 0,116 46 0 0 0,-170-58-13 0 0,1 1 0 0 0,-1 0 0 0 0,-1 1 0 0 0,27 20 0 0 0,-40-28-4 0 0,0 1 1 0 0,0 0-1 0 0,0-1 0 0 0,0 1 0 0 0,-1 0 0 0 0,1 0 0 0 0,0 0 0 0 0,-1 0 0 0 0,1 0 0 0 0,0 0 1 0 0,-1 0-1 0 0,1 0 0 0 0,-1 0 0 0 0,0 0 0 0 0,1 0 0 0 0,-1 0 0 0 0,1 2 0 0 0,-2-3-11 0 0,1 1 0 0 0,0 0 0 0 0,-1 0 0 0 0,1-1 0 0 0,0 1 0 0 0,-1 0 0 0 0,1 0 0 0 0,-1-1 0 0 0,1 1 0 0 0,-1-1 0 0 0,1 1 0 0 0,-1 0 0 0 0,0-1 0 0 0,1 1 0 0 0,-1-1 0 0 0,0 1 0 0 0,1-1 0 0 0,-1 0 0 0 0,0 1 0 0 0,0-1 0 0 0,1 0 0 0 0,-1 1 0 0 0,0-1 0 0 0,-1 0 0 0 0,-14 4-148 0 0,-1 0-1 0 0,1-1 1 0 0,-1-1 0 0 0,0-1-1 0 0,-17-1 1 0 0,27 0 123 0 0,-333-7-1289 0 0,-9-20 323 0 0,-805-105-567 0 0,-1-32 2651 0 0,784 110-163 0 0,-1423-197 4329 0 0,1044 136-4332 0 0,732 112-992 0 0,54 12-899 0 0,25 4 438 0 0,38-2-192 0 0,125-2 0 0 0,-165-8 527 0 0,686-11-1548 0 0,-310 0 1076 0 0,2244 47-98 0 0,-1598 25 816 0 0,-812-44-26 0 0,806 58 401 0 0,-8 40 356 0 0,-960-101-669 0 0,427 64 234 0 0,-439-66-272 0 0,-92-12-62 0 0,7-1 20 0 0,-22-3 23 0 0,10 2-40 0 0,-515-105 132 0 0,-12 30-19 0 0,487 70-117 0 0,-2613-286 295 0 0,476 172 2048 0 0,983 101-1343 0 0,530 12-668 0 0,146-13-120 0 0,424 9-56 0 0,83 8-118 0 0,13 3-39 0 0,0 0 0 0 0,0 0 0 0 0,0 0-1 0 0,0 0 1 0 0,0 0 0 0 0,0 0 0 0 0,0 0 0 0 0,0 0 0 0 0,0-1 0 0 0,0 1 0 0 0,0 0 0 0 0,0 0 0 0 0,0 0 0 0 0,0 0 0 0 0,0 0 0 0 0,0 0 0 0 0,0 0 0 0 0,0 0 0 0 0,0 0 0 0 0,0 0 0 0 0,0 0 0 0 0,0 0 0 0 0,0 0-1 0 0,0-1 1 0 0,0 1 0 0 0,0 0 0 0 0,0 0 0 0 0,1 0 0 0 0,-1 0 0 0 0,0 0 0 0 0,0 0 0 0 0,0 0 0 0 0,0 0 0 0 0,0 0 0 0 0,0 0 0 0 0,0 0 0 0 0,0 0 0 0 0,0 0 0 0 0,0 0 0 0 0,0 0 0 0 0,0 0 0 0 0,0 0 0 0 0,0 0-1 0 0,1 0 1 0 0,-1 0 0 0 0,0 0 0 0 0,0 0 0 0 0,0 0 0 0 0,0 0 0 0 0,0 0 0 0 0,0 0 0 0 0,0 0 0 0 0,0 0 0 0 0,0 0 0 0 0,0 0 0 0 0,0 0 0 0 0,0 0 0 0 0,0 0 0 0 0,1 0 0 0 0,-1 0 0 0 0,18-2-31 0 0,-18 2 32 0 0,41-3-80 0 0,486-37-1172 0 0,-505 38 1237 0 0,1416-131-387 0 0,7 44 364 0 0,-103 72 157 0 0,-5 79 0 0 0,-818-11-160 0 0,-12 35 0 0 0,-420-65 67 0 0,107 38 0 0 0,-186-56-30 0 0,0 0 0 0 0,0 1-1 0 0,0 0 1 0 0,0 0 0 0 0,-1 0 0 0 0,11 9 0 0 0,-16-11-66 0 0,-7 0-35 0 0,-16 2-78 0 0,0 0 0 0 0,-37 0-1 0 0,-575-23-1006 0 0,435 8 973 0 0,-1295-79-7 0 0,60 3 672 0 0,2 35 801 0 0,-1011 81-62 0 0,1964-22-1085 0 0,829-33-851 0 0,-252 15 589 0 0,481-52-332 0 0,303-31 447 0 0,865-4 55 0 0,-923 99 213 0 0,1600 209 0 0 0,-1911-123-171 0 0,-12 38 11 0 0,-482-119-65 0 0,0-1-1 0 0,-1 0 0 0 0,-1 2 0 0 0,1 0 0 0 0,-1 2 0 0 0,26 15 0 0 0,-44-24-1 0 0,1 0 0 0 0,-1 1 0 0 0,1-1 1 0 0,-1 0-1 0 0,1 0 0 0 0,-1 1 0 0 0,1-1 0 0 0,-1 0 0 0 0,0 1 1 0 0,1-1-1 0 0,-1 1 0 0 0,1-1 0 0 0,-1 0 0 0 0,0 1 0 0 0,0-1 1 0 0,1 1-1 0 0,-1-1 0 0 0,0 1 0 0 0,0-1 0 0 0,1 1 0 0 0,-1-1 1 0 0,0 1-1 0 0,0-1 0 0 0,0 1 0 0 0,0 0 0 0 0,0 0-2 0 0,-1-1 0 0 0,0 1 0 0 0,1-1 0 0 0,-1 1-1 0 0,1-1 1 0 0,-1 0 0 0 0,0 1 0 0 0,0-1 0 0 0,1 0 0 0 0,-1 1-1 0 0,0-1 1 0 0,1 0 0 0 0,-1 0 0 0 0,0 0 0 0 0,0 0-1 0 0,0 0 1 0 0,1 0 0 0 0,-2 0 0 0 0,-19 2-85 0 0,-38-4 0 0 0,34 1 66 0 0,-568-40-80 0 0,352 22 109 0 0,-730-57 41 0 0,-962-64 84 0 0,181 36 294 0 0,594 56 224 0 0,735 30-414 0 0,-55-1-76 0 0,222 8-98 0 0,252 11-166 0 0,9 0-50 0 0,432-1-1589 0 0,-432 0 1732 0 0,455-31-746 0 0,-270 16 625 0 0,793-53-153 0 0,6 32 83 0 0,-32 40 204 0 0,-3 47 0 0 0,1217 264 286 0 0,-1753-211-219 0 0,-9 33-89 0 0,-375-123-59 0 0,0 2 0 0 0,40 24 0 0 0,-71-37 59 0 0,-1-1 0 0 0,1 1 0 0 0,-1-1 0 0 0,0 1-1 0 0,0 0 1 0 0,0 0 0 0 0,0 0 0 0 0,0 0 0 0 0,0 0-1 0 0,-1 0 1 0 0,1 1 0 0 0,-1-1 0 0 0,1 0 0 0 0,1 6-1 0 0,-3-8 7 0 0,0 1 0 0 0,0 0-1 0 0,0-1 1 0 0,0 1-1 0 0,0 0 1 0 0,0-1-1 0 0,0 1 1 0 0,0 0-1 0 0,0-1 1 0 0,0 1-1 0 0,0 0 1 0 0,-1-1-1 0 0,1 1 1 0 0,0 0-1 0 0,-1-1 1 0 0,1 1-1 0 0,0-1 1 0 0,-1 1 0 0 0,1-1-1 0 0,-1 1 1 0 0,1-1-1 0 0,-1 2 1 0 0,-1-1-25 0 0,0 0 1 0 0,0 0 0 0 0,0 1-1 0 0,0-1 1 0 0,-1-1 0 0 0,1 1 0 0 0,0 0-1 0 0,0 0 1 0 0,-5 0 0 0 0,-19 2-214 0 0,-1-1 0 0 0,1-2 1 0 0,-34-3-1 0 0,54 3 226 0 0,-521-49-808 0 0,366 31 735 0 0,-70-7 303 0 0,-971-100 934 0 0,-4 18-132 0 0,-1166-46 596 0 0,1444 106-928 0 0,-380-23 71 0 0,1151 61-684 0 0,-441-37 211 0 0,442 22-153 0 0,127 18-86 0 0,1-2-1 0 0,0-1 1 0 0,-31-14 0 0 0,44 13-23 0 0,14 10-7 0 0,1 0 1 0 0,0 0-1 0 0,0-1 1 0 0,-1 1-1 0 0,1 0 1 0 0,0 0-1 0 0,0-1 1 0 0,-1 1-1 0 0,1 0 1 0 0,0-1-1 0 0,0 1 1 0 0,0 0-1 0 0,0-1 1 0 0,0 1-1 0 0,0 0 0 0 0,-1-1 1 0 0,1 1-1 0 0,0 0 1 0 0,0-1-1 0 0,0 1 1 0 0,0 0-1 0 0,0-1 1 0 0,0 1-1 0 0,0-1 1 0 0,2 0-2 0 0,-1-1 0 0 0,0 1 1 0 0,0 0-1 0 0,0 0 1 0 0,1 0-1 0 0,-1 0 0 0 0,0 0 1 0 0,1 1-1 0 0,-1-1 0 0 0,1 0 1 0 0,-1 1-1 0 0,1-1 0 0 0,-1 1 1 0 0,1-1-1 0 0,-1 1 1 0 0,3-1-1 0 0,302-59-582 0 0,-205 43 459 0 0,19-4 23 0 0,943-147-383 0 0,621 34 352 0 0,695 161 259 0 0,-1440 78 138 0 0,-653-60-123 0 0,-7 25 19 0 0,-243-57-135 0 0,-26-8-1 0 0,-10-5-25 0 0,0 0-1 0 0,0 0 1 0 0,0 0 0 0 0,0 0-1 0 0,0 0 1 0 0,1 0-1 0 0,-1 0 1 0 0,0 0 0 0 0,0 0-1 0 0,0 0 1 0 0,0 0-1 0 0,0 0 1 0 0,0 1 0 0 0,0-1-1 0 0,0 0 1 0 0,0 0-1 0 0,0 0 1 0 0,0 0 0 0 0,0 0-1 0 0,0 0 1 0 0,1 0-1 0 0,-1 0 1 0 0,0 0 0 0 0,0 1-1 0 0,0-1 1 0 0,0 0-1 0 0,0 0 1 0 0,0 0-1 0 0,0 0 1 0 0,0 0 0 0 0,0 0-1 0 0,0 0 1 0 0,0 0-1 0 0,0 1 1 0 0,0-1 0 0 0,0 0-1 0 0,0 0 1 0 0,0 0-1 0 0,0 0 1 0 0,0 0 0 0 0,-1 0-1 0 0,1 0 1 0 0,0 0-1 0 0,0 1 1 0 0,-2 0 0 0 0,1-1 0 0 0,-1 1 1 0 0,0 0-1 0 0,0-1 0 0 0,1 1 0 0 0,-1-1 0 0 0,0 0 1 0 0,0 1-1 0 0,0-1 0 0 0,0 0 0 0 0,-3 0 0 0 0,-32-2-3 0 0,19 1 3 0 0,-551-48-1 0 0,185 13 0 0 0,-129 3 0 0 0,156 11 0 0 0,-1385-74 0 0 0,359 51 23 0 0,756 26 130 0 0,525 16-134 0 0,-1341-61 646 0 0,1183 43-551 0 0,246 21-108 0 0,5-1-9 0 0,0 0-1 0 0,0-1 1 0 0,-13-3 0 0 0,49 0-262 0 0,136-1-192 0 0,-56 3 208 0 0,348-38-582 0 0,-312 25 653 0 0,808-77-121 0 0,6 31 123 0 0,-117 42 143 0 0,-2 40-16 0 0,-112 32-7 0 0,-9 43-16 0 0,-570-65-40 0 0,156 53 1 0 0,-280-75 0 0 0,31 14-1 0 0,-51-20 50 0 0,-8 0-37 0 0,-11 1-91 0 0,0 0 0 0 0,0 0 1 0 0,-1-2-1 0 0,-19 0 0 0 0,-75-7-400 0 0,58 2 398 0 0,-714-62-294 0 0,335 26 608 0 0,-531-54 477 0 0,-161-13 676 0 0,380 49-267 0 0,-1027-91 814 0 0,1567 125-1647 0 0,143 13-91 0 0,-75-21 1 0 0,118 24-69 0 0,18 8-16 0 0,0-1 0 0 0,0 1 0 0 0,0 0 0 0 0,0 0 0 0 0,0 0 0 0 0,0-1 0 0 0,0 1 0 0 0,0 0 0 0 0,0 0 0 0 0,0-1 0 0 0,0 1 0 0 0,0 0 0 0 0,0 0 0 0 0,0-1 0 0 0,0 1 0 0 0,0 0 0 0 0,0 0 0 0 0,0-1 0 0 0,0 1 0 0 0,0 0 0 0 0,0 0 0 0 0,0-1 0 0 0,0 1 0 0 0,1 0 0 0 0,-1 0 0 0 0,0 0 0 0 0,0-1 0 0 0,0 1 0 0 0,0 0 0 0 0,0 0 0 0 0,1 0 0 0 0,-1 0 0 0 0,0-1 0 0 0,0 1 0 0 0,1 0 0 0 0,-1 0 0 0 0,0 0 0 0 0,0 0 0 0 0,0 0 0 0 0,1 0 0 0 0,-1 0 0 0 0,0 0 0 0 0,0-1 0 0 0,1 1 0 0 0,-1 0 0 0 0,7-2-38 0 0,1-1 1 0 0,-1 1-1 0 0,1 1 0 0 0,0-1 0 0 0,-1 1 0 0 0,12 0 0 0 0,-5 0-47 0 0,683-53-1531 0 0,460-14 968 0 0,3 40 590 0 0,-409 34 58 0 0,-4 39 0 0 0,-736-44 0 0 0,181 20 0 0 0,-8 13 0 0 0,-145-22 0 0 0,-29-7-1 0 0,-10-5 1 0 0,0 0-1 0 0,0 0 1 0 0,1 0 0 0 0,-1 0 0 0 0,0 0 0 0 0,0 0-1 0 0,0 0 1 0 0,0 1 0 0 0,0-1 0 0 0,0 0-1 0 0,0 0 1 0 0,1 0 0 0 0,-1 0 0 0 0,0 0-1 0 0,0 0 1 0 0,0 0 0 0 0,0 1 0 0 0,0-1-1 0 0,0 0 1 0 0,0 0 0 0 0,0 0 0 0 0,0 0-1 0 0,0 0 1 0 0,0 0 0 0 0,0 1 0 0 0,0-1-1 0 0,0 0 1 0 0,0 0 0 0 0,0 0 0 0 0,0 0-1 0 0,0 0 1 0 0,0 1 0 0 0,0-1 0 0 0,0 0-1 0 0,0 0 1 0 0,0 0 0 0 0,0 1 0 0 0,-2 0-3 0 0,1 0-1 0 0,-1 0 1 0 0,1 0 0 0 0,-1 0 0 0 0,0 0 0 0 0,1-1 0 0 0,-1 1 0 0 0,0 0 0 0 0,0-1 0 0 0,0 1-1 0 0,0-1 1 0 0,0 0 0 0 0,-2 0 0 0 0,-36 4-12 0 0,29-3 10 0 0,-534 6-147 0 0,467-9 133 0 0,-1576-44 454 0 0,684 15 375 0 0,-291-30 518 0 0,1126 52-1148 0 0,-80-7-110 0 0,212 16-193 0 0,7 0-62 0 0,85 11-731 0 0,112 0 0 0 0,94-18 22 0 0,-52 1 578 0 0,28-1 64 0 0,321-15 220 0 0,-427 18 32 0 0,433 1 0 0 0,-485 5 4 0 0,248 12 36 0 0,-268-6-26 0 0,166 36 0 0 0,-212-31-14 0 0,-44-12-2 0 0,0 0-1 0 0,-1 0 0 0 0,1 0 1 0 0,0 0-1 0 0,0 0 0 0 0,-1 1 1 0 0,4 1-1 0 0,-6-2 1 0 0,0-1 0 0 0,0 0 0 0 0,0 0-1 0 0,0 1 1 0 0,1-1 0 0 0,-1 0 0 0 0,0 0 0 0 0,0 1 0 0 0,0-1 0 0 0,0 0 0 0 0,0 1-1 0 0,0-1 1 0 0,0 0 0 0 0,0 0 0 0 0,0 1 0 0 0,0-1 0 0 0,0 0 0 0 0,0 0 0 0 0,0 1-1 0 0,0-1 1 0 0,-1 0 0 0 0,1 1 0 0 0,0-1 0 0 0,0 0 0 0 0,0 0 0 0 0,0 1 0 0 0,0-1-1 0 0,0 0 1 0 0,-1 0 0 0 0,1 1 0 0 0,0-1 0 0 0,0 0 0 0 0,0 0 0 0 0,-1 0 0 0 0,1 0-1 0 0,0 1 1 0 0,0-1 0 0 0,-1 0 0 0 0,1 0 0 0 0,0 0 0 0 0,0 0 0 0 0,-1 0 0 0 0,1 0-1 0 0,0 0 1 0 0,-1 1 0 0 0,1-1 0 0 0,-8 2-20 0 0,1 1-1 0 0,-1-1 1 0 0,0-1-1 0 0,0 1 1 0 0,1-1 0 0 0,-11 0-1 0 0,2 0-8 0 0,-356 19-348 0 0,-2-19 59 0 0,-1376-70 2952 0 0,1193 19-1338 0 0,213 17-597 0 0,316 31-647 0 0,-13-2 92 0 0,-54-11 1 0 0,124 12-277 0 0,143-16-553 0 0,-48 3 273 0 0,466-52-851 0 0,520-47 1015 0 0,6 71 280 0 0,-818 57 28 0 0,-390-17-465 0 0,27 2 276 0 0,-1834-135 1029 0 0,1837 130-770 0 0,-540-74 1559 0 0,561 74-1555 0 0,12 2 61 0 0,-33-10 1 0 0,93 17-272 0 0,283 5-800 0 0,5-16 297 0 0,-193 4 396 0 0,1085-23-315 0 0,-328 30 500 0 0,-2 42 0 0 0,-402 17 174 0 0,-418-46-97 0 0,-84-9-24 0 0,-136-2-186 0 0,100-5 94 0 0,-688-13 26 0 0,463 7 14 0 0,80 3 23 0 0,-1164-37 570 0 0,551-21 316 0 0,538 13-174 0 0,249 40-600 0 0,29 9-128 0 0,0 0-1 0 0,1 0 0 0 0,-1 0 0 0 0,0-1 1 0 0,0 1-1 0 0,0 0 0 0 0,0-1 1 0 0,1 1-1 0 0,-1-1 0 0 0,0 1 1 0 0,1-1-1 0 0,-1 1 0 0 0,0-1 0 0 0,1 1 1 0 0,-1-1-1 0 0,-1-1 0 0 0,3 1-4 0 0,-1 0 0 0 0,0 1 0 0 0,1-1-1 0 0,-1 0 1 0 0,0 0 0 0 0,1 1 0 0 0,-1-1 0 0 0,1 0-1 0 0,-1 1 1 0 0,1-1 0 0 0,-1 0 0 0 0,1 1 0 0 0,-1-1-1 0 0,1 1 1 0 0,0-1 0 0 0,-1 1 0 0 0,1-1-1 0 0,0 1 1 0 0,0 0 0 0 0,-1-1 0 0 0,1 1 0 0 0,0 0-1 0 0,0-1 1 0 0,0 1 0 0 0,0 0 0 0 0,27-8-38 0 0,18-1-283 0 0,71-5 1 0 0,-54 8 125 0 0,-19 1 95 0 0,688-67-967 0 0,6 23 530 0 0,-346 31 313 0 0,531-11-114 0 0,-827 28 323 0 0,572 12-100 0 0,-629-9 114 0 0,1 2 1 0 0,-1 1-1 0 0,0 3 0 0 0,40 11 0 0 0,-67-13 63 0 0,-12-6-64 0 0,0 0-1 0 0,0 0 1 0 0,0 0-1 0 0,0 0 1 0 0,0 0-1 0 0,0 0 1 0 0,0 0-1 0 0,0 0 1 0 0,0 0-1 0 0,0 0 0 0 0,0 0 1 0 0,0 0-1 0 0,0 0 1 0 0,0 1-1 0 0,0-1 1 0 0,1 0-1 0 0,-1 0 1 0 0,0 0-1 0 0,0 0 1 0 0,0 0-1 0 0,0 0 1 0 0,0 0-1 0 0,0 0 0 0 0,0 0 1 0 0,0 0-1 0 0,0 0 1 0 0,0 0-1 0 0,0 1 1 0 0,0-1-1 0 0,0 0 1 0 0,0 0-1 0 0,0 0 1 0 0,0 0-1 0 0,-1 0 0 0 0,1 0 1 0 0,0 0-1 0 0,0 0 1 0 0,0 0-1 0 0,0 0 1 0 0,0 0-1 0 0,0 0 1 0 0,0 0-1 0 0,0 1 1 0 0,0-1-1 0 0,0 0 1 0 0,0 0-1 0 0,0 0 0 0 0,0 0 1 0 0,0 0-1 0 0,0 0 1 0 0,0 0-1 0 0,0 0 1 0 0,-1 0-1 0 0,1 0 1 0 0,0 0-1 0 0,-12 2 16 0 0,11-2-10 0 0,-106 2 89 0 0,33-2-68 0 0,-615-9 144 0 0,604 6-145 0 0,-597-37 143 0 0,517 28-74 0 0,-648-57 536 0 0,602 49-287 0 0,-597-74 797 0 0,792 91-1121 0 0,-18-2 46 0 0,0-1 0 0 0,-62-20-1 0 0,89 21-31 0 0,9 2-18 0 0,10 0 0 0 0,-12 3-12 0 0,37-5-169 0 0,43 0 1 0 0,-27 3-19 0 0,227-17-526 0 0,91-5 212 0 0,326-1 161 0 0,-678 24 335 0 0,579 2-15 0 0,-4 42 17 0 0,-565-39-1 0 0,79 12 0 0 0,-87-11 0 0 0,0 0 0 0 0,37 14 0 0 0,-57-18 0 0 0,0-1-1 0 0,0 0 0 0 0,0 1 0 0 0,0-1 0 0 0,0 1 1 0 0,0-1-1 0 0,0 1 0 0 0,0-1 0 0 0,-1 1 0 0 0,1-1 1 0 0,0 1-1 0 0,0 0 0 0 0,-1 0 0 0 0,1-1 1 0 0,0 1-1 0 0,0 1 0 0 0,-1-1-2 0 0,-1 0 0 0 0,1-1 0 0 0,-1 1-1 0 0,1 0 1 0 0,-1-1 0 0 0,1 1 0 0 0,-1-1 0 0 0,0 1 0 0 0,1-1-1 0 0,-1 1 1 0 0,0-1 0 0 0,1 1 0 0 0,-1-1 0 0 0,0 1 0 0 0,0-1 0 0 0,1 0-1 0 0,-1 1 1 0 0,0-1 0 0 0,0 0 0 0 0,0 0 0 0 0,1 0 0 0 0,-1 0-1 0 0,-1 1 1 0 0,-28 4-45 0 0,26-4 41 0 0,-320 19-266 0 0,269-18 242 0 0,-586-5-57 0 0,-2-23 272 0 0,423 16-48 0 0,-1295-81 1999 0 0,1265 64-1950 0 0,237 24-182 0 0,13 3-3 0 0,0 0 0 0 0,0 0 0 0 0,0 0 0 0 0,0 0 0 0 0,0 0 1 0 0,0 0-1 0 0,0 0 0 0 0,0 0 0 0 0,0 0 0 0 0,0 0 0 0 0,0 0 0 0 0,0 0 0 0 0,0 0 0 0 0,0 0 0 0 0,0 0 0 0 0,1 0 0 0 0,-1 0 0 0 0,0 0 0 0 0,0 0 0 0 0,0 0 0 0 0,0 0 0 0 0,0 0 0 0 0,0 0 0 0 0,0 0 0 0 0,0 0 0 0 0,0 0 1 0 0,0 0-1 0 0,0 0 0 0 0,0-1 0 0 0,0 1 0 0 0,0 0 0 0 0,0 0 0 0 0,0 0 0 0 0,0 0 0 0 0,0 0 0 0 0,0 0 0 0 0,0 0 0 0 0,0 0 0 0 0,0 0 0 0 0,0 0 0 0 0,0 0 0 0 0,0 0 0 0 0,0 0 0 0 0,0 0 0 0 0,0 0 0 0 0,0 0 1 0 0,0 0-1 0 0,0 0 0 0 0,0 0 0 0 0,0 0 0 0 0,0-1 0 0 0,0 1 0 0 0,0 0 0 0 0,0 0 0 0 0,0 0 0 0 0,0 0 0 0 0,0 0 0 0 0,0 0 0 0 0,-1 0 0 0 0,1 0 0 0 0,0 0 0 0 0,0 0 0 0 0,11-2-29 0 0,97 0-385 0 0,-45 2 235 0 0,635-39-598 0 0,-151 4 685 0 0,783 26 71 0 0,-1056 25-14 0 0,-184-7 26 0 0,88 22-1 0 0,-164-28-22 0 0,-1 1 0 0 0,1 0 0 0 0,16 8 0 0 0,-30-12 30 0 0,0 0 1 0 0,0 0-1 0 0,0 0 0 0 0,0 0 0 0 0,0 0 0 0 0,0 0 0 0 0,0 0 0 0 0,0 0 0 0 0,1 0 0 0 0,-1 0 1 0 0,0 0-1 0 0,0 0 0 0 0,0 0 0 0 0,0 0 0 0 0,0 0 0 0 0,0 0 0 0 0,0 0 0 0 0,1 0 1 0 0,-1 0-1 0 0,0 0 0 0 0,0 0 0 0 0,0 0 0 0 0,0 0 0 0 0,0 0 0 0 0,0 1 0 0 0,0-1 0 0 0,0 0 1 0 0,0 0-1 0 0,0 0 0 0 0,1 0 0 0 0,-1 0 0 0 0,0 0 0 0 0,0 0 0 0 0,0 0 0 0 0,0 0 1 0 0,0 1-1 0 0,0-1 0 0 0,0 0 0 0 0,0 0 0 0 0,0 0 0 0 0,0 0 0 0 0,0 0 0 0 0,0 0 0 0 0,0 0 1 0 0,0 0-1 0 0,0 1 0 0 0,0-1 0 0 0,0 0 0 0 0,0 0 0 0 0,0 0 0 0 0,0 0 0 0 0,0 0 1 0 0,0 0-1 0 0,0 0 0 0 0,0 1 0 0 0,0-1 0 0 0,0 0 0 0 0,0 0 0 0 0,-1 0 0 0 0,1 0 0 0 0,0 0 1 0 0,0 0-1 0 0,0 0 0 0 0,0 0 0 0 0,0 0 0 0 0,0 0 0 0 0,0 1 0 0 0,-3 1-18 0 0,0 1 0 0 0,-1-1 0 0 0,1 0 0 0 0,0 0-1 0 0,-1 0 1 0 0,1 0 0 0 0,-1 0 0 0 0,1-1 0 0 0,-1 1-1 0 0,0-1 1 0 0,0 0 0 0 0,0 0 0 0 0,-4 0 0 0 0,-61 9-337 0 0,-2-3 1 0 0,-79-1 0 0 0,101-5 242 0 0,-432-13 105 0 0,3-33 715 0 0,279 20 794 0 0,-246-63 0 0 0,432 85-1091 0 0,25 7 30 0 0,170 42-414 0 0,-114-32-66 0 0,322 61-270 0 0,-190-39-602 0 0,-17-2-2824 0 0,8 1-1238 0 0</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29:41.861"/>
    </inkml:context>
    <inkml:brush xml:id="br0">
      <inkml:brushProperty name="width" value="0.2" units="cm"/>
      <inkml:brushProperty name="height" value="0.4" units="cm"/>
      <inkml:brushProperty name="color" value="#663300"/>
      <inkml:brushProperty name="tip" value="rectangle"/>
      <inkml:brushProperty name="rasterOp" value="maskPen"/>
    </inkml:brush>
  </inkml:definitions>
  <inkml:trace contextRef="#ctx0" brushRef="#br0">2829 1415 10591 0 0,'48'-14'376'0'0,"1"2"-1"0"0,57-7 0 0 0,-82 16-349 0 0,429-42 392 0 0,4 37 15 0 0,1112 75-564 0 0,-1346-53-34 0 0,304 40-222 0 0,-606-64 906 0 0,-87-1 0 0 0,97 8-438 0 0,-1045-66 95 0 0,-108-5-191 0 0,-585 2 15 0 0,1671 68 0 0 0,125 5 0 0 0,13 2-4 0 0,11 2-24 0 0,26 3-123 0 0,0-2-1 0 0,0-1 0 0 0,53-1 1 0 0,-64-3 113 0 0,488-6 12 0 0,-383 1 24 0 0,634-24 117 0 0,45-2 344 0 0,-2 22-153 0 0,-758 9-301 0 0,457 19 366 0 0,-484-18-321 0 0,-1 0 0 0 0,0 2 0 0 0,44 14 0 0 0,-67-17-18 0 0,-5-1 0 0 0,-173 6 41 0 0,118-5-66 0 0,-827-4-7 0 0,843 2 0 0 0,-1414-17 0 0 0,478-4 464 0 0,207-3 98 0 0,645 19-436 0 0,114 6-106 0 0,5 0-13 0 0,1 0 0 0 0,-1-1 0 0 0,-13-3 0 0 0,31 5-171 0 0,-1 0 0 0 0,17-2 0 0 0,-1 0 24 0 0,416-22-721 0 0,1-17 729 0 0,-81 6 113 0 0,-191 19-22 0 0,666-46 22 0 0,9 56 111 0 0,-762 7-40 0 0,134 9 74 0 0,-176-7-97 0 0,-1 2 0 0 0,1 2 1 0 0,44 14-1 0 0,-83-21-24 0 0,1 0 1 0 0,-1 0-1 0 0,1 0 0 0 0,-1 0 1 0 0,0 0-1 0 0,0 0 0 0 0,3 2 1 0 0,-5-3-6 0 0,0 0 0 0 0,0 0 0 0 0,0 0 0 0 0,0 0 1 0 0,0 1-1 0 0,0-1 0 0 0,0 0 0 0 0,0 0 0 0 0,0 0 0 0 0,0 0 1 0 0,0 0-1 0 0,0 0 0 0 0,0 1 0 0 0,0-1 0 0 0,0 0 1 0 0,0 0-1 0 0,0 0 0 0 0,0 0 0 0 0,0 0 0 0 0,0 0 1 0 0,0 0-1 0 0,0 1 0 0 0,0-1 0 0 0,0 0 0 0 0,0 0 0 0 0,0 0 1 0 0,0 0-1 0 0,-1 0 0 0 0,1 0 0 0 0,0 0 0 0 0,0 0 1 0 0,0 0-1 0 0,0 0 0 0 0,0 1 0 0 0,0-1 0 0 0,0 0 1 0 0,0 0-1 0 0,-1 0 0 0 0,1 0 0 0 0,-9 3-11 0 0,-13 2-66 0 0,0-1 1 0 0,-1 0-1 0 0,-44-1 1 0 0,36-2 20 0 0,-494-10-316 0 0,428 4 350 0 0,-302-25-33 0 0,161 10 56 0 0,-705-78 1175 0 0,635 40-480 0 0,287 52-636 0 0,17 3-49 0 0,10 2-15 0 0,11 0-44 0 0,410-11-1461 0 0,-244 5 1335 0 0,26 0 47 0 0,353-9-7 0 0,525 33 123 0 0,-975-10 15 0 0,-1 6-1 0 0,185 44 1 0 0,-259-46 39 0 0,-36-11-43 0 0,0 1 1 0 0,1-1 0 0 0,-1 0 0 0 0,0 1-1 0 0,1-1 1 0 0,-1 1 0 0 0,0-1 0 0 0,0 1-1 0 0,0 0 1 0 0,0 0 0 0 0,1-1 0 0 0,-1 1 0 0 0,1 2-1 0 0,-3-3 0 0 0,0 1 0 0 0,1 0 0 0 0,-1 0 0 0 0,0 0 0 0 0,0-1 0 0 0,0 1 0 0 0,0 0 0 0 0,0-1 0 0 0,0 1 0 0 0,0-1 0 0 0,0 1 0 0 0,0-1 0 0 0,0 0 0 0 0,0 1 0 0 0,-1-1 0 0 0,1 0 0 0 0,0 0 0 0 0,0 0 0 0 0,-2 0 0 0 0,-32 4 0 0 0,-159-2 0 0 0,72-4 0 0 0,-701-8 28 0 0,731 8-2 0 0,-697-36 416 0 0,283-18 454 0 0,504 55-890 0 0,-20-2 81 0 0,1-1-1 0 0,-1-1 1 0 0,1-1 0 0 0,-31-13 0 0 0,52 19-85 0 0,0 0 0 0 0,-1 0 0 0 0,1 0 0 0 0,0 0 0 0 0,0 0-1 0 0,-1-1 1 0 0,1 1 0 0 0,0 0 0 0 0,0 0 0 0 0,-1 0 0 0 0,1 0-1 0 0,0 0 1 0 0,0 0 0 0 0,0-1 0 0 0,-1 1 0 0 0,1 0 0 0 0,0 0 0 0 0,0 0-1 0 0,0-1 1 0 0,0 1 0 0 0,-1 0 0 0 0,1 0 0 0 0,0 0 0 0 0,0-1 0 0 0,0 1-1 0 0,0 0 1 0 0,0 0 0 0 0,0-1 0 0 0,0 1 0 0 0,0 0 0 0 0,-1 0 0 0 0,1-1-1 0 0,0 1 1 0 0,0 0 0 0 0,0-1 0 0 0,3-1-9 0 0,0-1 0 0 0,1 1 0 0 0,-1 0 0 0 0,0 0 0 0 0,1 1 0 0 0,-1-1 0 0 0,1 1 0 0 0,-1 0 0 0 0,8-2 0 0 0,-5 1-20 0 0,37-11-225 0 0,1 3 0 0 0,49-6 0 0 0,93-2-65 0 0,-110 12 315 0 0,1105-47-213 0 0,-1013 54 215 0 0,207-4 0 0 0,-357 2 4 0 0,0 0-1 0 0,32-7 1 0 0,-49 7-1 0 0,-1 1-1 0 0,1 0 1 0 0,-1-1-1 0 0,1 1 1 0 0,-1-1-1 0 0,0 1 1 0 0,1-1 0 0 0,-1 1-1 0 0,0-1 1 0 0,0 1-1 0 0,1-1 1 0 0,-1 1 0 0 0,0-1-1 0 0,0 1 1 0 0,0-1-1 0 0,0 1 1 0 0,0-1-1 0 0,1 1 1 0 0,-1-1 0 0 0,0 0-1 0 0,0 1 1 0 0,0-1-1 0 0,-1 0 1 0 0,1 0 6 0 0,0-1-1 0 0,0 1 0 0 0,0-1 0 0 0,-1 0 0 0 0,1 0 0 0 0,-1 0 0 0 0,1 1 0 0 0,-1-1 0 0 0,0 0 0 0 0,1 0 0 0 0,-1 1 0 0 0,0-1 0 0 0,0 1 0 0 0,-1-1 1 0 0,1 1-1 0 0,0-1 0 0 0,0 1 0 0 0,-1 0 0 0 0,1 0 0 0 0,0-1 0 0 0,-1 1 0 0 0,1 0 0 0 0,-4-1 0 0 0,-4-3 50 0 0,-1 0-1 0 0,-16-6 1 0 0,24 10-58 0 0,-41-12-98 0 0,-1 2-1 0 0,-80-10 1 0 0,59 11 11 0 0,-301-43-166 0 0,88 13 128 0 0,204 28 194 0 0,-74-21 0 0 0,136 29-35 0 0,10 1 14 0 0,20-2 12 0 0,19 0-196 0 0,39 1 1 0 0,-21 1-10 0 0,63-5 69 0 0,-8-2-26 0 0,167 8 0 0 0,5 12 421 0 0,-292-15-122 0 0,5 1-159 0 0,-42-13 43 0 0,-1 2 1 0 0,-61-10 0 0 0,59 14-105 0 0,-66-13 23 0 0,209 41-106 0 0,0-5 0 0 0,1-4 0 0 0,123-5 0 0 0,-161-4 106 0 0,-111 1-129 0 0,-145-4-110 0 0,-241-45 53 0 0,393 39 68 0 0,46 9 54 0 0,5 0-544 0 0,11-4 481 0 0,0 1 0 0 0,1 0 0 0 0,-1 1-1 0 0,1 1 1 0 0,27-1 0 0 0,81 6-117 0 0,-48 1 190 0 0,24-2 42 0 0,88 2 13 0 0,-172-3 11 0 0,-12 0 52 0 0,-6-2 39 0 0,-175-32 725 0 0,-16-4-819 0 0,39 9-9 0 0,255 39-197 0 0,151 15 66 0 0,-190-17 142 0 0,-124-25 185 0 0,39 11-142 0 0,-186-42 205 0 0,204 46-247 0 0,-28-10 184 0 0,32 11-36 0 0,5 0-106 0 0,44 3-49 0 0,79 15 0 0 0,-63-8-17 0 0,-57-8-4 0 0,20 1-28 0 0,-14-3 55 0 0,-35-13 42 0 0,-139-44 11 0 0,151 53-53 0 0,39 10-35 0 0,-14-3 23 0 0,1 0 0 0 0,21 8 0 0 0,-6-1 1 0 0,2 0 0 0 0,-16-6 0 0 0,0-2 0 0 0,5 1-3 0 0,-17-2 10 0 0,35 1 53 0 0,-22-1-60 0 0,-1-1 0 0 0,0 2 0 0 0,-1-1 0 0 0,1 1 0 0 0,0 0 0 0 0,4-1 13 0 0,-16-1 12 0 0,18 9 1 0 0,-5-4-26 0 0,-1-1 0 0 0,-1 1 11 0 0,1-1 42 0 0,-2 1 13 0 0,1-1 8 0 0,0-1 13 0 0,1 1-28 0 0,0-2-49 0 0,1 1-10 0 0,-1 0 0 0 0,-4-1 11 0 0,-7 0 32 0 0,7 1-33 0 0,29 5 65 0 0,-36-7-32 0 0,7 1-22 0 0,3 0 22 0 0,-2 4-33 0 0,0-2 1 0 0,1 0 32 0 0,1 1-33 0 0,-1 1-10 0 0,1-1 0 0 0,-3-2 11 0 0,-7-1 32 0 0,7 1-33 0 0,2 0-10 0 0,1 1 0 0 0,-1-1 0 0 0,1 1 0 0 0,0 2 0 0 0,-1-1 0 0 0,-1 2 0 0 0,3-2 0 0 0,-1-1 0 0 0,-2 0 0 0 0,-1 0 0 0 0,2 0 0 0 0,1 0 0 0 0,0 0 0 0 0,0 0 0 0 0,-1 2 0 0 0,2-1 0 0 0,-1-1 0 0 0,0 3 0 0 0,0-2 0 0 0,-1 1 0 0 0,0-1 0 0 0,1 0 0 0 0,-1-1 0 0 0,1 0 0 0 0,-1 1 0 0 0,1-1 0 0 0,0 0 0 0 0,-3-1 11 0 0,-7-2 32 0 0,17 3-30 0 0,1-3-16 0 0,8 6 3 0 0,-15-5 0 0 0,0 0 0 0 0,1 1 0 0 0,-1 0 0 0 0,0-1 0 0 0,-1 1 0 0 0,-1 1 0 0 0,1 1 0 0 0,0 2 0 0 0,5 2 0 0 0,-20-9 0 0 0,40 13 0 0 0,-24-8 0 0 0,-1-1 0 0 0,-1 1 0 0 0,2-1 0 0 0,-1-1 0 0 0,0 0 0 0 0,-1 0 0 0 0,2 1 0 0 0,4 1 0 0 0,-16-5 0 0 0,19 2 0 0 0,9 2 0 0 0,-1-1 0 0 0,0 1 0 0 0,-16-4 0 0 0,0 0 0 0 0,0 0 0 0 0,0 2 0 0 0,-1-2 0 0 0,1 0 0 0 0,-1 0 0 0 0,1 0 11 0 0,0-2 32 0 0,-1 2-33 0 0,1-1-10 0 0,-1 0 0 0 0,-1 1 0 0 0,1 0 0 0 0,1 0 0 0 0,0 0 0 0 0,1-1 0 0 0,0 3 0 0 0,-1-1 0 0 0,-1 1 0 0 0,1 1 0 0 0,0 0 0 0 0,-1 1 0 0 0,-1 0 0 0 0,1 0 0 0 0,1-1 0 0 0,0 0 0 0 0,-1 0 0 0 0,1 0 0 0 0,-1-2 0 0 0,1 1 0 0 0,-1-1 0 0 0,1 1 16 0 0,-1-1 48 0 0,7-1-45 0 0,-19 0-17 0 0,19 7-103 0 0,-6-4 101 0 0,-1 1 0 0 0,7 4 34 0 0,-16-7-5 0 0,13 2-20 0 0,-4-1-22 0 0,7 1-50 0 0,-21-3 56 0 0,38 1 10 0 0,-7 1-3 0 0,-15 0 0 0 0,-1-1 0 0 0,4 2 0 0 0,-18-3 0 0 0,37 1 0 0 0,-24 0 0 0 0,-8 0 0 0 0,32 4 0 0 0,-32-4 0 0 0,19 0 0 0 0,-9 0 0 0 0,4 1 0 0 0,-14-1 0 0 0,16 5 0 0 0,-6-1 0 0 0,-1 0 0 0 0,-1-1 0 0 0,1-1 0 0 0,1 1 0 0 0,-1 2 0 0 0,-1-1 0 0 0,1 1 11 0 0,-3-2 42 0 0,-12-4-52 0 0,1 0 0 0 0,-1 0 0 0 0,1 0 0 0 0,-1 0 0 0 0,1 0 0 0 0,-1 1 0 0 0,1-1 0 0 0,-1 0 0 0 0,0 0 0 0 0,1 0 0 0 0,-1 1 0 0 0,1-1 0 0 0,-1 0 0 0 0,0 0 0 0 0,1 1 0 0 0,-1-1 0 0 0,0 0 0 0 0,1 1 0 0 0,-1-1 0 0 0,0 0 0 0 0,0 1 0 0 0,1-1 0 0 0,-1 0 0 0 0,0 1 0 0 0,0-1 0 0 0,0 1 0 0 0,1 0 0 0 0,-1-1 0 0 0,-1 1 1 0 0,1-1-1 0 0,-1 1 0 0 0,1-1 0 0 0,-1 1 0 0 0,1-1 1 0 0,-1 0-1 0 0,1 1 0 0 0,-1-1 0 0 0,1 0 0 0 0,-1 1 0 0 0,0-1 1 0 0,1 0-1 0 0,-1 0 0 0 0,1 0 0 0 0,-2 1 0 0 0,-29 4 15 0 0,-35-5-188 0 0,-92-12 0 0 0,128 9 148 0 0,-367-57-167 0 0,135 17 102 0 0,176 31 89 0 0,-129-21 0 0 0,174 25-5 0 0,-1 2 1 0 0,-63-1-1 0 0,81 7-184 0 0,-25 4 0 0 0,47-4 112 0 0,4 0 21 0 0,36 4-11 0 0,-26-3 43 0 0,0 1 0 0 0,13-1 0 0 0,232 0 108 0 0,-90 3-40 0 0,99 8 124 0 0,-123 0-168 0 0,-4-2 0 0 0,-17 3 0 0 0,120 15 0 0 0,-180-17 20 0 0,-29-4 2 0 0,40 2 0 0 0,-65-9-22 0 0,-4 0 0 0 0,0 0 0 0 0,0 1 0 0 0,0-1 0 0 0,0 1 0 0 0,0 0 0 0 0,0 0 0 0 0,5 2 0 0 0,1 1 15 0 0,-4-2-5 0 0,0 0 0 0 0,0-1-1 0 0,1 1 1 0 0,6-1 0 0 0,19 3 76 0 0,-16-2-19 0 0,-1 0 0 0 0,0 1 0 0 0,1 1 1 0 0,13 5-1 0 0,51 12-57 0 0,-56-13-10 0 0,1-2 0 0 0,6 1 0 0 0,17 4 0 0 0,-33-7 0 0 0,-7-2 0 0 0,30 12 0 0 0,-25-8 0 0 0,0 1 0 0 0,0-2 0 0 0,1 1 0 0 0,0-1 0 0 0,-1 1 0 0 0,0-1 0 0 0,2-1 0 0 0,-1 2 0 0 0,-1 0 0 0 0,1 0 0 0 0,-1 2 0 0 0,0 0 0 0 0,0-2 0 0 0,0 0 0 0 0,1 0 0 0 0,0 0 0 0 0,-1-1 0 0 0,0 1 0 0 0,0-1 0 0 0,1 1 0 0 0,-1-2 0 0 0,2 1 0 0 0,-3-2 11 0 0,-8-1 32 0 0,9 2-33 0 0,1 2-10 0 0,-1-1 0 0 0,1 0 0 0 0,1 0 0 0 0,1-2 0 0 0,-1 0 0 0 0,0-1 0 0 0,-1 0 0 0 0,1-1 0 0 0,1 1 0 0 0,0 1 0 0 0,-1 0 0 0 0,0 1 11 0 0,-1 3 32 0 0,-1 2-33 0 0,-12-8-8 0 0,0-1 1 0 0,0 1-1 0 0,0 0 0 0 0,1 0 0 0 0,-1 0 0 0 0,0-1 1 0 0,0 1-1 0 0,0 0 0 0 0,0 0 0 0 0,0 1 0 0 0,0-1 0 0 0,-1 0 1 0 0,2 2-1 0 0,17 9 31 0 0,-6-4-33 0 0,9 3 8 0 0,9 7 59 0 0,-28-16-47 0 0,0 0 0 0 0,0 0 0 0 0,0-1-1 0 0,1 1 1 0 0,3 0 0 0 0,1 1-11 0 0,5 3 34 0 0,-1 2-22 0 0,-8-6-2 0 0,0 1 0 0 0,0 0 0 0 0,0 1 0 0 0,0-1 0 0 0,4 5 0 0 0,23 26 48 0 0,-9-11-67 0 0,-10-11 15 0 0,1-1-1 0 0,0-1 0 0 0,21 14 1 0 0,51 22 200 0 0,-28-17-93 0 0,-48-24-103 0 0,28 18 15 0 0,5 6 30 0 0,-37-27-55 0 0,17 18 36 0 0,1 7-35 0 0,-12-15-10 0 0,-1-1 0 0 0,-2-4 0 0 0,13 8 0 0 0,16 14 0 0 0,-34-26 0 0 0,14 8 0 0 0,4 1 0 0 0,-8-5 0 0 0,-2 0 0 0 0,0-2 0 0 0,1 1 0 0 0,0-1 0 0 0,18 4 0 0 0,-3-2 75 0 0,-25-6 226 0 0,-2-3-241 0 0,-1-2-52 0 0,0 0-1 0 0,0 1 0 0 0,0-1 1 0 0,-1 1-1 0 0,1-1 1 0 0,-1 1-1 0 0,0 0 0 0 0,0 0 1 0 0,0 0-1 0 0,0 0 1 0 0,0 0-1 0 0,-1 0 0 0 0,1 1 1 0 0,-1-1-1 0 0,0 1 1 0 0,0-1-1 0 0,-4-1 0 0 0,-8-6-14 0 0,-1 1 0 0 0,-24-10 0 0 0,6 3-139 0 0,-57-40 18 0 0,3 1 118 0 0,54 36 10 0 0,-37-18 0 0 0,44 24 0 0 0,12 6 0 0 0,-32-12 0 0 0,41 17-31 0 0,0 0-1 0 0,0 0 0 0 0,0-1 1 0 0,0 0-1 0 0,1 0 0 0 0,0 0 1 0 0,-1-1-1 0 0,1 0 0 0 0,0 0 1 0 0,1 0-1 0 0,-7-7 0 0 0,5 2 8 0 0,1 0-37 0 0,2 3-13 0 0,1-2-40 0 0,1-7 95 0 0,1 14 11 0 0,0 1-2 0 0,0-1-1 0 0,0 1 1 0 0,0-1 0 0 0,0 1 0 0 0,-1-1 0 0 0,1 1 0 0 0,0-1 0 0 0,0 1-1 0 0,0-1 1 0 0,0 0 0 0 0,1 1 0 0 0,-1-1 0 0 0,0 1 0 0 0,0-1 0 0 0,0 1-1 0 0,0-1 1 0 0,0 1 0 0 0,1-1 0 0 0,-1 1 0 0 0,0-1 0 0 0,0 1 0 0 0,1-1-1 0 0,0 0 1 0 0,11-1-2 0 0,3 2 12 0 0,16 4-24 0 0,-20 2-15 0 0,-6-2 30 0 0,8 3 9 0 0,1 2 0 0 0,-1-3 0 0 0,0 2 0 0 0,-2-3 11 0 0,-11-5-10 0 0,0 0-1 0 0,0 0 1 0 0,0 0 0 0 0,0 0 0 0 0,0 0-1 0 0,0 0 1 0 0,0 0 0 0 0,0 0-1 0 0,0 0 1 0 0,0 0 0 0 0,0 0-1 0 0,0 0 1 0 0,0 0 0 0 0,0 0 0 0 0,1 0-1 0 0,-1-1 1 0 0,0 1 0 0 0,0 0-1 0 0,0 0 1 0 0,0 0 0 0 0,0 0 0 0 0,0 0-1 0 0,0 0 1 0 0,0 0 0 0 0,0 0-1 0 0,0 0 1 0 0,0 0 0 0 0,0 0 0 0 0,0 0-1 0 0,0 0 1 0 0,0 0 0 0 0,0 0-1 0 0,0 0 1 0 0,0 0 0 0 0,0 0 0 0 0,0 0-1 0 0,0 0 1 0 0,0 0 0 0 0,1 0-1 0 0,-1 0 1 0 0,0 0 0 0 0,0 0 0 0 0,0 0-1 0 0,0 0 1 0 0,0 0 0 0 0,0 0-1 0 0,0 0 1 0 0,0 0 0 0 0,0 0 0 0 0,0 0-1 0 0,0 0 1 0 0,0 0 0 0 0,0 0-1 0 0,0 0 1 0 0,0 0 0 0 0,0 0-1 0 0,0 0 1 0 0,0 0 0 0 0,1 0 0 0 0,-4-10 9 0 0,-5 2 2 0 0,-1 1 47 0 0,-5-3 11 0 0,-10-2-75 0 0,2-1 5 0 0,-2 1 0 0 0,0 1 0 0 0,1-2 0 0 0,10 8 0 0 0,0-1 0 0 0,3 3-10 0 0,8 2-48 0 0,6 4-131 0 0,-3-2 188 0 0,0 0-1 0 0,0 1 1 0 0,-1-1-1 0 0,1 0 1 0 0,0 0 0 0 0,0 0-1 0 0,0 0 1 0 0,0 0-1 0 0,0 0 1 0 0,0 0-1 0 0,1 0 1 0 0,-1-1 0 0 0,0 1-1 0 0,0 0 1 0 0,2 0-1 0 0,3 2 2 0 0,15 10 0 0 0,41 16 0 0 0,43 17 0 0 0,-83-34 0 0 0,13 9 0 0 0,-4-5 0 0 0,-25-13 0 0 0,18 13 0 0 0,-19-13 0 0 0,5 7 0 0 0,0 0 0 0 0,2 3 0 0 0,1 2 4 0 0,-8-8 16 0 0,6 16 10 0 0,0-4-63 0 0,-9-16 29 0 0,0 1-1 0 0,0-1 0 0 0,0 1 0 0 0,0 0 1 0 0,-1 0-1 0 0,1-1 0 0 0,0 6 0 0 0,7 24 6 0 0,-2-4-22 0 0,0 0 0 0 0,4 59-1 0 0,-2-47 22 0 0,-9-25 0 0 0,-3-2 0 0 0,3-12 0 0 0,-1 0 0 0 0,-1 0 0 0 0,1-1 0 0 0,0 1 0 0 0,0 0 0 0 0,-1-1 0 0 0,1 1 0 0 0,0-1 0 0 0,-1 1 0 0 0,0-1 0 0 0,1 0 0 0 0,-1 0 0 0 0,0 0 0 0 0,0 1 0 0 0,1-2 0 0 0,-1 1 0 0 0,0 0 0 0 0,0 0 0 0 0,0-1 0 0 0,0 1 0 0 0,0-1 0 0 0,0 1 0 0 0,0-1 0 0 0,-1 0 0 0 0,1 0 0 0 0,-2 0 0 0 0,-9 0 0 0 0,1-1 0 0 0,-1 0 0 0 0,-14-4 0 0 0,14 3 0 0 0,-456-75-520 0 0,284 42 447 0 0,18 3 64 0 0,-390-52 112 0 0,426 65 6 0 0,-395-39 309 0 0,-4 21-176 0 0,306 22-194 0 0,-150-2 23 0 0,9-1-156 0 0,296 13 68 0 0,67 5-63 0 0,6 1 20 0 0,22 5-35 0 0,1-2 1 0 0,47 2-1 0 0,60-7-258 0 0,-103 0 331 0 0,317 1-16 0 0,-86 2 12 0 0,445 6 277 0 0,-476-3-195 0 0,-45 2 14 0 0,104 0 41 0 0,-245-10-100 0 0,-43 2 10 0 0,-5-1 1 0 0,-17-8-9 0 0,-1 0 1 0 0,-1 1 0 0 0,0 2 0 0 0,-27-7-1 0 0,34 10-23 0 0,-99-23-81 0 0,-119-13-1 0 0,21 6 19 0 0,-24-16 139 0 0,-112-20 94 0 0,117 29-7 0 0,-175-28 87 0 0,120 27-244 0 0,266 40-21 0 0,39 13-215 0 0,3-5 88 0 0,0 0 0 0 0,1-2 0 0 0,44 4 0 0 0,-10-2 56 0 0,551 55-102 0 0,-69-20 197 0 0,-261-18 13 0 0,223 33 218 0 0,-251-25-43 0 0,-229-29-175 0 0,126 19 52 0 0,-171-24-17 0 0,-31 1 0 0 0,-5-1-13 0 0,-504-57 15 0 0,297 28-34 0 0,-1001-127 255 0 0,1108 138-219 0 0,-228-33 124 0 0,-71-15 341 0 0,457 69-507 0 0,4 1-15 0 0,10 2-42 0 0,20 5-137 0 0,310 18-999 0 0,-210-19 1034 0 0,267 16 21 0 0,533 41 146 0 0,-838-54 54 0 0,225 25 109 0 0,-4 22 31 0 0,-278-46-196 0 0,-1 1-1 0 0,0 1 1 0 0,-1 2 0 0 0,58 34 0 0 0,-62-32 49 0 0,-28-15 208 0 0,-1-1-200 0 0,6 7 6 0 0,0-1 0 0 0,1-1 0 0 0,0 0 0 0 0,0 0 0 0 0,17 7 0 0 0,55 21 30 0 0,-44-20-9 0 0,92 33-23 0 0,44 18-83 0 0,-104-36 7 0 0,102 46 0 0 0,-113-54 163 0 0,-56-20-108 0 0,-13-8 15 0 0,-8-2-115 0 0,0 1 0 0 0,-1 1 0 0 0,0 1 0 0 0,-37-6 0 0 0,-28-8-78 0 0,43 8 86 0 0,-50-6 1 0 0,74 15 33 0 0,-20-2-78 0 0,35 4 0 0 0,6 4-382 0 0,0 1 443 0 0,2 1 0 0 0,-1-2 0 0 0,0 1 1 0 0,1 0-1 0 0,0-1 0 0 0,0 0 0 0 0,8 4 0 0 0,43 18-133 0 0,-31-15 130 0 0,272 95 23 0 0,-198-72 11 0 0,-94-32 32 0 0,5 2-22 0 0,-8-3 127 0 0,-5-11 29 0 0,1 9-159 0 0,1-1-1 0 0,-1 1 1 0 0,0 0-1 0 0,0 0 1 0 0,0 0-1 0 0,-1 0 0 0 0,1 0 1 0 0,0 0-1 0 0,-1 0 1 0 0,1 1-1 0 0,-4-2 1 0 0,-33-14 124 0 0,33 14-118 0 0,-162-47 69 0 0,98 31-90 0 0,-4 1-44 0 0,-121-15 1 0 0,-77 15-121 0 0,261 17 147 0 0,-3 1-4 0 0,0 1 0 0 0,-16 2 0 0 0,27-3-54 0 0,4 2 4 0 0,0 1 42 0 0,1-1-1 0 0,0 1 1 0 0,0-1 0 0 0,0 0 0 0 0,0 0 0 0 0,0 0 0 0 0,0 0 0 0 0,0 0 0 0 0,1 0 0 0 0,-1-1 0 0 0,1 1 0 0 0,-1-1 0 0 0,1 1 0 0 0,3 0-1 0 0,7 3-156 0 0,24 7 0 0 0,27 1-108 0 0,130 9 0 0 0,-106-15 209 0 0,151 15 51 0 0,320 38-63 0 0,-530-55 213 0 0,-1 0 0 0 0,50 17 0 0 0,-76-21 97 0 0,-4-1-154 0 0,-32 6 32 0 0,0-1 1 0 0,0-3-1 0 0,-65-2 1 0 0,43 0-23 0 0,-2141-75 32 0 0,955-14 64 0 0,302 29 360 0 0,869 58-638 0 0,86 5-70 0 0,-5 1 116 0 0,29 3-427 0 0,66 4 0 0 0,41-8 26 0 0,-108-2 416 0 0,637-2-345 0 0,32 1 374 0 0,0 21 508 0 0,-581-15-354 0 0,247 21 252 0 0,-293-12-309 0 0,-61-11-12 0 0,-335-48-73 0 0,206 32-54 0 0,23 2 61 0 0,-672-85 88 0 0,536 66 101 0 0,-143-22 129 0 0,94 10-71 0 0,-154-31 149 0 0,420 70-390 0 0,-1 1-1 0 0,1-1 1 0 0,0 0-1 0 0,1 0 1 0 0,-1 0-1 0 0,0-1 0 0 0,1 0 1 0 0,-7-4-1 0 0,10 5-65 0 0,7 2-47 0 0,183-22-764 0 0,-130 17 617 0 0,354-3-324 0 0,-225 9 545 0 0,45 3 483 0 0,334 48 1 0 0,-553-50-429 0 0,4 0 4 0 0,-1 1 0 0 0,0 0 0 0 0,0 1 0 0 0,25 10 0 0 0,-40-14-24 0 0,0 0 1 0 0,0 1-1 0 0,0-1 0 0 0,0 0 0 0 0,0 1 0 0 0,-1 0 0 0 0,1-1 0 0 0,0 1 1 0 0,0-1-1 0 0,-1 1 0 0 0,1 0 0 0 0,0-1 0 0 0,1 3 0 0 0,-3-3-1 0 0,1 1 0 0 0,0-1 0 0 0,0 0 0 0 0,0 1 0 0 0,0-1 0 0 0,0 1 0 0 0,0-1 0 0 0,-1 1 0 0 0,1-1 0 0 0,0 0 0 0 0,0 1 0 0 0,-1-1 0 0 0,1 1 0 0 0,0-1 0 0 0,0 0 0 0 0,-1 1 0 0 0,1-1 0 0 0,-1 0 0 0 0,1 0 0 0 0,0 1 0 0 0,-1-1 0 0 0,1 0 0 0 0,0 0 0 0 0,-1 0 0 0 0,1 1 0 0 0,-1-1 0 0 0,0 0 0 0 0,-7 4-2 0 0,0-1-1 0 0,0 1 0 0 0,0-2 0 0 0,0 1 1 0 0,-15 2-1 0 0,-47 2-29 0 0,59-7 27 0 0,-274 5-127 0 0,155-5 69 0 0,-414-11-33 0 0,337 5 80 0 0,-417-18 214 0 0,-199-4 164 0 0,127 26-18 0 0,243 22-220 0 0,355-15-101 0 0,75-3-14 0 0,-123 9 45 0 0,114-8-33 0 0,0 3 1 0 0,-43 12 0 0 0,70-16-16 0 0,-1 0-1 0 0,2-1 1 0 0,-1 2-1 0 0,0-1 1 0 0,0 0-1 0 0,1 1 1 0 0,-1 0 0 0 0,-5 5-1 0 0,8-6-5 0 0,1-1 0 0 0,0 0 0 0 0,0 1 1 0 0,0-1-1 0 0,0 0 0 0 0,0 1 0 0 0,1-1 0 0 0,-1 1 0 0 0,0 0 0 0 0,1-1 0 0 0,-1 1 0 0 0,1-1 1 0 0,-1 1-1 0 0,1 0 0 0 0,0-1 0 0 0,0 1 0 0 0,0 0 0 0 0,0 0 0 0 0,0-1 0 0 0,0 1 0 0 0,0 0 1 0 0,0-1-1 0 0,1 1 0 0 0,-1 0 0 0 0,1-1 0 0 0,-1 1 0 0 0,1-1 0 0 0,1 4 0 0 0,1-1-12 0 0,-1 0 0 0 0,1 0 0 0 0,0 0 0 0 0,0 0 0 0 0,0-1 0 0 0,0 1 0 0 0,1-1 1 0 0,-1 0-1 0 0,1 0 0 0 0,8 5 0 0 0,4 1-90 0 0,26 10 0 0 0,-42-19 101 0 0,42 16-104 0 0,0-2 0 0 0,65 13-1 0 0,94 6 87 0 0,-170-28 18 0 0,462 53-27 0 0,2-16-12 0 0,-326-29 36 0 0,205 16 0 0 0,848 79-45 0 0,-334 29 38 0 0,-854-131 12 0 0,138 28 2 0 0,-130-23-13 0 0,77 29 0 0 0,-109-36-25 0 0,0 1 0 0 0,-1-1 0 0 0,0 2 1 0 0,10 6-1 0 0,-19-12 33 0 0,0 0 1 0 0,0 0 0 0 0,0 0 0 0 0,0 0-1 0 0,0 0 1 0 0,0 0 0 0 0,0 0-1 0 0,0 0 1 0 0,1 0 0 0 0,-1 0 0 0 0,0 0-1 0 0,0 1 1 0 0,0-1 0 0 0,0 0-1 0 0,0 0 1 0 0,0 0 0 0 0,0 0 0 0 0,0 0-1 0 0,0 0 1 0 0,0 0 0 0 0,0 0 0 0 0,0 0-1 0 0,1 0 1 0 0,-1 1 0 0 0,0-1-1 0 0,0 0 1 0 0,0 0 0 0 0,0 0 0 0 0,0 0-1 0 0,0 0 1 0 0,0 0 0 0 0,0 0 0 0 0,0 0-1 0 0,0 1 1 0 0,0-1 0 0 0,0 0-1 0 0,0 0 1 0 0,0 0 0 0 0,0 0 0 0 0,0 0-1 0 0,0 0 1 0 0,0 0 0 0 0,0 0-1 0 0,-1 1 1 0 0,1-1 0 0 0,0 0 0 0 0,0 0-1 0 0,0 0 1 0 0,0 0 0 0 0,0 0 0 0 0,0 0-1 0 0,0 0 1 0 0,0 0 0 0 0,0 0-1 0 0,0 0 1 0 0,0 0 0 0 0,0 1 0 0 0,-1-1-1 0 0,1 0 1 0 0,0 0 0 0 0,0 0-1 0 0,0 0 1 0 0,0 0 0 0 0,0 0 0 0 0,0 0-1 0 0,0 0 1 0 0,0 0 0 0 0,-1 0 0 0 0,1 0-1 0 0,-4 3-34 0 0,0-1 0 0 0,-1 0 0 0 0,1 1 0 0 0,-1-2 0 0 0,0 1 1 0 0,1 0-1 0 0,-9 1 0 0 0,-39 3-274 0 0,24-3 178 0 0,-91 6-261 0 0,-161-9 0 0 0,182-2 396 0 0,-606-25-3 0 0,382 12 0 0 0,-436-28 307 0 0,317 15 60 0 0,-245-17 559 0 0,140 17-260 0 0,329 19-436 0 0,61 3 74 0 0,-265 23 0 0 0,391-11-304 0 0,29-6-1 0 0,1 0-1 0 0,0 0 1 0 0,-1 0-1 0 0,1 0 1 0 0,-1 0-1 0 0,1 0 1 0 0,-1 0-1 0 0,1 0 1 0 0,-1 1-1 0 0,1-1 1 0 0,-1 0-1 0 0,1 0 1 0 0,0 0-1 0 0,-1 1 1 0 0,1-1-1 0 0,0 0 1 0 0,-1 1-1 0 0,1-1 1 0 0,-1 0-1 0 0,1 1 1 0 0,0-1-1 0 0,0 0 1 0 0,-1 1-1 0 0,1-1 1 0 0,0 0-1 0 0,0 1 1 0 0,-1-1-1 0 0,1 1 1 0 0,0-1-1 0 0,0 1 1 0 0,0 0-1 0 0,1 0-17 0 0,-1 1-1 0 0,1-1 1 0 0,0 1-1 0 0,0-1 1 0 0,0 0-1 0 0,1 0 1 0 0,-1 1-1 0 0,0-1 1 0 0,0 0-1 0 0,1 0 1 0 0,-1 0-1 0 0,1 0 0 0 0,-1 0 1 0 0,1 0-1 0 0,2 0 1 0 0,31 13-286 0 0,3-4 58 0 0,1-2 0 0 0,-1-2 0 0 0,71 2 1 0 0,-79-7 173 0 0,554 1-920 0 0,-493-4 819 0 0,295-10-501 0 0,165-2 16 0 0,-478 13 597 0 0,974-4-355 0 0,-2 35 809 0 0,-939-24-321 0 0,348 22 260 0 0,-6 20 50 0 0,-348-33-297 0 0,-95-13-71 0 0,-11-2-12 0 0,-16-2-17 0 0,-372-35-159 0 0,-2 15-110 0 0,32 3 153 0 0,-1448-67 1423 0 0,1068 80-277 0 0,3 21-223 0 0,315 5-411 0 0,-27 1 104 0 0,419-20-380 0 0,33-2-99 0 0,1 1-1 0 0,-1 0 1 0 0,0 0 0 0 0,0 0-1 0 0,1 0 1 0 0,-1 1-1 0 0,0-1 1 0 0,0 0-1 0 0,1 0 1 0 0,-1 0-1 0 0,0 1 1 0 0,0-1 0 0 0,1 0-1 0 0,-1 1 1 0 0,0-1-1 0 0,1 0 1 0 0,-1 1-1 0 0,0 0 1 0 0,1 0-5 0 0,0 0 0 0 0,0 0-1 0 0,1 0 1 0 0,-1-1 0 0 0,0 1 0 0 0,1 0 0 0 0,-1 0 0 0 0,1 0-1 0 0,-1-1 1 0 0,1 1 0 0 0,-1 0 0 0 0,1-1 0 0 0,-1 1 0 0 0,1 0-1 0 0,0-1 1 0 0,0 1 0 0 0,-1-1 0 0 0,1 1 0 0 0,0-1 0 0 0,0 1-1 0 0,-1-1 1 0 0,3 1 0 0 0,23 12-39 0 0,-8-7 8 0 0,0-1 1 0 0,0 0-1 0 0,30 3 0 0 0,60-1-169 0 0,-78-5 159 0 0,672 3-431 0 0,2-35 397 0 0,-189 6 54 0 0,703 2 21 0 0,-962 24 0 0 0,484 4 0 0 0,-7 23 0 0 0,-147 16 0 0 0,-9 25 0 0 0,-419-43 0 0 0,-117-18 0 0 0,67 25 0 0 0,-85-25-10 0 0,-23-9 9 0 0,0 0 0 0 0,0 1 1 0 0,0-1-1 0 0,-1 0 0 0 0,1 0 1 0 0,0 0-1 0 0,0 0 0 0 0,0 0 1 0 0,0 0-1 0 0,0 0 0 0 0,0 0 1 0 0,0 0-1 0 0,0 0 0 0 0,0 0 1 0 0,0 1-1 0 0,0-1 0 0 0,0 0 1 0 0,0 0-1 0 0,0 0 0 0 0,0 0 1 0 0,0 0-1 0 0,0 0 1 0 0,0 0-1 0 0,0 0 0 0 0,0 0 1 0 0,0 0-1 0 0,0 1 0 0 0,0-1 1 0 0,0 0-1 0 0,0 0 0 0 0,0 0 1 0 0,0 0-1 0 0,0 0 0 0 0,0 0 1 0 0,0 0-1 0 0,0 0 0 0 0,0 0 1 0 0,0 0-1 0 0,0 1 0 0 0,1-1 1 0 0,-1 0-1 0 0,0 0 0 0 0,0 0 1 0 0,0 0-1 0 0,0 0 0 0 0,0 0 1 0 0,0 0-1 0 0,0 0 0 0 0,0 0 1 0 0,0 0-1 0 0,0 0 0 0 0,0 0 1 0 0,1 0-1 0 0,-1 0 1 0 0,0 0-1 0 0,0 0 0 0 0,0 0 1 0 0,0 0-1 0 0,0 0 0 0 0,0 0 1 0 0,0 0-1 0 0,0 0 0 0 0,0 0 1 0 0,1 0-1 0 0,-4 2 0 0 0,-1 0 0 0 0,1 1 0 0 0,0-2 0 0 0,-1 1 0 0 0,1 0-1 0 0,-1-1 1 0 0,0 0 0 0 0,1 0 0 0 0,-8 2 0 0 0,-39 2-12 0 0,35-5-2 0 0,-389 2-453 0 0,264-5 380 0 0,-1471-35 109 0 0,880 18 132 0 0,-655-2 345 0 0,418 32-292 0 0,683-6-140 0 0,-111-5 169 0 0,386 1-170 0 0,12 2-45 0 0,10 1-25 0 0,-12-3 5 0 0,33 5-130 0 0,-1-2-1 0 0,2-1 1 0 0,53-5-1 0 0,-66 2 90 0 0,263-20-355 0 0,-120 7 250 0 0,716-55-336 0 0,1456 15 312 0 0,-1328 124 542 0 0,-698-34-310 0 0,226 17 72 0 0,-529-53-133 0 0,-1 1 8 0 0,-1-1-1 0 0,1 0 0 0 0,0 0 1 0 0,-1 0-1 0 0,1-1 1 0 0,-1 1-1 0 0,0-1 0 0 0,1-1 1 0 0,5-1-1 0 0,-11 2-3 0 0,0 1-1 0 0,0-1 1 0 0,0 1-1 0 0,0-1 1 0 0,0 1-1 0 0,0-1 1 0 0,0 1-1 0 0,0 0 1 0 0,0-1 0 0 0,0 1-1 0 0,0-1 1 0 0,0 1-1 0 0,0-1 1 0 0,0 1-1 0 0,0-1 1 0 0,-1 1-1 0 0,1-1 1 0 0,0 1 0 0 0,0-1-1 0 0,-1 1 1 0 0,1 0-1 0 0,0-1 1 0 0,-1 0-1 0 0,1 1 4 0 0,-3-4 3 0 0,0 0-1 0 0,0 0 0 0 0,0 1 0 0 0,-1-1 0 0 0,1 1 1 0 0,-1 0-1 0 0,0 0 0 0 0,0 0 0 0 0,-6-3 0 0 0,-6-2 34 0 0,-21-8 0 0 0,28 13-42 0 0,-424-147-154 0 0,-51 22 319 0 0,299 83 498 0 0,185 45-663 0 0,0 0-1 0 0,0 0 1 0 0,0 0-1 0 0,0 0 0 0 0,0 0 1 0 0,0 0-1 0 0,0 0 1 0 0,0 1-1 0 0,0-1 0 0 0,0 0 1 0 0,0 0-1 0 0,1 0 1 0 0,-1 0-1 0 0,0 0 0 0 0,0 0 1 0 0,0 0-1 0 0,0 0 1 0 0,0 0-1 0 0,0 0 0 0 0,0 0 1 0 0,0 0-1 0 0,0 0 1 0 0,0 1-1 0 0,0-1 1 0 0,0 0-1 0 0,-1 0 0 0 0,1 0 1 0 0,0 0-1 0 0,0 0 1 0 0,0 0-1 0 0,0 0 0 0 0,0 0 1 0 0,0 0-1 0 0,0 0 1 0 0,0 0-1 0 0,0 0 0 0 0,0 0 1 0 0,0 0-1 0 0,0 0 1 0 0,0 1-1 0 0,0-1 1 0 0,0 0-1 0 0,0 0 0 0 0,0 0 1 0 0,0 0-1 0 0,0 0 1 0 0,-1 0-1 0 0,1 0 0 0 0,0 0 1 0 0,0 0-1 0 0,0 0 1 0 0,3 5-36 0 0,0 0 1 0 0,0 0-1 0 0,1 0 1 0 0,0-1-1 0 0,0 1 1 0 0,0-1-1 0 0,0 0 1 0 0,0 0 0 0 0,1 0-1 0 0,0-1 1 0 0,9 6-1 0 0,8 3-146 0 0,35 13-1 0 0,-49-22 169 0 0,57 19 1 0 0,2-3-1 0 0,77 13 1 0 0,-85-20 0 0 0,330 53-43 0 0,130-33 54 0 0,-493-31 0 0 0,42-1 16 0 0,-68 0-13 0 0,0 0 0 0 0,0 0 1 0 0,1 0-1 0 0,-1 0 0 0 0,0 0 0 0 0,0-1 0 0 0,0 1 0 0 0,0 0 0 0 0,0 0 0 0 0,1 0 0 0 0,-1 0 1 0 0,0-1-1 0 0,0 1 0 0 0,0 0 0 0 0,0 0 0 0 0,0 0 0 0 0,0 0 0 0 0,0-1 0 0 0,0 1 0 0 0,0 0 0 0 0,0 0 1 0 0,0-1-1 0 0,0 1 0 0 0,0 0 0 0 0,0 0 0 0 0,0 0 0 0 0,0-1 0 0 0,0 1 0 0 0,0 0 0 0 0,0 0 0 0 0,0 0 1 0 0,0-1-1 0 0,0 1 0 0 0,0 0 0 0 0,0 0 0 0 0,0 0 0 0 0,0-1 0 0 0,-3-6 23 0 0,2 4-13 0 0,-1 0-1 0 0,0 0 0 0 0,0 0 1 0 0,-1 0-1 0 0,1 1 1 0 0,0-1-1 0 0,-1 1 0 0 0,0-1 1 0 0,1 1-1 0 0,-1 0 0 0 0,0 0 1 0 0,-4-1-1 0 0,-39-19 119 0 0,44 21-127 0 0,-41-14 2 0 0,-1 1-1 0 0,-79-13 0 0 0,-93-1-26 0 0,205 27 32 0 0,-12-2 29 0 0,-14-1 149 0 0,-68 0 0 0 0,93 5-202 0 0,12 0 5 0 0,0 0 1 0 0,-1-1-1 0 0,1 1 0 0 0,0 0 1 0 0,-1-1-1 0 0,1 1 0 0 0,0 0 0 0 0,0-1 1 0 0,0 1-1 0 0,0 0 0 0 0,0-1 1 0 0,0 1-1 0 0,0 0 0 0 0,0 0 1 0 0,0-1-1 0 0,0 1 0 0 0,0 0 1 0 0,0-1-1 0 0,1 2 0 0 0,-1-1-2 0 0,1 1 0 0 0,0 1-1 0 0,0 0 1 0 0,0 0 0 0 0,1-1 0 0 0,-1 1-1 0 0,1-1 1 0 0,-1 1 0 0 0,1-1 0 0 0,0 0-1 0 0,0 0 1 0 0,0 0 0 0 0,0 0-1 0 0,0 0 1 0 0,1 0 0 0 0,-1 0 0 0 0,0-1-1 0 0,1 1 1 0 0,0-1 0 0 0,4 2 0 0 0,7 3-61 0 0,0 0 1 0 0,23 4 0 0 0,-28-8 55 0 0,37 9-36 0 0,67 7-1 0 0,52-4-53 0 0,-44-5 73 0 0,33 4 0 0 0,210-8 0 0 0,-341-7 32 0 0,63-3 0 0 0,119 9 0 0 0,-191-2 11 0 0,-12-1 241 0 0,-49-2 67 0 0,-73 4 55 0 0,-378 27-191 0 0,76-8-194 0 0,140-11-15 0 0,279-11-113 0 0,7 2-445 0 0,14 5 457 0 0,0-1 1 0 0,0 0-1 0 0,0-2 1 0 0,1 0-1 0 0,0-1 1 0 0,19 1-1 0 0,122-2-67 0 0,-111-3 159 0 0,277 7-150 0 0,-51 0 173 0 0,157 9 65 0 0,-334-8-53 0 0,-40-4 0 0 0,0 3 0 0 0,103 23 0 0 0,-152-26 1 0 0,23 9 14 0 0,-32-12-14 0 0,0 0 1 0 0,0 0-1 0 0,1 0 0 0 0,-1 1 0 0 0,0-1 0 0 0,0 0 0 0 0,0 0 0 0 0,0 0 0 0 0,0 0 0 0 0,0 0 0 0 0,0 0 1 0 0,0 0-1 0 0,0 0 0 0 0,0 0 0 0 0,1 0 0 0 0,-1 0 0 0 0,0 0 0 0 0,0 0 0 0 0,0 0 0 0 0,0 0 0 0 0,0 0 1 0 0,0 0-1 0 0,0 0 0 0 0,0 1 0 0 0,0-1 0 0 0,0 0 0 0 0,0 0 0 0 0,0 0 0 0 0,0 0 0 0 0,0 0 0 0 0,0 0 1 0 0,0 0-1 0 0,0 0 0 0 0,0 0 0 0 0,0 1 0 0 0,0-1 0 0 0,0 0 0 0 0,0 0 0 0 0,0 0 0 0 0,0 0 0 0 0,0 0 1 0 0,0 0-1 0 0,0 0 0 0 0,0 0 0 0 0,0 0 0 0 0,0 1 0 0 0,0-1 0 0 0,0 0 0 0 0,0 0 0 0 0,0 0 0 0 0,0 0 1 0 0,0 0-1 0 0,0 0 0 0 0,0 0 0 0 0,0 0 0 0 0,0 0 0 0 0,0 0 0 0 0,-1 0 0 0 0,1 0 0 0 0,0 0 1 0 0,0 1-1 0 0,0-1 0 0 0,0 0 0 0 0,0 0 0 0 0,0 0 0 0 0,0 0 0 0 0,0 0 0 0 0,-1 0 0 0 0,-3 4 15 0 0,0 0-1 0 0,0 0 0 0 0,-1-1 1 0 0,1 1-1 0 0,-1-1 0 0 0,0 0 0 0 0,0-1 1 0 0,0 1-1 0 0,-1-1 0 0 0,-8 3 1 0 0,-66 15 61 0 0,59-16-55 0 0,-351 49 167 0 0,-8-28-191 0 0,164-12 7 0 0,-1165 49 27 0 0,-3-41 0 0 0,-547-37 599 0 0,1914 16-614 0 0,-460 2 779 0 0,468-2-781 0 0,1 0 3 0 0,1 0 1 0 0,-1 1-1 0 0,1 0 1 0 0,0 0-1 0 0,-1 0 1 0 0,1 1 0 0 0,0 0-1 0 0,-9 5 1 0 0,16-7-21 0 0,-1 0-1 0 0,1 0 1 0 0,0 0 0 0 0,0 0 0 0 0,0 0 0 0 0,0 0 0 0 0,0 0 0 0 0,0 0 0 0 0,0 0 0 0 0,0 0 0 0 0,0 0 0 0 0,0 0 0 0 0,0 0 0 0 0,0 0-1 0 0,-1 0 1 0 0,1 0 0 0 0,0 0 0 0 0,0 0 0 0 0,0 0 0 0 0,0 1 0 0 0,0-1 0 0 0,0 0 0 0 0,0 0 0 0 0,0 0 0 0 0,0 0 0 0 0,0 0 0 0 0,0 0 0 0 0,0 0-1 0 0,0 0 1 0 0,0 0 0 0 0,0 0 0 0 0,0 0 0 0 0,0 1 0 0 0,0-1 0 0 0,0 0 0 0 0,0 0 0 0 0,0 0 0 0 0,0 0 0 0 0,0 0 0 0 0,0 0 0 0 0,0 0-1 0 0,0 0 1 0 0,0 0 0 0 0,0 0 0 0 0,0 0 0 0 0,0 1 0 0 0,0-1 0 0 0,0 0 0 0 0,0 0 0 0 0,0 0 0 0 0,0 0 0 0 0,1 0 0 0 0,-1 0 0 0 0,0 0 0 0 0,0 0-1 0 0,0 0 1 0 0,0 0 0 0 0,0 0 0 0 0,0 0 0 0 0,0 0 0 0 0,0 0 0 0 0,0 0 0 0 0,4 4-43 0 0,-1 0 1 0 0,1-1-1 0 0,-1 1 1 0 0,1-1-1 0 0,0 0 1 0 0,0 0-1 0 0,1-1 1 0 0,-1 1-1 0 0,0-1 1 0 0,1 0-1 0 0,0 0 1 0 0,5 2-1 0 0,10 1-91 0 0,35 5 1 0 0,-40-8 72 0 0,287 24-682 0 0,5-23 612 0 0,459-23 133 0 0,-10 1 0 0 0,-48 15 136 0 0,-4 24 64 0 0,87 43-61 0 0,-701-52-112 0 0,258 38 1 0 0,-271-34-28 0 0,0 3-1 0 0,103 40 0 0 0,-147-44 1 0 0,-32-13-1 0 0,0-1 0 0 0,0 1 0 0 0,0-1 0 0 0,0 1 0 0 0,0-1-1 0 0,0 1 1 0 0,0 0 0 0 0,0-1 0 0 0,0 1 0 0 0,0 0 0 0 0,-1 0 0 0 0,1 0-1 0 0,1 1 1 0 0,-3-2-2 0 0,1 1 0 0 0,0-1 0 0 0,-1 1 0 0 0,1-1 0 0 0,0 1 0 0 0,-1-1 0 0 0,1 0-1 0 0,-1 1 1 0 0,1-1 0 0 0,-1 0 0 0 0,1 0 0 0 0,-1 1 0 0 0,1-1 0 0 0,-1 0 0 0 0,1 0 0 0 0,-1 1-1 0 0,1-1 1 0 0,-1 0 0 0 0,1 0 0 0 0,-1 0 0 0 0,1 0 0 0 0,-1 0 0 0 0,-1 0 0 0 0,-23 3-31 0 0,0 0-1 0 0,-1-2 1 0 0,-25-2 0 0 0,15 0 20 0 0,-669-18-142 0 0,225 4 161 0 0,-277-9 83 0 0,5-1 210 0 0,553 20-198 0 0,-1306-21 717 0 0,1151 21-649 0 0,-180 1 7 0 0,427 5-169 0 0,-181 6 62 0 0,261-5-82 0 0,-43 7 0 0 0,70-9 11 0 0,0 0 0 0 0,0 0 0 0 0,0 1 0 0 0,0-1 0 0 0,0 0 0 0 0,0 0 0 0 0,0 0 0 0 0,0 0-1 0 0,0 0 1 0 0,0 0 0 0 0,0 0 0 0 0,1 0 0 0 0,-1 0 0 0 0,0 0 0 0 0,0 0 0 0 0,0 0 0 0 0,0 0 0 0 0,0 0 0 0 0,0 0-1 0 0,0 0 1 0 0,0 0 0 0 0,0 1 0 0 0,0-1 0 0 0,0 0 0 0 0,0 0 0 0 0,0 0 0 0 0,0 0 0 0 0,0 0 0 0 0,0 0 0 0 0,0 0-1 0 0,0 0 1 0 0,0 0 0 0 0,0 0 0 0 0,0 0 0 0 0,0 0 0 0 0,0 0 0 0 0,0 0 0 0 0,-1 1 0 0 0,1-1 0 0 0,0 0 0 0 0,0 0-1 0 0,0 0 1 0 0,0 0 0 0 0,10 5-57 0 0,-1-1 0 0 0,1 0-1 0 0,-1-1 1 0 0,1 0 0 0 0,1 0-1 0 0,-1-1 1 0 0,13 1-1 0 0,79 3-379 0 0,-94-6 407 0 0,370-7-374 0 0,0-17 7 0 0,-180 11 327 0 0,929-51 73 0 0,4 43 0 0 0,-211 55 0 0 0,-900-32 0 0 0,416 39 0 0 0,-7 32 0 0 0,-384-63 0 0 0,-17-5 0 0 0,-1 2 0 0 0,48 18 0 0 0,-66-20-3 0 0,-9-5 2 0 0,1 0 1 0 0,-1 0-1 0 0,0 0 1 0 0,0 0-1 0 0,0 0 1 0 0,0 0-1 0 0,0 1 1 0 0,0-1 0 0 0,0 0-1 0 0,0 0 1 0 0,0 0-1 0 0,0 0 1 0 0,0 0-1 0 0,1 0 1 0 0,-1 0-1 0 0,0 0 1 0 0,0 0-1 0 0,0 1 1 0 0,0-1-1 0 0,0 0 1 0 0,0 0-1 0 0,0 0 1 0 0,0 0-1 0 0,0 0 1 0 0,0 0-1 0 0,0 0 1 0 0,0 0-1 0 0,0 1 1 0 0,0-1-1 0 0,0 0 1 0 0,0 0-1 0 0,0 0 1 0 0,0 0-1 0 0,0 0 1 0 0,0 0-1 0 0,0 0 1 0 0,0 0-1 0 0,-1 1 1 0 0,1-1-1 0 0,0 0 1 0 0,0 0-1 0 0,0 0 1 0 0,0 0-1 0 0,0 0 1 0 0,0 0-1 0 0,0 0 1 0 0,-2 1-13 0 0,0 0 1 0 0,-1 0-1 0 0,1 0 1 0 0,0 0 0 0 0,0-1-1 0 0,-1 1 1 0 0,1-1-1 0 0,0 0 1 0 0,-1 1 0 0 0,-2-1-1 0 0,-35-1-97 0 0,28 1 79 0 0,-165-6-34 0 0,-710-11-302 0 0,141 10 419 0 0,-216 1 48 0 0,-894 25 300 0 0,914-24-116 0 0,804 3-230 0 0,-643-21 402 0 0,311-22 382 0 0,466 44-747 0 0,10 2-159 0 0,56 7-195 0 0,68 0 1 0 0,68-9-105 0 0,-158 0 283 0 0,483-21-595 0 0,-236 8 497 0 0,1438-32-80 0 0,1 86 74 0 0,-916 11 291 0 0,-4 22 16 0 0,486 91-34 0 0,-464-3-32 0 0,-787-152-55 0 0,69 16-40 0 0,-90-19 13 0 0,1 1 0 0 0,-1 1-1 0 0,19 10 1 0 0,-36-16-110 0 0,-7-1-53 0 0,-14 3-1 0 0,-1-1 0 0 0,0-1 0 0 0,0 0 0 0 0,-19-2 0 0 0,-83-9-238 0 0,64 4 250 0 0,-774-80-754 0 0,179 16 1187 0 0,-1439-83 2196 0 0,909 113-1096 0 0,924 36-1072 0 0,-736 10 486 0 0,904-3-645 0 0,-159 29 0 0 0,220-25-121 0 0,28-8-1 0 0,1 0 1 0 0,-1 0-1 0 0,1 0 0 0 0,0 0 0 0 0,-1 0 0 0 0,1 0 0 0 0,-1 0 0 0 0,1 0 0 0 0,-1 1 1 0 0,1-1-1 0 0,0 0 0 0 0,-1 0 0 0 0,1 0 0 0 0,0 1 0 0 0,-1-1 0 0 0,1 0 0 0 0,0 0 1 0 0,-1 1-1 0 0,1-1 0 0 0,0 0 0 0 0,0 1 0 0 0,-1-1 0 0 0,1 0 0 0 0,0 1 0 0 0,0-1 1 0 0,-1 0-1 0 0,1 1 0 0 0,0-1 0 0 0,0 1 0 0 0,0-1 0 0 0,0 1 0 0 0,0 1-10 0 0,1-1 0 0 0,0 0 0 0 0,0 0 0 0 0,0 0 0 0 0,0 0 0 0 0,0 0 0 0 0,0 0 0 0 0,1 0 0 0 0,-1 0 0 0 0,0 0 0 0 0,0-1 0 0 0,1 1 0 0 0,-1 0-1 0 0,0-1 1 0 0,3 1 0 0 0,28 9-171 0 0,-26-8 152 0 0,50 11-207 0 0,2-2 1 0 0,94 6-1 0 0,121-11-34 0 0,-238-6 229 0 0,1143-16-133 0 0,-316 3 195 0 0,-3 17-25 0 0,294 47 5 0 0,-11 77 0 0 0,-574-13 0 0 0,-532-105-20 0 0,0 1 0 0 0,39 19 0 0 0,-73-30 18 0 0,28 17-11 0 0,-29-17 13 0 0,0 1 1 0 0,1 0-1 0 0,-1 0 0 0 0,0 0 0 0 0,0 0 0 0 0,0-1 0 0 0,0 2 1 0 0,0-1-1 0 0,0 0 0 0 0,0 0 0 0 0,0 0 0 0 0,-1 0 0 0 0,1 1 1 0 0,0-1-1 0 0,-1 0 0 0 0,1 0 0 0 0,0 3 0 0 0,-1-3-3 0 0,0 0 0 0 0,-1 0 0 0 0,1-1 0 0 0,0 1 0 0 0,-1 0 0 0 0,1 0 0 0 0,0 0 0 0 0,-1 0 0 0 0,1-1 0 0 0,-1 1 0 0 0,0 0 0 0 0,1 0 0 0 0,-1-1 0 0 0,1 1 0 0 0,-1 0 0 0 0,0-1 0 0 0,0 1 0 0 0,1-1 0 0 0,-1 1 0 0 0,0-1 0 0 0,0 1 0 0 0,0-1 0 0 0,0 0 0 0 0,1 1 0 0 0,-1-1 0 0 0,-2 0 0 0 0,-29 8-246 0 0,32-8 241 0 0,-40 4-272 0 0,1-1 1 0 0,-74-5 0 0 0,44-1 101 0 0,-390-16-145 0 0,165 4 238 0 0,-83 0 65 0 0,-1623-59 1281 0 0,-289 69 212 0 0,966 56-1305 0 0,1111-40-158 0 0,-443 26 44 0 0,630-35-51 0 0,10-2-9 0 0,1 1 0 0 0,0 1 0 0 0,-17 4 0 0 0,57 0-203 0 0,38 5-10 0 0,0-2 0 0 0,70-1 0 0 0,132-13-186 0 0,379-35 218 0 0,-367 20 149 0 0,1164-51-91 0 0,4 81 127 0 0,262 159 2 0 0,-1625-156 0 0 0,602 117 0 0 0,-583-105 4 0 0,202 59-72 0 0,-296-81 54 0 0,0 0 0 0 0,13 8 0 0 0,-20-11 7 0 0,-1 0 0 0 0,1 0 0 0 0,-1 0 0 0 0,1 1 0 0 0,-1-1 0 0 0,1 0 0 0 0,-1 1 0 0 0,1-1 0 0 0,-1 0 0 0 0,1 1 0 0 0,-1-1 0 0 0,0 0 0 0 0,1 1 0 0 0,-1-1 0 0 0,0 1 0 0 0,1-1 0 0 0,-1 1 0 0 0,0-1 0 0 0,1 1 0 0 0,-1-1 0 0 0,0 1 0 0 0,0-1 0 0 0,0 1 0 0 0,1-1 0 0 0,-1 1 0 0 0,0-1 1 0 0,0 1-1 0 0,0-1 0 0 0,0 1 0 0 0,0-1 0 0 0,0 1 0 0 0,0 0 0 0 0,0 0 0 0 0,-1 0-11 0 0,0 0 0 0 0,0 0 1 0 0,-1 0-1 0 0,1 0 0 0 0,0-1 0 0 0,0 1 1 0 0,0 0-1 0 0,-1-1 0 0 0,1 1 0 0 0,0-1 1 0 0,0 1-1 0 0,-1-1 0 0 0,-2 1 0 0 0,-22 4-135 0 0,-1-1 0 0 0,-1-2 0 0 0,1 0-1 0 0,-48-4 1 0 0,30 0-11 0 0,-917-36-1149 0 0,377 11 1360 0 0,-1183-32 1457 0 0,-1 37 171 0 0,693 50-1303 0 0,3 36-95 0 0,704-37-230 0 0,365-27-131 0 0,10 1-5 0 0,52 3-297 0 0,72-4 1 0 0,64-14-185 0 0,-129 8 441 0 0,647-67-115 0 0,-15 0 236 0 0,595-29 255 0 0,-490 63 99 0 0,1295 102 0 0 0,-1051 77-175 0 0,-1013-134-166 0 0,255 58 11 0 0,-268-57-51 0 0,-1 0 0 0 0,25 13 0 0 0,-44-20 32 0 0,0 0 0 0 0,0 0 0 0 0,-1 0 1 0 0,1 0-1 0 0,0 0 0 0 0,0 0 0 0 0,0 0 1 0 0,0 1-1 0 0,0-1 0 0 0,0 0 0 0 0,0 0 0 0 0,0 0 1 0 0,0 0-1 0 0,-1 0 0 0 0,1 0 0 0 0,0 0 1 0 0,0 0-1 0 0,0 1 0 0 0,0-1 0 0 0,0 0 1 0 0,0 0-1 0 0,0 0 0 0 0,0 0 0 0 0,0 0 1 0 0,0 1-1 0 0,0-1 0 0 0,0 0 0 0 0,0 0 0 0 0,0 0 1 0 0,0 0-1 0 0,0 0 0 0 0,0 0 0 0 0,0 1 1 0 0,0-1-1 0 0,0 0 0 0 0,0 0 0 0 0,0 0 1 0 0,0 0-1 0 0,0 0 0 0 0,0 0 0 0 0,1 0 1 0 0,-1 1-1 0 0,0-1 0 0 0,0 0 0 0 0,0 0 0 0 0,0 0 1 0 0,0 0-1 0 0,0 0 0 0 0,0 0 0 0 0,0 0 1 0 0,1 0-1 0 0,-1 0 0 0 0,0 0 0 0 0,0 1 1 0 0,0-1-1 0 0,0 0 0 0 0,0 0 0 0 0,0 0 1 0 0,1 0-1 0 0,-1 0 0 0 0,0 0 0 0 0,0 0 0 0 0,0 0 1 0 0,0 0-1 0 0,0 0 0 0 0,0 0 0 0 0,1 0 1 0 0,-6 3-39 0 0,0 1 0 0 0,0-1 0 0 0,-1 0 0 0 0,1-1 0 0 0,-1 1 0 0 0,1-1 0 0 0,-1 0 0 0 0,0-1 0 0 0,0 1 0 0 0,-10 0 0 0 0,-50 8-343 0 0,0-4 1 0 0,-84-2-1 0 0,81-4 179 0 0,-1251-6-129 0 0,882 0 628 0 0,-979-6 1120 0 0,-1 28-3 0 0,143 34-823 0 0,992-37-521 0 0,-31 5 18 0 0,-173 6-6 0 0,416-24-39 0 0,183 5-329 0 0,337-31-387 0 0,-346 18 649 0 0,277-25-9 0 0,183-14-3 0 0,591-12 39 0 0,3 55 0 0 0,-551 31 51 0 0,-4 38 16 0 0,-300-12-19 0 0,-8 25-22 0 0,-271-71-34 0 0,-1 1-1 0 0,0 2 1 0 0,0 0-1 0 0,22 15 1 0 0,-41-24-14 0 0,0 1 1 0 0,-1 0 0 0 0,1 0 0 0 0,-1 0 0 0 0,1 1-1 0 0,-1-1 1 0 0,0 0 0 0 0,0 1 0 0 0,0-1 0 0 0,0 1-1 0 0,-1 0 1 0 0,1 0 0 0 0,1 4 0 0 0,-3-6 8 0 0,0 0 0 0 0,1 0 0 0 0,-1 0 0 0 0,0 0 0 0 0,0 0 0 0 0,0 0 1 0 0,0 0-1 0 0,0 1 0 0 0,-1-1 0 0 0,1 0 0 0 0,0 0 0 0 0,0 0 0 0 0,-1 0 0 0 0,1 0 1 0 0,0 0-1 0 0,-2 1 0 0 0,1 0-7 0 0,0 0 0 0 0,-1 0 0 0 0,1-1 1 0 0,-1 1-1 0 0,1-1 0 0 0,-1 1 0 0 0,0-1 1 0 0,1 1-1 0 0,-1-1 0 0 0,-3 2 0 0 0,-13 5-146 0 0,0-1-1 0 0,-1-1 1 0 0,0 0 0 0 0,0-1-1 0 0,-21 2 1 0 0,-60 9-761 0 0,-109 1 1 0 0,-109-10-16 0 0,-252-18 336 0 0,-3-16 992 0 0,504 24-242 0 0,-890-58 1800 0 0,16 2 325 0 0,-1064-18 147 0 0,1890 74-2452 0 0,152 12-569 0 0,10-2 298 0 0,1-2-1 0 0,90-1 1 0 0,-111-4 249 0 0,602-26-742 0 0,-343 10 805 0 0,786-14 72 0 0,-2 66-82 0 0,-571 13 37 0 0,-9 43 0 0 0,-465-86-31 0 0,5 1-8 0 0,-1 0-1 0 0,0 2 0 0 0,-1 0 1 0 0,45 24-1 0 0,-69-32-11 0 0,0 0 0 0 0,0 1 0 0 0,-1-1 0 0 0,1 0 0 0 0,0 0 0 0 0,-1 1 0 0 0,1-1 0 0 0,0 1 0 0 0,-1 0 0 0 0,0-1 0 0 0,1 1 1 0 0,-1 0-1 0 0,0 0 0 0 0,0 0 0 0 0,1 2 0 0 0,-2-3 5 0 0,0 0 0 0 0,0-1 0 0 0,0 1 1 0 0,0 0-1 0 0,0-1 0 0 0,0 1 0 0 0,0 0 1 0 0,0 0-1 0 0,0-1 0 0 0,0 1 0 0 0,0 0 1 0 0,-1-1-1 0 0,1 1 0 0 0,0-1 0 0 0,-1 1 1 0 0,1 0-1 0 0,0-1 0 0 0,-1 2 0 0 0,-1-1-10 0 0,1 1-1 0 0,-1-1 0 0 0,1 0 0 0 0,-1 0 1 0 0,1 0-1 0 0,-1 0 0 0 0,1 0 0 0 0,-1 0 1 0 0,-3 1-1 0 0,-8 3-119 0 0,0-1 1 0 0,-1-1-1 0 0,0 0 0 0 0,-16 2 1 0 0,-61 0-493 0 0,65-5 485 0 0,-375-3-1224 0 0,-4-21 1339 0 0,220 12-9 0 0,-503-33 571 0 0,-952-50 2070 0 0,321 62-916 0 0,1296 35-1747 0 0,23-2 60 0 0,0 1 1 0 0,1-1-1 0 0,-1 0 1 0 0,0 0-1 0 0,0 1 1 0 0,0-1 0 0 0,1 0-1 0 0,-1 1 1 0 0,0-1-1 0 0,1 0 1 0 0,-1 0-1 0 0,0 0 1 0 0,1 1-1 0 0,-1-1 1 0 0,0 0-1 0 0,1 0 1 0 0,-1 0-1 0 0,0 0 1 0 0,1 0-1 0 0,-1 0 1 0 0,0 0-1 0 0,1 1 1 0 0,-1-1-1 0 0,1 0 1 0 0,-1 0-1 0 0,1-1 1 0 0,50 11-502 0 0,2-4-175 0 0,77-2 0 0 0,60-12 127 0 0,-175 7 546 0 0,530-44-333 0 0,1-19 303 0 0,-419 49 37 0 0,1423-138 61 0 0,-1411 143-45 0 0,681-40 59 0 0,178 37 45 0 0,-808 13-117 0 0,-257-5-682 0 0,-203-10-252 0 0,57 3 494 0 0,-595-33-266 0 0,641 34 646 0 0,-1127-89 1006 0 0,808 55-78 0 0,-348-38 899 0 0,489 46-960 0 0,-168-21 275 0 0,494 55-1035 0 0,68 6-410 0 0,-28-2 278 0 0,468 4-1203 0 0,4-23 557 0 0,-222 6 441 0 0,-92 5 202 0 0,701-19 110 0 0,-2 47 538 0 0,-835-19-514 0 0,84 9-2 0 0,-97-8-24 0 0,0 2 0 0 0,30 10 0 0 0,-40-8-67 0 0,-20-7 41 0 0,-1 0 0 0 0,1 0 1 0 0,0 0-1 0 0,0 1 0 0 0,0-1 0 0 0,0 0 0 0 0,0 0 1 0 0,0 0-1 0 0,0 0 0 0 0,0 0 0 0 0,0 0 0 0 0,0 0 1 0 0,0 0-1 0 0,0 0 0 0 0,0 0 0 0 0,0 0 0 0 0,0 0 1 0 0,0 0-1 0 0,0 0 0 0 0,0 1 0 0 0,0-1 0 0 0,0 0 1 0 0,0 0-1 0 0,0 0 0 0 0,0 0 0 0 0,0 0 1 0 0,0 0-1 0 0,0 0 0 0 0,0 0 0 0 0,0 0 0 0 0,0 0 1 0 0,0 0-1 0 0,0 1 0 0 0,0-1 0 0 0,0 0 0 0 0,0 0 1 0 0,0 0-1 0 0,0 0 0 0 0,0 0 0 0 0,0 0 0 0 0,0 0 1 0 0,0 0-1 0 0,0 0 0 0 0,0 0 0 0 0,0 0 0 0 0,0 0 1 0 0,0 0-1 0 0,0 0 0 0 0,0 1 0 0 0,0-1 0 0 0,1 0 1 0 0,-8 3-119 0 0,0-1 0 0 0,0 1 0 0 0,0-1 0 0 0,0 0 1 0 0,-1-1-1 0 0,-12 2 0 0 0,-249 8-1274 0 0,-4-20 470 0 0,267 8 910 0 0,-790-68-133 0 0,3-43 2255 0 0,-109-2 1292 0 0,876 111-3333 0 0,-19-2 39 0 0,-68-6 144 0 0,102 12-170 0 0,11-1-76 0 0,0 0 1 0 0,-1 0-1 0 0,1 0 0 0 0,0 0 0 0 0,0 0 1 0 0,0 0-1 0 0,0 0 0 0 0,0 0 1 0 0,0 0-1 0 0,0 0 0 0 0,0 1 1 0 0,0-1-1 0 0,0 0 0 0 0,0 0 0 0 0,0 0 1 0 0,0 0-1 0 0,0 0 0 0 0,0 0 1 0 0,0 0-1 0 0,0 0 0 0 0,0 0 1 0 0,0 0-1 0 0,0 0 0 0 0,0 0 1 0 0,0 0-1 0 0,0 0 0 0 0,0 0 0 0 0,0 0 1 0 0,0 1-1 0 0,0-1 0 0 0,0 0 1 0 0,0 0-1 0 0,0 0 0 0 0,0 0 1 0 0,0 0-1 0 0,0 0 0 0 0,0 0 1 0 0,0 0-1 0 0,0 0 0 0 0,0 0 0 0 0,0 0 1 0 0,0 0-1 0 0,0 0 0 0 0,0 0 1 0 0,0 0-1 0 0,0 0 0 0 0,0 0 1 0 0,0 1-1 0 0,0-1 0 0 0,0 0 0 0 0,0 0 1 0 0,1 0-1 0 0,-1 0 0 0 0,0 0 1 0 0,0 0-1 0 0,0 0 0 0 0,0 0 1 0 0,0 0-1 0 0,0 0 0 0 0,12 5-9 0 0,-11-4 13 0 0,63 20-42 0 0,112 21-1 0 0,-127-32-13 0 0,368 61-195 0 0,6-20 193 0 0,-292-35 34 0 0,423 47-208 0 0,644 79-635 0 0,138 40-521 0 0,285 72 62 0 0,-8 41 905 0 0,-588-71 1179 0 0,-830-179-501 0 0,243 64 592 0 0,-333-77-530 0 0,-1 4 1 0 0,103 52 0 0 0,-197-83-299 0 0,-2-2 5 0 0,-1 1 0 0 0,1-1 0 0 0,-1 1 0 0 0,0 1 0 0 0,0 0 0 0 0,0 0-1 0 0,-1 0 1 0 0,0 0 0 0 0,8 10 0 0 0,-13-14-29 0 0,0 0 0 0 0,-1 0-1 0 0,1 0 1 0 0,0 0 0 0 0,-1 0 0 0 0,1 0-1 0 0,-1 0 1 0 0,0 0 0 0 0,1 0 0 0 0,-1 0 0 0 0,0 0-1 0 0,0 1 1 0 0,0-1 0 0 0,0 0 0 0 0,0 0-1 0 0,0 0 1 0 0,0 0 0 0 0,0 0 0 0 0,0 1 0 0 0,0-1-1 0 0,0 0 1 0 0,-1 0 0 0 0,1 0 0 0 0,-1 0-1 0 0,1 0 1 0 0,-1 0 0 0 0,1 0 0 0 0,-1 0 0 0 0,1 0-1 0 0,-1 0 1 0 0,0 0 0 0 0,1 0 0 0 0,-1 0-1 0 0,0-1 1 0 0,0 1 0 0 0,0 0 0 0 0,0 0 0 0 0,0-1-1 0 0,0 1 1 0 0,-1 0 0 0 0,-4 2-2 0 0,-1 1 1 0 0,0-1 0 0 0,0-1-1 0 0,0 1 1 0 0,-8 1-1 0 0,-16 3-22 0 0,1-2-1 0 0,-35 2 0 0 0,-65-3-116 0 0,83-3 103 0 0,-572-7-226 0 0,-7-21 244 0 0,518 22-15 0 0,-512-26 26 0 0,-989-39 508 0 0,-1420 66 680 0 0,2861 9-1011 0 0,-324 12 319 0 0,5 22 42 0 0,436-30-401 0 0,50-8-100 0 0,5 1-23 0 0,20 7-95 0 0,0-1 0 0 0,1-1 0 0 0,0-1 0 0 0,45 5 0 0 0,111 0-114 0 0,264-14 1 0 0,3-18 156 0 0,-99 5 51 0 0,-35 2 29 0 0,604-21 38 0 0,1 21 4 0 0,1420 97-2 0 0,-1845-46-42 0 0,-5 17 0 0 0,-196 2 96 0 0,-279-53-103 0 0,0 1 0 0 0,-1 0 0 0 0,16 7 0 0 0,-29-11-27 0 0,0 0 0 0 0,0 1 0 0 0,0-1 0 0 0,0 0 0 0 0,0 0 0 0 0,0 0 0 0 0,0 0 0 0 0,0 0-1 0 0,-1 0 1 0 0,1 0 0 0 0,0 0 0 0 0,0 0 0 0 0,0 0 0 0 0,0 0 0 0 0,0 0 0 0 0,0 0 0 0 0,0 0 0 0 0,0 1 0 0 0,0-1 0 0 0,0 0-1 0 0,0 0 1 0 0,0 0 0 0 0,0 0 0 0 0,0 0 0 0 0,0 0 0 0 0,0 0 0 0 0,0 0 0 0 0,0 0 0 0 0,0 0 0 0 0,0 0 0 0 0,0 1 0 0 0,0-1-1 0 0,0 0 1 0 0,0 0 0 0 0,0 0 0 0 0,1 0 0 0 0,-1 0 0 0 0,0 0 0 0 0,-11 2-53 0 0,1-1 0 0 0,-1-1 0 0 0,1 1 0 0 0,-16-3 0 0 0,-263-24-409 0 0,-1221-75 126 0 0,-7 42 916 0 0,-1085 102 390 0 0,2563-42-935 0 0,15 0 11 0 0,-1 0-1 0 0,1 2 1 0 0,-28 6 0 0 0,36-3 20 0 0,13-5 0 0 0,7 2-33 0 0,8 6-96 0 0,1-1 0 0 0,0-1 0 0 0,0 0-1 0 0,1-1 1 0 0,27 9 0 0 0,0-3-67 0 0,42 6 0 0 0,405 35-159 0 0,6-39 252 0 0,-248-9 52 0 0,790 19 40 0 0,586 82 62 0 0,-1522-94-152 0 0,624 85-319 0 0,-498-49 227 0 0,-178-35-10 0 0,0 3 1 0 0,66 31 0 0 0,-75-25-111 0 0,-37-21 228 0 0,-1 0 0 0 0,1 1 0 0 0,0-1 0 0 0,-1 0 0 0 0,1 1 0 0 0,-1-1 0 0 0,0 0 1 0 0,1 1-1 0 0,-1 0 0 0 0,0-1 0 0 0,0 1 0 0 0,0 0 0 0 0,0 0 0 0 0,0-1 0 0 0,-1 1 0 0 0,1 0 0 0 0,0 2 0 0 0,-1-2 1 0 0,0-1 0 0 0,0 0 0 0 0,-1 0 0 0 0,1 0 0 0 0,0 1 0 0 0,-1-1 0 0 0,1 0 0 0 0,-1 0 0 0 0,1 0 0 0 0,-1 0 0 0 0,0 0 0 0 0,0 1 0 0 0,1-1 0 0 0,-1 0 0 0 0,0-1 0 0 0,0 1 0 0 0,0 0 0 0 0,0 0 0 0 0,0 0 0 0 0,0-1 0 0 0,0 1 0 0 0,0 0-1 0 0,0-1 1 0 0,-2 1 0 0 0,-32 14-493 0 0,32-14 466 0 0,-34 9-425 0 0,0-1 1 0 0,-1-1-1 0 0,-41 1 0 0 0,-124 1-325 0 0,176-9 776 0 0,-914-1 63 0 0,-4-32 1750 0 0,359 10-740 0 0,-1047-8 856 0 0,3 32-1314 0 0,1221-3-560 0 0,915-17-493 0 0,2-22-302 0 0,-18 2 381 0 0,516-12 403 0 0,3 45 41 0 0,-56 49 176 0 0,-4 56-25 0 0,-891-92-211 0 0,411 66 75 0 0,-341-47-52 0 0,200 69 1 0 0,-326-96-28 0 0,21 8-26 0 0,-1 0 1 0 0,0 2-1 0 0,-1 0 0 0 0,26 18 0 0 0,-45-27 1 0 0,0 0 0 0 0,0 1 1 0 0,0-1-1 0 0,0 1 0 0 0,0-1 0 0 0,0 1 0 0 0,0 0 1 0 0,-1 0-1 0 0,1 0 0 0 0,-1 0 0 0 0,0 0 0 0 0,1 0 1 0 0,-1 1-1 0 0,0-1 0 0 0,0 0 0 0 0,0 0 0 0 0,0 4 1 0 0,-1-6 5 0 0,0 1 0 0 0,0 0 0 0 0,0 0 0 0 0,0 0 0 0 0,-1 0 1 0 0,1 0-1 0 0,0 0 0 0 0,0 0 0 0 0,-1 0 0 0 0,1 0 1 0 0,-1-1-1 0 0,1 1 0 0 0,-1 0 0 0 0,1 0 0 0 0,-1-1 0 0 0,1 1 1 0 0,-2 1-1 0 0,0 0-14 0 0,0 0 1 0 0,-1-1-1 0 0,1 1 0 0 0,0-1 1 0 0,-1 0-1 0 0,1 1 1 0 0,-1-1-1 0 0,-2 1 0 0 0,-16 3-169 0 0,0 0 0 0 0,0-1 0 0 0,-32 1 0 0 0,33-3 86 0 0,-394 19-1414 0 0,-221-35 2090 0 0,-146 0 822 0 0,-350-3 505 0 0,64 40-934 0 0,488-6-753 0 0,77 0-119 0 0,37 0-20 0 0,2-15 13 0 0,437-4-292 0 0,102 7-68 0 0,211-16-234 0 0,6-21 106 0 0,-180 18 308 0 0,1147-118 56 0 0,10 51 60 0 0,-145 72-10 0 0,-4 82 0 0 0,-368 50 0 0 0,-671-107-6 0 0,137 46-1 0 0,-211-59 1 0 0,-1-2-10 0 0,-1 2 0 0 0,1-1 0 0 0,0 1 1 0 0,-1 0-1 0 0,0 0 0 0 0,0 1 0 0 0,0 0 0 0 0,0 0 1 0 0,6 6-1 0 0,-11-10 12 0 0,-1 1 1 0 0,0-1-1 0 0,1 1 1 0 0,-1-1-1 0 0,1 0 1 0 0,-1 1-1 0 0,0-1 1 0 0,0 1-1 0 0,1 0 1 0 0,-1-1-1 0 0,0 1 0 0 0,0-1 1 0 0,1 1-1 0 0,-1-1 1 0 0,0 1-1 0 0,0 0 1 0 0,0-1-1 0 0,0 1 1 0 0,0-1-1 0 0,0 1 1 0 0,0-1-1 0 0,0 1 1 0 0,0 0-1 0 0,0-1 0 0 0,0 1 1 0 0,-1-1-1 0 0,1 1 1 0 0,0-1-1 0 0,0 1 1 0 0,-1 0-1 0 0,1-1 1 0 0,-1 1-1 0 0,0 1-10 0 0,-1-1-1 0 0,1 1 0 0 0,-1-1 1 0 0,1 0-1 0 0,-1 0 1 0 0,0 0-1 0 0,0 0 0 0 0,0 0 1 0 0,-2 1-1 0 0,-12 3-123 0 0,0-1 0 0 0,0 0-1 0 0,0-1 1 0 0,-1-1 0 0 0,-18 1 0 0 0,24-2 78 0 0,-519 10-1183 0 0,429-11 1218 0 0,-1225-21 225 0 0,727 9 303 0 0,292 6-97 0 0,-1275-6 1530 0 0,-653 63-512 0 0,2040-50-1424 0 0,77-2 0 0 0,145 1-28 0 0,103-3-404 0 0,727-80-492 0 0,205-34 810 0 0,6 46 52 0 0,-259 58 62 0 0,-3 44 0 0 0,300 79 15 0 0,-272 43 170 0 0,-744-132-158 0 0,-1 3 0 0 0,106 44-1 0 0,-181-63-22 0 0,1 2 0 0 0,-1 0-1 0 0,0 1 1 0 0,0 0-1 0 0,-1 1 1 0 0,14 12 0 0 0,-25-20-15 0 0,-1 1 0 0 0,1-1 0 0 0,-1 1 0 0 0,1-1 0 0 0,-1 1 0 0 0,0 0 0 0 0,0-1 1 0 0,0 1-1 0 0,0 0 0 0 0,0 0 0 0 0,0 0 0 0 0,0 0 0 0 0,0 0 0 0 0,-1 0 0 0 0,1 0 1 0 0,-1 0-1 0 0,1 3 0 0 0,-2-3-3 0 0,1-1 0 0 0,0 1 0 0 0,-1 0 1 0 0,1-1-1 0 0,-1 1 0 0 0,1-1 0 0 0,-1 1 0 0 0,0-1 1 0 0,0 1-1 0 0,1-1 0 0 0,-1 0 0 0 0,0 1 0 0 0,0-1 0 0 0,-1 0 1 0 0,1 0-1 0 0,0 0 0 0 0,-2 2 0 0 0,-4 2-32 0 0,-1-1-1 0 0,1 0 0 0 0,-1-1 1 0 0,0 1-1 0 0,0-1 1 0 0,0-1-1 0 0,-13 3 0 0 0,-47 7-201 0 0,-1-4 1 0 0,-106-1-1 0 0,114-6 143 0 0,-951 1-111 0 0,571-5 499 0 0,-905 8 1209 0 0,-2 39-149 0 0,165 42-989 0 0,994-69-361 0 0,-399 20-384 0 0,584-37 289 0 0,65-2-224 0 0,67-11 1 0 0,-110 10 280 0 0,437-57-441 0 0,201-25 352 0 0,473-26 134 0 0,7 54 0 0 0,1 73 0 0 0,-5 95 0 0 0,-776-51 0 0 0,-262-40 0 0 0,160 58 0 0 0,-221-66 0 0 0,53 30 0 0 0,-82-39 1 0 0,1 0-1 0 0,-1 0 1 0 0,0 0-1 0 0,0 0 0 0 0,5 6 1 0 0,-9-9-2 0 0,1 1 1 0 0,-1-1-1 0 0,0 1 0 0 0,1-1 1 0 0,-1 1-1 0 0,1-1 1 0 0,-1 1-1 0 0,0-1 0 0 0,1 1 1 0 0,-1-1-1 0 0,0 1 0 0 0,0 0 1 0 0,0-1-1 0 0,1 1 1 0 0,-1-1-1 0 0,0 1 0 0 0,0 0 1 0 0,0-1-1 0 0,0 1 1 0 0,0 0-1 0 0,0-1 0 0 0,0 1 1 0 0,0 0-1 0 0,0-1 1 0 0,0 1-1 0 0,-1-1 0 0 0,1 1 1 0 0,0 0-1 0 0,0-1 0 0 0,-1 1 1 0 0,1-1-1 0 0,0 1 1 0 0,-1-1-1 0 0,1 1 0 0 0,0-1 1 0 0,-1 1-1 0 0,1-1 1 0 0,-1 1-1 0 0,1-1 0 0 0,-1 1 1 0 0,1-1-1 0 0,-1 0 0 0 0,1 1 1 0 0,-1-1-1 0 0,1 0 1 0 0,-1 1-1 0 0,1-1 0 0 0,-1 0 1 0 0,0 0-1 0 0,1 0 1 0 0,-2 1-1 0 0,-7 2-57 0 0,-1-1-1 0 0,0 0 1 0 0,1 0 0 0 0,-1-1-1 0 0,-16 1 1 0 0,12-1 1 0 0,-514 5-499 0 0,1-20 674 0 0,-150-3 108 0 0,-1134 41 861 0 0,83 88-451 0 0,738-27-623 0 0,498-52-109 0 0,446-33-193 0 0,141-6 50 0 0,351-41-71 0 0,4-17 208 0 0,-72 8 98 0 0,1023-82 115 0 0,10 121-54 0 0,-332 97-57 0 0,-16 99 0 0 0,-1049-176 0 0 0,140 34-38 0 0,-116-25 21 0 0,68 29 0 0 0,-59-15-39 0 0,-43-24 38 0 0,0 1-1 0 0,0 0 0 0 0,-1 0 1 0 0,1 0-1 0 0,-1 1 0 0 0,0-1 1 0 0,0 1-1 0 0,4 5 0 0 0,-6-8 7 0 0,-1 0 0 0 0,1 0 0 0 0,-1 1 0 0 0,1-1 0 0 0,0 0 0 0 0,-1 1 0 0 0,0-1 0 0 0,1 1 0 0 0,-1-1 0 0 0,0 0 1 0 0,0 1-1 0 0,0-1 0 0 0,0 1 0 0 0,0-1 0 0 0,0 1 0 0 0,0-1 0 0 0,0 0 0 0 0,-1 1 0 0 0,1-1 0 0 0,-1 1 0 0 0,1-1 0 0 0,-1 0 0 0 0,1 1 0 0 0,-1-1 0 0 0,0 0 0 0 0,1 0 0 0 0,-1 0 0 0 0,0 1 0 0 0,0-1 0 0 0,0 0 0 0 0,0 0 0 0 0,0 0 0 0 0,-3 1 0 0 0,-1 3-35 0 0,-2-2 0 0 0,1 1 0 0 0,0 0 0 0 0,-1-1 0 0 0,-11 4 0 0 0,-14 2-119 0 0,0-1 0 0 0,0-1 0 0 0,-54 3 0 0 0,-338 22-221 0 0,-9-15 79 0 0,301-13 284 0 0,-684 20 359 0 0,-764 35 714 0 0,402 25-513 0 0,549-30-446 0 0,-463 31-364 0 0,980-79 202 0 0,-165 2-212 0 0,260-10 252 0 0,19-1-3 0 0,9-3 16 0 0,8 1-18 0 0,0 0 1 0 0,35-5-1 0 0,-44 8 29 0 0,573-85-184 0 0,827-85 192 0 0,11 104 0 0 0,-49 133 0 0 0,-884-5 100 0 0,-11 30 16 0 0,-415-75-101 0 0,-1 2-1 0 0,116 51 0 0 0,-134-46-48 0 0,-39-20 23 0 0,-1 0 1 0 0,-1 0-1 0 0,1 0 1 0 0,0 1-1 0 0,0-1 0 0 0,-1 1 1 0 0,1 0-1 0 0,-1 0 1 0 0,4 5-1 0 0,-6-7 7 0 0,0 0-1 0 0,1-1 1 0 0,-1 1 0 0 0,0 0-1 0 0,1 0 1 0 0,-1 0 0 0 0,0 0-1 0 0,0 0 1 0 0,0 0-1 0 0,0 0 1 0 0,1 0 0 0 0,-1 0-1 0 0,-1 0 1 0 0,1-1 0 0 0,0 1-1 0 0,0 0 1 0 0,0 0 0 0 0,0 0-1 0 0,-1 0 1 0 0,1 0 0 0 0,0 0-1 0 0,-1 0 1 0 0,1-1 0 0 0,-1 1-1 0 0,1 0 1 0 0,-1 0-1 0 0,0 0 1 0 0,-1 2-18 0 0,-1-1 0 0 0,1 0 0 0 0,-1 0 0 0 0,0 0 0 0 0,1 0 0 0 0,-6 2 0 0 0,-9 3-153 0 0,1-1-1 0 0,-1-1 1 0 0,-1 0 0 0 0,1-1-1 0 0,-31 2 1 0 0,46-6 167 0 0,-254 19-1104 0 0,-9-20 883 0 0,163 0 254 0 0,-1414-25 1356 0 0,380 10 130 0 0,386 9-982 0 0,506 4-385 0 0,-280-14 64 0 0,439 11-173 0 0,-214-28 88 0 0,239 19-41 0 0,60 14-80 0 0,0 1 0 0 0,0 0-1 0 0,0 0 1 0 0,0 0 0 0 0,0 0-1 0 0,0 0 1 0 0,0 0-1 0 0,-1-1 1 0 0,1 1 0 0 0,0 0-1 0 0,0 0 1 0 0,0 0 0 0 0,0 0-1 0 0,0-1 1 0 0,0 1 0 0 0,0 0-1 0 0,0 0 1 0 0,0 0 0 0 0,0 0-1 0 0,0 0 1 0 0,0-1-1 0 0,0 1 1 0 0,0 0 0 0 0,0 0-1 0 0,0 0 1 0 0,0 0 0 0 0,0-1-1 0 0,1 1 1 0 0,-1 0 0 0 0,0 0-1 0 0,0 0 1 0 0,0 0 0 0 0,0 0-1 0 0,0 0 1 0 0,0-1 0 0 0,0 1-1 0 0,0 0 1 0 0,1 0-1 0 0,-1 0 1 0 0,0 0 0 0 0,0 0-1 0 0,0 0 1 0 0,0 0 0 0 0,0 0-1 0 0,0 0 1 0 0,1 0 0 0 0,-1-1-1 0 0,0 1 1 0 0,0 0 0 0 0,0 0-1 0 0,1 0 1 0 0,8-6 8 0 0,8 0 7 0 0,0 0-1 0 0,1 2 1 0 0,18-4-1 0 0,-28 7-23 0 0,718-115-472 0 0,-705 113 467 0 0,1315-139-278 0 0,-633 97 263 0 0,1228 82 0 0 0,-1904-35 27 0 0,653 63 0 0 0,-475-35 0 0 0,259 71 0 0 0,-460-100 0 0 0,112 36-13 0 0,-115-37 8 0 0,0 0-1 0 0,0 0 1 0 0,0 0-1 0 0,0 1 1 0 0,0-1 0 0 0,0 0-1 0 0,0 1 1 0 0,0-1-1 0 0,0 1 1 0 0,0-1 0 0 0,-1 1-1 0 0,1 0 1 0 0,0-1-1 0 0,0 1 1 0 0,-1 0 0 0 0,1-1-1 0 0,0 1 1 0 0,-1 0-1 0 0,1 0 1 0 0,0 1 0 0 0,-2-1-18 0 0,-1 0 0 0 0,1 0 1 0 0,-1-1-1 0 0,1 1 0 0 0,-1 0 1 0 0,1-1-1 0 0,-1 1 0 0 0,1-1 1 0 0,-1 1-1 0 0,0-1 0 0 0,0 0 1 0 0,1 0-1 0 0,-4 0 0 0 0,-23 2-205 0 0,0-2 0 0 0,-36-5 0 0 0,44 3 148 0 0,-155-11-357 0 0,-312-30 50 0 0,-2616-255 2883 0 0,3063 294-2450 0 0,-792-85 883 0 0,743 73-704 0 0,77 12-129 0 0,12 4-96 0 0,0 0 1 0 0,0 0-1 0 0,0 0 1 0 0,0-1-1 0 0,0 1 0 0 0,0 0 1 0 0,0 0-1 0 0,0 0 0 0 0,0 0 1 0 0,0 0-1 0 0,0 0 0 0 0,0 0 1 0 0,0 0-1 0 0,0 0 1 0 0,0 0-1 0 0,0 0 0 0 0,0 0 1 0 0,0-1-1 0 0,0 1 0 0 0,0 0 1 0 0,0 0-1 0 0,0 0 0 0 0,0 0 1 0 0,0 0-1 0 0,0 0 1 0 0,0 0-1 0 0,0 0 0 0 0,0 0 1 0 0,0 0-1 0 0,0 0 0 0 0,0 0 1 0 0,0 0-1 0 0,1-1 1 0 0,-1 1-1 0 0,0 0 0 0 0,0 0 1 0 0,0 0-1 0 0,0 0 0 0 0,0 0 1 0 0,0 0-1 0 0,0 0 0 0 0,0 0 1 0 0,0 0-1 0 0,0 0 1 0 0,0 0-1 0 0,0 0 0 0 0,0 0 1 0 0,1 0-1 0 0,-1 0 0 0 0,0 0 1 0 0,0 0-1 0 0,0 0 0 0 0,0 0 1 0 0,0 0-1 0 0,0 0 1 0 0,0 0-1 0 0,16-2-21 0 0,-15 2 24 0 0,243-2-558 0 0,-112 5 315 0 0,352-13-425 0 0,-194 2 354 0 0,-254 8 277 0 0,1145-16-589 0 0,0 42 500 0 0,-414 19 110 0 0,-6 29 14 0 0,-344-1-1 0 0,-346-52-72 0 0,-71-20-13 0 0,-4 0 56 0 0,-7 1-1 0 0,-15-1-59 0 0,-26-4 0 0 0,27 2 34 0 0,-900-64-448 0 0,601 41 570 0 0,-169-13 274 0 0,-578-41 555 0 0,652 51-488 0 0,-325-20 112 0 0,566 36-389 0 0,-121-6 175 0 0,4 19 136 0 0,271-1-401 0 0,-33 4 111 0 0,57-5-150 0 0,-1 0 0 0 0,1 0 0 0 0,0 0 0 0 0,-1 0-1 0 0,1 0 1 0 0,-1 0 0 0 0,1 0 0 0 0,0 0 0 0 0,-1 0 0 0 0,1 0-1 0 0,-1 1 1 0 0,1-1 0 0 0,0 0 0 0 0,-1 0 0 0 0,1 0 0 0 0,0 0-1 0 0,-1 1 1 0 0,1-1 0 0 0,0 0 0 0 0,-1 0 0 0 0,1 1 0 0 0,0-1-1 0 0,-1 0 1 0 0,1 1 0 0 0,0-1 0 0 0,0 0 0 0 0,-1 1 0 0 0,1-1-1 0 0,0 0 1 0 0,0 1 0 0 0,0 0 0 0 0,0 0-9 0 0,1 0 1 0 0,0 0-1 0 0,0 1 1 0 0,-1-1-1 0 0,1 0 0 0 0,0 0 1 0 0,0 0-1 0 0,0 0 1 0 0,1 0-1 0 0,-1 0 0 0 0,0 0 1 0 0,0-1-1 0 0,0 1 1 0 0,1 0-1 0 0,1 0 1 0 0,26 12-82 0 0,11 1-40 0 0,1-1 0 0 0,54 9 0 0 0,92 5-186 0 0,229 9-138 0 0,5-15 142 0 0,-253-14 196 0 0,165 8-22 0 0,1124 67-62 0 0,-812-24 141 0 0,-8 30 60 0 0,-522-65-3 0 0,-2 5 0 0 0,127 49 0 0 0,-225-72 0 0 0,-1 1 0 0 0,1 0 0 0 0,-1 1 0 0 0,-1 0 0 0 0,20 15 0 0 0,-31-21 0 0 0,-1 0 0 0 0,1 1-1 0 0,-1-1 1 0 0,1 1 0 0 0,-1 0 0 0 0,0-1-1 0 0,1 1 1 0 0,0 3 0 0 0,-1-5-3 0 0,-1 1 1 0 0,0 0-1 0 0,0-1 1 0 0,1 1-1 0 0,-1 0 1 0 0,0 0-1 0 0,0-1 0 0 0,0 1 1 0 0,0 0-1 0 0,0-1 1 0 0,0 1-1 0 0,0 0 1 0 0,0 0-1 0 0,0-1 1 0 0,-1 1-1 0 0,1 0 1 0 0,0-1-1 0 0,-1 2 1 0 0,0 0-8 0 0,0-1 1 0 0,-1 1 0 0 0,1 0-1 0 0,-1-1 1 0 0,0 0 0 0 0,1 1-1 0 0,-1-1 1 0 0,0 0 0 0 0,0 0-1 0 0,0 0 1 0 0,0 0 0 0 0,0 0-1 0 0,0 0 1 0 0,0-1 0 0 0,-4 1-1 0 0,-27 6-71 0 0,0-1-1 0 0,0-2 0 0 0,-53 0 0 0 0,34-2 27 0 0,-665 3-300 0 0,-3-33 470 0 0,136 4 181 0 0,-605-2 512 0 0,0 36-99 0 0,69 65-439 0 0,923-58-248 0 0,-683 86 31 0 0,869-101-52 0 0,-43 6 2 0 0,-1 3 1 0 0,-53 18-1 0 0,106-29-1 0 0,-4 2 4 0 0,0 1 1 0 0,0-1-1 0 0,-10 7 1 0 0,15-9-12 0 0,0 0 1 0 0,0 1 0 0 0,1-1 0 0 0,-1 1 0 0 0,0-1 0 0 0,0 1 0 0 0,1-1 0 0 0,-1 1 0 0 0,1 0 0 0 0,-1-1 0 0 0,0 1-1 0 0,1 0 1 0 0,-1 0 0 0 0,1-1 0 0 0,-1 1 0 0 0,1 0 0 0 0,0 0 0 0 0,-1 0 0 0 0,1-1 0 0 0,0 1 0 0 0,0 0-1 0 0,-1 0 1 0 0,1 0 0 0 0,0 0 0 0 0,0 0 0 0 0,0 0 0 0 0,0-1 0 0 0,0 1 0 0 0,0 0 0 0 0,0 0 0 0 0,1 0-1 0 0,-1 0 1 0 0,0 0 0 0 0,0 0 0 0 0,1-1 0 0 0,-1 2 0 0 0,3 1-13 0 0,-1 1 0 0 0,1-1 0 0 0,-1 0 0 0 0,1 0-1 0 0,0 0 1 0 0,0-1 0 0 0,1 1 0 0 0,-1-1 0 0 0,0 0 0 0 0,1 0 0 0 0,-1 0 0 0 0,6 2 0 0 0,9 3-91 0 0,25 6 0 0 0,-39-12 87 0 0,46 12-182 0 0,0-3 0 0 0,87 5 0 0 0,111-9-21 0 0,840-48 211 0 0,-190 3 15 0 0,307 58 23 0 0,-9 123 42 0 0,-993-98 6 0 0,-159-32-68 0 0,-1 1-1 0 0,61 29 1 0 0,-102-41-4 0 0,4 1 3 0 0,0 1 0 0 0,-1 0 0 0 0,1 0-1 0 0,-1 0 1 0 0,1 0 0 0 0,-1 1-1 0 0,0 0 1 0 0,-1 0 0 0 0,9 10 0 0 0,-12-14-7 0 0,-1 1 1 0 0,0-1-1 0 0,1 1 1 0 0,-1-1-1 0 0,0 1 1 0 0,0-1 0 0 0,0 1-1 0 0,1-1 1 0 0,-1 1-1 0 0,0 0 1 0 0,0-1-1 0 0,0 1 1 0 0,0-1 0 0 0,0 1-1 0 0,0-1 1 0 0,0 1-1 0 0,0 0 1 0 0,0-1-1 0 0,0 1 1 0 0,0-1 0 0 0,0 1-1 0 0,-1 0 1 0 0,1-1-1 0 0,0 1 1 0 0,0-1-1 0 0,-1 1 1 0 0,1-1 0 0 0,0 1-1 0 0,-1-1 1 0 0,1 1-1 0 0,0-1 1 0 0,-1 1-1 0 0,-2 1-5 0 0,1-1 0 0 0,0 1 0 0 0,0-1 0 0 0,-1 1 0 0 0,1-1-1 0 0,-5 1 1 0 0,-12 4-40 0 0,-1 0 0 0 0,0-2 0 0 0,-38 3 0 0 0,-264 9-273 0 0,-10-20 258 0 0,176 0 133 0 0,-1137-20 604 0 0,866 16-344 0 0,-205-1 315 0 0,3 17-184 0 0,-382 45-162 0 0,970-50-298 0 0,-597 52 51 0 0,376-29-50 0 0,-23 3-61 0 0,-338 23-452 0 0,557-51 189 0 0,703-17-982 0 0,-77 0 1246 0 0,-517 15 63 0 0,983 12 134 0 0,-965-8-138 0 0,700 47 62 0 0,-363-6-63 0 0,-8 26 0 0 0,-356-61-12 0 0,57 21 0 0 0,-92-29-8 0 0,0 0 1 0 0,1-1-1 0 0,-1 1 0 0 0,0 0 0 0 0,0-1 0 0 0,0 1 1 0 0,0-1-1 0 0,0 1 0 0 0,0-1 0 0 0,0 1 0 0 0,0-1 0 0 0,0 0 1 0 0,0 1-1 0 0,-2-1 0 0 0,-14 3-46 0 0,0-1-1 0 0,0-1 1 0 0,0-1-1 0 0,-30-3 1 0 0,11 1 31 0 0,-105-5 53 0 0,-907-52 534 0 0,686 32-188 0 0,-909-66 1053 0 0,975 79-1261 0 0,-61-5-60 0 0,170-2-41 0 0,124 13-57 0 0,39 5 2 0 0,17 3-26 0 0,9 3 4 0 0,9 5-32 0 0,-10-8 47 0 0,15 9-102 0 0,0-1 1 0 0,1 0-1 0 0,0-1 1 0 0,0-1-1 0 0,25 6 1 0 0,93 12-233 0 0,-93-18 294 0 0,373 43-204 0 0,4-17 245 0 0,160 16-42 0 0,-3 36-29 0 0,-529-73-102 0 0,-45-10 26 0 0,-17-1-126 0 0,-242-34 64 0 0,35 10 398 0 0,-1048-95 677 0 0,637 93-667 0 0,217 31-193 0 0,336-3 0 0 0,-137 11 0 0 0,208-13 3 0 0,6 0-6 0 0,0 0 1 0 0,-1 1 0 0 0,1-1 0 0 0,0 1 0 0 0,0 0 0 0 0,-1 0 0 0 0,-5 3 0 0 0,9-4 0 0 0,0 0 1 0 0,0 0-1 0 0,1 0 1 0 0,-1 0 0 0 0,0 0-1 0 0,0 0 1 0 0,0 0-1 0 0,0 0 1 0 0,0 0 0 0 0,0 0-1 0 0,0 0 1 0 0,0 0-1 0 0,0 0 1 0 0,0 0 0 0 0,0 0-1 0 0,0 0 1 0 0,0 0-1 0 0,1 0 1 0 0,-1 1 0 0 0,0-1-1 0 0,0 0 1 0 0,0 0-1 0 0,0 0 1 0 0,0 0 0 0 0,0 0-1 0 0,0 0 1 0 0,0 0-1 0 0,0 0 1 0 0,0 0 0 0 0,0 0-1 0 0,0 0 1 0 0,0 1-1 0 0,0-1 1 0 0,0 0 0 0 0,0 0-1 0 0,0 0 1 0 0,0 0-1 0 0,0 0 1 0 0,0 0 0 0 0,0 0-1 0 0,0 0 1 0 0,0 0-1 0 0,0 0 1 0 0,0 1 0 0 0,0-1-1 0 0,0 0 1 0 0,-1 0-1 0 0,1 0 1 0 0,0 0 0 0 0,0 0-1 0 0,0 0 1 0 0,0 0-1 0 0,0 0 1 0 0,0 0 0 0 0,0 0-1 0 0,0 0 1 0 0,0 0-1 0 0,0 0 1 0 0,0 0 0 0 0,10 8-64 0 0,0 0 0 0 0,1-1 0 0 0,1 0 0 0 0,-1-1 0 0 0,1-1 1 0 0,0 0-1 0 0,0 0 0 0 0,23 5 0 0 0,9-1 38 0 0,55 5 0 0 0,255 7 40 0 0,-255-17 41 0 0,75 1-37 0 0,304 24-542 0 0,-463-27 422 0 0,-12-2-1 0 0,-6-1 2 0 0,-24-5 47 0 0,-1 0 0 0 0,-34-2 1 0 0,-60 1 241 0 0,55 4-145 0 0,-481-21 114 0 0,202 10 37 0 0,321 13-164 0 0,-148-4 225 0 0,186 14-327 0 0,-3-4 3 0 0,1-1-1 0 0,0 0 1 0 0,-1-1 0 0 0,1 0 0 0 0,15 1 0 0 0,58 3 1 0 0,-55-6 77 0 0,179 9-9 0 0,137 10 22 0 0,-6 25 151 0 0,-302-36-188 0 0,-62-14-23 0 0,-40-2-1 0 0,21 3 39 0 0,-155-21-124 0 0,-118-12 98 0 0,233 32 76 0 0,-14-1 65 0 0,71 5 3 0 0,74 9-164 0 0,0-3 0 0 0,62 0 0 0 0,102-11 7 0 0,-132 2 107 0 0,331-19 283 0 0,146-4-168 0 0,-374 22-121 0 0,307-3 72 0 0,-117 2-16 0 0,-68 0-46 0 0,69-5-24 0 0,-144 2 22 0 0,596-11 585 0 0,2 24-400 0 0,-501 3-254 0 0,143 4 0 0 0,-24 0 0 0 0,-56-13 80 0 0,-273-3 17 0 0,27 0-82 0 0,-138 4-15 0 0,-11-1 0 0 0,-14-1 0 0 0,-158 1-272 0 0,79 2 116 0 0,-164 3-106 0 0,57 0 192 0 0,-98-2 70 0 0,-302-2 0 0 0,-301-23-76 0 0,-151-19 25 0 0,593 26 42 0 0,-347 9 23 0 0,6 36 40 0 0,548-8-156 0 0,-70 4-361 0 0,110-5-89 0 0,17 0 113 0 0,190-19 427 0 0,9 0-46 0 0,5 1 3 0 0,15 3 41 0 0,0-1 0 0 0,0-1-1 0 0,25 0 1 0 0,60-6 184 0 0,-9 0 10 0 0,415-15 626 0 0,-99 1-366 0 0,-131 11-295 0 0,198-3 72 0 0,-246 9-217 0 0,261 3 0 0 0,-270 0 20 0 0,152 5 24 0 0,146-10-44 0 0,-328-3 0 0 0,209 14 63 0 0,-365-7-62 0 0,137 1-1 0 0,-140-2 0 0 0,-2 3 0 0 0,-19-3-14 0 0,-10 0-70 0 0,-16 4-386 0 0,-27 6 270 0 0,0-2 0 0 0,-47 3 0 0 0,-86-1 34 0 0,145-9 132 0 0,-371 8-68 0 0,316-7 76 0 0,-818-6 26 0 0,811 3 0 0 0,-540-16 0 0 0,27 1 0 0 0,449 13-17 0 0,-505 0 378 0 0,636 4-330 0 0,-359 24 52 0 0,368-22-150 0 0,-1 1 0 0 0,2 0 1 0 0,-1 1-1 0 0,-17 9 0 0 0,20-9-1 0 0,11-5 58 0 0,1 1 0 0 0,-1-1-1 0 0,1 0 1 0 0,-1 0-1 0 0,0 0 1 0 0,1 0 0 0 0,-1 1-1 0 0,1-1 1 0 0,0 0 0 0 0,-1 1-1 0 0,1-1 1 0 0,-1 0-1 0 0,1 1 1 0 0,-1-1 0 0 0,1 0-1 0 0,0 1 1 0 0,-1-1 0 0 0,1 1-1 0 0,0-1 1 0 0,-1 1 0 0 0,1-1-1 0 0,0 1 1 0 0,0-1-1 0 0,0 1 1 0 0,-1-1 0 0 0,1 2-1 0 0,5 9-42 0 0,-3-8 53 0 0,0-1 1 0 0,1 1-1 0 0,-1-1 1 0 0,1 0-1 0 0,0 0 1 0 0,0-1-1 0 0,-1 1 1 0 0,1 0-1 0 0,0-1 1 0 0,1 0-1 0 0,-1 1 1 0 0,0-1-1 0 0,0 0 1 0 0,0-1-1 0 0,5 1 0 0 0,7 1 81 0 0,31 0 0 0 0,-43-2-67 0 0,251-14 564 0 0,0-18-312 0 0,-221 28-254 0 0,556-45 127 0 0,-518 45-136 0 0,561-1-3 0 0,-338 13 81 0 0,267 5 134 0 0,-467-13-214 0 0,560-13 62 0 0,-249 4 2 0 0,-213 7-6 0 0,223 15 145 0 0,117 4-140 0 0,-270-19-64 0 0,88-4 0 0 0,93 7 0 0 0,-290 3 0 0 0,183-21-6 0 0,-141 2 87 0 0,129-7-87 0 0,71-4-23 0 0,47 1 29 0 0,-22-2 0 0 0,31-4 11 0 0,-91 5-11 0 0,-95 8-11 0 0,93 5 11 0 0,-1-1 0 0 0,-337 13 0 0 0,284-20 0 0 0,119-7 0 0 0,-366 24 0 0 0,316-12 0 0 0,-128 7 0 0 0,140 0-10 0 0,-45 4-47 0 0,1 0 60 0 0,100 1-154 0 0,70 2-42 0 0,286 33 177 0 0,-664-22 16 0 0,284 30 0 0 0,-311-19-10 0 0,-93-17-15 0 0,0 1 1 0 0,0 1-1 0 0,0 0 1 0 0,0 1-1 0 0,18 11 1 0 0,-30-16-76 0 0,-3 0-232 0 0,-26 6 240 0 0,0-2 0 0 0,-1 0 0 0 0,-56 0 0 0 0,35-2 97 0 0,-435 17-5 0 0,172-14 2 0 0,-66 0-57 0 0,245-6 58 0 0,-721-2-59 0 0,-1-18-83 0 0,578 10 101 0 0,-521-26 1 0 0,-313-28 37 0 0,39 21 223 0 0,242 45 328 0 0,449 15-395 0 0,169-5-83 0 0,-367 30-60 0 0,282-17-28 0 0,-100 10-208 0 0,-128 9-384 0 0,307-28 243 0 0,-426 1-811 0 0,610-19 1126 0 0,-84-5-93 0 0,95 4 176 0 0,1-1 0 0 0,-44-12 0 0 0,65 15 63 0 0,5-1-1 0 0,6-4-60 0 0,1 0-1 0 0,-1 0 1 0 0,1 1-1 0 0,0 1 1 0 0,0 0-1 0 0,19-5 1 0 0,71-12 50 0 0,-85 19-71 0 0,162-27-3 0 0,70-12-87 0 0,913-129 476 0 0,35 82 87 0 0,157 37-307 0 0,-632 26-122 0 0,1290-53-229 0 0,-317 61-1030 0 0,-521 59 840 0 0,-1019-35 333 0 0,211 14-32 0 0,-4 20 27 0 0,-335-36 32 0 0,-8-1-8 0 0,26 1 0 0 0,-90-3-162 0 0,-344-15-109 0 0,-157-3 391 0 0,-2701-2 713 0 0,429-26-697 0 0,2145 7-128 0 0,448 23 0 0 0,-390-42 0 0 0,605 54 0 0 0,-12 0 0 0 0,-1-2 0 0 0,-24-8 0 0 0,49 12 0 0 0,-1 0 0 0 0,1 0 0 0 0,0 0 0 0 0,-1 0 0 0 0,1 0 0 0 0,0 0 0 0 0,0 0 0 0 0,-1 0 0 0 0,1 0 0 0 0,0 0 0 0 0,0 0 0 0 0,-1 0 0 0 0,1 0 0 0 0,0-1 0 0 0,0 1 0 0 0,-1 0 0 0 0,1 0 0 0 0,0 0 0 0 0,0 0 0 0 0,0 0 0 0 0,-1-1 0 0 0,1 1 0 0 0,0 0 0 0 0,0 0 0 0 0,0 0 0 0 0,-1-1 0 0 0,1 1 0 0 0,0 0 0 0 0,0 0 0 0 0,0-1 0 0 0,0 1 0 0 0,0 0 0 0 0,0 0 0 0 0,0-1 0 0 0,0 1 0 0 0,0 0 0 0 0,0 0 0 0 0,-1-1 0 0 0,1 1 0 0 0,4-3-7 0 0,-1 1 0 0 0,0 0 0 0 0,0-1 0 0 0,1 2 0 0 0,-1-1 0 0 0,1 0 0 0 0,0 1 0 0 0,0-1 0 0 0,5 0-1 0 0,-4 0-1 0 0,73-20-123 0 0,158-22-1 0 0,-102 22 81 0 0,705-116 42 0 0,-743 123 9 0 0,677-82 61 0 0,7 34-56 0 0,582 15-196 0 0,2 61 0 0 0,-265 33 128 0 0,-1039-43 64 0 0,689 52 0 0 0,-516-25 272 0 0,19 1 130 0 0,-248-30-228 0 0,-24-10-7 0 0,-1 2-1 0 0,0 0 0 0 0,0 2 0 0 0,-40-6 0 0 0,31 6-85 0 0,-370-39-51 0 0,305 37-28 0 0,-896-51 1 0 0,-6 32 58 0 0,-1628 13 321 0 0,2268 16-328 0 0,-1187 3 270 0 0,1091-17-129 0 0,5-27 16 0 0,341 20-154 0 0,95 15-31 0 0,-1-1 1 0 0,1 0-1 0 0,0 0 1 0 0,1-1-1 0 0,-1-1 1 0 0,-11-7-1 0 0,22 12-23 0 0,1 1 0 0 0,-1 0 0 0 0,1 0 0 0 0,0 0 1 0 0,-1 0-1 0 0,1-1 0 0 0,-1 1 0 0 0,1 0 0 0 0,0 0 0 0 0,-1 0 0 0 0,1-1 0 0 0,0 1 0 0 0,0 0 0 0 0,-1-1 0 0 0,1 1 0 0 0,0 0 0 0 0,0-1 0 0 0,-1 1 0 0 0,1 0 0 0 0,0-1 0 0 0,0 1 0 0 0,0 0 0 0 0,-1-1 0 0 0,1 1 1 0 0,0-1-1 0 0,0 1 0 0 0,0-1 0 0 0,0 1 0 0 0,0 0 0 0 0,0-1 0 0 0,0 1 0 0 0,0-1 0 0 0,0 1 0 0 0,0 0 0 0 0,0-1 0 0 0,0 1 0 0 0,0-1 0 0 0,1 1 0 0 0,-1 0 0 0 0,0-1 0 0 0,16-9 82 0 0,-11 7-91 0 0,21-9 0 0 0,1 2 0 0 0,41-12 0 0 0,64-8-62 0 0,-117 26 66 0 0,792-135-294 0 0,-448 83 220 0 0,-191 28 76 0 0,853-124 0 0 0,1583 15-584 0 0,-654 242 48 0 0,-1222-7 536 0 0,-636-78 220 0 0,-529-63 269 0 0,349 36-438 0 0,-576-33 58 0 0,-6 17-26 0 0,636 22-83 0 0,-2533-50 64 0 0,669 16-53 0 0,1847 33-3 0 0,-307-14 77 0 0,5-23 123 0 0,346 38-201 0 0,-95-19 95 0 0,82 15-49 0 0,1-1 0 0 0,-37-16 0 0 0,50 19-24 0 0,0 0-1 0 0,0-1 0 0 0,1 1 0 0 0,-1-1 0 0 0,-5-5 1 0 0,10 8-22 0 0,1 0 0 0 0,-1 1 0 0 0,0-1 0 0 0,0 0 0 0 0,1 1 0 0 0,-1-1 1 0 0,0 0-1 0 0,1 0 0 0 0,-1 0 0 0 0,1 0 0 0 0,-1 1 0 0 0,1-1 0 0 0,-1 0 0 0 0,1 0 1 0 0,0 0-1 0 0,-1 0 0 0 0,1 0 0 0 0,0 0 0 0 0,0 0 0 0 0,0 0 0 0 0,0 0 0 0 0,0 0 0 0 0,0 0 1 0 0,0 0-1 0 0,0 0 0 0 0,0 0 0 0 0,0 0 0 0 0,1 0 0 0 0,-1 0 0 0 0,0 0 0 0 0,1 0 1 0 0,-1 0-1 0 0,1 0 0 0 0,-1 0 0 0 0,1 0 0 0 0,-1 0 0 0 0,1 0 0 0 0,0 1 0 0 0,-1-1 0 0 0,2-1 1 0 0,4-2 8 0 0,-1 0 0 0 0,1 0 0 0 0,0 1 1 0 0,0 0-1 0 0,0 0 0 0 0,0 1 0 0 0,0-1 1 0 0,12-1-1 0 0,-9 1-4 0 0,303-73 60 0 0,8 18-289 0 0,-140 26 156 0 0,787-130-134 0 0,4 42-172 0 0,532 43-869 0 0,-710 92 888 0 0,-3 60-68 0 0,-733-67 376 0 0,334 61 48 0 0,-380-67-5 0 0,0 1 0 0 0,0 0-1 0 0,0 1 1 0 0,-1 0 0 0 0,19 10-1 0 0,-29-13-2 0 0,1-1 0 0 0,-1 0 0 0 0,1 0 0 0 0,-1 0 0 0 0,1 1 0 0 0,-1-1 0 0 0,0 0 0 0 0,1 0 0 0 0,-1 1 0 0 0,1-1 0 0 0,-1 1 0 0 0,1-1 0 0 0,-1 0 0 0 0,0 1 0 0 0,1-1 0 0 0,-1 1 0 0 0,0-1 0 0 0,0 1 0 0 0,1-1 0 0 0,-1 1 0 0 0,0-1 0 0 0,0 1 0 0 0,0-1 0 0 0,1 1 0 0 0,-1-1 0 0 0,0 1 0 0 0,0-1 0 0 0,0 1 0 0 0,0-1 0 0 0,0 1 0 0 0,0 0 0 0 0,-2 1 0 0 0,1 0 0 0 0,-1-1 0 0 0,0 1 0 0 0,1-1 0 0 0,-1 1 0 0 0,0-1 0 0 0,0 0 0 0 0,0 0 0 0 0,0 1 0 0 0,0-1 0 0 0,0-1 0 0 0,0 1 0 0 0,-4 1 0 0 0,-38 9 0 0 0,-18-1 0 0 0,-1-2 0 0 0,-89-2 0 0 0,96-4 0 0 0,-1107 27 0 0 0,-1594 35 0 0 0,360-85 335 0 0,1689-34 402 0 0,696 53-719 0 0,-143-22 260 0 0,136 20-210 0 0,1-1-1 0 0,0-1 1 0 0,0 0 0 0 0,0-1 0 0 0,-32-19 0 0 0,46 23-44 0 0,0 1 0 0 0,1-1 1 0 0,-1 0-1 0 0,0 0 0 0 0,1 0 0 0 0,0-1 1 0 0,-5-4-1 0 0,7 6-16 0 0,1 1 0 0 0,-1 0 0 0 0,0 0 0 0 0,1-1 0 0 0,-1 1 0 0 0,1 0 1 0 0,0-1-1 0 0,-1 1 0 0 0,1 0 0 0 0,0-1 0 0 0,0 1 0 0 0,0-1 0 0 0,0 1 1 0 0,0 0-1 0 0,0-1 0 0 0,0 1 0 0 0,0-1 0 0 0,1 1 0 0 0,-1 0 0 0 0,0-1 0 0 0,1 1 1 0 0,-1 0-1 0 0,1-1 0 0 0,0 1 0 0 0,-1 0 0 0 0,1 0 0 0 0,1-2 0 0 0,4-4 8 0 0,0 1-1 0 0,0 0 0 0 0,1 1 0 0 0,0-1 1 0 0,0 1-1 0 0,0 0 0 0 0,0 1 0 0 0,16-7 1 0 0,36-17 8 0 0,99-32 0 0 0,74-8-187 0 0,-196 58 127 0 0,603-136-348 0 0,12 33 217 0 0,692-56-384 0 0,10 102-258 0 0,-495 83 294 0 0,-7 51 152 0 0,-762-57 345 0 0,313 41-79 0 0,-9 29 153 0 0,-383-77-43 0 0,2 0 39 0 0,0 0 0 0 0,0 1 0 0 0,-1 0 0 0 0,0 1 0 0 0,1 0 0 0 0,10 7 0 0 0,-21-10 28 0 0,-5-1 0 0 0,-14 3-53 0 0,-1 0-1 0 0,0-2 0 0 0,0 0 0 0 0,0-1 0 0 0,-21-2 1 0 0,18 0-25 0 0,-443-18 51 0 0,294 9-26 0 0,-798-36 109 0 0,-897-53-128 0 0,-723-109 232 0 0,1523 86 60 0 0,864 84-92 0 0,152 25-17 0 0,-89-34 0 0 0,132 44-162 0 0,-36-17 182 0 0,40 18-170 0 0,-1 0-1 0 0,1 0 1 0 0,0 0 0 0 0,0 0-1 0 0,0-1 1 0 0,1 1-1 0 0,-1-1 1 0 0,0 0 0 0 0,-3-6-1 0 0,6 9-30 0 0,-1-1-1 0 0,1 1 1 0 0,0-1 0 0 0,-1 1-1 0 0,1-1 1 0 0,0 0-1 0 0,0 1 1 0 0,-1-1-1 0 0,1 0 1 0 0,0 1 0 0 0,0-1-1 0 0,0 0 1 0 0,0 1-1 0 0,0-1 1 0 0,0 0 0 0 0,0 1-1 0 0,0-1 1 0 0,0 0-1 0 0,0 1 1 0 0,1-1-1 0 0,-1 0 1 0 0,0 1 0 0 0,0-1-1 0 0,1 1 1 0 0,-1-1-1 0 0,0 0 1 0 0,1 1-1 0 0,-1-1 1 0 0,0 1 0 0 0,1-1-1 0 0,-1 1 1 0 0,1-1-1 0 0,-1 1 1 0 0,1-1-1 0 0,-1 1 1 0 0,1 0 0 0 0,0-1-1 0 0,3-1 19 0 0,-1 0-1 0 0,1 1 0 0 0,-1-1 1 0 0,1 1-1 0 0,5-1 0 0 0,40-9 99 0 0,65-6-1 0 0,-52 9-168 0 0,1281-143-542 0 0,-1179 134 549 0 0,1056-84-53 0 0,4 84-86 0 0,-449 54 55 0 0,-490-13 115 0 0,364 78-1 0 0,-578-87 6 0 0,124 43 0 0 0,-183-54-18 0 0,-1 1-1 0 0,-1 0 0 0 0,1 1 1 0 0,11 8-1 0 0,-22-14 18 0 0,0 0-1 0 0,0 0 1 0 0,0 0 0 0 0,0 0 0 0 0,1 0 0 0 0,-1 0-1 0 0,0 0 1 0 0,0 0 0 0 0,0 0 0 0 0,0 0-1 0 0,0 0 1 0 0,0 0 0 0 0,1 0 0 0 0,-1 0-1 0 0,0 1 1 0 0,0-1 0 0 0,0 0 0 0 0,0 0 0 0 0,0 0-1 0 0,0 0 1 0 0,0 0 0 0 0,0 0 0 0 0,0 0-1 0 0,0 0 1 0 0,0 1 0 0 0,0-1 0 0 0,1 0-1 0 0,-1 0 1 0 0,0 0 0 0 0,0 0 0 0 0,0 0 0 0 0,0 0-1 0 0,0 1 1 0 0,0-1 0 0 0,0 0 0 0 0,0 0-1 0 0,0 0 1 0 0,0 0 0 0 0,0 0 0 0 0,0 0-1 0 0,0 1 1 0 0,-1-1 0 0 0,1 0 0 0 0,0 0-1 0 0,0 0 1 0 0,0 0 0 0 0,0 0 0 0 0,0 0 0 0 0,0 0-1 0 0,0 1 1 0 0,0-1 0 0 0,0 0 0 0 0,0 0-1 0 0,0 0 1 0 0,-1 0 0 0 0,1 0 0 0 0,0 0-1 0 0,0 0 1 0 0,0 0 0 0 0,0 0 0 0 0,0 0 0 0 0,0 0-1 0 0,0 0 1 0 0,-1 0 0 0 0,1 1 0 0 0,-5 2-15 0 0,0 1 1 0 0,0-1-1 0 0,0 0 1 0 0,0 0 0 0 0,-1-1-1 0 0,1 0 1 0 0,-1 0-1 0 0,1 0 1 0 0,-1 0 0 0 0,-10 0-1 0 0,-68 11-279 0 0,-128 2-1 0 0,151-13 207 0 0,-1171 30-902 0 0,-2-31 429 0 0,1097-1 502 0 0,-1609-32 423 0 0,877 14 238 0 0,1-1 112 0 0,630 14-490 0 0,-460-24 513 0 0,673 27-698 0 0,-69-11 173 0 0,116 10-117 0 0,81-3-112 0 0,43-3-188 0 0,553-70-311 0 0,-353 39 396 0 0,-140 16 58 0 0,482-52-118 0 0,3 19 15 0 0,791 20-185 0 0,-5 148 320 0 0,-1374-97 36 0 0,395 72 62 0 0,-467-79-27 0 0,-2 2 0 0 0,1 0 0 0 0,45 23 0 0 0,-75-32-39 0 0,1 0 0 0 0,-1 0 0 0 0,0 0 0 0 0,0 0 0 0 0,0 0 0 0 0,0 0 0 0 0,0 0 0 0 0,1 0 0 0 0,-1 0 0 0 0,0 0 0 0 0,0 0 0 0 0,0 0 0 0 0,0 0 0 0 0,0 0 0 0 0,1 0 0 0 0,-1 0 0 0 0,0 0 0 0 0,0 0 0 0 0,0 0 0 0 0,0 0 0 0 0,0 1 0 0 0,0-1 0 0 0,0 0 0 0 0,1 0 0 0 0,-1 0 0 0 0,0 0 0 0 0,0 0 0 0 0,0 0 0 0 0,0 0 0 0 0,0 0 0 0 0,0 1 0 0 0,0-1 0 0 0,0 0 0 0 0,0 0 0 0 0,0 0 0 0 0,0 0 0 0 0,0 0 0 0 0,0 1 0 0 0,1-1 0 0 0,-1 0 0 0 0,0 0 0 0 0,0 0 0 0 0,0 0 0 0 0,0 0 0 0 0,0 1 0 0 0,0-1 0 0 0,-1 0 0 0 0,1 0 0 0 0,0 0 0 0 0,0 0-1 0 0,0 0 1 0 0,0 0 0 0 0,0 1 0 0 0,0-1 0 0 0,0 0 0 0 0,0 0 0 0 0,0 0 0 0 0,0 0 0 0 0,0 0 0 0 0,0 0 0 0 0,0 0 0 0 0,-1 1 0 0 0,1-1 0 0 0,0 0 0 0 0,-2 2 4 0 0,0 0 1 0 0,0 0-1 0 0,0 0 0 0 0,0 0 0 0 0,-1 0 0 0 0,1-1 1 0 0,-1 1-1 0 0,1-1 0 0 0,-5 3 0 0 0,-32 7 23 0 0,-4-3-80 0 0,-66 5-1 0 0,-46-7-130 0 0,114-5 150 0 0,-2102-16-102 0 0,1345-14 185 0 0,-70-2 68 0 0,779 29-76 0 0,-1172-36 576 0 0,2-37 330 0 0,1213 72-830 0 0,0-3-1 0 0,-74-19 0 0 0,94 16-13 0 0,20 5-54 0 0,6 4-49 0 0,0 0 0 0 0,-1 0 0 0 0,1 0 0 0 0,0 0 0 0 0,0-1 0 0 0,0 1 0 0 0,0 0-1 0 0,0 0 1 0 0,0 0 0 0 0,0 0 0 0 0,0 0 0 0 0,0 0 0 0 0,0 0 0 0 0,0-1 0 0 0,0 1 0 0 0,0 0 0 0 0,0 0 0 0 0,0 0 0 0 0,0 0 0 0 0,0 0-1 0 0,0 0 1 0 0,0-1 0 0 0,0 1 0 0 0,0 0 0 0 0,0 0 0 0 0,0 0 0 0 0,0 0 0 0 0,1 0 0 0 0,-1 0 0 0 0,0 0 0 0 0,0 0 0 0 0,0-1-1 0 0,0 1 1 0 0,0 0 0 0 0,0 0 0 0 0,0 0 0 0 0,0 0 0 0 0,0 0 0 0 0,1 0 0 0 0,6-4 7 0 0,2 0 1 0 0,-1 1 0 0 0,0-1-1 0 0,1 2 1 0 0,-1-1-1 0 0,11 0 1 0 0,-4-1 2 0 0,396-63-480 0 0,-307 54 356 0 0,1008-125-465 0 0,9 39 244 0 0,630 68-9 0 0,-9 190 318 0 0,-1457-111 89 0 0,-9 16 112 0 0,-255-58-158 0 0,-1 0 0 0 0,0 1 0 0 0,36 20 0 0 0,-54-26-18 0 0,0 0 0 0 0,0 0 0 0 0,0 1 0 0 0,0-1 0 0 0,0 1 0 0 0,-1-1 0 0 0,1 1-1 0 0,2 3 1 0 0,-4-5 0 0 0,0 1 1 0 0,1-1-1 0 0,-1 1 0 0 0,0-1 0 0 0,0 1 0 0 0,0-1 0 0 0,0 1 0 0 0,1-1 0 0 0,-1 1 0 0 0,0-1 0 0 0,0 1 0 0 0,0-1 1 0 0,0 1-1 0 0,0-1 0 0 0,0 1 0 0 0,0-1 0 0 0,0 1 0 0 0,0-1 0 0 0,-1 1 0 0 0,1 0 0 0 0,0-1 0 0 0,0 1 0 0 0,0-1 1 0 0,-1 1-1 0 0,-1 1-2 0 0,0 0 0 0 0,0-1 0 0 0,0 1 0 0 0,0 0 0 0 0,0-1 0 0 0,0 0 0 0 0,-1 0 0 0 0,1 1 0 0 0,0-1 1 0 0,-1-1-1 0 0,1 1 0 0 0,-1 0 0 0 0,-4 0 0 0 0,-17 4-78 0 0,-1-1 1 0 0,-45 2-1 0 0,-53-9-119 0 0,60 1 110 0 0,-566-8-423 0 0,-553-43 23 0 0,847 35 394 0 0,52 4 44 0 0,-1147-53 765 0 0,209 29 240 0 0,900 30-717 0 0,-183-9 114 0 0,3-15 100 0 0,331 13-237 0 0,129 13 27 0 0,-78-24 0 0 0,119 29-233 0 0,1 0 0 0 0,0 1 0 0 0,0-1 0 0 0,-1 0 0 0 0,1 1 0 0 0,0-1 0 0 0,0 1 0 0 0,0-1 0 0 0,-1 1 0 0 0,1-1 0 0 0,0 1 0 0 0,0 0 0 0 0,0-1 0 0 0,0 1 0 0 0,0 0 0 0 0,1-1 0 0 0,19-3-8 0 0,39-3 0 0 0,-30 5 0 0 0,295-38-394 0 0,-70 8 36 0 0,947-90-85 0 0,8 43 182 0 0,214 61 173 0 0,660 149 88 0 0,-1159 14 0 0 0,-757-107 51 0 0,-126-26-18 0 0,71 31 1 0 0,-111-42-35 0 0,1 0 1 0 0,-2 0-1 0 0,1 0 1 0 0,0 0-1 0 0,0 0 1 0 0,0 0-1 0 0,0 0 1 0 0,-1 1-1 0 0,1-1 1 0 0,2 3-1 0 0,-4-4-1 0 0,0 1 0 0 0,-1-1-1 0 0,1 1 1 0 0,0-1 0 0 0,0 1 0 0 0,0-1-1 0 0,0 1 1 0 0,0-1 0 0 0,-1 1 0 0 0,1-1-1 0 0,0 0 1 0 0,0 1 0 0 0,-1-1-1 0 0,1 1 1 0 0,0-1 0 0 0,-1 0 0 0 0,1 1-1 0 0,0-1 1 0 0,-1 0 0 0 0,1 1 0 0 0,-1-1-1 0 0,1 0 1 0 0,0 0 0 0 0,-1 1-1 0 0,1-1 1 0 0,-1 0 0 0 0,1 0 0 0 0,-1 0-1 0 0,1 0 1 0 0,-1 1 0 0 0,1-1 0 0 0,-1 0-1 0 0,0 0 1 0 0,-11 3-23 0 0,0 0-1 0 0,0-1 1 0 0,0-1 0 0 0,-1 0 0 0 0,-20-1-1 0 0,19 0 10 0 0,-437-17-361 0 0,300 8 293 0 0,-1365-91-266 0 0,-486-24 774 0 0,648 60 384 0 0,1080 53-589 0 0,-63-3 81 0 0,3-24 221 0 0,353 44-517 0 0,23 5 0 0 0,34-1-262 0 0,104 1 1 0 0,-126-9 184 0 0,836-1-450 0 0,-386-7 449 0 0,1206 45-272 0 0,-9 120 213 0 0,-1189-73 133 0 0,-15 36 0 0 0,-484-118-1 0 0,125 43 3 0 0,-119-39-14 0 0,0 1 0 0 0,0 1 0 0 0,-1 0-1 0 0,28 22 1 0 0,-42-29 8 0 0,-1 0 0 0 0,1 1 0 0 0,-1-1 0 0 0,1 0 0 0 0,-1 1 0 0 0,0 0 0 0 0,0 0 0 0 0,0 0-1 0 0,-1 0 1 0 0,0 0 0 0 0,3 5 0 0 0,-5-7 0 0 0,0 0-1 0 0,1 0 0 0 0,-1 0 1 0 0,0 0-1 0 0,0 1 1 0 0,0-1-1 0 0,0 0 1 0 0,0 0-1 0 0,-1 0 1 0 0,1 0-1 0 0,-1 0 1 0 0,1 0-1 0 0,-1 0 0 0 0,0 0 1 0 0,1 0-1 0 0,-1-1 1 0 0,0 1-1 0 0,0 0 1 0 0,-1 0-1 0 0,1-1 1 0 0,0 1-1 0 0,-1 0 0 0 0,1-1 1 0 0,-1 0-1 0 0,1 1 1 0 0,-4 1-1 0 0,-3 3-50 0 0,0 0 0 0 0,0-1-1 0 0,0 0 1 0 0,0-1-1 0 0,-1 0 1 0 0,-11 4 0 0 0,-7 0-112 0 0,-28 5 0 0 0,-448 53-997 0 0,46-36-199 0 0,206-17-2413 0 0</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0:05.588"/>
    </inkml:context>
    <inkml:brush xml:id="br0">
      <inkml:brushProperty name="width" value="0.2" units="cm"/>
      <inkml:brushProperty name="height" value="0.4" units="cm"/>
      <inkml:brushProperty name="color" value="#663300"/>
      <inkml:brushProperty name="tip" value="rectangle"/>
      <inkml:brushProperty name="rasterOp" value="maskPen"/>
    </inkml:brush>
  </inkml:definitions>
  <inkml:trace contextRef="#ctx0" brushRef="#br0">12190 1834 7367 0 0,'0'-1'34'0'0,"0"-1"1"0"0,1 0-1 0 0,-1 0 0 0 0,1 0 0 0 0,-1 1 0 0 0,1-1 0 0 0,0 0 0 0 0,-1 1 0 0 0,1-1 0 0 0,0 1 0 0 0,0-1 0 0 0,0 1 0 0 0,0-1 0 0 0,1 1 1 0 0,-1-1-1 0 0,0 1 0 0 0,0 0 0 0 0,1 0 0 0 0,-1 0 0 0 0,1 0 0 0 0,-1 0 0 0 0,1 0 0 0 0,2-1 0 0 0,8-5-27 0 0,24-9-1 0 0,-33 14 47 0 0,49-17 233 0 0,1 3 0 0 0,1 1-1 0 0,0 3 1 0 0,95-8 0 0 0,226 7 1399 0 0,-286 12-1587 0 0,506 16-125 0 0,-401-8 38 0 0,329 21-104 0 0,-348-17 46 0 0,169 15 32 0 0,-60-4 44 0 0,359 39 607 0 0,-353-30-146 0 0,316 62 251 0 0,-469-69-579 0 0,128 40 163 0 0,-254-61-301 0 0,0 1-1 0 0,18 9 1 0 0,-26-11-5 0 0,-7-1-11 0 0,-14 4-47 0 0,0-1 0 0 0,0-1 1 0 0,-32 2-1 0 0,-63-5-144 0 0,92 0 157 0 0,-1300-57-1480 0 0,228-54 1250 0 0,657 64 256 0 0,-76-9 0 0 0,-663-69 74 0 0,214 25-20 0 0,509 55-13 0 0,136 16-18 0 0,286 25-25 0 0,-141-6-17 0 0,179 11-43 0 0,1 0 0 0 0,-1 0 0 0 0,8 3 0 0 0,15 2-26 0 0,184 10-691 0 0,4-17 344 0 0,-157 0 405 0 0,527-14-31 0 0,-46 1 322 0 0,-386 12-169 0 0,1106-5 953 0 0,543 104-53 0 0,-1659-85-948 0 0,666 72 334 0 0,-776-80-372 0 0,-20-2-24 0 0,0 0 1 0 0,0 1 0 0 0,28 9 0 0 0,-82-25-10 0 0,0 2 0 0 0,-52-7 0 0 0,-79-4 30 0 0,108 15-14 0 0,-359-44-82 0 0,-225-25 4 0 0,-1042-70 417 0 0,226 80-142 0 0,1249 59-185 0 0,-363-4 52 0 0,431 10-53 0 0,-216-15 0 0 0,169 5 0 0 0,135 11-320 0 0,63 0 203 0 0,-1 1-1 0 0,1 0 1 0 0,-1 1 0 0 0,8 2-1 0 0,8 1-12 0 0,46 6-238 0 0,123 5 0 0 0,75-18 221 0 0,-147 0 234 0 0,448-13 174 0 0,-113 1-129 0 0,499-3 172 0 0,-267 22-69 0 0,-3 22-59 0 0,479 67 5 0 0,-1130-91-170 0 0,-30-3-61 0 0,-14-1-2 0 0,-21-3-31 0 0,-246-21-181 0 0,-252-21 86 0 0,-376-41 27 0 0,394 34 278 0 0,38 5 187 0 0,-606-50 936 0 0,-627 35-222 0 0,1584 61-1016 0 0,-209 2 40 0 0,282 5-88 0 0,47-4-153 0 0,6 2-76 0 0,3 1 167 0 0,1 1 1 0 0,-1-1-1 0 0,1 0 1 0 0,0 0-1 0 0,1-1 1 0 0,-1 0-1 0 0,0 0 0 0 0,16 3 1 0 0,70 9-639 0 0,188 0-482 0 0,4-20 933 0 0,-203 2 204 0 0,460-13-104 0 0,384-9 389 0 0,77 24 701 0 0,-3 48-119 0 0,-848-34-740 0 0,231 51 1 0 0,-371-60-98 0 0,-19-3-4 0 0,-21-4-57 0 0,26 3 101 0 0,-665-49-934 0 0,226 19 692 0 0,-164-16 134 0 0,-1120-94 1493 0 0,982 48-213 0 0,721 88-1005 0 0,-30-9 0 0 0,55 14-174 0 0,1-1 0 0 0,-1 1 0 0 0,1-1 0 0 0,0 0 0 0 0,4 0 1 0 0,10-1-78 0 0,498-5-1210 0 0,-359 0 1135 0 0,1294-19-298 0 0,-462 67 1085 0 0,-763-23-404 0 0,187 19 182 0 0,-406-38-338 0 0,-10-2-46 0 0,-13-3-15 0 0,-187-35 218 0 0,132 29-156 0 0,-380-51-125 0 0,121 19-2 0 0,215 26 72 0 0,-470-75 48 0 0,367 55 42 0 0,-221-46 640 0 0,375 70-462 0 0,76 22-178 0 0,0-2-246 0 0,1-1 0 0 0,-1 0 0 0 0,1-1 0 0 0,0 0 0 0 0,25 5-1 0 0,71 7-377 0 0,-93-16 495 0 0,855 60-1162 0 0,-597-48 1064 0 0,47 1 227 0 0,-318-14 148 0 0,-7-2-113 0 0,-26-9 88 0 0,0 1 0 0 0,-33-7 0 0 0,-70-8 154 0 0,83 16-356 0 0,-327-44-13 0 0,82 14-12 0 0,-71-17-47 0 0,-234-38 62 0 0,439 70-18 0 0,159 24-58 0 0,4 1-50 0 0,9 4-38 0 0,0 0 0 0 0,0-1-1 0 0,0-1 1 0 0,0 0 0 0 0,1 0-1 0 0,14 1 1 0 0,-7-1 28 0 0,307 32-580 0 0,-309-34 697 0 0,220 8-92 0 0,32 4 19 0 0,126-1 156 0 0,-308-19 496 0 0,-98-2-240 0 0,0 3-215 0 0,-1 1-1 0 0,0 0 0 0 0,0 1 0 0 0,-1 0 0 0 0,1 1 1 0 0,-22-3-1 0 0,8 1-110 0 0,-330-57-51 0 0,47 9 42 0 0,17-1 11 0 0,345 67-246 0 0,699 59-196 0 0,-567-68 458 0 0,-182-4 232 0 0,-4-1-231 0 0,0 0-1 0 0,1 0 0 0 0,-1 1 0 0 0,0-1 1 0 0,0 0-1 0 0,0 0 0 0 0,1 1 1 0 0,-1-1-1 0 0,0 1 0 0 0,0-1 0 0 0,0 1 1 0 0,-1-1-1 0 0,0-1 24 0 0,-14-5 44 0 0,1 0 0 0 0,-1 1 0 0 0,0 1 0 0 0,-1 0 0 0 0,1 2 0 0 0,-21-3-1 0 0,12 1-98 0 0,-167-27-18 0 0,-203-8 0 0 0,307 34-753 0 0,99 11 402 0 0,-6-1 300 0 0,12 2-6 0 0,1 0-1 0 0,0-2 0 0 0,0 0 0 0 0,0-1 0 0 0,19 1 0 0 0,-20-2 50 0 0,151 14 22 0 0,73 10 108 0 0,-156-13-53 0 0,-645-100 71 0 0,290 43 58 0 0,258 42-115 0 0,10 2-104 0 0,12 6-120 0 0,-6-3 152 0 0,7 2 4 0 0,1 0 1 0 0,0-1-1 0 0,0-1 0 0 0,0 0 0 0 0,0 0 0 0 0,0-1 0 0 0,16 0 0 0 0,10 2-20 0 0,496 54 733 0 0,-379-45-214 0 0,-80-10-409 0 0,137 9 149 0 0,14 19-23 0 0,-218-31-196 0 0,197 18 70 0 0,-198-18-70 0 0,153 14 316 0 0,-83-4-254 0 0,-72-8-63 0 0,22 1 62 0 0,-12-3-63 0 0,0 0 11 0 0,-1 1 32 0 0,1 0-22 0 0,-1-1 22 0 0,1-1-33 0 0,1-2 1 0 0,7-2 74 0 0,-16 5-71 0 0,9 0 15 0 0,-8-1-4 0 0,25 3 14 0 0,255 42 12 0 0,-275-42-49 0 0,27 7-2 0 0,-32-6 0 0 0,-10-1-2 0 0,-9 0-12 0 0,10-2 12 0 0,-23 0-90 0 0,1-1 0 0 0,-41-6 1 0 0,13 1-8 0 0,-310-30-47 0 0,-180-16-156 0 0,323 28-314 0 0,200 23 480 0 0,-31-8 0 0 0,49 9 135 0 0,0 0 1 0 0,0 0-1 0 0,0 0 0 0 0,0 0 0 0 0,0-1 0 0 0,0 1 1 0 0,0 0-1 0 0,0 0 0 0 0,0 0 0 0 0,0 0 0 0 0,0 0 0 0 0,0 0 1 0 0,0 0-1 0 0,0 0 0 0 0,0 0 0 0 0,0 0 0 0 0,0 0 0 0 0,0 0 1 0 0,0-1-1 0 0,0 1 0 0 0,0 0 0 0 0,0 0 0 0 0,0 0 0 0 0,0 0 1 0 0,0 0-1 0 0,0 0 0 0 0,0 0 0 0 0,0 0 0 0 0,0 0 0 0 0,0 0 1 0 0,0 0-1 0 0,0 0 0 0 0,0 0 0 0 0,0 0 0 0 0,0-1 1 0 0,0 1-1 0 0,0 0 0 0 0,0 0 0 0 0,-1 0 0 0 0,1 0 0 0 0,0 0 1 0 0,0 0-1 0 0,0 0 0 0 0,0 0 0 0 0,0 0 0 0 0,0 0 0 0 0,0 0 1 0 0,0 0-1 0 0,0 0 0 0 0,0 0 0 0 0,0 0 0 0 0,0 0 0 0 0,0 0 1 0 0,-1 0-1 0 0,1 0 0 0 0,0 0 0 0 0,0 0 0 0 0,0 0 0 0 0,0 0 1 0 0,0 0-1 0 0,0 0 0 0 0,0 0 0 0 0,0 0 0 0 0,0 0 0 0 0,8-2-35 0 0,15 0-26 0 0,-18 2 60 0 0,270-8-252 0 0,22 17 819 0 0,-205-5-442 0 0,259 3 312 0 0,-349-7-14 0 0,-13-8-341 0 0,6 4-80 0 0,-1 1 0 0 0,0 0 0 0 0,0 1 0 0 0,1 0 0 0 0,-1-1 0 0 0,0 2 0 0 0,-1-1 0 0 0,1 1 0 0 0,-10-1 0 0 0,-8 1 0 0 0,-29 1 0 0 0,8 1 0 0 0,-413-21-216 0 0,345 15 152 0 0,111 5 0 0 0,5 1-445 0 0,217 29 525 0 0,6-14 63 0 0,18 2-25 0 0,13 4 128 0 0,-226-21-172 0 0,-19 0-10 0 0,25 1 11 0 0,26-2 266 0 0,-34 0-117 0 0,-65-1-99 0 0,-93-7-142 0 0,-289-50-115 0 0,382 51 196 0 0,105 8-146 0 0,329 57 4 0 0,-384-56 142 0 0,-1-2 11 0 0,-11 0 106 0 0,-3-2-77 0 0,1 2-44 0 0,0-1 0 0 0,0 0 0 0 0,0 1-1 0 0,0-1 1 0 0,0 0 0 0 0,0 0-1 0 0,-1 1 1 0 0,1-1 0 0 0,0 1 0 0 0,-1-1-1 0 0,1 0 1 0 0,0 1 0 0 0,-1-1 0 0 0,1 1-1 0 0,-1-1 1 0 0,1 0 0 0 0,0 1 0 0 0,-1-1-1 0 0,0 1 1 0 0,1 0 0 0 0,-1-1 0 0 0,1 1-1 0 0,-1-1 1 0 0,1 1 0 0 0,-1 0 0 0 0,0-1-1 0 0,0 1 1 0 0,-2-1-13 0 0,-9-5-25 0 0,0 0 0 0 0,0 1 0 0 0,-1 0 0 0 0,-26-5 0 0 0,11 4 17 0 0,-38-1-1 0 0,30 6 5 0 0,34 1-33 0 0,5 2 1 0 0,12 4 50 0 0,0 1 1 0 0,1-2-1 0 0,0 0 0 0 0,17 2 1 0 0,70 9 12 0 0,-47-9 36 0 0,126 12-25 0 0,-170-18 32 0 0,-47-7 98 0 0,8 1-112 0 0,-176-30-28 0 0,109 16-11 0 0,-132-8-1 0 0,193 26 1 0 0,21 0-18 0 0,9 0-69 0 0,6 2-56 0 0,21 3 129 0 0,1-1 0 0 0,39-1 0 0 0,19 1 120 0 0,113 24 22 0 0,-13-2 91 0 0,-122-19-158 0 0,200 27 494 0 0,64 40-118 0 0,174 60-298 0 0,-386-99-52 0 0,94 22-57 0 0,14-17-30 0 0,73 16 0 0 0,72 15 42 0 0,-121-26-20 0 0,-189-33-22 0 0,110 24 0 0 0,-58-15-3 0 0,2-1 20 0 0,-107-18 140 0 0,-6-2-98 0 0,-26-10-125 0 0,-48-11 0 0 0,36 11-94 0 0,-121-24 21 0 0,66 17 124 0 0,-130-26-105 0 0,-130-31-80 0 0,10-7 200 0 0,-31-9 0 0 0,301 70-7 0 0,-98-26-48 0 0,119 36 22 0 0,-89-6 0 0 0,134 18-130 0 0,15 4-265 0 0,17 3 35 0 0,9-1 340 0 0,1-1-1 0 0,42 2 0 0 0,-35-5 55 0 0,76 7 141 0 0,52 6-54 0 0,153-5 140 0 0,-242-11-78 0 0,-67-1-123 0 0,-1 1 0 0 0,13-3 0 0 0,13-2-17 0 0,-34 4 43 0 0,0 1 11 0 0,7-3 0 0 0,-7 3 2 0 0,-2-2-8 0 0,2-5-51 0 0,-2 7-6 0 0,1-1-1 0 0,-1 1 0 0 0,0 0 0 0 0,0-1 0 0 0,1 0 1 0 0,-1 1-1 0 0,0-1 0 0 0,0 1 0 0 0,0-1 0 0 0,0 1 1 0 0,0-1-1 0 0,0 1 0 0 0,0-1 0 0 0,0 1 1 0 0,0-1-1 0 0,0 0 0 0 0,0 1 0 0 0,0-1 0 0 0,0 0 1 0 0,-4-10 10 0 0,4 9 21 0 0,2 1-64 0 0,-1 0 29 0 0,1 0 1 0 0,0 0-1 0 0,0 0 0 0 0,0 0 0 0 0,0 1 1 0 0,0-1-1 0 0,0 1 0 0 0,0-1 1 0 0,0 1-1 0 0,0 0 0 0 0,0-1 1 0 0,0 1-1 0 0,0 0 0 0 0,0 0 1 0 0,3 1-1 0 0,3 0-18 0 0,4 0 20 0 0,-1 1-1 0 0,1 0 1 0 0,0 1 0 0 0,-1 0 0 0 0,1 0-1 0 0,-1 1 1 0 0,16 9 0 0 0,24 9 0 0 0,-37-16 1 0 0,-1 2 0 0 0,-1-1 0 0 0,-1 1 0 0 0,0 1 0 0 0,-4-3 1 0 0,1 0 0 0 0,0-1-1 0 0,0 0 1 0 0,9 4-1 0 0,-10-5 11 0 0,42 15 54 0 0,-28-11-64 0 0,0 0-3 0 0,-11-3-14 0 0,0-2 1 0 0,0 1-1 0 0,0-1 1 0 0,18 2-1 0 0,-13-2 16 0 0,-3 0 11 0 0,-117-22 47 0 0,-3 0-63 0 0,21 0 30 0 0,-144-11-1 0 0,-90 17-25 0 0,249 8-250 0 0,-103-20 0 0 0,108 13 65 0 0,-156-20-294 0 0,124 21 406 0 0,97 11 20 0 0,5 0-138 0 0,26 3 162 0 0,1-1 1 0 0,-1-1-1 0 0,37-4 0 0 0,-30 1 21 0 0,144-11 73 0 0,-158 12-54 0 0,39-2 165 0 0,1 2 1 0 0,74 8-1 0 0,60 12 81 0 0,-104-1-187 0 0,-50-8-7 0 0,53 5-1 0 0,-61-10-61 0 0,-5 3 0 0 0,20 1 0 0 0,-44-8 17 0 0,1 0-1 0 0,0 0 0 0 0,-1 1 1 0 0,1 0-1 0 0,6 3 1 0 0,-6-2 12 0 0,-3-1 35 0 0,-1-1 0 0 0,-2-1-61 0 0,1 0-1 0 0,-1 0 0 0 0,0 0 0 0 0,0 0 0 0 0,1 0 0 0 0,-1 0 1 0 0,0 0-1 0 0,0 1 0 0 0,1-1 0 0 0,-1 0 0 0 0,0 0 1 0 0,0 0-1 0 0,1 1 0 0 0,-1-1 0 0 0,0 0 0 0 0,0 0 1 0 0,0 0-1 0 0,1 1 0 0 0,-1-1 0 0 0,0 0 0 0 0,0 0 1 0 0,0 1-1 0 0,0-1 0 0 0,0 0 0 0 0,1 0 0 0 0,-1 1 1 0 0,-6 2 7 0 0,-9-2-16 0 0,-16-2-68 0 0,-48-9 1 0 0,14 1 4 0 0,-397-60-619 0 0,344 44 650 0 0,-90-13-4 0 0,179 34 29 0 0,27 4-54 0 0,5 2-175 0 0,6 4 185 0 0,0 0 1 0 0,0-1 0 0 0,1 0 0 0 0,0 0-1 0 0,19 6 1 0 0,59 11 56 0 0,-41-11 31 0 0,0 0-5 0 0,33 8 1 0 0,-30-6-10 0 0,1-3 0 0 0,84 5 0 0 0,-125-14-14 0 0,48 0 47 0 0,-40-1 11 0 0,-1 0 0 0 0,26 4 0 0 0,38 6 251 0 0,-11-3-129 0 0,60 15-77 0 0,72 10 300 0 0,-64-13-332 0 0,-121-16-74 0 0,0 0-1 0 0,22 9 0 0 0,3 0 14 0 0,-33-9 13 0 0,-9-2-15 0 0,3 1-3 0 0,35 10 0 0 0,-34-10 7 0 0,19 2 45 0 0,-19-3-17 0 0,9 4-33 0 0,1 2-10 0 0,-1-2 0 0 0,1 1 0 0 0,1 1 11 0 0,-1-1 32 0 0,1-1-33 0 0,1 0-10 0 0,-1 1 0 0 0,-2-1 0 0 0,1 1 0 0 0,1-1 0 0 0,31 8 0 0 0,-15-6 0 0 0,-18-4 14 0 0,-10-2 55 0 0,-26-14 24 0 0,-83-26-93 0 0,58 24 0 0 0,-53-15-78 0 0,-203-34-1 0 0,289 62 70 0 0,-6-1-5 0 0,0-1-1 0 0,0-1 1 0 0,-37-14-1 0 0,48 15 3 0 0,8 4-46 0 0,6 0-704 0 0,-2 1 751 0 0,0-1-1 0 0,0 0 0 0 0,0 0 0 0 0,0 0 0 0 0,1 0 0 0 0,2-1 0 0 0,4 1-9 0 0,126 7 268 0 0,-94-7-75 0 0,-39 0-119 0 0,-4-1 11 0 0,-10-4-61 0 0,0 1 0 0 0,0 0 0 0 0,-23-3 0 0 0,-19-7-103 0 0,-57-22 100 0 0,111 36 0 0 0,0 0 0 0 0,0 0 0 0 0,0 0 0 0 0,0 0 0 0 0,0 0 0 0 0,0 1 0 0 0,0-1 0 0 0,0 0 0 0 0,0 0 0 0 0,0 0 0 0 0,0 0 0 0 0,0 0 0 0 0,0 0 0 0 0,0 0 0 0 0,0 0 0 0 0,0 0 0 0 0,0 0 0 0 0,0 0 0 0 0,0 0 0 0 0,0 0 0 0 0,0 0 1 0 0,0 0-1 0 0,0 0 0 0 0,0 0 0 0 0,0 0 0 0 0,0 0 0 0 0,0 0 0 0 0,0 0 0 0 0,0 0 0 0 0,0 0 0 0 0,0 0 0 0 0,-1 0 0 0 0,1 0 0 0 0,0 0 0 0 0,0 0 0 0 0,0 0 0 0 0,0 0 0 0 0,0 0 0 0 0,0 0 0 0 0,0 0 0 0 0,0 0 0 0 0,0 0 0 0 0,0 0 0 0 0,0 0 0 0 0,6 6-1 0 0,13 7 16 0 0,2-4 71 0 0,0 0 0 0 0,37 9 0 0 0,47 5 97 0 0,-49-11-167 0 0,1-2-16 0 0,23 5 0 0 0,55 12 0 0 0,-35-8 0 0 0,146 18 259 0 0,-150-25-262 0 0,111 6 179 0 0,-52 1-176 0 0,-144-18 0 0 0,-6 1 0 0 0,21 3 0 0 0,-10-4 0 0 0,-4 2 11 0 0,-9-3 120 0 0,-6-1-75 0 0,-55-14-201 0 0,-1 1 1 0 0,-84-6 0 0 0,58 8 158 0 0,-66-2 49 0 0,88 9-116 0 0,-86-16 0 0 0,136 18-31 0 0,11 3-26 0 0,-7-3-405 0 0,25 10 458 0 0,1-1 0 0 0,0 0 0 0 0,0-1 1 0 0,0-1-1 0 0,0-1 0 0 0,21 2 0 0 0,111 0 58 0 0,-131-5-36 0 0,58 0 24 0 0,-63 0 22 0 0,-10 0 370 0 0,-4-1-314 0 0,-8-5-54 0 0,-3-1-13 0 0,-11-3 0 0 0,14 10 0 0 0,1 0 0 0 0,6 0 0 0 0,6 0 0 0 0,29-2 0 0 0,-2-1 11 0 0,-10 2 64 0 0,-5-1 147 0 0,1 2 0 0 0,21 1 0 0 0,-15 0-224 0 0,0 2 58 0 0,-21-3-55 0 0,0 1 0 0 0,0-1 0 0 0,0 0-1 0 0,1 0 1 0 0,-1 1 0 0 0,0 0 0 0 0,0-1 0 0 0,0 1 0 0 0,0 0 0 0 0,3 2 0 0 0,0-1-1 0 0,10 4 0 0 0,45 22 0 0 0,18 12 38 0 0,-43-21 7 0 0,72 29 0 0 0,-78-37-21 0 0,46 25 0 0 0,-27-11-8 0 0,-30-16-16 0 0,-1 0 0 0 0,0 1 0 0 0,-1 0 0 0 0,0 2 0 0 0,21 18 0 0 0,-27-19 0 0 0,5 8-1 0 0,-14-16 13 0 0,-1-3-11 0 0,0 0-1 0 0,0 0 1 0 0,0 0 0 0 0,0 0 0 0 0,0 0-1 0 0,0 0 1 0 0,0 0 0 0 0,0 0 0 0 0,0 1-1 0 0,0-1 1 0 0,0 0 0 0 0,1 0 0 0 0,-1 0-1 0 0,0 0 1 0 0,0 0 0 0 0,0 0-1 0 0,0 0 1 0 0,0 0 0 0 0,0 0 0 0 0,0 0-1 0 0,0 1 1 0 0,0-1 0 0 0,0 0 0 0 0,0 0-1 0 0,0 0 1 0 0,0 0 0 0 0,0 0 0 0 0,-1 0-1 0 0,1 0 1 0 0,0 0 0 0 0,0 0-1 0 0,0 1 1 0 0,0-1 0 0 0,0 0 0 0 0,0 0-1 0 0,0 0 1 0 0,0 0 0 0 0,0 0 0 0 0,0 0-1 0 0,0 0 1 0 0,0 0 0 0 0,0 0 0 0 0,0 0-1 0 0,0 0 1 0 0,-1 0 0 0 0,1 0 0 0 0,0 0-1 0 0,0 0 1 0 0,0 0 0 0 0,0 0-1 0 0,0 0 1 0 0,0 0 0 0 0,0 0 0 0 0,0 0-1 0 0,0 0 1 0 0,0 0 0 0 0,-1 0 0 0 0,-6 4 20 0 0,0-2 1 0 0,0 1 0 0 0,0-1-1 0 0,-1 0 1 0 0,1 0 0 0 0,-1-1-1 0 0,1 0 1 0 0,-14 0 0 0 0,-69-7 58 0 0,66 4-54 0 0,-15-1-1 0 0,-256-25 27 0 0,-151-17-79 0 0,130 15-70 0 0,-1534-135-532 0 0,1696 153 478 0 0,-415-20-257 0 0,538 32 372 0 0,1 0 0 0 0,-52 9 0 0 0,79-9-141 0 0,5 0-79 0 0,-1 0 219 0 0,1 1 0 0 0,0-1 0 0 0,-1 0 0 0 0,1 1-1 0 0,-1-1 1 0 0,1 1 0 0 0,-1 0 0 0 0,3 1 0 0 0,8 3-56 0 0,31 6-420 0 0,73 10 0 0 0,48-5 89 0 0,-101-11 440 0 0,460 28-87 0 0,-162-13 260 0 0,645 60 1399 0 0,-383 14-881 0 0,-588-85-664 0 0,-20-4-34 0 0,-15-5-9 0 0,0 0 0 0 0,0 0 0 0 0,0 0 0 0 0,0 0 0 0 0,0 0 0 0 0,0 0 0 0 0,0 0 0 0 0,0 0 0 0 0,0 0 0 0 0,0 0 0 0 0,0 0 0 0 0,0 0 0 0 0,0 0 0 0 0,0 0 0 0 0,1 0 0 0 0,-1 0 0 0 0,0 0 0 0 0,0 1 0 0 0,0-1 0 0 0,0 0 0 0 0,0 0 0 0 0,0 0 0 0 0,0 0 0 0 0,0 0 0 0 0,0 0 0 0 0,0 0 0 0 0,0 0 0 0 0,0 0 0 0 0,0 0 0 0 0,0 0 0 0 0,0 0 0 0 0,0 0 0 0 0,0 0 0 0 0,0 0 0 0 0,0 0 0 0 0,0 0 0 0 0,0 1 0 0 0,0-1 0 0 0,0 0 0 0 0,0 0 0 0 0,0 0 0 0 0,0 0 0 0 0,0 0 0 0 0,0 0 0 0 0,0 0 0 0 0,0 0 0 0 0,0 0 0 0 0,0 0 0 0 0,0 0 0 0 0,0 0 0 0 0,0 0 0 0 0,0 0 0 0 0,0 0 0 0 0,0 0 0 0 0,0 0 0 0 0,0 1 0 0 0,0-1 0 0 0,-1 0 0 0 0,1 0 0 0 0,0 0 0 0 0,0 0 0 0 0,0 0 0 0 0,0 0 0 0 0,0 0 0 0 0,0 0 0 0 0,0 0 0 0 0,0 0 0 0 0,0 0 0 0 0,0 0 0 0 0,-10 1-13 0 0,-20-1-169 0 0,1-1 0 0 0,-1-1 0 0 0,-41-8 0 0 0,16 1-20 0 0,-172-20-26 0 0,-327-49-224 0 0,-111-26 1115 0 0,-33-6 168 0 0,376 63-366 0 0,24 3-84 0 0,292 43-375 0 0,-282-41 311 0 0,199 33-216 0 0,-109 3-1 0 0,169 7-100 0 0,28-1-1 0 0,1 0 1 0 0,-1 1-1 0 0,0-1 0 0 0,0 0 0 0 0,0 0 0 0 0,1 0 0 0 0,-1 0 1 0 0,0 1-1 0 0,0-1 0 0 0,1 0 0 0 0,-1 0 0 0 0,0 1 0 0 0,0-1 1 0 0,1 1-1 0 0,-2 0 0 0 0,2 0-5 0 0,0-1 1 0 0,0 0-1 0 0,0 1 1 0 0,0-1-1 0 0,0 1 1 0 0,0-1-1 0 0,0 1 1 0 0,0-1-1 0 0,1 1 1 0 0,-1-1-1 0 0,0 1 1 0 0,0-1-1 0 0,0 1 1 0 0,1-1-1 0 0,-1 0 1 0 0,0 1-1 0 0,0-1 1 0 0,1 1-1 0 0,-1-1 1 0 0,0 0-1 0 0,1 1 1 0 0,-1-1-1 0 0,1 0 1 0 0,-1 0-1 0 0,0 1 1 0 0,1-1-1 0 0,15 10-274 0 0,-4-5 116 0 0,-1 0 0 0 0,1-1 1 0 0,0-1-1 0 0,14 3 0 0 0,54 5-326 0 0,-33-5 335 0 0,352 41-409 0 0,98-18 437 0 0,-217-16 204 0 0,44 4 389 0 0,-3 19 292 0 0,-301-33-709 0 0,-19-3-29 0 0,-3 0-5 0 0,-12-2 13 0 0,-303-49-397 0 0,-74-9-117 0 0,85 11 581 0 0,-293-49 784 0 0,578 95-840 0 0,-540-63 675 0 0,520 61-680 0 0,18 3-11 0 0,-39-1 0 0 0,55 3-20 0 0,5 0-5 0 0,0 0 0 0 0,0 0 0 0 0,0 0 0 0 0,1 0 0 0 0,-1 1 0 0 0,0-1 0 0 0,0 1 0 0 0,0 0 0 0 0,0-1 0 0 0,0 1 0 0 0,-3 2 0 0 0,5-3 0 0 0,0 0 1 0 0,0 0-1 0 0,0 0 0 0 0,0 0 1 0 0,0 0-1 0 0,0 0 0 0 0,0 0 1 0 0,0 0-1 0 0,0 0 0 0 0,0 1 1 0 0,0-1-1 0 0,-1 0 1 0 0,1 0-1 0 0,0 0 0 0 0,0 0 1 0 0,0 0-1 0 0,0 0 0 0 0,0 0 1 0 0,0 0-1 0 0,0 0 0 0 0,0 0 1 0 0,0 0-1 0 0,0 0 0 0 0,0 0 1 0 0,0 1-1 0 0,0-1 0 0 0,0 0 1 0 0,0 0-1 0 0,0 0 1 0 0,0 0-1 0 0,0 0 0 0 0,0 0 1 0 0,0 0-1 0 0,0 0 0 0 0,0 0 1 0 0,0 0-1 0 0,0 1 0 0 0,0-1 1 0 0,0 0-1 0 0,0 0 0 0 0,0 0 1 0 0,0 0-1 0 0,0 0 0 0 0,0 0 1 0 0,0 0-1 0 0,0 0 1 0 0,0 0-1 0 0,0 0 0 0 0,0 0 1 0 0,0 1-1 0 0,0-1 0 0 0,0 0 1 0 0,1 0-1 0 0,-1 0 0 0 0,0 0 1 0 0,0 0-1 0 0,0 0 0 0 0,0 0 1 0 0,0 0-1 0 0,0 0 0 0 0,0 0 1 0 0,0 0-1 0 0,0 0 1 0 0,0 0-1 0 0,1 0 0 0 0,-1 0 1 0 0,0 0-1 0 0,7 8-50 0 0,1 0 0 0 0,1-1 0 0 0,-1 0 0 0 0,1 0 0 0 0,0-1 0 0 0,1 0 0 0 0,0-1 0 0 0,-1 0 0 0 0,2 0 0 0 0,-1-1 0 0 0,12 3 0 0 0,21 5-73 0 0,61 8 0 0 0,-100-19 116 0 0,371 53-119 0 0,-22-13 190 0 0,-81-11 76 0 0,420 58 206 0 0,-174-11-16 0 0,-138 15-136 0 0,-357-85-181 0 0,1 1 0 0 0,-2 0-1 0 0,1 2 1 0 0,29 17 0 0 0,-49-25-10 0 0,-1-1 0 0 0,1 1 1 0 0,-1 0-1 0 0,1 0 0 0 0,-1 0 1 0 0,0 0-1 0 0,0 0 1 0 0,0 1-1 0 0,0-1 0 0 0,3 5 1 0 0,-5-7-3 0 0,0 1-1 0 0,1-1 1 0 0,-1 1 0 0 0,0-1 0 0 0,0 1 0 0 0,0 0 0 0 0,0-1 0 0 0,0 1 0 0 0,0-1 0 0 0,0 1 0 0 0,0-1 0 0 0,0 1 0 0 0,0 0-1 0 0,0-1 1 0 0,0 1 0 0 0,0-1 0 0 0,0 1 0 0 0,-1-1 0 0 0,1 1 0 0 0,0-1 0 0 0,0 1 0 0 0,-1 0 0 0 0,0 0-6 0 0,0 0 1 0 0,0 0-1 0 0,0 0 1 0 0,0 0 0 0 0,0 0-1 0 0,0-1 1 0 0,-1 1-1 0 0,1 0 1 0 0,0-1-1 0 0,0 1 1 0 0,-1-1-1 0 0,1 1 1 0 0,-2 0 0 0 0,-17 3-117 0 0,0-1 0 0 0,1 0 0 0 0,-1-2 0 0 0,-24 0 0 0 0,15-1 16 0 0,-305-8-227 0 0,-2-20 53 0 0,249 19 264 0 0,-929-98 593 0 0,-60 10 732 0 0,998 91-1240 0 0,44 3-22 0 0,-13-1 23 0 0,1 1-1 0 0,-1 3 1 0 0,-48 5-1 0 0,84-1-53 0 0,9 0-12 0 0,9 3-6 0 0,-6-6 4 0 0,7 5-37 0 0,1-1 1 0 0,0 0-1 0 0,0 0 0 0 0,1 0 0 0 0,-1-2 0 0 0,1 1 0 0 0,18 4 0 0 0,-7-2-21 0 0,52 14-119 0 0,86 12 0 0 0,78 0 189 0 0,-151-21-26 0 0,155 19 13 0 0,449 54 0 0 0,927 118 0 0 0,-1313-162 0 0 0,287 41 0 0 0,-508-68 0 0 0,860 140 0 0 0,-916-148 3 0 0,148 29 36 0 0,-136-24 1 0 0,0 2-1 0 0,49 21 0 0 0,-68-23 41 0 0,-18-8-34 0 0,-6-2-12 0 0,-22 0 5 0 0,0-1-1 0 0,-39-6 0 0 0,28 2-41 0 0,-404-45 3 0 0,-51-6 0 0 0,136 12 0 0 0,-667-88 0 0 0,-793-84 390 0 0,1686 203-360 0 0,-487-41 414 0 0,589 53-357 0 0,21 3-71 0 0,9 1-13 0 0,11 4-5 0 0,13 2-49 0 0,-1-1 0 0 0,42 8 0 0 0,61 3-205 0 0,-99-15 209 0 0,538 54-129 0 0,246 6 176 0 0,65 4-1 0 0,-315-23 13 0 0,125 23 86 0 0,-4 18-15 0 0,-680-86-83 0 0,804 140 276 0 0,-794-137-275 0 0,134 36 20 0 0,-120-31-5 0 0,0 2-1 0 0,-1 2 1 0 0,27 14-1 0 0,-53-26-15 0 0,1 1 0 0 0,-1 0 0 0 0,0 0 0 0 0,1 0 0 0 0,-1 0 0 0 0,1 0 0 0 0,-1 0 0 0 0,0 0 0 0 0,0 0 0 0 0,0 0 0 0 0,0 1 0 0 0,0-1 0 0 0,2 3 0 0 0,-3-4 0 0 0,-1 1 0 0 0,1-1 0 0 0,0 1 0 0 0,0 0 0 0 0,0-1 0 0 0,0 1 0 0 0,-1 0 0 0 0,1-1 0 0 0,0 1 0 0 0,-1-1 0 0 0,1 1 0 0 0,0-1 0 0 0,-1 1 0 0 0,1-1 0 0 0,-1 1 0 0 0,1-1 0 0 0,-1 1 0 0 0,1-1 0 0 0,-1 1 0 0 0,1-1 0 0 0,-1 0 0 0 0,1 1 0 0 0,-1-1 0 0 0,1 0 0 0 0,-1 1 0 0 0,0-1 0 0 0,1 0 0 0 0,-1 0 0 0 0,-1 0 0 0 0,-12 5-31 0 0,-1-2-1 0 0,0 0 0 0 0,0-1 1 0 0,0 0-1 0 0,-18-1 0 0 0,24 0 6 0 0,-483-14-824 0 0,410 8 818 0 0,-632-58-123 0 0,504 42 136 0 0,-438-51 17 0 0,203 21 26 0 0,-1220-111 826 0 0,1326 133-607 0 0,-174-15 170 0 0,192 13-77 0 0,87 6 64 0 0,171 21-201 0 0,59 4-110 0 0,7 3-39 0 0,6 3-97 0 0,-1 0 0 0 0,1 0 1 0 0,0-1-1 0 0,0 0 0 0 0,0-1 1 0 0,1 0-1 0 0,-1 0 0 0 0,12 2 1 0 0,89 17-198 0 0,-106-22 236 0 0,306 38-221 0 0,6-15 124 0 0,-169-14 91 0 0,1030 68-104 0 0,1074 172 118 0 0,-1769-155-2 0 0,-359-64 8 0 0,217 87 1 0 0,-328-112-3 0 0,79 35 29 0 0,-78-34-30 0 0,-1 1 0 0 0,1 0 1 0 0,-1 1-1 0 0,15 14 0 0 0,-25-22-3 0 0,-1 1 0 0 0,1-1 0 0 0,-1 1 0 0 0,0 0 0 0 0,1-1 0 0 0,-1 1 0 0 0,0 0 0 0 0,0 0 0 0 0,0 0 0 0 0,0 2 0 0 0,-1-3 0 0 0,1-1 0 0 0,-1 1 0 0 0,0 0 0 0 0,0 0 0 0 0,0 0 0 0 0,0 0 0 0 0,0 0 0 0 0,0 0 0 0 0,0 0 0 0 0,0 0 0 0 0,-1 0 0 0 0,1 0 0 0 0,0-1 0 0 0,-1 1 0 0 0,1 0 0 0 0,0 0 0 0 0,-1 1 0 0 0,-1 0 0 0 0,0 0 0 0 0,0 1 0 0 0,-1-1 0 0 0,1 0 0 0 0,-1 0 0 0 0,1-1 0 0 0,-1 1 0 0 0,1 0 0 0 0,-1-1 0 0 0,0 0 0 0 0,0 1 0 0 0,-5 0 0 0 0,-16 5-78 0 0,0-2-1 0 0,0-1 0 0 0,-49 3 1 0 0,-551-2-1089 0 0,-5-47 706 0 0,450 28 346 0 0,-1261-132 207 0 0,-332-39 1369 0 0,1251 133-1010 0 0,2 1 23 0 0,1 16 93 0 0,411 32-464 0 0,107 4-103 0 0,0-1 1 0 0,0 0-1 0 0,0 0 0 0 0,0 0 1 0 0,0 0-1 0 0,0 0 0 0 0,0 0 1 0 0,0 0-1 0 0,0 0 0 0 0,0 0 1 0 0,0 0-1 0 0,0 0 0 0 0,0 0 1 0 0,0 0-1 0 0,0 0 0 0 0,0 1 1 0 0,0-1-1 0 0,0 0 0 0 0,0 0 1 0 0,0 0-1 0 0,0 0 0 0 0,0 0 1 0 0,0 0-1 0 0,0 0 0 0 0,0 0 1 0 0,0 0-1 0 0,0 0 0 0 0,0 0 1 0 0,0 0-1 0 0,0 0 0 0 0,0 1 1 0 0,0-1-1 0 0,0 0 0 0 0,0 0 1 0 0,0 0-1 0 0,-1 0 0 0 0,1 0 1 0 0,0 0-1 0 0,0 0 1 0 0,0 0-1 0 0,0 0 0 0 0,0 0 1 0 0,0 0-1 0 0,0 0 0 0 0,0 0 1 0 0,0 0-1 0 0,0 0 0 0 0,0 0 1 0 0,0 0-1 0 0,-1 0 0 0 0,7 6-40 0 0,-1-1 0 0 0,1 0 0 0 0,-1 0-1 0 0,1-1 1 0 0,1 1 0 0 0,-1-1 0 0 0,1-1-1 0 0,-1 1 1 0 0,1-1 0 0 0,8 2 0 0 0,80 23-226 0 0,-92-28 261 0 0,257 45-307 0 0,8-19 133 0 0,-216-22 153 0 0,831 62 2 0 0,318 29 26 0 0,524 127 70 0 0,-1085-104-72 0 0,-15 51 0 0 0,-460-109 0 0 0,-126-42 0 0 0,72 43 0 0 0,-96-51-8 0 0,20 16 1 0 0,-31-22-2 0 0,0 0 1 0 0,0 0 0 0 0,0 0 0 0 0,-1 1 0 0 0,1 0-1 0 0,-1-1 1 0 0,5 11 0 0 0,-7-13 0 0 0,0 0 1 0 0,-1-1-1 0 0,1 1 1 0 0,0 0-1 0 0,-1 1 1 0 0,1-1-1 0 0,-1 0 0 0 0,0 0 1 0 0,0 0-1 0 0,0 0 1 0 0,0 0-1 0 0,0 0 1 0 0,0 0-1 0 0,0 0 0 0 0,-1 0 1 0 0,1 0-1 0 0,-1 0 1 0 0,0 0-1 0 0,1 0 1 0 0,-1 0-1 0 0,0 0 0 0 0,0 0 1 0 0,0 0-1 0 0,-1 0 1 0 0,1-1-1 0 0,0 1 1 0 0,-1-1-1 0 0,1 1 1 0 0,-2 1-1 0 0,-4 2-28 0 0,0 0 0 0 0,0-1 0 0 0,0 1-1 0 0,0-2 1 0 0,-1 1 0 0 0,-11 4 0 0 0,-12 2-200 0 0,0-1 1 0 0,0-1-1 0 0,-41 4 1 0 0,-100 1-534 0 0,129-11 601 0 0,-1138 3-2133 0 0,246-68 2334 0 0,348 22 627 0 0,-1232-73 2684 0 0,389 67-1504 0 0,1380 47-1778 0 0,-131 6 132 0 0,150-1-194 0 0,31-5-1 0 0,-1 0 0 0 0,1 0 0 0 0,0 0 0 0 0,-1 0 0 0 0,1 0 0 0 0,0 0 0 0 0,-1 0-1 0 0,1 1 1 0 0,-1-1 0 0 0,1 0 0 0 0,0 0 0 0 0,-1 0 0 0 0,1 0 0 0 0,0 0 0 0 0,-1 1 0 0 0,1-1 0 0 0,0 0 0 0 0,0 0-1 0 0,-1 0 1 0 0,1 1 0 0 0,0-1 0 0 0,0 0 0 0 0,-1 0 0 0 0,1 1 0 0 0,0-1 0 0 0,0 0 0 0 0,-1 1 0 0 0,1-1 0 0 0,0 0-1 0 0,0 1 1 0 0,0-1 0 0 0,0 0 0 0 0,0 1 0 0 0,0-1 0 0 0,0 0 0 0 0,-1 1 0 0 0,1-1 0 0 0,0 1 0 0 0,2 1-19 0 0,-1 0 1 0 0,0-1 0 0 0,1 1 0 0 0,-1-1 0 0 0,1 1 0 0 0,-1-1-1 0 0,1 1 1 0 0,0-1 0 0 0,0 0 0 0 0,0 0 0 0 0,-1 0 0 0 0,1 0-1 0 0,3 1 1 0 0,36 12-228 0 0,-33-11 192 0 0,35 9-215 0 0,0-2 1 0 0,77 8-1 0 0,96-5-156 0 0,-182-12 372 0 0,963 0-947 0 0,-907-3 936 0 0,1855 55-13 0 0,-1508-11 281 0 0,-2 16 101 0 0,-316-41-195 0 0,303 50 281 0 0,-11 32-214 0 0,-390-93-161 0 0,84 29 42 0 0,-92-30-56 0 0,0 1 1 0 0,-1 1-1 0 0,0 0 0 0 0,0 0 1 0 0,18 16-1 0 0,-29-22-4 0 0,1 0 1 0 0,-1 1-1 0 0,1-1 0 0 0,-1 0 0 0 0,0 1 0 0 0,1-1 1 0 0,-1 1-1 0 0,0-1 0 0 0,0 1 0 0 0,0 0 0 0 0,0-1 0 0 0,0 1 1 0 0,0 0-1 0 0,-1 0 0 0 0,1 0 0 0 0,0 0 0 0 0,-1 0 0 0 0,0-1 1 0 0,1 1-1 0 0,-1 0 0 0 0,0 0 0 0 0,0 0 0 0 0,0 3 1 0 0,-1-3-20 0 0,0 1 1 0 0,-1-1 0 0 0,1 0 0 0 0,0 0 0 0 0,-1 0 0 0 0,1 0 0 0 0,-1 0-1 0 0,0 0 1 0 0,0-1 0 0 0,0 1 0 0 0,1-1 0 0 0,-1 1 0 0 0,-1-1 0 0 0,1 1-1 0 0,0-1 1 0 0,0 0 0 0 0,0 0 0 0 0,-1 0 0 0 0,-2 0 0 0 0,-25 9-211 0 0,0-2-1 0 0,-1-1 1 0 0,-41 3 0 0 0,71-10 227 0 0,-431 36-939 0 0,-5-27 590 0 0,392-8 311 0 0,-1614-10 652 0 0,775 0 446 0 0,-250 12 533 0 0,5 43-395 0 0,855-21-945 0 0,261-23-221 0 0,1 0-1 0 0,-1 1 0 0 0,-13 4 1 0 0,26-7-28 0 0,1 0 0 0 0,-1 0 0 0 0,0 0 0 0 0,0 0 0 0 0,0 0 0 0 0,0 0 0 0 0,0 0 0 0 0,0 0 0 0 0,0 0 0 0 0,0 0 1 0 0,0 0-1 0 0,0 0 0 0 0,0 0 0 0 0,0 1 0 0 0,0-1 0 0 0,0 0 0 0 0,0 0 0 0 0,0 0 0 0 0,0 0 0 0 0,1 0 0 0 0,-1 0 1 0 0,0 0-1 0 0,0 0 0 0 0,0 0 0 0 0,0 0 0 0 0,0 0 0 0 0,0 1 0 0 0,0-1 0 0 0,0 0 0 0 0,0 0 0 0 0,0 0 0 0 0,0 0 1 0 0,-1 0-1 0 0,1 0 0 0 0,0 0 0 0 0,0 0 0 0 0,0 0 0 0 0,0 0 0 0 0,0 0 0 0 0,0 1 0 0 0,0-1 0 0 0,0 0 0 0 0,0 0 1 0 0,0 0-1 0 0,0 0 0 0 0,0 0 0 0 0,0 0 0 0 0,0 0 0 0 0,0 0 0 0 0,0 0 0 0 0,0 0 0 0 0,-1 0 0 0 0,1 0 0 0 0,0 0 1 0 0,0 0-1 0 0,0 0 0 0 0,0 0 0 0 0,0 0 0 0 0,0 0 0 0 0,7 6-32 0 0,0-1 1 0 0,1 1-1 0 0,0-2 0 0 0,0 1 1 0 0,0-1-1 0 0,1-1 0 0 0,-1 1 1 0 0,15 2-1 0 0,6 1-91 0 0,44 4 1 0 0,205-1-430 0 0,4-21 253 0 0,-274 10 295 0 0,830-58-386 0 0,61-4 261 0 0,140 27 117 0 0,-3 59 15 0 0,-632 12-2 0 0,-10 33 0 0 0,-374-63 0 0 0,67 18 0 0 0,-75-19 0 0 0,1 1 0 0 0,-1 0 0 0 0,-1 1 0 0 0,19 11 0 0 0,-29-16-2 0 0,0-1 0 0 0,0 1 0 0 0,0 0 0 0 0,0 0 0 0 0,0-1-1 0 0,0 1 1 0 0,0 0 0 0 0,0 0 0 0 0,0 0 0 0 0,0 0 0 0 0,0 0-1 0 0,-1 0 1 0 0,1 0 0 0 0,-1 0 0 0 0,1 0 0 0 0,-1 0 0 0 0,1 0 0 0 0,-1 1-1 0 0,1-1 1 0 0,-1 0 0 0 0,0 0 0 0 0,0 1 0 0 0,1-1 0 0 0,-1 0 0 0 0,0 0-1 0 0,-1 2 1 0 0,1-1-3 0 0,-1 0 0 0 0,0 0 0 0 0,0-1-1 0 0,0 1 1 0 0,0 0 0 0 0,-1-1 0 0 0,1 1-1 0 0,0-1 1 0 0,-1 1 0 0 0,1-1 0 0 0,-1 0 0 0 0,1 0-1 0 0,-1 0 1 0 0,0 0 0 0 0,1 0 0 0 0,-1 0-1 0 0,-3 1 1 0 0,-15 5-41 0 0,0-1 0 0 0,0-1 0 0 0,-1 0 0 0 0,-41 2 0 0 0,59-6 40 0 0,-503 32-499 0 0,385-27 462 0 0,-1441 37 43 0 0,1038-35 44 0 0,-375 0 127 0 0,597-10 43 0 0,-601 6 660 0 0,49 12 354 0 0,844-16-1200 0 0,5 0-16 0 0,0 0 0 0 0,0 1 1 0 0,0-1-1 0 0,-7 3 0 0 0,10-3 12 0 0,5 2 0 0 0,10 2-72 0 0,0 0 0 0 0,0 0-1 0 0,1-1 1 0 0,0-1-1 0 0,17 1 1 0 0,-9-1-19 0 0,202 10-422 0 0,5-16 266 0 0,-178 3 184 0 0,772-36-298 0 0,50 0 242 0 0,-797 35 95 0 0,977-13 0 0 0,-4 54 0 0 0,-604 2-4 0 0,-4 21 62 0 0,-278-28-13 0 0,-127-24-35 0 0,-1 0-1 0 0,47 23 1 0 0,-60-22 1 0 0,-20-9 6 0 0,-5 1-22 0 0,-6 1-49 0 0,0 0 0 0 0,0 0-1 0 0,-1-1 1 0 0,1 0 0 0 0,-17 3 0 0 0,-56 3-197 0 0,70-8 220 0 0,-728 23-546 0 0,646-23 537 0 0,-840-5-111 0 0,-1-17 191 0 0,-58-1 544 0 0,-287 0 816 0 0,1254 22-1333 0 0,-63 1 209 0 0,86 0-195 0 0,9 0-51 0 0,31 7-304 0 0,1-2 1 0 0,60 3 0 0 0,86-9-131 0 0,740-54-229 0 0,-644 33 564 0 0,1130-52 12 0 0,-1 93 114 0 0,-1019 11-89 0 0,-10 29 0 0 0,-330-48 32 0 0,-48-12-1 0 0,0 0-1 0 0,-1 1 0 0 0,1-1 1 0 0,-1 1-1 0 0,1-1 0 0 0,-1 1 1 0 0,1-1-1 0 0,-1 1 1 0 0,1 0-1 0 0,-1 0 0 0 0,1-1 1 0 0,1 3-1 0 0,-5-2-10 0 0,-1 0 0 0 0,1 0 0 0 0,-1 0-1 0 0,1 0 1 0 0,-1-1 0 0 0,0 0 0 0 0,1 1 0 0 0,-6-1 0 0 0,-262 4-406 0 0,160-6 393 0 0,-79 1 4 0 0,-683-9-89 0 0,-266-15 624 0 0,2 28 140 0 0,1105-2-616 0 0,-492 14 594 0 0,4 17 73 0 0,496-30-676 0 0,-110 12 224 0 0,103-10-200 0 0,-1 2 0 0 0,-32 11 0 0 0,61-16-53 0 0,0-1 0 0 0,0 1 0 0 0,1 0 0 0 0,-1-1 0 0 0,0 1 0 0 0,0 0 0 0 0,1 0 0 0 0,-1 0 0 0 0,0 0 0 0 0,1 1 0 0 0,-2 0 0 0 0,3-1-1 0 0,0-1 0 0 0,-1 1-1 0 0,1 0 1 0 0,0-1-1 0 0,0 1 1 0 0,0-1 0 0 0,0 1-1 0 0,0 0 1 0 0,0-1 0 0 0,0 1-1 0 0,0 0 1 0 0,0-1-1 0 0,0 1 1 0 0,0-1 0 0 0,0 1-1 0 0,0 0 1 0 0,0-1 0 0 0,1 1-1 0 0,-1-1 1 0 0,0 1-1 0 0,0 0 1 0 0,1-1 0 0 0,-1 1-1 0 0,0-1 1 0 0,1 1 0 0 0,-1-1-1 0 0,1 1 1 0 0,16 14-143 0 0,-8-10 76 0 0,-1 0 1 0 0,1-1-1 0 0,0 0 1 0 0,0-1-1 0 0,1 0 1 0 0,11 2-1 0 0,63 7-223 0 0,-80-12 281 0 0,258 11-229 0 0,4-18 144 0 0,-218 5 77 0 0,743-51 4 0 0,-409 23 16 0 0,903-40-70 0 0,0 64-21 0 0,-1141 9 42 0 0,215 8 28 0 0,-4 17-46 0 0,-339-26 58 0 0,4-1-21 0 0,0 2 1 0 0,34 10-1 0 0,-75-13-427 0 0,-348-16-533 0 0,66 1 697 0 0,-2005-4 511 0 0,1271 52 570 0 0,5 46 46 0 0,921-68-758 0 0,-262 30 223 0 0,7 22-94 0 0,348-60-187 0 0,0 2 0 0 0,0 0 0 0 0,-26 11 0 0 0,43-15-20 0 0,-1 0 1 0 0,0-1-1 0 0,1 1 0 0 0,-1 0 0 0 0,0 0 1 0 0,1 1-1 0 0,-1-1 0 0 0,1 0 0 0 0,0 0 0 0 0,-1 1 1 0 0,1-1-1 0 0,0 1 0 0 0,0-1 0 0 0,-1 3 0 0 0,1-3-1 0 0,1 0 0 0 0,0 0-1 0 0,0 0 1 0 0,0 0 0 0 0,0 0-1 0 0,0 0 1 0 0,0-1 0 0 0,1 1-1 0 0,-1 0 1 0 0,0 0 0 0 0,0 0-1 0 0,1 0 1 0 0,-1 0 0 0 0,0-1-1 0 0,1 1 1 0 0,-1 0-1 0 0,1 0 1 0 0,-1 0 0 0 0,1-1-1 0 0,-1 1 1 0 0,1 0 0 0 0,0-1-1 0 0,-1 1 1 0 0,1-1 0 0 0,0 1-1 0 0,-1-1 1 0 0,1 1 0 0 0,0-1-1 0 0,0 1 1 0 0,1 0 0 0 0,6 3-65 0 0,1 1 1 0 0,-1-1 0 0 0,1 0 0 0 0,0-1 0 0 0,0 0 0 0 0,16 2 0 0 0,61 5-292 0 0,-85-9 352 0 0,292 1-448 0 0,7-24 404 0 0,-293 22 46 0 0,551-53-47 0 0,168-13 13 0 0,636 1 1 0 0,0 91 0 0 0,-169 110 36 0 0,-726-37 0 0 0,-419-88 0 0 0,0 3 0 0 0,0 1 0 0 0,59 29 0 0 0,-106-44 0 0 0,32 19-6 0 0,-31-18 2 0 0,0 0-1 0 0,0 1 1 0 0,0-1-1 0 0,0 1 1 0 0,-1-1-1 0 0,1 1 1 0 0,0 0 0 0 0,-1 0-1 0 0,0-1 1 0 0,1 1-1 0 0,-1 0 1 0 0,1 3-1 0 0,-2-4 3 0 0,1 0-1 0 0,-1 0 0 0 0,0 0 0 0 0,0 0 0 0 0,0-1 1 0 0,0 1-1 0 0,0 0 0 0 0,0 0 0 0 0,0 0 1 0 0,0 0-1 0 0,-1 0 0 0 0,1-1 0 0 0,0 1 0 0 0,0 0 1 0 0,-1 0-1 0 0,1 0 0 0 0,0-1 0 0 0,-1 1 1 0 0,1 0-1 0 0,-1 0 0 0 0,1-1 0 0 0,-1 1 0 0 0,0-1 1 0 0,1 1-1 0 0,-1 0 0 0 0,0-1 0 0 0,-1 2 1 0 0,-1 0-15 0 0,-1 0 1 0 0,1 0 0 0 0,-1 0 0 0 0,-8 3 0 0 0,-9 1-78 0 0,0-1 1 0 0,-1 0-1 0 0,0-2 1 0 0,-29 1 0 0 0,39-3 61 0 0,-561 23-758 0 0,-6-25 548 0 0,533 0 214 0 0,-2280-68 292 0 0,283-7 2083 0 0,1811 77-2080 0 0,72 2-62 0 0,175 6-331 0 0,0-5 16 0 0,1 0 0 0 0,0-1-1 0 0,22 1 1 0 0,-29-3 79 0 0,106 11-284 0 0,126-4 0 0 0,124-21-26 0 0,-120 3 246 0 0,854-28-87 0 0,242 21 182 0 0,-1 76 0 0 0,-185 55 25 0 0,-11 75 44 0 0,-655-70 85 0 0,-481-117-154 0 0,10 3 18 0 0,0 1 0 0 0,35 16 0 0 0,-43-15-9 0 0,-10-7-9 0 0,0 0 0 0 0,1 0 0 0 0,-1 0 0 0 0,0 0 0 0 0,0 1 0 0 0,0-1 0 0 0,0 0 0 0 0,0 0 0 0 0,1 0 0 0 0,-1 0 0 0 0,0 1 0 0 0,0-1 1 0 0,0 0-1 0 0,0 0 0 0 0,0 0 0 0 0,0 1 0 0 0,0-1 0 0 0,0 0 0 0 0,0 0 0 0 0,0 0 0 0 0,0 1 0 0 0,0-1 0 0 0,0 0 0 0 0,0 0 0 0 0,0 0 0 0 0,0 1 0 0 0,0-1 0 0 0,0 0 0 0 0,0 0 0 0 0,0 1 0 0 0,-2 0 0 0 0,1 0 0 0 0,-1 0 0 0 0,0 0 0 0 0,1 0 0 0 0,-1-1 0 0 0,0 1 0 0 0,0 0 0 0 0,0-1 0 0 0,0 1 0 0 0,0-1 0 0 0,0 0 0 0 0,-2 0 0 0 0,-35 4-96 0 0,-68-4-1 0 0,-176-13-302 0 0,85 3 195 0 0,-1862-98-1123 0 0,1465 74 1348 0 0,-1198-50 1641 0 0,1059 68-641 0 0,2 44 174 0 0,708-26-1126 0 0,-3-1-32 0 0,0 2 1 0 0,1 1-1 0 0,-33 9 1 0 0,58-13-38 0 0,0 0 0 0 0,-1 1 0 0 0,1-1 0 0 0,0 0 0 0 0,0 1 0 0 0,0-1 0 0 0,0 1 0 0 0,0-1 0 0 0,0 1 0 0 0,0-1 0 0 0,0 1 0 0 0,1 0 0 0 0,-1-1 0 0 0,0 1 0 0 0,-1 1 0 0 0,2-1-10 0 0,0 0 0 0 0,0 0-1 0 0,0 0 1 0 0,0 0 0 0 0,0 0 0 0 0,0-1 0 0 0,0 1 0 0 0,0 0 0 0 0,0 0-1 0 0,1 0 1 0 0,-1 0 0 0 0,0-1 0 0 0,0 1 0 0 0,1 0 0 0 0,-1 0 0 0 0,1-1-1 0 0,-1 1 1 0 0,1 0 0 0 0,-1-1 0 0 0,1 1 0 0 0,-1 0 0 0 0,1-1-1 0 0,0 1 1 0 0,-1-1 0 0 0,2 1 0 0 0,21 16-250 0 0,-11-10 180 0 0,1-2 0 0 0,0 1-1 0 0,0-2 1 0 0,1 1 0 0 0,0-2 0 0 0,-1 0 0 0 0,19 1 0 0 0,60 7-157 0 0,112 0 0 0 0,102-19-41 0 0,560-46-5 0 0,-409 23 230 0 0,754-32-53 0 0,-2 66 30 0 0,-360 60 75 0 0,-15 72 13 0 0,-827-134-8 0 0,27 6 11 0 0,0 1 0 0 0,-1 2 0 0 0,61 25 0 0 0,-92-34-12 0 0,-1 0 1 0 0,1-1-1 0 0,0 1 0 0 0,0 0 0 0 0,-1 0 1 0 0,1 1-1 0 0,-1-1 0 0 0,1 0 1 0 0,-1 0-1 0 0,1 1 0 0 0,-1-1 0 0 0,2 2 1 0 0,-3-2-4 0 0,0 0 0 0 0,0-1 1 0 0,-1 1-1 0 0,1-1 0 0 0,0 1 1 0 0,0 0-1 0 0,0-1 0 0 0,0 1 1 0 0,-1-1-1 0 0,1 1 0 0 0,0-1 1 0 0,0 1-1 0 0,-1-1 0 0 0,1 1 1 0 0,0-1-1 0 0,-1 1 0 0 0,1-1 1 0 0,-1 1-1 0 0,1-1 0 0 0,0 0 1 0 0,-1 1-1 0 0,1-1 0 0 0,-1 1 1 0 0,1-1-1 0 0,-1 0 0 0 0,0 0 1 0 0,1 1-1 0 0,-1-1 0 0 0,1 0 1 0 0,-1 0-1 0 0,-1 0 0 0 0,-9 4-15 0 0,-1-1 0 0 0,1 0 0 0 0,-1-1 0 0 0,0-1 0 0 0,-20 1 1 0 0,18-1-13 0 0,-535 4-150 0 0,376-8 158 0 0,-1742-6-106 0 0,1899 9 125 0 0,-880-2 210 0 0,0 20 251 0 0,128 12 33 0 0,351-3-197 0 0,48-2-10 0 0,-22 6 129 0 0,352-24-342 0 0,27-3-63 0 0,12-4-12 0 0,0 0 1 0 0,0 0 0 0 0,-1 0 0 0 0,1 0-1 0 0,0 0 1 0 0,0 0 0 0 0,0 0 0 0 0,0 0-1 0 0,0 0 1 0 0,0 0 0 0 0,-1 0 0 0 0,1 0-1 0 0,0 0 1 0 0,0 0 0 0 0,0 0 0 0 0,0 1-1 0 0,0-1 1 0 0,0 0 0 0 0,0 0 0 0 0,0 0-1 0 0,-1 0 1 0 0,1 0 0 0 0,0 0 0 0 0,0 0-1 0 0,0 0 1 0 0,0 1 0 0 0,0-1 0 0 0,0 0 0 0 0,0 0-1 0 0,0 0 1 0 0,0 0 0 0 0,0 0 0 0 0,0 0-1 0 0,0 1 1 0 0,0-1 0 0 0,0 0 0 0 0,0 0-1 0 0,0 0 1 0 0,0 0 0 0 0,0 0 0 0 0,0 0-1 0 0,0 1 1 0 0,0-1 0 0 0,0 0 0 0 0,2 1-10 0 0,0 1 0 0 0,1-1 1 0 0,-1 0-1 0 0,0 0 1 0 0,1 0-1 0 0,-1 0 1 0 0,1 0-1 0 0,-1 0 1 0 0,1-1-1 0 0,3 1 1 0 0,41 6-156 0 0,-36-6 116 0 0,77 8-320 0 0,139-5 1 0 0,91-25 21 0 0,-210 13 270 0 0,1230-86-229 0 0,249 34 258 0 0,-3 128 0 0 0,-724 40 48 0 0,-724-86 11 0 0,127 24 54 0 0,-192-30 2 0 0,111 39 1 0 0,-149-41-55 0 0,-24-9-13 0 0,-7-1 0 0 0,-4-3 0 0 0,1 0 0 0 0,-1 0 0 0 0,1 0 0 0 0,-1 0 0 0 0,1 0 0 0 0,-1 0 0 0 0,0-1 0 0 0,1 1 0 0 0,-1 0 0 0 0,0-1 0 0 0,0 0 0 0 0,1 1 0 0 0,-4-1 0 0 0,-34 3 0 0 0,32-2 0 0 0,-342 0-21 0 0,207-3-35 0 0,-856-23-111 0 0,205 3 75 0 0,-239-3 261 0 0,322 6 26 0 0,-273 16 729 0 0,772 4-692 0 0,-562 17 502 0 0,767-18-734 0 0,-19 2 43 0 0,-39 6-1 0 0,78 0-231 0 0,7-3-11 0 0,0-1 1 0 0,31 1 0 0 0,253 1-427 0 0,5-24 385 0 0,-187 9 151 0 0,1180-72-81 0 0,4 26 153 0 0,412 107-132 0 0,-1282-6 155 0 0,-5 19-63 0 0,-153 2 47 0 0,-266-62 10 0 0,-13-5 1 0 0,0 0 0 0 0,0 0-1 0 0,0 0 1 0 0,0 0 0 0 0,0 0 0 0 0,0 0 0 0 0,1 0-1 0 0,-1 0 1 0 0,0 0 0 0 0,0 0 0 0 0,0 0-1 0 0,0 0 1 0 0,0 0 0 0 0,0 0 0 0 0,0 0 0 0 0,1 0-1 0 0,-1 1 1 0 0,0-1 0 0 0,0 0 0 0 0,0 0 0 0 0,0 0-1 0 0,0 0 1 0 0,0 0 0 0 0,0 0 0 0 0,0 0 0 0 0,0 0-1 0 0,0 0 1 0 0,0 1 0 0 0,0-1 0 0 0,0 0 0 0 0,0 0-1 0 0,1 0 1 0 0,-1 0 0 0 0,0 0 0 0 0,0 0 0 0 0,0 1-1 0 0,0-1 1 0 0,0 0 0 0 0,0 0 0 0 0,0 0-1 0 0,0 0 1 0 0,0 0 0 0 0,-1 0 0 0 0,1 1 0 0 0,-2 0-4 0 0,0-1 0 0 0,0 1 1 0 0,0 0-1 0 0,0-1 1 0 0,0 1-1 0 0,0-1 0 0 0,0 1 1 0 0,0-1-1 0 0,0 0 0 0 0,-4 0 1 0 0,-35-2-14 0 0,19 1 10 0 0,-276-6-15 0 0,-2698-54-394 0 0,2338 59 572 0 0,-72-1 306 0 0,60 5 232 0 0,483 2-462 0 0,-110 4 133 0 0,5 15 82 0 0,286-22-439 0 0,-5 0 14 0 0,1 0 1 0 0,-1 0 0 0 0,1 2 0 0 0,0-1-1 0 0,0 1 1 0 0,-16 7 0 0 0,26-10-25 0 0,0 0 1 0 0,0 0-1 0 0,0 0 1 0 0,-1 0-1 0 0,1 0 1 0 0,0 0-1 0 0,0 0 1 0 0,0 0-1 0 0,0 0 1 0 0,0 0-1 0 0,0 1 1 0 0,0-1-1 0 0,0 0 1 0 0,0 0-1 0 0,-1 0 1 0 0,1 0-1 0 0,0 0 1 0 0,0 0-1 0 0,0 0 1 0 0,0 0-1 0 0,0 0 1 0 0,0 0-1 0 0,0 0 1 0 0,0 1-1 0 0,0-1 1 0 0,0 0-1 0 0,0 0 1 0 0,0 0-1 0 0,0 0 1 0 0,0 0-1 0 0,0 0 0 0 0,0 0 1 0 0,0 0-1 0 0,0 1 1 0 0,0-1-1 0 0,0 0 1 0 0,0 0-1 0 0,0 0 1 0 0,0 0-1 0 0,0 0 1 0 0,0 0-1 0 0,0 0 1 0 0,0 0-1 0 0,0 1 1 0 0,0-1-1 0 0,0 0 1 0 0,0 0-1 0 0,0 0 1 0 0,0 0-1 0 0,0 0 1 0 0,0 0-1 0 0,0 0 1 0 0,1 0-1 0 0,-1 0 1 0 0,0 0-1 0 0,0 1 1 0 0,0-1-1 0 0,0 0 1 0 0,3 4-32 0 0,1 1 1 0 0,0-1 0 0 0,-1 0-1 0 0,1 0 1 0 0,1 0-1 0 0,-1-1 1 0 0,1 0 0 0 0,-1 0-1 0 0,1 0 1 0 0,0 0 0 0 0,0 0-1 0 0,10 2 1 0 0,8 3-103 0 0,43 9 0 0 0,14-2-136 0 0,119 6-1 0 0,91-14-12 0 0,905-39 5 0 0,-486 5 270 0 0,755 26-115 0 0,-10 129 122 0 0,-1007-42-12 0 0,-436-84 12 0 0,1 1 0 0 0,-1 1 0 0 0,0 0 0 0 0,0 1 0 0 0,13 7 0 0 0,-17-6-22 0 0,-7-6 24 0 0,0 0-1 0 0,0 0 0 0 0,0 0 1 0 0,0 1-1 0 0,0-1 0 0 0,0 0 0 0 0,0 0 1 0 0,0 0-1 0 0,0 0 0 0 0,0 1 1 0 0,0-1-1 0 0,0 0 0 0 0,0 0 1 0 0,0 0-1 0 0,0 0 0 0 0,0 1 1 0 0,0-1-1 0 0,0 0 0 0 0,0 0 1 0 0,0 0-1 0 0,0 0 0 0 0,0 1 1 0 0,0-1-1 0 0,0 0 0 0 0,0 0 0 0 0,0 0 1 0 0,0 0-1 0 0,-1 0 0 0 0,1 1 1 0 0,0-1-1 0 0,0 0 0 0 0,0 0 1 0 0,0 0-1 0 0,0 0 0 0 0,-3 2-3 0 0,1-1 1 0 0,-1 0-1 0 0,1 1 0 0 0,-1-1 0 0 0,0 0 0 0 0,1-1 0 0 0,-1 1 0 0 0,0 0 1 0 0,-4 0-1 0 0,-37 2-66 0 0,29-2 40 0 0,-387 6-305 0 0,258-7 324 0 0,-1437 22 71 0 0,-218 10 594 0 0,1011-1-80 0 0,286-9-215 0 0,41 1 5 0 0,3 27 233 0 0,446-48-577 0 0,-29 5 86 0 0,0 1-1 0 0,-42 14 0 0 0,79-21-96 0 0,1 0 1 0 0,0 1-1 0 0,0-1 0 0 0,0 1 0 0 0,0-1 0 0 0,-5 5 0 0 0,8-5-12 0 0,-1-1-1 0 0,1 0 0 0 0,-1 1 0 0 0,1-1 0 0 0,-1 1 0 0 0,1-1 0 0 0,0 1 0 0 0,-1 0 0 0 0,1-1 0 0 0,0 1 0 0 0,-1-1 0 0 0,1 1 0 0 0,0 0 0 0 0,0-1 0 0 0,-1 1 0 0 0,1-1 0 0 0,0 1 1 0 0,0 0-1 0 0,0-1 0 0 0,0 1 0 0 0,0 0 0 0 0,0-1 0 0 0,0 1 0 0 0,0 0 0 0 0,0-1 0 0 0,1 1 0 0 0,-1 0 0 0 0,0-1 0 0 0,0 1 0 0 0,0-1 0 0 0,1 1 0 0 0,-1 0 0 0 0,0-1 0 0 0,1 1 1 0 0,-1-1-1 0 0,1 1 0 0 0,-1-1 0 0 0,0 1 0 0 0,1-1 0 0 0,0 1 0 0 0,4 3-21 0 0,0 0-1 0 0,1-1 1 0 0,-1 1 0 0 0,1-1-1 0 0,-1-1 1 0 0,1 1 0 0 0,0-1-1 0 0,0 0 1 0 0,1 0 0 0 0,8 1-1 0 0,30 6-207 0 0,1-1 0 0 0,84 2 1 0 0,101-14-194 0 0,510-47 383 0 0,2-24-2 0 0,312-25-20 0 0,72 53 22 0 0,-6 93 19 0 0,-877-17 24 0 0,278 72 0 0 0,-514-99 0 0 0,3 0 1 0 0,-1 0 1 0 0,1 1-1 0 0,-1 0 1 0 0,0 1-1 0 0,0 0 0 0 0,0 1 1 0 0,11 6-1 0 0,-21-11 0 0 0,0 0-1 0 0,0 0 1 0 0,0 0 0 0 0,0 0 0 0 0,0 0-1 0 0,0 0 1 0 0,0 0 0 0 0,0 0 0 0 0,-1 1-1 0 0,1-1 1 0 0,0 0 0 0 0,0 0 0 0 0,0 0-1 0 0,0 0 1 0 0,0 0 0 0 0,0 0-1 0 0,0 0 1 0 0,0 0 0 0 0,0 0 0 0 0,0 0-1 0 0,0 0 1 0 0,0 0 0 0 0,0 0 0 0 0,-1 0-1 0 0,1 0 1 0 0,0 0 0 0 0,0 0 0 0 0,0 1-1 0 0,0-1 1 0 0,0 0 0 0 0,0 0-1 0 0,0 0 1 0 0,0 0 0 0 0,0 0 0 0 0,0 0-1 0 0,0 0 1 0 0,0 0 0 0 0,0 0 0 0 0,0 0-1 0 0,0 0 1 0 0,0 1 0 0 0,0-1 0 0 0,0 0-1 0 0,0 0 1 0 0,0 0 0 0 0,0 0 0 0 0,0 0-1 0 0,0 0 1 0 0,0 0 0 0 0,0 0-1 0 0,0 0 1 0 0,0 0 0 0 0,1 0 0 0 0,-1 1-1 0 0,0-1 1 0 0,0 0 0 0 0,0 0 0 0 0,-11 3 0 0 0,1 0 1 0 0,-1 0 0 0 0,0-1-1 0 0,0-1 1 0 0,-22 1 0 0 0,-61-6-30 0 0,41 0 3 0 0,-226-1 12 0 0,108 3 15 0 0,-738 1-2 0 0,579 3 0 0 0,-467-14 0 0 0,231 1 0 0 0,-586-4 499 0 0,974 10-313 0 0,-223 4 403 0 0,323 3-421 0 0,35-1 8 0 0,0 1 0 0 0,-71 13 1 0 0,114-15-177 0 0,0 0 0 0 0,0 0 0 0 0,0 0 0 0 0,0 0 1 0 0,0 0-1 0 0,0 0 0 0 0,0 0 0 0 0,0 0 0 0 0,0 0 0 0 0,0 0 0 0 0,0 0 1 0 0,0 0-1 0 0,0 0 0 0 0,0 1 0 0 0,0-1 0 0 0,0 0 0 0 0,0 0 0 0 0,0 0 0 0 0,0 0 1 0 0,0 0-1 0 0,0 0 0 0 0,0 0 0 0 0,0 0 0 0 0,0 0 0 0 0,0 0 0 0 0,0 1 1 0 0,0-1-1 0 0,0 0 0 0 0,0 0 0 0 0,0 0 0 0 0,0 0 0 0 0,0 0 0 0 0,0 0 1 0 0,0 0-1 0 0,0 0 0 0 0,0 0 0 0 0,0 0 0 0 0,0 0 0 0 0,0 0 0 0 0,0 1 0 0 0,0-1 1 0 0,0 0-1 0 0,0 0 0 0 0,0 0 0 0 0,-1 0 0 0 0,1 0 0 0 0,0 0 0 0 0,0 0 1 0 0,8 5-79 0 0,0-1 1 0 0,0 1-1 0 0,1-2 1 0 0,-1 1-1 0 0,1-1 1 0 0,0 0-1 0 0,14 2 1 0 0,73 7-332 0 0,-77-10 350 0 0,230 9-380 0 0,4-15 184 0 0,-146 1 171 0 0,684-37 51 0 0,-291 10 34 0 0,589 0-5 0 0,-1 56 62 0 0,126 83-112 0 0,-1071-90 46 0 0,146 23 52 0 0,-5 19-16 0 0,-257-54-28 0 0,0 1 0 0 0,-1 1 0 0 0,0 2 0 0 0,33 17 0 0 0,-59-28 0 0 0,1 1 0 0 0,0-1 0 0 0,0 1 0 0 0,0-1 0 0 0,0 1 0 0 0,0-1 0 0 0,-1 1 0 0 0,1 0 0 0 0,0-1 0 0 0,-1 1 0 0 0,1 0 0 0 0,0 0 0 0 0,-1-1 0 0 0,1 1 0 0 0,-1 0 0 0 0,1 0 0 0 0,-1 0 0 0 0,1 1 0 0 0,-1-1-1 0 0,-1 0 0 0 0,1 0 0 0 0,-1 0-1 0 0,0 0 1 0 0,1 0 0 0 0,-1-1 0 0 0,0 1 0 0 0,1 0 0 0 0,-1-1-1 0 0,0 1 1 0 0,0 0 0 0 0,0-1 0 0 0,0 1 0 0 0,0-1-1 0 0,0 1 1 0 0,0-1 0 0 0,0 0 0 0 0,0 1 0 0 0,0-1-1 0 0,0 0 1 0 0,-2 1 0 0 0,-30 5-70 0 0,31-5 64 0 0,-183 13-317 0 0,-7-14 183 0 0,116-1 134 0 0,-2447-69-426 0 0,2041 46 759 0 0,21 2 221 0 0,261 13-274 0 0,-182-6 388 0 0,5 17 156 0 0,361-2-781 0 0,-4 1 48 0 0,-1 0-1 0 0,0 1 0 0 0,-35 8 0 0 0,55-10-83 0 0,0 1 0 0 0,1-1 0 0 0,-1 0 0 0 0,0 0 0 0 0,0 0 0 0 0,1 1 0 0 0,-1-1 0 0 0,0 0 0 0 0,0 1 0 0 0,1-1 0 0 0,-1 1 0 0 0,0-1 0 0 0,1 1 0 0 0,-1-1 0 0 0,1 1 0 0 0,-1-1 0 0 0,1 1 0 0 0,-2 1 0 0 0,2-1-4 0 0,0 0 1 0 0,0 0-1 0 0,0 0 0 0 0,0 0 0 0 0,0 0 0 0 0,0 0 1 0 0,0 0-1 0 0,0-1 0 0 0,0 1 0 0 0,1 0 0 0 0,-1 0 0 0 0,0 0 1 0 0,1 0-1 0 0,-1 0 0 0 0,0 0 0 0 0,1-1 0 0 0,-1 1 1 0 0,1 0-1 0 0,0 0 0 0 0,0 0 0 0 0,18 17-238 0 0,-7-11 123 0 0,0 1 1 0 0,1-2 0 0 0,-1 0 0 0 0,24 7 0 0 0,59 13-246 0 0,-83-24 325 0 0,65 14-161 0 0,143 9 1 0 0,84-17 1 0 0,764-33 144 0 0,-530 7-5 0 0,596 2-228 0 0,-4 61-198 0 0,-1087-41 475 0 0,366 32-97 0 0,-7 15 46 0 0,-334-40 61 0 0,0 2 0 0 0,77 27 0 0 0,-121-31 11 0 0,-21-7 10 0 0,-4-1 1 0 0,-7 2-12 0 0,0 0 1 0 0,-1 0-1 0 0,1-1 1 0 0,0 0-1 0 0,-1-1 0 0 0,1 0 1 0 0,0 0-1 0 0,-1-1 1 0 0,-9-1-1 0 0,-10 1-5 0 0,-561 5 91 0 0,363-6-205 0 0,-2707-72 58 0 0,2155 36 618 0 0,328 16 15 0 0,392 19-490 0 0,-470-12 1075 0 0,475 17-1082 0 0,50-3-42 0 0,7 2-140 0 0,13 6-18 0 0,1-1 1 0 0,0-1-1 0 0,35 8 1 0 0,67 3-159 0 0,240 7-261 0 0,6-22 301 0 0,-254-2 203 0 0,1399 22-124 0 0,-7 119 98 0 0,-1489-139 56 0 0,375 63 0 0 0,-5 16 0 0 0,-366-76 0 0 0,107 29 0 0 0,-99-26 0 0 0,-1 2 0 0 0,37 19 0 0 0,-62-29 0 0 0,0 0 0 0 0,0 1 0 0 0,0-1 0 0 0,0 1 0 0 0,-1-1 0 0 0,1 1 0 0 0,0-1 0 0 0,0 1 0 0 0,0 0 0 0 0,-1-1 0 0 0,1 1 0 0 0,0 0 0 0 0,-1 0 0 0 0,1-1 0 0 0,0 1 0 0 0,-1 0 0 0 0,1 0 0 0 0,0 2 0 0 0,-1-2 0 0 0,-1-1 0 0 0,1 1 0 0 0,-1 0 0 0 0,0 0 0 0 0,1-1 0 0 0,-1 1 0 0 0,1 0 0 0 0,-1-1 0 0 0,0 1 0 0 0,0-1 0 0 0,1 1 0 0 0,-1-1 0 0 0,0 1 0 0 0,0-1 0 0 0,0 1 0 0 0,1-1 0 0 0,-1 0 0 0 0,0 1 0 0 0,0-1 0 0 0,0 0 0 0 0,0 0 0 0 0,0 0 0 0 0,0 0 0 0 0,-1 0 0 0 0,-32 4 0 0 0,31-4 0 0 0,-375-3-2 0 0,282 0-6 0 0,-1530-53-174 0 0,1558 53 183 0 0,-2306-94 418 0 0,113 102 63 0 0,2028 2-471 0 0,-554 27 42 0 0,777-34-53 0 0,-824 64 10 0 0,736-56-12 0 0,-122 15-74 0 0,217-22-31 0 0,10 0-12 0 0,49 7-220 0 0,111 1 0 0 0,66-18-85 0 0,-215 8 404 0 0,879-76-29 0 0,-77 3 52 0 0,1006 43 237 0 0,-478 138-24 0 0,-788-33-184 0 0,-10 28 0 0 0,-476-86-29 0 0,77 19 0 0 0,-115-24-29 0 0,69 28 0 0 0,-100-36-113 0 0,-37 3-168 0 0,-3-4 161 0 0,0-1 0 0 0,-59-6-1 0 0,39 0 46 0 0,-1986-125 213 0 0,29 54 943 0 0,703 81-366 0 0,1094 9-751 0 0,210-14-94 0 0,19 4-136 0 0,-5 0 202 0 0,38 5-362 0 0,0-2-1 0 0,72 1 1 0 0,-70-5 292 0 0,470 11 34 0 0,-267-10 129 0 0,-194-2-1 0 0,666 18 205 0 0,1 22 30 0 0,263 75 125 0 0,-668-57-344 0 0,-230-38-146 0 0,128 51 0 0 0,-203-67-126 0 0,28 16 1 0 0,-43-22 244 0 0,0 0 1 0 0,0 0 0 0 0,0 0-1 0 0,0 0 1 0 0,0 0-1 0 0,0 0 1 0 0,0 0-1 0 0,0 0 1 0 0,0 0-1 0 0,-1 0 1 0 0,1 0-1 0 0,0 0 1 0 0,0 0-1 0 0,0 1 1 0 0,0-1-1 0 0,0 0 1 0 0,0 0-1 0 0,0 0 1 0 0,0 0-1 0 0,0 0 1 0 0,0 0-1 0 0,0 0 1 0 0,0 0-1 0 0,0 0 1 0 0,0 0 0 0 0,0 0-1 0 0,0 1 1 0 0,0-1-1 0 0,0 0 1 0 0,0 0-1 0 0,0 0 1 0 0,0 0-1 0 0,0 0 1 0 0,0 0-1 0 0,0 0 1 0 0,0 0-1 0 0,0 0 1 0 0,0 0-1 0 0,0 1 1 0 0,0-1-1 0 0,0 0 1 0 0,0 0-1 0 0,0 0 1 0 0,0 0-1 0 0,0 0 1 0 0,0 0-1 0 0,0 0 1 0 0,0 0 0 0 0,0 0-1 0 0,0 0 1 0 0,1 0-1 0 0,-1 0 1 0 0,-14 4-178 0 0,0-1 1 0 0,1 0 0 0 0,-1-1 0 0 0,0 0-1 0 0,0-2 1 0 0,-21 0 0 0 0,16 0 51 0 0,-502-21-1625 0 0,-1201-140 2563 0 0,884 85 1544 0 0,-6 30-830 0 0,-1064 46-876 0 0,1249 29-920 0 0,594-26 227 0 0,-183 15-330 0 0,246-17 231 0 0,7-1-30 0 0,46 7-163 0 0,87 0 0 0 0,57-13-18 0 0,-123 3 251 0 0,696-18 150 0 0,-1 34 77 0 0,-119 46-277 0 0,-529-40-384 0 0,-114-18 330 0 0,-8 0-96 0 0,-9 1 134 0 0,0-1-1 0 0,0 0 0 0 0,0-1 0 0 0,-17-1 0 0 0,1 0 53 0 0,-1145-45 1140 0 0,338 7 28 0 0,681 34-960 0 0,-500-14 104 0 0,371 13 14 0 0,-439-2 1178 0 0,712 8-1366 0 0,-26 0 85 0 0,0 2 1 0 0,-36 6-1 0 0,72-8-101 0 0,0 0 1 0 0,0 0 0 0 0,0 0-1 0 0,0 0 1 0 0,0 0 0 0 0,0 1-1 0 0,1-1 1 0 0,-1 0 0 0 0,0 0 0 0 0,0 0-1 0 0,0 0 1 0 0,0 0 0 0 0,0 0-1 0 0,0 0 1 0 0,0 0 0 0 0,0 0-1 0 0,0 0 1 0 0,0 0 0 0 0,0 0 0 0 0,0 0-1 0 0,0 0 1 0 0,0 1 0 0 0,0-1-1 0 0,0 0 1 0 0,0 0 0 0 0,0 0-1 0 0,0 0 1 0 0,0 0 0 0 0,0 0-1 0 0,0 0 1 0 0,0 0 0 0 0,0 0 0 0 0,0 0-1 0 0,0 0 1 0 0,0 0 0 0 0,0 0-1 0 0,0 0 1 0 0,0 1 0 0 0,0-1-1 0 0,-1 0 1 0 0,1 0 0 0 0,0 0 0 0 0,0 0-1 0 0,0 0 1 0 0,0 0 0 0 0,10 6-79 0 0,0-1 1 0 0,0 0-1 0 0,0 0 1 0 0,0-1-1 0 0,1 0 1 0 0,0-1-1 0 0,13 3 1 0 0,84 8-351 0 0,-85-12 365 0 0,343 11-47 0 0,-225-11 113 0 0,-68 0-4 0 0,456 16-143 0 0,-4 44 23 0 0,-504-58 113 0 0,-17-3-53 0 0,-7-1-304 0 0,-408-25-222 0 0,92 8 392 0 0,-150-20 94 0 0,-278-20 521 0 0,0 26 53 0 0,524 34-377 0 0,159 2-12 0 0,-109 23 0 0 0,173-28-84 0 0,0 0 1 0 0,0 0 0 0 0,0 0-1 0 0,0 0 1 0 0,0 0 0 0 0,0 0-1 0 0,0 0 1 0 0,0 0 0 0 0,0 0 0 0 0,0 0-1 0 0,0 0 1 0 0,0 0 0 0 0,0 0-1 0 0,0 0 1 0 0,0 0 0 0 0,0 0-1 0 0,0 0 1 0 0,0 0 0 0 0,0 1-1 0 0,0-1 1 0 0,0 0 0 0 0,0 0-1 0 0,1 0 1 0 0,-1 0 0 0 0,0 0-1 0 0,0 0 1 0 0,-1 0 0 0 0,1 0 0 0 0,0 0-1 0 0,0 0 1 0 0,0 0 0 0 0,0 0-1 0 0,0 1 1 0 0,0-1 0 0 0,0 0-1 0 0,0 0 1 0 0,0 0 0 0 0,0 0-1 0 0,0 0 1 0 0,0 0 0 0 0,0 0-1 0 0,0 0 1 0 0,0 0 0 0 0,0 0 0 0 0,0 0-1 0 0,0 0 1 0 0,0 0 0 0 0,0 0-1 0 0,0 0 1 0 0,0 0 0 0 0,0 0-1 0 0,-1 0 1 0 0,1 1 0 0 0,0-1-1 0 0,0 0 1 0 0,0 0 0 0 0,0 0-1 0 0,0 0 1 0 0,0 0 0 0 0,0 0 0 0 0,0 0-1 0 0,0 0 1 0 0,0 0 0 0 0,0 0-1 0 0,0 0 1 0 0,0 0 0 0 0,-1 0-1 0 0,5 4-28 0 0,-1 0-1 0 0,0-1 1 0 0,1 1 0 0 0,0-1-1 0 0,0 1 1 0 0,0-1-1 0 0,0 0 1 0 0,1-1-1 0 0,-1 1 1 0 0,1-1 0 0 0,0 0-1 0 0,-1 0 1 0 0,10 3-1 0 0,7 0-148 0 0,42 6 0 0 0,301 8 377 0 0,-218-17-132 0 0,870 54 228 0 0,-526-11-284 0 0,-117-30 216 0 0,-2-20 71 0 0,-158-6 234 0 0,72 0-99 0 0,-115 10-263 0 0,480 17 520 0 0,-311 6-650 0 0,38 5-70 0 0,23-9 93 0 0,-218-13-44 0 0,339 0-18 0 0,-461-7 12 0 0,-14 0 19 0 0,55 5 1 0 0,92 9 139 0 0,-123-8-124 0 0,29 2 34 0 0,-31-2-77 0 0,73-5 1 0 0,-93-1-4 0 0,189 5-1 0 0,-61 0 0 0 0,-88-2 0 0 0,147-5 0 0 0,-134-1 44 0 0,110 10 0 0 0,-152-1-42 0 0,116 4-84 0 0,-128-6 82 0 0,47 0 0 0 0,24 0 0 0 0,-32-1 0 0 0,125 3 0 0 0,208-6 0 0 0,-210-6 0 0 0,-125 6 0 0 0,132-4 0 0 0,-141 3 0 0 0,94-9 0 0 0,25 0 0 0 0,-66 6 0 0 0,431-52 72 0 0,-375 35-72 0 0,78-8 0 0 0,26-3 0 0 0,-109 15 0 0 0,78-4-13 0 0,23-2-46 0 0,82-7 59 0 0,1 17 0 0 0,212 25 0 0 0,-504-7 0 0 0,438 42-77 0 0,-507-45 8 0 0,-26 5-391 0 0,5-1 362 0 0,-433 22-686 0 0,346-23 696 0 0,-823 11-396 0 0,1-21 279 0 0,633 4 118 0 0,-1041-15-334 0 0,1105 14 408 0 0,-911-7-49 0 0,114 25 146 0 0,2 15 0 0 0,12-8-96 0 0,-211-54-112 0 0,586-8 764 0 0,188 10-212 0 0,-243-4 16 0 0,323 32-444 0 0,284 3 0 0 0,-236 9-20 0 0,-37-1-42 0 0,-490-20-45 0 0,542 15-452 0 0,-50-1-1011 0 0,-338-48 389 0 0,260 12 2235 0 0,243 26-881 0 0,-81-7-185 0 0,-60-9-212 0 0,65 4 747 0 0,61 5 89 0 0,-175-6 577 0 0,60 4-709 0 0,-145-5 43 0 0,270 14-470 0 0,-328-2 257 0 0,384 13-242 0 0,-446 10 10 0 0,283-13-78 0 0,-32 2 0 0 0,-158 4-443 0 0,375-6-594 0 0,121 0 1008 0 0,0 0 0 0 0,0 0 0 0 0,0 1-1 0 0,0-1 1 0 0,0 0 0 0 0,-1 1 0 0 0,1-1 0 0 0,0 1-1 0 0,0-1 1 0 0,0 1 0 0 0,1 1 0 0 0,3 1-54 0 0,13 6-131 0 0,1-1 0 0 0,0-1-1 0 0,1-1 1 0 0,32 7 0 0 0,85 5 107 0 0,-56-8 17 0 0,49 5 53 0 0,160-1-1 0 0,82-12 156 0 0,111-4 278 0 0,-480 2-266 0 0,-12-4-54 0 0,-1 2 0 0 0,1-1 0 0 0,-1 1 0 0 0,0 1 0 0 0,0-1 0 0 0,0 2 0 0 0,-11 0 0 0 0,17-1-69 0 0,-77 3 19 0 0,-130 20-1 0 0,96-8-23 0 0,-13 1-12 0 0,125-15-45 0 0,5 2-4 0 0,4 2 23 0 0,-1 0 0 0 0,1 0-1 0 0,0-1 1 0 0,0 0 0 0 0,0 0-1 0 0,0-1 1 0 0,1 1 0 0 0,-1-2-1 0 0,1 1 1 0 0,0 0 0 0 0,12 0-1 0 0,9 0-57 0 0,45-4-1 0 0,-53 2 114 0 0,182-12-78 0 0,184-2 128 0 0,-326 18-310 0 0,-57-4 73 0 0,-6 0-179 0 0,-172 10-248 0 0,81-2 549 0 0,-47 1 21 0 0,-445 22 1349 0 0,571-31-1279 0 0,-11 0 54 0 0,2 1 0 0 0,-1 1-1 0 0,0 1 1 0 0,-29 7-1 0 0,46-7-114 0 0,6-2-62 0 0,5 0-10 0 0,6 3 35 0 0,1 0 0 0 0,0-1 0 0 0,0 0 0 0 0,1 0 0 0 0,-1-2 0 0 0,0 1 0 0 0,14 0 0 0 0,78-5-57 0 0,-87 3 122 0 0,488-42 260 0 0,-502 42-271 0 0,93-16 9 0 0,-91 16 203 0 0,-13-9-41 0 0,5 6-125 0 0,1 1-1 0 0,-1 0 0 0 0,0 0 0 0 0,-1 0 1 0 0,1 1-1 0 0,0 0 0 0 0,0 0 1 0 0,-11-1-1 0 0,-46 2 169 0 0,44 1-231 0 0,-282 15-405 0 0,61-1 382 0 0,170-11 51 0 0,-115-1 40 0 0,173-4-41 0 0,9 0 42 0 0,29 5-22 0 0,5-1-95 0 0,59-6 28 0 0,491-16 22 0 0,1 27 55 0 0,-333 3 180 0 0,345 5 315 0 0,-440-16-474 0 0,248 4 145 0 0,607 20-79 0 0,-34-14 320 0 0,-653 2-384 0 0,0 0 0 0 0,-83-8 59 0 0,-15 0-118 0 0,25 6-5 0 0,-75-7 0 0 0,86 3 0 0 0,-210-4 0 0 0,106 9 0 0 0,-337-17-470 0 0,72 5 187 0 0,-882-35-908 0 0,752 23 1192 0 0,-136-3 116 0 0,-663 46-96 0 0,1001-24-13 0 0,24-4-187 0 0,0 0-1 0 0,-12-1 0 0 0,45 5-199 0 0,-1-1 256 0 0,30-2-20 0 0,1-3 0 0 0,71-7-1 0 0,-39 0 159 0 0,528-17 605 0 0,-196 8-291 0 0,-397 16-329 0 0,962-56 0 0 0,311-2 0 0 0,-92 70 0 0 0,-767-2 0 0 0,230 10 0 0 0,-434-14 0 0 0,321 0 0 0 0,214-18 0 0 0,-153 9 0 0 0,-356 4 0 0 0,303 4 64 0 0,8 10-64 0 0,-322-6 0 0 0,224 15 0 0 0,-248-11 0 0 0,-80-6 0 0 0,223 11 0 0 0,-166-10-45 0 0,187 2-78 0 0,-7-12 123 0 0,183-3 0 0 0,591-19-472 0 0,-455 25 271 0 0,145-5 112 0 0,-783 2 82 0 0,724-14-232 0 0,-16 57 402 0 0,-514-23-134 0 0,542 8 35 0 0,98 4 0 0 0,-848-26-64 0 0,16 1 0 0 0,65 13 0 0 0,-111-15-10 0 0,-11-3-53 0 0,-5 0-422 0 0,-176 3 340 0 0,100-4 155 0 0,-416 12 171 0 0,-153-8-68 0 0,470-5-98 0 0,-257-27-15 0 0,233 11 0 0 0,-234-25 357 0 0,-246-14 398 0 0,287 61-714 0 0,1 20-261 0 0,249-14 55 0 0,-75-1-91 0 0,-241-21 0 0 0,391 3 267 0 0,68 8 46 0 0,4 1 13 0 0,16-5-79 0 0,0 1-1 0 0,0 1 1 0 0,0 1 0 0 0,0 0 0 0 0,22 1 0 0 0,3 0-18 0 0,603-15 234 0 0,-386 18-35 0 0,-47 0-55 0 0,734 12 433 0 0,-341-20-495 0 0,-276 1 100 0 0,566 14 149 0 0,-704 2-304 0 0,-161-9-13 0 0,-105 7-216 0 0,-112 0 104 0 0,-226 15 18 0 0,117-4 49 0 0,-230 22 62 0 0,135-4 23 0 0,-443-13 0 0 0,601-27-178 0 0,-296-13-136 0 0,201-1 246 0 0,-147-12-334 0 0,75-12-1123 0 0,-1 23 879 0 0,367 17 616 0 0,-8 0-80 0 0,-63 7 0 0 0,102-7 7 0 0,5 2-79 0 0,11 3 130 0 0,-1 0 0 0 0,1-1 0 0 0,0 0 0 0 0,1-1 0 0 0,-1-1-1 0 0,15 1 1 0 0,93-2 52 0 0,-61-2-6 0 0,678-33 106 0 0,-727 33-129 0 0,142-10 0 0 0,180-11 180 0 0,347 6 470 0 0,206 23-368 0 0,114-14-280 0 0,-315 8 346 0 0,-262 3-180 0 0,-118 4 442 0 0,276 32-240 0 0,-380-23-331 0 0,-138-13-20 0 0,168 1-4 0 0,-90-4-16 0 0,259 16 14 0 0,-305-15 28 0 0,330 23 39 0 0,-199-5-78 0 0,-181-17 0 0 0,92 1 54 0 0,34 6-41 0 0,61 7-16 0 0,-131-6-173 0 0,199-6-1 0 0,-251-10-814 0 0,-58-4 799 0 0,4 7 164 0 0,0 0-1 0 0,0-1 0 0 0,0 1 0 0 0,0 1 0 0 0,0-1 0 0 0,0 0 1 0 0,-1 1-1 0 0,-5-1 0 0 0,-39-5-163 0 0,37 6 147 0 0,-62-6-142 0 0,-46-6 54 0 0,-266-28 12 0 0,-1 28 656 0 0,161 7-229 0 0,-120-1-196 0 0,-27-1-65 0 0,-555-35 275 0 0,113 22 181 0 0,424 39-781 0 0,350-15 202 0 0,-46 5-344 0 0,85-8 348 0 0,5 1-360 0 0,11 3 446 0 0,-1-2 0 0 0,0 1 0 0 0,1-2 0 0 0,15 0 1 0 0,59-3 267 0 0,-46 0-182 0 0,1058-13 703 0 0,-545 35-625 0 0,-368-6-187 0 0,294 23 289 0 0,-406-29-226 0 0,143 8 13 0 0,-105-7-65 0 0,-68-4 0 0 0,55-1 0 0 0,54 1-67 0 0,-127-4 62 0 0,129 13 5 0 0,-89-6 0 0 0,29 6-97 0 0,27 2-78 0 0,54 4-81 0 0,-109-13 256 0 0,-24-3 0 0 0,47 1-169 0 0,-53-2-28 0 0,-25-2 95 0 0,-1 0 0 0 0,17 3 0 0 0,-19-2 15 0 0,14-1 14 0 0,19 4 73 0 0,-32-6-2 0 0,22 1 15 0 0,0 6 40 0 0,-28-4-53 0 0,21 2 0 0 0,-10-2-13 0 0,-1 1-56 0 0,-3-3-25 0 0,17 2-76 0 0,-24-1 127 0 0,8 2 32 0 0,2-1 11 0 0,-3 1-10 0 0,-7-2-33 0 0,5 1 11 0 0,-1 1-164 0 0,14 0-355 0 0,-13-3 523 0 0,-5 1-20 0 0,7 0 36 0 0,2 0 12 0 0,1 0 0 0 0,25 6 0 0 0,-27-7 0 0 0,-1 0 0 0 0,1 0 0 0 0,0 0 0 0 0,2 0 0 0 0,0 1 0 0 0,-1 0 0 0 0,-1 3 0 0 0,-3-2 0 0 0,0 1 0 0 0,0-2 0 0 0,12 2 0 0 0,-19-3 0 0 0,14 4 0 0 0,19-1 0 0 0,-31-4 0 0 0,21 4 0 0 0,-7 1 0 0 0,-17-4 0 0 0,17 0 0 0 0,-6-1 0 0 0,3 0 9 0 0,-14-1 10 0 0,1 0 5 0 0,25-3-12 0 0,-15 3-12 0 0,0 2 0 0 0,0 0 0 0 0,1 0 0 0 0,-1 2 0 0 0,0-1 0 0 0,0 0 0 0 0,1 1 0 0 0,-1 1 0 0 0,-1 1 0 0 0,1-1 0 0 0,2 0 0 0 0,-1-2 0 0 0,-1 1 0 0 0,0 1 0 0 0,1 1 0 0 0,-1-2 0 0 0,0-2 0 0 0,1 0 0 0 0,1-2 0 0 0,-1 0 0 0 0,-1 1 0 0 0,0 4 0 0 0,-2 2 0 0 0,3-1 0 0 0,-1-2 0 0 0,0 0 0 0 0,0 1 0 0 0,0-2 0 0 0,-2 0-10 0 0,-6-1-33 0 0,5 0 18 0 0,-2 0-29 0 0,-8 0 35 0 0,20 3-46 0 0,-15-3 57 0 0,17 3-48 0 0,-9 0-8 0 0,4 2 11 0 0,-13-4 36 0 0,19-3 87 0 0,-2 1-66 0 0,18 2-61 0 0,17 0 110 0 0,-2-4-53 0 0,-40 1 0 0 0,0 0 0 0 0,1 1 0 0 0,-1-1-10 0 0,7 2-49 0 0,16-10 128 0 0,-24 7-69 0 0,0 1 0 0 0,0-1 0 0 0,1 1-10 0 0,-1 2-33 0 0,-1 0 32 0 0,0-1 11 0 0,0 2 0 0 0,1 0 0 0 0,0 0 0 0 0,0-1 0 0 0,1 0 0 0 0,-1 0 0 0 0,1 0 0 0 0,1 0 0 0 0,-1-1 0 0 0,-1 0 0 0 0,8 1-32 0 0,-19 1 29 0 0,-1-1 1 0 0,1 1-1 0 0,-1-1 1 0 0,1 1 0 0 0,-1-1-1 0 0,1 1 1 0 0,-1-1-1 0 0,1 0 1 0 0,-1 0 0 0 0,1 0-1 0 0,-1 0 1 0 0,4 0-1 0 0,8 2 3 0 0,1 1 0 0 0,-1 1 0 0 0,1-1 0 0 0,1-1 0 0 0,0 1 0 0 0,-1-2 0 0 0,0-1 0 0 0,0-1-10 0 0,17-2-205 0 0,-29 4 180 0 0,19-4-223 0 0,7-4 240 0 0,2 0-58 0 0,-16 4 59 0 0,9 0-40 0 0,24 2 39 0 0,-19 0 18 0 0,-14 0 0 0 0,39-5-64 0 0,-41 6 64 0 0,1 0 0 0 0,0-2-10 0 0,3 0-33 0 0,-1 1 32 0 0,2-2 11 0 0,-12 3 0 0 0,15 1 0 0 0,20 2 0 0 0,-26-3 0 0 0,1 1 0 0 0,-1 1 0 0 0,-10-2-3 0 0,-1 0-1 0 0,0 1 0 0 0,0 0 1 0 0,0 0-1 0 0,0 0 0 0 0,0 0 1 0 0,0 0-1 0 0,3 2 0 0 0,7 2-82 0 0,27 2-151 0 0,20 0 225 0 0,-44-6 12 0 0,1 2 0 0 0,-1 2 0 0 0,0-1 0 0 0,42 11 0 0 0,-42-12 0 0 0,-6 0 0 0 0,37 6 0 0 0,-20-6 0 0 0,-22-2 0 0 0,20 0 0 0 0,46-1 0 0 0,-63 0-1 0 0,22-2-51 0 0,154-20-124 0 0,-159 18-71 0 0,0 1 0 0 0,1 1 0 0 0,-1 2 0 0 0,29 2 0 0 0,-31 1-137 0 0</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0:07.970"/>
    </inkml:context>
    <inkml:brush xml:id="br0">
      <inkml:brushProperty name="width" value="0.2" units="cm"/>
      <inkml:brushProperty name="height" value="0.4" units="cm"/>
      <inkml:brushProperty name="color" value="#663300"/>
      <inkml:brushProperty name="tip" value="rectangle"/>
      <inkml:brushProperty name="rasterOp" value="maskPen"/>
    </inkml:brush>
  </inkml:definitions>
  <inkml:trace contextRef="#ctx0" brushRef="#br0">1 73 455 0 0,'4'1'95'0'0,"0"0"0"0"0,0 0 0 0 0,0 0-1 0 0,0-1 1 0 0,0 0 0 0 0,0 0 0 0 0,0 0-1 0 0,0 0 1 0 0,8-2 0 0 0,38-13 317 0 0,-37 10 397 0 0,23-4 0 0 0,-1 5-531 0 0,0 2 1 0 0,55 5 0 0 0,-76-2-227 0 0,-1 0 1 0 0,19 5-1 0 0,43 8 785 0 0,-72-15-822 0 0,-9-3-25 0 0,-11-2-32 0 0,-13 0 39 0 0,0 1-1 0 0,-41-1 1 0 0,32 3 2 0 0,-139-7 169 0 0,152 7 872 0 0,28 4-896 0 0,6 4-73 0 0,0 0-1 0 0,0-1 0 0 0,0 0 0 0 0,1-1 0 0 0,-1 0 0 0 0,1 0 0 0 0,14 2 0 0 0,66 7-15 0 0,14-9-632 0 0,-14-1-151 0 0,-68 0 656 0 0,-18-2 72 0 0,19-2 1 0 0,-17 1-1 0 0,21 1 0 0 0,3 2 0 0 0,-17-1-10 0 0,-10-1-60 0 0,0 0-258 0 0,4 0 53 0 0,1 0-150 0 0,31-7 205 0 0,-18 3 220 0 0,-18 4 0 0 0,18-1 0 0 0,0-1 0 0 0,-18 2 0 0 0,18 2 0 0 0,-6-1 0 0 0,42 3-84 0 0,-52-4 36 0 0,7 0 36 0 0,-5 1 21 0 0,0 0-1 0 0,1-1 0 0 0,-1 0 0 0 0,0 0 0 0 0,7-2 0 0 0,16-2 7 0 0,0 0-25 0 0,-19 2-19 0 0,35-6 4 0 0,-31 6 25 0 0,-1 0 0 0 0,-1 1-17 0 0,-10 0-63 0 0,10 0-3 0 0,-7 0 35 0 0,4-3 22 0 0,-5 3-46 0 0,4 0-8 0 0,-4-1 18 0 0,7-3 50 0 0,0 0 12 0 0,1 0 0 0 0,11-2 0 0 0,-18 7 0 0 0,-3-1 0 0 0,0 1 0 0 0,0-1 0 0 0,1 1-1 0 0,-1-1 1 0 0,0 1 0 0 0,0 0 0 0 0,1 0-1 0 0,-1 0 1 0 0,0 0 0 0 0,0 0-1 0 0,3 1 1 0 0,7 1 57 0 0,-7-2-50 0 0,33 3-4 0 0,16 4 8 0 0,-49-6 32 0 0,6-1-33 0 0,3 1-10 0 0,0 1 0 0 0,-1-2 0 0 0,0 1 0 0 0,1 0 0 0 0,1 0 0 0 0,-1-2 0 0 0,1 1 0 0 0,7-1 0 0 0,-1-3 0 0 0,-12 2 0 0 0,26 1 0 0 0,29-3 0 0 0,0-2 0 0 0,21-1 0 0 0,-59 7 2 0 0,37 4 0 0 0,-37-1-11 0 0,34-1 1 0 0,-38-2-59 0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18:52.676"/>
    </inkml:context>
    <inkml:brush xml:id="br0">
      <inkml:brushProperty name="width" value="0.1" units="cm"/>
      <inkml:brushProperty name="height" value="0.1" units="cm"/>
      <inkml:brushProperty name="color" value="#0B868D"/>
      <inkml:brushProperty name="inkEffects" value="ocean"/>
      <inkml:brushProperty name="anchorX" value="4972.12207"/>
      <inkml:brushProperty name="anchorY" value="1302.21545"/>
      <inkml:brushProperty name="scaleFactor" value="0.5"/>
    </inkml:brush>
  </inkml:definitions>
  <inkml:trace contextRef="#ctx0" brushRef="#br0">466 297 8263 0 0,'0'0'896'0'0,"-1"2"-1045"0"0,-4 1 672 0 0,-1 2 257 0 0,-6 4-616 0 0,-4 1-543 0 0,-2 2 331 0 0,-4 2-872 0 0,-2 2 929 0 0,-3 2 287 0 0,-3 0 315 0 0,-1 3 478 0 0,1-2-705 0 0,3-1 52 0 0,-1 1 323 0 0,-2 0-382 0 0,-2-1-241 0 0,3-2-25 0 0,3-3-110 0 0,4-3 11 0 0,3-2-161 0 0,6-3-98 0 0,4-2-9 0 0,3-1-68 0 0,4-2 78 0 0,6-2 56 0 0,4-3 98 0 0,4-2 92 0 0,6-3-16 0 0,4-4 110 0 0,4-2-121 0 0,-1 0 40 0 0,-3 1-13 0 0,-2 1-102 0 0,-6 3 56 0 0,-2 3-22 0 0,0-2 4 0 0,-3 2 0 0 0,-1 1 75 0 0,-2 1-22 0 0,-1 2 189 0 0,-1-1 1150 0 0,-4 5-1207 0 0,-1-1-120 0 0,0-1 19 0 0,0 0-20 0 0,3-3-93 0 0,1-1 36 0 0,4-1 67 0 0,4-2-22 0 0,3 0 12 0 0,5 0 0 0 0,-3 1 0 0 0,1 2 0 0 0,-1 2 0 0 0,-3 0 0 0 0,-4 3 0 0 0,-4 0 0 0 0,-1 1 103 0 0,-3 0 73 0 0,-2 3 32 0 0,0 0-101 0 0,-2 3 45 0 0,-3 4 160 0 0,-2 2-31 0 0,-1 1 2 0 0,-1 1-11 0 0,2-3-156 0 0,2-3-116 0 0,2-2-90 0 0,2-3-83 0 0,1-2 113 0 0,1 0-89 0 0,3-1-131 0 0,8-3 188 0 0,5-3 0 0 0,4-4 21 0 0,-1 0 79 0 0,0-2-19 0 0,-2 0 11 0 0,-4 3 0 0 0,-4 2 0 0 0,-4 2 206 0 0,-2 3 146 0 0,-2 1-95 0 0,-1 4-54 0 0,-1 5-102 0 0,-1 4-101 0 0,1 3 101 0 0,-1 2-50 0 0,1 0-60 0 0,0-2-55 0 0,0-4 85 0 0,1-4-125 0 0,0-2 131 0 0,0-3-143 0 0,0-2 33 0 0,0 0 7 0 0,0-1 87 0 0,3 0-99 0 0,2-2 109 0 0,2-2-32 0 0,1-2-138 0 0,1-2 117 0 0,-1-2-43 0 0,-1-1 11 0 0,0 0 75 0 0,-1-1-115 0 0,0 1 131 0 0,-1-1-209 0 0,0-2 81 0 0,-1 2 45 0 0,-1 0 56 0 0,0 1-11 0 0,-1 2 11 0 0,-1 0-74 0 0,0 0 95 0 0,0 3-32 0 0,-2 0-63 0 0,0 1 198 0 0,-2 1-90 0 0,-2 1 109 0 0,-5 2-63 0 0,-4 2-16 0 0,-5 4-69 0 0,-2 3 15 0 0,-3 3-10 0 0,0 4 75 0 0,0 2-22 0 0,4 1 11 0 0,2-1-74 0 0,3 0 95 0 0,3-2-32 0 0,3-3-63 0 0,4-3 20 0 0,2-3-10 0 0,1-2 0 0 0,2-2-84 0 0,0-1-4 0 0,1-1 108 0 0,5-4-36 0 0,2-2 16 0 0,2-4-74 0 0,4-5 95 0 0,1-4-144 0 0,0-3 81 0 0,-1 1 47 0 0,0-4-137 0 0,-1-3 55 0 0,-2-1-21 0 0,-2 0 114 0 0,-2 1-116 0 0,-2 6 124 0 0,-2 3-36 0 0,-2 7-62 0 0,-1 2 95 0 0,0 3-32 0 0,-1 4 86 0 0,0 2-96 0 0,1 1 106 0 0,-1 1-32 0 0,1 0 11 0 0,0 1-74 0 0,0-1 20 0 0,0 1-84 0 0,0-1 95 0 0,0 0 43 0 0,-2 3-75 0 0,-4 3 11 0 0,-2 3 75 0 0,-3 5 6 0 0,-2 4-99 0 0,-1 4 32 0 0,2-4 61 0 0,2 0-96 0 0,2-5 31 0 0,4-4-10 0 0,1-3 0 0 0,2-3-102 0 0,1-2-18 0 0,3-6 73 0 0,4-5-28 0 0,3-6 11 0 0,1-1 0 0 0,1 0 75 0 0,0-2-96 0 0,0 2 106 0 0,-2 4-32 0 0,-2 1 11 0 0,-2 3-93 0 0,-3 4 120 0 0,-1 1-41 0 0,-1 2 529 0 0,-1 3-308 0 0,-2 3-146 0 0,-2 2 44 0 0,-3 7 78 0 0,-2 2-123 0 0,-2 3 41 0 0,-3 4 71 0 0,-1 5-42 0 0,-5 4 7 0 0,-3 2-46 0 0,-2 1 95 0 0,-2 1 36 0 0,-1-1-45 0 0,0-2-36 0 0,3-4-73 0 0,3-5-68 0 0,1-3 87 0 0,5-6-108 0 0,3-2 31 0 0,3-5-10 0 0,4-2-112 0 0,3-3-24 0 0,2-1-9 0 0,2-2-359 0 0,-1 0 432 0 0,1 0-40 0 0,-1 1 17 0 0,1 0 111 0 0,-3 2-32 0 0,0 0 91 0 0,0 0-96 0 0,0 3 31 0 0,-1-1-10 0 0,1-1 0 0 0,1 0-74 0 0,0-1 95 0 0,4-1-106 0 0,3 0 106 0 0,6-5-32 0 0,4-6 86 0 0,2-3-96 0 0,0-2 31 0 0,2-6-10 0 0,2-3 0 0 0,-2-2 0 0 0,-1 1 0 0 0,2-3 0 0 0,-3 1 0 0 0,-1 1 0 0 0,0-2 0 0 0,1-3 0 0 0,0-2 0 0 0,0-2 75 0 0,0 0-96 0 0,-3 2 31 0 0,-3 7-84 0 0,-4 4 95 0 0,-2 8 43 0 0,-3 2-11 0 0,-2 5 49 0 0,-1 3 44 0 0,-1 2-94 0 0,-2 2-52 0 0,-2 2 12 0 0,-3 4-12 0 0,0 4 0 0 0,0 2-84 0 0,1 5 108 0 0,3 1-36 0 0,2 2 12 0 0,4-1-74 0 0,3 0 95 0 0,3-1-32 0 0,0-1 114 0 0,2-1-132 0 0,1-2 43 0 0,-2-3-14 0 0,1-1 0 0 0,1 0 94 0 0,-3-3-121 0 0,2 0 115 0 0,-2-2-109 0 0,-2-1 31 0 0,1 0-10 0 0,-2-1 0 0 0,-1 0 0 0 0,-1-2 0 0 0,-2 0 0 0 0,0-1 128 0 0,1-1-64 0 0,2-2-74 0 0,1-3-204 0 0,-1-3 148 0 0,1-1-60 0 0,-2-1-70 0 0,0-2 90 0 0,-1 1 43 0 0,-1 1 63 0 0,-1 4-11 0 0,0 1 189 0 0,0 3-154 0 0,0 2-20 0 0,0 1 6 0 0,3 6-10 0 0,3 3 0 0 0,3 7 0 0 0,1 1 0 0 0,2 2 0 0 0,-1 0 0 0 0,1-3 0 0 0,-1 0 0 0 0,1-3 0 0 0,-3-3 0 0 0,0-2 0 0 0,-2-3 0 0 0,0 0 0 0 0,-2-2 0 0 0,-1-1 75 0 0,-2-1-96 0 0,0-1 106 0 0,-2 0-32 0 0,0 0-63 0 0,0-1 95 0 0,0 1-32 0 0,0 0 11 0 0,-4-2-74 0 0,-5-3 20 0 0,-5-3-10 0 0,0-1 0 0 0,-3-1-102 0 0,2-1 56 0 0,2 2-31 0 0,4 3-3 0 0,3 2 95 0 0,3 2-113 0 0,2 4 122 0 0,4 8-110 0 0,2 3 107 0 0,2 2-32 0 0,2 0-63 0 0,0-1 95 0 0,3 1-32 0 0,1-2 11 0 0,2-2 0 0 0,0-1 0 0 0,3-1 0 0 0,0-2 0 0 0,-3-2 0 0 0,-2-1 0 0 0,-1-2 0 0 0,-3 0 0 0 0,-3-2 0 0 0,-3 0 0 0 0,-1 0 0 0 0,-1 0 0 0 0,-1-1-9 0 0,-1 1-371 0 0,0 0 240 0 0</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0:09.030"/>
    </inkml:context>
    <inkml:brush xml:id="br0">
      <inkml:brushProperty name="width" value="0.2" units="cm"/>
      <inkml:brushProperty name="height" value="0.4" units="cm"/>
      <inkml:brushProperty name="color" value="#663300"/>
      <inkml:brushProperty name="tip" value="rectangle"/>
      <inkml:brushProperty name="rasterOp" value="maskPen"/>
    </inkml:brush>
  </inkml:definitions>
  <inkml:trace contextRef="#ctx0" brushRef="#br0">0 3 1839 0 0,'0'0'83'0'0,"2"0"-6"0"0,27 4 151 0 0,0-2-1 0 0,38-2 1 0 0,-28-1 241 0 0,25-3 245 0 0,-45 2-612 0 0,0 1 0 0 0,32 1 0 0 0,-24 2-71 0 0,0 2 0 0 0,0 1 0 0 0,34 10 0 0 0,-45-10-31 0 0,2 0 0 0 0</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0:32.820"/>
    </inkml:context>
    <inkml:brush xml:id="br0">
      <inkml:brushProperty name="width" value="0.2" units="cm"/>
      <inkml:brushProperty name="height" value="0.4" units="cm"/>
      <inkml:brushProperty name="color" value="#663300"/>
      <inkml:brushProperty name="tip" value="rectangle"/>
      <inkml:brushProperty name="rasterOp" value="maskPen"/>
    </inkml:brush>
  </inkml:definitions>
  <inkml:trace contextRef="#ctx0" brushRef="#br0">7267 5511 9039 0 0,'-9'-7'175'0'0,"-1"1"-1"0"0,0 0 1 0 0,0 1-1 0 0,-19-8 1 0 0,-47-10-66 0 0,69 21-115 0 0,-57-13-2 0 0,-71-8 0 0 0,-69 2-138 0 0,137 15 78 0 0,-539-44-432 0 0,-378-40-495 0 0,772 65 876 0 0,-228-30 66 0 0,431 53 63 0 0,-623-110 2191 0 0,578 97-1428 0 0,51 14-61 0 0,7 1-476 0 0,119 5 280 0 0,24 2-491 0 0,-19 4-25 0 0,421 35 0 0 0,709 59-396 0 0,-1227-102 392 0 0,844 95-108 0 0,-356-16 191 0 0,-365-53-4 0 0,-121-20-112 0 0,0 0 1 0 0,47 22-1 0 0,-80-31 34 0 0,1 0 1 0 0,0 0-1 0 0,0 1 0 0 0,0-1 0 0 0,-1 1 0 0 0,1-1 1 0 0,0 0-1 0 0,0 1 0 0 0,-1-1 0 0 0,1 1 0 0 0,-1 0 0 0 0,1-1 1 0 0,0 1-1 0 0,-1 0 0 0 0,1-1 0 0 0,0 2 0 0 0,-1-1 2 0 0,-1-1-1 0 0,1 1 0 0 0,0-1 1 0 0,0 1-1 0 0,-1 0 1 0 0,1-1-1 0 0,-1 1 0 0 0,1-1 1 0 0,0 1-1 0 0,-1-1 0 0 0,1 1 1 0 0,-1-1-1 0 0,1 0 1 0 0,-1 1-1 0 0,1-1 0 0 0,-1 0 1 0 0,0 1-1 0 0,1-1 0 0 0,-1 0 1 0 0,1 1-1 0 0,-1-1 1 0 0,0 0-1 0 0,-1 0 0 0 0,-20 6-51 0 0,-25 0 14 0 0,1-2 0 0 0,-71-4-1 0 0,56 0 46 0 0,-394-9-7 0 0,218 3 56 0 0,-266-16 187 0 0,-11 1 397 0 0,492 20-607 0 0,5 0 18 0 0,-1 1 0 0 0,-23 3 1 0 0,41-3-52 0 0,0 0 1 0 0,-1 0-1 0 0,1 0 0 0 0,0 0 1 0 0,-1 0-1 0 0,1 0 1 0 0,0 0-1 0 0,-1 0 1 0 0,1 0-1 0 0,0 0 1 0 0,-1 0-1 0 0,1 0 1 0 0,0 1-1 0 0,-1-1 0 0 0,1 0 1 0 0,0 0-1 0 0,0 0 1 0 0,-1 0-1 0 0,1 0 1 0 0,0 1-1 0 0,-1-1 1 0 0,1 0-1 0 0,0 0 0 0 0,0 0 1 0 0,-1 1-1 0 0,1-1 1 0 0,0 0-1 0 0,0 1 1 0 0,0-1-1 0 0,-1 0 1 0 0,1 0-1 0 0,0 1 1 0 0,0 0-1 0 0,1 0-14 0 0,0 1 0 0 0,1-1 1 0 0,-1 0-1 0 0,0 1 0 0 0,1-1 0 0 0,-1 0 0 0 0,1 0 1 0 0,0 0-1 0 0,-1 0 0 0 0,4 1 0 0 0,24 11-145 0 0,-4-4 50 0 0,1-1 0 0 0,40 7 0 0 0,58 2 83 0 0,-98-14 20 0 0,1260 135-556 0 0,-1137-123 458 0 0,18-1 5 0 0,-40-4-562 0 0,133 27-1 0 0,-248-35 436 0 0,-1 1 0 0 0,20 8 0 0 0,-28-9-9 0 0,-7-1 10 0 0,-36 7 268 0 0,0-2-1 0 0,-42 1 0 0 0,44-4 13 0 0,-328 13 629 0 0,94-7-181 0 0,230-7-420 0 0,-232 8 475 0 0,-217-4 332 0 0,145-3-484 0 0,38-1-162 0 0,-227-1-35 0 0,459-4-145 0 0,-218 3 173 0 0,278 1-196 0 0,44 3-168 0 0,-7 0 13 0 0,241 11-154 0 0,4-22 24 0 0,-195 4 228 0 0,653-21-55 0 0,-234 26 72 0 0,-311 2-10 0 0,-145-3-9 0 0,97 3-27 0 0,-102-1 2 0 0,0 0-1 0 0,40 12 1 0 0,-69-15 43 0 0,1 0 1 0 0,0 0-1 0 0,-1 0 0 0 0,1 0 0 0 0,0 0 0 0 0,-1 1 0 0 0,1-1 0 0 0,0 0 0 0 0,-1 0 0 0 0,1 1 1 0 0,0-1-1 0 0,-1 1 0 0 0,1-1 0 0 0,-1 0 0 0 0,1 1 0 0 0,-1-1 0 0 0,1 2 0 0 0,-1-2 1 0 0,0 1 0 0 0,-1 0 0 0 0,1-1 0 0 0,0 1 0 0 0,-1-1-1 0 0,1 1 1 0 0,-1-1 0 0 0,1 1 0 0 0,-1-1 0 0 0,1 1 0 0 0,-1-1-1 0 0,1 1 1 0 0,-1-1 0 0 0,0 0 0 0 0,1 1 0 0 0,-1-1 0 0 0,0 0-1 0 0,1 1 1 0 0,-1-1 0 0 0,0 0 0 0 0,1 0 0 0 0,-2 0 0 0 0,-20 6 18 0 0,-19 0 129 0 0,-1-2 0 0 0,-51-1 0 0 0,26-1-24 0 0,-305 1 200 0 0,212-4-235 0 0,-332-11 93 0 0,147 4-29 0 0,121 4 101 0 0,60 1-2 0 0,155 4-218 0 0,9 1-39 0 0,11 3-47 0 0,-11-4 50 0 0,14 3-71 0 0,0 1 1 0 0,1-2-1 0 0,-1 0 1 0 0,27 2 0 0 0,63-2-144 0 0,-88-3 191 0 0,413-5-84 0 0,-43-3 73 0 0,-34 1 20 0 0,-76 2 17 0 0,78 0 0 0 0,-240 5 0 0 0,684 24 0 0 0,-769-21 0 0 0,312 35 16 0 0,-330-35 47 0 0,-11-3-62 0 0,0 0 0 0 0,0 0 0 0 0,0 0-1 0 0,0 0 1 0 0,0 0 0 0 0,0 0 0 0 0,0 0 0 0 0,0 0 0 0 0,0 0 0 0 0,0 0 0 0 0,0 0 0 0 0,0 0 0 0 0,0 0 0 0 0,0 1 0 0 0,0-1 0 0 0,0 0 0 0 0,0 0 0 0 0,0 0 0 0 0,0 0 0 0 0,0 0 0 0 0,0 0 0 0 0,0 0 0 0 0,0 0 0 0 0,0 0 0 0 0,0 0 0 0 0,0 0 0 0 0,0 0 0 0 0,0 0 0 0 0,0 0 0 0 0,0 0 0 0 0,0 1 0 0 0,0-1 0 0 0,0 0 0 0 0,0 0 0 0 0,0 0 0 0 0,0 0 0 0 0,0 0 0 0 0,0 0 0 0 0,0 0 0 0 0,0 0 0 0 0,0 0 0 0 0,0 0 0 0 0,0 0 0 0 0,0 0 0 0 0,0 0 0 0 0,-1 0 0 0 0,1 0 0 0 0,0 0 0 0 0,0 0 0 0 0,0 0 0 0 0,0 0 0 0 0,0 0-1 0 0,0 0 1 0 0,0 0 0 0 0,0 0 0 0 0,0 0 0 0 0,0 0 0 0 0,0 0 0 0 0,0 0 0 0 0,0 0 0 0 0,0 0 0 0 0,0 0 0 0 0,-1 0 0 0 0,1 0 0 0 0,-20 3 25 0 0,-24-1-26 0 0,1-2 0 0 0,-81-10 0 0 0,107 8 0 0 0,-462-78-168 0 0,408 64 199 0 0,0-4 0 0 0,-134-55-1 0 0,197 71-4 0 0,-1-1 0 0 0,-11-7 0 0 0,-5-4 68 0 0,25 16-92 0 0,0 0-1 0 0,0 0 0 0 0,0 0 0 0 0,0 0 1 0 0,0 0-1 0 0,0 0 0 0 0,0 0 0 0 0,0 0 1 0 0,0 0-1 0 0,0 0 0 0 0,0 0 0 0 0,0 0 1 0 0,1 0-1 0 0,-1 0 0 0 0,0 0 0 0 0,0 0 1 0 0,0 0-1 0 0,0 0 0 0 0,0 0 0 0 0,0 0 1 0 0,0-1-1 0 0,0 1 0 0 0,0 0 0 0 0,0 0 1 0 0,0 0-1 0 0,0 0 0 0 0,0 0 0 0 0,0 0 1 0 0,0 0-1 0 0,0 0 0 0 0,0 0 0 0 0,0 0 1 0 0,0 0-1 0 0,0 0 0 0 0,0-1 0 0 0,0 1 1 0 0,0 0-1 0 0,0 0 0 0 0,0 0 0 0 0,0 0 1 0 0,0 0-1 0 0,0 0 0 0 0,0 0 0 0 0,0 0 1 0 0,0 0-1 0 0,0 0 0 0 0,0 0 0 0 0,0 0 1 0 0,0 0-1 0 0,0-1 0 0 0,0 1 0 0 0,0 0 1 0 0,0 0-1 0 0,0 0 0 0 0,-1 0 0 0 0,1 0 1 0 0,0 0-1 0 0,0 0 0 0 0,0 0 0 0 0,0 0 1 0 0,0 0-1 0 0,0 0 0 0 0,0 0 0 0 0,4-3-4 0 0,1 1-1 0 0,-1 0 1 0 0,1 0-1 0 0,0 1 1 0 0,-1-1-1 0 0,1 1 1 0 0,0 0-1 0 0,0 0 1 0 0,5 0-1 0 0,52 0-157 0 0,-36 2 119 0 0,42-2-64 0 0,394 15-186 0 0,116 46 24 0 0,-256-11 227 0 0,-167-24 18 0 0,561 122 23 0 0,-628-127 0 0 0,102 30 0 0 0,86 17 0 0 0,-266-66 19 0 0,-1 0-1 0 0,1 0 0 0 0,17-1 1 0 0,-13 0 81 0 0,-13 0-88 0 0,0 0 0 0 0,-1 0 0 0 0,1-1 0 0 0,0 1 0 0 0,-1 0 0 0 0,1-1 0 0 0,-1 1 0 0 0,1-1 0 0 0,-1 1 0 0 0,1-1 0 0 0,0 1 0 0 0,-1-1 0 0 0,0 1 0 0 0,1-1 0 0 0,-1 1 1 0 0,1-1-1 0 0,-1 0 0 0 0,0 1 0 0 0,1-1 0 0 0,-1 1 0 0 0,0-1 0 0 0,0 0 0 0 0,0 0 0 0 0,1 1 0 0 0,-1-1 0 0 0,0 0 0 0 0,0 1 0 0 0,0-1 0 0 0,0-1 0 0 0,0-1 19 0 0,0 1-1 0 0,1-1 1 0 0,-1 0-1 0 0,-1 0 0 0 0,1 0 1 0 0,-1-4-1 0 0,-3-8-17 0 0,3 12-14 0 0,-9-14-72 0 0,2-1-99 0 0,8 16 108 0 0,2 2-5 0 0,30 6-56 0 0,0 1 0 0 0,44 16 0 0 0,-24-6 54 0 0,39 14-55 0 0,90 44-1 0 0,-163-67 124 0 0,4 1 3 0 0,0 0 0 0 0,34 6 0 0 0,-49-13 0 0 0,6 1 0 0 0,1-1 0 0 0,-1-2 0 0 0,0-2 0 0 0,-1-1 0 0 0,0 0 0 0 0,0 1 0 0 0,5-2 0 0 0,-13 4 0 0 0,16 2 0 0 0,-12-2 2 0 0,-4 0-4 0 0,0 0 1 0 0,0 1-1 0 0,0-1 1 0 0,0 1-1 0 0,0 0 1 0 0,0 0-1 0 0,5 2 1 0 0,120 45-53 0 0,-114-41 54 0 0,-1 0 0 0 0,0 0 0 0 0,-4-1-10 0 0,-7-3-33 0 0,5 6 32 0 0,0 0 11 0 0,-1-3 0 0 0,10 1 0 0 0,-6-1 0 0 0,1 1 0 0 0,0 0 0 0 0,-3-4-10 0 0,-7-2-49 0 0,-12-12-128 0 0,-2 1 80 0 0,-21-13-1 0 0,2 2 57 0 0,15 10 36 0 0,0 1 0 0 0,-21-10 0 0 0,3 2 6 0 0,-3-1-1 0 0,35 18-44 0 0,5 3-388 0 0,10 8 379 0 0,1-1 0 0 0,0 0 0 0 0,23 10 0 0 0,12 7 53 0 0,17 8 10 0 0,-59-31 3 0 0,-24-17-59 0 0,13 13 49 0 0,0-1 4 0 0,-7-13 2 0 0,5 6 12 0 0,7 8-8 0 0,0 1 1 0 0,-1-1-1 0 0,1 1 0 0 0,0 0 1 0 0,-1-1-1 0 0,1 1 1 0 0,0-1-1 0 0,-1 1 0 0 0,1 0 1 0 0,0-1-1 0 0,0 1 0 0 0,-1 0 1 0 0,1 0-1 0 0,1 0 1 0 0,-2 0-2 0 0,4-1-9 0 0,1 0 0 0 0,-1 0 0 0 0,0 1 0 0 0,0 0 0 0 0,0 0 0 0 0,1 0 0 0 0,-1 1 0 0 0,5 0 0 0 0,36 11-24 0 0,-27-7-3 0 0,-2 0 34 0 0,-10-5-64 0 0,-11-4 19 0 0,-9-6-3 0 0,-90-45-220 0 0,62 34 306 0 0,1-1 0 0 0,-61-44-1 0 0,16 0 369 0 0,85 65-316 0 0,4 1-93 0 0,0 1 0 0 0,-1 0 0 0 0,1 0 0 0 0,0 0 0 0 0,0 0 0 0 0,-1 0 0 0 0,5 3 0 0 0,1 1-29 0 0,65 29-97 0 0,92 37-91 0 0,-30-30 220 0 0,-133-40 213 0 0,-2-3-201 0 0,0 1-1 0 0,-1-1 1 0 0,1 1-1 0 0,0-1 1 0 0,-1 1-1 0 0,0-1 1 0 0,1 1 0 0 0,-1-1-1 0 0,0 1 1 0 0,0 0-1 0 0,0-1 1 0 0,1 1-1 0 0,-2 0 1 0 0,1 0-1 0 0,-2-2 1 0 0,-21-16 16 0 0,16 13-6 0 0,-20-13-11 0 0,0 1-1 0 0,-1 1 1 0 0,-36-14 0 0 0,-22-12-1 0 0,49 24-22 0 0,36 18-54 0 0,3 4-348 0 0,2 2 401 0 0,1 0-1 0 0,-1-1 1 0 0,1 1-1 0 0,0-1 1 0 0,0 1-1 0 0,0-1 1 0 0,0 0-1 0 0,1-1 1 0 0,0 1-1 0 0,5 3 1 0 0,12 5-58 0 0,24 11 0 0 0,-28-14 61 0 0,8 3-4 0 0,58 26-33 0 0,-82-37 228 0 0,-3-4-127 0 0,-6-5-36 0 0,0 1 0 0 0,0 0 0 0 0,0 0 0 0 0,-1 1 0 0 0,0-1-1 0 0,0 2 1 0 0,-11-7 0 0 0,-69-30 137 0 0,34 17 48 0 0,53 25-221 0 0,1 0 0 0 0,-1-1 0 0 0,0 1 0 0 0,1 0 0 0 0,-1-1 0 0 0,0 1 1 0 0,1 0-1 0 0,-1 0 0 0 0,0 0 0 0 0,1 0 0 0 0,-1 0 0 0 0,0-1 0 0 0,1 1 0 0 0,-1 0 0 0 0,0 1 0 0 0,1-1 0 0 0,-2 0 0 0 0,2 1 11 0 0,0 0 0 0 0,0 0-1 0 0,0 0 1 0 0,0 0-1 0 0,0 0 1 0 0,1 0 0 0 0,-1 0-1 0 0,0 0 1 0 0,0 0 0 0 0,1 1-1 0 0,-1-1 1 0 0,1-1 0 0 0,-1 1-1 0 0,1 0 1 0 0,-1 0-1 0 0,1 0 1 0 0,0 0 0 0 0,-1 0-1 0 0,1 0 1 0 0,0-1 0 0 0,1 2-1 0 0,1 1-10 0 0,2 1 8 0 0,-1 1 0 0 0,1-1-1 0 0,0 0 1 0 0,0 0 0 0 0,1 0-1 0 0,8 4 1 0 0,39 15 4 0 0,-33-16-2 0 0,21 6-83 0 0,-39-13 328 0 0,-3-2-226 0 0,0 0 0 0 0,-1 0 0 0 0,1 0 0 0 0,-1 0 0 0 0,1 0-1 0 0,-1 1 1 0 0,1-1 0 0 0,-1 0 0 0 0,0 1 0 0 0,0-1 0 0 0,-3-1-1 0 0,3 1 7 0 0,-12-7 7 0 0,0 1-1 0 0,0 0 1 0 0,-29-11 0 0 0,-1-1-15 0 0,-5-2 237 0 0,0 1 1 0 0,-2 3-1 0 0,-82-19 0 0 0,42 20-8 0 0,-113-8 0 0 0,126 18-230 0 0,-120-7 32 0 0,141 15-805 0 0,59 2 666 0 0,2 1 85 0 0,0 0-1 0 0,1 1 1 0 0,-1-1-1 0 0,1-1 1 0 0,0 1-1 0 0,0-1 0 0 0,1 0 1 0 0,-1 0-1 0 0,1 0 1 0 0,8 2-1 0 0,11 4-48 0 0,27 4-1 0 0,-46-11 63 0 0,271 51-57 0 0,-170-34 44 0 0,-41-3 168 0 0,-136-33-26 0 0,-125-14 1 0 0,97 18-78 0 0,-476-60 211 0 0,568 72-258 0 0,-178-22 88 0 0,-129-14 24 0 0,-83-2 12 0 0,64 8 44 0 0,223 27-16 0 0,-114 10-1 0 0,198-4-147 0 0,-1 1 0 0 0,-41 10 0 0 0,64-12-10 0 0,1 0-1 0 0,-1 0 1 0 0,0 0-1 0 0,1 0 1 0 0,0 0 0 0 0,-1 1-1 0 0,1-1 1 0 0,0 1-1 0 0,-3 2 1 0 0,4-4 0 0 0,1 0 0 0 0,0 0 0 0 0,0 0 0 0 0,0 0 0 0 0,0 0 0 0 0,0 0 0 0 0,0 0 0 0 0,0 0 0 0 0,0 0 0 0 0,0 1 0 0 0,0-1 0 0 0,0 0 0 0 0,0 0 1 0 0,0 0-1 0 0,0 0 0 0 0,0 0 0 0 0,-1 0 0 0 0,1 0 0 0 0,0 0 0 0 0,0 0 0 0 0,0 1 0 0 0,0-1 0 0 0,0 0 0 0 0,0 0 0 0 0,0 0 0 0 0,0 0 0 0 0,0 0 0 0 0,0 0 0 0 0,0 0 0 0 0,0 0 0 0 0,1 0 0 0 0,-1 1 0 0 0,0-1 0 0 0,0 0 0 0 0,0 0 0 0 0,0 0 0 0 0,0 0 0 0 0,0 0 1 0 0,0 0-1 0 0,0 0 0 0 0,0 0 0 0 0,0 0 0 0 0,0 0 0 0 0,0 0 0 0 0,0 1 0 0 0,0-1 0 0 0,0 0 0 0 0,1 0 0 0 0,-1 0 0 0 0,0 0 0 0 0,3 3-25 0 0,0 1 0 0 0,1-1 0 0 0,-1 0-1 0 0,1 0 1 0 0,-1-1 0 0 0,1 1 0 0 0,0-1 0 0 0,0 0 0 0 0,1 0 0 0 0,5 2 0 0 0,50 14-243 0 0,-49-15 222 0 0,464 83-345 0 0,-429-79 361 0 0,103 13 6 0 0,109 18-2 0 0,-143-18 37 0 0,270 60 46 0 0,-359-72-55 0 0,28 13 0 0 0,-53-21 1 0 0,0 0 0 0 0,0 0-1 0 0,0 1 1 0 0,-1-1 0 0 0,1 0-1 0 0,0 1 1 0 0,0-1 0 0 0,-1 0-1 0 0,1 1 1 0 0,0-1 0 0 0,-1 1-1 0 0,1-1 1 0 0,0 1 0 0 0,-1 0-1 0 0,1-1 1 0 0,-1 1 0 0 0,1-1-1 0 0,-1 1 1 0 0,1 0 0 0 0,-1 0-1 0 0,1 0 1 0 0,-2 0 4 0 0,0 0 0 0 0,0 0-1 0 0,0 0 1 0 0,0 0 0 0 0,0 0 0 0 0,-1 0 0 0 0,1-1-1 0 0,0 1 1 0 0,0 0 0 0 0,-1-1 0 0 0,1 1 0 0 0,0-1-1 0 0,-1 1 1 0 0,1-1 0 0 0,0 0 0 0 0,-3 1 0 0 0,-32 5 66 0 0,-28-2 238 0 0,-107-7 0 0 0,114 1-167 0 0,-1073-53 1420 0 0,427 8-942 0 0,611 42-587 0 0,-164-14 162 0 0,500 36-1235 0 0,1-17 916 0 0,-106-1-10 0 0,50 1 24 0 0,418 3-80 0 0,0 23 97 0 0,-548-20-234 0 0,-55-6 166 0 0,-18 1 56 0 0,7-2 97 0 0,-499-23 337 0 0,460 20-320 0 0,-147-15 210 0 0,42 4-6 0 0,82 9-127 0 0,-269-33 396 0 0,325 35-470 0 0,27 1 59 0 0,108-3-119 0 0,-50 4-49 0 0,559-14-177 0 0,-599 16 274 0 0,465 13 0 0 0,75 54-128 0 0,-535-60 128 0 0,305 64 0 0 0,-283-57 6 0 0,213 57 52 0 0,-259-68-47 0 0,-9-2 42 0 0,7 1 1 0 0,2 0-44 0 0,-4 0-10 0 0,1 0 1 0 0,-1 1-1 0 0,0 0 0 0 0,15 7 0 0 0,2 1-11 0 0,151 57-44 0 0,-67-23 56 0 0,-67-28-1 0 0,-14-5 0 0 0,1-1 0 0 0,54 12 0 0 0,-70-23 11 0 0,-4-4 42 0 0,-10 4-50 0 0,1-1 0 0 0,-1 1 0 0 0,0-1 0 0 0,1 1 0 0 0,-1-1 0 0 0,1 1 0 0 0,-1-1 0 0 0,0 1 0 0 0,0-1 0 0 0,1 1 0 0 0,-1-1 0 0 0,0 1 0 0 0,0-1 0 0 0,0 1 0 0 0,0-1 0 0 0,1 0 0 0 0,-1 1 0 0 0,0-1 0 0 0,0 1 0 0 0,0-1 0 0 0,0 0 0 0 0,0-1 6 0 0,0-11 34 0 0,-1 8-30 0 0,-9-28-16 0 0,7 20 3 0 0,1 0 0 0 0,2 4-10 0 0,0 9 4 0 0,0-1 1 0 0,1 1 0 0 0,-1-1-1 0 0,0 1 1 0 0,0 0 0 0 0,1-1 0 0 0,-1 1-1 0 0,1 0 1 0 0,-1-1 0 0 0,0 1-1 0 0,1 0 1 0 0,-1-1 0 0 0,1 1-1 0 0,-1 0 1 0 0,0 0 0 0 0,1 0-1 0 0,-1-1 1 0 0,1 1 0 0 0,-1 0 0 0 0,1 0-1 0 0,-1 0 1 0 0,1 0 0 0 0,0 0-1 0 0,11-2-64 0 0,-2 2 18 0 0,-1 1 0 0 0,0 0 0 0 0,1 1 1 0 0,-1 0-1 0 0,0 1 0 0 0,18 6 0 0 0,-8-2 15 0 0,66 26 37 0 0,-71-26 0 0 0,-3-1-10 0 0,-9-5-44 0 0,-3-3-63 0 0,-2-3 113 0 0,0 0 1 0 0,-1 1-1 0 0,0-1 1 0 0,0 1-1 0 0,0 0 1 0 0,0 0-1 0 0,-1 0 1 0 0,0 0-1 0 0,-8-4 1 0 0,5 3-26 0 0,-1 0 19 0 0,6 4 10 0 0,0 0 0 0 0,0-1-1 0 0,0 0 1 0 0,0 0 0 0 0,0 0 0 0 0,1 0 0 0 0,-5-4 0 0 0,2 2 0 0 0,5 4 0 0 0,-22-26 0 0 0,21 26 0 0 0,1 0 0 0 0,0 0 0 0 0,0 0 0 0 0,0 0 0 0 0,0 0 0 0 0,-1 0 0 0 0,1 0 0 0 0,0-1 0 0 0,0 1 0 0 0,0 0 0 0 0,0 0 0 0 0,0 0 0 0 0,0 0 0 0 0,-1 0 0 0 0,1 0 0 0 0,0-1 0 0 0,0 1 0 0 0,0 0 0 0 0,0 0 0 0 0,0 0 0 0 0,0 0 0 0 0,0 0 0 0 0,0-1 0 0 0,0 1 0 0 0,0 0 0 0 0,0 0 0 0 0,0 0 0 0 0,0 0 0 0 0,0-1 0 0 0,0 1 0 0 0,0 0 0 0 0,0 0 0 0 0,0 0 0 0 0,0 0 0 0 0,0-1 0 0 0,0 1 0 0 0,0 0 0 0 0,0 0 0 0 0,0 0 0 0 0,0 0 0 0 0,0-1 0 0 0,0 1 0 0 0,0 0 0 0 0,0 0 0 0 0,0 0 0 0 0,1 0 0 0 0,-1 0 0 0 0,0 0 0 0 0,0-1 0 0 0,0 1 0 0 0,0 0 0 0 0,0 0 0 0 0,0 0 0 0 0,1 0 0 0 0,-1 0 0 0 0,0 0 0 0 0,0 0 0 0 0,9-1 0 0 0,-8 1 0 0 0,17 2-12 0 0,0-1 0 0 0,-1 2 1 0 0,24 6-1 0 0,-32-7-5 0 0,6 3 17 0 0,-14-5 0 0 0,-3-2 0 0 0,-9-6 0 0 0,-16-9 0 0 0,-4 0-33 0 0,-63-22-1 0 0,-38-3 41 0 0,30 11 53 0 0,33 10-116 0 0,-110-19 0 0 0,163 37-6 0 0,-27-10-1 0 0,-9-3-20 0 0,-8 4 19 0 0,-62-5 0 0 0,-116-14-176 0 0,-43-44-218 0 0,151 37 324 0 0,-417-160 293 0 0,208 69 114 0 0,30 13-9 0 0,-14-12 312 0 0,269 109-480 0 0,1 2-114 0 0,50 16-72 0 0,7 2 0 0 0,701 126-1608 0 0,-476-86 1490 0 0,59 9 102 0 0,-231-40 63 0 0,58 6 32 0 0,-99-16 41 0 0,-16 0-30 0 0,0 0 1 0 0,0 0-1 0 0,1 0 1 0 0,-1 0-1 0 0,0 0 0 0 0,0 0 1 0 0,0 0-1 0 0,0 0 1 0 0,0 0-1 0 0,0 0 0 0 0,0 0 1 0 0,0 0-1 0 0,0 0 1 0 0,0 0-1 0 0,1 0 0 0 0,-1 0 1 0 0,0-1-1 0 0,0 1 1 0 0,0 0-1 0 0,0 0 0 0 0,0 0 1 0 0,0 0-1 0 0,0 0 1 0 0,0 0-1 0 0,0 0 0 0 0,0 0 1 0 0,0 0-1 0 0,0 0 1 0 0,0 0-1 0 0,0-1 0 0 0,0 1 1 0 0,0 0-1 0 0,0 0 1 0 0,0 0-1 0 0,0 0 0 0 0,0 0 1 0 0,0 0-1 0 0,0 0 1 0 0,0 0-1 0 0,0 0 0 0 0,0 0 1 0 0,0-1-1 0 0,0 1 0 0 0,0 0 1 0 0,0 0-1 0 0,0 0 1 0 0,0 0-1 0 0,0 0 0 0 0,0 0 1 0 0,0 0-1 0 0,0 0 1 0 0,0 0-1 0 0,-7-5 40 0 0,-2-1-6 0 0,0 2-1 0 0,0-1 1 0 0,0 2-1 0 0,-20-7 1 0 0,0 1 19 0 0,-572-183 493 0 0,73 56 638 0 0,219 58-731 0 0,60 12-209 0 0,-222-54-41 0 0,347 89-192 0 0,-126-24-12 0 0,240 53 0 0 0,5 1-5 0 0,1 0 0 0 0,-1 1 0 0 0,0 0 0 0 0,0 0 0 0 0,-5 0 0 0 0,7 0-74 0 0,5 3-33 0 0,6 4 1 0 0,-1 0 0 0 0,1 0 1 0 0,0-1-1 0 0,1 0 1 0 0,9 5-1 0 0,53 24-190 0 0,136 45-101 0 0,8-16-45 0 0,-10-4-19 0 0,59 45-37 0 0,-262-104 504 0 0,9 3 0 0 0,-1 0 0 0 0,1 1 0 0 0,-1 1 0 0 0,0-1 0 0 0,-1 2 0 0 0,1-1 0 0 0,-1 1 0 0 0,11 12 0 0 0,-19-18-2 0 0,0-1 0 0 0,0 1 0 0 0,0 0 0 0 0,-1 0 1 0 0,1 0-1 0 0,0 0 0 0 0,-1 0 0 0 0,1 1 0 0 0,-1-1 0 0 0,1 0 0 0 0,-1 0 0 0 0,1 0 0 0 0,-1 0 0 0 0,0 1 0 0 0,1-1 0 0 0,-1 0 0 0 0,0 0 0 0 0,0 1 0 0 0,0-1 0 0 0,0 0 0 0 0,0 0 0 0 0,-1 0 0 0 0,1 1 0 0 0,0-1 0 0 0,0 0 0 0 0,-1 0 0 0 0,1 0 0 0 0,-1 1 0 0 0,1-1 0 0 0,-1 0 0 0 0,1 0 1 0 0,-1 0-1 0 0,0 0 0 0 0,1 0 0 0 0,-1 0 0 0 0,0 0 0 0 0,0 0 0 0 0,0-1 0 0 0,-1 2 0 0 0,-3 2-6 0 0,0-1 0 0 0,0 0 0 0 0,0 0 0 0 0,0 0 1 0 0,0-1-1 0 0,-1 0 0 0 0,-7 3 0 0 0,-18 2-18 0 0,-1 0 0 0 0,-45 3 1 0 0,-70-3-36 0 0,104-5 42 0 0,-936-25 59 0 0,1-76 452 0 0,302-7 182 0 0,601 92-560 0 0,-717-157 1186 0 0,586 119-916 0 0,-327-90 668 0 0,353 92-682 0 0,-314-103 469 0 0,474 145-798 0 0,-26-11 3 0 0,42 17-42 0 0,1 1-1 0 0,-1-1 1 0 0,1-1-1 0 0,0 1 0 0 0,0 0 1 0 0,0-1-1 0 0,0 1 1 0 0,1-1-1 0 0,-4-4 1 0 0,5 5 14 0 0,5 1-32 0 0,35-7-301 0 0,1 2 0 0 0,55-2 0 0 0,-22 3 25 0 0,800-54-2266 0 0,-300 45 2108 0 0,-30 16 449 0 0,-321 1 20 0 0,616 51 683 0 0,-836-54-697 0 0,18 2 52 0 0,0 0-1 0 0,-1 1 1 0 0,1 1 0 0 0,29 11-1 0 0,-49-15-54 0 0,0 0 0 0 0,0 0 0 0 0,0 0 0 0 0,0 0 0 0 0,0 1 1 0 0,0-1-1 0 0,0 0 0 0 0,0 0 0 0 0,0 0 0 0 0,0 0 0 0 0,0 0 0 0 0,0 1 0 0 0,0-1 0 0 0,0 0 0 0 0,0 0 0 0 0,0 0 0 0 0,0 0 0 0 0,0 0 0 0 0,-1 1 0 0 0,1-1 0 0 0,0 0 0 0 0,0 0 0 0 0,0 0 0 0 0,0 0 0 0 0,0 0 0 0 0,0 0 0 0 0,0 0 0 0 0,0 0 0 0 0,-1 1 0 0 0,1-1 0 0 0,0 0 0 0 0,0 0 0 0 0,0 0 0 0 0,0 0 0 0 0,0 0 1 0 0,0 0-1 0 0,-1 0 0 0 0,1 0 0 0 0,0 0 0 0 0,0 0 0 0 0,0 0 0 0 0,0 0 0 0 0,-1 0 0 0 0,1 0 0 0 0,0 0 0 0 0,0 0 0 0 0,0 0 0 0 0,-10 4-4 0 0,-6-2-55 0 0,-1 0 1 0 0,1-1-1 0 0,-24-1 0 0 0,25 0 26 0 0,-892-50-319 0 0,-126-84 797 0 0,-98-121 1426 0 0,803 156-1422 0 0,266 76-341 0 0,2-3-1 0 0,1-2 0 0 0,-65-42 0 0 0,113 64-73 0 0,1-1 0 0 0,0-1 0 0 0,1 0 0 0 0,-14-14-1 0 0,21 20-25 0 0,0 0 0 0 0,0 0 1 0 0,0-1-1 0 0,1 1 0 0 0,-1 0 0 0 0,1-1 0 0 0,-1 1 0 0 0,1-1 0 0 0,0 0 0 0 0,0 1 0 0 0,0-1 0 0 0,1 0 0 0 0,-1 0 0 0 0,1 1 0 0 0,-1-1 0 0 0,1 0 0 0 0,0 0 0 0 0,0 0 1 0 0,0 0-1 0 0,0 0 0 0 0,1 1 0 0 0,-1-1 0 0 0,1 0 0 0 0,1-5 0 0 0,1 3 4 0 0,0-1 1 0 0,0 1-1 0 0,1 0 0 0 0,-1 0 1 0 0,1 1-1 0 0,0-1 1 0 0,0 1-1 0 0,1 0 0 0 0,-1 0 1 0 0,6-3-1 0 0,9-6 16 0 0,27-13-1 0 0,-41 24-30 0 0,54-27-218 0 0,1 3-1 0 0,91-26 1 0 0,131-20-326 0 0,-263 68 519 0 0,1034-189-950 0 0,10 96 934 0 0,-1008 94 47 0 0,143-8 158 0 0,-188 9-88 0 0,-10 2-73 0 0,0 0 0 0 0,0 0 0 0 0,0 0 0 0 0,0 0 0 0 0,0 0 0 0 0,0 0 0 0 0,0 0 0 0 0,0 0 0 0 0,0 0 0 0 0,0 0 0 0 0,0 0 0 0 0,0 0-1 0 0,0 0 1 0 0,0 0 0 0 0,0 0 0 0 0,0 0 0 0 0,0 0 0 0 0,0 0 0 0 0,0 0 0 0 0,0 0 0 0 0,0 0 0 0 0,0 0 0 0 0,0-1 0 0 0,0 1 0 0 0,0 0 0 0 0,0 0-1 0 0,0 0 1 0 0,0 0 0 0 0,0 0 0 0 0,0 0 0 0 0,0 0 0 0 0,0 0 0 0 0,0 0 0 0 0,0 0 0 0 0,0 0 0 0 0,0 0 0 0 0,0 0 0 0 0,0 0 0 0 0,0 0 0 0 0,0 0-1 0 0,0 0 1 0 0,0 0 0 0 0,0 0 0 0 0,0 0 0 0 0,0 0 0 0 0,0 0 0 0 0,0 0 0 0 0,0 0 0 0 0,0 0 0 0 0,0-1 0 0 0,0 1 0 0 0,0 0 0 0 0,0 0 0 0 0,0 0-1 0 0,0 0 1 0 0,0 0 0 0 0,0 0 0 0 0,0 0 0 0 0,0 0 0 0 0,-19-3 162 0 0,-257-15 445 0 0,199 15-575 0 0,-1587-64 232 0 0,14-48 868 0 0,1609 111-1108 0 0,-181-24 111 0 0,175 19-52 0 0,1-1 0 0 0,-74-28 0 0 0,116 37-74 0 0,-32-16 84 0 0,34 16-87 0 0,0 1 1 0 0,1-1-1 0 0,-1 0 0 0 0,1-1 1 0 0,-1 1-1 0 0,1 0 0 0 0,-1 0 1 0 0,1-1-1 0 0,0 1 1 0 0,0-1-1 0 0,0 1 0 0 0,0-1 1 0 0,0 1-1 0 0,0-1 0 0 0,0 0 1 0 0,-1-2-1 0 0,2 3-3 0 0,0-1 1 0 0,0 1-1 0 0,0 0 0 0 0,1 0 0 0 0,-1 0 0 0 0,0 0 0 0 0,1-1 0 0 0,-1 1 1 0 0,1 0-1 0 0,-1 0 0 0 0,1 0 0 0 0,-1 0 0 0 0,1 0 0 0 0,0 0 0 0 0,-1 0 1 0 0,1 0-1 0 0,0 1 0 0 0,0-1 0 0 0,0 0 0 0 0,0 0 0 0 0,0 0 0 0 0,0 1 1 0 0,0-1-1 0 0,0 1 0 0 0,0-1 0 0 0,0 1 0 0 0,1-1 0 0 0,12-6-17 0 0,0 2 1 0 0,0 0-1 0 0,28-6 0 0 0,-35 9-5 0 0,1000-201-1473 0 0,575 43 1004 0 0,-1508 158 479 0 0,609-7-84 0 0,-750 5 37 0 0,-331-6 74 0 0,-882-29 210 0 0,4-35-8 0 0,604-16 548 0 0,660 89-710 0 0,1-2 0 0 0,1 0 0 0 0,-1 0 0 0 0,0-1 1 0 0,1 0-1 0 0,-12-7 0 0 0,20 10 35 0 0,25-16 51 0 0,-3 8-177 0 0,-1 0 0 0 0,1 1 0 0 0,42-10 0 0 0,71-7-269 0 0,-107 21 267 0 0,615-89-1268 0 0,1018-17-1 0 0,-1163 125 1050 0 0,-494-15 252 0 0,0 0 0 0 0,1 0 0 0 0,-1 0 0 0 0,0 1 0 0 0,0-1 0 0 0,0 1 0 0 0,0-1 0 0 0,0 1 0 0 0,3 1 0 0 0,-6-1 0 0 0,0-1 0 0 0,0 1 0 0 0,0 0 0 0 0,0-1 0 0 0,0 1 0 0 0,0-1 0 0 0,0 1 0 0 0,0-1 0 0 0,-1 1 0 0 0,1-1 0 0 0,0 0 0 0 0,0 1 0 0 0,0-1 0 0 0,-1 0 0 0 0,-1 0 0 0 0,-85 12-28 0 0,-106 1-1 0 0,117-9 22 0 0,-1437 25 77 0 0,328-78 1010 0 0,1108 42-642 0 0,1-2 0 0 0,-131-34 0 0 0,205 42-262 0 0,5 0-29 0 0,9-2-142 0 0,0 0 0 0 0,0 0 0 0 0,0 1 0 0 0,0 1 0 0 0,21-1 0 0 0,-6 1 5 0 0,744-60-1163 0 0,-527 43 898 0 0,710-41-428 0 0,211 48 203 0 0,-1149 11 473 0 0,23 0-26 0 0,0 2 0 0 0,0 1 0 0 0,45 10 1 0 0,-82-13 28 0 0,1 0 1 0 0,-1 0 0 0 0,0 0 0 0 0,0 1 0 0 0,0-1 0 0 0,0 0 0 0 0,0 1 0 0 0,1-1-1 0 0,-1 1 1 0 0,0-1 0 0 0,0 1 0 0 0,0 0 0 0 0,0-1 0 0 0,-1 1 0 0 0,1 0-1 0 0,1 1 1 0 0,-2-1 0 0 0,-1 0-1 0 0,1-1 0 0 0,-1 1 1 0 0,1 0-1 0 0,-1 0 0 0 0,0-1 1 0 0,1 1-1 0 0,-1 0 0 0 0,0-1 1 0 0,0 1-1 0 0,0 0 0 0 0,1-1 1 0 0,-1 1-1 0 0,0-1 0 0 0,0 0 1 0 0,0 1-1 0 0,0-1 0 0 0,0 0 1 0 0,0 1-1 0 0,0-1 0 0 0,0 0 1 0 0,0 0-1 0 0,-1 0 0 0 0,-34 7-68 0 0,-176 11-142 0 0,111-11 156 0 0,-813 51 48 0 0,-2-28 278 0 0,-87-41 410 0 0,364-34 817 0 0,577 37-1079 0 0,58 7-231 0 0,8 1-31 0 0,272 2-526 0 0,4-17-28 0 0,-182 9 309 0 0,428-29-241 0 0,232-12-107 0 0,1100 35-561 0 0,-1837 13 963 0 0,-2-1-56 0 0,1 1 1 0 0,-1 1-1 0 0,19 4 0 0 0,-37-5 20 0 0,-5 0-11 0 0,-398 27-835 0 0,345-26 915 0 0,-1326 3 806 0 0,233-34 604 0 0,1143 29-1395 0 0,-501-32 1234 0 0,483 28-945 0 0,-31-6-1 0 0,53 9-154 0 0,16-1-15 0 0,-6 2-116 0 0,219-5-182 0 0,86-5-168 0 0,-261 8 305 0 0,1386-42-522 0 0,-723 46 289 0 0,-595 0 191 0 0,1 6-1 0 0,134 26 0 0 0,-253-34 70 0 0,-1 0 1 0 0,0 0-1 0 0,0 0 1 0 0,0 0-1 0 0,0 0 1 0 0,0 0-1 0 0,0 0 1 0 0,0 0-1 0 0,0 0 1 0 0,0 0-1 0 0,0 0 1 0 0,1 1-1 0 0,-1-1 1 0 0,0 0-1 0 0,0 0 1 0 0,0 0-1 0 0,0 0 1 0 0,0 0-1 0 0,0 0 1 0 0,0 0-1 0 0,0 0 1 0 0,0 1-1 0 0,0-1 1 0 0,0 0-1 0 0,0 0 1 0 0,0 0-1 0 0,0 0 1 0 0,0 0-1 0 0,0 0 1 0 0,0 0-1 0 0,0 1 1 0 0,0-1-1 0 0,0 0 1 0 0,0 0-1 0 0,0 0 1 0 0,0 0-1 0 0,0 0 1 0 0,0 0-1 0 0,0 0 1 0 0,0 0-1 0 0,0 1 1 0 0,-1-1-1 0 0,1 0 1 0 0,0 0-1 0 0,0 0 1 0 0,0 0-1 0 0,0 0 1 0 0,0 0-1 0 0,0 0 1 0 0,0 0-1 0 0,0 0 1 0 0,0 0-1 0 0,0 0 1 0 0,-1 0-1 0 0,1 0 1 0 0,0 0-1 0 0,0 0 1 0 0,0 1-1 0 0,0-1 0 0 0,0 0 1 0 0,0 0-1 0 0,0 0 1 0 0,-1 0-1 0 0,1 0 1 0 0,0 0-1 0 0,-8 4-55 0 0,-2-1 5 0 0,0 0 0 0 0,0-1 0 0 0,0-1 0 0 0,-17 1 0 0 0,13-1 11 0 0,-377 13-492 0 0,-4-18 564 0 0,288 2-50 0 0,-899-56 279 0 0,668 11 190 0 0,246 29 298 0 0,-147-51 1 0 0,223 63-562 0 0,13 5-21 0 0,7 0-77 0 0,27-3-89 0 0,0 1 0 0 0,1 1 0 0 0,44 5-1 0 0,-36-2-65 0 0,287 4-275 0 0,-3-1 144 0 0,-10 0 34 0 0,52 2-22 0 0,-359-6 183 0 0,663 27-80 0 0,-393-8 25 0 0,-49-2-67 0 0,-184-15 87 0 0,-3 0 18 0 0,82 13 0 0 0,-119-14-46 0 0,-360-16-672 0 0,101 1 638 0 0,-214-13 90 0 0,310 12 16 0 0,-444-56 81 0 0,588 68-71 0 0,-458-88 751 0 0,341 53-64 0 0,130 37-605 0 0,5 1-8 0 0,869 27-962 0 0,-805-24 910 0 0,454 29-139 0 0,-295-17 16 0 0,502 56 70 0 0,-715-70 9 0 0,1 1 0 0 0,18 6 0 0 0,-28-7-96 0 0,-7-1-3 0 0,-69 3-153 0 0,35-1 144 0 0,-42-3-1 0 0,-371-34-277 0 0,-378-73 314 0 0,334 18 727 0 0,364 58-90 0 0,335 60-1123 0 0,-139-22 484 0 0,438 42-51 0 0,220 26-16 0 0,-587-57 148 0 0,270 33 0 0 0,-261-25 0 0 0,-107-18 0 0 0,-249-43-66 0 0,-140-28-60 0 0,5-7-33 0 0,-67-15 149 0 0,6-18 201 0 0,222 48 131 0 0,182 55-252 0 0,6 0 15 0 0,36-4-88 0 0,0 1 0 0 0,0 2 0 0 0,42 3-1 0 0,-45 0 6 0 0,487 16-125 0 0,-316-9 57 0 0,-3 0 46 0 0,729 20-99 0 0,-906-28 119 0 0,20 1 0 0 0,74-7 0 0 0,-121 6 0 0 0,-1 0 0 0 0,0 0 0 0 0,1 0 0 0 0,-1 0 0 0 0,1 0 0 0 0,-1 0 0 0 0,0 0 0 0 0,1 0 0 0 0,-1 0 0 0 0,1-1 0 0 0,-1 1 0 0 0,0 0 0 0 0,1 0 0 0 0,-1 0 0 0 0,0 0 0 0 0,1 0 0 0 0,-1-1 0 0 0,0 1 0 0 0,1 0 0 0 0,-1 0 0 0 0,0-1 0 0 0,1 1 0 0 0,-1 0 0 0 0,0 0 0 0 0,0-1 0 0 0,1 1 0 0 0,-1-1 0 0 0,0 0 0 0 0,-1 0 0 0 0,0 0 0 0 0,1 0 0 0 0,-1 1 0 0 0,0-1 0 0 0,0 0 0 0 0,0 0 0 0 0,1 1 0 0 0,-1-1 0 0 0,0 1 0 0 0,0-1 0 0 0,0 0 0 0 0,0 1 0 0 0,-2-1 0 0 0,-22-8 0 0 0,18 6 0 0 0,-63-20-158 0 0,-114-22 0 0 0,-78 3-401 0 0,94 17 346 0 0,-888-161-19 0 0,360 24 584 0 0,648 149-278 0 0,5 2 115 0 0,1-3 0 0 0,-60-26-1 0 0,100 39 44 0 0,40 3-66 0 0,68 13 0 0 0,-47-6-178 0 0,359 44-175 0 0,18 2 12 0 0,-112-14 65 0 0,-67-9 34 0 0,65 0 16 0 0,96 15-4 0 0,-355-37 64 0 0,107 21 0 0 0,-162-28-2 0 0,-17-3 1 0 0,-21-3 19 0 0,-8-2 35 0 0,-235-23 149 0 0,-276-17-192 0 0,368 29-10 0 0,-483-53-82 0 0,344 36 234 0 0,-84-6 170 0 0,227 28-119 0 0,-85-8 109 0 0,269 21-326 0 0,0-1 0 0 0,0 1 1 0 0,8 3-1 0 0,15 5-71 0 0,57 6-62 0 0,127 7 0 0 0,-127-16 120 0 0,434 30-27 0 0,-288-23 54 0 0,107 6 0 0 0,26 0 0 0 0,138 3 0 0 0,-372-23 0 0 0,-115-1 12 0 0,-17 1-11 0 0,0 0 1 0 0,0 0-1 0 0,0 0 0 0 0,0 0 0 0 0,0-1 0 0 0,0 1 0 0 0,-1 0 0 0 0,1 0 1 0 0,0 0-1 0 0,0 0 0 0 0,0 0 0 0 0,0 0 0 0 0,0 0 0 0 0,0 0 1 0 0,0 0-1 0 0,0 0 0 0 0,0 0 0 0 0,0 0 0 0 0,0 0 0 0 0,0-1 0 0 0,0 1 1 0 0,0 0-1 0 0,0 0 0 0 0,0 0 0 0 0,0 0 0 0 0,0 0 0 0 0,0 0 1 0 0,0 0-1 0 0,0 0 0 0 0,0 0 0 0 0,0 0 0 0 0,0 0 0 0 0,0 0 0 0 0,0-1 1 0 0,0 1-1 0 0,0 0 0 0 0,0 0 0 0 0,0 0 0 0 0,0 0 0 0 0,1 0 0 0 0,-1 0 1 0 0,0 0-1 0 0,0 0 0 0 0,0 0 0 0 0,0 0 0 0 0,0 0 0 0 0,0 0 1 0 0,0 0-1 0 0,0 0 0 0 0,0 0 0 0 0,-8-8 14 0 0,-1 1 1 0 0,0 1-1 0 0,0 0 1 0 0,-1 0-1 0 0,1 0 1 0 0,-1 2-1 0 0,-1-1 1 0 0,-11-3-1 0 0,-95-23 45 0 0,60 18-50 0 0,-271-85-125 0 0,134 37 62 0 0,153 49 53 0 0,-9-2 3 0 0,0-3 1 0 0,-53-24 0 0 0,102 40 5 0 0,-1 0 1 0 0,0 1-1 0 0,0-1 1 0 0,1 0 0 0 0,-1 0-1 0 0,0 0 1 0 0,0-1-1 0 0,1 1 1 0 0,-1 0-1 0 0,1-1 1 0 0,-1 1-1 0 0,-1-3 1 0 0,6 4 45 0 0,137 12-102 0 0,-62-3-68 0 0,497 50-409 0 0,-527-54 524 0 0,126 7-10 0 0,-202-19 86 0 0,3-1 2 0 0,-492-85 121 0 0,290 54-158 0 0,113 19-30 0 0,-197-40 42 0 0,306 58-70 0 0,11 2-27 0 0,16 2-79 0 0,-22-2 122 0 0,173 15-378 0 0,263 29 197 0 0,47 7-64 0 0,-431-49 246 0 0,-174-17 264 0 0,76 8-197 0 0,-279-52-52 0 0,230 39-17 0 0,-118-32 2 0 0,179 43 0 0 0,30 7 2 0 0,7 0 0 0 0,8 1-20 0 0,37 2-142 0 0,0 2 1 0 0,57 10-1 0 0,-49-5 101 0 0,418 50-255 0 0,-385-41 335 0 0,-285-52 61 0 0,66 14-47 0 0,-403-63 156 0 0,469 75-178 0 0,62 9 51 0 0,6 0-13 0 0,165 26-303 0 0,-25-5 73 0 0,382 55 51 0 0,-517-75 138 0 0,25 0 76 0 0,-44-10 106 0 0,1 5-166 0 0,-1 0-1 0 0,1 0 0 0 0,-1 1 1 0 0,0 0-1 0 0,0 1 0 0 0,-19-2 1 0 0,-2-1 18 0 0,-4-3-36 0 0,-135-30-6 0 0,168 37-31 0 0,3 1 6 0 0,8-1-7 0 0,14 2 4 0 0,244 24-34 0 0,-186-12 60 0 0,-51-7 0 0 0,32 2 0 0 0,-47-7 0 0 0,1 0 0 0 0,-8 2 0 0 0,-10 0 0 0 0,-7 0 0 0 0,9-3 0 0 0,-11 1 5 0 0,0 0 0 0 0,0 0 0 0 0,0-1 0 0 0,0 0-1 0 0,0-1 1 0 0,-19-4 0 0 0,-7-1 15 0 0,8 4-16 0 0,-144-19 3 0 0,139 15-7 0 0,-1-1 0 0 0,-63-24-1 0 0,87 26 17 0 0,1-1 30 0 0,17 4 25 0 0,19 4 28 0 0,-25-2-99 0 0,356 58-216 0 0,-307-45 216 0 0,-2 3 0 0 0,1 1 0 0 0,87 46 0 0 0,-131-61 0 0 0,24 17 11 0 0,-27-18 322 0 0,-11-2-255 0 0,0 0-1 0 0,0-1 0 0 0,1 0 1 0 0,-1 0-1 0 0,-9-4 1 0 0,-6-2-9 0 0,-21-7-65 0 0,1-3 0 0 0,-54-28 0 0 0,37 16-6 0 0,26 13-10 0 0,50 13-228 0 0,-5 3 165 0 0,0 0 0 0 0,1 1-1 0 0,-1 0 1 0 0,0 1 0 0 0,12 2 0 0 0,51 14-8 0 0,-50-11 61 0 0,10 2 12 0 0,1 1-1 0 0,-1 2 0 0 0,-1 1 1 0 0,0 2-1 0 0,36 21 0 0 0,-19-6 11 0 0,-43-24 21 0 0,-9-3-5 0 0,-6-2 13 0 0,8 0-24 0 0,-24-3 18 0 0,0-1 0 0 0,0-2 0 0 0,0 0 0 0 0,-44-18 0 0 0,12 4-9 0 0,-5 0-14 0 0,-98-17 0 0 0,90 26-26 0 0,-6 0-77 0 0,-115-33 0 0 0,147 29 90 0 0,42 14-51 0 0,17 1-3 0 0,63 4 37 0 0,118 20-1 0 0,-154-17 28 0 0,-20-4 3 0 0,61 12 0 0 0,-4-1 0 0 0,-10-2 0 0 0,-10 1 88 0 0,-24-6-20 0 0,0 1-1 0 0,36 15 1 0 0,-26-6 4 0 0,5 2 2 0 0,-1 3 0 0 0,60 34-1 0 0,-84-41-73 0 0,-3-2 0 0 0,0 1 0 0 0,0 1 0 0 0,-1 1 0 0 0,-1 1 0 0 0,19 21 0 0 0,-21-17 16 0 0,-1 1 0 0 0,-1 1 0 0 0,24 45 0 0 0,-33-52-14 0 0,-8-12-6 0 0,2 2 78 0 0,-1-6-66 0 0,-1 1 0 0 0,0 0-1 0 0,0 0 1 0 0,1-1 0 0 0,-1 1-1 0 0,0-1 1 0 0,0 1-1 0 0,0-1 1 0 0,0 1 0 0 0,0-1-1 0 0,0 1 1 0 0,0-1 0 0 0,0 0-1 0 0,0 0 1 0 0,0 1 0 0 0,0-1-1 0 0,0 0 1 0 0,-1 0 0 0 0,-22 1 81 0 0,21-1-76 0 0,-23-2 9 0 0,0 0 0 0 0,-44-12 0 0 0,0 1-113 0 0,-135-31-51 0 0,147 30 133 0 0,21 4 11 0 0,16 4-59 0 0,-21-4 0 0 0,40 10-21 0 0,5 5-105 0 0,0-1 159 0 0,0 1 0 0 0,0-1 0 0 0,1 0 0 0 0,0 0 0 0 0,0 0 0 0 0,0 0 0 0 0,0-1 0 0 0,1 1 0 0 0,-1-1 0 0 0,7 3-1 0 0,3 1 27 0 0,0-1 0 0 0,27 9 0 0 0,47 8 222 0 0,154 18-1 0 0,-103-21-134 0 0,-109-15-78 0 0,-28-4 42 0 0,-12-9 102 0 0,-11-3-108 0 0,0 1 1 0 0,0 1-1 0 0,-1 0 0 0 0,-32-7 1 0 0,6 2-40 0 0,-99-38-124 0 0,-154-79 0 0 0,282 122 117 0 0,-54-31 9 0 0,72 39 43 0 0,4 2 1 0 0,49 6-72 0 0,86 25 0 0 0,-49-10 0 0 0,-24-8 18 0 0,166 41 0 0 0,-163-36 0 0 0,88 38 0 0 0,22 20 0 0 0,-165-71 0 0 0,-3-2 0 0 0,1 0 0 0 0,-1-1 0 0 0,1 0 0 0 0,18 2 0 0 0,-18-3 11 0 0,-9-2 226 0 0,-2-7-190 0 0,0 6-40 0 0,0 0 0 0 0,0 0 0 0 0,0 0-1 0 0,0 0 1 0 0,0 1 0 0 0,0-1 0 0 0,0 0 0 0 0,0 0 0 0 0,0 0 0 0 0,-1 0 0 0 0,1 0 0 0 0,0 0 0 0 0,-1 0 0 0 0,1 0 0 0 0,0 1 0 0 0,-1-1 0 0 0,1 0-1 0 0,-1 0 1 0 0,0 0 0 0 0,-1-1 0 0 0,-6-5 4 0 0,0 0 0 0 0,-1 0-1 0 0,0 0 1 0 0,0 1 0 0 0,-17-8 0 0 0,7 4-4 0 0,-16-8-7 0 0,0 2 0 0 0,-1 1 0 0 0,-69-18 0 0 0,61 25-64 0 0,34 6 48 0 0,8 1-58 0 0,4 4-428 0 0,6 4 499 0 0,-1-1 0 0 0,1 0-1 0 0,1 0 1 0 0,16 8-1 0 0,43 17 5 0 0,-2-2-1 0 0,75 32 40 0 0,-74-35 0 0 0,-3 6-25 0 0,-62-31 54 0 0,-4-2-11 0 0,-123-52 141 0 0,25 12-196 0 0,3-3-3 0 0,-133-57 0 0 0,224 99 0 0 0,-11-7 0 0 0,7 4 0 0 0,-1 0-12 0 0,9 4-46 0 0,13 10-21 0 0,5 0 22 0 0,0-1 1 0 0,31 10-1 0 0,-11-4 11 0 0,236 110 35 0 0,-241-111 41 0 0,1-1-1 0 0,50 12 0 0 0,-79-24 277 0 0,0 0-349 0 0,15 2 27 0 0,0 1 1 0 0,0 1-1 0 0,-1 0 0 0 0,27 11 1 0 0,-38-13 14 0 0,12 3 11 0 0,72 29 108 0 0,-69-24-118 0 0,-18-9 0 0 0,14 12 0 0 0,-13-10 0 0 0,15 12 0 0 0,-8-3 0 0 0,-2 2 0 0 0,-3 2 0 0 0,-1 0 0 0 0,1 1 0 0 0,-4-11 0 0 0,0 1 0 0 0,0-1 0 0 0,1 1 0 0 0,0-1 0 0 0,8 11 0 0 0,-2-1 0 0 0,-5-7 0 0 0,1-1 0 0 0,0 0 0 0 0,0 0 0 0 0,1 0 0 0 0,0-1 0 0 0,0 1 0 0 0,12 10 0 0 0,55 52 22 0 0,-49-44-8 0 0,2-1 0 0 0,42 31 0 0 0,-53-47-14 0 0,-15-9 0 0 0,0 0 0 0 0,0 0 0 0 0,1 0 0 0 0,-1 0 0 0 0,0 0 0 0 0,0 0 0 0 0,1 1 0 0 0,-1-1 0 0 0,0 0 0 0 0,0 0 0 0 0,0 0 0 0 0,0 0 0 0 0,1 0 0 0 0,-1 0 0 0 0,0 0 0 0 0,0 1 0 0 0,0-1 0 0 0,0 0 0 0 0,1 0 0 0 0,-1 0 0 0 0,0 0 0 0 0,0 1 0 0 0,0-1 0 0 0,0 0 0 0 0,0 0 0 0 0,0 0 0 0 0,0 1 0 0 0,0-1 0 0 0,0 0 0 0 0,1 0 0 0 0,-1 0 0 0 0,0 1 0 0 0,0-1 0 0 0,0 0 0 0 0,0 1 0 0 0,-8 0 0 0 0,-13-3 0 0 0,-147-38 2 0 0,68 14-14 0 0,97 25 11 0 0,-657-149-52 0 0,-5 33 0 0 0,641 114 44 0 0,6 0 7 0 0,-1 1-1 0 0,1 1 1 0 0,0 1-1 0 0,-37 3 1 0 0,55-3 1 0 0,0 0-1 0 0,0 0 1 0 0,0 0 0 0 0,0 0 0 0 0,0 0 0 0 0,0 0 0 0 0,-1 0 0 0 0,1 0 0 0 0,0 0 0 0 0,0 0 0 0 0,0 0 0 0 0,0 0 0 0 0,0 0-1 0 0,0 0 1 0 0,0 0 0 0 0,0 0 0 0 0,0 0 0 0 0,-1 1 0 0 0,1-1 0 0 0,0 0 0 0 0,0 0 0 0 0,0 0 0 0 0,0 0 0 0 0,0 0 0 0 0,0 0 0 0 0,0 0-1 0 0,0 0 1 0 0,0 0 0 0 0,0 0 0 0 0,0 0 0 0 0,0 0 0 0 0,0 0 0 0 0,-1 1 0 0 0,1-1 0 0 0,0 0 0 0 0,0 0 0 0 0,0 0 0 0 0,0 0-1 0 0,0 0 1 0 0,0 0 0 0 0,0 0 0 0 0,0 0 0 0 0,0 0 0 0 0,0 1 0 0 0,0-1 0 0 0,0 0 0 0 0,0 0 0 0 0,0 0 0 0 0,0 0 0 0 0,0 0-1 0 0,0 0 1 0 0,1 0 0 0 0,-1 3-12 0 0,0-1 0 0 0,0 0 0 0 0,0 0 0 0 0,1 1 0 0 0,-1-1 0 0 0,1 0 0 0 0,0 0 0 0 0,0 0 0 0 0,0 0-1 0 0,0 0 1 0 0,0 0 0 0 0,0 0 0 0 0,0 0 0 0 0,3 2 0 0 0,-1 0-5 0 0,0-1-1 0 0,1 1 1 0 0,0-1 0 0 0,0 0-1 0 0,0 0 1 0 0,6 2 0 0 0,6 3-29 0 0,1 0 0 0 0,30 7 0 0 0,-40-13 36 0 0,322 73-103 0 0,-221-54 100 0 0,436 83 14 0 0,-358-69 11 0 0,-159-30 19 0 0,13 2 14 0 0,72 24 1 0 0,-140-34 27 0 0,9 3-56 0 0,-188-28 188 0 0,81 9-122 0 0,-835-133 96 0 0,748 115-150 0 0,-60 2 102 0 0,270 35-204 0 0,5 0 67 0 0,-1 0-1 0 0,0 1 1 0 0,1-1 0 0 0,-1 0 0 0 0,1 1 0 0 0,-1-1 0 0 0,0 1 0 0 0,0 0 0 0 0,1-1 0 0 0,1 2 0 0 0,6 3-17 0 0,36 11-113 0 0,2-3-1 0 0,0-2 0 0 0,53 6 1 0 0,-20-3 47 0 0,252 41 105 0 0,196 41 37 0 0,-288-34 171 0 0,-166-39-32 0 0,85 37-1 0 0,-145-53-152 0 0,-1 0 0 0 0,18 11 0 0 0,-27-15-31 0 0,0 0 0 0 0,0 0 0 0 0,-1 0 1 0 0,1 1-1 0 0,-1-1 0 0 0,1 1 0 0 0,-1 0 1 0 0,0 0-1 0 0,-1 0 0 0 0,5 7 0 0 0,-7-9-7 0 0,1 0 0 0 0,-1-1 1 0 0,1 1-1 0 0,-1 0 0 0 0,1-1 0 0 0,-1 1 0 0 0,0 0 0 0 0,0-1 0 0 0,0 1 0 0 0,0 0 0 0 0,0 0 0 0 0,0-1 0 0 0,-1 1 1 0 0,1 0-1 0 0,-1-1 0 0 0,1 1 0 0 0,-1 0 0 0 0,1-1 0 0 0,-1 1 0 0 0,0-1 0 0 0,0 1 0 0 0,0-1 0 0 0,0 1 0 0 0,0-1 1 0 0,0 0-1 0 0,0 1 0 0 0,0-1 0 0 0,-1 0 0 0 0,1 0 0 0 0,0 0 0 0 0,-1 0 0 0 0,1 0 0 0 0,-3 1 0 0 0,-5 3-3 0 0,1 0 0 0 0,-2-1 0 0 0,1-1 0 0 0,-14 5 0 0 0,-6-1-5 0 0,1-1-1 0 0,-1-1 0 0 0,-49 1 0 0 0,-92-7-15 0 0,130 0 23 0 0,31 0 1 0 0,-663-25 264 0 0,277 17-264 0 0,136 5 0 0 0,-237 7 64 0 0,319 8-74 0 0,173-10-45 0 0,23 5-88 0 0,2-1 85 0 0,0-2 0 0 0,0 0 1 0 0,1-1-1 0 0,23-2 0 0 0,1 1-13 0 0,87 5-23 0 0,210 6 92 0 0,270 4 2 0 0,-1 30 0 0 0,-609-46 0 0 0,85 10 0 0 0,154 36 0 0 0,-239-45 0 0 0,7 1 0 0 0,1 1 0 0 0,-1 0 0 0 0,0 1 0 0 0,-1 0 0 0 0,1 0 0 0 0,-1 1 0 0 0,0 0 0 0 0,16 13 0 0 0,-24-18 0 0 0,0 1 0 0 0,-1 0 0 0 0,1-1 0 0 0,0 1 0 0 0,-1 0 0 0 0,1-1 0 0 0,-1 1 0 0 0,1 0 0 0 0,-1 0 0 0 0,1-1 0 0 0,-1 1 0 0 0,1 0 0 0 0,-1 0 0 0 0,0 0 0 0 0,0 0 0 0 0,1 0 0 0 0,-1 1 0 0 0,0-1 0 0 0,-1 0 0 0 0,1 0 0 0 0,0 0 0 0 0,-1 0 0 0 0,1 0 0 0 0,-1 0 0 0 0,1 0 0 0 0,-1 0 0 0 0,0 0 0 0 0,1-1 0 0 0,-1 1 0 0 0,0 0 0 0 0,0 0 0 0 0,0 0 0 0 0,1-1 0 0 0,-1 1 0 0 0,0-1 0 0 0,-1 2 0 0 0,-22 10 0 0 0,-1-5 0 0 0,0 0 0 0 0,-1-1 0 0 0,1-1 0 0 0,-29 1 0 0 0,28-3 0 0 0,-476 34 48 0 0,445-34-12 0 0,-1096 39 464 0 0,965-38-414 0 0,-370 18 58 0 0,427-8-95 0 0,142-5-176 0 0,-1-6 102 0 0,0-1-1 0 0,0 0 1 0 0,0-1-1 0 0,0 0 1 0 0,0-1-1 0 0,0 1 1 0 0,13-3-1 0 0,0 1-10 0 0,713-34-113 0 0,-426 16 122 0 0,-37 5 33 0 0,315-20 29 0 0,-5-14-12 0 0,-545 44-23 0 0,101-14 0 0 0,-134 17 5 0 0,0-1-1 0 0,0 1 0 0 0,0 0 1 0 0,0-1-1 0 0,7-4 1 0 0,-11 6-4 0 0,-1-1 1 0 0,1 1 0 0 0,-1 0-1 0 0,1-1 1 0 0,0 1 0 0 0,-1-1-1 0 0,1 1 1 0 0,-1-1 0 0 0,1 0 0 0 0,-1 1-1 0 0,0-1 1 0 0,1 1 0 0 0,-1-1-1 0 0,1 0 1 0 0,-1 1 0 0 0,0-1-1 0 0,0 0 1 0 0,1-1 0 0 0,-1 1 0 0 0,0 1 0 0 0,0-1 0 0 0,-1 0 0 0 0,1 0 0 0 0,0 0 0 0 0,0 0 1 0 0,-1 1-1 0 0,1-1 0 0 0,0 0 0 0 0,-1 0 0 0 0,1 1 0 0 0,-1-1 0 0 0,1 0 0 0 0,-1 1 0 0 0,1-1 0 0 0,-1 0 1 0 0,0 1-1 0 0,1-1 0 0 0,-1 1 0 0 0,-1-2 0 0 0,-4-2 21 0 0,0 0 1 0 0,-1 0 0 0 0,1 1-1 0 0,-1-1 1 0 0,0 2-1 0 0,-9-4 1 0 0,-47-9 57 0 0,50 12-68 0 0,-488-67-82 0 0,210 36 54 0 0,-240-46-37 0 0,496 74 50 0 0,-445-94 2 0 0,416 82 72 0 0,1-4 0 0 0,0-2 0 0 0,-73-40 0 0 0,130 61-37 0 0,0 0 0 0 0,0 0 0 0 0,0 0 0 0 0,1-1 0 0 0,-1 0 0 0 0,1 0 0 0 0,0-1 0 0 0,1 0-1 0 0,-1 1 1 0 0,-4-7 0 0 0,9 11-27 0 0,0-1 0 0 0,0 0-1 0 0,-1 1 1 0 0,1-1 0 0 0,0 0-1 0 0,0 1 1 0 0,0-1 0 0 0,-1 0-1 0 0,1 1 1 0 0,0-1 0 0 0,0 0 0 0 0,0 0-1 0 0,0 1 1 0 0,0-1 0 0 0,1 0-1 0 0,-1 1 1 0 0,0-1 0 0 0,0 0-1 0 0,0 1 1 0 0,1-1 0 0 0,-1 0-1 0 0,0 1 1 0 0,0-1 0 0 0,1 0 0 0 0,-1 1-1 0 0,1-1 1 0 0,-1 1 0 0 0,1-1-1 0 0,-1 1 1 0 0,1-1 0 0 0,-1 1-1 0 0,1-1 1 0 0,-1 1 0 0 0,1 0-1 0 0,-1-1 1 0 0,1 1 0 0 0,0 0-1 0 0,-1-1 1 0 0,1 1 0 0 0,0 0 0 0 0,-1 0-1 0 0,2-1 1 0 0,5-1 34 0 0,-1 0 1 0 0,1 0-1 0 0,9-1 1 0 0,-12 3-24 0 0,38-6-51 0 0,78 1 0 0 0,46 12-246 0 0,-81-3 230 0 0,632 57-146 0 0,-530-37 190 0 0,137 21 14 0 0,-256-32-33 0 0,0 4-1 0 0,109 41 1 0 0,-164-51 23 0 0,-13-7 0 0 0,0 0 0 0 0,0-1 0 0 0,0 1 0 0 0,0 0 0 0 0,0 0 0 0 0,0 0 0 0 0,0 0 0 0 0,0 0 0 0 0,0 1 0 0 0,0-1 0 0 0,0 0 0 0 0,0 0 0 0 0,0 0 0 0 0,0 0 0 0 0,0 0 0 0 0,0 0 0 0 0,-1 0 0 0 0,1 0 0 0 0,0 0 0 0 0,0 0 0 0 0,0 0 0 0 0,0 0 0 0 0,0 0 0 0 0,0 0 0 0 0,0 0 0 0 0,0 0 0 0 0,0 0 0 0 0,0 0 0 0 0,0 0 0 0 0,0 0 0 0 0,0 0 0 0 0,0 0 0 0 0,0 0 0 0 0,0 0 0 0 0,0 0 0 0 0,0 0 0 0 0,0 1 0 0 0,0-1 0 0 0,0 0 0 0 0,0 0 0 0 0,0 0 0 0 0,0 0 0 0 0,0 0 0 0 0,0 0 0 0 0,0 0 0 0 0,0 0 0 0 0,0 0 0 0 0,0 0 0 0 0,0 0 0 0 0,0 0 0 0 0,0 0 0 0 0,0 0 0 0 0,0 0 0 0 0,0 0 0 0 0,0 1 0 0 0,0-1 0 0 0,0 0 0 0 0,0 0 0 0 0,0 0 0 0 0,0 0 0 0 0,0 0 0 0 0,0 0 0 0 0,0 0 0 0 0,0 0 0 0 0,0 0 0 0 0,1 0 0 0 0,-1 0 0 0 0,0 0 0 0 0,-13-1 0 0 0,12 1 0 0 0,-210-19-50 0 0,-303-38 100 0 0,-179-31-50 0 0,537 70 0 0 0,-270-25 65 0 0,175 18 86 0 0,227 24-133 0 0,15 0 13 0 0,0 1 0 0 0,1-1 1 0 0,-13-3-1 0 0,51 13-149 0 0,0-1 0 0 0,0-2-1 0 0,38 4 1 0 0,100 2-41 0 0,-119-10 104 0 0,718 31-225 0 0,-334-12 280 0 0,-294-14 0 0 0,77 8 0 0 0,281 58 0 0 0,-494-73 0 0 0,20 5 0 0 0,27 8 0 0 0,-49-13 0 0 0,0 1 0 0 0,-1-1 0 0 0,1 0 0 0 0,0 0 0 0 0,-1 0 0 0 0,1 0 0 0 0,0 1 0 0 0,0-1 0 0 0,-1 0 0 0 0,1 1 0 0 0,0-1 0 0 0,-1 1 0 0 0,1-1 0 0 0,-1 1 0 0 0,1-1 0 0 0,-1 1 0 0 0,1-1 0 0 0,-1 1 0 0 0,1-1 0 0 0,0 2 0 0 0,-2-1 1 0 0,1 0 0 0 0,-1 0 0 0 0,0 0 0 0 0,0-1 0 0 0,1 1-1 0 0,-1 0 1 0 0,0 0 0 0 0,0 0 0 0 0,0-1 0 0 0,0 1 0 0 0,0-1-1 0 0,0 1 1 0 0,0 0 0 0 0,0-1 0 0 0,0 0 0 0 0,0 1 0 0 0,0-1-1 0 0,0 0 1 0 0,-2 1 0 0 0,-29 6 36 0 0,-28 2 63 0 0,-91-1 0 0 0,56-4-26 0 0,-481 21 137 0 0,258-13-150 0 0,-361 10 3 0 0,422-13-72 0 0,-155 8 74 0 0,5 31 308 0 0,384-45-341 0 0,11-1-11 0 0,1 0 0 0 0,-1 0 0 0 0,1 1 0 0 0,0 0 0 0 0,0 1 0 0 0,-13 6 0 0 0,23-10-19 0 0,1 1-1 0 0,-1-1 1 0 0,0 0 0 0 0,1 1-1 0 0,-1-1 1 0 0,1 1 0 0 0,-1-1-1 0 0,1 1 1 0 0,-1-1 0 0 0,1 1-1 0 0,-1-1 1 0 0,1 1 0 0 0,-1 0-1 0 0,1-1 1 0 0,-1 1 0 0 0,1 0-1 0 0,0-1 1 0 0,0 1 0 0 0,-1 1-1 0 0,1-1 0 0 0,0 1 0 0 0,1-1 0 0 0,-1 1 0 0 0,0-1 0 0 0,1 0 0 0 0,-1 1 0 0 0,1-1 0 0 0,0 1 0 0 0,-1-1 0 0 0,1 0 0 0 0,0 1 0 0 0,0-1 0 0 0,0 0 0 0 0,-1 0 0 0 0,1 0 0 0 0,1 1 0 0 0,-1-1 0 0 0,0 0 0 0 0,0-1 0 0 0,0 1 0 0 0,1 0 0 0 0,-1 0 0 0 0,2 1 0 0 0,5 2-38 0 0,0 0 1 0 0,15 5 0 0 0,29 8-6 0 0,1-2 0 0 0,90 11 0 0 0,114 1-26 0 0,588 15 67 0 0,-99-6 0 0 0,264 70-392 0 0,-998-105 381 0 0,156 27-63 0 0,-120-18 72 0 0,64 23 1 0 0,-105-31 1 0 0,0 1 0 0 0,0-1 0 0 0,-1 1 0 0 0,1 1 0 0 0,-1-1 0 0 0,12 9 0 0 0,-18-11-2 0 0,1-1 1 0 0,-1 0-1 0 0,1 1 0 0 0,-1-1 0 0 0,1 1 0 0 0,-1-1 0 0 0,0 1 0 0 0,1-1 1 0 0,-1 1-1 0 0,0-1 0 0 0,1 1 0 0 0,-1 0 0 0 0,0-1 0 0 0,1 1 0 0 0,-1-1 0 0 0,0 1 1 0 0,0 0-1 0 0,0-1 0 0 0,0 1 0 0 0,0 0 0 0 0,0-1 0 0 0,0 1 0 0 0,0 0 1 0 0,0-1-1 0 0,0 1 0 0 0,0 0 0 0 0,0-1 0 0 0,0 1 0 0 0,0-1 0 0 0,-1 1 1 0 0,1 0-1 0 0,0-1 0 0 0,-1 1 0 0 0,1-1 0 0 0,0 1 0 0 0,-1 0 0 0 0,1-1 1 0 0,0 1-1 0 0,-1-1 0 0 0,0 1 0 0 0,-2 2-10 0 0,0-1 0 0 0,0 0 0 0 0,0 0 0 0 0,0 0 0 0 0,0 0 0 0 0,-5 1 0 0 0,-13 6-24 0 0,0-2-1 0 0,-1-1 0 0 0,-37 7 1 0 0,-75 3-46 0 0,93-12 65 0 0,-790 64 289 0 0,394-35-123 0 0,-427 30 109 0 0,1-25-36 0 0,381-32-73 0 0,260-4-74 0 0,-268-12 351 0 0,458 7-371 0 0,-5 1 181 0 0,35 2-196 0 0,5 1-22 0 0,19 1-77 0 0,37 4-99 0 0,107-6-1 0 0,63-19-52 0 0,-64 3 99 0 0,389-33-9 0 0,282-26-127 0 0,-587 55 184 0 0,930-29-107 0 0,-928 58 139 0 0,-199-4 22 0 0,0 2-1 0 0,88 25 0 0 0,-101-18 11 0 0,-37-13 0 0 0,0 0 0 0 0,0 0 0 0 0,0 0 0 0 0,0 0 0 0 0,0 0 0 0 0,0 0 0 0 0,-1 1 0 0 0,1-1 0 0 0,1 3 0 0 0,-2-4 0 0 0,-1 1 0 0 0,0-1 0 0 0,0 1 0 0 0,0-1 0 0 0,1 1 0 0 0,-1-1 0 0 0,0 1 0 0 0,0-1 0 0 0,0 1 0 0 0,0-1 0 0 0,0 1 0 0 0,0-1 0 0 0,0 1 0 0 0,0-1 0 0 0,0 1 0 0 0,0 0 0 0 0,0-1 0 0 0,-1 1 0 0 0,1-1 0 0 0,0 1 0 0 0,0-1 0 0 0,0 1 0 0 0,-1-1 0 0 0,1 1 0 0 0,0-1 0 0 0,-1 0 0 0 0,1 1 0 0 0,0-1 0 0 0,-1 1 0 0 0,1-1 0 0 0,0 0 0 0 0,-2 1 0 0 0,-15 11 0 0 0,1-6 0 0 0,0 0 0 0 0,0-1 0 0 0,0-1 0 0 0,0 0 0 0 0,-1-2 0 0 0,-19 2 0 0 0,-1 0 0 0 0,-647 58 130 0 0,462-46-108 0 0,-582 21 69 0 0,-917-33 698 0 0,1706-5-737 0 0,-24 1 158 0 0,36 1-162 0 0,4 0-9 0 0,20 5-4 0 0,47 3-226 0 0,131 3 0 0 0,-177-12 165 0 0,805-3-299 0 0,-169-3 42 0 0,237 33 70 0 0,-1 61 208 0 0,-874-85 11 0 0,158 26-14 0 0,-138-20-17 0 0,0 2-1 0 0,48 18 1 0 0,-80-26 25 0 0,-1 0 0 0 0,0 0 0 0 0,0 1 0 0 0,-1 0 0 0 0,1 0 0 0 0,11 10 0 0 0,-18-14 0 0 0,1 1-1 0 0,0-1 1 0 0,-1 1-1 0 0,1-1 1 0 0,-1 1-1 0 0,1-1 0 0 0,-1 1 1 0 0,1-1-1 0 0,-1 1 1 0 0,0-1-1 0 0,1 1 1 0 0,-1 0-1 0 0,0-1 1 0 0,1 1-1 0 0,-1 0 0 0 0,0-1 1 0 0,0 1-1 0 0,0 0 1 0 0,1-1-1 0 0,-1 1 1 0 0,0 0-1 0 0,0-1 1 0 0,0 1-1 0 0,0 0 0 0 0,0-1 1 0 0,0 1-1 0 0,-1 0 1 0 0,1-1-1 0 0,0 1 1 0 0,0 0-1 0 0,0-1 1 0 0,-1 1-1 0 0,1 0 0 0 0,0-1 1 0 0,0 1-1 0 0,-1 0 1 0 0,0 0-1 0 0,-1 1-3 0 0,0 0 0 0 0,-1-1 1 0 0,1 1-1 0 0,0-1 0 0 0,-1 0 0 0 0,1 1 0 0 0,-1-1 0 0 0,1 0 0 0 0,-5 1 0 0 0,-31 7-28 0 0,-67 9 0 0 0,-47-4 17 0 0,94-10 18 0 0,-901 55 0 0 0,767-49 5 0 0,-621 22 50 0 0,3-38 145 0 0,255-13 421 0 0,243 6 212 0 0,300 14-775 0 0,25 2-31 0 0,-2 0-61 0 0,19 2-135 0 0,-1 0 1 0 0,37 0-1 0 0,64-4-238 0 0,-94-2 331 0 0,1094-44-406 0 0,-793 27 304 0 0,632-20-369 0 0,-2 40 188 0 0,-887 0 356 0 0,305 19 0 0 0,-360-18 0 0 0,40 9 0 0 0,-64-12 0 0 0,1 0 0 0 0,-1 0 0 0 0,0 1 0 0 0,0-1 0 0 0,0 1 0 0 0,0-1 0 0 0,1 1 0 0 0,-1-1 0 0 0,0 1 0 0 0,0-1 0 0 0,0 1 0 0 0,1 1 0 0 0,-2-1 0 0 0,-1-1 0 0 0,1 1 0 0 0,0-1 0 0 0,-1 0 0 0 0,1 1 0 0 0,0-1 0 0 0,-1 1 0 0 0,1-1 0 0 0,-1 1 0 0 0,1-1 0 0 0,-1 0 0 0 0,1 1 0 0 0,-1-1 0 0 0,1 0 0 0 0,-1 0 0 0 0,1 1 0 0 0,-1-1 0 0 0,1 0 0 0 0,-1 0 0 0 0,1 0 0 0 0,-1 0 0 0 0,1 1 0 0 0,-1-1 0 0 0,0 0 0 0 0,1 0 0 0 0,-2 0 0 0 0,-22 3-10 0 0,-381 13-17 0 0,308-14 54 0 0,-641 9 149 0 0,-796 17 490 0 0,1117-14-312 0 0,170-5-36 0 0,241-9-308 0 0,-369 26 700 0 0,359-25-662 0 0,1 1 0 0 0,0 1 0 0 0,0 1 0 0 0,0 0 0 0 0,0 1 0 0 0,-19 9 0 0 0,34-14-50 0 0,0 1 1 0 0,-1-1-1 0 0,1 1 0 0 0,0 0 0 0 0,0-1 0 0 0,0 1 1 0 0,0-1-1 0 0,0 1 0 0 0,-1 0 0 0 0,1-1 0 0 0,0 1 1 0 0,0-1-1 0 0,0 1 0 0 0,1 0 0 0 0,-1-1 0 0 0,0 1 1 0 0,0-1-1 0 0,0 1 0 0 0,0-1 0 0 0,1 1 0 0 0,-1 0 1 0 0,0-1-1 0 0,0 1 0 0 0,1-1 0 0 0,-1 1 0 0 0,1 0 0 0 0,-1-1-3 0 0,2 3-25 0 0,0 0 0 0 0,0 0 1 0 0,1 0-1 0 0,-1 0 1 0 0,1-1-1 0 0,0 1 0 0 0,0-1 1 0 0,0 0-1 0 0,0 1 1 0 0,6 2-1 0 0,3 1-68 0 0,22 8 0 0 0,1-3 16 0 0,0-1-1 0 0,1-2 0 0 0,43 4 0 0 0,114 1-92 0 0,253-11 155 0 0,-390-2 18 0 0,413-12-24 0 0,-104 1-25 0 0,-159 7-11 0 0,384-3-120 0 0,0 28 37 0 0,-184 13 51 0 0,-293-19 97 0 0,-94-11-6 0 0,-1 0-1 0 0,0 1 1 0 0,28 12 0 0 0,-46-17 2 0 0,0 0 0 0 0,0 0 0 0 0,0 0 1 0 0,-1 0-1 0 0,1 1 0 0 0,0-1 0 0 0,0 0 1 0 0,0 0-1 0 0,0 0 0 0 0,0 0 0 0 0,0 0 0 0 0,0 0 1 0 0,0 0-1 0 0,0 0 0 0 0,0 0 0 0 0,-1 0 1 0 0,1 0-1 0 0,0 1 0 0 0,0-1 0 0 0,0 0 1 0 0,0 0-1 0 0,0 0 0 0 0,0 0 0 0 0,0 0 1 0 0,0 0-1 0 0,0 0 0 0 0,0 0 0 0 0,0 1 1 0 0,0-1-1 0 0,0 0 0 0 0,0 0 0 0 0,0 0 0 0 0,0 0 1 0 0,0 0-1 0 0,0 0 0 0 0,0 0 0 0 0,0 1 1 0 0,0-1-1 0 0,0 0 0 0 0,0 0 0 0 0,0 0 1 0 0,0 0-1 0 0,1 0 0 0 0,-1 0 0 0 0,0 0 1 0 0,0 0-1 0 0,0 0 0 0 0,0 1 0 0 0,0-1 1 0 0,0 0-1 0 0,0 0 0 0 0,0 0 0 0 0,0 0 0 0 0,0 0 1 0 0,1 0-1 0 0,-1 0 0 0 0,0 0 0 0 0,0 0 1 0 0,0 0-1 0 0,0 0 0 0 0,0 0 0 0 0,0 0 1 0 0,0 0-1 0 0,0 0 0 0 0,1 0 0 0 0,-1 0 1 0 0,0 0-1 0 0,0 0 0 0 0,0 0 0 0 0,-3 3-7 0 0,-1 1-1 0 0,1-1 1 0 0,-1-1-1 0 0,0 1 1 0 0,0 0-1 0 0,0-1 1 0 0,0 0-1 0 0,0 0 1 0 0,-9 3 0 0 0,-5 0-27 0 0,-24 3 0 0 0,38-7 28 0 0,-408 42-58 0 0,336-37 59 0 0,-931 65 24 0 0,-2-26 82 0 0,167-39 528 0 0,768-9-413 0 0,-94 2 600 0 0,159 3-659 0 0,9 2-119 0 0,8 1-69 0 0,-8-4 39 0 0,13 5-69 0 0,0 1 0 0 0,0-2-1 0 0,0 1 1 0 0,1-2 0 0 0,18 4 0 0 0,77 9-213 0 0,133-5 111 0 0,4-14 69 0 0,-181 1 90 0 0,408-12-125 0 0,-118 1 12 0 0,627 1-79 0 0,-6 57 66 0 0,-940-43 131 0 0,116 14 0 0 0,-124-12 0 0 0,0 1 0 0 0,-1 1 0 0 0,35 14 0 0 0,-54-17 0 0 0,-8-4 0 0 0,1 1 0 0 0,-1-1 0 0 0,0 0 0 0 0,0 0 0 0 0,0 0 0 0 0,0 0 0 0 0,0 0 0 0 0,0 0 0 0 0,0 0 0 0 0,0 0 0 0 0,0 0 0 0 0,1 0 0 0 0,-1 0 0 0 0,0 1 0 0 0,0-1 0 0 0,0 0 0 0 0,0 0 0 0 0,0 0 0 0 0,0 0 0 0 0,0 0 0 0 0,0 0 0 0 0,0 0 0 0 0,0 1 0 0 0,0-1 0 0 0,0 0 0 0 0,0 0 0 0 0,0 0 0 0 0,0 0 0 0 0,0 0 0 0 0,0 0 0 0 0,0 0 0 0 0,0 1 0 0 0,0-1 0 0 0,0 0 0 0 0,0 0 0 0 0,0 0 0 0 0,0 0 0 0 0,0 0 0 0 0,0 0 0 0 0,0 0 0 0 0,0 1 0 0 0,-2 0 0 0 0,0 0 0 0 0,0 0 0 0 0,0 1 0 0 0,0-1 0 0 0,0 0 0 0 0,0-1 0 0 0,0 1 0 0 0,0 0 0 0 0,0-1 0 0 0,-4 1 0 0 0,-32 6 0 0 0,33-7 0 0 0,-238 20 38 0 0,-1-17 42 0 0,186-2-60 0 0,-999-8 66 0 0,392 1-75 0 0,-68-12 231 0 0,486 9 69 0 0,28 7 260 0 0,207 4-601 0 0,12-2 29 0 0,0 0 1 0 0,0 0-1 0 0,0 0 0 0 0,0 0 0 0 0,0 0 0 0 0,0 0 1 0 0,0 1-1 0 0,0-1 0 0 0,0 0 0 0 0,0 0 1 0 0,0 0-1 0 0,0 0 0 0 0,0 0 0 0 0,0 0 0 0 0,0 0 1 0 0,0 0-1 0 0,0 1 0 0 0,0-1 0 0 0,0 0 0 0 0,0 0 1 0 0,0 0-1 0 0,0 0 0 0 0,0 0 0 0 0,0 0 1 0 0,0 0-1 0 0,0 0 0 0 0,0 1 0 0 0,0-1 0 0 0,1 0 1 0 0,-1 0-1 0 0,0 0 0 0 0,0 0 0 0 0,0 0 0 0 0,0 0 1 0 0,0 0-1 0 0,0 0 0 0 0,0 0 0 0 0,0 0 1 0 0,0 0-1 0 0,0 0 0 0 0,1 0 0 0 0,-1 1 0 0 0,0-1 1 0 0,0 0-1 0 0,15 7-88 0 0,-15-7 82 0 0,21 7-136 0 0,0-1 0 0 0,1-1 1 0 0,39 5-1 0 0,72-1-117 0 0,-117-8 249 0 0,796-4-267 0 0,-619-2 254 0 0,-170 5 21 0 0,696-12-68 0 0,1 21 27 0 0,-285 15 44 0 0,-3 30 0 0 0,-395-48 0 0 0,-1 2 0 0 0,69 24 0 0 0,-83-22 0 0 0,-22-9 0 0 0,0-1 0 0 0,1 0 0 0 0,-1 0 0 0 0,0 0 0 0 0,0 0 0 0 0,1 0 0 0 0,-1 0 0 0 0,0 0 0 0 0,0 0 0 0 0,1 1 0 0 0,-1-1 0 0 0,0 0 0 0 0,0 0 0 0 0,1 0 0 0 0,-1 0 0 0 0,0 1 0 0 0,0-1 0 0 0,0 0 0 0 0,0 0 0 0 0,1 1 0 0 0,-1-1 0 0 0,0 0 0 0 0,0 0 0 0 0,0 1 0 0 0,0-1 0 0 0,0 0 0 0 0,0 0 0 0 0,0 1 0 0 0,1-1 0 0 0,-1 0 0 0 0,0 1 0 0 0,0-1 0 0 0,0 0 0 0 0,0 0 0 0 0,0 1 0 0 0,0-1 0 0 0,-1 0 0 0 0,1 1 0 0 0,0-1 0 0 0,0 1 0 0 0,-1 0 0 0 0,-1 0 0 0 0,0 0 0 0 0,1-1 0 0 0,-1 1 0 0 0,0 0 0 0 0,1-1 0 0 0,-1 1 0 0 0,0-1 0 0 0,0 1 0 0 0,-3-1 0 0 0,-27 3 0 0 0,20-2 0 0 0,-194 7 8 0 0,34-3 58 0 0,-508 19 51 0 0,216-11-12 0 0,-224 4 9 0 0,309-11-116 0 0,-360-10 12 0 0,523 0 74 0 0,-127-14 910 0 0,340 18-864 0 0,22 10-220 0 0,-6-5 51 0 0,0-1 0 0 0,1 0 0 0 0,0-1 1 0 0,14 1-1 0 0,61 3-173 0 0,-80-7 194 0 0,343 2-423 0 0,2-18 349 0 0,-113 4-15 0 0,64-1-51 0 0,1004-27-372 0 0,-470 62 384 0 0,-675-12 129 0 0,90 8-8 0 0,-6 16 13 0 0,-238-32 13 0 0,4 0 10 0 0,0 0 0 0 0,0 2 0 0 0,0 0 0 0 0,0 0 1 0 0,0 1-1 0 0,25 14 0 0 0,-39-19-8 0 0,1 0-1 0 0,-1 0 1 0 0,1 1-1 0 0,-1-1 1 0 0,1 0-1 0 0,-1 1 1 0 0,1-1 0 0 0,-1 0-1 0 0,0 1 1 0 0,1-1-1 0 0,-1 1 1 0 0,1-1-1 0 0,-1 1 1 0 0,0-1 0 0 0,1 1-1 0 0,-1-1 1 0 0,0 1-1 0 0,0-1 1 0 0,0 1-1 0 0,1-1 1 0 0,-1 1 0 0 0,0-1-1 0 0,0 1 1 0 0,0-1-1 0 0,0 1 1 0 0,0-1-1 0 0,0 1 1 0 0,0 0 0 0 0,-1 1 2 0 0,1-1 0 0 0,-1 0 0 0 0,0 1 1 0 0,0-1-1 0 0,-1 0 0 0 0,1 0 0 0 0,0 1 1 0 0,0-1-1 0 0,-1 0 0 0 0,1 0 0 0 0,0 0 1 0 0,-1-1-1 0 0,1 1 0 0 0,-1 0 0 0 0,-1 0 1 0 0,-30 11 20 0 0,-10-1-5 0 0,-1-2 0 0 0,1-1 0 0 0,-46 0 0 0 0,63-6-13 0 0,-1020 72 165 0 0,510-40-118 0 0,-1497 13 707 0 0,1877-54-45 0 0,153 7-528 0 0,6 2-265 0 0,7 3 6 0 0,0-1 0 0 0,1 0 0 0 0,0 0 0 0 0,0-1 0 0 0,14 3-1 0 0,64 5-126 0 0,-87-11 190 0 0,307 11-423 0 0,6-22 189 0 0,-209 6 185 0 0,461-21-249 0 0,347-13-195 0 0,0 38 183 0 0,-224 46 199 0 0,-680-44 120 0 0,75 11 101 0 0,-71-9-73 0 0,-1 0 0 0 0,-1 1 0 0 0,1 1 0 0 0,12 5 0 0 0,-22-8 91 0 0,-6 1-7 0 0,-1 0-97 0 0,-1 1 0 0 0,1-1 0 0 0,-1 0 0 0 0,0 0 0 0 0,0 0 0 0 0,0-1 0 0 0,-1 0 0 0 0,1 0 0 0 0,0 0 0 0 0,-10 1 0 0 0,-65 8 68 0 0,53-8-53 0 0,-547 33 281 0 0,451-32-308 0 0,-1656 45 131 0 0,1235-48 112 0 0,249-2 900 0 0,295 2-1141 0 0,1 0-1 0 0,0 0 1 0 0,-1 0-1 0 0,1 0 0 0 0,0 0 1 0 0,0 0-1 0 0,-1 0 1 0 0,1 0-1 0 0,0 0 0 0 0,2 1 1 0 0,8 4-62 0 0,-1-1 1 0 0,2 0 0 0 0,-1 0-1 0 0,1-1 1 0 0,-1 0-1 0 0,1-1 1 0 0,15 2-1 0 0,-11-2 8 0 0,83 15-117 0 0,178 10-1 0 0,108-23 53 0 0,-344-5 79 0 0,402-5-145 0 0,220 1-33 0 0,-3 22 90 0 0,-148 22 117 0 0,-10 36 62 0 0,-416-55-46 0 0,-78-18-14 0 0,1 0 1 0 0,-1 0-1 0 0,0 1 1 0 0,-1 1-1 0 0,1-1 1 0 0,-1 1-1 0 0,8 6 1 0 0,-15-11 0 0 0,1 0-1 0 0,-1 0 1 0 0,0 1 0 0 0,0-1 0 0 0,0 0 0 0 0,0 0 0 0 0,0 0 0 0 0,1 0 0 0 0,-1 0 0 0 0,0 0 0 0 0,0 0-1 0 0,0 1 1 0 0,0-1 0 0 0,0 0 0 0 0,0 0 0 0 0,0 0 0 0 0,0 0 0 0 0,0 0 0 0 0,1 1 0 0 0,-1-1 0 0 0,0 0 0 0 0,0 0-1 0 0,0 0 1 0 0,0 0 0 0 0,0 0 0 0 0,0 1 0 0 0,0-1 0 0 0,0 0 0 0 0,0 0 0 0 0,0 0 0 0 0,0 0 0 0 0,0 1 0 0 0,0-1-1 0 0,0 0 1 0 0,-1 0 0 0 0,1 0 0 0 0,0 0 0 0 0,0 1 0 0 0,-1 2-3 0 0,0 0 0 0 0,-1-1 0 0 0,1 1 1 0 0,-1 0-1 0 0,0 0 0 0 0,1-1 0 0 0,-1 1 0 0 0,-1-1 0 0 0,1 0 1 0 0,0 0-1 0 0,0 1 0 0 0,-1-1 0 0 0,1-1 0 0 0,-1 1 0 0 0,0 0 1 0 0,0-1-1 0 0,1 1 0 0 0,-7 1 0 0 0,-5 2 4 0 0,-1 0-1 0 0,-27 3 1 0 0,34-6-1 0 0,-219 24 2 0 0,148-19 10 0 0,-946 59 214 0 0,-1-45-147 0 0,838-22 66 0 0,-298 13 756 0 0,443-7-805 0 0,43-5-95 0 0,0 0 1 0 0,0 0-1 0 0,0 0 1 0 0,0 0-1 0 0,0 0 1 0 0,0 0-1 0 0,0 0 1 0 0,0 0-1 0 0,1 0 1 0 0,-1 0 0 0 0,0 0-1 0 0,0 0 1 0 0,0 1-1 0 0,0-1 1 0 0,0 0-1 0 0,0 0 1 0 0,0 0-1 0 0,0 0 1 0 0,0 0-1 0 0,0 0 1 0 0,0 0 0 0 0,0 0-1 0 0,0 0 1 0 0,0 0-1 0 0,0 0 1 0 0,0 0-1 0 0,0 0 1 0 0,0 1-1 0 0,0-1 1 0 0,0 0-1 0 0,0 0 1 0 0,0 0 0 0 0,0 0-1 0 0,0 0 1 0 0,0 0-1 0 0,0 0 1 0 0,0 0-1 0 0,0 0 1 0 0,0 0-1 0 0,0 0 1 0 0,0 0-1 0 0,0 0 1 0 0,0 0-1 0 0,0 1 1 0 0,-1-1 0 0 0,1 0-1 0 0,0 0 1 0 0,0 0-1 0 0,0 0 1 0 0,0 0-1 0 0,0 0 1 0 0,0 0-1 0 0,0 0 1 0 0,6 5-39 0 0,1 0-1 0 0,0-1 1 0 0,0 1 0 0 0,1-1-1 0 0,-1-1 1 0 0,1 0 0 0 0,12 4-1 0 0,63 12-129 0 0,15-3 4 0 0,113 3 0 0 0,100-14 59 0 0,432-14-118 0 0,471 6-225 0 0,-1156 5 432 0 0,264 12-147 0 0,-220-5 109 0 0,112 24-1 0 0,-136-13 55 0 0,-77-20 0 0 0,0 0 0 0 0,0 1 0 0 0,0-1 0 0 0,0 0 0 0 0,0 1 0 0 0,0-1 0 0 0,0 1 0 0 0,0-1 0 0 0,0 1 0 0 0,0 0 0 0 0,0-1 0 0 0,0 1 0 0 0,1 1 0 0 0,-2-1 0 0 0,-1-1 0 0 0,1 1 0 0 0,0 0 0 0 0,0-1 0 0 0,-1 1-1 0 0,1 0 1 0 0,0-1 0 0 0,-1 1 0 0 0,1-1 0 0 0,0 1 0 0 0,-1-1 0 0 0,1 1 0 0 0,-1-1-1 0 0,1 1 1 0 0,-1-1 0 0 0,1 0 0 0 0,-1 1 0 0 0,0-1 0 0 0,1 0 0 0 0,-1 1-1 0 0,1-1 1 0 0,-1 0 0 0 0,0 0 0 0 0,1 1 0 0 0,-1-1 0 0 0,0 0 0 0 0,-24 7 18 0 0,-46 5 81 0 0,-105 5 0 0 0,115-13-56 0 0,-1225 77 171 0 0,1255-79-212 0 0,-696 26-2 0 0,542-23 0 0 0,-33-5 136 0 0,87-2 104 0 0,2 10 248 0 0,127-7-430 0 0,4 1-16 0 0,5 4-56 0 0,-1 0 0 0 0,1-1-1 0 0,0 0 1 0 0,1-1-1 0 0,-1 1 1 0 0,1-2 0 0 0,0 1-1 0 0,13 4 1 0 0,4-1-51 0 0,46 7-1 0 0,23-3 21 0 0,110-2 0 0 0,-151-8 35 0 0,865-9-354 0 0,-27 0-188 0 0,-164 35 152 0 0,-543-18 328 0 0,258 27 64 0 0,-427-33 26 0 0,-1-1-1 0 0,0 2 1 0 0,1 0 0 0 0,13 6-1 0 0,-25-9 102 0 0,-20 6 154 0 0,1-3-241 0 0,0-1 1 0 0,-1-1-1 0 0,1-1 0 0 0,-20 0 0 0 0,1-1-3 0 0,-402 0 48 0 0,269-3-80 0 0,-500-6 67 0 0,396 8-36 0 0,-54-2 8 0 0,282 2-21 0 0,-207-3 422 0 0,199 6-302 0 0,0 2 0 0 0,-87 19-1 0 0,138-23-132 0 0,-11 2 61 0 0,0 1 0 0 0,-13 6 0 0 0,24-9-63 0 0,1 1 0 0 0,-1-1 0 0 0,1 0 0 0 0,0 0 0 0 0,-1 0 0 0 0,1 0 0 0 0,-1 1 0 0 0,1-1 0 0 0,-1 0 0 0 0,1 0 0 0 0,0 1 0 0 0,-1-1 1 0 0,1 0-1 0 0,0 0 0 0 0,-1 1 0 0 0,1-1 0 0 0,0 1 0 0 0,-1-1 0 0 0,1 0 0 0 0,0 1 0 0 0,0-1 0 0 0,0 1 0 0 0,-1-1 0 0 0,1 0 0 0 0,0 1 0 0 0,0-1 0 0 0,0 1 0 0 0,0 1-7 0 0,1-1 1 0 0,0 1-1 0 0,-1-1 0 0 0,1 1 0 0 0,0-1 1 0 0,0 0-1 0 0,0 0 0 0 0,0 1 0 0 0,0-1 0 0 0,0 0 1 0 0,1 0-1 0 0,1 2 0 0 0,21 12-79 0 0,-4-5 59 0 0,0-2 0 0 0,0 0 0 0 0,36 8 0 0 0,69 7-42 0 0,-116-21 68 0 0,279 31 1 0 0,7-15 0 0 0,-152-9 0 0 0,19 0 1 0 0,815 59 34 0 0,-8 53-7 0 0,-864-102-28 0 0,-1 4 0 0 0,-2 4 0 0 0,103 43 0 0 0,-179-58 0 0 0,-25-12 0 0 0,0 1 0 0 0,0 0 0 0 0,0-1 0 0 0,0 1 0 0 0,0-1 0 0 0,0 1 0 0 0,0 0 0 0 0,0 0 0 0 0,0 0 0 0 0,0-1 0 0 0,0 1 0 0 0,1 2 0 0 0,-2-3 0 0 0,0 1 0 0 0,-1-1 0 0 0,1 1 0 0 0,0-1 0 0 0,0 1 0 0 0,0-1 0 0 0,0 1 0 0 0,0-1 0 0 0,0 1 0 0 0,0-1 0 0 0,-1 1 0 0 0,1-1 0 0 0,0 0 0 0 0,0 1 0 0 0,-1-1 0 0 0,1 1 0 0 0,0-1 0 0 0,-1 0 0 0 0,1 1 0 0 0,0-1 0 0 0,-1 0 0 0 0,1 0 0 0 0,-1 1 0 0 0,1-1 0 0 0,0 0 0 0 0,-1 0 0 0 0,1 1 0 0 0,-1-1 0 0 0,1 0 0 0 0,-1 0 0 0 0,1 0 0 0 0,-1 0 0 0 0,1 0 0 0 0,-1 0 0 0 0,-22 5 0 0 0,1-4 0 0 0,-1-1-1 0 0,0-1 1 0 0,0-1 0 0 0,-23-5-1 0 0,9 2-7 0 0,-115-15-85 0 0,-594-84-124 0 0,-35-26 168 0 0,358 69 637 0 0,420 61-652 0 0,6 2-108 0 0,12 7 39 0 0,0-2-1 0 0,0 1 1 0 0,33 9 0 0 0,54 9-118 0 0,-68-18 224 0 0,269 51-74 0 0,4-15 52 0 0,57 9 35 0 0,-263-36 14 0 0,497 96 0 0 0,-236-34 11 0 0,-238-52 36 0 0,224 80-1 0 0,-607-188 194 0 0,-295-81-244 0 0,339 96-65 0 0,-639-228 188 0 0,740 249-7 0 0,2-5 0 0 0,2-5 0 0 0,3-5 1 0 0,-106-78-1 0 0,152 93 3 0 0,-92-86 0 0 0,130 108-55 0 0,2 0 0 0 0,0-2 0 0 0,2 0 0 0 0,0-2-1 0 0,2 0 1 0 0,-22-47 0 0 0,29 51-13 0 0,0-1 0 0 0,2 0 0 0 0,1 0 0 0 0,1-1 0 0 0,1 1 0 0 0,1-1 0 0 0,-1-47 0 0 0,5 30-48 0 0,-5-151-534 0 0,2 163 414 0 0,-2-1-1 0 0,0 1 0 0 0,-2 1 1 0 0,-14-40-1 0 0,1 21 39 0 0,-2 1 0 0 0,-48-76 0 0 0,-77-75 44 0 0,84 127 153 0 0,-106-93-1 0 0,-87-46 212 0 0,-40-6-137 0 0,295 214-289 0 0,3 4-316 0 0,303 116-861 0 0,-17-36 1299 0 0,-90-30 100 0 0,304 104 103 0 0,-136-33-54 0 0,-250-71 76 0 0,-207-94-210 0 0,-128-42 0 0 0,87 36-34 0 0,-250-101-87 0 0,145 54 149 0 0,-154-81 232 0 0,182 77-96 0 0,130 67-67 0 0,76 30-102 0 0,3 3-46 0 0,1 0-1 0 0,-1 0 1 0 0,0 0 0 0 0,1 0 0 0 0,-1 0-1 0 0,1 0 1 0 0,-1 0 0 0 0,1 0 0 0 0,-1 0-1 0 0,1 0 1 0 0,0 1 0 0 0,0-1-7 0 0,4 5-40 0 0,0 0 0 0 0,0 0 1 0 0,1-1-1 0 0,-1 0 1 0 0,12 8-1 0 0,37 22-283 0 0,-40-27 274 0 0,70 37-5 0 0,1-3 0 0 0,1-3 0 0 0,120 34 0 0 0,330 107 76 0 0,-186-60 0 0 0,-179-59 11 0 0,-217-86 174 0 0,-279-109 133 0 0,196 85-392 0 0,-38-16 60 0 0,-326-136 24 0 0,471 191 1 0 0,-607-296 584 0 0,612 297-555 0 0,-10-5 93 0 0,1-1 0 0 0,0-1 0 0 0,1-1 0 0 0,-39-34 0 0 0,80 53-353 0 0,198 50-644 0 0,129 27 513 0 0,158 15 351 0 0,-102 4 76 0 0,-340-82 16 0 0,-34-9-48 0 0,91 19 168 0 0,-122-28-180 0 0,0 0 0 0 0,1 0 0 0 0,0 0 0 0 0,-7-5-1 0 0,-6-2-16 0 0,-244-100-189 0 0,-9 14-32 0 0,-52-19 84 0 0,317 112 121 0 0,-540-215 298 0 0,273 77 503 0 0,271 139-649 0 0,5 2-287 0 0,86 23-316 0 0,18 4 33 0 0,372 59 123 0 0,-260-49 293 0 0,82 19 66 0 0,-80-1 217 0 0,-219-56-221 0 0,-4-1 6 0 0,-41-19 45 0 0,-17-8-6 0 0,-146-39-105 0 0,-7-3-86 0 0,161 49 61 0 0,-430-177-2 0 0,451 183 57 0 0,2-1-1 0 0,-46-32 1 0 0,73 46 107 0 0,4 3-51 0 0,100 19-392 0 0,173 49 41 0 0,-74-15 148 0 0,-83-30 118 0 0,1-5 0 0 0,152 5 0 0 0,-250-24 0 0 0,-10-4 18 0 0,-10 3-11 0 0,-1 1 1 0 0,0-1 0 0 0,0 0-1 0 0,0 1 1 0 0,0-1 0 0 0,0 0-1 0 0,0 0 1 0 0,0 1 0 0 0,0-1-1 0 0,0 0 1 0 0,0 1 0 0 0,0-1-1 0 0,0 0 1 0 0,-1 1 0 0 0,1-1 0 0 0,0 0-1 0 0,0 1 1 0 0,-1-1 0 0 0,1 0-1 0 0,0 1 1 0 0,-1-1 0 0 0,1 0 4 0 0,-2-2 4 0 0,-1-1 0 0 0,1 1 0 0 0,0 0 0 0 0,-1-1 0 0 0,0 1 0 0 0,0 1 0 0 0,0-1 0 0 0,0 0 0 0 0,-3-2 0 0 0,-37-21 27 0 0,23 14-15 0 0,-222-118-175 0 0,191 105 56 0 0,-59-35 31 0 0,-131-97 0 0 0,117 60 341 0 0,103 77-202 0 0,0 0 1 0 0,2-2-1 0 0,-24-32 1 0 0,41 50-56 0 0,0 1 0 0 0,0-1 1 0 0,0 0-1 0 0,1 0 0 0 0,-3-6 0 0 0,4 8 47 0 0,2-1 0 0 0,-1 1-66 0 0,1 0 1 0 0,1 1 0 0 0,-1-1-1 0 0,0 0 1 0 0,0 1-1 0 0,1-1 1 0 0,-1 1 0 0 0,1-1-1 0 0,-1 1 1 0 0,1 0 0 0 0,-1 0-1 0 0,1 0 1 0 0,0 1 0 0 0,-1-1-1 0 0,1 1 1 0 0,0-1 0 0 0,0 1-1 0 0,4 0 1 0 0,4 1-63 0 0,1 0 1 0 0,0 1-1 0 0,14 4 0 0 0,-5-2 17 0 0,187 49-420 0 0,-125-29 403 0 0,132 19 0 0 0,-208-42 58 0 0,21 0 9 0 0,-25-1 47 0 0,-4-1-48 0 0,1-1-1 0 0,0 1 0 0 0,0-1 1 0 0,0 0-1 0 0,-1 1 0 0 0,1-1 1 0 0,-1 1-1 0 0,1-1 1 0 0,-1 1-1 0 0,0-1 0 0 0,0 1 1 0 0,1 0-1 0 0,-1-1 0 0 0,0 1 1 0 0,0 0-1 0 0,0 0 1 0 0,-2-2-1 0 0,-6-5 2 0 0,0 1 1 0 0,-1 0-1 0 0,0 0 1 0 0,0 1-1 0 0,-1 0 0 0 0,-12-5 1 0 0,-9-5-84 0 0,-66-39-40 0 0,-175-132-1 0 0,137 67 210 0 0,134 119-21 0 0,17 1-128 0 0,0 2-18 0 0,-1 1 0 0 0,0 0 1 0 0,0 1-1 0 0,0 0 0 0 0,15 8 0 0 0,17 5-47 0 0,195 61-25 0 0,-221-73 141 0 0,-17-5 3 0 0,0-1 11 0 0,-1 1 41 0 0,-2-10 76 0 0,1 8-118 0 0,-1 0 0 0 0,0 0 0 0 0,0 1 0 0 0,0-1 0 0 0,0 0 0 0 0,-1 0 0 0 0,1 0 0 0 0,0 1 0 0 0,-1-1-1 0 0,1 0 1 0 0,-1 0 0 0 0,0 1 0 0 0,1-1 0 0 0,-1 0 0 0 0,-1-1 0 0 0,-8-9 8 0 0,0 0 0 0 0,0 1 0 0 0,-1 0 0 0 0,-1 0 0 0 0,1 2-1 0 0,-27-17 1 0 0,8 4-15 0 0,-47-33-72 0 0,-48-39 136 0 0,37 32-156 0 0,53 43 78 0 0,32 16-5 0 0,-26-13-34 0 0,27 15-6 0 0,5 2-108 0 0,0-1 143 0 0,-1 1 0 0 0,1 0 0 0 0,-1 0 0 0 0,1 0 0 0 0,4 3 0 0 0,3 0-1 0 0,74 34-97 0 0,-26-10 85 0 0,-44-22 33 0 0,-2-2 16 0 0,-9-4 64 0 0,-5-4-65 0 0,1 0-1 0 0,-1 0 1 0 0,0 0-1 0 0,0 0 1 0 0,0 0-1 0 0,-1 1 1 0 0,0-1-1 0 0,1 1 1 0 0,-1-1-1 0 0,0 1 1 0 0,-1 0-1 0 0,1 0 1 0 0,-1 1-1 0 0,-4-4 1 0 0,-8-4-13 0 0,-34-16 0 0 0,40 21 0 0 0,-79-35-2 0 0,-35-7-74 0 0,15 5 12 0 0,94 37 52 0 0,2 1-33 0 0,3 1 22 0 0,6 1-22 0 0,-6-2 32 0 0,-1-2 11 0 0,-1 0 0 0 0,1 0 0 0 0,-25-13 0 0 0,-8-8-64 0 0,40 26 64 0 0,-12-11 0 0 0,9 4 0 0 0,6 8 0 0 0,1-1 0 0 0,0 1 0 0 0,0-1 0 0 0,0 1 0 0 0,0 0 0 0 0,0-1 0 0 0,-1 1 0 0 0,1-1 0 0 0,0 1 0 0 0,0-1 0 0 0,0 1 0 0 0,0-1 0 0 0,1 1 0 0 0,-1-1 0 0 0,0 1 0 0 0,0 0 0 0 0,0-1 0 0 0,0 1 0 0 0,0-1 0 0 0,1 0 0 0 0,8-8 0 0 0,8 0 0 0 0,-12 9 0 0 0,0 0 0 0 0,15-7-27 0 0,-12 6-4 0 0,8-2 25 0 0,15 1 6 0 0,-26 1 0 0 0,21 0 0 0 0,-21 1 0 0 0,21 4 0 0 0,18 8 0 0 0,-30-11 0 0 0,2 2 0 0 0,21 6 0 0 0,1 2 0 0 0,-28-8 0 0 0,25 11 0 0 0,-20-8 0 0 0,0-1 0 0 0,-1-1 0 0 0,0 0 0 0 0,-2 4 0 0 0,-1 1 0 0 0,1 0 0 0 0,-2 2 0 0 0,0 2 0 0 0,0-1 0 0 0,0-1 0 0 0,1 0 0 0 0,0 0 0 0 0,2-1 0 0 0,-1 0 0 0 0,-1 1 0 0 0,0 0 0 0 0,-1 1 0 0 0,1 6-34 0 0,18 16-12 0 0,-17-20 57 0 0,-10-11-3 0 0,0 0 1 0 0,0-1-1 0 0,1 1 1 0 0,-1 0-1 0 0,1-1 1 0 0,5 4-1 0 0,0 1 32 0 0,21 25-22 0 0,-19-18-18 0 0,1 0 0 0 0,0 1 0 0 0,0-2 0 0 0,-1 0 0 0 0,0 1 0 0 0,12 14 0 0 0,-5-3 0 0 0,3-2 0 0 0,0 0 0 0 0,-18-19 0 0 0,18 13 0 0 0,-14-12 0 0 0,-1-1 0 0 0,0 0 0 0 0,-1 1 0 0 0,0 0 0 0 0,6 7 0 0 0,32 39 64 0 0,-35-41-52 0 0,13 22 128 0 0,-15-24-125 0 0,-3-4-17 0 0,0-1 0 0 0,0 0 0 0 0,0 1 0 0 0,1-1 1 0 0,-1 0-1 0 0,1-1 0 0 0,5 6 0 0 0,21 23 18 0 0,-3 3-16 0 0,-12-15 0 0 0,-8-11 0 0 0,3 1 0 0 0,5 8 0 0 0,-9-13 0 0 0,9 8 0 0 0,6 10-30 0 0,-13-13 16 0 0,1 0 0 0 0,13 11 0 0 0,-18-15 14 0 0,16 11 0 0 0,-9-9 11 0 0,-69-55-124 0 0,-41-30-41 0 0,6-2 106 0 0,50 40 32 0 0,-42-42-17 0 0,5 3 2 0 0,79 77 31 0 0,-61-57 0 0 0,54 50 0 0 0,0-2 0 0 0,-3-1 1 0 0,8 5-5 0 0,0-2-3 0 0,3 8 3 0 0,1 0 1 0 0,-1-1 0 0 0,0 1 0 0 0,0 0-1 0 0,1-1 1 0 0,-1 1 0 0 0,1-1 0 0 0,-1 1-1 0 0,1-1 1 0 0,0 1 0 0 0,0-1 0 0 0,0 0-1 0 0,-1 1 1 0 0,1-1 0 0 0,1-2 0 0 0,0 0-9 0 0,-1 0-31 0 0,4-5 32 0 0,7 2 11 0 0,3 6 0 0 0,2 4 0 0 0,-12-1-6 0 0,0 0-1 0 0,0-1 1 0 0,0 2-1 0 0,0-1 0 0 0,0 0 1 0 0,0 1-1 0 0,-1 0 1 0 0,1-1-1 0 0,3 6 1 0 0,34 26-46 0 0,240 150 105 0 0,-273-179-53 0 0,1 1 0 0 0,-1 1 0 0 0,0 0 0 0 0,0 0 0 0 0,-1 0 0 0 0,8 10 0 0 0,33 54 0 0 0,-46-66 0 0 0,15 16 0 0 0,57 53 0 0 0,-32-31 25 0 0,10 10 25 0 0,-43-45-20 0 0,18 15-7 0 0,-19-17-23 0 0,22 22 0 0 0,-22-22 0 0 0,-4-2 0 0 0,0 0 0 0 0,0 0 0 0 0,0 1 0 0 0,6 8 0 0 0,-4-3 0 0 0,-3-5 0 0 0,0-1 0 0 0,0 1 0 0 0,0-1 0 0 0,5 6 0 0 0,10 11 0 0 0,-9-9 0 0 0,20 28 0 0 0,9 13 0 0 0,0-1 0 0 0,-35-47 1 0 0,13 15 66 0 0,-6-9 19 0 0,8 8-5 0 0,-16-18 250 0 0,-2-4-310 0 0,-1 1 1 0 0,1-1 0 0 0,-1 0 0 0 0,0 0 0 0 0,0 1 0 0 0,0-1-1 0 0,0 0 1 0 0,-1 1 0 0 0,1-1 0 0 0,-1 1 0 0 0,-2-3-1 0 0,3 3-4 0 0,-9-14-14 0 0,-1 1-1 0 0,-1 1 0 0 0,0 0 1 0 0,-20-18-1 0 0,-51-48-2 0 0,-84-102 0 0 0,156 168 3 0 0,-15-16-20 0 0,24 28-57 0 0,5 4-190 0 0,6 2 247 0 0,0 0 0 0 0,-1 2 1 0 0,1-1-1 0 0,-1 1 0 0 0,0 0 0 0 0,-1 0 0 0 0,1 1 0 0 0,7 9 0 0 0,33 43 17 0 0,28 29 0 0 0,-56-67 0 0 0,2-1 0 0 0,39 29 0 0 0,-45-38 0 0 0,24 25 0 0 0,-28-25 0 0 0,1 1 0 0 0,0-2 0 0 0,16 10 0 0 0,-8-5 0 0 0,-1 0 0 0 0,0 2 0 0 0,-1 0 0 0 0,24 28 0 0 0,63 80 0 0 0,-104-121 0 0 0,7 7 0 0 0,0 0 0 0 0,1 0 0 0 0,16 13 0 0 0,-15-15 0 0 0,-4 0 15 0 0,-5-7 54 0 0,-15-4 10 0 0,-3-3-92 0 0,0 0 0 0 0,0 0 0 0 0,0-2 0 0 0,1 0 0 0 0,0 0 0 0 0,-17-13-1 0 0,-81-64-122 0 0,90 66 129 0 0,-6-9 7 0 0,-50-55 0 0 0,32 30 0 0 0,23 27 0 0 0,3 4 0 0 0,-33-44 0 0 0,48 56 0 0 0,-2-6 3 0 0,7 11-3 0 0,-1-9-17 0 0,2 11-53 0 0,2 2-95 0 0,20 8 120 0 0,-1 0 1 0 0,0 1-1 0 0,-1 1 1 0 0,20 13-1 0 0,156 103 45 0 0,-149-97 0 0 0,42 36 0 0 0,-70-48 0 0 0,-1-1 0 0 0,17 22 0 0 0,-6-7 0 0 0,-3 7 54 0 0,-16-27-44 0 0,-2-2 1 0 0,-7-7 258 0 0,-1-3-263 0 0,-1 0-1 0 0,0 0 1 0 0,1 0-1 0 0,-1 0 1 0 0,0 0-1 0 0,0 1 1 0 0,1-1 0 0 0,-1 0-1 0 0,0 0 1 0 0,-2 0-1 0 0,1-2-2 0 0,-22-23 13 0 0,0 1 0 0 0,-2 1 0 0 0,-52-37 0 0 0,34 30-16 0 0,1-3 0 0 0,1-1 0 0 0,-60-66 0 0 0,61 56 0 0 0,12 12 0 0 0,-59-50 0 0 0,76 72 0 0 0,0-1 0 0 0,-14-18 0 0 0,7 8 0 0 0,14 17 0 0 0,-11-19 0 0 0,10 13 0 0 0,1 0 0 0 0,3-1-14 0 0,1 10-56 0 0,4 2-51 0 0,23 9 46 0 0,-14 0 65 0 0,58 56-44 0 0,-18-19 54 0 0,-22-22 0 0 0,-19-11 11 0 0,24 40-15 0 0,-10-13-3 0 0,-12-18 22 0 0,2-2 0 0 0,0 0 0 0 0,1 0 0 0 0,21 19 0 0 0,34 39 39 0 0,-34-34-55 0 0,-8-9 1 0 0,39 66 0 0 0,-10-15 0 0 0,36 34 0 0 0,43 30-128 0 0,-29-27 128 0 0,-86-94 0 0 0,-17-24 0 0 0,90 108 0 0 0,-85-101 0 0 0,-4-2 11 0 0,-5-8 42 0 0,-3-2 1 0 0,-5-1-34 0 0,1-1 1 0 0,0 0 0 0 0,0 0 0 0 0,-1 0 0 0 0,1-1 0 0 0,1 0 0 0 0,-8-4-1 0 0,-42-31 99 0 0,22 14-75 0 0,-41-24 34 0 0,-41-29-99 0 0,39 27-11 0 0,-137-69 0 0 0,47 29 16 0 0,-242-151 16 0 0,353 209 0 0 0,-94-40 0 0 0,132 66 0 0 0,6 3-21 0 0,9 3-83 0 0,5 2-9 0 0,16 12 28 0 0,0-2 0 0 0,1 0 1 0 0,31 14-1 0 0,71 24-231 0 0,-113-47 313 0 0,120 42-28 0 0,27 11-10 0 0,32 7 41 0 0,-108-40 0 0 0,75 16 54 0 0,-95-25-33 0 0,-57-13 39 0 0,-4-2-46 0 0,1 0-1 0 0,-1 0 1 0 0,1 0 0 0 0,-1 0-1 0 0,0 0 1 0 0,1 1 0 0 0,-1-1 0 0 0,0 0-1 0 0,1 0 1 0 0,-1 1 0 0 0,-2-2-1 0 0,1 0 15 0 0,-9-6-3 0 0,0 0 1 0 0,-1 1-1 0 0,1 0 0 0 0,-1 1 0 0 0,0 1 1 0 0,-24-8-1 0 0,10 3-25 0 0,-413-189 0 0 0,17 9 11 0 0,57 25 181 0 0,359 162-180 0 0,-17-5 5 0 0,37 20-273 0 0,3-1 163 0 0,0-1 0 0 0,1-1 0 0 0,1-1 0 0 0,34 11-1 0 0,-11-4 8 0 0,442 160-2 0 0,-426-152 88 0 0,-1 3 0 0 0,-1 2 0 0 0,-2 3 0 0 0,77 56 0 0 0,-120-80 2 0 0,-7-5-4 0 0,-1 1 1 0 0,1-1 0 0 0,-1 1 0 0 0,0 0 0 0 0,0 0-1 0 0,0 1 1 0 0,0-1 0 0 0,-1 0 0 0 0,4 6 0 0 0,-6-9 0 0 0,0 0 0 0 0,0 0 1 0 0,0 0-1 0 0,0 0 0 0 0,0 0 1 0 0,0 0-1 0 0,0 0 1 0 0,1 0-1 0 0,-1 0 0 0 0,0 1 1 0 0,0-1-1 0 0,0 0 0 0 0,0 0 1 0 0,0 0-1 0 0,0 0 1 0 0,0 0-1 0 0,0 0 0 0 0,0 0 1 0 0,0 0-1 0 0,0 0 0 0 0,0 0 1 0 0,0 0-1 0 0,0 1 1 0 0,0-1-1 0 0,0 0 0 0 0,0 0 1 0 0,0 0-1 0 0,0 0 0 0 0,0 0 1 0 0,0 0-1 0 0,0 0 1 0 0,0 0-1 0 0,0 0 0 0 0,0 0 1 0 0,0 0-1 0 0,0 1 0 0 0,0-1 1 0 0,0 0-1 0 0,0 0 1 0 0,0 0-1 0 0,-1 0 0 0 0,1 0 1 0 0,0 0-1 0 0,0 0 0 0 0,0 0 1 0 0,0 0-1 0 0,0 0 1 0 0,0 0-1 0 0,0 0 0 0 0,0 0 1 0 0,0 0-1 0 0,0 0 0 0 0,0 0 1 0 0,0 0-1 0 0,-1 0 1 0 0,1 0-1 0 0,0 0 0 0 0,0 0 1 0 0,0 0-1 0 0,0 0 0 0 0,0 0 1 0 0,0 0-1 0 0,0 0 0 0 0,0 0 1 0 0,0 0-1 0 0,0 0 1 0 0,-1 0-1 0 0,-6 3-6 0 0,0-1 1 0 0,-1 0-1 0 0,0-1 1 0 0,1 1-1 0 0,-1-2 1 0 0,0 1-1 0 0,-15-2 1 0 0,-59-10-25 0 0,41 4 39 0 0,-178-24-8 0 0,63 12 64 0 0,-35-6 56 0 0,143 17-68 0 0,1 1 0 0 0,-1 3 0 0 0,-66 2 0 0 0,107 3-52 0 0,-1 0 0 0 0,0 0 0 0 0,1 0 0 0 0,0 1 0 0 0,-1 0 0 0 0,1 1 0 0 0,0 0 0 0 0,-11 5 0 0 0,16-6 0 0 0,0-1 0 0 0,0 0 0 0 0,0 1 0 0 0,0-1 0 0 0,0 1 0 0 0,0 0 0 0 0,0 0 0 0 0,1 0 0 0 0,-1 0 0 0 0,1 0 0 0 0,-1 0 0 0 0,1 0 0 0 0,0 1 0 0 0,0-1 0 0 0,0 0 0 0 0,0 1 0 0 0,0-1 0 0 0,0 0 0 0 0,1 1 0 0 0,-1-1 0 0 0,1 1 0 0 0,0 0 0 0 0,0-1 0 0 0,-1 1 0 0 0,2-1 0 0 0,-1 1 0 0 0,0-1 0 0 0,1 5 0 0 0,1-1-7 0 0,0 0-1 0 0,1 0 0 0 0,-1-1 1 0 0,1 1-1 0 0,0-1 0 0 0,0 1 1 0 0,1-1-1 0 0,-1 0 0 0 0,1 0 1 0 0,0 0-1 0 0,1-1 0 0 0,4 5 0 0 0,8 5-38 0 0,0-1-1 0 0,21 12 0 0 0,5 1-19 0 0,2-3 0 0 0,46 19 0 0 0,99 27 67 0 0,-131-48 34 0 0,551 198 50 0 0,-473-169 166 0 0,148 75-1 0 0,-244-101-106 0 0,-41-24-142 0 0,0 0-1 0 0,0 0 0 0 0,0 0 1 0 0,0 0-1 0 0,0 0 1 0 0,0 0-1 0 0,-1 0 0 0 0,1 0 1 0 0,0 0-1 0 0,0 0 1 0 0,0 0-1 0 0,0 0 0 0 0,0 0 1 0 0,0 0-1 0 0,0 0 0 0 0,0 0 1 0 0,0 0-1 0 0,0 0 1 0 0,0 1-1 0 0,0-1 0 0 0,0 0 1 0 0,0 0-1 0 0,0 0 1 0 0,0 0-1 0 0,0 0 0 0 0,-1 0 1 0 0,1 0-1 0 0,0 0 0 0 0,0 0 1 0 0,0 0-1 0 0,0 0 1 0 0,0 0-1 0 0,0 1 0 0 0,0-1 1 0 0,0 0-1 0 0,0 0 1 0 0,0 0-1 0 0,0 0 0 0 0,0 0 1 0 0,0 0-1 0 0,0 0 0 0 0,0 0 1 0 0,1 0-1 0 0,-1 0 1 0 0,0 0-1 0 0,0 1 0 0 0,0-1 1 0 0,0 0-1 0 0,0 0 1 0 0,0 0-1 0 0,-13 3 18 0 0,-1 0 0 0 0,1-1-1 0 0,-1 0 1 0 0,0-1 0 0 0,-14-1 0 0 0,-74-7 35 0 0,80 5-38 0 0,-403-71 132 0 0,187 26-94 0 0,43 13-38 0 0,-396-66 86 0 0,340 74-28 0 0,244 25-70 0 0,5 1-6 0 0,0 0-1 0 0,1 0 1 0 0,-1 0 0 0 0,0 0 0 0 0,0 0 0 0 0,0 0 0 0 0,0 1-1 0 0,0-1 1 0 0,1 0 0 0 0,-1 1 0 0 0,-3 1 0 0 0,5-2 0 0 0,0 0 0 0 0,0 0 0 0 0,0 0 0 0 0,0 0 0 0 0,0 0 0 0 0,0 0 0 0 0,0 0 0 0 0,0 0 1 0 0,1 0-1 0 0,-1 0 0 0 0,0 0 0 0 0,0 0 0 0 0,0 0 0 0 0,0 0 0 0 0,0 0 0 0 0,0 1 0 0 0,0-1 1 0 0,0 0-1 0 0,0 0 0 0 0,0 0 0 0 0,0 0 0 0 0,0 0 0 0 0,0 0 0 0 0,0 0 0 0 0,0 0 0 0 0,0 0 1 0 0,0 0-1 0 0,0 0 0 0 0,0 0 0 0 0,0 0 0 0 0,1 0 0 0 0,-1 1 0 0 0,0-1 0 0 0,0 0 0 0 0,0 0 0 0 0,0 0 1 0 0,0 0-1 0 0,0 0 0 0 0,-1 0 0 0 0,1 0 0 0 0,0 0 0 0 0,0 0 0 0 0,0 0 0 0 0,0 0 0 0 0,0 1 1 0 0,0-1-1 0 0,0 0 0 0 0,0 0 0 0 0,0 0 0 0 0,0 0 0 0 0,0 0 0 0 0,0 0 0 0 0,0 0 0 0 0,0 0 1 0 0,0 0-1 0 0,0 0 0 0 0,0 0 0 0 0,0 0 0 0 0,0 0 0 0 0,0 0 0 0 0,-1 0 0 0 0,10 8-65 0 0,-1-1 0 0 0,1-1-1 0 0,1 0 1 0 0,-1 0-1 0 0,1-1 1 0 0,16 7 0 0 0,68 21-82 0 0,231 55 28 0 0,-258-71 114 0 0,225 43 7 0 0,-45-11 0 0 0,218 50 0 0 0,-163-36 61 0 0,-71-15-4 0 0,-81-10-36 0 0,-137-33 25 0 0,-13-5-46 0 0,0 0 0 0 0,0 0 0 0 0,0 0 0 0 0,0 0 0 0 0,0 0 1 0 0,0 0-1 0 0,0 0 0 0 0,0 0 0 0 0,0 0 0 0 0,-1 0 0 0 0,1 0 0 0 0,0 0 1 0 0,0 0-1 0 0,0 0 0 0 0,0 0 0 0 0,0 0 0 0 0,0 0 0 0 0,0 0 1 0 0,0 0-1 0 0,0 0 0 0 0,0 0 0 0 0,0 0 0 0 0,0 0 0 0 0,0 0 0 0 0,0 0 1 0 0,0 0-1 0 0,0 0 0 0 0,-1 0 0 0 0,1 0 0 0 0,0 0 0 0 0,0 0 1 0 0,0 0-1 0 0,0 0 0 0 0,0 0 0 0 0,0 0 0 0 0,0 0 0 0 0,0 0 1 0 0,0 0-1 0 0,0 0 0 0 0,0 0 0 0 0,0 0 0 0 0,0 0 0 0 0,0 0 0 0 0,0 0 1 0 0,0 0-1 0 0,0 0 0 0 0,0 0 0 0 0,0 0 0 0 0,0 1 0 0 0,0-1 1 0 0,0 0-1 0 0,0 0 0 0 0,0 0 0 0 0,0 0 0 0 0,0 0 0 0 0,0 0 0 0 0,0 0 1 0 0,0 0-1 0 0,0 0 0 0 0,0 0 0 0 0,0 0 0 0 0,0 0 0 0 0,0 0 1 0 0,0 0-1 0 0,-16-1-4 0 0,15 1 5 0 0,-261-56 64 0 0,137 26-40 0 0,-451-94 315 0 0,281 70-234 0 0,19 3-42 0 0,-282-41 0 0 0,441 77-60 0 0,-139-14 38 0 0,211 26-24 0 0,-1 3 0 0 0,1 1 0 0 0,-73 13 0 0 0,100-11-14 0 0,1 1 1 0 0,-23 9-1 0 0,34-11-6 0 0,0 0-1 0 0,0 1 1 0 0,1 0-1 0 0,0 0 1 0 0,-1 1 0 0 0,1-1-1 0 0,0 1 1 0 0,1 0-1 0 0,-1 0 1 0 0,-5 7-1 0 0,9-9-11 0 0,0 0-1 0 0,-1 0 1 0 0,1 0-1 0 0,0 0 0 0 0,0 0 1 0 0,0 0-1 0 0,0 1 1 0 0,0-1-1 0 0,1 0 1 0 0,-1 0-1 0 0,1 1 1 0 0,-1-1-1 0 0,1 0 0 0 0,0 1 1 0 0,0-1-1 0 0,0 0 1 0 0,1 5-1 0 0,0-3-7 0 0,0 0-1 0 0,0 0 1 0 0,1 0 0 0 0,-1 0-1 0 0,1 0 1 0 0,0-1-1 0 0,0 1 1 0 0,1 0 0 0 0,2 3-1 0 0,7 5-63 0 0,-1 0-1 0 0,1 0 1 0 0,27 18-1 0 0,-7-8-15 0 0,2-1-1 0 0,69 31 1 0 0,79 20 105 0 0,160 36-3 0 0,-213-69 0 0 0,250 69-77 0 0,71 22-22 0 0,-229-62 91 0 0,155 51-26 0 0,-11 25 12 0 0,-356-139 21 0 0,6 1-9 0 0,0 1-1 0 0,-1 0 1 0 0,-1 2-1 0 0,1-1 1 0 0,17 16-1 0 0,-31-24 11 0 0,1 0 0 0 0,-1 0 0 0 0,1 1 0 0 0,-1-1 0 0 0,0 1 0 0 0,1-1 0 0 0,-1 0 0 0 0,1 1 0 0 0,-1-1 0 0 0,0 1 0 0 0,1-1 0 0 0,-1 1 0 0 0,0-1 0 0 0,1 1 0 0 0,-1-1 0 0 0,0 1 0 0 0,0-1 0 0 0,0 1 0 0 0,0 0 0 0 0,1-1 0 0 0,-1 1 0 0 0,0-1 0 0 0,0 1 0 0 0,0-1 0 0 0,0 1 0 0 0,0 0 0 0 0,0 0 0 0 0,-2 0 0 0 0,1 0 0 0 0,0 1 0 0 0,0-1 0 0 0,-1 0 0 0 0,1-1 0 0 0,-1 1 0 0 0,1 0 0 0 0,-1 0 0 0 0,1-1 0 0 0,-1 1 0 0 0,1 0 0 0 0,-1-1 0 0 0,0 0 0 0 0,-2 1 0 0 0,-31 3 0 0 0,-8-5 1 0 0,-56-8-1 0 0,40 2 15 0 0,-217-19 173 0 0,-549-61 162 0 0,404 39-31 0 0,-10-2-80 0 0,317 36-100 0 0,-184 1 0 0 0,281 14-135 0 0,-32 5 0 0 0,43-5 0 0 0,1 0 0 0 0,0 0 0 0 0,-1 1 0 0 0,1 0 0 0 0,0 0 0 0 0,0 1 0 0 0,0-1 0 0 0,0 1 0 0 0,-6 5 0 0 0,10-8-11 0 0,1 1 0 0 0,-1 0 0 0 0,1-1 0 0 0,-1 1 0 0 0,0 0 0 0 0,1-1 0 0 0,-1 1 0 0 0,1 0 0 0 0,0 0 0 0 0,-1-1 0 0 0,1 1 0 0 0,0 0 0 0 0,-1 0 0 0 0,1 0 0 0 0,0-1 0 0 0,0 1 0 0 0,0 0 0 0 0,-1 0 0 0 0,1 0 0 0 0,0 0 0 0 0,0 0 0 0 0,0 0 0 0 0,1-1 0 0 0,-1 1 0 0 0,0 0 0 0 0,0 0 0 0 0,0 0 0 0 0,1 0 0 0 0,-1-1 0 0 0,0 1 0 0 0,1 0 0 0 0,-1 0 0 0 0,0-1 0 0 0,1 1 0 0 0,-1 0 0 0 0,2 0 0 0 0,1 3-29 0 0,0-1 0 0 0,0 0 1 0 0,0 0-1 0 0,0 0 0 0 0,8 5 0 0 0,15 8-59 0 0,1-1 0 0 0,1-2 1 0 0,1 0-1 0 0,33 9 0 0 0,122 28-299 0 0,-182-50 394 0 0,478 97 0 0 0,-325-68 11 0 0,581 104 96 0 0,-561-101-94 0 0,108 21 48 0 0,-7 14 91 0 0,-256-62-139 0 0,-11-3-3 0 0,-1 1 0 0 0,0 0-1 0 0,0 0 1 0 0,-1 1 0 0 0,1-1 0 0 0,-1 2-1 0 0,12 7 1 0 0,-19-12-9 0 0,0 0 0 0 0,0 0 0 0 0,0 0 0 0 0,0 0 0 0 0,0 1 0 0 0,0-1 0 0 0,0 0 0 0 0,0 0 0 0 0,0 0 0 0 0,0 0 0 0 0,0 0 0 0 0,0 0 0 0 0,0 0 0 0 0,0 0 0 0 0,0 0 0 0 0,0 0 0 0 0,0 0 0 0 0,-1 0 0 0 0,1 0 0 0 0,0 1 0 0 0,0-1 0 0 0,0 0 0 0 0,0 0 0 0 0,0 0 0 0 0,0 0 0 0 0,1 0 0 0 0,-1 0 0 0 0,0 0 0 0 0,0 0 0 0 0,0 0 0 0 0,0 0 0 0 0,0 0 0 0 0,0 0 0 0 0,0 0 0 0 0,0 1 0 0 0,0-1 0 0 0,0 0 0 0 0,0 0 0 0 0,0 0 0 0 0,0 0 0 0 0,0 0 0 0 0,0 0 0 0 0,-18 1 10 0 0,-1 0 1 0 0,0-1-1 0 0,1-1 1 0 0,-33-5 0 0 0,15 1 47 0 0,-525-81 318 0 0,210 28-197 0 0,107 21-40 0 0,-463-60 456 0 0,691 96-567 0 0,-9-3 24 0 0,-1 2 0 0 0,0 1 0 0 0,-49 5-1 0 0,59-1-77 0 0,16-3 22 0 0,0 0 1 0 0,0 0-1 0 0,-1 0 0 0 0,1 0 1 0 0,0 0-1 0 0,0 0 0 0 0,0 0 1 0 0,0 0-1 0 0,0 0 0 0 0,0 0 1 0 0,0 0-1 0 0,-1 0 0 0 0,1 0 1 0 0,0 0-1 0 0,0 0 0 0 0,0 0 1 0 0,0 0-1 0 0,0 1 0 0 0,0-1 1 0 0,0 0-1 0 0,0 0 0 0 0,-1 0 1 0 0,1 0-1 0 0,0 0 0 0 0,0 0 1 0 0,0 0-1 0 0,0 0 0 0 0,0 0 1 0 0,0 0-1 0 0,0 0 0 0 0,0 1 1 0 0,0-1-1 0 0,0 0 0 0 0,0 0 1 0 0,0 0-1 0 0,0 0 0 0 0,0 0 1 0 0,0 0-1 0 0,0 0 0 0 0,0 1 1 0 0,0-1-1 0 0,0 0 0 0 0,0 0 1 0 0,0 0-1 0 0,0 0 0 0 0,0 0 1 0 0,0 0-1 0 0,0 1 0 0 0,0 1-19 0 0,0 0-1 0 0,1 0 0 0 0,-1 0 1 0 0,1 0-1 0 0,0 0 0 0 0,-1 0 0 0 0,1 0 1 0 0,0 0-1 0 0,0 0 0 0 0,0 0 1 0 0,1-1-1 0 0,-1 1 0 0 0,0 0 1 0 0,1-1-1 0 0,-1 1 0 0 0,1 0 1 0 0,-1-1-1 0 0,1 0 0 0 0,3 2 0 0 0,5 4-68 0 0,0-1 0 0 0,16 8 0 0 0,-19-11 52 0 0,33 14-136 0 0,78 24 0 0 0,49 1-163 0 0,-115-30 308 0 0,572 109 30 0 0,-351-75 0 0 0,66 11 0 0 0,134 16-53 0 0,-316-48 14 0 0,27 6-175 0 0,315 96 0 0 0,-483-122 212 0 0,18 6-37 0 0,-1 1-1 0 0,-1 2 1 0 0,41 23-1 0 0,-91-36-153 0 0,-25-7 48 0 0,-67-16 0 0 0,22 3 124 0 0,-311-42 22 0 0,251 40 9 0 0,-828-106 507 0 0,324 65 161 0 0,585 58-641 0 0,-1 2 1 0 0,1 4 0 0 0,-1 2 0 0 0,-68 14 0 0 0,123-15-105 0 0,-24 7-1 0 0,34-8-141 0 0,5 0-42 0 0,2 2 189 0 0,0 0-1 0 0,0 0 1 0 0,0 0-1 0 0,0-1 1 0 0,1 0-1 0 0,0 1 1 0 0,0-2-1 0 0,-1 1 1 0 0,1 0-1 0 0,1-1 1 0 0,7 2-1 0 0,11 3-123 0 0,32 5 0 0 0,-35-8 76 0 0,724 113 141 0 0,-469-79 193 0 0,348 54 233 0 0,-379-56-177 0 0,-259-48-104 0 0,-25-11-147 0 0,-1 2-1 0 0,-54-20 0 0 0,72 31-37 0 0,-331-114-322 0 0,162 61 210 0 0,-198-76 275 0 0,10-18 76 0 0,277 110-96 0 0,-184-87 345 0 0,11-12 52 0 0,264 140-504 0 0,1 0 0 0 0,0-1-1 0 0,1 0 1 0 0,-1-1 0 0 0,1 0-1 0 0,-8-10 1 0 0,17 18-27 0 0,0 0 1 0 0,0 0-1 0 0,0 0 0 0 0,0 0 1 0 0,0 0-1 0 0,-1 0 1 0 0,1 0-1 0 0,0 0 0 0 0,0 0 1 0 0,0 0-1 0 0,0 0 1 0 0,0 0-1 0 0,0 0 0 0 0,0 0 1 0 0,0 0-1 0 0,0 0 0 0 0,0-1 1 0 0,0 1-1 0 0,0 0 1 0 0,0 0-1 0 0,0 0 0 0 0,0 0 1 0 0,0 0-1 0 0,0 0 1 0 0,0 0-1 0 0,0 0 0 0 0,0 0 1 0 0,0 0-1 0 0,0 0 0 0 0,0 0 1 0 0,0-1-1 0 0,0 1 1 0 0,0 0-1 0 0,0 0 0 0 0,0 0 1 0 0,0 0-1 0 0,0 0 1 0 0,0 0-1 0 0,0 0 0 0 0,0 0 1 0 0,1 0-1 0 0,-1 0 0 0 0,0 0 1 0 0,0 0-1 0 0,0 0 1 0 0,0 0-1 0 0,0 0 0 0 0,0 0 1 0 0,0 0-1 0 0,0 0 1 0 0,0 0-1 0 0,0-1 0 0 0,0 1 1 0 0,0 0-1 0 0,0 0 0 0 0,0 0 1 0 0,1 0-1 0 0,-1 0 1 0 0,4-2-34 0 0,0 0 0 0 0,0 0 0 0 0,0 0 1 0 0,0 1-1 0 0,0-1 0 0 0,1 1 0 0 0,-1 0 1 0 0,9-1-1 0 0,43-1-180 0 0,-35 3 135 0 0,263 6-713 0 0,0 17 416 0 0,-182-14 301 0 0,696 95 36 0 0,-232 16 572 0 0,-393-71-129 0 0,-127-33-179 0 0,74 35-1 0 0,-114-48-195 0 0,-1 0-1 0 0,1 0 1 0 0,-1 0-1 0 0,0 1 1 0 0,0 0-1 0 0,7 7 1 0 0,-11-11-27 0 0,-1 1 0 0 0,0-1 0 0 0,1 1 0 0 0,-1-1 0 0 0,1 1 0 0 0,-1-1 0 0 0,0 0 1 0 0,1 1-1 0 0,-1-1 0 0 0,0 1 0 0 0,0-1 0 0 0,0 1 0 0 0,1 0 0 0 0,-1-1 0 0 0,0 1 0 0 0,0-1 0 0 0,0 1 0 0 0,0-1 0 0 0,0 1 0 0 0,0 0 0 0 0,0-1 1 0 0,0 2-1 0 0,-1-2 0 0 0,1 1 0 0 0,-1 0 0 0 0,0 0 0 0 0,1 0 0 0 0,-1-1 1 0 0,0 1-1 0 0,0 0 0 0 0,0-1 0 0 0,0 1 0 0 0,0-1 0 0 0,0 1 1 0 0,0-1-1 0 0,0 1 0 0 0,0-1 0 0 0,0 0 0 0 0,0 1 0 0 0,-2-1 1 0 0,-24 3-65 0 0,-3-3-20 0 0,0-2 0 0 0,-1-1 0 0 0,-40-9 0 0 0,38 6 42 0 0,-400-79-48 0 0,7-10 179 0 0,2-19 47 0 0,340 91-123 0 0,-225-70 549 0 0,390 121-1229 0 0,233 44-139 0 0,-137-34 770 0 0,-14-1 33 0 0,244 58 0 0 0,-7 18 0 0 0,-307-83 7 0 0,126 43 119 0 0,-177-56-55 0 0,0 2-1 0 0,76 48 0 0 0,-113-64-66 0 0,14 10 47 0 0,21 17 0 0 0,-36-26-43 0 0,0-1-1 0 0,0 1 1 0 0,0 0 0 0 0,-1 0 0 0 0,1 1 0 0 0,-1-1 0 0 0,0 1 0 0 0,0 0 0 0 0,-1-1-1 0 0,4 10 1 0 0,-5-13-8 0 0,-1 1 0 0 0,0-1 0 0 0,0 0 0 0 0,1 1 0 0 0,-1-1 0 0 0,0 0 0 0 0,0 1 0 0 0,0-1 0 0 0,-1 0 0 0 0,1 1 0 0 0,0-1 0 0 0,0 0 0 0 0,-1 1 0 0 0,1-1 0 0 0,-1 0 0 0 0,1 0 0 0 0,-1 1 0 0 0,0-1 0 0 0,1 0 0 0 0,-1 0 0 0 0,0 0 0 0 0,0 0 0 0 0,1 0 0 0 0,-1 0 0 0 0,0 0 0 0 0,0 0 0 0 0,0 0 0 0 0,-1 0 0 0 0,1-1 0 0 0,0 1 0 0 0,-2 1 0 0 0,-3 1 0 0 0,0-1 0 0 0,-1 1 0 0 0,1-1 0 0 0,-1-1 0 0 0,-8 2 0 0 0,-18 2-41 0 0,-68 1 0 0 0,-35-9 25 0 0,129 2 18 0 0,-375-33 269 0 0,211 16-62 0 0,-192-31 314 0 0,82 10 41 0 0,-1 17-59 0 0,281 22-505 0 0,-7-1-3 0 0,0 1 1 0 0,0 0 0 0 0,0 1-1 0 0,0-1 1 0 0,0 2-1 0 0,-11 2 1 0 0,16-3-93 0 0,9 4-165 0 0,0 0 145 0 0,0-1 0 0 0,1 1 0 0 0,-1-1 1 0 0,1 0-1 0 0,0-1 0 0 0,11 5 0 0 0,54 13-353 0 0,-54-17 370 0 0,248 49 17 0 0,2-16 56 0 0,36 5 25 0 0,-57-7-3 0 0,209 43 22 0 0,-422-70 47 0 0,-1 1-1 0 0,-1 2 0 0 0,46 22 1 0 0,-62-24-44 0 0,-16-9-21 0 0,0 0 0 0 0,-1 0 0 0 0,1 0-1 0 0,0 0 1 0 0,0 0 0 0 0,0 1 0 0 0,0-1-1 0 0,0 0 1 0 0,0 0 0 0 0,0 0 0 0 0,0 0-1 0 0,0 0 1 0 0,0 0 0 0 0,0 0 0 0 0,0 0-1 0 0,0 0 1 0 0,0 0 0 0 0,0 0 0 0 0,0 0-1 0 0,0 0 1 0 0,-1 0 0 0 0,1 0 0 0 0,0 0-1 0 0,0 1 1 0 0,0-1 0 0 0,0 0 0 0 0,0 0-1 0 0,0 0 1 0 0,0 0 0 0 0,0 0 0 0 0,0 0-1 0 0,0 0 1 0 0,0 0 0 0 0,0 0 0 0 0,0 0-1 0 0,0 0 1 0 0,0 1 0 0 0,0-1 0 0 0,1 0-1 0 0,-1 0 1 0 0,0 0 0 0 0,0 0 0 0 0,0 0-1 0 0,0 0 1 0 0,0 0 0 0 0,0 0 0 0 0,0 0-1 0 0,0 0 1 0 0,0 0 0 0 0,0 0 0 0 0,0 0-1 0 0,0 0 1 0 0,0 0 0 0 0,0 0 0 0 0,0 0-1 0 0,0 1 1 0 0,0-1 0 0 0,1 0 0 0 0,-1 0-1 0 0,0 0 1 0 0,0 0 0 0 0,0 0 0 0 0,0 0-1 0 0,-6 2 7 0 0,0 1 1 0 0,0-1-1 0 0,0 0 0 0 0,-1-1 0 0 0,1 0 0 0 0,0 0 0 0 0,-1 0 1 0 0,1 0-1 0 0,-1-1 0 0 0,-12-1 0 0 0,11 0-10 0 0,-626-40 87 0 0,1-45 0 0 0,330 37-51 0 0,-428-60 117 0 0,534 85-77 0 0,-95-9 34 0 0,235 28-80 0 0,0 2-1 0 0,0 4 1 0 0,-78 9 0 0 0,132-10-28 0 0,0 0 0 0 0,0 1 1 0 0,0-1-1 0 0,0 1 1 0 0,0 0-1 0 0,1 0 1 0 0,-1 0-1 0 0,0 0 0 0 0,0 0 1 0 0,1 1-1 0 0,-1-1 1 0 0,0 1-1 0 0,1 0 0 0 0,0 0 1 0 0,-3 2-1 0 0,5 0-107 0 0,3 1 59 0 0,-1 0-1 0 0,1 0 0 0 0,1-1 0 0 0,-1 1 0 0 0,1-1 1 0 0,0 1-1 0 0,0-1 0 0 0,0 0 0 0 0,0-1 1 0 0,9 6-1 0 0,5 3-82 0 0,31 13 0 0 0,-40-21 103 0 0,56 25-81 0 0,1-3 0 0 0,96 24 0 0 0,143 17 161 0 0,-207-48-76 0 0,361 86-180 0 0,-363-79-118 0 0</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0:44.964"/>
    </inkml:context>
    <inkml:brush xml:id="br0">
      <inkml:brushProperty name="width" value="0.2" units="cm"/>
      <inkml:brushProperty name="height" value="0.4" units="cm"/>
      <inkml:brushProperty name="color" value="#663300"/>
      <inkml:brushProperty name="tip" value="rectangle"/>
      <inkml:brushProperty name="rasterOp" value="maskPen"/>
    </inkml:brush>
  </inkml:definitions>
  <inkml:trace contextRef="#ctx0" brushRef="#br0">0 698 11255 0 0,'16'-11'89'0'0,"0"1"0"0"0,1 1-1 0 0,-1 0 1 0 0,2 2 0 0 0,-1 0 0 0 0,1 1-1 0 0,0 0 1 0 0,0 2 0 0 0,1 0-1 0 0,-1 1 1 0 0,1 1 0 0 0,30 0 0 0 0,-2 3-182 0 0,0 1 0 0 0,-1 3 0 0 0,59 14 0 0 0,134 44-160 0 0,-239-63 252 0 0,331 120-415 0 0,-13 30 244 0 0,-152-69 160 0 0,-161-77 14 0 0,-2-3-3 0 0,-1 1-1 0 0,0-1 1 0 0,0 0 0 0 0,0 0-1 0 0,1-1 1 0 0,-1 1-1 0 0,1 0 1 0 0,4 0 0 0 0,-14-4-21 0 0,1 1 0 0 0,0-1 0 0 0,0 0 0 0 0,-7-5 0 0 0,-8-4 4 0 0,-90-50-477 0 0,-192-139 0 0 0,214 136 438 0 0,28 23-2 0 0,-61-57-1 0 0,108 86 157 0 0,-15-18 0 0 0,25 26-68 0 0,1 0-1 0 0,0 1 0 0 0,-1-1 0 0 0,2 0 0 0 0,-1-1 1 0 0,0 1-1 0 0,1 0 0 0 0,-2-9 0 0 0,4 13-14 0 0,-1 0-1 0 0,1 0 1 0 0,0 0-1 0 0,0 0 1 0 0,0 0 0 0 0,0 0-1 0 0,0 0 1 0 0,0 0-1 0 0,0 0 1 0 0,0 0-1 0 0,1 0 1 0 0,-1 0-1 0 0,0 0 1 0 0,1 0-1 0 0,-1 0 1 0 0,1 0-1 0 0,-1 0 1 0 0,1 0-1 0 0,-1 0 1 0 0,1 0-1 0 0,-1 0 1 0 0,1 0-1 0 0,1-1 1 0 0,0 1 0 0 0,0 0 1 0 0,0-1-1 0 0,0 1 1 0 0,0 0-1 0 0,0 0 1 0 0,1 0-1 0 0,-1 0 0 0 0,0 1 1 0 0,0-1-1 0 0,3 0 1 0 0,7 0 16 0 0,-1 0 1 0 0,0 0-1 0 0,16 2 1 0 0,-26-1-28 0 0,65 7-107 0 0,118 29 0 0 0,-8 13-30 0 0,22 4 10 0 0,-157-43 123 0 0,-15-4 0 0 0,0-1 0 0 0,0 0 0 0 0,31 0 0 0 0,-45-5 15 0 0,-12-1-6 0 0,0 0-1 0 0,1 1 1 0 0,-1-1-1 0 0,0 0 1 0 0,0 0 0 0 0,0 0-1 0 0,0 0 1 0 0,0 0-1 0 0,0 1 1 0 0,0-1-1 0 0,0 0 1 0 0,0 0 0 0 0,-1 0-1 0 0,1 0 1 0 0,-1-1-1 0 0,-1-3 2 0 0,-1-1 0 0 0,0 1 0 0 0,-1 0 0 0 0,1 0 0 0 0,-1 0 0 0 0,0 1 0 0 0,0-1 0 0 0,0 1 0 0 0,-1 0 0 0 0,0 0 0 0 0,-5-3 0 0 0,-4-5-2 0 0,-44-33-27 0 0,-66-39-1 0 0,-39-29-13 0 0,31 6 120 0 0,121 98-7 0 0,1 0 1 0 0,-14-18-1 0 0,23 25 0 0 0,-6-5-181 0 0,35 32-437 0 0,51 35 0 0 0,-10-9 51 0 0,11 7 202 0 0,-66-49 274 0 0,-81-41-278 0 0,-137-78-552 0 0,193 106 830 0 0,0-1 0 0 0,0 2 1 0 0,0-1-1 0 0,-19-2 0 0 0,28 6 11 0 0,2 0 0 0 0,0 0 0 0 0,-1 0 0 0 0,1-1 0 0 0,0 1 0 0 0,-1 0 0 0 0,1 0 0 0 0,0 0 0 0 0,-1 0 0 0 0,1 0 0 0 0,0 0 0 0 0,-1 0 0 0 0,1 0 0 0 0,-1 0 0 0 0,1 0 0 0 0,0 0 0 0 0,-1 0 0 0 0,1 0 0 0 0,0 1 0 0 0,-1-1 0 0 0,1 0 0 0 0,0 0 0 0 0,-1 0 0 0 0,1 1 0 0 0,-1 0 0 0 0,1 0 0 0 0,0 0 0 0 0,0 0 0 0 0,0 0 0 0 0,0 0 0 0 0,0 1 0 0 0,0-1 0 0 0,0 0 0 0 0,0 0 0 0 0,1 0 0 0 0,-1 0 0 0 0,0 0 0 0 0,1 0 0 0 0,-1 0 0 0 0,1 0 0 0 0,-1 0 0 0 0,1 0 0 0 0,-1 0 0 0 0,1 0 0 0 0,0 0 0 0 0,0 0 0 0 0,-1 0-1 0 0,3 1 1 0 0,22 22 12 0 0,20 9 178 0 0,3-2 0 0 0,88 43 0 0 0,-80-46 37 0 0,-16-5-28 0 0,-27-15-99 0 0,0 0-1 0 0,1-1 1 0 0,0-1 0 0 0,21 7 0 0 0,-33-12 153 0 0,2-4-79 0 0,-4 3-165 0 0,0 0 0 0 0,0 0 0 0 0,1 0 0 0 0,-1 0 0 0 0,0 0 0 0 0,0 0 1 0 0,0 0-1 0 0,1 0 0 0 0,-1 0 0 0 0,0 0 0 0 0,0 0 0 0 0,0 0 0 0 0,1 0 1 0 0,-1-1-1 0 0,0 1 0 0 0,0 0 0 0 0,0 0 0 0 0,0 0 0 0 0,1 0 0 0 0,-1 0 1 0 0,0-1-1 0 0,0 1 0 0 0,0 0 0 0 0,0 0 0 0 0,0 0 0 0 0,1-1 0 0 0,-1 1 1 0 0,0 0-1 0 0,0 0 0 0 0,0 0 0 0 0,0-1 0 0 0,0 1 0 0 0,0 0 0 0 0,0 0 1 0 0,0-1-1 0 0,0-3 72 0 0,-1 1 0 0 0,0-1 0 0 0,1 0 1 0 0,-1 0-1 0 0,-1 0 0 0 0,1 1 0 0 0,-1-1 0 0 0,1 1 1 0 0,-1-1-1 0 0,0 1 0 0 0,0-1 0 0 0,-1 1 1 0 0,-2-3-1 0 0,-7-9 62 0 0,-22-18 1 0 0,8 8-88 0 0,-159-180 738 0 0,179 198-748 0 0,-1-1-1 0 0,1 1 0 0 0,1-1 0 0 0,0 0 0 0 0,0-1 1 0 0,0 1-1 0 0,1-1 0 0 0,1 0 0 0 0,-1 0 0 0 0,-2-12 1 0 0,5 19-116 0 0,12 13-446 0 0,0-1 508 0 0,0 0-1 0 0,15 11 0 0 0,-3-3-18 0 0,0 1 16 0 0,-21-17 11 0 0,60 52 0 0 0,-39-33 0 0 0,8 15 11 0 0,-22-27 46 0 0,-6-5 13 0 0,4 4-70 0 0,-3-4-59 0 0,3 2 55 0 0,-32-6-7 0 0,14-2-31 0 0,1 0-1 0 0,-1-1 0 0 0,-13-4 0 0 0,-24-9-52 0 0,38 13 41 0 0,7 3-10 0 0,2 2 11 0 0,-3 11 42 0 0,4-8 7 0 0,0-1 0 0 0,0 1 0 0 0,1-1 0 0 0,-1 1 0 0 0,1-1-1 0 0,0 1 1 0 0,1-1 0 0 0,-1 0 0 0 0,1 1 0 0 0,0-1 0 0 0,0 0-1 0 0,0 0 1 0 0,0 0 0 0 0,1 0 0 0 0,3 4 0 0 0,5 5 5 0 0,0 0-1 0 0,22 20 1 0 0,43 37 28 0 0,-31-27 21 0 0,87 65-1 0 0,-83-76 21 0 0,229 170 1090 0 0,-231-165-1149 0 0,-19-16-11 0 0,27 27-1 0 0,128 114 1 0 0,-131-119 0 0 0,-16-10 0 0 0,-2 2 0 0 0,36 44 0 0 0,-14-11 0 0 0,-47-56 0 0 0,-2 1 0 0 0,0-3 12 0 0,-6-9 264 0 0,-3-3-222 0 0,-86-74 20 0 0,49 45-98 0 0,-48-32 0 0 0,-27-19-16 0 0,-126-116 168 0 0,207 171-138 0 0,32 26-44 0 0,14 7-74 0 0,16 11 90 0 0,46 33 0 0 0,33 38-13 0 0,-95-76 50 0 0,-2-5 16 0 0,-9-5 186 0 0,-10-11-126 0 0,-215-224 224 0 0,35 46-301 0 0,181 180-60 0 0,5 6-22 0 0,2 5-42 0 0,1 0 89 0 0,0 0 0 0 0,0 0 0 0 0,0 0 1 0 0,0 0-1 0 0,0-1 0 0 0,1 1 1 0 0,0 0-1 0 0,-1-1 0 0 0,5 6 0 0 0,26 32-49 0 0,212 248 32 0 0,-91-110 54 0 0,4-32-1 0 0,-98-96 7 0 0,54 63 0 0 0,-64-61 43 0 0,51 65 19 0 0,-69-73-70 0 0,39 49 122 0 0,-69-93 170 0 0,-12-8-27 0 0,-65-52 1 0 0,39 29-255 0 0,-43-27-1 0 0,-179-109-81 0 0,107 67 74 0 0,69 49 14 0 0,-1 3-1 0 0,-3 4 0 0 0,-1 3 1 0 0,-167-49-1 0 0,251 88-15 0 0,-132-34-56 0 0,104 28 52 0 0,-1 2 1 0 0,-39-2-1 0 0,69 7-3 0 0,-1 0 0 0 0,1-1 0 0 0,-1 2 0 0 0,1-1 0 0 0,-1 0 0 0 0,1 1 0 0 0,-1-1 0 0 0,1 1 0 0 0,-1 0 0 0 0,1 0 0 0 0,0 0 0 0 0,0 1 0 0 0,-1-1 0 0 0,1 1 0 0 0,0 0 0 0 0,0-1 0 0 0,-3 4 0 0 0,4-3-64 0 0,3 2 42 0 0,-1 1 0 0 0,1-1 0 0 0,0 1 0 0 0,0-1 0 0 0,1 0-1 0 0,-1 1 1 0 0,1-1 0 0 0,0 0 0 0 0,0 0 0 0 0,0 0 0 0 0,1 0-1 0 0,-1-1 1 0 0,1 1 0 0 0,0-1 0 0 0,0 1 0 0 0,7 4 0 0 0,4 5-18 0 0,2-1 0 0 0,25 14 1 0 0,-38-24 38 0 0,50 29-26 0 0,78 33-1 0 0,62 12 53 0 0,-141-56-16 0 0,140 56 90 0 0,48 17 25 0 0,4-15 41 0 0,-117-46 11 0 0,-123-31-93 0 0,-4-2-49 0 0,0 0 0 0 0,0 0-1 0 0,1 0 1 0 0,-1 0 0 0 0,0 0 0 0 0,0 0 0 0 0,0 0 0 0 0,0 0 0 0 0,-1 0 0 0 0,1-2 0 0 0,-1 2-6 0 0,0-1 1 0 0,1 0-1 0 0,-1 1 0 0 0,0 0 1 0 0,0-1-1 0 0,0 1 0 0 0,0-1 1 0 0,-1 1-1 0 0,1 0 1 0 0,0 0-1 0 0,0 0 0 0 0,-1 0 1 0 0,1 0-1 0 0,-3-2 0 0 0,-25-11 147 0 0,20 11-131 0 0,-105-49-10 0 0,-187-80 24 0 0,-8 19-33 0 0,248 95-17 0 0,-330-87 11 0 0,343 94 28 0 0,27 5-36 0 0,0 2-1 0 0,0 0 0 0 0,-1 1 1 0 0,1 1-1 0 0,-25 1 0 0 0,31 4-22 0 0,12-3-81 0 0,3 5 12 0 0,0-3 68 0 0,0 0 0 0 0,0 0-1 0 0,0 0 1 0 0,0 0 0 0 0,0 0 0 0 0,1 0 0 0 0,-1 0 0 0 0,1 0 0 0 0,-1 1-1 0 0,1-1 1 0 0,0 0 0 0 0,-1-1 0 0 0,1 1 0 0 0,0 0 0 0 0,0 0 0 0 0,1 0-1 0 0,-1 0 1 0 0,0-1 0 0 0,3 3 0 0 0,5 5-37 0 0,0 0-1 0 0,0-1 1 0 0,1-1 0 0 0,1 0-1 0 0,18 11 1 0 0,62 23-7 0 0,-67-31 73 0 0,364 135-8 0 0,-67-29 0 0 0,-29-4 0 0 0,8-19 0 0 0,-287-90 20 0 0,-13-4-1 0 0,0 0-1 0 0,0 0 0 0 0,0 0 1 0 0,-1 0-1 0 0,1 0 0 0 0,0 0 1 0 0,0 0-1 0 0,-1 0 0 0 0,1 1 1 0 0,-1-1-1 0 0,0-2 0 0 0,-4-3 33 0 0,0-1-1 0 0,-1 1 0 0 0,0 0 0 0 0,0 1 0 0 0,-13-10 1 0 0,-39-21 127 0 0,-56-28-73 0 0,-94-54 30 0 0,-69-48-135 0 0,-94-59 0 0 0,201 104 164 0 0,146 100-125 0 0,0-1 1 0 0,1-1-1 0 0,1-1 0 0 0,-25-36 0 0 0,44 55-9 0 0,-1-1 1 0 0,1 0-1 0 0,1 0 0 0 0,-1 0 0 0 0,1 0 1 0 0,0 0-1 0 0,0 0 0 0 0,-1-9 0 0 0,3 14-20 0 0,0 0-1 0 0,0 0 1 0 0,0 0-1 0 0,0 0 1 0 0,1 0-1 0 0,-1 0 1 0 0,0 0-1 0 0,0 0 1 0 0,1 0-1 0 0,-1 0 1 0 0,1 0-1 0 0,-1 1 1 0 0,1-1-1 0 0,-1 0 0 0 0,1 0 1 0 0,-1 0-1 0 0,1 1 1 0 0,0-1-1 0 0,-1 0 1 0 0,1 1-1 0 0,0-1 1 0 0,0 0-1 0 0,1 0 1 0 0,19-9 2 0 0,-13 8-22 0 0,0 1-1 0 0,0 0 0 0 0,0 0 1 0 0,0 1-1 0 0,0 0 0 0 0,1 0 1 0 0,12 3-1 0 0,58 16-216 0 0,-61-14 217 0 0,185 55-108 0 0,-47-7 54 0 0,-136-44 54 0 0,-1 0-1 0 0,0 1 0 0 0,0 1 1 0 0,-1 1-1 0 0,27 24 0 0 0,-34-25 1 0 0,3 8-44 0 0,-13-14 52 0 0,0-1-6 0 0,-1-3 0 0 0,1 1 1 0 0,-1 0 0 0 0,0-1-1 0 0,1 1 1 0 0,-1 0 0 0 0,0 0-1 0 0,0-1 1 0 0,0 1 0 0 0,0 0 0 0 0,-1-1-1 0 0,1 1 1 0 0,0 0 0 0 0,-1-1-1 0 0,1 1 1 0 0,-1 0 0 0 0,0-1-1 0 0,1 1 1 0 0,-1-1 0 0 0,0 1-1 0 0,0-1 1 0 0,0 1 0 0 0,0-1 0 0 0,0 0-1 0 0,0 0 1 0 0,0 1 0 0 0,-3 1-1 0 0,1-1 5 0 0,0 0-1 0 0,0 0 0 0 0,-1 0 1 0 0,1-1-1 0 0,0 1 1 0 0,-1-1-1 0 0,1 0 0 0 0,-1 1 1 0 0,1-2-1 0 0,-1 1 0 0 0,0 0 1 0 0,1-1-1 0 0,-5 1 1 0 0,-6-2-22 0 0,0 1 0 0 0,-16-4 0 0 0,-2 0 17 0 0,-320-26-91 0 0,348 29 99 0 0,-7 0-2 0 0,-1 0 1 0 0,0 1-1 0 0,0 0 0 0 0,1 1 1 0 0,-1 0-1 0 0,-14 3 0 0 0,13 3-46 0 0,11-5 45 0 0,0-1-1 0 0,0 1 0 0 0,0 0 0 0 0,0 0 1 0 0,0 0-1 0 0,0 0 0 0 0,1 1 1 0 0,-1-1-1 0 0,1 0 0 0 0,0 1 0 0 0,0-1 1 0 0,-1 1-1 0 0,2 0 0 0 0,-1-1 1 0 0,-1 4-1 0 0,2-1-8 0 0,-1 0 0 0 0,1-1 0 0 0,0 1 0 0 0,0-1 0 0 0,1 1 0 0 0,-1-1 0 0 0,1 1 0 0 0,2 6 0 0 0,2 4-18 0 0,1-1 1 0 0,1 0-1 0 0,0 0 0 0 0,13 18 0 0 0,-2-7 32 0 0,0 0 0 0 0,2-2 0 0 0,1 0-1 0 0,1-1 1 0 0,1-1 0 0 0,0-1 0 0 0,2-2 0 0 0,33 21-1 0 0,326 176 287 0 0,-207-119-296 0 0,-90-53 43 0 0,11 7-4 0 0,-80-39-27 0 0,0 0 0 0 0,31 26 0 0 0,-38-25 78 0 0,-11-12-81 0 0,0 0 0 0 0,0 0 0 0 0,0 0 0 0 0,0 0 0 0 0,0 0 0 0 0,0 0 0 0 0,0 0 0 0 0,0 0 0 0 0,0 0 0 0 0,0 0 0 0 0,0 0 0 0 0,0 0 0 0 0,0 0-1 0 0,0 0 1 0 0,0 0 0 0 0,0 0 0 0 0,0 0 0 0 0,1 1 0 0 0,-1-1 0 0 0,0 0 0 0 0,0 0 0 0 0,0 0 0 0 0,0 0 0 0 0,0 0 0 0 0,0 0 0 0 0,0 0 0 0 0,0 0 0 0 0,0 0 0 0 0,0 0 0 0 0,0 0-1 0 0,0 0 1 0 0,0 0 0 0 0,0 1 0 0 0,0-1 0 0 0,0 0 0 0 0,0 0 0 0 0,-1 0 0 0 0,1 0 0 0 0,0 0 0 0 0,0 0 0 0 0,0 0 0 0 0,0 0 0 0 0,0 0 0 0 0,0 0 0 0 0,0 0 0 0 0,0 0 0 0 0,0 0-1 0 0,0 0 1 0 0,0 0 0 0 0,0 0 0 0 0,0 1 0 0 0,0-1 0 0 0,0 0 0 0 0,0 0 0 0 0,0 0 0 0 0,0 0 0 0 0,-1 0 0 0 0,1 0 0 0 0,0 0 0 0 0,0 0 0 0 0,0 0 0 0 0,0 0 0 0 0,0 0 0 0 0,0 0-1 0 0,0 0 1 0 0,0 0 0 0 0,0 0 0 0 0,-5 2 1 0 0,-1 0 0 0 0,1-1 0 0 0,0 1-1 0 0,-1-1 1 0 0,1 0 0 0 0,-1-1 0 0 0,1 1-1 0 0,-1-1 1 0 0,-9-1 0 0 0,-56-9-5 0 0,47 5 4 0 0,-202-45 178 0 0,39 6-14 0 0,-344-70-26 0 0,385 80-80 0 0,-179-19-1 0 0,316 51-55 0 0,-21 1-22 0 0,46 13-129 0 0,10 1 85 0 0,2-1 0 0 0,0-2 0 0 0,0 0 0 0 0,43 7-1 0 0,-24-5 32 0 0,465 107 43 0 0,-223-43 37 0 0,-200-51-43 0 0,345 115-5 0 0,-406-130 0 0 0,41 21 0 0 0,-61-25 0 0 0,-9-4 0 0 0,-8-2 0 0 0,8 0 0 0 0,-42-5 47 0 0,-64-17-1 0 0,-42-20 81 0 0,129 36-120 0 0,-127-38 56 0 0,-236-67 90 0 0,286 84-120 0 0,-298-70 127 0 0,328 86-130 0 0,-94-5 0 0 0,155 15-53 0 0,-1 1 0 0 0,1 1-1 0 0,-12 1 1 0 0,16-1-58 0 0,4 2-56 0 0,0 0 90 0 0,0 0-1 0 0,0 0 1 0 0,0 0 0 0 0,1-1 0 0 0,-1 1-1 0 0,1-1 1 0 0,0 1 0 0 0,0-1 0 0 0,0 0-1 0 0,0 0 1 0 0,3 1 0 0 0,7 3-30 0 0,24 8 0 0 0,-26-10 51 0 0,462 157-172 0 0,-127-45 312 0 0,-78-7 54 0 0,-11 18-26 0 0,-224-111-142 0 0,-8-4 0 0 0,0 0 0 0 0,-1 2 0 0 0,43 33 0 0 0,-67-46 0 0 0,1-1 1 0 0,-1 0-1 0 0,0 0 1 0 0,1 0-1 0 0,-1 1 0 0 0,1-1 1 0 0,-1 0-1 0 0,0 0 1 0 0,0 1-1 0 0,1-1 1 0 0,-1 0-1 0 0,0 1 0 0 0,1-1 1 0 0,-1 0-1 0 0,0 1 1 0 0,0-1-1 0 0,1 1 1 0 0,-1-1-1 0 0,0 0 0 0 0,0 1 1 0 0,0-1-1 0 0,0 1 1 0 0,0-1-1 0 0,0 1 1 0 0,0 0-1 0 0,-1-1 2 0 0,0 1 1 0 0,0 0-1 0 0,0-1 0 0 0,0 1 0 0 0,0 0 1 0 0,0-1-1 0 0,0 0 0 0 0,0 1 1 0 0,-1-1-1 0 0,1 0 0 0 0,0 1 1 0 0,0-1-1 0 0,-1 0 0 0 0,-1 0 1 0 0,-23 1 15 0 0,-17-5 64 0 0,0-2 0 0 0,0-2 0 0 0,-57-18-1 0 0,64 16-40 0 0,-718-195 647 0 0,691 188-666 0 0,-2 2-1 0 0,-76-6 0 0 0,125 21-33 0 0,13 0-68 0 0,4 2 45 0 0,0 1-1 0 0,-1-1 1 0 0,2 1-1 0 0,-1-1 1 0 0,0 1-1 0 0,0-1 1 0 0,1 0 0 0 0,-1 0-1 0 0,1 1 1 0 0,0-1-1 0 0,-1 0 1 0 0,1-1-1 0 0,0 1 1 0 0,3 2-1 0 0,10 8-45 0 0,1 1-1 0 0,0-2 1 0 0,29 15-1 0 0,59 23-13 0 0,-84-40 71 0 0,396 146 85 0 0,-247-98-69 0 0,-150-50 8 0 0,373 140 0 0 0,-292-104 0 0 0,173 104 0 0 0,-257-137 0 0 0,0 1 0 0 0,-1 0 0 0 0,0 1 0 0 0,-1 1 0 0 0,22 24 0 0 0,-35-35-1 0 0,0-1-1 0 0,0 0 1 0 0,0 1 0 0 0,0-1-1 0 0,0 1 1 0 0,0-1 0 0 0,0 1-1 0 0,0 0 1 0 0,-1-1-1 0 0,1 1 1 0 0,-1 0 0 0 0,1-1-1 0 0,-1 1 1 0 0,0 0-1 0 0,0 0 1 0 0,1-1 0 0 0,-1 1-1 0 0,0 0 1 0 0,-1 2 0 0 0,1-3-4 0 0,-1 1 1 0 0,0-1 0 0 0,0 0 0 0 0,1 0 0 0 0,-1 0 0 0 0,0 1 0 0 0,0-1 0 0 0,0 0-1 0 0,0 0 1 0 0,0 0 0 0 0,-1-1 0 0 0,1 1 0 0 0,0 0 0 0 0,0 0 0 0 0,-1-1 0 0 0,1 1 0 0 0,0 0-1 0 0,-1-1 1 0 0,1 0 0 0 0,0 1 0 0 0,-1-1 0 0 0,1 0 0 0 0,-1 1 0 0 0,-1-1 0 0 0,-14 1-13 0 0,0-1 1 0 0,0 0-1 0 0,0-1 1 0 0,0-1-1 0 0,-30-7 1 0 0,21 4 21 0 0,-527-110 350 0 0,53 10-35 0 0,415 86-273 0 0,48 10-33 0 0,-1 1-1 0 0,0 2 1 0 0,-45-1-1 0 0,81 7-110 0 0,2 2-117 0 0,1 1 179 0 0,0-1 1 0 0,1 1 0 0 0,-1-1-1 0 0,0 0 1 0 0,1 1 0 0 0,-1-1-1 0 0,1 0 1 0 0,0 0 0 0 0,0 0 0 0 0,0 0-1 0 0,0-1 1 0 0,0 1 0 0 0,2 1-1 0 0,-3-2 21 0 0,8 6-30 0 0,0-1 1 0 0,1 0 0 0 0,0 0 0 0 0,0-1 0 0 0,13 5 0 0 0,57 16-98 0 0,-61-21 117 0 0,70 21 10 0 0,289 92 10 0 0,-26-2 24 0 0,161 62 99 0 0,-428-137-65 0 0,-34-15-39 0 0,-60-30 55 0 0,0 1 0 0 0,-16-4 0 0 0,-9-2 44 0 0,-51-21 131 0 0,-217-71 37 0 0,10 10-108 0 0,121 35-71 0 0,104 37-116 0 0,64 18-52 0 0,6 4-242 0 0,6 6 227 0 0,1-1 0 0 0,-1 0-1 0 0,2 0 1 0 0,-1-1 0 0 0,15 8 0 0 0,62 27-31 0 0,10-3 71 0 0,108 26 1 0 0,-75-25 39 0 0,109 44 59 0 0,-61-21 0 0 0,574 239 327 0 0,-675-266-321 0 0,124 55 174 0 0,-188-85-146 0 0,-23-11 260 0 0,-34-18-125 0 0,42 22-298 0 0,5 3-94 0 0,354 158-177 0 0,-311-140 330 0 0,212 69 11 0 0,-205-78 0 0 0,-43-10 2 0 0,-8-4-1 0 0,-6-2-14 0 0,0 1-24 0 0,-1 0 1 0 0,1 1-1 0 0,-1-1 1 0 0,0 1-1 0 0,0 0 1 0 0,0 0 0 0 0,0 1-1 0 0,-1-1 1 0 0,-8-1-1 0 0,2-1-28 0 0,-94-36-320 0 0,-63-28 102 0 0,-103-41 214 0 0,197 82 62 0 0,4 1-1 0 0,-161-54-58 0 0,229 80 12 0 0,14 12-82 0 0,-3-4 97 0 0,0-1-1 0 0,0 0 0 0 0,1-1 0 0 0,18 9 1 0 0,42 14-195 0 0,-43-18 202 0 0,132 44 32 0 0,-36-13 0 0 0,15 14 108 0 0,12 4 40 0 0,-143-56-129 0 0,-3-2-10 0 0,0 0 0 0 0,0 0 0 0 0,0-1 0 0 0,0 1 1 0 0,0-1-1 0 0,0 0 0 0 0,5 0 0 0 0,-5 1 146 0 0,-4-4-135 0 0,0 1 0 0 0,0 0 0 0 0,0-1 0 0 0,0 1-1 0 0,-1 0 1 0 0,1 0 0 0 0,-1 0 0 0 0,1 0 0 0 0,-1 0 0 0 0,-2-2 0 0 0,1 1 8 0 0,-15-16 33 0 0,0 2 0 0 0,-36-27 0 0 0,-46-23-5 0 0,62 43-69 0 0,-338-188 205 0 0,156 90-106 0 0,31 16-44 0 0,178 100-40 0 0,6 4-4 0 0,1 0 1 0 0,0 0-1 0 0,0 0 0 0 0,1-1 1 0 0,-1 0-1 0 0,0 1 1 0 0,1-1-1 0 0,0-1 0 0 0,-3-2 1 0 0,4 4-69 0 0,5 2 52 0 0,0 1-1 0 0,1 0 1 0 0,-1 0-1 0 0,0 0 1 0 0,1 0 0 0 0,4 3-1 0 0,6 1 6 0 0,14 4-31 0 0,87 31-15 0 0,-113-39 128 0 0,-6-15 67 0 0,1 10-119 0 0,1 0 1 0 0,-1 0-1 0 0,0 0 0 0 0,0 0 0 0 0,-1 0 0 0 0,1 1 1 0 0,-1-1-1 0 0,-3-2 0 0 0,-37-25 156 0 0,29 22-153 0 0,-46-28-8 0 0,-2 3 0 0 0,-71-27-1 0 0,71 35-6 0 0,2-4-1 0 0,-84-52 0 0 0,41 8-44 0 0,-162-148 0 0 0,243 199 49 0 0,0 0 3 0 0,-1 2 0 0 0,-33-24 1 0 0,89 52-251 0 0,7 10 135 0 0,0 2 0 0 0,64 42 0 0 0,-67-39 50 0 0,246 156-25 0 0,-106-61 78 0 0,-116-80 79 0 0,-57-36 138 0 0,-6-3-145 0 0,-35-29 113 0 0,13 10-58 0 0,-35-23 1 0 0,-373-238-112 0 0,265 179 28 0 0,68 44 40 0 0,37 18-84 0 0,64 41-2 0 0,-1 0 0 0 0,0 0 0 0 0,0 0 0 0 0,0 0 0 0 0,0 0 0 0 0,0 0 0 0 0,0 0 0 0 0,0 0 0 0 0,0 0 0 0 0,0 0 0 0 0,0 0-1 0 0,0 0 1 0 0,0 0 0 0 0,0 0 0 0 0,0-1 0 0 0,1 1 0 0 0,-1 0 0 0 0,0 0 0 0 0,0 0 0 0 0,0 0 0 0 0,0 0 0 0 0,0 0 0 0 0,0 0 0 0 0,0 0 0 0 0,0 0-1 0 0,0 0 1 0 0,0 0 0 0 0,0 0 0 0 0,0 0 0 0 0,0 0 0 0 0,0 0 0 0 0,0 0 0 0 0,0 0 0 0 0,0 0 0 0 0,0-1 0 0 0,0 1 0 0 0,0 0 0 0 0,0 0 0 0 0,0 0 0 0 0,0 0-1 0 0,0 0 1 0 0,0 0 0 0 0,0 0 0 0 0,0 0 0 0 0,0 0 0 0 0,0 0 0 0 0,14 2-90 0 0,18 5-79 0 0,396 101-181 0 0,-410-104 352 0 0,-3-5 11 0 0,-15 0-7 0 0,1 1 1 0 0,-1 0-1 0 0,1 0 1 0 0,0-1-1 0 0,-1 1 0 0 0,1 0 1 0 0,-1-1-1 0 0,1 1 1 0 0,-1-1-1 0 0,1 1 0 0 0,-1-1 1 0 0,0 1-1 0 0,1-1 1 0 0,-1 1-1 0 0,1-1 1 0 0,-1 1-1 0 0,0-1 0 0 0,1 1 1 0 0,-1-1-1 0 0,0 0 1 0 0,0 1-1 0 0,0-1 0 0 0,1 1 1 0 0,-1-1-1 0 0,0 0 1 0 0,0-1-1 0 0,0 0 6 0 0,0 0 0 0 0,-1 0 1 0 0,1 0-1 0 0,0 0 0 0 0,-1 0 0 0 0,0 0 0 0 0,1 0 0 0 0,-3-3 0 0 0,-1-4 18 0 0,-1 1-1 0 0,-10-13 0 0 0,-92-95 50 0 0,27 32-81 0 0,-120-138 84 0 0,184 205-80 0 0,1 0 0 0 0,0-2 0 0 0,2 0 0 0 0,0 0 0 0 0,1-1 0 0 0,-15-36 0 0 0,16 21 0 0 0,9 24 0 0 0,2 1-12 0 0,1 6-36 0 0,4-3 22 0 0,1-1-46 0 0,-3 6-11 0 0,1 1 75 0 0,-1 0 0 0 0,1 0 0 0 0,0 1 0 0 0,-1-1 0 0 0,1 1 0 0 0,0 0 0 0 0,-1 0 0 0 0,1 0 0 0 0,0 0 0 0 0,0 1 0 0 0,-1 0-1 0 0,1-1 1 0 0,-1 1 0 0 0,1 1 0 0 0,-1-1 0 0 0,1 0 0 0 0,-1 1 0 0 0,0 0 0 0 0,1 0 0 0 0,3 2 0 0 0,1 2-6 0 0,3 1 4 0 0,-1 0 0 0 0,0 1-1 0 0,0 0 1 0 0,-1 1 0 0 0,0 0 0 0 0,-1 0-1 0 0,11 15 1 0 0,44 81-113 0 0,-37-60 104 0 0,96 172 19 0 0,-105-188 0 0 0,1-5 0 0 0,3 1 0 0 0,-12-14 0 0 0,-1-2 11 0 0,-7-8 242 0 0,0-2-243 0 0,0-1 0 0 0,0 0 0 0 0,0 1 0 0 0,-1-1 1 0 0,1 0-1 0 0,-1 0 0 0 0,1 1 0 0 0,-1-1 0 0 0,1 0 0 0 0,-1 0 0 0 0,0 0 0 0 0,0-2 0 0 0,-1-2 10 0 0,1 0 1 0 0,-1 0-1 0 0,0 1 1 0 0,-1-1-1 0 0,0 1 0 0 0,0-1 1 0 0,0 1-1 0 0,-5-9 1 0 0,-27-41 92 0 0,26 43-125 0 0,-43-58-15 0 0,-19-31-18 0 0,65 94 42 0 0,-11-26-64 0 0,4 1-177 0 0,12 30 190 0 0,6 0-192 0 0,-6 2 235 0 0,1 0 1 0 0,0 0-1 0 0,-1 0 1 0 0,1 0 0 0 0,-1-1-1 0 0,1 1 1 0 0,-1 0-1 0 0,1 0 1 0 0,0 0-1 0 0,-1 0 1 0 0,1 0 0 0 0,-1 1-1 0 0,1-1 1 0 0,0 0-1 0 0,-1 0 1 0 0,2 1-1 0 0,4 0-5 0 0,0 1 0 0 0,1 0-1 0 0,-1 0 1 0 0,0 1 0 0 0,0 0-1 0 0,-1 0 1 0 0,1 0 0 0 0,-1 1-1 0 0,7 5 1 0 0,6 4-5 0 0,-15-12 21 0 0,-1 1 0 0 0,1 0 0 0 0,-1 0 0 0 0,1 0 0 0 0,-1 0 0 0 0,0 0 0 0 0,0 0 0 0 0,3 4 0 0 0,17 20 0 0 0,-13-14 0 0 0,0 0 0 0 0,0 1 0 0 0,-1 0 0 0 0,7 15 0 0 0,20 36 0 0 0,-26-50 0 0 0,0-1 0 0 0,0-2 568 0 0,-9-25-440 0 0,-1 5-108 0 0,0 1 0 0 0,-1-1 0 0 0,0 1 0 0 0,-1 0-1 0 0,1 0 1 0 0,-7-13 0 0 0,-29-44 47 0 0,31 53-73 0 0,-12-16 6 0 0,9 13-2 0 0,0 0 0 0 0,1-1 0 0 0,1-1 0 0 0,-7-18 0 0 0,15 34-54 0 0,5 5-1131 0 0,-4-4 1178 0 0,0 1 0 0 0,0 0 0 0 0,0 0 0 0 0,0 2 0 0 0,1-1 3 0 0,17 14-29 0 0,-1 1-2 0 0,4 7 37 0 0,11 16 0 0 0,-20-23 0 0 0,14 22 0 0 0,18 23 64 0 0,-36-46-49 0 0,0 1 42 0 0,20 26-1 0 0,-20-30-45 0 0,-1 1 32 0 0,-1-1-21 0 0,19 28 38 0 0,-3-1-60 0 0,-8-13 0 0 0,-12-20 0 0 0,15 20 0 0 0,1-4 0 0 0,1 2 54 0 0,1 1-44 0 0,-13-16-20 0 0,-1-2 25 0 0,-1 1 0 0 0,0 0 0 0 0,-1 0-1 0 0,9 20 1 0 0,-9-14-15 0 0,12 32 0 0 0,-14-31 0 0 0,0-4 11 0 0,-2-9 120 0 0,-15-4-11 0 0,9 0-119 0 0,0 0 0 0 0,0-1 0 0 0,0 0 0 0 0,0 0 1 0 0,1 0-1 0 0,-1 0 0 0 0,1-1 0 0 0,-1 1 1 0 0,1-1-1 0 0,-7-7 0 0 0,-4-3-2 0 0,-17-22-1 0 0,29 32 2 0 0,-81-96 0 0 0,65 73 0 0 0,1 0 0 0 0,-25-51 0 0 0,32 57 0 0 0,-4-9 13 0 0,1-2-1 0 0,2 1 1 0 0,0-2-1 0 0,3 1 1 0 0,-13-66-1 0 0,20 85 19 0 0,-1-7-24 0 0,-1-1 1 0 0,-12-32-1 0 0,11 41-19 0 0,-5-5-29 0 0,9 13 30 0 0,0 1 0 0 0,-1-1-1 0 0,1 1 1 0 0,-1 0 0 0 0,0 0-1 0 0,0 0 1 0 0,1 0 0 0 0,-1 0-1 0 0,-4-3 1 0 0,-3-2-28 0 0,7 4 13 0 0,-16-4-23 0 0,8 4 39 0 0,6 1-33 0 0,-3-3 32 0 0,1 1 11 0 0,-3-5-2 0 0,0-6 15 0 0,4 6 30 0 0,2 1-43 0 0,2 7-54 0 0,3 2-63 0 0,4 3 108 0 0,25 24 7 0 0,26 36 2 0 0,-26-27 0 0 0,-13-17 0 0 0,-9-8 0 0 0,3 8 0 0 0,15 22 0 0 0,-24-39 0 0 0,0 1 0 0 0,-1 0 0 0 0,1 0 0 0 0,-1 0 0 0 0,3 8 0 0 0,4 13 0 0 0,3 13 0 0 0,1 9 0 0 0,-5-18 0 0 0,8 31 0 0 0,-14-53 0 0 0,6 20 0 0 0,4-2 0 0 0,-1 2 0 0 0,-6-20 0 0 0,19 31 0 0 0,-15-23 11 0 0,0-1 32 0 0,0-1-33 0 0,1 2-10 0 0,1-1 0 0 0,-1 1 0 0 0,0-1 0 0 0,13 29 0 0 0,-6-13 0 0 0,3 0 0 0 0,7 13 0 0 0,-9-15 0 0 0,-1-3 54 0 0,-1-1-44 0 0,-9-12-10 0 0,-1 3 0 0 0,4 5 0 0 0,9 27 0 0 0,-13-33 0 0 0,2 6 0 0 0,-7-16 0 0 0,8 11 0 0 0,-5-5 9 0 0,21 29 57 0 0,-16-28-13 0 0,3 7 21 0 0,12 13-201 0 0,12 14 188 0 0,-26-33-61 0 0,0 0 0 0 0,6 7 0 0 0,-10-12 0 0 0,20 33 0 0 0,-23-36 0 0 0,13 15 0 0 0,-15-18 0 0 0,15 18 0 0 0,1-2 0 0 0,6 4 0 0 0,-12-10 0 0 0,0-3 11 0 0,-7-5 32 0 0,4 2-22 0 0,-17-28 112 0 0,-5 4-133 0 0,0 1 0 0 0,-32-30 0 0 0,18 20 0 0 0,20 20 0 0 0,-22-23 0 0 0,2-1 0 0 0,-36-51 0 0 0,-73-121 0 0 0,44 67-89 0 0,79 119-10 0 0,-2 0 0 0 0,-19-18 0 0 0,-29-32-29 0 0,61 65 85 0 0,-3-3 19 0 0,4 4-45 0 0,5 4-78 0 0,8 6 142 0 0,9 7 3 0 0,-1-1 1 0 0,-1 2 0 0 0,31 35-1 0 0,1 11 2 0 0,88 83 0 0 0,-132-139 0 0 0,1 0 0 0 0,13 8 0 0 0,-3 0 0 0 0,-15-12 0 0 0,-1 0 0 0 0,1 0 0 0 0,0 0 0 0 0,-1-1 0 0 0,1 1 0 0 0,0 0 0 0 0,0-1 0 0 0,0 0 0 0 0,0 1 0 0 0,2 0 0 0 0,-2-1 0 0 0,1 0 0 0 0,-1 1 0 0 0,0-1 0 0 0,0 1 0 0 0,0-1 0 0 0,0 1 0 0 0,-1 0 0 0 0,1 0 0 0 0,3 4 0 0 0,1 0 0 0 0,16 20 0 0 0,-7-3 0 0 0,-6-9 0 0 0,37 51 0 0 0,-33-42 0 0 0,-6-11 0 0 0,0-1 0 0 0,18 21 0 0 0,-6-11 0 0 0,24 30 11 0 0,-34-39 32 0 0,1-1-33 0 0,0 2-10 0 0,6 2 32 0 0,1 1 0 0 0,-14-12-13 0 0,17 14 26 0 0,-7-8-45 0 0,15 14 20 0 0,-8-10 35 0 0,-18-13 164 0 0,-2-4-149 0 0,1 0-57 0 0,-1 0 1 0 0,0 0-1 0 0,0 0 0 0 0,0 0 0 0 0,0 0 1 0 0,-1 0-1 0 0,1 0 0 0 0,-1 1 0 0 0,0-1 0 0 0,0 0 1 0 0,0 0-1 0 0,0 0 0 0 0,0 1 0 0 0,-1-1 1 0 0,1 0-1 0 0,-1 1 0 0 0,-2-3 0 0 0,-6-9 48 0 0,-23-22-1 0 0,16 18-39 0 0,-78-86-21 0 0,-57-64 0 0 0,134 147 0 0 0,-2 0 0 0 0,0 2 0 0 0,-1 1 0 0 0,-1 0 0 0 0,-39-24 0 0 0,-47-17-552 0 0,102 56 471 0 0,4 2 82 0 0,-8-8-87 0 0,8 8 16 0 0,4 3-115 0 0,17 12 248 0 0,0-2-1 0 0,34 19 1 0 0,3 1 30 0 0,-11-2-46 0 0,-2 2 0 0 0,-1 2 0 0 0,71 74 0 0 0,-106-101-47 0 0,12 14 0 0 0,24 32 0 0 0,8 9 64 0 0,-31-36-64 0 0,0-6 0 0 0,2 1 0 0 0,-1-2 0 0 0,-4 0 0 0 0,-10-12 0 0 0,-4-4 0 0 0,0 1 0 0 0,1-1 0 0 0,0 0 0 0 0,-1 0 0 0 0,1 0 0 0 0,6 3 0 0 0,27 23 0 0 0,-33-26 0 0 0,15 16 0 0 0,-10-7 0 0 0,8 6 0 0 0,-1-3 0 0 0,6 8 54 0 0,0 0-44 0 0,-15-16 1 0 0,10 7 79 0 0,19 14-73 0 0,0-2-17 0 0,-32-24-6 0 0,7 9-40 0 0,-4-4 44 0 0,4 3 2 0 0,0 0 0 0 0,0-2 0 0 0,0 0 0 0 0,-1-1 0 0 0,2 1 0 0 0,1 1 0 0 0,-1-1 0 0 0,0 0 0 0 0,-1 2 0 0 0,0 1 0 0 0,3 5 13 0 0,-12-14 9 0 0,0 5-3 0 0,2 5-9 0 0,-1-3-20 0 0,-2-7-22 0 0,-1 0 64 0 0,1 7-35 0 0,0-7-64 0 0,-1 0-10 0 0,4 9 21 0 0,1 1 45 0 0,1-1 11 0 0,4-2 0 0 0,14 10 0 0 0,-1-1 0 0 0,4 0 0 0 0,-19-12 0 0 0,22 13 0 0 0,-16-11 0 0 0,0 0 0 0 0,0 0 0 0 0,-2-1 0 0 0,0 1 0 0 0,-1 0 0 0 0,1 2 0 0 0,0-1 0 0 0,25 16 0 0 0,-25-16 0 0 0,-3-2 0 0 0,1-1 0 0 0,0 1 0 0 0,14 5 0 0 0,-11-5 0 0 0,3 2 0 0 0,-2 0 0 0 0,-3-2-10 0 0,-9-5-46 0 0,-4-3-166 0 0,-16-6 174 0 0,0-2 0 0 0,1 0 0 0 0,-28-19 0 0 0,-45-42-142 0 0,82 63 188 0 0,-33-23-64 0 0,-1 2 0 0 0,-64-32 0 0 0,-10-6-62 0 0,100 57 84 0 0,5 2-38 0 0,-1 0 1 0 0,1-1-1 0 0,0 0 0 0 0,0 0 0 0 0,1-1 1 0 0,0-1-1 0 0,-12-15 0 0 0,8 9 82 0 0,14 15 0 0 0,0 1 0 0 0,0 0 0 0 0,-1 0 0 0 0,1 0 0 0 0,0-1 0 0 0,0 1 0 0 0,0 0 0 0 0,0 0 0 0 0,-1-1 0 0 0,1 1 0 0 0,0 0 0 0 0,0 0 0 0 0,0-1 0 0 0,0 1 0 0 0,0 0 0 0 0,0 0 0 0 0,0-1 0 0 0,0 1 0 0 0,0 0 0 0 0,0 0 0 0 0,0-1 0 0 0,0 1 0 0 0,0 0 0 0 0,0-1 0 0 0,0 1 0 0 0,0 0 0 0 0,0 0 0 0 0,0-1 0 0 0,13-2 0 0 0,8 3 0 0 0,-16 1 0 0 0,0 2 0 0 0,5-1-8 0 0,-2-1-3 0 0,-1 1 0 0 0,0 0 0 0 0,0 1-1 0 0,11 5 1 0 0,106 55 229 0 0,-47-23-220 0 0,-11-1 66 0 0,-34-24-7 0 0,-20-9-33 0 0,-1 0 0 0 0,17 12-1 0 0,-15-8-12 0 0,35 31 42 0 0,-8-7-53 0 0,32 25 0 0 0,-49-44 0 0 0,3 3 0 0 0,-21-15 0 0 0,16 14 0 0 0,-10-8 0 0 0,1-2 4 0 0,25 15 172 0 0,-2-6-110 0 0,-21-9-56 0 0,-5-3 1 0 0,-29-20 170 0 0,-17-8-146 0 0,-51-22-1 0 0,-27-17-39 0 0,-52-39 5 0 0,96 60 0 0 0,51 29-26 0 0,-15-7-40 0 0,33 19 2 0 0,-3-7-193 0 0,259 155 6 0 0,-170-99 302 0 0,-29-19 50 0 0,-20-11-35 0 0,41 15 0 0 0,-1 0 16 0 0,-22-6 60 0 0,72 48 0 0 0,-56-36-215 0 0,-9-5 200 0 0,10 11-41 0 0,122 104-1 0 0,-176-135-157 0 0,30 31-3780 0 0,-28-24-251 0 0</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0:55.888"/>
    </inkml:context>
    <inkml:brush xml:id="br0">
      <inkml:brushProperty name="width" value="0.2" units="cm"/>
      <inkml:brushProperty name="height" value="0.4" units="cm"/>
      <inkml:brushProperty name="color" value="#99CCFF"/>
      <inkml:brushProperty name="tip" value="rectangle"/>
      <inkml:brushProperty name="rasterOp" value="maskPen"/>
    </inkml:brush>
  </inkml:definitions>
  <inkml:trace contextRef="#ctx0" brushRef="#br0">0 0 2879 0 0,'0'0'132'0'0,"3"1"-9"0"0,4 2-98 0 0,0-1 1 0 0,0 1-1 0 0,0-1 0 0 0,11 1 1 0 0,0 0 168 0 0,4-1-99 0 0,-10-1-43 0 0,0 0 0 0 0,21 5 0 0 0,37 4-152 0 0,-44-7-96 0 0,-12-3-328 0 0,-11 0 221 0 0,13-2-177 0 0</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0:56.476"/>
    </inkml:context>
    <inkml:brush xml:id="br0">
      <inkml:brushProperty name="width" value="0.2" units="cm"/>
      <inkml:brushProperty name="height" value="0.4" units="cm"/>
      <inkml:brushProperty name="color" value="#99CCFF"/>
      <inkml:brushProperty name="tip" value="rectangle"/>
      <inkml:brushProperty name="rasterOp" value="maskPen"/>
    </inkml:brush>
  </inkml:definitions>
  <inkml:trace contextRef="#ctx0" brushRef="#br0">1 0 1839 0 0,'0'0'2215'0'0,"2"2"-2160"0"0,1 0-53 0 0,16 9 8 0 0,-14-10-12 0 0,-1 1 11 0 0,0 0-1 0 0,0-1 0 0 0,1 1 0 0 0,-1-1 0 0 0,1 0 0 0 0,5 0 0 0 0,1 1 59 0 0,160 32 529 0 0,-165-33-590 0 0,24 5 46 0 0,2-1-46 0 0,-3 1 114 0 0,32 11 0 0 0,-24-6-42 0 0,68 16-12 0 0,-32-14-66 0 0,58 15 466 0 0,-70-15-316 0 0,-45-9-132 0 0,0 0 0 0 0,21 1-1 0 0,-19-4-8 0 0,-1 2 0 0 0,17 4 0 0 0,10 4-9 0 0,78 8 0 0 0,-110-18 0 0 0,-4 1 0 0 0,1-1 0 0 0,-1-1 0 0 0,9 0 0 0 0,22 1 0 0 0,-5-1 0 0 0,-29 0 0 0 0,20 4 0 0 0,5 1 0 0 0,-16-3 0 0 0,2 2 0 0 0,-1-1 0 0 0,1 3 0 0 0,-1-1 0 0 0,17 9-185 0 0,-23-11 74 0 0,-6-2-1 0 0,-1 0-280 0 0,10 2 248 0 0</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0:56.587"/>
    </inkml:context>
    <inkml:brush xml:id="br0">
      <inkml:brushProperty name="width" value="0.2" units="cm"/>
      <inkml:brushProperty name="height" value="0.4" units="cm"/>
      <inkml:brushProperty name="color" value="#99CCFF"/>
      <inkml:brushProperty name="tip" value="rectangle"/>
      <inkml:brushProperty name="rasterOp" value="maskPen"/>
    </inkml:brush>
  </inkml:definitions>
  <inkml:trace contextRef="#ctx0" brushRef="#br0">225 3 919 0 0,'-26'-2'0'0'0,"10"2"80"0"0,-4 2-80 0 0,-2-2 0 0 0,-2 0 0 0 0,-1 0 0 0 0,-2 0 320 0 0,-4 0 40 0 0,-2 0 16 0 0</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1:13.550"/>
    </inkml:context>
    <inkml:brush xml:id="br0">
      <inkml:brushProperty name="width" value="0.2" units="cm"/>
      <inkml:brushProperty name="height" value="0.4" units="cm"/>
      <inkml:brushProperty name="color" value="#99CCFF"/>
      <inkml:brushProperty name="tip" value="rectangle"/>
      <inkml:brushProperty name="rasterOp" value="maskPen"/>
    </inkml:brush>
  </inkml:definitions>
  <inkml:trace contextRef="#ctx0" brushRef="#br0">893 290 2615 0 0,'31'0'139'0'0,"227"-5"246"0"0,-141 2 760 0 0,156 16 0 0 0,31-7-511 0 0,-92-6-594 0 0,-188 3-40 0 0,-14-2 11 0 0,0 0-1 0 0,-1 0 1 0 0,1-1 0 0 0,11-1 0 0 0,-6-1 774 0 0,-23-7 139 0 0,4 7-766 0 0,0-1-1 0 0,0 0 1 0 0,-1 1-1 0 0,1 0 1 0 0,0 0-1 0 0,-1 0 1 0 0,0 0-1 0 0,1 1 1 0 0,-10-2-1 0 0,-6 0 160 0 0,-20-1-1 0 0,37 4-259 0 0,-40-1 162 0 0,-50 6-1 0 0,47-2-165 0 0,-25-2 7 0 0,-65 7-144 0 0,134-8 2 0 0,14 6-1053 0 0,-3-2 1013 0 0,0-1 1 0 0,0 0 0 0 0,1-1 0 0 0,-1 0 0 0 0,1 0 0 0 0,15 0 0 0 0,74-2-162 0 0,-91-1 295 0 0,69-2-74 0 0,116-2-68 0 0,344 9 44 0 0,-473-6 142 0 0,1 3 0 0 0,-1 3 0 0 0,79 14 0 0 0,-106-12 24 0 0,-34-6 0 0 0,-7 0-40 0 0,1-1-1 0 0,0 1 0 0 0,0-1 1 0 0,0 0-1 0 0,-5-2 0 0 0,-8-2 36 0 0,-179-24 678 0 0,-3 16-268 0 0,26 2-4 0 0,71 2-394 0 0,-263-9-126 0 0,294 21-453 0 0,-149-1-2151 0 0,421 5 1900 0 0,119-9 992 0 0,135-4-239 0 0,-407 3 128 0 0,76 0 1115 0 0,-141-4-707 0 0,2 3-366 0 0,0 1-1 0 0,0 0 1 0 0,0 1-1 0 0,-17-1 1 0 0,-61 4 193 0 0,27 0-368 0 0,-268-17 123 0 0,96 3 239 0 0,196 11-280 0 0,-444-20 382 0 0,147 15-557 0 0,336 7-99 0 0,5 1-253 0 0,10 3 310 0 0,1 0-1 0 0,0-1 0 0 0,-1-1 0 0 0,24 2 0 0 0,61-4-106 0 0,-31-1 296 0 0,474-18 195 0 0,-338 10-100 0 0,-66 4 185 0 0,-75 3 102 0 0,-59 2-269 0 0,-6-1-26 0 0,-13-5-40 0 0,0 1-1 0 0,-1 1 1 0 0,1 1 0 0 0,-30-3 0 0 0,-72 3-135 0 0,96 4 47 0 0,-119 2-18 0 0,-22 1 0 0 0,-57-10 15 0 0,-274 7 34 0 0,461 1-289 0 0,-63 13 0 0 0,94-14 16 0 0,5 3-584 0 0,-3-3 759 0 0,1-1 0 0 0,0 1 0 0 0,0 0 0 0 0,0-1 0 0 0,0 1 1 0 0,0-1-1 0 0,1 1 0 0 0,-1 0-40 0 0,6 3 39 0 0,-1 0 0 0 0,1-1 0 0 0,-1 0 0 0 0,1-1 0 0 0,0 0 0 0 0,0 0 0 0 0,0 0 0 0 0,8 0 0 0 0,64 3-425 0 0,-35-3 368 0 0,104 0 107 0 0,3 0 0 0 0,-135-2-4 0 0,24 3 28 0 0,-37-2 84 0 0,-5-3 55 0 0,-2-1-106 0 0,0 0-1 0 0,-1 1 1 0 0,1-1-1 0 0,0 1 1 0 0,-1 0-1 0 0,0 0 1 0 0,1 1-1 0 0,-1 0 1 0 0,-5-2-1 0 0,-50-4 384 0 0,48 6-352 0 0,-189-5 446 0 0,61 4-412 0 0,-22-7-72 0 0,-244-2 76 0 0,399 11-135 0 0,-58 5-471 0 0,63-5 265 0 0,18 7-998 0 0,-4-3 1142 0 0,1-2-1 0 0,-1 1 1 0 0,1-1 0 0 0,0-1 0 0 0,0 0-1 0 0,16-2 1 0 0,15 2 39 0 0,157 3 163 0 0,-69-2 146 0 0,37-2 164 0 0,58 3 261 0 0,396 32 579 0 0,-265-8-735 0 0,-65-5-388 0 0,164 20-93 0 0,-6 0-2 0 0,-180-15-30 0 0,-5 0-2 0 0,-100-14-279 0 0,-163-13 168 0 0,-13 0-745 0 0,0-1 744 0 0,-20-4 0 0 0,-3 0 40 0 0,-48-2-15 0 0,-103-13 36 0 0,135 12 41 0 0,-292-30 382 0 0,48 19-249 0 0,-60-1-4 0 0,342 19-147 0 0,-13 1 12 0 0,-1 1 1 0 0,-24 3 0 0 0,46-3-95 0 0,5-1-58 0 0,-1 0 116 0 0,1 0 0 0 0,-1 0 0 0 0,1 1 1 0 0,-1-1-1 0 0,1 1 0 0 0,-1-1 0 0 0,1 1 0 0 0,1 1 0 0 0,6 1-22 0 0,22 5-26 0 0,-1-2 0 0 0,40 4 0 0 0,65-2-150 0 0,-87-6 194 0 0,269-2 25 0 0,-31 0 0 0 0,205 10 819 0 0,-454-7-674 0 0,3-2 619 0 0,-451 1-96 0 0,254-8-616 0 0,-406-24 702 0 0,440 20-204 0 0,-242 12 0 0 0,317 0-486 0 0,-24 2 43 0 0,63-3-105 0 0,-1 0 0 0 0,0 1-1 0 0,0 1 1 0 0,-16 5 0 0 0,26-7-14 0 0,0-1 0 0 0,-1 0 0 0 0,1 1 1 0 0,-1-1-1 0 0,1 1 0 0 0,0-1 0 0 0,-1 1 0 0 0,1-1 1 0 0,0 1-1 0 0,0 0 0 0 0,-1-1 0 0 0,1 1 1 0 0,0-1-1 0 0,0 1 0 0 0,0-1 0 0 0,0 1 1 0 0,0 0-1 0 0,0-1 0 0 0,0 1 0 0 0,0 0 0 0 0,0-1 1 0 0,0 1-1 0 0,0-1 0 0 0,0 1 0 0 0,0 0 1 0 0,0 0-18 0 0,1 1-3 0 0,0 0 0 0 0,-1 0 0 0 0,1-1 0 0 0,0 1-1 0 0,0 0 1 0 0,0 0 0 0 0,0 0 0 0 0,0-1 0 0 0,1 1 0 0 0,-1-1 0 0 0,0 1 0 0 0,1-1 0 0 0,-1 1-1 0 0,1-1 1 0 0,0 0 0 0 0,-1 1 0 0 0,1-1 0 0 0,0 0 0 0 0,0 0 0 0 0,-1 0 0 0 0,4 0 0 0 0,5 3-103 0 0,0 0 1 0 0,18 3 0 0 0,-26-6 120 0 0,53 10-154 0 0,61 5-1 0 0,60-3-215 0 0,-61-6 281 0 0,322 12 157 0 0,-238-12-20 0 0,-181-6 46 0 0,-14-1 295 0 0,-7 0-254 0 0,-28-5 7 0 0,0 2 0 0 0,0 1 0 0 0,-33 2 0 0 0,-13-1 16 0 0,-529-15-216 0 0,420 15 63 0 0,-177 2-35 0 0,351-1-27 0 0,-1 1 0 0 0,-22 5 0 0 0,33-6-79 0 0,12 8-787 0 0,-3-4 761 0 0,1 1 0 0 0,0-1 0 0 0,0-1-1 0 0,0 1 1 0 0,0-1 0 0 0,1-1 0 0 0,16 3 0 0 0,76 6-155 0 0,-78-9 282 0 0,263 8-82 0 0,-75-4 339 0 0,-153-3-80 0 0,247 7 1063 0 0,-306-10-1164 0 0,0 0 1 0 0,0 0 0 0 0,-1 0-1 0 0,1-1 1 0 0,0 1-1 0 0,0 0 1 0 0,0-1 0 0 0,0 1-1 0 0,0-1 1 0 0,-1 0 0 0 0,-7-3 48 0 0,-27-7 113 0 0,-1 2 0 0 0,-72-9-1 0 0,-80 6-222 0 0,103 9 60 0 0,-160-14 13 0 0,-187-6 50 0 0,393 23-148 0 0,-77 10 0 0 0,114-10-251 0 0,17 4-1095 0 0,-6-1 1245 0 0,13 2-6 0 0,0-1 1 0 0,0-1-1 0 0,30 0 0 0 0,68-5-679 0 0,-27-1 546 0 0,136-2 361 0 0,-181 4-45 0 0,25-8 606 0 0,-70-3-51 0 0,-3 11-549 0 0,1 0 0 0 0,0 0 1 0 0,-1 0-1 0 0,1 0 1 0 0,-1 0-1 0 0,0 0 0 0 0,1 0 1 0 0,-1 0-1 0 0,0 0 1 0 0,1 0-1 0 0,-1 0 0 0 0,0 0 1 0 0,0 1-1 0 0,0-1 1 0 0,0 0-1 0 0,0 1 1 0 0,0-1-1 0 0,0 1 0 0 0,0-1 1 0 0,-2 0-1 0 0,-24-8 265 0 0,21 8-221 0 0,-38-8 147 0 0,-55-3-1 0 0,18 2-96 0 0,-299-26-117 0 0,34 5 0 0 0,6-18 0 0 0,209 35 0 0 0,89 11-193 0 0,40 3 82 0 0,18 15-3275 0 0,-11-12 3213 0 0,-1 0 1 0 0,0-1 0 0 0,1 0-1 0 0,-1 1 1 0 0,1-2-1 0 0,0 1 1 0 0,-1 0 0 0 0,1-1-1 0 0,7 1 1 0 0,12 1-21 0 0,37 1-1 0 0,-43-3 121 0 0,-2-1 61 0 0,2 1 11 0 0,23 3 0 0 0,-26-2 1 0 0,-3-2 11 0 0,-10 0 114 0 0,-133 0-6 0 0,18 0-366 0 0,58-5 62 0 0,-75-16-1 0 0,75 11 133 0 0,22 2 31 0 0,0-2 0 0 0,-39-16 0 0 0,45 16 16 0 0,20 7 6 0 0,-94-31 0 0 0,-43-6 99 0 0,-181-26 0 0 0,309 64-53 0 0,-20-3 226 0 0,-45-14 875 0 0,81 19-1124 0 0,15-2 117 0 0,23 1-211 0 0,117 5 216 0 0,-118-2-115 0 0,0 3 0 0 0,43 10 0 0 0,-4-1 226 0 0,-35-8 24 0 0,75 10 666 0 0,28 6-294 0 0,96 12-479 0 0,-149-23-158 0 0,51 6 163 0 0,103 14-14 0 0,-197-23-149 0 0,263 31 156 0 0,106 3-80 0 0,-39-9 266 0 0,-28-4 75 0 0,190 6-101 0 0,-210-16-274 0 0,-69-3-61 0 0,468 33 19 0 0,-588-37 24 0 0,196 23-28 0 0,-65-5-12 0 0,-183-20 1 0 0,53 4-88 0 0,-129-14 103 0 0,-12 0-8 0 0,-1-1 0 0 0,-1 1 0 0 0,1-1-1 0 0,0 1 1 0 0,0-1 0 0 0,0 1 0 0 0,0-1 0 0 0,0 1 0 0 0,0-1 0 0 0,0 1 0 0 0,-1-1-1 0 0,1 1 1 0 0,0 0 0 0 0,0-1 0 0 0,-1 1 0 0 0,1-1 0 0 0,0 1 0 0 0,0 0-1 0 0,-1-1 1 0 0,-2-2 20 0 0,0 0 1 0 0,0 1-1 0 0,0-1 0 0 0,0 1 0 0 0,0 0 0 0 0,-1 0 0 0 0,1 0 0 0 0,0 1 0 0 0,-7-3 0 0 0,-37-9 226 0 0,36 10-209 0 0,-168-25 288 0 0,107 20-272 0 0,-694-56 143 0 0,586 53-206 0 0,-132 0-244 0 0,-53-4-1058 0 0,267 7 284 0 0,95 7 876 0 0,18 3-135 0 0,41 4-78 0 0,91-1 0 0 0,-119-5 370 0 0,120-4 155 0 0,44 1 42 0 0,-106 5-117 0 0,379 3 358 0 0,-67 2-197 0 0,-49 1 30 0 0,-307-8-210 0 0,62-2 206 0 0,-101 2-112 0 0,-14-7 74 0 0,3 3-199 0 0,-1 1-1 0 0,1 1 0 0 0,-1 0 0 0 0,0 0 0 0 0,0 0 1 0 0,-14 1-1 0 0,-3-2-3 0 0,-241-33 142 0 0,-160-17 44 0 0,174 29 51 0 0,-265-15 351 0 0,500 38-625 0 0,-288-11 62 0 0,302 12-81 0 0,1 0 0 0 0,-1 0 0 0 0,1 0 0 0 0,-1 0 0 0 0,1 1 0 0 0,-7 1 0 0 0,8-2-104 0 0,5 3-162 0 0,8 3 117 0 0,1 0 0 0 0,0-1-1 0 0,0 0 1 0 0,0-1 0 0 0,0 0-1 0 0,1-1 1 0 0,0 0 0 0 0,17 1-1 0 0,111-1-189 0 0,-93-3 344 0 0,430 13 213 0 0,-469-13-188 0 0,261 6 790 0 0,-254-8-698 0 0,-13 1 269 0 0,-17-6-88 0 0,-4 3-230 0 0,0 0-1 0 0,0 1 1 0 0,-1 1-1 0 0,-30 0 1 0 0,2 0-32 0 0,-9-2 27 0 0,-320-13-20 0 0,-9 11-30 0 0,71-9-422 0 0,301 14 339 0 0,1 1-1 0 0,-19 1 1 0 0,29 0-10 0 0,6 0-398 0 0,60 8-7 0 0,112 3-1 0 0,-151-11 511 0 0,263 0 287 0 0,44 3 139 0 0,87 10 72 0 0,2 10-44 0 0,-153-6-234 0 0,-93-5-106 0 0,204 44-1 0 0,-252-39-70 0 0,-18-3-57 0 0,38 7 2 0 0,-45-11 0 0 0,442 44 72 0 0,151 39 3 0 0,-569-68 20 0 0,-17-3 2 0 0,-106-23-44 0 0,-6 0 25 0 0,-529-47 732 0 0,200 20-826 0 0,-752-48 96 0 0,256 46-80 0 0,63 51-896 0 0,713-15 88 0 0,55-4 539 0 0,3 1 143 0 0,0 1 0 0 0,0-1-1 0 0,1-1 1 0 0,-1 1 0 0 0,1-1 0 0 0,-1 0 0 0 0,1-1-1 0 0,11 3 1 0 0,64 11-543 0 0,-72-15 613 0 0,521 42 257 0 0,-383-35-96 0 0,228 10 470 0 0,395 29 1036 0 0,-208 29-823 0 0,-556-74-738 0 0,-11-2-30 0 0,-17-3-26 0 0,15 3 0 0 0,-952-104-290 0 0,562 59 568 0 0,-231-17 328 0 0,564 59-578 0 0,-514-12 124 0 0,559 15-156 0 0,-44 4-123 0 0,55-3 111 0 0,0 0-1 0 0,-1 0 0 0 0,1 1 0 0 0,0 0 0 0 0,-12 6 0 0 0,17-7-109 0 0,5 2-184 0 0,3 3 206 0 0,0 0 0 0 0,0 0 0 0 0,1-1 0 0 0,0 0 0 0 0,0 0 0 0 0,0 0 0 0 0,1-1 0 0 0,-1 0 0 0 0,1-1 0 0 0,0 0 0 0 0,14 4 0 0 0,12 1-66 0 0,55 7 1 0 0,-69-13 126 0 0,561 50-234 0 0,-299-31 357 0 0,-168-12 13 0 0,321 32 411 0 0,-432-40-423 0 0,-13-5 125 0 0,3 0-153 0 0,-10-2 25 0 0,-2 0 1 0 0,1 1 0 0 0,-21-3 0 0 0,-59-3-31 0 0,51 6-14 0 0,-946-104 25 0 0,91 56 139 0 0,889 53-195 0 0,-251 0-54 0 0,248 1-5 0 0,0 0-1 0 0,-23 5 0 0 0,36-5-17 0 0,7 5-896 0 0,-1-3 914 0 0,0 1-1 0 0,0-1 1 0 0,0 0-1 0 0,0 0 0 0 0,0 0 1 0 0,1-1-1 0 0,-1 1 0 0 0,1-1 1 0 0,-1 0-1 0 0,1 0 1 0 0,0 0-1 0 0,5 1 0 0 0,10 4-166 0 0,31 6-1 0 0,-49-13 221 0 0,54 9 59 0 0,-1-2 0 0 0,84-1 0 0 0,-63-4 53 0 0,658 43 742 0 0,-733-45-839 0 0,0-1 0 0 0,-1 0-1 0 0,1 1 1 0 0,0-1 0 0 0,0 1-1 0 0,-1-1 1 0 0,1 0-1 0 0,0 1 1 0 0,-1-1 0 0 0,1 1-1 0 0,-1-1 1 0 0,1 1 0 0 0,-1-1-1 0 0,1 1 1 0 0,-1-1 0 0 0,0 0-1 0 0,-4-2 18 0 0,1 0-1 0 0,-1 0 0 0 0,0 1 1 0 0,-1-1-1 0 0,1 1 0 0 0,0 0 1 0 0,-1 1-1 0 0,-8-2 1 0 0,-51-5 104 0 0,27 5-69 0 0,-373-35-45 0 0,209 22-13 0 0,3 1 0 0 0,195 15-27 0 0,7 3 8 0 0,8 2-19 0 0,16 3 5 0 0,1-2-1 0 0,57 6 1 0 0,-61-10 55 0 0,410 29 626 0 0,-260-21-434 0 0,668 50 493 0 0,-719-49-496 0 0,427 42 270 0 0,-4 30-204 0 0,-256-16-266 0 0,-257-58-22 0 0,187 65-15 0 0,-218-73-44 0 0,-5-2 17 0 0,-713-115 162 0 0,542 94-93 0 0,-107-12-9 0 0,216 32-96 0 0,63 2 22 0 0,6 2-384 0 0,17 9 359 0 0,0-1 0 0 0,1-1 0 0 0,44 12 0 0 0,298 38 85 0 0,-224-40 14 0 0,-58-9-32 0 0,85 16-94 0 0,-164-25 47 0 0,-5-3-53 0 0,-2-1 117 0 0,1 0 0 0 0,-1 0-1 0 0,0 1 1 0 0,0 0 0 0 0,0 0 0 0 0,0 0-1 0 0,-6-2 1 0 0,-37-10-3 0 0,35 11 13 0 0,-60-14-35 0 0,-80-6 1 0 0,59 10 23 0 0,-297-42 155 0 0,-1 19 158 0 0,303 30-289 0 0,-108-2 34 0 0,188 8-100 0 0,-1 1 0 0 0,1 0 0 0 0,0 0 1 0 0,-13 4-1 0 0,19-5-71 0 0,12 8-637 0 0,-3-3 697 0 0,1 0 1 0 0,0 0-1 0 0,1-1 0 0 0,-1 0 0 0 0,1 0 1 0 0,-1-1-1 0 0,16 4 0 0 0,81 10-509 0 0,-75-13 523 0 0,123 14 48 0 0,44 6 0 0 0,-163-18 11 0 0,-31-5 44 0 0,-5-3 14 0 0,-6-2-42 0 0,0 0 1 0 0,0 1-1 0 0,0 0 0 0 0,-1 0 1 0 0,1 1-1 0 0,-13-3 1 0 0,-60-4 24 0 0,46 6-28 0 0,-48-6 1 0 0,-173-17 29 0 0,-1 19 0 0 0,252 7-46 0 0,-16 1 37 0 0,-33 5 1 0 0,43-4-146 0 0,9-2-11 0 0,0 1 2 0 0,2-1 106 0 0,0 0 0 0 0,0 0 1 0 0,1 0-1 0 0,-1 0 0 0 0,0 0 0 0 0,0 0 1 0 0,0 0-1 0 0,0 0 0 0 0,0 0 0 0 0,0 0 1 0 0,0 0-1 0 0,1 0 0 0 0,-1 0 0 0 0,0 0 0 0 0,0 0 1 0 0,0 1-1 0 0,0-1 0 0 0,0 0 0 0 0,0 0 1 0 0,0 0-1 0 0,0 0 0 0 0,0 0 0 0 0,0 0 0 0 0,0 0 1 0 0,0 0-1 0 0,1 1 0 0 0,-1-1 0 0 0,0 0 1 0 0,0 0-1 0 0,0 0 0 0 0,0 0 0 0 0,0 0 1 0 0,0 0-1 0 0,0 1 0 0 0,0-1 0 0 0,0 0 0 0 0,0 0 1 0 0,0 0-1 0 0,0 0 0 0 0,0 0 0 0 0,-1 0 1 0 0,1 1-1 0 0,0-1 0 0 0,0 0 0 0 0,0 0 1 0 0,0 0-1 0 0,0 0 0 0 0,0 0 0 0 0,0 0 0 0 0,0 0 1 0 0,0 0-1 0 0,0 1 0 0 0,0-1 0 0 0,0 0 1 0 0,-1 0-1 0 0,1 0 0 0 0,0 0 0 0 0,0 0 1 0 0,0 0-1 0 0,0 0 0 0 0,0 0 0 0 0,0 0 0 0 0,0 0 1 0 0,-1 0-1 0 0,1 0 0 0 0,0 0 0 0 0,0 0 1 0 0,18 7-345 0 0,24 4-137 0 0,-10-7 637 0 0,59 1-1 0 0,-10-2 47 0 0,318 23 528 0 0,44 3-424 0 0,-134-1-196 0 0,103 12 276 0 0,-32-1-7 0 0,-253-26-248 0 0,196 31 110 0 0,-98-11-124 0 0,662 93 97 0 0,-200-4-95 0 0,-185-28-115 0 0,6 2-1 0 0,-238-42 0 0 0,322 54-368 0 0,-545-99 232 0 0,-43-9 72 0 0,-17-8-230 0 0,11 7 268 0 0,-11-5-26 0 0,1 0-1 0 0,-2 1 1 0 0,1 0-1 0 0,-25-4 1 0 0,-60-6-94 0 0,64 11 98 0 0,-419-69-97 0 0,242 35 10 0 0,-603-97 7 0 0,688 114 128 0 0,-427-69 0 0 0,317 61 0 0 0,207 28-13 0 0,45 12-134 0 0,6 0 116 0 0,0-2 1 0 0,1-1-1 0 0,0 0 0 0 0,28 4 0 0 0,100 12-143 0 0,-89-15 150 0 0,807 93 647 0 0,-684-83-535 0 0,71 12 503 0 0,-253-31-414 0 0,-6-2-96 0 0,-7-4-49 0 0,0 1 0 0 0,-1 1 0 0 0,1-1 0 0 0,-19-4 0 0 0,-50-8 10 0 0,58 12-17 0 0,-136-28 43 0 0,-120-23-43 0 0,31 11 8 0 0,-161-27 324 0 0,-3 16 133 0 0,273 41-359 0 0,-136-13 10 0 0,270 28-140 0 0,-29-2-40 0 0,0 1 0 0 0,-62 7 0 0 0,91-6-113 0 0,5 3-78 0 0,1 1 176 0 0,0-1 0 0 0,0 1 0 0 0,1-1 1 0 0,-1 0-1 0 0,1 0 0 0 0,0 0 1 0 0,0 0-1 0 0,0-1 0 0 0,0 1 0 0 0,0-1 1 0 0,1 0-1 0 0,5 2 0 0 0,13 3-76 0 0,27 6 0 0 0,-34-9 59 0 0,337 54-10 0 0,-221-40 154 0 0,558 88 103 0 0,-664-103-176 0 0,-21-3 0 0 0,-13-4 0 0 0,-17-5 0 0 0,-228-44-159 0 0,206 45 140 0 0,-248-38-37 0 0,135 23 5 0 0,-349-44 408 0 0,61 23-39 0 0,419 41-310 0 0,-89-9 34 0 0,96 11-36 0 0,0 1 0 0 0,0 1 0 0 0,-27 5 0 0 0,34-3-22 0 0,15-3 15 0 0,0 0-1 0 0,-1 0 0 0 0,1 0 1 0 0,0 0-1 0 0,0 0 0 0 0,0 0 1 0 0,0 0-1 0 0,0 0 1 0 0,0 0-1 0 0,0 0 0 0 0,0 0 1 0 0,0 0-1 0 0,0 0 0 0 0,0 0 1 0 0,-1 0-1 0 0,1 0 0 0 0,0 0 1 0 0,0 0-1 0 0,0 0 1 0 0,0 0-1 0 0,0 0 0 0 0,0 0 1 0 0,0 0-1 0 0,0 0 0 0 0,0 0 1 0 0,0 0-1 0 0,0 0 0 0 0,0 0 1 0 0,0 0-1 0 0,0 0 1 0 0,-1 0-1 0 0,1 1 0 0 0,0-1 1 0 0,0 0-1 0 0,0 0 0 0 0,0 0 1 0 0,0 0-1 0 0,0 0 0 0 0,0 0 1 0 0,0 0-1 0 0,0 0 1 0 0,0 0-1 0 0,0 0 0 0 0,0 0 1 0 0,0 1-1 0 0,0-1 0 0 0,0 0 1 0 0,0 0-1 0 0,0 0 0 0 0,0 0 1 0 0,0 0-1 0 0,0 0 1 0 0,0 0-1 0 0,0 0 0 0 0,1 0 1 0 0,-1 0-1 0 0,0 0 0 0 0,0 1 1 0 0,0-1-1 0 0,0 0 0 0 0,0 0 1 0 0,0 0-1 0 0,0 0 1 0 0,0 0-1 0 0,0 0 0 0 0,3 4-49 0 0,-1 0 0 0 0,1 0-1 0 0,0 0 1 0 0,0-1 0 0 0,1 1 0 0 0,-1-1-1 0 0,1 0 1 0 0,-1 0 0 0 0,1 0-1 0 0,0 0 1 0 0,0-1 0 0 0,0 1-1 0 0,1-1 1 0 0,-1 0 0 0 0,0 0 0 0 0,6 1-1 0 0,15 4-22 0 0,45 8 0 0 0,-44-10 90 0 0,389 58 145 0 0,-129-24-10 0 0,487 106 43 0 0,-769-144-264 0 0,-17-6-37 0 0,6 2 93 0 0,-35-13-10 0 0,-73-15-1 0 0,-50-1-11 0 0,117 24 46 0 0,-146-27-17 0 0,-205-35 430 0 0,348 62-247 0 0,0 3 0 0 0,-78 1 0 0 0,122 4-175 0 0,-17 5 37 0 0,22-4-107 0 0,5 2-53 0 0,4 3 74 0 0,0 0-1 0 0,0 0 0 0 0,1-1 1 0 0,0 0-1 0 0,0 0 1 0 0,0-1-1 0 0,1 0 0 0 0,-1 0 1 0 0,10 2-1 0 0,88 23-247 0 0,-105-29 293 0 0,490 78-18 0 0,-320-55 19 0 0,-98-13-9 0 0,190 22 86 0 0,-248-32-75 0 0,-15 0 0 0 0,0 0 0 0 0,0 0 0 0 0,0 0 0 0 0,0 0 0 0 0,0 0 0 0 0,0 0 0 0 0,0 0 0 0 0,0 0 0 0 0,0 0 0 0 0,1 0 0 0 0,-1 0 0 0 0,0 0 0 0 0,0-1 0 0 0,0 1 0 0 0,0 0 0 0 0,0 0 0 0 0,0 0 0 0 0,0 0 0 0 0,0 0 0 0 0,0 0 0 0 0,0 0 0 0 0,0 0 0 0 0,0 0 0 0 0,0 0 0 0 0,0 0 0 0 0,0 0 0 0 0,0-1 0 0 0,0 1 0 0 0,1 0 0 0 0,-1 0 0 0 0,0 0 0 0 0,0 0 0 0 0,0 0 0 0 0,0 0 0 0 0,0 0 0 0 0,0 0 0 0 0,0 0 0 0 0,0 0 0 0 0,-1-1 0 0 0,1 1 0 0 0,0 0 0 0 0,0 0 0 0 0,0 0 0 0 0,0 0 0 0 0,0 0 0 0 0,0 0 0 0 0,0 0 0 0 0,0 0 0 0 0,0 0 0 0 0,0 0 0 0 0,-7-6 0 0 0,-2 0 0 0 0,-1 0 0 0 0,0 0 0 0 0,0 1 0 0 0,-1 1 0 0 0,-11-5 0 0 0,-59-13 0 0 0,56 15 0 0 0,-252-48-9 0 0,92 21 141 0 0,-101-19 262 0 0,201 42-208 0 0,-118-1-1 0 0,155 14-105 0 0,47-2-83 0 0,0 0 1 0 0,0 0-1 0 0,0 0 0 0 0,0 1 0 0 0,0-1 0 0 0,0 0 0 0 0,0 1 0 0 0,1-1 0 0 0,-1 0 1 0 0,0 1-1 0 0,0-1 0 0 0,-1 2 0 0 0,1-1-8 0 0,1-1 0 0 0,-1 1 0 0 0,1 0 0 0 0,0-1 0 0 0,-1 1 0 0 0,1 0-1 0 0,0 0 1 0 0,0-1 0 0 0,0 1 0 0 0,-1 0 0 0 0,1 0 0 0 0,0-1 0 0 0,0 1 0 0 0,0 0 0 0 0,0 0 0 0 0,0-1 0 0 0,0 1 0 0 0,1 0 0 0 0,-1 0 0 0 0,0-1 0 0 0,0 1-1 0 0,0 0 1 0 0,1 0 0 0 0,-1-1 0 0 0,0 1 0 0 0,1 0 0 0 0,-1-1 0 0 0,1 1 0 0 0,-1-1 0 0 0,1 2 0 0 0,1 0-32 0 0,0 1 0 0 0,0-1 0 0 0,0 0 1 0 0,1 0-1 0 0,-1 0 0 0 0,5 4 0 0 0,5 0-43 0 0,0 0 0 0 0,0-1 0 0 0,0 0 0 0 0,23 6 0 0 0,55 8-81 0 0,-55-13 102 0 0,598 89 372 0 0,-549-85-264 0 0,176 36 112 0 0,-243-43-152 0 0,-32-13 117 0 0,-13-2-118 0 0,0 1 0 0 0,-1 2 0 0 0,0 0 0 0 0,-33-3 0 0 0,12 1-2 0 0,-526-118 64 0 0,-54 13 444 0 0,578 107-493 0 0,-372-35-42 0 0,319 40-902 0 0,103 4 714 0 0,-11 3-1518 0 0,4-2 1767 0 0,-1-1 0 0 0,1-1 0 0 0,-1 1 0 0 0,-18-5 1 0 0,-8 0 10 0 0,-43-7 40 0 0,54 7 179 0 0,-1 1 0 0 0,-31-1 0 0 0,58 6-247 0 0,1-1 0 0 0,-1 0 0 0 0,0 0 0 0 0,1 1-1 0 0,-1-1 1 0 0,0 0 0 0 0,0 1 0 0 0,1 0 0 0 0,-1-1 0 0 0,2 2-1 0 0,4 2 14 0 0,20 6 77 0 0,0-2 1 0 0,43 9-1 0 0,60 2 180 0 0,-75-12-188 0 0,216 24 205 0 0,-51-7-163 0 0,243 42-50 0 0,-381-52-46 0 0,119 15-37 0 0,182 20 280 0 0,28 25 507 0 0,-284-43-684 0 0,145 55-1 0 0,-239-74-122 0 0,-31-11-50 0 0,-5-1-266 0 0,-258-42 487 0 0,65 8-44 0 0,-219-16-115 0 0,347 42 0 0 0,-27-1 0 0 0,83 8-18 0 0,20 14-180 0 0,-3-9 174 0 0,0 1 0 0 0,0-1 1 0 0,0 0-1 0 0,0-1 0 0 0,1 1 0 0 0,0-1 0 0 0,-1 0 0 0 0,11 3 0 0 0,6 1 30 0 0,24 5 1 0 0,-30-8-25 0 0,231 44-42 0 0,105 14 178 0 0,-339-62-94 0 0,-13 0-23 0 0,0-1 0 0 0,0 1 0 0 0,0 0 0 0 0,0 0 0 0 0,0 0 0 0 0,0 0 0 0 0,0 0 0 0 0,0 0 0 0 0,0-1 0 0 0,1 1 0 0 0,-1 0 0 0 0,0 0 0 0 0,0 0 0 0 0,0 0 0 0 0,0-1 0 0 0,0 1-1 0 0,0 0 1 0 0,0 0 0 0 0,0 0 0 0 0,0 0 0 0 0,0-1 0 0 0,0 1 0 0 0,0 0 0 0 0,0 0 0 0 0,0 0 0 0 0,0-1 0 0 0,0 1 0 0 0,-1 0 0 0 0,1 0 0 0 0,0 0 0 0 0,0 0 0 0 0,0 0 0 0 0,0-1 0 0 0,0 1 0 0 0,0 0 0 0 0,0 0 0 0 0,-2-3 1 0 0,0 1 0 0 0,0 0 0 0 0,-1 0 0 0 0,1 0 0 0 0,0 0 0 0 0,-4-2 0 0 0,-7-4-4 0 0,0 0-1 0 0,0 1 1 0 0,-1 1 0 0 0,0 0-1 0 0,-27-7 1 0 0,-78-11-28 0 0,82 17 21 0 0,-81-13 27 0 0,0 5-1 0 0,-122-1 1 0 0,224 16-31 0 0,10 0-1 0 0,0-1-1 0 0,-1 2 1 0 0,1-1 0 0 0,0 1-1 0 0,0 0 1 0 0,0 0 0 0 0,-9 3-1 0 0,13-3-70 0 0,3 1-130 0 0,-1 0 177 0 0,0 0-1 0 0,1 0 1 0 0,-1 0-1 0 0,1 0 1 0 0,0 0-1 0 0,-1 0 0 0 0,1 0 1 0 0,0 0-1 0 0,0-1 1 0 0,0 1-1 0 0,1 0 1 0 0,-1-1-1 0 0,0 1 0 0 0,1-1 1 0 0,-1 1-1 0 0,1-1 1 0 0,-1 1-1 0 0,1-1 1 0 0,2 2-1 0 0,5 2-57 0 0,-1 0 0 0 0,19 7-1 0 0,-22-10 57 0 0,27 10-17 0 0,1-1 0 0 0,47 9 0 0 0,70 5 143 0 0,-145-25-82 0 0,40 7 75 0 0,4-1-55 0 0,-1 3 0 0 0,84 25 0 0 0,-129-33 85 0 0,-4-3 32 0 0,-2-2-100 0 0,0 1 1 0 0,0 0-1 0 0,0-1 0 0 0,-1 1 0 0 0,1 0 0 0 0,-1 1 0 0 0,0-1 0 0 0,1 1 1 0 0,-1-1-1 0 0,0 1 0 0 0,-1 0 0 0 0,1 1 0 0 0,0-1 0 0 0,0 1 0 0 0,-5-1 0 0 0,-15-4 55 0 0,-36-3 1 0 0,53 8-105 0 0,-4 0 14 0 0,-132-14 65 0 0,109 13-58 0 0,0 1 1 0 0,-40 5-1 0 0,62-2-29 0 0,10-2-69 0 0,2 2-38 0 0,0 0 113 0 0,0 0-1 0 0,0-1 0 0 0,0 1 1 0 0,0 0-1 0 0,0 0 1 0 0,0-1-1 0 0,1 1 0 0 0,-1 0 1 0 0,0-1-1 0 0,1 1 1 0 0,0-1-1 0 0,-1 1 0 0 0,1 0 1 0 0,0-1-1 0 0,2 3 1 0 0,-1-1-32 0 0,1 0 1 0 0,0 1-1 0 0,0-1 1 0 0,0-1-1 0 0,0 1 1 0 0,5 2-1 0 0,5 3-90 0 0,0 0 0 0 0,23 8 0 0 0,-1-4 162 0 0,0-1 0 0 0,45 7 0 0 0,15 4 27 0 0,-64-13-16 0 0,-29-8-105 0 0,-103-10-34 0 0,22 1 116 0 0,-188-12 354 0 0,241 20-390 0 0,26 0 16 0 0,0 0 0 0 0,0 0 1 0 0,0 0-1 0 0,0 0 0 0 0,0 0 1 0 0,0 0-1 0 0,0 0 0 0 0,0 0 0 0 0,0 0 1 0 0,0 0-1 0 0,-1 0 0 0 0,1 0 1 0 0,0 0-1 0 0,0 0 0 0 0,0 0 1 0 0,0 0-1 0 0,0 0 0 0 0,0 0 1 0 0,0 0-1 0 0,0 0 0 0 0,0 0 1 0 0,0 0-1 0 0,0 0 0 0 0,0 0 1 0 0,-1 0-1 0 0,1 1 0 0 0,0-1 0 0 0,0 0 1 0 0,0 0-1 0 0,0 0 0 0 0,0 0 1 0 0,0 0-1 0 0,0 0 0 0 0,0 0 1 0 0,0 0-1 0 0,0 0 0 0 0,0 0 1 0 0,0 0-1 0 0,0 0 0 0 0,0 1 1 0 0,0-1-1 0 0,0 0 0 0 0,0 0 1 0 0,0 0-1 0 0,0 0 0 0 0,0 0 0 0 0,0 0 1 0 0,0 0-1 0 0,0 0 0 0 0,0 0 1 0 0,0 0-1 0 0,0 0 0 0 0,0 1 1 0 0,0-1-1 0 0,0 0 0 0 0,0 0 1 0 0,0 2-16 0 0,1 1 1 0 0,-1-1 0 0 0,1 1 0 0 0,-1-1 0 0 0,1 1 0 0 0,0-1-1 0 0,0 1 1 0 0,0-1 0 0 0,0 0 0 0 0,0 0 0 0 0,1 1 0 0 0,-1-1-1 0 0,1 0 1 0 0,-1 0 0 0 0,1 0 0 0 0,0-1 0 0 0,0 1 0 0 0,0 0-1 0 0,0-1 1 0 0,0 1 0 0 0,0-1 0 0 0,0 1 0 0 0,0-1 0 0 0,5 2-1 0 0,6 2 6 0 0,0 0 0 0 0,1-1 0 0 0,18 4-1 0 0,-24-7 0 0 0,124 24 151 0 0,-61-12-39 0 0,-61-11-76 0 0,1-1 0 0 0,16 0 0 0 0,34 3-12 0 0,-59-4 276 0 0,-8-12-68 0 0,4 9-191 0 0,0 0 0 0 0,-1 1 0 0 0,1-1-1 0 0,-1 1 1 0 0,0 0 0 0 0,0 0 0 0 0,-4-2 0 0 0,2 1-3 0 0,-5-3 44 0 0,-2 3 4 0 0,2 2-74 0 0,28 2-81 0 0,32 6-1 0 0,-7 0 85 0 0,64 5-3 0 0,188 18 0 0 0,-70-19 111 0 0,97 7 21 0 0,125 1 63 0 0,-175-11-126 0 0,148 0 288 0 0,-8 9-25 0 0,-195-6-176 0 0,71 7-156 0 0,-263-16-159 0 0,46-3 0 0 0,-68 1 61 0 0,-15-8-190 0 0,-4 3 287 0 0,1-1 0 0 0,-1 2 0 0 0,0 0 0 0 0,0 1 0 0 0,-24-2 0 0 0,26 4-7 0 0,-164-17-69 0 0,-11-1 16 0 0,18-3 61 0 0,-449-65 0 0 0,260 29 106 0 0,-44-8 20 0 0,81 13-55 0 0,-82-16-14 0 0,367 61-126 0 0,141 25-223 0 0,148 7-1 0 0,-121-14 251 0 0,247 23 46 0 0,505 40-153 0 0,-604-53 96 0 0,223 12-85 0 0,-108-7 85 0 0,-19-2 26 0 0,-83-10 27 0 0,-278-14-4 0 0,-13 1 4 0 0,0 0 0 0 0,0 0 0 0 0,0 0-1 0 0,0 0 1 0 0,1 0 0 0 0,-1 0 0 0 0,0 0 0 0 0,0 0-1 0 0,0 0 1 0 0,0 0 0 0 0,0 0 0 0 0,0 0 0 0 0,0 0-1 0 0,0 0 1 0 0,0 0 0 0 0,0 0 0 0 0,0 0 0 0 0,0 0-1 0 0,0 0 1 0 0,0 0 0 0 0,0 0 0 0 0,0 0 0 0 0,0 0-1 0 0,0 0 1 0 0,0 0 0 0 0,1 0 0 0 0,-1 0 0 0 0,0 0-1 0 0,0 0 1 0 0,0 0 0 0 0,0 0 0 0 0,0-1 0 0 0,0 1-1 0 0,0 0 1 0 0,0 0 0 0 0,0 0 0 0 0,0 0 0 0 0,0 0-1 0 0,0 0 1 0 0,0 0 0 0 0,0 0 0 0 0,0 0 0 0 0,0 0 0 0 0,0 0-1 0 0,0 0 1 0 0,0 0 0 0 0,0 0 0 0 0,0 0 0 0 0,0 0-1 0 0,0-1 1 0 0,0 1 0 0 0,0 0 0 0 0,-1 0 0 0 0,1 0-1 0 0,0 0 1 0 0,0 0 0 0 0,0 0 0 0 0,0 0 0 0 0,0 0-1 0 0,0 0 1 0 0,0 0 0 0 0,0 0 0 0 0,0 0 0 0 0,-9-4-51 0 0,9 4 46 0 0,-25-9-51 0 0,-1 1 0 0 0,0 2-1 0 0,-1 1 1 0 0,-37-3 0 0 0,9 1-57 0 0,-458-84-480 0 0,200 32 596 0 0,231 45-5 0 0,-543-92 724 0 0,406 71-398 0 0,-471-68 820 0 0,-417 5-324 0 0,1068 96-820 0 0,10 0-30 0 0,1 1 1 0 0,-48 6-1 0 0,75-5 12 0 0,1 0 1 0 0,-1 0 0 0 0,1 0-1 0 0,-1 0 1 0 0,1 0-1 0 0,-1 0 1 0 0,1 0-1 0 0,-1 0 1 0 0,1 0 0 0 0,-1 0-1 0 0,1 1 1 0 0,-1-1-1 0 0,1 0 1 0 0,-1 0-1 0 0,1 1 1 0 0,0-1-1 0 0,-1 0 1 0 0,1 1 0 0 0,-1-1-1 0 0,1 0 1 0 0,0 1-1 0 0,-1-1 1 0 0,1 1-1 0 0,-1-1 1 0 0,2 1 5 0 0,-1-1 1 0 0,0 1 0 0 0,0-1-1 0 0,0 1 1 0 0,0-1 0 0 0,0 1-1 0 0,0-1 1 0 0,1 1-1 0 0,-1-1 1 0 0,0 0 0 0 0,0 1-1 0 0,1-1 1 0 0,-1 1-1 0 0,0-1 1 0 0,1 0 0 0 0,-1 1-1 0 0,0-1 1 0 0,1 0 0 0 0,0 1-1 0 0,24 15-252 0 0,-24-15 244 0 0,15 6-157 0 0,0 0 1 0 0,0-1-1 0 0,0-1 0 0 0,24 5 1 0 0,73 8-383 0 0,-90-15 482 0 0,470 45-61 0 0,-352-36 128 0 0,160 13 99 0 0,640 61 300 0 0,-327 8-144 0 0,-604-92-237 0 0,14 3 15 0 0,23 8-1 0 0,-38-8-17 0 0,-11-3 0 0 0,-13-2-42 0 0,14 0 27 0 0,-261-23-823 0 0,133 8 747 0 0,-1108-157 433 0 0,513 52 800 0 0,607 102-989 0 0,-441-62 509 0 0,166 27-440 0 0,210 29-167 0 0,180 24-151 0 0,35 4-376 0 0,-10-1 335 0 0,754 48-491 0 0,-421-35 470 0 0,-162-5 164 0 0,643 44 144 0 0,-439-4 99 0 0,-294-35-239 0 0,-152-29-200 0 0,-411-55-269 0 0,325 53 394 0 0,-1077-147 407 0 0,798 103 118 0 0,-236-37 227 0 0,-70-20-227 0 0,623 101-450 0 0,31 2-15 0 0,125 22-416 0 0,73 2 0 0 0,434 9-32 0 0,-251-11 448 0 0,788 48 123 0 0,-948-45-5 0 0,305 31 101 0 0,-358-26-132 0 0,-156-33-34 0 0,-305-29-109 0 0,256 35 38 0 0,-1438-174 278 0 0,999 110 93 0 0,313 45-332 0 0,56 2-31 0 0,170 27-45 0 0,6 0 15 0 0,0 1 0 0 0,1-1 1 0 0,-1 1-1 0 0,0 0 0 0 0,5 2 1 0 0,15 3-144 0 0,61 3-355 0 0,115-2 1 0 0,-120-6 484 0 0,194 3-69 0 0,332 11 129 0 0,-380 8 312 0 0,-304-37-298 0 0,-141-4 38 0 0,-162-19-150 0 0,-101-38 152 0 0,450 67-71 0 0,71 5-62 0 0,167 12-297 0 0,-94-3 362 0 0,283 19-47 0 0,-303-21 70 0 0,-90-4 151 0 0,-5-1-86 0 0,-11-5-32 0 0,0 1 0 0 0,-1 1-1 0 0,-27-5 1 0 0,-50-1 213 0 0,39 5-199 0 0,-478-57-63 0 0,461 48 0 0 0,54 10 0 0 0,-1 0 0 0 0,7 0-12 0 0,8 3-64 0 0,107-4-770 0 0,-44 2 756 0 0,77 5 0 0 0,-76 3 155 0 0,76 8-162 0 0,-136-13 65 0 0,-10-7 217 0 0,2 4-140 0 0,0 0-1 0 0,0 0 1 0 0,0 0 0 0 0,-1 1-1 0 0,1 0 1 0 0,0 0 0 0 0,-7 0-1 0 0,-50-6 19 0 0,46 7-63 0 0,-244-3 4 0 0,122 6-37 0 0,137-2-21 0 0,6 1-14 0 0,22 7 28 0 0,1-1-1 0 0,43 4 1 0 0,62 0-123 0 0,-23-3 99 0 0,-20 2 64 0 0,203 12 0 0 0,-281-23 9 0 0,-13-2 16 0 0,-9-1 64 0 0,-207-27 125 0 0,128 22-175 0 0,-30-1-39 0 0,-185 11 0 0 0,293-2 3 0 0,7 2-7 0 0,-1-1-1 0 0,1 0 1 0 0,0 1-1 0 0,-1 0 1 0 0,-8 3-1 0 0,11-4-113 0 0,6 3-290 0 0,5 2 349 0 0,0 1 1 0 0,0-1 0 0 0,1-1-1 0 0,0 0 1 0 0,-1 0-1 0 0,18 4 1 0 0,63 12-29 0 0,-59-15 84 0 0,32 11 0 0 0,-57-15-45 0 0,-76-3 107 0 0,-334-29 148 0 0,247 17-57 0 0,-179-4 99 0 0,149 9-166 0 0,175 8-97 0 0,10 1-68 0 0,6 1-350 0 0,11 4 328 0 0,0 0-1 0 0,0-1 0 0 0,0 0 0 0 0,23 2 1 0 0,64 1-46 0 0,-81-6 159 0 0,24 1-12 0 0,124 3 173 0 0,-165-5-95 0 0,-6-1 21 0 0,-10-5-47 0 0,0 1 1 0 0,-1 0 0 0 0,0 1-1 0 0,0 0 1 0 0,0 2 0 0 0,-27-3 0 0 0,-14-3 14 0 0,-47-7-25 0 0,-28-6-4 0 0,107 17-13 0 0,-28-3 0 0 0,-19-2-26 0 0,140 25-464 0 0,-7-8 462 0 0,92 0 0 0 0,-134-8 9 0 0,146-2 114 0 0,-154 2-99 0 0,-11 0 204 0 0,-16-8-44 0 0,5 5-128 0 0,-1 0 1 0 0,0 0-1 0 0,0 1 1 0 0,0 1-1 0 0,0 0 1 0 0,-18 0-1 0 0,3 0-45 0 0,-233-37-5 0 0,96 16 72 0 0,125 19-72 0 0,-36-5-60 0 0,52 5 98 0 0,16 4-926 0 0,20-19 598 0 0,-12 15 210 0 0,10-3 62 0 0,-10 4 18 0 0,3-3-58 0 0,2-3 46 0 0,-2-5 12 0 0,-3-1 0 0 0,-6 2 0 0 0,3 12 0 0 0,0-1 0 0 0,0 1 0 0 0,0 0 0 0 0,0 0 0 0 0,0 0 0 0 0,0 0 0 0 0,0 0 0 0 0,-1-1 0 0 0,1 1 0 0 0,0 0 0 0 0,0 0 0 0 0,0 0 0 0 0,0 0 0 0 0,0-1 0 0 0,0 1 0 0 0,0 0 0 0 0,0 0 0 0 0,0 0 0 0 0,0 0 0 0 0,0-1 0 0 0,0 1 0 0 0,0 0 0 0 0,0 0 0 0 0,0 0 0 0 0,0 0 0 0 0,1-1 0 0 0,-1 1 0 0 0,0 0 0 0 0,0 0 0 0 0,0 0 0 0 0,0 0 0 0 0,0 0 0 0 0,0-1 0 0 0,0 1 0 0 0,0 0 0 0 0,1 0 0 0 0,-1 0 0 0 0,0 0 0 0 0,0 0 0 0 0,0 0 0 0 0,0 0 0 0 0,0 0 0 0 0,1-1 0 0 0,-1 1 0 0 0,0 0 0 0 0,0 0 0 0 0,0 0 0 0 0,0 0 0 0 0,1 0 0 0 0,-1 0 0 0 0,0 0 0 0 0,0 0 0 0 0,0 0 0 0 0,0 0 0 0 0,1 0 0 0 0,-1 0 0 0 0,0 0 0 0 0,0 0 0 0 0,0 0 0 0 0,1 0 0 0 0,8 4 0 0 0,-8-4 0 0 0,53 20 60 0 0,0 2 100 0 0,103 24 0 0 0,140-6 184 0 0,-36-7-286 0 0,289 30 176 0 0,-218-29-157 0 0,-112-11-15 0 0,606 82 59 0 0,-684-85-125 0 0,323 54 4 0 0,-172-26 0 0 0,242 41-216 0 0,-376-64 78 0 0,-157-24 82 0 0,-2-2 50 0 0,0 0 1 0 0,0 1 0 0 0,-1-1 0 0 0,1 0-1 0 0,0 1 1 0 0,-1-1 0 0 0,1 1-1 0 0,-1-1 1 0 0,1 0 0 0 0,-1 1 0 0 0,1-1-1 0 0,-1 1 1 0 0,1 0 0 0 0,-1-1 0 0 0,1 1-1 0 0,-1-1 1 0 0,0 1 0 0 0,1 0-1 0 0,-2-1 1 0 0,-14-6-27 0 0,15 6 26 0 0,-48-14 1 0 0,0 2 0 0 0,-100-14 1 0 0,73 15-9 0 0,-218-31-72 0 0,57 9 39 0 0,-349-39 46 0 0,112 17 0 0 0,235 26-230 0 0,370 41-78 0 0,-52-6 222 0 0,221 13 31 0 0,-117-9 46 0 0,-141-7 9 0 0,421 36 0 0 0,-605-61 64 0 0,-948-92 240 0 0,654 66-133 0 0,432 48-167 0 0,-56-12 32 0 0,57 12-109 0 0,394 14-699 0 0,-344-12 757 0 0,127 5-24 0 0,-157-4 50 0 0,-14-2 54 0 0,-6-1 58 0 0,-16-4-24 0 0,0 0 0 0 0,-1 1 0 0 0,-24-1 0 0 0,7 0-56 0 0,-101-5-33 0 0,78 7 1 0 0,49 3 52 0 0,9 0 271 0 0,5 1-240 0 0,53 14-49 0 0,1-3 0 0 0,86 9-1 0 0,-65-12 8 0 0,230 27 85 0 0,-63-8-63 0 0,440 60 174 0 0,-243-20 105 0 0,-234-33-221 0 0,737 120 140 0 0,-691-109-243 0 0,34 5 6 0 0,113 14-2 0 0,56 7-19 0 0,-138-24-219 0 0,160 21-446 0 0,247 56-1900 0 0,-723-124 2534 0 0,34 6-482 0 0,46 17-1 0 0,-80-23 308 0 0,-174-13-905 0 0,93 4 1050 0 0,-550-58-144 0 0,125 12 54 0 0,20 0 137 0 0,159 17 0 0 0,-11-8 145 0 0,86 10-2 0 0,123 20-48 0 0,-120-17-19 0 0,3-19 147 0 0,211 43-148 0 0,8 2 73 0 0,1-1 0 0 0,-34-14-1 0 0,54 19 181 0 0,47-5 280 0 0,121 10-156 0 0,-70 0-456 0 0,466 18 4 0 0,-271-7-1 0 0,80 5 18 0 0,209 16 417 0 0,-420-20-88 0 0,-116-9-152 0 0,68 19 0 0 0,-108-24-159 0 0,-7-1-86 0 0,0 0 0 0 0,0-1 0 0 0,-1 1 0 0 0,1-1 0 0 0,-4-1-1 0 0,-9-2-36 0 0,-306-33-372 0 0,30 5 424 0 0,-1205-173 1674 0 0,937 114-1097 0 0,558 91-521 0 0,8 0-117 0 0,165-2-405 0 0,119 2 262 0 0,-64 2 304 0 0,168 5 150 0 0,-101 2 7 0 0,-277-7-168 0 0,-268-26 287 0 0,47 12-451 0 0,-226-18-2 0 0,147 7 100 0 0,-107-12 14 0 0,316 27 0 0 0,-97-14 9 0 0,149 18 33 0 0,136 9-401 0 0,154 5 252 0 0,8 2 20 0 0,-5 15 86 0 0,-228-24-16 0 0,-38-2-64 0 0,-6-2 0 0 0,-289-38 132 0 0,-5 15-58 0 0,60 6 19 0 0,136 11 39 0 0,-39-4-40 0 0,105 4 27 0 0,28 4-2 0 0,-1 2 1 0 0,1-1 0 0 0,-14 0-1 0 0,28 2-100 0 0,0-1 0 0 0,-1 0 0 0 0,10-2 0 0 0,13-3-29 0 0,377-13-323 0 0,-160 11 414 0 0,-183 6 19 0 0,1 2 0 0 0,66 9 0 0 0,-82-5 3 0 0,-31-2 22 0 0,-2 3 1025 0 0,-17-6-1106 0 0,-10-4-48 0 0,0 1 0 0 0,0-1 0 0 0,0 2 0 0 0,0 0-1 0 0,-24-3 1 0 0,-67 1-240 0 0,79 5 293 0 0,-83-2-48 0 0,-174-8 18 0 0,164-6 53 0 0,115 16-44 0 0,5 1-10 0 0,18 5-51 0 0,1-1-1 0 0,-1 0 0 0 0,32 1 0 0 0,70-1-7 0 0,-58-4 129 0 0,367 32-130 0 0,-345-22 124 0 0,-79-8 0 0 0,-14 0 0 0 0,-14 0 0 0 0,-192-2 123 0 0,62-1-30 0 0,-175-2 304 0 0,83-1-34 0 0,-693 5 117 0 0,841-1-478 0 0,-93-2-242 0 0,124-2 111 0 0,-92-16 0 0 0,3-5-63 0 0,139 21 182 0 0,3 0-44 0 0,8 2-10 0 0,28 1-386 0 0,50 0 324 0 0,126 23 264 0 0,-7-1-73 0 0,27 1 42 0 0,582 46 831 0 0,-777-67-916 0 0,430 30 162 0 0,584 23-120 0 0,-660-35-55 0 0,1164 55-8 0 0,-113 12-99 0 0,-1075-53 44 0 0,-130-12 44 0 0,519 75 36 0 0,-516-64-41 0 0,-55-9-158 0 0,-130-14-437 0 0,-57-10 230 0 0,1 0 1 0 0,-17 3 0 0 0,-11 1 81 0 0,-60-8-383 0 0,-135-21 1 0 0,136 13 638 0 0,-95-11-28 0 0,-257-34 283 0 0,78 7 168 0 0,127 18-84 0 0,-343-43 229 0 0,-161-24 482 0 0,591 74-765 0 0,-71-11 235 0 0,167 25-253 0 0,132 8-303 0 0,393 37-68 0 0,163 53 210 0 0,-576-79-64 0 0,82 24 0 0 0,-113-26-13 0 0,-16-4-62 0 0,-6-3-41 0 0,-333-40-64 0 0,305 37 174 0 0,-351-51 339 0 0,-135-18 331 0 0,321 47-431 0 0,-61-7-118 0 0,-149-11 2 0 0,393 42-127 0 0,10 2-49 0 0,6 1-45 0 0,66 9-132 0 0,83 2-1 0 0,-33-4 83 0 0,-79-5 156 0 0,-8-1-8 0 0,51 11 0 0 0,-306-39 30 0 0,137 19-14 0 0,-365-22 65 0 0,161 11-19 0 0,-130 2 21 0 0,364 14-143 0 0,80 6-179 0 0,-6 0 158 0 0,245 15-139 0 0,-136-3 221 0 0,-61-6 90 0 0,-370-29-40 0 0,119 10 102 0 0,49 2-130 0 0,-113-9-18 0 0,165 11-15 0 0,82 4-64 0 0,4 2-96 0 0,293 11-34 0 0,-134-9 226 0 0,-82-2 57 0 0,33 2-16 0 0,135 24 22 0 0,21 1-30 0 0,311-4 15 0 0,-253-38-64 0 0,-117 2 0 0 0,-12 14 163 0 0,-60 2-70 0 0,199-15-29 0 0,-275 5-38 0 0,-6 0 37 0 0,67 2 0 0 0,-94 4-61 0 0,4 1-3 0 0,54 8 0 0 0,-86-9 1 0 0,0 0 0 0 0,0 0 0 0 0,0 0 0 0 0,1 0 0 0 0,-1 0 0 0 0,0 0 0 0 0,0 0 0 0 0,0 0 0 0 0,0 0 0 0 0,0 0 0 0 0,1 0 0 0 0,-1 0 0 0 0,0 0 0 0 0,0 0 0 0 0,0 0 0 0 0,0 0 0 0 0,0 0 0 0 0,1 0 0 0 0,-1 0 0 0 0,0 0 0 0 0,0 0 0 0 0,0 0 0 0 0,0 0 0 0 0,0 0 0 0 0,0 0 0 0 0,0 0 0 0 0,1 1 0 0 0,-1-1 0 0 0,0 0 0 0 0,0 0 0 0 0,0 0 0 0 0,0 0 0 0 0,0 0 0 0 0,0 0 0 0 0,0 1 0 0 0,0-1 0 0 0,0 0 0 0 0,0 0 0 0 0,0 0 0 0 0,0 0 0 0 0,0 0 0 0 0,1 0 0 0 0,-1 1 0 0 0,0-1 0 0 0,0 0 0 0 0,-8 4 0 0 0,-12 2 0 0 0,-12-2-36 0 0,0-1 1 0 0,0-2-1 0 0,-40-2 0 0 0,8-1 3 0 0,-161 0-260 0 0,-273-39 0 0 0,487 39 300 0 0,-28-7-14 0 0,37 9-47 0 0,17 0-74 0 0,162 10-37 0 0,-40 0 74 0 0,263 23 91 0 0,-366-29 10 0 0,61 17-1 0 0,-91-20-6 0 0,-2 0 101 0 0,-35-6 211 0 0,11 1-292 0 0,-24-1-23 0 0,-138-25 0 0 0,173 27 11 0 0,9 3 290 0 0,5 0-287 0 0,0 0 0 0 0,0 1 0 0 0,0 0-1 0 0,0-1 1 0 0,6 4 0 0 0,5 0-6 0 0,89 10 50 0 0,-5-2-63 0 0,183 27 61 0 0,-67-13 6 0 0,73 15 199 0 0,228 39 544 0 0,38 24-45 0 0,-254-37-564 0 0,-9-2-162 0 0,190 35 96 0 0,64 15-130 0 0,86 21 0 0 0,-595-127-166 0 0,-1 2-1 0 0,0 1 0 0 0,32 17 1 0 0,-63-28-89 0 0,-66 2-872 0 0,-278-36 541 0 0,263 23 564 0 0,-789-105 189 0 0,96 20 482 0 0,480 60-416 0 0,-288-31 141 0 0,-103 2-123 0 0,-260-21-37 0 0,716 66-182 0 0,-96-6 8 0 0,203 17-39 0 0,-150-6 36 0 0,282 27-297 0 0,-5-9 216 0 0,0 0 0 0 0,0 0 0 0 0,0 0 0 0 0,1-1 0 0 0,-1-1 0 0 0,12 3 0 0 0,59 5-223 0 0,-39-5 144 0 0,871 85 16 0 0,-744-76 89 0 0,565 45 82 0 0,-511-40-18 0 0,277 29-39 0 0,-264-20-7 0 0,173 23 0 0 0,-8 21 0 0 0,-386-70-13 0 0,1 1 0 0 0,-1 1 0 0 0,0 0 0 0 0,0 1 1 0 0,0 1-1 0 0,16 8 0 0 0,-29-14 11 0 0,0 0 1 0 0,0 0 0 0 0,0 0 0 0 0,0 0 0 0 0,0 1 0 0 0,0-1-1 0 0,0 0 1 0 0,0 0 0 0 0,0 0 0 0 0,-1 0 0 0 0,1 0 0 0 0,0 0-1 0 0,0 0 1 0 0,0 0 0 0 0,0 0 0 0 0,0 0 0 0 0,0 0-1 0 0,0 0 1 0 0,0 0 0 0 0,0 0 0 0 0,0 0 0 0 0,0 0 0 0 0,0 0-1 0 0,0 0 1 0 0,0 1 0 0 0,0-1 0 0 0,0 0 0 0 0,-1 0 0 0 0,1 0-1 0 0,0 0 1 0 0,0 0 0 0 0,0 0 0 0 0,0 0 0 0 0,0 0 0 0 0,0 0-1 0 0,0 0 1 0 0,0 1 0 0 0,0-1 0 0 0,0 0 0 0 0,0 0-1 0 0,0 0 1 0 0,0 0 0 0 0,1 0 0 0 0,-1 0 0 0 0,0 0 0 0 0,0 0-1 0 0,0 0 1 0 0,0 0 0 0 0,0 0 0 0 0,0 1 0 0 0,0-1 0 0 0,0 0-1 0 0,0 0 1 0 0,0 0 0 0 0,0 0 0 0 0,0 0 0 0 0,0 0-1 0 0,0 0 1 0 0,-10 4-60 0 0,0 0 1 0 0,0 0-1 0 0,-1-1 0 0 0,0-1 0 0 0,0 0 0 0 0,-14 1 0 0 0,-73 0-309 0 0,65-3 269 0 0,-601-15-224 0 0,2-26 390 0 0,407 25-72 0 0,-1155-91 1383 0 0,763 58-654 0 0,33 15-95 0 0,182 13-292 0 0,217 13-225 0 0,130 8-81 0 0,-72 10 0 0 0,123-10-51 0 0,0 0 0 0 0,0 1 0 0 0,0 0 0 0 0,0 0-1 0 0,1 0 1 0 0,-1 0 0 0 0,0 0 0 0 0,1 1 0 0 0,-1 0 0 0 0,1-1 0 0 0,-1 1-1 0 0,-5 5 1 0 0,9-7 19 0 0,0 0-1 0 0,0 0 1 0 0,0 0-1 0 0,0 0 1 0 0,0 0 0 0 0,0 0-1 0 0,0 0 1 0 0,0 0-1 0 0,0 0 1 0 0,0 1-1 0 0,0-1 1 0 0,0 0-1 0 0,0 0 1 0 0,0 0 0 0 0,-1 0-1 0 0,1 0 1 0 0,0 0-1 0 0,0 0 1 0 0,0 0-1 0 0,0 0 1 0 0,0 0-1 0 0,0 1 1 0 0,0-1-1 0 0,0 0 1 0 0,0 0 0 0 0,0 0-1 0 0,0 0 1 0 0,0 0-1 0 0,0 0 1 0 0,0 0-1 0 0,0 0 1 0 0,0 1-1 0 0,1-1 1 0 0,-1 0-1 0 0,0 0 1 0 0,0 0 0 0 0,0 0-1 0 0,0 0 1 0 0,0 0-1 0 0,0 0 1 0 0,0 0-1 0 0,0 0 1 0 0,0 0-1 0 0,0 0 1 0 0,0 0 0 0 0,0 1-1 0 0,0-1 1 0 0,0 0-1 0 0,1 0 1 0 0,-1 0-1 0 0,3 4-96 0 0,1 0 1 0 0,0-1-1 0 0,0 1 0 0 0,0-1 0 0 0,1 0 1 0 0,-1 0-1 0 0,1 0 0 0 0,-1-1 0 0 0,1 1 0 0 0,6 1 1 0 0,58 17-499 0 0,-59-18 531 0 0,49 10-115 0 0,96 10 0 0 0,65-8 63 0 0,-203-15 107 0 0,608 24-36 0 0,51 2 17 0 0,473 62 409 0 0,-1058-78-323 0 0,226 30 158 0 0,-5 22-33 0 0,-304-60-176 0 0,2 0-5 0 0,1 1 0 0 0,-1 0 0 0 0,1 1 1 0 0,-1 0-1 0 0,0 1 0 0 0,15 9 0 0 0,-23-13-32 0 0,-5 0-10 0 0,-10 1-43 0 0,1 0-1 0 0,0-1 0 0 0,-18-1 1 0 0,-406-32-921 0 0,279 16 994 0 0,-1619-177 589 0 0,1381 146-14 0 0,-232-35 416 0 0,175 21-278 0 0,128 16-230 0 0,-68-8 44 0 0,274 38-394 0 0,-195-20 179 0 0,3 23-140 0 0,301 12-153 0 0,-1 0 1 0 0,1 1-1 0 0,0 0 0 0 0,-16 5 0 0 0,23-6-15 0 0,1 0 0 0 0,0 1-1 0 0,0-1 1 0 0,0 1 0 0 0,-1-1-1 0 0,1 1 1 0 0,0-1 0 0 0,0 1 0 0 0,0 0-1 0 0,0-1 1 0 0,0 1 0 0 0,0 0-1 0 0,0 0 1 0 0,0 0 0 0 0,0 0 0 0 0,1 0-1 0 0,-1 0 1 0 0,0 0 0 0 0,0 0 0 0 0,1 0-1 0 0,-1 1 1 0 0,1-1 0 0 0,-1 0-1 0 0,1 0 1 0 0,0 0 0 0 0,-1 1 0 0 0,1-1-1 0 0,0 0 1 0 0,0 1 0 0 0,0-1 0 0 0,0 0-1 0 0,0 0 1 0 0,0 1 0 0 0,0-1-1 0 0,0 0 1 0 0,0 1 0 0 0,1-1 0 0 0,-1 0-1 0 0,1 0 1 0 0,-1 0 0 0 0,1 1 0 0 0,0 1-1 0 0,1 0-56 0 0,0 1 0 0 0,0-1 0 0 0,1 1 0 0 0,-1-1 0 0 0,1 0-1 0 0,0 1 1 0 0,0-1 0 0 0,0-1 0 0 0,0 1 0 0 0,5 3 0 0 0,5 2-161 0 0,21 11 1 0 0,-30-17 194 0 0,36 16-145 0 0,1-1-1 0 0,0-2 1 0 0,1-2-1 0 0,56 9 1 0 0,177 17-182 0 0,-262-38 351 0 0,554 47-246 0 0,3-17 65 0 0,-28-2 90 0 0,1011 115 267 0 0,-1118-72 72 0 0,-402-66-260 0 0,49 18-1 0 0,-99-20-418 0 0,-292-20-363 0 0,227 9 684 0 0,-1219-133 605 0 0,274 25 714 0 0,499 56-610 0 0,456 49-446 0 0,0 3 0 0 0,-110 3 0 0 0,145 11-153 0 0,40-3-123 0 0,1 0 94 0 0,1 1-1 0 0,0 0 1 0 0,0-1-1 0 0,1 0 1 0 0,-1 0 0 0 0,1-1-1 0 0,0 0 1 0 0,0 0 0 0 0,0 0-1 0 0,9 3 1 0 0,13 2-115 0 0,31 7 0 0 0,-55-15 139 0 0,414 55-481 0 0,-330-47 465 0 0,1025 83-216 0 0,-289-26 190 0 0,-665-52-14 0 0,1321 129-742 0 0,-1312-122-3589 0 0</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2:20.877"/>
    </inkml:context>
    <inkml:brush xml:id="br0">
      <inkml:brushProperty name="width" value="0.2" units="cm"/>
      <inkml:brushProperty name="height" value="0.4" units="cm"/>
      <inkml:brushProperty name="color" value="#99CCFF"/>
      <inkml:brushProperty name="tip" value="rectangle"/>
      <inkml:brushProperty name="rasterOp" value="maskPen"/>
    </inkml:brush>
  </inkml:definitions>
  <inkml:trace contextRef="#ctx0" brushRef="#br0">2430 1200 5983 0 0,'404'11'1458'0'0,"-263"-3"-716"0"0,319 25 450 0 0,-154-10-672 0 0,-138-11-515 0 0,314 15 54 0 0,-69-7 115 0 0,-2-1-190 0 0,63 17 652 0 0,-456-34-540 0 0,22 5 997 0 0,-61-7-844 0 0,-69-4 31 0 0,-90 0 16 0 0,-345 23-208 0 0,-771 3-362 0 0,1043-17 205 0 0,-107 0-44 0 0,316-5 100 0 0,-551 2-207 0 0,174 2-14 0 0,69-2 121 0 0,-473-13-11 0 0,782 8 135 0 0,79 2 44 0 0,-10-1-57 0 0,113 0-21 0 0,198-6-34 0 0,763-30 57 0 0,-710 30 13 0 0,350-4 142 0 0,758 42 557 0 0,-748 31-600 0 0,-742-60-112 0 0,50 5 22 0 0,0 3-1 0 0,76 21 0 0 0,-133-30-21 0 0,0 1 0 0 0,0-1 0 0 0,0 0 0 0 0,0 1 0 0 0,1-1 0 0 0,-1 0 0 0 0,0 1 0 0 0,0-1 0 0 0,0 1 0 0 0,0 0 0 0 0,0-1 0 0 0,0 1 0 0 0,1 1 0 0 0,-2-1 1 0 0,-1 0-1 0 0,0 0 0 0 0,1-1 0 0 0,-1 1 0 0 0,0 0 1 0 0,1-1-1 0 0,-1 1 0 0 0,0 0 0 0 0,0-1 0 0 0,0 1 1 0 0,0-1-1 0 0,0 1 0 0 0,1-1 0 0 0,-1 0 0 0 0,0 1 1 0 0,0-1-1 0 0,0 0 0 0 0,0 0 0 0 0,0 0 0 0 0,-2 0 1 0 0,-29 6-23 0 0,-56-1-104 0 0,-136-10 0 0 0,142 1 123 0 0,-154-1 3 0 0,12 1 0 0 0,-93-7 0 0 0,-326-13 0 0 0,-458-17 0 0 0,1031 39 0 0 0,-337-18 66 0 0,110 4 15 0 0,-89-25 600 0 0,505 55-646 0 0,139-2 0 0 0,-158-9-75 0 0,505 3-17 0 0,-296-5 24 0 0,1105 27 33 0 0,-1164-21 0 0 0,145 8 0 0 0,150 23 0 0 0,-125 7 0 0 0,-347-36 0 0 0,-9-1-8 0 0,89 22 0 0 0,-149-28-69 0 0,-8-2-6 0 0,-27 3-2 0 0,0-2-1 0 0,0-1 1 0 0,-47-7-1 0 0,27 2 20 0 0,-224-10-48 0 0,29 1 196 0 0,-697-61-12 0 0,319 24 164 0 0,22 15-42 0 0,335 22-112 0 0,-671-33 56 0 0,835 43-136 0 0,-170-11 0 0 0,12-5 64 0 0,260 20-65 0 0,0 0 1 0 0,0 0-1 0 0,0-1 0 0 0,0 1 0 0 0,0 0 0 0 0,0 0 0 0 0,0 0 0 0 0,0 0 0 0 0,0 0 0 0 0,0 0 1 0 0,0 1-1 0 0,0-1 0 0 0,0 0 0 0 0,1 0 0 0 0,-1 1 0 0 0,0-1 0 0 0,-2 1 0 0 0,4 0-4 0 0,-1 0 0 0 0,1 0-1 0 0,-1 0 1 0 0,1 0-1 0 0,0 0 1 0 0,-1 0 0 0 0,1 0-1 0 0,0 0 1 0 0,0 0 0 0 0,-1 0-1 0 0,1 0 1 0 0,0 0 0 0 0,0-1-1 0 0,0 1 1 0 0,0 0-1 0 0,0-1 1 0 0,0 1 0 0 0,0-1-1 0 0,2 1 1 0 0,30 15-140 0 0,-3-6 24 0 0,0-2 0 0 0,1 0 1 0 0,49 4-1 0 0,101 0-53 0 0,-113-9 171 0 0,863 20-14 0 0,-678-20 18 0 0,180 10-40 0 0,-111-1 14 0 0,709 68 143 0 0,-909-61-97 0 0,-144-14 62 0 0,-107-2 283 0 0,77-4-266 0 0,-294-11 57 0 0,200 5-143 0 0,-386-27 42 0 0,73 4-44 0 0,155 11 78 0 0,-67-4 0 0 0,-481-24 27 0 0,492 20-42 0 0,223 23-12 0 0,133 4-62 0 0,1 0 19 0 0,6 3-117 0 0,3 2 63 0 0,1-1 0 0 0,-1 1 1 0 0,1-1-1 0 0,0-1 1 0 0,0 1-1 0 0,1-1 0 0 0,13 4 1 0 0,62 12-132 0 0,-77-18 153 0 0,96 13-108 0 0,164 2-1 0 0,-129-11 122 0 0,415 15-1 0 0,2 16-23 0 0,-382-21-26 0 0,-138-13 52 0 0,87 10 32 0 0,-98-8-28 0 0,-1 0-1 0 0,1 2 1 0 0,24 9-1 0 0,-37-10-49 0 0,-9-1-62 0 0,-17 1-147 0 0,14-4 228 0 0,-37 7-88 0 0,-78 7-1 0 0,-41-10-43 0 0,138-4 153 0 0,-287-3 134 0 0,151 0-46 0 0,-268-8 239 0 0,-13 0-33 0 0,230 7-200 0 0,-165 1 11 0 0,28 6-102 0 0,-217 10 64 0 0,475-8-424 0 0,101-3 91 0 0,-4 1 165 0 0,31 2-145 0 0,1-2 0 0 0,-1-1 0 0 0,57-5 0 0 0,-23 1 234 0 0,442-12-45 0 0,-165 3 40 0 0,-186 6 20 0 0,199-1 0 0 0,-198 7 0 0 0,266 14 0 0 0,-419-14 2 0 0,-15-2-2 0 0,0 0 1 0 0,0 0-1 0 0,0 0 0 0 0,0 0 0 0 0,0 0 0 0 0,0 0 0 0 0,0 0 0 0 0,0 0 0 0 0,0 0 0 0 0,0 0 0 0 0,0 0 0 0 0,0 0 0 0 0,0 1 0 0 0,0-1 0 0 0,0 0 0 0 0,0 0 0 0 0,0 0 0 0 0,0 0 0 0 0,0 0 1 0 0,0 0-1 0 0,0 0 0 0 0,0 0 0 0 0,0 0 0 0 0,0 0 0 0 0,0 0 0 0 0,0 0 0 0 0,0 0 0 0 0,0 0 0 0 0,0 0 0 0 0,0 0 0 0 0,0 0 0 0 0,0 0 0 0 0,0 0 0 0 0,0 0 0 0 0,0 0 0 0 0,0 0 0 0 0,0 0 1 0 0,0 0-1 0 0,0 1 0 0 0,0-1 0 0 0,0 0 0 0 0,0 0 0 0 0,0 0 0 0 0,0 0 0 0 0,-15 1-16 0 0,14 0 9 0 0,-200 0-268 0 0,118-2 278 0 0,-819-25 634 0 0,-128-17 72 0 0,857 34-581 0 0,-251-44 0 0 0,405 50-113 0 0,-1-1 0 0 0,0-1 0 0 0,1 0 0 0 0,-25-12 0 0 0,45 17-10 0 0,-1-1 1 0 0,1 0-1 0 0,-1 0 1 0 0,1 1-1 0 0,0-1 1 0 0,-1 0-1 0 0,1 0 0 0 0,0 1 1 0 0,0-1-1 0 0,-1 1 1 0 0,1-1-1 0 0,0 1 0 0 0,0-1 1 0 0,1 0-1 0 0,8-2-65 0 0,0 0-1 0 0,0 0 1 0 0,0 1 0 0 0,0 0-1 0 0,0 1 1 0 0,16 0-1 0 0,-2-1-32 0 0,36-2-84 0 0,320-31-475 0 0,298-17 481 0 0,-561 46 163 0 0,74 2 6 0 0,-146 5 6 0 0,0 3 1 0 0,54 11-1 0 0,-80-11 53 0 0,-38-1 91 0 0,-368 9 642 0 0,-3-15-238 0 0,155-1-254 0 0,-193-11 142 0 0,370 12-369 0 0,34 2 34 0 0,-44-7-1 0 0,58 8-73 0 0,9 2-9 0 0,8 5-3 0 0,-7-7-19 0 0,7 4-20 0 0,-1 0-1 0 0,1-1 0 0 0,0 0 1 0 0,0 0-1 0 0,0 0 0 0 0,0-1 1 0 0,0 0-1 0 0,12 1 0 0 0,0 2-42 0 0,40 7-8 0 0,98 8 0 0 0,64-11-60 0 0,-85-5 101 0 0,417 16 30 0 0,-265 1 30 0 0,-4 27 15 0 0,-258-41-2 0 0,-14-1-33 0 0,-12-6-10 0 0,0 0 0 0 0,0 0 0 0 0,0 0 0 0 0,0 0 0 0 0,0 0 0 0 0,1 0 0 0 0,-1 0 0 0 0,0 1 0 0 0,0-1 0 0 0,0 0 0 0 0,0 0 0 0 0,0 0 0 0 0,0 0 0 0 0,0 0 0 0 0,0 0 0 0 0,0 0 0 0 0,0 0 0 0 0,0 0 0 0 0,0 0 0 0 0,0 0 0 0 0,0 0 0 0 0,0 0 0 0 0,0 1 0 0 0,0-1 0 0 0,0 0 0 0 0,0 0 0 0 0,0 0 0 0 0,0 0 0 0 0,0 0 1 0 0,0 0-1 0 0,0 0 0 0 0,0 0 0 0 0,0 0 0 0 0,0 0 0 0 0,0 0 0 0 0,0 1 0 0 0,0-1 0 0 0,0 0 0 0 0,0 0 0 0 0,0 0 0 0 0,0 0 0 0 0,0 0 0 0 0,-1 0 0 0 0,1 0 0 0 0,0 0 0 0 0,0 0 0 0 0,0 0 0 0 0,0 0 0 0 0,0 0 0 0 0,0 0 0 0 0,0 0 0 0 0,0 0 0 0 0,0 0 0 0 0,0 0 0 0 0,0 0 0 0 0,-10 2-1 0 0,-29 1-6 0 0,-51-2 0 0 0,33-1-32 0 0,-16 1 27 0 0,-90 2 13 0 0,-336-16-1 0 0,17-6 156 0 0,184 10-80 0 0,237 7-82 0 0,-99 8 0 0 0,158-6-75 0 0,3 2-288 0 0,3 2 323 0 0,0 0-1 0 0,0 0 1 0 0,1-1 0 0 0,-1 1 0 0 0,1-1 0 0 0,-1 0 0 0 0,1-1 0 0 0,0 1 0 0 0,0-1 0 0 0,0 0 0 0 0,0 0 0 0 0,9 2 0 0 0,12 1-73 0 0,34 5 1 0 0,-48-9 86 0 0,405 24-55 0 0,-210-17 88 0 0,-133 1-11 0 0,-103-21 212 0 0,-14 5-68 0 0,0 3 0 0 0,-71 2 0 0 0,100 2-117 0 0,-143-2 8 0 0,-134 2 3 0 0,251 2-103 0 0,0 2-1 0 0,0 2 0 0 0,0 1 0 0 0,-44 14 1 0 0,56-10-1173 0 0,31-9 1042 0 0,3 3 172 0 0,0-1 1 0 0,0 0-1 0 0,0-1 0 0 0,0 0 0 0 0,1 0 0 0 0,0 0 0 0 0,0 0 0 0 0,-1-1 0 0 0,1 0 0 0 0,13 1 0 0 0,11 0-128 0 0,37 1 0 0 0,-55-4 155 0 0,465 27-279 0 0,-468-26 221 0 0,17 1-575 0 0,45 9 1 0 0,-73-11 630 0 0,0 0 0 0 0,0 0 1 0 0,0 0-1 0 0,0 1 0 0 0,0-1 0 0 0,0 0 1 0 0,0 0-1 0 0,0 1 0 0 0,0-1 1 0 0,1 0-1 0 0,-3 2 0 0 0,-2 0-5 0 0,-19 3 11 0 0,0 0 0 0 0,0-2 0 0 0,-25 1 0 0 0,-74-4 5 0 0,56-1-3 0 0,56 1 3 0 0,-434-18 7 0 0,442 18 44 0 0,6 1 1 0 0,23 2-50 0 0,-1-1 0 0 0,43-1 1 0 0,12 0-8 0 0,168 22 3 0 0,-169-14 0 0 0,-157-24 136 0 0,-334-1 408 0 0,410 16-622 0 0,3 0-98 0 0,0 0 170 0 0,0 1 0 0 0,0-1 0 0 0,0 0 0 0 0,0 1 0 0 0,-1-1 0 0 0,1 1 0 0 0,0-1 0 0 0,0 1 0 0 0,0-1 0 0 0,1 2 0 0 0,2 1-2 0 0,3 0 15 0 0,0-1-1 0 0,1 1 0 0 0,-1-1 0 0 0,0-1 0 0 0,1 1 0 0 0,11-1 1 0 0,48-1 82 0 0,-29-1-38 0 0,690-8 909 0 0,-517 6-942 0 0,56-1-20 0 0,615-5 2 0 0,-728 16 72 0 0,158 27 0 0 0,-209-16 24 0 0,-100-18-32 0 0,-19 2-149 0 0,-206-1-343 0 0,114-2 357 0 0,-297-11 126 0 0,0 1 325 0 0,381 11-350 0 0,-13-1 6 0 0,-72 10 1 0 0,107-8-133 0 0,4 1-110 0 0,6 2 112 0 0,0 0-1 0 0,-1 0 1 0 0,1-1-1 0 0,0 0 1 0 0,1-1-1 0 0,-1 1 1 0 0,15 1-1 0 0,68 3 6 0 0,-54-5 53 0 0,298 10 47 0 0,-37-2 88 0 0,-2 19 71 0 0,-283-28-111 0 0,-533-32 1346 0 0,226 19-1277 0 0,-351 1-31 0 0,628 13-161 0 0,14-2-36 0 0,13 6-298 0 0,-3-1 340 0 0,3-1 2 0 0,1 0 0 0 0,0 0 1 0 0,1-1-1 0 0,-1 0 0 0 0,16 2 0 0 0,62 2-107 0 0,-69-6 125 0 0,338 15 87 0 0,269 17 110 0 0,-602-31-147 0 0,13 0 64 0 0,59 13 0 0 0,-94-14-121 0 0,-6-1-100 0 0,-943-16-109 0 0,771 14 244 0 0,172 2-62 0 0,7 1-83 0 0,29 5-88 0 0,59 4 0 0 0,39-7 312 0 0,-29-1 25 0 0,120 5-8 0 0,438 31 236 0 0,-633-35-323 0 0,68 12 13 0 0,-127-13-157 0 0,-492-13 593 0 0,505 10-400 0 0,-371-32 721 0 0,388 33-738 0 0,5 1-297 0 0,16 3 162 0 0,0 0-1 0 0,1-1 0 0 0,19 1 1 0 0,64-1-424 0 0,-67-3 466 0 0,569 4 210 0 0,-446-3 71 0 0,364 9 542 0 0,-458-7-679 0 0,162 13 184 0 0,-179-7-200 0 0,-151-8-2 0 0,-290-13 261 0 0,250 6-189 0 0,-344-17 373 0 0,453 22-774 0 0,46 7 0 0 0,-7-3 201 0 0,10 2-67 0 0,0-1 1 0 0,0-1 0 0 0,0 0-1 0 0,0-1 1 0 0,30 0 0 0 0,-15 0 26 0 0,301 7 13 0 0,-57-2 70 0 0,-137-1 104 0 0,216 15 285 0 0,-350-21-75 0 0,-7 0-194 0 0,-175 9 757 0 0,-191-23-803 0 0,125-3 11 0 0,233 16-62 0 0,4 1-6 0 0,0 0 1 0 0,0 0 0 0 0,0 0 0 0 0,-14 3 0 0 0,20-3-80 0 0,4 2-54 0 0,9 3 60 0 0,0 0 0 0 0,1 0 0 0 0,-1-1 0 0 0,1-1 0 0 0,12 3 0 0 0,65 6-34 0 0,-16-3 94 0 0,-25-1 20 0 0,198 42-70 0 0,-244-49 125 0 0,-5 0-11 0 0,-12-2 20 0 0,-21-3 25 0 0,-268-22 185 0 0,-1 21-154 0 0,257 8-321 0 0,50 0 110 0 0,1 2 44 0 0,0-1 0 0 0,1 1 0 0 0,0-1 0 0 0,0 0 0 0 0,0 0 0 0 0,0 0 1 0 0,1-1-1 0 0,-1 1 0 0 0,10 4 0 0 0,-5-3 20 0 0,1-1 1 0 0,-1-1-1 0 0,1 1 1 0 0,19 3-1 0 0,3-2 72 0 0,1-2 0 0 0,47-1-1 0 0,-70-2-40 0 0,15 0 29 0 0,-4 0 10 0 0,41-4 0 0 0,-49 2 7 0 0,-13 2-49 0 0,0-1-1 0 0,0 1 0 0 0,0-1 0 0 0,0 1 0 0 0,0-1 1 0 0,0 0-1 0 0,0 1 0 0 0,-1-1 0 0 0,1 1 0 0 0,0-1 1 0 0,0 1-1 0 0,-1-1 0 0 0,1 1 0 0 0,0-1 0 0 0,-1 1 1 0 0,1-1-1 0 0,0 1 0 0 0,-1 0 0 0 0,0-1 0 0 0,-1-1-9 0 0,-1 0 0 0 0,0 0 0 0 0,1 0 0 0 0,-1 1-1 0 0,0-1 1 0 0,0 1 0 0 0,0 0 0 0 0,0 0 0 0 0,0 0 0 0 0,0 0-1 0 0,-4 0 1 0 0,-38-4-109 0 0,34 4 96 0 0,-28 1-4 0 0,0 1 0 0 0,-43 7 0 0 0,19-2 12 0 0,31-2 11 0 0,16-2 0 0 0,-1-1 0 0 0,-27-1 0 0 0,0-2-14 0 0,42 2-56 0 0,6 1 13 0 0,15 3 55 0 0,1-1-1 0 0,0-1 1 0 0,32-1-1 0 0,65-9 153 0 0,-50 2-1 0 0,273-6 237 0 0,-84 5-116 0 0,62-6 105 0 0,206-11 22 0 0,787-38 166 0 0,-757 46-426 0 0,-332 10-93 0 0,2154 86 527 0 0,-1667 23-464 0 0,-586-80-102 0 0,122 38 0 0 0,-233-58 2 0 0,-5-1-17 0 0,0 1 0 0 0,-1-1 0 0 0,1 1 0 0 0,9 6 1 0 0,-16-9 1 0 0,0 0 0 0 0,0 0 1 0 0,0 0-1 0 0,0 1 1 0 0,0-1-1 0 0,0 0 1 0 0,0 0-1 0 0,0 0 1 0 0,0 0-1 0 0,0 0 0 0 0,0 0 1 0 0,0 1-1 0 0,0-1 1 0 0,0 0-1 0 0,0 0 1 0 0,0 0-1 0 0,0 0 0 0 0,0 0 1 0 0,-1 0-1 0 0,1 1 1 0 0,0-1-1 0 0,0 0 1 0 0,0 0-1 0 0,0 0 0 0 0,0 0 1 0 0,0 0-1 0 0,0 0 1 0 0,0 0-1 0 0,0 0 1 0 0,-1 1-1 0 0,1-1 0 0 0,0 0 1 0 0,0 0-1 0 0,0 0 1 0 0,0 0-1 0 0,0 0 1 0 0,0 0-1 0 0,0 0 0 0 0,-1 0 1 0 0,1 0-1 0 0,0 0 1 0 0,0 0-1 0 0,0 0 1 0 0,0 0-1 0 0,0 0 1 0 0,-1 0-1 0 0,1 0 0 0 0,0 0 1 0 0,0 0-1 0 0,0 0 1 0 0,-10 3-126 0 0,-9-1-38 0 0,-1-1-1 0 0,0 0 1 0 0,-20-3 0 0 0,2 0 79 0 0,-561-39-254 0 0,453 29 318 0 0,-297-32 277 0 0,177 17-82 0 0,-50-6 29 0 0,-181-17 56 0 0,-463-22-88 0 0,197 16-88 0 0,731 54-76 0 0,-241-23 4 0 0,4-20-24 0 0,265 44 15 0 0,-10-2-33 0 0,-25-10 1 0 0,38 13 37 0 0,1 0 0 0 0,0 0 0 0 0,-1 0 0 0 0,1 0 0 0 0,-1 0 0 0 0,1 0 0 0 0,0-1 0 0 0,-1 1 0 0 0,1 0 0 0 0,-1 0 0 0 0,1 0 0 0 0,0-1 0 0 0,-1 1 0 0 0,1 0 0 0 0,0 0 0 0 0,-1-1 0 0 0,1 1 0 0 0,0 0 0 0 0,0-1 0 0 0,-1 1 0 0 0,1 0 0 0 0,0-1 0 0 0,0 1 0 0 0,0 0 0 0 0,-1-1 0 0 0,1 1 0 0 0,0-1 0 0 0,1 0-2 0 0,0 0 0 0 0,0 0 0 0 0,1 0 0 0 0,-1 1 0 0 0,0-1-1 0 0,1 0 1 0 0,-1 1 0 0 0,0-1 0 0 0,1 1 0 0 0,-1-1 0 0 0,1 1 0 0 0,1-1-1 0 0,26-4-48 0 0,-28 5 50 0 0,441-39-141 0 0,-316 32 116 0 0,397-12 26 0 0,-234 11 0 0 0,1168-8 0 0 0,-694 50-64 0 0,-757-33 64 0 0,136 20 0 0 0,-129-17 0 0 0,-13-4 0 0 0,0 0 0 0 0,0 0 0 0 0,0 0 0 0 0,0 0 0 0 0,0 0 0 0 0,0 0 0 0 0,0 1 0 0 0,1-1 0 0 0,-1 0 0 0 0,0 0 0 0 0,0 0 0 0 0,0 0 0 0 0,0 0 0 0 0,0 0 0 0 0,0 0 0 0 0,0 0 0 0 0,0 0 0 0 0,0 0 0 0 0,0 0 0 0 0,0 0 0 0 0,0 1 0 0 0,0-1 0 0 0,0 0 0 0 0,0 0 0 0 0,0 0 0 0 0,0 0 0 0 0,0 0 0 0 0,0 0 0 0 0,0 0 0 0 0,0 0 0 0 0,0 0 0 0 0,0 0 0 0 0,0 0 0 0 0,0 1 0 0 0,0-1 0 0 0,0 0 0 0 0,0 0 0 0 0,-1 0 0 0 0,1 0 0 0 0,0 0 0 0 0,0 0 0 0 0,0 0 0 0 0,0 0 0 0 0,0 0 0 0 0,0 0 0 0 0,0 0 0 0 0,0 0 0 0 0,0 0 0 0 0,0 0 0 0 0,0 0 0 0 0,0 0 0 0 0,0 0 0 0 0,-1 0 0 0 0,1 0 0 0 0,-10 3 0 0 0,10-3 0 0 0,-34 5 0 0 0,-68 2 0 0 0,57-5 0 0 0,-1402 39 160 0 0,-1262-46 43 0 0,2708 5-202 0 0,-254-11 206 0 0,252 11-138 0 0,10 0-52 0 0,-1 1 0 0 0,1 0 0 0 0,8 2 0 0 0,15 2-31 0 0,386 5-251 0 0,-322-11 231 0 0,459-7 21 0 0,38-1 15 0 0,609 45-2 0 0,-892-8 0 0 0,-9 24 0 0 0,-290-50 0 0 0,5 0-9 0 0,-1 2-1 0 0,1-1 1 0 0,-1 2 0 0 0,-1 0 0 0 0,1 0-1 0 0,17 11 1 0 0,-30-16 8 0 0,0 0 0 0 0,0 0 0 0 0,-1 0 0 0 0,1 0 0 0 0,0 0 0 0 0,0 0 0 0 0,0 0 0 0 0,0 0 0 0 0,0 0 0 0 0,0 0 0 0 0,0 0-1 0 0,0 0 1 0 0,-1 0 0 0 0,1 0 0 0 0,0 0 0 0 0,0 0 0 0 0,0 0 0 0 0,0 0 0 0 0,0 0 0 0 0,0 0 0 0 0,0 1 0 0 0,0-1 0 0 0,0 0 0 0 0,0 0 0 0 0,0 0 0 0 0,0 0 0 0 0,0 0 0 0 0,0 0 0 0 0,0 0 0 0 0,0 0 0 0 0,0 0 0 0 0,0 1 0 0 0,-1-1 0 0 0,1 0 0 0 0,0 0 0 0 0,0 0 0 0 0,0 0-1 0 0,0 0 1 0 0,1 0 0 0 0,-1 0 0 0 0,0 0 0 0 0,0 1 0 0 0,0-1 0 0 0,0 0 0 0 0,0 0 0 0 0,0 0 0 0 0,0 0 0 0 0,0 0 0 0 0,0 0 0 0 0,0 0 0 0 0,0 0 0 0 0,0 0 0 0 0,0 0 0 0 0,0 1 0 0 0,0-1 0 0 0,0 0 0 0 0,0 0 0 0 0,1 0 0 0 0,-1 0 0 0 0,0 0 0 0 0,0 0 0 0 0,0 0-1 0 0,0 0 1 0 0,0 0 0 0 0,0 0 0 0 0,0 0 0 0 0,1 0 0 0 0,-7 4-17 0 0,0-1 0 0 0,0 0 0 0 0,0 0 0 0 0,0 0 0 0 0,-1-1 0 0 0,1 0 0 0 0,-11 3 0 0 0,-52 3-42 0 0,-806 18 166 0 0,-87-52 62 0 0,894 23-158 0 0,-571-35 221 0 0,261 15-106 0 0,204 13-120 0 0,-788-64 120 0 0,953 73-123 0 0,-28-3 1 0 0,0-2 0 0 0,-58-16-1 0 0,95 22-2 0 0,-1 1-1 0 0,1-1 1 0 0,-1 0-1 0 0,1-1 1 0 0,0 1-1 0 0,-1 0 1 0 0,1 0-1 0 0,0 0 1 0 0,-1 0 0 0 0,1 0-1 0 0,0 0 1 0 0,-1 0-1 0 0,1 0 1 0 0,0-1-1 0 0,-1 1 1 0 0,1 0-1 0 0,0 0 1 0 0,-1 0-1 0 0,1-1 1 0 0,0 1-1 0 0,-1 0 1 0 0,1-1-1 0 0,0 1 1 0 0,0 0-1 0 0,0 0 1 0 0,-1-1 0 0 0,1 1-1 0 0,0 0 1 0 0,0-1-1 0 0,0 0 1 0 0,5-1-12 0 0,1-1 0 0 0,0 1 1 0 0,0 0-1 0 0,-1 1 1 0 0,1-1-1 0 0,11 0 0 0 0,-8 0 7 0 0,281-31-156 0 0,-195 24 111 0 0,1092-86-62 0 0,3 49 32 0 0,128 51 80 0 0,658 90 0 0 0,-1030-43 0 0 0,-526-32 0 0 0,-390-20 0 0 0,-28 0-2 0 0,-3 0-4 0 0,-10-3-19 0 0,-20-1-80 0 0,-708-49-639 0 0,483 40 628 0 0,-122-8 95 0 0,-1306-63-48 0 0,1008 61 69 0 0,-570-25 0 0 0,1246 48 0 0 0,-365-20 119 0 0,5-26 41 0 0,343 43-85 0 0,1-1 0 0 0,-1 0 0 0 0,-21-11 0 0 0,35 14 74 0 0,8 0 3 0 0,26-5-127 0 0,1 1 0 0 0,0 2 0 0 0,56 2-1 0 0,-28 0-68 0 0,179-12-98 0 0,-62 2 53 0 0,-167 10 87 0 0,581-31-156 0 0,106-1 147 0 0,2 18-14 0 0,-226 6 8 0 0,836 9 6 0 0,-1133 4 3 0 0,431 20-48 0 0,-460-14 56 0 0,240 27 0 0 0,-352-32-10 0 0,-34-5 8 0 0,-1 0 0 0 0,1 0 0 0 0,-1 0 0 0 0,1 0 0 0 0,0 0 0 0 0,-1 0 0 0 0,1 1 0 0 0,-1-1 0 0 0,1 0 0 0 0,0 0 0 0 0,-1 0 0 0 0,1 0 0 0 0,-1 1 0 0 0,1-1 1 0 0,-1 0-1 0 0,1 1 0 0 0,-1-1 0 0 0,1 0 0 0 0,-1 1 0 0 0,0-1 0 0 0,2 1 0 0 0,-25 3-21 0 0,-51-2-8 0 0,-78-9 1 0 0,4 0 31 0 0,-392-8-1 0 0,40-2 3 0 0,-165-8-79 0 0,639 23 70 0 0,-1480-102 85 0 0,1506 104-79 0 0,-324-32-7 0 0,5-24 93 0 0,315 55-80 0 0,-11-2 42 0 0,0-1 0 0 0,-1 0 0 0 0,1-1 0 0 0,1-1 0 0 0,-1 0 1 0 0,-22-14-1 0 0,36 19-29 0 0,0 1 1 0 0,0-1-1 0 0,0 0 1 0 0,0 1 0 0 0,0-1-1 0 0,0 0 1 0 0,0 0-1 0 0,0 0 1 0 0,0 0-1 0 0,0 0 1 0 0,0 0 0 0 0,1 0-1 0 0,-1 0 1 0 0,0 0-1 0 0,1 0 1 0 0,-1 0-1 0 0,1 0 1 0 0,0-1 0 0 0,-1 1-1 0 0,1 0 1 0 0,0 0-1 0 0,-1-3 1 0 0,2 3-5 0 0,-1 0 0 0 0,1-1 0 0 0,0 1 0 0 0,-1 0 1 0 0,1 0-1 0 0,0-1 0 0 0,0 1 0 0 0,0 0 0 0 0,0 0 0 0 0,0 0 0 0 0,0 0 0 0 0,0 0 0 0 0,0 0 0 0 0,0 1 1 0 0,0-1-1 0 0,0 0 0 0 0,1 0 0 0 0,-1 1 0 0 0,0-1 0 0 0,1 1 0 0 0,1-1 0 0 0,19-7 35 0 0,0 2-1 0 0,1 0 1 0 0,0 2 0 0 0,24-2-1 0 0,-11 1-21 0 0,415-49-110 0 0,2 19 1 0 0,549 28-1 0 0,-838 16 77 0 0,248 44-1 0 0,-394-50 4 0 0,-1 0-1 0 0,1 2 1 0 0,-1 0 0 0 0,-1 1-1 0 0,24 11 1 0 0,-40-17 1 0 0,0 0-1 0 0,0 0 1 0 0,0 0 0 0 0,0 0 0 0 0,0 0 0 0 0,0 0 0 0 0,0 0 0 0 0,1 0 0 0 0,-1 0 0 0 0,0 1-1 0 0,0-1 1 0 0,0 0 0 0 0,0 0 0 0 0,0 0 0 0 0,0 0 0 0 0,0 0 0 0 0,0 0 0 0 0,1 0-1 0 0,-1 0 1 0 0,0 0 0 0 0,0 0 0 0 0,0 0 0 0 0,0 0 0 0 0,0 0 0 0 0,0 0 0 0 0,0 0 0 0 0,0 1-1 0 0,0-1 1 0 0,0 0 0 0 0,0 0 0 0 0,0 0 0 0 0,0 0 0 0 0,0 0 0 0 0,0 0 0 0 0,0 0 0 0 0,1 0-1 0 0,-1 1 1 0 0,0-1 0 0 0,0 0 0 0 0,0 0 0 0 0,0 0 0 0 0,0 0 0 0 0,0 0 0 0 0,0 0 0 0 0,-1 0-1 0 0,1 0 1 0 0,0 1 0 0 0,0-1 0 0 0,0 0 0 0 0,0 0 0 0 0,0 0 0 0 0,0 0 0 0 0,0 0 0 0 0,0 0-1 0 0,0 0 1 0 0,0 0 0 0 0,0 0 0 0 0,0 1 0 0 0,0-1 0 0 0,0 0 0 0 0,0 0 0 0 0,0 0 0 0 0,-1 0-1 0 0,1 0 1 0 0,0 0 0 0 0,-2 2-11 0 0,-1 1-1 0 0,0-1 1 0 0,0 0-1 0 0,0-1 0 0 0,0 1 1 0 0,0 0-1 0 0,0-1 1 0 0,0 0-1 0 0,0 1 1 0 0,-1-1-1 0 0,1-1 0 0 0,0 1 1 0 0,-6 0-1 0 0,-175 21-98 0 0,113-16 81 0 0,-370 19-43 0 0,-4-16 125 0 0,-1266-49 182 0 0,1500 30-169 0 0,-554-36 86 0 0,579 25-155 0 0,134 12 33 0 0,-77-23 0 0 0,119 30-20 0 0,-20-11 59 0 0,31 12-60 0 0,0 0 0 0 0,0 0 1 0 0,1 0-1 0 0,-1 0 0 0 0,0 0 0 0 0,0 1 1 0 0,1-1-1 0 0,-1 1 0 0 0,0-1 0 0 0,2 0 1 0 0,38-9-15 0 0,1 2 1 0 0,77-4 0 0 0,-66 7-2 0 0,1169-55-152 0 0,-403 100 95 0 0,-794-37 64 0 0,87 11 0 0 0,-91-10 0 0 0,-1 1 0 0 0,1 0 0 0 0,21 10 0 0 0,-41-15-1 0 0,1 1 0 0 0,0-1 0 0 0,-1 1 0 0 0,1 0 0 0 0,-1 0 0 0 0,0 0 0 0 0,1 0 1 0 0,-1 0-1 0 0,0 0 0 0 0,3 2 0 0 0,-4-3-2 0 0,0 1 1 0 0,0-1 0 0 0,0 1 0 0 0,0-1 0 0 0,0 1 0 0 0,0-1 0 0 0,0 1 0 0 0,-1-1-1 0 0,1 1 1 0 0,0-1 0 0 0,0 1 0 0 0,0-1 0 0 0,-1 1 0 0 0,1-1 0 0 0,0 1-1 0 0,0-1 1 0 0,-1 0 0 0 0,1 1 0 0 0,0-1 0 0 0,-1 1 0 0 0,1-1 0 0 0,0 0 0 0 0,-1 0-1 0 0,1 1 1 0 0,-1-1 0 0 0,1 0 0 0 0,-1 1 0 0 0,1-1 0 0 0,-1 0 0 0 0,1 0-1 0 0,0 0 1 0 0,-1 0 0 0 0,1 0 0 0 0,-2 1 0 0 0,-21 6-65 0 0,-12 1-29 0 0,-60 4 0 0 0,-42-5 27 0 0,80-5 81 0 0,-1564 0 469 0 0,438-40 72 0 0,873 29-554 0 0,268 7-7 0 0,-326-15 91 0 0,433 21-324 0 0,298 11-84 0 0,-1-18 246 0 0,11 1 81 0 0,-223 3-2 0 0,637 13 0 0 0,-3 43 0 0 0,-670-43 0 0 0,198 52 0 0 0,-299-62 5 0 0,4 0-22 0 0,20 9 0 0 0,-33-11 12 0 0,0 0-1 0 0,-1 0 0 0 0,1 0 0 0 0,0 0 0 0 0,-1 1 0 0 0,1 0 0 0 0,-1-1 1 0 0,0 1-1 0 0,0 0 0 0 0,3 4 0 0 0,-5-6 1 0 0,-1 0 0 0 0,1-1 1 0 0,-1 1-1 0 0,0 0 0 0 0,1-1 0 0 0,-1 1 0 0 0,0 0 0 0 0,0-1 1 0 0,1 1-1 0 0,-1 0 0 0 0,0 0 0 0 0,0-1 0 0 0,0 1 1 0 0,0 0-1 0 0,0-1 0 0 0,0 1 0 0 0,0 0 0 0 0,0 0 0 0 0,0-1 1 0 0,-1 1-1 0 0,1 0 0 0 0,0 0 0 0 0,0-1 0 0 0,0 1 1 0 0,-1 0-1 0 0,1-1 0 0 0,-1 1 0 0 0,1-1 0 0 0,0 1 0 0 0,-1 0 1 0 0,1-1-1 0 0,-1 1 0 0 0,1-1 0 0 0,-1 1 0 0 0,1-1 1 0 0,-1 1-1 0 0,0-1 0 0 0,1 0 0 0 0,-1 1 0 0 0,0-1 0 0 0,0 1 1 0 0,-4 2-30 0 0,0-1 0 0 0,-1 1 0 0 0,1-1 0 0 0,-7 1 0 0 0,10-2 26 0 0,-37 9-91 0 0,0-2 1 0 0,-71 5-1 0 0,71-10 131 0 0,-828 60 577 0 0,795-59-569 0 0,-726 19 288 0 0,243-25-256 0 0,363-1-61 0 0,-554-47 184 0 0,713 47-125 0 0,1-2 0 0 0,-53-15 0 0 0,83 19 58 0 0,20-3-112 0 0,-4 1-53 0 0,227-25-322 0 0,-151 21 318 0 0,1150-98-138 0 0,111 85 179 0 0,-890 69-10 0 0,-435-45-8 0 0,1 1 0 0 0,27 11 0 0 0,-53-16 18 0 0,1 1 0 0 0,0-1 0 0 0,-1 1 0 0 0,1 0 0 0 0,0-1 0 0 0,-1 1 0 0 0,1 0 0 0 0,-1 0 0 0 0,0 0 0 0 0,1 0 0 0 0,1 3 0 0 0,-2-4 0 0 0,-1 1-1 0 0,0-1 1 0 0,0 1-1 0 0,0 0 1 0 0,-1-1 0 0 0,1 1-1 0 0,0-1 1 0 0,0 1-1 0 0,0 0 1 0 0,0-1-1 0 0,0 1 1 0 0,-1-1-1 0 0,1 1 1 0 0,0-1-1 0 0,-1 1 1 0 0,1-1 0 0 0,0 1-1 0 0,-1-1 1 0 0,1 1-1 0 0,-1-1 1 0 0,1 1-1 0 0,0-1 1 0 0,-1 0-1 0 0,1 1 1 0 0,-1-1-1 0 0,1 0 1 0 0,-1 1-1 0 0,1-1 1 0 0,-1 0 0 0 0,0 0-1 0 0,1 1 1 0 0,-1-1-1 0 0,1 0 1 0 0,-2 0-1 0 0,-26 9-47 0 0,-24 1-25 0 0,-58 3 0 0 0,37-6 38 0 0,-730 58 304 0 0,186-40-234 0 0,382-18-16 0 0,-453 1 65 0 0,562-8-83 0 0,-513-15 146 0 0,261-10 177 0 0,257 6 40 0 0,183 23-500 0 0,1-2 0 0 0,85-8 0 0 0,-102 3 98 0 0,1015-76-174 0 0,-67 4 232 0 0,-1 44-145 0 0,-517 50 168 0 0,-422-15-234 0 0,-682-42-215 0 0,375 29 317 0 0,-1370-95 89 0 0,1399 88 0 0 0,-555-61 152 0 0,753 74-149 0 0,7 1 20 0 0,7 2 3 0 0,0-2-1 0 0,-1 1 1 0 0,1-1-1 0 0,0-1 1 0 0,1 0 0 0 0,-1-1-1 0 0,-11-5 1 0 0,21 7 47 0 0,5 1-13 0 0,14-4-73 0 0,0 1 0 0 0,0 1-1 0 0,0 0 1 0 0,30-1 0 0 0,0 1-5 0 0,374-25-239 0 0,-241 20 234 0 0,374-10 23 0 0,-445 16 0 0 0,711 13 0 0 0,-606-3 0 0 0,252 43 0 0 0,-431-44 0 0 0,-24-4 0 0 0,-19-3 0 0 0,-19-3 0 0 0,-25-2-8 0 0,-328-31 80 0 0,-159-4-48 0 0,208 14 151 0 0,112 10-57 0 0,-345-23 229 0 0,179 3-267 0 0,119 9-64 0 0,102 7-16 0 0,151 17-10 0 0,19 4-30 0 0,-1-1 1 0 0,1 0-1 0 0,-1 0 1 0 0,1 0-1 0 0,9-2 1 0 0,6 1-35 0 0,612-19-365 0 0,-75 17 439 0 0,-370 5 0 0 0,80 9 0 0 0,-194-4 0 0 0,114 26 0 0 0,-145-19-16 0 0,-41-13-58 0 0,-57 3-140 0 0,-99-4 24 0 0,-481-6 194 0 0,460 1 27 0 0,-335-15 76 0 0,394 12-90 0 0,-272-24 94 0 0,501 30-383 0 0,271-1 91 0 0,-226 4 186 0 0,-126-1-5 0 0,188 3 0 0 0,-158 1 0 0 0,93 18 0 0 0,-90-9 0 0 0,-88-16 1 0 0,-1 1-1 0 0,-35 1 0 0 0,-71 7 42 0 0,44-1-21 0 0,-408-5-21 0 0,194-5 0 0 0,-333-15 64 0 0,591 17-77 0 0,79 6-264 0 0,157-5-168 0 0,64-4 396 0 0,411 7 49 0 0,-598 1 1 0 0,62 4-19 0 0,-130-5-63 0 0,-19-1-77 0 0,-270-17-1 0 0,209 10 142 0 0,-252-19 17 0 0,-108-28 182 0 0,393 43-172 0 0,46 10-10 0 0,12-1 0 0 0,20 0 0 0 0,63 3 0 0 0,132-2 0 0 0,245-2-40 0 0,-134 2 16 0 0,-316 1 25 0 0,445 7 62 0 0,-450-5-48 0 0,-15-2 54 0 0,-62-11 38 0 0,0 2-1 0 0,-83-1 0 0 0,70 6-69 0 0,-700-44 91 0 0,529 36-97 0 0,110 6 2 0 0,119 6-49 0 0,34 9-244 0 0,5-4 144 0 0,-1 0-1 0 0,1-2 0 0 0,43 1 1 0 0,-37-3 114 0 0,324 8-62 0 0,-84-5 67 0 0,78 4-16 0 0,-287-3-33 0 0,47 2 49 0 0,-210-16 129 0 0,-601-7-59 0 0,298 18-73 0 0,256 0 0 0 0,-269 3-16 0 0,210 4-493 0 0,202-9 489 0 0,-6 2-526 0 0,18 1 343 0 0,21 3 9 0 0,69 3-193 0 0,135-6 1 0 0,-73-3 314 0 0,17 1 29 0 0,200 13-53 0 0,-351-10 96 0 0,-23-3 2 0 0,-5-1 2 0 0,-10 1 11 0 0,-19 1 23 0 0,30-2-37 0 0,-631-19 851 0 0,190-5 146 0 0,426 23-934 0 0,267 8 2 0 0,1531-20 62 0 0,-1593 22-102 0 0,51 0 23 0 0,-237-9 98 0 0,-6 0-66 0 0,-45-9-30 0 0,0 2 0 0 0,0 3 0 0 0,-50 1 0 0 0,-17-1-46 0 0,-103-10-5 0 0,211 15-38 0 0,14 2 20 0 0,13 3-3 0 0,23-1-9 0 0,80 0 1 0 0,-62-4 21 0 0,420 14 8 0 0,-424-13 0 0 0,73 12 0 0 0,-126-13 0 0 0,-4 1 0 0 0,-11 0 0 0 0,-19 1 0 0 0,-378-3-68 0 0,0-28 0 0 0,391 27 68 0 0,-13-2 0 0 0,-40-7 0 0 0,67 8-9 0 0,3 1-16 0 0,9 0-57 0 0,12-1-106 0 0,420 8-254 0 0,-199 12 395 0 0,-183-13 51 0 0,-89-15 233 0 0,-148-13-18 0 0,48 9-214 0 0,101 10-5 0 0,6 1 0 0 0,0 0 0 0 0,-43-14 0 0 0,56 12 11 0 0,29 1 96 0 0,175-9-99 0 0,-121 11-66 0 0,597 11 46 0 0,-558 0 96 0 0,-109-9 107 0 0,-145-6 214 0 0,135 7-404 0 0,-18-6 9 0 0,60 1-51 0 0,507-22-193 0 0,78 2 236 0 0,-375 12 163 0 0,255-19-100 0 0,-484 31-54 0 0,-577 10 1 0 0,-6 0-43 0 0,423-5 32 0 0,-37 1-15 0 0,195-1-117 0 0,11-2 102 0 0,0-1-1 0 0,0-1 1 0 0,29-2-1 0 0,-5 0 10 0 0,690-8-172 0 0,-653 6 147 0 0,198-8-102 0 0,-195 8 93 0 0,-276-4-63 0 0,76 7 80 0 0,-146-20-1 0 0,227 13 36 0 0,17 3 8 0 0,-23-3 1 0 0,61 4 28 0 0,-6 0-70 0 0,56 2-79 0 0,88 9 0 0 0,-130-5 69 0 0,23 6-1179 0 0,-307-22 964 0 0,128 4 441 0 0,86 4-131 0 0,22 3-24 0 0,0 0 0 0 0,-22 0 0 0 0,35 2 123 0 0,17-3-42 0 0,12-1-71 0 0,1 2 1 0 0,0 2-1 0 0,0 0 0 0 0,30 5 0 0 0,65 1-36 0 0,-78-5 0 0 0,-23 0 0 0 0,-13-3 3 0 0,-14 0 10 0 0,-13-3 21 0 0,17 4-30 0 0,-199-33-81 0 0,50 10 151 0 0,128 21-38 0 0,4-1 5 0 0,-27-7-1 0 0,35 8 24 0 0,31-3 0 0 0,8 2-81 0 0,1 2-1 0 0,56 2 0 0 0,-34 0 7 0 0,240 6-42 0 0,-231-4 69 0 0,-59-2 277 0 0,-5-1-133 0 0,-190-18 584 0 0,18-13-744 0 0,147 26 0 0 0,41 9 0 0 0,72 17 0 0 0,221 12-49 0 0,-45-7 10 0 0,-150-11 66 0 0,208 32 55 0 0,-219-28 44 0 0,112 38-1 0 0,-199-52-125 0 0,96 34 0 0 0,-91-30 0 0 0,0 0 0 0 0,-1 1 0 0 0,29 21 0 0 0,-28-14 0 0 0,-17-15 0 0 0,0 0 0 0 0,0 0 0 0 0,0 0 0 0 0,-1 0 0 0 0,1 0 0 0 0,0 0 0 0 0,-1 0 0 0 0,1 0 0 0 0,-1 0 0 0 0,1 0 0 0 0,-1 3 0 0 0,0-3 0 0 0,0 1 0 0 0,0-1-1 0 0,0 0 1 0 0,0 1-1 0 0,-1-1 1 0 0,1 0 0 0 0,0 1-1 0 0,-1-1 1 0 0,1 0-1 0 0,-1 1 1 0 0,0-1 0 0 0,1 0-1 0 0,-1 0 1 0 0,0 0-1 0 0,0 0 1 0 0,0 0 0 0 0,0 0-1 0 0,0 0 1 0 0,0 0-1 0 0,0 0 1 0 0,0 0 0 0 0,-2 1-1 0 0,-3 2-12 0 0,0-1 1 0 0,0 1-1 0 0,-8 2 0 0 0,-12 4-12 0 0,0-2 0 0 0,-46 9-1 0 0,-57 2-60 0 0,82-12 76 0 0,-285 22 27 0 0,-3-20 39 0 0,223-6-27 0 0,-326-3 371 0 0,111-2-278 0 0,-20 0-48 0 0,-86 1-4 0 0,408 1-73 0 0,-2 1-50 0 0,-39 5 0 0 0,64-6-107 0 0,6 1-1 0 0,12 5 66 0 0,2-1 1 0 0,-1-1 0 0 0,22 3 0 0 0,60 2-2 0 0,-62-6 55 0 0,519 29-23 0 0,-309-24 105 0 0,240 5-18 0 0,-127-3-22 0 0,-100-1 52 0 0,544 58 203 0 0,-777-63-230 0 0,-12-2 0 0 0,0 0 0 0 0,0 2 0 0 0,28 9 0 0 0,-41-12 5 0 0,-5 1-8 0 0,-9 4-6 0 0,0 0 0 0 0,0-2 1 0 0,0 0-1 0 0,-1 0 1 0 0,0-1-1 0 0,-17 2 0 0 0,-87 5 133 0 0,99-9-131 0 0,-339 23 284 0 0,-534 16 146 0 0,609-32-302 0 0,-581 19 93 0 0,454-8-139 0 0,181-7-85 0 0,193-10-11 0 0,-19-1 34 0 0,0 3 1 0 0,-86 18 0 0 0,122-17-116 0 0,21-2-46 0 0,1 2 90 0 0,0-1 0 0 0,1 0 0 0 0,0 0 0 0 0,0-1 1 0 0,0 1-1 0 0,0-1 0 0 0,0 0 0 0 0,1-1 0 0 0,-1 1 1 0 0,1-1-1 0 0,9 3 0 0 0,9 0-72 0 0,41 6 0 0 0,215 7-71 0 0,6-18 50 0 0,-239 0 121 0 0,273-4 4 0 0,1004 2 0 0 0,-612 28 0 0 0,-4 32 0 0 0,-700-57 0 0 0,257 32 0 0 0,-5 20 0 0 0,-259-53 0 0 0,90 28 0 0 0,-77-23 0 0 0,0 1 0 0 0,-1 1 0 0 0,0 0 0 0 0,16 11 0 0 0,-27-16-2 0 0,1 0 0 0 0,-1-1-1 0 0,0 1 1 0 0,0 0 0 0 0,0 0-1 0 0,0 1 1 0 0,0-1 0 0 0,0 0-1 0 0,-1 1 1 0 0,1-1 0 0 0,1 5-1 0 0,-2-6 1 0 0,-1 0 0 0 0,0 1 1 0 0,0-1-1 0 0,1 0 0 0 0,-1 1 0 0 0,0-1 0 0 0,0 0 0 0 0,0 1 0 0 0,-1-1 0 0 0,1 0 0 0 0,0 1 0 0 0,0-1 0 0 0,-1 0 0 0 0,1 1 0 0 0,-1-1 0 0 0,1 0 1 0 0,-1 0-1 0 0,1 1 0 0 0,-1-1 0 0 0,0 0 0 0 0,0 0 0 0 0,1 0 0 0 0,-1 0 0 0 0,0 0 0 0 0,0 0 0 0 0,-1 1 0 0 0,-4 2-13 0 0,1 1-1 0 0,-1-1 1 0 0,0 0 0 0 0,0-1-1 0 0,0 1 1 0 0,0-1-1 0 0,0-1 1 0 0,-10 4-1 0 0,-60 11-72 0 0,64-15 75 0 0,-316 39 108 0 0,254-35-36 0 0,-735 32 478 0 0,589-32-420 0 0,-377-5 11 0 0,-1-18-129 0 0,351 9 58 0 0,-305-19 51 0 0,154 6-56 0 0,-303-14 18 0 0,-109-5 60 0 0,523 21-130 0 0,66 4 0 0 0,183 17-504 0 0,66 8 390 0 0,0 0 0 0 0,1-2-1 0 0,0-1 1 0 0,1-2 0 0 0,33 3 0 0 0,157 0-123 0 0,-203-8 227 0 0,49 0-13 0 0,758 11-70 0 0,0 25 101 0 0,-242 20-8 0 0,-486-45 32 0 0,153 38 0 0 0,-235-43-55 0 0,-14-6 23 0 0,0 0-1 0 0,0 0 1 0 0,0 0 0 0 0,0 0 0 0 0,0 0-1 0 0,0 0 1 0 0,0 0 0 0 0,0 0-1 0 0,0 0 1 0 0,0 0 0 0 0,0 0 0 0 0,0 0-1 0 0,0 0 1 0 0,0 0 0 0 0,0 1 0 0 0,0-1-1 0 0,0 0 1 0 0,0 0 0 0 0,0 0-1 0 0,0 0 1 0 0,0 0 0 0 0,0 0 0 0 0,0 0-1 0 0,0 0 1 0 0,0 0 0 0 0,0 0 0 0 0,0 0-1 0 0,0 1 1 0 0,0-1 0 0 0,0 0-1 0 0,0 0 1 0 0,0 0 0 0 0,0 0 0 0 0,0 0-1 0 0,0 0 1 0 0,0 0 0 0 0,0 0 0 0 0,0 0-1 0 0,0 0 1 0 0,0 0 0 0 0,0 0-1 0 0,0 0 1 0 0,0 0 0 0 0,0 1 0 0 0,0-1-1 0 0,0 0 1 0 0,0 0 0 0 0,-1 0 0 0 0,1 0-1 0 0,0 0 1 0 0,0 0 0 0 0,0 0-1 0 0,0 0 1 0 0,0 0 0 0 0,0 0 0 0 0,0 0-1 0 0,0 0 1 0 0,0 0 0 0 0,0 0 0 0 0,0 0-1 0 0,-1 0 1 0 0,-15 2-32 0 0,15-2 26 0 0,-461 2-257 0 0,344-5 236 0 0,-741-30 81 0 0,-585-7 471 0 0,1164 47-490 0 0,6 0-17 0 0,241-7-21 0 0,-69 0-95 0 0,-138 16 1 0 0,198-10 38 0 0,19-4-94 0 0,0 1 0 0 0,0 2-1 0 0,1 0 1 0 0,-26 10-1 0 0,45-14 75 0 0,0 0-1 0 0,0 1 0 0 0,1-1 1 0 0,-1 1-1 0 0,0 0 0 0 0,1 0 0 0 0,-1 0 1 0 0,-3 4-1 0 0,9-1-876 0 0,5 0 807 0 0,0 0 0 0 0,0-1 0 0 0,0 0 1 0 0,1 0-1 0 0,0 0 0 0 0,0-1 0 0 0,0-1 0 0 0,11 2 0 0 0,83 8-518 0 0,-65-9 470 0 0,329 18 39 0 0,-38-4 169 0 0,-162-4 2 0 0,248 23 113 0 0,-345-29-97 0 0,175 27 239 0 0,-242-33 216 0 0,-6-1-220 0 0,-123-6 1233 0 0,43 1-911 0 0,-383-11 48 0 0,-152-8 17 0 0,55 8-435 0 0,541 16-216 0 0,22 0-1 0 0,-1 0 0 0 0,1 0 1 0 0,-1 0-1 0 0,0 0 0 0 0,1 0 0 0 0,-1 0 0 0 0,0 0 0 0 0,1 0 0 0 0,-1 0 0 0 0,1 1 0 0 0,-1-1 0 0 0,0 0 0 0 0,1 0 1 0 0,-1 1-1 0 0,1-1 0 0 0,-1 0 0 0 0,1 0 0 0 0,-1 1 0 0 0,1 0-3 0 0,0 0-1 0 0,0-1 1 0 0,0 1-1 0 0,0 0 1 0 0,0-1-1 0 0,1 1 1 0 0,-1-1 0 0 0,0 1-1 0 0,0 0 1 0 0,1-1-1 0 0,-1 1 1 0 0,0-1-1 0 0,1 1 1 0 0,-1-1 0 0 0,1 1-1 0 0,-1-1 1 0 0,1 1-1 0 0,-1-1 1 0 0,1 1-1 0 0,-1-1 1 0 0,2 1 0 0 0,14 10-80 0 0,-6-6 54 0 0,0 0 1 0 0,1 0 0 0 0,-1-2-1 0 0,1 1 1 0 0,11 1 0 0 0,59 8-65 0 0,-71-11 82 0 0,523 40-57 0 0,-25-2 74 0 0,-482-37-2 0 0,77 11-103 0 0,-100-13 19 0 0,-113-6-134 0 0,28 1 214 0 0,2 2-8 0 0,-474-23-36 0 0,499 21 62 0 0,-160-17 250 0 0,176 14-200 0 0,0-1 0 0 0,0-1 0 0 0,-51-21 415 0 0,94 30-361 0 0,372-6 66 0 0,-153 8-134 0 0,1651 30 83 0 0,165 88-72 0 0,-1142-34-53 0 0,-867-82-2 0 0,739 104 95 0 0,-631-82-99 0 0,206 41 48 0 0,-6 20-35 0 0,-284-71-18 0 0,2 1 0 0 0,97 43 0 0 0,-147-58-2 0 0,-1 1-1 0 0,0 0 0 0 0,0 1 1 0 0,-1-1-1 0 0,7 6 0 0 0,-12-9 2 0 0,1 0-1 0 0,0 0 1 0 0,0 0-1 0 0,0 0 1 0 0,0 0 0 0 0,0 0-1 0 0,0 0 1 0 0,0 0-1 0 0,0 0 1 0 0,0 0-1 0 0,0 0 1 0 0,0 0-1 0 0,-1 0 1 0 0,1 0-1 0 0,0 0 1 0 0,0 0-1 0 0,0 0 1 0 0,0 0 0 0 0,0 0-1 0 0,0 0 1 0 0,0 0-1 0 0,0 0 1 0 0,0 0-1 0 0,0 0 1 0 0,0 0-1 0 0,-1 0 1 0 0,1 0-1 0 0,0 0 1 0 0,0 0-1 0 0,0 0 1 0 0,0 0 0 0 0,0 0-1 0 0,0 1 1 0 0,0-1-1 0 0,0 0 1 0 0,0 0-1 0 0,0 0 1 0 0,0 0-1 0 0,0 0 1 0 0,0 0-1 0 0,0 0 1 0 0,0 0-1 0 0,0 0 1 0 0,0 0 0 0 0,0 0-1 0 0,0 1 1 0 0,0-1-1 0 0,0 0 1 0 0,0 0-1 0 0,0 0 1 0 0,0 0-1 0 0,0 0 1 0 0,0 0-1 0 0,0 0 1 0 0,0 0-1 0 0,0 0 1 0 0,0 0 0 0 0,0 0-1 0 0,0 1 1 0 0,0-1-1 0 0,0 0 1 0 0,-14 3-96 0 0,0 1 1 0 0,0-2 0 0 0,-27 1 0 0 0,-49-3-113 0 0,44-1 132 0 0,-972-59 510 0 0,697 29-259 0 0,-133-11 172 0 0,45 3-102 0 0,42 4-104 0 0,-110-11-70 0 0,157 14-14 0 0,-250-28 1 0 0,567 60-142 0 0,7 1-101 0 0,20 8 79 0 0,0-1 0 0 0,0-2-1 0 0,33 6 1 0 0,82 4-118 0 0,-138-16 225 0 0,298 19-31 0 0,-107-8 36 0 0,257 12-5 0 0,-87-5 0 0 0,-170-8 0 0 0,137 9 0 0 0,-5 20 0 0 0,-275-31 0 0 0,197 38 0 0 0,-215-37 0 0 0,-22-5 0 0 0,-9-4 0 0 0,0 0 0 0 0,0 0 0 0 0,0 0 0 0 0,0 0 0 0 0,1 0 0 0 0,-1 0 0 0 0,0 0 0 0 0,0 0 0 0 0,0 0 0 0 0,0 0 0 0 0,0 0 0 0 0,0 0 0 0 0,0 0 0 0 0,0 0 0 0 0,0 0 0 0 0,0 0 0 0 0,0 0 0 0 0,0 0 0 0 0,0 0 0 0 0,0 0 0 0 0,0 0 0 0 0,1 1 0 0 0,-1-1 0 0 0,0 0 0 0 0,0 0 0 0 0,0 0 0 0 0,0 0 0 0 0,0 0 0 0 0,0 0 0 0 0,0 0 0 0 0,0 0 0 0 0,0 0 0 0 0,0 0 0 0 0,0 0 0 0 0,0 0 0 0 0,0 0 0 0 0,0 1 0 0 0,0-1 0 0 0,0 0 0 0 0,0 0 0 0 0,0 0 0 0 0,0 0 0 0 0,0 0 0 0 0,0 0 0 0 0,0 0 0 0 0,0 0 0 0 0,0 0 0 0 0,0 0 0 0 0,0 0 0 0 0,-1 0 0 0 0,1 0 0 0 0,0 0 0 0 0,0 1 0 0 0,0-1 0 0 0,0 0 0 0 0,0 0 0 0 0,0 0 0 0 0,0 0 0 0 0,0 0 0 0 0,0 0 0 0 0,0 0 0 0 0,0 0 0 0 0,0 0 0 0 0,-9 2 0 0 0,0-1 0 0 0,0 1 0 0 0,0-2 0 0 0,0 1 0 0 0,-16-2 0 0 0,0 0 0 0 0,-1054-35 64 0 0,-271-78 28 0 0,966 84 43 0 0,65 5-66 0 0,-145 2-5 0 0,288 30-78 0 0,176-7 4 0 0,-1 0 0 0 0,1 0 0 0 0,0-1 0 0 0,-1 1 0 0 0,1 0 0 0 0,-1 0 1 0 0,1 0-1 0 0,0 0 0 0 0,-1 0 0 0 0,1 0 0 0 0,0 1 0 0 0,-1-1 0 0 0,1 0 1 0 0,0 0-1 0 0,-1 0 0 0 0,1 0 0 0 0,0 0 0 0 0,-1 0 0 0 0,1 1 0 0 0,0-1 1 0 0,0 0-1 0 0,-1 0 0 0 0,1 0 0 0 0,0 1 0 0 0,0-1 0 0 0,-1 0 0 0 0,1 0 1 0 0,0 1-1 0 0,0-1 0 0 0,-1 0 0 0 0,1 1 0 0 0,0-1 0 0 0,0 1 0 0 0,9 7-122 0 0,22 5 4 0 0,7-3 18 0 0,0-1 0 0 0,56 4 0 0 0,82-2 38 0 0,-102-8 92 0 0,218 10 113 0 0,191 12 108 0 0,-271-9-230 0 0,145 12 52 0 0,-61 17-63 0 0,-277-40 11 0 0,-64-16 89 0 0,-93-9-1 0 0,-53 9-26 0 0,75 6-68 0 0,-584-50 443 0 0,401 24-243 0 0,-57-4-2 0 0,174 17-148 0 0,-149-8 25 0 0,313 26-263 0 0,-26 3-1 0 0,42-2 23 0 0,3 1-186 0 0,2 2 289 0 0,0 0 0 0 0,0 0 1 0 0,0-1-1 0 0,1 1 0 0 0,-1-1 0 0 0,1 0 0 0 0,0 0 0 0 0,0 0 0 0 0,0-1 0 0 0,0 1 0 0 0,1-1 0 0 0,8 3 0 0 0,10 4-100 0 0,31 6 0 0 0,-40-12 139 0 0,43 10-21 0 0,69 7 0 0 0,62-4-47 0 0,-16-2 50 0 0,437 47 37 0 0,-546-53 0 0 0,89 21 0 0 0,-241-32 206 0 0,-169-6-73 0 0,2 0-16 0 0,-167-7 354 0 0,-192-24-454 0 0,602 39-33 0 0,10 0-69 0 0,50 14-289 0 0,33 7 337 0 0,373 37 37 0 0,-266-39 0 0 0,-149-12 11 0 0,-80-11 128 0 0,-1 1 0 0 0,-74 3 0 0 0,9 1 9 0 0,-125-18-148 0 0,218 17-2 0 0,1-1 0 0 0,0 2 0 0 0,-1 0 0 0 0,-19 2 0 0 0,32-1-57 0 0,9 6-1475 0 0,-7-6 1522 0 0,1 1 1 0 0,0 0-11 0 0,1 0-42 0 0,-1 0 11 0 0,-1-2 53 0 0,0 0 0 0 0,0 1-1 0 0,0-1 1 0 0,1 0 0 0 0,-1 0 0 0 0,0 0 0 0 0,0 1-1 0 0,0-1 1 0 0,0 0 0 0 0,0 0 0 0 0,0 0 0 0 0,0 1-1 0 0,0-1 1 0 0,0 0 0 0 0,0 0 0 0 0,0 0 0 0 0,0 1-1 0 0,0-1 1 0 0,0 0 0 0 0,0 0 0 0 0,0 1 0 0 0,0-1-1 0 0,0 0 1 0 0,0 0 0 0 0,0 0 0 0 0,0 1 0 0 0,0-1-1 0 0,-1 0 1 0 0,1 0 0 0 0,0 0 0 0 0,0 0 0 0 0,0 1-1 0 0,0-1 1 0 0,0 0 0 0 0,-1 0 0 0 0,1 0 0 0 0,0 0-1 0 0,0 0 1 0 0,0 1 0 0 0,0-1 0 0 0,-1 0 0 0 0,1 0-1 0 0,0 0 1 0 0,0 0 0 0 0,0 0 0 0 0,-1 0 0 0 0,-17 3-3 0 0,-31-4 5 0 0,39 1-3 0 0,-265-4-1669 0 0,262 4 1660 0 0,8 0 13 0 0,3 1-4 0 0,1-1-1 0 0,-1 0 1 0 0,1 0 0 0 0,0 0-1 0 0,-1 0 1 0 0,1-1 0 0 0,-1 1-1 0 0,1 0 1 0 0,0 0 0 0 0,-1-1-1 0 0,1 1 1 0 0,0-1 0 0 0,-2 0-1 0 0,1 0-72 0 0,5 1-120 0 0,0 1 169 0 0,0-1 1 0 0,0 1-1 0 0,-1 0 1 0 0,1 0-1 0 0,4 2 0 0 0,9 2-31 0 0,5-2-4 0 0,0-1-1 0 0,0-1 0 0 0,0 0 0 0 0,28-4 0 0 0,14 0-27 0 0,37 1 51 0 0,-98 2 526 0 0,-4-2-267 0 0,-3-2-140 0 0,0 1 1 0 0,-1-1-1 0 0,1 1 0 0 0,-1 0 1 0 0,0 0-1 0 0,0 1 1 0 0,-7-2-1 0 0,-50-11 129 0 0,21 5-120 0 0,31 8-73 0 0,0-1 0 0 0,-17 0-1 0 0,-35-5 122 0 0,61 8-111 0 0,-1 12-165 0 0,2-11 134 0 0,1-1 0 0 0,0 1 1 0 0,0 0-1 0 0,0 0 0 0 0,0 0 0 0 0,0 0 1 0 0,0-1-1 0 0,0 1 0 0 0,0 0 0 0 0,0 0 1 0 0,0 0-1 0 0,1-1 0 0 0,-1 1 1 0 0,0 0-1 0 0,0 0 0 0 0,1-1 0 0 0,0 2 1 0 0,0 1-3 0 0,7 10-5 0 0,-1-6 5 0 0,-1-1 1 0 0,2 0 0 0 0,-1 0 0 0 0,1 0-1 0 0,0-1 1 0 0,0-1 0 0 0,0 1-1 0 0,0-1 1 0 0,12 3 0 0 0,8 3 80 0 0,46 8 0 0 0,181 13 296 0 0,-146-22-296 0 0,-43-2-47 0 0,119 13 59 0 0,-107-10-66 0 0,44 6 20 0 0,116 20-56 0 0,-202-31-124 0 0,-33-4 74 0 0,-6-3-84 0 0,-14-5 212 0 0,0 0-1 0 0,0 1 1 0 0,0 1 0 0 0,-29-5-1 0 0,-78-4 48 0 0,70 8-112 0 0,-35-3-12 0 0,-573-47-318 0 0,582 56 321 0 0,78 0-49 0 0,2 1-45 0 0,1 0 91 0 0,-1 0 0 0 0,1 0 0 0 0,-1-1 0 0 0,1 1 0 0 0,0 0 0 0 0,-1 0 0 0 0,1 0 0 0 0,0-1 0 0 0,0 1 0 0 0,0-1-1 0 0,1 2 1 0 0,0-1-9 0 0,7 4-3 0 0,1 0 0 0 0,0 0-1 0 0,0-1 1 0 0,0-1-1 0 0,1 0 1 0 0,0 0 0 0 0,13 2-1 0 0,-19-5 21 0 0,346 43-59 0 0,-156-24 48 0 0,29 0 16 0 0,-79-9 0 0 0,-101-6 0 0 0,342 35 0 0 0,-324-31 0 0 0,12 1 0 0 0,-1 3 0 0 0,81 24 0 0 0,-141-32-10 0 0,-10-3-70 0 0,-6 0-375 0 0,-15 6 379 0 0,0-2-1 0 0,0-1 1 0 0,0 0-1 0 0,0-1 1 0 0,-22 1 0 0 0,-99-4-402 0 0,93-1 431 0 0,-403-16 898 0 0,298 9-638 0 0,-29 6 61 0 0,105 2-262 0 0,75 0-15 0 0,0 0 0 0 0,0 0 1 0 0,0 0-1 0 0,0 0 0 0 0,0 0 1 0 0,0 0-1 0 0,0 1 0 0 0,0-1 1 0 0,0 0-1 0 0,0 0 0 0 0,0 0 1 0 0,0 0-1 0 0,0 0 0 0 0,0 0 1 0 0,0 0-1 0 0,0 0 0 0 0,0 0 1 0 0,0 0-1 0 0,0 0 0 0 0,0 0 1 0 0,0 0-1 0 0,0 0 0 0 0,0 0 1 0 0,0 0-1 0 0,0 1 0 0 0,0-1 1 0 0,0 0-1 0 0,0 0 0 0 0,0 0 1 0 0,0 0-1 0 0,0 0 0 0 0,0 0 1 0 0,0 0-1 0 0,0 0 0 0 0,0 0 1 0 0,0 0-1 0 0,0 0 0 0 0,0 0 1 0 0,0 0-1 0 0,0 0 0 0 0,0 0 1 0 0,0 0-1 0 0,0 0 0 0 0,0 0 1 0 0,-1 0-1 0 0,1 1 0 0 0,0-1 1 0 0,0 0-1 0 0,4 3-31 0 0,0 1-1 0 0,0-1 1 0 0,1 1 0 0 0,-1-1-1 0 0,0-1 1 0 0,1 1 0 0 0,0 0 0 0 0,0-1-1 0 0,0 0 1 0 0,10 2 0 0 0,7 2-45 0 0,30 2 0 0 0,-33-5 35 0 0,357 42-52 0 0,273 38 349 0 0,-421-50-202 0 0,47 12-72 0 0,-7 21 16 0 0,-239-56 15 0 0,-16-3-16 0 0,-13-7 6 0 0,1 0-1 0 0,-1 0 1 0 0,0 0-1 0 0,0 0 1 0 0,0 0 0 0 0,0 0-1 0 0,0 0 1 0 0,0 0-1 0 0,0 0 1 0 0,0 1 0 0 0,0-1-1 0 0,0 0 1 0 0,0 0-1 0 0,0 0 1 0 0,0 0-1 0 0,0 0 1 0 0,0 0 0 0 0,1 0-1 0 0,-1 1 1 0 0,0-1-1 0 0,0 0 1 0 0,0 0-1 0 0,0 0 1 0 0,0 0 0 0 0,0 0-1 0 0,0 0 1 0 0,-1 1-1 0 0,1-1 1 0 0,0 0-1 0 0,0 0 1 0 0,0 0 0 0 0,0 0-1 0 0,0 0 1 0 0,0 0-1 0 0,0 0 1 0 0,0 1 0 0 0,0-1-1 0 0,0 0 1 0 0,0 0-1 0 0,0 0 1 0 0,0 0-1 0 0,-1 0 1 0 0,-7 3-70 0 0,-2-1 43 0 0,0 0 1 0 0,-1-1-1 0 0,1 0 1 0 0,-1-1 0 0 0,-20-1-1 0 0,11 0 16 0 0,-219-15 81 0 0,-366-53 1564 0 0,514 56-1283 0 0,0 4-1 0 0,-139 4 0 0 0,201 9-319 0 0,27-3-157 0 0,11 7-441 0 0,-4-2 466 0 0,0-2-27 0 0,1 0-1 0 0,0-1 1 0 0,0 0-1 0 0,0 0 1 0 0,0 0-1 0 0,1 0 1 0 0,10 2-1 0 0,50 7-497 0 0,-51-9 584 0 0,668 67-222 0 0,-447-47 264 0 0,-236-22 0 0 0,-166-4 624 0 0,59 4-644 0 0,-196-21-186 0 0,102 4 196 0 0,-300-6 510 0 0,487 22-526 0 0,10 0-106 0 0,6 1-22 0 0,9 4 109 0 0,-1 0-1 0 0,1-1 1 0 0,0-1-1 0 0,0 0 0 0 0,0-1 1 0 0,18 2-1 0 0,80-2-300 0 0,-76-2 315 0 0,7 0 31 0 0,147 3 0 0 0,-94-2 28 0 0,16 0 8 0 0,-101-1-36 0 0,-10-3 0 0 0,-8-4 0 0 0,8 6 0 0 0,-11-5-17 0 0,0-1 0 0 0,-1 1 0 0 0,0 1 0 0 0,0 0 0 0 0,-19-4 1 0 0,-73-9-116 0 0,82 14 125 0 0,-89-11 35 0 0,-173-31 704 0 0,246 37-606 0 0,-206-39 368 0 0,129 27-454 0 0,113 20-108 0 0,94 17-1060 0 0,-29-6 992 0 0,313 82 136 0 0,-348-84 0 0 0,-18-6 0 0 0,1 0 0 0 0,-1 1 0 0 0,0 1 0 0 0,12 5 0 0 0,-10 0 0 0 0,-2 2 979 0 0,-19-5-453 0 0,9-5-478 0 0,0 0 0 0 0,0 0 0 0 0,0-1 0 0 0,1 1 0 0 0,-1 0 1 0 0,0-1-1 0 0,0 1 0 0 0,0-1 0 0 0,0 1 0 0 0,0-1 0 0 0,0 1 1 0 0,0-1-1 0 0,-2 0 0 0 0,4 3 21 0 0,1 3-27 0 0,0-1-1 0 0,1 1 0 0 0,-1-1 0 0 0,1 0 1 0 0,1 0-1 0 0,-1 0 0 0 0,1 0 0 0 0,6 7 1 0 0,-2-5-5 0 0,0 0 0 0 0,0 0 0 0 0,1-1 0 0 0,13 7 1 0 0,52 36 27 0 0,-28-18-2 0 0,-41-27-61 0 0,0-1-1 0 0,-1 1 1 0 0,1 0 0 0 0,-1 0 0 0 0,0 1 0 0 0,4 4 0 0 0,1 2-3 0 0,0-1 1 0 0,0-1-1 0 0,14 11 0 0 0,-9-6 13 0 0,1 0 0 0 0,21 29 0 0 0,-20-23 2 0 0,24 23 0 0 0,77 48-62 0 0,-19-17 27 0 0,-81-59 34 0 0,1-2 1 0 0,1 0-1 0 0,30 16 0 0 0,-3-4-13 0 0,-26-13 0 0 0,24 10 0 0 0,173 63 0 0 0,-156-63 0 0 0,-33-11-162 0 0,1-2 0 0 0,1-1-1 0 0,-1-1 1 0 0,1-2 0 0 0,0-1 0 0 0,31 0-1 0 0,-63-17-125 0 0,1 11 265 0 0,0-1 0 0 0,0 1 0 0 0,0 0 0 0 0,0-1 0 0 0,0 1 0 0 0,-1 0-1 0 0,1 0 1 0 0,-1 0 0 0 0,0 0 0 0 0,0 0 0 0 0,1 0 0 0 0,-1 1 0 0 0,-3-3 0 0 0,-31-17-268 0 0,21 13 176 0 0,-242-119-711 0 0,109 58 723 0 0,-207-78 842 0 0,141 63-294 0 0,-74-29-315 0 0,90 46 101 0 0,196 66-299 0 0,14 11-175 0 0,10 4 217 0 0,1-1-1 0 0,0 0 0 0 0,38 13 0 0 0,29 15 6 0 0,-68-28-19 0 0,24 19 0 0 0,6 5-16 0 0,-12-13 56 0 0,0 2 520 0 0,-33-19-437 0 0,-5-6 10 0 0,0 0 3 0 0,60 29 642 0 0,-39-20-467 0 0,36 22 0 0 0,-21-11-178 0 0,-22-12-49 0 0,17 12 1 0 0,72 58-35 0 0,-54-41 7 0 0,-30-23-5 0 0,0 1 0 0 0,-2 1 0 0 0,24 25-1 0 0,-10-9 53 0 0,-9-12-49 0 0,-4 0 30 0 0,-4-3-41 0 0,-5-3-4 0 0,0 0 0 0 0,0-1 0 0 0,0-2 0 0 0,0 0 11 0 0,-9-11-6 0 0,0 1-1 0 0,0 0 1 0 0,-1 0 0 0 0,1 0-1 0 0,0 0 1 0 0,-1 0 0 0 0,1 0-1 0 0,-1 0 1 0 0,0 1 0 0 0,2 4-1 0 0,-2-4 3 0 0,1-1 0 0 0,-1 1 0 0 0,0-1 0 0 0,1 1 0 0 0,-1-1 0 0 0,1 1 0 0 0,0-1 0 0 0,-1 0 0 0 0,1 0 0 0 0,3 2 0 0 0,3 6 35 0 0,0-1 0 0 0,15 13 0 0 0,-8-9 3 0 0,41 39-38 0 0,-31-30 50 0 0,-13-13-47 0 0,39 28 54 0 0,-25-17-10 0 0,7 11 20 0 0,-29-27-74 0 0,15 13 0 0 0,-5-8 0 0 0,75 44 22 0 0,-74-43-15 0 0,1 0 0 0 0,0-1 0 0 0,0-1 0 0 0,1 0 0 0 0,19 6 0 0 0,130 41 4 0 0,-87-29 48 0 0,16 7-65 0 0,-65-22 6 0 0,-3 1 11 0 0,-25-11 106 0 0,-14-10 1 0 0,-12-6-191 0 0,-2 1 0 0 0,0 1 0 0 0,-1 1 0 0 0,-42-12 0 0 0,40 14 24 0 0,-13-5 36 0 0,-120-44 10 0 0,-39-14 3 0 0,48 17-22 0 0,-77-33-20 0 0,189 71-27 0 0,17 9-24 0 0,-30-18-1 0 0,45 22 84 0 0,8 3-6 0 0,89 52-467 0 0,-55-30 405 0 0,70 30 1 0 0,174 41 157 0 0,-120-63 76 0 0,-75-16-84 0 0,118 9 256 0 0,-86-12-308 0 0,291 18 267 0 0,4-16 250 0 0,-161-6-281 0 0,-43 0-43 0 0,147 5-18 0 0,-49-2-172 0 0,16 0 21 0 0,212 12 31 0 0,189 8-73 0 0,-503-17 13 0 0,503 35 130 0 0,-381-15-145 0 0,301 32-14 0 0,-569-55-20 0 0,309 42 48 0 0,-163-21-14 0 0,-208-28-28 0 0,-4 0-223 0 0,-8-2-57 0 0,-13-2 201 0 0,-405-68-974 0 0,314 57 1014 0 0,-190-28-7 0 0,-490-64 192 0 0,165 24-17 0 0,-193-21-2 0 0,-182 9 25 0 0,-108-12-1 0 0,1000 96-141 0 0,-24-2 21 0 0,110 9-13 0 0,29 3-71 0 0,0 1 1 0 0,0-1-1 0 0,11-1 1 0 0,6 0-21 0 0,872-22-542 0 0,-481 11 479 0 0,-410 12 164 0 0,955-21 3 0 0,1 26-18 0 0,-760 0 6 0 0,500 18-25 0 0,-5 26 17 0 0,-51 47 17 0 0,-623-91 0 0 0,-1 1 0 0 0,31 13 0 0 0,-44-13 0 0 0,-10-6 0 0 0,-1 0 0 0 0,0 0 0 0 0,0 0 0 0 0,0 1 0 0 0,0-1 0 0 0,1 0 0 0 0,-1 0 0 0 0,0 0 0 0 0,0 0 0 0 0,0 0 0 0 0,0 0 0 0 0,0 1 0 0 0,0-1 0 0 0,0 0 0 0 0,1 0 0 0 0,-1 0 0 0 0,0 0 0 0 0,0 1 0 0 0,0-1 0 0 0,0 0 0 0 0,0 0 0 0 0,0 0 0 0 0,0 1 0 0 0,0-1 0 0 0,0 0 0 0 0,0 0 0 0 0,0 0 0 0 0,0 0 0 0 0,0 1 0 0 0,0-1 0 0 0,0 0 0 0 0,0 0 0 0 0,0 1 0 0 0,-2 0 0 0 0,0 0 0 0 0,0 0 0 0 0,0 0 0 0 0,0 0 0 0 0,0 0 0 0 0,0 0 0 0 0,0 0 0 0 0,0-1 0 0 0,0 1 0 0 0,0-1 0 0 0,-4 1 0 0 0,-34 4-66 0 0,0-2-1 0 0,-74-3 1 0 0,55-2 3 0 0,-28 1 47 0 0,-989-25-2 0 0,-2309-159 1632 0 0,3364 184-1612 0 0,-989-68 832 0 0,872 54-765 0 0,-41-2 94 0 0,168 17-92 0 0,26 3-72 0 0,239 25-759 0 0,6-20 611 0 0,484-20 83 0 0,-388 2 65 0 0,-146 6 1 0 0,1075-8 0 0 0,-292 49 0 0 0,-9 63 0 0 0,-576-37-23 0 0,-9 32-26 0 0,-381-90 49 0 0,76 27 0 0 0,-80-26 0 0 0,0 0 0 0 0,-1 1 0 0 0,1 1 0 0 0,14 11 0 0 0,-25-17 0 0 0,-1 0 0 0 0,1 0 0 0 0,-1 0 0 0 0,0 0 0 0 0,0 0 0 0 0,0 1 0 0 0,0-1 0 0 0,0 1 0 0 0,-1-1 0 0 0,3 4 0 0 0,-4-6 0 0 0,0 1 0 0 0,0 0 0 0 0,0-1 0 0 0,0 1 0 0 0,0-1 0 0 0,0 1 0 0 0,1 0 0 0 0,-1-1 0 0 0,0 1 0 0 0,-1-1 0 0 0,1 1 0 0 0,0 0 0 0 0,0-1 0 0 0,0 1 0 0 0,0-1 0 0 0,0 1 0 0 0,-1-1 0 0 0,1 1 0 0 0,0-1 0 0 0,-1 2 0 0 0,0-1 0 0 0,0 0 0 0 0,0 0 0 0 0,0 0 0 0 0,0 0 0 0 0,0-1 0 0 0,0 1 0 0 0,-1 0 0 0 0,1-1 0 0 0,0 1 0 0 0,0-1 0 0 0,-1 1 0 0 0,-1 0 0 0 0,-19 4 19 0 0,1-1 0 0 0,-1-1 0 0 0,0-1 0 0 0,0-1 0 0 0,-27-2 0 0 0,8 0 13 0 0,18 1-15 0 0,-867-7 372 0 0,-2062-142-94 0 0,2370 109-186 0 0,-666-58 87 0 0,1175 91-189 0 0,-108-17 104 0 0,263 36-454 0 0,122 3 0 0 0,671-18 106 0 0,-694-1 226 0 0,-49 0 11 0 0,761-7 0 0 0,120 38-32 0 0,-6 60 0 0 0,-942-78 31 0 0,231 35-34 0 0,-210-28 21 0 0,115 39 0 0 0,-187-51 21 0 0,-1 0 1 0 0,-1 2-1 0 0,1-1 0 0 0,20 14 0 0 0,-31-18-15 0 0,-1 0 0 0 0,0 0 0 0 0,0 0 0 0 0,0 0 0 0 0,0 0 0 0 0,0 0 0 0 0,0 0 0 0 0,0 0 0 0 0,1 2 0 0 0,-2-2 2 0 0,0-1-1 0 0,1 0 0 0 0,-1 1 1 0 0,0-1-1 0 0,0 1 0 0 0,0-1 1 0 0,0 1-1 0 0,0-1 0 0 0,0 0 1 0 0,0 1-1 0 0,0-1 0 0 0,0 1 1 0 0,0-1-1 0 0,0 1 0 0 0,0-1 1 0 0,0 0-1 0 0,0 1 0 0 0,0-1 1 0 0,0 1-1 0 0,-1-1 0 0 0,1 1 1 0 0,0-1-1 0 0,-2 2-11 0 0,1-1-1 0 0,-1 1 0 0 0,1-1 1 0 0,-1 0-1 0 0,0 0 1 0 0,0 0-1 0 0,1 0 0 0 0,-1 0 1 0 0,0 0-1 0 0,0-1 1 0 0,0 1-1 0 0,0-1 1 0 0,-2 1-1 0 0,-19 4-58 0 0,0-2 0 0 0,0-1 0 0 0,-26-1 0 0 0,-346-10-170 0 0,244 2 289 0 0,-812-55 477 0 0,3-32-68 0 0,386 28-224 0 0,-20-2-14 0 0,71 37-133 0 0,491 31-164 0 0,0 0 0 0 0,0 3 0 0 0,-60 11 0 0 0,90-13-46 0 0,0 12-151 0 0,1-11 262 0 0,1-1 1 0 0,-1 1 0 0 0,1 0 0 0 0,0-1-1 0 0,-1 1 1 0 0,1 0 0 0 0,0 0 0 0 0,0 2-1 0 0,2 4-51 0 0,0 0-1 0 0,1 0 0 0 0,0 1 1 0 0,0-2-1 0 0,1 1 0 0 0,0 0 1 0 0,0-1-1 0 0,5 8 0 0 0,-5-9 51 0 0,1 1-38 0 0,2 8-23 0 0,-6-6-42 0 0,0-7 103 0 0,-1 1 0 0 0,1-1 0 0 0,-1 1 1 0 0,0-1-1 0 0,0 0 0 0 0,0 1 0 0 0,0-1 1 0 0,0 1-1 0 0,-1-1 0 0 0,1 0 0 0 0,-1 1 0 0 0,1-1 1 0 0,-1 0-1 0 0,-1 3 0 0 0,0-2-25 0 0,0 0 0 0 0,0 0 0 0 0,0-1-1 0 0,0 1 1 0 0,-1-1 0 0 0,1 1 0 0 0,-1-1 0 0 0,1 0 0 0 0,-1 0-1 0 0,-5 3 1 0 0,-1 0-37 0 0,-1 0 1 0 0,0-1-1 0 0,0 0 0 0 0,-16 4 0 0 0,-45 7-121 0 0,55-12 153 0 0,-29 4-21 0 0,0-2 1 0 0,-61-1-1 0 0,-89-12 105 0 0,104 2-50 0 0,-42 7 23 0 0,8 1-88 0 0,112-3 43 0 0,0-1 1 0 0,1-1 0 0 0,-1 0-1 0 0,1-1 1 0 0,-1 0 0 0 0,1 0-1 0 0,1-2 1 0 0,-1 1 0 0 0,-15-12-1 0 0,21 12 95 0 0,0 0 1 0 0,1-1-1 0 0,-1 0 0 0 0,2 0 0 0 0,-1 0 0 0 0,0-1 0 0 0,-4-10 0 0 0,4 10 102 0 0,3 2-80 0 0,0 0 0 0 0,0 1 0 0 0,1-1-1 0 0,-1 0 1 0 0,1 0 0 0 0,1 0 0 0 0,-1 0-1 0 0,0 0 1 0 0,1 0 0 0 0,0 0 0 0 0,0 0 0 0 0,2-7-1 0 0,-2 10 2 0 0,8-7 84 0 0,-5 7-122 0 0,1-1 0 0 0,-1 1-1 0 0,1 0 1 0 0,0 0-1 0 0,0 0 1 0 0,0 1 0 0 0,0-1-1 0 0,0 1 1 0 0,0 0 0 0 0,5-1-1 0 0,46-4 144 0 0,-36 5-120 0 0,315-12 553 0 0,-154 9-484 0 0,1312-66 794 0 0,1000-7-130 0 0,-1425 106-713 0 0,-901-17-32 0 0,-164-12-182 0 0,-4 0 25 0 0,-12-3-53 0 0,-23-4-86 0 0,-309-26-792 0 0,-3 21 699 0 0,258 10 238 0 0,-455-16 4 0 0,-631-10 101 0 0,303 18 145 0 0,-217 0-27 0 0,315 4-57 0 0,451 2-61 0 0,-313-40 100 0 0,624 42-107 0 0,-5 0 23 0 0,-1 0 0 0 0,1-1-1 0 0,0-2 1 0 0,-22-7 0 0 0,32 8 9 0 0,9 4-31 0 0,0 0 0 0 0,0 0-1 0 0,0 0 1 0 0,0 0 0 0 0,0 0 0 0 0,0 0-1 0 0,0 0 1 0 0,0 0 0 0 0,-1 0 0 0 0,1 0-1 0 0,0-1 1 0 0,0 1 0 0 0,0 0-1 0 0,0 0 1 0 0,0 0 0 0 0,0 0 0 0 0,0 0-1 0 0,0 0 1 0 0,0 0 0 0 0,0 0 0 0 0,0-1-1 0 0,0 1 1 0 0,0 0 0 0 0,0 0-1 0 0,0 0 1 0 0,0 0 0 0 0,0 0 0 0 0,0 0-1 0 0,0 0 1 0 0,0-1 0 0 0,0 1 0 0 0,0 0-1 0 0,0 0 1 0 0,0 0 0 0 0,0 0-1 0 0,0 0 1 0 0,0 0 0 0 0,0 0 0 0 0,0 0-1 0 0,0-1 1 0 0,0 1 0 0 0,0 0 0 0 0,0 0-1 0 0,2-1 3 0 0,0-1 0 0 0,1 1-1 0 0,-1 0 1 0 0,0 0 0 0 0,0 0 0 0 0,1 0-1 0 0,-1 0 1 0 0,0 0 0 0 0,1 1 0 0 0,2-1-1 0 0,35-6 28 0 0,-28 6-20 0 0,238-29-150 0 0,-20 4 24 0 0,-1-5 112 0 0,694-84-70 0 0,521-6 23 0 0,7 73-15 0 0,278 107-297 0 0,-1306-18 190 0 0,-8 22 26 0 0,-402-60 150 0 0,11 1-18 0 0,0 0 0 0 0,0 2 0 0 0,-1 1 0 0 0,0 1-1 0 0,28 14 1 0 0,-40-14-46 0 0,-11-8 59 0 0,0 0 1 0 0,1 1-1 0 0,-1-1 0 0 0,0 0 0 0 0,0 0 0 0 0,0 0 0 0 0,0 0 0 0 0,0 0 0 0 0,0 0 0 0 0,0 1 0 0 0,0-1 0 0 0,0 0 0 0 0,0 0 0 0 0,0 0 1 0 0,0 0-1 0 0,0 0 0 0 0,0 0 0 0 0,0 1 0 0 0,0-1 0 0 0,0 0 0 0 0,0 0 0 0 0,0 0 0 0 0,0 0 0 0 0,0 0 0 0 0,0 1 0 0 0,0-1 0 0 0,0 0 1 0 0,0 0-1 0 0,0 0 0 0 0,-1 0 0 0 0,1 0 0 0 0,0 0 0 0 0,0 0 0 0 0,0 1 0 0 0,0-1 0 0 0,0 0 0 0 0,0 0 0 0 0,0 0 0 0 0,0 0 0 0 0,-1 0 0 0 0,1 0 1 0 0,0 0-1 0 0,-24 5-107 0 0,18-5 113 0 0,-54 4-42 0 0,-103-7-1 0 0,107 1 36 0 0,-1221-28 673 0 0,721 22-444 0 0,-424-9 103 0 0,-911-19 218 0 0,1804 34-538 0 0,-1066-46 246 0 0,883 11-179 0 0,265 36-74 0 0,-1 0 0 0 0,1 0 0 0 0,0-1-1 0 0,0 0 1 0 0,-9-4 0 0 0,14 6-1 0 0,0-1 0 0 0,0 1 1 0 0,0 0-1 0 0,0 0 0 0 0,0 0 1 0 0,0 0-1 0 0,0 0 0 0 0,0-1 0 0 0,0 1 1 0 0,0 0-1 0 0,0 0 0 0 0,0 0 0 0 0,0 0 1 0 0,0-1-1 0 0,0 1 0 0 0,0 0 0 0 0,0 0 1 0 0,0 0-1 0 0,0 0 0 0 0,0-1 1 0 0,0 1-1 0 0,0 0 0 0 0,0 0 0 0 0,0 0 1 0 0,0 0-1 0 0,0 0 0 0 0,0-1 0 0 0,0 1 1 0 0,0 0-1 0 0,1 0 0 0 0,-1 0 0 0 0,0 0 1 0 0,0 0-1 0 0,0 0 0 0 0,0-1 1 0 0,0 1-1 0 0,1 0 0 0 0,-1 0 0 0 0,0 0 1 0 0,0 0-1 0 0,0 0 0 0 0,0 0 0 0 0,1 0 1 0 0,6-5-5 0 0,5 1-2 0 0,-1-1-1 0 0,1 2 1 0 0,22-4-1 0 0,-30 6 2 0 0,293-46-366 0 0,-142 24 305 0 0,1577-197-182 0 0,-1074 173 17 0 0,804 44 0 0 0,-762 47 178 0 0,-10 49 24 0 0,-462-44-4 0 0,-171-33 16 0 0,101 42 0 0 0,-110-34 16 0 0,-43-21 0 0 0,-1 0 0 0 0,1 0 0 0 0,-1 0 0 0 0,0 1 0 0 0,0 0 0 0 0,0 0 0 0 0,3 4 0 0 0,-6-7-1 0 0,0 0 0 0 0,-1 0-1 0 0,1 0 1 0 0,0 0 0 0 0,-1 0-1 0 0,1 0 1 0 0,-1 0 0 0 0,1 0-1 0 0,-1 0 1 0 0,1 0 0 0 0,-1 0-1 0 0,0 1 1 0 0,0-1 0 0 0,0 0-1 0 0,1 0 1 0 0,-1 0 0 0 0,0 0-1 0 0,0 1 1 0 0,0-1 0 0 0,-1 0-1 0 0,1 0 1 0 0,0 0 0 0 0,0 0-1 0 0,-1 1 1 0 0,1-1 0 0 0,-1 0-1 0 0,1 0 1 0 0,-1 0 0 0 0,1 0-1 0 0,-1 0 1 0 0,1 0 0 0 0,-1 0-1 0 0,0 0 1 0 0,0 0 0 0 0,-1 1-1 0 0,-2 1-9 0 0,0 0-1 0 0,-1 0 1 0 0,1 0 0 0 0,-1-1-1 0 0,0 0 1 0 0,-9 4-1 0 0,-12 3-20 0 0,0-2 0 0 0,-34 6 0 0 0,-57 1 67 0 0,88-11-8 0 0,-728 52 487 0 0,733-54-498 0 0,-1387 52 480 0 0,82-39-496 0 0,1132-14 0 0 0,-890-19 11 0 0,942 14 18 0 0,-564-26-5 0 0,618 25-20 0 0,-329-34 398 0 0,370 28-128 0 0,47 11-130 0 0,45-3-56 0 0,-11 0-178 0 0,147-9-166 0 0,290-26-286 0 0,1392-115-8 0 0,-320 124 164 0 0,-334 125 189 0 0,-928-53 189 0 0,-10 16-48 0 0,-240-51 52 0 0,-1 2 1 0 0,38 18-1 0 0,-62-26 5 0 0,0 0-1 0 0,-1 1 0 0 0,1-1 0 0 0,-1 1 0 0 0,0 0 1 0 0,1 0-1 0 0,-1 0 0 0 0,0 0 0 0 0,4 5 1 0 0,-6-7 0 0 0,0 0 0 0 0,1 1-1 0 0,-1-1 1 0 0,0 1 0 0 0,0-1 0 0 0,0 1 0 0 0,0-1 0 0 0,1 1 0 0 0,-1-1 0 0 0,0 1 0 0 0,0-1 0 0 0,0 1 0 0 0,0-1 0 0 0,0 1 0 0 0,0-1 0 0 0,0 1 0 0 0,0-1 0 0 0,-1 1 0 0 0,1-1 0 0 0,0 1 0 0 0,0-1 0 0 0,0 1 0 0 0,-1 0 0 0 0,0 0 4 0 0,0 0-1 0 0,1 0 0 0 0,-1 0 1 0 0,0 0-1 0 0,-1 0 1 0 0,1-1-1 0 0,0 1 1 0 0,0 0-1 0 0,0 0 1 0 0,0-1-1 0 0,-1 1 1 0 0,-1 0-1 0 0,-12 3 20 0 0,-1 0-1 0 0,1-1 0 0 0,-1-1 1 0 0,-25 1-1 0 0,22-2-8 0 0,-509 13 617 0 0,243-11-358 0 0,-465 2-84 0 0,-1584-143-50 0 0,2110 116-130 0 0,-823-93-8 0 0,998 109-2 0 0,-604-90 11 0 0,510 66 45 0 0,114 22-32 0 0,1-1 0 0 0,-48-22 0 0 0,72 29-20 0 0,0 0 1 0 0,0-1-1 0 0,0 1 0 0 0,0-1 1 0 0,0 0-1 0 0,0 0 0 0 0,-3-4 1 0 0,6 6-5 0 0,1 1 1 0 0,0-1 0 0 0,-1 0-1 0 0,1 1 1 0 0,-1-1-1 0 0,1 0 1 0 0,0 1 0 0 0,-1-1-1 0 0,1 0 1 0 0,0 1 0 0 0,0-1-1 0 0,0 0 1 0 0,0 1-1 0 0,-1-1 1 0 0,1 0 0 0 0,0 0-1 0 0,0 1 1 0 0,0-1 0 0 0,0 0-1 0 0,1-1 1 0 0,-1 1-1 0 0,1 0 1 0 0,0 0-1 0 0,-1 0 0 0 0,1 0 0 0 0,0 0 1 0 0,0 0-1 0 0,0 0 0 0 0,0 0 1 0 0,-1 0-1 0 0,1 1 0 0 0,0-1 0 0 0,1 0 1 0 0,-1 1-1 0 0,0-1 0 0 0,0 0 1 0 0,0 1-1 0 0,1-1 0 0 0,14-4-12 0 0,0 0 0 0 0,0 1 0 0 0,19-2 0 0 0,-14 2-17 0 0,727-121-507 0 0,5 33 0 0 0,1255 8 0 0 0,-705 167 277 0 0,-994-39 259 0 0,-7 24 0 0 0,-289-64 0 0 0,-13-4 0 0 0,0 0 0 0 0,1 0 0 0 0,-1 0 0 0 0,0 0 0 0 0,0 0 0 0 0,0 0 0 0 0,0 0 0 0 0,0 0 0 0 0,0 0 0 0 0,0 0 0 0 0,1 0 0 0 0,-1 0 0 0 0,0 0 0 0 0,0 0 0 0 0,0 0 0 0 0,0 0 0 0 0,0 0 0 0 0,0 0 0 0 0,0 0 0 0 0,0 1 0 0 0,1-1 0 0 0,-1 0 0 0 0,0 0 0 0 0,0 0 0 0 0,0 0 0 0 0,0 0 0 0 0,0 0 0 0 0,0 0 0 0 0,0 0 0 0 0,0 0 0 0 0,0 0 0 0 0,0 1 0 0 0,0-1 0 0 0,0 0 0 0 0,0 0 0 0 0,0 0 0 0 0,0 0 0 0 0,0 0 0 0 0,0 0 0 0 0,0 0 0 0 0,0 0 0 0 0,0 1 0 0 0,0-1 0 0 0,0 0 0 0 0,0 0 0 0 0,0 0 0 0 0,0 0 0 0 0,0 0 0 0 0,0 0 0 0 0,0 1 0 0 0,-4 0 3 0 0,-1 0 0 0 0,1 0-1 0 0,-1 0 1 0 0,1-1 0 0 0,-8 0-1 0 0,-241-2 302 0 0,62-3-121 0 0,-598 18 616 0 0,94-2-573 0 0,-807-1-82 0 0,461-17 11 0 0,726 4-117 0 0,-94-3 30 0 0,6-27-33 0 0,385 30-35 0 0,0 2 0 0 0,1-2 0 0 0,0 0 0 0 0,0-1 0 0 0,0-1 0 0 0,-21-9 0 0 0,37 14 0 0 0,0 0 0 0 0,0-1 0 0 0,1 1 0 0 0,-1 0 0 0 0,0-1 0 0 0,0 1 0 0 0,0-1 0 0 0,1 1 0 0 0,-1-1 0 0 0,0 0 0 0 0,1 1 0 0 0,-1-1 0 0 0,1 0 0 0 0,-1 1 0 0 0,0-2 0 0 0,1 1-1 0 0,0 0-1 0 0,0 1 1 0 0,0-1-1 0 0,0 0 1 0 0,1 1 0 0 0,-1-1-1 0 0,0 1 1 0 0,1-1-1 0 0,-1 1 1 0 0,0-1-1 0 0,1 1 1 0 0,-1-1-1 0 0,1 1 1 0 0,-1-1 0 0 0,1 1-1 0 0,-1-1 1 0 0,1 1-1 0 0,-1-1 1 0 0,1 1-1 0 0,-1 0 1 0 0,1 0-1 0 0,-1-1 1 0 0,1 1 0 0 0,0 0-1 0 0,-1 0 1 0 0,2-1-1 0 0,22-6-107 0 0,255-48-312 0 0,-190 40 325 0 0,837-131-371 0 0,8 44 426 0 0,131 50 34 0 0,0 77-50 0 0,-326 54-7 0 0,-363 2 0 0 0,-335-68 53 0 0,-40-12 11 0 0,1-1 0 0 0,-1 0 0 0 0,1 1 0 0 0,-1 0 0 0 0,0-1 0 0 0,1 1 0 0 0,-1 0 0 0 0,0 0 0 0 0,1-1 0 0 0,-1 1 0 0 0,2 2 0 0 0,-4-3 0 0 0,1 1 0 0 0,0-1 0 0 0,0 1 0 0 0,0-1 0 0 0,0 0 0 0 0,-1 1 0 0 0,1-1 0 0 0,0 1 0 0 0,0-1 0 0 0,-1 0 0 0 0,1 1 0 0 0,0-1 0 0 0,0 0 0 0 0,-1 1 0 0 0,1-1 0 0 0,-1 0 0 0 0,1 1 0 0 0,0-1 0 0 0,-1 0 0 0 0,1 0 0 0 0,-1 0 0 0 0,1 1 0 0 0,0-1 0 0 0,-1 0 0 0 0,1 0 0 0 0,-1 0 0 0 0,1 0 0 0 0,-1 0 0 0 0,1 0 0 0 0,-1 0 0 0 0,-12 3 10 0 0,1-1-1 0 0,-1 0 0 0 0,1-1 1 0 0,-17-1-1 0 0,18 0-2 0 0,-292-5 506 0 0,105 0-184 0 0,-2775-2 332 0 0,1649 10-578 0 0,1154-3-76 0 0,-812-15-114 0 0,861 3 46 0 0,50 4-146 0 0,68 8 111 0 0,6 1-9 0 0,20 4-32 0 0,0-1-1 0 0,41 1 1 0 0,-41-3 86 0 0,382 2-362 0 0,4-26 254 0 0,-255 12 147 0 0,1113-49-40 0 0,5 51-264 0 0,-657 39 13 0 0,-8 43 22 0 0,-574-69 252 0 0,-5 0-18 0 0,-1 1 0 0 0,40 13 0 0 0,-91-14-33 0 0,-239-14 425 0 0,152 2-168 0 0,-662-26 718 0 0,71 4-550 0 0,161 4-234 0 0,-1271-79 34 0 0,1645 91-140 0 0,-350-34 62 0 0,473 42 48 0 0,-77-20 0 0 0,150 22-3 0 0,363-7-256 0 0,413-7-608 0 0,0 38 266 0 0,-538 1 486 0 0,-5 21 0 0 0,-246-39-10 0 0,0 0-1 0 0,0 1 0 0 0,0 0 1 0 0,16 9-1 0 0,-31-13 10 0 0,0-1 1 0 0,1 1-1 0 0,-1 0 0 0 0,0-1 1 0 0,0 1-1 0 0,0 0 0 0 0,0 0 1 0 0,0 0-1 0 0,0 0 0 0 0,0 0 1 0 0,0 0-1 0 0,0 0 0 0 0,0 0 1 0 0,0 0-1 0 0,1 3 0 0 0,-2-3 0 0 0,0 0 0 0 0,0 0 0 0 0,-1-1 1 0 0,1 1-1 0 0,0 0 0 0 0,0 0 0 0 0,0 0 0 0 0,-1 0 0 0 0,1 0 0 0 0,0-1 0 0 0,-1 1 0 0 0,1 0 0 0 0,-1 0 0 0 0,1-1 0 0 0,-1 1 0 0 0,1 0 0 0 0,-1 0 0 0 0,1-1 1 0 0,-1 1-1 0 0,0-1 0 0 0,1 1 0 0 0,-1-1 0 0 0,0 1 0 0 0,-1 0 0 0 0,-25 12-42 0 0,-5-3 17 0 0,-1-2 1 0 0,-67 8-1 0 0,63-11 36 0 0,-375 43 322 0 0,-616-7 0 0 0,340-65 281 0 0,677 24-533 0 0,9 0-37 0 0,4 3-28 0 0,6 5-72 0 0,1 1 1 0 0,0-2-1 0 0,1 1 1 0 0,12 7-1 0 0,48 25-34 0 0,-17-11 6 0 0,275 205 14 0 0,-311-221 71 0 0,29 22 0 0 0,87 66 0 0 0,-113-87 0 0 0,-6-5 0 0 0,0 1 0 0 0,-2 0 0 0 0,1 1 0 0 0,-1 0 0 0 0,-1 1 0 0 0,14 17 0 0 0,-15-15 0 0 0,-1 1 0 0 0,-5-3 11 0 0,-3-7 32 0 0,8 17-33 0 0,-6-18-10 0 0,10 16 0 0 0,-7-15 0 0 0,-1-3 0 0 0,6 6 7 0 0,0-1 0 0 0,0 0-1 0 0,1-1 1 0 0,0-1 0 0 0,0 0 0 0 0,22 6-1 0 0,80 13 136 0 0,-85-20-123 0 0,103 14-22 0 0,-56-9 85 0 0,-74-8-7 0 0,-12-10 159 0 0,1 4-189 0 0,-1 0-1 0 0,0 1 0 0 0,0 0 0 0 0,0 1 1 0 0,0 0-1 0 0,-1 1 0 0 0,-19-2 0 0 0,1-1-50 0 0,-634-88-382 0 0,625 89 345 0 0,-200-12-38 0 0,235 16 12 0 0,0 11-48 0 0,3-10 104 0 0,0-1 1 0 0,0 1-1 0 0,0 0 1 0 0,0 0 0 0 0,0 0-1 0 0,0-1 1 0 0,0 1-1 0 0,0 0 1 0 0,0 0-1 0 0,1 0 1 0 0,-1-1 0 0 0,0 1-1 0 0,1 0 1 0 0,-1 0-1 0 0,0-1 1 0 0,1 1-1 0 0,-1 0 1 0 0,1 0 0 0 0,1 2-28 0 0,1 2 13 0 0,0 1 1 0 0,1-1 0 0 0,-1 0 0 0 0,1-1 0 0 0,0 1 0 0 0,1-1 0 0 0,-1 1 0 0 0,1-1-1 0 0,0 0 1 0 0,0-1 0 0 0,0 1 0 0 0,7 2 0 0 0,8 4 27 0 0,42 15 0 0 0,49 3-10 0 0,-66-18-35 0 0,61 11 2 0 0,14 3 9 0 0,-98-19 23 0 0,-21-5 7 0 0,0 1 0 0 0,-1-1 1 0 0,1 0-1 0 0,0 0 0 0 0,0 0 1 0 0,0 0-1 0 0,-1 0 0 0 0,1 0 1 0 0,0 0-1 0 0,0 0 0 0 0,0-1 1 0 0,0 1-1 0 0,-1 0 0 0 0,1 0 1 0 0,1-1-1 0 0,-2 1 3 0 0,0-1-1 0 0,0 1 1 0 0,0-1-1 0 0,1 1 1 0 0,-1 0 0 0 0,0-1-1 0 0,0 1 1 0 0,0 0-1 0 0,0-1 1 0 0,0 1 0 0 0,0-1-1 0 0,0 1 1 0 0,0 0-1 0 0,0-1 1 0 0,0 1-1 0 0,0-1 1 0 0,-1 1 0 0 0,1 0-1 0 0,0-1 1 0 0,0 1-1 0 0,0-1 1 0 0,0 1 0 0 0,-1 0-1 0 0,1-1 1 0 0,0 1-1 0 0,0 0 1 0 0,0-1 0 0 0,-1 1-1 0 0,1 0 1 0 0,0 0-1 0 0,-1-1 1 0 0,1 1 0 0 0,-14-11 2 0 0,4 4-17 0 0,-2 1 0 0 0,1 1-1 0 0,-1 0 1 0 0,0 0 0 0 0,-20-4-1 0 0,-63-9-100 0 0,-492-73-60 0 0,362 62 156 0 0,225 30 7 0 0,0 0-1 0 0,0 0 0 0 0,0 0 0 0 0,0 0 1 0 0,0 0-1 0 0,0 0 0 0 0,1 0 0 0 0,-1 0 1 0 0,0 0-1 0 0,1 0 0 0 0,-1 0 0 0 0,2 1 1 0 0,1 3-2 0 0,1 0 1 0 0,0-1-1 0 0,1 1 1 0 0,-1-1-1 0 0,1 0 1 0 0,-1 0-1 0 0,1-1 1 0 0,0 0-1 0 0,10 5 1 0 0,6 2-38 0 0,25 8-1 0 0,2-1 49 0 0,100 38 66 0 0,-117-41-44 0 0,-1 1 0 0 0,49 32 0 0 0,-60-32-18 0 0,25 24 0 0 0,0 1 0 0 0,-11-13 0 0 0,40 44 0 0 0,-56-53 14 0 0,0 3 78 0 0,2 4-58 0 0,-15-18-8 0 0,1-1-1 0 0,0 0 0 0 0,0 0 0 0 0,11 9 0 0 0,-7-7 0 0 0,3 2 53 0 0,0-1 0 0 0,1 1 1 0 0,0-2-1 0 0,1 0 0 0 0,0-1 1 0 0,17 7-1 0 0,-10-4 42 0 0,-12-6-97 0 0,105 56 182 0 0,-85-42-168 0 0,-4-3-17 0 0,-1 1 0 0 0,0 0 0 0 0,28 28 0 0 0,-4-2-20 0 0,-41-36 12 0 0,1 1 21 0 0,9 18-14 0 0,-6-5-20 0 0,-11-17 13 0 0,0-1 188 0 0,-1 0-108 0 0,-5 7-4 0 0,-7 3 23 0 0,7-10-102 0 0,3-2 6 0 0,-1 1-14 0 0,-1 0 0 0 0,1 0 0 0 0,-1 0 1 0 0,1-1-1 0 0,-1 0 0 0 0,1 1 1 0 0,-1-2-1 0 0,-4 0 0 0 0,-39-8-3 0 0,28 5 3 0 0,-29-5 29 0 0,-53-2 0 0 0,66 9-312 0 0,37 5 208 0 0,3 1 58 0 0,0 1-1 0 0,0-1 0 0 0,1 1 0 0 0,-1-1 1 0 0,1 0-1 0 0,0-1 0 0 0,0 1 0 0 0,0-1 1 0 0,1 0-1 0 0,-1 0 0 0 0,1-1 1 0 0,-1 0-1 0 0,8 2 0 0 0,6 2 10 0 0,0-1-1 0 0,0-1 1 0 0,20 1-1 0 0,213 4 175 0 0,2-18-112 0 0,-245 9-57 0 0,539-63 214 0 0,-437 47-158 0 0,382-66 129 0 0,-176 28-116 0 0,478-86 67 0 0,84-6-124 0 0,-518 95-10 0 0,-36 5 0 0 0,882-133-88 0 0,-770 116-106 0 0,-4-19 15 0 0,-409 77 154 0 0,32-9-10 0 0,-51 12 27 0 0,1 0 1 0 0,-1 0-1 0 0,0 0 1 0 0,1-1-1 0 0,-1 0 1 0 0,0 0-1 0 0,5-5 1 0 0,-10 8 6 0 0,1 0 0 0 0,-1-1 0 0 0,1 1 0 0 0,-1 0 0 0 0,0-1 0 0 0,1 1 1 0 0,-1 0-1 0 0,0-1 0 0 0,1 1 0 0 0,-1-1 0 0 0,0 1 0 0 0,0 0 0 0 0,1-1 0 0 0,-1 1 0 0 0,0-1 0 0 0,0 1 0 0 0,0-1 0 0 0,0 1 0 0 0,0-1 1 0 0,1 1-1 0 0,-1-1 0 0 0,0 1 0 0 0,0-1 0 0 0,0 1 0 0 0,0-1 0 0 0,0 1 0 0 0,-1-1 0 0 0,1 1 0 0 0,0-1 0 0 0,0 0 0 0 0,-12-12-48 0 0,12 13 48 0 0,-6-5-18 0 0,-1 0 0 0 0,0 1-1 0 0,0 0 1 0 0,0 0 0 0 0,-1 0 0 0 0,1 1-1 0 0,-9-3 1 0 0,-61-12-78 0 0,70 16 88 0 0,-243-34-292 0 0,-7 15 4 0 0,238 20 279 0 0,-806-45-156 0 0,573 33 164 0 0,-1069-32 278 0 0,789 31-186 0 0,-64 1-12 0 0,-190-6-10 0 0,201-24 172 0 0,582 42-227 0 0,-22-1 73 0 0,-1-2 1 0 0,-38-11-1 0 0,56 12-80 0 0,8 3 1 0 0,0 0 1 0 0,0 0-1 0 0,0 0 1 0 0,0 0 0 0 0,0-1-1 0 0,0 1 1 0 0,-1 0-1 0 0,1 0 1 0 0,0 0-1 0 0,0 0 1 0 0,0 0-1 0 0,0 0 1 0 0,0 0 0 0 0,0 0-1 0 0,0 0 1 0 0,0-1-1 0 0,0 1 1 0 0,0 0-1 0 0,0 0 1 0 0,0 0-1 0 0,0 0 1 0 0,-1 0-1 0 0,1 0 1 0 0,0-1 0 0 0,0 1-1 0 0,0 0 1 0 0,0 0-1 0 0,0 0 1 0 0,0 0-1 0 0,0 0 1 0 0,0 0-1 0 0,1-1 1 0 0,-1 1 0 0 0,0 0-1 0 0,0 0 1 0 0,0 0-1 0 0,0 0 1 0 0,0-1-1 0 0,1 0-9 0 0,1-1 0 0 0,0 0 0 0 0,0 1-1 0 0,0-1 1 0 0,-1 1 0 0 0,1 0 0 0 0,1-1-1 0 0,-1 1 1 0 0,0 0 0 0 0,3-1 0 0 0,32-11-108 0 0,-27 9 86 0 0,87-25-218 0 0,127-20 0 0 0,-96 23 146 0 0,1508-258-762 0 0,-671 188 558 0 0,6 61 220 0 0,132 62 12 0 0,-1101-27 76 0 0,219 19 49 0 0,-161-11 23 0 0,91 23-1 0 0,-138-27 25 0 0,1 0 0 0 0,-1 1 0 0 0,19 10 0 0 0,-32-15-93 0 0,0 0 0 0 0,0 0-1 0 0,0 0 1 0 0,0 1-1 0 0,-1-1 1 0 0,1 0 0 0 0,0 0-1 0 0,0 0 1 0 0,0 0 0 0 0,0 0-1 0 0,0 0 1 0 0,0 0-1 0 0,0 0 1 0 0,0 0 0 0 0,0 0-1 0 0,0 0 1 0 0,-1 1 0 0 0,1-1-1 0 0,0 0 1 0 0,0 0-1 0 0,0 0 1 0 0,0 0 0 0 0,0 0-1 0 0,0 0 1 0 0,0 0 0 0 0,0 1-1 0 0,0-1 1 0 0,0 0 0 0 0,0 0-1 0 0,0 0 1 0 0,0 0-1 0 0,0 0 1 0 0,0 0 0 0 0,0 0-1 0 0,0 1 1 0 0,0-1 0 0 0,0 0-1 0 0,0 0 1 0 0,0 0-1 0 0,0 0 1 0 0,0 0 0 0 0,1 0-1 0 0,-1 0 1 0 0,0 0 0 0 0,0 1-1 0 0,0-1 1 0 0,0 0-1 0 0,0 0 1 0 0,0 0 0 0 0,0 0-1 0 0,0 0 1 0 0,0 0 0 0 0,0 0-1 0 0,1 0 1 0 0,-1 0-1 0 0,0 0 1 0 0,0 0 0 0 0,0 0-1 0 0,0 0 1 0 0,0 0 0 0 0,0 0-1 0 0,0 1 1 0 0,1-1-1 0 0,-1 0 1 0 0,0 0 0 0 0,0 0-1 0 0,0 0 1 0 0,0-1 0 0 0,-5 5 23 0 0,0 0 1 0 0,-1 0-1 0 0,0-1 1 0 0,0 0-1 0 0,0 0 1 0 0,0-1-1 0 0,0 0 1 0 0,0 0-1 0 0,-7 1 1 0 0,-60 13 127 0 0,-122 10-1 0 0,141-20-115 0 0,-767 62 273 0 0,-6-27-255 0 0,755-37-47 0 0,-1774 27-9 0 0,1102-61 54 0 0,720 28-51 0 0,-156-14 7 0 0,145 11-11 0 0,0-2 0 0 0,-64-20 0 0 0,94 25 1 0 0,0 1 0 0 0,0-1 0 0 0,1 0 0 0 0,-1 0 0 0 0,0 0 0 0 0,1-1 0 0 0,0 0 0 0 0,0 1 0 0 0,0-1 0 0 0,0-1 0 0 0,-4-4 0 0 0,7 8 1 0 0,1-1 0 0 0,-1 1 0 0 0,1-1-1 0 0,0 0 1 0 0,-1 1 0 0 0,1-1 0 0 0,0 0-1 0 0,0 1 1 0 0,0-1 0 0 0,-1 0 0 0 0,1 0-1 0 0,0 1 1 0 0,0-1 0 0 0,0 0-1 0 0,0 1 1 0 0,0-1 0 0 0,0 0 0 0 0,0 0-1 0 0,1 1 1 0 0,-1-1 0 0 0,0 0 0 0 0,0 0-1 0 0,0 1 1 0 0,1-2 0 0 0,0 1 3 0 0,0-1 0 0 0,1 0 0 0 0,-1 1-1 0 0,0-1 1 0 0,1 1 0 0 0,-1 0 0 0 0,1-1 0 0 0,2-1 0 0 0,15-8-52 0 0,1 1 1 0 0,0 1-1 0 0,0 0 1 0 0,1 2-1 0 0,34-8 1 0 0,-26 7-12 0 0,440-98-614 0 0,-315 75 516 0 0,750-140-351 0 0,6 42 326 0 0,80 45-153 0 0,-1 77-216 0 0,-842 15 359 0 0,241 45 0 0 0,-363-48 192 0 0,0 1 0 0 0,0 2 0 0 0,35 15 0 0 0,-56-21 9 0 0,1 0-1 0 0,-1 1 1 0 0,0-1 0 0 0,0 1-1 0 0,0 0 1 0 0,0 0-1 0 0,4 5 1 0 0,-7-7 1 0 0,0 0 1 0 0,-1 0 0 0 0,1 0 0 0 0,0 0-1 0 0,-1 0 1 0 0,1 0 0 0 0,-1 0-1 0 0,1 0 1 0 0,-1 1 0 0 0,1-1-1 0 0,-1 0 1 0 0,0 0 0 0 0,0 0-1 0 0,1 0 1 0 0,-1 1 0 0 0,0-1 0 0 0,0 0-1 0 0,0 0 1 0 0,0 0 0 0 0,0 1-1 0 0,-1-1 1 0 0,1 0 0 0 0,0 0-1 0 0,-1 0 1 0 0,1 0 0 0 0,0 1-1 0 0,-1-1 1 0 0,0 0 0 0 0,1 0 0 0 0,-1 0-1 0 0,1 0 1 0 0,-1 0 0 0 0,-1 1-1 0 0,-1 1 16 0 0,1-1 0 0 0,-1 1 0 0 0,0-1 1 0 0,0 1-1 0 0,0-1 0 0 0,-1 0 0 0 0,1 0 0 0 0,0-1 0 0 0,-5 3 0 0 0,-36 10 154 0 0,42-14-171 0 0,-66 17 257 0 0,-75 7 0 0 0,-79-1 92 0 0,182-19-306 0 0,-648 53 565 0 0,-8-24-399 0 0,-72-28-154 0 0,-90-39 0 0 0,282-41 149 0 0,446 49 40 0 0,100 18-124 0 0,1-1-1 0 0,-33-14 1 0 0,55 20-68 0 0,0 0 0 0 0,1-1 0 0 0,-1 0 0 0 0,-8-7 0 0 0,15 10-56 0 0,0 1-1 0 0,-1-1 1 0 0,1 1 0 0 0,0-1-1 0 0,0 1 1 0 0,-1-1-1 0 0,1 1 1 0 0,0-1 0 0 0,0 0-1 0 0,0 1 1 0 0,0-1-1 0 0,0 1 1 0 0,0-1-1 0 0,0 1 1 0 0,0-1 0 0 0,0 1-1 0 0,0-1 1 0 0,0 1-1 0 0,0-1 1 0 0,0 0 0 0 0,1 1-1 0 0,-1-1 1 0 0,0 1-1 0 0,0-1 1 0 0,0 1-1 0 0,1-1 1 0 0,-1 1 0 0 0,0 0-1 0 0,1-1 1 0 0,-1 0-1 0 0,1 1 6 0 0,1-3-10 0 0,0 0 1 0 0,1 0-1 0 0,-1 0 0 0 0,1 0 0 0 0,0 1 0 0 0,0-1 0 0 0,-1 1 0 0 0,2 0 1 0 0,-1 0-1 0 0,6-3 0 0 0,37-13-26 0 0,-41 16 17 0 0,50-15-230 0 0,56-10 1 0 0,61-3-153 0 0,-99 18 274 0 0,1429-168-249 0 0,-538 128 366 0 0,-219 58 54 0 0,-651-2-69 0 0,-1 4 1 0 0,111 24 0 0 0,-191-27-14 0 0,-13-5 27 0 0,1 0 1 0 0,-1 0 0 0 0,0 0 0 0 0,0 0 0 0 0,0 0-1 0 0,0 0 1 0 0,0 0 0 0 0,0 0 0 0 0,0 0-1 0 0,0 0 1 0 0,0 0 0 0 0,0 0 0 0 0,0 0-1 0 0,0 1 1 0 0,0-1 0 0 0,0 0 0 0 0,0 0-1 0 0,0 0 1 0 0,0 0 0 0 0,0 0 0 0 0,0 0-1 0 0,0 0 1 0 0,0 0 0 0 0,0 0 0 0 0,0 0 0 0 0,0 0-1 0 0,0 1 1 0 0,0-1 0 0 0,0 0 0 0 0,0 0-1 0 0,0 0 1 0 0,0 0 0 0 0,0 0 0 0 0,0 0-1 0 0,0 0 1 0 0,0 0 0 0 0,0 0 0 0 0,0 0-1 0 0,0 0 1 0 0,0 0 0 0 0,0 0 0 0 0,-1 0-1 0 0,1 1 1 0 0,0-1 0 0 0,0 0 0 0 0,0 0-1 0 0,0 0 1 0 0,0 0 0 0 0,0 0 0 0 0,0 0 0 0 0,0 0-1 0 0,0 0 1 0 0,0 0 0 0 0,0 0 0 0 0,0 0-1 0 0,-1 0 1 0 0,1 0 0 0 0,-15 3-10 0 0,14-3 9 0 0,-234 12 276 0 0,142-11-190 0 0,-1107 48 497 0 0,124-4-154 0 0,-15-28-428 0 0,716-23 32 0 0,6-21 0 0 0,344 25-16 0 0,1-2-1 0 0,-47-13 1 0 0,89 13-189 0 0,200-22-397 0 0,-137 19 418 0 0,179-20-162 0 0,610-53-122 0 0,208 36 214 0 0,0 87 42 0 0,-740-2 151 0 0,-231-22 6 0 0,118 36 1 0 0,-204-48 7 0 0,-8-4 10 0 0,0 0 0 0 0,0 2 0 0 0,0-1 0 0 0,-1 2 1 0 0,0 0-1 0 0,0 0 0 0 0,16 12 0 0 0,-27-18 5 0 0,0 1 0 0 0,-1-1 0 0 0,1 1 0 0 0,-1-1 0 0 0,1 1 0 0 0,-1-1 0 0 0,1 0 0 0 0,-1 1 0 0 0,1 0 0 0 0,-1-1 0 0 0,0 1 0 0 0,1-1 0 0 0,-1 1 0 0 0,0-1 0 0 0,1 1 0 0 0,-1 0 0 0 0,0-1 0 0 0,0 1 0 0 0,0 0 0 0 0,1-1 0 0 0,-1 1 0 0 0,0 0 0 0 0,0-1 0 0 0,0 1 0 0 0,0 1 0 0 0,-1-1 0 0 0,0 1 0 0 0,0-1 0 0 0,0 1 0 0 0,0-1 0 0 0,-1 1 0 0 0,1-1 0 0 0,0 0 0 0 0,-1 0 0 0 0,1 0 0 0 0,0 0 0 0 0,-1 0 0 0 0,0 0 0 0 0,1 0 0 0 0,-1 0 0 0 0,1 0 0 0 0,-4 0 0 0 0,-35 10 10 0 0,38-10-9 0 0,-60 10 33 0 0,-1-3 1 0 0,-68 1-1 0 0,67-5 8 0 0,-66 4 19 0 0,-521 23 98 0 0,-79-23-117 0 0,-3-23-9 0 0,-566-63 84 0 0,770 11 19 0 0,509 62-110 0 0,-9 0 16 0 0,-28-11 0 0 0,50 14-18 0 0,1-1 0 0 0,-1 1-1 0 0,1-1 1 0 0,0-1 0 0 0,0 1-1 0 0,0-1 1 0 0,0 0 0 0 0,1 0-1 0 0,-9-9 1 0 0,13 13-16 0 0,1-1-1 0 0,-1 0 1 0 0,0 1-1 0 0,1-1 1 0 0,-1 0-1 0 0,1 0 1 0 0,-1 1-1 0 0,1-1 1 0 0,-1 0 0 0 0,1 0-1 0 0,0 0 1 0 0,-1 1-1 0 0,1-1 1 0 0,0 0-1 0 0,0 0 1 0 0,-1 0-1 0 0,1 0 1 0 0,0 0 0 0 0,0 0-1 0 0,0 0 1 0 0,0 0-1 0 0,0 1 1 0 0,1-1-1 0 0,-1 0 1 0 0,0 0 0 0 0,0 0-1 0 0,0 0 1 0 0,1 0-1 0 0,-1 0 1 0 0,1 1-1 0 0,-1-1 1 0 0,0 0-1 0 0,1 0 1 0 0,-1 1 0 0 0,1-1-1 0 0,0 0 1 0 0,-1 1-1 0 0,1-1 1 0 0,0 0-1 0 0,-1 1 1 0 0,1-1-1 0 0,0 1 1 0 0,0-1 0 0 0,-1 1-1 0 0,1-1 1 0 0,1 0-1 0 0,6-2-11 0 0,-1-1-1 0 0,1 1 1 0 0,0 1 0 0 0,9-3-1 0 0,-16 5-1 0 0,125-27-258 0 0,139-11 1 0 0,-213 32 220 0 0,772-91-381 0 0,-175 49 303 0 0,4 28 16 0 0,73 27-5 0 0,30 54-66 0 0,-663-49 169 0 0,254 42-50 0 0,-313-46 57 0 0,36 13 0 0 0,-67-21 0 0 0,0 1 0 0 0,-1 0 0 0 0,1 1 0 0 0,0-1 0 0 0,-1 0 0 0 0,5 4 0 0 0,-7-5 0 0 0,0 0 0 0 0,0 0 0 0 0,0 0 0 0 0,0 0 0 0 0,0 0 0 0 0,0 0 0 0 0,0 0 0 0 0,1 1 0 0 0,-1-1 0 0 0,0 0 0 0 0,0 0 0 0 0,0 0 0 0 0,0 0 0 0 0,0 0 0 0 0,0 0 0 0 0,0 1 0 0 0,-1-1 0 0 0,1 0 0 0 0,0 0 0 0 0,0 0 0 0 0,0 0 0 0 0,0 0 0 0 0,0 0 0 0 0,0 0 0 0 0,0 1 0 0 0,0-1 0 0 0,0 0 0 0 0,0 0 0 0 0,0 0 0 0 0,0 0 0 0 0,0 0 0 0 0,0 0 0 0 0,0 0 0 0 0,-1 0 0 0 0,1 0 0 0 0,0 0 0 0 0,0 0 0 0 0,0 1 0 0 0,0-1 0 0 0,0 0 0 0 0,0 0 0 0 0,-10 3 0 0 0,-3-1 19 0 0,0-1 0 0 0,0 0 0 0 0,-24-2 0 0 0,23 0 8 0 0,-1343-63 694 0 0,552-1-721 0 0,424 30 0 0 0,-852-114 64 0 0,927 95 14 0 0,3-21 280 0 0,297 74-337 0 0,-13-4 114 0 0,1-1 0 0 0,-1-1 0 0 0,1-1 0 0 0,-31-18 0 0 0,47 25-112 0 0,0 0-1 0 0,1 0 0 0 0,-1 0 0 0 0,0-1 1 0 0,1 1-1 0 0,-1-1 0 0 0,1 1 0 0 0,0-1 1 0 0,-1 1-1 0 0,1-1 0 0 0,0 0 0 0 0,0 0 1 0 0,-1-2-1 0 0,2 3-13 0 0,0 1 1 0 0,0-1-1 0 0,0 0 0 0 0,0 0 0 0 0,0 0 1 0 0,0 0-1 0 0,0 0 0 0 0,0 0 1 0 0,1 1-1 0 0,-1-1 0 0 0,0 0 1 0 0,0 0-1 0 0,1 0 0 0 0,-1 1 0 0 0,1-1 1 0 0,-1 0-1 0 0,1 0 0 0 0,-1 1 1 0 0,1-1-1 0 0,-1 0 0 0 0,1 1 1 0 0,0-1-1 0 0,-1 1 0 0 0,1-1 1 0 0,0 1-1 0 0,-1-1 0 0 0,1 1 0 0 0,0-1 1 0 0,0 1-1 0 0,-1 0 0 0 0,1-1 1 0 0,2 1-1 0 0,13-7-6 0 0,1 1-1 0 0,0 1 1 0 0,0 1 0 0 0,1 1-1 0 0,30-3 1 0 0,-35 4-6 0 0,629-43-318 0 0,-594 43 306 0 0,482-12-10 0 0,0 23 0 0 0,692 100-1 0 0,-844-39 77 0 0,-332-54-139 0 0,-44-15-13 0 0,-152-6-177 0 0,-285-20 279 0 0,69 5-12 0 0,-1777-166-747 0 0,1935 163 744 0 0,-262-31-36 0 0,209 7 117 0 0,251 45-56 0 0,5 1 4 0 0,1 0 1 0 0,0 0-1 0 0,0-1 0 0 0,0 1 0 0 0,-7-5 1 0 0,9 5 26 0 0,6 1-22 0 0,132-3-402 0 0,-36 2 186 0 0,558-4-194 0 0,-404 7 369 0 0,151 3-22 0 0,637 70 43 0 0,-829-48 0 0 0,-209-27 33 0 0,-5 0-4 0 0,-13-3 17 0 0,-25-3 21 0 0,-199-13 125 0 0,103 9-119 0 0,-558-32-5 0 0,102 8-61 0 0,204 9 20 0 0,-227-19-1 0 0,410 27-28 0 0,-144-16 15 0 0,330 31 8 0 0,4 0 1 0 0,0 1-1 0 0,0-2 0 0 0,0 0 1 0 0,-15-5-1 0 0,46 7-53 0 0,206-6-466 0 0,41 0 220 0 0,-251 7 274 0 0,366 2-11 0 0,363 12 15 0 0,-652-10 0 0 0,92 7-36 0 0,274 52 0 0 0,-436-58 48 0 0,-29-7 22 0 0,-1 1 1 0 0,-17 0-1 0 0,-5 0 3 0 0,-455-18 264 0 0,186 11-282 0 0,141 1-19 0 0,-462-22 0 0 0,318 16 0 0 0,-92-7 0 0 0,239 9 54 0 0,-196-18 132 0 0,350 29-197 0 0,10 1-24 0 0,14 1-119 0 0,211-2-647 0 0,149 5 687 0 0,80 1 117 0 0,-402-4-3 0 0,547 25 0 0 0,-364-11 0 0 0,12 1 0 0 0,-117 0-2 0 0,-37-3 26 0 0,-97-14 80 0 0,-7 0-56 0 0,0-1 0 0 0,1 0 1 0 0,-1 0-1 0 0,1 0 0 0 0,-7-3 1 0 0,-12-4 73 0 0,-29-1 74 0 0,-1 3 0 0 0,-54 0 1 0 0,-16-2-212 0 0,-397-44-313 0 0,-172-50 266 0 0,571 81 60 0 0,-6-7 2 0 0,105 22 0 0 0,18 5-2 0 0,4 0-4 0 0,13 0-16 0 0,32 1-50 0 0,-26 0 30 0 0,110-1-158 0 0,93 1 43 0 0,69 6 128 0 0,183 6-17 0 0,-312-6 46 0 0,307 26 0 0 0,-392-18 31 0 0,-86-21 306 0 0,-6 2-251 0 0,-1 0-1 0 0,0 1 1 0 0,-1 0-1 0 0,1 1 1 0 0,-30-1 0 0 0,26 2-49 0 0,-1097-149-164 0 0,848 95 127 0 0,254 51-14 0 0,37 12-109 0 0,0 0 1 0 0,0-2 0 0 0,28 3 0 0 0,74 4-91 0 0,-88-10 204 0 0,291 19-120 0 0,163 13 117 0 0,-455-31 3 0 0,210 28-36 0 0,-513-56 200 0 0,208 21-142 0 0,-461-34-13 0 0,157 6 0 0 0,54 4 0 0 0,283 27 6 0 0,-37-5-45 0 0,110 18-512 0 0,235 15 48 0 0,-216-23 462 0 0,291 18 7 0 0,329 24-60 0 0,-671-45 120 0 0,-12-1 99 0 0,-99-6 395 0 0,30 0-431 0 0,-415-41-25 0 0,118-2-64 0 0,182 27 0 0 0,166 20-21 0 0,103 17-499 0 0,549 19 215 0 0,-434-25 263 0 0,197 5 118 0 0,-387-14-12 0 0,-10 0 58 0 0,-17-5 392 0 0,-9-1-382 0 0,-1 1-1 0 0,1 1 1 0 0,-1 2-1 0 0,-29-1 0 0 0,7 1-68 0 0,-909-85-47 0 0,807 64-512 0 0,334 37-148 0 0,-107-11 488 0 0,174 10 118 0 0,216 16-60 0 0,-458-28 98 0 0,128 14 0 0 0,-127-11 40 0 0,-12-4-40 0 0,0 0 1 0 0,0 0-1 0 0,0 0 1 0 0,0 0-1 0 0,0 0 0 0 0,0 0 1 0 0,0 0-1 0 0,0 0 1 0 0,0 0-1 0 0,0 0 0 0 0,0 0 1 0 0,0 0-1 0 0,0 0 1 0 0,0 0-1 0 0,0 0 1 0 0,0 0-1 0 0,0 0 0 0 0,-1 0 1 0 0,1 0-1 0 0,0 0 1 0 0,0 0-1 0 0,0 0 0 0 0,0 0 1 0 0,0 0-1 0 0,0 0 1 0 0,0 0-1 0 0,0 0 0 0 0,0 0 1 0 0,0 0-1 0 0,0 0 1 0 0,0 0-1 0 0,0 0 0 0 0,0 0 1 0 0,0 0-1 0 0,0 0 1 0 0,0 1-1 0 0,0-1 1 0 0,0 0-1 0 0,0 0 0 0 0,0 0 1 0 0,0 0-1 0 0,0 0 1 0 0,0 0-1 0 0,0 0 0 0 0,0 0 1 0 0,0 0-1 0 0,0 0 1 0 0,0 0-1 0 0,0 0 0 0 0,0 0 1 0 0,0 0-1 0 0,0 0 1 0 0,0 0-1 0 0,0 0 0 0 0,0 0 1 0 0,0 0-1 0 0,0 0 1 0 0,1 0-1 0 0,-1 0 1 0 0,0 0-1 0 0,0 0 0 0 0,0 0 1 0 0,0 1-1 0 0,0-1 1 0 0,0 0-1 0 0,0 0 0 0 0,0 0 1 0 0,0 0-1 0 0,-8 1 55 0 0,-19 0 47 0 0,0-1 1 0 0,-26-3-1 0 0,7 0-20 0 0,-525-35 66 0 0,87 4-66 0 0,482 34-82 0 0,-152-13 0 0 0,151 13-54 0 0,16 8-140 0 0,-5-4 134 0 0,1 0 1 0 0,0-1 0 0 0,1 0 0 0 0,-1-1-1 0 0,16 2 1 0 0,52 1-25 0 0,-36-4 84 0 0,636 37-187 0 0,-389-6 176 0 0,-271-29 11 0 0,-2-1 11 0 0,-234-21 230 0 0,-4-1-261 0 0,91-5 68 0 0,67 11-32 0 0,58 13-19 0 0,-20-7 24 0 0,24 8 201 0 0,6 0-214 0 0,0-1 0 0 0,0 1 0 0 0,0 0-1 0 0,0-1 1 0 0,-1 1 0 0 0,5-2 0 0 0,8-1 1 0 0,51-2-44 0 0,120 9-1 0 0,-88 0 19 0 0,803 56-36 0 0,-873-57 83 0 0,-9-1 0 0 0,-1 0 0 0 0,1 2 1 0 0,0 0-1 0 0,19 7 0 0 0,-35-10 110 0 0,-200-21 376 0 0,-89-18-398 0 0,-145 2 231 0 0,294 36-308 0 0,134 0-105 0 0,11 6-445 0 0,-2-3 467 0 0,0 1 0 0 0,0-1 0 0 0,1 0-1 0 0,-1 0 1 0 0,1 0 0 0 0,-1-1 0 0 0,1 0-1 0 0,9 1 1 0 0,70 8 16 0 0,-56-9-20 0 0,232 21 34 0 0,178 21 77 0 0,-386-35 7 0 0,-44-6 131 0 0,-36-5 2 0 0,-141-15 224 0 0,-91-12-354 0 0,182 18-75 0 0,-185-32 0 0 0,201 30 0 0 0,-81-14-14 0 0,139 26-56 0 0,39 14-142 0 0,243 32 109 0 0,6-18-9 0 0,-121-13 87 0 0,6 1 34 0 0,185 19 36 0 0,-323-30-30 0 0,1-2 0 0 0,0-1-1 0 0,0-1 1 0 0,45-7 0 0 0,410-39 235 0 0,-436 42-244 0 0,32 1 36 0 0,-1 4 0 0 0,1 3 0 0 0,138 26 0 0 0,-210-28-41 0 0,-5-1 1 0 0,0 1 1 0 0,-1 0-1 0 0,1 0 0 0 0,7 4 0 0 0,-34-2 58 0 0,-165-3 15 0 0,131-2-67 0 0,-800-37 45 0 0,258-14 11 0 0,557 44-64 0 0,36 7-27 0 0,7 0 8 0 0,8 0-20 0 0,378 10-262 0 0,129 4 247 0 0,-497-13 54 0 0,324 14-64 0 0,-327-11 54 0 0,-34-4 16 0 0,-25 0 0 0 0,8 2 16 0 0,-616-33 58 0 0,415 14 27 0 0,-122-15 85 0 0,671 57-713 0 0,-167-16 519 0 0,-37-1 2 0 0,212 20 0 0 0,-413-23-253 0 0,9-6 244 0 0,-387-3 181 0 0,56 6 172 0 0,196-6-290 0 0,212 5-152 0 0,62 13-336 0 0,133-10 198 0 0,-108-4 184 0 0,766 3 52 0 0,-844-3 28 0 0,-12-1 40 0 0,-12-1 92 0 0,-5 1-62 0 0,-71-5-19 0 0,-103-22 0 0 0,93 10-38 0 0,-32-7 156 0 0,133 25-133 0 0,32 1-7 0 0,-10-1-48 0 0,22 1-22 0 0,152 5-126 0 0,-68 4 139 0 0,42 4 0 0 0,135 27 0 0 0,-231-30-13 0 0,-35-6 4 0 0,-1 2 0 0 0,0 2 0 0 0,64 21 0 0 0,-125-30 174 0 0,8 1-147 0 0,-126-9 120 0 0,-219-20-442 0 0,71-13 187 0 0,111 5 110 0 0,178 36-115 0 0,7 3 22 0 0,20 3-48 0 0,36 8-35 0 0,383 40 100 0 0,-311-42 75 0 0,790 38 8 0 0,-916-49 0 0 0,184 14 64 0 0,-608-57 334 0 0,371 38-390 0 0,-30-4-1 0 0,-99-24-1 0 0,173 33 47 0 0,170 13-60 0 0,-93-5 6 0 0,103 8 1 0 0,127 14 0 0 0,-20-1 0 0 0,-120-13 12 0 0,-162-16 112 0 0,-30-6 103 0 0,8 1-142 0 0,-155-21-60 0 0,-9-2-66 0 0,171 26 40 0 0,-27-5-30 0 0,-63-20-1 0 0,96 24 32 0 0,8 0-1 0 0,7 2-9 0 0,-9 1 8 0 0,35-2-157 0 0,59 6 0 0 0,-85-3 160 0 0,82 5-37 0 0,192 22-110 0 0,-268-25 136 0 0,-27 1-44 0 0,-46 1 73 0 0,1-2 0 0 0,-61-6 0 0 0,56 1-12 0 0,-632-44 57 0 0,677 45-64 0 0,7 0 0 0 0,1 0 0 0 0,-1 0 0 0 0,-17-6 0 0 0,104 9-242 0 0,229 21 100 0 0,-50-11 97 0 0,-114-7 26 0 0,-21-3 33 0 0,78 7 67 0 0,-196-9 315 0 0,-300-7 68 0 0,290 7-451 0 0,-76-5-13 0 0,-138-14 0 0 0,102 7 26 0 0,-5 1-2 0 0,571 34-751 0 0,-380-22 676 0 0,77 0-13 0 0,-129 1 64 0 0,-15-2 0 0 0,0 0 0 0 0,0 0 0 0 0,0 0 0 0 0,0 0 0 0 0,-1 0 0 0 0,1 0 0 0 0,0 0 0 0 0,0 0 0 0 0,0 0 0 0 0,0 0 0 0 0,0 0 0 0 0,0 0 0 0 0,0 0 0 0 0,0 0 0 0 0,0 0 0 0 0,0 0 0 0 0,0 0 0 0 0,0 0 0 0 0,0 0 0 0 0,0 0 0 0 0,0 0 0 0 0,0 0 0 0 0,0 0 0 0 0,0 0 0 0 0,0 0 0 0 0,0 0 0 0 0,0 1 0 0 0,0-1 0 0 0,0 0 0 0 0,0 0 0 0 0,0 0 0 0 0,0 0 0 0 0,0 0 0 0 0,0 0 0 0 0,0 0 0 0 0,0 0 0 0 0,0 0 0 0 0,0 0 0 0 0,0 0 0 0 0,0 0 0 0 0,0 0 0 0 0,0 0 0 0 0,0 0 0 0 0,0 0 0 0 0,0 0 0 0 0,0 0 0 0 0,0 0 0 0 0,0 0 0 0 0,0 1 0 0 0,0-1 0 0 0,0 0 0 0 0,0 0 0 0 0,0 0 0 0 0,0 0 0 0 0,0 0 0 0 0,0 0 0 0 0,0 0 0 0 0,0 0 0 0 0,0 0 0 0 0,0 0 0 0 0,1 0 0 0 0,-1 0 0 0 0,0 0 0 0 0,0 0 0 0 0,-10 3 0 0 0,-20 2 0 0 0,-43 2-1 0 0,24-3 14 0 0,-899 65 263 0 0,719-56-236 0 0,-178 8-40 0 0,-244 17 0 0 0,634-37-18 0 0,14-1-69 0 0,7 2 10 0 0,15 6 18 0 0,0-1 0 0 0,0-1 0 0 0,1-1 0 0 0,36 5 0 0 0,89 1-93 0 0,-104-9 149 0 0,1458 51-863 0 0,-901-45-196 0 0,-1 29 32 0 0,-530-29 977 0 0,136 25 14 0 0,-193-31 76 0 0,0 1-1 0 0,17 8 1 0 0,-27-11-30 0 0,0 1-1 0 0,1-1 0 0 0,-1 0 0 0 0,0 0 0 0 0,0 0 1 0 0,0 0-1 0 0,0 0 0 0 0,1 1 0 0 0,-1-1 0 0 0,0 0 0 0 0,0 0 1 0 0,0 0-1 0 0,0 1 0 0 0,0-1 0 0 0,0 0 0 0 0,0 0 1 0 0,0 0-1 0 0,0 1 0 0 0,0-1 0 0 0,0 0 0 0 0,0 0 1 0 0,0 1-1 0 0,0-1 0 0 0,0 0 0 0 0,0 0 0 0 0,0 0 1 0 0,0 1-1 0 0,0-1 0 0 0,0 0 0 0 0,0 0 0 0 0,0 0 0 0 0,0 1 1 0 0,0-1-1 0 0,0 0 0 0 0,-1 0 0 0 0,1 0 0 0 0,0 0 1 0 0,0 1-1 0 0,0-1 0 0 0,-1 0 0 0 0,-4 6 72 0 0,2-3-48 0 0,-1-1-1 0 0,0 0 1 0 0,0 0-1 0 0,0 0 1 0 0,0 0-1 0 0,0-1 1 0 0,-1 0-1 0 0,1 1 1 0 0,0-2-1 0 0,-10 2 1 0 0,5 0 0 0 0,-235 19 268 0 0,124-15-221 0 0,-718 33 125 0 0,-5-29 624 0 0,388-6-152 0 0,21 7 4 0 0,215-4-373 0 0,208-7-287 0 0,-136 8 227 0 0,118-5-129 0 0,0 1-1 0 0,-55 16 0 0 0,82-20-109 0 0,0 1 0 0 0,0 0 0 0 0,0-1 0 0 0,0 1 0 0 0,0 0 0 0 0,0 0 0 0 0,1 0 0 0 0,-1 1 0 0 0,0-1 0 0 0,1 0 0 0 0,-1 1 0 0 0,1-1 0 0 0,-3 4 0 0 0,4-5-8 0 0,0 0-1 0 0,0 0 1 0 0,0 0-1 0 0,0 0 1 0 0,0 0 0 0 0,0 0-1 0 0,0 0 1 0 0,0 0-1 0 0,-1 1 1 0 0,1-1-1 0 0,0 0 1 0 0,0 0-1 0 0,0 0 1 0 0,0 0-1 0 0,0 0 1 0 0,0 0-1 0 0,0 0 1 0 0,0 1 0 0 0,0-1-1 0 0,0 0 1 0 0,0 0-1 0 0,0 0 1 0 0,0 0-1 0 0,0 0 1 0 0,0 0-1 0 0,0 1 1 0 0,0-1-1 0 0,1 0 1 0 0,-1 0-1 0 0,0 0 1 0 0,0 0 0 0 0,0 0-1 0 0,0 0 1 0 0,0 0-1 0 0,0 0 1 0 0,0 1-1 0 0,0-1 1 0 0,0 0-1 0 0,3 3-18 0 0,0 1-1 0 0,0-1 1 0 0,0 0-1 0 0,0 0 0 0 0,1 0 1 0 0,-1-1-1 0 0,1 1 1 0 0,0-1-1 0 0,0 0 0 0 0,0 0 1 0 0,0 0-1 0 0,0 0 1 0 0,6 1-1 0 0,10 3-98 0 0,32 4 0 0 0,-50-9 114 0 0,270 27-234 0 0,8-20 96 0 0,936-13 148 0 0,-81-1-24 0 0,-965 8-8 0 0,731 22-522 0 0,-704-3 486 0 0,-232-20 10 0 0,-224-7 147 0 0,22 1 102 0 0,-267 4 77 0 0,-283-3-88 0 0,-81 0-29 0 0,8 0 32 0 0,827 4-132 0 0,-5-1 123 0 0,-42-5 1 0 0,89 6-167 0 0,0 0 0 0 0,13-2 1 0 0,4 0-70 0 0,441-38-430 0 0,-113 8 456 0 0,216-15 105 0 0,208 6-388 0 0,-509 30 96 0 0,505-9-697 0 0,-560 16 696 0 0,97-1-146 0 0,-2 17 325 0 0,-281-10 551 0 0,-38-11 109 0 0,3 6-504 0 0,0 0 1 0 0,0 0-1 0 0,0 0 1 0 0,-1 1 0 0 0,-13-3-1 0 0,-41-3 277 0 0,47 7-299 0 0,-278-15 309 0 0,112 8-318 0 0,38-1-85 0 0,-544-37 0 0 0,540 33 0 0 0,-343-35-3 0 0,331 26 12 0 0,-162-46 1 0 0,306 65 29 0 0,0-2 0 0 0,0 0 0 0 0,1-1 0 0 0,0 0 1 0 0,0-1-1 0 0,-23-15 0 0 0,36 21-34 0 0,1 1 1 0 0,0 0-1 0 0,0-1 1 0 0,-1 1-1 0 0,1-1 0 0 0,0 1 1 0 0,0 0-1 0 0,0-1 1 0 0,0 1-1 0 0,0-1 1 0 0,-1 1-1 0 0,1 0 1 0 0,0-1-1 0 0,0 1 1 0 0,0-1-1 0 0,0 1 1 0 0,0-1-1 0 0,0 1 1 0 0,0 0-1 0 0,0-1 1 0 0,0 1-1 0 0,1-1 0 0 0,-1 1 1 0 0,0-1-1 0 0,0 1 1 0 0,0 0-1 0 0,0-1 1 0 0,1 1-1 0 0,-1 0 1 0 0,0-1-1 0 0,0 1 1 0 0,1 0-1 0 0,-1-1 1 0 0,1 0-1 0 0,-1 1 10 0 0,2-2-8 0 0,0 0-1 0 0,0 0 0 0 0,0 0 1 0 0,0 0-1 0 0,0 1 0 0 0,0-1 1 0 0,1 0-1 0 0,-1 1 1 0 0,0 0-1 0 0,5-2 0 0 0,29-9 26 0 0,-25 9-30 0 0,53-14-40 0 0,106-14 0 0 0,70 7-85 0 0,-129 14 93 0 0,934-35-55 0 0,-421 79 31 0 0,-554-26 54 0 0,107 24 0 0 0,-153-24 0 0 0,-23-8 0 0 0,0 0 0 0 0,-1 0 0 0 0,1 0 0 0 0,0 1 0 0 0,-1-1 0 0 0,1 0 0 0 0,0 0 0 0 0,-1 1 0 0 0,1-1 0 0 0,-1 0 0 0 0,1 1 0 0 0,-1-1 0 0 0,1 1 0 0 0,-1-1 0 0 0,1 1 0 0 0,-1-1 0 0 0,1 2 0 0 0,-1-2 0 0 0,-1 1 0 0 0,0 0 0 0 0,0-1 0 0 0,0 1 0 0 0,0-1 0 0 0,1 1 0 0 0,-1-1 0 0 0,0 1 0 0 0,0-1 0 0 0,0 0 0 0 0,0 1 0 0 0,0-1 0 0 0,0 0 0 0 0,0 0 0 0 0,0 0 0 0 0,0 0 0 0 0,-2 0 0 0 0,-23 2 0 0 0,-526 5 226 0 0,1-26 47 0 0,-71-19 226 0 0,557 29-355 0 0,63 9-78 0 0,18 1-62 0 0,316 16-294 0 0,-163-12 272 0 0,59 5-40 0 0,553 40-37 0 0,-778-49 15 0 0,-6-2-1 0 0,-493-25-258 0 0,446 24 323 0 0,-641-9 413 0 0,548 17-352 0 0,60-2-26 0 0,67-3-8 0 0,13-1 42 0 0,6 1-14 0 0,10 2-95 0 0,1 1 1 0 0,0-2-1 0 0,-1 0 1 0 0,1-1-1 0 0,0 0 1 0 0,25-3-1 0 0,-19 2 28 0 0,625-24 1 0 0,-196 5 32 0 0,-310 14-5 0 0,582-22 0 0 0,-706 27-1 0 0,14-2-26 0 0,1 0 0 0 0,53-13 0 0 0,-80 13-16 0 0,-3-7 43 0 0,-1 8 3 0 0,0 0 1 0 0,0 0 0 0 0,0 0-1 0 0,0 0 1 0 0,0 0-1 0 0,0 0 1 0 0,0 0-1 0 0,0 0 1 0 0,0 0-1 0 0,-1 1 1 0 0,1-1-1 0 0,0 0 1 0 0,0 1-1 0 0,-1-1 1 0 0,1 1 0 0 0,-2-1-1 0 0,-26-4 37 0 0,27 4-33 0 0,-102-5 5 0 0,44 5-67 0 0,-44-1 32 0 0,170 9-37 0 0,277 0 0 0 0,-209-8 47 0 0,68 2 14 0 0,-151 2-1 0 0,52 5 0 0 0,-94-5 0 0 0,-12-2 0 0 0,-12 1 0 0 0,14-2 0 0 0,-523 3 8 0 0,0-30 282 0 0,299 7-49 0 0,238 16-209 0 0,-5 1-67 0 0,31-5-36 0 0,0 1 0 0 0,0 2 0 0 0,46 1 0 0 0,-51 3 26 0 0,283-8-368 0 0,13-1-246 0 0,-329 10 658 0 0,19-1-43 0 0,29 2 0 0 0,-76 2 20 0 0,6 1 78 0 0,-297 16 219 0 0,275-18-190 0 0,-136 9 163 0 0,168-11-225 0 0,204-7-51 0 0,-75 1-28 0 0,700-16-49 0 0,-758 18 104 0 0,37-1 21 0 0,-95 5 57 0 0,-4-1 14 0 0,-8-3-46 0 0,0 0-1 0 0,1 1 1 0 0,-1 0-1 0 0,-15-2 1 0 0,-46-4 5 0 0,51 7-64 0 0,-99-6-26 0 0,-54-7 4 0 0,131 10 38 0 0,28 4 0 0 0,-1-1 0 0 0,1 0 0 0 0,0-1 0 0 0,-18-6 0 0 0,22 4-12 0 0,9 4-52 0 0,16 0-44 0 0,192 5-182 0 0,-58 1 154 0 0,11 1-46 0 0,-122-4 159 0 0,1 2 0 0 0,53 13 0 0 0,-80-14 28 0 0,-144-29 275 0 0,94 19-282 0 0,29 6 4 0 0,0 0 0 0 0,0-1 1 0 0,1 0-1 0 0,-1 0 0 0 0,-9-5 0 0 0,16 6 51 0 0,39 6-3 0 0,-1-2-89 0 0,39 8-1 0 0,19 3 45 0 0,250 1 59 0 0,-202-13-59 0 0,-1 1-63 0 0,-166-11 136 0 0,9 1-49 0 0,-156-38 45 0 0,2 11-74 0 0,165 34-4 0 0,10 3-8 0 0,11 3-36 0 0,166 31-110 0 0,-27-7 60 0 0,-145-27 103 0 0,-10-3-4 0 0,0 0-1 0 0,0 0 0 0 0,0 0 0 0 0,0 0 1 0 0,0 0-1 0 0,0 0 0 0 0,0 0 0 0 0,0 0 1 0 0,0 0-1 0 0,0 0 0 0 0,0 0 1 0 0,0 0-1 0 0,0 0 0 0 0,0 0 0 0 0,0 0 1 0 0,0 0-1 0 0,0 0 0 0 0,0 0 0 0 0,0 0 1 0 0,0 0-1 0 0,0 0 0 0 0,0 0 1 0 0,0 0-1 0 0,0 0 0 0 0,0 1 0 0 0,0-1 1 0 0,0 0-1 0 0,0 0 0 0 0,0 0 0 0 0,0 0 1 0 0,0 0-1 0 0,0 0 0 0 0,0 0 1 0 0,0 0-1 0 0,0 0 0 0 0,0 0 0 0 0,0 0 1 0 0,0 0-1 0 0,0 0 0 0 0,0 0 1 0 0,0 0-1 0 0,0 0 0 0 0,0 0 0 0 0,0 0 1 0 0,0 0-1 0 0,0 0 0 0 0,0 0 0 0 0,0 0 1 0 0,-19 0 41 0 0,5 0-9 0 0,-334 3 695 0 0,299-3-676 0 0,-110 3 122 0 0,151-3-171 0 0,-1 1 6 0 0,0 0-1 0 0,0 1 1 0 0,-13 3 0 0 0,22-5-11 0 0,0 0 1 0 0,0 0 0 0 0,0 0-1 0 0,0 0 1 0 0,0 1 0 0 0,0-1 0 0 0,0 0-1 0 0,0 0 1 0 0,0 0 0 0 0,0 0 0 0 0,0 0-1 0 0,0 0 1 0 0,1 0 0 0 0,-1 0-1 0 0,0 0 1 0 0,0 0 0 0 0,0 0 0 0 0,0 0-1 0 0,0 0 1 0 0,0 0 0 0 0,0 0-1 0 0,0 0 1 0 0,0 0 0 0 0,0 1 0 0 0,0-1-1 0 0,0 0 1 0 0,0 0 0 0 0,0 0-1 0 0,0 0 1 0 0,0 0 0 0 0,0 0 0 0 0,0 0-1 0 0,0 0 1 0 0,0 0 0 0 0,0 0-1 0 0,0 0 1 0 0,0 0 0 0 0,0 0 0 0 0,0 0-1 0 0,0 1 1 0 0,0-1 0 0 0,0 0-1 0 0,0 0 1 0 0,0 0 0 0 0,-1 0 0 0 0,1 0-1 0 0,0 0 1 0 0,0 0 0 0 0,0 0 0 0 0,0 0-1 0 0,0 0 1 0 0,7 5-24 0 0,0-1 1 0 0,0 0-1 0 0,0-1 1 0 0,1 1-1 0 0,0-2 1 0 0,12 5-1 0 0,55 8-18 0 0,-60-12 29 0 0,155 19-26 0 0,-49-8 26 0 0,-50-7 14 0 0,95-3 0 0 0,-145-4 0 0 0,-14 0-2 0 0,22 2 16 0 0,-59-13 309 0 0,-114-10-132 0 0,81 13-157 0 0,-172-10 95 0 0,88 9-52 0 0,-89 9-67 0 0,221 0-30 0 0,12 0-80 0 0,6 2-20 0 0,5 2 84 0 0,0 0-1 0 0,1 0 0 0 0,-1 0 0 0 0,1-1 0 0 0,0 0 1 0 0,0-1-1 0 0,10 1 0 0 0,72 7-23 0 0,-66-8 20 0 0,175 2-66 0 0,-59-4 17 0 0,-39 2 50 0 0,-23-1-11 0 0,79 11 0 0 0,-136-8 40 0 0,-5 3-33 0 0,-7 4 32 0 0,-9-9 14 0 0,-1-1 0 0 0,1 0 0 0 0,-1 0-1 0 0,1 0 1 0 0,-1 1 0 0 0,0-1 0 0 0,0 0-1 0 0,1 0 1 0 0,-1 1 0 0 0,0-1 0 0 0,0 0-1 0 0,0 0 1 0 0,-1 1 0 0 0,1-1 0 0 0,0 0-1 0 0,0 0 1 0 0,-1 1 0 0 0,1-1 0 0 0,0 0-1 0 0,-1 0 1 0 0,0 0 0 0 0,1 0-1 0 0,-1 1 1 0 0,1-1 0 0 0,-1 0 0 0 0,0 0-1 0 0,0 0 1 0 0,0 0 0 0 0,0-1 0 0 0,0 1-1 0 0,0 0 1 0 0,-1 1 0 0 0,-3 2 23 0 0,-1 0 0 0 0,0 0 0 0 0,0-1 0 0 0,-10 5 1 0 0,-53 21 259 0 0,-133 35 0 0 0,-81-1 12 0 0,38-10-99 0 0,-371 87-26 0 0,249-47-167 0 0,207-55-469 0 0,-174 20 0 0 0,304-52-393 0 0,81-1 596 0 0,0-3 0 0 0,68-5-1 0 0,-91 2 198 0 0,577-32-1189 0 0,-370 21 465 0 0,296-1-1724 0 0,-508 15 2494 0 0,141 8-283 0 0,-122-5 433 0 0,74 17-1 0 0,-112-21 62 0 0,-5 2 254 0 0,-1-1-378 0 0,1 0 0 0 0,0 0 0 0 0,-1 0-1 0 0,1 0 1 0 0,-1 0 0 0 0,1 0 0 0 0,-1 0 0 0 0,0-1-1 0 0,0 1 1 0 0,0-1 0 0 0,0 1 0 0 0,0-1-1 0 0,0 0 1 0 0,-1 0 0 0 0,-2 1 0 0 0,-5 2 122 0 0,0 0-1 0 0,-15 2 1 0 0,-309 48 1413 0 0,206-37-1270 0 0,-950 130 775 0 0,299-61-1040 0 0,394-46-8 0 0,61-6-660 0 0,339-41 206 0 0,54-18-167 0 0,100-22-1 0 0,-123 35 431 0 0,333-78-654 0 0,-147 36 414 0 0,362-53 2 0 0,-430 82 334 0 0,218-28 33 0 0,-136 21 0 0 0,257-21-224 0 0,-340 37 135 0 0,-27 3-39 0 0,-132 12 365 0 0,-7 1-194 0 0,1 1-1 0 0,-1-1 0 0 0,0 0 1 0 0,0 1-1 0 0,0 0 0 0 0,-4 1 1 0 0,-8 3 15 0 0,-85 12 196 0 0,-106 4 0 0 0,87-10-30 0 0,39-3-71 0 0,-392 35 586 0 0,242-27-499 0 0,-383 18 169 0 0,598-34-396 0 0,-391-11 102 0 0,396 10-101 0 0,-8-1 30 0 0,-28-6 0 0 0,42 7-32 0 0,0 0 1 0 0,0-1-1 0 0,0 1 1 0 0,0-1 0 0 0,0 0-1 0 0,0 0 1 0 0,1 0 0 0 0,-1 0-1 0 0,1-1 1 0 0,0 1-1 0 0,-1-1 1 0 0,-3-4 0 0 0,6 6-5 0 0,1 0 0 0 0,-1 1 0 0 0,1-1 0 0 0,0 0 0 0 0,-1 0 0 0 0,1 0 0 0 0,-1 0 1 0 0,1 1-1 0 0,0-1 0 0 0,0 0 0 0 0,-1 0 0 0 0,1 0 0 0 0,0 0 0 0 0,0 0 0 0 0,0 0 0 0 0,0 0 0 0 0,0 0 1 0 0,0 0-1 0 0,0 0 0 0 0,1 1 0 0 0,-1-1 0 0 0,0 0 0 0 0,0 0 0 0 0,1 0 0 0 0,-1 0 0 0 0,0 0 1 0 0,1 1-1 0 0,-1-1 0 0 0,1 0 0 0 0,-1 0 0 0 0,1 1 0 0 0,0-1 0 0 0,-1 0 0 0 0,1 1 0 0 0,0-1 1 0 0,1-1-1 0 0,3-2 26 0 0,0 0-1 0 0,1 1 1 0 0,-1 0 0 0 0,8-4 0 0 0,-11 6-30 0 0,59-27-82 0 0,1 3 0 0 0,95-26-1 0 0,134-16-205 0 0,-166 41 172 0 0,379-58-448 0 0,-153 50 230 0 0,2 21 188 0 0,-335 13 148 0 0,-1 1 0 0 0,1 1 0 0 0,30 6 0 0 0,-45-7 62 0 0,-12 4 1 0 0,1-1-58 0 0,-11 3 20 0 0,0-2 0 0 0,0 0-1 0 0,-29 2 1 0 0,9-1 33 0 0,-430 57 600 0 0,-6-21-219 0 0,-200-5 68 0 0,656-36-498 0 0,-636 17 113 0 0,43-28-122 0 0,544 7-1 0 0,-67-9 182 0 0,684 23-689 0 0,28-17 45 0 0,-518 6 410 0 0,500 19-278 0 0,-389-11 250 0 0,53 7 9 0 0,349 69-1 0 0,-548-79 61 0 0,137 32 3 0 0,-132-29-8 0 0,-1 2 0 0 0,0 1 0 0 0,36 18 0 0 0,-57-25 24 0 0,-1 0 0 0 0,1 1 0 0 0,0 0 0 0 0,-1 0 0 0 0,0 0 0 0 0,0 0 0 0 0,5 8 0 0 0,-9-11-6 0 0,-1 0 1 0 0,1 0 0 0 0,-1 0 0 0 0,0 0 0 0 0,0 0 0 0 0,0 0 0 0 0,0 1-1 0 0,0-1 1 0 0,0 0 0 0 0,-1 0 0 0 0,1 1 0 0 0,-1-1 0 0 0,1 0 0 0 0,-1 1-1 0 0,0-1 1 0 0,0 1 0 0 0,0-1 0 0 0,0 0 0 0 0,-1 1 0 0 0,1-1 0 0 0,-1 0-1 0 0,1 1 1 0 0,-1-1 0 0 0,0 0 0 0 0,0 0 0 0 0,0 1 0 0 0,-1 1 0 0 0,-2 2 11 0 0,0-1-1 0 0,0 0 1 0 0,0 0 0 0 0,-1 0 0 0 0,0 0 0 0 0,1-1 0 0 0,-2 0 0 0 0,1 0 0 0 0,-9 5-1 0 0,-3 0 28 0 0,0-1 0 0 0,-24 9 0 0 0,-42 8 106 0 0,-159 27 0 0 0,201-44-120 0 0,-535 75 275 0 0,400-60-254 0 0,-1340 102 166 0 0,1464-123-203 0 0,-655 11 176 0 0,510-12-147 0 0,-101-2 65 0 0,3-19 142 0 0,275 18-219 0 0,-48-8 172 0 0,66 9-150 0 0,445-35-1117 0 0,-244 14 704 0 0,601-50-350 0 0,4 22-679 0 0,1 41 33 0 0,-2 58 744 0 0,-520-11 1063 0 0,-222-27-242 0 0,0 4 0 0 0,89 32 0 0 0,-141-43-148 0 0,50 21 379 0 0,-53-22-327 0 0,0 0-1 0 0,0 1 1 0 0,-1 0-1 0 0,1 0 1 0 0,-1 1-1 0 0,9 8 0 0 0,-13-12-95 0 0,-1-1-1 0 0,1 1 1 0 0,0 0-1 0 0,-1 0 0 0 0,1-1 1 0 0,-1 1-1 0 0,1 0 0 0 0,-1 0 1 0 0,0-1-1 0 0,1 1 1 0 0,-1 0-1 0 0,0 0 0 0 0,1 0 1 0 0,-1 0-1 0 0,0 0 1 0 0,0 0-1 0 0,0 0 0 0 0,0-1 1 0 0,0 1-1 0 0,0 0 1 0 0,0 0-1 0 0,0 0 0 0 0,0 0 1 0 0,0 0-1 0 0,-1 0 0 0 0,1 0 1 0 0,0-1-1 0 0,-1 1 1 0 0,1 0-1 0 0,0 0 0 0 0,-1 0 1 0 0,1-1-1 0 0,-2 2 1 0 0,0 1 5 0 0,0-1 1 0 0,-1 0-1 0 0,1 0 1 0 0,-1 0 0 0 0,0-1-1 0 0,1 1 1 0 0,-1-1-1 0 0,-5 3 1 0 0,-16 5 70 0 0,1-2 1 0 0,-2 0-1 0 0,-42 6 0 0 0,-83 1 110 0 0,124-12-174 0 0,-870 50 257 0 0,739-46-286 0 0,-565 15 50 0 0,-658-20 406 0 0,791-13 285 0 0,574 10-654 0 0,12 2-1 0 0,6 0-14 0 0,195-14-324 0 0,40-4 9 0 0,271-29-83 0 0,-265 26 282 0 0,127-9-55 0 0,279 0-399 0 0,145 33 24 0 0,-213 43 294 0 0,-551-43 161 0 0,87 12-8 0 0,-101-12 53 0 0,0 1 0 0 0,0 1 0 0 0,0 0 0 0 0,22 11 0 0 0,-36-15-15 0 0,-1 0 0 0 0,0 0 0 0 0,0 1 0 0 0,0-1 0 0 0,0 0 0 0 0,0 1 0 0 0,0 0 0 0 0,0-1 0 0 0,-1 1-1 0 0,1 0 1 0 0,-1 0 0 0 0,1 0 0 0 0,-1 0 0 0 0,0 0 0 0 0,2 2 0 0 0,-3-3-2 0 0,0 0 1 0 0,0 0-1 0 0,0 0 0 0 0,1 0 0 0 0,-1-1 1 0 0,0 1-1 0 0,0 0 0 0 0,0 0 1 0 0,0 0-1 0 0,-1 0 0 0 0,1 0 1 0 0,0-1-1 0 0,0 1 0 0 0,0 0 1 0 0,-1 0-1 0 0,1 0 0 0 0,-1 1 1 0 0,0-1 3 0 0,0 1 0 0 0,0-1 0 0 0,0 0 0 0 0,0 1 0 0 0,-1-1 0 0 0,1 0 1 0 0,0 0-1 0 0,-1 0 0 0 0,1 0 0 0 0,-1 0 0 0 0,-2 1 0 0 0,-9 4 68 0 0,-1 0-1 0 0,0-1 1 0 0,-28 5-1 0 0,-47 4 108 0 0,72-11-158 0 0,-766 77 700 0 0,558-60-620 0 0,-1403 79 156 0 0,631-97-188 0 0,956-3-80 0 0,-188-9 0 0 0,5-13 0 0 0,213 21 0 0 0,-4 0 0 0 0,0 0 0 0 0,0-1 0 0 0,1 0 0 0 0,0-2 0 0 0,-1 0 0 0 0,-17-8 0 0 0,32 13 1 0 0,0 0-1 0 0,-1 0 0 0 0,1 0 0 0 0,0-1 1 0 0,-1 1-1 0 0,1 0 0 0 0,0 0 1 0 0,0 0-1 0 0,-1 0 0 0 0,1 0 1 0 0,0-1-1 0 0,-1 1 0 0 0,1 0 1 0 0,0 0-1 0 0,0 0 0 0 0,-1-1 0 0 0,1 1 1 0 0,0 0-1 0 0,0 0 0 0 0,0-1 1 0 0,-1 1-1 0 0,1 0 0 0 0,0-1 1 0 0,0 1-1 0 0,0 0 0 0 0,0 0 1 0 0,0-1-1 0 0,0 1 0 0 0,0 0 0 0 0,0-1 1 0 0,-1 1-1 0 0,1 0 0 0 0,0-1 1 0 0,0 1-1 0 0,4-3 5 0 0,0 1 0 0 0,-1 1 0 0 0,1-1 0 0 0,0 0 0 0 0,0 1 0 0 0,0 0 0 0 0,0 0 0 0 0,0 0 0 0 0,8 0 0 0 0,0-1-2 0 0,359-50-727 0 0,-323 46 640 0 0,723-79-724 0 0,-35 33 302 0 0,6 42 55 0 0,-326 19 276 0 0,632 93-1 0 0,-798-54 188 0 0,-200-35 119 0 0,-1 2-1 0 0,87 40 0 0 0,-125-50-19 0 0,-1 0 0 0 0,17 13-1 0 0,-25-17-76 0 0,1 1-1 0 0,-1 0 0 0 0,0 0 0 0 0,0 0 1 0 0,0 0-1 0 0,0 0 0 0 0,0 1 0 0 0,-1-1 0 0 0,1 1 1 0 0,-1-1-1 0 0,1 1 0 0 0,-1 0 0 0 0,0-1 1 0 0,0 1-1 0 0,1 5 0 0 0,-2-6-25 0 0,0-1-1 0 0,0 1 1 0 0,0 0-1 0 0,0-1 1 0 0,0 1-1 0 0,-1-1 1 0 0,1 1-1 0 0,-1-1 1 0 0,1 1-1 0 0,-1-1 1 0 0,1 1 0 0 0,-1-1-1 0 0,0 0 1 0 0,0 1-1 0 0,0-1 1 0 0,0 0-1 0 0,0 0 1 0 0,0 1-1 0 0,0-1 1 0 0,0 0-1 0 0,0 0 1 0 0,0 0 0 0 0,-1 0-1 0 0,1 0 1 0 0,-3 1-1 0 0,-4 2 6 0 0,0 0 0 0 0,0-1 0 0 0,-13 4-1 0 0,17-6-4 0 0,-38 11 33 0 0,-1-2 0 0 0,-47 4 0 0 0,-93 3 72 0 0,134-14-99 0 0,-1152 57 50 0 0,496-54-64 0 0,538-7 0 0 0,-482-9 253 0 0,484 6-184 0 0,-237-17 753 0 0,389 19-787 0 0,45 5-119 0 0,-1-1 0 0 0,34-3 0 0 0,-35 0 3 0 0,414-24-680 0 0,-263 12 612 0 0,431-31-216 0 0,171-10-169 0 0,1 32-279 0 0,-728 23 753 0 0,492-4-252 0 0,-504 0 707 0 0,-55-6 198 0 0,-4 1-490 0 0,0 1 1 0 0,-1 1-1 0 0,0 1 0 0 0,0 0 0 0 0,-26-3 0 0 0,28 5-58 0 0,-187-35-60 0 0,-37-8-196 0 0,173 31 160 0 0,-100-39 0 0 0,147 47 51 0 0,0-2 0 0 0,1 1 0 0 0,-21-16 0 0 0,31 20 0 0 0,0-2 0 0 0,1 1 0 0 0,-1-1 0 0 0,1 1 0 0 0,1-2 0 0 0,-1 1 0 0 0,1-1 0 0 0,0 1 0 0 0,1-2 0 0 0,-5-8 0 0 0,7 13 11 0 0,1-1 0 0 0,0 1 0 0 0,0-1-1 0 0,0 1 1 0 0,0-1 0 0 0,0 0 0 0 0,1 1-1 0 0,-1-1 1 0 0,1 0 0 0 0,0 0-1 0 0,0 1 1 0 0,1-1 0 0 0,-1 0 0 0 0,2-5-1 0 0,0 4 1 0 0,0 0-1 0 0,0 0 1 0 0,0 1-1 0 0,1-1 1 0 0,-1 1-1 0 0,1 0 0 0 0,0 0 1 0 0,0 0-1 0 0,7-6 1 0 0,0 1-1 0 0,0 1 1 0 0,0 1 0 0 0,1 0 0 0 0,0 0 0 0 0,0 1 0 0 0,0 1-1 0 0,22-8 1 0 0,-3 4-49 0 0,0 1 1 0 0,41-5-1 0 0,63-1-151 0 0,-105 12 146 0 0,396-19-540 0 0,-250 23 517 0 0,-49 0 68 0 0,-99-1-2 0 0,-14-2 20 0 0,-11-2-7 0 0,-8-1 8 0 0,-4-1-19 0 0,0-1 1 0 0,0 2 0 0 0,-1-1-1 0 0,-17-4 1 0 0,-48-8-5 0 0,52 12 1 0 0,-235-53 101 0 0,4-18 48 0 0,185 48 41 0 0,61 24-125 0 0,1-1 1 0 0,-1 0 0 0 0,1 0-1 0 0,0 0 1 0 0,-11-11-1 0 0,19 15-58 0 0,1 0-1 0 0,-1 1 0 0 0,1-1 1 0 0,-1 0-1 0 0,0 1 0 0 0,1-1 0 0 0,-1 1 1 0 0,1-1-1 0 0,0 0 0 0 0,-1 1 1 0 0,1-1-1 0 0,-1 1 0 0 0,1-1 1 0 0,0 1-1 0 0,-1 0 0 0 0,1-1 1 0 0,1 1-1 0 0,-2 0-5 0 0,5-3-9 0 0,1 0 1 0 0,-1 1-1 0 0,1 0 0 0 0,0 1 0 0 0,0-1 0 0 0,8 0 0 0 0,41-2-284 0 0,-22 2 96 0 0,708-36-1755 0 0,-673 37 1949 0 0,-30-1 238 0 0,1 2 0 0 0,-1 2 0 0 0,60 10 1738 0 0,-100-9-1776 0 0,-1 2-147 0 0,-1 0-1 0 0,1-1 0 0 0,-1 1 1 0 0,-1-1-1 0 0,1 1 1 0 0,-1-1-1 0 0,1-1 0 0 0,-1 1 1 0 0,-9 4-1 0 0,-53 26 123 0 0,55-29-134 0 0,-114 48 201 0 0,-28 12-35 0 0,116-47-103 0 0,-69 46 1 0 0,97-57-108 0 0,1 1 1 0 0,-1 0 0 0 0,1 0 0 0 0,1 1 0 0 0,0 0-1 0 0,0 1 1 0 0,0 0 0 0 0,-7 13 0 0 0,12-18-18 0 0,1 0 1 0 0,0 0 0 0 0,0 0 0 0 0,0 0-1 0 0,0 0 1 0 0,1 0 0 0 0,0 0-1 0 0,0 0 1 0 0,0 0 0 0 0,1 1 0 0 0,-1-1-1 0 0,1 0 1 0 0,1 1 0 0 0,-1-1-1 0 0,1 0 1 0 0,0 0 0 0 0,0 1-1 0 0,0-1 1 0 0,1 0 0 0 0,0 0 0 0 0,4 8-1 0 0,-3-8-22 0 0,0 0 0 0 0,1 0 0 0 0,0 0 0 0 0,0-1-1 0 0,0 1 1 0 0,1-1 0 0 0,0 0 0 0 0,-1 0 0 0 0,1-1 0 0 0,0 0-1 0 0,1 0 1 0 0,6 3 0 0 0,9 3-47 0 0,42 12 0 0 0,-51-18 75 0 0,35 9 13 0 0,1-1 0 0 0,0-4 0 0 0,65 4 0 0 0,147-13 20 0 0,-245 2 0 0 0,-12 0 208 0 0,-22-7 35 0 0,6 5-164 0 0,-1 0 0 0 0,0 1 1 0 0,0 0-1 0 0,-22 3 0 0 0,-7-1 21 0 0,-83-2-13 0 0,-149 3-9 0 0,-483 25-14 0 0,135-7 62 0 0,-136 40-68 0 0,633-42-70 0 0,104-13-16 0 0,0 0 0 0 0,1 2 0 0 0,-33 14 0 0 0,45-16-186 0 0,9-2-191 0 0,15 1-81 0 0,-12-3 517 0 0,34 2-262 0 0,-1-1-1 0 0,0-2 1 0 0,54-7 0 0 0,-40 3 98 0 0,470-39-209 0 0,252-15 140 0 0,-604 48 146 0 0,325-13-154 0 0,-2 36 76 0 0,-460-11 202 0 0,46 11-1 0 0,-74-12 326 0 0,-6 2-195 0 0,-6 2-146 0 0,0 1 1 0 0,0-2-1 0 0,0 1 1 0 0,-1-1-1 0 0,1 0 1 0 0,-15 2-1 0 0,-68 14 201 0 0,73-17-211 0 0,-161 31 373 0 0,-186 30 165 0 0,61-18-334 0 0,-488 65 24 0 0,458-64-175 0 0,32-3 13 0 0,149-21-135 0 0,152-23-90 0 0,6 2-250 0 0,23 3 237 0 0,0 0 0 0 0,0-1 0 0 0,1-2 0 0 0,30-1 0 0 0,115-12 21 0 0,-168 10 85 0 0,281-23-96 0 0,291-28-184 0 0,287 7-269 0 0,-742 50 605 0 0,-120-5 305 0 0,-8 1-248 0 0,0 0 0 0 0,0 0 0 0 0,-9 4 0 0 0,-12 2 19 0 0,-570 55 860 0 0,236-30-813 0 0,-220 22-24 0 0,491-46-141 0 0,-383 20 47 0 0,301-20-42 0 0,-438 2 49 0 0,504-10-56 0 0,77-2-320 0 0,177 0-197 0 0,174-24 0 0 0,1093-107 359 0 0,-654 144 90 0 0,-489 21 114 0 0,-240-25-42 0 0,1 1-1 0 0,-1 1 0 0 0,0 2 1 0 0,-1 1-1 0 0,-1 2 0 0 0,31 17 1 0 0,-59-30-2 0 0,8 5 55 0 0,0 1 0 0 0,-1 0 0 0 0,16 14 0 0 0,-23-20-48 0 0,0 1 0 0 0,-1 0 0 0 0,1-1 0 0 0,-1 1 0 0 0,1 0 0 0 0,-1 0 0 0 0,0 0 0 0 0,0 0 1 0 0,0 0-1 0 0,0 0 0 0 0,0 0 0 0 0,0 0 0 0 0,0 1 0 0 0,-1-1 0 0 0,1 0 0 0 0,-1 0 0 0 0,0 1 0 0 0,0-1 0 0 0,0 0 0 0 0,0 1 0 0 0,0-1 0 0 0,0 0 0 0 0,0 1 0 0 0,-1-1 0 0 0,1 0 0 0 0,-2 3 0 0 0,0 0 5 0 0,-1 1-1 0 0,-1-1 0 0 0,1 0 1 0 0,-1 0-1 0 0,1 0 0 0 0,-2-1 1 0 0,1 1-1 0 0,0-1 1 0 0,-1 0-1 0 0,0 0 0 0 0,0-1 1 0 0,0 1-1 0 0,-6 2 0 0 0,-7 4 5 0 0,-1-2 0 0 0,-30 11 1 0 0,-232 54 144 0 0,-4-24-76 0 0,279-48-91 0 0,-1203 128 147 0 0,351-96-83 0 0,298-35-11 0 0,521 3-64 0 0,28-1-10 0 0,-1 0 1 0 0,1 0 0 0 0,0-1-1 0 0,-20-3 1 0 0,29 3-99 0 0,7 1-142 0 0,280-33-937 0 0,-133 13 963 0 0,243-33-191 0 0,6-1 194 0 0,699-58-170 0 0,-578 91 296 0 0,-437 19 94 0 0,-53 2 35 0 0,160 0-94 0 0,-162 2 112 0 0,0 1 1 0 0,0 1-1 0 0,0 2 1 0 0,35 12-1 0 0,-45-11 63 0 0,-16-5 251 0 0,-6 1-157 0 0,-1-1-165 0 0,1 1-1 0 0,0-1 0 0 0,-1 0 0 0 0,0 0 0 0 0,1 0 1 0 0,-1 0-1 0 0,0 0 0 0 0,0-1 0 0 0,-6 3 1 0 0,-33 9 109 0 0,34-11-119 0 0,-117 25 218 0 0,-141 11-1 0 0,158-24-169 0 0,-2246 240 409 0 0,1967-220-426 0 0,319-32-16 0 0,-15 2-104 0 0,90-5 18 0 0,-1-1 1 0 0,1 0 0 0 0,-1 0 0 0 0,8-4-1 0 0,13-3-31 0 0,451-113-676 0 0,-296 80 536 0 0,948-190-261 0 0,-996 209 442 0 0,464-61-100 0 0,-49 52 89 0 0,-505 31 132 0 0,0 2-1 0 0,0 2 1 0 0,0 3 0 0 0,48 11-1 0 0,-81-14 74 0 0,-1 0 0 0 0,16 7 0 0 0,-23-8 68 0 0,-4-1-206 0 0,1 0-1 0 0,0 0 0 0 0,0 1 1 0 0,-1-1-1 0 0,1 0 1 0 0,-1 0-1 0 0,1 0 0 0 0,-1 0 1 0 0,1 0-1 0 0,-1 0 0 0 0,0 0 1 0 0,0 0-1 0 0,1 0 0 0 0,-1 0 1 0 0,0 0-1 0 0,0-1 1 0 0,-1 2-1 0 0,-20 12 78 0 0,-2-5-57 0 0,-1-1 0 0 0,1 0-1 0 0,-1-2 1 0 0,-28 3 0 0 0,27-4-28 0 0,-446 50 135 0 0,302-41-133 0 0,-309 18 49 0 0,363-26-51 0 0,21-1 15 0 0,-497 23 78 0 0,568-28-60 0 0,78 7-143 0 0,190-17-371 0 0,-182 5 415 0 0,224-18-110 0 0,366-16-4 0 0,-353 43 121 0 0,-2 23 15 0 0,-263-22 53 0 0,0 1 0 0 0,-1 2 0 0 0,0 1 0 0 0,0 1 0 0 0,48 24 0 0 0,-74-30 27 0 0,-1-1 0 0 0,1 1 0 0 0,-1 1 0 0 0,0-1 0 0 0,-1 1-1 0 0,1 0 1 0 0,-1 0 0 0 0,9 12 0 0 0,-13-15-25 0 0,1 0-1 0 0,-1 0 0 0 0,0 0 0 0 0,0 0 0 0 0,0 0 0 0 0,0 0 0 0 0,-1 0 1 0 0,1 0-1 0 0,0 1 0 0 0,-1-1 0 0 0,0 0 0 0 0,1 0 0 0 0,-1 1 0 0 0,0-1 1 0 0,0 0-1 0 0,0 1 0 0 0,0-1 0 0 0,-1 0 0 0 0,1 0 0 0 0,-1 1 1 0 0,1-1-1 0 0,-1 0 0 0 0,0 0 0 0 0,0 0 0 0 0,0 0 0 0 0,0 0 0 0 0,0 0 1 0 0,0 0-1 0 0,-1 0 0 0 0,1 0 0 0 0,-1-1 0 0 0,-2 4 0 0 0,-5 2 38 0 0,0 1 1 0 0,0-1-1 0 0,0-1 0 0 0,-1 0 0 0 0,-14 7 1 0 0,-57 21 93 0 0,60-25-110 0 0,-78 26 138 0 0,-141 32-1 0 0,-111 3-3 0 0,246-50-141 0 0,-438 57 65 0 0,332-51-95 0 0,-208 11 49 0 0,212-22-55 0 0,-334 6-65 0 0,471-21 45 0 0,-211-13-165 0 0,276 13 174 0 0,-6-1-7 0 0,1 0-1 0 0,-1-1 1 0 0,1 0-1 0 0,-1 0 1 0 0,1-1-1 0 0,0-1 0 0 0,-15-6 1 0 0,25 10 15 0 0,-1-1 0 0 0,0 1-1 0 0,0 0 1 0 0,1-1 0 0 0,-1 1 0 0 0,0-1 0 0 0,1 1-1 0 0,-1-1 1 0 0,1 1 0 0 0,-1-1 0 0 0,0 1 0 0 0,1-1-1 0 0,-1 1 1 0 0,1-1 0 0 0,0 0 0 0 0,-1 1-1 0 0,1-1 1 0 0,-1 0 0 0 0,1 1 0 0 0,0-1 0 0 0,0 0-1 0 0,-1 0 1 0 0,1 1 0 0 0,0-1 0 0 0,0 0 0 0 0,0 0-1 0 0,0 0 1 0 0,0 1 0 0 0,0-1 0 0 0,0 0 0 0 0,0 0-1 0 0,0 1 1 0 0,0-1 0 0 0,0 0 0 0 0,0 0 0 0 0,1 0-1 0 0,-1 1 1 0 0,0-1 0 0 0,1-1 0 0 0,1-1-22 0 0,1 1 1 0 0,-1-1-1 0 0,0 0 1 0 0,1 1-1 0 0,-1 0 1 0 0,1 0 0 0 0,0 0-1 0 0,5-3 1 0 0,13-6-68 0 0,2 1 1 0 0,-1 0-1 0 0,1 2 1 0 0,36-8-1 0 0,-32 9 8 0 0,359-90-737 0 0,546-92-256 0 0,-599 145 773 0 0,532-1 0 0 0,-704 48 363 0 0,0 6-1 0 0,-2 8 0 0 0,171 40 1 0 0,-320-55-36 0 0,96 27 222 0 0,-97-25-196 0 0,0-1 0 0 0,0 1 0 0 0,-1 1 0 0 0,1-1 0 0 0,-1 1 0 0 0,0 1 0 0 0,0 0 0 0 0,12 12 0 0 0,-18-17-32 0 0,-1 0 0 0 0,1 1 0 0 0,-1 0-1 0 0,0-1 1 0 0,0 1 0 0 0,1 0 0 0 0,-1 0-1 0 0,0-1 1 0 0,-1 1 0 0 0,1 0 0 0 0,0 0-1 0 0,0 0 1 0 0,-1 0 0 0 0,1 0 0 0 0,-1 1-1 0 0,0-1 1 0 0,1 0 0 0 0,-1 0 0 0 0,0 0-1 0 0,0 0 1 0 0,-1 0 0 0 0,1 0 0 0 0,0 0-1 0 0,-1 0 1 0 0,1 1 0 0 0,-1-1 0 0 0,0 0-1 0 0,1-1 1 0 0,-1 1 0 0 0,0 0 0 0 0,0 0-1 0 0,0 0 1 0 0,-1 0 0 0 0,1-1 0 0 0,-3 4-1 0 0,-2 1 11 0 0,-1 0 0 0 0,0 0 0 0 0,0-1 0 0 0,0 0 0 0 0,-1 0 0 0 0,1-1 0 0 0,-13 6 0 0 0,-15 4 57 0 0,-69 19 0 0 0,-43-1 60 0 0,45-11-43 0 0,-426 87 229 0 0,-1-17-142 0 0,499-86-168 0 0,-332 62 129 0 0,-89 15-43 0 0,434-80-102 0 0,-466 64 134 0 0,473-64-136 0 0,-25 2 23 0 0,0-2-1 0 0,-51-2 1 0 0,72-1-37 0 0,13 0-17 0 0,4 0-19 0 0,54-20-304 0 0,83-18 0 0 0,68-4-78 0 0,-85 20 220 0 0,992-172-917 0 0,-514 144 728 0 0,-375 46 295 0 0,-194 6 162 0 0,1 2-1 0 0,-1 1 1 0 0,-1 2-1 0 0,60 18 1 0 0,-84-22 50 0 0,0 1-1 0 0,-1 0 1 0 0,1 0 0 0 0,7 6 0 0 0,-13-8-93 0 0,-1-1 0 0 0,0 1 0 0 0,1-1 0 0 0,-1 1-1 0 0,0-1 1 0 0,0 1 0 0 0,1 0 0 0 0,-1-1 0 0 0,0 1 0 0 0,0-1 0 0 0,0 1-1 0 0,0 0 1 0 0,0-1 0 0 0,0 1 0 0 0,0-1 0 0 0,0 1 0 0 0,0 0-1 0 0,0-1 1 0 0,0 1 0 0 0,0 0 0 0 0,0-1 0 0 0,0 1 0 0 0,-1-1-1 0 0,1 1 1 0 0,0-1 0 0 0,0 1 0 0 0,-1-1 0 0 0,1 2 0 0 0,-1-2 14 0 0,0 2-11 0 0,-1 1 1 0 0,1-1 0 0 0,-1 0-1 0 0,0 0 1 0 0,1 0 0 0 0,-1 0 0 0 0,0-1-1 0 0,-1 1 1 0 0,1 0 0 0 0,0-1-1 0 0,0 1 1 0 0,-1-1 0 0 0,-3 2-1 0 0,-37 12 123 0 0,34-13-107 0 0,-122 30 288 0 0,-145 17 1 0 0,209-39-264 0 0,-1022 130 367 0 0,167-68-425 0 0,337-58-49 0 0,481-13 18 0 0,-51-2 13 0 0,112-1-10 0 0,-65-12 0 0 0,105 13-35 0 0,329-64-954 0 0,1 19 626 0 0,-261 37 342 0 0,734-80-160 0 0,8 57 148 0 0,-180 67 30 0 0,-509-19 129 0 0,-1 5 0 0 0,-1 5-1 0 0,140 50 1 0 0,-181-45 104 0 0,-66-27-123 0 0,-1 1-1 0 0,0 1 0 0 0,0-1 1 0 0,-1 1-1 0 0,13 12 0 0 0,-20-17-64 0 0,0 0-1 0 0,1 0 1 0 0,-1 1 0 0 0,0-1-1 0 0,0 0 1 0 0,0 1 0 0 0,0-1-1 0 0,0 1 1 0 0,0 0-1 0 0,0-1 1 0 0,-1 1 0 0 0,1-1-1 0 0,0 1 1 0 0,-1 0-1 0 0,0 0 1 0 0,1-1 0 0 0,-1 1-1 0 0,0 3 1 0 0,0-3-8 0 0,0-1 1 0 0,-1 1 0 0 0,1-1 0 0 0,-1 1-1 0 0,0-1 1 0 0,1 0 0 0 0,-1 1-1 0 0,0-1 1 0 0,0 1 0 0 0,0-1-1 0 0,0 0 1 0 0,0 0 0 0 0,0 0-1 0 0,0 0 1 0 0,0 1 0 0 0,-3 0 0 0 0,-4 3 9 0 0,1-1 0 0 0,-1 0 0 0 0,-1 0 0 0 0,1-1 0 0 0,0 0 0 0 0,-10 2 1 0 0,-219 43 154 0 0,-6-16 5 0 0,218-29-161 0 0,-339 32 60 0 0,97-12-78 0 0,-254 20 42 0 0,249-23-14 0 0,-987 41-7 0 0,983-52 28 0 0,-509 4-106 0 0,898-22-591 0 0,-50 3 466 0 0,459-59-216 0 0,-20-2 329 0 0,-211 30 73 0 0,459-44 6 0 0,5 49-94 0 0,18 77-25 0 0,-681-30 95 0 0,-1 5-1 0 0,144 49 0 0 0,-223-65 12 0 0,-5-3 6 0 0,0 1-1 0 0,-1 1 1 0 0,1-1-1 0 0,-1 1 1 0 0,0 0-1 0 0,1 1 1 0 0,-1-1 0 0 0,-1 1-1 0 0,1 0 1 0 0,9 9-1 0 0,-15-13 1 0 0,0 1 0 0 0,1-1 0 0 0,-1 0 0 0 0,0 1 0 0 0,1-1 0 0 0,-1 1 0 0 0,0-1 0 0 0,0 1 0 0 0,1-1 0 0 0,-1 0 0 0 0,0 1 0 0 0,0-1 0 0 0,0 1 0 0 0,0-1 0 0 0,0 1 0 0 0,1-1 0 0 0,-1 1 0 0 0,0-1 0 0 0,0 1 0 0 0,0-1 0 0 0,0 1 0 0 0,0-1 0 0 0,-1 1 0 0 0,1-1 0 0 0,0 1 0 0 0,0-1 0 0 0,0 1 0 0 0,0-1 0 0 0,-1 1 0 0 0,0 1 0 0 0,-1-1 0 0 0,1 0 0 0 0,-1 1 0 0 0,1-1 0 0 0,-1 0 0 0 0,0 0 0 0 0,1 0 0 0 0,-1 0 0 0 0,0 0 0 0 0,0 0 0 0 0,0-1 0 0 0,-2 1 0 0 0,-29 7 0 0 0,33-8 0 0 0,-278 38 0 0 0,179-26 0 0 0,-465 38 119 0 0,269-28 65 0 0,-1096 103 92 0 0,1251-112-232 0 0,-466 59 203 0 0,598-71-239 0 0,-3 0 17 0 0,-1 1-1 0 0,1 1 1 0 0,-1 0 0 0 0,1 0-1 0 0,0 1 1 0 0,0 1-1 0 0,-15 7 1 0 0,24-10-117 0 0,5 1-11 0 0,2 0 56 0 0,0 1 1 0 0,1-1-1 0 0,-1 0 0 0 0,1 0 0 0 0,0-1 0 0 0,-1 1 1 0 0,1-1-1 0 0,0-1 0 0 0,1 1 0 0 0,9 0 0 0 0,10 1-167 0 0,36-3 0 0 0,-47 0 165 0 0,339-20-492 0 0,2-19 425 0 0,-166 16 69 0 0,15 0-3 0 0,431-45-96 0 0,1 30 20 0 0,-132 34 77 0 0,-7 38 20 0 0,-336-8 109 0 0,-122-17-8 0 0,71 25 0 0 0,-67-14 78 0 0,-41-19-126 0 0,0 1 1 0 0,-1 0-1 0 0,1 0 0 0 0,-1 0 1 0 0,1 0-1 0 0,-1 0 0 0 0,1 0 0 0 0,-1 1 1 0 0,0-1-1 0 0,0 1 0 0 0,3 4 1 0 0,-5-6-12 0 0,0 0-1 0 0,1 0 1 0 0,-1 0 0 0 0,0-1 0 0 0,0 1 0 0 0,1 0 0 0 0,-1 0 0 0 0,0 0 0 0 0,0 0 0 0 0,0-1-1 0 0,0 1 1 0 0,0 0 0 0 0,0 0 0 0 0,0 0 0 0 0,-1 0 0 0 0,1-1 0 0 0,0 1 0 0 0,0 0 0 0 0,-1 0-1 0 0,1 0 1 0 0,0-1 0 0 0,-1 2 0 0 0,-1 0 8 0 0,1 0-1 0 0,-1-1 1 0 0,1 1-1 0 0,-1-1 0 0 0,1 1 1 0 0,-1-1-1 0 0,0 0 1 0 0,-3 2-1 0 0,-5 2 28 0 0,1-1 0 0 0,-1-1 0 0 0,-9 3 0 0 0,17-6-42 0 0,-80 19 232 0 0,-133 12 0 0 0,164-26-160 0 0,-532 56 567 0 0,127-15-452 0 0,-119 2-81 0 0,307-28-77 0 0,-913 35 29 0 0,918-45-40 0 0,-218 1 5 0 0,327-14-173 0 0,241 11-1008 0 0,15-12 559 0 0,123-19-1 0 0,-126 10 349 0 0,648-68-347 0 0,-343 49 528 0 0,540 24 0 0 0,-163 90 199 0 0,-482-26 134 0 0,-222-37-103 0 0,133 52 0 0 0,-193-64-124 0 0,0 1 1 0 0,-1 0-1 0 0,0 1 0 0 0,16 12 0 0 0,-30-19-28 0 0,0 0-1 0 0,1-1 1 0 0,-1 1-1 0 0,0 1 1 0 0,0-1-1 0 0,0 0 1 0 0,-1 0-1 0 0,1 1 1 0 0,0-1 0 0 0,-1 1-1 0 0,2 4 1 0 0,-2-6-7 0 0,-1 1 0 0 0,0-1 0 0 0,0 0-1 0 0,0 1 1 0 0,0-1 0 0 0,0 0 0 0 0,0 1 0 0 0,0-1 0 0 0,-1 0 0 0 0,1 1 0 0 0,0-1 0 0 0,-1 0 0 0 0,1 1 0 0 0,-1-1 0 0 0,1 0 0 0 0,-1 0 0 0 0,0 0 0 0 0,0 1 0 0 0,1-1 0 0 0,-1 0 0 0 0,0 0 0 0 0,0 0 0 0 0,0 0-1 0 0,0 0 1 0 0,0-1 0 0 0,0 1 0 0 0,-1 1 0 0 0,-9 5 25 0 0,-1-1 0 0 0,1 0 0 0 0,-1 0 0 0 0,0-1 0 0 0,0-1 0 0 0,-19 5 0 0 0,-210 45 215 0 0,-10-17-3 0 0,-670 53 470 0 0,-7-40-311 0 0,-1245-37 295 0 0,2168-13-699 0 0,-282-11 133 0 0,3-14 103 0 0,273 23-203 0 0,-1 0 0 0 0,-12-4 0 0 0,24 5-36 0 0,0 0 0 0 0,1 1-1 0 0,-1-1 1 0 0,1 0-1 0 0,-1 1 1 0 0,1-1 0 0 0,-1 1-1 0 0,1-1 1 0 0,0 1 0 0 0,-1-1-1 0 0,1 1 1 0 0,0 0-1 0 0,-1-1 1 0 0,1 1 0 0 0,0 0-1 0 0,-1 0 1 0 0,2-1 0 0 0,27-8-170 0 0,0 0 1 0 0,38-5 0 0 0,-32 7 74 0 0,1288-187-1522 0 0,-805 148 1496 0 0,745 30 0 0 0,-314 117 115 0 0,-689-46-43 0 0,-203-39 52 0 0,-1 3 1 0 0,77 36 0 0 0,-123-50 12 0 0,0 0 0 0 0,0 0 0 0 0,-1 1-1 0 0,0 0 1 0 0,15 14 0 0 0,-23-19-9 0 0,0-1 0 0 0,0 1 0 0 0,0 0 1 0 0,-1 0-1 0 0,1 0 0 0 0,0 0 0 0 0,-1 0 0 0 0,1 0 0 0 0,0 0 1 0 0,-1 0-1 0 0,1 0 0 0 0,-1 0 0 0 0,1 0 0 0 0,-1 1 0 0 0,0-1 1 0 0,0 0-1 0 0,1 0 0 0 0,-1 0 0 0 0,0 0 0 0 0,0 1 0 0 0,0-1 1 0 0,0 0-1 0 0,0 0 0 0 0,-1 0 0 0 0,1 1 0 0 0,0-1 0 0 0,0 0 1 0 0,-1 0-1 0 0,1 0 0 0 0,-1 0 0 0 0,1 0 0 0 0,-1 0 0 0 0,1 0 1 0 0,-1 0-1 0 0,0 0 0 0 0,1 0 0 0 0,-1 0 0 0 0,0 0 0 0 0,0 0 1 0 0,0 0-1 0 0,0-1 0 0 0,0 1 0 0 0,0 0 0 0 0,-1 0 0 0 0,-6 4 23 0 0,1-1 0 0 0,-1 0 0 0 0,0 0 0 0 0,-16 5 0 0 0,-27 5 56 0 0,0-2 1 0 0,-104 10-1 0 0,112-17-40 0 0,-522 45 178 0 0,-4-20-42 0 0,515-27-176 0 0,-728 14 62 0 0,-1-29 32 0 0,1-30 232 0 0,709 37-84 0 0,-111-22 0 0 0,173 24-175 0 0,11 3-68 0 0,-1 0 0 0 0,1 0 0 0 0,0 0 1 0 0,0 0-1 0 0,0 0 0 0 0,0 0 0 0 0,0 0 0 0 0,0 0 0 0 0,0 0 0 0 0,0 0 0 0 0,-1 0 0 0 0,1 0 0 0 0,0 0 0 0 0,0 0 0 0 0,0 0 0 0 0,0 0 0 0 0,0 0 0 0 0,0 0 0 0 0,0 0 1 0 0,0 0-1 0 0,0 0 0 0 0,0 0 0 0 0,0-1 0 0 0,-1 1 0 0 0,1 0 0 0 0,0 0 0 0 0,0 0 0 0 0,0 0 0 0 0,0 0 0 0 0,0 0 0 0 0,0 0 0 0 0,0 0 0 0 0,0 0 0 0 0,0 0 0 0 0,0-1 1 0 0,0 1-1 0 0,0 0 0 0 0,0 0 0 0 0,0 0 0 0 0,0 0 0 0 0,0 0 0 0 0,0 0 0 0 0,0 0 0 0 0,0 0 0 0 0,0-1 0 0 0,0 1 0 0 0,0 0 0 0 0,6-2 1 0 0,0 0 0 0 0,0 0 0 0 0,0 0 0 0 0,0 1 0 0 0,0 0 0 0 0,0 0 0 0 0,7 0 0 0 0,12-2-39 0 0,1555-194-1892 0 0,-435 134 1723 0 0,-842 65 124 0 0,538 73 0 0 0,-521-19 135 0 0,-8 22 52 0 0,-311-77-103 0 0,22 5 59 0 0,0 1 1 0 0,-1 2-1 0 0,0 0 0 0 0,-1 1 1 0 0,26 17-1 0 0,-43-24-45 0 0,-1 0-1 0 0,1-1 1 0 0,-1 1-1 0 0,0 1 1 0 0,0-1 0 0 0,0 0-1 0 0,-1 1 1 0 0,3 4-1 0 0,-5-8-14 0 0,1 0 0 0 0,-1 0 0 0 0,0 0 0 0 0,0 0 0 0 0,0 0 0 0 0,0 0-1 0 0,0 0 1 0 0,0 1 0 0 0,0-1 0 0 0,0 0 0 0 0,0 0 0 0 0,0 0 0 0 0,0 0-1 0 0,0 0 1 0 0,0 0 0 0 0,0 0 0 0 0,0 1 0 0 0,0-1 0 0 0,0 0 0 0 0,0 0 0 0 0,0 0-1 0 0,0 0 1 0 0,0 0 0 0 0,0 0 0 0 0,0 1 0 0 0,0-1 0 0 0,0 0 0 0 0,0 0 0 0 0,0 0-1 0 0,0 0 1 0 0,0 0 0 0 0,0 0 0 0 0,0 0 0 0 0,0 0 0 0 0,0 1 0 0 0,0-1 0 0 0,0 0-1 0 0,-1 0 1 0 0,1 0 0 0 0,0 0 0 0 0,0 0 0 0 0,0 0 0 0 0,0 0 0 0 0,0 0 0 0 0,0 0-1 0 0,0 0 1 0 0,0 0 0 0 0,-1 0 0 0 0,1 0 0 0 0,0 0 0 0 0,0 1 0 0 0,0-1 0 0 0,0 0-1 0 0,0 0 1 0 0,-7 3 9 0 0,1 0 0 0 0,-1 0-1 0 0,0 0 1 0 0,1 0 0 0 0,-1-1-1 0 0,-11 2 1 0 0,-49 4 56 0 0,59-7-60 0 0,-238 6 135 0 0,130-6-86 0 0,-855-9 294 0 0,953 8-350 0 0,-1313-55 119 0 0,423-12 11 0 0,816 60-90 0 0,71 5-15 0 0,-54-3 185 0 0,-129-27 0 0 0,200 31-97 0 0,44-3-238 0 0,-9 1-20 0 0,515-42-1151 0 0,-184 14 953 0 0,929-21 177 0 0,-335 113 167 0 0,-624-5-32 0 0,-267-40 22 0 0,-1 3-1 0 0,123 53 0 0 0,-186-72 11 0 0,14 7 10 0 0,27 17 0 0 0,-39-21-5 0 0,1-1 0 0 0,-1 1 0 0 0,0 0-1 0 0,0 0 1 0 0,0 0 0 0 0,0 0-1 0 0,0 0 1 0 0,-1 1 0 0 0,1-1 0 0 0,-1 1-1 0 0,0 0 1 0 0,2 5 0 0 0,-4-8 1 0 0,1 1 1 0 0,-1-1-1 0 0,1 0 1 0 0,-1 1 0 0 0,0-1-1 0 0,0 1 1 0 0,0-1-1 0 0,0 1 1 0 0,0-1 0 0 0,0 0-1 0 0,0 1 1 0 0,0-1-1 0 0,-1 1 1 0 0,1-1 0 0 0,0 1-1 0 0,-1-1 1 0 0,1 0 0 0 0,-2 3-1 0 0,0-2 3 0 0,1 0-1 0 0,-1 0 1 0 0,1 0-1 0 0,-1 0 1 0 0,0-1-1 0 0,0 1 1 0 0,0 0-1 0 0,0-1 1 0 0,0 0-1 0 0,-3 2 1 0 0,-4 1 12 0 0,-1 0 1 0 0,1-1-1 0 0,-1 0 1 0 0,-15 3-1 0 0,-73 8 102 0 0,-118 2-1 0 0,147-13-53 0 0,-712 23 545 0 0,-5-21-84 0 0,495-4-380 0 0,-73 3-1 0 0,-112 1-48 0 0,238-6-66 0 0,-268-2 8 0 0,-72 1 21 0 0,565 2-65 0 0,-27 3-42 0 0,38-2-52 0 0,5 0-44 0 0,8 3-6 0 0,0 0 0 0 0,-1-1 0 0 0,1-1 0 0 0,0 0 0 0 0,22 1 1 0 0,64-3-351 0 0,-75-1 392 0 0,71-2-232 0 0,244-16-514 0 0,116-30 470 0 0,-13 1 187 0 0,209-9 175 0 0,3 29-56 0 0,233 82-106 0 0,-733-33 294 0 0,0 6 0 0 0,233 74 0 0 0,-378-98-106 0 0,80 29 67 0 0,-74-26-28 0 0,0 0-1 0 0,-1 1 1 0 0,0 0-1 0 0,16 14 1 0 0,-26-19-22 0 0,1 0 1 0 0,-1 0-1 0 0,0 0 0 0 0,0 1 0 0 0,0-1 1 0 0,0 0-1 0 0,0 1 0 0 0,0 0 1 0 0,2 4-1 0 0,-4-6-16 0 0,0 0 0 0 0,0 0 1 0 0,1 0-1 0 0,-1 0 0 0 0,0 0 1 0 0,0 0-1 0 0,0 0 0 0 0,0 0 1 0 0,0 0-1 0 0,-1 1 0 0 0,1-1 0 0 0,0 0 1 0 0,-1 0-1 0 0,1 0 0 0 0,0 0 1 0 0,-1 0-1 0 0,1 0 0 0 0,-1 0 1 0 0,1 0-1 0 0,-1-1 0 0 0,0 1 1 0 0,1 0-1 0 0,-1 0 0 0 0,0 0 0 0 0,0-1 1 0 0,1 1-1 0 0,-1 0 0 0 0,0-1 1 0 0,-2 2-1 0 0,-6 3 13 0 0,-1 1 1 0 0,0-2-1 0 0,0 0 1 0 0,0 0-1 0 0,0 0 0 0 0,0-1 1 0 0,-21 2-1 0 0,27-4-18 0 0,-173 29 240 0 0,-188 6-1 0 0,-859 19 518 0 0,-5-36-163 0 0,1175-19-564 0 0,-1760-11 649 0 0,1228-16-92 0 0,542 21-437 0 0,65 0-599 0 0,280-44-990 0 0,-140 24 885 0 0,1180-149-315 0 0,-944 140 826 0 0,526 19 0 0 0,-594 34 24 0 0,-2 15 1 0 0,331 76-1 0 0,-548-83 46 0 0,201 75 0 0 0,-297-96-25 0 0,0 1-1 0 0,0 0 1 0 0,0 1 0 0 0,-1 0-1 0 0,0 1 1 0 0,-1 1 0 0 0,16 13-1 0 0,-27-21-4 0 0,0 0 0 0 0,0 0-1 0 0,0 0 1 0 0,0 0 0 0 0,0 0-1 0 0,-1 0 1 0 0,1 1 0 0 0,0-1-1 0 0,-1 0 1 0 0,1 0 0 0 0,-1 0-1 0 0,1 1 1 0 0,-1-1 0 0 0,1 0 0 0 0,-1 3-1 0 0,0-3 1 0 0,0-1-1 0 0,0 1 1 0 0,0 0-1 0 0,0 0 1 0 0,-1 0-1 0 0,1 0 1 0 0,0-1-1 0 0,-1 1 1 0 0,1 0 0 0 0,0 0-1 0 0,-1-1 1 0 0,1 1-1 0 0,-1 0 1 0 0,1-1-1 0 0,-1 1 1 0 0,1 0-1 0 0,-1-1 1 0 0,-1 2-1 0 0,-2 0 5 0 0,0 1 0 0 0,0-1-1 0 0,0 0 1 0 0,0 0 0 0 0,0 0-1 0 0,-1-1 1 0 0,-7 2 0 0 0,-31 5 130 0 0,0-2 1 0 0,-61 0-1 0 0,70-4-87 0 0,-542 16 778 0 0,350-12-548 0 0,-1084 16 486 0 0,743-15-633 0 0,-312-3-10 0 0,740-4-127 0 0,-106-5-20 0 0,242 5-104 0 0,9 0-21 0 0,70 0-667 0 0,142-19 0 0 0,-140 10 574 0 0,374-46-149 0 0,293-27 232 0 0,768 27 32 0 0,-867 93 92 0 0,-490-19 28 0 0,-2 7 0 0 0,170 52 0 0 0,-309-73 19 0 0,8 1 41 0 0,0 1 0 0 0,0 1-1 0 0,-1 1 1 0 0,-1 1 0 0 0,24 14-1 0 0,-42-21-27 0 0,1-1-1 0 0,-1 1 1 0 0,1 0-1 0 0,-1 0 1 0 0,4 4-1 0 0,-7-6-19 0 0,1-1-1 0 0,-1 1 1 0 0,1-1 0 0 0,-1 1-1 0 0,0-1 1 0 0,1 1-1 0 0,-1-1 1 0 0,0 1 0 0 0,0 0-1 0 0,1-1 1 0 0,-1 1-1 0 0,0 0 1 0 0,0-1 0 0 0,0 1-1 0 0,0-1 1 0 0,0 1 0 0 0,0 0-1 0 0,0-1 1 0 0,0 1-1 0 0,0 0 1 0 0,0-1 0 0 0,0 1-1 0 0,0 0 1 0 0,0-1-1 0 0,0 1 1 0 0,-1-1 0 0 0,1 1-1 0 0,0 0 1 0 0,-1-1-1 0 0,1 1 1 0 0,0-1 0 0 0,-1 1-1 0 0,1-1 1 0 0,0 1-1 0 0,-1-1 1 0 0,1 1 0 0 0,-1-1-1 0 0,1 1 1 0 0,-1-1-1 0 0,1 0 1 0 0,-1 1 0 0 0,0-1-1 0 0,-5 3 17 0 0,0 0 0 0 0,-1-1-1 0 0,1 0 1 0 0,0 0 0 0 0,-1-1-1 0 0,1 0 1 0 0,-14 1 0 0 0,12-1 0 0 0,-479 39 854 0 0,219-21-622 0 0,-370 14 187 0 0,78-4-221 0 0,-50 1-19 0 0,-56 3-39 0 0,327-14-68 0 0,-62 5 3 0 0,-246 13 94 0 0,633-36-223 0 0,13-1-5 0 0,3 0-9 0 0,22 1-191 0 0,-14-1 155 0 0,264-15-1049 0 0,6-24 562 0 0,-115 14 399 0 0,1281-130-288 0 0,-1060 135 381 0 0,1 16-1 0 0,540 64 1 0 0,-479 16 22 0 0,-348-52 58 0 0,-1 5 0 0 0,128 55 0 0 0,-221-81 0 0 0,1 0 1 0 0,0 0 0 0 0,0 0-1 0 0,0 1 1 0 0,0 0 0 0 0,0 0-1 0 0,-1 1 1 0 0,11 9 0 0 0,-17-14 1 0 0,1 1 0 0 0,-1-1 0 0 0,1 1-1 0 0,-1 0 1 0 0,1-1 0 0 0,-1 1 0 0 0,1 0 0 0 0,-1-1 0 0 0,0 1-1 0 0,0 0 1 0 0,1-1 0 0 0,-1 1 0 0 0,0 0 0 0 0,0 0 0 0 0,0-1 0 0 0,0 1-1 0 0,0 0 1 0 0,0 0 0 0 0,0 0 0 0 0,0-1 0 0 0,0 1 0 0 0,0 0 0 0 0,0 0-1 0 0,0-1 1 0 0,-1 1 0 0 0,1 0 0 0 0,0 0 0 0 0,0-1 0 0 0,-1 1 0 0 0,1 0-1 0 0,-1-1 1 0 0,1 1 0 0 0,-1-1 0 0 0,1 1 0 0 0,-1 0 0 0 0,1-1-1 0 0,-1 1 1 0 0,1-1 0 0 0,-1 1 0 0 0,1-1 0 0 0,-1 1 0 0 0,0-1 0 0 0,1 0-1 0 0,-1 1 1 0 0,-1-1 0 0 0,-4 3 11 0 0,0 0 0 0 0,0-1 0 0 0,0 0 0 0 0,-9 2 0 0 0,-31 5 64 0 0,1-3-1 0 0,-65 1 0 0 0,62-5-29 0 0,-689 27 522 0 0,569-23-444 0 0,-856 6 452 0 0,-1-24 207 0 0,179 2-93 0 0,796 9-649 0 0,-287 5 395 0 0,293 1-398 0 0,48-2-226 0 0,9 4 70 0 0,1-1 0 0 0,0-1 1 0 0,0 0-1 0 0,1-1 1 0 0,-1 0-1 0 0,26 3 1 0 0,99 2-541 0 0,-119-8 579 0 0,453-6-311 0 0,5-23-10 0 0,-118 5 272 0 0,-320 21 126 0 0,943-41-100 0 0,-2 61-12 0 0,-731 4 52 0 0,285 61 0 0 0,-480-71 56 0 0,-1 3 0 0 0,54 21 0 0 0,-100-33-1 0 0,0 1-1 0 0,0 0 0 0 0,0 0 1 0 0,8 7-1 0 0,-16-11 4 0 0,0 0 0 0 0,0 0 0 0 0,0 0 0 0 0,0 0-1 0 0,0 0 1 0 0,0 0 0 0 0,-1 0 0 0 0,1 0 0 0 0,0 0 0 0 0,0 0-1 0 0,0 0 1 0 0,0 0 0 0 0,0 0 0 0 0,0 0 0 0 0,0 1 0 0 0,0-1-1 0 0,0 0 1 0 0,0 0 0 0 0,0 0 0 0 0,0 0 0 0 0,0 0 0 0 0,-1 0-1 0 0,1 0 1 0 0,0 0 0 0 0,0 0 0 0 0,0 0 0 0 0,0 0 0 0 0,0 0 0 0 0,0 1-1 0 0,0-1 1 0 0,0 0 0 0 0,0 0 0 0 0,0 0 0 0 0,0 0 0 0 0,0 0-1 0 0,0 0 1 0 0,0 0 0 0 0,0 0 0 0 0,0 0 0 0 0,0 0 0 0 0,0 1-1 0 0,0-1 1 0 0,0 0 0 0 0,0 0 0 0 0,0 0 0 0 0,0 0 0 0 0,1 0-1 0 0,-1 0 1 0 0,0 0 0 0 0,0 0 0 0 0,0 0 0 0 0,0 0 0 0 0,0 0-1 0 0,0 0 1 0 0,0 1 0 0 0,0-1 0 0 0,0 0 0 0 0,0 0 0 0 0,0 0-1 0 0,0 0 1 0 0,0 0 0 0 0,0 0 0 0 0,1 0 0 0 0,-1 0 0 0 0,0 0-1 0 0,0 0 1 0 0,0 0 0 0 0,0 0 0 0 0,-4 2-49 0 0,-1 1 1 0 0,0-1-1 0 0,0 0 1 0 0,0 0-1 0 0,0-1 1 0 0,0 0-1 0 0,0 0 1 0 0,-9 1-1 0 0,-202 7-148 0 0,155-9 224 0 0,-2200-29 1564 0 0,621-22-88 0 0,1555 50-1239 0 0,100 5-664 0 0,-5 0 281 0 0,12 1-25 0 0,1-1-1 0 0,0-2 1 0 0,0 0 0 0 0,0-1 0 0 0,31-4-1 0 0,-32 2 77 0 0,283-27-576 0 0,-202 15 504 0 0,609-81-63 0 0,-107 12 29 0 0,-31 18-3 0 0,-1 25-28 0 0,-499 36 175 0 0,525 2-16 0 0,-83 44-96 0 0,-378-26 250 0 0,-168-27-223 0 0,0 0 22 0 0,-100-14-144 0 0,36 8 119 0 0,59 10 77 0 0,-507-109-625 0 0,404 76 943 0 0,2-6 0 0 0,-215-103-1 0 0,337 141-210 0 0,-7-2 113 0 0,-1-2-1 0 0,2 0 1 0 0,0-2-1 0 0,-21-16 1 0 0,37 26-112 0 0,1 0 0 0 0,1 0-1 0 0,-1-1 1 0 0,-4-5 0 0 0,6 7 80 0 0,4 1-25 0 0,9 0-165 0 0,0 0-1 0 0,1 1 1 0 0,-1 0-1 0 0,0 1 1 0 0,0 0 0 0 0,13 4-1 0 0,0-2-10 0 0,155 22-472 0 0,721 101-254 0 0,-817-112 740 0 0,90 12 23 0 0,-121-21 20 0 0,67-1-1 0 0,-119-4 0 0 0,5 0-5 0 0,-1 0-1 0 0,1 0 1 0 0,0-1-1 0 0,-1 0 1 0 0,7-2 0 0 0,-11 3 4 0 0,0-1 0 0 0,0 1 0 0 0,0 0 0 0 0,0-1 0 0 0,0 1 0 0 0,0-1 1 0 0,0 1-1 0 0,-1-1 0 0 0,1 0 0 0 0,0 1 0 0 0,0-1 0 0 0,-1 0 1 0 0,1 0-1 0 0,0 1 0 0 0,-1-1 0 0 0,1 0 0 0 0,-1 0 0 0 0,1 0 0 0 0,-1 0 1 0 0,0 1-1 0 0,1-1 0 0 0,-1 0 0 0 0,0 0 0 0 0,1 0 0 0 0,-1 0 1 0 0,0 0-1 0 0,0 0 0 0 0,0 0 0 0 0,0 0 0 0 0,0 0 0 0 0,0 0 1 0 0,0 0-1 0 0,0 0 0 0 0,0 0 0 0 0,-1 0 0 0 0,1-1 0 0 0,-2-4 4 0 0,0 0 0 0 0,-1 0 1 0 0,0 1-1 0 0,0-1 0 0 0,0 1 0 0 0,0-1 0 0 0,-1 1 0 0 0,-5-6 0 0 0,-40-39 32 0 0,40 42-34 0 0,-22-20 1 0 0,-67-46 0 0 0,-43-12-42 0 0,-7-6-36 0 0,-161-139 75 0 0,203 143 11 0 0,-91-81-21 0 0,164 136 7 0 0,1-1 1 0 0,1-1 0 0 0,-39-59-1 0 0,58 74-2 0 0,1-1 0 0 0,1 0 0 0 0,1-1 0 0 0,0 0-1 0 0,2 0 1 0 0,1-1 0 0 0,0 0 0 0 0,2 0 0 0 0,1-1 0 0 0,0 1-1 0 0,2-1 1 0 0,1 1 0 0 0,0-1 0 0 0,2 1 0 0 0,1 0-1 0 0,1-1 1 0 0,1 1 0 0 0,10-32 0 0 0,-3 21 40 0 0,1 1 0 0 0,2 0 1 0 0,1 1-1 0 0,2 0 0 0 0,26-37 0 0 0,163-197-122 0 0,-135 159 88 0 0,7-10 0 0 0,-48 77 37 0 0,2 2-1 0 0,1 2 0 0 0,2 1 0 0 0,71-53 1 0 0,-16 30-16 0 0,-51 34 0 0 0,0-3 1 0 0,41-35-1 0 0,-74 55 18 0 0,-1 1 1 0 0,1-1-1 0 0,-1 0 0 0 0,-1 0 0 0 0,1-1 1 0 0,-1 1-1 0 0,0-1 0 0 0,-1 0 1 0 0,0-1-1 0 0,6-16 0 0 0,-9 19 19 0 0,0 0 0 0 0,0 0-1 0 0,0 0 1 0 0,0 0-1 0 0,-1-1 1 0 0,0 1 0 0 0,-1 0-1 0 0,1 0 1 0 0,-1 0-1 0 0,0 0 1 0 0,-1 0 0 0 0,1 0-1 0 0,-1 1 1 0 0,0-1-1 0 0,-1 0 1 0 0,0 1 0 0 0,-4-8-1 0 0,-2 0-3 0 0,0 2 1 0 0,0-1-1 0 0,-1 1 0 0 0,-1 0 0 0 0,0 1 0 0 0,-17-12 0 0 0,-80-47 243 0 0,86 55-285 0 0,-72-37-74 0 0,-43-29-151 0 0,120 69 184 0 0,1-1 0 0 0,0-1 1 0 0,1 0-1 0 0,0-1 0 0 0,-20-27 0 0 0,31 36-13 0 0,0-1 0 0 0,0 1 1 0 0,1-1-1 0 0,0 0 0 0 0,0 0 0 0 0,1 0 0 0 0,-1 0 0 0 0,1-1 0 0 0,1 1 0 0 0,-2-8 0 0 0,3 6-14 0 0,-1 0 0 0 0,1 0-1 0 0,1 0 1 0 0,0 0 0 0 0,0 0-1 0 0,0 0 1 0 0,1 0 0 0 0,3-8-1 0 0,5-11-71 0 0,1 0 0 0 0,1 1-1 0 0,1 1 1 0 0,2 0 0 0 0,34-44-1 0 0,105-102-10 0 0,-66 78 171 0 0,-27 35 217 0 0,-42 42-12 0 0,-1-1 0 0 0,16-20 0 0 0,-28 29-106 0 0,-1 0 1 0 0,0 0 0 0 0,-1 0-1 0 0,1-1 1 0 0,4-14-1 0 0,10-48 338 0 0,-15 55-463 0 0,-1 4-59 0 0,0 1 0 0 0,0 0 0 0 0,1 0 0 0 0,1 0 0 0 0,-1 0 0 0 0,2 1-1 0 0,0 0 1 0 0,0 0 0 0 0,11-14 0 0 0,112-132-747 0 0,-120 144 761 0 0,0-1-1 0 0,0-1 0 0 0,10-21 0 0 0,-16 27 89 0 0,1-1 0 0 0,-1 1 0 0 0,-1-1 1 0 0,0 1-1 0 0,0-1 0 0 0,0 0 0 0 0,0-13 0 0 0,-5 9 200 0 0,-5-13-129 0 0,8 18-92 0 0,-1 1-2 0 0,-7-19-133 0 0,7 23 90 0 0,1 0-1 0 0,-1 1 1 0 0,1-1 0 0 0,0 1 0 0 0,0-1 0 0 0,0 0 0 0 0,0 1 0 0 0,0-1 0 0 0,0 0 0 0 0,1 1-1 0 0,-1-1 1 0 0,1 0 0 0 0,0 1 0 0 0,0-1 0 0 0,0 1 0 0 0,2-4 0 0 0,2-3-83 0 0,0 0 1 0 0,14-15-1 0 0,-5 6 72 0 0,38-46-56 0 0,5-6 12 0 0,-49 57 50 0 0,0 0-1 0 0,10-23 1 0 0,-15 29 24 0 0,-1 0 0 0 0,1-1 0 0 0,-1 1 0 0 0,-1-1 0 0 0,1 0 0 0 0,0-14 0 0 0,-2 17-8 0 0,1 1 0 0 0,-1-1 0 0 0,0 1 0 0 0,-1-1 0 0 0,1 1 0 0 0,-1-1-1 0 0,0 1 1 0 0,0-1 0 0 0,0 1 0 0 0,-1 0 0 0 0,0 0 0 0 0,0 0 0 0 0,0 0 0 0 0,0 0 0 0 0,0 0 0 0 0,-1 0 0 0 0,0 0 0 0 0,-4-4 0 0 0,3 3-58 0 0,-20-19-161 0 0,16 17 188 0 0,1 0-1 0 0,0-1 0 0 0,-12-15 0 0 0,9 8 71 0 0,9 10-13 0 0,1 2-6 0 0,0 1-25 0 0,-1 1 1 0 0,1-1-1 0 0,-1 1 1 0 0,1-1-1 0 0,0 1 1 0 0,0-1-1 0 0,0 0 0 0 0,0 1 1 0 0,0-1-1 0 0,0 1 1 0 0,0-1-1 0 0,1 1 1 0 0,-1-1-1 0 0,1 1 1 0 0,-1-1-1 0 0,1 1 0 0 0,-1-1 1 0 0,1 1-1 0 0,0-1 1 0 0,-1 1-1 0 0,1 0 1 0 0,0-1-1 0 0,0 1 0 0 0,0 0 1 0 0,0 0-1 0 0,2-2 1 0 0,1 0-18 0 0,0-2-19 0 0,1 1 1 0 0,0 0 0 0 0,0 0 0 0 0,0 0 0 0 0,1 0-1 0 0,-1 1 1 0 0,1 0 0 0 0,0 0 0 0 0,9-2 0 0 0,7-2-51 0 0,31-5 0 0 0,8-2 71 0 0,-49 11 25 0 0,29-11-51 0 0,-31 9 108 0 0,-8 4 19 0 0,-1 1-62 0 0,-1 0 0 0 0,0 0 0 0 0,1-1 0 0 0,-1 1 0 0 0,1 0 0 0 0,-1 0 0 0 0,0 0 0 0 0,1-1-1 0 0,-1 1 1 0 0,0 0 0 0 0,1-1 0 0 0,-1 1 0 0 0,0 0 0 0 0,0-1 0 0 0,1 1 0 0 0,-1 0 0 0 0,0-1 0 0 0,0 1 0 0 0,0 0 0 0 0,1-1 0 0 0,-1 1 0 0 0,0-1 0 0 0,0 1 0 0 0,0-1 0 0 0,0 1 0 0 0,0 0 0 0 0,0-1 0 0 0,0 1 0 0 0,0-1 0 0 0,0 1 0 0 0,0-1 0 0 0,0 1 0 0 0,0 0 0 0 0,0-1 0 0 0,0 1 0 0 0,0-1 0 0 0,-1 0 0 0 0,1 0 20 0 0,0 0 0 0 0,0-1-1 0 0,-1 1 1 0 0,1 0 0 0 0,0-1 0 0 0,-1 1 0 0 0,1 0 0 0 0,-1-1-1 0 0,0 1 1 0 0,1 0 0 0 0,-1 0 0 0 0,-1-2 0 0 0,-7-3-20 0 0,0 0 0 0 0,-1 1 0 0 0,1 0 1 0 0,-1 1-1 0 0,-18-6 0 0 0,-18-8 14 0 0,27 10-27 0 0,-31-10-1 0 0,21 8-8 0 0,18 7-49 0 0,9 3-23 0 0,44 1-261 0 0,54 10 76 0 0,18 2 154 0 0,-33-7 138 0 0,148 29 0 0 0,-227-34 37 0 0,-3-1-49 0 0,0 0 0 0 0,0 0 0 0 0,-1 1 1 0 0,1-1-1 0 0,0 0 0 0 0,0 1 1 0 0,0-1-1 0 0,0 1 0 0 0,-1-1 0 0 0,0 1 1 0 0,-7 3 22 0 0,-16 3 83 0 0,-1-2-1 0 0,-39 3 1 0 0,-54-3 169 0 0,55-4-153 0 0,-219 25 152 0 0,274-25-288 0 0,1 1 0 0 0,-1 0 0 0 0,1 0 0 0 0,0 1 0 0 0,0 0 0 0 0,0 0 0 0 0,-11 7 0 0 0,9 0-10 0 0,9-8-1 0 0,0-1 0 0 0,0 1 0 0 0,0 0 0 0 0,0 0 0 0 0,0 0 0 0 0,0 0 1 0 0,1 1-1 0 0,-1-1 0 0 0,1 0 0 0 0,0 0 0 0 0,-1 0 0 0 0,1 0 0 0 0,0 1 1 0 0,0-1-1 0 0,1 0 0 0 0,-1 0 0 0 0,1 3 0 0 0,0-1-27 0 0,0-1 0 0 0,1 1-1 0 0,-1-1 1 0 0,1 1 0 0 0,0-1 0 0 0,0 0 0 0 0,0 0-1 0 0,1 0 1 0 0,3 4 0 0 0,1 1-38 0 0,1-1 0 0 0,1-1 0 0 0,-1 1 0 0 0,1-1 0 0 0,0-1 0 0 0,13 7 0 0 0,194 76-268 0 0,-37-16 192 0 0,-143-56 112 0 0,65 41 0 0 0,-88-46 40 0 0,-12-10 11 0 0,0 0-1 0 0,-1 1 0 0 0,0-1 0 0 0,1 0 1 0 0,-1 0-1 0 0,0 0 0 0 0,1 1 1 0 0,-1-1-1 0 0,0 0 0 0 0,0 0 1 0 0,0 1-1 0 0,0-1 0 0 0,0 0 0 0 0,0 0 1 0 0,0 1-1 0 0,-1-1 0 0 0,1 0 1 0 0,0 0-1 0 0,-1 0 0 0 0,1 1 0 0 0,-1-1 1 0 0,1 0-1 0 0,-1 0 0 0 0,0 0 1 0 0,1 0-1 0 0,-1 0 0 0 0,0 0 0 0 0,0 0 1 0 0,0 0-1 0 0,0 0 0 0 0,-1 0 1 0 0,-3 5 95 0 0,-1-1 0 0 0,-1 0 1 0 0,-10 7-1 0 0,-4 1 99 0 0,0-2 0 0 0,-46 18 0 0 0,-52 9 220 0 0,-6 2-94 0 0,83-24-240 0 0,-50 27-1 0 0,80-36-76 0 0,0 0 0 0 0,0 1 0 0 0,1 0 0 0 0,0 1 0 0 0,0 0 0 0 0,1 1 0 0 0,1 0-1 0 0,-13 16 1 0 0,20-23-22 0 0,0 1 1 0 0,0-1-1 0 0,0 1 0 0 0,0 0 0 0 0,0 0 0 0 0,1 0 0 0 0,-1 0 1 0 0,1 0-1 0 0,0 0 0 0 0,0 0 0 0 0,1 0 0 0 0,-1 0 0 0 0,1 0 1 0 0,0 0-1 0 0,0 6 0 0 0,1-7-32 0 0,0 1 1 0 0,0-1-1 0 0,0 1 0 0 0,0-1 0 0 0,1 0 1 0 0,-1 1-1 0 0,1-1 0 0 0,0 0 1 0 0,0 0-1 0 0,0 0 0 0 0,0 0 1 0 0,0 0-1 0 0,1-1 0 0 0,-1 1 0 0 0,1-1 1 0 0,0 1-1 0 0,5 3 0 0 0,1-1-33 0 0,1 0 1 0 0,-1-1-1 0 0,1 0 0 0 0,0 0 0 0 0,19 5 0 0 0,55 5-37 0 0,-70-12 121 0 0,80 11-11 0 0,107 1 0 0 0,-165-12 610 0 0,-49 2-196 0 0,6-1-339 0 0,-32 7 90 0 0,-1-1 0 0 0,-64 4 0 0 0,-28 6-116 0 0,112-15-38 0 0,-93 24 60 0 0,100-24-69 0 0,1 1 0 0 0,0 0 0 0 0,0 1 1 0 0,0 0-1 0 0,1 1 0 0 0,-17 12 0 0 0,26-17-99 0 0,13 4-820 0 0,-7-2 849 0 0,1-2 10 0 0,-1 0 0 0 0,1-1 0 0 0,0 1 0 0 0,0-1 0 0 0,0 0 0 0 0,0 0 0 0 0,8 0 0 0 0,38-1-205 0 0,-23-1 230 0 0,112-3-105 0 0,169-27 0 0 0,-283 27 106 0 0,45-15 0 0 0,-68 18 290 0 0,-6 4-132 0 0,-4 4-49 0 0,-2 0 0 0 0,1-1 0 0 0,-1 0 1 0 0,0-1-1 0 0,0 0 0 0 0,-20 8 0 0 0,-66 18 149 0 0,79-26-206 0 0,-22 6 43 0 0,-19 4 39 0 0,2 3 0 0 0,-98 45-1 0 0,150-61-97 0 0,-134 78 216 0 0,122-70-232 0 0,1 0 1 0 0,1 1-1 0 0,0 1 1 0 0,0 0 0 0 0,1 0-1 0 0,1 2 1 0 0,-10 14-1 0 0,18-25-17 0 0,1 1 1 0 0,0 0-1 0 0,0-1 0 0 0,1 1 0 0 0,-1 0 0 0 0,1 0 1 0 0,0 0-1 0 0,0 0 0 0 0,0 0 0 0 0,0 0 0 0 0,1 1 1 0 0,-1-1-1 0 0,2 6 0 0 0,-1-7-3 0 0,1 0 0 0 0,-1 0 0 0 0,1 0 0 0 0,0 0-1 0 0,0 0 1 0 0,0 0 0 0 0,1-1 0 0 0,-1 1 0 0 0,1 0 0 0 0,0-1 0 0 0,-1 1 0 0 0,1-1 0 0 0,0 1-1 0 0,1-1 1 0 0,-1 0 0 0 0,0 0 0 0 0,0 0 0 0 0,6 3 0 0 0,4 2-32 0 0,0 0 0 0 0,1-1 1 0 0,0 0-1 0 0,0-1 0 0 0,25 6 0 0 0,73 9-322 0 0,-75-15 348 0 0,88 12 22 0 0,-55-9-2 0 0,0 3-1 0 0,74 21 0 0 0,-120-23 19 0 0,-21-9 0 0 0,-1 1 0 0 0,1 0 0 0 0,0-1 0 0 0,-1 1 0 0 0,0 0 0 0 0,1 0 0 0 0,-1 0 0 0 0,0 0 0 0 0,2 2 0 0 0,-2-2 1 0 0,-1-1-1 0 0,0 1 1 0 0,0 0-1 0 0,1 0 0 0 0,-1-1 1 0 0,0 1-1 0 0,0 0 1 0 0,0 0-1 0 0,0 0 1 0 0,0-1-1 0 0,0 1 0 0 0,0 0 1 0 0,0 0-1 0 0,0 0 1 0 0,0-1-1 0 0,0 1 0 0 0,-1 0 1 0 0,1 0-1 0 0,0-1 1 0 0,0 1-1 0 0,-1 0 1 0 0,1 0-1 0 0,-1-1 0 0 0,1 1 1 0 0,0 0-1 0 0,-1-1 1 0 0,0 1-1 0 0,-1 2 21 0 0,0 0 1 0 0,-1-1-1 0 0,1 0 1 0 0,-1 1-1 0 0,-4 2 0 0 0,-2 1 26 0 0,-1-1 0 0 0,-1 0 0 0 0,1 0 0 0 0,-1-1 0 0 0,0-1-1 0 0,-13 3 1 0 0,-71 9 204 0 0,55-9-146 0 0,-221 41 367 0 0,11 3-181 0 0,8-2-62 0 0,177-29-245 0 0,57-16 3 0 0,0 0 0 0 0,1 1 0 0 0,-1 0 0 0 0,1 0 0 0 0,-12 9 0 0 0,18-12-145 0 0,2 2-222 0 0,2 0 335 0 0,-1-1-1 0 0,1 1 0 0 0,0 0 0 0 0,0-1 1 0 0,0 1-1 0 0,0-1 0 0 0,0 0 1 0 0,1 0-1 0 0,-1 0 0 0 0,1 0 0 0 0,-1-1 1 0 0,1 1-1 0 0,0-1 0 0 0,0 0 1 0 0,-1 0-1 0 0,6 0 0 0 0,12 2-100 0 0,37 1-1 0 0,-43-4 156 0 0,61-1-30 0 0,1-4 0 0 0,92-17 0 0 0,48-4-49 0 0,-174 23 15 0 0,78 7 0 0 0,-114-4 62 0 0,0 2 0 0 0,-1-1 0 0 0,12 4 532 0 0,-28 3-197 0 0,6-3-268 0 0,-3 0 18 0 0,0-1 1 0 0,-1 1-1 0 0,0-1 0 0 0,0-1 0 0 0,-16 6 0 0 0,-45 8 164 0 0,32-9-154 0 0,-182 39 233 0 0,32-7-249 0 0,153-31-64 0 0,-65 27 0 0 0,97-36-132 0 0,31-1-1031 0 0,-4-1 892 0 0,0-1-1 0 0,40-11 1 0 0,75-29 76 0 0,-96 28 153 0 0,390-149-48 0 0,-336 120 129 0 0,-87 38-61 0 0,-1 0 0 0 0,1-1 0 0 0,-1 0 0 0 0,-1-1-1 0 0,1 0 1 0 0,12-14 0 0 0,-20 19 25 0 0,0 1-1 0 0,0 0 0 0 0,0 0 0 0 0,-1-1 0 0 0,1 1 1 0 0,-1-1-1 0 0,0 0 0 0 0,0 1 0 0 0,0-1 1 0 0,0 0-1 0 0,0 0 0 0 0,-1 1 0 0 0,1-1 0 0 0,-1 0 1 0 0,1 0-1 0 0,-1 0 0 0 0,0 0 0 0 0,0 0 1 0 0,-1 0-1 0 0,1 0 0 0 0,-1 1 0 0 0,1-1 1 0 0,-1 0-1 0 0,0 0 0 0 0,0 1 0 0 0,0-1 0 0 0,0 0 1 0 0,0 1-1 0 0,-1-1 0 0 0,0 1 0 0 0,1-1 1 0 0,-1 1-1 0 0,0 0 0 0 0,0 0 0 0 0,0 0 0 0 0,0 0 1 0 0,0 0-1 0 0,0 0 0 0 0,-1 0 0 0 0,-2-1 1 0 0,-9-4 86 0 0,1 0 1 0 0,-2 1 0 0 0,1 1 0 0 0,-21-6 0 0 0,-63-9-186 0 0,72 15 34 0 0,-35-6-62 0 0,-126-26-180 0 0,139 25 255 0 0,-84-34-1 0 0,95 28 28 0 0,36 17 0 0 0,0 1 0 0 0,1-1 0 0 0,-1 1 0 0 0,0-1 0 0 0,0 1 0 0 0,1-1 0 0 0,-1 0 0 0 0,0 1 0 0 0,1-1 0 0 0,-1 0 0 0 0,1 0 0 0 0,-1-1 0 0 0,0 1-4 0 0,1 0 0 0 0,0 0 0 0 0,0 0 0 0 0,0 0-1 0 0,1 0 1 0 0,-1 0 0 0 0,0 0 0 0 0,0 0 0 0 0,0 0 0 0 0,1 0 0 0 0,-1 0-1 0 0,1 0 1 0 0,-1 0 0 0 0,1 0 0 0 0,-1 0 0 0 0,1 0 0 0 0,-1 0-1 0 0,1 0 1 0 0,0 1 0 0 0,-1-1 0 0 0,1 0 0 0 0,0 0 0 0 0,0 1 0 0 0,0-1-1 0 0,0 0 1 0 0,-1 1 0 0 0,1-1 0 0 0,1 0 0 0 0,29-14-253 0 0,5 2 97 0 0,0 2 1 0 0,0 1-1 0 0,40-5 0 0 0,-20 5 117 0 0,12-2-23 0 0,88-4-1 0 0,6 16 93 0 0,-129 2-5 0 0,-1 2 1 0 0,64 14 0 0 0,-92-17 27 0 0,1 1 1 0 0,0 0-1 0 0,0 0 1 0 0,-1 0-1 0 0,1 0 1 0 0,-1 1-1 0 0,1 0 1 0 0,-1 0-1 0 0,6 5 1 0 0,-9-7-32 0 0,-1 0 1 0 0,1-1 0 0 0,-1 1 0 0 0,1 0-1 0 0,-1 0 1 0 0,0-1 0 0 0,0 1 0 0 0,1 0 0 0 0,-1 0-1 0 0,0 0 1 0 0,0 0 0 0 0,0-1 0 0 0,0 1-1 0 0,0 0 1 0 0,0 0 0 0 0,0 0 0 0 0,0 0-1 0 0,0-1 1 0 0,0 1 0 0 0,-1 1 0 0 0,1 0 39 0 0,0 2-29 0 0,-1 0 0 0 0,0 0 1 0 0,0 0-1 0 0,0-1 1 0 0,-1 1-1 0 0,1 0 1 0 0,-1-1-1 0 0,0 1 0 0 0,0-1 1 0 0,0 0-1 0 0,0 1 1 0 0,0-1-1 0 0,-1 0 1 0 0,1 0-1 0 0,-1-1 0 0 0,0 1 1 0 0,-6 4-1 0 0,-4 2 39 0 0,0-1 1 0 0,-1 0-1 0 0,-15 6 0 0 0,-46 17 230 0 0,-99 27 0 0 0,75-26-126 0 0,-13 5 21 0 0,-343 101 50 0 0,425-130-228 0 0,-215 57 83 0 0,194-48-101 0 0,1 2-1 0 0,-83 44 1 0 0,133-63-24 0 0,-1 0-1 0 0,1 0 1 0 0,0 0 0 0 0,-1 0 0 0 0,1 0-1 0 0,0 0 1 0 0,-1 1 0 0 0,1-1-1 0 0,0 0 1 0 0,-1 0 0 0 0,1 1 0 0 0,0-1-1 0 0,-1 0 1 0 0,1 0 0 0 0,0 1-1 0 0,0-1 1 0 0,-1 0 0 0 0,1 1 0 0 0,0-1-1 0 0,0 0 1 0 0,0 1 0 0 0,0-1-1 0 0,-1 0 1 0 0,1 1 0 0 0,0-1 0 0 0,0 0-1 0 0,0 1 1 0 0,0-1 0 0 0,0 1-1 0 0,0-1 1 0 0,0 1 8 0 0,1 0 0 0 0,-1-1 0 0 0,1 0 0 0 0,-1 1 0 0 0,1-1 0 0 0,-1 1 0 0 0,1-1 0 0 0,-1 0 0 0 0,1 1 0 0 0,0-1 0 0 0,-1 0 0 0 0,1 1 0 0 0,-1-1 0 0 0,1 0 0 0 0,1 0 0 0 0,30 5-236 0 0,25-4-36 0 0,84-10 1 0 0,-54 1 137 0 0,298-37-457 0 0,-64 12-43 0 0,-1 28 154 0 0,-312 5 493 0 0,57 2 26 0 0,-59-1 4 0 0,1 0 1 0 0,-1 0-1 0 0,1 0 1 0 0,-1 1 0 0 0,0 0-1 0 0,0 1 1 0 0,7 2-1 0 0,-11-3 488 0 0,-3 1-222 0 0,-2 2-244 0 0,1-1 0 0 0,-1 0 0 0 0,0 0 0 0 0,0 0 1 0 0,0 0-1 0 0,-1-1 0 0 0,1 1 0 0 0,-1-1 0 0 0,0 0 1 0 0,0 0-1 0 0,0 0 0 0 0,-1 0 0 0 0,1-1 1 0 0,-5 2-1 0 0,-11 5 43 0 0,0-2 1 0 0,-22 6 0 0 0,25-9-24 0 0,-76 22 164 0 0,-146 46 269 0 0,100-21-310 0 0,-165 87-1 0 0,287-129-186 0 0,-23 15 1 0 0,36-21-5 0 0,1 0 0 0 0,-1 0 0 0 0,1 0 0 0 0,-1 0 1 0 0,1 1-1 0 0,0-1 0 0 0,0 1 0 0 0,1 0 0 0 0,-1 0 1 0 0,1 0-1 0 0,-3 5 0 0 0,5-8-9 0 0,0 0-1 0 0,0 0 1 0 0,0 0 0 0 0,-1 0 0 0 0,1 0 0 0 0,0 0-1 0 0,0 0 1 0 0,1 0 0 0 0,-1-1 0 0 0,0 1-1 0 0,0 0 1 0 0,0 0 0 0 0,1 0 0 0 0,-1 0 0 0 0,0 0-1 0 0,1 0 1 0 0,-1 0 0 0 0,1 0 0 0 0,-1-1-1 0 0,1 1 1 0 0,-1 0 0 0 0,1 0 0 0 0,-1-1 0 0 0,2 2-1 0 0,0 0-28 0 0,0 0 0 0 0,0 0 1 0 0,0-1-1 0 0,1 1 0 0 0,-1-1 0 0 0,4 3 0 0 0,5 0 1 0 0,0 0 0 0 0,0-1 0 0 0,0 0-1 0 0,0-1 1 0 0,1 0 0 0 0,13 0 0 0 0,72-3-187 0 0,-76 0 215 0 0,118-7 11 0 0,49-1 0 0 0,-140 9 0 0 0,90 12 0 0 0,-120-7 0 0 0,-18-5 4 0 0,1 0 0 0 0,-1 1 1 0 0,1-1-1 0 0,-1 1 0 0 0,1-1 0 0 0,-1 1 0 0 0,0 0 0 0 0,1-1 0 0 0,-1 1 0 0 0,0-1 0 0 0,1 1 0 0 0,-1 0 1 0 0,0-1-1 0 0,0 1 0 0 0,0 0 0 0 0,1-1 0 0 0,-1 1 0 0 0,0 0 0 0 0,0-1 0 0 0,0 1 0 0 0,0 0 0 0 0,0-1 1 0 0,0 1-1 0 0,0 0 0 0 0,-1 0 0 0 0,1-1 0 0 0,0 1 0 0 0,0-1 0 0 0,0 1 0 0 0,-1 0 0 0 0,1-1 0 0 0,0 1 1 0 0,-1 0-1 0 0,1-1 0 0 0,-1 1 0 0 0,1-1 0 0 0,0 1 0 0 0,-1-1 0 0 0,1 1 0 0 0,-2 0 0 0 0,-1 2 40 0 0,0 0 0 0 0,0 0 0 0 0,0 0 0 0 0,-1 0 0 0 0,-4 3 0 0 0,-25 11 211 0 0,0-1 0 0 0,-54 18 0 0 0,4-3-6 0 0,-241 116 73 0 0,202-87-266 0 0,103-49-61 0 0,0 2 0 0 0,1 0 0 0 0,-32 30 0 0 0,47-41-33 0 0,0 1 0 0 0,1-1 1 0 0,-1 1-1 0 0,1 0 0 0 0,0 0 0 0 0,0 0 0 0 0,0 1 0 0 0,1-1 0 0 0,-1 0 0 0 0,1 1 1 0 0,-1-1-1 0 0,1 1 0 0 0,0-1 0 0 0,0 5 0 0 0,1-6 5 0 0,0 0 0 0 0,0 0 0 0 0,1 0 0 0 0,-1 0 0 0 0,0 0 0 0 0,1 0 0 0 0,-1-1 0 0 0,1 1 0 0 0,0 0 0 0 0,0 0 0 0 0,0-1 0 0 0,0 1 0 0 0,0 0 0 0 0,0-1 0 0 0,0 1 0 0 0,0-1 0 0 0,1 0 0 0 0,-1 1 0 0 0,0-1 0 0 0,1 0 0 0 0,-1 0 0 0 0,1 0 0 0 0,0 0 0 0 0,-1 0 0 0 0,1 0 0 0 0,0 0 0 0 0,-1 0 0 0 0,4 0 0 0 0,4 2-82 0 0,1 0 0 0 0,-1-1 0 0 0,0 0 1 0 0,1-1-1 0 0,12 1 0 0 0,52-3-133 0 0,-56 0 221 0 0,48-3-63 0 0,100-20 1 0 0,63-28 128 0 0,-113 24 2 0 0,-91 21-53 0 0,17-3 992 0 0,-76 6-116 0 0,9 6-706 0 0,0 2 0 0 0,-26 6 0 0 0,-7 2-24 0 0,-336 62-81 0 0,246-44-42 0 0,141-29-13 0 0,-60 15-172 0 0,64-15 64 0 0,47-4-1100 0 0,-2-2 706 0 0,79-20 0 0 0,-96 19 447 0 0,231-69-211 0 0,0 0 97 0 0,41 6 1139 0 0,-309 76-414 0 0,-9 4-444 0 0,0-2 0 0 0,0-1 1 0 0,-26 7-1 0 0,5-1-33 0 0,-206 77 267 0 0,-90 56-117 0 0,316-136-236 0 0,0 1 1 0 0,1 1-1 0 0,0 2 0 0 0,2-1 1 0 0,-31 31-1 0 0,48-44-26 0 0,1 1-1 0 0,-1 0 1 0 0,1 0 0 0 0,-1-1 0 0 0,1 1 0 0 0,0 0-1 0 0,0 0 1 0 0,0 0 0 0 0,0 0 0 0 0,0 1 0 0 0,0-1-1 0 0,0 0 1 0 0,1 0 0 0 0,-1 1 0 0 0,1-1-1 0 0,-1 3 1 0 0,2-4 16 0 0,-1-1 0 0 0,0 1-1 0 0,1 0 1 0 0,-1-1 0 0 0,0 1-1 0 0,1 0 1 0 0,-1-1 0 0 0,1 1-1 0 0,-1 0 1 0 0,1-1 0 0 0,-1 1-1 0 0,1-1 1 0 0,0 1-1 0 0,-1-1 1 0 0,1 1 0 0 0,0-1-1 0 0,-1 0 1 0 0,1 1 0 0 0,1 0-1 0 0,0 0-42 0 0,3 2 3 0 0,0 0 0 0 0,1 0 0 0 0,-1-1 0 0 0,1 0-1 0 0,0 0 1 0 0,-1 0 0 0 0,1 0 0 0 0,0-1 0 0 0,0 0 0 0 0,8 0 0 0 0,9 0 21 0 0,33-4 0 0 0,-21 1 45 0 0,58-2 16 0 0,268-1 162 0 0,-327 7-186 0 0,64 5-1 0 0,-84-5 6 0 0,0 0-1 0 0,0 1 1 0 0,-1 1 0 0 0,21 7 0 0 0,-33-10 3 0 0,-1-1 0 0 0,1 0 0 0 0,-1 0 0 0 0,1 1 0 0 0,-1-1 0 0 0,1 1 0 0 0,-1-1 0 0 0,0 0 0 0 0,1 1 0 0 0,-1-1 0 0 0,1 1-1 0 0,-1-1 1 0 0,0 1 0 0 0,1-1 0 0 0,-1 1 0 0 0,0-1 0 0 0,1 1 0 0 0,-1-1 0 0 0,0 1 0 0 0,0-1 0 0 0,0 1 0 0 0,1 0 0 0 0,-1 0 21 0 0,0 4 132 0 0,-1-1-125 0 0,-1-1 0 0 0,1 1 1 0 0,-1-1-1 0 0,0 0 0 0 0,0 0 0 0 0,-1 0 0 0 0,1 0 0 0 0,0 0 0 0 0,-1-1 0 0 0,0 1 0 0 0,1-1 0 0 0,-1 0 0 0 0,0 1 1 0 0,0-1-1 0 0,-7 3 0 0 0,-6 2 57 0 0,0 0 1 0 0,-20 6-1 0 0,22-8-39 0 0,-182 54 429 0 0,1 0-133 0 0,-17 4-171 0 0,21-7-79 0 0,131-36-58 0 0,-66 33 0 0 0,114-47-32 0 0,1 1 0 0 0,-21 14 0 0 0,29-19-33 0 0,0 1 0 0 0,0-1 0 0 0,0 1-1 0 0,0 0 1 0 0,0 0 0 0 0,1 0 0 0 0,-1 1 0 0 0,1-1 0 0 0,0 1-1 0 0,0-1 1 0 0,0 1 0 0 0,-2 7 0 0 0,4-11 9 0 0,0 1-1 0 0,0 0 1 0 0,0 0-1 0 0,0 0 1 0 0,1-1 0 0 0,-1 1-1 0 0,0 0 1 0 0,0-1-1 0 0,1 1 1 0 0,-1 0 0 0 0,0-1-1 0 0,1 1 1 0 0,-1 0-1 0 0,1-1 1 0 0,-1 1 0 0 0,0 0-1 0 0,1-1 1 0 0,0 1-1 0 0,-1-1 1 0 0,1 1 0 0 0,-1-1-1 0 0,2 1 1 0 0,-1 0-38 0 0,2 2-1 0 0,0-1 0 0 0,0 0-1 0 0,0 0 1 0 0,1 0 0 0 0,-1 0 0 0 0,1-1-1 0 0,-1 1 1 0 0,1-1 0 0 0,0 0-1 0 0,0 0 1 0 0,-1 0 0 0 0,7 0 0 0 0,8 1-163 0 0,26-1 1 0 0,-30-1 140 0 0,57-2-168 0 0,90-15-1 0 0,72-23 59 0 0,8-2 107 0 0,-190 35 67 0 0,56-9-18 0 0,133-1 0 0 0,-228 17 133 0 0,-1 1 0 0 0,1 0-1 0 0,18 5 1 0 0,-28-5 396 0 0,-4 1-299 0 0,-1 3-157 0 0,0 0 0 0 0,-1-1 1 0 0,0 1-1 0 0,0-1 1 0 0,0 0-1 0 0,0 0 0 0 0,-1-1 1 0 0,1 1-1 0 0,-1-1 0 0 0,0 0 1 0 0,0 0-1 0 0,-7 2 1 0 0,-11 5 69 0 0,-37 9 1 0 0,54-17-95 0 0,-158 44 275 0 0,-261 90 119 0 0,307-90-359 0 0,55-23-55 0 0,2 3 1 0 0,-69 39 0 0 0,115-55-32 0 0,15-10 8 0 0,0 1-1 0 0,-1-1 0 0 0,1 0 0 0 0,0 1 1 0 0,-1-1-1 0 0,1 1 0 0 0,0-1 1 0 0,0 0-1 0 0,-1 1 0 0 0,1-1 0 0 0,0 1 1 0 0,0-1-1 0 0,0 1 0 0 0,0-1 1 0 0,-1 1-1 0 0,1-1 0 0 0,0 1 1 0 0,0-1-1 0 0,0 1 0 0 0,0-1 0 0 0,0 1 1 0 0,0-1-1 0 0,0 1 0 0 0,0-1 1 0 0,1 1-1 0 0,-1-1 0 0 0,0 1 0 0 0,1 0 5 0 0,-1 0-1 0 0,1 0 0 0 0,0 0 0 0 0,0 0 1 0 0,-1 0-1 0 0,1-1 0 0 0,0 1 0 0 0,0 0 1 0 0,0-1-1 0 0,0 1 0 0 0,2 1 0 0 0,2 0-28 0 0,1 1-1 0 0,0-1 0 0 0,11 2 0 0 0,0-1-2 0 0,0-1 0 0 0,0 0 0 0 0,0-2 0 0 0,31-2-1 0 0,70-14-164 0 0,-99 13 211 0 0,88-16 6 0 0,190-26 0 0 0,-228 38 1 0 0,9-2-7 0 0,100 2-1 0 0,-144 12-37 0 0,-31-5 278 0 0,-4 3-76 0 0,1 0-129 0 0,-1 1 0 0 0,-1-1-1 0 0,1 1 1 0 0,0-1-1 0 0,-1 0 1 0 0,1 1 0 0 0,-1-1-1 0 0,0 0 1 0 0,0 0 0 0 0,-1 0-1 0 0,1-1 1 0 0,0 1 0 0 0,-1-1-1 0 0,0 1 1 0 0,0-1 0 0 0,1 0-1 0 0,-5 3 1 0 0,-9 5 51 0 0,0-1 0 0 0,-19 8 1 0 0,25-13-42 0 0,-182 72 392 0 0,61-28-260 0 0,-53 34-78 0 0,149-64-74 0 0,1 1 1 0 0,1 2-1 0 0,-34 28 0 0 0,61-43-62 0 0,-1-1-1 0 0,1 1 1 0 0,0 1 0 0 0,1-1-1 0 0,-1 1 1 0 0,1 0-1 0 0,-6 11 1 0 0,10-16 27 0 0,0 0 1 0 0,0 0-1 0 0,1 0 1 0 0,-1 0-1 0 0,0 0 1 0 0,1 0-1 0 0,-1 0 1 0 0,1 0-1 0 0,0 1 1 0 0,-1-1-1 0 0,1 0 1 0 0,0 0-1 0 0,1 0 1 0 0,-1 1-1 0 0,0-1 1 0 0,0 0-1 0 0,1 0 0 0 0,0 0 1 0 0,-1 0-1 0 0,1 0 1 0 0,0 0-1 0 0,0 0 1 0 0,0 0-1 0 0,0 0 1 0 0,0 0-1 0 0,0 0 1 0 0,1-1-1 0 0,-1 1 1 0 0,1 0-1 0 0,-1-1 1 0 0,1 1-1 0 0,0-1 1 0 0,-1 0-1 0 0,3 2 1 0 0,3 1-73 0 0,-1-1 0 0 0,1 0 0 0 0,0 0 0 0 0,0 0 0 0 0,0-1 0 0 0,0 0 0 0 0,0 0 0 0 0,1-1 0 0 0,-1 0 0 0 0,1-1 0 0 0,8 1 0 0 0,13-2-158 0 0,42-6-1 0 0,-62 6 198 0 0,251-46-300 0 0,-4-19 404 0 0,-134 33-81 0 0,-43 15 1280 0 0,-362 96-77 0 0,40-13-1021 0 0,-158 77 29 0 0,230-79-98 0 0,121-45-66 0 0,2 2 0 0 0,0 2-1 0 0,1 2 1 0 0,-58 40 0 0 0,94-56-15 0 0,1 0 1 0 0,0 0-1 0 0,-10 13 1 0 0,16-16-38 0 0,0-1-1 0 0,1 1 1 0 0,0-1-1 0 0,0 1 1 0 0,0 0 0 0 0,1 1-1 0 0,-1-1 1 0 0,1 0-1 0 0,-2 7 1 0 0,4-11 10 0 0,0 0 1 0 0,0-1 0 0 0,1 1-1 0 0,-1 0 1 0 0,0 0-1 0 0,0-1 1 0 0,0 1-1 0 0,0 0 1 0 0,1-1 0 0 0,-1 1-1 0 0,0 0 1 0 0,1 0-1 0 0,-1-1 1 0 0,1 1 0 0 0,-1-1-1 0 0,0 1 1 0 0,1 0-1 0 0,-1-1 1 0 0,1 1-1 0 0,0-1 1 0 0,-1 1 0 0 0,2 0-1 0 0,-1 0-49 0 0,3 2 19 0 0,0 0-1 0 0,0 0 1 0 0,0-1 0 0 0,0 1 0 0 0,0-1-1 0 0,1 0 1 0 0,-1 0 0 0 0,1-1-1 0 0,-1 1 1 0 0,1-1 0 0 0,0 0 0 0 0,0 0-1 0 0,-1-1 1 0 0,7 1 0 0 0,10-1-80 0 0,41-4 0 0 0,-45 3 67 0 0,397-60-64 0 0,-208 26 112 0 0,-153 27 16 0 0,0 2 0 0 0,75 2 0 0 0,-112 5 19 0 0,-13-1 82 0 0,-4 3 54 0 0,-1 1-122 0 0,0-1 1 0 0,0 1-1 0 0,0-1 0 0 0,0 0 1 0 0,-1 0-1 0 0,1 0 0 0 0,-1 0 1 0 0,0-1-1 0 0,0 1 0 0 0,0-1 1 0 0,-6 4-1 0 0,-6 4 80 0 0,-23 8 0 0 0,23-11-54 0 0,-215 88 484 0 0,128-56-398 0 0,-53 16-59 0 0,-29 13 24 0 0,149-53-97 0 0,1 1 0 0 0,0 2 0 0 0,-33 25 0 0 0,57-36-34 0 0,0 1 0 0 0,-14 13-1 0 0,22-18 15 0 0,0-1-1 0 0,-1 1 1 0 0,1 0 0 0 0,0 0-1 0 0,0-1 1 0 0,1 1-1 0 0,-1 0 1 0 0,1 1-1 0 0,-1-1 1 0 0,1 0 0 0 0,0 0-1 0 0,0 1 1 0 0,-1 4-1 0 0,2-6-12 0 0,0-1 0 0 0,1 1-1 0 0,-1-1 1 0 0,0 1 0 0 0,0-1-1 0 0,1 1 1 0 0,-1-1-1 0 0,1 1 1 0 0,-1-1 0 0 0,1 1-1 0 0,0-1 1 0 0,0 0 0 0 0,-1 0-1 0 0,1 1 1 0 0,0-1 0 0 0,0 0-1 0 0,0 0 1 0 0,0 0 0 0 0,1 0-1 0 0,-1 0 1 0 0,0 0 0 0 0,0 0-1 0 0,1 0 1 0 0,-1 0 0 0 0,2 0-1 0 0,3 2-72 0 0,-1-1-1 0 0,1 0 1 0 0,0 0 0 0 0,0-1-1 0 0,7 2 1 0 0,29 0-124 0 0,0-1-1 0 0,-1-2 1 0 0,55-7 0 0 0,192-43 35 0 0,-111 15 221 0 0,-122 27 55 0 0,67-2 1 0 0,-109 10 12 0 0,0 0-1 0 0,0 1 0 0 0,20 5 1 0 0,-30-6 477 0 0,-4 3-258 0 0,-1 2-274 0 0,0-1 0 0 0,0 0 0 0 0,0 1 0 0 0,0-1 0 0 0,0 0 0 0 0,-1 0 0 0 0,0-1 0 0 0,0 1 0 0 0,0 0 0 0 0,0-1-1 0 0,-1 0 1 0 0,-4 4 0 0 0,-6 3 19 0 0,0-1-1 0 0,-18 9 0 0 0,8-5 20 0 0,-65 37 116 0 0,-150 62 0 0 0,-101 32-70 0 0,336-143-137 0 0,-20 11-49 0 0,0 0-1 0 0,0 2 1 0 0,-29 22 0 0 0,51-34-101 0 0,34-5-483 0 0,0 0 306 0 0,0-2 0 0 0,0-2 0 0 0,48-15 1 0 0,-40 10 165 0 0,139-52-162 0 0,-5-16 192 0 0,78-30 47 0 0,-222 99 141 0 0,1 2-1 0 0,0 0 1 0 0,67-8 848 0 0,-99 20-644 0 0,-1 1-205 0 0,0 0 1 0 0,0-1-1 0 0,-1 1 1 0 0,1 0-1 0 0,-1-1 1 0 0,0 1-1 0 0,0-1 1 0 0,0 0-1 0 0,0 0 1 0 0,-7 4-1 0 0,-6 4 40 0 0,-21 10 1 0 0,30-17-83 0 0,-416 199 321 0 0,365-177-288 0 0,-85 37-31 0 0,-161 76 50 0 0,270-122-83 0 0,32-16-69 0 0,14-11-432 0 0,169-99 200 0 0,-124 76 273 0 0,384-248-50 0 0,-239 152-284 0 0,-96 62 133 0 0,-8-1 9 0 0,-81 55 196 0 0,-2 0-1 0 0,1-1 1 0 0,21-27-1 0 0,-33 36 78 0 0,-1 0 0 0 0,0 1-1 0 0,1-1 1 0 0,-2-1 0 0 0,1 1-1 0 0,-1 0 1 0 0,1-1 0 0 0,-1 1-1 0 0,-1-1 1 0 0,1 0 0 0 0,0-9-1 0 0,-1 9-18 0 0,-1 0 1 0 0,0 1-1 0 0,0-1 0 0 0,0 1 0 0 0,-1-1 0 0 0,-1-7 1 0 0,-1-1-52 0 0,-1-5-169 0 0,-2 0 0 0 0,0 0 0 0 0,-1 0 0 0 0,0 1 0 0 0,-14-23 0 0 0,-8-19-52 0 0,22 43 206 0 0,1 0 0 0 0,-8-35-1 0 0,12 37 66 0 0,3 4 60 0 0,0 10-75 0 0,-1 0 1 0 0,1 0 0 0 0,0 0 0 0 0,-1 0 0 0 0,1 0 0 0 0,0 0 0 0 0,0 0 0 0 0,-1 0-1 0 0,1 0 1 0 0,0 0 0 0 0,0 1 0 0 0,0-1 0 0 0,0 0 0 0 0,0 1 0 0 0,0-1-1 0 0,0 1 1 0 0,0-1 0 0 0,1 1 0 0 0,-1-1 0 0 0,0 1 0 0 0,0 0 0 0 0,0-1-1 0 0,3 1 1 0 0,24-3-189 0 0,-25 3 172 0 0,1 1 0 0 0,-1 0 0 0 0,0 0 1 0 0,0 1-1 0 0,0-1 0 0 0,0 1 0 0 0,0-1 1 0 0,0 1-1 0 0,0 0 0 0 0,0 0 0 0 0,-1 0 1 0 0,1 0-1 0 0,-1 1 0 0 0,1-1 0 0 0,2 5 1 0 0,2 2 13 0 0,-1-1 0 0 0,0 1 0 0 0,0 1 0 0 0,-1-1 0 0 0,-1 1 0 0 0,0 0-1 0 0,0 0 1 0 0,-1 1 0 0 0,0-1 0 0 0,3 18 0 0 0,-3-1 84 0 0,-1 1-1 0 0,-2 54 0 0 0,-2-64-44 0 0,0 1-1 0 0,-2 0 1 0 0,0-1-1 0 0,-1 1 1 0 0,-1-1-1 0 0,0 0 1 0 0,-1-1-1 0 0,-2 0 1 0 0,1 0 0 0 0,-2 0-1 0 0,0-1 1 0 0,-1-1-1 0 0,-1 0 1 0 0,0 0-1 0 0,-1-1 1 0 0,0-1 0 0 0,-19 14-1 0 0,20-17 0 0 0,-1 0 0 0 0,-1-1 0 0 0,0 0 0 0 0,0-1-1 0 0,-1-1 1 0 0,0-1 0 0 0,0 0 0 0 0,-1 0 0 0 0,1-2-1 0 0,-1 0 1 0 0,0-1 0 0 0,-1 0 0 0 0,1-2 0 0 0,0 1 0 0 0,0-2-1 0 0,-1-1 1 0 0,1 0 0 0 0,0 0 0 0 0,0-2 0 0 0,-21-5 0 0 0,30 5-18 0 0,-1 0 1 0 0,1 0 0 0 0,0 0 0 0 0,0-1-1 0 0,0-1 1 0 0,1 1 0 0 0,-1-1 0 0 0,1 0-1 0 0,0 0 1 0 0,1-1 0 0 0,-1 1 0 0 0,1-1-1 0 0,0-1 1 0 0,-6-8 0 0 0,9 11-22 0 0,0 0 0 0 0,0 0-1 0 0,0 0 1 0 0,0 0 0 0 0,0-1 0 0 0,1 1 0 0 0,0 0 0 0 0,0-1-1 0 0,0 1 1 0 0,0-1 0 0 0,1 1 0 0 0,-1-1 0 0 0,1 1 0 0 0,1-1-1 0 0,-1 1 1 0 0,0-1 0 0 0,1 1 0 0 0,0-1 0 0 0,0 1 0 0 0,1 0 0 0 0,-1-1-1 0 0,1 1 1 0 0,0 0 0 0 0,0 0 0 0 0,0 0 0 0 0,4-5 0 0 0,1 1-64 0 0,1-1 1 0 0,0 1 0 0 0,1 0-1 0 0,0 1 1 0 0,0 0 0 0 0,1 0-1 0 0,-1 1 1 0 0,1 0 0 0 0,1 1-1 0 0,11-5 1 0 0,6 0-128 0 0,1 0-1 0 0,50-8 0 0 0,-62 15 127 0 0,0 0 0 0 0,34 0 0 0 0,-43 4 56 0 0,-1-1-1 0 0,1 1 1 0 0,-1 0 0 0 0,0 1-1 0 0,0-1 1 0 0,1 1-1 0 0,-1 1 1 0 0,0 0 0 0 0,9 4-1 0 0,-15-6 23 0 0,1 0-1 0 0,0 0 1 0 0,-1 0-1 0 0,1 1 0 0 0,-1-1 1 0 0,1 0-1 0 0,-1 1 1 0 0,1-1-1 0 0,-1 0 1 0 0,0 1-1 0 0,0 0 0 0 0,0-1 1 0 0,0 1-1 0 0,0 0 1 0 0,0-1-1 0 0,0 1 0 0 0,-1 0 1 0 0,1 0-1 0 0,-1 0 1 0 0,1 0-1 0 0,-1 0 1 0 0,0 0-1 0 0,0 0 0 0 0,1 0 1 0 0,-1-1-1 0 0,-1 1 1 0 0,1 0-1 0 0,0 0 1 0 0,0 0-1 0 0,-1 0 0 0 0,1 0 1 0 0,-1 0-1 0 0,1 0 1 0 0,-1 0-1 0 0,0-1 1 0 0,-1 3-1 0 0,-2 3 46 0 0,0 0 0 0 0,-1 0 0 0 0,0 0 0 0 0,0-1 0 0 0,0 0 0 0 0,-1 0 1 0 0,-8 8-1 0 0,-18 11 183 0 0,-2 0 1 0 0,-49 26 0 0 0,-79 31 277 0 0,110-56-370 0 0,-22 10 122 0 0,-140 46 0 0 0,191-75-252 0 0,-152 50 178 0 0,143-44-163 0 0,1 0 1 0 0,0 3 0 0 0,-37 24-1 0 0,17 0-50 0 0,47-36 0 0 0,1-3-120 0 0,6 12-197 0 0,2-9 9 0 0,2-1 202 0 0,1 0-1 0 0,0-1 0 0 0,1 1 0 0 0,-1-1 0 0 0,0-1 1 0 0,1 0-1 0 0,-1 0 0 0 0,12-1 0 0 0,74-7-310 0 0,-70 4 366 0 0,323-62-397 0 0,-134 19 493 0 0,-146 35 14 0 0,80-4 1 0 0,-132 15 74 0 0,-1 0 0 0 0,1 0 0 0 0,23 5 668 0 0,-39-2-409 0 0,-1 0-309 0 0,0 0-1 0 0,0 1 0 0 0,0-1 0 0 0,0 0 1 0 0,-1 0-1 0 0,1 0 0 0 0,-1-1 0 0 0,0 1 1 0 0,0 0-1 0 0,-3 1 0 0 0,-38 25 183 0 0,35-24-185 0 0,-23 13 128 0 0,-42 16 0 0 0,17-9-51 0 0,-330 136 321 0 0,210-91-372 0 0,-6 10-31 0 0,143-60-59 0 0,2 2 1 0 0,-54 39 0 0 0,88-58-1 0 0,0 0-1 0 0,1 0 1 0 0,-1 0-1 0 0,1 0 1 0 0,-1 1-1 0 0,1-1 1 0 0,0 1-1 0 0,0 0 1 0 0,1 0-1 0 0,-1 0 1 0 0,1 1 0 0 0,0-1-1 0 0,-2 5 1 0 0,4-8-14 0 0,0 0 1 0 0,0-1-1 0 0,0 1 0 0 0,0 0 1 0 0,1-1-1 0 0,-1 1 1 0 0,0 0-1 0 0,0-1 1 0 0,1 1-1 0 0,-1-1 1 0 0,0 1-1 0 0,1 0 1 0 0,-1-1-1 0 0,0 1 1 0 0,1-1-1 0 0,-1 1 1 0 0,1-1-1 0 0,-1 1 1 0 0,1-1-1 0 0,-1 1 1 0 0,1-1-1 0 0,-1 0 1 0 0,2 1-1 0 0,-1 0-34 0 0,2 1 7 0 0,0 0-1 0 0,0 0 1 0 0,0-1-1 0 0,1 1 1 0 0,-1-1 0 0 0,1 0-1 0 0,-1 0 1 0 0,1 0-1 0 0,-1 0 1 0 0,1 0 0 0 0,0-1-1 0 0,4 0 1 0 0,10 1-90 0 0,23-4 0 0 0,-30 3 84 0 0,118-14-114 0 0,0-6-1 0 0,162-46 1 0 0,-160 34 124 0 0,186-22 0 0 0,-197 49 162 0 0,-105 5 24 0 0,-21 11 319 0 0,1-6-421 0 0,-1-1-1 0 0,1 0 1 0 0,-1 0-1 0 0,0 0 0 0 0,0-1 1 0 0,0 0-1 0 0,0 0 1 0 0,-1-1-1 0 0,1 0 0 0 0,-9 2 1 0 0,2 0 2 0 0,-335 114 569 0 0,29-26-341 0 0,68-22-158 0 0,177-48-90 0 0,-256 90 122 0 0,288-95-155 0 0,-36 15-120 0 0,75-31-150 0 0,6 0-348 0 0,7 1 523 0 0,0-1 0 0 0,0 1 0 0 0,0-2-1 0 0,1 1 1 0 0,-1-2 0 0 0,0 1 0 0 0,0-1-1 0 0,0-1 1 0 0,16-4 0 0 0,13-6-10 0 0,42-18 0 0 0,-33 11 121 0 0,44-15-10 0 0,235-81 0 0 0,16 3 0 0 0,-84 35 74 0 0,-256 77 511 0 0,-15 1-219 0 0,4-2-287 0 0,-52 9 216 0 0,-91 24-1 0 0,63-12-251 0 0,-40 5 21 0 0,-216 13 0 0 0,330-37-77 0 0,11-1-63 0 0,6-3-355 0 0,9-7 316 0 0,1 1-1 0 0,0 0 0 0 0,1 1 1 0 0,26-13-1 0 0,69-20-208 0 0,-40 15 180 0 0,211-105-280 0 0,-73 32 302 0 0,-107 56 122 0 0,-26 13 0 0 0,84-49 0 0 0,-129 62 536 0 0,-31 16-392 0 0,-10 0-125 0 0,1 1 0 0 0,0 0-1 0 0,0 1 1 0 0,-17 2 0 0 0,-46 13-221 0 0,11-2 70 0 0,39-9-13 0 0,0-2-1 0 0,-33 0 1 0 0,49-3 85 0 0,0 0 0 0 0,0-1 1 0 0,0 0-1 0 0,1 0 0 0 0,-1-1 0 0 0,0 0 1 0 0,1 0-1 0 0,-1-1 0 0 0,1 0 0 0 0,0 0 1 0 0,-8-6-1 0 0,12 8 59 0 0,1-1-1 0 0,0 0 1 0 0,0 0-1 0 0,0 1 1 0 0,0-1 0 0 0,0 0-1 0 0,0 0 1 0 0,1-1 0 0 0,-1 1-1 0 0,1 0 1 0 0,-1-1 0 0 0,1 1-1 0 0,0 0 1 0 0,0-1-1 0 0,0 0 1 0 0,0 1 0 0 0,0-4-1 0 0,0 2 3 0 0,1 0-1 0 0,0 0 1 0 0,0 0-1 0 0,0 1 0 0 0,1-1 1 0 0,-1 0-1 0 0,1 0 1 0 0,0 0-1 0 0,0 1 0 0 0,0-1 1 0 0,2-4-1 0 0,1 1 11 0 0,0 0 0 0 0,0 0-1 0 0,0 0 1 0 0,1 1-1 0 0,0-1 1 0 0,0 1 0 0 0,1 0-1 0 0,0 1 1 0 0,0-1 0 0 0,0 1-1 0 0,8-5 1 0 0,-4 4-34 0 0,1 1 0 0 0,0 0 0 0 0,0 1 1 0 0,0 0-1 0 0,0 0 0 0 0,0 1 0 0 0,1 1 0 0 0,-1 0 0 0 0,1 0 0 0 0,0 1 1 0 0,0 1-1 0 0,0 0 0 0 0,-1 1 0 0 0,1 0 0 0 0,0 0 0 0 0,-1 2 0 0 0,1-1 1 0 0,-1 1-1 0 0,0 1 0 0 0,16 7 0 0 0,-21-8 61 0 0,-1 1 1 0 0,0 0-1 0 0,0 1 0 0 0,0-1 0 0 0,0 1 1 0 0,0 0-1 0 0,-1 0 0 0 0,0 0 1 0 0,0 1-1 0 0,-1-1 0 0 0,6 13 1 0 0,-1-2 75 0 0,-2 0 0 0 0,0 0 1 0 0,5 25-1 0 0,-8-26-71 0 0,-1 1-1 0 0,0 0 1 0 0,-1 0-1 0 0,-1-1 1 0 0,0 1-1 0 0,-2 0 1 0 0,1 0-1 0 0,-2-1 1 0 0,0 1 0 0 0,-1-1-1 0 0,-8 21 1 0 0,6-20 4 0 0,-2 0 1 0 0,0 0-1 0 0,-1 0 1 0 0,0-1-1 0 0,-1 0 1 0 0,-1-1-1 0 0,0 0 1 0 0,-1-1-1 0 0,-25 22 1 0 0,-1-6 149 0 0,-68 40 0 0 0,-46 12 161 0 0,13-7-104 0 0,75-41-191 0 0,42-22-52 0 0,0 0-1 0 0,0 2 1 0 0,1 0 0 0 0,1 1 0 0 0,-24 22 0 0 0,35-23-572 0 0,11-12 298 0 0,2 2 196 0 0,-1-1 0 0 0,1 0-1 0 0,0 0 1 0 0,0-1 0 0 0,0 1-1 0 0,1-1 1 0 0,-1 1 0 0 0,0-1-1 0 0,0-1 1 0 0,1 1 0 0 0,-1-1-1 0 0,1 1 1 0 0,-1-1 0 0 0,8-1-1 0 0,9-2-110 0 0,35-7 1 0 0,-55 10 174 0 0,107-29-94 0 0,20-4 82 0 0,-99 27 26 0 0,22-5 30 0 0,1 2-1 0 0,85-5 884 0 0,-140 17-708 0 0,-10 5-106 0 0,0 0 0 0 0,-1 0 0 0 0,-22 8 1 0 0,-50 14 25 0 0,44-17-61 0 0,-535 153 384 0 0,299-92-330 0 0,173-45-66 0 0,-160 24 0 0 0,224-48-58 0 0,10 0-102 0 0,-35-1 1 0 0,64-4-12 0 0,5 0-299 0 0,26-6 115 0 0,18-3-97 0 0,90-29-1 0 0,-40 0 170 0 0,132-47 55 0 0,228-50-130 0 0,-405 121 257 0 0,26-7-67 0 0,1 3 0 0 0,1 3 0 0 0,110-5 0 0 0,-170 21 501 0 0,-21 2-222 0 0,0-1-140 0 0,0 1-1 0 0,0 0 1 0 0,0 0-1 0 0,0-1 1 0 0,-1 1-1 0 0,1-1 1 0 0,-1 1-1 0 0,0-1 1 0 0,0 1 0 0 0,0-1-1 0 0,0 0 1 0 0,0 0-1 0 0,0 0 1 0 0,-5 3-1 0 0,-5 2 68 0 0,0 0 1 0 0,-14 6-1 0 0,20-10-68 0 0,-229 90 619 0 0,194-78-568 0 0,-279 86 343 0 0,133-44-223 0 0,-349 89 267 0 0,529-145-473 0 0,-58 13 28 0 0,0 2-1 0 0,-77 31 0 0 0,128-41-38 0 0,12-4-82 0 0,7 0-228 0 0,0 0 225 0 0,0-1 1 0 0,0 1-1 0 0,0-1 0 0 0,1 0 0 0 0,-1 0 0 0 0,0-1 1 0 0,7 1-1 0 0,45-5-82 0 0,-34 2 87 0 0,72-9-55 0 0,-1-5 0 0 0,124-35 1 0 0,240-58-140 0 0,-291 73 214 0 0,27-4-42 0 0,-130 29 59 0 0,67-2 0 0 0,-116 12 67 0 0,1 1-1 0 0,0 0 1 0 0,0 1-1 0 0,0 1 1 0 0,0 0-1 0 0,-1 1 1 0 0,31 10-1 0 0,-45-12 6 0 0,-1-1 0 0 0,1 1-1 0 0,0-1 1 0 0,0 1 0 0 0,0-1 0 0 0,-1 1-1 0 0,1 0 1 0 0,0-1 0 0 0,-1 1-1 0 0,1 0 1 0 0,0 0 0 0 0,-1-1 0 0 0,1 1-1 0 0,-1 0 1 0 0,1 0 0 0 0,-1 0-1 0 0,0 0 1 0 0,1 0 0 0 0,-1 0 0 0 0,0 0-1 0 0,0 0 1 0 0,0 0 0 0 0,0 0-1 0 0,1 2 1 0 0,-1-1 11 0 0,-1 0 0 0 0,1 0 0 0 0,0 0 1 0 0,0 0-1 0 0,-1 0 0 0 0,1 0 0 0 0,-1 0 0 0 0,0 0 0 0 0,-1 3 0 0 0,-1-1 9 0 0,0 0 0 0 0,0 0 1 0 0,-1 0-1 0 0,1-1 0 0 0,-1 0 0 0 0,1 1 0 0 0,-1-1 0 0 0,-5 3 0 0 0,-39 20 157 0 0,35-19-143 0 0,-64 31 160 0 0,-2-3-1 0 0,-1-4 0 0 0,-111 28 1 0 0,11-13-65 0 0,-263 64 12 0 0,-34-24-17 0 0,446-82-174 0 0,0-1 0 0 0,0-1-1 0 0,-45-3 1 0 0,74 0-85 0 0,14-9-725 0 0,-3 3 743 0 0,1 1 0 0 0,0 0 1 0 0,0 0-1 0 0,1 1 0 0 0,-1 0 1 0 0,16-4-1 0 0,86-18-362 0 0,-103 25 430 0 0,199-39-295 0 0,2 10 0 0 0,397-7 0 0 0,-539 38 315 0 0,0 4 1 0 0,-1 3 0 0 0,0 2-1 0 0,0 4 1 0 0,97 31-1 0 0,-144-37 13 0 0,22 11 0 0 0,-36-15 0 0 0,0 1 0 0 0,0-1 0 0 0,0 1 0 0 0,-1 0 0 0 0,0 0 0 0 0,1 1 0 0 0,5 7 0 0 0,-10-12 0 0 0,-1 1 0 0 0,1 0 0 0 0,-1 0 0 0 0,1-1 0 0 0,-1 1 0 0 0,1 0 0 0 0,-1 0 0 0 0,1 0 0 0 0,-1 0 0 0 0,0 0 0 0 0,1-1 0 0 0,-1 1 0 0 0,0 0 0 0 0,0 2 0 0 0,0-2 0 0 0,0 0 0 0 0,-1 0 0 0 0,1 0 0 0 0,-1 1 0 0 0,1-1 0 0 0,-1 0-1 0 0,0 0 1 0 0,1 0 0 0 0,-1 0 0 0 0,0 0 0 0 0,0-1 0 0 0,1 1 0 0 0,-1 0 0 0 0,0 0 0 0 0,0 0-1 0 0,0-1 1 0 0,0 1 0 0 0,0 0 0 0 0,0-1 0 0 0,0 1 0 0 0,-1-1 0 0 0,0 1 0 0 0,-29 9 9 0 0,28-9-5 0 0,-44 8 96 0 0,-1-2 0 0 0,-85 1 0 0 0,70-5-19 0 0,-318 8 353 0 0,176-7-86 0 0,109-1-68 0 0,-227 9 371 0 0,2 24-350 0 0,306-34-309 0 0,-43 10 40 0 0,52-10-63 0 0,0 0 1 0 0,0 0-1 0 0,0 1 1 0 0,1-1-1 0 0,-1 1 1 0 0,-10 8-1 0 0,16-11 13 0 0,0 1 0 0 0,0-1 0 0 0,0 1-1 0 0,0 0 1 0 0,0-1 0 0 0,0 1 0 0 0,0-1 0 0 0,0 1-1 0 0,0-1 1 0 0,0 1 0 0 0,0 0 0 0 0,0-1 0 0 0,0 1-1 0 0,1-1 1 0 0,-1 1 0 0 0,0-1 0 0 0,0 1 0 0 0,1-1-1 0 0,-1 1 1 0 0,0-1 0 0 0,0 1 0 0 0,2 0 0 0 0,-2-1-18 0 0,1 2-15 0 0,0 0 0 0 0,0-1 0 0 0,1 0 0 0 0,-1 1 1 0 0,1-1-1 0 0,-1 0 0 0 0,1 0 0 0 0,-1 1 0 0 0,1-1 1 0 0,0 0-1 0 0,0-1 0 0 0,2 2 0 0 0,27 7-356 0 0,-21-7 300 0 0,24 5-124 0 0,0-2-1 0 0,61 3 1 0 0,71-10-51 0 0,-162 2 278 0 0,218-11-127 0 0,18-1 26 0 0,-160 10 86 0 0,198-3-45 0 0,-1 21 166 0 0,-267-16-64 0 0,0 2 1 0 0,0-1 0 0 0,-1 1-1 0 0,1 1 1 0 0,0 0 0 0 0,-1 0-1 0 0,0 1 1 0 0,0 0 0 0 0,13 8-1 0 0,-21-11-28 0 0,-1-1 1 0 0,0 0-1 0 0,1 1 0 0 0,-1-1 0 0 0,1 1 0 0 0,-1-1 1 0 0,0 1-1 0 0,0-1 0 0 0,1 1 0 0 0,-1 0 0 0 0,0-1 1 0 0,0 1-1 0 0,0-1 0 0 0,1 1 0 0 0,-1-1 0 0 0,0 1 1 0 0,0 0-1 0 0,0-1 0 0 0,0 1 0 0 0,0-1 0 0 0,0 1 1 0 0,0 0-1 0 0,0-1 0 0 0,-1 1 0 0 0,1-1 0 0 0,0 2 0 0 0,-7 11 149 0 0,3-10-116 0 0,0 0 0 0 0,-1 0 1 0 0,1 0-1 0 0,-1-1 0 0 0,1 1 0 0 0,-1-1 1 0 0,0 0-1 0 0,0-1 0 0 0,0 1 1 0 0,0-1-1 0 0,-8 1 0 0 0,-5 3 48 0 0,-89 20 326 0 0,-158 18 0 0 0,-221 17-24 0 0,83-44-126 0 0,237-15-205 0 0,60 2-86 0 0,103-3-105 0 0,5 1-95 0 0,-1-1 194 0 0,0 0 0 0 0,0 1 0 0 0,0-1 0 0 0,0 0 0 0 0,1 0-1 0 0,-1 0 1 0 0,0 0 0 0 0,0 0 0 0 0,1 0 0 0 0,1-1 0 0 0,3 0-50 0 0,161 1-986 0 0,28-1 795 0 0,-61-7 215 0 0,157-8-3 0 0,329 6-23 0 0,-362 26 43 0 0,-201-8 51 0 0,0 3 0 0 0,79 25 0 0 0,-113-28-65 0 0,-23-7 52 0 0,1-1 1 0 0,-1 0-1 0 0,1 0 1 0 0,-1 0-1 0 0,1 0 1 0 0,-1 0-1 0 0,1 1 1 0 0,-1-1-1 0 0,0 0 1 0 0,1 0 0 0 0,-1 1-1 0 0,1-1 1 0 0,-1 0-1 0 0,0 1 1 0 0,1-1-1 0 0,-1 0 1 0 0,0 1-1 0 0,1-1 1 0 0,-1 0-1 0 0,0 1 1 0 0,0-1-1 0 0,1 1 1 0 0,-1-1 0 0 0,0 1-1 0 0,0-1 1 0 0,0 1-1 0 0,0-1 1 0 0,1 1-1 0 0,-2 0 4 0 0,0 1 0 0 0,0-1 0 0 0,0 0 0 0 0,0 0 0 0 0,0 0 0 0 0,-1 0 0 0 0,1 0 0 0 0,0 0 0 0 0,0 0 0 0 0,-1 0 0 0 0,1 0 0 0 0,0-1 0 0 0,-3 2 0 0 0,-25 9 155 0 0,-13 0 91 0 0,1-3-1 0 0,-69 6 0 0 0,39-6-73 0 0,-615 44 553 0 0,603-51-718 0 0,-160-1 72 0 0,175-3-64 0 0,-104-19 0 0 0,139 14-123 0 0,31 8-16 0 0,7-3-191 0 0,1 2 238 0 0,0-1 1 0 0,-1 0-1 0 0,1 1 0 0 0,11-1 0 0 0,1 0-44 0 0,255-34-827 0 0,-238 32 867 0 0,253-16-259 0 0,-95 9 229 0 0,-188 10 107 0 0,268-15-48 0 0,-193 15 33 0 0,111 12-1 0 0,-174-8 44 0 0,-14-3 106 0 0,-19 0 179 0 0,-30-2-170 0 0,0-3-1 0 0,-49-11 0 0 0,20 3-125 0 0,26 4-54 0 0,0-2-1 0 0,1-1 0 0 0,1-3 1 0 0,0-2-1 0 0,-86-45 0 0 0,115 52 58 0 0,1-1-1 0 0,1 0 1 0 0,-1-1-1 0 0,2-1 1 0 0,0 0-1 0 0,-17-21 1 0 0,25 27-9 0 0,1-1 0 0 0,0 0 0 0 0,0 0 0 0 0,1 0 0 0 0,0-1 1 0 0,1 1-1 0 0,0-1 0 0 0,0 0 0 0 0,1-1 0 0 0,0 1 0 0 0,1-1 0 0 0,0 1 0 0 0,0-1 0 0 0,0-18 1 0 0,3 20-1 0 0,-1 1 0 0 0,1-1 1 0 0,1 1-1 0 0,0 0 1 0 0,0-1-1 0 0,0 1 1 0 0,1 0-1 0 0,0 0 1 0 0,6-11-1 0 0,-2 8-26 0 0,0 1 0 0 0,0 0 0 0 0,0 0 0 0 0,1 0-1 0 0,16-12 1 0 0,-2 4-56 0 0,2 1 0 0 0,0 2 0 0 0,0 0-1 0 0,37-14 1 0 0,-25 13-30 0 0,1 1-1 0 0,1 2 1 0 0,73-14 0 0 0,-87 23 94 0 0,0 1 0 0 0,0 0 0 0 0,0 2 0 0 0,0 1 1 0 0,0 1-1 0 0,0 1 0 0 0,38 10 0 0 0,81 21-57 0 0,-67-17 56 0 0,-55-12-17 0 0,-18-4 9 0 0,19-2 6 0 0,-8 1 11 0 0,-2 0 11 0 0,-12 0-10 0 0,0 0 0 0 0,1 0 0 0 0,-1 0 0 0 0,0 0 0 0 0,0 0 0 0 0,0 0 0 0 0,0 0 0 0 0,0 0 1 0 0,0 0-1 0 0,1 0 0 0 0,-1 0 0 0 0,0 0 0 0 0,0 0 0 0 0,0 0 0 0 0,0 0 0 0 0,0 0 0 0 0,0 0 0 0 0,1 1 0 0 0,-1-1 0 0 0,0 0 0 0 0,0 0 0 0 0,0 0 0 0 0,0 0 1 0 0,0 0-1 0 0,0 0 0 0 0,0 0 0 0 0,0 0 0 0 0,0 0 0 0 0,0 1 0 0 0,1-1 0 0 0,-1 0 0 0 0,0 0 0 0 0,0 0 0 0 0,0 0 0 0 0,0 0 0 0 0,0 0 0 0 0,0 0 0 0 0,0 1 1 0 0,0-1-1 0 0,6 13 9 0 0,-2 3-10 0 0,-3-8 5 0 0,0 0 0 0 0,-1 0-1 0 0,0 0 1 0 0,-1-1 0 0 0,-1 11-1 0 0,-12 42 31 0 0,12-51-34 0 0,-3 7 8 0 0,-1-1-1 0 0,-1 0 1 0 0,0-1-1 0 0,-1 0 1 0 0,-10 14-1 0 0,17-27-27 0 0,0 0-1 0 0,0 0 1 0 0,0 0 0 0 0,0-1-1 0 0,0 1 1 0 0,0 0 0 0 0,0-1-1 0 0,0 1 1 0 0,0 0-1 0 0,-1-1 1 0 0,1 0 0 0 0,0 1-1 0 0,0-1 1 0 0,0 0 0 0 0,-1 0-1 0 0,1 1 1 0 0,0-1 0 0 0,0 0-1 0 0,-1 0 1 0 0,0-1 0 0 0,1 1 6 0 0,0 0 6 0 0,0 0-1 0 0,0 0 0 0 0,1-1 1 0 0,-1 1-1 0 0,0 0 1 0 0,1-1-1 0 0,-1 1 1 0 0,0-1-1 0 0,1 1 0 0 0,-1-1 1 0 0,1 1-1 0 0,-1-1 1 0 0,1 1-1 0 0,-1-1 0 0 0,1 1 1 0 0,-1-1-1 0 0,1 0 1 0 0,-1 1-1 0 0,1-1 0 0 0,-1-1 1 0 0,0 0-11 0 0,-3-4 4 0 0,0-1-1 0 0,0 0 1 0 0,1 0-1 0 0,0 0 1 0 0,0 0-1 0 0,-3-13 1 0 0,-7-48 24 0 0,4 14-14 0 0,-19-56 39 0 0,-17-89 125 0 0,40 162-145 0 0,-1 6 6 0 0,1-1-1 0 0,2 1 0 0 0,2-1 1 0 0,2-38-1 0 0,2 55-20 0 0,1 3 0 0 0,5 3 0 0 0,-6 8-9 0 0,0-1 0 0 0,1 1 0 0 0,-1 0 1 0 0,0 0-1 0 0,1 1 0 0 0,-1-1 0 0 0,0 0 0 0 0,1 1 0 0 0,5 0 0 0 0,35 4-146 0 0,-29-2 111 0 0,45 2-64 0 0,-34-3 65 0 0,1 1 0 0 0,-1 1 0 0 0,31 9 0 0 0,-44-8 58 0 0,-11-3 458 0 0,-5 0-434 0 0,1 0 0 0 0,-1-1-1 0 0,0 1 1 0 0,0 0 0 0 0,0-1 0 0 0,0 0-1 0 0,0 1 1 0 0,0-1 0 0 0,1-1-1 0 0,-1 1 1 0 0,-4-1 0 0 0,-33-8 72 0 0,34 7-76 0 0,-12-3-35 0 0,1-1-1 0 0,0-1 1 0 0,0-1 0 0 0,1 0-1 0 0,0-1 1 0 0,1-1 0 0 0,-1-1-1 0 0,2 0 1 0 0,-19-18 0 0 0,23 20 10 0 0,1-1 0 0 0,1 0 0 0 0,0 0 0 0 0,0-1 0 0 0,1 0 1 0 0,0 0-1 0 0,1-1 0 0 0,0 0 0 0 0,1 0 0 0 0,1 0 0 0 0,-1-1 0 0 0,2 0 0 0 0,-4-24 1 0 0,6 30 12 0 0,1-1 0 0 0,0 1 0 0 0,1 0 0 0 0,0 0 0 0 0,0 0 0 0 0,0 0 0 0 0,1 0 0 0 0,0 0 0 0 0,0 0 1 0 0,1 0-1 0 0,7-12 0 0 0,-8 14-27 0 0,2 0 0 0 0,-1 0 1 0 0,0 0-1 0 0,1 1 0 0 0,0 0 1 0 0,0-1-1 0 0,1 1 1 0 0,-1 1-1 0 0,1-1 0 0 0,-1 1 1 0 0,1-1-1 0 0,0 1 0 0 0,1 1 1 0 0,-1-1-1 0 0,6-1 0 0 0,7-1-28 0 0,-2 2-48 0 0,-12 3 69 0 0,0 1 0 0 0,0-1 0 0 0,0 1 0 0 0,0 0 0 0 0,-1 0-1 0 0,1 0 1 0 0,0 0 0 0 0,-1 1 0 0 0,1 0 0 0 0,-1-1 0 0 0,0 1 0 0 0,1 1-1 0 0,3 2 1 0 0,3 7-1 0 0,-7-7 16 0 0,-1 0 0 0 0,1 0 0 0 0,-1 0-1 0 0,0 0 1 0 0,-1 1 0 0 0,1-1 0 0 0,-1 1 0 0 0,0 0-1 0 0,-1-1 1 0 0,0 1 0 0 0,1 0 0 0 0,-2-1 0 0 0,0 7-1 0 0,-2 9 31 0 0,-1 0 0 0 0,-8 24-1 0 0,5-18-4 0 0,-27 87 80 0 0,-9 40 117 0 0,37-124-195 0 0,0 1-1 0 0,2-1 1 0 0,0 37-1 0 0,4-50-23 0 0,0 0 0 0 0,2 0 1 0 0,-1 1-1 0 0,2-2 0 0 0,0 1 0 0 0,2 0 0 0 0,-1-1 0 0 0,11 24 0 0 0,-6-26-7 0 0,-7-12 0 0 0,0-1 0 0 0,0 1 0 0 0,0 0-1 0 0,0-1 1 0 0,1 0 0 0 0,-1 1 0 0 0,0-1 0 0 0,1 0-1 0 0,-1 0 1 0 0,1 0 0 0 0,0-1 0 0 0,-1 1 0 0 0,1-1-1 0 0,-1 1 1 0 0,1-1 0 0 0,0 0 0 0 0,-1 0 0 0 0,1 0-1 0 0,0 0 1 0 0,-1-1 0 0 0,1 1 0 0 0,0-1 0 0 0,-1 1-1 0 0,5-3 1 0 0,-2 1 7 0 0,-1 1 0 0 0,1-1 0 0 0,-1 0 0 0 0,0-1 0 0 0,1 1 0 0 0,-1-1 0 0 0,0 0 0 0 0,-1 0 0 0 0,1 0 0 0 0,-1-1 0 0 0,1 1 1 0 0,-1-1-1 0 0,3-4 0 0 0,-1 0 5 0 0,-1-1 0 0 0,1 0 0 0 0,-2 0 0 0 0,1 0 0 0 0,-2 0 0 0 0,1-1 0 0 0,-1 1 0 0 0,0-1 0 0 0,-1 0 0 0 0,0 1 0 0 0,-1-1 0 0 0,0 0 0 0 0,0 0 0 0 0,-3-12 0 0 0,3 17-28 0 0,-1 0-7 0 0,-9-12-1 0 0,4 7 79 0 0,3 7 3 0 0,3 3-58 0 0,0 0 0 0 0,-1-1 0 0 0,1 1 0 0 0,-1 0 0 0 0,1-1 0 0 0,0 1 0 0 0,-1 0 0 0 0,1 0 0 0 0,-1 0 0 0 0,1-1-1 0 0,0 1 1 0 0,-1 0 0 0 0,1 0 0 0 0,-1 0 0 0 0,1 0 0 0 0,-1 0 0 0 0,1 0 0 0 0,0 0 0 0 0,-1 0 0 0 0,1 0 0 0 0,-1 0 0 0 0,1 0 0 0 0,-1 0 0 0 0,1 0-1 0 0,-1 0 1 0 0,1 1 0 0 0,0-1 0 0 0,-1 0 0 0 0,1 0 0 0 0,-1 0 0 0 0,1 1 0 0 0,0-1 0 0 0,-1 0 0 0 0,1 0 0 0 0,0 1 0 0 0,-1-1 0 0 0,1 0-1 0 0,0 1 1 0 0,-1-1 0 0 0,1 0 0 0 0,0 1 0 0 0,0-1 0 0 0,0 1 0 0 0,-1-1 0 0 0,1 0 0 0 0,0 1 0 0 0,0 0 0 0 0,0-1-5 0 0,-3 6-12 0 0,0-1 0 0 0,0 1-1 0 0,1 0 1 0 0,0 0 0 0 0,0 0-1 0 0,1 0 1 0 0,0 1 0 0 0,0-1-1 0 0,0 0 1 0 0,1 0 0 0 0,0 1 0 0 0,1 11-1 0 0,1 3-47 0 0,2 1 0 0 0,7 27 0 0 0,-3-24 69 0 0,18 36 0 0 0,-16-37 3 0 0,0-1 1 0 0,6 27-1 0 0,-14-43-5 0 0,0 1 0 0 0,-1-1 0 0 0,0 1 0 0 0,0 0 0 0 0,-1-1 0 0 0,0 1 0 0 0,-1-1 0 0 0,1 1 0 0 0,-2 0 0 0 0,1-1 0 0 0,-3 9 0 0 0,-4 3 10 0 0,4-16-12 0 0,1-1-2 0 0,0-1-3 0 0,1 1-1 0 0,-1-1 0 0 0,0 1 0 0 0,1-1 1 0 0,-1 0-1 0 0,0 0 0 0 0,0 0 1 0 0,0 0-1 0 0,0-1 0 0 0,0 1 1 0 0,0-1-1 0 0,0 1 0 0 0,0-1 0 0 0,0 0 1 0 0,0-1-1 0 0,0 1 0 0 0,0 0 1 0 0,-5-2-1 0 0,-3-1-31 0 0,0 0 1 0 0,0-1-1 0 0,-16-7 1 0 0,8 2 11 0 0,0-1 0 0 0,1 0 0 0 0,0-1 0 0 0,1-1 1 0 0,1-1-1 0 0,-1 0 0 0 0,2-1 0 0 0,0-1 1 0 0,1 0-1 0 0,0-1 0 0 0,-14-23 0 0 0,22 28-31 0 0,0-1-1 0 0,1 1 0 0 0,0-1 1 0 0,1 0-1 0 0,0-1 0 0 0,1 1 1 0 0,0-1-1 0 0,1 0 0 0 0,1 1 1 0 0,0-1-1 0 0,1-23 0 0 0,2 19-38 0 0,0 0 0 0 0,1 0 0 0 0,0 0 0 0 0,1 0 0 0 0,1 0 0 0 0,1 1 0 0 0,1 0-1 0 0,10-19 1 0 0,-14 28 79 0 0,1 1-1 0 0,1-1 1 0 0,-1 1-1 0 0,1 0 1 0 0,0 0-1 0 0,0 1 1 0 0,10-8-1 0 0,-12 10 34 0 0,0 1 1 0 0,0 0-1 0 0,0 1 0 0 0,1-1 0 0 0,-1 0 0 0 0,1 1 0 0 0,-1 0 0 0 0,1 0 0 0 0,-1 0 0 0 0,1 0 1 0 0,0 0-1 0 0,-1 1 0 0 0,1 0 0 0 0,0 0 0 0 0,0 0 0 0 0,-1 0 0 0 0,7 1 0 0 0,-2 1-7 0 0,1 1 0 0 0,0-1 0 0 0,-1 1 0 0 0,0 1 1 0 0,0-1-1 0 0,0 2 0 0 0,0-1 0 0 0,-1 1 0 0 0,1 0 0 0 0,-1 0 0 0 0,0 1 0 0 0,-1 0 0 0 0,0 0 0 0 0,0 1 0 0 0,7 9 0 0 0,-4-3 9 0 0,0 0 0 0 0,-2 1 0 0 0,1 0 0 0 0,-2 1 0 0 0,0-1-1 0 0,0 1 1 0 0,5 29 0 0 0,48 203 693 0 0,-52-198-651 0 0,-2 0 0 0 0,-2 72-1 0 0,0-24 142 0 0,-4-70-185 0 0,0-19-9 0 0,1-1-1 0 0,0 1 1 0 0,0 0-1 0 0,1 0 1 0 0,0-1-1 0 0,3 11 1 0 0,-1-6 18 0 0,2-2 54 0 0,-4-6 0 0 0,5 6-64 0 0,5 1-16 0 0,0-4 11 0 0,-11-7-10 0 0,0 0-1 0 0,0 0 1 0 0,0 0 0 0 0,0 0 0 0 0,0 0-1 0 0,0 0 1 0 0,0 0 0 0 0,0 0 0 0 0,0 0-1 0 0,-1 0 1 0 0,1 0 0 0 0,0 0 0 0 0,0 0-1 0 0,0 1 1 0 0,0-1 0 0 0,0 0 0 0 0,0 0-1 0 0,0 0 1 0 0,0 0 0 0 0,0 0 0 0 0,0 0-1 0 0,0 0 1 0 0,0 0 0 0 0,0 0 0 0 0,0 0-1 0 0,0 0 1 0 0,0 0 0 0 0,0 0 0 0 0,0 0-1 0 0,0 0 1 0 0,0 1 0 0 0,0-1 0 0 0,0 0-1 0 0,0 0 1 0 0,0 0 0 0 0,0 0 0 0 0,0 0-1 0 0,0 0 1 0 0,0 0 0 0 0,0 0 0 0 0,0 0-1 0 0,0 0 1 0 0,0 0 0 0 0,0 0 0 0 0,0 0-1 0 0,0 0 1 0 0,0 0 0 0 0,1 0 0 0 0,-1 0-1 0 0,0 1 1 0 0,0-1 0 0 0,0 0 0 0 0,0 0-1 0 0,0 0 1 0 0,0 0 0 0 0,0 0 0 0 0,-7 4 0 0 0,-1-1 1 0 0,0 1 0 0 0,0-1-1 0 0,0-1 1 0 0,0 1 0 0 0,-9 0-1 0 0,-57 7-3 0 0,36-5 3 0 0,2 0-1 0 0,-104 14 0 0 0,-142 38 0 0 0,218-40 35 0 0,-139 45 85 0 0,194-59-102 0 0,6-3-17 0 0,0 1 1 0 0,0 0 0 0 0,0 1-1 0 0,1-1 1 0 0,-1 0-1 0 0,0 1 1 0 0,1 0 0 0 0,0-1-1 0 0,-1 1 1 0 0,1 0-1 0 0,0 0 1 0 0,-3 3 0 0 0,4-3-92 0 0,2 1-80 0 0,1 0 128 0 0,0 1 1 0 0,1-1-1 0 0,-1 1 1 0 0,1-1 0 0 0,0 0-1 0 0,0 0 1 0 0,0 0-1 0 0,1-1 1 0 0,-1 1 0 0 0,1-1-1 0 0,-1 1 1 0 0,1-1-1 0 0,0 0 1 0 0,0-1-1 0 0,-1 1 1 0 0,1-1 0 0 0,1 1-1 0 0,6 0 1 0 0,10 2-31 0 0,1 0-1 0 0,30 0 1 0 0,-42-4 40 0 0,192 0-155 0 0,1-17 22 0 0,-58 4 33 0 0,-142 13 486 0 0,-11-3-280 0 0,1 0-1 0 0,-1 1 1 0 0,-1 1-1 0 0,1-1 1 0 0,0 1-1 0 0,0 1 1 0 0,0 0-1 0 0,-13 0 1 0 0,4 1 3 0 0,-465 38 545 0 0,279-16-295 0 0,173-21-285 0 0,-171 23 421 0 0,161-18-378 0 0,1 1 0 0 0,-75 28 0 0 0,81-21-101 0 0,31-14-60 0 0,3 1-314 0 0,-1-1 356 0 0,0 0 0 0 0,1 1-1 0 0,0-2 1 0 0,-1 1-1 0 0,1 0 1 0 0,0 0 0 0 0,-1 0-1 0 0,1 0 1 0 0,0 0 0 0 0,0 0-1 0 0,1 0 1 0 0,0 1-32 0 0,1 0 8 0 0,1 1 0 0 0,0-1 1 0 0,-1 1-1 0 0,1-1 0 0 0,0 0 0 0 0,0-1 0 0 0,1 1 0 0 0,-1-1 0 0 0,0 0 0 0 0,9 2 0 0 0,7-1-146 0 0,22 1-1 0 0,-25-2 91 0 0,208 2-675 0 0,-109-3 517 0 0,10 1-7 0 0,387 14-517 0 0,-481-13 766 0 0,52 11 0 0 0,-67-8 45 0 0,-14-4 118 0 0,-6 0 27 0 0,-27 4 37 0 0,1-1-1 0 0,-1-1 1 0 0,-58-2-1 0 0,18-1 4 0 0,-521-5 1873 0 0,557 5-2073 0 0,32 0-117 0 0,6 0-471 0 0,245-9 30 0 0,-10 1-229 0 0,-160 8 587 0 0,79 12-1 0 0,-137-10 201 0 0,-3 0 0 0 0,0 1 0 0 0,32 10 0 0 0,-37-9 20 0 0,-10-3 210 0 0,-33 6 218 0 0,-29-4 34 0 0,-73-5 1 0 0,56-1-242 0 0,-37 1 269 0 0,-217 25-1 0 0,320-22-502 0 0,-28 8-49 0 0,36-9-198 0 0,11 6-755 0 0,-1-3 870 0 0,-1 0 0 0 0,1 0-1 0 0,-1-1 1 0 0,1 0-1 0 0,0 0 1 0 0,0-1-1 0 0,13 1 1 0 0,68-3-275 0 0,-9-4 213 0 0,87-2 104 0 0,-165 7 503 0 0,-5 0-252 0 0,-311-9 763 0 0,262 5-815 0 0,-7 0 27 0 0,-101-20 1 0 0,82 9-200 0 0,76 15-30 0 0,5 1-442 0 0,38 14 344 0 0,0-2 0 0 0,50 8 0 0 0,92 9-153 0 0,-82-15 49 0 0,36-1-228 0 0,-52-7-108 0 0,-83-7 504 0 0,-2-1-97 0 0,-1 0 244 0 0,0 0 0 0 0,1 0 0 0 0,-1 1 0 0 0,0-1 1 0 0,0 0-1 0 0,0 0 0 0 0,0 0 0 0 0,0 1 0 0 0,0-1 0 0 0,-2-1 0 0 0,1 1 28 0 0,-5-4 35 0 0,0 1 0 0 0,0 0 1 0 0,-1 1-1 0 0,1 0 0 0 0,-1 0 0 0 0,-14-3 0 0 0,-54-7 223 0 0,40 8-180 0 0,-624-93 1459 0 0,32 44-848 0 0,609 53-742 0 0,3 0-8 0 0,0 2 1 0 0,-28 3 0 0 0,42-4-69 0 0,3 3-512 0 0,-1-2 549 0 0,0 0 0 0 0,1 0 0 0 0,-1-1 0 0 0,1 1 0 0 0,-1 0 0 0 0,1-1 0 0 0,0 1 0 0 0,-1 0 0 0 0,1-1 0 0 0,-1 1 0 0 0,1-1 0 0 0,0 1 0 0 0,1 0 1 0 0,12 7-183 0 0,4-1 68 0 0,0-2 1 0 0,1 0 0 0 0,0 0-1 0 0,-1-2 1 0 0,37 2 0 0 0,-30-3 92 0 0,265 32-150 0 0,-270-31 180 0 0,2-1 9 0 0,-1 2-1 0 0,0 0 0 0 0,41 14 0 0 0,-49-13 20 0 0,-11-4 57 0 0,-16 2 123 0 0,-20 0 17 0 0,0-1 0 0 0,-1-2 0 0 0,-53-6 0 0 0,33 2-123 0 0,-279-22 142 0 0,126-7-137 0 0,136 19-73 0 0,47 10 23 0 0,-98-24-25 0 0,121 27-105 0 0,5 1-162 0 0,35-2-265 0 0,67 6 0 0 0,-38 0 244 0 0,100 6-135 0 0,200 38 0 0 0,-275-25 366 0 0,-13-1 31 0 0,-98-18 501 0 0,-27-4 15 0 0,-80-8 0 0 0,61 2-236 0 0,-402-38 734 0 0,390 36-891 0 0,-119-17 1 0 0,194 25-291 0 0,5-1-413 0 0,-2 1 560 0 0,1 0 0 0 0,-1 0 1 0 0,0 0-1 0 0,0 0 1 0 0,0 0-1 0 0,0 1 0 0 0,1-1 1 0 0,1 1-1 0 0,4 0-88 0 0,0-1 122 0 0,347 29-1115 0 0,-2 20 219 0 0,-265-25 896 0 0,-799-164 3387 0 0,394 82-2766 0 0,213 44-493 0 0,20 2-545 0 0,83 12 226 0 0,21 7-1309 0 0,-3-2 1097 0 0,1-1 0 0 0,21 3 0 0 0,57 2-462 0 0,-26-2 454 0 0,9 1 120 0 0,143 20-179 0 0,-150-16 385 0 0,74 23 0 0 0,-137-33 86 0 0,19 9 13 0 0,-25-9 74 0 0,-14 4 334 0 0,12-6-399 0 0,-7 2 55 0 0,-1-1-1 0 0,1 0 1 0 0,0 0-1 0 0,-1 0 0 0 0,1-1 1 0 0,-1-1-1 0 0,1 1 1 0 0,-8-2-1 0 0,-6 0 77 0 0,-82-5 424 0 0,-272-28 675 0 0,114-8-441 0 0,-78-11-122 0 0,265 43-956 0 0,-87-25 0 0 0,301 75-4650 0 0,276 26 4179 0 0,-239-34-779 0 0,-147-25 1265 0 0,-15-4 194 0 0,-1 1 1 0 0,28 13 2527 0 0,-42-16-2398 0 0,-15 3 1186 0 0,-17-2-569 0 0,-53-6-1 0 0,45 2-555 0 0,-587-78-85 0 0,471 57 91 0 0,38 2 90 0 0,116 22-480 0 0,5 2-67 0 0,8 5 153 0 0,1-2-1 0 0,0 1 1 0 0,0-2-1 0 0,0 1 1 0 0,18 3-1 0 0,72 10-204 0 0,-66-13 330 0 0,270 40-19 0 0,125 21-125 0 0,-387-59 165 0 0,58 13-12 0 0,-100-20 155 0 0,-3 1-92 0 0,0-1-1 0 0,0 0 0 0 0,0 1 0 0 0,0-1 0 0 0,0 0 0 0 0,-1 0 0 0 0,1 0 1 0 0,0 0-1 0 0,0 0 0 0 0,0 0 0 0 0,-2-1 0 0 0,-4 0 88 0 0,-317-19 1794 0 0,216 10-1534 0 0,-31-3 103 0 0,-182-12 818 0 0,291 24-1311 0 0,28 1-158 0 0,6 2-504 0 0,25 5 364 0 0,0-2 0 0 0,0 0-1 0 0,51 1 1 0 0,-37-3 327 0 0,-40-3-11 0 0,382 38-64 0 0,-379-37 64 0 0,56 8 0 0 0,97 26 0 0 0,-139-28-2 0 0,-17-4 3 0 0,0 0 606 0 0,-20 5-438 0 0,0-1 0 0 0,-1 0 0 0 0,1-1 0 0 0,-2-1 1 0 0,1-1-1 0 0,0-1 0 0 0,-1 0 0 0 0,-28 0 0 0 0,-44 1-35 0 0,73-3-123 0 0,14 0-7 0 0,1-1 0 0 0,-1 1 1 0 0,1-1-1 0 0,-1 0 0 0 0,1 0 1 0 0,-1-1-1 0 0,0 1 0 0 0,1-1 1 0 0,-1 1-1 0 0,-4-3 0 0 0,6 2-84 0 0,17 5-568 0 0,-2-2 567 0 0,1 0 0 0 0,1-1 0 0 0,-1 0 0 0 0,24-3 0 0 0,19 1-50 0 0,-45 1 16 0 0,1-1-1 0 0,-1 0 0 0 0,1-1 0 0 0,13-4 1 0 0,-18 5-19 0 0,-5 0 6 0 0,-2 0-118 0 0,5-4 166 0 0,-6 4 82 0 0,0 1 1 0 0,0-1-1 0 0,0 1 0 0 0,0-1 1 0 0,0 0-1 0 0,0 1 1 0 0,0-1-1 0 0,0 1 1 0 0,0-1-1 0 0,0 1 1 0 0,-1-1-1 0 0,1 1 0 0 0,0-1 1 0 0,0 1-1 0 0,-1-1 1 0 0,1 1-1 0 0,0-1 1 0 0,-1 1-1 0 0,1-1 1 0 0,-1 0-1 0 0,1 1 0 0 0,-2-2 36 0 0,0 0 0 0 0,0 0 0 0 0,0 0 0 0 0,-1 0 0 0 0,1 0 0 0 0,-1 0 0 0 0,1 0-1 0 0,-1 1 1 0 0,0 0 0 0 0,1-1 0 0 0,-7-1 0 0 0,-34-7 234 0 0,35 8-214 0 0,-284-44 627 0 0,253 41-618 0 0,-509-96 251 0 0,535 99-316 0 0,-556-109 724 0 0,121 43-1000 0 0,434 67 456 0 0,-12-3-1626 0 0,36 9 382 0 0,176 40 450 0 0,20 5 590 0 0,-151-34 23 0 0,89 40 0 0 0,-59-18 10 0 0,-82-37 209 0 0,-6-2-155 0 0,-204-42 1417 0 0,102 17-1362 0 0,-375-79 294 0 0,405 91-502 0 0,73 14-13 0 0,15 7-687 0 0,-3-1 643 0 0,1-1-1 0 0,-1-1 1 0 0,1 0 0 0 0,16 4-1 0 0,63 10-329 0 0,-70-14 436 0 0,18 3-25 0 0,528 113-131 0 0,-500-105 184 0 0,-40-9 13 0 0,1 0 1 0 0,-2 2 0 0 0,28 11 0 0 0,-51-18 50 0 0,-6-3 70 0 0,-1 0-1 0 0,0 1 0 0 0,-1 0 1 0 0,1 0-1 0 0,0 0 0 0 0,-10 0 1 0 0,-5-1 140 0 0,-253-46 564 0 0,-125-15-296 0 0,385 61-551 0 0,11 2-134 0 0,3 3-30 0 0,2 1 137 0 0,1-1 0 0 0,-1 1-1 0 0,1 0 1 0 0,0-1 0 0 0,0 0-1 0 0,0 0 1 0 0,0 0 0 0 0,0 0-1 0 0,0-1 1 0 0,1 1 0 0 0,0-1-1 0 0,-1 0 1 0 0,11 2 0 0 0,9 2-143 0 0,39 5 0 0 0,-46-8 128 0 0,236 27-132 0 0,92 16-196 0 0,-330-43 358 0 0,-12-2-42 0 0,-7-2 204 0 0,-26-8 72 0 0,-1 2 0 0 0,-1 1 0 0 0,1 2 0 0 0,-34-1 0 0 0,-15-2-57 0 0,-375-53 588 0 0,104 21 7 0 0,329 37-719 0 0,0 1-1 0 0,-40 3 1 0 0,60-2-109 0 0,12 8-797 0 0,-2-2 764 0 0,0-1 0 0 0,0-1 1 0 0,0 1-1 0 0,0-2 0 0 0,1 1 0 0 0,0-1 1 0 0,16 4-1 0 0,82 10-179 0 0,-70-13 239 0 0,28 4 49 0 0,13 1 11 0 0,80 21 0 0 0,-136-25 1 0 0,-136-17 828 0 0,31-3-622 0 0,-127-39 0 0 0,-17-15 18 0 0,184 58-232 0 0,16 5-11 0 0,0-2-1 0 0,1 0 1 0 0,0-2-1 0 0,-35-17 1 0 0,60 26-80 0 0,9 2-1218 0 0,21 6 1117 0 0,0 0 1 0 0,30 12-1 0 0,-43-13 1491 0 0,-13-5-1460 0 0,24 15 107 0 0,-8-6-37 0 0,18-3 50 0 0,-25-5 64 0 0,-9-2 122 0 0,-4-1-121 0 0,0-1 0 0 0,0 1 0 0 0,0-1 0 0 0,1 1 0 0 0,-1 0 0 0 0,0 0 0 0 0,-1-1 0 0 0,1 1 0 0 0,0 0 0 0 0,0 0 0 0 0,0 0 0 0 0,-1 0 0 0 0,-2-1 0 0 0,-7-4 42 0 0,-1 0 1 0 0,1 1-1 0 0,-1 1 0 0 0,-24-6 0 0 0,19 5-50 0 0,-193-47 190 0 0,80 22 4 0 0,39 10 6 0 0,89 20-187 0 0,5 1-473 0 0,21 11 69 0 0,49 17 0 0 0,24 9 244 0 0,-85-32 160 0 0,-10-5 331 0 0,-3-2-313 0 0,0-1 0 0 0,-1 1-1 0 0,1 0 1 0 0,-1 0 0 0 0,1 0-1 0 0,-1 0 1 0 0,1 0 0 0 0,-1 0-1 0 0,0 1 1 0 0,1-1-1 0 0,-3 0 1 0 0,2 0 9 0 0,-80-29 232 0 0,-16-6-56 0 0,89 32-241 0 0,7 3-68 0 0,10 4-1052 0 0,-4-2 1046 0 0,0 0 0 0 0,9 1-1 0 0,-11-2 77 0 0,13 1 767 0 0,-28-8-396 0 0,8 4-332 0 0,-9-2 81 0 0,-34-8-6 0 0,39 10-128 0 0,7 3-114 0 0,4 1-157 0 0,28 11 20 0 0,0-2-1 0 0,61 13 1 0 0,-88-22 257 0 0,11 2-73 0 0,-11-2 184 0 0,-13-10 368 0 0,2 5-356 0 0,0 0 0 0 0,0 0 0 0 0,0 1 0 0 0,-1 0 0 0 0,1 1 0 0 0,-19-4 0 0 0,2 1 8 0 0,-12-5-69 0 0,1-1 0 0 0,0-1 0 0 0,1-3 0 0 0,0 0 0 0 0,1-2-1 0 0,-39-27 1 0 0,43 23 78 0 0,0 1 100 0 0,1-1 0 0 0,1-1 0 0 0,-32-32-1 0 0,-48-50 399 0 0,-2-2-470 0 0,-7-23-145 0 0,93 102 0 0 0,-2 0 0 0 0,0 1 0 0 0,-56-40 0 0 0,-87-34 0 0 0,63 40 0 0 0,63 35 40 0 0,-87-57-16 0 0,118 73-29 0 0,-33-23-34 0 0,-63-60 1 0 0,94 79-1 0 0,0-1 1 0 0,1-1-1 0 0,1-1 1 0 0,-15-24 0 0 0,-20-32-20 0 0,5 9 62 0 0,-18-27-4 0 0,-11-20 0 0 0,19 4-180 0 0,-47-137 0 0 0,73 174-24 0 0,-54-101 0 0 0,-43-27 204 0 0,47 80 0 0 0,29 47-21 0 0,-79-87 0 0 0,83 107-2 0 0,-9-19-163 0 0,45 59 150 0 0,1-1 0 0 0,0 0 0 0 0,0 0-1 0 0,-7-23 1 0 0,12 31 15 0 0,0 0 0 0 0,1 0-1 0 0,-1-1 1 0 0,1 1-1 0 0,0 0 1 0 0,0 0 0 0 0,0-1-1 0 0,0 1 1 0 0,1 0 0 0 0,-1-1-1 0 0,1 1 1 0 0,0 0 0 0 0,0 0-1 0 0,0 0 1 0 0,0 0-1 0 0,1 0 1 0 0,-1 0 0 0 0,1 0-1 0 0,0 0 1 0 0,-1 0 0 0 0,1 1-1 0 0,1-1 1 0 0,-1 1 0 0 0,0-1-1 0 0,1 1 1 0 0,-1 0-1 0 0,4-2 1 0 0,7-6-143 0 0,1 2-1 0 0,0 0 1 0 0,1 1 0 0 0,20-7 0 0 0,-20 7 27 0 0,-9 5 122 0 0,39-17-227 0 0,71-40-1 0 0,-103 50 243 0 0,-5 1 16 0 0,-8 7-7 0 0,1 1-1 0 0,-1-1 1 0 0,0 1 0 0 0,0-1-1 0 0,0 0 1 0 0,0 1-1 0 0,0-1 1 0 0,0 0-1 0 0,0 1 1 0 0,0-1-1 0 0,0 0 1 0 0,0 1-1 0 0,0-1 1 0 0,-1 0 0 0 0,1 1-1 0 0,0-1 1 0 0,0 0-1 0 0,-1 1 1 0 0,1-1-1 0 0,0 1 1 0 0,-1-2-1 0 0,0 1 15 0 0,-1-2 5 0 0,0 0 1 0 0,0 0-1 0 0,0 0 0 0 0,-1 0 0 0 0,1 1 1 0 0,-1-1-1 0 0,1 1 0 0 0,-1-1 0 0 0,0 1 1 0 0,0 0-1 0 0,0 0 0 0 0,-1 0 0 0 0,1 1 1 0 0,-6-3-1 0 0,-7-2 51 0 0,-31-6-1 0 0,36 10-51 0 0,-419-116 546 0 0,411 113-603 0 0,1-2-1 0 0,0 0 0 0 0,0-1 1 0 0,0 0-1 0 0,-22-16 0 0 0,38 23-18 0 0,0-1 0 0 0,0 0 0 0 0,0 0 0 0 0,0 0-1 0 0,0 0 1 0 0,1 0 0 0 0,-1 0 0 0 0,1-1 0 0 0,-1 1-1 0 0,1 0 1 0 0,0-1 0 0 0,-2-4 0 0 0,1-3-139 0 0,0 0 0 0 0,-2-14 1 0 0,-4-24 104 0 0,5 36 95 0 0,0 1 0 0 0,-1-1-1 0 0,-1 1 1 0 0,0 0 0 0 0,0 0 0 0 0,-1 1-1 0 0,-1 0 1 0 0,0 0 0 0 0,0 0 0 0 0,-1 1 0 0 0,-17-17-1 0 0,6 10 5 0 0,0 1 0 0 0,-1 0 0 0 0,-1 2 0 0 0,0 0 0 0 0,-1 1 0 0 0,0 2 0 0 0,-1 0 0 0 0,-35-10 0 0 0,53 19-15 0 0,0 0-3 0 0,1 0 1 0 0,-1 0 0 0 0,1 0 0 0 0,-1 1-1 0 0,1 0 1 0 0,-1 0 0 0 0,1 0 0 0 0,-1 0 0 0 0,-5 2-1 0 0,-4 0-56 0 0,1 1-8 0 0,-10 9-45 0 0,16-6 98 0 0,4-2-1 0 0,-11 12-43 0 0,1 0 1 0 0,-15 23 0 0 0,18-24 43 0 0,7-12 13 0 0,-7 20 0 0 0,8-14 39 0 0,0 1-1 0 0,0 0 1 0 0,0 0-1 0 0,1 19 0 0 0,1-25 26 0 0,2-2 0 0 0,2 7-32 0 0,-2-5 1 0 0,0 0 1 0 0,1 0-1 0 0,-1 0 1 0 0,1 0 0 0 0,0 0-1 0 0,0 0 1 0 0,0-1-1 0 0,1 0 1 0 0,-1 1-1 0 0,1-1 1 0 0,0 0 0 0 0,0-1-1 0 0,5 4 1 0 0,3 0 32 0 0,-10-5 318 0 0,-2-4-369 0 0,0 0-1 0 0,-1 0 0 0 0,1 0 1 0 0,-1 0-1 0 0,0 0 0 0 0,0 1 1 0 0,0-1-1 0 0,0 0 0 0 0,-1 0 1 0 0,1 0-1 0 0,-1 1 0 0 0,1-1 1 0 0,-1 1-1 0 0,-4-4 0 0 0,-2-3 16 0 0,-1 0 0 0 0,-14-9 0 0 0,12 9-4 0 0,2 2-12 0 0,-1 1 0 0 0,-1 0 0 0 0,-10-5 0 0 0,-18-10-17 0 0,29 14 3 0 0,4 4 0 0 0,0-1 0 0 0,0-1 0 0 0,-8-8 0 0 0,1 1 0 0 0,11 9-5 0 0,1 0-4 0 0,0 2-66 0 0,4 0-308 0 0,9 1 330 0 0,2 3 32 0 0,-10-2 11 0 0,-2 0 6 0 0,0 0-1 0 0,-1 0 0 0 0,1-1 0 0 0,0 1 0 0 0,0 0 1 0 0,-1 0-1 0 0,1 1 0 0 0,1 0 0 0 0,15 12-6 0 0,96 59-43 0 0,-104-67 54 0 0,-4-2 0 0 0,1 0 0 0 0,-1-1 0 0 0,15 5 0 0 0,-16-5 0 0 0,24 5 0 0 0,-17-5 16 0 0,-10-2 63 0 0,-2-4-59 0 0,-1 1 0 0 0,0-1 0 0 0,0 1 0 0 0,-1 0 0 0 0,1 0 0 0 0,0-1 0 0 0,-1 1 0 0 0,1 0 0 0 0,-1 0 0 0 0,-3-2 0 0 0,4 2-4 0 0,-13-11-3 0 0,0 1 0 0 0,0 1 0 0 0,-1 1 0 0 0,0 0-1 0 0,-31-14 1 0 0,16 8-10 0 0,-182-90 58 0 0,159 76 3 0 0,40 24-64 0 0,1 1 0 0 0,2-1 0 0 0,0 4-12 0 0,6 1-36 0 0,-5 0 26 0 0,7 1-34 0 0,1 0 45 0 0,1 1 0 0 0,-1 0 0 0 0,1 0 0 0 0,-1 0 0 0 0,1 0 0 0 0,-1 0 0 0 0,1 0 1 0 0,0 0-1 0 0,-1 0 0 0 0,1 0 0 0 0,0 2 0 0 0,1 9 0 0 0,4 3 22 0 0,-2-8 14 0 0,-2-4-15 0 0,1 0 1 0 0,-1 0-1 0 0,1 0 1 0 0,0 0-1 0 0,0-1 0 0 0,0 1 1 0 0,0-1-1 0 0,1 1 1 0 0,4 3-1 0 0,7 8 92 0 0,1-2-1 0 0,1 1 0 0 0,28 16 0 0 0,-43-28-98 0 0,61 35 142 0 0,3 1-91 0 0,-58-33-41 0 0,0 1 1 0 0,-1 0-1 0 0,7 6 1 0 0,-4-4-2 0 0,-1 1 1 0 0,1-2 0 0 0,1 1 0 0 0,14 7-1 0 0,-18-12-24 0 0,-1 1 0 0 0,0 0 0 0 0,0 0-1 0 0,8 6 1 0 0,-5-2-7 0 0,0-1 19 0 0,3 3 0 0 0,5 7 0 0 0,6 6 0 0 0,-12-11 0 0 0,4 5 0 0 0,-1 3 0 0 0,8 6 0 0 0,-14-20 0 0 0,0 1 0 0 0,-1 0 0 0 0,9 10 0 0 0,-14-15 0 0 0,8 11 0 0 0,6 11 0 0 0,11 10 0 0 0,-23-29 0 0 0,10 16 0 0 0,-7-9 0 0 0,1 1 0 0 0,27 43 0 0 0,-26-44 0 0 0,0-2 0 0 0,-1 2 0 0 0,5 4 0 0 0,1 1 0 0 0,-6-5 0 0 0,3-2 0 0 0,0 1 0 0 0,-1 1 0 0 0,-2 1 0 0 0,1 0 0 0 0,1 1 0 0 0,0 0 0 0 0,-2-1 11 0 0,-4-8 32 0 0,5 5-33 0 0,1 0 1 0 0,-5-5 32 0 0,5 5-33 0 0,1 0 2 0 0,-3-4 48 0 0,-6-4-66 0 0,12 21 130 0 0,-10-18-116 0 0,8 21 58 0 0,0 4-2 0 0,-4-14-64 0 0,1 0 0 0 0,-1 1 0 0 0,1-1 0 0 0,-1-4 11 0 0,-4-6 32 0 0,5 5-33 0 0,1 3 1 0 0,2 1 32 0 0,-2-3-22 0 0,-6-6 22 0 0,6 7-33 0 0,7 8 63 0 0,-14-18-14 0 0,9 16-15 0 0,-4-5-28 0 0,-3-1-5 0 0,-3-7 32 0 0,1 7-33 0 0,-1 2-10 0 0,0 1 0 0 0,2-1 0 0 0,1 0 0 0 0,3 1 0 0 0,2-2 0 0 0,8 10 23 0 0,-8-6 95 0 0,-4-7-45 0 0,0 4-63 0 0,1 0-10 0 0,-5-8 12 0 0,1-1 0 0 0,0 0 0 0 0,0 0 0 0 0,1 0 0 0 0,3 5-1 0 0,-2-4-4 0 0,3 5 59 0 0,0 0-12 0 0,3 0-94 0 0,0 0 26 0 0,1 0 14 0 0,-2 0 0 0 0,1 0 0 0 0,6 6 0 0 0,0-3 0 0 0,-12-11 0 0 0,12 16 0 0 0,-5-6 0 0 0,3 5 31 0 0,-13-17-11 0 0,19 15 9 0 0,5 5-29 0 0,-12-9 0 0 0,-1-2 0 0 0,2 0 0 0 0,-1 0 0 0 0,-2 1 0 0 0,-1 1 0 0 0,-3 0 11 0 0,-4-7 32 0 0,3 7-22 0 0,0 3 22 0 0,-1 0-33 0 0,-2-2 1 0 0,-1-7 32 0 0,5 13-35 0 0,-6-16-13 0 0,0 18 152 0 0,0-6-75 0 0,-1-13-8 0 0,0 2 12 0 0,4 26 4 0 0,-1-14-80 0 0,-1 0 0 0 0,2-1 0 0 0,0-2 11 0 0,-2-8 32 0 0,15 34 31 0 0,-5-11 1 0 0,-6-15-32 0 0,0 0-33 0 0,-1-1-10 0 0,1 1 11 0 0,1-2 32 0 0,0 0-33 0 0,0 3-10 0 0,1 0 0 0 0,25 32 64 0 0,-26-34-64 0 0,-7-12 0 0 0,11 19 0 0 0,-2 1 0 0 0,-7-15 0 0 0,0-1 0 0 0,16 22 0 0 0,4 9 0 0 0,3 1 0 0 0,-16-23 0 0 0,0-1 0 0 0,2 0 0 0 0,0 2 0 0 0,1-1 0 0 0,0 1 0 0 0,-3-2 11 0 0,-6-7 32 0 0,3 6-33 0 0,1 3-10 0 0,-3 1 0 0 0,-1 3 0 0 0,1-2 0 0 0,2 1 0 0 0,-1-1 0 0 0,-1 2 0 0 0,1-3 0 0 0,1-1 0 0 0,1 1 0 0 0,2-1 0 0 0,-2 1 0 0 0,0 1 0 0 0,1 0 0 0 0,-1-1 0 0 0,1 0 0 0 0,-8-13 0 0 0,1 0 0 0 0,0 0 0 0 0,1 0 0 0 0,-1 0 0 0 0,0 0 0 0 0,1 0 0 0 0,-1 0 0 0 0,1-1 0 0 0,2 4 0 0 0,0-2 0 0 0,7 8 0 0 0,0-2 0 0 0,2 1 11 0 0,1 0 32 0 0,-1 0-33 0 0,9 4-10 0 0,13 8 0 0 0,-21-13 0 0 0,32 13 0 0 0,-2 1 64 0 0,-14-10-64 0 0,41 19 43 0 0,-12-3-22 0 0,-53-27-21 0 0,26 19 0 0 0,-7-5 64 0 0,-11-8-64 0 0,-1-1 0 0 0,0 0 0 0 0,-2 2 0 0 0,-6-5 0 0 0,6 6 0 0 0,3 7 0 0 0,-4-6 0 0 0,-2 0 0 0 0,1 0 0 0 0,0 2 0 0 0,0-1 0 0 0,0 1 0 0 0,0 1 0 0 0,0-2 0 0 0,2 0 0 0 0,-2 1 0 0 0,0 0 11 0 0,-2 0 32 0 0,-1 1-33 0 0,1 1-10 0 0,2-1 0 0 0,1 0 0 0 0,1-1 0 0 0,1 0 0 0 0,1-2 0 0 0,0 2 0 0 0,4 6 0 0 0,-14-17 0 0 0,15 9 0 0 0,-4-3 0 0 0,-1 1 0 0 0,2 0 0 0 0,-1 2 0 0 0,1 0 0 0 0,5 4 0 0 0,-8-6 0 0 0,14 7 0 0 0,4 4 0 0 0,-22-14 0 0 0,27 15 0 0 0,-7-8 0 0 0,-21-11 0 0 0,-1 0 0 0 0,1 0 0 0 0,-1 0 0 0 0,13 7 0 0 0,8 4 0 0 0,-23-10 0 0 0,20 8 0 0 0,-19-10 0 0 0,19 9 0 0 0,3 4 0 0 0,-15-7 0 0 0,-7-3 0 0 0,-2-1 0 0 0,22 17 0 0 0,6 3 0 0 0,-24-19 0 0 0,17 16 0 0 0,0-1 0 0 0,1-2 0 0 0,-13-8 0 0 0,0 0 0 0 0,35 24 0 0 0,-36-24 11 0 0,-2 0 32 0 0,2 1-33 0 0,3 2-10 0 0,-13-11 0 0 0,30 19 0 0 0,-27-16 0 0 0,5 1 0 0 0,5 1 0 0 0,-2 1 0 0 0,2 0 0 0 0,0-1 0 0 0,11 3 0 0 0,-19-5 0 0 0,8 4 0 0 0,-1 0 0 0 0,0 1 0 0 0,0-1 0 0 0,1-1 0 0 0,2-2 0 0 0,0-1 0 0 0,-1 1 0 0 0,0 1 0 0 0,8-1 0 0 0,-21-5 0 0 0,0 0 0 0 0,0 0 0 0 0,0 0 0 0 0,0 0 0 0 0,0 0 0 0 0,0 0 0 0 0,-1 1 0 0 0,1-1 0 0 0,0 1 0 0 0,3 0 0 0 0,1 2 0 0 0,-2-1-1 0 0,18 3-58 0 0,-10-4 25 0 0,29 5-16 0 0,51 10-75 0 0,-87-14 116 0 0,1-1 0 0 0,0 0 0 0 0,0-1 0 0 0,0 0 0 0 0,0 0 0 0 0,7 0 0 0 0,4-1-3 0 0,278 11-270 0 0,147 4 76 0 0,-281-11 166 0 0,134 8 40 0 0,-241-8 0 0 0,249 1-59 0 0,29 1-10 0 0,-118 2 69 0 0,32 1 0 0 0,12 16-4 0 0,-178-13 38 0 0,93 27 0 0 0,-157-35-34 0 0,-10-2-9 0 0,1 0 0 0 0,-1 1 0 0 0,0 0 0 0 0,1 0 1 0 0,9 5-1 0 0,-5-1-19 0 0,-9-5-56 0 0,-3 0 70 0 0,1 0 1 0 0,-1 0-1 0 0,0 0 1 0 0,0 0-1 0 0,0 0 0 0 0,0-1 1 0 0,0 1-1 0 0,0 0 1 0 0,0-1-1 0 0,-2 2 1 0 0,2-1-9 0 0,-4 2 14 0 0,0-1-1 0 0,-1 1 0 0 0,1-1 1 0 0,0 0-1 0 0,-1-1 0 0 0,-9 3 1 0 0,-37 2 118 0 0,36-5-88 0 0,-388 6 278 0 0,375-7-312 0 0,-344-17 12 0 0,128 5 0 0 0,25-3-1 0 0,47 3 13 0 0,66 6 9 0 0,-302-13 75 0 0,175 6-156 0 0,225 13 35 0 0,3-1-41 0 0,6 1 55 0 0,0 0 0 0 0,0 0 0 0 0,0 0-1 0 0,-1 0 1 0 0,1 0 0 0 0,0 0 0 0 0,0 0-1 0 0,0-1 1 0 0,-1 1 0 0 0,1 0 0 0 0,0 0-1 0 0,0 0 1 0 0,0 0 0 0 0,-1 0 0 0 0,1 0-1 0 0,0 0 1 0 0,0 0 0 0 0,0 0 0 0 0,-1 0 0 0 0,1 0-1 0 0,0 1 1 0 0,0-1 0 0 0,0 0 0 0 0,-1 0-1 0 0,1 0 1 0 0,0 0 0 0 0,0 0 0 0 0,0 0-1 0 0,0 0 1 0 0,-1 0 0 0 0,1 1 0 0 0,0-1-1 0 0,0 0 1 0 0,0 0 0 0 0,0 0 0 0 0,0 0 0 0 0,-1 0-1 0 0,1 1 1 0 0,0-1 0 0 0,0 0 0 0 0,0 0-1 0 0,0 0 1 0 0,0 1 0 0 0,15 22-328 0 0,-8-14 350 0 0,-7-9-10 0 0,1 0 0 0 0,-1 0 0 0 0,0 0-1 0 0,0 0 1 0 0,0 0 0 0 0,0 0 0 0 0,0 0 0 0 0,0 0 0 0 0,0 0 0 0 0,0 0 0 0 0,0 1 0 0 0,0-1-1 0 0,0 0 1 0 0,0 0 0 0 0,0 0 0 0 0,0 0 0 0 0,0 0 0 0 0,0 0 0 0 0,0 0 0 0 0,0 0-1 0 0,0 0 1 0 0,0 0 0 0 0,0 0 0 0 0,0 0 0 0 0,0 0 0 0 0,0 0 0 0 0,0 1 0 0 0,0-1 0 0 0,0 0-1 0 0,0 0 1 0 0,0 0 0 0 0,0 0 0 0 0,0 0 0 0 0,0 0 0 0 0,0 0 0 0 0,0 0 0 0 0,0 0-1 0 0,0 0 1 0 0,0 0 0 0 0,0 0 0 0 0,0 0 0 0 0,0 0 0 0 0,0 1 0 0 0,0-1 0 0 0,0 0 0 0 0,0 0-1 0 0,0 0 1 0 0,0 0 0 0 0,0 0 0 0 0,0 0 0 0 0,0 0 0 0 0,0 0 0 0 0,0 0 0 0 0,0 0-1 0 0,0 0 1 0 0,0 0 0 0 0,-1 0 0 0 0,1 0 0 0 0,0 0 0 0 0,0 0 0 0 0,0 0 0 0 0,-2 2 8 0 0,-1-1 0 0 0,1 1 1 0 0,-1-1-1 0 0,1 0 1 0 0,-1 1-1 0 0,0-1 1 0 0,1 0-1 0 0,-1-1 1 0 0,0 1-1 0 0,0-1 0 0 0,0 1 1 0 0,0-1-1 0 0,1 0 1 0 0,-1 0-1 0 0,0 0 1 0 0,-5-1-1 0 0,-3 1-3 0 0,2 0 11 0 0,-34-2 30 0 0,30 2-47 0 0,0 0 0 0 0,4 3-12 0 0,8-3 7 0 0,0 0-1 0 0,1 1 1 0 0,-1-1 0 0 0,0 0-1 0 0,1 1 1 0 0,-1-1 0 0 0,0 1-1 0 0,1-1 1 0 0,-1 0-1 0 0,1 1 1 0 0,-1-1 0 0 0,1 1-1 0 0,-1 0 1 0 0,1-1-1 0 0,-1 1 1 0 0,1-1 0 0 0,-1 1-1 0 0,1 0 1 0 0,0-1-1 0 0,-1 2 1 0 0,-3 8-6 0 0,0 3 11 0 0,-2 0 0 0 0,0-1 0 0 0,-2-1 11 0 0,2-2 42 0 0,3-6 1 0 0,-7 9-42 0 0,8-10-10 0 0,-14 7 5 0 0,7-3-18 0 0,-2 0 11 0 0,2-3 11 0 0,6-2 32 0 0,-5 2-21 0 0,7-3 220 0 0,-1 2-232 0 0,-6 5 6 0 0,1-1-5 0 0,5-4 48 0 0,1-2 26 0 0,-9 3-26 0 0,1 0-33 0 0,6-2 54 0 0,-5 0 11 0 0,7 0-22 0 0,3 0-15 0 0,6 1-32 0 0,1 0 0 0 0,-1-1 1 0 0,0 0-1 0 0,0 0 1 0 0,12-1-1 0 0,47-4 105 0 0,-35 1-68 0 0,429-47 529 0 0,-236 20-388 0 0,165-24-28 0 0,1173-139-98 0 0,-1319 171-74 0 0,83-8 0 0 0,129 0 0 0 0,-384 30 0 0 0,200 1 0 0 0,-194 3 0 0 0,113 20 0 0 0,-182-23-31 0 0,1 1 0 0 0,-1 1 0 0 0,0 0 0 0 0,0 0 0 0 0,0 0 0 0 0,0 1 0 0 0,13 8 0 0 0,-20-10-49 0 0,-10 10-272 0 0,3-9 324 0 0,1 0 1 0 0,0 0-1 0 0,-1-1 0 0 0,0 0 0 0 0,1 1 0 0 0,-1-2 0 0 0,0 1 1 0 0,0 0-1 0 0,0-1 0 0 0,0 0 0 0 0,-10 0 0 0 0,5 1 14 0 0,-289 30-177 0 0,1-25 258 0 0,187-6-43 0 0,-713 6 440 0 0,133-5-282 0 0,110-1-137 0 0,464 4 45 0 0,-12 0-620 0 0,137-4 318 0 0,0-1-1 0 0,15 5 1 0 0,7 0 37 0 0,392 0-637 0 0,-279-8 673 0 0,-17 1 38 0 0,735 3-538 0 0,-609 11 654 0 0,350 61 0 0 0,-386-23 218 0 0,-161-34 13 0 0,99 45 1 0 0,-141-55-154 0 0,25 16 0 0 0,-35-20-87 0 0,-1 0 0 0 0,1 0 0 0 0,0 0 1 0 0,-1 0-1 0 0,0 0 0 0 0,1 1 0 0 0,-1-1 1 0 0,0 1-1 0 0,0-1 0 0 0,-1 1 0 0 0,1 0 1 0 0,-1 0-1 0 0,1 0 0 0 0,-1 0 0 0 0,1 3 1 0 0,-2-4-4 0 0,0 0 0 0 0,0-1-1 0 0,0 1 1 0 0,0 0 0 0 0,0 0 0 0 0,-1-1 0 0 0,1 1 0 0 0,-1 0 0 0 0,1-1 0 0 0,-1 1 0 0 0,0 0 0 0 0,1-1 0 0 0,-1 1 0 0 0,0-1 0 0 0,0 1 0 0 0,0-1 0 0 0,0 0 0 0 0,-1 1 0 0 0,1-1 0 0 0,0 0 0 0 0,-1 0 0 0 0,1 0 0 0 0,0 0-1 0 0,-4 2 1 0 0,-4 2 15 0 0,1 0 0 0 0,-20 8 0 0 0,28-13-17 0 0,-29 10 55 0 0,0-1 0 0 0,0-1 1 0 0,-1-2-1 0 0,-40 4 1 0 0,-123-2 189 0 0,8-14-117 0 0,149 3-101 0 0,-1-2 1 0 0,1-2-1 0 0,-36-11 0 0 0,72 18-27 0 0,-1 0 0 0 0,1 0 0 0 0,-1 0 0 0 0,1 0 0 0 0,-1 0 0 0 0,1 0 0 0 0,0-1 0 0 0,-1 1 0 0 0,1 0 0 0 0,-1 0 0 0 0,1 0 0 0 0,-1-1 0 0 0,1 1 0 0 0,0 0 0 0 0,-1-1 0 0 0,1 1 0 0 0,0 0 0 0 0,-1-1 0 0 0,1 1 0 0 0,0 0 0 0 0,-1-1 0 0 0,7-4 45 0 0,21-2-2 0 0,-2 4-114 0 0,0 2 1 0 0,0 0-1 0 0,32 3 0 0 0,75 15-18 0 0,-120-15 95 0 0,231 44-53 0 0,-161-28 92 0 0,192 56-110 0 0,-217-53 90 0 0,-54-20 244 0 0,-7-1-126 0 0,-213-5 651 0 0,188 5-774 0 0,-60 0 27 0 0,-125-15 0 0 0,48-16 5 0 0,106 19-42 0 0,47 10-11 0 0,0 1 0 0 0,1 2 0 0 0,1 1-21 0 0,9-1-80 0 0,-27-1-753 0 0,-80-8 1053 0 0,20 2-110 0 0,-335-60 178 0 0,376 57-247 0 0,-150-24 97 0 0,-68-12-9 0 0,109 15-107 0 0,-257-50 9 0 0,263 50 43 0 0,-158-38-146 0 0,296 65-3 0 0,0 0-1 0 0,0-1 1 0 0,0-1 0 0 0,1 0-1 0 0,-1-1 1 0 0,1 0 0 0 0,-13-10-1 0 0,23 15-123 0 0,4-1-17 0 0,0-1 189 0 0,1 0-1 0 0,-1 0 1 0 0,1 0 0 0 0,0 1-1 0 0,-1-1 1 0 0,1 1 0 0 0,0 0-1 0 0,0 0 1 0 0,1 0 0 0 0,-1 0-1 0 0,0 1 1 0 0,5-2 0 0 0,8-3-131 0 0,25-5 0 0 0,-39 10 165 0 0,262-42-839 0 0,-122 24 725 0 0,654-82-192 0 0,-656 86 302 0 0,1204-96 38 0 0,-1330 110-7 0 0,40-2 99 0 0,-1 2 0 0 0,95 11-1 0 0,-145-10 115 0 0,-22-5 100 0 0,-180-13 300 0 0,129 14-492 0 0,-549-31 90 0 0,195 12 15 0 0,-494-44 2 0 0,786 55-241 0 0,-546-53 0 0 0,91-8 87 0 0,585 73-336 0 0,6 1-21 0 0,55 5-569 0 0,91-1-1 0 0,63-14 66 0 0,-107 3 525 0 0,1474-39-2391 0 0,-672 74 2518 0 0,-733-11 125 0 0,-120-10-10 0 0,60 18-1 0 0,-104-24 1 0 0,-1 1-1 0 0,0 0 1 0 0,0 1-1 0 0,0 0 1 0 0,0 0-1 0 0,0 1 1 0 0,13 10-1 0 0,-21-14 10 0 0,-1 0 0 0 0,0 0 0 0 0,0-1 0 0 0,0 1 0 0 0,0 0 0 0 0,0 0 0 0 0,0 0 0 0 0,0 0 0 0 0,0 0 0 0 0,-1 0 0 0 0,1 1 0 0 0,0-1 0 0 0,-1 0 0 0 0,1 0 0 0 0,-1 1-1 0 0,1-1 1 0 0,-1 0 0 0 0,1 1 0 0 0,-1-1 0 0 0,0 0 0 0 0,0 1 0 0 0,0-1 0 0 0,0 0 0 0 0,0 1 0 0 0,0-1 0 0 0,0 0 0 0 0,0 1 0 0 0,0-1 0 0 0,-1 0 0 0 0,1 1 0 0 0,0-1 0 0 0,-1 0 0 0 0,1 1 0 0 0,-1-1-1 0 0,0 0 1 0 0,1 0 0 0 0,-1 0 0 0 0,0 1 0 0 0,0-1 0 0 0,0 0 0 0 0,0 0 0 0 0,-1 1 0 0 0,-3 2 22 0 0,-1 1-1 0 0,0-1 1 0 0,1 0 0 0 0,-1-1 0 0 0,-1 1-1 0 0,1-1 1 0 0,-10 3 0 0 0,-29 9 159 0 0,-2-3 0 0 0,-87 13 0 0 0,77-16-56 0 0,-1156 132 2227 0 0,415-102-1674 0 0,583-33-553 0 0,-325 2-11 0 0,-122-16 77 0 0,402-14 290 0 0,230 18-526 0 0,73 8-600 0 0,73-4 0 0 0,50-13-94 0 0,-57 3 372 0 0,63-2-87 0 0,481-30-1312 0 0,-613 40 1657 0 0,947-21-899 0 0,-114 76 1289 0 0,-698-24-19 0 0,-141-21-201 0 0,-1 2 1 0 0,63 26-1 0 0,-90-34-59 0 0,0 1 0 0 0,0 0 0 0 0,-1 0 0 0 0,1 0 0 0 0,-1 1 0 0 0,0 0 0 0 0,0 0 0 0 0,0 0 0 0 0,0 1 0 0 0,-1 0 0 0 0,0-1 0 0 0,5 7 0 0 0,-9-11 2 0 0,0 1-1 0 0,0-1 0 0 0,0 0 1 0 0,0 0-1 0 0,0 0 0 0 0,0 0 1 0 0,0 0-1 0 0,0 0 0 0 0,0 0 0 0 0,0 1 1 0 0,0-1-1 0 0,0 0 0 0 0,0 0 1 0 0,0 0-1 0 0,1 0 0 0 0,-1 0 1 0 0,0 0-1 0 0,0 1 0 0 0,0-1 0 0 0,0 0 1 0 0,0 0-1 0 0,0 0 0 0 0,-1 0 1 0 0,1 0-1 0 0,0 0 0 0 0,0 1 1 0 0,0-1-1 0 0,0 0 0 0 0,0 0 1 0 0,0 0-1 0 0,0 0 0 0 0,0 0 0 0 0,0 0 1 0 0,0 1-1 0 0,0-1 0 0 0,0 0 1 0 0,0 0-1 0 0,0 0 0 0 0,-1 0 1 0 0,1 0-1 0 0,0 0 0 0 0,0 0 1 0 0,0 0-1 0 0,0 0 0 0 0,0 0 0 0 0,0 0 1 0 0,-1 0-1 0 0,1 0 0 0 0,0 1 1 0 0,-6 3 88 0 0,0-1 0 0 0,0 1 0 0 0,0-1 0 0 0,-1 0 0 0 0,1 0 0 0 0,-1-1 0 0 0,0 0 1 0 0,-10 2-1 0 0,-65 7 426 0 0,63-10-391 0 0,-531 16 1542 0 0,460-17-1630 0 0,-619-36 779 0 0,628 29-670 0 0,-526-59 753 0 0,338 33-536 0 0,-48-9-20 0 0,94 12-284 0 0,193 26-73 0 0,-78-12-3 0 0,87 12-170 0 0,0-1 1 0 0,-38-15 0 0 0,57 19 7 0 0,3 0-8 0 0,1-1 148 0 0,0 0 0 0 0,0 1 0 0 0,0-1-1 0 0,0 1 1 0 0,0-1 0 0 0,0 1 0 0 0,0 0-1 0 0,1 0 1 0 0,-1 0 0 0 0,0 0 0 0 0,1 0 0 0 0,-1 1-1 0 0,6-2 1 0 0,39-1-283 0 0,-27 2 184 0 0,806-30-804 0 0,-653 27 845 0 0,235-7-24 0 0,304-5-15 0 0,-4 21-92 0 0,-639 0-15 0 0,-65-4 111 0 0,-15-1 19 0 0,2 1 90 0 0,-184-5 206 0 0,80 0 20 0 0,-152 0 388 0 0,-76-2-24 0 0,-614-28 609 0 0,3-25-714 0 0,259-22-308 0 0,681 79-137 0 0,-30-5 220 0 0,0-1 1 0 0,-65-22 0 0 0,106 30-242 0 0,0 0 1 0 0,1-1 0 0 0,-1 1 0 0 0,1 0 0 0 0,-1 0 0 0 0,1 0-1 0 0,-1 0 1 0 0,1-1 0 0 0,-1 1 0 0 0,1 0 0 0 0,-1 0 0 0 0,1-1-1 0 0,-1 1 1 0 0,1 0 0 0 0,0-1 0 0 0,-1 1 0 0 0,1-1 0 0 0,0 1-1 0 0,-1 0 1 0 0,1-1 0 0 0,0 1 0 0 0,-1-1 0 0 0,1 0 0 0 0,0 0-11 0 0,1 0 1 0 0,0 0-1 0 0,0 0 1 0 0,0 0-1 0 0,0 0 1 0 0,0 1-1 0 0,0-1 1 0 0,0 0-1 0 0,1 1 1 0 0,-1-1-1 0 0,0 1 1 0 0,0-1-1 0 0,0 1 1 0 0,3-1-1 0 0,26-6-225 0 0,-22 5 154 0 0,310-46-1351 0 0,-237 39 1279 0 0,366-47-472 0 0,61-8 172 0 0,-47 9 122 0 0,319-33-130 0 0,661-4-948 0 0,-1154 91 938 0 0,-203 4 358 0 0,110 20 0 0 0,-182-21 139 0 0,65 14 150 0 0,-67-13-93 0 0,1 0-1 0 0,0 1 1 0 0,-1 0-1 0 0,17 10 0 0 0,-13-3 388 0 0,-14-11-461 0 0,0 0 0 0 0,0 0 1 0 0,0 1-1 0 0,0-1 0 0 0,0 0 1 0 0,0 0-1 0 0,0 0 0 0 0,1 0 1 0 0,-1 0-1 0 0,0 0 0 0 0,0 0 1 0 0,0 0-1 0 0,0 0 0 0 0,0 0 1 0 0,0 0-1 0 0,0 0 0 0 0,0 1 1 0 0,0-1-1 0 0,0 0 0 0 0,0 0 1 0 0,0 0-1 0 0,0 0 0 0 0,0 0 1 0 0,0 0-1 0 0,0 0 0 0 0,0 0 1 0 0,0 1-1 0 0,0-1 0 0 0,0 0 1 0 0,0 0-1 0 0,0 0 0 0 0,0 0 1 0 0,0 0-1 0 0,0 0 0 0 0,0 0 1 0 0,0 0-1 0 0,0 1 0 0 0,0-1 1 0 0,0 0-1 0 0,0 0 0 0 0,0 0 1 0 0,0 0-1 0 0,0 0 0 0 0,0 0 1 0 0,0 0-1 0 0,0 0 0 0 0,-1 0 1 0 0,1 0-1 0 0,0 0 0 0 0,0 1 1 0 0,0-1-1 0 0,0 0 0 0 0,0 0 1 0 0,0 0-1 0 0,0 0 0 0 0,0 0 1 0 0,0 0-1 0 0,-1 0 0 0 0,1 0 1 0 0,-4 3 105 0 0,1 0-1 0 0,-1-1 1 0 0,-1 1 0 0 0,1-1 0 0 0,0 0 0 0 0,-1 0 0 0 0,1 0 0 0 0,-8 1 0 0 0,-43 7 301 0 0,41-8-329 0 0,-344 35 975 0 0,-4-17-581 0 0,171-10-251 0 0,-1169 27 268 0 0,466-61 36 0 0,342-23 917 0 0,541 46-1428 0 0,12 1-33 0 0,19 4-150 0 0,20 1-255 0 0,68 0 0 0 0,46-10-9 0 0,540-53-445 0 0,-311 22 752 0 0,626-36-31 0 0,-1 79 87 0 0,-696 24-119 0 0,-228-18 102 0 0,135 39 1 0 0,-205-48 77 0 0,0 0 0 0 0,-1 1 0 0 0,0 0 0 0 0,18 12 0 0 0,-30-17 2 0 0,0 1 0 0 0,1 0 0 0 0,-1-1 0 0 0,0 1 0 0 0,0 0 0 0 0,0 0 0 0 0,0 0 0 0 0,0 0 0 0 0,0 0 0 0 0,0 0 0 0 0,-1 0 0 0 0,1 0 0 0 0,0 0 0 0 0,0 1 0 0 0,-1-1 0 0 0,1 0 0 0 0,-1 0 0 0 0,1 3 0 0 0,-1-4 2 0 0,0 1-1 0 0,0 0 1 0 0,0 0 0 0 0,0 0 0 0 0,-1-1 0 0 0,1 1 0 0 0,0 0 0 0 0,-1 0-1 0 0,1-1 1 0 0,0 1 0 0 0,-1 0 0 0 0,1 0 0 0 0,-1-1 0 0 0,1 1-1 0 0,-1-1 1 0 0,0 1 0 0 0,1 0 0 0 0,-1-1 0 0 0,1 1 0 0 0,-1-1 0 0 0,0 0-1 0 0,-1 1 1 0 0,-4 3 23 0 0,0-2-1 0 0,0 1 1 0 0,-1-1 0 0 0,0 0-1 0 0,1 0 1 0 0,-9 1-1 0 0,-46 4 153 0 0,-64 0 0 0 0,32-2-23 0 0,-838 24 554 0 0,-384-79-622 0 0,905 10 135 0 0,-438-101 0 0 0,835 138-195 0 0,-94-23 242 0 0,87 20-138 0 0,0-1 0 0 0,-38-18 0 0 0,45 16-32 0 0,13 9-96 0 0,0 0 0 0 0,0 0-1 0 0,0 0 1 0 0,0 0 0 0 0,0-1 0 0 0,0 1-1 0 0,0 0 1 0 0,0 0 0 0 0,0 0-1 0 0,0-1 1 0 0,0 1 0 0 0,0 0 0 0 0,0 0-1 0 0,0 0 1 0 0,0-1 0 0 0,1 1 0 0 0,-1 0-1 0 0,0 0 1 0 0,0 0 0 0 0,0 0-1 0 0,0-1 1 0 0,0 1 0 0 0,0 0 0 0 0,0 0-1 0 0,1 0 1 0 0,-1 0 0 0 0,0 0 0 0 0,0-1-1 0 0,0 1 1 0 0,0 0 0 0 0,0 0-1 0 0,1 0 1 0 0,-1 0 0 0 0,0 0 0 0 0,0 0-1 0 0,0 0 1 0 0,1 0 0 0 0,-1 0-1 0 0,8-5-13 0 0,1 2-73 0 0,0 0 0 0 0,0 1 0 0 0,0 0 0 0 0,18-1-1 0 0,-9 1-12 0 0,1013-126-2244 0 0,638-12 160 0 0,-1133 127 1370 0 0,-2 35 167 0 0,-512-20 644 0 0,15 0 32 0 0,1 3-1 0 0,-1 1 0 0 0,57 16 0 0 0,-89-20 32 0 0,-1-1-1 0 0,0 1 0 0 0,0 0 1 0 0,0 0-1 0 0,5 4 0 0 0,-9-6-47 0 0,1 0-1 0 0,-1 1 0 0 0,1-1 1 0 0,-1 1-1 0 0,1-1 0 0 0,-1 0 1 0 0,0 1-1 0 0,1-1 0 0 0,-1 1 1 0 0,0-1-1 0 0,1 1 0 0 0,-1-1 1 0 0,0 1-1 0 0,0-1 0 0 0,1 1 0 0 0,-1 0 1 0 0,0-1-1 0 0,0 1 0 0 0,0 0 1 0 0,0 0 2 0 0,0 0 0 0 0,0-1 0 0 0,-1 1 0 0 0,1 0 0 0 0,0-1 0 0 0,-1 1 0 0 0,1 0 0 0 0,-1-1 0 0 0,1 1 0 0 0,0-1 0 0 0,-1 1 0 0 0,1-1 0 0 0,-1 1 0 0 0,0-1 0 0 0,1 1 0 0 0,-1-1 0 0 0,1 1 1 0 0,-1-1-1 0 0,0 0 0 0 0,0 1 0 0 0,-8 3 77 0 0,0-1 0 0 0,0 1 0 0 0,-1-2 1 0 0,1 1-1 0 0,-1-2 0 0 0,-17 3 1 0 0,19-3-57 0 0,-634 41 1523 0 0,583-39-1468 0 0,-1254 10 620 0 0,3-89-361 0 0,893 19 444 0 0,377 49-485 0 0,-64-23 0 0 0,101 30-237 0 0,9 0-158 0 0,570-73-1478 0 0,-300 40 1284 0 0,134-6 181 0 0,-205 23 62 0 0,461-28-126 0 0,159 33-41 0 0,-505 22 115 0 0,-236-3 85 0 0,146 32 1 0 0,-213-35 0 0 0,-1 0 0 0 0,0 2 0 0 0,0 0 0 0 0,18 9 0 0 0,-32-14 2 0 0,-1 0-1 0 0,1 0 0 0 0,-1 0 1 0 0,1 0-1 0 0,-1 0 0 0 0,1 0 1 0 0,-1 0-1 0 0,0 0 0 0 0,1 1 1 0 0,-1-1-1 0 0,2 3 0 0 0,-3-4 2 0 0,0 1 0 0 0,0 0 1 0 0,0 0-1 0 0,0-1 0 0 0,0 1 0 0 0,0 0 0 0 0,0-1 0 0 0,0 1 0 0 0,0 0 0 0 0,-1-1 0 0 0,1 1 0 0 0,0 0 0 0 0,0-1 1 0 0,-1 1-1 0 0,1 0 0 0 0,0-1 0 0 0,-1 1 0 0 0,1 0 0 0 0,0-1 0 0 0,-1 1 0 0 0,1-1 0 0 0,-1 1 0 0 0,1-1 0 0 0,-1 1 1 0 0,1-1-1 0 0,-1 1 0 0 0,1-1 0 0 0,-1 0 0 0 0,0 1 0 0 0,1-1 0 0 0,-1 0 0 0 0,-1 1 0 0 0,-25 10 69 0 0,27-11-71 0 0,-38 10 69 0 0,0-2 1 0 0,0-1-1 0 0,-44 1 1 0 0,46-5-14 0 0,-874 48 629 0 0,-76-45-538 0 0,2-70 96 0 0,607 7 811 0 0,329 43-758 0 0,45 13-195 0 0,12 0-154 0 0,-1 0-1 0 0,1 0 1 0 0,13-4 0 0 0,3-1-27 0 0,452-41-1353 0 0,-263 32 1252 0 0,793-49-358 0 0,-365 43 202 0 0,-2 31 32 0 0,-628-9 300 0 0,126 8-63 0 0,-103-5 47 0 0,61 16-1 0 0,-84-16 24 0 0,-12-4-3 0 0,0 0 1 0 0,0 0-1 0 0,1 0 1 0 0,-1 0-1 0 0,0 0 0 0 0,0 0 1 0 0,0 0-1 0 0,0 0 1 0 0,0 0-1 0 0,0 0 1 0 0,1 0-1 0 0,-1 0 0 0 0,0 0 1 0 0,0 1-1 0 0,0-1 1 0 0,0 0-1 0 0,0 0 1 0 0,0 0-1 0 0,0 0 1 0 0,0 0-1 0 0,1 0 0 0 0,-1 0 1 0 0,0 0-1 0 0,0 1 1 0 0,0-1-1 0 0,0 0 1 0 0,0 0-1 0 0,0 0 0 0 0,0 0 1 0 0,0 0-1 0 0,0 1 1 0 0,0-1-1 0 0,0 0 1 0 0,0 0-1 0 0,0 0 1 0 0,0 0-1 0 0,0 0 0 0 0,0 1 1 0 0,0-1-1 0 0,-2 1 8 0 0,1 0 0 0 0,-1 0 0 0 0,0 0 0 0 0,0 0 0 0 0,1 0 0 0 0,-1 0 0 0 0,0-1 0 0 0,0 1 0 0 0,0-1 0 0 0,0 1-1 0 0,0-1 1 0 0,-4 0 0 0 0,-37 4 69 0 0,33-3-62 0 0,-460 0 463 0 0,408-2-427 0 0,-1122-45 253 0 0,398-20-90 0 0,4-33 44 0 0,-647-161 686 0 0,1388 251-911 0 0,-366-100 396 0 0,386 102-393 0 0,1-1 1 0 0,0 0 0 0 0,1-2 0 0 0,-32-19 0 0 0,49 27-40 0 0,0 1 1 0 0,0-1-1 0 0,0 0 0 0 0,0 1 1 0 0,0-1-1 0 0,1 0 1 0 0,-1 0-1 0 0,1 0 1 0 0,-3-3-1 0 0,4 4-1 0 0,0 0 0 0 0,-1 0 0 0 0,1 0 0 0 0,0 0 0 0 0,0 0-1 0 0,0 0 1 0 0,0 0 0 0 0,0 0 0 0 0,0 0 0 0 0,0 0 0 0 0,0 0 0 0 0,0 0-1 0 0,0 0 1 0 0,0 0 0 0 0,0 0 0 0 0,1 0 0 0 0,-1 0 0 0 0,0 1 0 0 0,1-1-1 0 0,-1 0 1 0 0,1 0 0 0 0,-1 0 0 0 0,1 0 0 0 0,-1 1 0 0 0,1-1 0 0 0,0 0-1 0 0,0 0 1 0 0,4-3-34 0 0,-1 0 0 0 0,1 1-1 0 0,0 0 1 0 0,0 0 0 0 0,0 1 0 0 0,1-1-1 0 0,-1 1 1 0 0,0 0 0 0 0,10-2 0 0 0,50-12-428 0 0,85-10 1 0 0,-102 18 330 0 0,840-99-978 0 0,-34 64 949 0 0,-630 42 127 0 0,351 44-1 0 0,-517-36 38 0 0,-1 3 0 0 0,99 31 0 0 0,-130-30 0 0 0,-14-3 4 0 0,-12-8-3 0 0,0 0-1 0 0,0 0 0 0 0,0 0 0 0 0,0 0 1 0 0,0 0-1 0 0,0 0 0 0 0,0 0 1 0 0,0 1-1 0 0,0-1 0 0 0,0 0 0 0 0,0 0 1 0 0,0 0-1 0 0,0 0 0 0 0,0 0 1 0 0,0 0-1 0 0,0 0 0 0 0,0 1 0 0 0,0-1 1 0 0,0 0-1 0 0,0 0 0 0 0,0 0 1 0 0,0 0-1 0 0,0 0 0 0 0,0 0 0 0 0,0 1 1 0 0,0-1-1 0 0,0 0 0 0 0,0 0 1 0 0,0 0-1 0 0,0 0 0 0 0,0 0 0 0 0,0 0 1 0 0,0 0-1 0 0,0 0 0 0 0,0 1 1 0 0,0-1-1 0 0,0 0 0 0 0,-1 0 0 0 0,1 0 1 0 0,0 0-1 0 0,0 0 0 0 0,-9 2 48 0 0,-8 1-4 0 0,-1-1-1 0 0,0 0 0 0 0,0-1 1 0 0,-21-3-1 0 0,5 2 30 0 0,-406-24 462 0 0,349 18-484 0 0,-474-49 171 0 0,392 36-170 0 0,-1185-196 460 0 0,1249 191-407 0 0,0-5 1 0 0,-207-86 0 0 0,309 112-103 0 0,0 0 1 0 0,1-1-1 0 0,-1 1 1 0 0,1-1-1 0 0,0-1 0 0 0,-7-5 1 0 0,14 9-7 0 0,-1 1 1 0 0,0-1-1 0 0,0 1 1 0 0,1-1-1 0 0,-1 0 0 0 0,0 1 1 0 0,1-1-1 0 0,-1 1 1 0 0,0-1-1 0 0,1 1 0 0 0,-1-1 1 0 0,1 1-1 0 0,-1-1 1 0 0,1 1-1 0 0,-1 0 0 0 0,1-1 1 0 0,-1 1-1 0 0,1 0 1 0 0,-1-1-1 0 0,1 1 0 0 0,0-1 1 0 0,-1 1 2 0 0,15-6-94 0 0,-1 0 0 0 0,1 1 1 0 0,0 0-1 0 0,1 1 0 0 0,27-3 1 0 0,-16 2-45 0 0,71-8-328 0 0,151-2 0 0 0,-83 8 322 0 0,268-9-78 0 0,-167 13 149 0 0,253 10 12 0 0,-479-4 40 0 0,47 3 10 0 0,119 24 0 0 0,-392-56 1095 0 0,165 24-1013 0 0,-269-12 253 0 0,97 7-214 0 0,-297-15 8 0 0,-25-3 7 0 0,215 9-37 0 0,-233-25-21 0 0,418 31-73 0 0,24 2-10 0 0,-143-29 0 0 0,231 37-141 0 0,5-1-198 0 0,451-50-1749 0 0,-292 38 1838 0 0,777-44-540 0 0,-498 68 689 0 0,-427-10 112 0 0,4 1 7 0 0,0 0 0 0 0,23 7 0 0 0,-68-8 164 0 0,-313-18 680 0 0,129 10-573 0 0,-610-29 246 0 0,171-12-173 0 0,3-26-36 0 0,585 66-298 0 0,30 5-50 0 0,0-2 1 0 0,-51-13-1 0 0,80 17-69 0 0,11-3 28 0 0,1 2 0 0 0,-1-1-1 0 0,0 1 1 0 0,0 0 0 0 0,1 1 0 0 0,-1 0-1 0 0,17 0 1 0 0,-4 0-56 0 0,183-15-621 0 0,66-4 345 0 0,471-11 166 0 0,-2 53 242 0 0,-736-22 4 0 0,65 6 14 0 0,129 29 0 0 0,-197-35-10 0 0,0 0-1 0 0,0 0 1 0 0,0 0-1 0 0,0 0 1 0 0,0 0-1 0 0,0 0 1 0 0,0 0-1 0 0,0 0 1 0 0,0 1-1 0 0,0-1 1 0 0,0 0-1 0 0,0 0 1 0 0,0 0 0 0 0,0 0-1 0 0,0 0 1 0 0,0 0-1 0 0,0 0 1 0 0,0 0-1 0 0,0 0 1 0 0,0 1-1 0 0,0-1 1 0 0,0 0-1 0 0,0 0 1 0 0,0 0-1 0 0,0 0 1 0 0,0 0 0 0 0,0 0-1 0 0,0 0 1 0 0,0 0-1 0 0,0 0 1 0 0,0 0-1 0 0,-1 0 1 0 0,1 1-1 0 0,0-1 1 0 0,0 0-1 0 0,0 0 1 0 0,0 0-1 0 0,0 0 1 0 0,0 0 0 0 0,0 0-1 0 0,0 0 1 0 0,0 0-1 0 0,0 0 1 0 0,-1 0-1 0 0,1 0 1 0 0,0 0-1 0 0,0 0 1 0 0,0 0-1 0 0,0 0 1 0 0,0 0-1 0 0,0 0 1 0 0,0 0 0 0 0,0 0-1 0 0,0 0 1 0 0,-1 0-1 0 0,1 0 1 0 0,0 0-1 0 0,-8 3 80 0 0,-11 0 47 0 0,0-1 1 0 0,0-1 0 0 0,-33-1-1 0 0,17 0-3 0 0,-241 1 582 0 0,-457-6-97 0 0,-29-25 31 0 0,125-17-467 0 0,618 46-181 0 0,-15-1 20 0 0,0-2-1 0 0,-45-12 1 0 0,77 16-119 0 0,6 0-137 0 0,252-14-1132 0 0,41-2 896 0 0,353-7 296 0 0,-566 23 180 0 0,115 13 0 0 0,-187-11 0 0 0,-16-1 0 0 0,-18-1 11 0 0,20 0-6 0 0,-370 2 505 0 0,-239-2 307 0 0,195-15-141 0 0,269 8-423 0 0,103 4-176 0 0,-38-1 37 0 0,79 4-203 0 0,10 5-1223 0 0,-4-3 1230 0 0,-1 0 0 0 0,3 4 1 0 0,8 6-80 0 0,-4-5 32 0 0,1-1 0 0 0,17 7 1 0 0,35 21-14 0 0,-49-24 142 0 0,-2 4 0 0 0,-5-2 11 0 0,-4-7 32 0 0,1 9-33 0 0,5 12-6 0 0,-5-21 3 0 0,2 5 23 0 0,0 0 0 0 0,1 0 0 0 0,0 0 0 0 0,12 15 0 0 0,-3-6 1 0 0,-13-15-31 0 0,14 15 0 0 0,-8-12 9 0 0,-5-5-4 0 0,-1 0-1 0 0,0 0 1 0 0,1 0-1 0 0,-1 0 0 0 0,0 1 1 0 0,0-1-1 0 0,-1 1 1 0 0,1-1-1 0 0,2 5 1 0 0,3 6 5 0 0,-2 0-10 0 0,-5-13 0 0 0,0 1 0 0 0,0-1 0 0 0,0 1 0 0 0,0-1 0 0 0,0 0 0 0 0,-1 1 0 0 0,1-1 0 0 0,0 1 0 0 0,0-1 0 0 0,0 0 0 0 0,-1 1 0 0 0,1-1 0 0 0,0 1 0 0 0,0-1 0 0 0,-1 0 0 0 0,1 1 0 0 0,0-1 0 0 0,-1 0 0 0 0,1 0 0 0 0,-1 1 0 0 0,1-1 0 0 0,0 0 0 0 0,-1 1 0 0 0,-2 0-2 0 0,-1 0 0 0 0,1 0 0 0 0,0-1 0 0 0,0 1 0 0 0,0 0 0 0 0,-1-1 0 0 0,1 0 0 0 0,0 0 0 0 0,-1 0 0 0 0,1 0 0 0 0,0-1 0 0 0,-1 1 0 0 0,-4-2 0 0 0,-9-3 71 0 0,-20-7 1 0 0,25 7-39 0 0,-10-4-44 0 0,1-2 1 0 0,-1 0-1 0 0,2-1 1 0 0,-29-23 0 0 0,-8-4-12 0 0,-12-2 24 0 0,55 33 31 0 0,8 9 41 0 0,10 10 69 0 0,-3-8-131 0 0,3 10-27 0 0,2 9-50 0 0,15 32 1 0 0,-8-23 66 0 0,9 31 0 0 0,-15-38 0 0 0,-2-11 0 0 0,4 9 0 0 0,-8-17 0 0 0,-1-5 1 0 0,0 0 1 0 0,0 1-1 0 0,0-1 0 0 0,1 1 0 0 0,-1-1 0 0 0,0 1 1 0 0,0-1-1 0 0,0 1 0 0 0,0-1 0 0 0,0 1 0 0 0,0-1 0 0 0,0 1 1 0 0,0-1-1 0 0,0 0 0 0 0,0 1 0 0 0,0-1 0 0 0,0 1 1 0 0,0-1-1 0 0,0 1 0 0 0,-1-1 0 0 0,1 1 0 0 0,0-1 0 0 0,0 1 1 0 0,0-1-1 0 0,-1 0 0 0 0,1 1 0 0 0,0-1 0 0 0,-1 1 1 0 0,1-1-1 0 0,-7 1 20 0 0,6-1-18 0 0,-1 1 6 0 0,-1-1-1 0 0,0 0 0 0 0,0 0 1 0 0,0 0-1 0 0,0 0 0 0 0,0 0 1 0 0,0-1-1 0 0,0 1 1 0 0,0-1-1 0 0,-4-1 0 0 0,5 1-3 0 0,-1 0 0 0 0,1 0-1 0 0,0 0 1 0 0,0-1-1 0 0,-1 1 1 0 0,1-1 0 0 0,0 1-1 0 0,0-1 1 0 0,0 0 0 0 0,0 0-1 0 0,1 0 1 0 0,-1 0 0 0 0,-2-4-1 0 0,-1-1-5 0 0,-8-11 55 0 0,-2 0-44 0 0,1 1-10 0 0,12 14 19 0 0,1-1 11 0 0,-17-9-27 0 0,17 12-67 0 0,3 3-88 0 0,18 21 110 0 0,30 25 0 0 0,-18-18 53 0 0,14 25 47 0 0,1-1-63 0 0,-32-40 29 0 0,1-2-1 0 0,1 0 0 0 0,0 0 0 0 0,24 11 0 0 0,-9-5 109 0 0,10 4 51 0 0,60 23 0 0 0,-24-12-122 0 0,-48-21-14 0 0,-12-5-17 0 0,27 13 0 0 0,-27-11-20 0 0,-5-3 1 0 0,-10-5 228 0 0,-9 11 15 0 0,4-9-228 0 0,0-1 0 0 0,0 0 0 0 0,0 0 0 0 0,0 0 0 0 0,-1-1 0 0 0,1 1 0 0 0,0 0-1 0 0,-1-1 1 0 0,0 1 0 0 0,1-1 0 0 0,-1 0 0 0 0,0 0 0 0 0,1 0 0 0 0,-5 0 0 0 0,-7 2 85 0 0,-23 2 1 0 0,21-3-116 0 0,12-3 4 0 0,2 1 0 0 0,1 0 0 0 0,-1 1 0 0 0,1-1 0 0 0,0 0 0 0 0,-1 0 0 0 0,1 0 0 0 0,-1 1 0 0 0,1-1 0 0 0,0 1 0 0 0,-1-1 0 0 0,1 1 0 0 0,0 0 0 0 0,-2 1 0 0 0,-7 4 0 0 0,9-5-9 0 0,0 0-1 0 0,1 0 1 0 0,-1 0 0 0 0,1 1-1 0 0,-1-1 1 0 0,1 0-1 0 0,-1 0 1 0 0,1 1-1 0 0,0-1 1 0 0,0 0 0 0 0,0 0-1 0 0,-1 1 1 0 0,1-1-1 0 0,0 0 1 0 0,0 1-1 0 0,1 1 1 0 0,-1-2 9 0 0,0 1-72 0 0,3 0 12 0 0,8 7 47 0 0,0 0-1 0 0,1-1 0 0 0,22 11 1 0 0,46 16-54 0 0,-27-11 48 0 0,49 23-45 0 0,-88-39 64 0 0,-5-1 0 0 0,-11-5 0 0 0,-5-3 0 0 0,-18-4 0 0 0,0-1 0 0 0,1-1 0 0 0,-1-1 0 0 0,1-1 0 0 0,1-1 0 0 0,-41-25 0 0 0,56 31 0 0 0,6 3 0 0 0,-1-1 0 0 0,0 1 0 0 0,1-1 0 0 0,-1 0 0 0 0,1 0 0 0 0,0 0 0 0 0,-1 0 0 0 0,1-1 0 0 0,-3-3 0 0 0,-1-2-16 0 0,5 7-65 0 0,3-2-65 0 0,1 1 103 0 0,0 0 0 0 0,0 0 0 0 0,0 0-1 0 0,0 0 1 0 0,0 1 0 0 0,0-1 0 0 0,1 1 0 0 0,5-2-1 0 0,35-5-212 0 0,-30 7 176 0 0,210-25-433 0 0,-57 8 405 0 0,475-30 38 0 0,-517 41 65 0 0,421 2 93 0 0,-532 6-85 0 0,-2 0 18 0 0,-1 0 1 0 0,24 6-1 0 0,-33-6 56 0 0,-5-2 17 0 0,-38-6 135 0 0,-1 1 1 0 0,-76 0-1 0 0,63 4-219 0 0,-859-50 253 0 0,676 38-86 0 0,-191-20-6 0 0,387 29-131 0 0,85 15-731 0 0,22-2 209 0 0,90-1 0 0 0,69-14 159 0 0,-46 1 233 0 0,244-7-101 0 0,2-1 103 0 0,-313 10 78 0 0,57 1-24 0 0,-122 4 24 0 0,71 10 0 0 0,-76-2 0 0 0,-48-10 8 0 0,0 0 1 0 0,0 1-1 0 0,-13 0 1 0 0,2 1 37 0 0,-529-11 437 0 0,514 9-446 0 0,-93-1 73 0 0,-170-9 112 0 0,-266-47 250 0 0,436 39-276 0 0,115 17-186 0 0,9 1-105 0 0,6 1-115 0 0,406-9-1111 0 0,130 7 1134 0 0,-323-5 48 0 0,-215 7 117 0 0,-5-2 78 0 0,-16-4 29 0 0,0 0-1 0 0,0 1 1 0 0,-1 1 0 0 0,-31-3-1 0 0,-88 2 109 0 0,35 3-71 0 0,-166-21 156 0 0,-197-4 616 0 0,458 27-862 0 0,-89 4 185 0 0,84-2-162 0 0,0 0 1 0 0,0 0 0 0 0,1 1 0 0 0,-24 9 0 0 0,33-11-50 0 0,1 1 0 0 0,0-1 0 0 0,0 1 0 0 0,0 0 0 0 0,0 0 0 0 0,0 0 0 0 0,1 0 0 0 0,-1 0 0 0 0,0 1 0 0 0,1-1 0 0 0,0 1 0 0 0,0 0 0 0 0,-1 0 0 0 0,2 0 1 0 0,-1 0-1 0 0,0 0 0 0 0,1 0 0 0 0,-1 0 0 0 0,1 0 0 0 0,0 1 0 0 0,0-1 0 0 0,0 0 0 0 0,0 1 0 0 0,1-1 0 0 0,-1 1 0 0 0,1-1 0 0 0,0 1 0 0 0,0-1 0 0 0,1 1 0 0 0,-1-1 0 0 0,2 6 1 0 0,0 1-31 0 0,1 0 1 0 0,0 0 0 0 0,1 0 0 0 0,0-1 0 0 0,0 0 0 0 0,1 0 0 0 0,0 0 0 0 0,0 0-1 0 0,12 13 1 0 0,82 82-144 0 0,33 42 130 0 0,-85-87 47 0 0,29 40 0 0 0,-62-79 0 0 0,-1 1 0 0 0,20 43 0 0 0,-27-48 0 0 0,-3-3 12 0 0,-8-2 52 0 0,3-9-47 0 0,0 0-1 0 0,1 0 0 0 0,-1-1 1 0 0,0 1-1 0 0,0-1 1 0 0,0 1-1 0 0,0-1 1 0 0,0 0-1 0 0,0 0 0 0 0,0 1 1 0 0,-1-2-1 0 0,-2 2 1 0 0,-29 5 233 0 0,25-6-206 0 0,3-1 51 0 0,5-1-75 0 0,-2-1-3 0 0,-17 4 151 0 0,20-2-159 0 0,-1 0-6 0 0,1 0-1 0 0,-1-1 1 0 0,1 1-1 0 0,-1 0 1 0 0,0 0-1 0 0,1 0 1 0 0,-1 0 0 0 0,1 1-1 0 0,-1-1 1 0 0,1 0-1 0 0,-1 0 1 0 0,1 0-1 0 0,-1 0 1 0 0,1 0 0 0 0,-1 1-1 0 0,1-1 1 0 0,-1 0-1 0 0,1 0 1 0 0,0 1-1 0 0,-1-1 1 0 0,0 1 0 0 0,-9 12 8 0 0,9-8-17 0 0,2-3 1 0 0,-2-2 2 0 0,1 1 0 0 0,0 0 0 0 0,0 0 0 0 0,0 0 0 0 0,0-1 0 0 0,0 1 0 0 0,0 0 0 0 0,0 0 0 0 0,1 0 0 0 0,-1-1 0 0 0,0 1 0 0 0,0 0 0 0 0,1 0 1 0 0,-1-1-1 0 0,0 1 0 0 0,1 0 0 0 0,-1 0 0 0 0,1 0 0 0 0,1 2-7 0 0,1 4 6 0 0,0-1-1 0 0,0 0 1 0 0,1 0-1 0 0,-1 0 0 0 0,2 0 1 0 0,6 8-1 0 0,4 1-7 0 0,19 14 0 0 0,-4-5 8 0 0,-18-14 4 0 0,-29-22 22 0 0,-1 1 0 0 0,0 1-1 0 0,-31-13 1 0 0,20 13-22 0 0,-1 1 1 0 0,-47-8-1 0 0,62 15 46 0 0,1 1 0 0 0,-1 1 0 0 0,1 0 0 0 0,-22 4 0 0 0,32-2 7 0 0,-5 5-40 0 0,2 4-34 0 0,7-6-80 0 0,2 2 75 0 0,1-1 1 0 0,0 0 0 0 0,0 0-1 0 0,0 0 1 0 0,0-1 0 0 0,1 1 0 0 0,0-1-1 0 0,0 0 1 0 0,1 0 0 0 0,-1 0-1 0 0,1-1 1 0 0,0 0 0 0 0,6 5-1 0 0,10 5 6 0 0,1-2-1 0 0,29 14 1 0 0,-26-14 21 0 0,27 17 0 0 0,-34-17-1 0 0,-7-6 0 0 0,0 2 0 0 0,0 0 0 0 0,9 9 0 0 0,-8-6 0 0 0,1-2 11 0 0,-3 0 45 0 0,-8-7 91 0 0,-7 9 22 0 0,5-11-164 0 0,0 1 0 0 0,0-1 0 0 0,-1 0 0 0 0,1 1 0 0 0,0-1 0 0 0,0 1 0 0 0,-1-1 0 0 0,1 0 1 0 0,0 1-1 0 0,-1-1 0 0 0,1 0 0 0 0,0 1 0 0 0,-1-1 0 0 0,1 0 0 0 0,-1 1 0 0 0,1-1 0 0 0,0 0 0 0 0,-1 0 0 0 0,1 1 0 0 0,-1-1 0 0 0,1 0 0 0 0,-1 0 1 0 0,-7 3 82 0 0,5-2-83 0 0,1 0 11 0 0,-1 0-1 0 0,1 0 1 0 0,0 0-1 0 0,-1 0 1 0 0,1 1-1 0 0,0-1 1 0 0,-4 3 0 0 0,-4 8-5 0 0,8-6-19 0 0,1 1-58 0 0,-1 7 39 0 0,3 2-21 0 0,5 7 36 0 0,-3-18 12 0 0,0 0 0 0 0,12 23 0 0 0,12 9 0 0 0,-20-25 0 0 0,-1 2 0 0 0,-4-2 0 0 0,-2-11 3 0 0,0 0 1 0 0,-1 0-1 0 0,1 0 0 0 0,0 0 0 0 0,0-1 0 0 0,-1 1 0 0 0,1 0 1 0 0,-1 0-1 0 0,1-1 0 0 0,0 1 0 0 0,-1 0 0 0 0,0 0 0 0 0,1-1 1 0 0,-1 1-1 0 0,1-1 0 0 0,-1 1 0 0 0,0 0 0 0 0,0 0 1 0 0,-2 0 23 0 0,0 1 0 0 0,0-1 0 0 0,0 0 0 0 0,0 0 0 0 0,-1 0 0 0 0,1 0 0 0 0,-6 0 1 0 0,0 1-32 0 0,8-2-3 0 0,1 1 1 0 0,0 0 0 0 0,-1-1-1 0 0,1 1 1 0 0,0-1 0 0 0,0 1-1 0 0,0-1 1 0 0,0 1 0 0 0,0 0-1 0 0,-1-1 1 0 0,1 1 0 0 0,0 0-1 0 0,0-1 1 0 0,0 1-1 0 0,1 0 1 0 0,-1-1 0 0 0,0 1-1 0 0,0-1 1 0 0,0 2 0 0 0,0-2-5 0 0,1 4 3 0 0,0 0-1 0 0,0 0 1 0 0,0-1-1 0 0,1 1 1 0 0,-1 0-1 0 0,1-1 1 0 0,0 1-1 0 0,0-1 1 0 0,0 1-1 0 0,1-1 1 0 0,2 3-1 0 0,6 5-17 0 0,18 16 0 0 0,-8-9-16 0 0,41 32 29 0 0,-41-35 14 0 0,28 27-1 0 0,-26-22 0 0 0,-19-17 0 0 0,15 16 0 0 0,1 3 138 0 0,-9-10-124 0 0,2 0-14 0 0,-1-2 0 0 0,-3 0-12 0 0,-4-7-36 0 0,14 11 33 0 0,-6 1 68 0 0,-11-13-47 0 0,1 2-70 0 0,3 6 64 0 0,-6-9 3 0 0,0-1 0 0 0,0 1 0 0 0,0-1 0 0 0,0 1 0 0 0,0-1 0 0 0,0 1 0 0 0,-1-1 0 0 0,1 1 0 0 0,0 0 0 0 0,0-1 0 0 0,0 1 0 0 0,-1-1 0 0 0,1 1-1 0 0,0-1 1 0 0,-1 0 0 0 0,1 1 0 0 0,0-1 0 0 0,-1 1 0 0 0,1-1 0 0 0,-1 0 0 0 0,1 1 0 0 0,-1-1 0 0 0,1 0 0 0 0,-1 1 0 0 0,0-1 0 0 0,1 0 0 0 0,-2 2 7 0 0,0-1 0 0 0,0 0-1 0 0,0 0 1 0 0,0 0 0 0 0,0 0 0 0 0,0 0-1 0 0,0 0 1 0 0,0-1 0 0 0,0 1 0 0 0,0-1-1 0 0,-1 0 1 0 0,1 1 0 0 0,0-1-1 0 0,-4-1 1 0 0,-34-5 113 0 0,19 2-90 0 0,-138-16 161 0 0,145 18-194 0 0,3 2-14 0 0,9 0-61 0 0,8 4-148 0 0,-1-1 199 0 0,1 0 0 0 0,0 0 0 0 0,0 0 0 0 0,0 0-1 0 0,1-1 1 0 0,-1 0 0 0 0,0 0 0 0 0,10 1 0 0 0,-10-2-9 0 0,177 27 15 0 0,-68-14 76 0 0,126 16 28 0 0,-163-26 1 0 0,126-11 1 0 0,-136 3-23 0 0,288-35 286 0 0,-5-26 21 0 0,-106 1-173 0 0,-195 46-148 0 0,0-3 1 0 0,79-43-1 0 0,-116 56-44 0 0,-1 0-1 0 0,0 0 1 0 0,-1-2-1 0 0,0 1 1 0 0,0-1-1 0 0,-1-1 1 0 0,16-20-1 0 0,-23 27-5 0 0,1-1 1 0 0,-2 1-1 0 0,1-1 0 0 0,0 0 0 0 0,-1 0 0 0 0,0 0 0 0 0,0 0 1 0 0,-1-1-1 0 0,1 1 0 0 0,-1 0 0 0 0,0-1 0 0 0,-1 1 0 0 0,1-1 1 0 0,-1 1-1 0 0,0 0 0 0 0,0-1 0 0 0,-1 1 0 0 0,0-1 0 0 0,0 1 1 0 0,0-1-1 0 0,0 1 0 0 0,-1 0 0 0 0,-4-8 0 0 0,1 3-5 0 0,-1 0-1 0 0,-1 1 1 0 0,0 0 0 0 0,0 1-1 0 0,-1-1 1 0 0,0 1-1 0 0,0 1 1 0 0,-1-1 0 0 0,-14-8-1 0 0,0 1-9 0 0,-1 2-1 0 0,-45-20 0 0 0,-4 7 13 0 0,-131-32 0 0 0,-83 6 22 0 0,-343-20 452 0 0,543 65-381 0 0,-1 5 0 0 0,-169 17-1 0 0,254-15-250 0 0,7 2-424 0 0,12 6 445 0 0,1 0-1 0 0,0-1 1 0 0,0-1-1 0 0,1-1 1 0 0,0 0-1 0 0,23 2 0 0 0,117 7 45 0 0,465-10 158 0 0,-334-6 13 0 0,-11-6 41 0 0,-263 6-98 0 0,-15 2-19 0 0,0 0 1 0 0,0 0-1 0 0,0 0 0 0 0,0 0 0 0 0,0 0 1 0 0,0 0-1 0 0,0 0 0 0 0,1 0 0 0 0,-1 0 0 0 0,0 0 1 0 0,0 0-1 0 0,0 0 0 0 0,0 0 0 0 0,0-1 1 0 0,0 1-1 0 0,0 0 0 0 0,0 0 0 0 0,0 0 1 0 0,0 0-1 0 0,0 0 0 0 0,0 0 0 0 0,0 0 1 0 0,0 0-1 0 0,0 0 0 0 0,0 0 0 0 0,0 0 1 0 0,1 0-1 0 0,-1-1 0 0 0,0 1 0 0 0,0 0 1 0 0,0 0-1 0 0,0 0 0 0 0,0 0 0 0 0,0 0 0 0 0,0 0 1 0 0,0 0-1 0 0,0 0 0 0 0,0 0 0 0 0,0 0 1 0 0,-1-1-1 0 0,1 1 0 0 0,0 0 0 0 0,0 0 1 0 0,0 0-1 0 0,0 0 0 0 0,0 0 0 0 0,0 0 1 0 0,0 0-1 0 0,0 0 0 0 0,0 0 0 0 0,0 0 1 0 0,0 0-1 0 0,0-1 0 0 0,-11-4 19 0 0,11 5-16 0 0,-33-11 17 0 0,-1 0 0 0 0,0 3 1 0 0,-56-8-1 0 0,75 14-19 0 0,-421-57-1 0 0,68 10 0 0 0,95 12 81 0 0,-194-33 102 0 0,430 63-179 0 0,-22-3 12 0 0,1-3 1 0 0,-74-26 0 0 0,131 39-33 0 0,1 0 1 0 0,0 0-1 0 0,0 0 1 0 0,-1 0 0 0 0,1 0-1 0 0,0 0 1 0 0,-1 0-1 0 0,1 0 1 0 0,0 0 0 0 0,-1 0-1 0 0,1-1 1 0 0,0 1 0 0 0,-1 0-1 0 0,1 0 1 0 0,0 0-1 0 0,0 0 1 0 0,-1-1 0 0 0,1 1-1 0 0,0 0 1 0 0,0 0-1 0 0,0-1 1 0 0,-1 1 0 0 0,1 0-1 0 0,0-1 1 0 0,0 1-1 0 0,0 0 1 0 0,0 0 0 0 0,-1-1-1 0 0,1 1 1 0 0,0 0 0 0 0,0-1-1 0 0,0 1 1 0 0,0-1-1 0 0,10-6-238 0 0,25-1-70 0 0,-35 8 315 0 0,320-39-1222 0 0,-202 29 997 0 0,563-35 42 0 0,-450 33 170 0 0,-220 12 22 0 0,139-5-2 0 0,-116 5 6 0 0,-1 2 1 0 0,47 8-1 0 0,-69-6 197 0 0,-24-4 82 0 0,4 0-298 0 0,-250 14 867 0 0,-21 1-730 0 0,-861-51 680 0 0,1120 34-804 0 0,8 2 13 0 0,0-2 0 0 0,0 0 0 0 0,-1 0 0 0 0,-14-6 1 0 0,26 7-76 0 0,7 2-198 0 0,217 1-844 0 0,-127-3 946 0 0,98 0 11 0 0,290 5 91 0 0,-5 39-5 0 0,-391-25 63 0 0,-76-15 0 0 0,0 1 0 0 0,0 0 0 0 0,-1 0 0 0 0,1 1 0 0 0,13 9 0 0 0,-8-1 0 0 0,-16-12 0 0 0,1-1 0 0 0,-1 1 0 0 0,1 0 0 0 0,0-1 0 0 0,-1 1 0 0 0,0 0 0 0 0,1 0 0 0 0,-1-1 0 0 0,1 1 0 0 0,-1 0 0 0 0,0 0 0 0 0,0 0 0 0 0,1-1 0 0 0,-1 1 0 0 0,0 1 0 0 0,0 0 0 0 0,-1 0 0 0 0,1 0 0 0 0,-1 0 0 0 0,1 0 0 0 0,-1-1 0 0 0,0 1 0 0 0,0 0 0 0 0,0 0 0 0 0,0-1 0 0 0,0 1 0 0 0,0-1 0 0 0,0 1 0 0 0,-1-1-1 0 0,1 1 1 0 0,0-1 0 0 0,-1 0 0 0 0,1 0 0 0 0,-1 0 0 0 0,0 1 0 0 0,1-1 0 0 0,-4 1 0 0 0,-6 3 5 0 0,0 0 0 0 0,-14 5 0 0 0,20-9 1 0 0,-39 13 100 0 0,0-3-1 0 0,-65 10 0 0 0,-94-1 75 0 0,21-3-64 0 0,77-3-36 0 0,-164 19 208 0 0,176-27-185 0 0,-78 7 203 0 0,122-7-163 0 0,-68 18 0 0 0,94-17-84 0 0,22-7-60 0 0,0 1 1 0 0,0-1-1 0 0,0 0 1 0 0,0 1 0 0 0,0-1-1 0 0,0 1 1 0 0,0-1 0 0 0,0 1-1 0 0,0 0 1 0 0,1-1-1 0 0,-1 1 1 0 0,0 0 0 0 0,-1 1-1 0 0,2-1-5 0 0,0 0-1 0 0,0 0 1 0 0,-1 0-1 0 0,1 0 0 0 0,0 0 1 0 0,0 0-1 0 0,0 1 1 0 0,0-1-1 0 0,0 0 1 0 0,0 0-1 0 0,1 0 0 0 0,-1 0 1 0 0,0 0-1 0 0,1 0 1 0 0,-1 0-1 0 0,0 0 1 0 0,1 0-1 0 0,-1 0 0 0 0,1 0 1 0 0,-1 0-1 0 0,1 0 1 0 0,0 0-1 0 0,0 0 0 0 0,2 3-22 0 0,0-1 0 0 0,-1 0 0 0 0,1 0-1 0 0,0 0 1 0 0,6 3 0 0 0,1 0-33 0 0,0 0 0 0 0,1-1 0 0 0,0 0 0 0 0,0-1 0 0 0,13 3 0 0 0,62 12-73 0 0,-67-16 135 0 0,584 78-113 0 0,-208-34 94 0 0,-5 27-313 0 0,-281-42-144 0 0,-107-31 372 0 0,-40 2-104 0 0,-1387-37 1880 0 0,1312 28-1697 0 0,115 7 9 0 0,-1-1 1 0 0,0 0-1 0 0,1 0 0 0 0,-1 1 1 0 0,0-1-1 0 0,1 1 0 0 0,-1-1 1 0 0,0 1-1 0 0,0-1 0 0 0,3 3 1 0 0,5 1-29 0 0,16 5-54 0 0,1-2 1 0 0,38 7-1 0 0,57 0-244 0 0,-75-9 298 0 0,379 33 44 0 0,-258-25 0 0 0,-24-2-5 0 0,534 58-62 0 0,-658-66 66 0 0,211 34-153 0 0,-167-23 48 0 0,95 31-1 0 0,-155-43-45 0 0,-65 5-368 0 0,-506-12 1006 0 0,315-4-118 0 0,-113-8 374 0 0,-182 0 109 0 0,486 17-807 0 0,15-1 2 0 0,-74 9 0 0 0,121-7-48 0 0,0-1-1 0 0,1 0 1 0 0,-1 0 0 0 0,0 0 0 0 0,0 0-1 0 0,0 0 1 0 0,0 0 0 0 0,0 0-1 0 0,0 0 1 0 0,0 0 0 0 0,0 0 0 0 0,0 0-1 0 0,0 0 1 0 0,0 0 0 0 0,0 0-1 0 0,0 0 1 0 0,0 0 0 0 0,0 0 0 0 0,0 0-1 0 0,0 0 1 0 0,0 1 0 0 0,0-1-1 0 0,0 0 1 0 0,0 0 0 0 0,0 0 0 0 0,0 0-1 0 0,0 0 1 0 0,0 0 0 0 0,0 0-1 0 0,0 0 1 0 0,0 0 0 0 0,0 0 0 0 0,0 0-1 0 0,0 0 1 0 0,0 0 0 0 0,0 0-1 0 0,0 1 1 0 0,0-1 0 0 0,0 0 0 0 0,0 0-1 0 0,0 0 1 0 0,0 0 0 0 0,0 0 0 0 0,0 0-1 0 0,0 0 1 0 0,0 0 0 0 0,0 0-1 0 0,-1 0 1 0 0,1 0 0 0 0,0 0 0 0 0,0 0-1 0 0,0 0 1 0 0,0 0 0 0 0,0 0-1 0 0,0 0 1 0 0,0 0 0 0 0,0 0 0 0 0,0 0-1 0 0,4 5-44 0 0,0-1-1 0 0,1 0 1 0 0,-1 0-1 0 0,1 0 1 0 0,0-1-1 0 0,0 0 1 0 0,0 0-1 0 0,1 0 1 0 0,-1 0-1 0 0,1-1 1 0 0,-1 0-1 0 0,1 0 1 0 0,8 1-1 0 0,11 2-90 0 0,45 4 0 0 0,-67-9 127 0 0,341 20-319 0 0,-224-14 280 0 0,252 3 36 0 0,-206-7 16 0 0,517 1-2 0 0,348 10 0 0 0,-899-8 0 0 0,177 12 0 0 0,-234-10 0 0 0,0 5 0 0 0,76 20 0 0 0,-138-28-6 0 0,34 13-65 0 0,-47-17 70 0 0,0 0 0 0 0,0 0 0 0 0,0 0 0 0 0,0 0 0 0 0,0 0 0 0 0,0 0 1 0 0,0 0-1 0 0,0 0 0 0 0,0 0 0 0 0,0 0 0 0 0,0 0 0 0 0,0 0 0 0 0,0 1 0 0 0,0-1 0 0 0,0 0 0 0 0,0 0 0 0 0,0 0 0 0 0,0 0 1 0 0,0 0-1 0 0,0 0 0 0 0,0 0 0 0 0,0 0 0 0 0,0 0 0 0 0,0 0 0 0 0,0 1 0 0 0,0-1 0 0 0,0 0 0 0 0,0 0 0 0 0,0 0 0 0 0,0 0 0 0 0,0 0 1 0 0,0 0-1 0 0,0 0 0 0 0,0 0 0 0 0,0 0 0 0 0,0 0 0 0 0,0 0 0 0 0,0 0 0 0 0,1 1 0 0 0,-1-1 0 0 0,0 0 0 0 0,0 0 0 0 0,0 0 1 0 0,0 0-1 0 0,0 0 0 0 0,0 0 0 0 0,0 0 0 0 0,0 0 0 0 0,0 0 0 0 0,0 0 0 0 0,0 0 0 0 0,0 0 0 0 0,1 0 0 0 0,-1 0 0 0 0,0 0 1 0 0,0 0-1 0 0,0 0 0 0 0,0 0 0 0 0,0 0 0 0 0,0 0 0 0 0,-5 3-7 0 0,-1 1 1 0 0,0-2-1 0 0,0 1 1 0 0,0 0-1 0 0,0-1 0 0 0,0 0 1 0 0,0-1-1 0 0,-1 1 1 0 0,1-1-1 0 0,-12 0 0 0 0,8 0 7 0 0,-386 25 238 0 0,282-23-162 0 0,-740 7 389 0 0,-2-29-47 0 0,682 14-340 0 0,-614-24 159 0 0,751 29-356 0 0,34 0-164 0 0,8 1-56 0 0,34 6-245 0 0,80 3 1 0 0,46-10 148 0 0,-107 0 277 0 0,587-13-278 0 0,-448 9 294 0 0,227-3-119 0 0,-281 7 189 0 0,239 2-33 0 0,-3 28 38 0 0,-368-29 75 0 0,109 20-5 0 0,-108-18 43 0 0,1 0 1 0 0,0 1 0 0 0,-1 1-1 0 0,0 0 1 0 0,0 1-1 0 0,19 12 1 0 0,-27-16 153 0 0,-25 11 204 0 0,17-10-366 0 0,-1-1-1 0 0,0 1 1 0 0,1 0-1 0 0,-1-1 1 0 0,-10 3-1 0 0,-23 4 126 0 0,-2-2 0 0 0,-43 2 0 0 0,20-2-32 0 0,-567 47 580 0 0,-126-45 124 0 0,627-9-532 0 0,-312 18 564 0 0,410-14-800 0 0,-47 13-1 0 0,78-17-67 0 0,0 0 1 0 0,0 0-1 0 0,0 0 1 0 0,0 0-1 0 0,0 0 0 0 0,0 0 1 0 0,0 1-1 0 0,0-1 1 0 0,0 0-1 0 0,-1 0 1 0 0,1 0-1 0 0,0 0 0 0 0,0 0 1 0 0,0 0-1 0 0,0 0 1 0 0,0 0-1 0 0,0 0 1 0 0,0 0-1 0 0,0 0 0 0 0,0 0 1 0 0,0 0-1 0 0,0 0 1 0 0,0 0-1 0 0,0 0 1 0 0,0 0-1 0 0,0 1 0 0 0,0-1 1 0 0,-1 0-1 0 0,1 0 1 0 0,0 0-1 0 0,0 0 1 0 0,0 0-1 0 0,0 0 0 0 0,0 0 1 0 0,0 0-1 0 0,0 0 1 0 0,0 0-1 0 0,0 1 1 0 0,0-1-1 0 0,0 0 0 0 0,0 0 1 0 0,0 0-1 0 0,0 0 1 0 0,0 0-1 0 0,1 0 1 0 0,-1 0-1 0 0,0 0 0 0 0,0 0 1 0 0,0 0-1 0 0,0 0 1 0 0,0 1-1 0 0,0-1 0 0 0,0 0 1 0 0,0 0-1 0 0,0 0 1 0 0,0 0-1 0 0,0 0 1 0 0,0 0-1 0 0,0 0 0 0 0,0 0 1 0 0,3 4-46 0 0,-1 0 0 0 0,1-1 0 0 0,-1 1 0 0 0,1 0 0 0 0,0-1 0 0 0,0 0 0 0 0,0 0 0 0 0,1 0 0 0 0,-1 0 0 0 0,1 0 0 0 0,0-1 0 0 0,0 0 0 0 0,-1 0 0 0 0,1 0 0 0 0,6 2 0 0 0,12 4-144 0 0,37 10 0 0 0,-51-16 164 0 0,65 13-209 0 0,113 9 1 0 0,-135-19 230 0 0,720 50-49 0 0,-624-47 38 0 0,-76-4-21 0 0,480 44-234 0 0,-441-32 17 0 0,131 38 0 0 0,-230-51 164 0 0,-1 1-1 0 0,15 8 0 0 0,-27-11-5 0 0,-7 3 76 0 0,1-1-1 0 0,-1 0 1 0 0,0 0-1 0 0,0-1 0 0 0,1 0 1 0 0,-2 0-1 0 0,1-1 1 0 0,-10 0-1 0 0,9 0 25 0 0,-200 8 117 0 0,90-5 13 0 0,-479 8 733 0 0,518-11-688 0 0,-126 4 210 0 0,-150-3 84 0 0,118-6-255 0 0,224 3-255 0 0,12 1-150 0 0,16 5-183 0 0,-1-1 225 0 0,1 0 1 0 0,0-1-1 0 0,0 0 0 0 0,25 2 1 0 0,-19-2 29 0 0,102 7-205 0 0,154-5-1 0 0,-140-5 290 0 0,116 0 33 0 0,249 5-78 0 0,-75 30 22 0 0,-394-31 44 0 0,0 1-1 0 0,0 2 0 0 0,0 1 1 0 0,30 13-1 0 0,-45-13-20 0 0,-16-8 28 0 0,0 0-1 0 0,0 0 0 0 0,0 0 1 0 0,0 0-1 0 0,0 0 1 0 0,0 1-1 0 0,0-1 0 0 0,0 0 1 0 0,0 0-1 0 0,0 0 0 0 0,0 0 1 0 0,0 1-1 0 0,0-1 1 0 0,0 0-1 0 0,0 0 0 0 0,0 0 1 0 0,0 0-1 0 0,0 1 0 0 0,0-1 1 0 0,0 0-1 0 0,0 0 1 0 0,0 0-1 0 0,0 0 0 0 0,-1 1 1 0 0,1-1-1 0 0,0 0 0 0 0,0 0 1 0 0,0 0-1 0 0,0 0 1 0 0,0 0-1 0 0,0 0 0 0 0,0 1 1 0 0,-1-1-1 0 0,1 0 0 0 0,0 0 1 0 0,0 0-1 0 0,0 0 1 0 0,0 0-1 0 0,-1 0 0 0 0,1 0 1 0 0,0 0-1 0 0,0 0 0 0 0,-7 5-36 0 0,1-3 18 0 0,-1 0 0 0 0,1 0-1 0 0,0 0 1 0 0,-1-1-1 0 0,1 0 1 0 0,-11 1 0 0 0,6-1 16 0 0,-280 16 371 0 0,-4-15-83 0 0,218-2-231 0 0,-544-25 878 0 0,437 14-586 0 0,-256-17 464 0 0,358 26-802 0 0,79 2-75 0 0,6 1-208 0 0,2 3 202 0 0,1-1 0 0 0,0 1 0 0 0,0-2 0 0 0,0 1 0 0 0,0-1 0 0 0,9 3 0 0 0,45 8-308 0 0,-52-12 340 0 0,418 50-286 0 0,-260-35 316 0 0,19 1 8 0 0,185 23 20 0 0,-278-25-43 0 0,-1 4-1 0 0,89 30 1 0 0,-158-41-37 0 0,25 12-1 0 0,-45-19-34 0 0,-6 1 78 0 0,-1-1 0 0 0,1 0 0 0 0,0 0 1 0 0,-1-1-1 0 0,1 1 0 0 0,-1-1 0 0 0,1 0 0 0 0,0 0 1 0 0,-1-1-1 0 0,-6-1 0 0 0,-5 1-4 0 0,-813-88 757 0 0,814 87-724 0 0,-250-38 501 0 0,0 19-78 0 0,256 20-422 0 0,0 1-1 0 0,0 0 1 0 0,0 1-1 0 0,0 0 1 0 0,0 0-1 0 0,0 1 1 0 0,-11 3-1 0 0,19-4-11 0 0,1-1 0 0 0,-1 1 0 0 0,1-1 0 0 0,-1 1 1 0 0,1-1-1 0 0,-1 1 0 0 0,1-1 0 0 0,-1 1 0 0 0,1-1 0 0 0,0 1 0 0 0,-1 0 0 0 0,1-1 0 0 0,0 1 0 0 0,0 0 0 0 0,0-1 0 0 0,-1 1 0 0 0,1 0 0 0 0,0-1 0 0 0,0 1 0 0 0,0 0 0 0 0,0 0 0 0 0,0 1-10 0 0,0 1-9 0 0,0 0 1 0 0,0 1-1 0 0,0-1 0 0 0,0 0 0 0 0,1 0 1 0 0,-1 0-1 0 0,1 0 0 0 0,0 0 0 0 0,0 0 0 0 0,0 0 1 0 0,1 0-1 0 0,-1 0 0 0 0,1 0 0 0 0,-1-1 0 0 0,1 1 1 0 0,0 0-1 0 0,3 2 0 0 0,1 2-48 0 0,1 0 1 0 0,0 0-1 0 0,0 0 0 0 0,12 7 1 0 0,14 7 42 0 0,1-2 0 0 0,1-1 1 0 0,39 14-1 0 0,115 33-22 0 0,358 84-69 0 0,-421-117-520 0 0,-123-31 475 0 0,-6-3-6 0 0,-26-6 295 0 0,0 1 0 0 0,-51-6 0 0 0,13 2-50 0 0,-94-19 14 0 0,-327-56 542 0 0,455 81-548 0 0,-86-8 200 0 0,108 13-271 0 0,9 0 13 0 0,3 2-260 0 0,7 7 192 0 0,0-1-1 0 0,0 0 1 0 0,0-1 0 0 0,1 0 0 0 0,0 0 0 0 0,1-1-1 0 0,-1 0 1 0 0,1 0 0 0 0,18 6 0 0 0,10 3-139 0 0,52 12 1 0 0,75 9 182 0 0,42 13 0 0 0,-120-21 0 0 0,-105-35 57 0 0,-89-28 305 0 0,-172-12 1099 0 0,279 50-1477 0 0,0 0-1 0 0,1 0 0 0 0,0 0 0 0 0,-1 0 1 0 0,1 0-1 0 0,1 0 0 0 0,-1 0 0 0 0,0-1 1 0 0,0 1-1 0 0,1 0 0 0 0,0-1 1 0 0,-1 1-1 0 0,1-1 0 0 0,0 1 0 0 0,0-1 1 0 0,1 0-1 0 0,-1 0 0 0 0,0 0 0 0 0,5 3 1 0 0,5 3-180 0 0,0-1 1 0 0,25 11 0 0 0,-35-17 161 0 0,44 19-468 0 0</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2:48.924"/>
    </inkml:context>
    <inkml:brush xml:id="br0">
      <inkml:brushProperty name="width" value="0.1" units="cm"/>
      <inkml:brushProperty name="height" value="0.1" units="cm"/>
      <inkml:brushProperty name="color" value="#333333"/>
    </inkml:brush>
  </inkml:definitions>
  <inkml:trace contextRef="#ctx0" brushRef="#br0">5 0 919 0 0,'0'0'5522'0'0,"0"2"-5381"0"0,1 8-20 0 0,-1-7 647 0 0,2 36 1412 0 0,-2-30-2021 0 0,0 0 0 0 0,1 0 1 0 0,0-1-1 0 0,3 14 0 0 0,5 7 11 0 0,-6-14-145 0 0,0-3 2 0 0,-2-10-134 0 0,-10-27-1360 0 0,9 23 1531 0 0,0 0-10 0 0,-2-3-113 0 0,4 3 180 0 0,5 6 626 0 0,0 5-825 0 0,-7-9 72 0 0,0 0 1 0 0,0 0-1 0 0,0 0 1 0 0,0 0-1 0 0,0 0 1 0 0,0 1-1 0 0,0-1 1 0 0,-1 0-1 0 0,1 0 1 0 0,0 0-1 0 0,0 0 1 0 0,0 0-1 0 0,0 1 1 0 0,0-1-1 0 0,0 0 1 0 0,-1 0-1 0 0,1 0 0 0 0,0 0 1 0 0,0 0-1 0 0,0 0 1 0 0,0 0-1 0 0,-1 0 1 0 0,1 0-1 0 0,0 0 1 0 0,0 0-1 0 0,0 0 1 0 0,0 0-1 0 0,-1 0 1 0 0,1 0-1 0 0,0 0 1 0 0,0 0-1 0 0,0 0 1 0 0,-1 0-1 0 0,-21-3-5 0 0,17 2 273 0 0,3 1 372 0 0</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2:49.907"/>
    </inkml:context>
    <inkml:brush xml:id="br0">
      <inkml:brushProperty name="width" value="0.1" units="cm"/>
      <inkml:brushProperty name="height" value="0.1" units="cm"/>
      <inkml:brushProperty name="color" value="#333333"/>
    </inkml:brush>
  </inkml:definitions>
  <inkml:trace contextRef="#ctx0" brushRef="#br0">119 37 2759 0 0,'0'0'3660'0'0,"3"-1"-3514"0"0,27-8 126 0 0,-17 6-262 0 0,0 2-26 0 0,-10 0 903 0 0,-4 3-856 0 0,1 0-1 0 0,-1 0 1 0 0,1 0 0 0 0,-1 0-1 0 0,0-1 1 0 0,0 1 0 0 0,0 0-1 0 0,0-1 1 0 0,0 1 0 0 0,-1-1-1 0 0,1 1 1 0 0,0-1 0 0 0,-3 3-1 0 0,-4 3-18 0 0,-1-1-38 0 0,-3-3-192 0 0,14-14-2303 0 0,5-1 2465 0 0,-4 7 44 0 0,14-12 13 0 0,-6 8-1 0 0,-1 0 1872 0 0,-13 9-1732 0 0,0 1 0 0 0,-1 0 0 0 0,1 1 0 0 0,0-1 0 0 0,-1 0 0 0 0,-3 3 0 0 0,-4 2-12 0 0,-39 17 344 0 0,42-19-454 0 0,2-1-18 0 0,1-1 0 0 0,0 0 1 0 0,-1-1-1 0 0,1 1 1 0 0,-1-1-1 0 0,-10 1 0 0 0,5-1-16 0 0,9 0-70 0 0,29-12-1353 0 0,-12 4 1428 0 0,25-9 162 0 0,-38 15 496 0 0,-13 1-402 0 0,0 0 0 0 0,-1 1 1 0 0,1 0-1 0 0,-15 4 0 0 0,-12 6 149 0 0,36-11-480 0 0,4 1-428 0 0,10 0 160 0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18:55.472"/>
    </inkml:context>
    <inkml:brush xml:id="br0">
      <inkml:brushProperty name="width" value="0.1" units="cm"/>
      <inkml:brushProperty name="height" value="0.1" units="cm"/>
      <inkml:brushProperty name="color" value="#0B868D"/>
      <inkml:brushProperty name="inkEffects" value="ocean"/>
      <inkml:brushProperty name="anchorX" value="4044.23193"/>
      <inkml:brushProperty name="anchorY" value="558.05383"/>
      <inkml:brushProperty name="scaleFactor" value="0.5"/>
    </inkml:brush>
  </inkml:definitions>
  <inkml:trace contextRef="#ctx0" brushRef="#br0">431 92 5983 0 0,'0'0'6120'0'0,"-1"3"-6401"0"0,-3 5 52 0 0,-1 2 10 0 0,-4 5 334 0 0,-1 2 103 0 0,-1-1 13 0 0,-1-1 386 0 0,-1-2-390 0 0,0-2 144 0 0,1-1 105 0 0,-1-2-396 0 0,1 0 29 0 0,2-1-108 0 0,3-3 11 0 0,2-1-12 0 0,3-1-289 0 0,0-1-170 0 0,7-4-986 0 0,5-4 1149 0 0,5-4 208 0 0,3-3 7 0 0,3-3 86 0 0,-2 0-16 0 0,-3 3 11 0 0,-3 2 0 0 0,-4 3 0 0 0,-3 3 112 0 0,-3 3 164 0 0,-2 1 175 0 0,-3 2-146 0 0,-7 2-77 0 0,-7 5 34 0 0,-7 3 14 0 0,-1 3-168 0 0,0 0 172 0 0,-1 0 269 0 0,1-1-178 0 0,4-1-83 0 0,2-1-147 0 0,5-2-140 0 0,5-3-154 0 0,3-1-170 0 0,3-3-62 0 0,5-2 165 0 0,-5 3 211 0 0,-1 3 94 0 0,-1-1-106 0 0,-1 2 31 0 0,0-1-10 0 0,1-1 0 0 0,2-1 0 0 0,0-1-177 0 0,3-4 78 0 0,3-3 42 0 0,2-3 57 0 0,5-3-95 0 0,3-2-179 0 0,2-2 76 0 0,2-2 46 0 0,2-1-20 0 0,1-2 12 0 0,1-2-56 0 0,0 0-77 0 0,0-2 93 0 0,-4 3 152 0 0,-2 3-43 0 0,-2 2 27 0 0,-3 3 75 0 0,-3 4 90 0 0,-2 2 63 0 0,-3 3 39 0 0,-1 3 92 0 0,-2 0-114 0 0,0 1-90 0 0,2 3-14 0 0,3 3-82 0 0,2 3 127 0 0,2 2-42 0 0,1 3-96 0 0,1 0 32 0 0,1 1-16 0 0,-2-3 0 0 0,0 0 0 0 0,2-1 0 0 0,0-1 0 0 0,-1-2 0 0 0,-3-3 75 0 0,-3-1-96 0 0,-2-3 125 0 0,-1 0-56 0 0,-2-1 18 0 0,0 0-76 0 0,0-1 95 0 0,-1 1-106 0 0,1-3 106 0 0,1 1-106 0 0,-1-1 31 0 0,1 2-10 0 0,-1-1 0 0 0,0 1 0 0 0,1 1 0 0 0,-1 0 0 0 0,6 2 0 0 0,4 2 75 0 0,5 4-96 0 0,2-1 106 0 0,2 2-106 0 0,3 0 31 0 0,-1 0-10 0 0,1 0 75 0 0,-2-1-96 0 0,-2-1 31 0 0,-4-2-10 0 0,-2-1 0 0 0,-3-2 0 0 0,-2 1 0 0 0,-1-2 75 0 0,0 1-96 0 0,-1 0 31 0 0,-1-1-10 0 0,-2 0 0 0 0,-1-1-84 0 0,0 0 108 0 0,-1 0-36 0 0,0 0 12 0 0,-5-1 0 0 0,-3-2 0 0 0,-4-2 0 0 0,-3-1 0 0 0,-3-2-112 0 0,0 1 144 0 0,1 0-150 0 0,2 1 54 0 0,2 1 76 0 0,-3 1-110 0 0,2 2 122 0 0,-2 3-36 0 0,0 1 12 0 0,-3 4 0 0 0,-1 2 0 0 0,-3 4 0 0 0,-1 3 0 0 0,-3 4 0 0 0,-1 4 103 0 0,0 3 17 0 0,0 1-73 0 0,1 0-47 0 0,3-4 10 0 0,2-3-187 0 0,5-4-6 0 0,3-4-130 0 0,4-5 110 0 0,0-1 81 0 0,4-2 51 0 0,1-3 71 0 0,0 0-85 0 0,1 0 106 0 0,1-1-32 0 0,-3 0 11 0 0,-1 1 0 0 0,-3 1 0 0 0,-5 3 0 0 0,-4 0 0 0 0,-5 3 0 0 0,1 0 0 0 0,1 0 75 0 0,-2 0-96 0 0,-1 0 31 0 0,-1-1-84 0 0,1 0-194 0 0,5-2-15 0 0,5-1-105 0 0,3-2-48 0 0,5-1-88 0 0,3-1-132 0 0,15-8-823 0 0,5 1 1179 0 0,4-1 458 0 0,1 1 16 0 0,3 2 153 0 0,-1 1-63 0 0,-2 1-27 0 0,-3 2 39 0 0,-1 2 31 0 0,-2 0 18 0 0,-4 0 46 0 0,0 0-122 0 0,-1 0-129 0 0,1-1-42 0 0,-1 0-78 0 0,0-1 85 0 0,0-1-32 0 0,-1-1-63 0 0,0 0 188 0 0,2-4-39 0 0,-2 1-75 0 0,0-2-64 0 0,1 0 13 0 0,-3 2 62 0 0,-1-2-274 0 0,-1 3 186 0 0,-3 0-103 0 0,-3 2 25 0 0,-4-1 285 0 0,-3 3-186 0 0,-1 0 192 0 0,-3 4 202 0 0,-4 4-44 0 0,1 2 60 0 0,1 1-248 0 0,1 2-170 0 0,2-1 34 0 0,3-1-276 0 0,2-3 96 0 0,3-2-14 0 0,1-2 90 0 0,4 1 70 0 0,2 0-14 0 0,1 1 14 0 0,3-1 75 0 0,4-2 6 0 0,2-1-99 0 0,6-4 32 0 0,0-2-144 0 0,0-2 64 0 0,0-3-203 0 0,0-5-67 0 0,-2 1 205 0 0,-2-2-17 0 0,1-1-100 0 0,-1-2 59 0 0,1-2 16 0 0,0 0-46 0 0,-2 2-40 0 0,-4 4 161 0 0,-2 2 98 0 0,-3 2 137 0 0,-2 3 266 0 0,-2 2-14 0 0,-3 3 56 0 0,-3 3-187 0 0,-3 3-205 0 0,-2 4-26 0 0,0 2 58 0 0,0 1-106 0 0,1-1 31 0 0,2 1 65 0 0,1 1-22 0 0,1-2 11 0 0,4 0 19 0 0,1-2 13 0 0,3 0-21 0 0,4-1-11 0 0,4-1 2 0 0,3-2-2 0 0,2-3-74 0 0,0-1 20 0 0,0-3 65 0 0,-1-2-96 0 0,-4 1 31 0 0,-1-2-10 0 0,-3 1 75 0 0,-3 2-96 0 0,-1 1 106 0 0,-3 2 6 0 0,-1 0 37 0 0,5 4-80 0 0,2 4 64 0 0,3 6-22 0 0,0 3-106 0 0,1 2 32 0 0,2 3-16 0 0,-1 0 0 0 0,3 1 0 0 0,-1-3 0 0 0,-1-2 0 0 0,-2-5 0 0 0,-1-2 75 0 0,2-1-22 0 0,1-1-63 0 0,-2-2 104 0 0,2-1-24 0 0,-1-1-85 0 0,2-1 28 0 0,2 0-13 0 0,0-1 0 0 0,-2-1 0 0 0,1 0 0 0 0,-1 0 0 0 0,0 0 0 0 0,-2-1 0 0 0,-2-1 0 0 0,1 0 75 0 0,-1-2-96 0 0,-3 0 31 0 0,0-2-84 0 0,-1-2-17 0 0,-3 1 0 0 0,-1-2 33 0 0,-4-3-58 0 0,-1-2 28 0 0,-3 1-10 0 0,-3 0 2 0 0,-1 2 0 0 0,-2 4 112 0 0,2 1-32 0 0,2 3 16 0 0,2 3-84 0 0,2 2 108 0 0,1 0-110 0 0,1 3 107 0 0,3 2-106 0 0,2 1 31 0 0,4 2 65 0 0,1 0-22 0 0,3-1 11 0 0,1 0 0 0 0,-1-2 0 0 0,0-1 75 0 0,1-2-96 0 0,-3-2 106 0 0,0 0-106 0 0,-2-1 106 0 0,-1-1-106 0 0,-3-1 31 0 0,-2 1-84 0 0,0-1-54 0 0,-5-2-1207 0 0,1 2 1122 0 0,-3-2-1727 0 0,-2 2 1772 0 0,-5 1-1056 0 0,-1 1 1453 0 0,-2 0-476 0 0,0 1 271 0 0,3-1-36 0 0,1 0 12 0 0,3-1 0 0 0,1 0 224 0 0,2-1 142 0 0,0-1 290 0 0,1 0-99 0 0,2-1-345 0 0,-2 0 109 0 0,2 0 83 0 0,0 0-292 0 0</inkml:trace>
</inkml:ink>
</file>

<file path=ppt/ink/ink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2:51.174"/>
    </inkml:context>
    <inkml:brush xml:id="br0">
      <inkml:brushProperty name="width" value="0.1" units="cm"/>
      <inkml:brushProperty name="height" value="0.1" units="cm"/>
      <inkml:brushProperty name="color" value="#333333"/>
    </inkml:brush>
  </inkml:definitions>
  <inkml:trace contextRef="#ctx0" brushRef="#br0">95 53 2303 0 0,'0'0'3110'0'0,"-2"-1"-2706"0"0,-3-1-474 0 0,3-2 638 0 0,10-2 2500 0 0,4 1-3068 0 0,1 1 0 0 0,1 1 0 0 0,1 1 1118 0 0,-8-22-2021 0 0,-7 22 1343 0 0,-5 2-285 0 0,0 0 0 0 0,0 1 1 0 0,-1-1-1 0 0,1 1 0 0 0,0 0 0 0 0,0 0 0 0 0,0 1 0 0 0,0 0 1 0 0,0 0-1 0 0,1 0 0 0 0,-1 0 0 0 0,-6 5 0 0 0,-60 41-340 0 0,58-39-4070 0 0</inkml:trace>
</inkml:ink>
</file>

<file path=ppt/ink/ink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2:46.790"/>
    </inkml:context>
    <inkml:brush xml:id="br0">
      <inkml:brushProperty name="width" value="0.1" units="cm"/>
      <inkml:brushProperty name="height" value="0.1" units="cm"/>
      <inkml:brushProperty name="color" value="#333333"/>
    </inkml:brush>
  </inkml:definitions>
  <inkml:trace contextRef="#ctx0" brushRef="#br0">0 1 1375 0 0,'1'3'107'0'0,"1"6"425"0"0,1 0 0 0 0,0-1-1 0 0,1 1 1 0 0,8 14 0 0 0,-7-15-333 0 0,0 1-1 0 0,-1 1 1 0 0,0-1 0 0 0,-1 0 0 0 0,4 14 0 0 0,-3 1-102 0 0,-2-13-72 0 0,0 0-1 0 0,0 0 1 0 0,-1 0 0 0 0,-1 0 0 0 0,0 0 0 0 0,-3 20 0 0 0,3-27-20 0 0,-1 2 3 0 0,0-1 0 0 0,0 0-1 0 0,0 1 1 0 0,-1-1 0 0 0,0 0-1 0 0,0 1 1 0 0,0-1 0 0 0,-5 8-1 0 0,0 0-7 0 0,2-2-13 0 0,4-8-52 0 0</inkml:trace>
</inkml:ink>
</file>

<file path=ppt/ink/ink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2:47.708"/>
    </inkml:context>
    <inkml:brush xml:id="br0">
      <inkml:brushProperty name="width" value="0.1" units="cm"/>
      <inkml:brushProperty name="height" value="0.1" units="cm"/>
      <inkml:brushProperty name="color" value="#333333"/>
    </inkml:brush>
  </inkml:definitions>
  <inkml:trace contextRef="#ctx0" brushRef="#br0">113 124 919 0 0,'2'-7'49'0'0,"-1"3"-40"0"0,0 0 0 0 0,0 0 0 0 0,0 1 0 0 0,-1-1 0 0 0,0 0 0 0 0,0 0 0 0 0,0 0 0 0 0,0 0 0 0 0,-1 0 0 0 0,-1-6 0 0 0,2 4 348 0 0,-1 0 0 0 0,0 0 0 0 0,-1 0 0 0 0,0 0-1 0 0,0 1 1 0 0,-3-8 0 0 0,4 11 53 0 0,-11 8-164 0 0,7 3-154 0 0,0 0 0 0 0,0 1 0 0 0,1 0 0 0 0,0 0 1 0 0,0 0-1 0 0,1 0 0 0 0,1 1 0 0 0,-3 19 0 0 0,3-1 209 0 0,2-27-85 0 0,1 0-156 0 0,3 8-37 0 0,-3-10-20 0 0,-1 0 0 0 0,1 0-1 0 0,0 0 1 0 0,-1 0 0 0 0,1 0-1 0 0,0 0 1 0 0,0 0 0 0 0,-1-1 0 0 0,1 1-1 0 0,0 0 1 0 0,-1 0 0 0 0,1-1-1 0 0,0 1 1 0 0,-1 0 0 0 0,1-1 0 0 0,-1 1-1 0 0,1-1 1 0 0,0 0 0 0 0,-1 1-2 0 0,4-3-1 0 0,0 0 0 0 0,-1-1 0 0 0,1 1 0 0 0,-1-1-1 0 0,0 0 1 0 0,0 0 0 0 0,0 0 0 0 0,3-7 0 0 0,17-41-57 0 0,-13 28 33 0 0,-10 24 24 0 0,2-6-28 0 0,0 0 0 0 0,0 0 1 0 0,0 0-1 0 0,0 0 1 0 0,-1 0-1 0 0,1-13 1170 0 0,-8 75-470 0 0,5 32-435 0 0,1-72-194 0 0,0-3-22 0 0,0-11 7 0 0,7-14-1868 0 0,-4 7 1670 0 0,0-1 1 0 0,0 1-1 0 0,-1-1 0 0 0,0 0 1 0 0,3-9-1 0 0,-4 5 11 0 0,0 0-1 0 0,0 0 1 0 0,-1 0 0 0 0,-1-14-1 0 0,-3-1 1468 0 0,-8 26-186 0 0,10 0-1018 0 0,0-1 0 0 0,0 1 0 0 0,1 0-1 0 0,-1 0 1 0 0,1 0 0 0 0,-1 0 0 0 0,0 0 0 0 0,1 0 0 0 0,0 0 0 0 0,-1 1 0 0 0,1-1 0 0 0,0 1 0 0 0,-1-1 0 0 0,1 1 0 0 0,-1 1 0 0 0,-15 30 404 0 0,9-16-303 0 0,-54 114 256 0 0,52-111-426 0 0,-16 27-17 0 0,25-46-58 0 0,1-1 0 0 0,0 0-1 0 0,-1 1 1 0 0,1-1-1 0 0,0 1 1 0 0,0-1 0 0 0,-1 0-1 0 0,1 1 1 0 0,0-1 0 0 0,0 1-1 0 0,0-1 1 0 0,0 1-1 0 0,0-1 1 0 0,-1 1 0 0 0,1-1-1 0 0,0 1 1 0 0,0-1 0 0 0,0 1-1 0 0,0-1 1 0 0,1 1-1 0 0,14-2-839 0 0,-9 0 849 0 0,33-13-126 0 0,-27 10 145 0 0,1-1 12 0 0,-1 3 11 0 0,-10 1 714 0 0,-1 10-499 0 0,-1 1-119 0 0,-10 16 0 0 0,6-16-117 0 0,3-8-60 0 0,5-4-1294 0 0,-3 2 1345 0 0,0-1 0 0 0,-1 0 0 0 0,1 1 0 0 0,0-1 0 0 0,0 0 0 0 0,0 1 0 0 0,-1-1 0 0 0,2-1 0 0 0,0 0-3 0 0,10-11-22 0 0,-8 8 26 0 0,0 0 1 0 0,0 1-1 0 0,0-1 0 0 0,9-5 1922 0 0,-14 10-1880 0 0,1 1 0 0 0,0-1 0 0 0,0 0 0 0 0,0 1 0 0 0,0-1 0 0 0,0 1 0 0 0,0-1 0 0 0,0 0-1 0 0,0 1 1 0 0,0-1 0 0 0,0 0 0 0 0,0 1 0 0 0,0-1 0 0 0,0 1 0 0 0,1-1 0 0 0,-1 0 0 0 0,0 1-1 0 0,0-1 1 0 0,0 0 0 0 0,0 1 0 0 0,1-1 0 0 0,-1 0 0 0 0,0 0 0 0 0,0 1 0 0 0,1-1 0 0 0,-1 1-1 0 0,2 0-1 0 0,-1 1 0 0 0,0-1-1 0 0,0 1 1 0 0,0-1-1 0 0,0 1 1 0 0,0 0 0 0 0,-1 0-1 0 0,1-1 1 0 0,0 1-1 0 0,-1 0 1 0 0,1 0-1 0 0,-1 0 1 0 0,0 0 0 0 0,0-1-1 0 0,1 1 1 0 0,-2 3-1 0 0,2 20-35 0 0,4-3-1750 0 0,-3-17 306 0 0</inkml:trace>
</inkml:ink>
</file>

<file path=ppt/ink/ink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2:52.142"/>
    </inkml:context>
    <inkml:brush xml:id="br0">
      <inkml:brushProperty name="width" value="0.1" units="cm"/>
      <inkml:brushProperty name="height" value="0.1" units="cm"/>
      <inkml:brushProperty name="color" value="#333333"/>
    </inkml:brush>
  </inkml:definitions>
  <inkml:trace contextRef="#ctx0" brushRef="#br0">0 14 2759 0 0,'0'0'2526'0'0,"3"-1"-2124"0"0,7-2-2 0 0,-8 2-14 0 0,0 0-64 0 0,3-1-148 0 0,1 1 1 0 0,-1-1-1 0 0,0 1 0 0 0,0 1 0 0 0,0-1 0 0 0,1 1 0 0 0,-1 0 0 0 0,0 0 0 0 0,1 0 0 0 0,7 2 0 0 0,3 2 210 0 0,0 0 0 0 0,16 8 0 0 0,-28-11-347 0 0,0 1 22 0 0,3 3 6 0 0,-7-5-64 0 0,1 0 0 0 0,-1 0 0 0 0,0 0 0 0 0,0 0 1 0 0,0 0-1 0 0,0 0 0 0 0,0 0 0 0 0,0 0 0 0 0,0 0 0 0 0,0 0 0 0 0,0 1 0 0 0,0-1 0 0 0,0 0 0 0 0,0 0 0 0 0,0 0 0 0 0,0 0 0 0 0,0 0 0 0 0,0 0 0 0 0,1 0 0 0 0,-1 0 0 0 0,0 0 0 0 0,0 0 0 0 0,0 0 0 0 0,0 0 0 0 0,0 0 0 0 0,0 0 0 0 0,0 0 0 0 0,0 0 0 0 0,0 1 0 0 0,0-1 0 0 0,0 0 0 0 0,0 0 0 0 0,0 0 0 0 0,0 0 0 0 0,0 0 1 0 0,0 0-1 0 0,0 0 0 0 0,0 0 0 0 0,0 0 0 0 0,0 0 0 0 0,0 0 0 0 0,0 0 0 0 0,0 0 0 0 0,0 1 0 0 0,0-1 0 0 0,0 0 0 0 0,0 0 0 0 0,-1 0 0 0 0,1 0 0 0 0,0 0 0 0 0,0 0 0 0 0,0 0 0 0 0,0 0 0 0 0,0 0 0 0 0,0 0 0 0 0,0 0 0 0 0,0 0 0 0 0,0 0 0 0 0,0 0 0 0 0,0 0 0 0 0,0 0 0 0 0,-2 3 15 0 0,0 0-1 0 0,-1-1 0 0 0,1 1 1 0 0,0-1-1 0 0,-1 0 1 0 0,1 1-1 0 0,-1-1 0 0 0,0 0 1 0 0,0-1-1 0 0,0 1 0 0 0,0 0 1 0 0,0-1-1 0 0,-6 2 1 0 0,-3 2 72 0 0,10-4-8 0 0,-9 0-217 0 0,59-24-6 0 0,-36 18 79 0 0,-1 1 27 0 0,-9 4 364 0 0,-5 3-244 0 0,0 1 0 0 0,1-1 1 0 0,-1 1-1 0 0,-2 5 1 0 0,4-7-71 0 0,-21 31 283 0 0,21-29-242 0 0,0 14-1350 0 0,3-13 305 0 0</inkml:trace>
</inkml:ink>
</file>

<file path=ppt/ink/ink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3:16.026"/>
    </inkml:context>
    <inkml:brush xml:id="br0">
      <inkml:brushProperty name="width" value="0.05" units="cm"/>
      <inkml:brushProperty name="height" value="0.05" units="cm"/>
    </inkml:brush>
  </inkml:definitions>
  <inkml:trace contextRef="#ctx0" brushRef="#br0">1 253 2303 0 0,'0'0'5239'0'0,"3"-3"-5094"0"0,8-8-2 0 0,-9 9 613 0 0,-1 0-535 0 0,5-20 451 0 0,-5 20-448 0 0,-1 0 0 0 0,1-7 0 0 0,-1 0 0 0 0,0-1 0 0 0,0 1 0 0 0,-3-13 0 0 0,3 20-144 0 0,-4-23 256 0 0,1-1 48 0 0,2 24-288 0 0,1-10 80 0 0,2-18 64 0 0,0 3-190 0 0,1 14-429 0 0,0 0-3921 0 0</inkml:trace>
</inkml:ink>
</file>

<file path=ppt/ink/ink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3:16.962"/>
    </inkml:context>
    <inkml:brush xml:id="br0">
      <inkml:brushProperty name="width" value="0.05" units="cm"/>
      <inkml:brushProperty name="height" value="0.05" units="cm"/>
    </inkml:brush>
  </inkml:definitions>
  <inkml:trace contextRef="#ctx0" brushRef="#br0">6 314 3679 0 0,'0'0'4276'0'0,"2"-2"-4037"0"0,0 0-168 0 0,6-17 426 0 0,-7 15-442 0 0,1 0-1 0 0,-2 0 1 0 0,1 1-1 0 0,0-1 1 0 0,-1 0-1 0 0,1 0 1 0 0,-1 0-1 0 0,0 0 1 0 0,-1-4-1 0 0,1 6 176 0 0,0 0 8 0 0,-1-11 343 0 0,0 0-1 0 0,-4-13 0 0 0,0-4 38 0 0,2 7-457 0 0,0 9-161 0 0,1 1 0 0 0,0 0-12 0 0,2-1-52 0 0,0 8-179 0 0,-1 0-1 0 0,2 1 0 0 0,-1-1 1 0 0,1 0-1 0 0,0 0 1 0 0,0 1-1 0 0,0-1 0 0 0,3-7 1 0 0,0 2-2023 0 0,0-3-1072 0 0</inkml:trace>
</inkml:ink>
</file>

<file path=ppt/ink/ink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3:17.690"/>
    </inkml:context>
    <inkml:brush xml:id="br0">
      <inkml:brushProperty name="width" value="0.05" units="cm"/>
      <inkml:brushProperty name="height" value="0.05" units="cm"/>
    </inkml:brush>
  </inkml:definitions>
  <inkml:trace contextRef="#ctx0" brushRef="#br0">0 442 455 0 0,'0'0'2094'0'0,"0"-2"-946"0"0,2-23 558 0 0,-2 4-1587 0 0,0 18 168 0 0,-2-24 1465 0 0,10-120 3298 0 0,-5 107-4915 0 0,-2 12-96 0 0,-2 3-25 0 0,1-3-14 0 0,0 0 0 0 0,-1 24-75 0 0,1 1 0 0 0,-1 0-1 0 0,1-1 1 0 0,0 1 0 0 0,0 0 0 0 0,0-1-1 0 0,1 1 1 0 0,0-4 0 0 0,0 3-33 0 0,0 1-216 0 0,1-5-183 0 0,2 0-2795 0 0,1-3-100 0 0</inkml:trace>
</inkml:ink>
</file>

<file path=ppt/ink/ink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3:18.455"/>
    </inkml:context>
    <inkml:brush xml:id="br0">
      <inkml:brushProperty name="width" value="0.05" units="cm"/>
      <inkml:brushProperty name="height" value="0.05" units="cm"/>
    </inkml:brush>
  </inkml:definitions>
  <inkml:trace contextRef="#ctx0" brushRef="#br0">11 298 2303 0 0,'0'0'3102'0'0,"1"-3"-2860"0"0,0-6 578 0 0,0-1 0 0 0,0 0 0 0 0,-1 0 0 0 0,0 0 0 0 0,-2-16 0 0 0,0 7-158 0 0,-2-23 597 0 0,1 12-890 0 0,1-31 0 0 0,1 54-315 0 0,1 0-28 0 0,4-24 122 0 0,-3 29-252 0 0,-1 1 1 0 0,0-1-1 0 0,1 1 0 0 0,0 0 1 0 0,-1-1-1 0 0,1 1 1 0 0,0 0-1 0 0,0 0 0 0 0,0-1 1 0 0,0 1-1 0 0,-1 0 1 0 0,2 0-1 0 0,1-2 0 0 0,-2 2 74 0 0,0 0-600 0 0</inkml:trace>
</inkml:ink>
</file>

<file path=ppt/ink/ink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3:19.753"/>
    </inkml:context>
    <inkml:brush xml:id="br0">
      <inkml:brushProperty name="width" value="0.05" units="cm"/>
      <inkml:brushProperty name="height" value="0.05" units="cm"/>
    </inkml:brush>
  </inkml:definitions>
  <inkml:trace contextRef="#ctx0" brushRef="#br0">1 310 919 0 0,'0'0'1518'0'0,"0"-2"-1114"0"0,5-30 2068 0 0,-5 29-1215 0 0,1 1-726 0 0,2-13 65 0 0,-1 0 0 0 0,-1-1 0 0 0,0 1 1 0 0,-2-23-1 0 0,0 5-177 0 0,-3-53-49 0 0,4 57-832 0 0,0 5-1937 0 0</inkml:trace>
</inkml:ink>
</file>

<file path=ppt/ink/ink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3:20.641"/>
    </inkml:context>
    <inkml:brush xml:id="br0">
      <inkml:brushProperty name="width" value="0.05" units="cm"/>
      <inkml:brushProperty name="height" value="0.05" units="cm"/>
    </inkml:brush>
  </inkml:definitions>
  <inkml:trace contextRef="#ctx0" brushRef="#br0">0 544 919 0 0,'0'0'7696'0'0,"1"-2"-7105"0"0,2-7-14 0 0,6-22 1518 0 0,-3 4-849 0 0,-4 20-1079 0 0,0-1 0 0 0,-1 1 0 0 0,1-14-1 0 0,0-41 854 0 0,0-26 200 0 0,1 3-470 0 0,3 10-508 0 0,-6 68-242 0 0,1 0 0 0 0,-1 0 0 0 0,1 0 0 0 0,4-10 0 0 0,-3 9 0 0 0,-1 4-60 0 0,0 0-1 0 0,0 0 1 0 0,0 0 0 0 0,1 0-1 0 0,0 0 1 0 0,0 0-1 0 0,0 0 1 0 0,0 1-1 0 0,0-1 1 0 0,4-4 0 0 0,-3 5-9 0 0,8-8-1540 0 0,-4 3-3697 0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18:56.570"/>
    </inkml:context>
    <inkml:brush xml:id="br0">
      <inkml:brushProperty name="width" value="0.1" units="cm"/>
      <inkml:brushProperty name="height" value="0.1" units="cm"/>
      <inkml:brushProperty name="color" value="#0B868D"/>
      <inkml:brushProperty name="inkEffects" value="ocean"/>
      <inkml:brushProperty name="anchorX" value="3008.35449"/>
      <inkml:brushProperty name="anchorY" value="-529.62207"/>
      <inkml:brushProperty name="scaleFactor" value="0.5"/>
    </inkml:brush>
  </inkml:definitions>
  <inkml:trace contextRef="#ctx0" brushRef="#br0">12 12 5927 0 0,'0'0'1176'0'0,"0"-2"-1176"0"0,2-7 3710 0 0,-2 12-2692 0 0,0 3-206 0 0,1 7-314 0 0,1 7-132 0 0,0 1-236 0 0,1 4-44 0 0,1-1 28 0 0,-2-5-24 0 0,0-2-106 0 0,-1-4-70 0 0,0-2 115 0 0,-1-3 31 0 0,-1-3-7 0 0,1-2 11 0 0,-2 0 0 0 0,0-1 0 0 0,0-1 0 0 0,0 0 0 0 0,-1-2-74 0 0,1 0-138 0 0,-1-2-96 0 0,0-6 61 0 0,1-2 24 0 0,1 1 85 0 0,0-1 74 0 0,1 2-88 0 0,1 3 184 0 0,-1 1 86 0 0,1 3-8 0 0,-1 0-96 0 0,0 2-78 0 0,0 0-86 0 0,0 1 115 0 0,0-1-44 0 0,0 1 335 0 0,0-3-692 0 0,0-1 286 0 0,0 0 182 0 0,0 1 12 0 0,0 1-16 0 0,0 0 14 0 0,0 0-2 0 0,0 1-121 0 0,0 4 34 0 0,-1 2-17 0 0,0 7 0 0 0,-1 3 75 0 0,0-2-96 0 0,1-3 31 0 0,0 0 65 0 0,0-2-96 0 0,1-4 106 0 0,0 2-106 0 0,1-2 31 0 0,0-2-10 0 0,0 0 0 0 0,1 1 0 0 0,-1-1 0 0 0,1 0 0 0 0,-1-1 0 0 0,0-1 0 0 0,0 0 200 0 0,1-4-136 0 0,0-2-74 0 0,1 0 20 0 0,0-3-84 0 0,0 0 2 0 0,0 0 88 0 0,-1 1-30 0 0,-1 3 14 0 0,0 1 206 0 0,-1 2-190 0 0,1 0-8 0 0,-1 1 2 0 0</inkml:trace>
</inkml:ink>
</file>

<file path=ppt/ink/ink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3:46.606"/>
    </inkml:context>
    <inkml:brush xml:id="br0">
      <inkml:brushProperty name="width" value="0.05" units="cm"/>
      <inkml:brushProperty name="height" value="0.05" units="cm"/>
    </inkml:brush>
  </inkml:definitions>
  <inkml:trace contextRef="#ctx0" brushRef="#br0">0 10 10591 0 0,'0'0'4032'0'0,"9"-9"-4504"0"0</inkml:trace>
</inkml:ink>
</file>

<file path=ppt/ink/ink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3:31.463"/>
    </inkml:context>
    <inkml:brush xml:id="br0">
      <inkml:brushProperty name="width" value="0.05" units="cm"/>
      <inkml:brushProperty name="height" value="0.05" units="cm"/>
    </inkml:brush>
  </inkml:definitions>
  <inkml:trace contextRef="#ctx0" brushRef="#br0">1 149 1375 0 0,'0'0'4818'0'0,"2"2"-4726"0"0,-2-1-76 0 0,1-1-6 0 0,0 1 0 0 0,0 0 0 0 0,-1-1 0 0 0,1 1 0 0 0,0 0 0 0 0,-1 0 0 0 0,1-1 0 0 0,-1 1 0 0 0,1 0 0 0 0,-1 0 0 0 0,1 0 0 0 0,0 1 0 0 0,13-4 310 0 0,-11 2-192 0 0,9-3 372 0 0,0 2-1 0 0,19-2 1 0 0,-29 3-87 0 0,1 0-229 0 0,9 0-106 0 0,4 0-68 0 0,0 0-10 0 0,53-7 361 0 0,-44 4-161 0 0,-1 1 0 0 0,26 1-1 0 0,-35 2-199 0 0,0 0 0 0 0,1-1 0 0 0,0-2 0 0 0,0 1 0 0 0,0 2 0 0 0,-1-2 0 0 0,0-1 0 0 0,-1 0 11 0 0,1 1 32 0 0,0-1-33 0 0,-1 0-10 0 0,-1 0 0 0 0,1 0 0 0 0,1 0 0 0 0,-1 0 0 0 0,0-1 0 0 0,-13 2 4 0 0,1 1 0 0 0,0-1 0 0 0,0 0 0 0 0,0 1 0 0 0,0 0 0 0 0,0 0 0 0 0,0-1-1 0 0,0 1 1 0 0,0 0 0 0 0,0 1 0 0 0,0-1 0 0 0,0 0 0 0 0,2 1 0 0 0,-1 0 6 0 0,0 0 0 0 0,0-1-1 0 0,0 1 1 0 0,0-1 0 0 0,-1 1 0 0 0,1-1 0 0 0,6-1 0 0 0,20 1 134 0 0,36-4-222 0 0,-22-2 78 0 0,-12 0 0 0 0,-26 4 0 0 0,19-3 0 0 0,8 5 0 0 0,-16-1-4 0 0,-11 1 26 0 0,1-1 1 0 0,-1 1-1 0 0,12 2 1 0 0,-2-1 21 0 0,18 0-22 0 0,90 12-22 0 0,-95-11 0 0 0,-17 0 0 0 0,1-1 0 0 0,-1-1 0 0 0,1 0 0 0 0,-1 0 0 0 0,18-4 0 0 0,172-29 502 0 0,-189 30-490 0 0,26-3-14 0 0,-28 5 2 0 0,29-1 0 0 0,63 1 0 0 0,112-16 0 0 0,-93 7 0 0 0,11-1 0 0 0,-11 4 0 0 0,1 0 0 0 0,-98 7 0 0 0,30 3 0 0 0,-29-1 0 0 0,26-1 0 0 0,-9 0 0 0 0,-29 0 0 0 0,-1-1 0 0 0,13 0 0 0 0,109-2 33 0 0,-20 2 14 0 0,-57 0 67 0 0,5 1-52 0 0,-30-1-46 0 0,103-13 256 0 0,-75 6-176 0 0,-20 5-28 0 0,0 2-1 0 0,69 8 1 0 0,2 4 113 0 0,-11-5-170 0 0,-74-6 21 0 0,47-2-1 0 0,-54-1 13 0 0,174-3 158 0 0,-147 2-190 0 0,-12 1 14 0 0,55 2 0 0 0,174 7 118 0 0,-156-11 254 0 0,-58 1-253 0 0,80 5 0 0 0,-81 0-112 0 0,57-3-1 0 0,10-1-33 0 0,-27 1-83 0 0,-50 0 86 0 0,43 4 0 0 0,-35 2 56 0 0,142 8 12 0 0,-63-11-70 0 0,-62 1 0 0 0,-10-1 0 0 0,94 0 11 0 0,-58-1 48 0 0,79-2 63 0 0,-29 1 26 0 0,-74 0-120 0 0,155 2-108 0 0,131 4 262 0 0,-231 5-98 0 0,21 1 2 0 0,275-3 602 0 0,-318-1-665 0 0,47-1 18 0 0,-114-8-39 0 0,230-15 60 0 0,-206 12-9 0 0,-31 3 6 0 0,37-7 0 0 0,-44 6-26 0 0,0 0-1 0 0,24 0 1 0 0,17-1-14 0 0,124-10 44 0 0,-96 10-51 0 0,250 1 105 0 0,-208 8-117 0 0,214-1 0 0 0,-244 2 0 0 0,23 1 0 0 0,39 3 13 0 0,-31 0 212 0 0,-62-5-101 0 0,-42-3-5 0 0,41 1 0 0 0,292-8 89 0 0,-108 13-145 0 0,-227-7-62 0 0,343 1 671 0 0,-209-1-528 0 0,-6 0-144 0 0,-49 13 0 0 0,-38-8 0 0 0,90 7 0 0 0,-95-13 32 0 0,95-12 0 0 0,-72 4 32 0 0,-61 4-64 0 0,1 1 0 0 0,-1 2 0 0 0,24 1 0 0 0,2 1 0 0 0,34 1 0 0 0,-68-2 0 0 0,0 0 0 0 0,15 4 0 0 0,24 2 0 0 0,45 1 17 0 0,47-1 102 0 0,-75-4-82 0 0,-13-1-10 0 0,252 15-16 0 0,-228-10 18 0 0,30 4-5 0 0,-40-5-24 0 0,75-1 0 0 0,-6-1 0 0 0,37 10 1831 0 0,-131-10-2698 0 0,64-2-1 0 0,-84-2 858 0 0,31 5 0 0 0,-31-2 12 0 0,31-1 0 0 0,132-12 671 0 0,-27 1 102 0 0,25 11-2159 0 0,-116 0 1384 0 0,-13 1 0 0 0,0-3 0 0 0,-10 1 0 0 0,91-9 0 0 0,-56 0-18 0 0,-22 3 114 0 0,44 0 529 0 0,-94 5-759 0 0,-1 0-1 0 0,1 1 1 0 0,14 3 0 0 0,14 1 214 0 0,93 8-70 0 0,98-9 54 0 0,-218-5-64 0 0,-1 1 0 0 0,20-5-1 0 0,30-4 13 0 0,-5 0 44 0 0,-36 5-56 0 0,0 1-1 0 0,0 1 0 0 0,0 0 1 0 0,30 2-1 0 0,-27 2 1 0 0,28 6 0 0 0,40 5 0 0 0,-50-13 0 0 0,-31-1 0 0 0,0 0 0 0 0,0 2 0 0 0,13 0 0 0 0,-8 1 0 0 0,1-1 0 0 0,-1-1 0 0 0,23-2 0 0 0,5 0 0 0 0,-12-1 0 0 0,-27 3 0 0 0,1 0 0 0 0,-1-1 0 0 0,0 1 0 0 0,0 1 0 0 0,0-1 0 0 0,0 0 0 0 0,0 1 0 0 0,6 1 0 0 0,-4 0 0 0 0,22 1 0 0 0,-5-3 0 0 0,-17-2 0 0 0,29 1 0 0 0,10 0 0 0 0,-39 1 0 0 0,20 0 0 0 0,-23 0 0 0 0,19 1 0 0 0,2-1 0 0 0,-9 0 0 0 0,1 3 0 0 0,-2-2 0 0 0,-3-1 14 0 0,-8-1 50 0 0,1 1-8 0 0,7-1-46 0 0,5 2-10 0 0,-1-1 0 0 0,1-1 0 0 0,-3 0-16 0 0,-10 1-58 0 0</inkml:trace>
</inkml:ink>
</file>

<file path=ppt/ink/ink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3:32.846"/>
    </inkml:context>
    <inkml:brush xml:id="br0">
      <inkml:brushProperty name="width" value="0.05" units="cm"/>
      <inkml:brushProperty name="height" value="0.05" units="cm"/>
    </inkml:brush>
  </inkml:definitions>
  <inkml:trace contextRef="#ctx0" brushRef="#br0">117 0 5095 0 0,'0'0'656'0'0,"2"0"-602"0"0,8 0-32 0 0,-6 0 725 0 0,0 1-1 0 0,0-1 0 0 0,0 1 0 0 0,0-1 0 0 0,5 3 0 0 0,-1 0-453 0 0,-1 0 0 0 0,14 8 0 0 0,-15-7-69 0 0,-4-3 40 0 0,19 13 178 0 0,-16-11-364 0 0,-3-1 34 0 0,0-1 4 0 0,63 31 928 0 0,-54-27-965 0 0,19 18 193 0 0,-25-19-273 0 0,-4-2 67 0 0,1-1 1 0 0,9 7-43 0 0,0 3 19 0 0,0-2-22 0 0,0 0 22 0 0,2 0-22 0 0,0-2 22 0 0,-2-2-22 0 0,-6-3 22 0 0,4 3-22 0 0,-7-4 432 0 0,-2 1-386 0 0,1-1-66 0 0,-1 0 0 0 0,1 0 0 0 0,-1 1 0 0 0,1-1-1 0 0,-1 0 1 0 0,0 0 0 0 0,0 0 0 0 0,1 0 0 0 0,-1 0 0 0 0,0 0 0 0 0,0 1 0 0 0,0-1 0 0 0,0 0 0 0 0,0 0 0 0 0,0 0-1 0 0,-1 2 1 0 0,0 1-3 0 0,2 8 2 0 0,7-2 0 0 0,-2 0 0 0 0,-6-7-47 0 0,-2 0-23 0 0,1 14 46 0 0,1-15 77 0 0,-2-1 1 0 0,-9 5-44 0 0,-1-1-10 0 0,-1-1 0 0 0,-1-1 0 0 0,-3-1 4 0 0,13-3 9 0 0,1-1 7 0 0,-14 3 7 0 0,9-2 13 0 0,-24 5 48 0 0,5 3-34 0 0,18-6-26 0 0,5 0-22 0 0,1 0-1 0 0,-1-1 1 0 0,1 1 0 0 0,0 0 0 0 0,-1 1 0 0 0,1-1-1 0 0,-6 4 1 0 0,-31 8-6 0 0,5 2 9 0 0,17-7 8 0 0,-1 0-1 0 0,0-1 0 0 0,-33 7 1 0 0,51-14-14 0 0,0 0 0 0 0,1 0 0 0 0,-1 0 0 0 0,1 0 0 0 0,-1 0 0 0 0,0 1 0 0 0,1-1 0 0 0,-1 0 0 0 0,1 0 0 0 0,-1 1 0 0 0,1-1 0 0 0,-1 0 0 0 0,1 0 0 0 0,-1 1 0 0 0,1-1 0 0 0,-1 1 0 0 0,1-1-1 0 0,-1 0 1 0 0,1 1 0 0 0,-1 0 0 0 0,0 0 1 0 0,0 0-1 0 0,0 0 0 0 0,-1 0 0 0 0,1 0 1 0 0,0 0-1 0 0,-1 0 0 0 0,1 0 0 0 0,-1 0 0 0 0,1-1 1 0 0,-1 1-1 0 0,1-1 0 0 0,-1 1 0 0 0,0-1 1 0 0,1 1-1 0 0,-1-1 0 0 0,-2 0 0 0 0,-9 3-13 0 0,3 1-49 0 0,8-3-30 0 0,-6 6-351 0 0</inkml:trace>
</inkml:ink>
</file>

<file path=ppt/ink/ink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3:06.434"/>
    </inkml:context>
    <inkml:brush xml:id="br0">
      <inkml:brushProperty name="width" value="0.05" units="cm"/>
      <inkml:brushProperty name="height" value="0.05" units="cm"/>
    </inkml:brush>
  </inkml:definitions>
  <inkml:trace contextRef="#ctx0" brushRef="#br0">0 299 919 0 0,'0'0'10726'0'0,"1"-2"-10521"0"0,3-6-40 0 0,-3 6 151 0 0,-1-1-177 0 0,5-20 105 0 0,-2 0 1 0 0,0-1-1 0 0,-2 0 1 0 0,-2-28-1 0 0,1 19-147 0 0,2-56 404 0 0,-2 85-458 0 0,0-5-61 0 0,0 7-131 0 0</inkml:trace>
</inkml:ink>
</file>

<file path=ppt/ink/ink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3:34.982"/>
    </inkml:context>
    <inkml:brush xml:id="br0">
      <inkml:brushProperty name="width" value="0.05" units="cm"/>
      <inkml:brushProperty name="height" value="0.05" units="cm"/>
    </inkml:brush>
  </inkml:definitions>
  <inkml:trace contextRef="#ctx0" brushRef="#br0">621 11 1375 0 0,'0'0'3843'0'0,"1"-2"-3742"0"0,-1 2 30 0 0,0 0 0 0 0,0-1 0 0 0,0 1 0 0 0,0 0 1 0 0,1 0-1 0 0,-1 0 0 0 0,0-1 0 0 0,0 1 0 0 0,0 0 0 0 0,0 0 0 0 0,0-1 0 0 0,0 1 0 0 0,0 0 0 0 0,0 0 0 0 0,0-1 0 0 0,0 1 0 0 0,0 0 0 0 0,0 0 0 0 0,0-1 0 0 0,-1 1 0 0 0,1 0 0 0 0,0 0 0 0 0,0 0 0 0 0,0-1 0 0 0,0 1 0 0 0,0 0 0 0 0,0 0 0 0 0,-1 0 0 0 0,1-1 0 0 0,0 1 0 0 0,0 0 0 0 0,0 0 0 0 0,0 0 0 0 0,-1 0 0 0 0,1-1 0 0 0,0 1 0 0 0,-1 0 0 0 0,-11 0 725 0 0,-21 11-923 0 0,9-2 179 0 0,20-6-112 0 0,2-2 0 0 0,1 0 0 0 0,-1 0 0 0 0,1 0 0 0 0,-1 0 0 0 0,0 0 0 0 0,1 0 0 0 0,-1 0 0 0 0,0-1 0 0 0,0 1 0 0 0,0-1 0 0 0,-2 1 0 0 0,-25 7 66 0 0,-87 40 642 0 0,71-28-450 0 0,-1 8-55 0 0,41-25-182 0 0,0 0 0 0 0,0 0-1 0 0,-8 7 1 0 0,-12 8 93 0 0,12-11-93 0 0,0 1 1 0 0,-20 17-1 0 0,8-5-61 0 0,13-12 40 0 0,-25 17-10 0 0,36-24 6 0 0,0-1 0 0 0,1 0 0 0 0,-1 1 0 0 0,0-1 0 0 0,1 0 1 0 0,-1 1-1 0 0,1-1 0 0 0,-1 1 0 0 0,0-1 0 0 0,1 1 0 0 0,-1-1 0 0 0,1 1 1 0 0,-1 0-1 0 0,0 0 0 0 0,0 1 4 0 0,0-1 1 0 0,0 1-1 0 0,0-1 0 0 0,-1 1 1 0 0,1-1-1 0 0,-1 0 0 0 0,1 0 1 0 0,-1 0-1 0 0,1 1 0 0 0,-1-2 1 0 0,0 1-1 0 0,-2 1 0 0 0,-1 1 0 0 0,-2 1 0 0 0,0 0 0 0 0,1 0 0 0 0,-11 10 0 0 0,8-7 0 0 0,-2-1 0 0 0,4 1 15 0 0,7-6 0 0 0,0-1 0 0 0,0 1 0 0 0,0 0 0 0 0,0-1 0 0 0,0 1 0 0 0,0-1 0 0 0,0 1 0 0 0,0-1-1 0 0,1 1 1 0 0,-1-1 0 0 0,0 1 0 0 0,0-1 0 0 0,1 1 0 0 0,-1-1 0 0 0,0 0 0 0 0,1 1 0 0 0,-1-1 0 0 0,0 1 0 0 0,1-1 0 0 0,-1 0 0 0 0,1 1 0 0 0,-1-1 0 0 0,1 0 0 0 0,-1 1 0 0 0,1-1-1 0 0,8 7 111 0 0,-4-4-61 0 0,-2-2-77 0 0,20 2 248 0 0,-8 1-225 0 0,0 1-10 0 0,-14-5 0 0 0,9 4 63 0 0,1 0-1 0 0,-1-1 0 0 0,15 3 0 0 0,-16-5-31 0 0,121 24 761 0 0,6-5-167 0 0,-64-12-476 0 0,-25-4-75 0 0,-15 1-10 0 0,-17-1-53 0 0,-3 0 16 0 0,3 1-4342 0 0</inkml:trace>
</inkml:ink>
</file>

<file path=ppt/ink/ink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4:19.682"/>
    </inkml:context>
    <inkml:brush xml:id="br0">
      <inkml:brushProperty name="width" value="0.05" units="cm"/>
      <inkml:brushProperty name="height" value="0.05" units="cm"/>
    </inkml:brush>
  </inkml:definitions>
  <inkml:trace contextRef="#ctx0" brushRef="#br0">68 41 1839 0 0,'0'0'3171'0'0,"3"-4"-2718"0"0,0-1-132 0 0,6-12 8880 0 0,-7 19-9131 0 0,19 13 370 0 0,-19-13-248 0 0,0-1-126 0 0,7 4 3 0 0,-5-3-14 0 0,5 3-34 0 0,-5-3 34 0 0,1 0 22 0 0,-1 0 0 0 0,0 1-1 0 0,0-1 1 0 0,0 1 0 0 0,5 3 0 0 0,-5-3-81 0 0,-2-1 79 0 0,0-1-1 0 0,7 4-47 0 0,-7-4 26 0 0,0 0 1 0 0,10 5-44 0 0,1 2-10 0 0,0-1 0 0 0,2-2 0 0 0,0-3 0 0 0,-1 0 0 0 0,0-2 0 0 0,-1 1 0 0 0,-1 1 0 0 0,1 1 0 0 0,41 6 0 0 0,-42-7 0 0 0,0 0 0 0 0,-1-1 0 0 0,0-1 0 0 0,0 2 0 0 0,0 2 0 0 0,0-1 0 0 0,0 0 0 0 0,1 1 0 0 0,-4 0 11 0 0,-5-2 32 0 0,3 5-33 0 0,0 0-10 0 0,-9 2 11 0 0,0-5 32 0 0,-4 5-33 0 0,-2 2-10 0 0,-1-2 0 0 0,-5 5 26 0 0,15-13-9 0 0,-17 11 4 0 0,14-9-21 0 0,-16 7 0 0 0,6-4 0 0 0,-6 3 0 0 0,1 2 0 0 0,-26 11 0 0 0,14-4 0 0 0,2 4 0 0 0,7-6 0 0 0,1-3 0 0 0,9-5 0 0 0,-36 15 0 0 0,26-9 0 0 0,18-12 0 0 0,-21 15 0 0 0,21-14 0 0 0,-19 14 0 0 0,13-8 0 0 0,0 0 0 0 0,0 0 0 0 0,0 0 0 0 0,-1-2 0 0 0,0 1 0 0 0,2-2-10 0 0,6-5-44 0 0,4-3-10 0 0,9-11 1 0 0,-8 10 62 0 0,4-3-52 0 0,30-23 42 0 0,-34 25 11 0 0,21-12 0 0 0,-16 10 0 0 0,24-12 0 0 0,-18 11 0 0 0,0 0 0 0 0,1 1 0 0 0,5-4 0 0 0,-16 7 0 0 0,28-14 0 0 0,10-2 0 0 0,18-12-64 0 0,-23 9 64 0 0,-1 6 0 0 0,-5-5-10 0 0,-28 19-33 0 0,2-2 32 0 0,-15 0 11 0 0,-2-1 0 0 0,0-1 0 0 0,0 3 0 0 0,0-1 0 0 0,-33-3 0 0 0,23 3 0 0 0,12 1 0 0 0,1 0 0 0 0,-21-11 0 0 0,-12-4 0 0 0,36 16 0 0 0,4 2 0 0 0,1 0 0 0 0,-1-1 0 0 0,1 1 0 0 0,-1-1 0 0 0,1 0 0 0 0,0 1 0 0 0,-1-1 0 0 0,1 0 0 0 0,0 0 0 0 0,-1 0 0 0 0,1 0 0 0 0,0 0 0 0 0,-2-3 0 0 0,-6-3 0 0 0,0 0 0 0 0,-1 1 0 0 0,0 0 0 0 0,-14-6 0 0 0,-7 1 11 0 0,0-1 42 0 0,19 9-53 0 0,-1-1 0 0 0,2-2 0 0 0,0-2 0 0 0,2-1 0 0 0,-3-3 0 0 0,10 9 0 0 0,-4-9 0 0 0,1 0-4 0 0,6 10 12 0 0,-16-22-88 0 0,14 22 20 0 0,3 3-65 0 0,8 6 114 0 0,1 3 11 0 0,0 1 0 0 0,1-1 0 0 0,0-1 0 0 0,2-1 0 0 0,-1 1 0 0 0,1-1 0 0 0,1 0 0 0 0,40 24 64 0 0,-41-25-64 0 0,-2 2 11 0 0,2-2 32 0 0,-3-2-22 0 0,-6-3 22 0 0,8 3-33 0 0,0 2-10 0 0,1 0 0 0 0,-2 0 0 0 0,0 1 11 0 0,-1 1 42 0 0,27 24 75 0 0,-37-33-120 0 0,-1 0 2 0 0,1 0 0 0 0,-1 1 1 0 0,1-1-1 0 0,-1 0 0 0 0,1 1 1 0 0,-1-1-1 0 0,1 0 0 0 0,-1 1 1 0 0,0-1-1 0 0,1 1 0 0 0,-1-1 1 0 0,0 1-1 0 0,1-1 0 0 0,-1 1 1 0 0,0-1-1 0 0,0 1 0 0 0,1-1 1 0 0,-1 1-1 0 0,0-1 1 0 0,0 1-1 0 0,0-1 0 0 0,1 1 1 0 0,-6 10-1 0 0,-3 0-10 0 0,-2 3 4 0 0,8-11-11 0 0,-18 8 74 0 0,-3 7-3 0 0,-2 2-64 0 0,-6 6 23 0 0,6-3 29 0 0,8-10-11 0 0,-80 75 251 0 0,87-78-292 0 0,0-1 0 0 0,3 0-13 0 0,-1 0-111 0 0,4-7-2579 0 0</inkml:trace>
</inkml:ink>
</file>

<file path=ppt/ink/ink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4:21.045"/>
    </inkml:context>
    <inkml:brush xml:id="br0">
      <inkml:brushProperty name="width" value="0.05" units="cm"/>
      <inkml:brushProperty name="height" value="0.05" units="cm"/>
    </inkml:brush>
  </inkml:definitions>
  <inkml:trace contextRef="#ctx0" brushRef="#br0">86 134 919 0 0,'0'0'8471'0'0,"-1"-2"-8102"0"0,-2-1-104 0 0,1-1 1 0 0,-1 0-1 0 0,1 0 0 0 0,-1 0 0 0 0,1 0 0 0 0,1 0 0 0 0,-1-1 0 0 0,0 1 1 0 0,1 0-1 0 0,0-1 0 0 0,0 1 0 0 0,1-1 0 0 0,-1-6 0 0 0,1 9-17 0 0,1 0-128 0 0,0-3-59 0 0,0 2-22 0 0,0 1-1 0 0,-1-1 1 0 0,1 1-1 0 0,1 0 1 0 0,-1 0 0 0 0,0-1-1 0 0,0 1 1 0 0,1 0 0 0 0,-1 0-1 0 0,1 0 1 0 0,0 0-1 0 0,-1 0 1 0 0,1 1 0 0 0,0-1-1 0 0,0 1 1 0 0,3-3 0 0 0,6-3-13 0 0,1 2 54 0 0,-7 3 11 0 0,5-1-16 0 0,-8 2 10 0 0,0 1-16 0 0,0-1-47 0 0,0 1 0 0 0,1-1 0 0 0,-1 1 0 0 0,0 0 0 0 0,0 0 0 0 0,0 0 0 0 0,0 0 0 0 0,0 0 0 0 0,0 1 0 0 0,0-1 0 0 0,0 1 0 0 0,0-1 0 0 0,0 1 0 0 0,2 1 0 0 0,6 0 112 0 0,-7-1-67 0 0,9 4-54 0 0,0 2-2 0 0,1 4 58 0 0,-11-9 9 0 0,-1-1-68 0 0,-1 0 1 0 0,1 0 0 0 0,-1 0-1 0 0,1 0 1 0 0,-1-1 0 0 0,1 1-1 0 0,-1 0 1 0 0,1 0 0 0 0,0 0-1 0 0,-1-1 1 0 0,1 1 0 0 0,1 1 0 0 0,-2-2 4 0 0,2 2 65 0 0,0 1 34 0 0,10 20 260 0 0,-11-21-287 0 0,0 0-14 0 0,6 24 141 0 0,-4 1 105 0 0,-3-25-284 0 0,0 1 69 0 0,-2 9 79 0 0,1-6-122 0 0,0 0 1 0 0,-1-1-1 0 0,0 1 1 0 0,0-1-1 0 0,0 1 1 0 0,-1-1-1 0 0,-6 9 1 0 0,5-7-27 0 0,1-1 11 0 0,-1 0 1 0 0,-1 0-1 0 0,1 0 1 0 0,-1-1-1 0 0,0 0 1 0 0,0 0-1 0 0,-1 0 1 0 0,-10 7-1 0 0,-17 14 90 0 0,19-16-79 0 0,8-7-30 0 0,1 0 0 0 0,-1 1 0 0 0,1 0 0 0 0,-8 7 0 0 0,3-2 27 0 0,-2-3-44 0 0,-2 2-10 0 0,0 0 0 0 0,0-1 0 0 0,0 0 0 0 0,4-3-14 0 0,8-4-57 0 0,4 1 8 0 0,7 5 51 0 0,5 0 12 0 0,0-2 0 0 0,1 0 0 0 0,-9-3 0 0 0,14-1 0 0 0,2 1 19 0 0,-21-1 0 0 0,41-1 61 0 0,-37 0-72 0 0,20 4 69 0 0,-12 0-24 0 0,18 1 203 0 0,-28-4-217 0 0,11-5-6638 0 0</inkml:trace>
</inkml:ink>
</file>

<file path=ppt/ink/ink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4:21.918"/>
    </inkml:context>
    <inkml:brush xml:id="br0">
      <inkml:brushProperty name="width" value="0.05" units="cm"/>
      <inkml:brushProperty name="height" value="0.05" units="cm"/>
    </inkml:brush>
  </inkml:definitions>
  <inkml:trace contextRef="#ctx0" brushRef="#br0">84 84 1839 0 0,'0'0'3882'0'0,"-2"2"-2706"0"0,-4 4-664 0 0,5-5-288 0 0,-2 5 164 0 0,0-1-1 0 0,0 1 1 0 0,-6 7 0 0 0,8-12-293 0 0,0 1 377 0 0,1-2-441 0 0,0 1-1 0 0,0-1 1 0 0,0 0-1 0 0,0 1 1 0 0,0-1-1 0 0,0 0 0 0 0,0 1 1 0 0,0-1-1 0 0,0 0 1 0 0,0 0-1 0 0,0 1 1 0 0,0-1-1 0 0,0 0 0 0 0,0 1 1 0 0,0-1-1 0 0,0 0 1 0 0,-1 0-1 0 0,1 1 1 0 0,0-1-1 0 0,0 0 0 0 0,0 0 1 0 0,0 1-1 0 0,-1-1 1 0 0,-3 10 610 0 0,3 14 499 0 0,1-21-838 0 0,0 0-29 0 0,1-1-217 0 0,3 8 193 0 0,0 0 1 0 0,0 0-1 0 0,9 13 0 0 0,-10-19-166 0 0,16 14 42 0 0,3-3 7 0 0,-16-12-86 0 0,20 11 192 0 0,-20-11-205 0 0,4 0-1 0 0,-8-3-21 0 0,0 0 0 0 0,1 0 0 0 0,-1 0 0 0 0,0 0 0 0 0,0 0 0 0 0,0 1 0 0 0,0-1 0 0 0,0 1 0 0 0,0 0 0 0 0,3 0 0 0 0,8 3 1 0 0,-13-4-11 0 0,1 0-1 0 0,-1 0 1 0 0,1 1-1 0 0,-1-1 0 0 0,1 0 1 0 0,-1 0-1 0 0,1 0 1 0 0,-1 0-1 0 0,1 0 1 0 0,-1 0-1 0 0,1 0 1 0 0,0 0-1 0 0,-1 0 1 0 0,1 0-1 0 0,-1 0 0 0 0,1 0 1 0 0,-1 0-1 0 0,2 0 1 0 0,3-2 42 0 0,5-1-22 0 0,3-1 35 0 0,-4-2 19 0 0,-5 3-19 0 0,5-5-35 0 0,0-2 22 0 0,2-8-32 0 0,-10 13-12 0 0,-1 1 1 0 0,2 2 6 0 0,-1-1 0 0 0,-1 1-1 0 0,1-1 1 0 0,0 1 0 0 0,-1-1 0 0 0,1 1-1 0 0,-1-1 1 0 0,1 1 0 0 0,-1-1 0 0 0,0-2-1 0 0,0-8 58 0 0,1 10-54 0 0,0 0-9 0 0,-3-16 72 0 0,2 15-57 0 0,-2-14 172 0 0,-2 0 0 0 0,0 0 1 0 0,-8-24-1 0 0,10 39-134 0 0,-12-28 155 0 0,13 29-128 0 0,-14-13 496 0 0,12 12-456 0 0,-5-1-96 0 0,-9-3 30 0 0,11 7-17 0 0,3 1-5 0 0,-21 1 157 0 0,22-2-94 0 0,0 1-40 0 0,0 1 1 0 0,0-2 0 0 0,0 1-1 0 0,0 0 1 0 0,-1 0-1 0 0,1 0 1 0 0,-2-1-1 0 0,-4 3 10 0 0,-26 19 107 0 0,22-16-170 0 0,5-1 11 0 0,-1-1-1 0 0,1 1 0 0 0,0 0 1 0 0,-11 11-1 0 0,-2 1-12 0 0,16-14 0 0 0,-10 16-12 0 0,12-17-9 0 0,0 0 0 0 0,0 0 1 0 0,1 1-1 0 0,-1-1 0 0 0,1 1 0 0 0,0-1 0 0 0,-1 1 0 0 0,1 0 0 0 0,1-1 0 0 0,-2 5 1 0 0,0-1-104 0 0,1-4-95 0 0,1 13-891 0 0,2-13 384 0 0,7 10-30 0 0</inkml:trace>
</inkml:ink>
</file>

<file path=ppt/ink/ink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4:22.775"/>
    </inkml:context>
    <inkml:brush xml:id="br0">
      <inkml:brushProperty name="width" value="0.05" units="cm"/>
      <inkml:brushProperty name="height" value="0.05" units="cm"/>
    </inkml:brush>
  </inkml:definitions>
  <inkml:trace contextRef="#ctx0" brushRef="#br0">6 151 1839 0 0,'0'0'9848'0'0,"-1"3"-9794"0"0,0 2 167 0 0,0 0 0 0 0,0 1 0 0 0,0-1 0 0 0,1 1 0 0 0,0-1 0 0 0,0 1 0 0 0,0-1 0 0 0,1 0 0 0 0,0 1 0 0 0,0-1 0 0 0,0 0 0 0 0,1 1 0 0 0,0-1 0 0 0,3 7 0 0 0,0-3-92 0 0,0-1 0 0 0,0 0 0 0 0,1 0 0 0 0,1 0 0 0 0,-1 0 0 0 0,1-1-1 0 0,11 9 1 0 0,-7-6-50 0 0,1-1 0 0 0,0-1-1 0 0,0 0 1 0 0,0 0 0 0 0,1-1-1 0 0,0-1 1 0 0,1 0 0 0 0,-1-1-1 0 0,19 4 1 0 0,-28-7-65 0 0,1-1 1 0 0,0-1-1 0 0,-1 1 0 0 0,1-1 1 0 0,0 1-1 0 0,0-1 1 0 0,7-1-1 0 0,-1 0 18 0 0,-4-1-3 0 0,0 1 0 0 0,1-1 1 0 0,-1 1-1 0 0,0-2 0 0 0,0 1 1 0 0,-1-1-1 0 0,1 0 0 0 0,-1-1 1 0 0,1 0-1 0 0,6-5 0 0 0,1-1 22 0 0,0-2 0 0 0,-1 0-1 0 0,-1 0 1 0 0,23-29 0 0 0,-30 34 20 0 0,0 0 1 0 0,0-1-1 0 0,-1 0 1 0 0,0 0 0 0 0,0 0-1 0 0,-1 0 1 0 0,0 0 0 0 0,0-1-1 0 0,-1 1 1 0 0,0-1-1 0 0,-1 0 1 0 0,0 0 0 0 0,0-12-1 0 0,-1 16-37 0 0,0-1 0 0 0,0 0 0 0 0,-1 1-1 0 0,0-1 1 0 0,0 1 0 0 0,-1-1 0 0 0,1 1-1 0 0,-1-1 1 0 0,0 1 0 0 0,-1 0 0 0 0,1 0 0 0 0,-1 0-1 0 0,0 0 1 0 0,-5-6 0 0 0,3 6 34 0 0,0 0 1 0 0,-1 0-1 0 0,1 0 1 0 0,-1 1-1 0 0,0-1 1 0 0,0 1-1 0 0,-1 1 0 0 0,1-1 1 0 0,-1 1-1 0 0,0 0 1 0 0,0 1-1 0 0,0-1 1 0 0,0 2-1 0 0,0-1 1 0 0,-1 1-1 0 0,1 0 0 0 0,0 0 1 0 0,-1 1-1 0 0,1 0 1 0 0,-11 1-1 0 0,8 0-37 0 0,1 1-1 0 0,-1 0 1 0 0,1 0-1 0 0,0 1 1 0 0,0 0-1 0 0,0 0 1 0 0,0 1 0 0 0,0 1-1 0 0,1-1 1 0 0,-9 7-1 0 0,-4 5 31 0 0,-32 31 1 0 0,45-39-79 0 0,0 0 1 0 0,1 1 0 0 0,0 0-1 0 0,0 1 1 0 0,1-1 0 0 0,-7 15-1 0 0,8-10-415 0 0,4-11 200 0 0,1-1-185 0 0,-1 2 51 0 0,0 1-129 0 0,1 0-2988 0 0</inkml:trace>
</inkml:ink>
</file>

<file path=ppt/ink/ink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4-09T20:34:23.949"/>
    </inkml:context>
    <inkml:brush xml:id="br0">
      <inkml:brushProperty name="width" value="0.05" units="cm"/>
      <inkml:brushProperty name="height" value="0.05" units="cm"/>
    </inkml:brush>
  </inkml:definitions>
  <inkml:trace contextRef="#ctx0" brushRef="#br0">0 48 3679 0 0,'0'0'8064'0'0,"2"2"-7994"0"0,7 9-60 0 0,5 9 3 0 0,-13-17 14 0 0,0-1 176 0 0,1 1 50 0 0,8 19 1497 0 0,-9-20-756 0 0,0-4-927 0 0,5-21-49 0 0,-5 17 12 0 0,0 1-1 0 0,0 0 0 0 0,1-1 1 0 0,0 1-1 0 0,3-8 1 0 0,2 3-20 0 0,2 0-10 0 0,2 1 0 0 0,0 2-12 0 0,4 1-36 0 0,2 1 36 0 0,0 4 12 0 0,0 6 0 0 0,4 3 33 0 0,-18-5-10 0 0,-1 0 0 0 0,0-1 50 0 0,-2-2-68 0 0,0 0 0 0 0,0 1-1 0 0,0-1 1 0 0,0 0 0 0 0,0 1 0 0 0,0-1-1 0 0,0 0 1 0 0,0 1 0 0 0,1-1 0 0 0,-1 0-1 0 0,0 1 1 0 0,0-1 0 0 0,0 0 0 0 0,0 1-1 0 0,1-1 1 0 0,-1 0 0 0 0,0 1-1 0 0,0-1 1 0 0,0 0 0 0 0,1 0 0 0 0,0 1-1 0 0,5 9 183 0 0,2 28 490 0 0,-8-35-581 0 0,-1 11 71 0 0,0-11-112 0 0,-3 5-59 0 0,3-6-26 0 0,3-4 1 0 0,5-8 2 0 0,-5 6 17 0 0,0 1 0 0 0,0 0-1 0 0,0-1 1 0 0,1 1 0 0 0,-1 0 0 0 0,1 0-1 0 0,0 1 1 0 0,0-1 0 0 0,4-2 0 0 0,17-14-20 0 0,-13 11 30 0 0,-1 1-10 0 0,-2 2-44 0 0,14-3 54 0 0,-8 4 0 0 0,-1 2 12 0 0,-11 2 128 0 0,0 1-73 0 0,2 0-56 0 0,7 3 25 0 0,10 14 170 0 0,-13-8-128 0 0,3 6 23 0 0,-4-7 47 0 0,0 0 1 0 0,5 12-1 0 0,-8-15-10 0 0,-4-6-138 0 0,0 0 0 0 0,0 0 0 0 0,1 0 1 0 0,-1 0-1 0 0,0 0 0 0 0,0 0 1 0 0,0 0-1 0 0,0 0 0 0 0,0 0 0 0 0,0 0 1 0 0,0-1-1 0 0,0 1 0 0 0,0 0 1 0 0,0 0-1 0 0,0 0 0 0 0,0 0 0 0 0,0 0 1 0 0,0 0-1 0 0,1 0 0 0 0,-1 0 1 0 0,0 0-1 0 0,0 0 0 0 0,0 0 0 0 0,0 0 1 0 0,0 0-1 0 0,0 0 0 0 0,0 0 1 0 0,0 0-1 0 0,0 0 0 0 0,0 0 0 0 0,0 0 1 0 0,0 0-1 0 0,1 0 0 0 0,-1 0 0 0 0,0 0 1 0 0,0 0-1 0 0,0 0 0 0 0,0 1 1 0 0,0-1-1 0 0,0 0 0 0 0,0 0 0 0 0,0 0 1 0 0,0 0-1 0 0,0 0 0 0 0,0 0 1 0 0,0 0-1 0 0,0 0 0 0 0,0 0 0 0 0,0 0 1 0 0,0 0-1 0 0,0 0 0 0 0,1 0 1 0 0,-1 0-1 0 0,0 0 0 0 0,0 1 0 0 0,0-1 1 0 0,0 0-1 0 0,0 0 0 0 0,0 0 1 0 0,0 0-1 0 0,0 0 0 0 0,0 0 0 0 0,0 0 1 0 0,0 0-1 0 0,0 0 0 0 0,15 26 186 0 0,-11-19-202 0 0,-3-5-116 0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05.05.2025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743613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05.05.2025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962312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05.05.2025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525447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05.05.2025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4199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05.05.2025</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3019460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05.05.2025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770955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05.05.2025</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2155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05.05.2025</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839095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05.05.2025</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710730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05.05.2025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3195333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05.05.2025</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882487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05.05.2025</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29806284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6" Type="http://schemas.openxmlformats.org/officeDocument/2006/relationships/customXml" Target="../ink/ink13.xml"/><Relationship Id="rId21" Type="http://schemas.openxmlformats.org/officeDocument/2006/relationships/image" Target="../media/image616.png"/><Relationship Id="rId42" Type="http://schemas.openxmlformats.org/officeDocument/2006/relationships/customXml" Target="../ink/ink21.xml"/><Relationship Id="rId47" Type="http://schemas.openxmlformats.org/officeDocument/2006/relationships/image" Target="../media/image629.png"/><Relationship Id="rId63" Type="http://schemas.openxmlformats.org/officeDocument/2006/relationships/image" Target="../media/image637.png"/><Relationship Id="rId68" Type="http://schemas.openxmlformats.org/officeDocument/2006/relationships/customXml" Target="../ink/ink34.xml"/><Relationship Id="rId84" Type="http://schemas.openxmlformats.org/officeDocument/2006/relationships/customXml" Target="../ink/ink42.xml"/><Relationship Id="rId89" Type="http://schemas.openxmlformats.org/officeDocument/2006/relationships/image" Target="../media/image649.png"/><Relationship Id="rId16" Type="http://schemas.openxmlformats.org/officeDocument/2006/relationships/customXml" Target="../ink/ink8.xml"/><Relationship Id="rId11" Type="http://schemas.openxmlformats.org/officeDocument/2006/relationships/image" Target="../media/image611.png"/><Relationship Id="rId32" Type="http://schemas.openxmlformats.org/officeDocument/2006/relationships/customXml" Target="../ink/ink16.xml"/><Relationship Id="rId37" Type="http://schemas.openxmlformats.org/officeDocument/2006/relationships/image" Target="../media/image624.png"/><Relationship Id="rId53" Type="http://schemas.openxmlformats.org/officeDocument/2006/relationships/image" Target="../media/image632.png"/><Relationship Id="rId58" Type="http://schemas.openxmlformats.org/officeDocument/2006/relationships/customXml" Target="../ink/ink29.xml"/><Relationship Id="rId74" Type="http://schemas.openxmlformats.org/officeDocument/2006/relationships/customXml" Target="../ink/ink37.xml"/><Relationship Id="rId79" Type="http://schemas.openxmlformats.org/officeDocument/2006/relationships/image" Target="../media/image645.png"/><Relationship Id="rId5" Type="http://schemas.openxmlformats.org/officeDocument/2006/relationships/image" Target="../media/image608.png"/><Relationship Id="rId90" Type="http://schemas.openxmlformats.org/officeDocument/2006/relationships/customXml" Target="../ink/ink45.xml"/><Relationship Id="rId95" Type="http://schemas.openxmlformats.org/officeDocument/2006/relationships/image" Target="../media/image652.png"/><Relationship Id="rId22" Type="http://schemas.openxmlformats.org/officeDocument/2006/relationships/customXml" Target="../ink/ink11.xml"/><Relationship Id="rId27" Type="http://schemas.openxmlformats.org/officeDocument/2006/relationships/image" Target="../media/image619.png"/><Relationship Id="rId43" Type="http://schemas.openxmlformats.org/officeDocument/2006/relationships/image" Target="../media/image627.png"/><Relationship Id="rId48" Type="http://schemas.openxmlformats.org/officeDocument/2006/relationships/customXml" Target="../ink/ink24.xml"/><Relationship Id="rId64" Type="http://schemas.openxmlformats.org/officeDocument/2006/relationships/customXml" Target="../ink/ink32.xml"/><Relationship Id="rId69" Type="http://schemas.openxmlformats.org/officeDocument/2006/relationships/image" Target="../media/image640.png"/><Relationship Id="rId80" Type="http://schemas.openxmlformats.org/officeDocument/2006/relationships/customXml" Target="../ink/ink40.xml"/><Relationship Id="rId85" Type="http://schemas.openxmlformats.org/officeDocument/2006/relationships/image" Target="../media/image647.png"/><Relationship Id="rId3" Type="http://schemas.openxmlformats.org/officeDocument/2006/relationships/image" Target="../media/image607.png"/><Relationship Id="rId12" Type="http://schemas.openxmlformats.org/officeDocument/2006/relationships/customXml" Target="../ink/ink6.xml"/><Relationship Id="rId17" Type="http://schemas.openxmlformats.org/officeDocument/2006/relationships/image" Target="../media/image614.png"/><Relationship Id="rId25" Type="http://schemas.openxmlformats.org/officeDocument/2006/relationships/image" Target="../media/image618.png"/><Relationship Id="rId33" Type="http://schemas.openxmlformats.org/officeDocument/2006/relationships/image" Target="../media/image622.png"/><Relationship Id="rId38" Type="http://schemas.openxmlformats.org/officeDocument/2006/relationships/customXml" Target="../ink/ink19.xml"/><Relationship Id="rId46" Type="http://schemas.openxmlformats.org/officeDocument/2006/relationships/customXml" Target="../ink/ink23.xml"/><Relationship Id="rId59" Type="http://schemas.openxmlformats.org/officeDocument/2006/relationships/image" Target="../media/image635.png"/><Relationship Id="rId67" Type="http://schemas.openxmlformats.org/officeDocument/2006/relationships/image" Target="../media/image639.png"/><Relationship Id="rId20" Type="http://schemas.openxmlformats.org/officeDocument/2006/relationships/customXml" Target="../ink/ink10.xml"/><Relationship Id="rId41" Type="http://schemas.openxmlformats.org/officeDocument/2006/relationships/image" Target="../media/image626.png"/><Relationship Id="rId54" Type="http://schemas.openxmlformats.org/officeDocument/2006/relationships/customXml" Target="../ink/ink27.xml"/><Relationship Id="rId62" Type="http://schemas.openxmlformats.org/officeDocument/2006/relationships/customXml" Target="../ink/ink31.xml"/><Relationship Id="rId70" Type="http://schemas.openxmlformats.org/officeDocument/2006/relationships/customXml" Target="../ink/ink35.xml"/><Relationship Id="rId75" Type="http://schemas.openxmlformats.org/officeDocument/2006/relationships/image" Target="../media/image643.png"/><Relationship Id="rId83" Type="http://schemas.openxmlformats.org/officeDocument/2006/relationships/image" Target="../media/image646.png"/><Relationship Id="rId88" Type="http://schemas.openxmlformats.org/officeDocument/2006/relationships/customXml" Target="../ink/ink44.xml"/><Relationship Id="rId91" Type="http://schemas.openxmlformats.org/officeDocument/2006/relationships/image" Target="../media/image650.png"/><Relationship Id="rId96" Type="http://schemas.openxmlformats.org/officeDocument/2006/relationships/customXml" Target="../ink/ink48.xml"/><Relationship Id="rId1" Type="http://schemas.openxmlformats.org/officeDocument/2006/relationships/slideLayout" Target="../slideLayouts/slideLayout2.xml"/><Relationship Id="rId6" Type="http://schemas.openxmlformats.org/officeDocument/2006/relationships/customXml" Target="../ink/ink3.xml"/><Relationship Id="rId15" Type="http://schemas.openxmlformats.org/officeDocument/2006/relationships/image" Target="../media/image613.png"/><Relationship Id="rId23" Type="http://schemas.openxmlformats.org/officeDocument/2006/relationships/image" Target="../media/image617.png"/><Relationship Id="rId28" Type="http://schemas.openxmlformats.org/officeDocument/2006/relationships/customXml" Target="../ink/ink14.xml"/><Relationship Id="rId36" Type="http://schemas.openxmlformats.org/officeDocument/2006/relationships/customXml" Target="../ink/ink18.xml"/><Relationship Id="rId49" Type="http://schemas.openxmlformats.org/officeDocument/2006/relationships/image" Target="../media/image630.png"/><Relationship Id="rId57" Type="http://schemas.openxmlformats.org/officeDocument/2006/relationships/image" Target="../media/image634.png"/><Relationship Id="rId10" Type="http://schemas.openxmlformats.org/officeDocument/2006/relationships/customXml" Target="../ink/ink5.xml"/><Relationship Id="rId31" Type="http://schemas.openxmlformats.org/officeDocument/2006/relationships/image" Target="../media/image621.png"/><Relationship Id="rId44" Type="http://schemas.openxmlformats.org/officeDocument/2006/relationships/customXml" Target="../ink/ink22.xml"/><Relationship Id="rId52" Type="http://schemas.openxmlformats.org/officeDocument/2006/relationships/customXml" Target="../ink/ink26.xml"/><Relationship Id="rId60" Type="http://schemas.openxmlformats.org/officeDocument/2006/relationships/customXml" Target="../ink/ink30.xml"/><Relationship Id="rId65" Type="http://schemas.openxmlformats.org/officeDocument/2006/relationships/image" Target="../media/image638.png"/><Relationship Id="rId73" Type="http://schemas.openxmlformats.org/officeDocument/2006/relationships/image" Target="../media/image642.png"/><Relationship Id="rId78" Type="http://schemas.openxmlformats.org/officeDocument/2006/relationships/customXml" Target="../ink/ink39.xml"/><Relationship Id="rId81" Type="http://schemas.openxmlformats.org/officeDocument/2006/relationships/image" Target="../media/image418.png"/><Relationship Id="rId86" Type="http://schemas.openxmlformats.org/officeDocument/2006/relationships/customXml" Target="../ink/ink43.xml"/><Relationship Id="rId94" Type="http://schemas.openxmlformats.org/officeDocument/2006/relationships/customXml" Target="../ink/ink47.xml"/><Relationship Id="rId99" Type="http://schemas.openxmlformats.org/officeDocument/2006/relationships/image" Target="../media/image654.png"/><Relationship Id="rId4" Type="http://schemas.openxmlformats.org/officeDocument/2006/relationships/customXml" Target="../ink/ink2.xml"/><Relationship Id="rId9" Type="http://schemas.openxmlformats.org/officeDocument/2006/relationships/image" Target="../media/image610.png"/><Relationship Id="rId13" Type="http://schemas.openxmlformats.org/officeDocument/2006/relationships/image" Target="../media/image612.png"/><Relationship Id="rId18" Type="http://schemas.openxmlformats.org/officeDocument/2006/relationships/customXml" Target="../ink/ink9.xml"/><Relationship Id="rId39" Type="http://schemas.openxmlformats.org/officeDocument/2006/relationships/image" Target="../media/image625.png"/><Relationship Id="rId34" Type="http://schemas.openxmlformats.org/officeDocument/2006/relationships/customXml" Target="../ink/ink17.xml"/><Relationship Id="rId50" Type="http://schemas.openxmlformats.org/officeDocument/2006/relationships/customXml" Target="../ink/ink25.xml"/><Relationship Id="rId55" Type="http://schemas.openxmlformats.org/officeDocument/2006/relationships/image" Target="../media/image633.png"/><Relationship Id="rId76" Type="http://schemas.openxmlformats.org/officeDocument/2006/relationships/customXml" Target="../ink/ink38.xml"/><Relationship Id="rId97" Type="http://schemas.openxmlformats.org/officeDocument/2006/relationships/image" Target="../media/image653.png"/><Relationship Id="rId7" Type="http://schemas.openxmlformats.org/officeDocument/2006/relationships/image" Target="../media/image609.png"/><Relationship Id="rId71" Type="http://schemas.openxmlformats.org/officeDocument/2006/relationships/image" Target="../media/image641.png"/><Relationship Id="rId92" Type="http://schemas.openxmlformats.org/officeDocument/2006/relationships/customXml" Target="../ink/ink46.xml"/><Relationship Id="rId2" Type="http://schemas.openxmlformats.org/officeDocument/2006/relationships/customXml" Target="../ink/ink1.xml"/><Relationship Id="rId29" Type="http://schemas.openxmlformats.org/officeDocument/2006/relationships/image" Target="../media/image620.png"/><Relationship Id="rId24" Type="http://schemas.openxmlformats.org/officeDocument/2006/relationships/customXml" Target="../ink/ink12.xml"/><Relationship Id="rId40" Type="http://schemas.openxmlformats.org/officeDocument/2006/relationships/customXml" Target="../ink/ink20.xml"/><Relationship Id="rId45" Type="http://schemas.openxmlformats.org/officeDocument/2006/relationships/image" Target="../media/image628.png"/><Relationship Id="rId66" Type="http://schemas.openxmlformats.org/officeDocument/2006/relationships/customXml" Target="../ink/ink33.xml"/><Relationship Id="rId87" Type="http://schemas.openxmlformats.org/officeDocument/2006/relationships/image" Target="../media/image648.png"/><Relationship Id="rId61" Type="http://schemas.openxmlformats.org/officeDocument/2006/relationships/image" Target="../media/image636.png"/><Relationship Id="rId82" Type="http://schemas.openxmlformats.org/officeDocument/2006/relationships/customXml" Target="../ink/ink41.xml"/><Relationship Id="rId19" Type="http://schemas.openxmlformats.org/officeDocument/2006/relationships/image" Target="../media/image615.png"/><Relationship Id="rId14" Type="http://schemas.openxmlformats.org/officeDocument/2006/relationships/customXml" Target="../ink/ink7.xml"/><Relationship Id="rId30" Type="http://schemas.openxmlformats.org/officeDocument/2006/relationships/customXml" Target="../ink/ink15.xml"/><Relationship Id="rId35" Type="http://schemas.openxmlformats.org/officeDocument/2006/relationships/image" Target="../media/image623.png"/><Relationship Id="rId56" Type="http://schemas.openxmlformats.org/officeDocument/2006/relationships/customXml" Target="../ink/ink28.xml"/><Relationship Id="rId77" Type="http://schemas.openxmlformats.org/officeDocument/2006/relationships/image" Target="../media/image644.png"/><Relationship Id="rId8" Type="http://schemas.openxmlformats.org/officeDocument/2006/relationships/customXml" Target="../ink/ink4.xml"/><Relationship Id="rId51" Type="http://schemas.openxmlformats.org/officeDocument/2006/relationships/image" Target="../media/image631.png"/><Relationship Id="rId72" Type="http://schemas.openxmlformats.org/officeDocument/2006/relationships/customXml" Target="../ink/ink36.xml"/><Relationship Id="rId93" Type="http://schemas.openxmlformats.org/officeDocument/2006/relationships/image" Target="../media/image651.png"/><Relationship Id="rId98" Type="http://schemas.openxmlformats.org/officeDocument/2006/relationships/customXml" Target="../ink/ink49.xml"/></Relationships>
</file>

<file path=ppt/slides/_rels/slide5.xml.rels><?xml version="1.0" encoding="UTF-8" standalone="yes"?>
<Relationships xmlns="http://schemas.openxmlformats.org/package/2006/relationships"><Relationship Id="rId117" Type="http://schemas.openxmlformats.org/officeDocument/2006/relationships/image" Target="../media/image711.png"/><Relationship Id="rId21" Type="http://schemas.openxmlformats.org/officeDocument/2006/relationships/image" Target="../media/image664.png"/><Relationship Id="rId42" Type="http://schemas.openxmlformats.org/officeDocument/2006/relationships/customXml" Target="../ink/ink70.xml"/><Relationship Id="rId63" Type="http://schemas.openxmlformats.org/officeDocument/2006/relationships/image" Target="../media/image685.png"/><Relationship Id="rId84" Type="http://schemas.openxmlformats.org/officeDocument/2006/relationships/customXml" Target="../ink/ink91.xml"/><Relationship Id="rId138" Type="http://schemas.openxmlformats.org/officeDocument/2006/relationships/customXml" Target="../ink/ink118.xml"/><Relationship Id="rId159" Type="http://schemas.openxmlformats.org/officeDocument/2006/relationships/image" Target="../media/image731.png"/><Relationship Id="rId107" Type="http://schemas.openxmlformats.org/officeDocument/2006/relationships/image" Target="../media/image706.png"/><Relationship Id="rId11" Type="http://schemas.openxmlformats.org/officeDocument/2006/relationships/image" Target="../media/image659.png"/><Relationship Id="rId32" Type="http://schemas.openxmlformats.org/officeDocument/2006/relationships/customXml" Target="../ink/ink65.xml"/><Relationship Id="rId53" Type="http://schemas.openxmlformats.org/officeDocument/2006/relationships/image" Target="../media/image680.png"/><Relationship Id="rId74" Type="http://schemas.openxmlformats.org/officeDocument/2006/relationships/customXml" Target="../ink/ink86.xml"/><Relationship Id="rId128" Type="http://schemas.openxmlformats.org/officeDocument/2006/relationships/customXml" Target="../ink/ink113.xml"/><Relationship Id="rId149" Type="http://schemas.openxmlformats.org/officeDocument/2006/relationships/image" Target="../media/image726.png"/><Relationship Id="rId5" Type="http://schemas.openxmlformats.org/officeDocument/2006/relationships/image" Target="../media/image656.png"/><Relationship Id="rId95" Type="http://schemas.openxmlformats.org/officeDocument/2006/relationships/image" Target="../media/image701.png"/><Relationship Id="rId160" Type="http://schemas.openxmlformats.org/officeDocument/2006/relationships/customXml" Target="../ink/ink129.xml"/><Relationship Id="rId22" Type="http://schemas.openxmlformats.org/officeDocument/2006/relationships/customXml" Target="../ink/ink60.xml"/><Relationship Id="rId43" Type="http://schemas.openxmlformats.org/officeDocument/2006/relationships/image" Target="../media/image675.png"/><Relationship Id="rId64" Type="http://schemas.openxmlformats.org/officeDocument/2006/relationships/customXml" Target="../ink/ink81.xml"/><Relationship Id="rId118" Type="http://schemas.openxmlformats.org/officeDocument/2006/relationships/customXml" Target="../ink/ink108.xml"/><Relationship Id="rId139" Type="http://schemas.openxmlformats.org/officeDocument/2006/relationships/image" Target="../media/image721.png"/><Relationship Id="rId85" Type="http://schemas.openxmlformats.org/officeDocument/2006/relationships/image" Target="../media/image696.png"/><Relationship Id="rId150" Type="http://schemas.openxmlformats.org/officeDocument/2006/relationships/customXml" Target="../ink/ink124.xml"/><Relationship Id="rId12" Type="http://schemas.openxmlformats.org/officeDocument/2006/relationships/customXml" Target="../ink/ink55.xml"/><Relationship Id="rId17" Type="http://schemas.openxmlformats.org/officeDocument/2006/relationships/image" Target="../media/image662.png"/><Relationship Id="rId33" Type="http://schemas.openxmlformats.org/officeDocument/2006/relationships/image" Target="../media/image670.png"/><Relationship Id="rId38" Type="http://schemas.openxmlformats.org/officeDocument/2006/relationships/customXml" Target="../ink/ink68.xml"/><Relationship Id="rId59" Type="http://schemas.openxmlformats.org/officeDocument/2006/relationships/image" Target="../media/image683.png"/><Relationship Id="rId103" Type="http://schemas.openxmlformats.org/officeDocument/2006/relationships/image" Target="../media/image705.png"/><Relationship Id="rId108" Type="http://schemas.openxmlformats.org/officeDocument/2006/relationships/customXml" Target="../ink/ink103.xml"/><Relationship Id="rId124" Type="http://schemas.openxmlformats.org/officeDocument/2006/relationships/customXml" Target="../ink/ink111.xml"/><Relationship Id="rId129" Type="http://schemas.openxmlformats.org/officeDocument/2006/relationships/image" Target="../media/image716.png"/><Relationship Id="rId54" Type="http://schemas.openxmlformats.org/officeDocument/2006/relationships/customXml" Target="../ink/ink76.xml"/><Relationship Id="rId70" Type="http://schemas.openxmlformats.org/officeDocument/2006/relationships/customXml" Target="../ink/ink84.xml"/><Relationship Id="rId75" Type="http://schemas.openxmlformats.org/officeDocument/2006/relationships/image" Target="../media/image691.png"/><Relationship Id="rId91" Type="http://schemas.openxmlformats.org/officeDocument/2006/relationships/image" Target="../media/image699.png"/><Relationship Id="rId96" Type="http://schemas.openxmlformats.org/officeDocument/2006/relationships/customXml" Target="../ink/ink97.xml"/><Relationship Id="rId140" Type="http://schemas.openxmlformats.org/officeDocument/2006/relationships/customXml" Target="../ink/ink119.xml"/><Relationship Id="rId145" Type="http://schemas.openxmlformats.org/officeDocument/2006/relationships/image" Target="../media/image724.png"/><Relationship Id="rId161" Type="http://schemas.openxmlformats.org/officeDocument/2006/relationships/customXml" Target="../ink/ink130.xml"/><Relationship Id="rId1" Type="http://schemas.openxmlformats.org/officeDocument/2006/relationships/slideLayout" Target="../slideLayouts/slideLayout2.xml"/><Relationship Id="rId6" Type="http://schemas.openxmlformats.org/officeDocument/2006/relationships/customXml" Target="../ink/ink52.xml"/><Relationship Id="rId23" Type="http://schemas.openxmlformats.org/officeDocument/2006/relationships/image" Target="../media/image665.png"/><Relationship Id="rId28" Type="http://schemas.openxmlformats.org/officeDocument/2006/relationships/customXml" Target="../ink/ink63.xml"/><Relationship Id="rId49" Type="http://schemas.openxmlformats.org/officeDocument/2006/relationships/image" Target="../media/image678.png"/><Relationship Id="rId114" Type="http://schemas.openxmlformats.org/officeDocument/2006/relationships/customXml" Target="../ink/ink106.xml"/><Relationship Id="rId119" Type="http://schemas.openxmlformats.org/officeDocument/2006/relationships/image" Target="../media/image297.png"/><Relationship Id="rId44" Type="http://schemas.openxmlformats.org/officeDocument/2006/relationships/customXml" Target="../ink/ink71.xml"/><Relationship Id="rId60" Type="http://schemas.openxmlformats.org/officeDocument/2006/relationships/customXml" Target="../ink/ink79.xml"/><Relationship Id="rId65" Type="http://schemas.openxmlformats.org/officeDocument/2006/relationships/image" Target="../media/image686.png"/><Relationship Id="rId81" Type="http://schemas.openxmlformats.org/officeDocument/2006/relationships/image" Target="../media/image694.png"/><Relationship Id="rId86" Type="http://schemas.openxmlformats.org/officeDocument/2006/relationships/customXml" Target="../ink/ink92.xml"/><Relationship Id="rId130" Type="http://schemas.openxmlformats.org/officeDocument/2006/relationships/customXml" Target="../ink/ink114.xml"/><Relationship Id="rId135" Type="http://schemas.openxmlformats.org/officeDocument/2006/relationships/image" Target="../media/image719.png"/><Relationship Id="rId151" Type="http://schemas.openxmlformats.org/officeDocument/2006/relationships/image" Target="../media/image727.png"/><Relationship Id="rId156" Type="http://schemas.openxmlformats.org/officeDocument/2006/relationships/customXml" Target="../ink/ink127.xml"/><Relationship Id="rId13" Type="http://schemas.openxmlformats.org/officeDocument/2006/relationships/image" Target="../media/image660.png"/><Relationship Id="rId18" Type="http://schemas.openxmlformats.org/officeDocument/2006/relationships/customXml" Target="../ink/ink58.xml"/><Relationship Id="rId39" Type="http://schemas.openxmlformats.org/officeDocument/2006/relationships/image" Target="../media/image673.png"/><Relationship Id="rId109" Type="http://schemas.openxmlformats.org/officeDocument/2006/relationships/image" Target="../media/image707.png"/><Relationship Id="rId34" Type="http://schemas.openxmlformats.org/officeDocument/2006/relationships/customXml" Target="../ink/ink66.xml"/><Relationship Id="rId50" Type="http://schemas.openxmlformats.org/officeDocument/2006/relationships/customXml" Target="../ink/ink74.xml"/><Relationship Id="rId55" Type="http://schemas.openxmlformats.org/officeDocument/2006/relationships/image" Target="../media/image681.png"/><Relationship Id="rId76" Type="http://schemas.openxmlformats.org/officeDocument/2006/relationships/customXml" Target="../ink/ink87.xml"/><Relationship Id="rId97" Type="http://schemas.openxmlformats.org/officeDocument/2006/relationships/image" Target="../media/image702.png"/><Relationship Id="rId104" Type="http://schemas.openxmlformats.org/officeDocument/2006/relationships/customXml" Target="../ink/ink101.xml"/><Relationship Id="rId120" Type="http://schemas.openxmlformats.org/officeDocument/2006/relationships/customXml" Target="../ink/ink109.xml"/><Relationship Id="rId125" Type="http://schemas.openxmlformats.org/officeDocument/2006/relationships/image" Target="../media/image714.png"/><Relationship Id="rId141" Type="http://schemas.openxmlformats.org/officeDocument/2006/relationships/image" Target="../media/image722.png"/><Relationship Id="rId146" Type="http://schemas.openxmlformats.org/officeDocument/2006/relationships/customXml" Target="../ink/ink122.xml"/><Relationship Id="rId7" Type="http://schemas.openxmlformats.org/officeDocument/2006/relationships/image" Target="../media/image657.png"/><Relationship Id="rId71" Type="http://schemas.openxmlformats.org/officeDocument/2006/relationships/image" Target="../media/image689.png"/><Relationship Id="rId92" Type="http://schemas.openxmlformats.org/officeDocument/2006/relationships/customXml" Target="../ink/ink95.xml"/><Relationship Id="rId162" Type="http://schemas.openxmlformats.org/officeDocument/2006/relationships/image" Target="../media/image732.png"/><Relationship Id="rId2" Type="http://schemas.openxmlformats.org/officeDocument/2006/relationships/customXml" Target="../ink/ink50.xml"/><Relationship Id="rId29" Type="http://schemas.openxmlformats.org/officeDocument/2006/relationships/image" Target="../media/image668.png"/><Relationship Id="rId24" Type="http://schemas.openxmlformats.org/officeDocument/2006/relationships/customXml" Target="../ink/ink61.xml"/><Relationship Id="rId40" Type="http://schemas.openxmlformats.org/officeDocument/2006/relationships/customXml" Target="../ink/ink69.xml"/><Relationship Id="rId45" Type="http://schemas.openxmlformats.org/officeDocument/2006/relationships/image" Target="../media/image676.png"/><Relationship Id="rId66" Type="http://schemas.openxmlformats.org/officeDocument/2006/relationships/customXml" Target="../ink/ink82.xml"/><Relationship Id="rId87" Type="http://schemas.openxmlformats.org/officeDocument/2006/relationships/image" Target="../media/image697.png"/><Relationship Id="rId110" Type="http://schemas.openxmlformats.org/officeDocument/2006/relationships/customXml" Target="../ink/ink104.xml"/><Relationship Id="rId115" Type="http://schemas.openxmlformats.org/officeDocument/2006/relationships/image" Target="../media/image710.png"/><Relationship Id="rId131" Type="http://schemas.openxmlformats.org/officeDocument/2006/relationships/image" Target="../media/image717.png"/><Relationship Id="rId136" Type="http://schemas.openxmlformats.org/officeDocument/2006/relationships/customXml" Target="../ink/ink117.xml"/><Relationship Id="rId157" Type="http://schemas.openxmlformats.org/officeDocument/2006/relationships/image" Target="../media/image730.png"/><Relationship Id="rId61" Type="http://schemas.openxmlformats.org/officeDocument/2006/relationships/image" Target="../media/image684.png"/><Relationship Id="rId82" Type="http://schemas.openxmlformats.org/officeDocument/2006/relationships/customXml" Target="../ink/ink90.xml"/><Relationship Id="rId152" Type="http://schemas.openxmlformats.org/officeDocument/2006/relationships/customXml" Target="../ink/ink125.xml"/><Relationship Id="rId19" Type="http://schemas.openxmlformats.org/officeDocument/2006/relationships/image" Target="../media/image663.png"/><Relationship Id="rId14" Type="http://schemas.openxmlformats.org/officeDocument/2006/relationships/customXml" Target="../ink/ink56.xml"/><Relationship Id="rId30" Type="http://schemas.openxmlformats.org/officeDocument/2006/relationships/customXml" Target="../ink/ink64.xml"/><Relationship Id="rId35" Type="http://schemas.openxmlformats.org/officeDocument/2006/relationships/image" Target="../media/image671.png"/><Relationship Id="rId56" Type="http://schemas.openxmlformats.org/officeDocument/2006/relationships/customXml" Target="../ink/ink77.xml"/><Relationship Id="rId77" Type="http://schemas.openxmlformats.org/officeDocument/2006/relationships/image" Target="../media/image692.png"/><Relationship Id="rId100" Type="http://schemas.openxmlformats.org/officeDocument/2006/relationships/customXml" Target="../ink/ink99.xml"/><Relationship Id="rId105" Type="http://schemas.openxmlformats.org/officeDocument/2006/relationships/image" Target="../media/image418.png"/><Relationship Id="rId126" Type="http://schemas.openxmlformats.org/officeDocument/2006/relationships/customXml" Target="../ink/ink112.xml"/><Relationship Id="rId147" Type="http://schemas.openxmlformats.org/officeDocument/2006/relationships/image" Target="../media/image725.png"/><Relationship Id="rId8" Type="http://schemas.openxmlformats.org/officeDocument/2006/relationships/customXml" Target="../ink/ink53.xml"/><Relationship Id="rId51" Type="http://schemas.openxmlformats.org/officeDocument/2006/relationships/image" Target="../media/image679.png"/><Relationship Id="rId72" Type="http://schemas.openxmlformats.org/officeDocument/2006/relationships/customXml" Target="../ink/ink85.xml"/><Relationship Id="rId93" Type="http://schemas.openxmlformats.org/officeDocument/2006/relationships/image" Target="../media/image700.png"/><Relationship Id="rId98" Type="http://schemas.openxmlformats.org/officeDocument/2006/relationships/customXml" Target="../ink/ink98.xml"/><Relationship Id="rId121" Type="http://schemas.openxmlformats.org/officeDocument/2006/relationships/image" Target="../media/image712.png"/><Relationship Id="rId142" Type="http://schemas.openxmlformats.org/officeDocument/2006/relationships/customXml" Target="../ink/ink120.xml"/><Relationship Id="rId3" Type="http://schemas.openxmlformats.org/officeDocument/2006/relationships/image" Target="../media/image655.png"/><Relationship Id="rId25" Type="http://schemas.openxmlformats.org/officeDocument/2006/relationships/image" Target="../media/image666.png"/><Relationship Id="rId46" Type="http://schemas.openxmlformats.org/officeDocument/2006/relationships/customXml" Target="../ink/ink72.xml"/><Relationship Id="rId67" Type="http://schemas.openxmlformats.org/officeDocument/2006/relationships/image" Target="../media/image687.png"/><Relationship Id="rId116" Type="http://schemas.openxmlformats.org/officeDocument/2006/relationships/customXml" Target="../ink/ink107.xml"/><Relationship Id="rId137" Type="http://schemas.openxmlformats.org/officeDocument/2006/relationships/image" Target="../media/image720.png"/><Relationship Id="rId158" Type="http://schemas.openxmlformats.org/officeDocument/2006/relationships/customXml" Target="../ink/ink128.xml"/><Relationship Id="rId20" Type="http://schemas.openxmlformats.org/officeDocument/2006/relationships/customXml" Target="../ink/ink59.xml"/><Relationship Id="rId41" Type="http://schemas.openxmlformats.org/officeDocument/2006/relationships/image" Target="../media/image674.png"/><Relationship Id="rId62" Type="http://schemas.openxmlformats.org/officeDocument/2006/relationships/customXml" Target="../ink/ink80.xml"/><Relationship Id="rId83" Type="http://schemas.openxmlformats.org/officeDocument/2006/relationships/image" Target="../media/image695.png"/><Relationship Id="rId88" Type="http://schemas.openxmlformats.org/officeDocument/2006/relationships/customXml" Target="../ink/ink93.xml"/><Relationship Id="rId111" Type="http://schemas.openxmlformats.org/officeDocument/2006/relationships/image" Target="../media/image708.png"/><Relationship Id="rId132" Type="http://schemas.openxmlformats.org/officeDocument/2006/relationships/customXml" Target="../ink/ink115.xml"/><Relationship Id="rId153" Type="http://schemas.openxmlformats.org/officeDocument/2006/relationships/image" Target="../media/image728.png"/><Relationship Id="rId15" Type="http://schemas.openxmlformats.org/officeDocument/2006/relationships/image" Target="../media/image661.png"/><Relationship Id="rId36" Type="http://schemas.openxmlformats.org/officeDocument/2006/relationships/customXml" Target="../ink/ink67.xml"/><Relationship Id="rId57" Type="http://schemas.openxmlformats.org/officeDocument/2006/relationships/image" Target="../media/image682.png"/><Relationship Id="rId106" Type="http://schemas.openxmlformats.org/officeDocument/2006/relationships/customXml" Target="../ink/ink102.xml"/><Relationship Id="rId127" Type="http://schemas.openxmlformats.org/officeDocument/2006/relationships/image" Target="../media/image715.png"/><Relationship Id="rId10" Type="http://schemas.openxmlformats.org/officeDocument/2006/relationships/customXml" Target="../ink/ink54.xml"/><Relationship Id="rId31" Type="http://schemas.openxmlformats.org/officeDocument/2006/relationships/image" Target="../media/image669.png"/><Relationship Id="rId52" Type="http://schemas.openxmlformats.org/officeDocument/2006/relationships/customXml" Target="../ink/ink75.xml"/><Relationship Id="rId73" Type="http://schemas.openxmlformats.org/officeDocument/2006/relationships/image" Target="../media/image690.png"/><Relationship Id="rId78" Type="http://schemas.openxmlformats.org/officeDocument/2006/relationships/customXml" Target="../ink/ink88.xml"/><Relationship Id="rId94" Type="http://schemas.openxmlformats.org/officeDocument/2006/relationships/customXml" Target="../ink/ink96.xml"/><Relationship Id="rId99" Type="http://schemas.openxmlformats.org/officeDocument/2006/relationships/image" Target="../media/image703.png"/><Relationship Id="rId101" Type="http://schemas.openxmlformats.org/officeDocument/2006/relationships/image" Target="../media/image704.png"/><Relationship Id="rId122" Type="http://schemas.openxmlformats.org/officeDocument/2006/relationships/customXml" Target="../ink/ink110.xml"/><Relationship Id="rId143" Type="http://schemas.openxmlformats.org/officeDocument/2006/relationships/image" Target="../media/image723.png"/><Relationship Id="rId148" Type="http://schemas.openxmlformats.org/officeDocument/2006/relationships/customXml" Target="../ink/ink123.xml"/><Relationship Id="rId4" Type="http://schemas.openxmlformats.org/officeDocument/2006/relationships/customXml" Target="../ink/ink51.xml"/><Relationship Id="rId9" Type="http://schemas.openxmlformats.org/officeDocument/2006/relationships/image" Target="../media/image658.png"/><Relationship Id="rId26" Type="http://schemas.openxmlformats.org/officeDocument/2006/relationships/customXml" Target="../ink/ink62.xml"/><Relationship Id="rId47" Type="http://schemas.openxmlformats.org/officeDocument/2006/relationships/image" Target="../media/image677.png"/><Relationship Id="rId68" Type="http://schemas.openxmlformats.org/officeDocument/2006/relationships/customXml" Target="../ink/ink83.xml"/><Relationship Id="rId89" Type="http://schemas.openxmlformats.org/officeDocument/2006/relationships/image" Target="../media/image698.png"/><Relationship Id="rId112" Type="http://schemas.openxmlformats.org/officeDocument/2006/relationships/customXml" Target="../ink/ink105.xml"/><Relationship Id="rId133" Type="http://schemas.openxmlformats.org/officeDocument/2006/relationships/image" Target="../media/image718.png"/><Relationship Id="rId154" Type="http://schemas.openxmlformats.org/officeDocument/2006/relationships/customXml" Target="../ink/ink126.xml"/><Relationship Id="rId16" Type="http://schemas.openxmlformats.org/officeDocument/2006/relationships/customXml" Target="../ink/ink57.xml"/><Relationship Id="rId37" Type="http://schemas.openxmlformats.org/officeDocument/2006/relationships/image" Target="../media/image672.png"/><Relationship Id="rId58" Type="http://schemas.openxmlformats.org/officeDocument/2006/relationships/customXml" Target="../ink/ink78.xml"/><Relationship Id="rId79" Type="http://schemas.openxmlformats.org/officeDocument/2006/relationships/image" Target="../media/image693.png"/><Relationship Id="rId102" Type="http://schemas.openxmlformats.org/officeDocument/2006/relationships/customXml" Target="../ink/ink100.xml"/><Relationship Id="rId123" Type="http://schemas.openxmlformats.org/officeDocument/2006/relationships/image" Target="../media/image713.png"/><Relationship Id="rId144" Type="http://schemas.openxmlformats.org/officeDocument/2006/relationships/customXml" Target="../ink/ink121.xml"/><Relationship Id="rId90" Type="http://schemas.openxmlformats.org/officeDocument/2006/relationships/customXml" Target="../ink/ink94.xml"/><Relationship Id="rId27" Type="http://schemas.openxmlformats.org/officeDocument/2006/relationships/image" Target="../media/image667.png"/><Relationship Id="rId48" Type="http://schemas.openxmlformats.org/officeDocument/2006/relationships/customXml" Target="../ink/ink73.xml"/><Relationship Id="rId69" Type="http://schemas.openxmlformats.org/officeDocument/2006/relationships/image" Target="../media/image688.png"/><Relationship Id="rId113" Type="http://schemas.openxmlformats.org/officeDocument/2006/relationships/image" Target="../media/image709.png"/><Relationship Id="rId134" Type="http://schemas.openxmlformats.org/officeDocument/2006/relationships/customXml" Target="../ink/ink116.xml"/><Relationship Id="rId80" Type="http://schemas.openxmlformats.org/officeDocument/2006/relationships/customXml" Target="../ink/ink89.xml"/><Relationship Id="rId155" Type="http://schemas.openxmlformats.org/officeDocument/2006/relationships/image" Target="../media/image729.png"/></Relationships>
</file>

<file path=ppt/slides/_rels/slide6.xml.rels><?xml version="1.0" encoding="UTF-8" standalone="yes"?>
<Relationships xmlns="http://schemas.openxmlformats.org/package/2006/relationships"><Relationship Id="rId117" Type="http://schemas.openxmlformats.org/officeDocument/2006/relationships/image" Target="../media/image762.png"/><Relationship Id="rId21" Type="http://schemas.openxmlformats.org/officeDocument/2006/relationships/image" Target="../media/image664.png"/><Relationship Id="rId42" Type="http://schemas.openxmlformats.org/officeDocument/2006/relationships/customXml" Target="../ink/ink151.xml"/><Relationship Id="rId63" Type="http://schemas.openxmlformats.org/officeDocument/2006/relationships/image" Target="../media/image736.png"/><Relationship Id="rId84" Type="http://schemas.openxmlformats.org/officeDocument/2006/relationships/customXml" Target="../ink/ink172.xml"/><Relationship Id="rId138" Type="http://schemas.openxmlformats.org/officeDocument/2006/relationships/customXml" Target="../ink/ink199.xml"/><Relationship Id="rId159" Type="http://schemas.openxmlformats.org/officeDocument/2006/relationships/image" Target="../media/image783.png"/><Relationship Id="rId170" Type="http://schemas.openxmlformats.org/officeDocument/2006/relationships/customXml" Target="../ink/ink215.xml"/><Relationship Id="rId191" Type="http://schemas.openxmlformats.org/officeDocument/2006/relationships/customXml" Target="../ink/ink226.xml"/><Relationship Id="rId205" Type="http://schemas.openxmlformats.org/officeDocument/2006/relationships/customXml" Target="../ink/ink233.xml"/><Relationship Id="rId107" Type="http://schemas.openxmlformats.org/officeDocument/2006/relationships/image" Target="../media/image757.png"/><Relationship Id="rId11" Type="http://schemas.openxmlformats.org/officeDocument/2006/relationships/image" Target="../media/image659.png"/><Relationship Id="rId32" Type="http://schemas.openxmlformats.org/officeDocument/2006/relationships/customXml" Target="../ink/ink146.xml"/><Relationship Id="rId53" Type="http://schemas.openxmlformats.org/officeDocument/2006/relationships/image" Target="../media/image680.png"/><Relationship Id="rId74" Type="http://schemas.openxmlformats.org/officeDocument/2006/relationships/customXml" Target="../ink/ink167.xml"/><Relationship Id="rId128" Type="http://schemas.openxmlformats.org/officeDocument/2006/relationships/customXml" Target="../ink/ink194.xml"/><Relationship Id="rId149" Type="http://schemas.openxmlformats.org/officeDocument/2006/relationships/image" Target="../media/image778.png"/><Relationship Id="rId5" Type="http://schemas.openxmlformats.org/officeDocument/2006/relationships/image" Target="../media/image656.png"/><Relationship Id="rId95" Type="http://schemas.openxmlformats.org/officeDocument/2006/relationships/image" Target="../media/image751.png"/><Relationship Id="rId160" Type="http://schemas.openxmlformats.org/officeDocument/2006/relationships/customXml" Target="../ink/ink210.xml"/><Relationship Id="rId181" Type="http://schemas.openxmlformats.org/officeDocument/2006/relationships/customXml" Target="../ink/ink221.xml"/><Relationship Id="rId22" Type="http://schemas.openxmlformats.org/officeDocument/2006/relationships/customXml" Target="../ink/ink141.xml"/><Relationship Id="rId43" Type="http://schemas.openxmlformats.org/officeDocument/2006/relationships/image" Target="../media/image675.png"/><Relationship Id="rId64" Type="http://schemas.openxmlformats.org/officeDocument/2006/relationships/customXml" Target="../ink/ink162.xml"/><Relationship Id="rId118" Type="http://schemas.openxmlformats.org/officeDocument/2006/relationships/customXml" Target="../ink/ink189.xml"/><Relationship Id="rId139" Type="http://schemas.openxmlformats.org/officeDocument/2006/relationships/image" Target="../media/image773.png"/><Relationship Id="rId85" Type="http://schemas.openxmlformats.org/officeDocument/2006/relationships/image" Target="../media/image746.png"/><Relationship Id="rId150" Type="http://schemas.openxmlformats.org/officeDocument/2006/relationships/customXml" Target="../ink/ink205.xml"/><Relationship Id="rId171" Type="http://schemas.openxmlformats.org/officeDocument/2006/relationships/image" Target="../media/image789.png"/><Relationship Id="rId192" Type="http://schemas.openxmlformats.org/officeDocument/2006/relationships/image" Target="../media/image798.png"/><Relationship Id="rId206" Type="http://schemas.openxmlformats.org/officeDocument/2006/relationships/image" Target="../media/image804.png"/><Relationship Id="rId12" Type="http://schemas.openxmlformats.org/officeDocument/2006/relationships/customXml" Target="../ink/ink136.xml"/><Relationship Id="rId33" Type="http://schemas.openxmlformats.org/officeDocument/2006/relationships/image" Target="../media/image670.png"/><Relationship Id="rId108" Type="http://schemas.openxmlformats.org/officeDocument/2006/relationships/customXml" Target="../ink/ink184.xml"/><Relationship Id="rId129" Type="http://schemas.openxmlformats.org/officeDocument/2006/relationships/image" Target="../media/image768.png"/><Relationship Id="rId54" Type="http://schemas.openxmlformats.org/officeDocument/2006/relationships/customXml" Target="../ink/ink157.xml"/><Relationship Id="rId75" Type="http://schemas.openxmlformats.org/officeDocument/2006/relationships/image" Target="../media/image742.png"/><Relationship Id="rId96" Type="http://schemas.openxmlformats.org/officeDocument/2006/relationships/customXml" Target="../ink/ink178.xml"/><Relationship Id="rId140" Type="http://schemas.openxmlformats.org/officeDocument/2006/relationships/customXml" Target="../ink/ink200.xml"/><Relationship Id="rId161" Type="http://schemas.openxmlformats.org/officeDocument/2006/relationships/image" Target="../media/image784.png"/><Relationship Id="rId182" Type="http://schemas.openxmlformats.org/officeDocument/2006/relationships/image" Target="../media/image794.png"/><Relationship Id="rId6" Type="http://schemas.openxmlformats.org/officeDocument/2006/relationships/customXml" Target="../ink/ink133.xml"/><Relationship Id="rId23" Type="http://schemas.openxmlformats.org/officeDocument/2006/relationships/image" Target="../media/image665.png"/><Relationship Id="rId119" Type="http://schemas.openxmlformats.org/officeDocument/2006/relationships/image" Target="../media/image763.png"/><Relationship Id="rId44" Type="http://schemas.openxmlformats.org/officeDocument/2006/relationships/customXml" Target="../ink/ink152.xml"/><Relationship Id="rId65" Type="http://schemas.openxmlformats.org/officeDocument/2006/relationships/image" Target="../media/image737.png"/><Relationship Id="rId86" Type="http://schemas.openxmlformats.org/officeDocument/2006/relationships/customXml" Target="../ink/ink173.xml"/><Relationship Id="rId130" Type="http://schemas.openxmlformats.org/officeDocument/2006/relationships/customXml" Target="../ink/ink195.xml"/><Relationship Id="rId151" Type="http://schemas.openxmlformats.org/officeDocument/2006/relationships/image" Target="../media/image779.png"/><Relationship Id="rId172" Type="http://schemas.openxmlformats.org/officeDocument/2006/relationships/customXml" Target="../ink/ink216.xml"/><Relationship Id="rId193" Type="http://schemas.openxmlformats.org/officeDocument/2006/relationships/customXml" Target="../ink/ink227.xml"/><Relationship Id="rId207" Type="http://schemas.openxmlformats.org/officeDocument/2006/relationships/customXml" Target="../ink/ink234.xml"/><Relationship Id="rId13" Type="http://schemas.openxmlformats.org/officeDocument/2006/relationships/image" Target="../media/image660.png"/><Relationship Id="rId109" Type="http://schemas.openxmlformats.org/officeDocument/2006/relationships/image" Target="../media/image758.png"/><Relationship Id="rId34" Type="http://schemas.openxmlformats.org/officeDocument/2006/relationships/customXml" Target="../ink/ink147.xml"/><Relationship Id="rId55" Type="http://schemas.openxmlformats.org/officeDocument/2006/relationships/image" Target="../media/image681.png"/><Relationship Id="rId76" Type="http://schemas.openxmlformats.org/officeDocument/2006/relationships/customXml" Target="../ink/ink168.xml"/><Relationship Id="rId97" Type="http://schemas.openxmlformats.org/officeDocument/2006/relationships/image" Target="../media/image752.png"/><Relationship Id="rId120" Type="http://schemas.openxmlformats.org/officeDocument/2006/relationships/customXml" Target="../ink/ink190.xml"/><Relationship Id="rId141" Type="http://schemas.openxmlformats.org/officeDocument/2006/relationships/image" Target="../media/image774.png"/><Relationship Id="rId7" Type="http://schemas.openxmlformats.org/officeDocument/2006/relationships/image" Target="../media/image657.png"/><Relationship Id="rId162" Type="http://schemas.openxmlformats.org/officeDocument/2006/relationships/customXml" Target="../ink/ink211.xml"/><Relationship Id="rId183" Type="http://schemas.openxmlformats.org/officeDocument/2006/relationships/customXml" Target="../ink/ink222.xml"/><Relationship Id="rId24" Type="http://schemas.openxmlformats.org/officeDocument/2006/relationships/customXml" Target="../ink/ink142.xml"/><Relationship Id="rId45" Type="http://schemas.openxmlformats.org/officeDocument/2006/relationships/image" Target="../media/image676.png"/><Relationship Id="rId66" Type="http://schemas.openxmlformats.org/officeDocument/2006/relationships/customXml" Target="../ink/ink163.xml"/><Relationship Id="rId87" Type="http://schemas.openxmlformats.org/officeDocument/2006/relationships/image" Target="../media/image747.png"/><Relationship Id="rId110" Type="http://schemas.openxmlformats.org/officeDocument/2006/relationships/customXml" Target="../ink/ink185.xml"/><Relationship Id="rId131" Type="http://schemas.openxmlformats.org/officeDocument/2006/relationships/image" Target="../media/image769.png"/><Relationship Id="rId61" Type="http://schemas.openxmlformats.org/officeDocument/2006/relationships/image" Target="../media/image735.png"/><Relationship Id="rId82" Type="http://schemas.openxmlformats.org/officeDocument/2006/relationships/customXml" Target="../ink/ink171.xml"/><Relationship Id="rId152" Type="http://schemas.openxmlformats.org/officeDocument/2006/relationships/customXml" Target="../ink/ink206.xml"/><Relationship Id="rId173" Type="http://schemas.openxmlformats.org/officeDocument/2006/relationships/image" Target="../media/image790.png"/><Relationship Id="rId194" Type="http://schemas.openxmlformats.org/officeDocument/2006/relationships/image" Target="../media/image651.png"/><Relationship Id="rId199" Type="http://schemas.openxmlformats.org/officeDocument/2006/relationships/customXml" Target="../ink/ink230.xml"/><Relationship Id="rId203" Type="http://schemas.openxmlformats.org/officeDocument/2006/relationships/customXml" Target="../ink/ink232.xml"/><Relationship Id="rId208" Type="http://schemas.openxmlformats.org/officeDocument/2006/relationships/customXml" Target="../ink/ink235.xml"/><Relationship Id="rId19" Type="http://schemas.openxmlformats.org/officeDocument/2006/relationships/image" Target="../media/image663.png"/><Relationship Id="rId14" Type="http://schemas.openxmlformats.org/officeDocument/2006/relationships/customXml" Target="../ink/ink137.xml"/><Relationship Id="rId30" Type="http://schemas.openxmlformats.org/officeDocument/2006/relationships/customXml" Target="../ink/ink145.xml"/><Relationship Id="rId35" Type="http://schemas.openxmlformats.org/officeDocument/2006/relationships/image" Target="../media/image671.png"/><Relationship Id="rId56" Type="http://schemas.openxmlformats.org/officeDocument/2006/relationships/customXml" Target="../ink/ink158.xml"/><Relationship Id="rId77" Type="http://schemas.openxmlformats.org/officeDocument/2006/relationships/image" Target="../media/image647.png"/><Relationship Id="rId100" Type="http://schemas.openxmlformats.org/officeDocument/2006/relationships/customXml" Target="../ink/ink180.xml"/><Relationship Id="rId105" Type="http://schemas.openxmlformats.org/officeDocument/2006/relationships/image" Target="../media/image756.png"/><Relationship Id="rId126" Type="http://schemas.openxmlformats.org/officeDocument/2006/relationships/customXml" Target="../ink/ink193.xml"/><Relationship Id="rId147" Type="http://schemas.openxmlformats.org/officeDocument/2006/relationships/image" Target="../media/image777.png"/><Relationship Id="rId168" Type="http://schemas.openxmlformats.org/officeDocument/2006/relationships/customXml" Target="../ink/ink214.xml"/><Relationship Id="rId8" Type="http://schemas.openxmlformats.org/officeDocument/2006/relationships/customXml" Target="../ink/ink134.xml"/><Relationship Id="rId51" Type="http://schemas.openxmlformats.org/officeDocument/2006/relationships/image" Target="../media/image679.png"/><Relationship Id="rId72" Type="http://schemas.openxmlformats.org/officeDocument/2006/relationships/customXml" Target="../ink/ink166.xml"/><Relationship Id="rId93" Type="http://schemas.openxmlformats.org/officeDocument/2006/relationships/image" Target="../media/image750.png"/><Relationship Id="rId98" Type="http://schemas.openxmlformats.org/officeDocument/2006/relationships/customXml" Target="../ink/ink179.xml"/><Relationship Id="rId121" Type="http://schemas.openxmlformats.org/officeDocument/2006/relationships/image" Target="../media/image764.png"/><Relationship Id="rId142" Type="http://schemas.openxmlformats.org/officeDocument/2006/relationships/customXml" Target="../ink/ink201.xml"/><Relationship Id="rId163" Type="http://schemas.openxmlformats.org/officeDocument/2006/relationships/image" Target="../media/image785.png"/><Relationship Id="rId184" Type="http://schemas.openxmlformats.org/officeDocument/2006/relationships/image" Target="../media/image795.png"/><Relationship Id="rId189" Type="http://schemas.openxmlformats.org/officeDocument/2006/relationships/customXml" Target="../ink/ink225.xml"/><Relationship Id="rId3" Type="http://schemas.openxmlformats.org/officeDocument/2006/relationships/image" Target="../media/image655.png"/><Relationship Id="rId25" Type="http://schemas.openxmlformats.org/officeDocument/2006/relationships/image" Target="../media/image666.png"/><Relationship Id="rId46" Type="http://schemas.openxmlformats.org/officeDocument/2006/relationships/customXml" Target="../ink/ink153.xml"/><Relationship Id="rId67" Type="http://schemas.openxmlformats.org/officeDocument/2006/relationships/image" Target="../media/image738.png"/><Relationship Id="rId116" Type="http://schemas.openxmlformats.org/officeDocument/2006/relationships/customXml" Target="../ink/ink188.xml"/><Relationship Id="rId137" Type="http://schemas.openxmlformats.org/officeDocument/2006/relationships/image" Target="../media/image772.png"/><Relationship Id="rId158" Type="http://schemas.openxmlformats.org/officeDocument/2006/relationships/customXml" Target="../ink/ink209.xml"/><Relationship Id="rId20" Type="http://schemas.openxmlformats.org/officeDocument/2006/relationships/customXml" Target="../ink/ink140.xml"/><Relationship Id="rId41" Type="http://schemas.openxmlformats.org/officeDocument/2006/relationships/image" Target="../media/image674.png"/><Relationship Id="rId62" Type="http://schemas.openxmlformats.org/officeDocument/2006/relationships/customXml" Target="../ink/ink161.xml"/><Relationship Id="rId83" Type="http://schemas.openxmlformats.org/officeDocument/2006/relationships/image" Target="../media/image745.png"/><Relationship Id="rId88" Type="http://schemas.openxmlformats.org/officeDocument/2006/relationships/customXml" Target="../ink/ink174.xml"/><Relationship Id="rId111" Type="http://schemas.openxmlformats.org/officeDocument/2006/relationships/image" Target="../media/image759.png"/><Relationship Id="rId132" Type="http://schemas.openxmlformats.org/officeDocument/2006/relationships/customXml" Target="../ink/ink196.xml"/><Relationship Id="rId153" Type="http://schemas.openxmlformats.org/officeDocument/2006/relationships/image" Target="../media/image780.png"/><Relationship Id="rId174" Type="http://schemas.openxmlformats.org/officeDocument/2006/relationships/customXml" Target="../ink/ink217.xml"/><Relationship Id="rId179" Type="http://schemas.openxmlformats.org/officeDocument/2006/relationships/customXml" Target="../ink/ink220.xml"/><Relationship Id="rId195" Type="http://schemas.openxmlformats.org/officeDocument/2006/relationships/customXml" Target="../ink/ink228.xml"/><Relationship Id="rId209" Type="http://schemas.openxmlformats.org/officeDocument/2006/relationships/image" Target="../media/image805.png"/><Relationship Id="rId190" Type="http://schemas.openxmlformats.org/officeDocument/2006/relationships/image" Target="../media/image797.png"/><Relationship Id="rId204" Type="http://schemas.openxmlformats.org/officeDocument/2006/relationships/image" Target="../media/image803.png"/><Relationship Id="rId15" Type="http://schemas.openxmlformats.org/officeDocument/2006/relationships/image" Target="../media/image661.png"/><Relationship Id="rId36" Type="http://schemas.openxmlformats.org/officeDocument/2006/relationships/customXml" Target="../ink/ink148.xml"/><Relationship Id="rId57" Type="http://schemas.openxmlformats.org/officeDocument/2006/relationships/image" Target="../media/image733.png"/><Relationship Id="rId106" Type="http://schemas.openxmlformats.org/officeDocument/2006/relationships/customXml" Target="../ink/ink183.xml"/><Relationship Id="rId127" Type="http://schemas.openxmlformats.org/officeDocument/2006/relationships/image" Target="../media/image767.png"/><Relationship Id="rId10" Type="http://schemas.openxmlformats.org/officeDocument/2006/relationships/customXml" Target="../ink/ink135.xml"/><Relationship Id="rId31" Type="http://schemas.openxmlformats.org/officeDocument/2006/relationships/image" Target="../media/image669.png"/><Relationship Id="rId52" Type="http://schemas.openxmlformats.org/officeDocument/2006/relationships/customXml" Target="../ink/ink156.xml"/><Relationship Id="rId73" Type="http://schemas.openxmlformats.org/officeDocument/2006/relationships/image" Target="../media/image741.png"/><Relationship Id="rId78" Type="http://schemas.openxmlformats.org/officeDocument/2006/relationships/customXml" Target="../ink/ink169.xml"/><Relationship Id="rId94" Type="http://schemas.openxmlformats.org/officeDocument/2006/relationships/customXml" Target="../ink/ink177.xml"/><Relationship Id="rId99" Type="http://schemas.openxmlformats.org/officeDocument/2006/relationships/image" Target="../media/image753.png"/><Relationship Id="rId101" Type="http://schemas.openxmlformats.org/officeDocument/2006/relationships/image" Target="../media/image754.png"/><Relationship Id="rId122" Type="http://schemas.openxmlformats.org/officeDocument/2006/relationships/customXml" Target="../ink/ink191.xml"/><Relationship Id="rId143" Type="http://schemas.openxmlformats.org/officeDocument/2006/relationships/image" Target="../media/image775.png"/><Relationship Id="rId148" Type="http://schemas.openxmlformats.org/officeDocument/2006/relationships/customXml" Target="../ink/ink204.xml"/><Relationship Id="rId164" Type="http://schemas.openxmlformats.org/officeDocument/2006/relationships/customXml" Target="../ink/ink212.xml"/><Relationship Id="rId169" Type="http://schemas.openxmlformats.org/officeDocument/2006/relationships/image" Target="../media/image788.png"/><Relationship Id="rId185" Type="http://schemas.openxmlformats.org/officeDocument/2006/relationships/customXml" Target="../ink/ink223.xml"/><Relationship Id="rId4" Type="http://schemas.openxmlformats.org/officeDocument/2006/relationships/customXml" Target="../ink/ink132.xml"/><Relationship Id="rId9" Type="http://schemas.openxmlformats.org/officeDocument/2006/relationships/image" Target="../media/image658.png"/><Relationship Id="rId180" Type="http://schemas.openxmlformats.org/officeDocument/2006/relationships/image" Target="../media/image793.png"/><Relationship Id="rId210" Type="http://schemas.openxmlformats.org/officeDocument/2006/relationships/customXml" Target="../ink/ink236.xml"/><Relationship Id="rId26" Type="http://schemas.openxmlformats.org/officeDocument/2006/relationships/customXml" Target="../ink/ink143.xml"/><Relationship Id="rId47" Type="http://schemas.openxmlformats.org/officeDocument/2006/relationships/image" Target="../media/image677.png"/><Relationship Id="rId68" Type="http://schemas.openxmlformats.org/officeDocument/2006/relationships/customXml" Target="../ink/ink164.xml"/><Relationship Id="rId89" Type="http://schemas.openxmlformats.org/officeDocument/2006/relationships/image" Target="../media/image748.png"/><Relationship Id="rId112" Type="http://schemas.openxmlformats.org/officeDocument/2006/relationships/customXml" Target="../ink/ink186.xml"/><Relationship Id="rId133" Type="http://schemas.openxmlformats.org/officeDocument/2006/relationships/image" Target="../media/image770.png"/><Relationship Id="rId154" Type="http://schemas.openxmlformats.org/officeDocument/2006/relationships/customXml" Target="../ink/ink207.xml"/><Relationship Id="rId175" Type="http://schemas.openxmlformats.org/officeDocument/2006/relationships/image" Target="../media/image791.png"/><Relationship Id="rId196" Type="http://schemas.openxmlformats.org/officeDocument/2006/relationships/image" Target="../media/image799.png"/><Relationship Id="rId200" Type="http://schemas.openxmlformats.org/officeDocument/2006/relationships/image" Target="../media/image801.png"/><Relationship Id="rId16" Type="http://schemas.openxmlformats.org/officeDocument/2006/relationships/customXml" Target="../ink/ink138.xml"/><Relationship Id="rId37" Type="http://schemas.openxmlformats.org/officeDocument/2006/relationships/image" Target="../media/image672.png"/><Relationship Id="rId58" Type="http://schemas.openxmlformats.org/officeDocument/2006/relationships/customXml" Target="../ink/ink159.xml"/><Relationship Id="rId79" Type="http://schemas.openxmlformats.org/officeDocument/2006/relationships/image" Target="../media/image743.png"/><Relationship Id="rId102" Type="http://schemas.openxmlformats.org/officeDocument/2006/relationships/customXml" Target="../ink/ink181.xml"/><Relationship Id="rId123" Type="http://schemas.openxmlformats.org/officeDocument/2006/relationships/image" Target="../media/image765.png"/><Relationship Id="rId144" Type="http://schemas.openxmlformats.org/officeDocument/2006/relationships/customXml" Target="../ink/ink202.xml"/><Relationship Id="rId90" Type="http://schemas.openxmlformats.org/officeDocument/2006/relationships/customXml" Target="../ink/ink175.xml"/><Relationship Id="rId165" Type="http://schemas.openxmlformats.org/officeDocument/2006/relationships/image" Target="../media/image786.png"/><Relationship Id="rId186" Type="http://schemas.openxmlformats.org/officeDocument/2006/relationships/image" Target="../media/image418.png"/><Relationship Id="rId211" Type="http://schemas.openxmlformats.org/officeDocument/2006/relationships/image" Target="../media/image806.png"/><Relationship Id="rId27" Type="http://schemas.openxmlformats.org/officeDocument/2006/relationships/image" Target="../media/image667.png"/><Relationship Id="rId48" Type="http://schemas.openxmlformats.org/officeDocument/2006/relationships/customXml" Target="../ink/ink154.xml"/><Relationship Id="rId69" Type="http://schemas.openxmlformats.org/officeDocument/2006/relationships/image" Target="../media/image739.png"/><Relationship Id="rId113" Type="http://schemas.openxmlformats.org/officeDocument/2006/relationships/image" Target="../media/image760.png"/><Relationship Id="rId134" Type="http://schemas.openxmlformats.org/officeDocument/2006/relationships/customXml" Target="../ink/ink197.xml"/><Relationship Id="rId80" Type="http://schemas.openxmlformats.org/officeDocument/2006/relationships/customXml" Target="../ink/ink170.xml"/><Relationship Id="rId155" Type="http://schemas.openxmlformats.org/officeDocument/2006/relationships/image" Target="../media/image781.png"/><Relationship Id="rId176" Type="http://schemas.openxmlformats.org/officeDocument/2006/relationships/customXml" Target="../ink/ink218.xml"/><Relationship Id="rId197" Type="http://schemas.openxmlformats.org/officeDocument/2006/relationships/customXml" Target="../ink/ink229.xml"/><Relationship Id="rId201" Type="http://schemas.openxmlformats.org/officeDocument/2006/relationships/customXml" Target="../ink/ink231.xml"/><Relationship Id="rId17" Type="http://schemas.openxmlformats.org/officeDocument/2006/relationships/image" Target="../media/image662.png"/><Relationship Id="rId38" Type="http://schemas.openxmlformats.org/officeDocument/2006/relationships/customXml" Target="../ink/ink149.xml"/><Relationship Id="rId59" Type="http://schemas.openxmlformats.org/officeDocument/2006/relationships/image" Target="../media/image734.png"/><Relationship Id="rId103" Type="http://schemas.openxmlformats.org/officeDocument/2006/relationships/image" Target="../media/image755.png"/><Relationship Id="rId124" Type="http://schemas.openxmlformats.org/officeDocument/2006/relationships/customXml" Target="../ink/ink192.xml"/><Relationship Id="rId70" Type="http://schemas.openxmlformats.org/officeDocument/2006/relationships/customXml" Target="../ink/ink165.xml"/><Relationship Id="rId91" Type="http://schemas.openxmlformats.org/officeDocument/2006/relationships/image" Target="../media/image749.png"/><Relationship Id="rId145" Type="http://schemas.openxmlformats.org/officeDocument/2006/relationships/image" Target="../media/image776.png"/><Relationship Id="rId166" Type="http://schemas.openxmlformats.org/officeDocument/2006/relationships/customXml" Target="../ink/ink213.xml"/><Relationship Id="rId187" Type="http://schemas.openxmlformats.org/officeDocument/2006/relationships/customXml" Target="../ink/ink224.xml"/><Relationship Id="rId1" Type="http://schemas.openxmlformats.org/officeDocument/2006/relationships/slideLayout" Target="../slideLayouts/slideLayout2.xml"/><Relationship Id="rId28" Type="http://schemas.openxmlformats.org/officeDocument/2006/relationships/customXml" Target="../ink/ink144.xml"/><Relationship Id="rId49" Type="http://schemas.openxmlformats.org/officeDocument/2006/relationships/image" Target="../media/image678.png"/><Relationship Id="rId114" Type="http://schemas.openxmlformats.org/officeDocument/2006/relationships/customXml" Target="../ink/ink187.xml"/><Relationship Id="rId60" Type="http://schemas.openxmlformats.org/officeDocument/2006/relationships/customXml" Target="../ink/ink160.xml"/><Relationship Id="rId81" Type="http://schemas.openxmlformats.org/officeDocument/2006/relationships/image" Target="../media/image744.png"/><Relationship Id="rId135" Type="http://schemas.openxmlformats.org/officeDocument/2006/relationships/image" Target="../media/image771.png"/><Relationship Id="rId156" Type="http://schemas.openxmlformats.org/officeDocument/2006/relationships/customXml" Target="../ink/ink208.xml"/><Relationship Id="rId177" Type="http://schemas.openxmlformats.org/officeDocument/2006/relationships/customXml" Target="../ink/ink219.xml"/><Relationship Id="rId198" Type="http://schemas.openxmlformats.org/officeDocument/2006/relationships/image" Target="../media/image800.png"/><Relationship Id="rId202" Type="http://schemas.openxmlformats.org/officeDocument/2006/relationships/image" Target="../media/image802.png"/><Relationship Id="rId18" Type="http://schemas.openxmlformats.org/officeDocument/2006/relationships/customXml" Target="../ink/ink139.xml"/><Relationship Id="rId39" Type="http://schemas.openxmlformats.org/officeDocument/2006/relationships/image" Target="../media/image673.png"/><Relationship Id="rId50" Type="http://schemas.openxmlformats.org/officeDocument/2006/relationships/customXml" Target="../ink/ink155.xml"/><Relationship Id="rId104" Type="http://schemas.openxmlformats.org/officeDocument/2006/relationships/customXml" Target="../ink/ink182.xml"/><Relationship Id="rId125" Type="http://schemas.openxmlformats.org/officeDocument/2006/relationships/image" Target="../media/image766.png"/><Relationship Id="rId146" Type="http://schemas.openxmlformats.org/officeDocument/2006/relationships/customXml" Target="../ink/ink203.xml"/><Relationship Id="rId167" Type="http://schemas.openxmlformats.org/officeDocument/2006/relationships/image" Target="../media/image787.png"/><Relationship Id="rId188" Type="http://schemas.openxmlformats.org/officeDocument/2006/relationships/image" Target="../media/image796.png"/><Relationship Id="rId71" Type="http://schemas.openxmlformats.org/officeDocument/2006/relationships/image" Target="../media/image740.png"/><Relationship Id="rId92" Type="http://schemas.openxmlformats.org/officeDocument/2006/relationships/customXml" Target="../ink/ink176.xml"/><Relationship Id="rId2" Type="http://schemas.openxmlformats.org/officeDocument/2006/relationships/customXml" Target="../ink/ink131.xml"/><Relationship Id="rId29" Type="http://schemas.openxmlformats.org/officeDocument/2006/relationships/image" Target="../media/image668.png"/><Relationship Id="rId40" Type="http://schemas.openxmlformats.org/officeDocument/2006/relationships/customXml" Target="../ink/ink150.xml"/><Relationship Id="rId115" Type="http://schemas.openxmlformats.org/officeDocument/2006/relationships/image" Target="../media/image761.png"/><Relationship Id="rId136" Type="http://schemas.openxmlformats.org/officeDocument/2006/relationships/customXml" Target="../ink/ink198.xml"/><Relationship Id="rId157" Type="http://schemas.openxmlformats.org/officeDocument/2006/relationships/image" Target="../media/image782.png"/><Relationship Id="rId178" Type="http://schemas.openxmlformats.org/officeDocument/2006/relationships/image" Target="../media/image79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81941" y="3200400"/>
            <a:ext cx="10261600" cy="1295401"/>
          </a:xfrm>
        </p:spPr>
        <p:txBody>
          <a:bodyPr anchor="b">
            <a:normAutofit/>
          </a:bodyPr>
          <a:lstStyle/>
          <a:p>
            <a:pPr>
              <a:lnSpc>
                <a:spcPct val="90000"/>
              </a:lnSpc>
            </a:pPr>
            <a:r>
              <a:rPr lang="pl-PL" dirty="0"/>
              <a:t>Prawo międzynarodowe publiczne</a:t>
            </a:r>
            <a:endParaRPr lang="pl-PL"/>
          </a:p>
        </p:txBody>
      </p:sp>
      <p:sp>
        <p:nvSpPr>
          <p:cNvPr id="3" name="Podtytuł 2"/>
          <p:cNvSpPr>
            <a:spLocks noGrp="1"/>
          </p:cNvSpPr>
          <p:nvPr>
            <p:ph type="body" idx="1"/>
          </p:nvPr>
        </p:nvSpPr>
        <p:spPr>
          <a:xfrm>
            <a:off x="981941" y="4607511"/>
            <a:ext cx="10261600" cy="523783"/>
          </a:xfrm>
        </p:spPr>
        <p:txBody>
          <a:bodyPr anchor="ctr">
            <a:normAutofit/>
          </a:bodyPr>
          <a:lstStyle/>
          <a:p>
            <a:r>
              <a:rPr lang="pl-PL"/>
              <a:t>Ćwiczenia 9-WPPRSM1221</a:t>
            </a:r>
            <a:endParaRPr lang="pl-PL" dirty="0"/>
          </a:p>
          <a:p>
            <a:endParaRPr lang="pl-PL" dirty="0"/>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morze pełne</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p:txBody>
          <a:bodyPr>
            <a:normAutofit/>
          </a:bodyPr>
          <a:lstStyle/>
          <a:p>
            <a:pPr algn="just">
              <a:buFont typeface="Wingdings" panose="05000000000000000000" pitchFamily="2" charset="2"/>
              <a:buChar char="Ø"/>
            </a:pPr>
            <a:endParaRPr lang="pl-PL" sz="1600" dirty="0"/>
          </a:p>
          <a:p>
            <a:pPr algn="just">
              <a:buFont typeface="Wingdings" panose="05000000000000000000" pitchFamily="2" charset="2"/>
              <a:buChar char="Ø"/>
            </a:pPr>
            <a:endParaRPr lang="pl-PL" sz="1600" dirty="0"/>
          </a:p>
          <a:p>
            <a:pPr algn="just">
              <a:buFont typeface="Wingdings" panose="05000000000000000000" pitchFamily="2" charset="2"/>
              <a:buChar char="Ø"/>
            </a:pPr>
            <a:r>
              <a:rPr lang="pl-PL" sz="1600" dirty="0"/>
              <a:t>zasada wolności mórz – wykształciła się w XVII i XVIII wieku; jej podstawy sformułował Hugo Grocjusz – </a:t>
            </a:r>
            <a:r>
              <a:rPr lang="pl-PL" sz="1600" i="1" dirty="0"/>
              <a:t>Mare Liberum</a:t>
            </a:r>
            <a:r>
              <a:rPr lang="pl-PL" sz="1600" dirty="0"/>
              <a:t>, 1609 r.</a:t>
            </a:r>
          </a:p>
          <a:p>
            <a:pPr marL="114300" indent="0" algn="just">
              <a:buNone/>
            </a:pPr>
            <a:r>
              <a:rPr lang="pl-PL" sz="1600" dirty="0"/>
              <a:t>*nie wszystkie państwa akceptowały zasadę wolności mórz (zwłaszcza państwa iberyjskie i Anglia) np. praca Johna </a:t>
            </a:r>
            <a:r>
              <a:rPr lang="pl-PL" sz="1600" dirty="0" err="1"/>
              <a:t>Seldena</a:t>
            </a:r>
            <a:r>
              <a:rPr lang="pl-PL" sz="1600" dirty="0"/>
              <a:t> </a:t>
            </a:r>
            <a:r>
              <a:rPr lang="pl-PL" sz="1600" i="1" dirty="0"/>
              <a:t>Mare </a:t>
            </a:r>
            <a:r>
              <a:rPr lang="pl-PL" sz="1600" i="1" dirty="0" err="1"/>
              <a:t>Clausum</a:t>
            </a:r>
            <a:r>
              <a:rPr lang="pl-PL" sz="1600" dirty="0"/>
              <a:t>, 1635 r.</a:t>
            </a:r>
          </a:p>
          <a:p>
            <a:pPr algn="just">
              <a:buFont typeface="Wingdings" panose="05000000000000000000" pitchFamily="2" charset="2"/>
              <a:buChar char="Ø"/>
            </a:pPr>
            <a:r>
              <a:rPr lang="pl-PL" sz="1600" dirty="0"/>
              <a:t>morze pełne (zwane morzem otwartym) – obszar morski znajdujący się na zewnątrz granicy wyłącznej strefy rybołówstwa lub wyłącznej strefy ekonomicznej albo na zewnątrz granicy morza terytorialnego, jeżeli państwo nie posiada wyłącznej strefy rybołówstwa/ekonomicznej</a:t>
            </a:r>
          </a:p>
          <a:p>
            <a:pPr algn="just">
              <a:buFont typeface="Wingdings" panose="05000000000000000000" pitchFamily="2" charset="2"/>
              <a:buChar char="Ø"/>
            </a:pPr>
            <a:r>
              <a:rPr lang="pl-PL" sz="1600" dirty="0"/>
              <a:t>jest otwarte dla wszystkich państw i żadne państwo nie może zgłaszać swoich roszczeń do poddania swej suwerenności jakiejkolwiek części morza otwartego (art. 2 Konwencji o morzu otwartym z 1958 r., art. 87 i art. 89 Konwencji o prawie morza z 1982 r.)</a:t>
            </a:r>
          </a:p>
          <a:p>
            <a:pPr algn="just">
              <a:buFont typeface="Wingdings" panose="05000000000000000000" pitchFamily="2" charset="2"/>
              <a:buChar char="Ø"/>
            </a:pPr>
            <a:endParaRPr lang="pl-PL" sz="1600" dirty="0"/>
          </a:p>
        </p:txBody>
      </p:sp>
    </p:spTree>
    <p:extLst>
      <p:ext uri="{BB962C8B-B14F-4D97-AF65-F5344CB8AC3E}">
        <p14:creationId xmlns:p14="http://schemas.microsoft.com/office/powerpoint/2010/main" val="629466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morze pełne</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752601"/>
            <a:ext cx="10972800" cy="4697026"/>
          </a:xfrm>
        </p:spPr>
        <p:txBody>
          <a:bodyPr>
            <a:normAutofit/>
          </a:bodyPr>
          <a:lstStyle/>
          <a:p>
            <a:pPr>
              <a:buFont typeface="Wingdings" panose="05000000000000000000" pitchFamily="2" charset="2"/>
              <a:buChar char="Ø"/>
            </a:pPr>
            <a:r>
              <a:rPr lang="pl-PL" sz="1600" dirty="0"/>
              <a:t>każde państwo może korzystać z wolności morza otwartego, czyli (art. 87 Konwencji o prawie morza z 1982 r.):</a:t>
            </a:r>
          </a:p>
          <a:p>
            <a:pPr>
              <a:buFont typeface="Wingdings" panose="05000000000000000000" pitchFamily="2" charset="2"/>
              <a:buChar char="§"/>
            </a:pPr>
            <a:r>
              <a:rPr lang="pl-PL" sz="1600" dirty="0"/>
              <a:t>wolności żeglugi</a:t>
            </a:r>
          </a:p>
          <a:p>
            <a:pPr>
              <a:buFont typeface="Wingdings" panose="05000000000000000000" pitchFamily="2" charset="2"/>
              <a:buChar char="§"/>
            </a:pPr>
            <a:r>
              <a:rPr lang="pl-PL" sz="1600" dirty="0"/>
              <a:t>wolności przelotu</a:t>
            </a:r>
          </a:p>
          <a:p>
            <a:pPr>
              <a:buFont typeface="Wingdings" panose="05000000000000000000" pitchFamily="2" charset="2"/>
              <a:buChar char="§"/>
            </a:pPr>
            <a:r>
              <a:rPr lang="pl-PL" sz="1600" dirty="0"/>
              <a:t>wolności układania podmorskich kabli i rurociągów</a:t>
            </a:r>
          </a:p>
          <a:p>
            <a:pPr>
              <a:buFont typeface="Wingdings" panose="05000000000000000000" pitchFamily="2" charset="2"/>
              <a:buChar char="§"/>
            </a:pPr>
            <a:r>
              <a:rPr lang="pl-PL" sz="1600" dirty="0"/>
              <a:t>wolności budowania sztucznych wysp i instalacji</a:t>
            </a:r>
          </a:p>
          <a:p>
            <a:pPr>
              <a:buFont typeface="Wingdings" panose="05000000000000000000" pitchFamily="2" charset="2"/>
              <a:buChar char="§"/>
            </a:pPr>
            <a:r>
              <a:rPr lang="pl-PL" sz="1600" dirty="0"/>
              <a:t>wolności rybołówstwa</a:t>
            </a:r>
          </a:p>
          <a:p>
            <a:pPr>
              <a:buFont typeface="Wingdings" panose="05000000000000000000" pitchFamily="2" charset="2"/>
              <a:buChar char="§"/>
            </a:pPr>
            <a:r>
              <a:rPr lang="pl-PL" sz="1600" dirty="0"/>
              <a:t>wolności badań naukowych</a:t>
            </a:r>
          </a:p>
          <a:p>
            <a:pPr algn="just">
              <a:buFont typeface="Wingdings" panose="05000000000000000000" pitchFamily="2" charset="2"/>
              <a:buChar char="Ø"/>
            </a:pPr>
            <a:r>
              <a:rPr lang="pl-PL" sz="1600" dirty="0"/>
              <a:t>korzystanie z wolności morza otwartego powinno uwzględniać interesy innych państw korzystających z wolności morza oraz uwzględniać prawa dotyczące działalności na dnie mórz poza granicami jurysdykcji państwowej wynikające z Konwencji o prawie morza</a:t>
            </a:r>
          </a:p>
          <a:p>
            <a:pPr algn="just">
              <a:buFont typeface="Wingdings" panose="05000000000000000000" pitchFamily="2" charset="2"/>
              <a:buChar char="Ø"/>
            </a:pPr>
            <a:r>
              <a:rPr lang="pl-PL" sz="1600" dirty="0"/>
              <a:t>morze pełne jest wykorzystywane wyłącznie do celów pokojowych (art. 88 Konwencji o prawie morza)</a:t>
            </a:r>
          </a:p>
          <a:p>
            <a:pPr marL="114300" indent="0" algn="just">
              <a:buNone/>
            </a:pPr>
            <a:r>
              <a:rPr lang="pl-PL" sz="1600" dirty="0"/>
              <a:t>*w czasie wojny falklandzkiej w 1982 r. (Wielka Brytania-Argentyna) Wielka Brytania ustanowiła wokół Wysp Falklandzkich strefę blokady całkowitej obszaru morskiego i powietrznego sięgającą 200 mil – każde wejście do strefy statku uzależnione było od uzyskania zgody </a:t>
            </a:r>
          </a:p>
        </p:txBody>
      </p:sp>
    </p:spTree>
    <p:extLst>
      <p:ext uri="{BB962C8B-B14F-4D97-AF65-F5344CB8AC3E}">
        <p14:creationId xmlns:p14="http://schemas.microsoft.com/office/powerpoint/2010/main" val="3170558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morze pełne – wolność żeglugi</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649286"/>
            <a:ext cx="10972800" cy="4964687"/>
          </a:xfrm>
        </p:spPr>
        <p:txBody>
          <a:bodyPr>
            <a:normAutofit lnSpcReduction="10000"/>
          </a:bodyPr>
          <a:lstStyle/>
          <a:p>
            <a:pPr algn="just">
              <a:buFont typeface="Wingdings" panose="05000000000000000000" pitchFamily="2" charset="2"/>
              <a:buChar char="Ø"/>
            </a:pPr>
            <a:r>
              <a:rPr lang="pl-PL" sz="1600" dirty="0"/>
              <a:t>każde państwo ma prawo uprawiać żeglugę na morzu pełnym na statkach i okrętach wojennych podnoszących jego banderę</a:t>
            </a:r>
          </a:p>
          <a:p>
            <a:pPr algn="just">
              <a:buFont typeface="Wingdings" panose="05000000000000000000" pitchFamily="2" charset="2"/>
              <a:buChar char="Ø"/>
            </a:pPr>
            <a:r>
              <a:rPr lang="pl-PL" sz="1600" dirty="0"/>
              <a:t>prawo do bandery posiadają wszystkie państwa (nadbrzeżne i pozbawione wybrzeża morskiego) oraz organizacje międzynarodowe (art. 93 Konwencji o prawie morza) np. statki pozostające w oficjalnej służbie ONZ, organizacji wyspecjalizowanych ONZ, Międzynarodowej Agencji Energii Atomowej</a:t>
            </a:r>
          </a:p>
          <a:p>
            <a:pPr algn="just">
              <a:buFont typeface="Wingdings" panose="05000000000000000000" pitchFamily="2" charset="2"/>
              <a:buChar char="§"/>
            </a:pPr>
            <a:r>
              <a:rPr lang="pl-PL" sz="1600" dirty="0"/>
              <a:t>statki posiadają przynależność państwową tego państwa, którego banderę podnoszą</a:t>
            </a:r>
          </a:p>
          <a:p>
            <a:pPr algn="just">
              <a:buFont typeface="Wingdings" panose="05000000000000000000" pitchFamily="2" charset="2"/>
              <a:buChar char="§"/>
            </a:pPr>
            <a:r>
              <a:rPr lang="pl-PL" sz="1600" dirty="0"/>
              <a:t>każde państwo samodzielnie określa zasady przyznawania swojej przynależności państwowej, rejestrowania statków i prawa do podnoszenia bandery </a:t>
            </a:r>
          </a:p>
          <a:p>
            <a:pPr algn="just">
              <a:buFont typeface="Wingdings" panose="05000000000000000000" pitchFamily="2" charset="2"/>
              <a:buChar char="§"/>
            </a:pPr>
            <a:r>
              <a:rPr lang="pl-PL" sz="1600" dirty="0"/>
              <a:t>tzw. tanie bandery – niektóre państwa przyznają swoją przynależność państwową np. za uiszczenie jednorazowej zryczałtowanej opłaty, wymagają uiszczania niższych podatków i opłat, posiadają mniej rygorystyczne przepisy dotyczące bezpieczeństwa, warunków pracy i zabezpieczenia socjalnego niż w innych państwach</a:t>
            </a:r>
          </a:p>
          <a:p>
            <a:pPr marL="114300" indent="0" algn="just">
              <a:buNone/>
            </a:pPr>
            <a:r>
              <a:rPr lang="pl-PL" sz="1600" dirty="0"/>
              <a:t>*np. Panama, Liberia, Malta, Cypr, Bahamy, Bermudy, Honduras, Mauritius, Liban, Jamajka</a:t>
            </a:r>
          </a:p>
          <a:p>
            <a:pPr algn="just">
              <a:buFont typeface="Wingdings" panose="05000000000000000000" pitchFamily="2" charset="2"/>
              <a:buChar char="§"/>
            </a:pPr>
            <a:r>
              <a:rPr lang="pl-PL" sz="1600" dirty="0"/>
              <a:t>prawo międzynarodowe – wymaga istnienia rzeczywistej więzi pomiędzy państwem a statkiem – państwo powinno efektywnie wykonywać jurysdykcję nad statkiem, kontrolę w dziedzinie administracyjnej, technicznej i socjalnej</a:t>
            </a:r>
          </a:p>
          <a:p>
            <a:pPr algn="just">
              <a:buFont typeface="Wingdings" panose="05000000000000000000" pitchFamily="2" charset="2"/>
              <a:buChar char="§"/>
            </a:pPr>
            <a:r>
              <a:rPr lang="pl-PL" sz="1600" dirty="0"/>
              <a:t>statki powinny pływać pod banderą tylko jednego państwa</a:t>
            </a:r>
          </a:p>
          <a:p>
            <a:pPr marL="114300" indent="0" algn="just">
              <a:buNone/>
            </a:pPr>
            <a:r>
              <a:rPr lang="pl-PL" sz="1600" dirty="0"/>
              <a:t>*jeżeli statek używa bander dwu lub więcej państw, nie może powoływać się na przynależność państwową żadnego z państw bandery i traktowany jest jak statek nieposiadający żadnej przynależności państwowej</a:t>
            </a:r>
          </a:p>
          <a:p>
            <a:pPr marL="114300" indent="0">
              <a:buNone/>
            </a:pPr>
            <a:endParaRPr lang="pl-PL" sz="1600" dirty="0"/>
          </a:p>
        </p:txBody>
      </p:sp>
    </p:spTree>
    <p:extLst>
      <p:ext uri="{BB962C8B-B14F-4D97-AF65-F5344CB8AC3E}">
        <p14:creationId xmlns:p14="http://schemas.microsoft.com/office/powerpoint/2010/main" val="3889444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morze pełne – wolność żeglugi</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542700"/>
            <a:ext cx="10972800" cy="5177860"/>
          </a:xfrm>
        </p:spPr>
        <p:txBody>
          <a:bodyPr>
            <a:normAutofit fontScale="92500" lnSpcReduction="10000"/>
          </a:bodyPr>
          <a:lstStyle/>
          <a:p>
            <a:pPr algn="just">
              <a:buFont typeface="Wingdings" panose="05000000000000000000" pitchFamily="2" charset="2"/>
              <a:buChar char="Ø"/>
            </a:pPr>
            <a:r>
              <a:rPr lang="pl-PL" sz="1600" dirty="0"/>
              <a:t>zasada zwierzchnictwa okrętowego – na morzu pełnym statek podlega wyłącznie jurysdykcji państwa bandery, pod którą płynie</a:t>
            </a:r>
          </a:p>
          <a:p>
            <a:pPr marL="114300" indent="0" algn="just">
              <a:buNone/>
            </a:pPr>
            <a:r>
              <a:rPr lang="pl-PL" sz="1600" dirty="0"/>
              <a:t>wyjątki:</a:t>
            </a:r>
          </a:p>
          <a:p>
            <a:pPr algn="just">
              <a:buFont typeface="Wingdings" panose="05000000000000000000" pitchFamily="2" charset="2"/>
              <a:buChar char="§"/>
            </a:pPr>
            <a:r>
              <a:rPr lang="pl-PL" sz="1600" dirty="0"/>
              <a:t>tak stanowią </a:t>
            </a:r>
            <a:r>
              <a:rPr lang="pl-PL" sz="1600" b="1" dirty="0"/>
              <a:t>umowy międzynarodowe </a:t>
            </a:r>
            <a:r>
              <a:rPr lang="pl-PL" sz="1600" dirty="0"/>
              <a:t>zawarte przez państwo bandery statku</a:t>
            </a:r>
          </a:p>
          <a:p>
            <a:pPr algn="just">
              <a:buFont typeface="Wingdings" panose="05000000000000000000" pitchFamily="2" charset="2"/>
              <a:buChar char="§"/>
            </a:pPr>
            <a:r>
              <a:rPr lang="pl-PL" sz="1600" dirty="0"/>
              <a:t>zastosowano </a:t>
            </a:r>
            <a:r>
              <a:rPr lang="pl-PL" sz="1600" b="1" dirty="0"/>
              <a:t>prawo wizyty </a:t>
            </a:r>
            <a:r>
              <a:rPr lang="pl-PL" sz="1600" dirty="0"/>
              <a:t>– prawo okrętu wojennego do przeprowadzenia kontroli obcego statku na morzu pełnym; kontrola ma charakter wyjątkowy i może być przeprowadzana, gdy istnieje uzasadnione podejrzenie, że: statek trudni się piractwem lub handlem niewolnikami, nadaje nielegalne audycje, nie posiada przynależności państwowej albo podnosząc obcą banderę lub odmawiając pokazania bandery ma tą samą przynależność państwową co okręt wojenny; jeżeli podejrzenie okazało się bezzasadne, konieczne jest wynagrodzenie wszelkich strat i szkód wyrządzonych skontrolowanemu statkowi</a:t>
            </a:r>
          </a:p>
          <a:p>
            <a:pPr algn="just">
              <a:buFont typeface="Wingdings" panose="05000000000000000000" pitchFamily="2" charset="2"/>
              <a:buChar char="§"/>
            </a:pPr>
            <a:r>
              <a:rPr lang="pl-PL" sz="1600" dirty="0"/>
              <a:t>jest to konieczne dla </a:t>
            </a:r>
            <a:r>
              <a:rPr lang="pl-PL" sz="1600" b="1" dirty="0"/>
              <a:t>zwalczania piractwa </a:t>
            </a:r>
            <a:r>
              <a:rPr lang="pl-PL" sz="1600" i="1" dirty="0"/>
              <a:t>(</a:t>
            </a:r>
            <a:r>
              <a:rPr lang="pl-PL" sz="1600" i="1" dirty="0" err="1"/>
              <a:t>delictum</a:t>
            </a:r>
            <a:r>
              <a:rPr lang="pl-PL" sz="1600" i="1" dirty="0"/>
              <a:t> iuris </a:t>
            </a:r>
            <a:r>
              <a:rPr lang="pl-PL" sz="1600" i="1" dirty="0" err="1"/>
              <a:t>gentium</a:t>
            </a:r>
            <a:r>
              <a:rPr lang="pl-PL" sz="1600" i="1" dirty="0"/>
              <a:t>)</a:t>
            </a:r>
            <a:r>
              <a:rPr lang="pl-PL" sz="1600" dirty="0"/>
              <a:t>; zasada powszechnej represji piractwa – każde państwo może na obszarze morza pełnego lub obszarze niepodlegającym jurysdykcji żadnego państwa zająć piracki statek morski lub powietrzny oraz aresztować osoby i zająć mienie na jego pokładzie; sądy państwa, które dokonało zajęcia mogą decydować o wymiarze kary</a:t>
            </a:r>
          </a:p>
          <a:p>
            <a:pPr marL="114300" indent="0" algn="just">
              <a:buNone/>
            </a:pPr>
            <a:r>
              <a:rPr lang="pl-PL" sz="1200" i="1" dirty="0"/>
              <a:t>*</a:t>
            </a:r>
            <a:r>
              <a:rPr lang="pl-PL" sz="1200" dirty="0"/>
              <a:t>gr.</a:t>
            </a:r>
            <a:r>
              <a:rPr lang="pl-PL" sz="1200" i="1" dirty="0"/>
              <a:t> </a:t>
            </a:r>
            <a:r>
              <a:rPr lang="pl-PL" sz="1200" i="1" dirty="0" err="1"/>
              <a:t>pirates</a:t>
            </a:r>
            <a:r>
              <a:rPr lang="pl-PL" sz="1200" dirty="0"/>
              <a:t> – napadający na morzu</a:t>
            </a:r>
          </a:p>
          <a:p>
            <a:pPr marL="114300" indent="0" algn="just">
              <a:buNone/>
            </a:pPr>
            <a:r>
              <a:rPr lang="pl-PL" sz="1200" dirty="0"/>
              <a:t>art 101 Konwencji o prawie morza – akty piractwa: wszelki bezprawny akt gwałtu, zatrzymania lub grabieży popełniony dla celów osobistych przez załogę lub pasażerów prywatnego statku lub samolotu i wymierzony na morzu pełnym przeciwko innemu statkowi morskiemu lub powietrznemu albo przeciwko osobom lub mieniu na pokładzie takiego statku morskiego lub powietrznego albo przeciwko statkowi morskiemu lub powietrznemu, osobom lub mieniu w miejscu niepodlegającym jurysdykcji żadnego państwa; wszelki akt dobrowolnego udziału w korzystaniu ze statku morskiego lub powietrznego, jeżeli jego sprawca wiedział o okolicznościach nadających takiemu statkowi charakter pirackiego statku morskiego lub powietrznego; wszelki akt podżegania do popełnienia czynów poprzednio określonych lub wszelki akt celowego ułatwiania popełnienia takich czynów</a:t>
            </a:r>
          </a:p>
          <a:p>
            <a:pPr marL="114300" indent="0" algn="just">
              <a:buNone/>
            </a:pPr>
            <a:r>
              <a:rPr lang="pl-PL" sz="1200" dirty="0"/>
              <a:t>terroryzm morski – akty bezprawne na morzu z pobudek politycznych</a:t>
            </a:r>
          </a:p>
          <a:p>
            <a:pPr marL="114300" indent="0" algn="just">
              <a:buNone/>
            </a:pPr>
            <a:r>
              <a:rPr lang="pl-PL" sz="1200" dirty="0"/>
              <a:t>**Konwencja w sprawie przeciwdziałania bezprawnym czynom przeciwko bezpieczeństwu żeglugi morskiej sporządzona w Rzymie 10 marca 1988r.; RP ratyfikowała Konwencję w 1991 r.</a:t>
            </a:r>
          </a:p>
          <a:p>
            <a:pPr marL="114300" indent="0" algn="just">
              <a:buNone/>
            </a:pPr>
            <a:r>
              <a:rPr lang="pl-PL" sz="1200" dirty="0"/>
              <a:t>***uprowadzenie statku wycieczkowego </a:t>
            </a:r>
            <a:r>
              <a:rPr lang="pl-PL" sz="1200" i="1" dirty="0" err="1"/>
              <a:t>Achille</a:t>
            </a:r>
            <a:r>
              <a:rPr lang="pl-PL" sz="1200" i="1" dirty="0"/>
              <a:t> Lauro </a:t>
            </a:r>
            <a:r>
              <a:rPr lang="pl-PL" sz="1200" dirty="0"/>
              <a:t>w październiku 1985 r.; zabójstwo Leona </a:t>
            </a:r>
            <a:r>
              <a:rPr lang="pl-PL" sz="1200" dirty="0" err="1"/>
              <a:t>Kinghoffera</a:t>
            </a:r>
            <a:endParaRPr lang="pl-PL" sz="1200" dirty="0"/>
          </a:p>
        </p:txBody>
      </p:sp>
    </p:spTree>
    <p:extLst>
      <p:ext uri="{BB962C8B-B14F-4D97-AF65-F5344CB8AC3E}">
        <p14:creationId xmlns:p14="http://schemas.microsoft.com/office/powerpoint/2010/main" val="1676981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morze pełne – wolność żeglugi</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806361"/>
            <a:ext cx="10972800" cy="4643266"/>
          </a:xfrm>
        </p:spPr>
        <p:txBody>
          <a:bodyPr>
            <a:normAutofit/>
          </a:bodyPr>
          <a:lstStyle/>
          <a:p>
            <a:pPr algn="just">
              <a:buFont typeface="Wingdings" panose="05000000000000000000" pitchFamily="2" charset="2"/>
              <a:buChar char="Ø"/>
            </a:pPr>
            <a:r>
              <a:rPr lang="pl-PL" sz="1600" dirty="0"/>
              <a:t>zasada zwierzchnictwa okrętowego – na morzu pełnym statek podlega wyłącznie jurysdykcji państwa bandery, pod którą płynie</a:t>
            </a:r>
          </a:p>
          <a:p>
            <a:pPr marL="114300" indent="0" algn="just">
              <a:buNone/>
            </a:pPr>
            <a:r>
              <a:rPr lang="pl-PL" sz="1600" dirty="0"/>
              <a:t>Wyjątki c.d.:</a:t>
            </a:r>
          </a:p>
          <a:p>
            <a:pPr algn="just">
              <a:buFont typeface="Wingdings" panose="05000000000000000000" pitchFamily="2" charset="2"/>
              <a:buChar char="§"/>
            </a:pPr>
            <a:r>
              <a:rPr lang="pl-PL" sz="1600" dirty="0"/>
              <a:t>jest to konieczne </a:t>
            </a:r>
            <a:r>
              <a:rPr lang="pl-PL" sz="1600" b="1" dirty="0"/>
              <a:t>do zwalczania handlu niewolnikami</a:t>
            </a:r>
          </a:p>
          <a:p>
            <a:pPr marL="114300" indent="0" algn="just">
              <a:buNone/>
            </a:pPr>
            <a:r>
              <a:rPr lang="pl-PL" sz="1600" dirty="0"/>
              <a:t>*każde państwo zobowiązane jest do zwalczania niewolnictwa; każdy niewolnik, który znajdzie schronienie na statku, niezależnie od bandery statku, staje się wolny</a:t>
            </a:r>
          </a:p>
          <a:p>
            <a:pPr algn="just">
              <a:buFont typeface="Wingdings" panose="05000000000000000000" pitchFamily="2" charset="2"/>
              <a:buChar char="§"/>
            </a:pPr>
            <a:r>
              <a:rPr lang="pl-PL" sz="1600" dirty="0"/>
              <a:t>jest to konieczne do </a:t>
            </a:r>
            <a:r>
              <a:rPr lang="pl-PL" sz="1600" b="1" dirty="0"/>
              <a:t>zwalczania nielegalnego handlu narkotykami i środkami psychotropowymi</a:t>
            </a:r>
            <a:r>
              <a:rPr lang="pl-PL" sz="1600" dirty="0"/>
              <a:t>; każde państwo, które ma uzasadnione podstawy, by podejrzewać, że statek podnoszący jego banderę zajmuje się nielegalnym handlem narkotykami lub substancjami psychotropowymi, może zwrócić się do innych państw z prośbą o współdziałanie w zwalczaniu takiego handlu </a:t>
            </a:r>
          </a:p>
          <a:p>
            <a:pPr algn="just">
              <a:buFont typeface="Wingdings" panose="05000000000000000000" pitchFamily="2" charset="2"/>
              <a:buChar char="§"/>
            </a:pPr>
            <a:r>
              <a:rPr lang="pl-PL" sz="1600" dirty="0"/>
              <a:t>jest to konieczne do </a:t>
            </a:r>
            <a:r>
              <a:rPr lang="pl-PL" sz="1600" b="1" dirty="0"/>
              <a:t>zwalczania nielegalnego nadawania audycji </a:t>
            </a:r>
            <a:r>
              <a:rPr lang="pl-PL" sz="1600" dirty="0"/>
              <a:t>z morza otwartego</a:t>
            </a:r>
          </a:p>
          <a:p>
            <a:pPr marL="114300" indent="0" algn="just">
              <a:buNone/>
            </a:pPr>
            <a:r>
              <a:rPr lang="pl-PL" sz="1600" dirty="0"/>
              <a:t>na gruncie Konwencji o prawie morza: „nadawanie audycji bez upoważnienia" oznacza sprzeczny z przepisami międzynarodowymi przekaz dźwiękowych audycji radiowych lub telewizyjnych ze statku lub instalacji na morzu pełnym z przeznaczeniem do powszechnego odbioru, jednak z wyjątkiem przekazywania wezwań o ratunek</a:t>
            </a:r>
          </a:p>
          <a:p>
            <a:pPr marL="114300" indent="0" algn="just">
              <a:buNone/>
            </a:pPr>
            <a:endParaRPr lang="pl-PL" sz="1600" dirty="0"/>
          </a:p>
          <a:p>
            <a:pPr marL="114300" indent="0">
              <a:buNone/>
            </a:pPr>
            <a:endParaRPr lang="pl-PL" sz="1600" dirty="0"/>
          </a:p>
        </p:txBody>
      </p:sp>
    </p:spTree>
    <p:extLst>
      <p:ext uri="{BB962C8B-B14F-4D97-AF65-F5344CB8AC3E}">
        <p14:creationId xmlns:p14="http://schemas.microsoft.com/office/powerpoint/2010/main" val="408334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morze pełne – wolność żeglugi</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752601"/>
            <a:ext cx="10972800" cy="4754786"/>
          </a:xfrm>
        </p:spPr>
        <p:txBody>
          <a:bodyPr>
            <a:normAutofit fontScale="92500" lnSpcReduction="10000"/>
          </a:bodyPr>
          <a:lstStyle/>
          <a:p>
            <a:pPr algn="just">
              <a:buFont typeface="Wingdings" panose="05000000000000000000" pitchFamily="2" charset="2"/>
              <a:buChar char="Ø"/>
            </a:pPr>
            <a:r>
              <a:rPr lang="pl-PL" sz="1600" dirty="0"/>
              <a:t>zasada zwierzchnictwa okrętowego – na morzu pełnym statek podlega wyłącznie jurysdykcji państwa bandery, pod którą płynie</a:t>
            </a:r>
          </a:p>
          <a:p>
            <a:pPr marL="114300" indent="0" algn="just">
              <a:buNone/>
            </a:pPr>
            <a:r>
              <a:rPr lang="pl-PL" sz="1600" dirty="0"/>
              <a:t>Wyjątki c.d.:</a:t>
            </a:r>
          </a:p>
          <a:p>
            <a:pPr algn="just">
              <a:buFont typeface="Wingdings" panose="05000000000000000000" pitchFamily="2" charset="2"/>
              <a:buChar char="§"/>
            </a:pPr>
            <a:r>
              <a:rPr lang="pl-PL" sz="1600" dirty="0"/>
              <a:t>zastosowano </a:t>
            </a:r>
            <a:r>
              <a:rPr lang="pl-PL" sz="1600" b="1" dirty="0"/>
              <a:t>prawo pościgu</a:t>
            </a:r>
            <a:r>
              <a:rPr lang="pl-PL" sz="1600" dirty="0"/>
              <a:t> – statek państwa nadbrzeżnego może ścigać na morzu otwartym statek podejrzany o naruszenie ustaw i przepisów państwa nadbrzeżnego</a:t>
            </a:r>
          </a:p>
          <a:p>
            <a:pPr marL="114300" indent="0" algn="just">
              <a:buNone/>
            </a:pPr>
            <a:r>
              <a:rPr lang="pl-PL" sz="1600" dirty="0"/>
              <a:t>warunki skuteczności pościgu:</a:t>
            </a:r>
          </a:p>
          <a:p>
            <a:pPr algn="just">
              <a:buFont typeface="Wingdings" panose="05000000000000000000" pitchFamily="2" charset="2"/>
              <a:buChar char="ü"/>
            </a:pPr>
            <a:r>
              <a:rPr lang="pl-PL" sz="1600" dirty="0"/>
              <a:t>pościg musi się rozpocząć, gdy obcy statek lub jedna z jego łodzi znajduje się na wodach wewnętrznych, na wodach archipelagowych, morzu terytorialnym lub w strefie przyległej państwa ścigającego lub gdy naruszenie prawa nastąpiło w wyłącznej strefie ekonomicznej lub na szelfie kontynentalnym, łącznie ze strefami bezpieczeństwa wokół instalacji na szelfie kontynentalnym, </a:t>
            </a:r>
          </a:p>
          <a:p>
            <a:pPr algn="just">
              <a:buFont typeface="Wingdings" panose="05000000000000000000" pitchFamily="2" charset="2"/>
              <a:buChar char="ü"/>
            </a:pPr>
            <a:r>
              <a:rPr lang="pl-PL" sz="1600" dirty="0"/>
              <a:t>może być kontynuowany poza morzem terytorialnym lub strefą przyległą, pod warunkiem że pościg nie został przerwany; prawo pościgu ustaje z chwilą wejścia ściganego statku na morze terytorialne własnego państwa lub państwa trzeciego </a:t>
            </a:r>
          </a:p>
          <a:p>
            <a:pPr algn="just">
              <a:buFont typeface="Wingdings" panose="05000000000000000000" pitchFamily="2" charset="2"/>
              <a:buChar char="ü"/>
            </a:pPr>
            <a:r>
              <a:rPr lang="pl-PL" sz="1600" dirty="0"/>
              <a:t>pościg można wszcząć wyłącznie po podaniu wizualnego lub dźwiękowego sygnału do zatrzymania się, z odległości pozwalającej na jego odbiór przez obcy statek</a:t>
            </a:r>
          </a:p>
          <a:p>
            <a:pPr algn="just">
              <a:buFont typeface="Wingdings" panose="05000000000000000000" pitchFamily="2" charset="2"/>
              <a:buChar char="ü"/>
            </a:pPr>
            <a:r>
              <a:rPr lang="pl-PL" sz="1600" dirty="0"/>
              <a:t>prawo pościgu może być wykonywane tylko przez okręty wojenne lub samoloty wojskowe albo przez inne statki morskie lub powietrzne, które posiadają wyraźne znaki rozpoznawcze świadczące o tym, że pozostają one w służbie rządowej i że są upoważnione do takich działań</a:t>
            </a:r>
          </a:p>
          <a:p>
            <a:pPr algn="just">
              <a:buFont typeface="Wingdings" panose="05000000000000000000" pitchFamily="2" charset="2"/>
              <a:buChar char="ü"/>
            </a:pPr>
            <a:r>
              <a:rPr lang="pl-PL" sz="1600" dirty="0"/>
              <a:t>pościg musi być „gorący” i „ciągły” – rozpoczęty bezpośrednio po stwierdzeniu naruszenia prawa państwa nadbrzeżnego i prowadzony nieprzerwanie</a:t>
            </a:r>
          </a:p>
          <a:p>
            <a:pPr marL="114300" indent="0">
              <a:buNone/>
            </a:pPr>
            <a:endParaRPr lang="pl-PL" sz="1600" dirty="0"/>
          </a:p>
        </p:txBody>
      </p:sp>
    </p:spTree>
    <p:extLst>
      <p:ext uri="{BB962C8B-B14F-4D97-AF65-F5344CB8AC3E}">
        <p14:creationId xmlns:p14="http://schemas.microsoft.com/office/powerpoint/2010/main" val="2572662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morze pełne – wolność żeglugi</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752601"/>
            <a:ext cx="10972800" cy="4816493"/>
          </a:xfrm>
        </p:spPr>
        <p:txBody>
          <a:bodyPr>
            <a:normAutofit/>
          </a:bodyPr>
          <a:lstStyle/>
          <a:p>
            <a:pPr algn="just">
              <a:buFont typeface="Wingdings" panose="05000000000000000000" pitchFamily="2" charset="2"/>
              <a:buChar char="Ø"/>
            </a:pPr>
            <a:r>
              <a:rPr lang="pl-PL" sz="1600" dirty="0"/>
              <a:t>zasada zwierzchnictwa okrętowego – na morzu pełnym statek podlega wyłącznie jurysdykcji państwa bandery, pod którą płynie</a:t>
            </a:r>
          </a:p>
          <a:p>
            <a:pPr marL="114300" indent="0" algn="just">
              <a:buNone/>
            </a:pPr>
            <a:r>
              <a:rPr lang="pl-PL" sz="1600" dirty="0"/>
              <a:t>Wyjątki c.d.:</a:t>
            </a:r>
          </a:p>
          <a:p>
            <a:pPr algn="just">
              <a:buFont typeface="Wingdings" panose="05000000000000000000" pitchFamily="2" charset="2"/>
              <a:buChar char="§"/>
            </a:pPr>
            <a:r>
              <a:rPr lang="pl-PL" sz="1600" dirty="0"/>
              <a:t>doszło do </a:t>
            </a:r>
            <a:r>
              <a:rPr lang="pl-PL" sz="1600" b="1" dirty="0"/>
              <a:t>kolizji na morzu </a:t>
            </a:r>
            <a:r>
              <a:rPr lang="pl-PL" sz="1600" dirty="0"/>
              <a:t>otwartym - w przypadku zderzenia lub innego wypadku w żegludze dotyczącego statku na morzu pełnym, powodującego odpowiedzialność karną lub dyscyplinarną kapitana lub każdej innej osoby zatrudnionej na statku, postępowanie karne lub dyscyplinarne przeciwko takiej osobie może być wszczęte wyłącznie przed władzami sądowymi lub administracyjnymi państwa bandery albo państwa, którego obywatelstwo posiada ta osoba</a:t>
            </a:r>
          </a:p>
          <a:p>
            <a:pPr marL="114300" indent="0" algn="just">
              <a:buNone/>
            </a:pPr>
            <a:r>
              <a:rPr lang="pl-PL" sz="1600" dirty="0"/>
              <a:t>*nieco inaczej - sprawa francuskiego parowca Lotus (Francja v. Turcja) – Stały Trybunał Sprawiedliwości Międzynarodowej stwierdził, że praktyka międzynarodowa nie świadczy o istnieniu odpowiedniej normy zwyczaju międzynarodowego, wskazującej na brak jurysdykcji państwa poszkodowanego</a:t>
            </a:r>
          </a:p>
          <a:p>
            <a:pPr marL="114300" indent="0" algn="just">
              <a:buNone/>
            </a:pPr>
            <a:r>
              <a:rPr lang="pl-PL" sz="1600" dirty="0"/>
              <a:t>!uwaga: obecnie art. 97 Konwencji o prawie morza wyklucza jurysdykcję innych państw niż państwo bandery i państwo, którego obywatelem jest osoba oskarżona o spowodowanie kolizji</a:t>
            </a:r>
          </a:p>
          <a:p>
            <a:pPr algn="just">
              <a:buFont typeface="Wingdings" panose="05000000000000000000" pitchFamily="2" charset="2"/>
              <a:buChar char="§"/>
            </a:pPr>
            <a:r>
              <a:rPr lang="pl-PL" sz="1600" dirty="0"/>
              <a:t>zachodzi </a:t>
            </a:r>
            <a:r>
              <a:rPr lang="pl-PL" sz="1600" b="1" dirty="0"/>
              <a:t>stan wyższej konieczności </a:t>
            </a:r>
            <a:r>
              <a:rPr lang="pl-PL" sz="1600" dirty="0"/>
              <a:t>– państwa mogą zastosować wszelkie środki w celu przeciwdziałania bardzo poważnym zagrożeniom powstałym np. na skutek katastrofy </a:t>
            </a:r>
          </a:p>
          <a:p>
            <a:pPr marL="114300" indent="0" algn="just">
              <a:buNone/>
            </a:pPr>
            <a:r>
              <a:rPr lang="pl-PL" sz="1600" dirty="0"/>
              <a:t>*katastrofa liberyjskiego tankowca </a:t>
            </a:r>
            <a:r>
              <a:rPr lang="pl-PL" sz="1600" i="1" dirty="0" err="1"/>
              <a:t>Torrey</a:t>
            </a:r>
            <a:r>
              <a:rPr lang="pl-PL" sz="1600" i="1" dirty="0"/>
              <a:t> </a:t>
            </a:r>
            <a:r>
              <a:rPr lang="pl-PL" sz="1600" i="1" dirty="0" err="1"/>
              <a:t>Canyon</a:t>
            </a:r>
            <a:r>
              <a:rPr lang="pl-PL" sz="1600" dirty="0"/>
              <a:t> – w celu zapobieżenia skażeniu ropą wybrzeży Kornwalii Wielka Brytania zbombardowała i podpaliła tankowiec</a:t>
            </a:r>
          </a:p>
          <a:p>
            <a:pPr marL="114300" indent="0">
              <a:buNone/>
            </a:pPr>
            <a:endParaRPr lang="pl-PL" sz="1600" dirty="0"/>
          </a:p>
        </p:txBody>
      </p:sp>
    </p:spTree>
    <p:extLst>
      <p:ext uri="{BB962C8B-B14F-4D97-AF65-F5344CB8AC3E}">
        <p14:creationId xmlns:p14="http://schemas.microsoft.com/office/powerpoint/2010/main" val="2652491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p:txBody>
          <a:bodyPr>
            <a:normAutofit/>
          </a:bodyPr>
          <a:lstStyle/>
          <a:p>
            <a:pPr marL="114300" indent="0">
              <a:buNone/>
            </a:pPr>
            <a:r>
              <a:rPr lang="pl-PL" sz="1600" dirty="0"/>
              <a:t>**Morze Południowochińskie</a:t>
            </a:r>
          </a:p>
          <a:p>
            <a:pPr algn="just">
              <a:buFont typeface="Wingdings" panose="05000000000000000000" pitchFamily="2" charset="2"/>
              <a:buChar char="Ø"/>
            </a:pPr>
            <a:r>
              <a:rPr lang="pl-PL" sz="1600" dirty="0"/>
              <a:t>Chiny wysuwają roszczenia rozszerzenia wyłącznej strefy ekonomicznej poza granicę 200 mil – uzasadniają to swoimi prawami historycznymi i tradycyjną granicą morską, którą ma wyznaczać tzw. linia dziewięciu kresek (uwzględnia ona wyspy położone na Morzu Południowochińskim, na skutek czego większość Morza znajduje się wewnątrz chińskiej strefy wpływów)</a:t>
            </a:r>
          </a:p>
          <a:p>
            <a:pPr algn="just">
              <a:buFont typeface="Wingdings" panose="05000000000000000000" pitchFamily="2" charset="2"/>
              <a:buChar char="Ø"/>
            </a:pPr>
            <a:r>
              <a:rPr lang="pl-PL" sz="1600" dirty="0"/>
              <a:t>roszczenia Chin wywołały spór z Wietnamem, Filipinami, Malezją, Brunei, Republiką Chińską na Tajwanie i Japonią</a:t>
            </a:r>
          </a:p>
          <a:p>
            <a:pPr algn="just">
              <a:buFont typeface="Wingdings" panose="05000000000000000000" pitchFamily="2" charset="2"/>
              <a:buChar char="Ø"/>
            </a:pPr>
            <a:r>
              <a:rPr lang="pl-PL" sz="1600" dirty="0"/>
              <a:t>od 2013 r. Chiny rozpoczęły usypywanie sztucznych wysepek na spornym obszarze; na niektórych z nich funkcjonują lotniska </a:t>
            </a:r>
          </a:p>
          <a:p>
            <a:pPr marL="114300" indent="0" algn="just">
              <a:buNone/>
            </a:pPr>
            <a:r>
              <a:rPr lang="pl-PL" sz="1600" dirty="0"/>
              <a:t>! sztuczne wyspy i konstrukcje nie mają statusu wysp (art. 60 Konwencji o prawie morza)</a:t>
            </a:r>
          </a:p>
          <a:p>
            <a:pPr algn="just">
              <a:buFont typeface="Wingdings" panose="05000000000000000000" pitchFamily="2" charset="2"/>
              <a:buChar char="Ø"/>
            </a:pPr>
            <a:r>
              <a:rPr lang="pl-PL" sz="1600" dirty="0"/>
              <a:t>w 2013 r. Filipiny złożyły przeciwko Chinom skargę do Stałego Trybunału Arbitrażowego w Hadze </a:t>
            </a:r>
            <a:r>
              <a:rPr lang="pl-PL" sz="1600" i="1" dirty="0"/>
              <a:t>(The </a:t>
            </a:r>
            <a:r>
              <a:rPr lang="pl-PL" sz="1600" i="1" dirty="0" err="1"/>
              <a:t>South</a:t>
            </a:r>
            <a:r>
              <a:rPr lang="pl-PL" sz="1600" i="1" dirty="0"/>
              <a:t> China Sea </a:t>
            </a:r>
            <a:r>
              <a:rPr lang="pl-PL" sz="1600" i="1" dirty="0" err="1"/>
              <a:t>Arbitration</a:t>
            </a:r>
            <a:r>
              <a:rPr lang="pl-PL" sz="1600" i="1" dirty="0"/>
              <a:t>, The Republic of </a:t>
            </a:r>
            <a:r>
              <a:rPr lang="pl-PL" sz="1600" i="1" dirty="0" err="1"/>
              <a:t>Philippines</a:t>
            </a:r>
            <a:r>
              <a:rPr lang="pl-PL" sz="1600" i="1" dirty="0"/>
              <a:t> v. The </a:t>
            </a:r>
            <a:r>
              <a:rPr lang="pl-PL" sz="1600" i="1" dirty="0" err="1"/>
              <a:t>People’s</a:t>
            </a:r>
            <a:r>
              <a:rPr lang="pl-PL" sz="1600" i="1" dirty="0"/>
              <a:t> Republic of China)</a:t>
            </a:r>
          </a:p>
          <a:p>
            <a:pPr algn="just">
              <a:buFont typeface="Wingdings" panose="05000000000000000000" pitchFamily="2" charset="2"/>
              <a:buChar char="Ø"/>
            </a:pPr>
            <a:r>
              <a:rPr lang="pl-PL" sz="1600" dirty="0"/>
              <a:t>wyrok Stałego Trybunału Arbitrażowego z dnia 12 lipca 2016 r. – uznanie roszczeń Filipin – Chiny nie mają żadnych praw do spornego obszaru</a:t>
            </a:r>
          </a:p>
          <a:p>
            <a:pPr algn="just">
              <a:buFont typeface="Wingdings" panose="05000000000000000000" pitchFamily="2" charset="2"/>
              <a:buChar char="Ø"/>
            </a:pPr>
            <a:r>
              <a:rPr lang="pl-PL" sz="1600" dirty="0"/>
              <a:t>Chiny nie uznają wyroku Trybunału i odmawiają jego wykonywania</a:t>
            </a:r>
          </a:p>
        </p:txBody>
      </p:sp>
    </p:spTree>
    <p:extLst>
      <p:ext uri="{BB962C8B-B14F-4D97-AF65-F5344CB8AC3E}">
        <p14:creationId xmlns:p14="http://schemas.microsoft.com/office/powerpoint/2010/main" val="4148824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Szelf kontynentalny</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752601"/>
            <a:ext cx="10972800" cy="4923080"/>
          </a:xfrm>
        </p:spPr>
        <p:txBody>
          <a:bodyPr>
            <a:normAutofit lnSpcReduction="10000"/>
          </a:bodyPr>
          <a:lstStyle/>
          <a:p>
            <a:pPr algn="just">
              <a:buFont typeface="Wingdings" panose="05000000000000000000" pitchFamily="2" charset="2"/>
              <a:buChar char="Ø"/>
            </a:pPr>
            <a:r>
              <a:rPr lang="pl-PL" sz="1600" dirty="0"/>
              <a:t>geneza – badania geologiczne wykazały, że dno morskie łagodnie opada do głębokości ok. 200 m tworząc swego rodzaju półkę (ang. </a:t>
            </a:r>
            <a:r>
              <a:rPr lang="pl-PL" sz="1600" dirty="0" err="1"/>
              <a:t>shelf</a:t>
            </a:r>
            <a:r>
              <a:rPr lang="pl-PL" sz="1600" dirty="0"/>
              <a:t>), a następnie opada w sposób gwałtowny i powstaje zbocze kontynentalne; szerokość szelfu jest różna w poszczególnych miejscach</a:t>
            </a:r>
          </a:p>
          <a:p>
            <a:pPr marL="114300" indent="0" algn="just">
              <a:buNone/>
            </a:pPr>
            <a:r>
              <a:rPr lang="pl-PL" sz="1600" dirty="0"/>
              <a:t>*niektóre obszary morskie, w których głębokość nie przekracza 200 m w całości położone są na szelfie np. Zatoka Perska czy Morze Bałtyckie; są to tzw. morza szelfowe czy epikontynentalne</a:t>
            </a:r>
          </a:p>
          <a:p>
            <a:pPr marL="114300" indent="0" algn="just">
              <a:buNone/>
            </a:pPr>
            <a:r>
              <a:rPr lang="pl-PL" sz="1600" dirty="0"/>
              <a:t>**w 1945 r. w drodze deklaracji prezydenta Trumana Stany Zjednoczone uznały obszar szelfu kontynentalnego za podległy ich wyłącznej jurysdykcji</a:t>
            </a:r>
          </a:p>
          <a:p>
            <a:pPr algn="just">
              <a:buFont typeface="Wingdings" panose="05000000000000000000" pitchFamily="2" charset="2"/>
              <a:buChar char="Ø"/>
            </a:pPr>
            <a:r>
              <a:rPr lang="pl-PL" sz="1600" dirty="0"/>
              <a:t>szelf – dno morza i warstwy ziemi znajdujące się pod dnem morskim przylegające do wybrzeża, choć znajdujące się poza granicami morza terytorialnego, stanowiące naturalne przedłużenie terytorium lądowego państwa (art. 76 Konwencji o prawie morza z 1982 r.)</a:t>
            </a:r>
          </a:p>
          <a:p>
            <a:pPr algn="just">
              <a:buFont typeface="Wingdings" panose="05000000000000000000" pitchFamily="2" charset="2"/>
              <a:buChar char="Ø"/>
            </a:pPr>
            <a:r>
              <a:rPr lang="pl-PL" sz="1600" dirty="0"/>
              <a:t>prawa państwa nadbrzeżnego - państwo nadbrzeżne wykonuje suwerenne prawa w odniesieniu do szelfu kontynentalnego w celu jego badania i eksploatacji jego zasobów naturalnych; prawa państwa nadbrzeżnego w odniesieniu do szelfu kontynentalnego nie są uzależnione od rzeczywistego lub formalnego zawładnięcia ani od jakiegokolwiek wyraźnego oświadczenia na ten temat</a:t>
            </a:r>
          </a:p>
          <a:p>
            <a:pPr algn="just">
              <a:buFont typeface="Wingdings" panose="05000000000000000000" pitchFamily="2" charset="2"/>
              <a:buChar char="Ø"/>
            </a:pPr>
            <a:r>
              <a:rPr lang="pl-PL" sz="1600" dirty="0"/>
              <a:t>zasoby naturalne szelfu obejmują zasoby mineralne oraz inne nieożywione zasoby dna morskiego i jego podziemia, jak również organizmy żywe należące do gatunków osiadłych, to znaczy organizmy, które w stadium, gdy nadają się do połowu, albo pozostają nieruchome na dnie morskim lub pod nim, albo nie są zdolne do poruszania się inaczej, niż pozostając w stałym fizycznym kontakcie z dnem morskim lub jego podziemiem</a:t>
            </a:r>
          </a:p>
        </p:txBody>
      </p:sp>
    </p:spTree>
    <p:extLst>
      <p:ext uri="{BB962C8B-B14F-4D97-AF65-F5344CB8AC3E}">
        <p14:creationId xmlns:p14="http://schemas.microsoft.com/office/powerpoint/2010/main" val="354352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szelf kontynentalny</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629748"/>
            <a:ext cx="10972800" cy="5079592"/>
          </a:xfrm>
        </p:spPr>
        <p:txBody>
          <a:bodyPr>
            <a:normAutofit/>
          </a:bodyPr>
          <a:lstStyle/>
          <a:p>
            <a:pPr algn="just">
              <a:buFont typeface="Wingdings" panose="05000000000000000000" pitchFamily="2" charset="2"/>
              <a:buChar char="Ø"/>
            </a:pPr>
            <a:r>
              <a:rPr lang="pl-PL" sz="1600" dirty="0"/>
              <a:t>delimitacja szelfu kontynentalnego:</a:t>
            </a:r>
          </a:p>
          <a:p>
            <a:pPr algn="just">
              <a:buFont typeface="Wingdings" panose="05000000000000000000" pitchFamily="2" charset="2"/>
              <a:buChar char="§"/>
            </a:pPr>
            <a:r>
              <a:rPr lang="pl-PL" sz="1600" dirty="0"/>
              <a:t>szelf kontynentalny państwa nadbrzeżnego obejmuje dno morskie i podziemie obszarów podmorskich, które rozciągają się poza jego morzem terytorialnym na całej długości naturalnego przedłużenia jego terytorium lądowego aż do zewnętrznej krawędzi obrzeża kontynentalnego albo na odległość 200 mil morskich od linii podstawowych, od których mierzy się szerokość morza terytorialnego, jeżeli zewnętrzna krawędź obrzeża kontynentalnego nie sięga do tej odległości</a:t>
            </a:r>
          </a:p>
          <a:p>
            <a:pPr algn="just">
              <a:buFont typeface="Wingdings" panose="05000000000000000000" pitchFamily="2" charset="2"/>
              <a:buChar char="§"/>
            </a:pPr>
            <a:r>
              <a:rPr lang="pl-PL" sz="1600" dirty="0"/>
              <a:t>obrzeże kontynentalne stanowi podwodne przedłużenie masywu lądowego państwa nadbrzeżnego i składa się z dna i podziemia szelfu, zbocza i wzniesienia; nie obejmuje ono dna oceanicznego na dużych głębokościach z jego grzbietami ani jego podziemia</a:t>
            </a:r>
          </a:p>
          <a:p>
            <a:pPr marL="114300" indent="0" algn="just">
              <a:buNone/>
            </a:pPr>
            <a:endParaRPr lang="pl-PL" sz="1600" dirty="0"/>
          </a:p>
          <a:p>
            <a:pPr marL="114300" indent="0" algn="just">
              <a:buNone/>
            </a:pPr>
            <a:endParaRPr lang="pl-PL" sz="1600" dirty="0"/>
          </a:p>
        </p:txBody>
      </p:sp>
      <mc:AlternateContent xmlns:mc="http://schemas.openxmlformats.org/markup-compatibility/2006" xmlns:p14="http://schemas.microsoft.com/office/powerpoint/2010/main">
        <mc:Choice Requires="p14">
          <p:contentPart p14:bwMode="auto" r:id="rId2">
            <p14:nvContentPartPr>
              <p14:cNvPr id="4" name="Pismo odręczne 3">
                <a:extLst>
                  <a:ext uri="{FF2B5EF4-FFF2-40B4-BE49-F238E27FC236}">
                    <a16:creationId xmlns:a16="http://schemas.microsoft.com/office/drawing/2014/main" id="{D7339769-44E5-0549-21BC-90256DEB0102}"/>
                  </a:ext>
                </a:extLst>
              </p14:cNvPr>
              <p14:cNvContentPartPr/>
              <p14:nvPr/>
            </p14:nvContentPartPr>
            <p14:xfrm>
              <a:off x="1360104" y="4653064"/>
              <a:ext cx="5664600" cy="2064600"/>
            </p14:xfrm>
          </p:contentPart>
        </mc:Choice>
        <mc:Fallback xmlns="">
          <p:pic>
            <p:nvPicPr>
              <p:cNvPr id="4" name="Pismo odręczne 3">
                <a:extLst>
                  <a:ext uri="{FF2B5EF4-FFF2-40B4-BE49-F238E27FC236}">
                    <a16:creationId xmlns:a16="http://schemas.microsoft.com/office/drawing/2014/main" id="{D7339769-44E5-0549-21BC-90256DEB0102}"/>
                  </a:ext>
                </a:extLst>
              </p:cNvPr>
              <p:cNvPicPr/>
              <p:nvPr/>
            </p:nvPicPr>
            <p:blipFill>
              <a:blip r:embed="rId3"/>
              <a:stretch>
                <a:fillRect/>
              </a:stretch>
            </p:blipFill>
            <p:spPr>
              <a:xfrm>
                <a:off x="1351104" y="4644064"/>
                <a:ext cx="5682240" cy="208224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5" name="Pismo odręczne 4">
                <a:extLst>
                  <a:ext uri="{FF2B5EF4-FFF2-40B4-BE49-F238E27FC236}">
                    <a16:creationId xmlns:a16="http://schemas.microsoft.com/office/drawing/2014/main" id="{3CB7C855-CDE5-D660-61EE-F1F5D9CA6F91}"/>
                  </a:ext>
                </a:extLst>
              </p14:cNvPr>
              <p14:cNvContentPartPr/>
              <p14:nvPr/>
            </p14:nvContentPartPr>
            <p14:xfrm>
              <a:off x="7024344" y="6700744"/>
              <a:ext cx="329760" cy="33840"/>
            </p14:xfrm>
          </p:contentPart>
        </mc:Choice>
        <mc:Fallback xmlns="">
          <p:pic>
            <p:nvPicPr>
              <p:cNvPr id="5" name="Pismo odręczne 4">
                <a:extLst>
                  <a:ext uri="{FF2B5EF4-FFF2-40B4-BE49-F238E27FC236}">
                    <a16:creationId xmlns:a16="http://schemas.microsoft.com/office/drawing/2014/main" id="{3CB7C855-CDE5-D660-61EE-F1F5D9CA6F91}"/>
                  </a:ext>
                </a:extLst>
              </p:cNvPr>
              <p:cNvPicPr/>
              <p:nvPr/>
            </p:nvPicPr>
            <p:blipFill>
              <a:blip r:embed="rId5"/>
              <a:stretch>
                <a:fillRect/>
              </a:stretch>
            </p:blipFill>
            <p:spPr>
              <a:xfrm>
                <a:off x="7015344" y="6692104"/>
                <a:ext cx="347400" cy="514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6" name="Pismo odręczne 5">
                <a:extLst>
                  <a:ext uri="{FF2B5EF4-FFF2-40B4-BE49-F238E27FC236}">
                    <a16:creationId xmlns:a16="http://schemas.microsoft.com/office/drawing/2014/main" id="{ABA13B79-3A1D-E3B9-DBC9-4E1CDF26F459}"/>
                  </a:ext>
                </a:extLst>
              </p14:cNvPr>
              <p14:cNvContentPartPr/>
              <p14:nvPr/>
            </p14:nvContentPartPr>
            <p14:xfrm>
              <a:off x="2178744" y="4658104"/>
              <a:ext cx="5755680" cy="164880"/>
            </p14:xfrm>
          </p:contentPart>
        </mc:Choice>
        <mc:Fallback xmlns="">
          <p:pic>
            <p:nvPicPr>
              <p:cNvPr id="6" name="Pismo odręczne 5">
                <a:extLst>
                  <a:ext uri="{FF2B5EF4-FFF2-40B4-BE49-F238E27FC236}">
                    <a16:creationId xmlns:a16="http://schemas.microsoft.com/office/drawing/2014/main" id="{ABA13B79-3A1D-E3B9-DBC9-4E1CDF26F459}"/>
                  </a:ext>
                </a:extLst>
              </p:cNvPr>
              <p:cNvPicPr/>
              <p:nvPr/>
            </p:nvPicPr>
            <p:blipFill>
              <a:blip r:embed="rId7"/>
              <a:stretch>
                <a:fillRect/>
              </a:stretch>
            </p:blipFill>
            <p:spPr>
              <a:xfrm>
                <a:off x="2161104" y="4640464"/>
                <a:ext cx="5791320" cy="20052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 name="Pismo odręczne 6">
                <a:extLst>
                  <a:ext uri="{FF2B5EF4-FFF2-40B4-BE49-F238E27FC236}">
                    <a16:creationId xmlns:a16="http://schemas.microsoft.com/office/drawing/2014/main" id="{BA6BA582-AC46-C6FB-0B7D-04261EDE5BAA}"/>
                  </a:ext>
                </a:extLst>
              </p14:cNvPr>
              <p14:cNvContentPartPr/>
              <p14:nvPr/>
            </p14:nvContentPartPr>
            <p14:xfrm>
              <a:off x="7012464" y="6681304"/>
              <a:ext cx="1906200" cy="55080"/>
            </p14:xfrm>
          </p:contentPart>
        </mc:Choice>
        <mc:Fallback xmlns="">
          <p:pic>
            <p:nvPicPr>
              <p:cNvPr id="7" name="Pismo odręczne 6">
                <a:extLst>
                  <a:ext uri="{FF2B5EF4-FFF2-40B4-BE49-F238E27FC236}">
                    <a16:creationId xmlns:a16="http://schemas.microsoft.com/office/drawing/2014/main" id="{BA6BA582-AC46-C6FB-0B7D-04261EDE5BAA}"/>
                  </a:ext>
                </a:extLst>
              </p:cNvPr>
              <p:cNvPicPr/>
              <p:nvPr/>
            </p:nvPicPr>
            <p:blipFill>
              <a:blip r:embed="rId9"/>
              <a:stretch>
                <a:fillRect/>
              </a:stretch>
            </p:blipFill>
            <p:spPr>
              <a:xfrm>
                <a:off x="7003464" y="6672664"/>
                <a:ext cx="1923840" cy="7272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8" name="Pismo odręczne 7">
                <a:extLst>
                  <a:ext uri="{FF2B5EF4-FFF2-40B4-BE49-F238E27FC236}">
                    <a16:creationId xmlns:a16="http://schemas.microsoft.com/office/drawing/2014/main" id="{5EC8A5D6-3B6E-2F38-6D07-1C155CDAE33F}"/>
                  </a:ext>
                </a:extLst>
              </p14:cNvPr>
              <p14:cNvContentPartPr/>
              <p14:nvPr/>
            </p14:nvContentPartPr>
            <p14:xfrm>
              <a:off x="7920384" y="4782664"/>
              <a:ext cx="853200" cy="28800"/>
            </p14:xfrm>
          </p:contentPart>
        </mc:Choice>
        <mc:Fallback xmlns="">
          <p:pic>
            <p:nvPicPr>
              <p:cNvPr id="8" name="Pismo odręczne 7">
                <a:extLst>
                  <a:ext uri="{FF2B5EF4-FFF2-40B4-BE49-F238E27FC236}">
                    <a16:creationId xmlns:a16="http://schemas.microsoft.com/office/drawing/2014/main" id="{5EC8A5D6-3B6E-2F38-6D07-1C155CDAE33F}"/>
                  </a:ext>
                </a:extLst>
              </p:cNvPr>
              <p:cNvPicPr/>
              <p:nvPr/>
            </p:nvPicPr>
            <p:blipFill>
              <a:blip r:embed="rId11"/>
              <a:stretch>
                <a:fillRect/>
              </a:stretch>
            </p:blipFill>
            <p:spPr>
              <a:xfrm>
                <a:off x="7902744" y="4764664"/>
                <a:ext cx="888840" cy="64440"/>
              </a:xfrm>
              <a:prstGeom prst="rect">
                <a:avLst/>
              </a:prstGeom>
            </p:spPr>
          </p:pic>
        </mc:Fallback>
      </mc:AlternateContent>
      <p:grpSp>
        <p:nvGrpSpPr>
          <p:cNvPr id="31" name="Grupa 30">
            <a:extLst>
              <a:ext uri="{FF2B5EF4-FFF2-40B4-BE49-F238E27FC236}">
                <a16:creationId xmlns:a16="http://schemas.microsoft.com/office/drawing/2014/main" id="{423C0A00-459A-0E2E-137C-39DDCBE338D4}"/>
              </a:ext>
            </a:extLst>
          </p:cNvPr>
          <p:cNvGrpSpPr/>
          <p:nvPr/>
        </p:nvGrpSpPr>
        <p:grpSpPr>
          <a:xfrm>
            <a:off x="1318344" y="4213504"/>
            <a:ext cx="578880" cy="437400"/>
            <a:chOff x="1318344" y="4213504"/>
            <a:chExt cx="578880" cy="437400"/>
          </a:xfrm>
        </p:grpSpPr>
        <mc:AlternateContent xmlns:mc="http://schemas.openxmlformats.org/markup-compatibility/2006" xmlns:p14="http://schemas.microsoft.com/office/powerpoint/2010/main" xmlns:aink="http://schemas.microsoft.com/office/drawing/2016/ink">
          <mc:Choice Requires="p14 aink">
            <p:contentPart p14:bwMode="auto" r:id="rId12">
              <p14:nvContentPartPr>
                <p14:cNvPr id="25" name="Pismo odręczne 24">
                  <a:extLst>
                    <a:ext uri="{FF2B5EF4-FFF2-40B4-BE49-F238E27FC236}">
                      <a16:creationId xmlns:a16="http://schemas.microsoft.com/office/drawing/2014/main" id="{C1ADD36F-4B7B-8F45-5ACD-CD5B161E1D2B}"/>
                    </a:ext>
                  </a:extLst>
                </p14:cNvPr>
                <p14:cNvContentPartPr/>
                <p14:nvPr/>
              </p14:nvContentPartPr>
              <p14:xfrm>
                <a:off x="1391424" y="4285504"/>
                <a:ext cx="247680" cy="329760"/>
              </p14:xfrm>
            </p:contentPart>
          </mc:Choice>
          <mc:Fallback xmlns="">
            <p:pic>
              <p:nvPicPr>
                <p:cNvPr id="25" name="Pismo odręczne 24">
                  <a:extLst>
                    <a:ext uri="{FF2B5EF4-FFF2-40B4-BE49-F238E27FC236}">
                      <a16:creationId xmlns:a16="http://schemas.microsoft.com/office/drawing/2014/main" id="{C1ADD36F-4B7B-8F45-5ACD-CD5B161E1D2B}"/>
                    </a:ext>
                  </a:extLst>
                </p:cNvPr>
                <p:cNvPicPr/>
                <p:nvPr/>
              </p:nvPicPr>
              <p:blipFill>
                <a:blip r:embed="rId13"/>
                <a:stretch>
                  <a:fillRect/>
                </a:stretch>
              </p:blipFill>
              <p:spPr>
                <a:xfrm>
                  <a:off x="1373424" y="4267504"/>
                  <a:ext cx="283320" cy="3654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4">
              <p14:nvContentPartPr>
                <p14:cNvPr id="26" name="Pismo odręczne 25">
                  <a:extLst>
                    <a:ext uri="{FF2B5EF4-FFF2-40B4-BE49-F238E27FC236}">
                      <a16:creationId xmlns:a16="http://schemas.microsoft.com/office/drawing/2014/main" id="{04117A21-EBB9-5750-7A92-EDCB9E10ABA5}"/>
                    </a:ext>
                  </a:extLst>
                </p14:cNvPr>
                <p14:cNvContentPartPr/>
                <p14:nvPr/>
              </p14:nvContentPartPr>
              <p14:xfrm>
                <a:off x="1332384" y="4213504"/>
                <a:ext cx="274320" cy="207360"/>
              </p14:xfrm>
            </p:contentPart>
          </mc:Choice>
          <mc:Fallback xmlns="">
            <p:pic>
              <p:nvPicPr>
                <p:cNvPr id="26" name="Pismo odręczne 25">
                  <a:extLst>
                    <a:ext uri="{FF2B5EF4-FFF2-40B4-BE49-F238E27FC236}">
                      <a16:creationId xmlns:a16="http://schemas.microsoft.com/office/drawing/2014/main" id="{04117A21-EBB9-5750-7A92-EDCB9E10ABA5}"/>
                    </a:ext>
                  </a:extLst>
                </p:cNvPr>
                <p:cNvPicPr/>
                <p:nvPr/>
              </p:nvPicPr>
              <p:blipFill>
                <a:blip r:embed="rId15"/>
                <a:stretch>
                  <a:fillRect/>
                </a:stretch>
              </p:blipFill>
              <p:spPr>
                <a:xfrm>
                  <a:off x="1314744" y="4195864"/>
                  <a:ext cx="309960" cy="243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6">
              <p14:nvContentPartPr>
                <p14:cNvPr id="27" name="Pismo odręczne 26">
                  <a:extLst>
                    <a:ext uri="{FF2B5EF4-FFF2-40B4-BE49-F238E27FC236}">
                      <a16:creationId xmlns:a16="http://schemas.microsoft.com/office/drawing/2014/main" id="{534BD28F-A39F-AB1A-AB04-9D0605B5B421}"/>
                    </a:ext>
                  </a:extLst>
                </p14:cNvPr>
                <p14:cNvContentPartPr/>
                <p14:nvPr/>
              </p14:nvContentPartPr>
              <p14:xfrm>
                <a:off x="1318344" y="4405024"/>
                <a:ext cx="357480" cy="201600"/>
              </p14:xfrm>
            </p:contentPart>
          </mc:Choice>
          <mc:Fallback xmlns="">
            <p:pic>
              <p:nvPicPr>
                <p:cNvPr id="27" name="Pismo odręczne 26">
                  <a:extLst>
                    <a:ext uri="{FF2B5EF4-FFF2-40B4-BE49-F238E27FC236}">
                      <a16:creationId xmlns:a16="http://schemas.microsoft.com/office/drawing/2014/main" id="{534BD28F-A39F-AB1A-AB04-9D0605B5B421}"/>
                    </a:ext>
                  </a:extLst>
                </p:cNvPr>
                <p:cNvPicPr/>
                <p:nvPr/>
              </p:nvPicPr>
              <p:blipFill>
                <a:blip r:embed="rId17"/>
                <a:stretch>
                  <a:fillRect/>
                </a:stretch>
              </p:blipFill>
              <p:spPr>
                <a:xfrm>
                  <a:off x="1300704" y="4387024"/>
                  <a:ext cx="393120" cy="23724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8">
              <p14:nvContentPartPr>
                <p14:cNvPr id="28" name="Pismo odręczne 27">
                  <a:extLst>
                    <a:ext uri="{FF2B5EF4-FFF2-40B4-BE49-F238E27FC236}">
                      <a16:creationId xmlns:a16="http://schemas.microsoft.com/office/drawing/2014/main" id="{2BF3D322-C839-3CDA-E3B2-4A18B823A96D}"/>
                    </a:ext>
                  </a:extLst>
                </p14:cNvPr>
                <p14:cNvContentPartPr/>
                <p14:nvPr/>
              </p14:nvContentPartPr>
              <p14:xfrm>
                <a:off x="1472424" y="4563064"/>
                <a:ext cx="11880" cy="84960"/>
              </p14:xfrm>
            </p:contentPart>
          </mc:Choice>
          <mc:Fallback xmlns="">
            <p:pic>
              <p:nvPicPr>
                <p:cNvPr id="28" name="Pismo odręczne 27">
                  <a:extLst>
                    <a:ext uri="{FF2B5EF4-FFF2-40B4-BE49-F238E27FC236}">
                      <a16:creationId xmlns:a16="http://schemas.microsoft.com/office/drawing/2014/main" id="{2BF3D322-C839-3CDA-E3B2-4A18B823A96D}"/>
                    </a:ext>
                  </a:extLst>
                </p:cNvPr>
                <p:cNvPicPr/>
                <p:nvPr/>
              </p:nvPicPr>
              <p:blipFill>
                <a:blip r:embed="rId19"/>
                <a:stretch>
                  <a:fillRect/>
                </a:stretch>
              </p:blipFill>
              <p:spPr>
                <a:xfrm>
                  <a:off x="1454784" y="4545424"/>
                  <a:ext cx="47520" cy="1206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0">
              <p14:nvContentPartPr>
                <p14:cNvPr id="30" name="Pismo odręczne 29">
                  <a:extLst>
                    <a:ext uri="{FF2B5EF4-FFF2-40B4-BE49-F238E27FC236}">
                      <a16:creationId xmlns:a16="http://schemas.microsoft.com/office/drawing/2014/main" id="{4BC2F21A-7DD0-8C42-C5D4-2E6D0AB46983}"/>
                    </a:ext>
                  </a:extLst>
                </p14:cNvPr>
                <p14:cNvContentPartPr/>
                <p14:nvPr/>
              </p14:nvContentPartPr>
              <p14:xfrm>
                <a:off x="1670784" y="4217464"/>
                <a:ext cx="226440" cy="433440"/>
              </p14:xfrm>
            </p:contentPart>
          </mc:Choice>
          <mc:Fallback xmlns="">
            <p:pic>
              <p:nvPicPr>
                <p:cNvPr id="30" name="Pismo odręczne 29">
                  <a:extLst>
                    <a:ext uri="{FF2B5EF4-FFF2-40B4-BE49-F238E27FC236}">
                      <a16:creationId xmlns:a16="http://schemas.microsoft.com/office/drawing/2014/main" id="{4BC2F21A-7DD0-8C42-C5D4-2E6D0AB46983}"/>
                    </a:ext>
                  </a:extLst>
                </p:cNvPr>
                <p:cNvPicPr/>
                <p:nvPr/>
              </p:nvPicPr>
              <p:blipFill>
                <a:blip r:embed="rId21"/>
                <a:stretch>
                  <a:fillRect/>
                </a:stretch>
              </p:blipFill>
              <p:spPr>
                <a:xfrm>
                  <a:off x="1653144" y="4199824"/>
                  <a:ext cx="262080" cy="46908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2">
            <p14:nvContentPartPr>
              <p14:cNvPr id="32" name="Pismo odręczne 31">
                <a:extLst>
                  <a:ext uri="{FF2B5EF4-FFF2-40B4-BE49-F238E27FC236}">
                    <a16:creationId xmlns:a16="http://schemas.microsoft.com/office/drawing/2014/main" id="{185A0173-BB5E-F790-7435-D06B938C51EB}"/>
                  </a:ext>
                </a:extLst>
              </p14:cNvPr>
              <p14:cNvContentPartPr/>
              <p14:nvPr/>
            </p14:nvContentPartPr>
            <p14:xfrm>
              <a:off x="2265504" y="4704184"/>
              <a:ext cx="105840" cy="17280"/>
            </p14:xfrm>
          </p:contentPart>
        </mc:Choice>
        <mc:Fallback xmlns="">
          <p:pic>
            <p:nvPicPr>
              <p:cNvPr id="32" name="Pismo odręczne 31">
                <a:extLst>
                  <a:ext uri="{FF2B5EF4-FFF2-40B4-BE49-F238E27FC236}">
                    <a16:creationId xmlns:a16="http://schemas.microsoft.com/office/drawing/2014/main" id="{185A0173-BB5E-F790-7435-D06B938C51EB}"/>
                  </a:ext>
                </a:extLst>
              </p:cNvPr>
              <p:cNvPicPr/>
              <p:nvPr/>
            </p:nvPicPr>
            <p:blipFill>
              <a:blip r:embed="rId23"/>
              <a:stretch>
                <a:fillRect/>
              </a:stretch>
            </p:blipFill>
            <p:spPr>
              <a:xfrm>
                <a:off x="2229504" y="4632184"/>
                <a:ext cx="177480" cy="16092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33" name="Pismo odręczne 32">
                <a:extLst>
                  <a:ext uri="{FF2B5EF4-FFF2-40B4-BE49-F238E27FC236}">
                    <a16:creationId xmlns:a16="http://schemas.microsoft.com/office/drawing/2014/main" id="{F1AE4AEB-DFF1-44B4-0219-0CF6011B5F0D}"/>
                  </a:ext>
                </a:extLst>
              </p14:cNvPr>
              <p14:cNvContentPartPr/>
              <p14:nvPr/>
            </p14:nvContentPartPr>
            <p14:xfrm>
              <a:off x="2178744" y="4704184"/>
              <a:ext cx="3437280" cy="508680"/>
            </p14:xfrm>
          </p:contentPart>
        </mc:Choice>
        <mc:Fallback xmlns="">
          <p:pic>
            <p:nvPicPr>
              <p:cNvPr id="33" name="Pismo odręczne 32">
                <a:extLst>
                  <a:ext uri="{FF2B5EF4-FFF2-40B4-BE49-F238E27FC236}">
                    <a16:creationId xmlns:a16="http://schemas.microsoft.com/office/drawing/2014/main" id="{F1AE4AEB-DFF1-44B4-0219-0CF6011B5F0D}"/>
                  </a:ext>
                </a:extLst>
              </p:cNvPr>
              <p:cNvPicPr/>
              <p:nvPr/>
            </p:nvPicPr>
            <p:blipFill>
              <a:blip r:embed="rId25"/>
              <a:stretch>
                <a:fillRect/>
              </a:stretch>
            </p:blipFill>
            <p:spPr>
              <a:xfrm>
                <a:off x="2143104" y="4632544"/>
                <a:ext cx="3508920" cy="65232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34" name="Pismo odręczne 33">
                <a:extLst>
                  <a:ext uri="{FF2B5EF4-FFF2-40B4-BE49-F238E27FC236}">
                    <a16:creationId xmlns:a16="http://schemas.microsoft.com/office/drawing/2014/main" id="{2828FE43-A44E-1910-DEE7-B802BEE195F1}"/>
                  </a:ext>
                </a:extLst>
              </p14:cNvPr>
              <p14:cNvContentPartPr/>
              <p14:nvPr/>
            </p14:nvContentPartPr>
            <p14:xfrm>
              <a:off x="4693704" y="4759624"/>
              <a:ext cx="1503360" cy="581400"/>
            </p14:xfrm>
          </p:contentPart>
        </mc:Choice>
        <mc:Fallback xmlns="">
          <p:pic>
            <p:nvPicPr>
              <p:cNvPr id="34" name="Pismo odręczne 33">
                <a:extLst>
                  <a:ext uri="{FF2B5EF4-FFF2-40B4-BE49-F238E27FC236}">
                    <a16:creationId xmlns:a16="http://schemas.microsoft.com/office/drawing/2014/main" id="{2828FE43-A44E-1910-DEE7-B802BEE195F1}"/>
                  </a:ext>
                </a:extLst>
              </p:cNvPr>
              <p:cNvPicPr/>
              <p:nvPr/>
            </p:nvPicPr>
            <p:blipFill>
              <a:blip r:embed="rId27"/>
              <a:stretch>
                <a:fillRect/>
              </a:stretch>
            </p:blipFill>
            <p:spPr>
              <a:xfrm>
                <a:off x="4658064" y="4687984"/>
                <a:ext cx="1575000" cy="72504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35" name="Pismo odręczne 34">
                <a:extLst>
                  <a:ext uri="{FF2B5EF4-FFF2-40B4-BE49-F238E27FC236}">
                    <a16:creationId xmlns:a16="http://schemas.microsoft.com/office/drawing/2014/main" id="{28324F02-168B-AD29-28C0-3B21C196C6AC}"/>
                  </a:ext>
                </a:extLst>
              </p14:cNvPr>
              <p14:cNvContentPartPr/>
              <p14:nvPr/>
            </p14:nvContentPartPr>
            <p14:xfrm>
              <a:off x="5581464" y="5198104"/>
              <a:ext cx="899280" cy="21240"/>
            </p14:xfrm>
          </p:contentPart>
        </mc:Choice>
        <mc:Fallback xmlns="">
          <p:pic>
            <p:nvPicPr>
              <p:cNvPr id="35" name="Pismo odręczne 34">
                <a:extLst>
                  <a:ext uri="{FF2B5EF4-FFF2-40B4-BE49-F238E27FC236}">
                    <a16:creationId xmlns:a16="http://schemas.microsoft.com/office/drawing/2014/main" id="{28324F02-168B-AD29-28C0-3B21C196C6AC}"/>
                  </a:ext>
                </a:extLst>
              </p:cNvPr>
              <p:cNvPicPr/>
              <p:nvPr/>
            </p:nvPicPr>
            <p:blipFill>
              <a:blip r:embed="rId29"/>
              <a:stretch>
                <a:fillRect/>
              </a:stretch>
            </p:blipFill>
            <p:spPr>
              <a:xfrm>
                <a:off x="5545464" y="5126104"/>
                <a:ext cx="970920" cy="164880"/>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36" name="Pismo odręczne 35">
                <a:extLst>
                  <a:ext uri="{FF2B5EF4-FFF2-40B4-BE49-F238E27FC236}">
                    <a16:creationId xmlns:a16="http://schemas.microsoft.com/office/drawing/2014/main" id="{0A761EFD-EED0-5710-33C3-AFC99E3F3356}"/>
                  </a:ext>
                </a:extLst>
              </p14:cNvPr>
              <p14:cNvContentPartPr/>
              <p14:nvPr/>
            </p14:nvContentPartPr>
            <p14:xfrm>
              <a:off x="5262504" y="5053384"/>
              <a:ext cx="1331640" cy="142920"/>
            </p14:xfrm>
          </p:contentPart>
        </mc:Choice>
        <mc:Fallback xmlns="">
          <p:pic>
            <p:nvPicPr>
              <p:cNvPr id="36" name="Pismo odręczne 35">
                <a:extLst>
                  <a:ext uri="{FF2B5EF4-FFF2-40B4-BE49-F238E27FC236}">
                    <a16:creationId xmlns:a16="http://schemas.microsoft.com/office/drawing/2014/main" id="{0A761EFD-EED0-5710-33C3-AFC99E3F3356}"/>
                  </a:ext>
                </a:extLst>
              </p:cNvPr>
              <p:cNvPicPr/>
              <p:nvPr/>
            </p:nvPicPr>
            <p:blipFill>
              <a:blip r:embed="rId31"/>
              <a:stretch>
                <a:fillRect/>
              </a:stretch>
            </p:blipFill>
            <p:spPr>
              <a:xfrm>
                <a:off x="5226504" y="4981384"/>
                <a:ext cx="1403280" cy="28656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37" name="Pismo odręczne 36">
                <a:extLst>
                  <a:ext uri="{FF2B5EF4-FFF2-40B4-BE49-F238E27FC236}">
                    <a16:creationId xmlns:a16="http://schemas.microsoft.com/office/drawing/2014/main" id="{DFCAEB6A-1209-DF9C-011D-D5003D718E89}"/>
                  </a:ext>
                </a:extLst>
              </p14:cNvPr>
              <p14:cNvContentPartPr/>
              <p14:nvPr/>
            </p14:nvContentPartPr>
            <p14:xfrm>
              <a:off x="5044704" y="4788064"/>
              <a:ext cx="3949200" cy="1881000"/>
            </p14:xfrm>
          </p:contentPart>
        </mc:Choice>
        <mc:Fallback xmlns="">
          <p:pic>
            <p:nvPicPr>
              <p:cNvPr id="37" name="Pismo odręczne 36">
                <a:extLst>
                  <a:ext uri="{FF2B5EF4-FFF2-40B4-BE49-F238E27FC236}">
                    <a16:creationId xmlns:a16="http://schemas.microsoft.com/office/drawing/2014/main" id="{DFCAEB6A-1209-DF9C-011D-D5003D718E89}"/>
                  </a:ext>
                </a:extLst>
              </p:cNvPr>
              <p:cNvPicPr/>
              <p:nvPr/>
            </p:nvPicPr>
            <p:blipFill>
              <a:blip r:embed="rId33"/>
              <a:stretch>
                <a:fillRect/>
              </a:stretch>
            </p:blipFill>
            <p:spPr>
              <a:xfrm>
                <a:off x="5008704" y="4716064"/>
                <a:ext cx="4020840" cy="202464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38" name="Pismo odręczne 37">
                <a:extLst>
                  <a:ext uri="{FF2B5EF4-FFF2-40B4-BE49-F238E27FC236}">
                    <a16:creationId xmlns:a16="http://schemas.microsoft.com/office/drawing/2014/main" id="{957FCF88-A1D7-D3FB-7429-E13FADBD5DF0}"/>
                  </a:ext>
                </a:extLst>
              </p14:cNvPr>
              <p14:cNvContentPartPr/>
              <p14:nvPr/>
            </p14:nvContentPartPr>
            <p14:xfrm>
              <a:off x="1547304" y="4798864"/>
              <a:ext cx="385920" cy="147600"/>
            </p14:xfrm>
          </p:contentPart>
        </mc:Choice>
        <mc:Fallback xmlns="">
          <p:pic>
            <p:nvPicPr>
              <p:cNvPr id="38" name="Pismo odręczne 37">
                <a:extLst>
                  <a:ext uri="{FF2B5EF4-FFF2-40B4-BE49-F238E27FC236}">
                    <a16:creationId xmlns:a16="http://schemas.microsoft.com/office/drawing/2014/main" id="{957FCF88-A1D7-D3FB-7429-E13FADBD5DF0}"/>
                  </a:ext>
                </a:extLst>
              </p:cNvPr>
              <p:cNvPicPr/>
              <p:nvPr/>
            </p:nvPicPr>
            <p:blipFill>
              <a:blip r:embed="rId35"/>
              <a:stretch>
                <a:fillRect/>
              </a:stretch>
            </p:blipFill>
            <p:spPr>
              <a:xfrm>
                <a:off x="1511664" y="4727224"/>
                <a:ext cx="457560" cy="291240"/>
              </a:xfrm>
              <a:prstGeom prst="rect">
                <a:avLst/>
              </a:prstGeom>
            </p:spPr>
          </p:pic>
        </mc:Fallback>
      </mc:AlternateContent>
      <mc:AlternateContent xmlns:mc="http://schemas.openxmlformats.org/markup-compatibility/2006" xmlns:p14="http://schemas.microsoft.com/office/powerpoint/2010/main">
        <mc:Choice Requires="p14">
          <p:contentPart p14:bwMode="auto" r:id="rId36">
            <p14:nvContentPartPr>
              <p14:cNvPr id="39" name="Pismo odręczne 38">
                <a:extLst>
                  <a:ext uri="{FF2B5EF4-FFF2-40B4-BE49-F238E27FC236}">
                    <a16:creationId xmlns:a16="http://schemas.microsoft.com/office/drawing/2014/main" id="{07304360-7B8E-4E3C-4C07-6DE211EF269B}"/>
                  </a:ext>
                </a:extLst>
              </p14:cNvPr>
              <p14:cNvContentPartPr/>
              <p14:nvPr/>
            </p14:nvContentPartPr>
            <p14:xfrm>
              <a:off x="1453704" y="4734064"/>
              <a:ext cx="466920" cy="73080"/>
            </p14:xfrm>
          </p:contentPart>
        </mc:Choice>
        <mc:Fallback xmlns="">
          <p:pic>
            <p:nvPicPr>
              <p:cNvPr id="39" name="Pismo odręczne 38">
                <a:extLst>
                  <a:ext uri="{FF2B5EF4-FFF2-40B4-BE49-F238E27FC236}">
                    <a16:creationId xmlns:a16="http://schemas.microsoft.com/office/drawing/2014/main" id="{07304360-7B8E-4E3C-4C07-6DE211EF269B}"/>
                  </a:ext>
                </a:extLst>
              </p:cNvPr>
              <p:cNvPicPr/>
              <p:nvPr/>
            </p:nvPicPr>
            <p:blipFill>
              <a:blip r:embed="rId37"/>
              <a:stretch>
                <a:fillRect/>
              </a:stretch>
            </p:blipFill>
            <p:spPr>
              <a:xfrm>
                <a:off x="1417704" y="4662424"/>
                <a:ext cx="538560" cy="216720"/>
              </a:xfrm>
              <a:prstGeom prst="rect">
                <a:avLst/>
              </a:prstGeom>
            </p:spPr>
          </p:pic>
        </mc:Fallback>
      </mc:AlternateContent>
      <mc:AlternateContent xmlns:mc="http://schemas.openxmlformats.org/markup-compatibility/2006" xmlns:p14="http://schemas.microsoft.com/office/powerpoint/2010/main">
        <mc:Choice Requires="p14">
          <p:contentPart p14:bwMode="auto" r:id="rId38">
            <p14:nvContentPartPr>
              <p14:cNvPr id="40" name="Pismo odręczne 39">
                <a:extLst>
                  <a:ext uri="{FF2B5EF4-FFF2-40B4-BE49-F238E27FC236}">
                    <a16:creationId xmlns:a16="http://schemas.microsoft.com/office/drawing/2014/main" id="{16021BFD-1D4D-7780-4D05-6175D1BD918B}"/>
                  </a:ext>
                </a:extLst>
              </p14:cNvPr>
              <p14:cNvContentPartPr/>
              <p14:nvPr/>
            </p14:nvContentPartPr>
            <p14:xfrm>
              <a:off x="1343544" y="4705624"/>
              <a:ext cx="637200" cy="92880"/>
            </p14:xfrm>
          </p:contentPart>
        </mc:Choice>
        <mc:Fallback xmlns="">
          <p:pic>
            <p:nvPicPr>
              <p:cNvPr id="40" name="Pismo odręczne 39">
                <a:extLst>
                  <a:ext uri="{FF2B5EF4-FFF2-40B4-BE49-F238E27FC236}">
                    <a16:creationId xmlns:a16="http://schemas.microsoft.com/office/drawing/2014/main" id="{16021BFD-1D4D-7780-4D05-6175D1BD918B}"/>
                  </a:ext>
                </a:extLst>
              </p:cNvPr>
              <p:cNvPicPr/>
              <p:nvPr/>
            </p:nvPicPr>
            <p:blipFill>
              <a:blip r:embed="rId39"/>
              <a:stretch>
                <a:fillRect/>
              </a:stretch>
            </p:blipFill>
            <p:spPr>
              <a:xfrm>
                <a:off x="1307904" y="4633984"/>
                <a:ext cx="708840" cy="236520"/>
              </a:xfrm>
              <a:prstGeom prst="rect">
                <a:avLst/>
              </a:prstGeom>
            </p:spPr>
          </p:pic>
        </mc:Fallback>
      </mc:AlternateContent>
      <mc:AlternateContent xmlns:mc="http://schemas.openxmlformats.org/markup-compatibility/2006" xmlns:p14="http://schemas.microsoft.com/office/powerpoint/2010/main">
        <mc:Choice Requires="p14">
          <p:contentPart p14:bwMode="auto" r:id="rId40">
            <p14:nvContentPartPr>
              <p14:cNvPr id="41" name="Pismo odręczne 40">
                <a:extLst>
                  <a:ext uri="{FF2B5EF4-FFF2-40B4-BE49-F238E27FC236}">
                    <a16:creationId xmlns:a16="http://schemas.microsoft.com/office/drawing/2014/main" id="{E28F82D0-D2AE-91A3-FF16-8D4CF214F9D5}"/>
                  </a:ext>
                </a:extLst>
              </p14:cNvPr>
              <p14:cNvContentPartPr/>
              <p14:nvPr/>
            </p14:nvContentPartPr>
            <p14:xfrm>
              <a:off x="1316184" y="4714264"/>
              <a:ext cx="1646640" cy="1295280"/>
            </p14:xfrm>
          </p:contentPart>
        </mc:Choice>
        <mc:Fallback xmlns="">
          <p:pic>
            <p:nvPicPr>
              <p:cNvPr id="41" name="Pismo odręczne 40">
                <a:extLst>
                  <a:ext uri="{FF2B5EF4-FFF2-40B4-BE49-F238E27FC236}">
                    <a16:creationId xmlns:a16="http://schemas.microsoft.com/office/drawing/2014/main" id="{E28F82D0-D2AE-91A3-FF16-8D4CF214F9D5}"/>
                  </a:ext>
                </a:extLst>
              </p:cNvPr>
              <p:cNvPicPr/>
              <p:nvPr/>
            </p:nvPicPr>
            <p:blipFill>
              <a:blip r:embed="rId41"/>
              <a:stretch>
                <a:fillRect/>
              </a:stretch>
            </p:blipFill>
            <p:spPr>
              <a:xfrm>
                <a:off x="1280184" y="4642264"/>
                <a:ext cx="1718280" cy="1438920"/>
              </a:xfrm>
              <a:prstGeom prst="rect">
                <a:avLst/>
              </a:prstGeom>
            </p:spPr>
          </p:pic>
        </mc:Fallback>
      </mc:AlternateContent>
      <mc:AlternateContent xmlns:mc="http://schemas.openxmlformats.org/markup-compatibility/2006" xmlns:p14="http://schemas.microsoft.com/office/powerpoint/2010/main">
        <mc:Choice Requires="p14">
          <p:contentPart p14:bwMode="auto" r:id="rId42">
            <p14:nvContentPartPr>
              <p14:cNvPr id="42" name="Pismo odręczne 41">
                <a:extLst>
                  <a:ext uri="{FF2B5EF4-FFF2-40B4-BE49-F238E27FC236}">
                    <a16:creationId xmlns:a16="http://schemas.microsoft.com/office/drawing/2014/main" id="{5FC953EF-DD80-8CEA-D4BC-5290B2F9452E}"/>
                  </a:ext>
                </a:extLst>
              </p14:cNvPr>
              <p14:cNvContentPartPr/>
              <p14:nvPr/>
            </p14:nvContentPartPr>
            <p14:xfrm>
              <a:off x="1451904" y="4794184"/>
              <a:ext cx="3851640" cy="1910520"/>
            </p14:xfrm>
          </p:contentPart>
        </mc:Choice>
        <mc:Fallback xmlns="">
          <p:pic>
            <p:nvPicPr>
              <p:cNvPr id="42" name="Pismo odręczne 41">
                <a:extLst>
                  <a:ext uri="{FF2B5EF4-FFF2-40B4-BE49-F238E27FC236}">
                    <a16:creationId xmlns:a16="http://schemas.microsoft.com/office/drawing/2014/main" id="{5FC953EF-DD80-8CEA-D4BC-5290B2F9452E}"/>
                  </a:ext>
                </a:extLst>
              </p:cNvPr>
              <p:cNvPicPr/>
              <p:nvPr/>
            </p:nvPicPr>
            <p:blipFill>
              <a:blip r:embed="rId43"/>
              <a:stretch>
                <a:fillRect/>
              </a:stretch>
            </p:blipFill>
            <p:spPr>
              <a:xfrm>
                <a:off x="1415904" y="4722184"/>
                <a:ext cx="3923280" cy="2054160"/>
              </a:xfrm>
              <a:prstGeom prst="rect">
                <a:avLst/>
              </a:prstGeom>
            </p:spPr>
          </p:pic>
        </mc:Fallback>
      </mc:AlternateContent>
      <mc:AlternateContent xmlns:mc="http://schemas.openxmlformats.org/markup-compatibility/2006" xmlns:p14="http://schemas.microsoft.com/office/powerpoint/2010/main">
        <mc:Choice Requires="p14">
          <p:contentPart p14:bwMode="auto" r:id="rId44">
            <p14:nvContentPartPr>
              <p14:cNvPr id="43" name="Pismo odręczne 42">
                <a:extLst>
                  <a:ext uri="{FF2B5EF4-FFF2-40B4-BE49-F238E27FC236}">
                    <a16:creationId xmlns:a16="http://schemas.microsoft.com/office/drawing/2014/main" id="{312E2260-9536-DF64-BD90-CE6C1753E7EB}"/>
                  </a:ext>
                </a:extLst>
              </p14:cNvPr>
              <p14:cNvContentPartPr/>
              <p14:nvPr/>
            </p14:nvContentPartPr>
            <p14:xfrm>
              <a:off x="2833584" y="4927744"/>
              <a:ext cx="6006600" cy="1854720"/>
            </p14:xfrm>
          </p:contentPart>
        </mc:Choice>
        <mc:Fallback xmlns="">
          <p:pic>
            <p:nvPicPr>
              <p:cNvPr id="43" name="Pismo odręczne 42">
                <a:extLst>
                  <a:ext uri="{FF2B5EF4-FFF2-40B4-BE49-F238E27FC236}">
                    <a16:creationId xmlns:a16="http://schemas.microsoft.com/office/drawing/2014/main" id="{312E2260-9536-DF64-BD90-CE6C1753E7EB}"/>
                  </a:ext>
                </a:extLst>
              </p:cNvPr>
              <p:cNvPicPr/>
              <p:nvPr/>
            </p:nvPicPr>
            <p:blipFill>
              <a:blip r:embed="rId45"/>
              <a:stretch>
                <a:fillRect/>
              </a:stretch>
            </p:blipFill>
            <p:spPr>
              <a:xfrm>
                <a:off x="2797584" y="4856104"/>
                <a:ext cx="6078240" cy="1998360"/>
              </a:xfrm>
              <a:prstGeom prst="rect">
                <a:avLst/>
              </a:prstGeom>
            </p:spPr>
          </p:pic>
        </mc:Fallback>
      </mc:AlternateContent>
      <mc:AlternateContent xmlns:mc="http://schemas.openxmlformats.org/markup-compatibility/2006" xmlns:p14="http://schemas.microsoft.com/office/powerpoint/2010/main">
        <mc:Choice Requires="p14">
          <p:contentPart p14:bwMode="auto" r:id="rId46">
            <p14:nvContentPartPr>
              <p14:cNvPr id="44" name="Pismo odręczne 43">
                <a:extLst>
                  <a:ext uri="{FF2B5EF4-FFF2-40B4-BE49-F238E27FC236}">
                    <a16:creationId xmlns:a16="http://schemas.microsoft.com/office/drawing/2014/main" id="{4B922ABB-1C73-1007-1D91-4F3218BB632F}"/>
                  </a:ext>
                </a:extLst>
              </p14:cNvPr>
              <p14:cNvContentPartPr/>
              <p14:nvPr/>
            </p14:nvContentPartPr>
            <p14:xfrm>
              <a:off x="4969464" y="5616064"/>
              <a:ext cx="1468800" cy="1091880"/>
            </p14:xfrm>
          </p:contentPart>
        </mc:Choice>
        <mc:Fallback xmlns="">
          <p:pic>
            <p:nvPicPr>
              <p:cNvPr id="44" name="Pismo odręczne 43">
                <a:extLst>
                  <a:ext uri="{FF2B5EF4-FFF2-40B4-BE49-F238E27FC236}">
                    <a16:creationId xmlns:a16="http://schemas.microsoft.com/office/drawing/2014/main" id="{4B922ABB-1C73-1007-1D91-4F3218BB632F}"/>
                  </a:ext>
                </a:extLst>
              </p:cNvPr>
              <p:cNvPicPr/>
              <p:nvPr/>
            </p:nvPicPr>
            <p:blipFill>
              <a:blip r:embed="rId47"/>
              <a:stretch>
                <a:fillRect/>
              </a:stretch>
            </p:blipFill>
            <p:spPr>
              <a:xfrm>
                <a:off x="4933464" y="5544064"/>
                <a:ext cx="1540440" cy="1235520"/>
              </a:xfrm>
              <a:prstGeom prst="rect">
                <a:avLst/>
              </a:prstGeom>
            </p:spPr>
          </p:pic>
        </mc:Fallback>
      </mc:AlternateContent>
      <mc:AlternateContent xmlns:mc="http://schemas.openxmlformats.org/markup-compatibility/2006" xmlns:p14="http://schemas.microsoft.com/office/powerpoint/2010/main">
        <mc:Choice Requires="p14">
          <p:contentPart p14:bwMode="auto" r:id="rId48">
            <p14:nvContentPartPr>
              <p14:cNvPr id="45" name="Pismo odręczne 44">
                <a:extLst>
                  <a:ext uri="{FF2B5EF4-FFF2-40B4-BE49-F238E27FC236}">
                    <a16:creationId xmlns:a16="http://schemas.microsoft.com/office/drawing/2014/main" id="{8100E3A3-59EA-FB68-8024-6665772B4B5B}"/>
                  </a:ext>
                </a:extLst>
              </p14:cNvPr>
              <p14:cNvContentPartPr/>
              <p14:nvPr/>
            </p14:nvContentPartPr>
            <p14:xfrm>
              <a:off x="6359064" y="6662944"/>
              <a:ext cx="850680" cy="99360"/>
            </p14:xfrm>
          </p:contentPart>
        </mc:Choice>
        <mc:Fallback xmlns="">
          <p:pic>
            <p:nvPicPr>
              <p:cNvPr id="45" name="Pismo odręczne 44">
                <a:extLst>
                  <a:ext uri="{FF2B5EF4-FFF2-40B4-BE49-F238E27FC236}">
                    <a16:creationId xmlns:a16="http://schemas.microsoft.com/office/drawing/2014/main" id="{8100E3A3-59EA-FB68-8024-6665772B4B5B}"/>
                  </a:ext>
                </a:extLst>
              </p:cNvPr>
              <p:cNvPicPr/>
              <p:nvPr/>
            </p:nvPicPr>
            <p:blipFill>
              <a:blip r:embed="rId49"/>
              <a:stretch>
                <a:fillRect/>
              </a:stretch>
            </p:blipFill>
            <p:spPr>
              <a:xfrm>
                <a:off x="6323424" y="6590944"/>
                <a:ext cx="922320" cy="243000"/>
              </a:xfrm>
              <a:prstGeom prst="rect">
                <a:avLst/>
              </a:prstGeom>
            </p:spPr>
          </p:pic>
        </mc:Fallback>
      </mc:AlternateContent>
      <mc:AlternateContent xmlns:mc="http://schemas.openxmlformats.org/markup-compatibility/2006" xmlns:p14="http://schemas.microsoft.com/office/powerpoint/2010/main">
        <mc:Choice Requires="p14">
          <p:contentPart p14:bwMode="auto" r:id="rId50">
            <p14:nvContentPartPr>
              <p14:cNvPr id="9" name="Pismo odręczne 8">
                <a:extLst>
                  <a:ext uri="{FF2B5EF4-FFF2-40B4-BE49-F238E27FC236}">
                    <a16:creationId xmlns:a16="http://schemas.microsoft.com/office/drawing/2014/main" id="{07E6E5AC-A94B-BF63-E4AD-0736C5E45C0B}"/>
                  </a:ext>
                </a:extLst>
              </p14:cNvPr>
              <p14:cNvContentPartPr/>
              <p14:nvPr/>
            </p14:nvContentPartPr>
            <p14:xfrm>
              <a:off x="5138664" y="4729024"/>
              <a:ext cx="43920" cy="633960"/>
            </p14:xfrm>
          </p:contentPart>
        </mc:Choice>
        <mc:Fallback xmlns="">
          <p:pic>
            <p:nvPicPr>
              <p:cNvPr id="9" name="Pismo odręczne 8">
                <a:extLst>
                  <a:ext uri="{FF2B5EF4-FFF2-40B4-BE49-F238E27FC236}">
                    <a16:creationId xmlns:a16="http://schemas.microsoft.com/office/drawing/2014/main" id="{07E6E5AC-A94B-BF63-E4AD-0736C5E45C0B}"/>
                  </a:ext>
                </a:extLst>
              </p:cNvPr>
              <p:cNvPicPr/>
              <p:nvPr/>
            </p:nvPicPr>
            <p:blipFill>
              <a:blip r:embed="rId51"/>
              <a:stretch>
                <a:fillRect/>
              </a:stretch>
            </p:blipFill>
            <p:spPr>
              <a:xfrm>
                <a:off x="5130024" y="4720024"/>
                <a:ext cx="61560" cy="651600"/>
              </a:xfrm>
              <a:prstGeom prst="rect">
                <a:avLst/>
              </a:prstGeom>
            </p:spPr>
          </p:pic>
        </mc:Fallback>
      </mc:AlternateContent>
      <mc:AlternateContent xmlns:mc="http://schemas.openxmlformats.org/markup-compatibility/2006" xmlns:p14="http://schemas.microsoft.com/office/powerpoint/2010/main">
        <mc:Choice Requires="p14">
          <p:contentPart p14:bwMode="auto" r:id="rId52">
            <p14:nvContentPartPr>
              <p14:cNvPr id="10" name="Pismo odręczne 9">
                <a:extLst>
                  <a:ext uri="{FF2B5EF4-FFF2-40B4-BE49-F238E27FC236}">
                    <a16:creationId xmlns:a16="http://schemas.microsoft.com/office/drawing/2014/main" id="{621DC9B3-7053-39AB-3C7E-1A44DEF40984}"/>
                  </a:ext>
                </a:extLst>
              </p14:cNvPr>
              <p14:cNvContentPartPr/>
              <p14:nvPr/>
            </p14:nvContentPartPr>
            <p14:xfrm>
              <a:off x="5106624" y="5238064"/>
              <a:ext cx="147600" cy="131400"/>
            </p14:xfrm>
          </p:contentPart>
        </mc:Choice>
        <mc:Fallback xmlns="">
          <p:pic>
            <p:nvPicPr>
              <p:cNvPr id="10" name="Pismo odręczne 9">
                <a:extLst>
                  <a:ext uri="{FF2B5EF4-FFF2-40B4-BE49-F238E27FC236}">
                    <a16:creationId xmlns:a16="http://schemas.microsoft.com/office/drawing/2014/main" id="{621DC9B3-7053-39AB-3C7E-1A44DEF40984}"/>
                  </a:ext>
                </a:extLst>
              </p:cNvPr>
              <p:cNvPicPr/>
              <p:nvPr/>
            </p:nvPicPr>
            <p:blipFill>
              <a:blip r:embed="rId53"/>
              <a:stretch>
                <a:fillRect/>
              </a:stretch>
            </p:blipFill>
            <p:spPr>
              <a:xfrm>
                <a:off x="5097984" y="5229064"/>
                <a:ext cx="165240" cy="149040"/>
              </a:xfrm>
              <a:prstGeom prst="rect">
                <a:avLst/>
              </a:prstGeom>
            </p:spPr>
          </p:pic>
        </mc:Fallback>
      </mc:AlternateContent>
      <mc:AlternateContent xmlns:mc="http://schemas.openxmlformats.org/markup-compatibility/2006" xmlns:p14="http://schemas.microsoft.com/office/powerpoint/2010/main">
        <mc:Choice Requires="p14">
          <p:contentPart p14:bwMode="auto" r:id="rId54">
            <p14:nvContentPartPr>
              <p14:cNvPr id="12" name="Pismo odręczne 11">
                <a:extLst>
                  <a:ext uri="{FF2B5EF4-FFF2-40B4-BE49-F238E27FC236}">
                    <a16:creationId xmlns:a16="http://schemas.microsoft.com/office/drawing/2014/main" id="{5EA7A6F4-8AF0-99C2-F68B-C6D7C4D6FB77}"/>
                  </a:ext>
                </a:extLst>
              </p14:cNvPr>
              <p14:cNvContentPartPr/>
              <p14:nvPr/>
            </p14:nvContentPartPr>
            <p14:xfrm>
              <a:off x="5065224" y="4735504"/>
              <a:ext cx="147240" cy="111240"/>
            </p14:xfrm>
          </p:contentPart>
        </mc:Choice>
        <mc:Fallback xmlns="">
          <p:pic>
            <p:nvPicPr>
              <p:cNvPr id="12" name="Pismo odręczne 11">
                <a:extLst>
                  <a:ext uri="{FF2B5EF4-FFF2-40B4-BE49-F238E27FC236}">
                    <a16:creationId xmlns:a16="http://schemas.microsoft.com/office/drawing/2014/main" id="{5EA7A6F4-8AF0-99C2-F68B-C6D7C4D6FB77}"/>
                  </a:ext>
                </a:extLst>
              </p:cNvPr>
              <p:cNvPicPr/>
              <p:nvPr/>
            </p:nvPicPr>
            <p:blipFill>
              <a:blip r:embed="rId55"/>
              <a:stretch>
                <a:fillRect/>
              </a:stretch>
            </p:blipFill>
            <p:spPr>
              <a:xfrm>
                <a:off x="5056584" y="4726504"/>
                <a:ext cx="164880" cy="128880"/>
              </a:xfrm>
              <a:prstGeom prst="rect">
                <a:avLst/>
              </a:prstGeom>
            </p:spPr>
          </p:pic>
        </mc:Fallback>
      </mc:AlternateContent>
      <mc:AlternateContent xmlns:mc="http://schemas.openxmlformats.org/markup-compatibility/2006" xmlns:p14="http://schemas.microsoft.com/office/powerpoint/2010/main">
        <mc:Choice Requires="p14">
          <p:contentPart p14:bwMode="auto" r:id="rId56">
            <p14:nvContentPartPr>
              <p14:cNvPr id="18" name="Pismo odręczne 17">
                <a:extLst>
                  <a:ext uri="{FF2B5EF4-FFF2-40B4-BE49-F238E27FC236}">
                    <a16:creationId xmlns:a16="http://schemas.microsoft.com/office/drawing/2014/main" id="{194BEF75-FA94-BD3E-8750-28A2EC2141D3}"/>
                  </a:ext>
                </a:extLst>
              </p14:cNvPr>
              <p14:cNvContentPartPr/>
              <p14:nvPr/>
            </p14:nvContentPartPr>
            <p14:xfrm>
              <a:off x="5265024" y="4981024"/>
              <a:ext cx="118440" cy="138960"/>
            </p14:xfrm>
          </p:contentPart>
        </mc:Choice>
        <mc:Fallback xmlns="">
          <p:pic>
            <p:nvPicPr>
              <p:cNvPr id="18" name="Pismo odręczne 17">
                <a:extLst>
                  <a:ext uri="{FF2B5EF4-FFF2-40B4-BE49-F238E27FC236}">
                    <a16:creationId xmlns:a16="http://schemas.microsoft.com/office/drawing/2014/main" id="{194BEF75-FA94-BD3E-8750-28A2EC2141D3}"/>
                  </a:ext>
                </a:extLst>
              </p:cNvPr>
              <p:cNvPicPr/>
              <p:nvPr/>
            </p:nvPicPr>
            <p:blipFill>
              <a:blip r:embed="rId57"/>
              <a:stretch>
                <a:fillRect/>
              </a:stretch>
            </p:blipFill>
            <p:spPr>
              <a:xfrm>
                <a:off x="5256384" y="4972384"/>
                <a:ext cx="136080" cy="156600"/>
              </a:xfrm>
              <a:prstGeom prst="rect">
                <a:avLst/>
              </a:prstGeom>
            </p:spPr>
          </p:pic>
        </mc:Fallback>
      </mc:AlternateContent>
      <mc:AlternateContent xmlns:mc="http://schemas.openxmlformats.org/markup-compatibility/2006" xmlns:p14="http://schemas.microsoft.com/office/powerpoint/2010/main">
        <mc:Choice Requires="p14">
          <p:contentPart p14:bwMode="auto" r:id="rId58">
            <p14:nvContentPartPr>
              <p14:cNvPr id="20" name="Pismo odręczne 19">
                <a:extLst>
                  <a:ext uri="{FF2B5EF4-FFF2-40B4-BE49-F238E27FC236}">
                    <a16:creationId xmlns:a16="http://schemas.microsoft.com/office/drawing/2014/main" id="{EBD23616-33C0-BC21-1972-7D19EB2BBF68}"/>
                  </a:ext>
                </a:extLst>
              </p14:cNvPr>
              <p14:cNvContentPartPr/>
              <p14:nvPr/>
            </p14:nvContentPartPr>
            <p14:xfrm>
              <a:off x="5434224" y="5004064"/>
              <a:ext cx="97560" cy="136440"/>
            </p14:xfrm>
          </p:contentPart>
        </mc:Choice>
        <mc:Fallback xmlns="">
          <p:pic>
            <p:nvPicPr>
              <p:cNvPr id="20" name="Pismo odręczne 19">
                <a:extLst>
                  <a:ext uri="{FF2B5EF4-FFF2-40B4-BE49-F238E27FC236}">
                    <a16:creationId xmlns:a16="http://schemas.microsoft.com/office/drawing/2014/main" id="{EBD23616-33C0-BC21-1972-7D19EB2BBF68}"/>
                  </a:ext>
                </a:extLst>
              </p:cNvPr>
              <p:cNvPicPr/>
              <p:nvPr/>
            </p:nvPicPr>
            <p:blipFill>
              <a:blip r:embed="rId59"/>
              <a:stretch>
                <a:fillRect/>
              </a:stretch>
            </p:blipFill>
            <p:spPr>
              <a:xfrm>
                <a:off x="5425584" y="4995424"/>
                <a:ext cx="115200" cy="154080"/>
              </a:xfrm>
              <a:prstGeom prst="rect">
                <a:avLst/>
              </a:prstGeom>
            </p:spPr>
          </p:pic>
        </mc:Fallback>
      </mc:AlternateContent>
      <mc:AlternateContent xmlns:mc="http://schemas.openxmlformats.org/markup-compatibility/2006" xmlns:p14="http://schemas.microsoft.com/office/powerpoint/2010/main">
        <mc:Choice Requires="p14">
          <p:contentPart p14:bwMode="auto" r:id="rId60">
            <p14:nvContentPartPr>
              <p14:cNvPr id="21" name="Pismo odręczne 20">
                <a:extLst>
                  <a:ext uri="{FF2B5EF4-FFF2-40B4-BE49-F238E27FC236}">
                    <a16:creationId xmlns:a16="http://schemas.microsoft.com/office/drawing/2014/main" id="{3783247B-6BA0-239C-B5DD-0862EA70065E}"/>
                  </a:ext>
                </a:extLst>
              </p14:cNvPr>
              <p14:cNvContentPartPr/>
              <p14:nvPr/>
            </p14:nvContentPartPr>
            <p14:xfrm>
              <a:off x="5559504" y="5005864"/>
              <a:ext cx="156240" cy="138240"/>
            </p14:xfrm>
          </p:contentPart>
        </mc:Choice>
        <mc:Fallback xmlns="">
          <p:pic>
            <p:nvPicPr>
              <p:cNvPr id="21" name="Pismo odręczne 20">
                <a:extLst>
                  <a:ext uri="{FF2B5EF4-FFF2-40B4-BE49-F238E27FC236}">
                    <a16:creationId xmlns:a16="http://schemas.microsoft.com/office/drawing/2014/main" id="{3783247B-6BA0-239C-B5DD-0862EA70065E}"/>
                  </a:ext>
                </a:extLst>
              </p:cNvPr>
              <p:cNvPicPr/>
              <p:nvPr/>
            </p:nvPicPr>
            <p:blipFill>
              <a:blip r:embed="rId61"/>
              <a:stretch>
                <a:fillRect/>
              </a:stretch>
            </p:blipFill>
            <p:spPr>
              <a:xfrm>
                <a:off x="5550864" y="4996864"/>
                <a:ext cx="173880" cy="155880"/>
              </a:xfrm>
              <a:prstGeom prst="rect">
                <a:avLst/>
              </a:prstGeom>
            </p:spPr>
          </p:pic>
        </mc:Fallback>
      </mc:AlternateContent>
      <mc:AlternateContent xmlns:mc="http://schemas.openxmlformats.org/markup-compatibility/2006" xmlns:p14="http://schemas.microsoft.com/office/powerpoint/2010/main">
        <mc:Choice Requires="p14">
          <p:contentPart p14:bwMode="auto" r:id="rId62">
            <p14:nvContentPartPr>
              <p14:cNvPr id="23" name="Pismo odręczne 22">
                <a:extLst>
                  <a:ext uri="{FF2B5EF4-FFF2-40B4-BE49-F238E27FC236}">
                    <a16:creationId xmlns:a16="http://schemas.microsoft.com/office/drawing/2014/main" id="{5A73A5FA-C864-91A6-91D0-83C8B93D5F6F}"/>
                  </a:ext>
                </a:extLst>
              </p14:cNvPr>
              <p14:cNvContentPartPr/>
              <p14:nvPr/>
            </p14:nvContentPartPr>
            <p14:xfrm>
              <a:off x="5768304" y="5083984"/>
              <a:ext cx="135360" cy="67680"/>
            </p14:xfrm>
          </p:contentPart>
        </mc:Choice>
        <mc:Fallback xmlns="">
          <p:pic>
            <p:nvPicPr>
              <p:cNvPr id="23" name="Pismo odręczne 22">
                <a:extLst>
                  <a:ext uri="{FF2B5EF4-FFF2-40B4-BE49-F238E27FC236}">
                    <a16:creationId xmlns:a16="http://schemas.microsoft.com/office/drawing/2014/main" id="{5A73A5FA-C864-91A6-91D0-83C8B93D5F6F}"/>
                  </a:ext>
                </a:extLst>
              </p:cNvPr>
              <p:cNvPicPr/>
              <p:nvPr/>
            </p:nvPicPr>
            <p:blipFill>
              <a:blip r:embed="rId63"/>
              <a:stretch>
                <a:fillRect/>
              </a:stretch>
            </p:blipFill>
            <p:spPr>
              <a:xfrm>
                <a:off x="5759664" y="5075344"/>
                <a:ext cx="153000" cy="85320"/>
              </a:xfrm>
              <a:prstGeom prst="rect">
                <a:avLst/>
              </a:prstGeom>
            </p:spPr>
          </p:pic>
        </mc:Fallback>
      </mc:AlternateContent>
      <mc:AlternateContent xmlns:mc="http://schemas.openxmlformats.org/markup-compatibility/2006" xmlns:p14="http://schemas.microsoft.com/office/powerpoint/2010/main">
        <mc:Choice Requires="p14">
          <p:contentPart p14:bwMode="auto" r:id="rId64">
            <p14:nvContentPartPr>
              <p14:cNvPr id="46" name="Pismo odręczne 45">
                <a:extLst>
                  <a:ext uri="{FF2B5EF4-FFF2-40B4-BE49-F238E27FC236}">
                    <a16:creationId xmlns:a16="http://schemas.microsoft.com/office/drawing/2014/main" id="{B6B80D85-B92A-ACE4-9FF4-8CD0F3AB03E7}"/>
                  </a:ext>
                </a:extLst>
              </p14:cNvPr>
              <p14:cNvContentPartPr/>
              <p14:nvPr/>
            </p14:nvContentPartPr>
            <p14:xfrm>
              <a:off x="2120064" y="4113784"/>
              <a:ext cx="16920" cy="79200"/>
            </p14:xfrm>
          </p:contentPart>
        </mc:Choice>
        <mc:Fallback xmlns="">
          <p:pic>
            <p:nvPicPr>
              <p:cNvPr id="46" name="Pismo odręczne 45">
                <a:extLst>
                  <a:ext uri="{FF2B5EF4-FFF2-40B4-BE49-F238E27FC236}">
                    <a16:creationId xmlns:a16="http://schemas.microsoft.com/office/drawing/2014/main" id="{B6B80D85-B92A-ACE4-9FF4-8CD0F3AB03E7}"/>
                  </a:ext>
                </a:extLst>
              </p:cNvPr>
              <p:cNvPicPr/>
              <p:nvPr/>
            </p:nvPicPr>
            <p:blipFill>
              <a:blip r:embed="rId65"/>
              <a:stretch>
                <a:fillRect/>
              </a:stretch>
            </p:blipFill>
            <p:spPr>
              <a:xfrm>
                <a:off x="2111424" y="4104784"/>
                <a:ext cx="34560" cy="96840"/>
              </a:xfrm>
              <a:prstGeom prst="rect">
                <a:avLst/>
              </a:prstGeom>
            </p:spPr>
          </p:pic>
        </mc:Fallback>
      </mc:AlternateContent>
      <mc:AlternateContent xmlns:mc="http://schemas.openxmlformats.org/markup-compatibility/2006" xmlns:p14="http://schemas.microsoft.com/office/powerpoint/2010/main">
        <mc:Choice Requires="p14">
          <p:contentPart p14:bwMode="auto" r:id="rId66">
            <p14:nvContentPartPr>
              <p14:cNvPr id="47" name="Pismo odręczne 46">
                <a:extLst>
                  <a:ext uri="{FF2B5EF4-FFF2-40B4-BE49-F238E27FC236}">
                    <a16:creationId xmlns:a16="http://schemas.microsoft.com/office/drawing/2014/main" id="{79F4F64A-B70C-6722-4BF2-EFD116BB1B6F}"/>
                  </a:ext>
                </a:extLst>
              </p14:cNvPr>
              <p14:cNvContentPartPr/>
              <p14:nvPr/>
            </p14:nvContentPartPr>
            <p14:xfrm>
              <a:off x="2129784" y="4295224"/>
              <a:ext cx="16200" cy="90000"/>
            </p14:xfrm>
          </p:contentPart>
        </mc:Choice>
        <mc:Fallback xmlns="">
          <p:pic>
            <p:nvPicPr>
              <p:cNvPr id="47" name="Pismo odręczne 46">
                <a:extLst>
                  <a:ext uri="{FF2B5EF4-FFF2-40B4-BE49-F238E27FC236}">
                    <a16:creationId xmlns:a16="http://schemas.microsoft.com/office/drawing/2014/main" id="{79F4F64A-B70C-6722-4BF2-EFD116BB1B6F}"/>
                  </a:ext>
                </a:extLst>
              </p:cNvPr>
              <p:cNvPicPr/>
              <p:nvPr/>
            </p:nvPicPr>
            <p:blipFill>
              <a:blip r:embed="rId67"/>
              <a:stretch>
                <a:fillRect/>
              </a:stretch>
            </p:blipFill>
            <p:spPr>
              <a:xfrm>
                <a:off x="2120784" y="4286584"/>
                <a:ext cx="33840" cy="107640"/>
              </a:xfrm>
              <a:prstGeom prst="rect">
                <a:avLst/>
              </a:prstGeom>
            </p:spPr>
          </p:pic>
        </mc:Fallback>
      </mc:AlternateContent>
      <mc:AlternateContent xmlns:mc="http://schemas.openxmlformats.org/markup-compatibility/2006" xmlns:p14="http://schemas.microsoft.com/office/powerpoint/2010/main">
        <mc:Choice Requires="p14">
          <p:contentPart p14:bwMode="auto" r:id="rId68">
            <p14:nvContentPartPr>
              <p14:cNvPr id="48" name="Pismo odręczne 47">
                <a:extLst>
                  <a:ext uri="{FF2B5EF4-FFF2-40B4-BE49-F238E27FC236}">
                    <a16:creationId xmlns:a16="http://schemas.microsoft.com/office/drawing/2014/main" id="{5A18EED9-3BA8-657E-349A-9ED098CDA456}"/>
                  </a:ext>
                </a:extLst>
              </p14:cNvPr>
              <p14:cNvContentPartPr/>
              <p14:nvPr/>
            </p14:nvContentPartPr>
            <p14:xfrm>
              <a:off x="2158584" y="4489264"/>
              <a:ext cx="17280" cy="114840"/>
            </p14:xfrm>
          </p:contentPart>
        </mc:Choice>
        <mc:Fallback xmlns="">
          <p:pic>
            <p:nvPicPr>
              <p:cNvPr id="48" name="Pismo odręczne 47">
                <a:extLst>
                  <a:ext uri="{FF2B5EF4-FFF2-40B4-BE49-F238E27FC236}">
                    <a16:creationId xmlns:a16="http://schemas.microsoft.com/office/drawing/2014/main" id="{5A18EED9-3BA8-657E-349A-9ED098CDA456}"/>
                  </a:ext>
                </a:extLst>
              </p:cNvPr>
              <p:cNvPicPr/>
              <p:nvPr/>
            </p:nvPicPr>
            <p:blipFill>
              <a:blip r:embed="rId69"/>
              <a:stretch>
                <a:fillRect/>
              </a:stretch>
            </p:blipFill>
            <p:spPr>
              <a:xfrm>
                <a:off x="2149584" y="4480264"/>
                <a:ext cx="34920" cy="132480"/>
              </a:xfrm>
              <a:prstGeom prst="rect">
                <a:avLst/>
              </a:prstGeom>
            </p:spPr>
          </p:pic>
        </mc:Fallback>
      </mc:AlternateContent>
      <mc:AlternateContent xmlns:mc="http://schemas.openxmlformats.org/markup-compatibility/2006" xmlns:p14="http://schemas.microsoft.com/office/powerpoint/2010/main">
        <mc:Choice Requires="p14">
          <p:contentPart p14:bwMode="auto" r:id="rId70">
            <p14:nvContentPartPr>
              <p14:cNvPr id="55" name="Pismo odręczne 54">
                <a:extLst>
                  <a:ext uri="{FF2B5EF4-FFF2-40B4-BE49-F238E27FC236}">
                    <a16:creationId xmlns:a16="http://schemas.microsoft.com/office/drawing/2014/main" id="{4447659D-7FD5-5CA5-8CA2-5BA4560D9CCB}"/>
                  </a:ext>
                </a:extLst>
              </p14:cNvPr>
              <p14:cNvContentPartPr/>
              <p14:nvPr/>
            </p14:nvContentPartPr>
            <p14:xfrm>
              <a:off x="3123384" y="4090384"/>
              <a:ext cx="138600" cy="158760"/>
            </p14:xfrm>
          </p:contentPart>
        </mc:Choice>
        <mc:Fallback xmlns="">
          <p:pic>
            <p:nvPicPr>
              <p:cNvPr id="55" name="Pismo odręczne 54">
                <a:extLst>
                  <a:ext uri="{FF2B5EF4-FFF2-40B4-BE49-F238E27FC236}">
                    <a16:creationId xmlns:a16="http://schemas.microsoft.com/office/drawing/2014/main" id="{4447659D-7FD5-5CA5-8CA2-5BA4560D9CCB}"/>
                  </a:ext>
                </a:extLst>
              </p:cNvPr>
              <p:cNvPicPr/>
              <p:nvPr/>
            </p:nvPicPr>
            <p:blipFill>
              <a:blip r:embed="rId71"/>
              <a:stretch>
                <a:fillRect/>
              </a:stretch>
            </p:blipFill>
            <p:spPr>
              <a:xfrm>
                <a:off x="3114744" y="4081384"/>
                <a:ext cx="156240" cy="176400"/>
              </a:xfrm>
              <a:prstGeom prst="rect">
                <a:avLst/>
              </a:prstGeom>
            </p:spPr>
          </p:pic>
        </mc:Fallback>
      </mc:AlternateContent>
      <mc:AlternateContent xmlns:mc="http://schemas.openxmlformats.org/markup-compatibility/2006" xmlns:p14="http://schemas.microsoft.com/office/powerpoint/2010/main">
        <mc:Choice Requires="p14">
          <p:contentPart p14:bwMode="auto" r:id="rId72">
            <p14:nvContentPartPr>
              <p14:cNvPr id="56" name="Pismo odręczne 55">
                <a:extLst>
                  <a:ext uri="{FF2B5EF4-FFF2-40B4-BE49-F238E27FC236}">
                    <a16:creationId xmlns:a16="http://schemas.microsoft.com/office/drawing/2014/main" id="{54278A75-74D0-8F6F-4D63-7021A048D3F6}"/>
                  </a:ext>
                </a:extLst>
              </p14:cNvPr>
              <p14:cNvContentPartPr/>
              <p14:nvPr/>
            </p14:nvContentPartPr>
            <p14:xfrm>
              <a:off x="3343344" y="4116664"/>
              <a:ext cx="132480" cy="155160"/>
            </p14:xfrm>
          </p:contentPart>
        </mc:Choice>
        <mc:Fallback xmlns="">
          <p:pic>
            <p:nvPicPr>
              <p:cNvPr id="56" name="Pismo odręczne 55">
                <a:extLst>
                  <a:ext uri="{FF2B5EF4-FFF2-40B4-BE49-F238E27FC236}">
                    <a16:creationId xmlns:a16="http://schemas.microsoft.com/office/drawing/2014/main" id="{54278A75-74D0-8F6F-4D63-7021A048D3F6}"/>
                  </a:ext>
                </a:extLst>
              </p:cNvPr>
              <p:cNvPicPr/>
              <p:nvPr/>
            </p:nvPicPr>
            <p:blipFill>
              <a:blip r:embed="rId73"/>
              <a:stretch>
                <a:fillRect/>
              </a:stretch>
            </p:blipFill>
            <p:spPr>
              <a:xfrm>
                <a:off x="3334704" y="4107664"/>
                <a:ext cx="150120" cy="172800"/>
              </a:xfrm>
              <a:prstGeom prst="rect">
                <a:avLst/>
              </a:prstGeom>
            </p:spPr>
          </p:pic>
        </mc:Fallback>
      </mc:AlternateContent>
      <mc:AlternateContent xmlns:mc="http://schemas.openxmlformats.org/markup-compatibility/2006" xmlns:p14="http://schemas.microsoft.com/office/powerpoint/2010/main">
        <mc:Choice Requires="p14">
          <p:contentPart p14:bwMode="auto" r:id="rId74">
            <p14:nvContentPartPr>
              <p14:cNvPr id="57" name="Pismo odręczne 56">
                <a:extLst>
                  <a:ext uri="{FF2B5EF4-FFF2-40B4-BE49-F238E27FC236}">
                    <a16:creationId xmlns:a16="http://schemas.microsoft.com/office/drawing/2014/main" id="{39CD9589-F66C-1EAE-4937-A04D57FEA793}"/>
                  </a:ext>
                </a:extLst>
              </p14:cNvPr>
              <p14:cNvContentPartPr/>
              <p14:nvPr/>
            </p14:nvContentPartPr>
            <p14:xfrm>
              <a:off x="3549984" y="4113424"/>
              <a:ext cx="154440" cy="149400"/>
            </p14:xfrm>
          </p:contentPart>
        </mc:Choice>
        <mc:Fallback xmlns="">
          <p:pic>
            <p:nvPicPr>
              <p:cNvPr id="57" name="Pismo odręczne 56">
                <a:extLst>
                  <a:ext uri="{FF2B5EF4-FFF2-40B4-BE49-F238E27FC236}">
                    <a16:creationId xmlns:a16="http://schemas.microsoft.com/office/drawing/2014/main" id="{39CD9589-F66C-1EAE-4937-A04D57FEA793}"/>
                  </a:ext>
                </a:extLst>
              </p:cNvPr>
              <p:cNvPicPr/>
              <p:nvPr/>
            </p:nvPicPr>
            <p:blipFill>
              <a:blip r:embed="rId75"/>
              <a:stretch>
                <a:fillRect/>
              </a:stretch>
            </p:blipFill>
            <p:spPr>
              <a:xfrm>
                <a:off x="3540984" y="4104424"/>
                <a:ext cx="172080" cy="167040"/>
              </a:xfrm>
              <a:prstGeom prst="rect">
                <a:avLst/>
              </a:prstGeom>
            </p:spPr>
          </p:pic>
        </mc:Fallback>
      </mc:AlternateContent>
      <mc:AlternateContent xmlns:mc="http://schemas.openxmlformats.org/markup-compatibility/2006" xmlns:p14="http://schemas.microsoft.com/office/powerpoint/2010/main">
        <mc:Choice Requires="p14">
          <p:contentPart p14:bwMode="auto" r:id="rId76">
            <p14:nvContentPartPr>
              <p14:cNvPr id="59" name="Pismo odręczne 58">
                <a:extLst>
                  <a:ext uri="{FF2B5EF4-FFF2-40B4-BE49-F238E27FC236}">
                    <a16:creationId xmlns:a16="http://schemas.microsoft.com/office/drawing/2014/main" id="{B466307D-A322-3C20-3162-D87BC1DC8D5F}"/>
                  </a:ext>
                </a:extLst>
              </p14:cNvPr>
              <p14:cNvContentPartPr/>
              <p14:nvPr/>
            </p14:nvContentPartPr>
            <p14:xfrm>
              <a:off x="3919704" y="4168864"/>
              <a:ext cx="189720" cy="50040"/>
            </p14:xfrm>
          </p:contentPart>
        </mc:Choice>
        <mc:Fallback xmlns="">
          <p:pic>
            <p:nvPicPr>
              <p:cNvPr id="59" name="Pismo odręczne 58">
                <a:extLst>
                  <a:ext uri="{FF2B5EF4-FFF2-40B4-BE49-F238E27FC236}">
                    <a16:creationId xmlns:a16="http://schemas.microsoft.com/office/drawing/2014/main" id="{B466307D-A322-3C20-3162-D87BC1DC8D5F}"/>
                  </a:ext>
                </a:extLst>
              </p:cNvPr>
              <p:cNvPicPr/>
              <p:nvPr/>
            </p:nvPicPr>
            <p:blipFill>
              <a:blip r:embed="rId77"/>
              <a:stretch>
                <a:fillRect/>
              </a:stretch>
            </p:blipFill>
            <p:spPr>
              <a:xfrm>
                <a:off x="3910704" y="4160224"/>
                <a:ext cx="207360" cy="67680"/>
              </a:xfrm>
              <a:prstGeom prst="rect">
                <a:avLst/>
              </a:prstGeom>
            </p:spPr>
          </p:pic>
        </mc:Fallback>
      </mc:AlternateContent>
      <mc:AlternateContent xmlns:mc="http://schemas.openxmlformats.org/markup-compatibility/2006" xmlns:p14="http://schemas.microsoft.com/office/powerpoint/2010/main">
        <mc:Choice Requires="p14">
          <p:contentPart p14:bwMode="auto" r:id="rId78">
            <p14:nvContentPartPr>
              <p14:cNvPr id="60" name="Pismo odręczne 59">
                <a:extLst>
                  <a:ext uri="{FF2B5EF4-FFF2-40B4-BE49-F238E27FC236}">
                    <a16:creationId xmlns:a16="http://schemas.microsoft.com/office/drawing/2014/main" id="{303132E5-1CB1-ECA6-71D8-A8D2630A730F}"/>
                  </a:ext>
                </a:extLst>
              </p14:cNvPr>
              <p14:cNvContentPartPr/>
              <p14:nvPr/>
            </p14:nvContentPartPr>
            <p14:xfrm>
              <a:off x="4165584" y="4185784"/>
              <a:ext cx="7560" cy="39960"/>
            </p14:xfrm>
          </p:contentPart>
        </mc:Choice>
        <mc:Fallback xmlns="">
          <p:pic>
            <p:nvPicPr>
              <p:cNvPr id="60" name="Pismo odręczne 59">
                <a:extLst>
                  <a:ext uri="{FF2B5EF4-FFF2-40B4-BE49-F238E27FC236}">
                    <a16:creationId xmlns:a16="http://schemas.microsoft.com/office/drawing/2014/main" id="{303132E5-1CB1-ECA6-71D8-A8D2630A730F}"/>
                  </a:ext>
                </a:extLst>
              </p:cNvPr>
              <p:cNvPicPr/>
              <p:nvPr/>
            </p:nvPicPr>
            <p:blipFill>
              <a:blip r:embed="rId79"/>
              <a:stretch>
                <a:fillRect/>
              </a:stretch>
            </p:blipFill>
            <p:spPr>
              <a:xfrm>
                <a:off x="4156944" y="4177144"/>
                <a:ext cx="25200" cy="57600"/>
              </a:xfrm>
              <a:prstGeom prst="rect">
                <a:avLst/>
              </a:prstGeom>
            </p:spPr>
          </p:pic>
        </mc:Fallback>
      </mc:AlternateContent>
      <mc:AlternateContent xmlns:mc="http://schemas.openxmlformats.org/markup-compatibility/2006" xmlns:p14="http://schemas.microsoft.com/office/powerpoint/2010/main">
        <mc:Choice Requires="p14">
          <p:contentPart p14:bwMode="auto" r:id="rId80">
            <p14:nvContentPartPr>
              <p14:cNvPr id="61" name="Pismo odręczne 60">
                <a:extLst>
                  <a:ext uri="{FF2B5EF4-FFF2-40B4-BE49-F238E27FC236}">
                    <a16:creationId xmlns:a16="http://schemas.microsoft.com/office/drawing/2014/main" id="{E471A5CA-EE77-A717-6F29-AD6A5C80DEE4}"/>
                  </a:ext>
                </a:extLst>
              </p14:cNvPr>
              <p14:cNvContentPartPr/>
              <p14:nvPr/>
            </p14:nvContentPartPr>
            <p14:xfrm>
              <a:off x="4192224" y="4075264"/>
              <a:ext cx="360" cy="360"/>
            </p14:xfrm>
          </p:contentPart>
        </mc:Choice>
        <mc:Fallback xmlns="">
          <p:pic>
            <p:nvPicPr>
              <p:cNvPr id="61" name="Pismo odręczne 60">
                <a:extLst>
                  <a:ext uri="{FF2B5EF4-FFF2-40B4-BE49-F238E27FC236}">
                    <a16:creationId xmlns:a16="http://schemas.microsoft.com/office/drawing/2014/main" id="{E471A5CA-EE77-A717-6F29-AD6A5C80DEE4}"/>
                  </a:ext>
                </a:extLst>
              </p:cNvPr>
              <p:cNvPicPr/>
              <p:nvPr/>
            </p:nvPicPr>
            <p:blipFill>
              <a:blip r:embed="rId81"/>
              <a:stretch>
                <a:fillRect/>
              </a:stretch>
            </p:blipFill>
            <p:spPr>
              <a:xfrm>
                <a:off x="4183224" y="4066264"/>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82">
            <p14:nvContentPartPr>
              <p14:cNvPr id="62" name="Pismo odręczne 61">
                <a:extLst>
                  <a:ext uri="{FF2B5EF4-FFF2-40B4-BE49-F238E27FC236}">
                    <a16:creationId xmlns:a16="http://schemas.microsoft.com/office/drawing/2014/main" id="{0C72892B-2206-8599-6C50-83AEC326688A}"/>
                  </a:ext>
                </a:extLst>
              </p14:cNvPr>
              <p14:cNvContentPartPr/>
              <p14:nvPr/>
            </p14:nvContentPartPr>
            <p14:xfrm>
              <a:off x="4274664" y="4055464"/>
              <a:ext cx="93240" cy="150120"/>
            </p14:xfrm>
          </p:contentPart>
        </mc:Choice>
        <mc:Fallback xmlns="">
          <p:pic>
            <p:nvPicPr>
              <p:cNvPr id="62" name="Pismo odręczne 61">
                <a:extLst>
                  <a:ext uri="{FF2B5EF4-FFF2-40B4-BE49-F238E27FC236}">
                    <a16:creationId xmlns:a16="http://schemas.microsoft.com/office/drawing/2014/main" id="{0C72892B-2206-8599-6C50-83AEC326688A}"/>
                  </a:ext>
                </a:extLst>
              </p:cNvPr>
              <p:cNvPicPr/>
              <p:nvPr/>
            </p:nvPicPr>
            <p:blipFill>
              <a:blip r:embed="rId83"/>
              <a:stretch>
                <a:fillRect/>
              </a:stretch>
            </p:blipFill>
            <p:spPr>
              <a:xfrm>
                <a:off x="4265664" y="4046824"/>
                <a:ext cx="110880" cy="167760"/>
              </a:xfrm>
              <a:prstGeom prst="rect">
                <a:avLst/>
              </a:prstGeom>
            </p:spPr>
          </p:pic>
        </mc:Fallback>
      </mc:AlternateContent>
      <mc:AlternateContent xmlns:mc="http://schemas.openxmlformats.org/markup-compatibility/2006" xmlns:p14="http://schemas.microsoft.com/office/powerpoint/2010/main">
        <mc:Choice Requires="p14">
          <p:contentPart p14:bwMode="auto" r:id="rId84">
            <p14:nvContentPartPr>
              <p14:cNvPr id="64" name="Pismo odręczne 63">
                <a:extLst>
                  <a:ext uri="{FF2B5EF4-FFF2-40B4-BE49-F238E27FC236}">
                    <a16:creationId xmlns:a16="http://schemas.microsoft.com/office/drawing/2014/main" id="{47A30D78-F1B8-4051-0288-EE863E0C4B75}"/>
                  </a:ext>
                </a:extLst>
              </p14:cNvPr>
              <p14:cNvContentPartPr/>
              <p14:nvPr/>
            </p14:nvContentPartPr>
            <p14:xfrm>
              <a:off x="5143344" y="4081024"/>
              <a:ext cx="4320" cy="55440"/>
            </p14:xfrm>
          </p:contentPart>
        </mc:Choice>
        <mc:Fallback xmlns="">
          <p:pic>
            <p:nvPicPr>
              <p:cNvPr id="64" name="Pismo odręczne 63">
                <a:extLst>
                  <a:ext uri="{FF2B5EF4-FFF2-40B4-BE49-F238E27FC236}">
                    <a16:creationId xmlns:a16="http://schemas.microsoft.com/office/drawing/2014/main" id="{47A30D78-F1B8-4051-0288-EE863E0C4B75}"/>
                  </a:ext>
                </a:extLst>
              </p:cNvPr>
              <p:cNvPicPr/>
              <p:nvPr/>
            </p:nvPicPr>
            <p:blipFill>
              <a:blip r:embed="rId85"/>
              <a:stretch>
                <a:fillRect/>
              </a:stretch>
            </p:blipFill>
            <p:spPr>
              <a:xfrm>
                <a:off x="5134344" y="4072024"/>
                <a:ext cx="21960" cy="73080"/>
              </a:xfrm>
              <a:prstGeom prst="rect">
                <a:avLst/>
              </a:prstGeom>
            </p:spPr>
          </p:pic>
        </mc:Fallback>
      </mc:AlternateContent>
      <mc:AlternateContent xmlns:mc="http://schemas.openxmlformats.org/markup-compatibility/2006" xmlns:p14="http://schemas.microsoft.com/office/powerpoint/2010/main">
        <mc:Choice Requires="p14">
          <p:contentPart p14:bwMode="auto" r:id="rId86">
            <p14:nvContentPartPr>
              <p14:cNvPr id="68" name="Pismo odręczne 67">
                <a:extLst>
                  <a:ext uri="{FF2B5EF4-FFF2-40B4-BE49-F238E27FC236}">
                    <a16:creationId xmlns:a16="http://schemas.microsoft.com/office/drawing/2014/main" id="{D2F0223D-CF2C-0840-7D35-CB1D1FBAD613}"/>
                  </a:ext>
                </a:extLst>
              </p14:cNvPr>
              <p14:cNvContentPartPr/>
              <p14:nvPr/>
            </p14:nvContentPartPr>
            <p14:xfrm>
              <a:off x="5151624" y="4584664"/>
              <a:ext cx="9000" cy="48240"/>
            </p14:xfrm>
          </p:contentPart>
        </mc:Choice>
        <mc:Fallback xmlns="">
          <p:pic>
            <p:nvPicPr>
              <p:cNvPr id="68" name="Pismo odręczne 67">
                <a:extLst>
                  <a:ext uri="{FF2B5EF4-FFF2-40B4-BE49-F238E27FC236}">
                    <a16:creationId xmlns:a16="http://schemas.microsoft.com/office/drawing/2014/main" id="{D2F0223D-CF2C-0840-7D35-CB1D1FBAD613}"/>
                  </a:ext>
                </a:extLst>
              </p:cNvPr>
              <p:cNvPicPr/>
              <p:nvPr/>
            </p:nvPicPr>
            <p:blipFill>
              <a:blip r:embed="rId87"/>
              <a:stretch>
                <a:fillRect/>
              </a:stretch>
            </p:blipFill>
            <p:spPr>
              <a:xfrm>
                <a:off x="5142984" y="4576024"/>
                <a:ext cx="26640" cy="65880"/>
              </a:xfrm>
              <a:prstGeom prst="rect">
                <a:avLst/>
              </a:prstGeom>
            </p:spPr>
          </p:pic>
        </mc:Fallback>
      </mc:AlternateContent>
      <mc:AlternateContent xmlns:mc="http://schemas.openxmlformats.org/markup-compatibility/2006" xmlns:p14="http://schemas.microsoft.com/office/powerpoint/2010/main">
        <mc:Choice Requires="p14">
          <p:contentPart p14:bwMode="auto" r:id="rId88">
            <p14:nvContentPartPr>
              <p14:cNvPr id="70" name="Pismo odręczne 69">
                <a:extLst>
                  <a:ext uri="{FF2B5EF4-FFF2-40B4-BE49-F238E27FC236}">
                    <a16:creationId xmlns:a16="http://schemas.microsoft.com/office/drawing/2014/main" id="{BAFF0A75-3395-117D-2999-435E7DEE611E}"/>
                  </a:ext>
                </a:extLst>
              </p14:cNvPr>
              <p14:cNvContentPartPr/>
              <p14:nvPr/>
            </p14:nvContentPartPr>
            <p14:xfrm>
              <a:off x="2189904" y="4354984"/>
              <a:ext cx="2924280" cy="55800"/>
            </p14:xfrm>
          </p:contentPart>
        </mc:Choice>
        <mc:Fallback xmlns="">
          <p:pic>
            <p:nvPicPr>
              <p:cNvPr id="70" name="Pismo odręczne 69">
                <a:extLst>
                  <a:ext uri="{FF2B5EF4-FFF2-40B4-BE49-F238E27FC236}">
                    <a16:creationId xmlns:a16="http://schemas.microsoft.com/office/drawing/2014/main" id="{BAFF0A75-3395-117D-2999-435E7DEE611E}"/>
                  </a:ext>
                </a:extLst>
              </p:cNvPr>
              <p:cNvPicPr/>
              <p:nvPr/>
            </p:nvPicPr>
            <p:blipFill>
              <a:blip r:embed="rId89"/>
              <a:stretch>
                <a:fillRect/>
              </a:stretch>
            </p:blipFill>
            <p:spPr>
              <a:xfrm>
                <a:off x="2181264" y="4345984"/>
                <a:ext cx="2941920" cy="73440"/>
              </a:xfrm>
              <a:prstGeom prst="rect">
                <a:avLst/>
              </a:prstGeom>
            </p:spPr>
          </p:pic>
        </mc:Fallback>
      </mc:AlternateContent>
      <mc:AlternateContent xmlns:mc="http://schemas.openxmlformats.org/markup-compatibility/2006" xmlns:p14="http://schemas.microsoft.com/office/powerpoint/2010/main">
        <mc:Choice Requires="p14">
          <p:contentPart p14:bwMode="auto" r:id="rId90">
            <p14:nvContentPartPr>
              <p14:cNvPr id="72" name="Pismo odręczne 71">
                <a:extLst>
                  <a:ext uri="{FF2B5EF4-FFF2-40B4-BE49-F238E27FC236}">
                    <a16:creationId xmlns:a16="http://schemas.microsoft.com/office/drawing/2014/main" id="{3E5012F9-6599-103D-003E-AD722A35699C}"/>
                  </a:ext>
                </a:extLst>
              </p14:cNvPr>
              <p14:cNvContentPartPr/>
              <p14:nvPr/>
            </p14:nvContentPartPr>
            <p14:xfrm>
              <a:off x="2174424" y="4334824"/>
              <a:ext cx="220680" cy="155520"/>
            </p14:xfrm>
          </p:contentPart>
        </mc:Choice>
        <mc:Fallback xmlns="">
          <p:pic>
            <p:nvPicPr>
              <p:cNvPr id="72" name="Pismo odręczne 71">
                <a:extLst>
                  <a:ext uri="{FF2B5EF4-FFF2-40B4-BE49-F238E27FC236}">
                    <a16:creationId xmlns:a16="http://schemas.microsoft.com/office/drawing/2014/main" id="{3E5012F9-6599-103D-003E-AD722A35699C}"/>
                  </a:ext>
                </a:extLst>
              </p:cNvPr>
              <p:cNvPicPr/>
              <p:nvPr/>
            </p:nvPicPr>
            <p:blipFill>
              <a:blip r:embed="rId91"/>
              <a:stretch>
                <a:fillRect/>
              </a:stretch>
            </p:blipFill>
            <p:spPr>
              <a:xfrm>
                <a:off x="2165424" y="4326184"/>
                <a:ext cx="238320" cy="173160"/>
              </a:xfrm>
              <a:prstGeom prst="rect">
                <a:avLst/>
              </a:prstGeom>
            </p:spPr>
          </p:pic>
        </mc:Fallback>
      </mc:AlternateContent>
      <p:grpSp>
        <p:nvGrpSpPr>
          <p:cNvPr id="75" name="Grupa 74">
            <a:extLst>
              <a:ext uri="{FF2B5EF4-FFF2-40B4-BE49-F238E27FC236}">
                <a16:creationId xmlns:a16="http://schemas.microsoft.com/office/drawing/2014/main" id="{7C8DA937-8CB2-6AEB-B7C3-5CD0347FDCBD}"/>
              </a:ext>
            </a:extLst>
          </p:cNvPr>
          <p:cNvGrpSpPr/>
          <p:nvPr/>
        </p:nvGrpSpPr>
        <p:grpSpPr>
          <a:xfrm>
            <a:off x="4919424" y="4247344"/>
            <a:ext cx="244440" cy="245520"/>
            <a:chOff x="4919424" y="4247344"/>
            <a:chExt cx="244440" cy="245520"/>
          </a:xfrm>
        </p:grpSpPr>
        <mc:AlternateContent xmlns:mc="http://schemas.openxmlformats.org/markup-compatibility/2006" xmlns:p14="http://schemas.microsoft.com/office/powerpoint/2010/main">
          <mc:Choice Requires="p14">
            <p:contentPart p14:bwMode="auto" r:id="rId92">
              <p14:nvContentPartPr>
                <p14:cNvPr id="65" name="Pismo odręczne 64">
                  <a:extLst>
                    <a:ext uri="{FF2B5EF4-FFF2-40B4-BE49-F238E27FC236}">
                      <a16:creationId xmlns:a16="http://schemas.microsoft.com/office/drawing/2014/main" id="{6FE7731E-DE9E-559B-6FBE-106E8B9EA67A}"/>
                    </a:ext>
                  </a:extLst>
                </p14:cNvPr>
                <p14:cNvContentPartPr/>
                <p14:nvPr/>
              </p14:nvContentPartPr>
              <p14:xfrm>
                <a:off x="5152344" y="4247344"/>
                <a:ext cx="3600" cy="16560"/>
              </p14:xfrm>
            </p:contentPart>
          </mc:Choice>
          <mc:Fallback xmlns="">
            <p:pic>
              <p:nvPicPr>
                <p:cNvPr id="65" name="Pismo odręczne 64">
                  <a:extLst>
                    <a:ext uri="{FF2B5EF4-FFF2-40B4-BE49-F238E27FC236}">
                      <a16:creationId xmlns:a16="http://schemas.microsoft.com/office/drawing/2014/main" id="{6FE7731E-DE9E-559B-6FBE-106E8B9EA67A}"/>
                    </a:ext>
                  </a:extLst>
                </p:cNvPr>
                <p:cNvPicPr/>
                <p:nvPr/>
              </p:nvPicPr>
              <p:blipFill>
                <a:blip r:embed="rId93"/>
                <a:stretch>
                  <a:fillRect/>
                </a:stretch>
              </p:blipFill>
              <p:spPr>
                <a:xfrm>
                  <a:off x="5143704" y="4238704"/>
                  <a:ext cx="21240" cy="34200"/>
                </a:xfrm>
                <a:prstGeom prst="rect">
                  <a:avLst/>
                </a:prstGeom>
              </p:spPr>
            </p:pic>
          </mc:Fallback>
        </mc:AlternateContent>
        <mc:AlternateContent xmlns:mc="http://schemas.openxmlformats.org/markup-compatibility/2006" xmlns:p14="http://schemas.microsoft.com/office/powerpoint/2010/main">
          <mc:Choice Requires="p14">
            <p:contentPart p14:bwMode="auto" r:id="rId94">
              <p14:nvContentPartPr>
                <p14:cNvPr id="66" name="Pismo odręczne 65">
                  <a:extLst>
                    <a:ext uri="{FF2B5EF4-FFF2-40B4-BE49-F238E27FC236}">
                      <a16:creationId xmlns:a16="http://schemas.microsoft.com/office/drawing/2014/main" id="{358D6614-1FDA-1682-DD36-B6D6715DEA00}"/>
                    </a:ext>
                  </a:extLst>
                </p14:cNvPr>
                <p14:cNvContentPartPr/>
                <p14:nvPr/>
              </p14:nvContentPartPr>
              <p14:xfrm>
                <a:off x="5143344" y="4358944"/>
                <a:ext cx="1800" cy="26640"/>
              </p14:xfrm>
            </p:contentPart>
          </mc:Choice>
          <mc:Fallback xmlns="">
            <p:pic>
              <p:nvPicPr>
                <p:cNvPr id="66" name="Pismo odręczne 65">
                  <a:extLst>
                    <a:ext uri="{FF2B5EF4-FFF2-40B4-BE49-F238E27FC236}">
                      <a16:creationId xmlns:a16="http://schemas.microsoft.com/office/drawing/2014/main" id="{358D6614-1FDA-1682-DD36-B6D6715DEA00}"/>
                    </a:ext>
                  </a:extLst>
                </p:cNvPr>
                <p:cNvPicPr/>
                <p:nvPr/>
              </p:nvPicPr>
              <p:blipFill>
                <a:blip r:embed="rId95"/>
                <a:stretch>
                  <a:fillRect/>
                </a:stretch>
              </p:blipFill>
              <p:spPr>
                <a:xfrm>
                  <a:off x="5134344" y="4349944"/>
                  <a:ext cx="19440" cy="44280"/>
                </a:xfrm>
                <a:prstGeom prst="rect">
                  <a:avLst/>
                </a:prstGeom>
              </p:spPr>
            </p:pic>
          </mc:Fallback>
        </mc:AlternateContent>
        <mc:AlternateContent xmlns:mc="http://schemas.openxmlformats.org/markup-compatibility/2006" xmlns:p14="http://schemas.microsoft.com/office/powerpoint/2010/main">
          <mc:Choice Requires="p14">
            <p:contentPart p14:bwMode="auto" r:id="rId96">
              <p14:nvContentPartPr>
                <p14:cNvPr id="67" name="Pismo odręczne 66">
                  <a:extLst>
                    <a:ext uri="{FF2B5EF4-FFF2-40B4-BE49-F238E27FC236}">
                      <a16:creationId xmlns:a16="http://schemas.microsoft.com/office/drawing/2014/main" id="{BFDC1A95-17B6-FF22-EAED-A656C4B59543}"/>
                    </a:ext>
                  </a:extLst>
                </p14:cNvPr>
                <p14:cNvContentPartPr/>
                <p14:nvPr/>
              </p14:nvContentPartPr>
              <p14:xfrm>
                <a:off x="5153784" y="4460824"/>
                <a:ext cx="10080" cy="31680"/>
              </p14:xfrm>
            </p:contentPart>
          </mc:Choice>
          <mc:Fallback xmlns="">
            <p:pic>
              <p:nvPicPr>
                <p:cNvPr id="67" name="Pismo odręczne 66">
                  <a:extLst>
                    <a:ext uri="{FF2B5EF4-FFF2-40B4-BE49-F238E27FC236}">
                      <a16:creationId xmlns:a16="http://schemas.microsoft.com/office/drawing/2014/main" id="{BFDC1A95-17B6-FF22-EAED-A656C4B59543}"/>
                    </a:ext>
                  </a:extLst>
                </p:cNvPr>
                <p:cNvPicPr/>
                <p:nvPr/>
              </p:nvPicPr>
              <p:blipFill>
                <a:blip r:embed="rId97"/>
                <a:stretch>
                  <a:fillRect/>
                </a:stretch>
              </p:blipFill>
              <p:spPr>
                <a:xfrm>
                  <a:off x="5145144" y="4452184"/>
                  <a:ext cx="27720" cy="49320"/>
                </a:xfrm>
                <a:prstGeom prst="rect">
                  <a:avLst/>
                </a:prstGeom>
              </p:spPr>
            </p:pic>
          </mc:Fallback>
        </mc:AlternateContent>
        <mc:AlternateContent xmlns:mc="http://schemas.openxmlformats.org/markup-compatibility/2006" xmlns:p14="http://schemas.microsoft.com/office/powerpoint/2010/main">
          <mc:Choice Requires="p14">
            <p:contentPart p14:bwMode="auto" r:id="rId98">
              <p14:nvContentPartPr>
                <p14:cNvPr id="74" name="Pismo odręczne 73">
                  <a:extLst>
                    <a:ext uri="{FF2B5EF4-FFF2-40B4-BE49-F238E27FC236}">
                      <a16:creationId xmlns:a16="http://schemas.microsoft.com/office/drawing/2014/main" id="{C6CD1E7F-5A3E-FE6A-9DC9-A462BAF645E0}"/>
                    </a:ext>
                  </a:extLst>
                </p14:cNvPr>
                <p14:cNvContentPartPr/>
                <p14:nvPr/>
              </p14:nvContentPartPr>
              <p14:xfrm>
                <a:off x="4919424" y="4288024"/>
                <a:ext cx="219960" cy="204840"/>
              </p14:xfrm>
            </p:contentPart>
          </mc:Choice>
          <mc:Fallback xmlns="">
            <p:pic>
              <p:nvPicPr>
                <p:cNvPr id="74" name="Pismo odręczne 73">
                  <a:extLst>
                    <a:ext uri="{FF2B5EF4-FFF2-40B4-BE49-F238E27FC236}">
                      <a16:creationId xmlns:a16="http://schemas.microsoft.com/office/drawing/2014/main" id="{C6CD1E7F-5A3E-FE6A-9DC9-A462BAF645E0}"/>
                    </a:ext>
                  </a:extLst>
                </p:cNvPr>
                <p:cNvPicPr/>
                <p:nvPr/>
              </p:nvPicPr>
              <p:blipFill>
                <a:blip r:embed="rId99"/>
                <a:stretch>
                  <a:fillRect/>
                </a:stretch>
              </p:blipFill>
              <p:spPr>
                <a:xfrm>
                  <a:off x="4910424" y="4279384"/>
                  <a:ext cx="237600" cy="222480"/>
                </a:xfrm>
                <a:prstGeom prst="rect">
                  <a:avLst/>
                </a:prstGeom>
              </p:spPr>
            </p:pic>
          </mc:Fallback>
        </mc:AlternateContent>
      </p:grpSp>
    </p:spTree>
    <p:extLst>
      <p:ext uri="{BB962C8B-B14F-4D97-AF65-F5344CB8AC3E}">
        <p14:creationId xmlns:p14="http://schemas.microsoft.com/office/powerpoint/2010/main" val="1140459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73FCC0-29E6-A540-C37E-93E99D041117}"/>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C9613822-12F9-7B91-EC5E-04B0A03AF28C}"/>
              </a:ext>
            </a:extLst>
          </p:cNvPr>
          <p:cNvSpPr>
            <a:spLocks noGrp="1"/>
          </p:cNvSpPr>
          <p:nvPr>
            <p:ph type="title"/>
          </p:nvPr>
        </p:nvSpPr>
        <p:spPr/>
        <p:txBody>
          <a:bodyPr>
            <a:normAutofit/>
          </a:bodyPr>
          <a:lstStyle/>
          <a:p>
            <a:r>
              <a:rPr lang="pl-PL" sz="2000" dirty="0"/>
              <a:t>Prawo morza</a:t>
            </a:r>
            <a:br>
              <a:rPr lang="pl-PL" sz="2000" dirty="0"/>
            </a:br>
            <a:r>
              <a:rPr lang="pl-PL" sz="2000" dirty="0"/>
              <a:t>szelf kontynentalny</a:t>
            </a:r>
          </a:p>
        </p:txBody>
      </p:sp>
      <p:sp>
        <p:nvSpPr>
          <p:cNvPr id="3" name="Symbol zastępczy zawartości 2">
            <a:extLst>
              <a:ext uri="{FF2B5EF4-FFF2-40B4-BE49-F238E27FC236}">
                <a16:creationId xmlns:a16="http://schemas.microsoft.com/office/drawing/2014/main" id="{C3CAFBB2-26FA-6257-E744-DCA5A4C8C807}"/>
              </a:ext>
            </a:extLst>
          </p:cNvPr>
          <p:cNvSpPr>
            <a:spLocks noGrp="1"/>
          </p:cNvSpPr>
          <p:nvPr>
            <p:ph idx="1"/>
          </p:nvPr>
        </p:nvSpPr>
        <p:spPr>
          <a:xfrm>
            <a:off x="609600" y="1643676"/>
            <a:ext cx="10972800" cy="5065663"/>
          </a:xfrm>
        </p:spPr>
        <p:txBody>
          <a:bodyPr>
            <a:normAutofit/>
          </a:bodyPr>
          <a:lstStyle/>
          <a:p>
            <a:pPr algn="just">
              <a:buFont typeface="Wingdings" panose="05000000000000000000" pitchFamily="2" charset="2"/>
              <a:buChar char="Ø"/>
            </a:pPr>
            <a:r>
              <a:rPr lang="pl-PL" sz="1600" dirty="0"/>
              <a:t>delimitacja szelfu kontynentalnego c.d.:</a:t>
            </a:r>
          </a:p>
          <a:p>
            <a:pPr algn="just">
              <a:buFont typeface="Wingdings" panose="05000000000000000000" pitchFamily="2" charset="2"/>
              <a:buChar char="§"/>
            </a:pPr>
            <a:r>
              <a:rPr lang="pl-PL" sz="1600" dirty="0"/>
              <a:t>jeżeli zewnętrzny skraj kontynentalny przekracza szerokość 200 mil, to maksymalna dopuszczalna szerokość szelfu nie może przekraczać 350 mil od linii podstawowej lub 100 mil od izobaty 2500 m</a:t>
            </a:r>
          </a:p>
          <a:p>
            <a:pPr marL="114300" indent="0" algn="just">
              <a:buNone/>
            </a:pPr>
            <a:r>
              <a:rPr lang="pl-PL" sz="1600" dirty="0"/>
              <a:t>*izobata – linia łącząca punkty o określonej głębokości</a:t>
            </a:r>
          </a:p>
          <a:p>
            <a:pPr marL="114300" indent="0" algn="just">
              <a:buNone/>
            </a:pPr>
            <a:endParaRPr lang="pl-PL" sz="1600" dirty="0"/>
          </a:p>
          <a:p>
            <a:pPr algn="just">
              <a:buFont typeface="Wingdings" panose="05000000000000000000" pitchFamily="2" charset="2"/>
              <a:buChar char="§"/>
            </a:pPr>
            <a:endParaRPr lang="pl-PL" sz="1600" dirty="0"/>
          </a:p>
        </p:txBody>
      </p:sp>
      <mc:AlternateContent xmlns:mc="http://schemas.openxmlformats.org/markup-compatibility/2006" xmlns:p14="http://schemas.microsoft.com/office/powerpoint/2010/main">
        <mc:Choice Requires="p14">
          <p:contentPart p14:bwMode="auto" r:id="rId2">
            <p14:nvContentPartPr>
              <p14:cNvPr id="6" name="Pismo odręczne 5">
                <a:extLst>
                  <a:ext uri="{FF2B5EF4-FFF2-40B4-BE49-F238E27FC236}">
                    <a16:creationId xmlns:a16="http://schemas.microsoft.com/office/drawing/2014/main" id="{CF841337-BA08-FEE7-BA7D-8F274C2ABC02}"/>
                  </a:ext>
                </a:extLst>
              </p14:cNvPr>
              <p14:cNvContentPartPr/>
              <p14:nvPr/>
            </p14:nvContentPartPr>
            <p14:xfrm>
              <a:off x="811464" y="3403144"/>
              <a:ext cx="10321920" cy="3330000"/>
            </p14:xfrm>
          </p:contentPart>
        </mc:Choice>
        <mc:Fallback xmlns="">
          <p:pic>
            <p:nvPicPr>
              <p:cNvPr id="6" name="Pismo odręczne 5">
                <a:extLst>
                  <a:ext uri="{FF2B5EF4-FFF2-40B4-BE49-F238E27FC236}">
                    <a16:creationId xmlns:a16="http://schemas.microsoft.com/office/drawing/2014/main" id="{CF841337-BA08-FEE7-BA7D-8F274C2ABC02}"/>
                  </a:ext>
                </a:extLst>
              </p:cNvPr>
              <p:cNvPicPr/>
              <p:nvPr/>
            </p:nvPicPr>
            <p:blipFill>
              <a:blip r:embed="rId3"/>
              <a:stretch>
                <a:fillRect/>
              </a:stretch>
            </p:blipFill>
            <p:spPr>
              <a:xfrm>
                <a:off x="802824" y="3394144"/>
                <a:ext cx="10339560" cy="334764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7" name="Pismo odręczne 6">
                <a:extLst>
                  <a:ext uri="{FF2B5EF4-FFF2-40B4-BE49-F238E27FC236}">
                    <a16:creationId xmlns:a16="http://schemas.microsoft.com/office/drawing/2014/main" id="{977C4492-54B1-EEAE-DA59-1A55170D3BB1}"/>
                  </a:ext>
                </a:extLst>
              </p14:cNvPr>
              <p14:cNvContentPartPr/>
              <p14:nvPr/>
            </p14:nvContentPartPr>
            <p14:xfrm>
              <a:off x="1413024" y="3419344"/>
              <a:ext cx="10212840" cy="221760"/>
            </p14:xfrm>
          </p:contentPart>
        </mc:Choice>
        <mc:Fallback xmlns="">
          <p:pic>
            <p:nvPicPr>
              <p:cNvPr id="7" name="Pismo odręczne 6">
                <a:extLst>
                  <a:ext uri="{FF2B5EF4-FFF2-40B4-BE49-F238E27FC236}">
                    <a16:creationId xmlns:a16="http://schemas.microsoft.com/office/drawing/2014/main" id="{977C4492-54B1-EEAE-DA59-1A55170D3BB1}"/>
                  </a:ext>
                </a:extLst>
              </p:cNvPr>
              <p:cNvPicPr/>
              <p:nvPr/>
            </p:nvPicPr>
            <p:blipFill>
              <a:blip r:embed="rId5"/>
              <a:stretch>
                <a:fillRect/>
              </a:stretch>
            </p:blipFill>
            <p:spPr>
              <a:xfrm>
                <a:off x="1404024" y="3410704"/>
                <a:ext cx="10230480" cy="2394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6">
            <p14:nvContentPartPr>
              <p14:cNvPr id="12" name="Pismo odręczne 11">
                <a:extLst>
                  <a:ext uri="{FF2B5EF4-FFF2-40B4-BE49-F238E27FC236}">
                    <a16:creationId xmlns:a16="http://schemas.microsoft.com/office/drawing/2014/main" id="{3EB2337C-FF36-67F9-CC92-FDD23583A194}"/>
                  </a:ext>
                </a:extLst>
              </p14:cNvPr>
              <p14:cNvContentPartPr/>
              <p14:nvPr/>
            </p14:nvContentPartPr>
            <p14:xfrm>
              <a:off x="947184" y="3351304"/>
              <a:ext cx="127440" cy="40680"/>
            </p14:xfrm>
          </p:contentPart>
        </mc:Choice>
        <mc:Fallback xmlns="">
          <p:pic>
            <p:nvPicPr>
              <p:cNvPr id="12" name="Pismo odręczne 11">
                <a:extLst>
                  <a:ext uri="{FF2B5EF4-FFF2-40B4-BE49-F238E27FC236}">
                    <a16:creationId xmlns:a16="http://schemas.microsoft.com/office/drawing/2014/main" id="{3EB2337C-FF36-67F9-CC92-FDD23583A194}"/>
                  </a:ext>
                </a:extLst>
              </p:cNvPr>
              <p:cNvPicPr/>
              <p:nvPr/>
            </p:nvPicPr>
            <p:blipFill>
              <a:blip r:embed="rId7"/>
              <a:stretch>
                <a:fillRect/>
              </a:stretch>
            </p:blipFill>
            <p:spPr>
              <a:xfrm>
                <a:off x="929184" y="3333304"/>
                <a:ext cx="163080" cy="7632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7" name="Pismo odręczne 16">
                <a:extLst>
                  <a:ext uri="{FF2B5EF4-FFF2-40B4-BE49-F238E27FC236}">
                    <a16:creationId xmlns:a16="http://schemas.microsoft.com/office/drawing/2014/main" id="{B2A1CD6F-9961-82AA-8747-37B0102E90F4}"/>
                  </a:ext>
                </a:extLst>
              </p14:cNvPr>
              <p14:cNvContentPartPr/>
              <p14:nvPr/>
            </p14:nvContentPartPr>
            <p14:xfrm>
              <a:off x="673944" y="3455344"/>
              <a:ext cx="2644920" cy="556920"/>
            </p14:xfrm>
          </p:contentPart>
        </mc:Choice>
        <mc:Fallback xmlns="">
          <p:pic>
            <p:nvPicPr>
              <p:cNvPr id="17" name="Pismo odręczne 16">
                <a:extLst>
                  <a:ext uri="{FF2B5EF4-FFF2-40B4-BE49-F238E27FC236}">
                    <a16:creationId xmlns:a16="http://schemas.microsoft.com/office/drawing/2014/main" id="{B2A1CD6F-9961-82AA-8747-37B0102E90F4}"/>
                  </a:ext>
                </a:extLst>
              </p:cNvPr>
              <p:cNvPicPr/>
              <p:nvPr/>
            </p:nvPicPr>
            <p:blipFill>
              <a:blip r:embed="rId9"/>
              <a:stretch>
                <a:fillRect/>
              </a:stretch>
            </p:blipFill>
            <p:spPr>
              <a:xfrm>
                <a:off x="638304" y="3383704"/>
                <a:ext cx="2716560" cy="70056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8" name="Pismo odręczne 17">
                <a:extLst>
                  <a:ext uri="{FF2B5EF4-FFF2-40B4-BE49-F238E27FC236}">
                    <a16:creationId xmlns:a16="http://schemas.microsoft.com/office/drawing/2014/main" id="{429795E9-4D29-72B4-9226-A11D820C0013}"/>
                  </a:ext>
                </a:extLst>
              </p14:cNvPr>
              <p14:cNvContentPartPr/>
              <p14:nvPr/>
            </p14:nvContentPartPr>
            <p14:xfrm>
              <a:off x="858264" y="3705904"/>
              <a:ext cx="2266920" cy="453600"/>
            </p14:xfrm>
          </p:contentPart>
        </mc:Choice>
        <mc:Fallback xmlns="">
          <p:pic>
            <p:nvPicPr>
              <p:cNvPr id="18" name="Pismo odręczne 17">
                <a:extLst>
                  <a:ext uri="{FF2B5EF4-FFF2-40B4-BE49-F238E27FC236}">
                    <a16:creationId xmlns:a16="http://schemas.microsoft.com/office/drawing/2014/main" id="{429795E9-4D29-72B4-9226-A11D820C0013}"/>
                  </a:ext>
                </a:extLst>
              </p:cNvPr>
              <p:cNvPicPr/>
              <p:nvPr/>
            </p:nvPicPr>
            <p:blipFill>
              <a:blip r:embed="rId11"/>
              <a:stretch>
                <a:fillRect/>
              </a:stretch>
            </p:blipFill>
            <p:spPr>
              <a:xfrm>
                <a:off x="822624" y="3633904"/>
                <a:ext cx="2338560" cy="59724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9" name="Pismo odręczne 18">
                <a:extLst>
                  <a:ext uri="{FF2B5EF4-FFF2-40B4-BE49-F238E27FC236}">
                    <a16:creationId xmlns:a16="http://schemas.microsoft.com/office/drawing/2014/main" id="{A9A4100C-8B2C-5CEB-89E8-CAA03C4E4F89}"/>
                  </a:ext>
                </a:extLst>
              </p14:cNvPr>
              <p14:cNvContentPartPr/>
              <p14:nvPr/>
            </p14:nvContentPartPr>
            <p14:xfrm>
              <a:off x="371184" y="3384784"/>
              <a:ext cx="1130760" cy="73080"/>
            </p14:xfrm>
          </p:contentPart>
        </mc:Choice>
        <mc:Fallback xmlns="">
          <p:pic>
            <p:nvPicPr>
              <p:cNvPr id="19" name="Pismo odręczne 18">
                <a:extLst>
                  <a:ext uri="{FF2B5EF4-FFF2-40B4-BE49-F238E27FC236}">
                    <a16:creationId xmlns:a16="http://schemas.microsoft.com/office/drawing/2014/main" id="{A9A4100C-8B2C-5CEB-89E8-CAA03C4E4F89}"/>
                  </a:ext>
                </a:extLst>
              </p:cNvPr>
              <p:cNvPicPr/>
              <p:nvPr/>
            </p:nvPicPr>
            <p:blipFill>
              <a:blip r:embed="rId13"/>
              <a:stretch>
                <a:fillRect/>
              </a:stretch>
            </p:blipFill>
            <p:spPr>
              <a:xfrm>
                <a:off x="362184" y="3375784"/>
                <a:ext cx="1148400" cy="90720"/>
              </a:xfrm>
              <a:prstGeom prst="rect">
                <a:avLst/>
              </a:prstGeom>
            </p:spPr>
          </p:pic>
        </mc:Fallback>
      </mc:AlternateContent>
      <p:grpSp>
        <p:nvGrpSpPr>
          <p:cNvPr id="24" name="Grupa 23">
            <a:extLst>
              <a:ext uri="{FF2B5EF4-FFF2-40B4-BE49-F238E27FC236}">
                <a16:creationId xmlns:a16="http://schemas.microsoft.com/office/drawing/2014/main" id="{A89F9538-BD62-794B-D955-01CE898B91BD}"/>
              </a:ext>
            </a:extLst>
          </p:cNvPr>
          <p:cNvGrpSpPr/>
          <p:nvPr/>
        </p:nvGrpSpPr>
        <p:grpSpPr>
          <a:xfrm>
            <a:off x="316104" y="2848024"/>
            <a:ext cx="847440" cy="399240"/>
            <a:chOff x="316104" y="2848024"/>
            <a:chExt cx="847440" cy="399240"/>
          </a:xfrm>
        </p:grpSpPr>
        <mc:AlternateContent xmlns:mc="http://schemas.openxmlformats.org/markup-compatibility/2006" xmlns:p14="http://schemas.microsoft.com/office/powerpoint/2010/main" xmlns:aink="http://schemas.microsoft.com/office/drawing/2016/ink">
          <mc:Choice Requires="p14 aink">
            <p:contentPart p14:bwMode="auto" r:id="rId14">
              <p14:nvContentPartPr>
                <p14:cNvPr id="20" name="Pismo odręczne 19">
                  <a:extLst>
                    <a:ext uri="{FF2B5EF4-FFF2-40B4-BE49-F238E27FC236}">
                      <a16:creationId xmlns:a16="http://schemas.microsoft.com/office/drawing/2014/main" id="{C9D688CD-BE22-7593-A6BF-94F6C92DB923}"/>
                    </a:ext>
                  </a:extLst>
                </p14:cNvPr>
                <p14:cNvContentPartPr/>
                <p14:nvPr/>
              </p14:nvContentPartPr>
              <p14:xfrm>
                <a:off x="316104" y="2848024"/>
                <a:ext cx="463680" cy="214920"/>
              </p14:xfrm>
            </p:contentPart>
          </mc:Choice>
          <mc:Fallback xmlns="">
            <p:pic>
              <p:nvPicPr>
                <p:cNvPr id="20" name="Pismo odręczne 19">
                  <a:extLst>
                    <a:ext uri="{FF2B5EF4-FFF2-40B4-BE49-F238E27FC236}">
                      <a16:creationId xmlns:a16="http://schemas.microsoft.com/office/drawing/2014/main" id="{C9D688CD-BE22-7593-A6BF-94F6C92DB923}"/>
                    </a:ext>
                  </a:extLst>
                </p:cNvPr>
                <p:cNvPicPr/>
                <p:nvPr/>
              </p:nvPicPr>
              <p:blipFill>
                <a:blip r:embed="rId15"/>
                <a:stretch>
                  <a:fillRect/>
                </a:stretch>
              </p:blipFill>
              <p:spPr>
                <a:xfrm>
                  <a:off x="298464" y="2830024"/>
                  <a:ext cx="499320" cy="25056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6">
              <p14:nvContentPartPr>
                <p14:cNvPr id="21" name="Pismo odręczne 20">
                  <a:extLst>
                    <a:ext uri="{FF2B5EF4-FFF2-40B4-BE49-F238E27FC236}">
                      <a16:creationId xmlns:a16="http://schemas.microsoft.com/office/drawing/2014/main" id="{3E83459D-DA19-492C-E361-F8435EE0FE14}"/>
                    </a:ext>
                  </a:extLst>
                </p14:cNvPr>
                <p14:cNvContentPartPr/>
                <p14:nvPr/>
              </p14:nvContentPartPr>
              <p14:xfrm>
                <a:off x="570624" y="2991664"/>
                <a:ext cx="41040" cy="98640"/>
              </p14:xfrm>
            </p:contentPart>
          </mc:Choice>
          <mc:Fallback xmlns="">
            <p:pic>
              <p:nvPicPr>
                <p:cNvPr id="21" name="Pismo odręczne 20">
                  <a:extLst>
                    <a:ext uri="{FF2B5EF4-FFF2-40B4-BE49-F238E27FC236}">
                      <a16:creationId xmlns:a16="http://schemas.microsoft.com/office/drawing/2014/main" id="{3E83459D-DA19-492C-E361-F8435EE0FE14}"/>
                    </a:ext>
                  </a:extLst>
                </p:cNvPr>
                <p:cNvPicPr/>
                <p:nvPr/>
              </p:nvPicPr>
              <p:blipFill>
                <a:blip r:embed="rId17"/>
                <a:stretch>
                  <a:fillRect/>
                </a:stretch>
              </p:blipFill>
              <p:spPr>
                <a:xfrm>
                  <a:off x="552624" y="2974024"/>
                  <a:ext cx="76680" cy="13428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8">
              <p14:nvContentPartPr>
                <p14:cNvPr id="23" name="Pismo odręczne 22">
                  <a:extLst>
                    <a:ext uri="{FF2B5EF4-FFF2-40B4-BE49-F238E27FC236}">
                      <a16:creationId xmlns:a16="http://schemas.microsoft.com/office/drawing/2014/main" id="{8758A073-065C-8B75-6CD1-8C850682596C}"/>
                    </a:ext>
                  </a:extLst>
                </p14:cNvPr>
                <p14:cNvContentPartPr/>
                <p14:nvPr/>
              </p14:nvContentPartPr>
              <p14:xfrm>
                <a:off x="723624" y="3010744"/>
                <a:ext cx="439920" cy="236520"/>
              </p14:xfrm>
            </p:contentPart>
          </mc:Choice>
          <mc:Fallback xmlns="">
            <p:pic>
              <p:nvPicPr>
                <p:cNvPr id="23" name="Pismo odręczne 22">
                  <a:extLst>
                    <a:ext uri="{FF2B5EF4-FFF2-40B4-BE49-F238E27FC236}">
                      <a16:creationId xmlns:a16="http://schemas.microsoft.com/office/drawing/2014/main" id="{8758A073-065C-8B75-6CD1-8C850682596C}"/>
                    </a:ext>
                  </a:extLst>
                </p:cNvPr>
                <p:cNvPicPr/>
                <p:nvPr/>
              </p:nvPicPr>
              <p:blipFill>
                <a:blip r:embed="rId19"/>
                <a:stretch>
                  <a:fillRect/>
                </a:stretch>
              </p:blipFill>
              <p:spPr>
                <a:xfrm>
                  <a:off x="705624" y="2993104"/>
                  <a:ext cx="475560" cy="272160"/>
                </a:xfrm>
                <a:prstGeom prst="rect">
                  <a:avLst/>
                </a:prstGeom>
              </p:spPr>
            </p:pic>
          </mc:Fallback>
        </mc:AlternateContent>
      </p:grpSp>
      <p:grpSp>
        <p:nvGrpSpPr>
          <p:cNvPr id="27" name="Grupa 26">
            <a:extLst>
              <a:ext uri="{FF2B5EF4-FFF2-40B4-BE49-F238E27FC236}">
                <a16:creationId xmlns:a16="http://schemas.microsoft.com/office/drawing/2014/main" id="{7402BF9D-670D-E298-D282-DBCAA7C4DA93}"/>
              </a:ext>
            </a:extLst>
          </p:cNvPr>
          <p:cNvGrpSpPr/>
          <p:nvPr/>
        </p:nvGrpSpPr>
        <p:grpSpPr>
          <a:xfrm>
            <a:off x="429144" y="3008584"/>
            <a:ext cx="554040" cy="330840"/>
            <a:chOff x="429144" y="3008584"/>
            <a:chExt cx="554040" cy="330840"/>
          </a:xfrm>
        </p:grpSpPr>
        <mc:AlternateContent xmlns:mc="http://schemas.openxmlformats.org/markup-compatibility/2006" xmlns:p14="http://schemas.microsoft.com/office/powerpoint/2010/main">
          <mc:Choice Requires="p14">
            <p:contentPart p14:bwMode="auto" r:id="rId20">
              <p14:nvContentPartPr>
                <p14:cNvPr id="25" name="Pismo odręczne 24">
                  <a:extLst>
                    <a:ext uri="{FF2B5EF4-FFF2-40B4-BE49-F238E27FC236}">
                      <a16:creationId xmlns:a16="http://schemas.microsoft.com/office/drawing/2014/main" id="{94504CC8-B57D-FDFE-6068-10DF996AA480}"/>
                    </a:ext>
                  </a:extLst>
                </p14:cNvPr>
                <p14:cNvContentPartPr/>
                <p14:nvPr/>
              </p14:nvContentPartPr>
              <p14:xfrm>
                <a:off x="429144" y="3008584"/>
                <a:ext cx="113040" cy="326520"/>
              </p14:xfrm>
            </p:contentPart>
          </mc:Choice>
          <mc:Fallback xmlns="">
            <p:pic>
              <p:nvPicPr>
                <p:cNvPr id="25" name="Pismo odręczne 24">
                  <a:extLst>
                    <a:ext uri="{FF2B5EF4-FFF2-40B4-BE49-F238E27FC236}">
                      <a16:creationId xmlns:a16="http://schemas.microsoft.com/office/drawing/2014/main" id="{94504CC8-B57D-FDFE-6068-10DF996AA480}"/>
                    </a:ext>
                  </a:extLst>
                </p:cNvPr>
                <p:cNvPicPr/>
                <p:nvPr/>
              </p:nvPicPr>
              <p:blipFill>
                <a:blip r:embed="rId21"/>
                <a:stretch>
                  <a:fillRect/>
                </a:stretch>
              </p:blipFill>
              <p:spPr>
                <a:xfrm>
                  <a:off x="411144" y="2990944"/>
                  <a:ext cx="148680" cy="36216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26" name="Pismo odręczne 25">
                  <a:extLst>
                    <a:ext uri="{FF2B5EF4-FFF2-40B4-BE49-F238E27FC236}">
                      <a16:creationId xmlns:a16="http://schemas.microsoft.com/office/drawing/2014/main" id="{A243564C-4AC0-0F84-97E6-221557B29BF9}"/>
                    </a:ext>
                  </a:extLst>
                </p14:cNvPr>
                <p14:cNvContentPartPr/>
                <p14:nvPr/>
              </p14:nvContentPartPr>
              <p14:xfrm>
                <a:off x="932064" y="3166264"/>
                <a:ext cx="51120" cy="173160"/>
              </p14:xfrm>
            </p:contentPart>
          </mc:Choice>
          <mc:Fallback xmlns="">
            <p:pic>
              <p:nvPicPr>
                <p:cNvPr id="26" name="Pismo odręczne 25">
                  <a:extLst>
                    <a:ext uri="{FF2B5EF4-FFF2-40B4-BE49-F238E27FC236}">
                      <a16:creationId xmlns:a16="http://schemas.microsoft.com/office/drawing/2014/main" id="{A243564C-4AC0-0F84-97E6-221557B29BF9}"/>
                    </a:ext>
                  </a:extLst>
                </p:cNvPr>
                <p:cNvPicPr/>
                <p:nvPr/>
              </p:nvPicPr>
              <p:blipFill>
                <a:blip r:embed="rId23"/>
                <a:stretch>
                  <a:fillRect/>
                </a:stretch>
              </p:blipFill>
              <p:spPr>
                <a:xfrm>
                  <a:off x="914424" y="3148264"/>
                  <a:ext cx="86760" cy="208800"/>
                </a:xfrm>
                <a:prstGeom prst="rect">
                  <a:avLst/>
                </a:prstGeom>
              </p:spPr>
            </p:pic>
          </mc:Fallback>
        </mc:AlternateContent>
      </p:grpSp>
      <mc:AlternateContent xmlns:mc="http://schemas.openxmlformats.org/markup-compatibility/2006" xmlns:p14="http://schemas.microsoft.com/office/powerpoint/2010/main" xmlns:aink="http://schemas.microsoft.com/office/drawing/2016/ink">
        <mc:Choice Requires="p14 aink">
          <p:contentPart p14:bwMode="auto" r:id="rId24">
            <p14:nvContentPartPr>
              <p14:cNvPr id="28" name="Pismo odręczne 27">
                <a:extLst>
                  <a:ext uri="{FF2B5EF4-FFF2-40B4-BE49-F238E27FC236}">
                    <a16:creationId xmlns:a16="http://schemas.microsoft.com/office/drawing/2014/main" id="{6C5337FC-7CC9-CA9C-81F2-A3349B3F40D8}"/>
                  </a:ext>
                </a:extLst>
              </p14:cNvPr>
              <p14:cNvContentPartPr/>
              <p14:nvPr/>
            </p14:nvContentPartPr>
            <p14:xfrm>
              <a:off x="1001544" y="3089944"/>
              <a:ext cx="15480" cy="27000"/>
            </p14:xfrm>
          </p:contentPart>
        </mc:Choice>
        <mc:Fallback xmlns="">
          <p:pic>
            <p:nvPicPr>
              <p:cNvPr id="28" name="Pismo odręczne 27">
                <a:extLst>
                  <a:ext uri="{FF2B5EF4-FFF2-40B4-BE49-F238E27FC236}">
                    <a16:creationId xmlns:a16="http://schemas.microsoft.com/office/drawing/2014/main" id="{6C5337FC-7CC9-CA9C-81F2-A3349B3F40D8}"/>
                  </a:ext>
                </a:extLst>
              </p:cNvPr>
              <p:cNvPicPr/>
              <p:nvPr/>
            </p:nvPicPr>
            <p:blipFill>
              <a:blip r:embed="rId25"/>
              <a:stretch>
                <a:fillRect/>
              </a:stretch>
            </p:blipFill>
            <p:spPr>
              <a:xfrm>
                <a:off x="983904" y="3071944"/>
                <a:ext cx="51120" cy="6264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6">
            <p14:nvContentPartPr>
              <p14:cNvPr id="29" name="Pismo odręczne 28">
                <a:extLst>
                  <a:ext uri="{FF2B5EF4-FFF2-40B4-BE49-F238E27FC236}">
                    <a16:creationId xmlns:a16="http://schemas.microsoft.com/office/drawing/2014/main" id="{1D119408-843C-D799-1E76-AEAE9DC32020}"/>
                  </a:ext>
                </a:extLst>
              </p14:cNvPr>
              <p14:cNvContentPartPr/>
              <p14:nvPr/>
            </p14:nvContentPartPr>
            <p14:xfrm>
              <a:off x="611304" y="3174184"/>
              <a:ext cx="212400" cy="162360"/>
            </p14:xfrm>
          </p:contentPart>
        </mc:Choice>
        <mc:Fallback xmlns="">
          <p:pic>
            <p:nvPicPr>
              <p:cNvPr id="29" name="Pismo odręczne 28">
                <a:extLst>
                  <a:ext uri="{FF2B5EF4-FFF2-40B4-BE49-F238E27FC236}">
                    <a16:creationId xmlns:a16="http://schemas.microsoft.com/office/drawing/2014/main" id="{1D119408-843C-D799-1E76-AEAE9DC32020}"/>
                  </a:ext>
                </a:extLst>
              </p:cNvPr>
              <p:cNvPicPr/>
              <p:nvPr/>
            </p:nvPicPr>
            <p:blipFill>
              <a:blip r:embed="rId27"/>
              <a:stretch>
                <a:fillRect/>
              </a:stretch>
            </p:blipFill>
            <p:spPr>
              <a:xfrm>
                <a:off x="593664" y="3156544"/>
                <a:ext cx="248040" cy="19800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30" name="Pismo odręczne 29">
                <a:extLst>
                  <a:ext uri="{FF2B5EF4-FFF2-40B4-BE49-F238E27FC236}">
                    <a16:creationId xmlns:a16="http://schemas.microsoft.com/office/drawing/2014/main" id="{8934A8AC-BB4C-45B8-F646-B39BD2A3935A}"/>
                  </a:ext>
                </a:extLst>
              </p14:cNvPr>
              <p14:cNvContentPartPr/>
              <p14:nvPr/>
            </p14:nvContentPartPr>
            <p14:xfrm>
              <a:off x="676104" y="3319264"/>
              <a:ext cx="33840" cy="64080"/>
            </p14:xfrm>
          </p:contentPart>
        </mc:Choice>
        <mc:Fallback xmlns="">
          <p:pic>
            <p:nvPicPr>
              <p:cNvPr id="30" name="Pismo odręczne 29">
                <a:extLst>
                  <a:ext uri="{FF2B5EF4-FFF2-40B4-BE49-F238E27FC236}">
                    <a16:creationId xmlns:a16="http://schemas.microsoft.com/office/drawing/2014/main" id="{8934A8AC-BB4C-45B8-F646-B39BD2A3935A}"/>
                  </a:ext>
                </a:extLst>
              </p:cNvPr>
              <p:cNvPicPr/>
              <p:nvPr/>
            </p:nvPicPr>
            <p:blipFill>
              <a:blip r:embed="rId29"/>
              <a:stretch>
                <a:fillRect/>
              </a:stretch>
            </p:blipFill>
            <p:spPr>
              <a:xfrm>
                <a:off x="658104" y="3301264"/>
                <a:ext cx="69480" cy="99720"/>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31" name="Pismo odręczne 30">
                <a:extLst>
                  <a:ext uri="{FF2B5EF4-FFF2-40B4-BE49-F238E27FC236}">
                    <a16:creationId xmlns:a16="http://schemas.microsoft.com/office/drawing/2014/main" id="{70892B00-FD12-7F0B-CCF0-4C9B5B9FDDC6}"/>
                  </a:ext>
                </a:extLst>
              </p14:cNvPr>
              <p14:cNvContentPartPr/>
              <p14:nvPr/>
            </p14:nvContentPartPr>
            <p14:xfrm>
              <a:off x="703464" y="3678184"/>
              <a:ext cx="149760" cy="37080"/>
            </p14:xfrm>
          </p:contentPart>
        </mc:Choice>
        <mc:Fallback xmlns="">
          <p:pic>
            <p:nvPicPr>
              <p:cNvPr id="31" name="Pismo odręczne 30">
                <a:extLst>
                  <a:ext uri="{FF2B5EF4-FFF2-40B4-BE49-F238E27FC236}">
                    <a16:creationId xmlns:a16="http://schemas.microsoft.com/office/drawing/2014/main" id="{70892B00-FD12-7F0B-CCF0-4C9B5B9FDDC6}"/>
                  </a:ext>
                </a:extLst>
              </p:cNvPr>
              <p:cNvPicPr/>
              <p:nvPr/>
            </p:nvPicPr>
            <p:blipFill>
              <a:blip r:embed="rId31"/>
              <a:stretch>
                <a:fillRect/>
              </a:stretch>
            </p:blipFill>
            <p:spPr>
              <a:xfrm>
                <a:off x="667824" y="3606184"/>
                <a:ext cx="221400" cy="18072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32" name="Pismo odręczne 31">
                <a:extLst>
                  <a:ext uri="{FF2B5EF4-FFF2-40B4-BE49-F238E27FC236}">
                    <a16:creationId xmlns:a16="http://schemas.microsoft.com/office/drawing/2014/main" id="{1D290A73-2F02-03B3-E88A-0BCB47C92E1D}"/>
                  </a:ext>
                </a:extLst>
              </p14:cNvPr>
              <p14:cNvContentPartPr/>
              <p14:nvPr/>
            </p14:nvContentPartPr>
            <p14:xfrm>
              <a:off x="346344" y="3443104"/>
              <a:ext cx="457560" cy="492840"/>
            </p14:xfrm>
          </p:contentPart>
        </mc:Choice>
        <mc:Fallback xmlns="">
          <p:pic>
            <p:nvPicPr>
              <p:cNvPr id="32" name="Pismo odręczne 31">
                <a:extLst>
                  <a:ext uri="{FF2B5EF4-FFF2-40B4-BE49-F238E27FC236}">
                    <a16:creationId xmlns:a16="http://schemas.microsoft.com/office/drawing/2014/main" id="{1D290A73-2F02-03B3-E88A-0BCB47C92E1D}"/>
                  </a:ext>
                </a:extLst>
              </p:cNvPr>
              <p:cNvPicPr/>
              <p:nvPr/>
            </p:nvPicPr>
            <p:blipFill>
              <a:blip r:embed="rId33"/>
              <a:stretch>
                <a:fillRect/>
              </a:stretch>
            </p:blipFill>
            <p:spPr>
              <a:xfrm>
                <a:off x="310704" y="3371104"/>
                <a:ext cx="529200" cy="63648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33" name="Pismo odręczne 32">
                <a:extLst>
                  <a:ext uri="{FF2B5EF4-FFF2-40B4-BE49-F238E27FC236}">
                    <a16:creationId xmlns:a16="http://schemas.microsoft.com/office/drawing/2014/main" id="{DF0CAAAD-0D81-3374-4C9D-ADA20D316465}"/>
                  </a:ext>
                </a:extLst>
              </p14:cNvPr>
              <p14:cNvContentPartPr/>
              <p14:nvPr/>
            </p14:nvContentPartPr>
            <p14:xfrm>
              <a:off x="411144" y="3607624"/>
              <a:ext cx="4178880" cy="2980440"/>
            </p14:xfrm>
          </p:contentPart>
        </mc:Choice>
        <mc:Fallback xmlns="">
          <p:pic>
            <p:nvPicPr>
              <p:cNvPr id="33" name="Pismo odręczne 32">
                <a:extLst>
                  <a:ext uri="{FF2B5EF4-FFF2-40B4-BE49-F238E27FC236}">
                    <a16:creationId xmlns:a16="http://schemas.microsoft.com/office/drawing/2014/main" id="{DF0CAAAD-0D81-3374-4C9D-ADA20D316465}"/>
                  </a:ext>
                </a:extLst>
              </p:cNvPr>
              <p:cNvPicPr/>
              <p:nvPr/>
            </p:nvPicPr>
            <p:blipFill>
              <a:blip r:embed="rId35"/>
              <a:stretch>
                <a:fillRect/>
              </a:stretch>
            </p:blipFill>
            <p:spPr>
              <a:xfrm>
                <a:off x="375504" y="3535624"/>
                <a:ext cx="4250520" cy="3124080"/>
              </a:xfrm>
              <a:prstGeom prst="rect">
                <a:avLst/>
              </a:prstGeom>
            </p:spPr>
          </p:pic>
        </mc:Fallback>
      </mc:AlternateContent>
      <mc:AlternateContent xmlns:mc="http://schemas.openxmlformats.org/markup-compatibility/2006" xmlns:p14="http://schemas.microsoft.com/office/powerpoint/2010/main">
        <mc:Choice Requires="p14">
          <p:contentPart p14:bwMode="auto" r:id="rId36">
            <p14:nvContentPartPr>
              <p14:cNvPr id="34" name="Pismo odręczne 33">
                <a:extLst>
                  <a:ext uri="{FF2B5EF4-FFF2-40B4-BE49-F238E27FC236}">
                    <a16:creationId xmlns:a16="http://schemas.microsoft.com/office/drawing/2014/main" id="{B01D822E-9AFE-889A-66A3-40ACEDAD772E}"/>
                  </a:ext>
                </a:extLst>
              </p14:cNvPr>
              <p14:cNvContentPartPr/>
              <p14:nvPr/>
            </p14:nvContentPartPr>
            <p14:xfrm>
              <a:off x="1381344" y="3742624"/>
              <a:ext cx="6134760" cy="2877120"/>
            </p14:xfrm>
          </p:contentPart>
        </mc:Choice>
        <mc:Fallback xmlns="">
          <p:pic>
            <p:nvPicPr>
              <p:cNvPr id="34" name="Pismo odręczne 33">
                <a:extLst>
                  <a:ext uri="{FF2B5EF4-FFF2-40B4-BE49-F238E27FC236}">
                    <a16:creationId xmlns:a16="http://schemas.microsoft.com/office/drawing/2014/main" id="{B01D822E-9AFE-889A-66A3-40ACEDAD772E}"/>
                  </a:ext>
                </a:extLst>
              </p:cNvPr>
              <p:cNvPicPr/>
              <p:nvPr/>
            </p:nvPicPr>
            <p:blipFill>
              <a:blip r:embed="rId37"/>
              <a:stretch>
                <a:fillRect/>
              </a:stretch>
            </p:blipFill>
            <p:spPr>
              <a:xfrm>
                <a:off x="1345704" y="3670624"/>
                <a:ext cx="6206400" cy="3020760"/>
              </a:xfrm>
              <a:prstGeom prst="rect">
                <a:avLst/>
              </a:prstGeom>
            </p:spPr>
          </p:pic>
        </mc:Fallback>
      </mc:AlternateContent>
      <mc:AlternateContent xmlns:mc="http://schemas.openxmlformats.org/markup-compatibility/2006" xmlns:p14="http://schemas.microsoft.com/office/powerpoint/2010/main">
        <mc:Choice Requires="p14">
          <p:contentPart p14:bwMode="auto" r:id="rId38">
            <p14:nvContentPartPr>
              <p14:cNvPr id="35" name="Pismo odręczne 34">
                <a:extLst>
                  <a:ext uri="{FF2B5EF4-FFF2-40B4-BE49-F238E27FC236}">
                    <a16:creationId xmlns:a16="http://schemas.microsoft.com/office/drawing/2014/main" id="{8EAE000E-C9FC-2FBB-7500-62B15A74D465}"/>
                  </a:ext>
                </a:extLst>
              </p14:cNvPr>
              <p14:cNvContentPartPr/>
              <p14:nvPr/>
            </p14:nvContentPartPr>
            <p14:xfrm>
              <a:off x="433464" y="4187944"/>
              <a:ext cx="10564200" cy="2590200"/>
            </p14:xfrm>
          </p:contentPart>
        </mc:Choice>
        <mc:Fallback xmlns="">
          <p:pic>
            <p:nvPicPr>
              <p:cNvPr id="35" name="Pismo odręczne 34">
                <a:extLst>
                  <a:ext uri="{FF2B5EF4-FFF2-40B4-BE49-F238E27FC236}">
                    <a16:creationId xmlns:a16="http://schemas.microsoft.com/office/drawing/2014/main" id="{8EAE000E-C9FC-2FBB-7500-62B15A74D465}"/>
                  </a:ext>
                </a:extLst>
              </p:cNvPr>
              <p:cNvPicPr/>
              <p:nvPr/>
            </p:nvPicPr>
            <p:blipFill>
              <a:blip r:embed="rId39"/>
              <a:stretch>
                <a:fillRect/>
              </a:stretch>
            </p:blipFill>
            <p:spPr>
              <a:xfrm>
                <a:off x="397824" y="4115944"/>
                <a:ext cx="10635840" cy="2733840"/>
              </a:xfrm>
              <a:prstGeom prst="rect">
                <a:avLst/>
              </a:prstGeom>
            </p:spPr>
          </p:pic>
        </mc:Fallback>
      </mc:AlternateContent>
      <mc:AlternateContent xmlns:mc="http://schemas.openxmlformats.org/markup-compatibility/2006" xmlns:p14="http://schemas.microsoft.com/office/powerpoint/2010/main">
        <mc:Choice Requires="p14">
          <p:contentPart p14:bwMode="auto" r:id="rId40">
            <p14:nvContentPartPr>
              <p14:cNvPr id="36" name="Pismo odręczne 35">
                <a:extLst>
                  <a:ext uri="{FF2B5EF4-FFF2-40B4-BE49-F238E27FC236}">
                    <a16:creationId xmlns:a16="http://schemas.microsoft.com/office/drawing/2014/main" id="{C3B914D4-3687-816A-D7B8-F6C5F388FED0}"/>
                  </a:ext>
                </a:extLst>
              </p14:cNvPr>
              <p14:cNvContentPartPr/>
              <p14:nvPr/>
            </p14:nvContentPartPr>
            <p14:xfrm>
              <a:off x="11025744" y="6759784"/>
              <a:ext cx="654840" cy="27720"/>
            </p14:xfrm>
          </p:contentPart>
        </mc:Choice>
        <mc:Fallback xmlns="">
          <p:pic>
            <p:nvPicPr>
              <p:cNvPr id="36" name="Pismo odręczne 35">
                <a:extLst>
                  <a:ext uri="{FF2B5EF4-FFF2-40B4-BE49-F238E27FC236}">
                    <a16:creationId xmlns:a16="http://schemas.microsoft.com/office/drawing/2014/main" id="{C3B914D4-3687-816A-D7B8-F6C5F388FED0}"/>
                  </a:ext>
                </a:extLst>
              </p:cNvPr>
              <p:cNvPicPr/>
              <p:nvPr/>
            </p:nvPicPr>
            <p:blipFill>
              <a:blip r:embed="rId41"/>
              <a:stretch>
                <a:fillRect/>
              </a:stretch>
            </p:blipFill>
            <p:spPr>
              <a:xfrm>
                <a:off x="10990104" y="6688144"/>
                <a:ext cx="726480" cy="171360"/>
              </a:xfrm>
              <a:prstGeom prst="rect">
                <a:avLst/>
              </a:prstGeom>
            </p:spPr>
          </p:pic>
        </mc:Fallback>
      </mc:AlternateContent>
      <mc:AlternateContent xmlns:mc="http://schemas.openxmlformats.org/markup-compatibility/2006" xmlns:p14="http://schemas.microsoft.com/office/powerpoint/2010/main">
        <mc:Choice Requires="p14">
          <p:contentPart p14:bwMode="auto" r:id="rId42">
            <p14:nvContentPartPr>
              <p14:cNvPr id="37" name="Pismo odręczne 36">
                <a:extLst>
                  <a:ext uri="{FF2B5EF4-FFF2-40B4-BE49-F238E27FC236}">
                    <a16:creationId xmlns:a16="http://schemas.microsoft.com/office/drawing/2014/main" id="{923F48D7-6624-B645-D1A6-BAE4FDD2D10A}"/>
                  </a:ext>
                </a:extLst>
              </p14:cNvPr>
              <p14:cNvContentPartPr/>
              <p14:nvPr/>
            </p14:nvContentPartPr>
            <p14:xfrm>
              <a:off x="11637744" y="6775984"/>
              <a:ext cx="178560" cy="13680"/>
            </p14:xfrm>
          </p:contentPart>
        </mc:Choice>
        <mc:Fallback xmlns="">
          <p:pic>
            <p:nvPicPr>
              <p:cNvPr id="37" name="Pismo odręczne 36">
                <a:extLst>
                  <a:ext uri="{FF2B5EF4-FFF2-40B4-BE49-F238E27FC236}">
                    <a16:creationId xmlns:a16="http://schemas.microsoft.com/office/drawing/2014/main" id="{923F48D7-6624-B645-D1A6-BAE4FDD2D10A}"/>
                  </a:ext>
                </a:extLst>
              </p:cNvPr>
              <p:cNvPicPr/>
              <p:nvPr/>
            </p:nvPicPr>
            <p:blipFill>
              <a:blip r:embed="rId43"/>
              <a:stretch>
                <a:fillRect/>
              </a:stretch>
            </p:blipFill>
            <p:spPr>
              <a:xfrm>
                <a:off x="11601744" y="6704344"/>
                <a:ext cx="250200" cy="157320"/>
              </a:xfrm>
              <a:prstGeom prst="rect">
                <a:avLst/>
              </a:prstGeom>
            </p:spPr>
          </p:pic>
        </mc:Fallback>
      </mc:AlternateContent>
      <mc:AlternateContent xmlns:mc="http://schemas.openxmlformats.org/markup-compatibility/2006" xmlns:p14="http://schemas.microsoft.com/office/powerpoint/2010/main">
        <mc:Choice Requires="p14">
          <p:contentPart p14:bwMode="auto" r:id="rId44">
            <p14:nvContentPartPr>
              <p14:cNvPr id="38" name="Pismo odręczne 37">
                <a:extLst>
                  <a:ext uri="{FF2B5EF4-FFF2-40B4-BE49-F238E27FC236}">
                    <a16:creationId xmlns:a16="http://schemas.microsoft.com/office/drawing/2014/main" id="{C97C9047-1335-224C-6DC2-14D3EFEA59B5}"/>
                  </a:ext>
                </a:extLst>
              </p14:cNvPr>
              <p14:cNvContentPartPr/>
              <p14:nvPr/>
            </p14:nvContentPartPr>
            <p14:xfrm>
              <a:off x="5728344" y="4400704"/>
              <a:ext cx="4125960" cy="2313720"/>
            </p14:xfrm>
          </p:contentPart>
        </mc:Choice>
        <mc:Fallback xmlns="">
          <p:pic>
            <p:nvPicPr>
              <p:cNvPr id="38" name="Pismo odręczne 37">
                <a:extLst>
                  <a:ext uri="{FF2B5EF4-FFF2-40B4-BE49-F238E27FC236}">
                    <a16:creationId xmlns:a16="http://schemas.microsoft.com/office/drawing/2014/main" id="{C97C9047-1335-224C-6DC2-14D3EFEA59B5}"/>
                  </a:ext>
                </a:extLst>
              </p:cNvPr>
              <p:cNvPicPr/>
              <p:nvPr/>
            </p:nvPicPr>
            <p:blipFill>
              <a:blip r:embed="rId45"/>
              <a:stretch>
                <a:fillRect/>
              </a:stretch>
            </p:blipFill>
            <p:spPr>
              <a:xfrm>
                <a:off x="5692704" y="4329064"/>
                <a:ext cx="4197600" cy="2457360"/>
              </a:xfrm>
              <a:prstGeom prst="rect">
                <a:avLst/>
              </a:prstGeom>
            </p:spPr>
          </p:pic>
        </mc:Fallback>
      </mc:AlternateContent>
      <mc:AlternateContent xmlns:mc="http://schemas.openxmlformats.org/markup-compatibility/2006" xmlns:p14="http://schemas.microsoft.com/office/powerpoint/2010/main">
        <mc:Choice Requires="p14">
          <p:contentPart p14:bwMode="auto" r:id="rId46">
            <p14:nvContentPartPr>
              <p14:cNvPr id="39" name="Pismo odręczne 38">
                <a:extLst>
                  <a:ext uri="{FF2B5EF4-FFF2-40B4-BE49-F238E27FC236}">
                    <a16:creationId xmlns:a16="http://schemas.microsoft.com/office/drawing/2014/main" id="{3B36C312-BB1F-21F5-91C6-40006289A029}"/>
                  </a:ext>
                </a:extLst>
              </p14:cNvPr>
              <p14:cNvContentPartPr/>
              <p14:nvPr/>
            </p14:nvContentPartPr>
            <p14:xfrm>
              <a:off x="7833984" y="5091184"/>
              <a:ext cx="1939680" cy="1611360"/>
            </p14:xfrm>
          </p:contentPart>
        </mc:Choice>
        <mc:Fallback xmlns="">
          <p:pic>
            <p:nvPicPr>
              <p:cNvPr id="39" name="Pismo odręczne 38">
                <a:extLst>
                  <a:ext uri="{FF2B5EF4-FFF2-40B4-BE49-F238E27FC236}">
                    <a16:creationId xmlns:a16="http://schemas.microsoft.com/office/drawing/2014/main" id="{3B36C312-BB1F-21F5-91C6-40006289A029}"/>
                  </a:ext>
                </a:extLst>
              </p:cNvPr>
              <p:cNvPicPr/>
              <p:nvPr/>
            </p:nvPicPr>
            <p:blipFill>
              <a:blip r:embed="rId47"/>
              <a:stretch>
                <a:fillRect/>
              </a:stretch>
            </p:blipFill>
            <p:spPr>
              <a:xfrm>
                <a:off x="7797984" y="5019544"/>
                <a:ext cx="2011320" cy="1755000"/>
              </a:xfrm>
              <a:prstGeom prst="rect">
                <a:avLst/>
              </a:prstGeom>
            </p:spPr>
          </p:pic>
        </mc:Fallback>
      </mc:AlternateContent>
      <mc:AlternateContent xmlns:mc="http://schemas.openxmlformats.org/markup-compatibility/2006" xmlns:p14="http://schemas.microsoft.com/office/powerpoint/2010/main">
        <mc:Choice Requires="p14">
          <p:contentPart p14:bwMode="auto" r:id="rId48">
            <p14:nvContentPartPr>
              <p14:cNvPr id="40" name="Pismo odręczne 39">
                <a:extLst>
                  <a:ext uri="{FF2B5EF4-FFF2-40B4-BE49-F238E27FC236}">
                    <a16:creationId xmlns:a16="http://schemas.microsoft.com/office/drawing/2014/main" id="{9A19C28C-EECA-8AD5-0824-4CBC21DB7D3A}"/>
                  </a:ext>
                </a:extLst>
              </p14:cNvPr>
              <p14:cNvContentPartPr/>
              <p14:nvPr/>
            </p14:nvContentPartPr>
            <p14:xfrm>
              <a:off x="1523184" y="3475864"/>
              <a:ext cx="99360" cy="14760"/>
            </p14:xfrm>
          </p:contentPart>
        </mc:Choice>
        <mc:Fallback xmlns="">
          <p:pic>
            <p:nvPicPr>
              <p:cNvPr id="40" name="Pismo odręczne 39">
                <a:extLst>
                  <a:ext uri="{FF2B5EF4-FFF2-40B4-BE49-F238E27FC236}">
                    <a16:creationId xmlns:a16="http://schemas.microsoft.com/office/drawing/2014/main" id="{9A19C28C-EECA-8AD5-0824-4CBC21DB7D3A}"/>
                  </a:ext>
                </a:extLst>
              </p:cNvPr>
              <p:cNvPicPr/>
              <p:nvPr/>
            </p:nvPicPr>
            <p:blipFill>
              <a:blip r:embed="rId49"/>
              <a:stretch>
                <a:fillRect/>
              </a:stretch>
            </p:blipFill>
            <p:spPr>
              <a:xfrm>
                <a:off x="1487184" y="3403864"/>
                <a:ext cx="171000" cy="158400"/>
              </a:xfrm>
              <a:prstGeom prst="rect">
                <a:avLst/>
              </a:prstGeom>
            </p:spPr>
          </p:pic>
        </mc:Fallback>
      </mc:AlternateContent>
      <mc:AlternateContent xmlns:mc="http://schemas.openxmlformats.org/markup-compatibility/2006" xmlns:p14="http://schemas.microsoft.com/office/powerpoint/2010/main">
        <mc:Choice Requires="p14">
          <p:contentPart p14:bwMode="auto" r:id="rId50">
            <p14:nvContentPartPr>
              <p14:cNvPr id="41" name="Pismo odręczne 40">
                <a:extLst>
                  <a:ext uri="{FF2B5EF4-FFF2-40B4-BE49-F238E27FC236}">
                    <a16:creationId xmlns:a16="http://schemas.microsoft.com/office/drawing/2014/main" id="{9FDB1445-B4AB-54D7-E08A-CB01C62BEBB1}"/>
                  </a:ext>
                </a:extLst>
              </p14:cNvPr>
              <p14:cNvContentPartPr/>
              <p14:nvPr/>
            </p14:nvContentPartPr>
            <p14:xfrm>
              <a:off x="1550544" y="3477664"/>
              <a:ext cx="518040" cy="107640"/>
            </p14:xfrm>
          </p:contentPart>
        </mc:Choice>
        <mc:Fallback xmlns="">
          <p:pic>
            <p:nvPicPr>
              <p:cNvPr id="41" name="Pismo odręczne 40">
                <a:extLst>
                  <a:ext uri="{FF2B5EF4-FFF2-40B4-BE49-F238E27FC236}">
                    <a16:creationId xmlns:a16="http://schemas.microsoft.com/office/drawing/2014/main" id="{9FDB1445-B4AB-54D7-E08A-CB01C62BEBB1}"/>
                  </a:ext>
                </a:extLst>
              </p:cNvPr>
              <p:cNvPicPr/>
              <p:nvPr/>
            </p:nvPicPr>
            <p:blipFill>
              <a:blip r:embed="rId51"/>
              <a:stretch>
                <a:fillRect/>
              </a:stretch>
            </p:blipFill>
            <p:spPr>
              <a:xfrm>
                <a:off x="1514904" y="3405664"/>
                <a:ext cx="589680" cy="251280"/>
              </a:xfrm>
              <a:prstGeom prst="rect">
                <a:avLst/>
              </a:prstGeom>
            </p:spPr>
          </p:pic>
        </mc:Fallback>
      </mc:AlternateContent>
      <mc:AlternateContent xmlns:mc="http://schemas.openxmlformats.org/markup-compatibility/2006" xmlns:p14="http://schemas.microsoft.com/office/powerpoint/2010/main">
        <mc:Choice Requires="p14">
          <p:contentPart p14:bwMode="auto" r:id="rId52">
            <p14:nvContentPartPr>
              <p14:cNvPr id="42" name="Pismo odręczne 41">
                <a:extLst>
                  <a:ext uri="{FF2B5EF4-FFF2-40B4-BE49-F238E27FC236}">
                    <a16:creationId xmlns:a16="http://schemas.microsoft.com/office/drawing/2014/main" id="{FDBFC656-B848-CABB-1C81-DCFEDE9BEDFA}"/>
                  </a:ext>
                </a:extLst>
              </p14:cNvPr>
              <p14:cNvContentPartPr/>
              <p14:nvPr/>
            </p14:nvContentPartPr>
            <p14:xfrm>
              <a:off x="1912704" y="3570544"/>
              <a:ext cx="81000" cy="1080"/>
            </p14:xfrm>
          </p:contentPart>
        </mc:Choice>
        <mc:Fallback xmlns="">
          <p:pic>
            <p:nvPicPr>
              <p:cNvPr id="42" name="Pismo odręczne 41">
                <a:extLst>
                  <a:ext uri="{FF2B5EF4-FFF2-40B4-BE49-F238E27FC236}">
                    <a16:creationId xmlns:a16="http://schemas.microsoft.com/office/drawing/2014/main" id="{FDBFC656-B848-CABB-1C81-DCFEDE9BEDFA}"/>
                  </a:ext>
                </a:extLst>
              </p:cNvPr>
              <p:cNvPicPr/>
              <p:nvPr/>
            </p:nvPicPr>
            <p:blipFill>
              <a:blip r:embed="rId53"/>
              <a:stretch>
                <a:fillRect/>
              </a:stretch>
            </p:blipFill>
            <p:spPr>
              <a:xfrm>
                <a:off x="1877064" y="3498904"/>
                <a:ext cx="152640" cy="144720"/>
              </a:xfrm>
              <a:prstGeom prst="rect">
                <a:avLst/>
              </a:prstGeom>
            </p:spPr>
          </p:pic>
        </mc:Fallback>
      </mc:AlternateContent>
      <mc:AlternateContent xmlns:mc="http://schemas.openxmlformats.org/markup-compatibility/2006" xmlns:p14="http://schemas.microsoft.com/office/powerpoint/2010/main">
        <mc:Choice Requires="p14">
          <p:contentPart p14:bwMode="auto" r:id="rId54">
            <p14:nvContentPartPr>
              <p14:cNvPr id="43" name="Pismo odręczne 42">
                <a:extLst>
                  <a:ext uri="{FF2B5EF4-FFF2-40B4-BE49-F238E27FC236}">
                    <a16:creationId xmlns:a16="http://schemas.microsoft.com/office/drawing/2014/main" id="{C80618FA-9EFF-24B7-7312-D57FF86B4983}"/>
                  </a:ext>
                </a:extLst>
              </p14:cNvPr>
              <p14:cNvContentPartPr/>
              <p14:nvPr/>
            </p14:nvContentPartPr>
            <p14:xfrm>
              <a:off x="1541904" y="3460024"/>
              <a:ext cx="6410880" cy="704520"/>
            </p14:xfrm>
          </p:contentPart>
        </mc:Choice>
        <mc:Fallback xmlns="">
          <p:pic>
            <p:nvPicPr>
              <p:cNvPr id="43" name="Pismo odręczne 42">
                <a:extLst>
                  <a:ext uri="{FF2B5EF4-FFF2-40B4-BE49-F238E27FC236}">
                    <a16:creationId xmlns:a16="http://schemas.microsoft.com/office/drawing/2014/main" id="{C80618FA-9EFF-24B7-7312-D57FF86B4983}"/>
                  </a:ext>
                </a:extLst>
              </p:cNvPr>
              <p:cNvPicPr/>
              <p:nvPr/>
            </p:nvPicPr>
            <p:blipFill>
              <a:blip r:embed="rId55"/>
              <a:stretch>
                <a:fillRect/>
              </a:stretch>
            </p:blipFill>
            <p:spPr>
              <a:xfrm>
                <a:off x="1506264" y="3388024"/>
                <a:ext cx="6482520" cy="848160"/>
              </a:xfrm>
              <a:prstGeom prst="rect">
                <a:avLst/>
              </a:prstGeom>
            </p:spPr>
          </p:pic>
        </mc:Fallback>
      </mc:AlternateContent>
      <mc:AlternateContent xmlns:mc="http://schemas.openxmlformats.org/markup-compatibility/2006" xmlns:p14="http://schemas.microsoft.com/office/powerpoint/2010/main">
        <mc:Choice Requires="p14">
          <p:contentPart p14:bwMode="auto" r:id="rId56">
            <p14:nvContentPartPr>
              <p14:cNvPr id="44" name="Pismo odręczne 43">
                <a:extLst>
                  <a:ext uri="{FF2B5EF4-FFF2-40B4-BE49-F238E27FC236}">
                    <a16:creationId xmlns:a16="http://schemas.microsoft.com/office/drawing/2014/main" id="{C9412251-84A7-682F-2341-AC9AAE01D1A6}"/>
                  </a:ext>
                </a:extLst>
              </p14:cNvPr>
              <p14:cNvContentPartPr/>
              <p14:nvPr/>
            </p14:nvContentPartPr>
            <p14:xfrm>
              <a:off x="5769024" y="3571984"/>
              <a:ext cx="6239520" cy="3168360"/>
            </p14:xfrm>
          </p:contentPart>
        </mc:Choice>
        <mc:Fallback xmlns="">
          <p:pic>
            <p:nvPicPr>
              <p:cNvPr id="44" name="Pismo odręczne 43">
                <a:extLst>
                  <a:ext uri="{FF2B5EF4-FFF2-40B4-BE49-F238E27FC236}">
                    <a16:creationId xmlns:a16="http://schemas.microsoft.com/office/drawing/2014/main" id="{C9412251-84A7-682F-2341-AC9AAE01D1A6}"/>
                  </a:ext>
                </a:extLst>
              </p:cNvPr>
              <p:cNvPicPr/>
              <p:nvPr/>
            </p:nvPicPr>
            <p:blipFill>
              <a:blip r:embed="rId57"/>
              <a:stretch>
                <a:fillRect/>
              </a:stretch>
            </p:blipFill>
            <p:spPr>
              <a:xfrm>
                <a:off x="5733024" y="3500344"/>
                <a:ext cx="6311160" cy="3312000"/>
              </a:xfrm>
              <a:prstGeom prst="rect">
                <a:avLst/>
              </a:prstGeom>
            </p:spPr>
          </p:pic>
        </mc:Fallback>
      </mc:AlternateContent>
      <p:grpSp>
        <p:nvGrpSpPr>
          <p:cNvPr id="15" name="Grupa 14">
            <a:extLst>
              <a:ext uri="{FF2B5EF4-FFF2-40B4-BE49-F238E27FC236}">
                <a16:creationId xmlns:a16="http://schemas.microsoft.com/office/drawing/2014/main" id="{B4492958-B303-7C1F-1969-DF83953B2A62}"/>
              </a:ext>
            </a:extLst>
          </p:cNvPr>
          <p:cNvGrpSpPr/>
          <p:nvPr/>
        </p:nvGrpSpPr>
        <p:grpSpPr>
          <a:xfrm>
            <a:off x="789864" y="3330424"/>
            <a:ext cx="179640" cy="79560"/>
            <a:chOff x="789864" y="3330424"/>
            <a:chExt cx="179640" cy="79560"/>
          </a:xfrm>
        </p:grpSpPr>
        <mc:AlternateContent xmlns:mc="http://schemas.openxmlformats.org/markup-compatibility/2006" xmlns:p14="http://schemas.microsoft.com/office/powerpoint/2010/main">
          <mc:Choice Requires="p14">
            <p:contentPart p14:bwMode="auto" r:id="rId58">
              <p14:nvContentPartPr>
                <p14:cNvPr id="9" name="Pismo odręczne 8">
                  <a:extLst>
                    <a:ext uri="{FF2B5EF4-FFF2-40B4-BE49-F238E27FC236}">
                      <a16:creationId xmlns:a16="http://schemas.microsoft.com/office/drawing/2014/main" id="{FC0F953D-45C1-5642-85D3-6C64901F04EB}"/>
                    </a:ext>
                  </a:extLst>
                </p14:cNvPr>
                <p14:cNvContentPartPr/>
                <p14:nvPr/>
              </p14:nvContentPartPr>
              <p14:xfrm>
                <a:off x="956904" y="3330424"/>
                <a:ext cx="12600" cy="61200"/>
              </p14:xfrm>
            </p:contentPart>
          </mc:Choice>
          <mc:Fallback xmlns="">
            <p:pic>
              <p:nvPicPr>
                <p:cNvPr id="9" name="Pismo odręczne 8">
                  <a:extLst>
                    <a:ext uri="{FF2B5EF4-FFF2-40B4-BE49-F238E27FC236}">
                      <a16:creationId xmlns:a16="http://schemas.microsoft.com/office/drawing/2014/main" id="{FC0F953D-45C1-5642-85D3-6C64901F04EB}"/>
                    </a:ext>
                  </a:extLst>
                </p:cNvPr>
                <p:cNvPicPr/>
                <p:nvPr/>
              </p:nvPicPr>
              <p:blipFill>
                <a:blip r:embed="rId59"/>
                <a:stretch>
                  <a:fillRect/>
                </a:stretch>
              </p:blipFill>
              <p:spPr>
                <a:xfrm>
                  <a:off x="939264" y="3312424"/>
                  <a:ext cx="48240" cy="96840"/>
                </a:xfrm>
                <a:prstGeom prst="rect">
                  <a:avLst/>
                </a:prstGeom>
              </p:spPr>
            </p:pic>
          </mc:Fallback>
        </mc:AlternateContent>
        <mc:AlternateContent xmlns:mc="http://schemas.openxmlformats.org/markup-compatibility/2006" xmlns:p14="http://schemas.microsoft.com/office/powerpoint/2010/main">
          <mc:Choice Requires="p14">
            <p:contentPart p14:bwMode="auto" r:id="rId60">
              <p14:nvContentPartPr>
                <p14:cNvPr id="10" name="Pismo odręczne 9">
                  <a:extLst>
                    <a:ext uri="{FF2B5EF4-FFF2-40B4-BE49-F238E27FC236}">
                      <a16:creationId xmlns:a16="http://schemas.microsoft.com/office/drawing/2014/main" id="{9258E118-1E46-2474-BA58-7A82DD54C15B}"/>
                    </a:ext>
                  </a:extLst>
                </p14:cNvPr>
                <p14:cNvContentPartPr/>
                <p14:nvPr/>
              </p14:nvContentPartPr>
              <p14:xfrm>
                <a:off x="789864" y="3386584"/>
                <a:ext cx="67320" cy="23400"/>
              </p14:xfrm>
            </p:contentPart>
          </mc:Choice>
          <mc:Fallback xmlns="">
            <p:pic>
              <p:nvPicPr>
                <p:cNvPr id="10" name="Pismo odręczne 9">
                  <a:extLst>
                    <a:ext uri="{FF2B5EF4-FFF2-40B4-BE49-F238E27FC236}">
                      <a16:creationId xmlns:a16="http://schemas.microsoft.com/office/drawing/2014/main" id="{9258E118-1E46-2474-BA58-7A82DD54C15B}"/>
                    </a:ext>
                  </a:extLst>
                </p:cNvPr>
                <p:cNvPicPr/>
                <p:nvPr/>
              </p:nvPicPr>
              <p:blipFill>
                <a:blip r:embed="rId61"/>
                <a:stretch>
                  <a:fillRect/>
                </a:stretch>
              </p:blipFill>
              <p:spPr>
                <a:xfrm>
                  <a:off x="772224" y="3368944"/>
                  <a:ext cx="102960" cy="59040"/>
                </a:xfrm>
                <a:prstGeom prst="rect">
                  <a:avLst/>
                </a:prstGeom>
              </p:spPr>
            </p:pic>
          </mc:Fallback>
        </mc:AlternateContent>
        <mc:AlternateContent xmlns:mc="http://schemas.openxmlformats.org/markup-compatibility/2006" xmlns:p14="http://schemas.microsoft.com/office/powerpoint/2010/main">
          <mc:Choice Requires="p14">
            <p:contentPart p14:bwMode="auto" r:id="rId62">
              <p14:nvContentPartPr>
                <p14:cNvPr id="11" name="Pismo odręczne 10">
                  <a:extLst>
                    <a:ext uri="{FF2B5EF4-FFF2-40B4-BE49-F238E27FC236}">
                      <a16:creationId xmlns:a16="http://schemas.microsoft.com/office/drawing/2014/main" id="{52E704EA-896F-126F-B3A7-30BB1A03C281}"/>
                    </a:ext>
                  </a:extLst>
                </p14:cNvPr>
                <p14:cNvContentPartPr/>
                <p14:nvPr/>
              </p14:nvContentPartPr>
              <p14:xfrm>
                <a:off x="824064" y="3362464"/>
                <a:ext cx="56160" cy="28440"/>
              </p14:xfrm>
            </p:contentPart>
          </mc:Choice>
          <mc:Fallback xmlns="">
            <p:pic>
              <p:nvPicPr>
                <p:cNvPr id="11" name="Pismo odręczne 10">
                  <a:extLst>
                    <a:ext uri="{FF2B5EF4-FFF2-40B4-BE49-F238E27FC236}">
                      <a16:creationId xmlns:a16="http://schemas.microsoft.com/office/drawing/2014/main" id="{52E704EA-896F-126F-B3A7-30BB1A03C281}"/>
                    </a:ext>
                  </a:extLst>
                </p:cNvPr>
                <p:cNvPicPr/>
                <p:nvPr/>
              </p:nvPicPr>
              <p:blipFill>
                <a:blip r:embed="rId63"/>
                <a:stretch>
                  <a:fillRect/>
                </a:stretch>
              </p:blipFill>
              <p:spPr>
                <a:xfrm>
                  <a:off x="806064" y="3344464"/>
                  <a:ext cx="91800" cy="64080"/>
                </a:xfrm>
                <a:prstGeom prst="rect">
                  <a:avLst/>
                </a:prstGeom>
              </p:spPr>
            </p:pic>
          </mc:Fallback>
        </mc:AlternateContent>
      </p:grpSp>
      <p:grpSp>
        <p:nvGrpSpPr>
          <p:cNvPr id="14" name="Grupa 13">
            <a:extLst>
              <a:ext uri="{FF2B5EF4-FFF2-40B4-BE49-F238E27FC236}">
                <a16:creationId xmlns:a16="http://schemas.microsoft.com/office/drawing/2014/main" id="{2BDD5CB7-5A3B-74F7-56FE-BAED547E8171}"/>
              </a:ext>
            </a:extLst>
          </p:cNvPr>
          <p:cNvGrpSpPr/>
          <p:nvPr/>
        </p:nvGrpSpPr>
        <p:grpSpPr>
          <a:xfrm>
            <a:off x="340584" y="3232504"/>
            <a:ext cx="159480" cy="165960"/>
            <a:chOff x="340584" y="3232504"/>
            <a:chExt cx="159480" cy="165960"/>
          </a:xfrm>
        </p:grpSpPr>
        <mc:AlternateContent xmlns:mc="http://schemas.openxmlformats.org/markup-compatibility/2006" xmlns:p14="http://schemas.microsoft.com/office/powerpoint/2010/main">
          <mc:Choice Requires="p14">
            <p:contentPart p14:bwMode="auto" r:id="rId64">
              <p14:nvContentPartPr>
                <p14:cNvPr id="4" name="Pismo odręczne 3">
                  <a:extLst>
                    <a:ext uri="{FF2B5EF4-FFF2-40B4-BE49-F238E27FC236}">
                      <a16:creationId xmlns:a16="http://schemas.microsoft.com/office/drawing/2014/main" id="{F1424DA3-F6DB-F0B9-877A-351FFD1B763B}"/>
                    </a:ext>
                  </a:extLst>
                </p14:cNvPr>
                <p14:cNvContentPartPr/>
                <p14:nvPr/>
              </p14:nvContentPartPr>
              <p14:xfrm>
                <a:off x="469104" y="3232504"/>
                <a:ext cx="23400" cy="121680"/>
              </p14:xfrm>
            </p:contentPart>
          </mc:Choice>
          <mc:Fallback xmlns="">
            <p:pic>
              <p:nvPicPr>
                <p:cNvPr id="4" name="Pismo odręczne 3">
                  <a:extLst>
                    <a:ext uri="{FF2B5EF4-FFF2-40B4-BE49-F238E27FC236}">
                      <a16:creationId xmlns:a16="http://schemas.microsoft.com/office/drawing/2014/main" id="{F1424DA3-F6DB-F0B9-877A-351FFD1B763B}"/>
                    </a:ext>
                  </a:extLst>
                </p:cNvPr>
                <p:cNvPicPr/>
                <p:nvPr/>
              </p:nvPicPr>
              <p:blipFill>
                <a:blip r:embed="rId65"/>
                <a:stretch>
                  <a:fillRect/>
                </a:stretch>
              </p:blipFill>
              <p:spPr>
                <a:xfrm>
                  <a:off x="451104" y="3214864"/>
                  <a:ext cx="59040" cy="157320"/>
                </a:xfrm>
                <a:prstGeom prst="rect">
                  <a:avLst/>
                </a:prstGeom>
              </p:spPr>
            </p:pic>
          </mc:Fallback>
        </mc:AlternateContent>
        <mc:AlternateContent xmlns:mc="http://schemas.openxmlformats.org/markup-compatibility/2006" xmlns:p14="http://schemas.microsoft.com/office/powerpoint/2010/main">
          <mc:Choice Requires="p14">
            <p:contentPart p14:bwMode="auto" r:id="rId66">
              <p14:nvContentPartPr>
                <p14:cNvPr id="5" name="Pismo odręczne 4">
                  <a:extLst>
                    <a:ext uri="{FF2B5EF4-FFF2-40B4-BE49-F238E27FC236}">
                      <a16:creationId xmlns:a16="http://schemas.microsoft.com/office/drawing/2014/main" id="{27457A14-6C2C-7EF7-E7AF-FA40D7FC9464}"/>
                    </a:ext>
                  </a:extLst>
                </p14:cNvPr>
                <p14:cNvContentPartPr/>
                <p14:nvPr/>
              </p14:nvContentPartPr>
              <p14:xfrm>
                <a:off x="438864" y="3245824"/>
                <a:ext cx="61200" cy="137160"/>
              </p14:xfrm>
            </p:contentPart>
          </mc:Choice>
          <mc:Fallback xmlns="">
            <p:pic>
              <p:nvPicPr>
                <p:cNvPr id="5" name="Pismo odręczne 4">
                  <a:extLst>
                    <a:ext uri="{FF2B5EF4-FFF2-40B4-BE49-F238E27FC236}">
                      <a16:creationId xmlns:a16="http://schemas.microsoft.com/office/drawing/2014/main" id="{27457A14-6C2C-7EF7-E7AF-FA40D7FC9464}"/>
                    </a:ext>
                  </a:extLst>
                </p:cNvPr>
                <p:cNvPicPr/>
                <p:nvPr/>
              </p:nvPicPr>
              <p:blipFill>
                <a:blip r:embed="rId67"/>
                <a:stretch>
                  <a:fillRect/>
                </a:stretch>
              </p:blipFill>
              <p:spPr>
                <a:xfrm>
                  <a:off x="420864" y="3227824"/>
                  <a:ext cx="96840" cy="172800"/>
                </a:xfrm>
                <a:prstGeom prst="rect">
                  <a:avLst/>
                </a:prstGeom>
              </p:spPr>
            </p:pic>
          </mc:Fallback>
        </mc:AlternateContent>
        <mc:AlternateContent xmlns:mc="http://schemas.openxmlformats.org/markup-compatibility/2006" xmlns:p14="http://schemas.microsoft.com/office/powerpoint/2010/main">
          <mc:Choice Requires="p14">
            <p:contentPart p14:bwMode="auto" r:id="rId68">
              <p14:nvContentPartPr>
                <p14:cNvPr id="13" name="Pismo odręczne 12">
                  <a:extLst>
                    <a:ext uri="{FF2B5EF4-FFF2-40B4-BE49-F238E27FC236}">
                      <a16:creationId xmlns:a16="http://schemas.microsoft.com/office/drawing/2014/main" id="{86782711-EAAB-B42F-F547-9C8DDE5F9812}"/>
                    </a:ext>
                  </a:extLst>
                </p14:cNvPr>
                <p14:cNvContentPartPr/>
                <p14:nvPr/>
              </p14:nvContentPartPr>
              <p14:xfrm>
                <a:off x="340584" y="3353464"/>
                <a:ext cx="60480" cy="45000"/>
              </p14:xfrm>
            </p:contentPart>
          </mc:Choice>
          <mc:Fallback xmlns="">
            <p:pic>
              <p:nvPicPr>
                <p:cNvPr id="13" name="Pismo odręczne 12">
                  <a:extLst>
                    <a:ext uri="{FF2B5EF4-FFF2-40B4-BE49-F238E27FC236}">
                      <a16:creationId xmlns:a16="http://schemas.microsoft.com/office/drawing/2014/main" id="{86782711-EAAB-B42F-F547-9C8DDE5F9812}"/>
                    </a:ext>
                  </a:extLst>
                </p:cNvPr>
                <p:cNvPicPr/>
                <p:nvPr/>
              </p:nvPicPr>
              <p:blipFill>
                <a:blip r:embed="rId69"/>
                <a:stretch>
                  <a:fillRect/>
                </a:stretch>
              </p:blipFill>
              <p:spPr>
                <a:xfrm>
                  <a:off x="322584" y="3335824"/>
                  <a:ext cx="96120" cy="8064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70">
            <p14:nvContentPartPr>
              <p14:cNvPr id="46" name="Pismo odręczne 45">
                <a:extLst>
                  <a:ext uri="{FF2B5EF4-FFF2-40B4-BE49-F238E27FC236}">
                    <a16:creationId xmlns:a16="http://schemas.microsoft.com/office/drawing/2014/main" id="{0FDBA70A-DA9D-0AB9-19E9-2AD77C7A4AF0}"/>
                  </a:ext>
                </a:extLst>
              </p14:cNvPr>
              <p14:cNvContentPartPr/>
              <p14:nvPr/>
            </p14:nvContentPartPr>
            <p14:xfrm>
              <a:off x="7650384" y="4402144"/>
              <a:ext cx="9360" cy="91440"/>
            </p14:xfrm>
          </p:contentPart>
        </mc:Choice>
        <mc:Fallback xmlns="">
          <p:pic>
            <p:nvPicPr>
              <p:cNvPr id="46" name="Pismo odręczne 45">
                <a:extLst>
                  <a:ext uri="{FF2B5EF4-FFF2-40B4-BE49-F238E27FC236}">
                    <a16:creationId xmlns:a16="http://schemas.microsoft.com/office/drawing/2014/main" id="{0FDBA70A-DA9D-0AB9-19E9-2AD77C7A4AF0}"/>
                  </a:ext>
                </a:extLst>
              </p:cNvPr>
              <p:cNvPicPr/>
              <p:nvPr/>
            </p:nvPicPr>
            <p:blipFill>
              <a:blip r:embed="rId71"/>
              <a:stretch>
                <a:fillRect/>
              </a:stretch>
            </p:blipFill>
            <p:spPr>
              <a:xfrm>
                <a:off x="7641744" y="4393144"/>
                <a:ext cx="27000" cy="109080"/>
              </a:xfrm>
              <a:prstGeom prst="rect">
                <a:avLst/>
              </a:prstGeom>
            </p:spPr>
          </p:pic>
        </mc:Fallback>
      </mc:AlternateContent>
      <mc:AlternateContent xmlns:mc="http://schemas.openxmlformats.org/markup-compatibility/2006" xmlns:p14="http://schemas.microsoft.com/office/powerpoint/2010/main">
        <mc:Choice Requires="p14">
          <p:contentPart p14:bwMode="auto" r:id="rId72">
            <p14:nvContentPartPr>
              <p14:cNvPr id="47" name="Pismo odręczne 46">
                <a:extLst>
                  <a:ext uri="{FF2B5EF4-FFF2-40B4-BE49-F238E27FC236}">
                    <a16:creationId xmlns:a16="http://schemas.microsoft.com/office/drawing/2014/main" id="{C472DF8D-3F08-F67A-1DDF-9ED1665F8163}"/>
                  </a:ext>
                </a:extLst>
              </p14:cNvPr>
              <p14:cNvContentPartPr/>
              <p14:nvPr/>
            </p14:nvContentPartPr>
            <p14:xfrm>
              <a:off x="7643184" y="4120264"/>
              <a:ext cx="8640" cy="113040"/>
            </p14:xfrm>
          </p:contentPart>
        </mc:Choice>
        <mc:Fallback xmlns="">
          <p:pic>
            <p:nvPicPr>
              <p:cNvPr id="47" name="Pismo odręczne 46">
                <a:extLst>
                  <a:ext uri="{FF2B5EF4-FFF2-40B4-BE49-F238E27FC236}">
                    <a16:creationId xmlns:a16="http://schemas.microsoft.com/office/drawing/2014/main" id="{C472DF8D-3F08-F67A-1DDF-9ED1665F8163}"/>
                  </a:ext>
                </a:extLst>
              </p:cNvPr>
              <p:cNvPicPr/>
              <p:nvPr/>
            </p:nvPicPr>
            <p:blipFill>
              <a:blip r:embed="rId73"/>
              <a:stretch>
                <a:fillRect/>
              </a:stretch>
            </p:blipFill>
            <p:spPr>
              <a:xfrm>
                <a:off x="7634184" y="4111624"/>
                <a:ext cx="26280" cy="130680"/>
              </a:xfrm>
              <a:prstGeom prst="rect">
                <a:avLst/>
              </a:prstGeom>
            </p:spPr>
          </p:pic>
        </mc:Fallback>
      </mc:AlternateContent>
      <mc:AlternateContent xmlns:mc="http://schemas.openxmlformats.org/markup-compatibility/2006" xmlns:p14="http://schemas.microsoft.com/office/powerpoint/2010/main">
        <mc:Choice Requires="p14">
          <p:contentPart p14:bwMode="auto" r:id="rId74">
            <p14:nvContentPartPr>
              <p14:cNvPr id="48" name="Pismo odręczne 47">
                <a:extLst>
                  <a:ext uri="{FF2B5EF4-FFF2-40B4-BE49-F238E27FC236}">
                    <a16:creationId xmlns:a16="http://schemas.microsoft.com/office/drawing/2014/main" id="{8DC568D1-7FAE-D718-4E3B-41F1E91B3479}"/>
                  </a:ext>
                </a:extLst>
              </p14:cNvPr>
              <p14:cNvContentPartPr/>
              <p14:nvPr/>
            </p14:nvContentPartPr>
            <p14:xfrm>
              <a:off x="7642824" y="3824344"/>
              <a:ext cx="9000" cy="159480"/>
            </p14:xfrm>
          </p:contentPart>
        </mc:Choice>
        <mc:Fallback xmlns="">
          <p:pic>
            <p:nvPicPr>
              <p:cNvPr id="48" name="Pismo odręczne 47">
                <a:extLst>
                  <a:ext uri="{FF2B5EF4-FFF2-40B4-BE49-F238E27FC236}">
                    <a16:creationId xmlns:a16="http://schemas.microsoft.com/office/drawing/2014/main" id="{8DC568D1-7FAE-D718-4E3B-41F1E91B3479}"/>
                  </a:ext>
                </a:extLst>
              </p:cNvPr>
              <p:cNvPicPr/>
              <p:nvPr/>
            </p:nvPicPr>
            <p:blipFill>
              <a:blip r:embed="rId75"/>
              <a:stretch>
                <a:fillRect/>
              </a:stretch>
            </p:blipFill>
            <p:spPr>
              <a:xfrm>
                <a:off x="7633824" y="3815344"/>
                <a:ext cx="26640" cy="177120"/>
              </a:xfrm>
              <a:prstGeom prst="rect">
                <a:avLst/>
              </a:prstGeom>
            </p:spPr>
          </p:pic>
        </mc:Fallback>
      </mc:AlternateContent>
      <mc:AlternateContent xmlns:mc="http://schemas.openxmlformats.org/markup-compatibility/2006" xmlns:p14="http://schemas.microsoft.com/office/powerpoint/2010/main">
        <mc:Choice Requires="p14">
          <p:contentPart p14:bwMode="auto" r:id="rId76">
            <p14:nvContentPartPr>
              <p14:cNvPr id="49" name="Pismo odręczne 48">
                <a:extLst>
                  <a:ext uri="{FF2B5EF4-FFF2-40B4-BE49-F238E27FC236}">
                    <a16:creationId xmlns:a16="http://schemas.microsoft.com/office/drawing/2014/main" id="{90BE72B3-6019-CCEC-3B46-219496534D1A}"/>
                  </a:ext>
                </a:extLst>
              </p14:cNvPr>
              <p14:cNvContentPartPr/>
              <p14:nvPr/>
            </p14:nvContentPartPr>
            <p14:xfrm>
              <a:off x="7628424" y="3599344"/>
              <a:ext cx="7560" cy="107280"/>
            </p14:xfrm>
          </p:contentPart>
        </mc:Choice>
        <mc:Fallback xmlns="">
          <p:pic>
            <p:nvPicPr>
              <p:cNvPr id="49" name="Pismo odręczne 48">
                <a:extLst>
                  <a:ext uri="{FF2B5EF4-FFF2-40B4-BE49-F238E27FC236}">
                    <a16:creationId xmlns:a16="http://schemas.microsoft.com/office/drawing/2014/main" id="{90BE72B3-6019-CCEC-3B46-219496534D1A}"/>
                  </a:ext>
                </a:extLst>
              </p:cNvPr>
              <p:cNvPicPr/>
              <p:nvPr/>
            </p:nvPicPr>
            <p:blipFill>
              <a:blip r:embed="rId77"/>
              <a:stretch>
                <a:fillRect/>
              </a:stretch>
            </p:blipFill>
            <p:spPr>
              <a:xfrm>
                <a:off x="7619784" y="3590704"/>
                <a:ext cx="25200" cy="124920"/>
              </a:xfrm>
              <a:prstGeom prst="rect">
                <a:avLst/>
              </a:prstGeom>
            </p:spPr>
          </p:pic>
        </mc:Fallback>
      </mc:AlternateContent>
      <mc:AlternateContent xmlns:mc="http://schemas.openxmlformats.org/markup-compatibility/2006" xmlns:p14="http://schemas.microsoft.com/office/powerpoint/2010/main">
        <mc:Choice Requires="p14">
          <p:contentPart p14:bwMode="auto" r:id="rId78">
            <p14:nvContentPartPr>
              <p14:cNvPr id="50" name="Pismo odręczne 49">
                <a:extLst>
                  <a:ext uri="{FF2B5EF4-FFF2-40B4-BE49-F238E27FC236}">
                    <a16:creationId xmlns:a16="http://schemas.microsoft.com/office/drawing/2014/main" id="{C641473A-D2E1-0537-D82E-4C2206C858CB}"/>
                  </a:ext>
                </a:extLst>
              </p14:cNvPr>
              <p14:cNvContentPartPr/>
              <p14:nvPr/>
            </p14:nvContentPartPr>
            <p14:xfrm>
              <a:off x="7603224" y="3343384"/>
              <a:ext cx="5040" cy="111600"/>
            </p14:xfrm>
          </p:contentPart>
        </mc:Choice>
        <mc:Fallback xmlns="">
          <p:pic>
            <p:nvPicPr>
              <p:cNvPr id="50" name="Pismo odręczne 49">
                <a:extLst>
                  <a:ext uri="{FF2B5EF4-FFF2-40B4-BE49-F238E27FC236}">
                    <a16:creationId xmlns:a16="http://schemas.microsoft.com/office/drawing/2014/main" id="{C641473A-D2E1-0537-D82E-4C2206C858CB}"/>
                  </a:ext>
                </a:extLst>
              </p:cNvPr>
              <p:cNvPicPr/>
              <p:nvPr/>
            </p:nvPicPr>
            <p:blipFill>
              <a:blip r:embed="rId79"/>
              <a:stretch>
                <a:fillRect/>
              </a:stretch>
            </p:blipFill>
            <p:spPr>
              <a:xfrm>
                <a:off x="7594584" y="3334384"/>
                <a:ext cx="22680" cy="129240"/>
              </a:xfrm>
              <a:prstGeom prst="rect">
                <a:avLst/>
              </a:prstGeom>
            </p:spPr>
          </p:pic>
        </mc:Fallback>
      </mc:AlternateContent>
      <mc:AlternateContent xmlns:mc="http://schemas.openxmlformats.org/markup-compatibility/2006" xmlns:p14="http://schemas.microsoft.com/office/powerpoint/2010/main">
        <mc:Choice Requires="p14">
          <p:contentPart p14:bwMode="auto" r:id="rId80">
            <p14:nvContentPartPr>
              <p14:cNvPr id="51" name="Pismo odręczne 50">
                <a:extLst>
                  <a:ext uri="{FF2B5EF4-FFF2-40B4-BE49-F238E27FC236}">
                    <a16:creationId xmlns:a16="http://schemas.microsoft.com/office/drawing/2014/main" id="{AC3F56D7-B8D8-675C-F18A-940EF9FDA69A}"/>
                  </a:ext>
                </a:extLst>
              </p14:cNvPr>
              <p14:cNvContentPartPr/>
              <p14:nvPr/>
            </p14:nvContentPartPr>
            <p14:xfrm>
              <a:off x="7594224" y="2994904"/>
              <a:ext cx="33120" cy="196200"/>
            </p14:xfrm>
          </p:contentPart>
        </mc:Choice>
        <mc:Fallback xmlns="">
          <p:pic>
            <p:nvPicPr>
              <p:cNvPr id="51" name="Pismo odręczne 50">
                <a:extLst>
                  <a:ext uri="{FF2B5EF4-FFF2-40B4-BE49-F238E27FC236}">
                    <a16:creationId xmlns:a16="http://schemas.microsoft.com/office/drawing/2014/main" id="{AC3F56D7-B8D8-675C-F18A-940EF9FDA69A}"/>
                  </a:ext>
                </a:extLst>
              </p:cNvPr>
              <p:cNvPicPr/>
              <p:nvPr/>
            </p:nvPicPr>
            <p:blipFill>
              <a:blip r:embed="rId81"/>
              <a:stretch>
                <a:fillRect/>
              </a:stretch>
            </p:blipFill>
            <p:spPr>
              <a:xfrm>
                <a:off x="7585224" y="2985904"/>
                <a:ext cx="50760" cy="213840"/>
              </a:xfrm>
              <a:prstGeom prst="rect">
                <a:avLst/>
              </a:prstGeom>
            </p:spPr>
          </p:pic>
        </mc:Fallback>
      </mc:AlternateContent>
      <mc:AlternateContent xmlns:mc="http://schemas.openxmlformats.org/markup-compatibility/2006" xmlns:p14="http://schemas.microsoft.com/office/powerpoint/2010/main">
        <mc:Choice Requires="p14">
          <p:contentPart p14:bwMode="auto" r:id="rId82">
            <p14:nvContentPartPr>
              <p14:cNvPr id="64" name="Pismo odręczne 63">
                <a:extLst>
                  <a:ext uri="{FF2B5EF4-FFF2-40B4-BE49-F238E27FC236}">
                    <a16:creationId xmlns:a16="http://schemas.microsoft.com/office/drawing/2014/main" id="{F8A558C1-6E87-5EEB-643F-51F07FC8001D}"/>
                  </a:ext>
                </a:extLst>
              </p14:cNvPr>
              <p14:cNvContentPartPr/>
              <p14:nvPr/>
            </p14:nvContentPartPr>
            <p14:xfrm>
              <a:off x="4874784" y="3167704"/>
              <a:ext cx="3600" cy="3600"/>
            </p14:xfrm>
          </p:contentPart>
        </mc:Choice>
        <mc:Fallback xmlns="">
          <p:pic>
            <p:nvPicPr>
              <p:cNvPr id="64" name="Pismo odręczne 63">
                <a:extLst>
                  <a:ext uri="{FF2B5EF4-FFF2-40B4-BE49-F238E27FC236}">
                    <a16:creationId xmlns:a16="http://schemas.microsoft.com/office/drawing/2014/main" id="{F8A558C1-6E87-5EEB-643F-51F07FC8001D}"/>
                  </a:ext>
                </a:extLst>
              </p:cNvPr>
              <p:cNvPicPr/>
              <p:nvPr/>
            </p:nvPicPr>
            <p:blipFill>
              <a:blip r:embed="rId83"/>
              <a:stretch>
                <a:fillRect/>
              </a:stretch>
            </p:blipFill>
            <p:spPr>
              <a:xfrm>
                <a:off x="4865784" y="3159064"/>
                <a:ext cx="21240" cy="21240"/>
              </a:xfrm>
              <a:prstGeom prst="rect">
                <a:avLst/>
              </a:prstGeom>
            </p:spPr>
          </p:pic>
        </mc:Fallback>
      </mc:AlternateContent>
      <mc:AlternateContent xmlns:mc="http://schemas.openxmlformats.org/markup-compatibility/2006" xmlns:p14="http://schemas.microsoft.com/office/powerpoint/2010/main">
        <mc:Choice Requires="p14">
          <p:contentPart p14:bwMode="auto" r:id="rId84">
            <p14:nvContentPartPr>
              <p14:cNvPr id="52" name="Pismo odręczne 51">
                <a:extLst>
                  <a:ext uri="{FF2B5EF4-FFF2-40B4-BE49-F238E27FC236}">
                    <a16:creationId xmlns:a16="http://schemas.microsoft.com/office/drawing/2014/main" id="{E3C84644-AC44-E898-DB94-F849D78A549A}"/>
                  </a:ext>
                </a:extLst>
              </p14:cNvPr>
              <p14:cNvContentPartPr/>
              <p14:nvPr/>
            </p14:nvContentPartPr>
            <p14:xfrm>
              <a:off x="1505904" y="2929024"/>
              <a:ext cx="5957640" cy="90720"/>
            </p14:xfrm>
          </p:contentPart>
        </mc:Choice>
        <mc:Fallback xmlns="">
          <p:pic>
            <p:nvPicPr>
              <p:cNvPr id="52" name="Pismo odręczne 51">
                <a:extLst>
                  <a:ext uri="{FF2B5EF4-FFF2-40B4-BE49-F238E27FC236}">
                    <a16:creationId xmlns:a16="http://schemas.microsoft.com/office/drawing/2014/main" id="{E3C84644-AC44-E898-DB94-F849D78A549A}"/>
                  </a:ext>
                </a:extLst>
              </p:cNvPr>
              <p:cNvPicPr/>
              <p:nvPr/>
            </p:nvPicPr>
            <p:blipFill>
              <a:blip r:embed="rId85"/>
              <a:stretch>
                <a:fillRect/>
              </a:stretch>
            </p:blipFill>
            <p:spPr>
              <a:xfrm>
                <a:off x="1497264" y="2920384"/>
                <a:ext cx="5975280" cy="108360"/>
              </a:xfrm>
              <a:prstGeom prst="rect">
                <a:avLst/>
              </a:prstGeom>
            </p:spPr>
          </p:pic>
        </mc:Fallback>
      </mc:AlternateContent>
      <mc:AlternateContent xmlns:mc="http://schemas.openxmlformats.org/markup-compatibility/2006" xmlns:p14="http://schemas.microsoft.com/office/powerpoint/2010/main">
        <mc:Choice Requires="p14">
          <p:contentPart p14:bwMode="auto" r:id="rId86">
            <p14:nvContentPartPr>
              <p14:cNvPr id="53" name="Pismo odręczne 52">
                <a:extLst>
                  <a:ext uri="{FF2B5EF4-FFF2-40B4-BE49-F238E27FC236}">
                    <a16:creationId xmlns:a16="http://schemas.microsoft.com/office/drawing/2014/main" id="{1B1BDD3B-312D-98A2-3F99-F2DF7F7411C3}"/>
                  </a:ext>
                </a:extLst>
              </p14:cNvPr>
              <p14:cNvContentPartPr/>
              <p14:nvPr/>
            </p14:nvContentPartPr>
            <p14:xfrm>
              <a:off x="7383264" y="2937304"/>
              <a:ext cx="165960" cy="145800"/>
            </p14:xfrm>
          </p:contentPart>
        </mc:Choice>
        <mc:Fallback xmlns="">
          <p:pic>
            <p:nvPicPr>
              <p:cNvPr id="53" name="Pismo odręczne 52">
                <a:extLst>
                  <a:ext uri="{FF2B5EF4-FFF2-40B4-BE49-F238E27FC236}">
                    <a16:creationId xmlns:a16="http://schemas.microsoft.com/office/drawing/2014/main" id="{1B1BDD3B-312D-98A2-3F99-F2DF7F7411C3}"/>
                  </a:ext>
                </a:extLst>
              </p:cNvPr>
              <p:cNvPicPr/>
              <p:nvPr/>
            </p:nvPicPr>
            <p:blipFill>
              <a:blip r:embed="rId87"/>
              <a:stretch>
                <a:fillRect/>
              </a:stretch>
            </p:blipFill>
            <p:spPr>
              <a:xfrm>
                <a:off x="7374264" y="2928304"/>
                <a:ext cx="183600" cy="163440"/>
              </a:xfrm>
              <a:prstGeom prst="rect">
                <a:avLst/>
              </a:prstGeom>
            </p:spPr>
          </p:pic>
        </mc:Fallback>
      </mc:AlternateContent>
      <mc:AlternateContent xmlns:mc="http://schemas.openxmlformats.org/markup-compatibility/2006" xmlns:p14="http://schemas.microsoft.com/office/powerpoint/2010/main">
        <mc:Choice Requires="p14">
          <p:contentPart p14:bwMode="auto" r:id="rId88">
            <p14:nvContentPartPr>
              <p14:cNvPr id="45" name="Pismo odręczne 44">
                <a:extLst>
                  <a:ext uri="{FF2B5EF4-FFF2-40B4-BE49-F238E27FC236}">
                    <a16:creationId xmlns:a16="http://schemas.microsoft.com/office/drawing/2014/main" id="{26738F17-1BD6-16DC-3384-6B7232F3967F}"/>
                  </a:ext>
                </a:extLst>
              </p14:cNvPr>
              <p14:cNvContentPartPr/>
              <p14:nvPr/>
            </p14:nvContentPartPr>
            <p14:xfrm>
              <a:off x="1456944" y="2908864"/>
              <a:ext cx="6840" cy="107640"/>
            </p14:xfrm>
          </p:contentPart>
        </mc:Choice>
        <mc:Fallback xmlns="">
          <p:pic>
            <p:nvPicPr>
              <p:cNvPr id="45" name="Pismo odręczne 44">
                <a:extLst>
                  <a:ext uri="{FF2B5EF4-FFF2-40B4-BE49-F238E27FC236}">
                    <a16:creationId xmlns:a16="http://schemas.microsoft.com/office/drawing/2014/main" id="{26738F17-1BD6-16DC-3384-6B7232F3967F}"/>
                  </a:ext>
                </a:extLst>
              </p:cNvPr>
              <p:cNvPicPr/>
              <p:nvPr/>
            </p:nvPicPr>
            <p:blipFill>
              <a:blip r:embed="rId89"/>
              <a:stretch>
                <a:fillRect/>
              </a:stretch>
            </p:blipFill>
            <p:spPr>
              <a:xfrm>
                <a:off x="1447944" y="2900224"/>
                <a:ext cx="24480" cy="125280"/>
              </a:xfrm>
              <a:prstGeom prst="rect">
                <a:avLst/>
              </a:prstGeom>
            </p:spPr>
          </p:pic>
        </mc:Fallback>
      </mc:AlternateContent>
      <mc:AlternateContent xmlns:mc="http://schemas.openxmlformats.org/markup-compatibility/2006" xmlns:p14="http://schemas.microsoft.com/office/powerpoint/2010/main">
        <mc:Choice Requires="p14">
          <p:contentPart p14:bwMode="auto" r:id="rId90">
            <p14:nvContentPartPr>
              <p14:cNvPr id="55" name="Pismo odręczne 54">
                <a:extLst>
                  <a:ext uri="{FF2B5EF4-FFF2-40B4-BE49-F238E27FC236}">
                    <a16:creationId xmlns:a16="http://schemas.microsoft.com/office/drawing/2014/main" id="{3BFEE7DF-1CA2-0C64-4CC1-7F5AAA99F68C}"/>
                  </a:ext>
                </a:extLst>
              </p14:cNvPr>
              <p14:cNvContentPartPr/>
              <p14:nvPr/>
            </p14:nvContentPartPr>
            <p14:xfrm>
              <a:off x="1444344" y="2898064"/>
              <a:ext cx="224280" cy="169200"/>
            </p14:xfrm>
          </p:contentPart>
        </mc:Choice>
        <mc:Fallback xmlns="">
          <p:pic>
            <p:nvPicPr>
              <p:cNvPr id="55" name="Pismo odręczne 54">
                <a:extLst>
                  <a:ext uri="{FF2B5EF4-FFF2-40B4-BE49-F238E27FC236}">
                    <a16:creationId xmlns:a16="http://schemas.microsoft.com/office/drawing/2014/main" id="{3BFEE7DF-1CA2-0C64-4CC1-7F5AAA99F68C}"/>
                  </a:ext>
                </a:extLst>
              </p:cNvPr>
              <p:cNvPicPr/>
              <p:nvPr/>
            </p:nvPicPr>
            <p:blipFill>
              <a:blip r:embed="rId91"/>
              <a:stretch>
                <a:fillRect/>
              </a:stretch>
            </p:blipFill>
            <p:spPr>
              <a:xfrm>
                <a:off x="1435704" y="2889424"/>
                <a:ext cx="241920" cy="186840"/>
              </a:xfrm>
              <a:prstGeom prst="rect">
                <a:avLst/>
              </a:prstGeom>
            </p:spPr>
          </p:pic>
        </mc:Fallback>
      </mc:AlternateContent>
      <mc:AlternateContent xmlns:mc="http://schemas.openxmlformats.org/markup-compatibility/2006" xmlns:p14="http://schemas.microsoft.com/office/powerpoint/2010/main">
        <mc:Choice Requires="p14">
          <p:contentPart p14:bwMode="auto" r:id="rId92">
            <p14:nvContentPartPr>
              <p14:cNvPr id="67" name="Pismo odręczne 66">
                <a:extLst>
                  <a:ext uri="{FF2B5EF4-FFF2-40B4-BE49-F238E27FC236}">
                    <a16:creationId xmlns:a16="http://schemas.microsoft.com/office/drawing/2014/main" id="{EA129517-8872-CD42-9894-7A3CE788DBE5}"/>
                  </a:ext>
                </a:extLst>
              </p14:cNvPr>
              <p14:cNvContentPartPr/>
              <p14:nvPr/>
            </p14:nvContentPartPr>
            <p14:xfrm>
              <a:off x="6312624" y="2756224"/>
              <a:ext cx="180360" cy="182520"/>
            </p14:xfrm>
          </p:contentPart>
        </mc:Choice>
        <mc:Fallback xmlns="">
          <p:pic>
            <p:nvPicPr>
              <p:cNvPr id="67" name="Pismo odręczne 66">
                <a:extLst>
                  <a:ext uri="{FF2B5EF4-FFF2-40B4-BE49-F238E27FC236}">
                    <a16:creationId xmlns:a16="http://schemas.microsoft.com/office/drawing/2014/main" id="{EA129517-8872-CD42-9894-7A3CE788DBE5}"/>
                  </a:ext>
                </a:extLst>
              </p:cNvPr>
              <p:cNvPicPr/>
              <p:nvPr/>
            </p:nvPicPr>
            <p:blipFill>
              <a:blip r:embed="rId93"/>
              <a:stretch>
                <a:fillRect/>
              </a:stretch>
            </p:blipFill>
            <p:spPr>
              <a:xfrm>
                <a:off x="6303984" y="2747584"/>
                <a:ext cx="198000" cy="200160"/>
              </a:xfrm>
              <a:prstGeom prst="rect">
                <a:avLst/>
              </a:prstGeom>
            </p:spPr>
          </p:pic>
        </mc:Fallback>
      </mc:AlternateContent>
      <mc:AlternateContent xmlns:mc="http://schemas.openxmlformats.org/markup-compatibility/2006" xmlns:p14="http://schemas.microsoft.com/office/powerpoint/2010/main">
        <mc:Choice Requires="p14">
          <p:contentPart p14:bwMode="auto" r:id="rId94">
            <p14:nvContentPartPr>
              <p14:cNvPr id="68" name="Pismo odręczne 67">
                <a:extLst>
                  <a:ext uri="{FF2B5EF4-FFF2-40B4-BE49-F238E27FC236}">
                    <a16:creationId xmlns:a16="http://schemas.microsoft.com/office/drawing/2014/main" id="{06565EB0-42F3-60C6-A03A-92EA63FC6555}"/>
                  </a:ext>
                </a:extLst>
              </p14:cNvPr>
              <p14:cNvContentPartPr/>
              <p14:nvPr/>
            </p14:nvContentPartPr>
            <p14:xfrm>
              <a:off x="6574704" y="2769904"/>
              <a:ext cx="91440" cy="145800"/>
            </p14:xfrm>
          </p:contentPart>
        </mc:Choice>
        <mc:Fallback xmlns="">
          <p:pic>
            <p:nvPicPr>
              <p:cNvPr id="68" name="Pismo odręczne 67">
                <a:extLst>
                  <a:ext uri="{FF2B5EF4-FFF2-40B4-BE49-F238E27FC236}">
                    <a16:creationId xmlns:a16="http://schemas.microsoft.com/office/drawing/2014/main" id="{06565EB0-42F3-60C6-A03A-92EA63FC6555}"/>
                  </a:ext>
                </a:extLst>
              </p:cNvPr>
              <p:cNvPicPr/>
              <p:nvPr/>
            </p:nvPicPr>
            <p:blipFill>
              <a:blip r:embed="rId95"/>
              <a:stretch>
                <a:fillRect/>
              </a:stretch>
            </p:blipFill>
            <p:spPr>
              <a:xfrm>
                <a:off x="6566064" y="2761264"/>
                <a:ext cx="109080" cy="163440"/>
              </a:xfrm>
              <a:prstGeom prst="rect">
                <a:avLst/>
              </a:prstGeom>
            </p:spPr>
          </p:pic>
        </mc:Fallback>
      </mc:AlternateContent>
      <mc:AlternateContent xmlns:mc="http://schemas.openxmlformats.org/markup-compatibility/2006" xmlns:p14="http://schemas.microsoft.com/office/powerpoint/2010/main">
        <mc:Choice Requires="p14">
          <p:contentPart p14:bwMode="auto" r:id="rId96">
            <p14:nvContentPartPr>
              <p14:cNvPr id="69" name="Pismo odręczne 68">
                <a:extLst>
                  <a:ext uri="{FF2B5EF4-FFF2-40B4-BE49-F238E27FC236}">
                    <a16:creationId xmlns:a16="http://schemas.microsoft.com/office/drawing/2014/main" id="{D704F5CB-4F51-EDC4-27E9-F3FA657975D8}"/>
                  </a:ext>
                </a:extLst>
              </p14:cNvPr>
              <p14:cNvContentPartPr/>
              <p14:nvPr/>
            </p14:nvContentPartPr>
            <p14:xfrm>
              <a:off x="6736704" y="2800864"/>
              <a:ext cx="106920" cy="107280"/>
            </p14:xfrm>
          </p:contentPart>
        </mc:Choice>
        <mc:Fallback xmlns="">
          <p:pic>
            <p:nvPicPr>
              <p:cNvPr id="69" name="Pismo odręczne 68">
                <a:extLst>
                  <a:ext uri="{FF2B5EF4-FFF2-40B4-BE49-F238E27FC236}">
                    <a16:creationId xmlns:a16="http://schemas.microsoft.com/office/drawing/2014/main" id="{D704F5CB-4F51-EDC4-27E9-F3FA657975D8}"/>
                  </a:ext>
                </a:extLst>
              </p:cNvPr>
              <p:cNvPicPr/>
              <p:nvPr/>
            </p:nvPicPr>
            <p:blipFill>
              <a:blip r:embed="rId97"/>
              <a:stretch>
                <a:fillRect/>
              </a:stretch>
            </p:blipFill>
            <p:spPr>
              <a:xfrm>
                <a:off x="6727704" y="2792224"/>
                <a:ext cx="124560" cy="124920"/>
              </a:xfrm>
              <a:prstGeom prst="rect">
                <a:avLst/>
              </a:prstGeom>
            </p:spPr>
          </p:pic>
        </mc:Fallback>
      </mc:AlternateContent>
      <mc:AlternateContent xmlns:mc="http://schemas.openxmlformats.org/markup-compatibility/2006" xmlns:p14="http://schemas.microsoft.com/office/powerpoint/2010/main">
        <mc:Choice Requires="p14">
          <p:contentPart p14:bwMode="auto" r:id="rId98">
            <p14:nvContentPartPr>
              <p14:cNvPr id="70" name="Pismo odręczne 69">
                <a:extLst>
                  <a:ext uri="{FF2B5EF4-FFF2-40B4-BE49-F238E27FC236}">
                    <a16:creationId xmlns:a16="http://schemas.microsoft.com/office/drawing/2014/main" id="{085ADBB0-FBC2-8A46-C05F-6465CFC01B50}"/>
                  </a:ext>
                </a:extLst>
              </p14:cNvPr>
              <p14:cNvContentPartPr/>
              <p14:nvPr/>
            </p14:nvContentPartPr>
            <p14:xfrm>
              <a:off x="6878184" y="2795104"/>
              <a:ext cx="174960" cy="141840"/>
            </p14:xfrm>
          </p:contentPart>
        </mc:Choice>
        <mc:Fallback xmlns="">
          <p:pic>
            <p:nvPicPr>
              <p:cNvPr id="70" name="Pismo odręczne 69">
                <a:extLst>
                  <a:ext uri="{FF2B5EF4-FFF2-40B4-BE49-F238E27FC236}">
                    <a16:creationId xmlns:a16="http://schemas.microsoft.com/office/drawing/2014/main" id="{085ADBB0-FBC2-8A46-C05F-6465CFC01B50}"/>
                  </a:ext>
                </a:extLst>
              </p:cNvPr>
              <p:cNvPicPr/>
              <p:nvPr/>
            </p:nvPicPr>
            <p:blipFill>
              <a:blip r:embed="rId99"/>
              <a:stretch>
                <a:fillRect/>
              </a:stretch>
            </p:blipFill>
            <p:spPr>
              <a:xfrm>
                <a:off x="6869544" y="2786464"/>
                <a:ext cx="192600" cy="159480"/>
              </a:xfrm>
              <a:prstGeom prst="rect">
                <a:avLst/>
              </a:prstGeom>
            </p:spPr>
          </p:pic>
        </mc:Fallback>
      </mc:AlternateContent>
      <mc:AlternateContent xmlns:mc="http://schemas.openxmlformats.org/markup-compatibility/2006" xmlns:p14="http://schemas.microsoft.com/office/powerpoint/2010/main">
        <mc:Choice Requires="p14">
          <p:contentPart p14:bwMode="auto" r:id="rId100">
            <p14:nvContentPartPr>
              <p14:cNvPr id="71" name="Pismo odręczne 70">
                <a:extLst>
                  <a:ext uri="{FF2B5EF4-FFF2-40B4-BE49-F238E27FC236}">
                    <a16:creationId xmlns:a16="http://schemas.microsoft.com/office/drawing/2014/main" id="{FF77276E-F5AE-9F95-6AC1-3B3224DA677A}"/>
                  </a:ext>
                </a:extLst>
              </p14:cNvPr>
              <p14:cNvContentPartPr/>
              <p14:nvPr/>
            </p14:nvContentPartPr>
            <p14:xfrm>
              <a:off x="7126584" y="2833624"/>
              <a:ext cx="164160" cy="50400"/>
            </p14:xfrm>
          </p:contentPart>
        </mc:Choice>
        <mc:Fallback xmlns="">
          <p:pic>
            <p:nvPicPr>
              <p:cNvPr id="71" name="Pismo odręczne 70">
                <a:extLst>
                  <a:ext uri="{FF2B5EF4-FFF2-40B4-BE49-F238E27FC236}">
                    <a16:creationId xmlns:a16="http://schemas.microsoft.com/office/drawing/2014/main" id="{FF77276E-F5AE-9F95-6AC1-3B3224DA677A}"/>
                  </a:ext>
                </a:extLst>
              </p:cNvPr>
              <p:cNvPicPr/>
              <p:nvPr/>
            </p:nvPicPr>
            <p:blipFill>
              <a:blip r:embed="rId101"/>
              <a:stretch>
                <a:fillRect/>
              </a:stretch>
            </p:blipFill>
            <p:spPr>
              <a:xfrm>
                <a:off x="7117584" y="2824624"/>
                <a:ext cx="181800" cy="68040"/>
              </a:xfrm>
              <a:prstGeom prst="rect">
                <a:avLst/>
              </a:prstGeom>
            </p:spPr>
          </p:pic>
        </mc:Fallback>
      </mc:AlternateContent>
      <mc:AlternateContent xmlns:mc="http://schemas.openxmlformats.org/markup-compatibility/2006" xmlns:p14="http://schemas.microsoft.com/office/powerpoint/2010/main">
        <mc:Choice Requires="p14">
          <p:contentPart p14:bwMode="auto" r:id="rId102">
            <p14:nvContentPartPr>
              <p14:cNvPr id="72" name="Pismo odręczne 71">
                <a:extLst>
                  <a:ext uri="{FF2B5EF4-FFF2-40B4-BE49-F238E27FC236}">
                    <a16:creationId xmlns:a16="http://schemas.microsoft.com/office/drawing/2014/main" id="{7B8EAE5F-8281-B3AC-FD31-42B3AD09B075}"/>
                  </a:ext>
                </a:extLst>
              </p14:cNvPr>
              <p14:cNvContentPartPr/>
              <p14:nvPr/>
            </p14:nvContentPartPr>
            <p14:xfrm>
              <a:off x="7342584" y="2850184"/>
              <a:ext cx="8280" cy="33120"/>
            </p14:xfrm>
          </p:contentPart>
        </mc:Choice>
        <mc:Fallback xmlns="">
          <p:pic>
            <p:nvPicPr>
              <p:cNvPr id="72" name="Pismo odręczne 71">
                <a:extLst>
                  <a:ext uri="{FF2B5EF4-FFF2-40B4-BE49-F238E27FC236}">
                    <a16:creationId xmlns:a16="http://schemas.microsoft.com/office/drawing/2014/main" id="{7B8EAE5F-8281-B3AC-FD31-42B3AD09B075}"/>
                  </a:ext>
                </a:extLst>
              </p:cNvPr>
              <p:cNvPicPr/>
              <p:nvPr/>
            </p:nvPicPr>
            <p:blipFill>
              <a:blip r:embed="rId103"/>
              <a:stretch>
                <a:fillRect/>
              </a:stretch>
            </p:blipFill>
            <p:spPr>
              <a:xfrm>
                <a:off x="7333944" y="2841184"/>
                <a:ext cx="25920" cy="50760"/>
              </a:xfrm>
              <a:prstGeom prst="rect">
                <a:avLst/>
              </a:prstGeom>
            </p:spPr>
          </p:pic>
        </mc:Fallback>
      </mc:AlternateContent>
      <mc:AlternateContent xmlns:mc="http://schemas.openxmlformats.org/markup-compatibility/2006" xmlns:p14="http://schemas.microsoft.com/office/powerpoint/2010/main">
        <mc:Choice Requires="p14">
          <p:contentPart p14:bwMode="auto" r:id="rId104">
            <p14:nvContentPartPr>
              <p14:cNvPr id="73" name="Pismo odręczne 72">
                <a:extLst>
                  <a:ext uri="{FF2B5EF4-FFF2-40B4-BE49-F238E27FC236}">
                    <a16:creationId xmlns:a16="http://schemas.microsoft.com/office/drawing/2014/main" id="{A0B88770-F931-46A6-FF1B-47EC359B3E9A}"/>
                  </a:ext>
                </a:extLst>
              </p14:cNvPr>
              <p14:cNvContentPartPr/>
              <p14:nvPr/>
            </p14:nvContentPartPr>
            <p14:xfrm>
              <a:off x="7367424" y="2743984"/>
              <a:ext cx="360" cy="360"/>
            </p14:xfrm>
          </p:contentPart>
        </mc:Choice>
        <mc:Fallback xmlns="">
          <p:pic>
            <p:nvPicPr>
              <p:cNvPr id="73" name="Pismo odręczne 72">
                <a:extLst>
                  <a:ext uri="{FF2B5EF4-FFF2-40B4-BE49-F238E27FC236}">
                    <a16:creationId xmlns:a16="http://schemas.microsoft.com/office/drawing/2014/main" id="{A0B88770-F931-46A6-FF1B-47EC359B3E9A}"/>
                  </a:ext>
                </a:extLst>
              </p:cNvPr>
              <p:cNvPicPr/>
              <p:nvPr/>
            </p:nvPicPr>
            <p:blipFill>
              <a:blip r:embed="rId105"/>
              <a:stretch>
                <a:fillRect/>
              </a:stretch>
            </p:blipFill>
            <p:spPr>
              <a:xfrm>
                <a:off x="7358784" y="2734984"/>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06">
            <p14:nvContentPartPr>
              <p14:cNvPr id="74" name="Pismo odręczne 73">
                <a:extLst>
                  <a:ext uri="{FF2B5EF4-FFF2-40B4-BE49-F238E27FC236}">
                    <a16:creationId xmlns:a16="http://schemas.microsoft.com/office/drawing/2014/main" id="{36D45914-3F09-C1B2-4866-BE90D5701E41}"/>
                  </a:ext>
                </a:extLst>
              </p14:cNvPr>
              <p14:cNvContentPartPr/>
              <p14:nvPr/>
            </p14:nvContentPartPr>
            <p14:xfrm>
              <a:off x="7446624" y="2728864"/>
              <a:ext cx="102240" cy="166320"/>
            </p14:xfrm>
          </p:contentPart>
        </mc:Choice>
        <mc:Fallback xmlns="">
          <p:pic>
            <p:nvPicPr>
              <p:cNvPr id="74" name="Pismo odręczne 73">
                <a:extLst>
                  <a:ext uri="{FF2B5EF4-FFF2-40B4-BE49-F238E27FC236}">
                    <a16:creationId xmlns:a16="http://schemas.microsoft.com/office/drawing/2014/main" id="{36D45914-3F09-C1B2-4866-BE90D5701E41}"/>
                  </a:ext>
                </a:extLst>
              </p:cNvPr>
              <p:cNvPicPr/>
              <p:nvPr/>
            </p:nvPicPr>
            <p:blipFill>
              <a:blip r:embed="rId107"/>
              <a:stretch>
                <a:fillRect/>
              </a:stretch>
            </p:blipFill>
            <p:spPr>
              <a:xfrm>
                <a:off x="7437624" y="2719864"/>
                <a:ext cx="119880" cy="183960"/>
              </a:xfrm>
              <a:prstGeom prst="rect">
                <a:avLst/>
              </a:prstGeom>
            </p:spPr>
          </p:pic>
        </mc:Fallback>
      </mc:AlternateContent>
      <mc:AlternateContent xmlns:mc="http://schemas.openxmlformats.org/markup-compatibility/2006" xmlns:p14="http://schemas.microsoft.com/office/powerpoint/2010/main">
        <mc:Choice Requires="p14">
          <p:contentPart p14:bwMode="auto" r:id="rId108">
            <p14:nvContentPartPr>
              <p14:cNvPr id="77" name="Pismo odręczne 76">
                <a:extLst>
                  <a:ext uri="{FF2B5EF4-FFF2-40B4-BE49-F238E27FC236}">
                    <a16:creationId xmlns:a16="http://schemas.microsoft.com/office/drawing/2014/main" id="{3AB4FAD9-CD96-31D3-B49F-503A3E2F3CA0}"/>
                  </a:ext>
                </a:extLst>
              </p14:cNvPr>
              <p14:cNvContentPartPr/>
              <p14:nvPr/>
            </p14:nvContentPartPr>
            <p14:xfrm>
              <a:off x="6398664" y="2825344"/>
              <a:ext cx="24840" cy="11520"/>
            </p14:xfrm>
          </p:contentPart>
        </mc:Choice>
        <mc:Fallback xmlns="">
          <p:pic>
            <p:nvPicPr>
              <p:cNvPr id="77" name="Pismo odręczne 76">
                <a:extLst>
                  <a:ext uri="{FF2B5EF4-FFF2-40B4-BE49-F238E27FC236}">
                    <a16:creationId xmlns:a16="http://schemas.microsoft.com/office/drawing/2014/main" id="{3AB4FAD9-CD96-31D3-B49F-503A3E2F3CA0}"/>
                  </a:ext>
                </a:extLst>
              </p:cNvPr>
              <p:cNvPicPr/>
              <p:nvPr/>
            </p:nvPicPr>
            <p:blipFill>
              <a:blip r:embed="rId109"/>
              <a:stretch>
                <a:fillRect/>
              </a:stretch>
            </p:blipFill>
            <p:spPr>
              <a:xfrm>
                <a:off x="6389664" y="2816344"/>
                <a:ext cx="42480" cy="29160"/>
              </a:xfrm>
              <a:prstGeom prst="rect">
                <a:avLst/>
              </a:prstGeom>
            </p:spPr>
          </p:pic>
        </mc:Fallback>
      </mc:AlternateContent>
      <mc:AlternateContent xmlns:mc="http://schemas.openxmlformats.org/markup-compatibility/2006" xmlns:p14="http://schemas.microsoft.com/office/powerpoint/2010/main">
        <mc:Choice Requires="p14">
          <p:contentPart p14:bwMode="auto" r:id="rId110">
            <p14:nvContentPartPr>
              <p14:cNvPr id="83" name="Pismo odręczne 82">
                <a:extLst>
                  <a:ext uri="{FF2B5EF4-FFF2-40B4-BE49-F238E27FC236}">
                    <a16:creationId xmlns:a16="http://schemas.microsoft.com/office/drawing/2014/main" id="{6DFFFF3C-F275-B613-3C44-A9E6905D4EB6}"/>
                  </a:ext>
                </a:extLst>
              </p14:cNvPr>
              <p14:cNvContentPartPr/>
              <p14:nvPr/>
            </p14:nvContentPartPr>
            <p14:xfrm>
              <a:off x="6382824" y="3820384"/>
              <a:ext cx="5040" cy="59040"/>
            </p14:xfrm>
          </p:contentPart>
        </mc:Choice>
        <mc:Fallback xmlns="">
          <p:pic>
            <p:nvPicPr>
              <p:cNvPr id="83" name="Pismo odręczne 82">
                <a:extLst>
                  <a:ext uri="{FF2B5EF4-FFF2-40B4-BE49-F238E27FC236}">
                    <a16:creationId xmlns:a16="http://schemas.microsoft.com/office/drawing/2014/main" id="{6DFFFF3C-F275-B613-3C44-A9E6905D4EB6}"/>
                  </a:ext>
                </a:extLst>
              </p:cNvPr>
              <p:cNvPicPr/>
              <p:nvPr/>
            </p:nvPicPr>
            <p:blipFill>
              <a:blip r:embed="rId111"/>
              <a:stretch>
                <a:fillRect/>
              </a:stretch>
            </p:blipFill>
            <p:spPr>
              <a:xfrm>
                <a:off x="6374184" y="3811384"/>
                <a:ext cx="22680" cy="76680"/>
              </a:xfrm>
              <a:prstGeom prst="rect">
                <a:avLst/>
              </a:prstGeom>
            </p:spPr>
          </p:pic>
        </mc:Fallback>
      </mc:AlternateContent>
      <mc:AlternateContent xmlns:mc="http://schemas.openxmlformats.org/markup-compatibility/2006" xmlns:p14="http://schemas.microsoft.com/office/powerpoint/2010/main">
        <mc:Choice Requires="p14">
          <p:contentPart p14:bwMode="auto" r:id="rId112">
            <p14:nvContentPartPr>
              <p14:cNvPr id="84" name="Pismo odręczne 83">
                <a:extLst>
                  <a:ext uri="{FF2B5EF4-FFF2-40B4-BE49-F238E27FC236}">
                    <a16:creationId xmlns:a16="http://schemas.microsoft.com/office/drawing/2014/main" id="{A10B67F2-8C20-AD02-B153-BD7FE252A13A}"/>
                  </a:ext>
                </a:extLst>
              </p14:cNvPr>
              <p14:cNvContentPartPr/>
              <p14:nvPr/>
            </p14:nvContentPartPr>
            <p14:xfrm>
              <a:off x="6366624" y="3967624"/>
              <a:ext cx="7560" cy="63360"/>
            </p14:xfrm>
          </p:contentPart>
        </mc:Choice>
        <mc:Fallback xmlns="">
          <p:pic>
            <p:nvPicPr>
              <p:cNvPr id="84" name="Pismo odręczne 83">
                <a:extLst>
                  <a:ext uri="{FF2B5EF4-FFF2-40B4-BE49-F238E27FC236}">
                    <a16:creationId xmlns:a16="http://schemas.microsoft.com/office/drawing/2014/main" id="{A10B67F2-8C20-AD02-B153-BD7FE252A13A}"/>
                  </a:ext>
                </a:extLst>
              </p:cNvPr>
              <p:cNvPicPr/>
              <p:nvPr/>
            </p:nvPicPr>
            <p:blipFill>
              <a:blip r:embed="rId113"/>
              <a:stretch>
                <a:fillRect/>
              </a:stretch>
            </p:blipFill>
            <p:spPr>
              <a:xfrm>
                <a:off x="6357624" y="3958984"/>
                <a:ext cx="25200" cy="81000"/>
              </a:xfrm>
              <a:prstGeom prst="rect">
                <a:avLst/>
              </a:prstGeom>
            </p:spPr>
          </p:pic>
        </mc:Fallback>
      </mc:AlternateContent>
      <mc:AlternateContent xmlns:mc="http://schemas.openxmlformats.org/markup-compatibility/2006" xmlns:p14="http://schemas.microsoft.com/office/powerpoint/2010/main">
        <mc:Choice Requires="p14">
          <p:contentPart p14:bwMode="auto" r:id="rId114">
            <p14:nvContentPartPr>
              <p14:cNvPr id="85" name="Pismo odręczne 84">
                <a:extLst>
                  <a:ext uri="{FF2B5EF4-FFF2-40B4-BE49-F238E27FC236}">
                    <a16:creationId xmlns:a16="http://schemas.microsoft.com/office/drawing/2014/main" id="{89DC1E7D-C31C-799C-0FE0-725CF882E44E}"/>
                  </a:ext>
                </a:extLst>
              </p14:cNvPr>
              <p14:cNvContentPartPr/>
              <p14:nvPr/>
            </p14:nvContentPartPr>
            <p14:xfrm>
              <a:off x="6352584" y="4108384"/>
              <a:ext cx="9000" cy="56160"/>
            </p14:xfrm>
          </p:contentPart>
        </mc:Choice>
        <mc:Fallback xmlns="">
          <p:pic>
            <p:nvPicPr>
              <p:cNvPr id="85" name="Pismo odręczne 84">
                <a:extLst>
                  <a:ext uri="{FF2B5EF4-FFF2-40B4-BE49-F238E27FC236}">
                    <a16:creationId xmlns:a16="http://schemas.microsoft.com/office/drawing/2014/main" id="{89DC1E7D-C31C-799C-0FE0-725CF882E44E}"/>
                  </a:ext>
                </a:extLst>
              </p:cNvPr>
              <p:cNvPicPr/>
              <p:nvPr/>
            </p:nvPicPr>
            <p:blipFill>
              <a:blip r:embed="rId115"/>
              <a:stretch>
                <a:fillRect/>
              </a:stretch>
            </p:blipFill>
            <p:spPr>
              <a:xfrm>
                <a:off x="6343944" y="4099744"/>
                <a:ext cx="26640" cy="73800"/>
              </a:xfrm>
              <a:prstGeom prst="rect">
                <a:avLst/>
              </a:prstGeom>
            </p:spPr>
          </p:pic>
        </mc:Fallback>
      </mc:AlternateContent>
      <p:grpSp>
        <p:nvGrpSpPr>
          <p:cNvPr id="88" name="Grupa 87">
            <a:extLst>
              <a:ext uri="{FF2B5EF4-FFF2-40B4-BE49-F238E27FC236}">
                <a16:creationId xmlns:a16="http://schemas.microsoft.com/office/drawing/2014/main" id="{6A1BF329-4D6D-E380-9E36-28BCE07F94D3}"/>
              </a:ext>
            </a:extLst>
          </p:cNvPr>
          <p:cNvGrpSpPr/>
          <p:nvPr/>
        </p:nvGrpSpPr>
        <p:grpSpPr>
          <a:xfrm>
            <a:off x="6370224" y="4248784"/>
            <a:ext cx="16200" cy="50040"/>
            <a:chOff x="6370224" y="4248784"/>
            <a:chExt cx="16200" cy="50040"/>
          </a:xfrm>
        </p:grpSpPr>
        <mc:AlternateContent xmlns:mc="http://schemas.openxmlformats.org/markup-compatibility/2006" xmlns:p14="http://schemas.microsoft.com/office/powerpoint/2010/main">
          <mc:Choice Requires="p14">
            <p:contentPart p14:bwMode="auto" r:id="rId116">
              <p14:nvContentPartPr>
                <p14:cNvPr id="86" name="Pismo odręczne 85">
                  <a:extLst>
                    <a:ext uri="{FF2B5EF4-FFF2-40B4-BE49-F238E27FC236}">
                      <a16:creationId xmlns:a16="http://schemas.microsoft.com/office/drawing/2014/main" id="{D9A39BAC-9521-D909-29E8-F34E33BB0D88}"/>
                    </a:ext>
                  </a:extLst>
                </p14:cNvPr>
                <p14:cNvContentPartPr/>
                <p14:nvPr/>
              </p14:nvContentPartPr>
              <p14:xfrm>
                <a:off x="6370224" y="4248784"/>
                <a:ext cx="3600" cy="21240"/>
              </p14:xfrm>
            </p:contentPart>
          </mc:Choice>
          <mc:Fallback xmlns="">
            <p:pic>
              <p:nvPicPr>
                <p:cNvPr id="86" name="Pismo odręczne 85">
                  <a:extLst>
                    <a:ext uri="{FF2B5EF4-FFF2-40B4-BE49-F238E27FC236}">
                      <a16:creationId xmlns:a16="http://schemas.microsoft.com/office/drawing/2014/main" id="{D9A39BAC-9521-D909-29E8-F34E33BB0D88}"/>
                    </a:ext>
                  </a:extLst>
                </p:cNvPr>
                <p:cNvPicPr/>
                <p:nvPr/>
              </p:nvPicPr>
              <p:blipFill>
                <a:blip r:embed="rId117"/>
                <a:stretch>
                  <a:fillRect/>
                </a:stretch>
              </p:blipFill>
              <p:spPr>
                <a:xfrm>
                  <a:off x="6361584" y="4239784"/>
                  <a:ext cx="21240" cy="38880"/>
                </a:xfrm>
                <a:prstGeom prst="rect">
                  <a:avLst/>
                </a:prstGeom>
              </p:spPr>
            </p:pic>
          </mc:Fallback>
        </mc:AlternateContent>
        <mc:AlternateContent xmlns:mc="http://schemas.openxmlformats.org/markup-compatibility/2006" xmlns:p14="http://schemas.microsoft.com/office/powerpoint/2010/main">
          <mc:Choice Requires="p14">
            <p:contentPart p14:bwMode="auto" r:id="rId118">
              <p14:nvContentPartPr>
                <p14:cNvPr id="87" name="Pismo odręczne 86">
                  <a:extLst>
                    <a:ext uri="{FF2B5EF4-FFF2-40B4-BE49-F238E27FC236}">
                      <a16:creationId xmlns:a16="http://schemas.microsoft.com/office/drawing/2014/main" id="{B7BB98F4-7F11-9202-3D5D-E6201B04AACD}"/>
                    </a:ext>
                  </a:extLst>
                </p14:cNvPr>
                <p14:cNvContentPartPr/>
                <p14:nvPr/>
              </p14:nvContentPartPr>
              <p14:xfrm>
                <a:off x="6382824" y="4289824"/>
                <a:ext cx="3600" cy="9000"/>
              </p14:xfrm>
            </p:contentPart>
          </mc:Choice>
          <mc:Fallback xmlns="">
            <p:pic>
              <p:nvPicPr>
                <p:cNvPr id="87" name="Pismo odręczne 86">
                  <a:extLst>
                    <a:ext uri="{FF2B5EF4-FFF2-40B4-BE49-F238E27FC236}">
                      <a16:creationId xmlns:a16="http://schemas.microsoft.com/office/drawing/2014/main" id="{B7BB98F4-7F11-9202-3D5D-E6201B04AACD}"/>
                    </a:ext>
                  </a:extLst>
                </p:cNvPr>
                <p:cNvPicPr/>
                <p:nvPr/>
              </p:nvPicPr>
              <p:blipFill>
                <a:blip r:embed="rId119"/>
                <a:stretch>
                  <a:fillRect/>
                </a:stretch>
              </p:blipFill>
              <p:spPr>
                <a:xfrm>
                  <a:off x="6374184" y="4281184"/>
                  <a:ext cx="21240" cy="26640"/>
                </a:xfrm>
                <a:prstGeom prst="rect">
                  <a:avLst/>
                </a:prstGeom>
              </p:spPr>
            </p:pic>
          </mc:Fallback>
        </mc:AlternateContent>
      </p:grpSp>
      <p:grpSp>
        <p:nvGrpSpPr>
          <p:cNvPr id="91" name="Grupa 90">
            <a:extLst>
              <a:ext uri="{FF2B5EF4-FFF2-40B4-BE49-F238E27FC236}">
                <a16:creationId xmlns:a16="http://schemas.microsoft.com/office/drawing/2014/main" id="{EF6609C8-483D-1CCF-D715-078FA639066F}"/>
              </a:ext>
            </a:extLst>
          </p:cNvPr>
          <p:cNvGrpSpPr/>
          <p:nvPr/>
        </p:nvGrpSpPr>
        <p:grpSpPr>
          <a:xfrm>
            <a:off x="1479264" y="3183544"/>
            <a:ext cx="4914000" cy="548640"/>
            <a:chOff x="1479264" y="3183544"/>
            <a:chExt cx="4914000" cy="548640"/>
          </a:xfrm>
        </p:grpSpPr>
        <mc:AlternateContent xmlns:mc="http://schemas.openxmlformats.org/markup-compatibility/2006" xmlns:p14="http://schemas.microsoft.com/office/powerpoint/2010/main">
          <mc:Choice Requires="p14">
            <p:contentPart p14:bwMode="auto" r:id="rId120">
              <p14:nvContentPartPr>
                <p14:cNvPr id="78" name="Pismo odręczne 77">
                  <a:extLst>
                    <a:ext uri="{FF2B5EF4-FFF2-40B4-BE49-F238E27FC236}">
                      <a16:creationId xmlns:a16="http://schemas.microsoft.com/office/drawing/2014/main" id="{988B4F33-22C1-C68E-F4E5-E2367F85F2CC}"/>
                    </a:ext>
                  </a:extLst>
                </p14:cNvPr>
                <p14:cNvContentPartPr/>
                <p14:nvPr/>
              </p14:nvContentPartPr>
              <p14:xfrm>
                <a:off x="6374184" y="3269944"/>
                <a:ext cx="3600" cy="43200"/>
              </p14:xfrm>
            </p:contentPart>
          </mc:Choice>
          <mc:Fallback xmlns="">
            <p:pic>
              <p:nvPicPr>
                <p:cNvPr id="78" name="Pismo odręczne 77">
                  <a:extLst>
                    <a:ext uri="{FF2B5EF4-FFF2-40B4-BE49-F238E27FC236}">
                      <a16:creationId xmlns:a16="http://schemas.microsoft.com/office/drawing/2014/main" id="{988B4F33-22C1-C68E-F4E5-E2367F85F2CC}"/>
                    </a:ext>
                  </a:extLst>
                </p:cNvPr>
                <p:cNvPicPr/>
                <p:nvPr/>
              </p:nvPicPr>
              <p:blipFill>
                <a:blip r:embed="rId121"/>
                <a:stretch>
                  <a:fillRect/>
                </a:stretch>
              </p:blipFill>
              <p:spPr>
                <a:xfrm>
                  <a:off x="6365544" y="3260944"/>
                  <a:ext cx="21240" cy="60840"/>
                </a:xfrm>
                <a:prstGeom prst="rect">
                  <a:avLst/>
                </a:prstGeom>
              </p:spPr>
            </p:pic>
          </mc:Fallback>
        </mc:AlternateContent>
        <mc:AlternateContent xmlns:mc="http://schemas.openxmlformats.org/markup-compatibility/2006" xmlns:p14="http://schemas.microsoft.com/office/powerpoint/2010/main">
          <mc:Choice Requires="p14">
            <p:contentPart p14:bwMode="auto" r:id="rId122">
              <p14:nvContentPartPr>
                <p14:cNvPr id="79" name="Pismo odręczne 78">
                  <a:extLst>
                    <a:ext uri="{FF2B5EF4-FFF2-40B4-BE49-F238E27FC236}">
                      <a16:creationId xmlns:a16="http://schemas.microsoft.com/office/drawing/2014/main" id="{4CDBD472-9306-5D98-F61D-1DDC8548269A}"/>
                    </a:ext>
                  </a:extLst>
                </p14:cNvPr>
                <p14:cNvContentPartPr/>
                <p14:nvPr/>
              </p14:nvContentPartPr>
              <p14:xfrm>
                <a:off x="6381024" y="3376864"/>
                <a:ext cx="12240" cy="29880"/>
              </p14:xfrm>
            </p:contentPart>
          </mc:Choice>
          <mc:Fallback xmlns="">
            <p:pic>
              <p:nvPicPr>
                <p:cNvPr id="79" name="Pismo odręczne 78">
                  <a:extLst>
                    <a:ext uri="{FF2B5EF4-FFF2-40B4-BE49-F238E27FC236}">
                      <a16:creationId xmlns:a16="http://schemas.microsoft.com/office/drawing/2014/main" id="{4CDBD472-9306-5D98-F61D-1DDC8548269A}"/>
                    </a:ext>
                  </a:extLst>
                </p:cNvPr>
                <p:cNvPicPr/>
                <p:nvPr/>
              </p:nvPicPr>
              <p:blipFill>
                <a:blip r:embed="rId123"/>
                <a:stretch>
                  <a:fillRect/>
                </a:stretch>
              </p:blipFill>
              <p:spPr>
                <a:xfrm>
                  <a:off x="6372024" y="3367864"/>
                  <a:ext cx="29880" cy="47520"/>
                </a:xfrm>
                <a:prstGeom prst="rect">
                  <a:avLst/>
                </a:prstGeom>
              </p:spPr>
            </p:pic>
          </mc:Fallback>
        </mc:AlternateContent>
        <mc:AlternateContent xmlns:mc="http://schemas.openxmlformats.org/markup-compatibility/2006" xmlns:p14="http://schemas.microsoft.com/office/powerpoint/2010/main">
          <mc:Choice Requires="p14">
            <p:contentPart p14:bwMode="auto" r:id="rId124">
              <p14:nvContentPartPr>
                <p14:cNvPr id="80" name="Pismo odręczne 79">
                  <a:extLst>
                    <a:ext uri="{FF2B5EF4-FFF2-40B4-BE49-F238E27FC236}">
                      <a16:creationId xmlns:a16="http://schemas.microsoft.com/office/drawing/2014/main" id="{58EDD471-D3A8-DBB2-7774-797C1B1724D5}"/>
                    </a:ext>
                  </a:extLst>
                </p14:cNvPr>
                <p14:cNvContentPartPr/>
                <p14:nvPr/>
              </p14:nvContentPartPr>
              <p14:xfrm>
                <a:off x="6384264" y="3468304"/>
                <a:ext cx="3960" cy="48240"/>
              </p14:xfrm>
            </p:contentPart>
          </mc:Choice>
          <mc:Fallback xmlns="">
            <p:pic>
              <p:nvPicPr>
                <p:cNvPr id="80" name="Pismo odręczne 79">
                  <a:extLst>
                    <a:ext uri="{FF2B5EF4-FFF2-40B4-BE49-F238E27FC236}">
                      <a16:creationId xmlns:a16="http://schemas.microsoft.com/office/drawing/2014/main" id="{58EDD471-D3A8-DBB2-7774-797C1B1724D5}"/>
                    </a:ext>
                  </a:extLst>
                </p:cNvPr>
                <p:cNvPicPr/>
                <p:nvPr/>
              </p:nvPicPr>
              <p:blipFill>
                <a:blip r:embed="rId125"/>
                <a:stretch>
                  <a:fillRect/>
                </a:stretch>
              </p:blipFill>
              <p:spPr>
                <a:xfrm>
                  <a:off x="6375264" y="3459664"/>
                  <a:ext cx="21600" cy="65880"/>
                </a:xfrm>
                <a:prstGeom prst="rect">
                  <a:avLst/>
                </a:prstGeom>
              </p:spPr>
            </p:pic>
          </mc:Fallback>
        </mc:AlternateContent>
        <mc:AlternateContent xmlns:mc="http://schemas.openxmlformats.org/markup-compatibility/2006" xmlns:p14="http://schemas.microsoft.com/office/powerpoint/2010/main">
          <mc:Choice Requires="p14">
            <p:contentPart p14:bwMode="auto" r:id="rId126">
              <p14:nvContentPartPr>
                <p14:cNvPr id="81" name="Pismo odręczne 80">
                  <a:extLst>
                    <a:ext uri="{FF2B5EF4-FFF2-40B4-BE49-F238E27FC236}">
                      <a16:creationId xmlns:a16="http://schemas.microsoft.com/office/drawing/2014/main" id="{519DE5F1-C18E-4CCD-7C62-4FEC94DF91E3}"/>
                    </a:ext>
                  </a:extLst>
                </p14:cNvPr>
                <p14:cNvContentPartPr/>
                <p14:nvPr/>
              </p14:nvContentPartPr>
              <p14:xfrm>
                <a:off x="6378864" y="3580624"/>
                <a:ext cx="9000" cy="16560"/>
              </p14:xfrm>
            </p:contentPart>
          </mc:Choice>
          <mc:Fallback xmlns="">
            <p:pic>
              <p:nvPicPr>
                <p:cNvPr id="81" name="Pismo odręczne 80">
                  <a:extLst>
                    <a:ext uri="{FF2B5EF4-FFF2-40B4-BE49-F238E27FC236}">
                      <a16:creationId xmlns:a16="http://schemas.microsoft.com/office/drawing/2014/main" id="{519DE5F1-C18E-4CCD-7C62-4FEC94DF91E3}"/>
                    </a:ext>
                  </a:extLst>
                </p:cNvPr>
                <p:cNvPicPr/>
                <p:nvPr/>
              </p:nvPicPr>
              <p:blipFill>
                <a:blip r:embed="rId127"/>
                <a:stretch>
                  <a:fillRect/>
                </a:stretch>
              </p:blipFill>
              <p:spPr>
                <a:xfrm>
                  <a:off x="6370224" y="3571624"/>
                  <a:ext cx="26640" cy="34200"/>
                </a:xfrm>
                <a:prstGeom prst="rect">
                  <a:avLst/>
                </a:prstGeom>
              </p:spPr>
            </p:pic>
          </mc:Fallback>
        </mc:AlternateContent>
        <mc:AlternateContent xmlns:mc="http://schemas.openxmlformats.org/markup-compatibility/2006" xmlns:p14="http://schemas.microsoft.com/office/powerpoint/2010/main">
          <mc:Choice Requires="p14">
            <p:contentPart p14:bwMode="auto" r:id="rId128">
              <p14:nvContentPartPr>
                <p14:cNvPr id="82" name="Pismo odręczne 81">
                  <a:extLst>
                    <a:ext uri="{FF2B5EF4-FFF2-40B4-BE49-F238E27FC236}">
                      <a16:creationId xmlns:a16="http://schemas.microsoft.com/office/drawing/2014/main" id="{EEC11344-84BE-1725-BCF4-AFE34C43627A}"/>
                    </a:ext>
                  </a:extLst>
                </p14:cNvPr>
                <p14:cNvContentPartPr/>
                <p14:nvPr/>
              </p14:nvContentPartPr>
              <p14:xfrm>
                <a:off x="6368424" y="3668824"/>
                <a:ext cx="12240" cy="63360"/>
              </p14:xfrm>
            </p:contentPart>
          </mc:Choice>
          <mc:Fallback xmlns="">
            <p:pic>
              <p:nvPicPr>
                <p:cNvPr id="82" name="Pismo odręczne 81">
                  <a:extLst>
                    <a:ext uri="{FF2B5EF4-FFF2-40B4-BE49-F238E27FC236}">
                      <a16:creationId xmlns:a16="http://schemas.microsoft.com/office/drawing/2014/main" id="{EEC11344-84BE-1725-BCF4-AFE34C43627A}"/>
                    </a:ext>
                  </a:extLst>
                </p:cNvPr>
                <p:cNvPicPr/>
                <p:nvPr/>
              </p:nvPicPr>
              <p:blipFill>
                <a:blip r:embed="rId129"/>
                <a:stretch>
                  <a:fillRect/>
                </a:stretch>
              </p:blipFill>
              <p:spPr>
                <a:xfrm>
                  <a:off x="6359424" y="3660184"/>
                  <a:ext cx="29880" cy="81000"/>
                </a:xfrm>
                <a:prstGeom prst="rect">
                  <a:avLst/>
                </a:prstGeom>
              </p:spPr>
            </p:pic>
          </mc:Fallback>
        </mc:AlternateContent>
        <mc:AlternateContent xmlns:mc="http://schemas.openxmlformats.org/markup-compatibility/2006" xmlns:p14="http://schemas.microsoft.com/office/powerpoint/2010/main">
          <mc:Choice Requires="p14">
            <p:contentPart p14:bwMode="auto" r:id="rId130">
              <p14:nvContentPartPr>
                <p14:cNvPr id="90" name="Pismo odręczne 89">
                  <a:extLst>
                    <a:ext uri="{FF2B5EF4-FFF2-40B4-BE49-F238E27FC236}">
                      <a16:creationId xmlns:a16="http://schemas.microsoft.com/office/drawing/2014/main" id="{C404BDA7-4AB2-9291-A95A-6E362E2881D5}"/>
                    </a:ext>
                  </a:extLst>
                </p14:cNvPr>
                <p14:cNvContentPartPr/>
                <p14:nvPr/>
              </p14:nvContentPartPr>
              <p14:xfrm>
                <a:off x="1479264" y="3183544"/>
                <a:ext cx="4898880" cy="204480"/>
              </p14:xfrm>
            </p:contentPart>
          </mc:Choice>
          <mc:Fallback xmlns="">
            <p:pic>
              <p:nvPicPr>
                <p:cNvPr id="90" name="Pismo odręczne 89">
                  <a:extLst>
                    <a:ext uri="{FF2B5EF4-FFF2-40B4-BE49-F238E27FC236}">
                      <a16:creationId xmlns:a16="http://schemas.microsoft.com/office/drawing/2014/main" id="{C404BDA7-4AB2-9291-A95A-6E362E2881D5}"/>
                    </a:ext>
                  </a:extLst>
                </p:cNvPr>
                <p:cNvPicPr/>
                <p:nvPr/>
              </p:nvPicPr>
              <p:blipFill>
                <a:blip r:embed="rId131"/>
                <a:stretch>
                  <a:fillRect/>
                </a:stretch>
              </p:blipFill>
              <p:spPr>
                <a:xfrm>
                  <a:off x="1470264" y="3174544"/>
                  <a:ext cx="4916520" cy="222120"/>
                </a:xfrm>
                <a:prstGeom prst="rect">
                  <a:avLst/>
                </a:prstGeom>
              </p:spPr>
            </p:pic>
          </mc:Fallback>
        </mc:AlternateContent>
      </p:grpSp>
      <p:grpSp>
        <p:nvGrpSpPr>
          <p:cNvPr id="93" name="Grupa 92">
            <a:extLst>
              <a:ext uri="{FF2B5EF4-FFF2-40B4-BE49-F238E27FC236}">
                <a16:creationId xmlns:a16="http://schemas.microsoft.com/office/drawing/2014/main" id="{677F0881-A438-4C66-50F5-3543DCA2BE2E}"/>
              </a:ext>
            </a:extLst>
          </p:cNvPr>
          <p:cNvGrpSpPr/>
          <p:nvPr/>
        </p:nvGrpSpPr>
        <p:grpSpPr>
          <a:xfrm>
            <a:off x="1458384" y="3114784"/>
            <a:ext cx="300240" cy="272880"/>
            <a:chOff x="1458384" y="3114784"/>
            <a:chExt cx="300240" cy="272880"/>
          </a:xfrm>
        </p:grpSpPr>
        <mc:AlternateContent xmlns:mc="http://schemas.openxmlformats.org/markup-compatibility/2006" xmlns:p14="http://schemas.microsoft.com/office/powerpoint/2010/main">
          <mc:Choice Requires="p14">
            <p:contentPart p14:bwMode="auto" r:id="rId132">
              <p14:nvContentPartPr>
                <p14:cNvPr id="16" name="Pismo odręczne 15">
                  <a:extLst>
                    <a:ext uri="{FF2B5EF4-FFF2-40B4-BE49-F238E27FC236}">
                      <a16:creationId xmlns:a16="http://schemas.microsoft.com/office/drawing/2014/main" id="{CB2840C6-17E9-891D-F933-5887835A2806}"/>
                    </a:ext>
                  </a:extLst>
                </p14:cNvPr>
                <p14:cNvContentPartPr/>
                <p14:nvPr/>
              </p14:nvContentPartPr>
              <p14:xfrm>
                <a:off x="1474584" y="3319264"/>
                <a:ext cx="7560" cy="68400"/>
              </p14:xfrm>
            </p:contentPart>
          </mc:Choice>
          <mc:Fallback xmlns="">
            <p:pic>
              <p:nvPicPr>
                <p:cNvPr id="16" name="Pismo odręczne 15">
                  <a:extLst>
                    <a:ext uri="{FF2B5EF4-FFF2-40B4-BE49-F238E27FC236}">
                      <a16:creationId xmlns:a16="http://schemas.microsoft.com/office/drawing/2014/main" id="{CB2840C6-17E9-891D-F933-5887835A2806}"/>
                    </a:ext>
                  </a:extLst>
                </p:cNvPr>
                <p:cNvPicPr/>
                <p:nvPr/>
              </p:nvPicPr>
              <p:blipFill>
                <a:blip r:embed="rId133"/>
                <a:stretch>
                  <a:fillRect/>
                </a:stretch>
              </p:blipFill>
              <p:spPr>
                <a:xfrm>
                  <a:off x="1465944" y="3310264"/>
                  <a:ext cx="25200" cy="86040"/>
                </a:xfrm>
                <a:prstGeom prst="rect">
                  <a:avLst/>
                </a:prstGeom>
              </p:spPr>
            </p:pic>
          </mc:Fallback>
        </mc:AlternateContent>
        <mc:AlternateContent xmlns:mc="http://schemas.openxmlformats.org/markup-compatibility/2006" xmlns:p14="http://schemas.microsoft.com/office/powerpoint/2010/main">
          <mc:Choice Requires="p14">
            <p:contentPart p14:bwMode="auto" r:id="rId134">
              <p14:nvContentPartPr>
                <p14:cNvPr id="22" name="Pismo odręczne 21">
                  <a:extLst>
                    <a:ext uri="{FF2B5EF4-FFF2-40B4-BE49-F238E27FC236}">
                      <a16:creationId xmlns:a16="http://schemas.microsoft.com/office/drawing/2014/main" id="{6DF4AB2D-DC5E-3DA8-13B2-AAFC5FFD8F01}"/>
                    </a:ext>
                  </a:extLst>
                </p14:cNvPr>
                <p14:cNvContentPartPr/>
                <p14:nvPr/>
              </p14:nvContentPartPr>
              <p14:xfrm>
                <a:off x="1458384" y="3114784"/>
                <a:ext cx="18000" cy="99360"/>
              </p14:xfrm>
            </p:contentPart>
          </mc:Choice>
          <mc:Fallback xmlns="">
            <p:pic>
              <p:nvPicPr>
                <p:cNvPr id="22" name="Pismo odręczne 21">
                  <a:extLst>
                    <a:ext uri="{FF2B5EF4-FFF2-40B4-BE49-F238E27FC236}">
                      <a16:creationId xmlns:a16="http://schemas.microsoft.com/office/drawing/2014/main" id="{6DF4AB2D-DC5E-3DA8-13B2-AAFC5FFD8F01}"/>
                    </a:ext>
                  </a:extLst>
                </p:cNvPr>
                <p:cNvPicPr/>
                <p:nvPr/>
              </p:nvPicPr>
              <p:blipFill>
                <a:blip r:embed="rId135"/>
                <a:stretch>
                  <a:fillRect/>
                </a:stretch>
              </p:blipFill>
              <p:spPr>
                <a:xfrm>
                  <a:off x="1449384" y="3105784"/>
                  <a:ext cx="35640" cy="117000"/>
                </a:xfrm>
                <a:prstGeom prst="rect">
                  <a:avLst/>
                </a:prstGeom>
              </p:spPr>
            </p:pic>
          </mc:Fallback>
        </mc:AlternateContent>
        <mc:AlternateContent xmlns:mc="http://schemas.openxmlformats.org/markup-compatibility/2006" xmlns:p14="http://schemas.microsoft.com/office/powerpoint/2010/main">
          <mc:Choice Requires="p14">
            <p:contentPart p14:bwMode="auto" r:id="rId136">
              <p14:nvContentPartPr>
                <p14:cNvPr id="92" name="Pismo odręczne 91">
                  <a:extLst>
                    <a:ext uri="{FF2B5EF4-FFF2-40B4-BE49-F238E27FC236}">
                      <a16:creationId xmlns:a16="http://schemas.microsoft.com/office/drawing/2014/main" id="{DAF76C1C-CB01-E330-88F5-B75F0A9ABB1B}"/>
                    </a:ext>
                  </a:extLst>
                </p14:cNvPr>
                <p14:cNvContentPartPr/>
                <p14:nvPr/>
              </p14:nvContentPartPr>
              <p14:xfrm>
                <a:off x="1496904" y="3140704"/>
                <a:ext cx="261720" cy="122040"/>
              </p14:xfrm>
            </p:contentPart>
          </mc:Choice>
          <mc:Fallback xmlns="">
            <p:pic>
              <p:nvPicPr>
                <p:cNvPr id="92" name="Pismo odręczne 91">
                  <a:extLst>
                    <a:ext uri="{FF2B5EF4-FFF2-40B4-BE49-F238E27FC236}">
                      <a16:creationId xmlns:a16="http://schemas.microsoft.com/office/drawing/2014/main" id="{DAF76C1C-CB01-E330-88F5-B75F0A9ABB1B}"/>
                    </a:ext>
                  </a:extLst>
                </p:cNvPr>
                <p:cNvPicPr/>
                <p:nvPr/>
              </p:nvPicPr>
              <p:blipFill>
                <a:blip r:embed="rId137"/>
                <a:stretch>
                  <a:fillRect/>
                </a:stretch>
              </p:blipFill>
              <p:spPr>
                <a:xfrm>
                  <a:off x="1487904" y="3131704"/>
                  <a:ext cx="279360" cy="139680"/>
                </a:xfrm>
                <a:prstGeom prst="rect">
                  <a:avLst/>
                </a:prstGeom>
              </p:spPr>
            </p:pic>
          </mc:Fallback>
        </mc:AlternateContent>
      </p:grpSp>
      <p:grpSp>
        <p:nvGrpSpPr>
          <p:cNvPr id="110" name="Grupa 109">
            <a:extLst>
              <a:ext uri="{FF2B5EF4-FFF2-40B4-BE49-F238E27FC236}">
                <a16:creationId xmlns:a16="http://schemas.microsoft.com/office/drawing/2014/main" id="{E3B3D27F-AF51-9BC1-DAEE-FAC932EBE635}"/>
              </a:ext>
            </a:extLst>
          </p:cNvPr>
          <p:cNvGrpSpPr/>
          <p:nvPr/>
        </p:nvGrpSpPr>
        <p:grpSpPr>
          <a:xfrm>
            <a:off x="3080904" y="3042784"/>
            <a:ext cx="1821600" cy="158760"/>
            <a:chOff x="3080904" y="3042784"/>
            <a:chExt cx="1821600" cy="158760"/>
          </a:xfrm>
        </p:grpSpPr>
        <mc:AlternateContent xmlns:mc="http://schemas.openxmlformats.org/markup-compatibility/2006" xmlns:p14="http://schemas.microsoft.com/office/powerpoint/2010/main">
          <mc:Choice Requires="p14">
            <p:contentPart p14:bwMode="auto" r:id="rId138">
              <p14:nvContentPartPr>
                <p14:cNvPr id="94" name="Pismo odręczne 93">
                  <a:extLst>
                    <a:ext uri="{FF2B5EF4-FFF2-40B4-BE49-F238E27FC236}">
                      <a16:creationId xmlns:a16="http://schemas.microsoft.com/office/drawing/2014/main" id="{58E317E5-A2DA-B0A0-2052-3FD694688ED1}"/>
                    </a:ext>
                  </a:extLst>
                </p14:cNvPr>
                <p14:cNvContentPartPr/>
                <p14:nvPr/>
              </p14:nvContentPartPr>
              <p14:xfrm>
                <a:off x="3080904" y="3113344"/>
                <a:ext cx="178560" cy="52200"/>
              </p14:xfrm>
            </p:contentPart>
          </mc:Choice>
          <mc:Fallback xmlns="">
            <p:pic>
              <p:nvPicPr>
                <p:cNvPr id="94" name="Pismo odręczne 93">
                  <a:extLst>
                    <a:ext uri="{FF2B5EF4-FFF2-40B4-BE49-F238E27FC236}">
                      <a16:creationId xmlns:a16="http://schemas.microsoft.com/office/drawing/2014/main" id="{58E317E5-A2DA-B0A0-2052-3FD694688ED1}"/>
                    </a:ext>
                  </a:extLst>
                </p:cNvPr>
                <p:cNvPicPr/>
                <p:nvPr/>
              </p:nvPicPr>
              <p:blipFill>
                <a:blip r:embed="rId139"/>
                <a:stretch>
                  <a:fillRect/>
                </a:stretch>
              </p:blipFill>
              <p:spPr>
                <a:xfrm>
                  <a:off x="3072264" y="3104704"/>
                  <a:ext cx="196200" cy="69840"/>
                </a:xfrm>
                <a:prstGeom prst="rect">
                  <a:avLst/>
                </a:prstGeom>
              </p:spPr>
            </p:pic>
          </mc:Fallback>
        </mc:AlternateContent>
        <mc:AlternateContent xmlns:mc="http://schemas.openxmlformats.org/markup-compatibility/2006" xmlns:p14="http://schemas.microsoft.com/office/powerpoint/2010/main">
          <mc:Choice Requires="p14">
            <p:contentPart p14:bwMode="auto" r:id="rId140">
              <p14:nvContentPartPr>
                <p14:cNvPr id="95" name="Pismo odręczne 94">
                  <a:extLst>
                    <a:ext uri="{FF2B5EF4-FFF2-40B4-BE49-F238E27FC236}">
                      <a16:creationId xmlns:a16="http://schemas.microsoft.com/office/drawing/2014/main" id="{58EAD68F-15FA-A123-EBB9-C5038401D988}"/>
                    </a:ext>
                  </a:extLst>
                </p14:cNvPr>
                <p14:cNvContentPartPr/>
                <p14:nvPr/>
              </p14:nvContentPartPr>
              <p14:xfrm>
                <a:off x="3321384" y="3118024"/>
                <a:ext cx="92520" cy="62640"/>
              </p14:xfrm>
            </p:contentPart>
          </mc:Choice>
          <mc:Fallback xmlns="">
            <p:pic>
              <p:nvPicPr>
                <p:cNvPr id="95" name="Pismo odręczne 94">
                  <a:extLst>
                    <a:ext uri="{FF2B5EF4-FFF2-40B4-BE49-F238E27FC236}">
                      <a16:creationId xmlns:a16="http://schemas.microsoft.com/office/drawing/2014/main" id="{58EAD68F-15FA-A123-EBB9-C5038401D988}"/>
                    </a:ext>
                  </a:extLst>
                </p:cNvPr>
                <p:cNvPicPr/>
                <p:nvPr/>
              </p:nvPicPr>
              <p:blipFill>
                <a:blip r:embed="rId141"/>
                <a:stretch>
                  <a:fillRect/>
                </a:stretch>
              </p:blipFill>
              <p:spPr>
                <a:xfrm>
                  <a:off x="3312744" y="3109384"/>
                  <a:ext cx="110160" cy="80280"/>
                </a:xfrm>
                <a:prstGeom prst="rect">
                  <a:avLst/>
                </a:prstGeom>
              </p:spPr>
            </p:pic>
          </mc:Fallback>
        </mc:AlternateContent>
        <mc:AlternateContent xmlns:mc="http://schemas.openxmlformats.org/markup-compatibility/2006" xmlns:p14="http://schemas.microsoft.com/office/powerpoint/2010/main">
          <mc:Choice Requires="p14">
            <p:contentPart p14:bwMode="auto" r:id="rId142">
              <p14:nvContentPartPr>
                <p14:cNvPr id="97" name="Pismo odręczne 96">
                  <a:extLst>
                    <a:ext uri="{FF2B5EF4-FFF2-40B4-BE49-F238E27FC236}">
                      <a16:creationId xmlns:a16="http://schemas.microsoft.com/office/drawing/2014/main" id="{6AE9A62C-37A1-69C9-6D51-CCA4F39040DA}"/>
                    </a:ext>
                  </a:extLst>
                </p14:cNvPr>
                <p14:cNvContentPartPr/>
                <p14:nvPr/>
              </p14:nvContentPartPr>
              <p14:xfrm>
                <a:off x="3401304" y="3141064"/>
                <a:ext cx="54720" cy="34920"/>
              </p14:xfrm>
            </p:contentPart>
          </mc:Choice>
          <mc:Fallback xmlns="">
            <p:pic>
              <p:nvPicPr>
                <p:cNvPr id="97" name="Pismo odręczne 96">
                  <a:extLst>
                    <a:ext uri="{FF2B5EF4-FFF2-40B4-BE49-F238E27FC236}">
                      <a16:creationId xmlns:a16="http://schemas.microsoft.com/office/drawing/2014/main" id="{6AE9A62C-37A1-69C9-6D51-CCA4F39040DA}"/>
                    </a:ext>
                  </a:extLst>
                </p:cNvPr>
                <p:cNvPicPr/>
                <p:nvPr/>
              </p:nvPicPr>
              <p:blipFill>
                <a:blip r:embed="rId143"/>
                <a:stretch>
                  <a:fillRect/>
                </a:stretch>
              </p:blipFill>
              <p:spPr>
                <a:xfrm>
                  <a:off x="3392664" y="3132064"/>
                  <a:ext cx="72360" cy="52560"/>
                </a:xfrm>
                <a:prstGeom prst="rect">
                  <a:avLst/>
                </a:prstGeom>
              </p:spPr>
            </p:pic>
          </mc:Fallback>
        </mc:AlternateContent>
        <mc:AlternateContent xmlns:mc="http://schemas.openxmlformats.org/markup-compatibility/2006" xmlns:p14="http://schemas.microsoft.com/office/powerpoint/2010/main">
          <mc:Choice Requires="p14">
            <p:contentPart p14:bwMode="auto" r:id="rId144">
              <p14:nvContentPartPr>
                <p14:cNvPr id="98" name="Pismo odręczne 97">
                  <a:extLst>
                    <a:ext uri="{FF2B5EF4-FFF2-40B4-BE49-F238E27FC236}">
                      <a16:creationId xmlns:a16="http://schemas.microsoft.com/office/drawing/2014/main" id="{8AD1E6AD-E625-2EFC-477C-566CF05EA278}"/>
                    </a:ext>
                  </a:extLst>
                </p14:cNvPr>
                <p14:cNvContentPartPr/>
                <p14:nvPr/>
              </p14:nvContentPartPr>
              <p14:xfrm>
                <a:off x="3500304" y="3116584"/>
                <a:ext cx="82440" cy="47520"/>
              </p14:xfrm>
            </p:contentPart>
          </mc:Choice>
          <mc:Fallback xmlns="">
            <p:pic>
              <p:nvPicPr>
                <p:cNvPr id="98" name="Pismo odręczne 97">
                  <a:extLst>
                    <a:ext uri="{FF2B5EF4-FFF2-40B4-BE49-F238E27FC236}">
                      <a16:creationId xmlns:a16="http://schemas.microsoft.com/office/drawing/2014/main" id="{8AD1E6AD-E625-2EFC-477C-566CF05EA278}"/>
                    </a:ext>
                  </a:extLst>
                </p:cNvPr>
                <p:cNvPicPr/>
                <p:nvPr/>
              </p:nvPicPr>
              <p:blipFill>
                <a:blip r:embed="rId145"/>
                <a:stretch>
                  <a:fillRect/>
                </a:stretch>
              </p:blipFill>
              <p:spPr>
                <a:xfrm>
                  <a:off x="3491304" y="3107584"/>
                  <a:ext cx="100080" cy="65160"/>
                </a:xfrm>
                <a:prstGeom prst="rect">
                  <a:avLst/>
                </a:prstGeom>
              </p:spPr>
            </p:pic>
          </mc:Fallback>
        </mc:AlternateContent>
        <mc:AlternateContent xmlns:mc="http://schemas.openxmlformats.org/markup-compatibility/2006" xmlns:p14="http://schemas.microsoft.com/office/powerpoint/2010/main">
          <mc:Choice Requires="p14">
            <p:contentPart p14:bwMode="auto" r:id="rId146">
              <p14:nvContentPartPr>
                <p14:cNvPr id="99" name="Pismo odręczne 98">
                  <a:extLst>
                    <a:ext uri="{FF2B5EF4-FFF2-40B4-BE49-F238E27FC236}">
                      <a16:creationId xmlns:a16="http://schemas.microsoft.com/office/drawing/2014/main" id="{286881DE-51DE-0B5B-1C4B-D8290E7594A4}"/>
                    </a:ext>
                  </a:extLst>
                </p14:cNvPr>
                <p14:cNvContentPartPr/>
                <p14:nvPr/>
              </p14:nvContentPartPr>
              <p14:xfrm>
                <a:off x="3523704" y="3108304"/>
                <a:ext cx="81720" cy="75600"/>
              </p14:xfrm>
            </p:contentPart>
          </mc:Choice>
          <mc:Fallback xmlns="">
            <p:pic>
              <p:nvPicPr>
                <p:cNvPr id="99" name="Pismo odręczne 98">
                  <a:extLst>
                    <a:ext uri="{FF2B5EF4-FFF2-40B4-BE49-F238E27FC236}">
                      <a16:creationId xmlns:a16="http://schemas.microsoft.com/office/drawing/2014/main" id="{286881DE-51DE-0B5B-1C4B-D8290E7594A4}"/>
                    </a:ext>
                  </a:extLst>
                </p:cNvPr>
                <p:cNvPicPr/>
                <p:nvPr/>
              </p:nvPicPr>
              <p:blipFill>
                <a:blip r:embed="rId147"/>
                <a:stretch>
                  <a:fillRect/>
                </a:stretch>
              </p:blipFill>
              <p:spPr>
                <a:xfrm>
                  <a:off x="3515064" y="3099664"/>
                  <a:ext cx="99360" cy="93240"/>
                </a:xfrm>
                <a:prstGeom prst="rect">
                  <a:avLst/>
                </a:prstGeom>
              </p:spPr>
            </p:pic>
          </mc:Fallback>
        </mc:AlternateContent>
        <mc:AlternateContent xmlns:mc="http://schemas.openxmlformats.org/markup-compatibility/2006" xmlns:p14="http://schemas.microsoft.com/office/powerpoint/2010/main">
          <mc:Choice Requires="p14">
            <p:contentPart p14:bwMode="auto" r:id="rId148">
              <p14:nvContentPartPr>
                <p14:cNvPr id="101" name="Pismo odręczne 100">
                  <a:extLst>
                    <a:ext uri="{FF2B5EF4-FFF2-40B4-BE49-F238E27FC236}">
                      <a16:creationId xmlns:a16="http://schemas.microsoft.com/office/drawing/2014/main" id="{AE810816-3B3B-68EB-4FD0-E2501AAF27B0}"/>
                    </a:ext>
                  </a:extLst>
                </p14:cNvPr>
                <p14:cNvContentPartPr/>
                <p14:nvPr/>
              </p14:nvContentPartPr>
              <p14:xfrm>
                <a:off x="3853464" y="3042784"/>
                <a:ext cx="135000" cy="153720"/>
              </p14:xfrm>
            </p:contentPart>
          </mc:Choice>
          <mc:Fallback xmlns="">
            <p:pic>
              <p:nvPicPr>
                <p:cNvPr id="101" name="Pismo odręczne 100">
                  <a:extLst>
                    <a:ext uri="{FF2B5EF4-FFF2-40B4-BE49-F238E27FC236}">
                      <a16:creationId xmlns:a16="http://schemas.microsoft.com/office/drawing/2014/main" id="{AE810816-3B3B-68EB-4FD0-E2501AAF27B0}"/>
                    </a:ext>
                  </a:extLst>
                </p:cNvPr>
                <p:cNvPicPr/>
                <p:nvPr/>
              </p:nvPicPr>
              <p:blipFill>
                <a:blip r:embed="rId149"/>
                <a:stretch>
                  <a:fillRect/>
                </a:stretch>
              </p:blipFill>
              <p:spPr>
                <a:xfrm>
                  <a:off x="3844464" y="3033784"/>
                  <a:ext cx="152640" cy="171360"/>
                </a:xfrm>
                <a:prstGeom prst="rect">
                  <a:avLst/>
                </a:prstGeom>
              </p:spPr>
            </p:pic>
          </mc:Fallback>
        </mc:AlternateContent>
        <mc:AlternateContent xmlns:mc="http://schemas.openxmlformats.org/markup-compatibility/2006" xmlns:p14="http://schemas.microsoft.com/office/powerpoint/2010/main">
          <mc:Choice Requires="p14">
            <p:contentPart p14:bwMode="auto" r:id="rId150">
              <p14:nvContentPartPr>
                <p14:cNvPr id="102" name="Pismo odręczne 101">
                  <a:extLst>
                    <a:ext uri="{FF2B5EF4-FFF2-40B4-BE49-F238E27FC236}">
                      <a16:creationId xmlns:a16="http://schemas.microsoft.com/office/drawing/2014/main" id="{A8A1071C-ABBF-FD40-152F-ABC61867DA74}"/>
                    </a:ext>
                  </a:extLst>
                </p14:cNvPr>
                <p14:cNvContentPartPr/>
                <p14:nvPr/>
              </p14:nvContentPartPr>
              <p14:xfrm>
                <a:off x="4057224" y="3056464"/>
                <a:ext cx="84960" cy="145080"/>
              </p14:xfrm>
            </p:contentPart>
          </mc:Choice>
          <mc:Fallback xmlns="">
            <p:pic>
              <p:nvPicPr>
                <p:cNvPr id="102" name="Pismo odręczne 101">
                  <a:extLst>
                    <a:ext uri="{FF2B5EF4-FFF2-40B4-BE49-F238E27FC236}">
                      <a16:creationId xmlns:a16="http://schemas.microsoft.com/office/drawing/2014/main" id="{A8A1071C-ABBF-FD40-152F-ABC61867DA74}"/>
                    </a:ext>
                  </a:extLst>
                </p:cNvPr>
                <p:cNvPicPr/>
                <p:nvPr/>
              </p:nvPicPr>
              <p:blipFill>
                <a:blip r:embed="rId151"/>
                <a:stretch>
                  <a:fillRect/>
                </a:stretch>
              </p:blipFill>
              <p:spPr>
                <a:xfrm>
                  <a:off x="4048224" y="3047464"/>
                  <a:ext cx="102600" cy="162720"/>
                </a:xfrm>
                <a:prstGeom prst="rect">
                  <a:avLst/>
                </a:prstGeom>
              </p:spPr>
            </p:pic>
          </mc:Fallback>
        </mc:AlternateContent>
        <mc:AlternateContent xmlns:mc="http://schemas.openxmlformats.org/markup-compatibility/2006" xmlns:p14="http://schemas.microsoft.com/office/powerpoint/2010/main">
          <mc:Choice Requires="p14">
            <p:contentPart p14:bwMode="auto" r:id="rId152">
              <p14:nvContentPartPr>
                <p14:cNvPr id="103" name="Pismo odręczne 102">
                  <a:extLst>
                    <a:ext uri="{FF2B5EF4-FFF2-40B4-BE49-F238E27FC236}">
                      <a16:creationId xmlns:a16="http://schemas.microsoft.com/office/drawing/2014/main" id="{DEA0304B-EFCE-BF9E-91BF-F4D587918106}"/>
                    </a:ext>
                  </a:extLst>
                </p14:cNvPr>
                <p14:cNvContentPartPr/>
                <p14:nvPr/>
              </p14:nvContentPartPr>
              <p14:xfrm>
                <a:off x="4073424" y="3046744"/>
                <a:ext cx="101880" cy="13680"/>
              </p14:xfrm>
            </p:contentPart>
          </mc:Choice>
          <mc:Fallback xmlns="">
            <p:pic>
              <p:nvPicPr>
                <p:cNvPr id="103" name="Pismo odręczne 102">
                  <a:extLst>
                    <a:ext uri="{FF2B5EF4-FFF2-40B4-BE49-F238E27FC236}">
                      <a16:creationId xmlns:a16="http://schemas.microsoft.com/office/drawing/2014/main" id="{DEA0304B-EFCE-BF9E-91BF-F4D587918106}"/>
                    </a:ext>
                  </a:extLst>
                </p:cNvPr>
                <p:cNvPicPr/>
                <p:nvPr/>
              </p:nvPicPr>
              <p:blipFill>
                <a:blip r:embed="rId153"/>
                <a:stretch>
                  <a:fillRect/>
                </a:stretch>
              </p:blipFill>
              <p:spPr>
                <a:xfrm>
                  <a:off x="4064784" y="3037744"/>
                  <a:ext cx="119520" cy="31320"/>
                </a:xfrm>
                <a:prstGeom prst="rect">
                  <a:avLst/>
                </a:prstGeom>
              </p:spPr>
            </p:pic>
          </mc:Fallback>
        </mc:AlternateContent>
        <mc:AlternateContent xmlns:mc="http://schemas.openxmlformats.org/markup-compatibility/2006" xmlns:p14="http://schemas.microsoft.com/office/powerpoint/2010/main">
          <mc:Choice Requires="p14">
            <p:contentPart p14:bwMode="auto" r:id="rId154">
              <p14:nvContentPartPr>
                <p14:cNvPr id="104" name="Pismo odręczne 103">
                  <a:extLst>
                    <a:ext uri="{FF2B5EF4-FFF2-40B4-BE49-F238E27FC236}">
                      <a16:creationId xmlns:a16="http://schemas.microsoft.com/office/drawing/2014/main" id="{44BF8E19-9B14-23B7-0BA5-70645862C244}"/>
                    </a:ext>
                  </a:extLst>
                </p14:cNvPr>
                <p14:cNvContentPartPr/>
                <p14:nvPr/>
              </p14:nvContentPartPr>
              <p14:xfrm>
                <a:off x="4213824" y="3080944"/>
                <a:ext cx="173160" cy="111960"/>
              </p14:xfrm>
            </p:contentPart>
          </mc:Choice>
          <mc:Fallback xmlns="">
            <p:pic>
              <p:nvPicPr>
                <p:cNvPr id="104" name="Pismo odręczne 103">
                  <a:extLst>
                    <a:ext uri="{FF2B5EF4-FFF2-40B4-BE49-F238E27FC236}">
                      <a16:creationId xmlns:a16="http://schemas.microsoft.com/office/drawing/2014/main" id="{44BF8E19-9B14-23B7-0BA5-70645862C244}"/>
                    </a:ext>
                  </a:extLst>
                </p:cNvPr>
                <p:cNvPicPr/>
                <p:nvPr/>
              </p:nvPicPr>
              <p:blipFill>
                <a:blip r:embed="rId155"/>
                <a:stretch>
                  <a:fillRect/>
                </a:stretch>
              </p:blipFill>
              <p:spPr>
                <a:xfrm>
                  <a:off x="4205184" y="3072304"/>
                  <a:ext cx="190800" cy="129600"/>
                </a:xfrm>
                <a:prstGeom prst="rect">
                  <a:avLst/>
                </a:prstGeom>
              </p:spPr>
            </p:pic>
          </mc:Fallback>
        </mc:AlternateContent>
        <mc:AlternateContent xmlns:mc="http://schemas.openxmlformats.org/markup-compatibility/2006" xmlns:p14="http://schemas.microsoft.com/office/powerpoint/2010/main">
          <mc:Choice Requires="p14">
            <p:contentPart p14:bwMode="auto" r:id="rId156">
              <p14:nvContentPartPr>
                <p14:cNvPr id="106" name="Pismo odręczne 105">
                  <a:extLst>
                    <a:ext uri="{FF2B5EF4-FFF2-40B4-BE49-F238E27FC236}">
                      <a16:creationId xmlns:a16="http://schemas.microsoft.com/office/drawing/2014/main" id="{31430339-8EF3-A3AE-BD72-64FD1748A6D5}"/>
                    </a:ext>
                  </a:extLst>
                </p14:cNvPr>
                <p14:cNvContentPartPr/>
                <p14:nvPr/>
              </p14:nvContentPartPr>
              <p14:xfrm>
                <a:off x="4490304" y="3149704"/>
                <a:ext cx="154800" cy="49320"/>
              </p14:xfrm>
            </p:contentPart>
          </mc:Choice>
          <mc:Fallback xmlns="">
            <p:pic>
              <p:nvPicPr>
                <p:cNvPr id="106" name="Pismo odręczne 105">
                  <a:extLst>
                    <a:ext uri="{FF2B5EF4-FFF2-40B4-BE49-F238E27FC236}">
                      <a16:creationId xmlns:a16="http://schemas.microsoft.com/office/drawing/2014/main" id="{31430339-8EF3-A3AE-BD72-64FD1748A6D5}"/>
                    </a:ext>
                  </a:extLst>
                </p:cNvPr>
                <p:cNvPicPr/>
                <p:nvPr/>
              </p:nvPicPr>
              <p:blipFill>
                <a:blip r:embed="rId157"/>
                <a:stretch>
                  <a:fillRect/>
                </a:stretch>
              </p:blipFill>
              <p:spPr>
                <a:xfrm>
                  <a:off x="4481304" y="3141064"/>
                  <a:ext cx="172440" cy="66960"/>
                </a:xfrm>
                <a:prstGeom prst="rect">
                  <a:avLst/>
                </a:prstGeom>
              </p:spPr>
            </p:pic>
          </mc:Fallback>
        </mc:AlternateContent>
        <mc:AlternateContent xmlns:mc="http://schemas.openxmlformats.org/markup-compatibility/2006" xmlns:p14="http://schemas.microsoft.com/office/powerpoint/2010/main">
          <mc:Choice Requires="p14">
            <p:contentPart p14:bwMode="auto" r:id="rId158">
              <p14:nvContentPartPr>
                <p14:cNvPr id="107" name="Pismo odręczne 106">
                  <a:extLst>
                    <a:ext uri="{FF2B5EF4-FFF2-40B4-BE49-F238E27FC236}">
                      <a16:creationId xmlns:a16="http://schemas.microsoft.com/office/drawing/2014/main" id="{F5430D8B-6FD4-B6FE-49CF-403EF9AFC76B}"/>
                    </a:ext>
                  </a:extLst>
                </p14:cNvPr>
                <p14:cNvContentPartPr/>
                <p14:nvPr/>
              </p14:nvContentPartPr>
              <p14:xfrm>
                <a:off x="4718184" y="3152584"/>
                <a:ext cx="2880" cy="31680"/>
              </p14:xfrm>
            </p:contentPart>
          </mc:Choice>
          <mc:Fallback xmlns="">
            <p:pic>
              <p:nvPicPr>
                <p:cNvPr id="107" name="Pismo odręczne 106">
                  <a:extLst>
                    <a:ext uri="{FF2B5EF4-FFF2-40B4-BE49-F238E27FC236}">
                      <a16:creationId xmlns:a16="http://schemas.microsoft.com/office/drawing/2014/main" id="{F5430D8B-6FD4-B6FE-49CF-403EF9AFC76B}"/>
                    </a:ext>
                  </a:extLst>
                </p:cNvPr>
                <p:cNvPicPr/>
                <p:nvPr/>
              </p:nvPicPr>
              <p:blipFill>
                <a:blip r:embed="rId159"/>
                <a:stretch>
                  <a:fillRect/>
                </a:stretch>
              </p:blipFill>
              <p:spPr>
                <a:xfrm>
                  <a:off x="4709184" y="3143944"/>
                  <a:ext cx="20520" cy="49320"/>
                </a:xfrm>
                <a:prstGeom prst="rect">
                  <a:avLst/>
                </a:prstGeom>
              </p:spPr>
            </p:pic>
          </mc:Fallback>
        </mc:AlternateContent>
        <mc:AlternateContent xmlns:mc="http://schemas.openxmlformats.org/markup-compatibility/2006" xmlns:p14="http://schemas.microsoft.com/office/powerpoint/2010/main">
          <mc:Choice Requires="p14">
            <p:contentPart p14:bwMode="auto" r:id="rId160">
              <p14:nvContentPartPr>
                <p14:cNvPr id="108" name="Pismo odręczne 107">
                  <a:extLst>
                    <a:ext uri="{FF2B5EF4-FFF2-40B4-BE49-F238E27FC236}">
                      <a16:creationId xmlns:a16="http://schemas.microsoft.com/office/drawing/2014/main" id="{7ECA3E60-962A-9275-31A6-EE67696C6D86}"/>
                    </a:ext>
                  </a:extLst>
                </p14:cNvPr>
                <p14:cNvContentPartPr/>
                <p14:nvPr/>
              </p14:nvContentPartPr>
              <p14:xfrm>
                <a:off x="4730424" y="3075544"/>
                <a:ext cx="360" cy="360"/>
              </p14:xfrm>
            </p:contentPart>
          </mc:Choice>
          <mc:Fallback xmlns="">
            <p:pic>
              <p:nvPicPr>
                <p:cNvPr id="108" name="Pismo odręczne 107">
                  <a:extLst>
                    <a:ext uri="{FF2B5EF4-FFF2-40B4-BE49-F238E27FC236}">
                      <a16:creationId xmlns:a16="http://schemas.microsoft.com/office/drawing/2014/main" id="{7ECA3E60-962A-9275-31A6-EE67696C6D86}"/>
                    </a:ext>
                  </a:extLst>
                </p:cNvPr>
                <p:cNvPicPr/>
                <p:nvPr/>
              </p:nvPicPr>
              <p:blipFill>
                <a:blip r:embed="rId105"/>
                <a:stretch>
                  <a:fillRect/>
                </a:stretch>
              </p:blipFill>
              <p:spPr>
                <a:xfrm>
                  <a:off x="4721784" y="3066544"/>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61">
              <p14:nvContentPartPr>
                <p14:cNvPr id="109" name="Pismo odręczne 108">
                  <a:extLst>
                    <a:ext uri="{FF2B5EF4-FFF2-40B4-BE49-F238E27FC236}">
                      <a16:creationId xmlns:a16="http://schemas.microsoft.com/office/drawing/2014/main" id="{5B210028-F86F-EC98-A69B-D0A4FBF07589}"/>
                    </a:ext>
                  </a:extLst>
                </p14:cNvPr>
                <p14:cNvContentPartPr/>
                <p14:nvPr/>
              </p14:nvContentPartPr>
              <p14:xfrm>
                <a:off x="4796664" y="3078064"/>
                <a:ext cx="105840" cy="108360"/>
              </p14:xfrm>
            </p:contentPart>
          </mc:Choice>
          <mc:Fallback xmlns="">
            <p:pic>
              <p:nvPicPr>
                <p:cNvPr id="109" name="Pismo odręczne 108">
                  <a:extLst>
                    <a:ext uri="{FF2B5EF4-FFF2-40B4-BE49-F238E27FC236}">
                      <a16:creationId xmlns:a16="http://schemas.microsoft.com/office/drawing/2014/main" id="{5B210028-F86F-EC98-A69B-D0A4FBF07589}"/>
                    </a:ext>
                  </a:extLst>
                </p:cNvPr>
                <p:cNvPicPr/>
                <p:nvPr/>
              </p:nvPicPr>
              <p:blipFill>
                <a:blip r:embed="rId162"/>
                <a:stretch>
                  <a:fillRect/>
                </a:stretch>
              </p:blipFill>
              <p:spPr>
                <a:xfrm>
                  <a:off x="4788024" y="3069064"/>
                  <a:ext cx="123480" cy="126000"/>
                </a:xfrm>
                <a:prstGeom prst="rect">
                  <a:avLst/>
                </a:prstGeom>
              </p:spPr>
            </p:pic>
          </mc:Fallback>
        </mc:AlternateContent>
      </p:grpSp>
    </p:spTree>
    <p:extLst>
      <p:ext uri="{BB962C8B-B14F-4D97-AF65-F5344CB8AC3E}">
        <p14:creationId xmlns:p14="http://schemas.microsoft.com/office/powerpoint/2010/main" val="4043239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szelf kontynentalny</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643676"/>
            <a:ext cx="10972800" cy="5065663"/>
          </a:xfrm>
        </p:spPr>
        <p:txBody>
          <a:bodyPr>
            <a:normAutofit/>
          </a:bodyPr>
          <a:lstStyle/>
          <a:p>
            <a:pPr algn="just">
              <a:buFont typeface="Wingdings" panose="05000000000000000000" pitchFamily="2" charset="2"/>
              <a:buChar char="Ø"/>
            </a:pPr>
            <a:r>
              <a:rPr lang="pl-PL" sz="1600" dirty="0"/>
              <a:t>delimitacja szelfu kontynentalnego c.d.:</a:t>
            </a:r>
          </a:p>
          <a:p>
            <a:pPr algn="just">
              <a:buFont typeface="Wingdings" panose="05000000000000000000" pitchFamily="2" charset="2"/>
              <a:buChar char="§"/>
            </a:pPr>
            <a:r>
              <a:rPr lang="pl-PL" sz="1600" dirty="0"/>
              <a:t>jeżeli zewnętrzny skraj kontynentalny przekracza szerokość 200 mil, to maksymalna dopuszczalna szerokość szelfu nie może przekraczać 350 mil od linii podstawowej lub 100 mil od izobaty 2500 m</a:t>
            </a:r>
          </a:p>
          <a:p>
            <a:pPr marL="114300" indent="0" algn="just">
              <a:buNone/>
            </a:pPr>
            <a:r>
              <a:rPr lang="pl-PL" sz="1600" dirty="0"/>
              <a:t>*izobata – linia łącząca punkty o określonej głębokości</a:t>
            </a:r>
          </a:p>
          <a:p>
            <a:pPr marL="114300" indent="0" algn="just">
              <a:buNone/>
            </a:pPr>
            <a:endParaRPr lang="pl-PL" sz="1600" dirty="0"/>
          </a:p>
          <a:p>
            <a:pPr algn="just">
              <a:buFont typeface="Wingdings" panose="05000000000000000000" pitchFamily="2" charset="2"/>
              <a:buChar char="§"/>
            </a:pPr>
            <a:endParaRPr lang="pl-PL" sz="1600" dirty="0"/>
          </a:p>
        </p:txBody>
      </p:sp>
      <mc:AlternateContent xmlns:mc="http://schemas.openxmlformats.org/markup-compatibility/2006" xmlns:p14="http://schemas.microsoft.com/office/powerpoint/2010/main">
        <mc:Choice Requires="p14">
          <p:contentPart p14:bwMode="auto" r:id="rId2">
            <p14:nvContentPartPr>
              <p14:cNvPr id="6" name="Pismo odręczne 5">
                <a:extLst>
                  <a:ext uri="{FF2B5EF4-FFF2-40B4-BE49-F238E27FC236}">
                    <a16:creationId xmlns:a16="http://schemas.microsoft.com/office/drawing/2014/main" id="{E6106AD2-6F32-F198-347B-C94F0C61C613}"/>
                  </a:ext>
                </a:extLst>
              </p14:cNvPr>
              <p14:cNvContentPartPr/>
              <p14:nvPr/>
            </p14:nvContentPartPr>
            <p14:xfrm>
              <a:off x="811464" y="3403144"/>
              <a:ext cx="10321920" cy="3330000"/>
            </p14:xfrm>
          </p:contentPart>
        </mc:Choice>
        <mc:Fallback xmlns="">
          <p:pic>
            <p:nvPicPr>
              <p:cNvPr id="6" name="Pismo odręczne 5">
                <a:extLst>
                  <a:ext uri="{FF2B5EF4-FFF2-40B4-BE49-F238E27FC236}">
                    <a16:creationId xmlns:a16="http://schemas.microsoft.com/office/drawing/2014/main" id="{E6106AD2-6F32-F198-347B-C94F0C61C613}"/>
                  </a:ext>
                </a:extLst>
              </p:cNvPr>
              <p:cNvPicPr/>
              <p:nvPr/>
            </p:nvPicPr>
            <p:blipFill>
              <a:blip r:embed="rId3"/>
              <a:stretch>
                <a:fillRect/>
              </a:stretch>
            </p:blipFill>
            <p:spPr>
              <a:xfrm>
                <a:off x="802824" y="3394144"/>
                <a:ext cx="10339560" cy="334764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7" name="Pismo odręczne 6">
                <a:extLst>
                  <a:ext uri="{FF2B5EF4-FFF2-40B4-BE49-F238E27FC236}">
                    <a16:creationId xmlns:a16="http://schemas.microsoft.com/office/drawing/2014/main" id="{F740B5E3-9110-FA32-F522-357C0B4DD873}"/>
                  </a:ext>
                </a:extLst>
              </p14:cNvPr>
              <p14:cNvContentPartPr/>
              <p14:nvPr/>
            </p14:nvContentPartPr>
            <p14:xfrm>
              <a:off x="1413024" y="3419344"/>
              <a:ext cx="10212840" cy="221760"/>
            </p14:xfrm>
          </p:contentPart>
        </mc:Choice>
        <mc:Fallback xmlns="">
          <p:pic>
            <p:nvPicPr>
              <p:cNvPr id="7" name="Pismo odręczne 6">
                <a:extLst>
                  <a:ext uri="{FF2B5EF4-FFF2-40B4-BE49-F238E27FC236}">
                    <a16:creationId xmlns:a16="http://schemas.microsoft.com/office/drawing/2014/main" id="{F740B5E3-9110-FA32-F522-357C0B4DD873}"/>
                  </a:ext>
                </a:extLst>
              </p:cNvPr>
              <p:cNvPicPr/>
              <p:nvPr/>
            </p:nvPicPr>
            <p:blipFill>
              <a:blip r:embed="rId5"/>
              <a:stretch>
                <a:fillRect/>
              </a:stretch>
            </p:blipFill>
            <p:spPr>
              <a:xfrm>
                <a:off x="1404024" y="3410704"/>
                <a:ext cx="10230480" cy="2394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6">
            <p14:nvContentPartPr>
              <p14:cNvPr id="12" name="Pismo odręczne 11">
                <a:extLst>
                  <a:ext uri="{FF2B5EF4-FFF2-40B4-BE49-F238E27FC236}">
                    <a16:creationId xmlns:a16="http://schemas.microsoft.com/office/drawing/2014/main" id="{A41724A6-BAEE-FEFA-2801-1A421596A6C3}"/>
                  </a:ext>
                </a:extLst>
              </p14:cNvPr>
              <p14:cNvContentPartPr/>
              <p14:nvPr/>
            </p14:nvContentPartPr>
            <p14:xfrm>
              <a:off x="947184" y="3351304"/>
              <a:ext cx="127440" cy="40680"/>
            </p14:xfrm>
          </p:contentPart>
        </mc:Choice>
        <mc:Fallback xmlns="">
          <p:pic>
            <p:nvPicPr>
              <p:cNvPr id="12" name="Pismo odręczne 11">
                <a:extLst>
                  <a:ext uri="{FF2B5EF4-FFF2-40B4-BE49-F238E27FC236}">
                    <a16:creationId xmlns:a16="http://schemas.microsoft.com/office/drawing/2014/main" id="{A41724A6-BAEE-FEFA-2801-1A421596A6C3}"/>
                  </a:ext>
                </a:extLst>
              </p:cNvPr>
              <p:cNvPicPr/>
              <p:nvPr/>
            </p:nvPicPr>
            <p:blipFill>
              <a:blip r:embed="rId7"/>
              <a:stretch>
                <a:fillRect/>
              </a:stretch>
            </p:blipFill>
            <p:spPr>
              <a:xfrm>
                <a:off x="929184" y="3333304"/>
                <a:ext cx="163080" cy="7632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7" name="Pismo odręczne 16">
                <a:extLst>
                  <a:ext uri="{FF2B5EF4-FFF2-40B4-BE49-F238E27FC236}">
                    <a16:creationId xmlns:a16="http://schemas.microsoft.com/office/drawing/2014/main" id="{329EF5FE-9CE6-562C-CCA3-94503462885B}"/>
                  </a:ext>
                </a:extLst>
              </p14:cNvPr>
              <p14:cNvContentPartPr/>
              <p14:nvPr/>
            </p14:nvContentPartPr>
            <p14:xfrm>
              <a:off x="673944" y="3455344"/>
              <a:ext cx="2644920" cy="556920"/>
            </p14:xfrm>
          </p:contentPart>
        </mc:Choice>
        <mc:Fallback xmlns="">
          <p:pic>
            <p:nvPicPr>
              <p:cNvPr id="17" name="Pismo odręczne 16">
                <a:extLst>
                  <a:ext uri="{FF2B5EF4-FFF2-40B4-BE49-F238E27FC236}">
                    <a16:creationId xmlns:a16="http://schemas.microsoft.com/office/drawing/2014/main" id="{329EF5FE-9CE6-562C-CCA3-94503462885B}"/>
                  </a:ext>
                </a:extLst>
              </p:cNvPr>
              <p:cNvPicPr/>
              <p:nvPr/>
            </p:nvPicPr>
            <p:blipFill>
              <a:blip r:embed="rId9"/>
              <a:stretch>
                <a:fillRect/>
              </a:stretch>
            </p:blipFill>
            <p:spPr>
              <a:xfrm>
                <a:off x="638304" y="3383704"/>
                <a:ext cx="2716560" cy="70056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8" name="Pismo odręczne 17">
                <a:extLst>
                  <a:ext uri="{FF2B5EF4-FFF2-40B4-BE49-F238E27FC236}">
                    <a16:creationId xmlns:a16="http://schemas.microsoft.com/office/drawing/2014/main" id="{11DA57D9-6CE7-BEB0-3D81-DDA39CA68C6B}"/>
                  </a:ext>
                </a:extLst>
              </p14:cNvPr>
              <p14:cNvContentPartPr/>
              <p14:nvPr/>
            </p14:nvContentPartPr>
            <p14:xfrm>
              <a:off x="858264" y="3705904"/>
              <a:ext cx="2266920" cy="453600"/>
            </p14:xfrm>
          </p:contentPart>
        </mc:Choice>
        <mc:Fallback xmlns="">
          <p:pic>
            <p:nvPicPr>
              <p:cNvPr id="18" name="Pismo odręczne 17">
                <a:extLst>
                  <a:ext uri="{FF2B5EF4-FFF2-40B4-BE49-F238E27FC236}">
                    <a16:creationId xmlns:a16="http://schemas.microsoft.com/office/drawing/2014/main" id="{11DA57D9-6CE7-BEB0-3D81-DDA39CA68C6B}"/>
                  </a:ext>
                </a:extLst>
              </p:cNvPr>
              <p:cNvPicPr/>
              <p:nvPr/>
            </p:nvPicPr>
            <p:blipFill>
              <a:blip r:embed="rId11"/>
              <a:stretch>
                <a:fillRect/>
              </a:stretch>
            </p:blipFill>
            <p:spPr>
              <a:xfrm>
                <a:off x="822624" y="3633904"/>
                <a:ext cx="2338560" cy="59724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9" name="Pismo odręczne 18">
                <a:extLst>
                  <a:ext uri="{FF2B5EF4-FFF2-40B4-BE49-F238E27FC236}">
                    <a16:creationId xmlns:a16="http://schemas.microsoft.com/office/drawing/2014/main" id="{B76953CF-3FD9-BC7E-0476-E01E5DB0DD59}"/>
                  </a:ext>
                </a:extLst>
              </p14:cNvPr>
              <p14:cNvContentPartPr/>
              <p14:nvPr/>
            </p14:nvContentPartPr>
            <p14:xfrm>
              <a:off x="371184" y="3384784"/>
              <a:ext cx="1130760" cy="73080"/>
            </p14:xfrm>
          </p:contentPart>
        </mc:Choice>
        <mc:Fallback xmlns="">
          <p:pic>
            <p:nvPicPr>
              <p:cNvPr id="19" name="Pismo odręczne 18">
                <a:extLst>
                  <a:ext uri="{FF2B5EF4-FFF2-40B4-BE49-F238E27FC236}">
                    <a16:creationId xmlns:a16="http://schemas.microsoft.com/office/drawing/2014/main" id="{B76953CF-3FD9-BC7E-0476-E01E5DB0DD59}"/>
                  </a:ext>
                </a:extLst>
              </p:cNvPr>
              <p:cNvPicPr/>
              <p:nvPr/>
            </p:nvPicPr>
            <p:blipFill>
              <a:blip r:embed="rId13"/>
              <a:stretch>
                <a:fillRect/>
              </a:stretch>
            </p:blipFill>
            <p:spPr>
              <a:xfrm>
                <a:off x="362184" y="3375784"/>
                <a:ext cx="1148400" cy="90720"/>
              </a:xfrm>
              <a:prstGeom prst="rect">
                <a:avLst/>
              </a:prstGeom>
            </p:spPr>
          </p:pic>
        </mc:Fallback>
      </mc:AlternateContent>
      <p:grpSp>
        <p:nvGrpSpPr>
          <p:cNvPr id="24" name="Grupa 23">
            <a:extLst>
              <a:ext uri="{FF2B5EF4-FFF2-40B4-BE49-F238E27FC236}">
                <a16:creationId xmlns:a16="http://schemas.microsoft.com/office/drawing/2014/main" id="{2565BA56-7E86-4481-1781-3FFEE569BBAE}"/>
              </a:ext>
            </a:extLst>
          </p:cNvPr>
          <p:cNvGrpSpPr/>
          <p:nvPr/>
        </p:nvGrpSpPr>
        <p:grpSpPr>
          <a:xfrm>
            <a:off x="316104" y="2848024"/>
            <a:ext cx="847440" cy="399240"/>
            <a:chOff x="316104" y="2848024"/>
            <a:chExt cx="847440" cy="399240"/>
          </a:xfrm>
        </p:grpSpPr>
        <mc:AlternateContent xmlns:mc="http://schemas.openxmlformats.org/markup-compatibility/2006" xmlns:p14="http://schemas.microsoft.com/office/powerpoint/2010/main" xmlns:aink="http://schemas.microsoft.com/office/drawing/2016/ink">
          <mc:Choice Requires="p14 aink">
            <p:contentPart p14:bwMode="auto" r:id="rId14">
              <p14:nvContentPartPr>
                <p14:cNvPr id="20" name="Pismo odręczne 19">
                  <a:extLst>
                    <a:ext uri="{FF2B5EF4-FFF2-40B4-BE49-F238E27FC236}">
                      <a16:creationId xmlns:a16="http://schemas.microsoft.com/office/drawing/2014/main" id="{06FC4853-3446-2C3E-81CC-F85B64547700}"/>
                    </a:ext>
                  </a:extLst>
                </p14:cNvPr>
                <p14:cNvContentPartPr/>
                <p14:nvPr/>
              </p14:nvContentPartPr>
              <p14:xfrm>
                <a:off x="316104" y="2848024"/>
                <a:ext cx="463680" cy="214920"/>
              </p14:xfrm>
            </p:contentPart>
          </mc:Choice>
          <mc:Fallback xmlns="">
            <p:pic>
              <p:nvPicPr>
                <p:cNvPr id="20" name="Pismo odręczne 19">
                  <a:extLst>
                    <a:ext uri="{FF2B5EF4-FFF2-40B4-BE49-F238E27FC236}">
                      <a16:creationId xmlns:a16="http://schemas.microsoft.com/office/drawing/2014/main" id="{06FC4853-3446-2C3E-81CC-F85B64547700}"/>
                    </a:ext>
                  </a:extLst>
                </p:cNvPr>
                <p:cNvPicPr/>
                <p:nvPr/>
              </p:nvPicPr>
              <p:blipFill>
                <a:blip r:embed="rId15"/>
                <a:stretch>
                  <a:fillRect/>
                </a:stretch>
              </p:blipFill>
              <p:spPr>
                <a:xfrm>
                  <a:off x="298464" y="2830024"/>
                  <a:ext cx="499320" cy="25056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6">
              <p14:nvContentPartPr>
                <p14:cNvPr id="21" name="Pismo odręczne 20">
                  <a:extLst>
                    <a:ext uri="{FF2B5EF4-FFF2-40B4-BE49-F238E27FC236}">
                      <a16:creationId xmlns:a16="http://schemas.microsoft.com/office/drawing/2014/main" id="{B1CBA086-B040-CD6F-F65B-98AFDAAA015C}"/>
                    </a:ext>
                  </a:extLst>
                </p14:cNvPr>
                <p14:cNvContentPartPr/>
                <p14:nvPr/>
              </p14:nvContentPartPr>
              <p14:xfrm>
                <a:off x="570624" y="2991664"/>
                <a:ext cx="41040" cy="98640"/>
              </p14:xfrm>
            </p:contentPart>
          </mc:Choice>
          <mc:Fallback xmlns="">
            <p:pic>
              <p:nvPicPr>
                <p:cNvPr id="21" name="Pismo odręczne 20">
                  <a:extLst>
                    <a:ext uri="{FF2B5EF4-FFF2-40B4-BE49-F238E27FC236}">
                      <a16:creationId xmlns:a16="http://schemas.microsoft.com/office/drawing/2014/main" id="{B1CBA086-B040-CD6F-F65B-98AFDAAA015C}"/>
                    </a:ext>
                  </a:extLst>
                </p:cNvPr>
                <p:cNvPicPr/>
                <p:nvPr/>
              </p:nvPicPr>
              <p:blipFill>
                <a:blip r:embed="rId17"/>
                <a:stretch>
                  <a:fillRect/>
                </a:stretch>
              </p:blipFill>
              <p:spPr>
                <a:xfrm>
                  <a:off x="552624" y="2974024"/>
                  <a:ext cx="76680" cy="13428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8">
              <p14:nvContentPartPr>
                <p14:cNvPr id="23" name="Pismo odręczne 22">
                  <a:extLst>
                    <a:ext uri="{FF2B5EF4-FFF2-40B4-BE49-F238E27FC236}">
                      <a16:creationId xmlns:a16="http://schemas.microsoft.com/office/drawing/2014/main" id="{B4400B70-79BD-2EF3-96A2-1E19CB7F3FB3}"/>
                    </a:ext>
                  </a:extLst>
                </p14:cNvPr>
                <p14:cNvContentPartPr/>
                <p14:nvPr/>
              </p14:nvContentPartPr>
              <p14:xfrm>
                <a:off x="723624" y="3010744"/>
                <a:ext cx="439920" cy="236520"/>
              </p14:xfrm>
            </p:contentPart>
          </mc:Choice>
          <mc:Fallback xmlns="">
            <p:pic>
              <p:nvPicPr>
                <p:cNvPr id="23" name="Pismo odręczne 22">
                  <a:extLst>
                    <a:ext uri="{FF2B5EF4-FFF2-40B4-BE49-F238E27FC236}">
                      <a16:creationId xmlns:a16="http://schemas.microsoft.com/office/drawing/2014/main" id="{B4400B70-79BD-2EF3-96A2-1E19CB7F3FB3}"/>
                    </a:ext>
                  </a:extLst>
                </p:cNvPr>
                <p:cNvPicPr/>
                <p:nvPr/>
              </p:nvPicPr>
              <p:blipFill>
                <a:blip r:embed="rId19"/>
                <a:stretch>
                  <a:fillRect/>
                </a:stretch>
              </p:blipFill>
              <p:spPr>
                <a:xfrm>
                  <a:off x="705624" y="2993104"/>
                  <a:ext cx="475560" cy="272160"/>
                </a:xfrm>
                <a:prstGeom prst="rect">
                  <a:avLst/>
                </a:prstGeom>
              </p:spPr>
            </p:pic>
          </mc:Fallback>
        </mc:AlternateContent>
      </p:grpSp>
      <p:grpSp>
        <p:nvGrpSpPr>
          <p:cNvPr id="27" name="Grupa 26">
            <a:extLst>
              <a:ext uri="{FF2B5EF4-FFF2-40B4-BE49-F238E27FC236}">
                <a16:creationId xmlns:a16="http://schemas.microsoft.com/office/drawing/2014/main" id="{59DFB283-2E6A-9292-1F84-5DCBA7345F4E}"/>
              </a:ext>
            </a:extLst>
          </p:cNvPr>
          <p:cNvGrpSpPr/>
          <p:nvPr/>
        </p:nvGrpSpPr>
        <p:grpSpPr>
          <a:xfrm>
            <a:off x="429144" y="3008584"/>
            <a:ext cx="554040" cy="330840"/>
            <a:chOff x="429144" y="3008584"/>
            <a:chExt cx="554040" cy="330840"/>
          </a:xfrm>
        </p:grpSpPr>
        <mc:AlternateContent xmlns:mc="http://schemas.openxmlformats.org/markup-compatibility/2006" xmlns:p14="http://schemas.microsoft.com/office/powerpoint/2010/main">
          <mc:Choice Requires="p14">
            <p:contentPart p14:bwMode="auto" r:id="rId20">
              <p14:nvContentPartPr>
                <p14:cNvPr id="25" name="Pismo odręczne 24">
                  <a:extLst>
                    <a:ext uri="{FF2B5EF4-FFF2-40B4-BE49-F238E27FC236}">
                      <a16:creationId xmlns:a16="http://schemas.microsoft.com/office/drawing/2014/main" id="{C634A0D8-EBEA-6AF3-4779-8D5126FC3BD6}"/>
                    </a:ext>
                  </a:extLst>
                </p14:cNvPr>
                <p14:cNvContentPartPr/>
                <p14:nvPr/>
              </p14:nvContentPartPr>
              <p14:xfrm>
                <a:off x="429144" y="3008584"/>
                <a:ext cx="113040" cy="326520"/>
              </p14:xfrm>
            </p:contentPart>
          </mc:Choice>
          <mc:Fallback xmlns="">
            <p:pic>
              <p:nvPicPr>
                <p:cNvPr id="25" name="Pismo odręczne 24">
                  <a:extLst>
                    <a:ext uri="{FF2B5EF4-FFF2-40B4-BE49-F238E27FC236}">
                      <a16:creationId xmlns:a16="http://schemas.microsoft.com/office/drawing/2014/main" id="{C634A0D8-EBEA-6AF3-4779-8D5126FC3BD6}"/>
                    </a:ext>
                  </a:extLst>
                </p:cNvPr>
                <p:cNvPicPr/>
                <p:nvPr/>
              </p:nvPicPr>
              <p:blipFill>
                <a:blip r:embed="rId21"/>
                <a:stretch>
                  <a:fillRect/>
                </a:stretch>
              </p:blipFill>
              <p:spPr>
                <a:xfrm>
                  <a:off x="411144" y="2990944"/>
                  <a:ext cx="148680" cy="36216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26" name="Pismo odręczne 25">
                  <a:extLst>
                    <a:ext uri="{FF2B5EF4-FFF2-40B4-BE49-F238E27FC236}">
                      <a16:creationId xmlns:a16="http://schemas.microsoft.com/office/drawing/2014/main" id="{5CBBB5E8-6D53-1C2E-6D3F-C97B563C7BD8}"/>
                    </a:ext>
                  </a:extLst>
                </p14:cNvPr>
                <p14:cNvContentPartPr/>
                <p14:nvPr/>
              </p14:nvContentPartPr>
              <p14:xfrm>
                <a:off x="932064" y="3166264"/>
                <a:ext cx="51120" cy="173160"/>
              </p14:xfrm>
            </p:contentPart>
          </mc:Choice>
          <mc:Fallback xmlns="">
            <p:pic>
              <p:nvPicPr>
                <p:cNvPr id="26" name="Pismo odręczne 25">
                  <a:extLst>
                    <a:ext uri="{FF2B5EF4-FFF2-40B4-BE49-F238E27FC236}">
                      <a16:creationId xmlns:a16="http://schemas.microsoft.com/office/drawing/2014/main" id="{5CBBB5E8-6D53-1C2E-6D3F-C97B563C7BD8}"/>
                    </a:ext>
                  </a:extLst>
                </p:cNvPr>
                <p:cNvPicPr/>
                <p:nvPr/>
              </p:nvPicPr>
              <p:blipFill>
                <a:blip r:embed="rId23"/>
                <a:stretch>
                  <a:fillRect/>
                </a:stretch>
              </p:blipFill>
              <p:spPr>
                <a:xfrm>
                  <a:off x="914424" y="3148264"/>
                  <a:ext cx="86760" cy="208800"/>
                </a:xfrm>
                <a:prstGeom prst="rect">
                  <a:avLst/>
                </a:prstGeom>
              </p:spPr>
            </p:pic>
          </mc:Fallback>
        </mc:AlternateContent>
      </p:grpSp>
      <mc:AlternateContent xmlns:mc="http://schemas.openxmlformats.org/markup-compatibility/2006" xmlns:p14="http://schemas.microsoft.com/office/powerpoint/2010/main" xmlns:aink="http://schemas.microsoft.com/office/drawing/2016/ink">
        <mc:Choice Requires="p14 aink">
          <p:contentPart p14:bwMode="auto" r:id="rId24">
            <p14:nvContentPartPr>
              <p14:cNvPr id="28" name="Pismo odręczne 27">
                <a:extLst>
                  <a:ext uri="{FF2B5EF4-FFF2-40B4-BE49-F238E27FC236}">
                    <a16:creationId xmlns:a16="http://schemas.microsoft.com/office/drawing/2014/main" id="{5E434CFA-5F19-F7ED-D5ED-B82BF404794F}"/>
                  </a:ext>
                </a:extLst>
              </p14:cNvPr>
              <p14:cNvContentPartPr/>
              <p14:nvPr/>
            </p14:nvContentPartPr>
            <p14:xfrm>
              <a:off x="1001544" y="3089944"/>
              <a:ext cx="15480" cy="27000"/>
            </p14:xfrm>
          </p:contentPart>
        </mc:Choice>
        <mc:Fallback xmlns="">
          <p:pic>
            <p:nvPicPr>
              <p:cNvPr id="28" name="Pismo odręczne 27">
                <a:extLst>
                  <a:ext uri="{FF2B5EF4-FFF2-40B4-BE49-F238E27FC236}">
                    <a16:creationId xmlns:a16="http://schemas.microsoft.com/office/drawing/2014/main" id="{5E434CFA-5F19-F7ED-D5ED-B82BF404794F}"/>
                  </a:ext>
                </a:extLst>
              </p:cNvPr>
              <p:cNvPicPr/>
              <p:nvPr/>
            </p:nvPicPr>
            <p:blipFill>
              <a:blip r:embed="rId25"/>
              <a:stretch>
                <a:fillRect/>
              </a:stretch>
            </p:blipFill>
            <p:spPr>
              <a:xfrm>
                <a:off x="983904" y="3071944"/>
                <a:ext cx="51120" cy="6264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6">
            <p14:nvContentPartPr>
              <p14:cNvPr id="29" name="Pismo odręczne 28">
                <a:extLst>
                  <a:ext uri="{FF2B5EF4-FFF2-40B4-BE49-F238E27FC236}">
                    <a16:creationId xmlns:a16="http://schemas.microsoft.com/office/drawing/2014/main" id="{1B99BDC4-F1DD-FC5E-3E5C-B0B144046F18}"/>
                  </a:ext>
                </a:extLst>
              </p14:cNvPr>
              <p14:cNvContentPartPr/>
              <p14:nvPr/>
            </p14:nvContentPartPr>
            <p14:xfrm>
              <a:off x="611304" y="3174184"/>
              <a:ext cx="212400" cy="162360"/>
            </p14:xfrm>
          </p:contentPart>
        </mc:Choice>
        <mc:Fallback xmlns="">
          <p:pic>
            <p:nvPicPr>
              <p:cNvPr id="29" name="Pismo odręczne 28">
                <a:extLst>
                  <a:ext uri="{FF2B5EF4-FFF2-40B4-BE49-F238E27FC236}">
                    <a16:creationId xmlns:a16="http://schemas.microsoft.com/office/drawing/2014/main" id="{1B99BDC4-F1DD-FC5E-3E5C-B0B144046F18}"/>
                  </a:ext>
                </a:extLst>
              </p:cNvPr>
              <p:cNvPicPr/>
              <p:nvPr/>
            </p:nvPicPr>
            <p:blipFill>
              <a:blip r:embed="rId27"/>
              <a:stretch>
                <a:fillRect/>
              </a:stretch>
            </p:blipFill>
            <p:spPr>
              <a:xfrm>
                <a:off x="593664" y="3156544"/>
                <a:ext cx="248040" cy="19800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30" name="Pismo odręczne 29">
                <a:extLst>
                  <a:ext uri="{FF2B5EF4-FFF2-40B4-BE49-F238E27FC236}">
                    <a16:creationId xmlns:a16="http://schemas.microsoft.com/office/drawing/2014/main" id="{07C20B24-1D89-EB16-F50F-E2A005057AC7}"/>
                  </a:ext>
                </a:extLst>
              </p14:cNvPr>
              <p14:cNvContentPartPr/>
              <p14:nvPr/>
            </p14:nvContentPartPr>
            <p14:xfrm>
              <a:off x="676104" y="3319264"/>
              <a:ext cx="33840" cy="64080"/>
            </p14:xfrm>
          </p:contentPart>
        </mc:Choice>
        <mc:Fallback xmlns="">
          <p:pic>
            <p:nvPicPr>
              <p:cNvPr id="30" name="Pismo odręczne 29">
                <a:extLst>
                  <a:ext uri="{FF2B5EF4-FFF2-40B4-BE49-F238E27FC236}">
                    <a16:creationId xmlns:a16="http://schemas.microsoft.com/office/drawing/2014/main" id="{07C20B24-1D89-EB16-F50F-E2A005057AC7}"/>
                  </a:ext>
                </a:extLst>
              </p:cNvPr>
              <p:cNvPicPr/>
              <p:nvPr/>
            </p:nvPicPr>
            <p:blipFill>
              <a:blip r:embed="rId29"/>
              <a:stretch>
                <a:fillRect/>
              </a:stretch>
            </p:blipFill>
            <p:spPr>
              <a:xfrm>
                <a:off x="658104" y="3301264"/>
                <a:ext cx="69480" cy="99720"/>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31" name="Pismo odręczne 30">
                <a:extLst>
                  <a:ext uri="{FF2B5EF4-FFF2-40B4-BE49-F238E27FC236}">
                    <a16:creationId xmlns:a16="http://schemas.microsoft.com/office/drawing/2014/main" id="{16140EA2-5968-0BE3-40EF-29ABE007DEB6}"/>
                  </a:ext>
                </a:extLst>
              </p14:cNvPr>
              <p14:cNvContentPartPr/>
              <p14:nvPr/>
            </p14:nvContentPartPr>
            <p14:xfrm>
              <a:off x="703464" y="3678184"/>
              <a:ext cx="149760" cy="37080"/>
            </p14:xfrm>
          </p:contentPart>
        </mc:Choice>
        <mc:Fallback xmlns="">
          <p:pic>
            <p:nvPicPr>
              <p:cNvPr id="31" name="Pismo odręczne 30">
                <a:extLst>
                  <a:ext uri="{FF2B5EF4-FFF2-40B4-BE49-F238E27FC236}">
                    <a16:creationId xmlns:a16="http://schemas.microsoft.com/office/drawing/2014/main" id="{16140EA2-5968-0BE3-40EF-29ABE007DEB6}"/>
                  </a:ext>
                </a:extLst>
              </p:cNvPr>
              <p:cNvPicPr/>
              <p:nvPr/>
            </p:nvPicPr>
            <p:blipFill>
              <a:blip r:embed="rId31"/>
              <a:stretch>
                <a:fillRect/>
              </a:stretch>
            </p:blipFill>
            <p:spPr>
              <a:xfrm>
                <a:off x="667824" y="3606184"/>
                <a:ext cx="221400" cy="18072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32" name="Pismo odręczne 31">
                <a:extLst>
                  <a:ext uri="{FF2B5EF4-FFF2-40B4-BE49-F238E27FC236}">
                    <a16:creationId xmlns:a16="http://schemas.microsoft.com/office/drawing/2014/main" id="{1FDA60DD-B9D2-D24E-9B4A-DDE26E81D56D}"/>
                  </a:ext>
                </a:extLst>
              </p14:cNvPr>
              <p14:cNvContentPartPr/>
              <p14:nvPr/>
            </p14:nvContentPartPr>
            <p14:xfrm>
              <a:off x="346344" y="3443104"/>
              <a:ext cx="457560" cy="492840"/>
            </p14:xfrm>
          </p:contentPart>
        </mc:Choice>
        <mc:Fallback xmlns="">
          <p:pic>
            <p:nvPicPr>
              <p:cNvPr id="32" name="Pismo odręczne 31">
                <a:extLst>
                  <a:ext uri="{FF2B5EF4-FFF2-40B4-BE49-F238E27FC236}">
                    <a16:creationId xmlns:a16="http://schemas.microsoft.com/office/drawing/2014/main" id="{1FDA60DD-B9D2-D24E-9B4A-DDE26E81D56D}"/>
                  </a:ext>
                </a:extLst>
              </p:cNvPr>
              <p:cNvPicPr/>
              <p:nvPr/>
            </p:nvPicPr>
            <p:blipFill>
              <a:blip r:embed="rId33"/>
              <a:stretch>
                <a:fillRect/>
              </a:stretch>
            </p:blipFill>
            <p:spPr>
              <a:xfrm>
                <a:off x="310704" y="3371104"/>
                <a:ext cx="529200" cy="63648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33" name="Pismo odręczne 32">
                <a:extLst>
                  <a:ext uri="{FF2B5EF4-FFF2-40B4-BE49-F238E27FC236}">
                    <a16:creationId xmlns:a16="http://schemas.microsoft.com/office/drawing/2014/main" id="{947D0A83-61EB-55ED-0828-CB98BACE63DA}"/>
                  </a:ext>
                </a:extLst>
              </p14:cNvPr>
              <p14:cNvContentPartPr/>
              <p14:nvPr/>
            </p14:nvContentPartPr>
            <p14:xfrm>
              <a:off x="411144" y="3607624"/>
              <a:ext cx="4178880" cy="2980440"/>
            </p14:xfrm>
          </p:contentPart>
        </mc:Choice>
        <mc:Fallback xmlns="">
          <p:pic>
            <p:nvPicPr>
              <p:cNvPr id="33" name="Pismo odręczne 32">
                <a:extLst>
                  <a:ext uri="{FF2B5EF4-FFF2-40B4-BE49-F238E27FC236}">
                    <a16:creationId xmlns:a16="http://schemas.microsoft.com/office/drawing/2014/main" id="{947D0A83-61EB-55ED-0828-CB98BACE63DA}"/>
                  </a:ext>
                </a:extLst>
              </p:cNvPr>
              <p:cNvPicPr/>
              <p:nvPr/>
            </p:nvPicPr>
            <p:blipFill>
              <a:blip r:embed="rId35"/>
              <a:stretch>
                <a:fillRect/>
              </a:stretch>
            </p:blipFill>
            <p:spPr>
              <a:xfrm>
                <a:off x="375504" y="3535624"/>
                <a:ext cx="4250520" cy="3124080"/>
              </a:xfrm>
              <a:prstGeom prst="rect">
                <a:avLst/>
              </a:prstGeom>
            </p:spPr>
          </p:pic>
        </mc:Fallback>
      </mc:AlternateContent>
      <mc:AlternateContent xmlns:mc="http://schemas.openxmlformats.org/markup-compatibility/2006" xmlns:p14="http://schemas.microsoft.com/office/powerpoint/2010/main">
        <mc:Choice Requires="p14">
          <p:contentPart p14:bwMode="auto" r:id="rId36">
            <p14:nvContentPartPr>
              <p14:cNvPr id="34" name="Pismo odręczne 33">
                <a:extLst>
                  <a:ext uri="{FF2B5EF4-FFF2-40B4-BE49-F238E27FC236}">
                    <a16:creationId xmlns:a16="http://schemas.microsoft.com/office/drawing/2014/main" id="{BA7766D0-5FAD-36BB-6BA6-28962B7D17BE}"/>
                  </a:ext>
                </a:extLst>
              </p14:cNvPr>
              <p14:cNvContentPartPr/>
              <p14:nvPr/>
            </p14:nvContentPartPr>
            <p14:xfrm>
              <a:off x="1381344" y="3742624"/>
              <a:ext cx="6134760" cy="2877120"/>
            </p14:xfrm>
          </p:contentPart>
        </mc:Choice>
        <mc:Fallback xmlns="">
          <p:pic>
            <p:nvPicPr>
              <p:cNvPr id="34" name="Pismo odręczne 33">
                <a:extLst>
                  <a:ext uri="{FF2B5EF4-FFF2-40B4-BE49-F238E27FC236}">
                    <a16:creationId xmlns:a16="http://schemas.microsoft.com/office/drawing/2014/main" id="{BA7766D0-5FAD-36BB-6BA6-28962B7D17BE}"/>
                  </a:ext>
                </a:extLst>
              </p:cNvPr>
              <p:cNvPicPr/>
              <p:nvPr/>
            </p:nvPicPr>
            <p:blipFill>
              <a:blip r:embed="rId37"/>
              <a:stretch>
                <a:fillRect/>
              </a:stretch>
            </p:blipFill>
            <p:spPr>
              <a:xfrm>
                <a:off x="1345704" y="3670624"/>
                <a:ext cx="6206400" cy="3020760"/>
              </a:xfrm>
              <a:prstGeom prst="rect">
                <a:avLst/>
              </a:prstGeom>
            </p:spPr>
          </p:pic>
        </mc:Fallback>
      </mc:AlternateContent>
      <mc:AlternateContent xmlns:mc="http://schemas.openxmlformats.org/markup-compatibility/2006" xmlns:p14="http://schemas.microsoft.com/office/powerpoint/2010/main">
        <mc:Choice Requires="p14">
          <p:contentPart p14:bwMode="auto" r:id="rId38">
            <p14:nvContentPartPr>
              <p14:cNvPr id="35" name="Pismo odręczne 34">
                <a:extLst>
                  <a:ext uri="{FF2B5EF4-FFF2-40B4-BE49-F238E27FC236}">
                    <a16:creationId xmlns:a16="http://schemas.microsoft.com/office/drawing/2014/main" id="{89D81700-26CB-1349-4360-7904FF457F80}"/>
                  </a:ext>
                </a:extLst>
              </p14:cNvPr>
              <p14:cNvContentPartPr/>
              <p14:nvPr/>
            </p14:nvContentPartPr>
            <p14:xfrm>
              <a:off x="433464" y="4187944"/>
              <a:ext cx="10564200" cy="2590200"/>
            </p14:xfrm>
          </p:contentPart>
        </mc:Choice>
        <mc:Fallback xmlns="">
          <p:pic>
            <p:nvPicPr>
              <p:cNvPr id="35" name="Pismo odręczne 34">
                <a:extLst>
                  <a:ext uri="{FF2B5EF4-FFF2-40B4-BE49-F238E27FC236}">
                    <a16:creationId xmlns:a16="http://schemas.microsoft.com/office/drawing/2014/main" id="{89D81700-26CB-1349-4360-7904FF457F80}"/>
                  </a:ext>
                </a:extLst>
              </p:cNvPr>
              <p:cNvPicPr/>
              <p:nvPr/>
            </p:nvPicPr>
            <p:blipFill>
              <a:blip r:embed="rId39"/>
              <a:stretch>
                <a:fillRect/>
              </a:stretch>
            </p:blipFill>
            <p:spPr>
              <a:xfrm>
                <a:off x="397824" y="4115944"/>
                <a:ext cx="10635840" cy="2733840"/>
              </a:xfrm>
              <a:prstGeom prst="rect">
                <a:avLst/>
              </a:prstGeom>
            </p:spPr>
          </p:pic>
        </mc:Fallback>
      </mc:AlternateContent>
      <mc:AlternateContent xmlns:mc="http://schemas.openxmlformats.org/markup-compatibility/2006" xmlns:p14="http://schemas.microsoft.com/office/powerpoint/2010/main">
        <mc:Choice Requires="p14">
          <p:contentPart p14:bwMode="auto" r:id="rId40">
            <p14:nvContentPartPr>
              <p14:cNvPr id="36" name="Pismo odręczne 35">
                <a:extLst>
                  <a:ext uri="{FF2B5EF4-FFF2-40B4-BE49-F238E27FC236}">
                    <a16:creationId xmlns:a16="http://schemas.microsoft.com/office/drawing/2014/main" id="{D612EECF-1AED-6419-1875-22DBC189FF7D}"/>
                  </a:ext>
                </a:extLst>
              </p14:cNvPr>
              <p14:cNvContentPartPr/>
              <p14:nvPr/>
            </p14:nvContentPartPr>
            <p14:xfrm>
              <a:off x="11025744" y="6759784"/>
              <a:ext cx="654840" cy="27720"/>
            </p14:xfrm>
          </p:contentPart>
        </mc:Choice>
        <mc:Fallback xmlns="">
          <p:pic>
            <p:nvPicPr>
              <p:cNvPr id="36" name="Pismo odręczne 35">
                <a:extLst>
                  <a:ext uri="{FF2B5EF4-FFF2-40B4-BE49-F238E27FC236}">
                    <a16:creationId xmlns:a16="http://schemas.microsoft.com/office/drawing/2014/main" id="{D612EECF-1AED-6419-1875-22DBC189FF7D}"/>
                  </a:ext>
                </a:extLst>
              </p:cNvPr>
              <p:cNvPicPr/>
              <p:nvPr/>
            </p:nvPicPr>
            <p:blipFill>
              <a:blip r:embed="rId41"/>
              <a:stretch>
                <a:fillRect/>
              </a:stretch>
            </p:blipFill>
            <p:spPr>
              <a:xfrm>
                <a:off x="10990104" y="6688144"/>
                <a:ext cx="726480" cy="171360"/>
              </a:xfrm>
              <a:prstGeom prst="rect">
                <a:avLst/>
              </a:prstGeom>
            </p:spPr>
          </p:pic>
        </mc:Fallback>
      </mc:AlternateContent>
      <mc:AlternateContent xmlns:mc="http://schemas.openxmlformats.org/markup-compatibility/2006" xmlns:p14="http://schemas.microsoft.com/office/powerpoint/2010/main">
        <mc:Choice Requires="p14">
          <p:contentPart p14:bwMode="auto" r:id="rId42">
            <p14:nvContentPartPr>
              <p14:cNvPr id="37" name="Pismo odręczne 36">
                <a:extLst>
                  <a:ext uri="{FF2B5EF4-FFF2-40B4-BE49-F238E27FC236}">
                    <a16:creationId xmlns:a16="http://schemas.microsoft.com/office/drawing/2014/main" id="{C4DD88EB-1EAF-1C5F-C9B3-D0CA466CF250}"/>
                  </a:ext>
                </a:extLst>
              </p14:cNvPr>
              <p14:cNvContentPartPr/>
              <p14:nvPr/>
            </p14:nvContentPartPr>
            <p14:xfrm>
              <a:off x="11637744" y="6775984"/>
              <a:ext cx="178560" cy="13680"/>
            </p14:xfrm>
          </p:contentPart>
        </mc:Choice>
        <mc:Fallback xmlns="">
          <p:pic>
            <p:nvPicPr>
              <p:cNvPr id="37" name="Pismo odręczne 36">
                <a:extLst>
                  <a:ext uri="{FF2B5EF4-FFF2-40B4-BE49-F238E27FC236}">
                    <a16:creationId xmlns:a16="http://schemas.microsoft.com/office/drawing/2014/main" id="{C4DD88EB-1EAF-1C5F-C9B3-D0CA466CF250}"/>
                  </a:ext>
                </a:extLst>
              </p:cNvPr>
              <p:cNvPicPr/>
              <p:nvPr/>
            </p:nvPicPr>
            <p:blipFill>
              <a:blip r:embed="rId43"/>
              <a:stretch>
                <a:fillRect/>
              </a:stretch>
            </p:blipFill>
            <p:spPr>
              <a:xfrm>
                <a:off x="11601744" y="6704344"/>
                <a:ext cx="250200" cy="157320"/>
              </a:xfrm>
              <a:prstGeom prst="rect">
                <a:avLst/>
              </a:prstGeom>
            </p:spPr>
          </p:pic>
        </mc:Fallback>
      </mc:AlternateContent>
      <mc:AlternateContent xmlns:mc="http://schemas.openxmlformats.org/markup-compatibility/2006" xmlns:p14="http://schemas.microsoft.com/office/powerpoint/2010/main">
        <mc:Choice Requires="p14">
          <p:contentPart p14:bwMode="auto" r:id="rId44">
            <p14:nvContentPartPr>
              <p14:cNvPr id="38" name="Pismo odręczne 37">
                <a:extLst>
                  <a:ext uri="{FF2B5EF4-FFF2-40B4-BE49-F238E27FC236}">
                    <a16:creationId xmlns:a16="http://schemas.microsoft.com/office/drawing/2014/main" id="{E91ECFF9-DF42-0B13-F17E-191EB8D76416}"/>
                  </a:ext>
                </a:extLst>
              </p14:cNvPr>
              <p14:cNvContentPartPr/>
              <p14:nvPr/>
            </p14:nvContentPartPr>
            <p14:xfrm>
              <a:off x="5728344" y="4400704"/>
              <a:ext cx="4125960" cy="2313720"/>
            </p14:xfrm>
          </p:contentPart>
        </mc:Choice>
        <mc:Fallback xmlns="">
          <p:pic>
            <p:nvPicPr>
              <p:cNvPr id="38" name="Pismo odręczne 37">
                <a:extLst>
                  <a:ext uri="{FF2B5EF4-FFF2-40B4-BE49-F238E27FC236}">
                    <a16:creationId xmlns:a16="http://schemas.microsoft.com/office/drawing/2014/main" id="{E91ECFF9-DF42-0B13-F17E-191EB8D76416}"/>
                  </a:ext>
                </a:extLst>
              </p:cNvPr>
              <p:cNvPicPr/>
              <p:nvPr/>
            </p:nvPicPr>
            <p:blipFill>
              <a:blip r:embed="rId45"/>
              <a:stretch>
                <a:fillRect/>
              </a:stretch>
            </p:blipFill>
            <p:spPr>
              <a:xfrm>
                <a:off x="5692704" y="4329064"/>
                <a:ext cx="4197600" cy="2457360"/>
              </a:xfrm>
              <a:prstGeom prst="rect">
                <a:avLst/>
              </a:prstGeom>
            </p:spPr>
          </p:pic>
        </mc:Fallback>
      </mc:AlternateContent>
      <mc:AlternateContent xmlns:mc="http://schemas.openxmlformats.org/markup-compatibility/2006" xmlns:p14="http://schemas.microsoft.com/office/powerpoint/2010/main">
        <mc:Choice Requires="p14">
          <p:contentPart p14:bwMode="auto" r:id="rId46">
            <p14:nvContentPartPr>
              <p14:cNvPr id="39" name="Pismo odręczne 38">
                <a:extLst>
                  <a:ext uri="{FF2B5EF4-FFF2-40B4-BE49-F238E27FC236}">
                    <a16:creationId xmlns:a16="http://schemas.microsoft.com/office/drawing/2014/main" id="{984E43D4-8837-2A6C-C17B-F4C2FBE2061F}"/>
                  </a:ext>
                </a:extLst>
              </p14:cNvPr>
              <p14:cNvContentPartPr/>
              <p14:nvPr/>
            </p14:nvContentPartPr>
            <p14:xfrm>
              <a:off x="7833984" y="5091184"/>
              <a:ext cx="1939680" cy="1611360"/>
            </p14:xfrm>
          </p:contentPart>
        </mc:Choice>
        <mc:Fallback xmlns="">
          <p:pic>
            <p:nvPicPr>
              <p:cNvPr id="39" name="Pismo odręczne 38">
                <a:extLst>
                  <a:ext uri="{FF2B5EF4-FFF2-40B4-BE49-F238E27FC236}">
                    <a16:creationId xmlns:a16="http://schemas.microsoft.com/office/drawing/2014/main" id="{984E43D4-8837-2A6C-C17B-F4C2FBE2061F}"/>
                  </a:ext>
                </a:extLst>
              </p:cNvPr>
              <p:cNvPicPr/>
              <p:nvPr/>
            </p:nvPicPr>
            <p:blipFill>
              <a:blip r:embed="rId47"/>
              <a:stretch>
                <a:fillRect/>
              </a:stretch>
            </p:blipFill>
            <p:spPr>
              <a:xfrm>
                <a:off x="7797984" y="5019544"/>
                <a:ext cx="2011320" cy="1755000"/>
              </a:xfrm>
              <a:prstGeom prst="rect">
                <a:avLst/>
              </a:prstGeom>
            </p:spPr>
          </p:pic>
        </mc:Fallback>
      </mc:AlternateContent>
      <mc:AlternateContent xmlns:mc="http://schemas.openxmlformats.org/markup-compatibility/2006" xmlns:p14="http://schemas.microsoft.com/office/powerpoint/2010/main">
        <mc:Choice Requires="p14">
          <p:contentPart p14:bwMode="auto" r:id="rId48">
            <p14:nvContentPartPr>
              <p14:cNvPr id="40" name="Pismo odręczne 39">
                <a:extLst>
                  <a:ext uri="{FF2B5EF4-FFF2-40B4-BE49-F238E27FC236}">
                    <a16:creationId xmlns:a16="http://schemas.microsoft.com/office/drawing/2014/main" id="{E1F034FD-7C47-9C4F-E4E3-1AD2AEF1C33B}"/>
                  </a:ext>
                </a:extLst>
              </p14:cNvPr>
              <p14:cNvContentPartPr/>
              <p14:nvPr/>
            </p14:nvContentPartPr>
            <p14:xfrm>
              <a:off x="1523184" y="3475864"/>
              <a:ext cx="99360" cy="14760"/>
            </p14:xfrm>
          </p:contentPart>
        </mc:Choice>
        <mc:Fallback xmlns="">
          <p:pic>
            <p:nvPicPr>
              <p:cNvPr id="40" name="Pismo odręczne 39">
                <a:extLst>
                  <a:ext uri="{FF2B5EF4-FFF2-40B4-BE49-F238E27FC236}">
                    <a16:creationId xmlns:a16="http://schemas.microsoft.com/office/drawing/2014/main" id="{E1F034FD-7C47-9C4F-E4E3-1AD2AEF1C33B}"/>
                  </a:ext>
                </a:extLst>
              </p:cNvPr>
              <p:cNvPicPr/>
              <p:nvPr/>
            </p:nvPicPr>
            <p:blipFill>
              <a:blip r:embed="rId49"/>
              <a:stretch>
                <a:fillRect/>
              </a:stretch>
            </p:blipFill>
            <p:spPr>
              <a:xfrm>
                <a:off x="1487184" y="3403864"/>
                <a:ext cx="171000" cy="158400"/>
              </a:xfrm>
              <a:prstGeom prst="rect">
                <a:avLst/>
              </a:prstGeom>
            </p:spPr>
          </p:pic>
        </mc:Fallback>
      </mc:AlternateContent>
      <mc:AlternateContent xmlns:mc="http://schemas.openxmlformats.org/markup-compatibility/2006" xmlns:p14="http://schemas.microsoft.com/office/powerpoint/2010/main">
        <mc:Choice Requires="p14">
          <p:contentPart p14:bwMode="auto" r:id="rId50">
            <p14:nvContentPartPr>
              <p14:cNvPr id="41" name="Pismo odręczne 40">
                <a:extLst>
                  <a:ext uri="{FF2B5EF4-FFF2-40B4-BE49-F238E27FC236}">
                    <a16:creationId xmlns:a16="http://schemas.microsoft.com/office/drawing/2014/main" id="{9EFB65C9-8B21-3B61-44C1-6FDD503D0F94}"/>
                  </a:ext>
                </a:extLst>
              </p14:cNvPr>
              <p14:cNvContentPartPr/>
              <p14:nvPr/>
            </p14:nvContentPartPr>
            <p14:xfrm>
              <a:off x="1550544" y="3477664"/>
              <a:ext cx="518040" cy="107640"/>
            </p14:xfrm>
          </p:contentPart>
        </mc:Choice>
        <mc:Fallback xmlns="">
          <p:pic>
            <p:nvPicPr>
              <p:cNvPr id="41" name="Pismo odręczne 40">
                <a:extLst>
                  <a:ext uri="{FF2B5EF4-FFF2-40B4-BE49-F238E27FC236}">
                    <a16:creationId xmlns:a16="http://schemas.microsoft.com/office/drawing/2014/main" id="{9EFB65C9-8B21-3B61-44C1-6FDD503D0F94}"/>
                  </a:ext>
                </a:extLst>
              </p:cNvPr>
              <p:cNvPicPr/>
              <p:nvPr/>
            </p:nvPicPr>
            <p:blipFill>
              <a:blip r:embed="rId51"/>
              <a:stretch>
                <a:fillRect/>
              </a:stretch>
            </p:blipFill>
            <p:spPr>
              <a:xfrm>
                <a:off x="1514904" y="3405664"/>
                <a:ext cx="589680" cy="251280"/>
              </a:xfrm>
              <a:prstGeom prst="rect">
                <a:avLst/>
              </a:prstGeom>
            </p:spPr>
          </p:pic>
        </mc:Fallback>
      </mc:AlternateContent>
      <mc:AlternateContent xmlns:mc="http://schemas.openxmlformats.org/markup-compatibility/2006" xmlns:p14="http://schemas.microsoft.com/office/powerpoint/2010/main">
        <mc:Choice Requires="p14">
          <p:contentPart p14:bwMode="auto" r:id="rId52">
            <p14:nvContentPartPr>
              <p14:cNvPr id="42" name="Pismo odręczne 41">
                <a:extLst>
                  <a:ext uri="{FF2B5EF4-FFF2-40B4-BE49-F238E27FC236}">
                    <a16:creationId xmlns:a16="http://schemas.microsoft.com/office/drawing/2014/main" id="{26F3F267-BAC8-1ED8-9835-4D4B6B63FF19}"/>
                  </a:ext>
                </a:extLst>
              </p14:cNvPr>
              <p14:cNvContentPartPr/>
              <p14:nvPr/>
            </p14:nvContentPartPr>
            <p14:xfrm>
              <a:off x="1912704" y="3570544"/>
              <a:ext cx="81000" cy="1080"/>
            </p14:xfrm>
          </p:contentPart>
        </mc:Choice>
        <mc:Fallback xmlns="">
          <p:pic>
            <p:nvPicPr>
              <p:cNvPr id="42" name="Pismo odręczne 41">
                <a:extLst>
                  <a:ext uri="{FF2B5EF4-FFF2-40B4-BE49-F238E27FC236}">
                    <a16:creationId xmlns:a16="http://schemas.microsoft.com/office/drawing/2014/main" id="{26F3F267-BAC8-1ED8-9835-4D4B6B63FF19}"/>
                  </a:ext>
                </a:extLst>
              </p:cNvPr>
              <p:cNvPicPr/>
              <p:nvPr/>
            </p:nvPicPr>
            <p:blipFill>
              <a:blip r:embed="rId53"/>
              <a:stretch>
                <a:fillRect/>
              </a:stretch>
            </p:blipFill>
            <p:spPr>
              <a:xfrm>
                <a:off x="1877064" y="3498904"/>
                <a:ext cx="152640" cy="144720"/>
              </a:xfrm>
              <a:prstGeom prst="rect">
                <a:avLst/>
              </a:prstGeom>
            </p:spPr>
          </p:pic>
        </mc:Fallback>
      </mc:AlternateContent>
      <mc:AlternateContent xmlns:mc="http://schemas.openxmlformats.org/markup-compatibility/2006" xmlns:p14="http://schemas.microsoft.com/office/powerpoint/2010/main">
        <mc:Choice Requires="p14">
          <p:contentPart p14:bwMode="auto" r:id="rId54">
            <p14:nvContentPartPr>
              <p14:cNvPr id="43" name="Pismo odręczne 42">
                <a:extLst>
                  <a:ext uri="{FF2B5EF4-FFF2-40B4-BE49-F238E27FC236}">
                    <a16:creationId xmlns:a16="http://schemas.microsoft.com/office/drawing/2014/main" id="{1926CCCE-CCC8-044D-C7F7-B95B189E46C4}"/>
                  </a:ext>
                </a:extLst>
              </p14:cNvPr>
              <p14:cNvContentPartPr/>
              <p14:nvPr/>
            </p14:nvContentPartPr>
            <p14:xfrm>
              <a:off x="1541904" y="3460024"/>
              <a:ext cx="6410880" cy="704520"/>
            </p14:xfrm>
          </p:contentPart>
        </mc:Choice>
        <mc:Fallback xmlns="">
          <p:pic>
            <p:nvPicPr>
              <p:cNvPr id="43" name="Pismo odręczne 42">
                <a:extLst>
                  <a:ext uri="{FF2B5EF4-FFF2-40B4-BE49-F238E27FC236}">
                    <a16:creationId xmlns:a16="http://schemas.microsoft.com/office/drawing/2014/main" id="{1926CCCE-CCC8-044D-C7F7-B95B189E46C4}"/>
                  </a:ext>
                </a:extLst>
              </p:cNvPr>
              <p:cNvPicPr/>
              <p:nvPr/>
            </p:nvPicPr>
            <p:blipFill>
              <a:blip r:embed="rId55"/>
              <a:stretch>
                <a:fillRect/>
              </a:stretch>
            </p:blipFill>
            <p:spPr>
              <a:xfrm>
                <a:off x="1506264" y="3388024"/>
                <a:ext cx="6482520" cy="848160"/>
              </a:xfrm>
              <a:prstGeom prst="rect">
                <a:avLst/>
              </a:prstGeom>
            </p:spPr>
          </p:pic>
        </mc:Fallback>
      </mc:AlternateContent>
      <mc:AlternateContent xmlns:mc="http://schemas.openxmlformats.org/markup-compatibility/2006" xmlns:p14="http://schemas.microsoft.com/office/powerpoint/2010/main">
        <mc:Choice Requires="p14">
          <p:contentPart p14:bwMode="auto" r:id="rId56">
            <p14:nvContentPartPr>
              <p14:cNvPr id="15" name="Pismo odręczne 14">
                <a:extLst>
                  <a:ext uri="{FF2B5EF4-FFF2-40B4-BE49-F238E27FC236}">
                    <a16:creationId xmlns:a16="http://schemas.microsoft.com/office/drawing/2014/main" id="{5028AB35-90F8-09A4-04BE-6A97BCC31F5B}"/>
                  </a:ext>
                </a:extLst>
              </p14:cNvPr>
              <p14:cNvContentPartPr/>
              <p14:nvPr/>
            </p14:nvContentPartPr>
            <p14:xfrm>
              <a:off x="7601424" y="4417624"/>
              <a:ext cx="12960" cy="113760"/>
            </p14:xfrm>
          </p:contentPart>
        </mc:Choice>
        <mc:Fallback xmlns="">
          <p:pic>
            <p:nvPicPr>
              <p:cNvPr id="15" name="Pismo odręczne 14">
                <a:extLst>
                  <a:ext uri="{FF2B5EF4-FFF2-40B4-BE49-F238E27FC236}">
                    <a16:creationId xmlns:a16="http://schemas.microsoft.com/office/drawing/2014/main" id="{5028AB35-90F8-09A4-04BE-6A97BCC31F5B}"/>
                  </a:ext>
                </a:extLst>
              </p:cNvPr>
              <p:cNvPicPr/>
              <p:nvPr/>
            </p:nvPicPr>
            <p:blipFill>
              <a:blip r:embed="rId57"/>
              <a:stretch>
                <a:fillRect/>
              </a:stretch>
            </p:blipFill>
            <p:spPr>
              <a:xfrm>
                <a:off x="7592424" y="4408984"/>
                <a:ext cx="30600" cy="131400"/>
              </a:xfrm>
              <a:prstGeom prst="rect">
                <a:avLst/>
              </a:prstGeom>
            </p:spPr>
          </p:pic>
        </mc:Fallback>
      </mc:AlternateContent>
      <mc:AlternateContent xmlns:mc="http://schemas.openxmlformats.org/markup-compatibility/2006" xmlns:p14="http://schemas.microsoft.com/office/powerpoint/2010/main">
        <mc:Choice Requires="p14">
          <p:contentPart p14:bwMode="auto" r:id="rId58">
            <p14:nvContentPartPr>
              <p14:cNvPr id="16" name="Pismo odręczne 15">
                <a:extLst>
                  <a:ext uri="{FF2B5EF4-FFF2-40B4-BE49-F238E27FC236}">
                    <a16:creationId xmlns:a16="http://schemas.microsoft.com/office/drawing/2014/main" id="{D6150104-A040-2E7E-9521-528F70A982EB}"/>
                  </a:ext>
                </a:extLst>
              </p14:cNvPr>
              <p14:cNvContentPartPr/>
              <p14:nvPr/>
            </p14:nvContentPartPr>
            <p14:xfrm>
              <a:off x="7596024" y="4282624"/>
              <a:ext cx="14760" cy="72360"/>
            </p14:xfrm>
          </p:contentPart>
        </mc:Choice>
        <mc:Fallback xmlns="">
          <p:pic>
            <p:nvPicPr>
              <p:cNvPr id="16" name="Pismo odręczne 15">
                <a:extLst>
                  <a:ext uri="{FF2B5EF4-FFF2-40B4-BE49-F238E27FC236}">
                    <a16:creationId xmlns:a16="http://schemas.microsoft.com/office/drawing/2014/main" id="{D6150104-A040-2E7E-9521-528F70A982EB}"/>
                  </a:ext>
                </a:extLst>
              </p:cNvPr>
              <p:cNvPicPr/>
              <p:nvPr/>
            </p:nvPicPr>
            <p:blipFill>
              <a:blip r:embed="rId59"/>
              <a:stretch>
                <a:fillRect/>
              </a:stretch>
            </p:blipFill>
            <p:spPr>
              <a:xfrm>
                <a:off x="7587384" y="4273984"/>
                <a:ext cx="32400" cy="90000"/>
              </a:xfrm>
              <a:prstGeom prst="rect">
                <a:avLst/>
              </a:prstGeom>
            </p:spPr>
          </p:pic>
        </mc:Fallback>
      </mc:AlternateContent>
      <mc:AlternateContent xmlns:mc="http://schemas.openxmlformats.org/markup-compatibility/2006" xmlns:p14="http://schemas.microsoft.com/office/powerpoint/2010/main">
        <mc:Choice Requires="p14">
          <p:contentPart p14:bwMode="auto" r:id="rId60">
            <p14:nvContentPartPr>
              <p14:cNvPr id="22" name="Pismo odręczne 21">
                <a:extLst>
                  <a:ext uri="{FF2B5EF4-FFF2-40B4-BE49-F238E27FC236}">
                    <a16:creationId xmlns:a16="http://schemas.microsoft.com/office/drawing/2014/main" id="{F6D19EFD-BDFD-20CB-2785-711A61C27F75}"/>
                  </a:ext>
                </a:extLst>
              </p14:cNvPr>
              <p14:cNvContentPartPr/>
              <p14:nvPr/>
            </p14:nvContentPartPr>
            <p14:xfrm>
              <a:off x="7599984" y="4134664"/>
              <a:ext cx="4680" cy="60480"/>
            </p14:xfrm>
          </p:contentPart>
        </mc:Choice>
        <mc:Fallback xmlns="">
          <p:pic>
            <p:nvPicPr>
              <p:cNvPr id="22" name="Pismo odręczne 21">
                <a:extLst>
                  <a:ext uri="{FF2B5EF4-FFF2-40B4-BE49-F238E27FC236}">
                    <a16:creationId xmlns:a16="http://schemas.microsoft.com/office/drawing/2014/main" id="{F6D19EFD-BDFD-20CB-2785-711A61C27F75}"/>
                  </a:ext>
                </a:extLst>
              </p:cNvPr>
              <p:cNvPicPr/>
              <p:nvPr/>
            </p:nvPicPr>
            <p:blipFill>
              <a:blip r:embed="rId61"/>
              <a:stretch>
                <a:fillRect/>
              </a:stretch>
            </p:blipFill>
            <p:spPr>
              <a:xfrm>
                <a:off x="7590984" y="4126024"/>
                <a:ext cx="22320" cy="78120"/>
              </a:xfrm>
              <a:prstGeom prst="rect">
                <a:avLst/>
              </a:prstGeom>
            </p:spPr>
          </p:pic>
        </mc:Fallback>
      </mc:AlternateContent>
      <mc:AlternateContent xmlns:mc="http://schemas.openxmlformats.org/markup-compatibility/2006" xmlns:p14="http://schemas.microsoft.com/office/powerpoint/2010/main">
        <mc:Choice Requires="p14">
          <p:contentPart p14:bwMode="auto" r:id="rId62">
            <p14:nvContentPartPr>
              <p14:cNvPr id="45" name="Pismo odręczne 44">
                <a:extLst>
                  <a:ext uri="{FF2B5EF4-FFF2-40B4-BE49-F238E27FC236}">
                    <a16:creationId xmlns:a16="http://schemas.microsoft.com/office/drawing/2014/main" id="{0274AD50-C930-0F46-8BBF-DD8ED0E5D406}"/>
                  </a:ext>
                </a:extLst>
              </p14:cNvPr>
              <p14:cNvContentPartPr/>
              <p14:nvPr/>
            </p14:nvContentPartPr>
            <p14:xfrm>
              <a:off x="7584864" y="3983464"/>
              <a:ext cx="7560" cy="42840"/>
            </p14:xfrm>
          </p:contentPart>
        </mc:Choice>
        <mc:Fallback xmlns="">
          <p:pic>
            <p:nvPicPr>
              <p:cNvPr id="45" name="Pismo odręczne 44">
                <a:extLst>
                  <a:ext uri="{FF2B5EF4-FFF2-40B4-BE49-F238E27FC236}">
                    <a16:creationId xmlns:a16="http://schemas.microsoft.com/office/drawing/2014/main" id="{0274AD50-C930-0F46-8BBF-DD8ED0E5D406}"/>
                  </a:ext>
                </a:extLst>
              </p:cNvPr>
              <p:cNvPicPr/>
              <p:nvPr/>
            </p:nvPicPr>
            <p:blipFill>
              <a:blip r:embed="rId63"/>
              <a:stretch>
                <a:fillRect/>
              </a:stretch>
            </p:blipFill>
            <p:spPr>
              <a:xfrm>
                <a:off x="7576224" y="3974464"/>
                <a:ext cx="25200" cy="60480"/>
              </a:xfrm>
              <a:prstGeom prst="rect">
                <a:avLst/>
              </a:prstGeom>
            </p:spPr>
          </p:pic>
        </mc:Fallback>
      </mc:AlternateContent>
      <mc:AlternateContent xmlns:mc="http://schemas.openxmlformats.org/markup-compatibility/2006" xmlns:p14="http://schemas.microsoft.com/office/powerpoint/2010/main">
        <mc:Choice Requires="p14">
          <p:contentPart p14:bwMode="auto" r:id="rId64">
            <p14:nvContentPartPr>
              <p14:cNvPr id="46" name="Pismo odręczne 45">
                <a:extLst>
                  <a:ext uri="{FF2B5EF4-FFF2-40B4-BE49-F238E27FC236}">
                    <a16:creationId xmlns:a16="http://schemas.microsoft.com/office/drawing/2014/main" id="{7A25AEF7-9AFD-F2BD-BEE1-440E726CCEE1}"/>
                  </a:ext>
                </a:extLst>
              </p14:cNvPr>
              <p14:cNvContentPartPr/>
              <p14:nvPr/>
            </p14:nvContentPartPr>
            <p14:xfrm>
              <a:off x="7583784" y="3864664"/>
              <a:ext cx="11520" cy="33840"/>
            </p14:xfrm>
          </p:contentPart>
        </mc:Choice>
        <mc:Fallback xmlns="">
          <p:pic>
            <p:nvPicPr>
              <p:cNvPr id="46" name="Pismo odręczne 45">
                <a:extLst>
                  <a:ext uri="{FF2B5EF4-FFF2-40B4-BE49-F238E27FC236}">
                    <a16:creationId xmlns:a16="http://schemas.microsoft.com/office/drawing/2014/main" id="{7A25AEF7-9AFD-F2BD-BEE1-440E726CCEE1}"/>
                  </a:ext>
                </a:extLst>
              </p:cNvPr>
              <p:cNvPicPr/>
              <p:nvPr/>
            </p:nvPicPr>
            <p:blipFill>
              <a:blip r:embed="rId65"/>
              <a:stretch>
                <a:fillRect/>
              </a:stretch>
            </p:blipFill>
            <p:spPr>
              <a:xfrm>
                <a:off x="7574784" y="3856024"/>
                <a:ext cx="29160" cy="51480"/>
              </a:xfrm>
              <a:prstGeom prst="rect">
                <a:avLst/>
              </a:prstGeom>
            </p:spPr>
          </p:pic>
        </mc:Fallback>
      </mc:AlternateContent>
      <mc:AlternateContent xmlns:mc="http://schemas.openxmlformats.org/markup-compatibility/2006" xmlns:p14="http://schemas.microsoft.com/office/powerpoint/2010/main">
        <mc:Choice Requires="p14">
          <p:contentPart p14:bwMode="auto" r:id="rId66">
            <p14:nvContentPartPr>
              <p14:cNvPr id="47" name="Pismo odręczne 46">
                <a:extLst>
                  <a:ext uri="{FF2B5EF4-FFF2-40B4-BE49-F238E27FC236}">
                    <a16:creationId xmlns:a16="http://schemas.microsoft.com/office/drawing/2014/main" id="{1BAB0242-A344-DBCA-598C-C6E4753A5672}"/>
                  </a:ext>
                </a:extLst>
              </p14:cNvPr>
              <p14:cNvContentPartPr/>
              <p14:nvPr/>
            </p14:nvContentPartPr>
            <p14:xfrm>
              <a:off x="7580904" y="3737584"/>
              <a:ext cx="5040" cy="41040"/>
            </p14:xfrm>
          </p:contentPart>
        </mc:Choice>
        <mc:Fallback xmlns="">
          <p:pic>
            <p:nvPicPr>
              <p:cNvPr id="47" name="Pismo odręczne 46">
                <a:extLst>
                  <a:ext uri="{FF2B5EF4-FFF2-40B4-BE49-F238E27FC236}">
                    <a16:creationId xmlns:a16="http://schemas.microsoft.com/office/drawing/2014/main" id="{1BAB0242-A344-DBCA-598C-C6E4753A5672}"/>
                  </a:ext>
                </a:extLst>
              </p:cNvPr>
              <p:cNvPicPr/>
              <p:nvPr/>
            </p:nvPicPr>
            <p:blipFill>
              <a:blip r:embed="rId67"/>
              <a:stretch>
                <a:fillRect/>
              </a:stretch>
            </p:blipFill>
            <p:spPr>
              <a:xfrm>
                <a:off x="7572264" y="3728944"/>
                <a:ext cx="22680" cy="58680"/>
              </a:xfrm>
              <a:prstGeom prst="rect">
                <a:avLst/>
              </a:prstGeom>
            </p:spPr>
          </p:pic>
        </mc:Fallback>
      </mc:AlternateContent>
      <mc:AlternateContent xmlns:mc="http://schemas.openxmlformats.org/markup-compatibility/2006" xmlns:p14="http://schemas.microsoft.com/office/powerpoint/2010/main">
        <mc:Choice Requires="p14">
          <p:contentPart p14:bwMode="auto" r:id="rId68">
            <p14:nvContentPartPr>
              <p14:cNvPr id="48" name="Pismo odręczne 47">
                <a:extLst>
                  <a:ext uri="{FF2B5EF4-FFF2-40B4-BE49-F238E27FC236}">
                    <a16:creationId xmlns:a16="http://schemas.microsoft.com/office/drawing/2014/main" id="{269C4768-949E-3BDB-0C64-625FF3753B48}"/>
                  </a:ext>
                </a:extLst>
              </p14:cNvPr>
              <p14:cNvContentPartPr/>
              <p14:nvPr/>
            </p14:nvContentPartPr>
            <p14:xfrm>
              <a:off x="7550304" y="3613744"/>
              <a:ext cx="6840" cy="22680"/>
            </p14:xfrm>
          </p:contentPart>
        </mc:Choice>
        <mc:Fallback xmlns="">
          <p:pic>
            <p:nvPicPr>
              <p:cNvPr id="48" name="Pismo odręczne 47">
                <a:extLst>
                  <a:ext uri="{FF2B5EF4-FFF2-40B4-BE49-F238E27FC236}">
                    <a16:creationId xmlns:a16="http://schemas.microsoft.com/office/drawing/2014/main" id="{269C4768-949E-3BDB-0C64-625FF3753B48}"/>
                  </a:ext>
                </a:extLst>
              </p:cNvPr>
              <p:cNvPicPr/>
              <p:nvPr/>
            </p:nvPicPr>
            <p:blipFill>
              <a:blip r:embed="rId69"/>
              <a:stretch>
                <a:fillRect/>
              </a:stretch>
            </p:blipFill>
            <p:spPr>
              <a:xfrm>
                <a:off x="7541304" y="3605104"/>
                <a:ext cx="24480" cy="40320"/>
              </a:xfrm>
              <a:prstGeom prst="rect">
                <a:avLst/>
              </a:prstGeom>
            </p:spPr>
          </p:pic>
        </mc:Fallback>
      </mc:AlternateContent>
      <mc:AlternateContent xmlns:mc="http://schemas.openxmlformats.org/markup-compatibility/2006" xmlns:p14="http://schemas.microsoft.com/office/powerpoint/2010/main">
        <mc:Choice Requires="p14">
          <p:contentPart p14:bwMode="auto" r:id="rId70">
            <p14:nvContentPartPr>
              <p14:cNvPr id="49" name="Pismo odręczne 48">
                <a:extLst>
                  <a:ext uri="{FF2B5EF4-FFF2-40B4-BE49-F238E27FC236}">
                    <a16:creationId xmlns:a16="http://schemas.microsoft.com/office/drawing/2014/main" id="{EE665A1E-47A1-99DE-3D09-37D004DCAFE9}"/>
                  </a:ext>
                </a:extLst>
              </p14:cNvPr>
              <p14:cNvContentPartPr/>
              <p14:nvPr/>
            </p14:nvContentPartPr>
            <p14:xfrm>
              <a:off x="7539864" y="3514384"/>
              <a:ext cx="3600" cy="20160"/>
            </p14:xfrm>
          </p:contentPart>
        </mc:Choice>
        <mc:Fallback xmlns="">
          <p:pic>
            <p:nvPicPr>
              <p:cNvPr id="49" name="Pismo odręczne 48">
                <a:extLst>
                  <a:ext uri="{FF2B5EF4-FFF2-40B4-BE49-F238E27FC236}">
                    <a16:creationId xmlns:a16="http://schemas.microsoft.com/office/drawing/2014/main" id="{EE665A1E-47A1-99DE-3D09-37D004DCAFE9}"/>
                  </a:ext>
                </a:extLst>
              </p:cNvPr>
              <p:cNvPicPr/>
              <p:nvPr/>
            </p:nvPicPr>
            <p:blipFill>
              <a:blip r:embed="rId71"/>
              <a:stretch>
                <a:fillRect/>
              </a:stretch>
            </p:blipFill>
            <p:spPr>
              <a:xfrm>
                <a:off x="7530864" y="3505384"/>
                <a:ext cx="21240" cy="37800"/>
              </a:xfrm>
              <a:prstGeom prst="rect">
                <a:avLst/>
              </a:prstGeom>
            </p:spPr>
          </p:pic>
        </mc:Fallback>
      </mc:AlternateContent>
      <mc:AlternateContent xmlns:mc="http://schemas.openxmlformats.org/markup-compatibility/2006" xmlns:p14="http://schemas.microsoft.com/office/powerpoint/2010/main">
        <mc:Choice Requires="p14">
          <p:contentPart p14:bwMode="auto" r:id="rId72">
            <p14:nvContentPartPr>
              <p14:cNvPr id="61" name="Pismo odręczne 60">
                <a:extLst>
                  <a:ext uri="{FF2B5EF4-FFF2-40B4-BE49-F238E27FC236}">
                    <a16:creationId xmlns:a16="http://schemas.microsoft.com/office/drawing/2014/main" id="{6A08F723-C78A-0D4A-4FC3-7C14A7FB0B23}"/>
                  </a:ext>
                </a:extLst>
              </p14:cNvPr>
              <p14:cNvContentPartPr/>
              <p14:nvPr/>
            </p14:nvContentPartPr>
            <p14:xfrm>
              <a:off x="1440744" y="2804104"/>
              <a:ext cx="168480" cy="151200"/>
            </p14:xfrm>
          </p:contentPart>
        </mc:Choice>
        <mc:Fallback xmlns="">
          <p:pic>
            <p:nvPicPr>
              <p:cNvPr id="61" name="Pismo odręczne 60">
                <a:extLst>
                  <a:ext uri="{FF2B5EF4-FFF2-40B4-BE49-F238E27FC236}">
                    <a16:creationId xmlns:a16="http://schemas.microsoft.com/office/drawing/2014/main" id="{6A08F723-C78A-0D4A-4FC3-7C14A7FB0B23}"/>
                  </a:ext>
                </a:extLst>
              </p:cNvPr>
              <p:cNvPicPr/>
              <p:nvPr/>
            </p:nvPicPr>
            <p:blipFill>
              <a:blip r:embed="rId73"/>
              <a:stretch>
                <a:fillRect/>
              </a:stretch>
            </p:blipFill>
            <p:spPr>
              <a:xfrm>
                <a:off x="1431744" y="2795104"/>
                <a:ext cx="186120" cy="168840"/>
              </a:xfrm>
              <a:prstGeom prst="rect">
                <a:avLst/>
              </a:prstGeom>
            </p:spPr>
          </p:pic>
        </mc:Fallback>
      </mc:AlternateContent>
      <mc:AlternateContent xmlns:mc="http://schemas.openxmlformats.org/markup-compatibility/2006" xmlns:p14="http://schemas.microsoft.com/office/powerpoint/2010/main">
        <mc:Choice Requires="p14">
          <p:contentPart p14:bwMode="auto" r:id="rId74">
            <p14:nvContentPartPr>
              <p14:cNvPr id="73" name="Pismo odręczne 72">
                <a:extLst>
                  <a:ext uri="{FF2B5EF4-FFF2-40B4-BE49-F238E27FC236}">
                    <a16:creationId xmlns:a16="http://schemas.microsoft.com/office/drawing/2014/main" id="{C1A52A32-85D7-0718-7250-DEF9141AA433}"/>
                  </a:ext>
                </a:extLst>
              </p14:cNvPr>
              <p14:cNvContentPartPr/>
              <p14:nvPr/>
            </p14:nvContentPartPr>
            <p14:xfrm>
              <a:off x="11513904" y="3580624"/>
              <a:ext cx="8280" cy="37800"/>
            </p14:xfrm>
          </p:contentPart>
        </mc:Choice>
        <mc:Fallback xmlns="">
          <p:pic>
            <p:nvPicPr>
              <p:cNvPr id="73" name="Pismo odręczne 72">
                <a:extLst>
                  <a:ext uri="{FF2B5EF4-FFF2-40B4-BE49-F238E27FC236}">
                    <a16:creationId xmlns:a16="http://schemas.microsoft.com/office/drawing/2014/main" id="{C1A52A32-85D7-0718-7250-DEF9141AA433}"/>
                  </a:ext>
                </a:extLst>
              </p:cNvPr>
              <p:cNvPicPr/>
              <p:nvPr/>
            </p:nvPicPr>
            <p:blipFill>
              <a:blip r:embed="rId75"/>
              <a:stretch>
                <a:fillRect/>
              </a:stretch>
            </p:blipFill>
            <p:spPr>
              <a:xfrm>
                <a:off x="11504904" y="3571624"/>
                <a:ext cx="25920" cy="55440"/>
              </a:xfrm>
              <a:prstGeom prst="rect">
                <a:avLst/>
              </a:prstGeom>
            </p:spPr>
          </p:pic>
        </mc:Fallback>
      </mc:AlternateContent>
      <mc:AlternateContent xmlns:mc="http://schemas.openxmlformats.org/markup-compatibility/2006" xmlns:p14="http://schemas.microsoft.com/office/powerpoint/2010/main">
        <mc:Choice Requires="p14">
          <p:contentPart p14:bwMode="auto" r:id="rId76">
            <p14:nvContentPartPr>
              <p14:cNvPr id="89" name="Pismo odręczne 88">
                <a:extLst>
                  <a:ext uri="{FF2B5EF4-FFF2-40B4-BE49-F238E27FC236}">
                    <a16:creationId xmlns:a16="http://schemas.microsoft.com/office/drawing/2014/main" id="{388BCADF-D71E-520B-DFAC-0461714DFDEB}"/>
                  </a:ext>
                </a:extLst>
              </p14:cNvPr>
              <p14:cNvContentPartPr/>
              <p14:nvPr/>
            </p14:nvContentPartPr>
            <p14:xfrm>
              <a:off x="11530824" y="6759784"/>
              <a:ext cx="1800" cy="55440"/>
            </p14:xfrm>
          </p:contentPart>
        </mc:Choice>
        <mc:Fallback xmlns="">
          <p:pic>
            <p:nvPicPr>
              <p:cNvPr id="89" name="Pismo odręczne 88">
                <a:extLst>
                  <a:ext uri="{FF2B5EF4-FFF2-40B4-BE49-F238E27FC236}">
                    <a16:creationId xmlns:a16="http://schemas.microsoft.com/office/drawing/2014/main" id="{388BCADF-D71E-520B-DFAC-0461714DFDEB}"/>
                  </a:ext>
                </a:extLst>
              </p:cNvPr>
              <p:cNvPicPr/>
              <p:nvPr/>
            </p:nvPicPr>
            <p:blipFill>
              <a:blip r:embed="rId77"/>
              <a:stretch>
                <a:fillRect/>
              </a:stretch>
            </p:blipFill>
            <p:spPr>
              <a:xfrm>
                <a:off x="11522184" y="6751144"/>
                <a:ext cx="19440" cy="73080"/>
              </a:xfrm>
              <a:prstGeom prst="rect">
                <a:avLst/>
              </a:prstGeom>
            </p:spPr>
          </p:pic>
        </mc:Fallback>
      </mc:AlternateContent>
      <mc:AlternateContent xmlns:mc="http://schemas.openxmlformats.org/markup-compatibility/2006" xmlns:p14="http://schemas.microsoft.com/office/powerpoint/2010/main">
        <mc:Choice Requires="p14">
          <p:contentPart p14:bwMode="auto" r:id="rId78">
            <p14:nvContentPartPr>
              <p14:cNvPr id="94" name="Pismo odręczne 93">
                <a:extLst>
                  <a:ext uri="{FF2B5EF4-FFF2-40B4-BE49-F238E27FC236}">
                    <a16:creationId xmlns:a16="http://schemas.microsoft.com/office/drawing/2014/main" id="{33A3B24C-AE59-9657-B839-5BE1976EDB20}"/>
                  </a:ext>
                </a:extLst>
              </p14:cNvPr>
              <p14:cNvContentPartPr/>
              <p14:nvPr/>
            </p14:nvContentPartPr>
            <p14:xfrm>
              <a:off x="11843304" y="4540744"/>
              <a:ext cx="136080" cy="757440"/>
            </p14:xfrm>
          </p:contentPart>
        </mc:Choice>
        <mc:Fallback xmlns="">
          <p:pic>
            <p:nvPicPr>
              <p:cNvPr id="94" name="Pismo odręczne 93">
                <a:extLst>
                  <a:ext uri="{FF2B5EF4-FFF2-40B4-BE49-F238E27FC236}">
                    <a16:creationId xmlns:a16="http://schemas.microsoft.com/office/drawing/2014/main" id="{33A3B24C-AE59-9657-B839-5BE1976EDB20}"/>
                  </a:ext>
                </a:extLst>
              </p:cNvPr>
              <p:cNvPicPr/>
              <p:nvPr/>
            </p:nvPicPr>
            <p:blipFill>
              <a:blip r:embed="rId79"/>
              <a:stretch>
                <a:fillRect/>
              </a:stretch>
            </p:blipFill>
            <p:spPr>
              <a:xfrm>
                <a:off x="11807664" y="4469104"/>
                <a:ext cx="207720" cy="901080"/>
              </a:xfrm>
              <a:prstGeom prst="rect">
                <a:avLst/>
              </a:prstGeom>
            </p:spPr>
          </p:pic>
        </mc:Fallback>
      </mc:AlternateContent>
      <mc:AlternateContent xmlns:mc="http://schemas.openxmlformats.org/markup-compatibility/2006" xmlns:p14="http://schemas.microsoft.com/office/powerpoint/2010/main">
        <mc:Choice Requires="p14">
          <p:contentPart p14:bwMode="auto" r:id="rId80">
            <p14:nvContentPartPr>
              <p14:cNvPr id="95" name="Pismo odręczne 94">
                <a:extLst>
                  <a:ext uri="{FF2B5EF4-FFF2-40B4-BE49-F238E27FC236}">
                    <a16:creationId xmlns:a16="http://schemas.microsoft.com/office/drawing/2014/main" id="{67A97E50-DBD2-2F9D-8BB7-22854D2A0C04}"/>
                  </a:ext>
                </a:extLst>
              </p14:cNvPr>
              <p14:cNvContentPartPr/>
              <p14:nvPr/>
            </p14:nvContentPartPr>
            <p14:xfrm>
              <a:off x="11595624" y="4626064"/>
              <a:ext cx="372600" cy="2024280"/>
            </p14:xfrm>
          </p:contentPart>
        </mc:Choice>
        <mc:Fallback xmlns="">
          <p:pic>
            <p:nvPicPr>
              <p:cNvPr id="95" name="Pismo odręczne 94">
                <a:extLst>
                  <a:ext uri="{FF2B5EF4-FFF2-40B4-BE49-F238E27FC236}">
                    <a16:creationId xmlns:a16="http://schemas.microsoft.com/office/drawing/2014/main" id="{67A97E50-DBD2-2F9D-8BB7-22854D2A0C04}"/>
                  </a:ext>
                </a:extLst>
              </p:cNvPr>
              <p:cNvPicPr/>
              <p:nvPr/>
            </p:nvPicPr>
            <p:blipFill>
              <a:blip r:embed="rId81"/>
              <a:stretch>
                <a:fillRect/>
              </a:stretch>
            </p:blipFill>
            <p:spPr>
              <a:xfrm>
                <a:off x="11559984" y="4554064"/>
                <a:ext cx="444240" cy="2167920"/>
              </a:xfrm>
              <a:prstGeom prst="rect">
                <a:avLst/>
              </a:prstGeom>
            </p:spPr>
          </p:pic>
        </mc:Fallback>
      </mc:AlternateContent>
      <mc:AlternateContent xmlns:mc="http://schemas.openxmlformats.org/markup-compatibility/2006" xmlns:p14="http://schemas.microsoft.com/office/powerpoint/2010/main">
        <mc:Choice Requires="p14">
          <p:contentPart p14:bwMode="auto" r:id="rId82">
            <p14:nvContentPartPr>
              <p14:cNvPr id="96" name="Pismo odręczne 95">
                <a:extLst>
                  <a:ext uri="{FF2B5EF4-FFF2-40B4-BE49-F238E27FC236}">
                    <a16:creationId xmlns:a16="http://schemas.microsoft.com/office/drawing/2014/main" id="{0FBFE44D-EBB2-1812-D982-CE02C9A91A89}"/>
                  </a:ext>
                </a:extLst>
              </p14:cNvPr>
              <p14:cNvContentPartPr/>
              <p14:nvPr/>
            </p14:nvContentPartPr>
            <p14:xfrm>
              <a:off x="11532264" y="6393304"/>
              <a:ext cx="383040" cy="116280"/>
            </p14:xfrm>
          </p:contentPart>
        </mc:Choice>
        <mc:Fallback xmlns="">
          <p:pic>
            <p:nvPicPr>
              <p:cNvPr id="96" name="Pismo odręczne 95">
                <a:extLst>
                  <a:ext uri="{FF2B5EF4-FFF2-40B4-BE49-F238E27FC236}">
                    <a16:creationId xmlns:a16="http://schemas.microsoft.com/office/drawing/2014/main" id="{0FBFE44D-EBB2-1812-D982-CE02C9A91A89}"/>
                  </a:ext>
                </a:extLst>
              </p:cNvPr>
              <p:cNvPicPr/>
              <p:nvPr/>
            </p:nvPicPr>
            <p:blipFill>
              <a:blip r:embed="rId83"/>
              <a:stretch>
                <a:fillRect/>
              </a:stretch>
            </p:blipFill>
            <p:spPr>
              <a:xfrm>
                <a:off x="11496264" y="6321664"/>
                <a:ext cx="454680" cy="259920"/>
              </a:xfrm>
              <a:prstGeom prst="rect">
                <a:avLst/>
              </a:prstGeom>
            </p:spPr>
          </p:pic>
        </mc:Fallback>
      </mc:AlternateContent>
      <mc:AlternateContent xmlns:mc="http://schemas.openxmlformats.org/markup-compatibility/2006" xmlns:p14="http://schemas.microsoft.com/office/powerpoint/2010/main">
        <mc:Choice Requires="p14">
          <p:contentPart p14:bwMode="auto" r:id="rId84">
            <p14:nvContentPartPr>
              <p14:cNvPr id="123" name="Pismo odręczne 122">
                <a:extLst>
                  <a:ext uri="{FF2B5EF4-FFF2-40B4-BE49-F238E27FC236}">
                    <a16:creationId xmlns:a16="http://schemas.microsoft.com/office/drawing/2014/main" id="{52ED6831-61B4-C30B-0E6D-47660706CD5B}"/>
                  </a:ext>
                </a:extLst>
              </p14:cNvPr>
              <p14:cNvContentPartPr/>
              <p14:nvPr/>
            </p14:nvContentPartPr>
            <p14:xfrm>
              <a:off x="10884984" y="6691024"/>
              <a:ext cx="2880" cy="43560"/>
            </p14:xfrm>
          </p:contentPart>
        </mc:Choice>
        <mc:Fallback xmlns="">
          <p:pic>
            <p:nvPicPr>
              <p:cNvPr id="123" name="Pismo odręczne 122">
                <a:extLst>
                  <a:ext uri="{FF2B5EF4-FFF2-40B4-BE49-F238E27FC236}">
                    <a16:creationId xmlns:a16="http://schemas.microsoft.com/office/drawing/2014/main" id="{52ED6831-61B4-C30B-0E6D-47660706CD5B}"/>
                  </a:ext>
                </a:extLst>
              </p:cNvPr>
              <p:cNvPicPr/>
              <p:nvPr/>
            </p:nvPicPr>
            <p:blipFill>
              <a:blip r:embed="rId85"/>
              <a:stretch>
                <a:fillRect/>
              </a:stretch>
            </p:blipFill>
            <p:spPr>
              <a:xfrm>
                <a:off x="10875984" y="6682024"/>
                <a:ext cx="20520" cy="61200"/>
              </a:xfrm>
              <a:prstGeom prst="rect">
                <a:avLst/>
              </a:prstGeom>
            </p:spPr>
          </p:pic>
        </mc:Fallback>
      </mc:AlternateContent>
      <mc:AlternateContent xmlns:mc="http://schemas.openxmlformats.org/markup-compatibility/2006" xmlns:p14="http://schemas.microsoft.com/office/powerpoint/2010/main">
        <mc:Choice Requires="p14">
          <p:contentPart p14:bwMode="auto" r:id="rId86">
            <p14:nvContentPartPr>
              <p14:cNvPr id="140" name="Pismo odręczne 139">
                <a:extLst>
                  <a:ext uri="{FF2B5EF4-FFF2-40B4-BE49-F238E27FC236}">
                    <a16:creationId xmlns:a16="http://schemas.microsoft.com/office/drawing/2014/main" id="{3FDED2D1-8DDD-4B39-6A33-1734629CB455}"/>
                  </a:ext>
                </a:extLst>
              </p14:cNvPr>
              <p14:cNvContentPartPr/>
              <p14:nvPr/>
            </p14:nvContentPartPr>
            <p14:xfrm>
              <a:off x="10861224" y="2845504"/>
              <a:ext cx="3600" cy="18720"/>
            </p14:xfrm>
          </p:contentPart>
        </mc:Choice>
        <mc:Fallback xmlns="">
          <p:pic>
            <p:nvPicPr>
              <p:cNvPr id="140" name="Pismo odręczne 139">
                <a:extLst>
                  <a:ext uri="{FF2B5EF4-FFF2-40B4-BE49-F238E27FC236}">
                    <a16:creationId xmlns:a16="http://schemas.microsoft.com/office/drawing/2014/main" id="{3FDED2D1-8DDD-4B39-6A33-1734629CB455}"/>
                  </a:ext>
                </a:extLst>
              </p:cNvPr>
              <p:cNvPicPr/>
              <p:nvPr/>
            </p:nvPicPr>
            <p:blipFill>
              <a:blip r:embed="rId87"/>
              <a:stretch>
                <a:fillRect/>
              </a:stretch>
            </p:blipFill>
            <p:spPr>
              <a:xfrm>
                <a:off x="10852584" y="2836504"/>
                <a:ext cx="21240" cy="36360"/>
              </a:xfrm>
              <a:prstGeom prst="rect">
                <a:avLst/>
              </a:prstGeom>
            </p:spPr>
          </p:pic>
        </mc:Fallback>
      </mc:AlternateContent>
      <mc:AlternateContent xmlns:mc="http://schemas.openxmlformats.org/markup-compatibility/2006" xmlns:p14="http://schemas.microsoft.com/office/powerpoint/2010/main">
        <mc:Choice Requires="p14">
          <p:contentPart p14:bwMode="auto" r:id="rId88">
            <p14:nvContentPartPr>
              <p14:cNvPr id="147" name="Pismo odręczne 146">
                <a:extLst>
                  <a:ext uri="{FF2B5EF4-FFF2-40B4-BE49-F238E27FC236}">
                    <a16:creationId xmlns:a16="http://schemas.microsoft.com/office/drawing/2014/main" id="{ECE2C6D8-B3D7-CB76-D240-DD15342145B1}"/>
                  </a:ext>
                </a:extLst>
              </p14:cNvPr>
              <p14:cNvContentPartPr/>
              <p14:nvPr/>
            </p14:nvContentPartPr>
            <p14:xfrm>
              <a:off x="6850824" y="3590344"/>
              <a:ext cx="4068360" cy="617040"/>
            </p14:xfrm>
          </p:contentPart>
        </mc:Choice>
        <mc:Fallback xmlns="">
          <p:pic>
            <p:nvPicPr>
              <p:cNvPr id="147" name="Pismo odręczne 146">
                <a:extLst>
                  <a:ext uri="{FF2B5EF4-FFF2-40B4-BE49-F238E27FC236}">
                    <a16:creationId xmlns:a16="http://schemas.microsoft.com/office/drawing/2014/main" id="{ECE2C6D8-B3D7-CB76-D240-DD15342145B1}"/>
                  </a:ext>
                </a:extLst>
              </p:cNvPr>
              <p:cNvPicPr/>
              <p:nvPr/>
            </p:nvPicPr>
            <p:blipFill>
              <a:blip r:embed="rId89"/>
              <a:stretch>
                <a:fillRect/>
              </a:stretch>
            </p:blipFill>
            <p:spPr>
              <a:xfrm>
                <a:off x="6814824" y="3518704"/>
                <a:ext cx="4140000" cy="760680"/>
              </a:xfrm>
              <a:prstGeom prst="rect">
                <a:avLst/>
              </a:prstGeom>
            </p:spPr>
          </p:pic>
        </mc:Fallback>
      </mc:AlternateContent>
      <mc:AlternateContent xmlns:mc="http://schemas.openxmlformats.org/markup-compatibility/2006" xmlns:p14="http://schemas.microsoft.com/office/powerpoint/2010/main">
        <mc:Choice Requires="p14">
          <p:contentPart p14:bwMode="auto" r:id="rId90">
            <p14:nvContentPartPr>
              <p14:cNvPr id="148" name="Pismo odręczne 147">
                <a:extLst>
                  <a:ext uri="{FF2B5EF4-FFF2-40B4-BE49-F238E27FC236}">
                    <a16:creationId xmlns:a16="http://schemas.microsoft.com/office/drawing/2014/main" id="{F8900162-5A65-B4BB-7B9F-EB123200B2F1}"/>
                  </a:ext>
                </a:extLst>
              </p14:cNvPr>
              <p14:cNvContentPartPr/>
              <p14:nvPr/>
            </p14:nvContentPartPr>
            <p14:xfrm>
              <a:off x="5797824" y="3574504"/>
              <a:ext cx="6188760" cy="1689120"/>
            </p14:xfrm>
          </p:contentPart>
        </mc:Choice>
        <mc:Fallback xmlns="">
          <p:pic>
            <p:nvPicPr>
              <p:cNvPr id="148" name="Pismo odręczne 147">
                <a:extLst>
                  <a:ext uri="{FF2B5EF4-FFF2-40B4-BE49-F238E27FC236}">
                    <a16:creationId xmlns:a16="http://schemas.microsoft.com/office/drawing/2014/main" id="{F8900162-5A65-B4BB-7B9F-EB123200B2F1}"/>
                  </a:ext>
                </a:extLst>
              </p:cNvPr>
              <p:cNvPicPr/>
              <p:nvPr/>
            </p:nvPicPr>
            <p:blipFill>
              <a:blip r:embed="rId91"/>
              <a:stretch>
                <a:fillRect/>
              </a:stretch>
            </p:blipFill>
            <p:spPr>
              <a:xfrm>
                <a:off x="5761824" y="3502864"/>
                <a:ext cx="6260400" cy="1832760"/>
              </a:xfrm>
              <a:prstGeom prst="rect">
                <a:avLst/>
              </a:prstGeom>
            </p:spPr>
          </p:pic>
        </mc:Fallback>
      </mc:AlternateContent>
      <mc:AlternateContent xmlns:mc="http://schemas.openxmlformats.org/markup-compatibility/2006" xmlns:p14="http://schemas.microsoft.com/office/powerpoint/2010/main">
        <mc:Choice Requires="p14">
          <p:contentPart p14:bwMode="auto" r:id="rId92">
            <p14:nvContentPartPr>
              <p14:cNvPr id="149" name="Pismo odręczne 148">
                <a:extLst>
                  <a:ext uri="{FF2B5EF4-FFF2-40B4-BE49-F238E27FC236}">
                    <a16:creationId xmlns:a16="http://schemas.microsoft.com/office/drawing/2014/main" id="{98F5479E-4771-DB48-B408-6778BF6866BD}"/>
                  </a:ext>
                </a:extLst>
              </p14:cNvPr>
              <p14:cNvContentPartPr/>
              <p14:nvPr/>
            </p14:nvContentPartPr>
            <p14:xfrm>
              <a:off x="8533104" y="4818664"/>
              <a:ext cx="3304080" cy="1917000"/>
            </p14:xfrm>
          </p:contentPart>
        </mc:Choice>
        <mc:Fallback xmlns="">
          <p:pic>
            <p:nvPicPr>
              <p:cNvPr id="149" name="Pismo odręczne 148">
                <a:extLst>
                  <a:ext uri="{FF2B5EF4-FFF2-40B4-BE49-F238E27FC236}">
                    <a16:creationId xmlns:a16="http://schemas.microsoft.com/office/drawing/2014/main" id="{98F5479E-4771-DB48-B408-6778BF6866BD}"/>
                  </a:ext>
                </a:extLst>
              </p:cNvPr>
              <p:cNvPicPr/>
              <p:nvPr/>
            </p:nvPicPr>
            <p:blipFill>
              <a:blip r:embed="rId93"/>
              <a:stretch>
                <a:fillRect/>
              </a:stretch>
            </p:blipFill>
            <p:spPr>
              <a:xfrm>
                <a:off x="8497104" y="4747024"/>
                <a:ext cx="3375720" cy="2060640"/>
              </a:xfrm>
              <a:prstGeom prst="rect">
                <a:avLst/>
              </a:prstGeom>
            </p:spPr>
          </p:pic>
        </mc:Fallback>
      </mc:AlternateContent>
      <mc:AlternateContent xmlns:mc="http://schemas.openxmlformats.org/markup-compatibility/2006" xmlns:p14="http://schemas.microsoft.com/office/powerpoint/2010/main">
        <mc:Choice Requires="p14">
          <p:contentPart p14:bwMode="auto" r:id="rId94">
            <p14:nvContentPartPr>
              <p14:cNvPr id="150" name="Pismo odręczne 149">
                <a:extLst>
                  <a:ext uri="{FF2B5EF4-FFF2-40B4-BE49-F238E27FC236}">
                    <a16:creationId xmlns:a16="http://schemas.microsoft.com/office/drawing/2014/main" id="{4110C468-ECB1-9FDC-090F-9A610BBA1DA9}"/>
                  </a:ext>
                </a:extLst>
              </p14:cNvPr>
              <p14:cNvContentPartPr/>
              <p14:nvPr/>
            </p14:nvContentPartPr>
            <p14:xfrm>
              <a:off x="10592304" y="6487984"/>
              <a:ext cx="1292760" cy="187200"/>
            </p14:xfrm>
          </p:contentPart>
        </mc:Choice>
        <mc:Fallback xmlns="">
          <p:pic>
            <p:nvPicPr>
              <p:cNvPr id="150" name="Pismo odręczne 149">
                <a:extLst>
                  <a:ext uri="{FF2B5EF4-FFF2-40B4-BE49-F238E27FC236}">
                    <a16:creationId xmlns:a16="http://schemas.microsoft.com/office/drawing/2014/main" id="{4110C468-ECB1-9FDC-090F-9A610BBA1DA9}"/>
                  </a:ext>
                </a:extLst>
              </p:cNvPr>
              <p:cNvPicPr/>
              <p:nvPr/>
            </p:nvPicPr>
            <p:blipFill>
              <a:blip r:embed="rId95"/>
              <a:stretch>
                <a:fillRect/>
              </a:stretch>
            </p:blipFill>
            <p:spPr>
              <a:xfrm>
                <a:off x="10556664" y="6415984"/>
                <a:ext cx="1364400" cy="330840"/>
              </a:xfrm>
              <a:prstGeom prst="rect">
                <a:avLst/>
              </a:prstGeom>
            </p:spPr>
          </p:pic>
        </mc:Fallback>
      </mc:AlternateContent>
      <mc:AlternateContent xmlns:mc="http://schemas.openxmlformats.org/markup-compatibility/2006" xmlns:p14="http://schemas.microsoft.com/office/powerpoint/2010/main">
        <mc:Choice Requires="p14">
          <p:contentPart p14:bwMode="auto" r:id="rId96">
            <p14:nvContentPartPr>
              <p14:cNvPr id="151" name="Pismo odręczne 150">
                <a:extLst>
                  <a:ext uri="{FF2B5EF4-FFF2-40B4-BE49-F238E27FC236}">
                    <a16:creationId xmlns:a16="http://schemas.microsoft.com/office/drawing/2014/main" id="{5A366C9C-5741-2E07-0E74-E653EFC3E0A3}"/>
                  </a:ext>
                </a:extLst>
              </p14:cNvPr>
              <p14:cNvContentPartPr/>
              <p14:nvPr/>
            </p14:nvContentPartPr>
            <p14:xfrm>
              <a:off x="8748384" y="5201704"/>
              <a:ext cx="3190680" cy="1394280"/>
            </p14:xfrm>
          </p:contentPart>
        </mc:Choice>
        <mc:Fallback xmlns="">
          <p:pic>
            <p:nvPicPr>
              <p:cNvPr id="151" name="Pismo odręczne 150">
                <a:extLst>
                  <a:ext uri="{FF2B5EF4-FFF2-40B4-BE49-F238E27FC236}">
                    <a16:creationId xmlns:a16="http://schemas.microsoft.com/office/drawing/2014/main" id="{5A366C9C-5741-2E07-0E74-E653EFC3E0A3}"/>
                  </a:ext>
                </a:extLst>
              </p:cNvPr>
              <p:cNvPicPr/>
              <p:nvPr/>
            </p:nvPicPr>
            <p:blipFill>
              <a:blip r:embed="rId97"/>
              <a:stretch>
                <a:fillRect/>
              </a:stretch>
            </p:blipFill>
            <p:spPr>
              <a:xfrm>
                <a:off x="8712744" y="5130064"/>
                <a:ext cx="3262320" cy="1537920"/>
              </a:xfrm>
              <a:prstGeom prst="rect">
                <a:avLst/>
              </a:prstGeom>
            </p:spPr>
          </p:pic>
        </mc:Fallback>
      </mc:AlternateContent>
      <mc:AlternateContent xmlns:mc="http://schemas.openxmlformats.org/markup-compatibility/2006" xmlns:p14="http://schemas.microsoft.com/office/powerpoint/2010/main">
        <mc:Choice Requires="p14">
          <p:contentPart p14:bwMode="auto" r:id="rId98">
            <p14:nvContentPartPr>
              <p14:cNvPr id="152" name="Pismo odręczne 151">
                <a:extLst>
                  <a:ext uri="{FF2B5EF4-FFF2-40B4-BE49-F238E27FC236}">
                    <a16:creationId xmlns:a16="http://schemas.microsoft.com/office/drawing/2014/main" id="{250C900B-6F16-8A25-C5E7-FC80EAF3ED3B}"/>
                  </a:ext>
                </a:extLst>
              </p14:cNvPr>
              <p14:cNvContentPartPr/>
              <p14:nvPr/>
            </p14:nvContentPartPr>
            <p14:xfrm>
              <a:off x="10493304" y="6580504"/>
              <a:ext cx="17640" cy="101160"/>
            </p14:xfrm>
          </p:contentPart>
        </mc:Choice>
        <mc:Fallback xmlns="">
          <p:pic>
            <p:nvPicPr>
              <p:cNvPr id="152" name="Pismo odręczne 151">
                <a:extLst>
                  <a:ext uri="{FF2B5EF4-FFF2-40B4-BE49-F238E27FC236}">
                    <a16:creationId xmlns:a16="http://schemas.microsoft.com/office/drawing/2014/main" id="{250C900B-6F16-8A25-C5E7-FC80EAF3ED3B}"/>
                  </a:ext>
                </a:extLst>
              </p:cNvPr>
              <p:cNvPicPr/>
              <p:nvPr/>
            </p:nvPicPr>
            <p:blipFill>
              <a:blip r:embed="rId99"/>
              <a:stretch>
                <a:fillRect/>
              </a:stretch>
            </p:blipFill>
            <p:spPr>
              <a:xfrm>
                <a:off x="10484304" y="6571504"/>
                <a:ext cx="35280" cy="118800"/>
              </a:xfrm>
              <a:prstGeom prst="rect">
                <a:avLst/>
              </a:prstGeom>
            </p:spPr>
          </p:pic>
        </mc:Fallback>
      </mc:AlternateContent>
      <mc:AlternateContent xmlns:mc="http://schemas.openxmlformats.org/markup-compatibility/2006" xmlns:p14="http://schemas.microsoft.com/office/powerpoint/2010/main">
        <mc:Choice Requires="p14">
          <p:contentPart p14:bwMode="auto" r:id="rId100">
            <p14:nvContentPartPr>
              <p14:cNvPr id="153" name="Pismo odręczne 152">
                <a:extLst>
                  <a:ext uri="{FF2B5EF4-FFF2-40B4-BE49-F238E27FC236}">
                    <a16:creationId xmlns:a16="http://schemas.microsoft.com/office/drawing/2014/main" id="{0F2CCA66-EB0F-6152-2532-719A2CF4E482}"/>
                  </a:ext>
                </a:extLst>
              </p14:cNvPr>
              <p14:cNvContentPartPr/>
              <p14:nvPr/>
            </p14:nvContentPartPr>
            <p14:xfrm>
              <a:off x="10483944" y="6360184"/>
              <a:ext cx="9000" cy="129960"/>
            </p14:xfrm>
          </p:contentPart>
        </mc:Choice>
        <mc:Fallback xmlns="">
          <p:pic>
            <p:nvPicPr>
              <p:cNvPr id="153" name="Pismo odręczne 152">
                <a:extLst>
                  <a:ext uri="{FF2B5EF4-FFF2-40B4-BE49-F238E27FC236}">
                    <a16:creationId xmlns:a16="http://schemas.microsoft.com/office/drawing/2014/main" id="{0F2CCA66-EB0F-6152-2532-719A2CF4E482}"/>
                  </a:ext>
                </a:extLst>
              </p:cNvPr>
              <p:cNvPicPr/>
              <p:nvPr/>
            </p:nvPicPr>
            <p:blipFill>
              <a:blip r:embed="rId101"/>
              <a:stretch>
                <a:fillRect/>
              </a:stretch>
            </p:blipFill>
            <p:spPr>
              <a:xfrm>
                <a:off x="10475304" y="6351184"/>
                <a:ext cx="26640" cy="147600"/>
              </a:xfrm>
              <a:prstGeom prst="rect">
                <a:avLst/>
              </a:prstGeom>
            </p:spPr>
          </p:pic>
        </mc:Fallback>
      </mc:AlternateContent>
      <mc:AlternateContent xmlns:mc="http://schemas.openxmlformats.org/markup-compatibility/2006" xmlns:p14="http://schemas.microsoft.com/office/powerpoint/2010/main">
        <mc:Choice Requires="p14">
          <p:contentPart p14:bwMode="auto" r:id="rId102">
            <p14:nvContentPartPr>
              <p14:cNvPr id="154" name="Pismo odręczne 153">
                <a:extLst>
                  <a:ext uri="{FF2B5EF4-FFF2-40B4-BE49-F238E27FC236}">
                    <a16:creationId xmlns:a16="http://schemas.microsoft.com/office/drawing/2014/main" id="{BC8B1784-A7E9-D301-EE64-8E17AF71D1E9}"/>
                  </a:ext>
                </a:extLst>
              </p14:cNvPr>
              <p14:cNvContentPartPr/>
              <p14:nvPr/>
            </p14:nvContentPartPr>
            <p14:xfrm>
              <a:off x="10453704" y="6138784"/>
              <a:ext cx="13320" cy="90720"/>
            </p14:xfrm>
          </p:contentPart>
        </mc:Choice>
        <mc:Fallback xmlns="">
          <p:pic>
            <p:nvPicPr>
              <p:cNvPr id="154" name="Pismo odręczne 153">
                <a:extLst>
                  <a:ext uri="{FF2B5EF4-FFF2-40B4-BE49-F238E27FC236}">
                    <a16:creationId xmlns:a16="http://schemas.microsoft.com/office/drawing/2014/main" id="{BC8B1784-A7E9-D301-EE64-8E17AF71D1E9}"/>
                  </a:ext>
                </a:extLst>
              </p:cNvPr>
              <p:cNvPicPr/>
              <p:nvPr/>
            </p:nvPicPr>
            <p:blipFill>
              <a:blip r:embed="rId103"/>
              <a:stretch>
                <a:fillRect/>
              </a:stretch>
            </p:blipFill>
            <p:spPr>
              <a:xfrm>
                <a:off x="10445064" y="6129784"/>
                <a:ext cx="30960" cy="108360"/>
              </a:xfrm>
              <a:prstGeom prst="rect">
                <a:avLst/>
              </a:prstGeom>
            </p:spPr>
          </p:pic>
        </mc:Fallback>
      </mc:AlternateContent>
      <mc:AlternateContent xmlns:mc="http://schemas.openxmlformats.org/markup-compatibility/2006" xmlns:p14="http://schemas.microsoft.com/office/powerpoint/2010/main">
        <mc:Choice Requires="p14">
          <p:contentPart p14:bwMode="auto" r:id="rId104">
            <p14:nvContentPartPr>
              <p14:cNvPr id="155" name="Pismo odręczne 154">
                <a:extLst>
                  <a:ext uri="{FF2B5EF4-FFF2-40B4-BE49-F238E27FC236}">
                    <a16:creationId xmlns:a16="http://schemas.microsoft.com/office/drawing/2014/main" id="{2018DDB1-87BB-8315-735E-162039EB8EAB}"/>
                  </a:ext>
                </a:extLst>
              </p14:cNvPr>
              <p14:cNvContentPartPr/>
              <p14:nvPr/>
            </p14:nvContentPartPr>
            <p14:xfrm>
              <a:off x="10441464" y="5909464"/>
              <a:ext cx="3600" cy="111240"/>
            </p14:xfrm>
          </p:contentPart>
        </mc:Choice>
        <mc:Fallback xmlns="">
          <p:pic>
            <p:nvPicPr>
              <p:cNvPr id="155" name="Pismo odręczne 154">
                <a:extLst>
                  <a:ext uri="{FF2B5EF4-FFF2-40B4-BE49-F238E27FC236}">
                    <a16:creationId xmlns:a16="http://schemas.microsoft.com/office/drawing/2014/main" id="{2018DDB1-87BB-8315-735E-162039EB8EAB}"/>
                  </a:ext>
                </a:extLst>
              </p:cNvPr>
              <p:cNvPicPr/>
              <p:nvPr/>
            </p:nvPicPr>
            <p:blipFill>
              <a:blip r:embed="rId105"/>
              <a:stretch>
                <a:fillRect/>
              </a:stretch>
            </p:blipFill>
            <p:spPr>
              <a:xfrm>
                <a:off x="10432464" y="5900464"/>
                <a:ext cx="21240" cy="128880"/>
              </a:xfrm>
              <a:prstGeom prst="rect">
                <a:avLst/>
              </a:prstGeom>
            </p:spPr>
          </p:pic>
        </mc:Fallback>
      </mc:AlternateContent>
      <mc:AlternateContent xmlns:mc="http://schemas.openxmlformats.org/markup-compatibility/2006" xmlns:p14="http://schemas.microsoft.com/office/powerpoint/2010/main">
        <mc:Choice Requires="p14">
          <p:contentPart p14:bwMode="auto" r:id="rId106">
            <p14:nvContentPartPr>
              <p14:cNvPr id="156" name="Pismo odręczne 155">
                <a:extLst>
                  <a:ext uri="{FF2B5EF4-FFF2-40B4-BE49-F238E27FC236}">
                    <a16:creationId xmlns:a16="http://schemas.microsoft.com/office/drawing/2014/main" id="{9D0640AD-5770-3C45-C959-1522874DB0C8}"/>
                  </a:ext>
                </a:extLst>
              </p14:cNvPr>
              <p14:cNvContentPartPr/>
              <p14:nvPr/>
            </p14:nvContentPartPr>
            <p14:xfrm>
              <a:off x="10417704" y="5632264"/>
              <a:ext cx="10080" cy="100080"/>
            </p14:xfrm>
          </p:contentPart>
        </mc:Choice>
        <mc:Fallback xmlns="">
          <p:pic>
            <p:nvPicPr>
              <p:cNvPr id="156" name="Pismo odręczne 155">
                <a:extLst>
                  <a:ext uri="{FF2B5EF4-FFF2-40B4-BE49-F238E27FC236}">
                    <a16:creationId xmlns:a16="http://schemas.microsoft.com/office/drawing/2014/main" id="{9D0640AD-5770-3C45-C959-1522874DB0C8}"/>
                  </a:ext>
                </a:extLst>
              </p:cNvPr>
              <p:cNvPicPr/>
              <p:nvPr/>
            </p:nvPicPr>
            <p:blipFill>
              <a:blip r:embed="rId107"/>
              <a:stretch>
                <a:fillRect/>
              </a:stretch>
            </p:blipFill>
            <p:spPr>
              <a:xfrm>
                <a:off x="10409064" y="5623624"/>
                <a:ext cx="27720" cy="117720"/>
              </a:xfrm>
              <a:prstGeom prst="rect">
                <a:avLst/>
              </a:prstGeom>
            </p:spPr>
          </p:pic>
        </mc:Fallback>
      </mc:AlternateContent>
      <mc:AlternateContent xmlns:mc="http://schemas.openxmlformats.org/markup-compatibility/2006" xmlns:p14="http://schemas.microsoft.com/office/powerpoint/2010/main">
        <mc:Choice Requires="p14">
          <p:contentPart p14:bwMode="auto" r:id="rId108">
            <p14:nvContentPartPr>
              <p14:cNvPr id="157" name="Pismo odręczne 156">
                <a:extLst>
                  <a:ext uri="{FF2B5EF4-FFF2-40B4-BE49-F238E27FC236}">
                    <a16:creationId xmlns:a16="http://schemas.microsoft.com/office/drawing/2014/main" id="{9271A102-1213-F6D7-B582-BBB663655C46}"/>
                  </a:ext>
                </a:extLst>
              </p14:cNvPr>
              <p14:cNvContentPartPr/>
              <p14:nvPr/>
            </p14:nvContentPartPr>
            <p14:xfrm>
              <a:off x="10404744" y="5340304"/>
              <a:ext cx="5760" cy="124200"/>
            </p14:xfrm>
          </p:contentPart>
        </mc:Choice>
        <mc:Fallback xmlns="">
          <p:pic>
            <p:nvPicPr>
              <p:cNvPr id="157" name="Pismo odręczne 156">
                <a:extLst>
                  <a:ext uri="{FF2B5EF4-FFF2-40B4-BE49-F238E27FC236}">
                    <a16:creationId xmlns:a16="http://schemas.microsoft.com/office/drawing/2014/main" id="{9271A102-1213-F6D7-B582-BBB663655C46}"/>
                  </a:ext>
                </a:extLst>
              </p:cNvPr>
              <p:cNvPicPr/>
              <p:nvPr/>
            </p:nvPicPr>
            <p:blipFill>
              <a:blip r:embed="rId109"/>
              <a:stretch>
                <a:fillRect/>
              </a:stretch>
            </p:blipFill>
            <p:spPr>
              <a:xfrm>
                <a:off x="10395744" y="5331304"/>
                <a:ext cx="23400" cy="141840"/>
              </a:xfrm>
              <a:prstGeom prst="rect">
                <a:avLst/>
              </a:prstGeom>
            </p:spPr>
          </p:pic>
        </mc:Fallback>
      </mc:AlternateContent>
      <mc:AlternateContent xmlns:mc="http://schemas.openxmlformats.org/markup-compatibility/2006" xmlns:p14="http://schemas.microsoft.com/office/powerpoint/2010/main">
        <mc:Choice Requires="p14">
          <p:contentPart p14:bwMode="auto" r:id="rId110">
            <p14:nvContentPartPr>
              <p14:cNvPr id="158" name="Pismo odręczne 157">
                <a:extLst>
                  <a:ext uri="{FF2B5EF4-FFF2-40B4-BE49-F238E27FC236}">
                    <a16:creationId xmlns:a16="http://schemas.microsoft.com/office/drawing/2014/main" id="{BB962B0E-D12A-BCC0-9FC9-081F8864771A}"/>
                  </a:ext>
                </a:extLst>
              </p14:cNvPr>
              <p14:cNvContentPartPr/>
              <p14:nvPr/>
            </p14:nvContentPartPr>
            <p14:xfrm>
              <a:off x="10380624" y="5035024"/>
              <a:ext cx="19080" cy="164880"/>
            </p14:xfrm>
          </p:contentPart>
        </mc:Choice>
        <mc:Fallback xmlns="">
          <p:pic>
            <p:nvPicPr>
              <p:cNvPr id="158" name="Pismo odręczne 157">
                <a:extLst>
                  <a:ext uri="{FF2B5EF4-FFF2-40B4-BE49-F238E27FC236}">
                    <a16:creationId xmlns:a16="http://schemas.microsoft.com/office/drawing/2014/main" id="{BB962B0E-D12A-BCC0-9FC9-081F8864771A}"/>
                  </a:ext>
                </a:extLst>
              </p:cNvPr>
              <p:cNvPicPr/>
              <p:nvPr/>
            </p:nvPicPr>
            <p:blipFill>
              <a:blip r:embed="rId111"/>
              <a:stretch>
                <a:fillRect/>
              </a:stretch>
            </p:blipFill>
            <p:spPr>
              <a:xfrm>
                <a:off x="10371624" y="5026024"/>
                <a:ext cx="36720" cy="182520"/>
              </a:xfrm>
              <a:prstGeom prst="rect">
                <a:avLst/>
              </a:prstGeom>
            </p:spPr>
          </p:pic>
        </mc:Fallback>
      </mc:AlternateContent>
      <mc:AlternateContent xmlns:mc="http://schemas.openxmlformats.org/markup-compatibility/2006" xmlns:p14="http://schemas.microsoft.com/office/powerpoint/2010/main">
        <mc:Choice Requires="p14">
          <p:contentPart p14:bwMode="auto" r:id="rId112">
            <p14:nvContentPartPr>
              <p14:cNvPr id="159" name="Pismo odręczne 158">
                <a:extLst>
                  <a:ext uri="{FF2B5EF4-FFF2-40B4-BE49-F238E27FC236}">
                    <a16:creationId xmlns:a16="http://schemas.microsoft.com/office/drawing/2014/main" id="{2FB85C19-314C-0752-48DD-5EE5DF226F63}"/>
                  </a:ext>
                </a:extLst>
              </p14:cNvPr>
              <p14:cNvContentPartPr/>
              <p14:nvPr/>
            </p14:nvContentPartPr>
            <p14:xfrm>
              <a:off x="10379904" y="4721104"/>
              <a:ext cx="10080" cy="127440"/>
            </p14:xfrm>
          </p:contentPart>
        </mc:Choice>
        <mc:Fallback xmlns="">
          <p:pic>
            <p:nvPicPr>
              <p:cNvPr id="159" name="Pismo odręczne 158">
                <a:extLst>
                  <a:ext uri="{FF2B5EF4-FFF2-40B4-BE49-F238E27FC236}">
                    <a16:creationId xmlns:a16="http://schemas.microsoft.com/office/drawing/2014/main" id="{2FB85C19-314C-0752-48DD-5EE5DF226F63}"/>
                  </a:ext>
                </a:extLst>
              </p:cNvPr>
              <p:cNvPicPr/>
              <p:nvPr/>
            </p:nvPicPr>
            <p:blipFill>
              <a:blip r:embed="rId113"/>
              <a:stretch>
                <a:fillRect/>
              </a:stretch>
            </p:blipFill>
            <p:spPr>
              <a:xfrm>
                <a:off x="10370904" y="4712104"/>
                <a:ext cx="27720" cy="145080"/>
              </a:xfrm>
              <a:prstGeom prst="rect">
                <a:avLst/>
              </a:prstGeom>
            </p:spPr>
          </p:pic>
        </mc:Fallback>
      </mc:AlternateContent>
      <mc:AlternateContent xmlns:mc="http://schemas.openxmlformats.org/markup-compatibility/2006" xmlns:p14="http://schemas.microsoft.com/office/powerpoint/2010/main">
        <mc:Choice Requires="p14">
          <p:contentPart p14:bwMode="auto" r:id="rId114">
            <p14:nvContentPartPr>
              <p14:cNvPr id="160" name="Pismo odręczne 159">
                <a:extLst>
                  <a:ext uri="{FF2B5EF4-FFF2-40B4-BE49-F238E27FC236}">
                    <a16:creationId xmlns:a16="http://schemas.microsoft.com/office/drawing/2014/main" id="{44169F42-EBA3-30E7-5A57-70E18EE683BB}"/>
                  </a:ext>
                </a:extLst>
              </p14:cNvPr>
              <p14:cNvContentPartPr/>
              <p14:nvPr/>
            </p14:nvContentPartPr>
            <p14:xfrm>
              <a:off x="10348584" y="4482064"/>
              <a:ext cx="8640" cy="96840"/>
            </p14:xfrm>
          </p:contentPart>
        </mc:Choice>
        <mc:Fallback xmlns="">
          <p:pic>
            <p:nvPicPr>
              <p:cNvPr id="160" name="Pismo odręczne 159">
                <a:extLst>
                  <a:ext uri="{FF2B5EF4-FFF2-40B4-BE49-F238E27FC236}">
                    <a16:creationId xmlns:a16="http://schemas.microsoft.com/office/drawing/2014/main" id="{44169F42-EBA3-30E7-5A57-70E18EE683BB}"/>
                  </a:ext>
                </a:extLst>
              </p:cNvPr>
              <p:cNvPicPr/>
              <p:nvPr/>
            </p:nvPicPr>
            <p:blipFill>
              <a:blip r:embed="rId115"/>
              <a:stretch>
                <a:fillRect/>
              </a:stretch>
            </p:blipFill>
            <p:spPr>
              <a:xfrm>
                <a:off x="10339584" y="4473064"/>
                <a:ext cx="26280" cy="114480"/>
              </a:xfrm>
              <a:prstGeom prst="rect">
                <a:avLst/>
              </a:prstGeom>
            </p:spPr>
          </p:pic>
        </mc:Fallback>
      </mc:AlternateContent>
      <mc:AlternateContent xmlns:mc="http://schemas.openxmlformats.org/markup-compatibility/2006" xmlns:p14="http://schemas.microsoft.com/office/powerpoint/2010/main">
        <mc:Choice Requires="p14">
          <p:contentPart p14:bwMode="auto" r:id="rId116">
            <p14:nvContentPartPr>
              <p14:cNvPr id="161" name="Pismo odręczne 160">
                <a:extLst>
                  <a:ext uri="{FF2B5EF4-FFF2-40B4-BE49-F238E27FC236}">
                    <a16:creationId xmlns:a16="http://schemas.microsoft.com/office/drawing/2014/main" id="{B39C5865-F667-C89C-EA85-F6D11C368FC9}"/>
                  </a:ext>
                </a:extLst>
              </p14:cNvPr>
              <p14:cNvContentPartPr/>
              <p14:nvPr/>
            </p14:nvContentPartPr>
            <p14:xfrm>
              <a:off x="10343184" y="4213504"/>
              <a:ext cx="11520" cy="105120"/>
            </p14:xfrm>
          </p:contentPart>
        </mc:Choice>
        <mc:Fallback xmlns="">
          <p:pic>
            <p:nvPicPr>
              <p:cNvPr id="161" name="Pismo odręczne 160">
                <a:extLst>
                  <a:ext uri="{FF2B5EF4-FFF2-40B4-BE49-F238E27FC236}">
                    <a16:creationId xmlns:a16="http://schemas.microsoft.com/office/drawing/2014/main" id="{B39C5865-F667-C89C-EA85-F6D11C368FC9}"/>
                  </a:ext>
                </a:extLst>
              </p:cNvPr>
              <p:cNvPicPr/>
              <p:nvPr/>
            </p:nvPicPr>
            <p:blipFill>
              <a:blip r:embed="rId117"/>
              <a:stretch>
                <a:fillRect/>
              </a:stretch>
            </p:blipFill>
            <p:spPr>
              <a:xfrm>
                <a:off x="10334184" y="4204504"/>
                <a:ext cx="29160" cy="122760"/>
              </a:xfrm>
              <a:prstGeom prst="rect">
                <a:avLst/>
              </a:prstGeom>
            </p:spPr>
          </p:pic>
        </mc:Fallback>
      </mc:AlternateContent>
      <mc:AlternateContent xmlns:mc="http://schemas.openxmlformats.org/markup-compatibility/2006" xmlns:p14="http://schemas.microsoft.com/office/powerpoint/2010/main">
        <mc:Choice Requires="p14">
          <p:contentPart p14:bwMode="auto" r:id="rId118">
            <p14:nvContentPartPr>
              <p14:cNvPr id="162" name="Pismo odręczne 161">
                <a:extLst>
                  <a:ext uri="{FF2B5EF4-FFF2-40B4-BE49-F238E27FC236}">
                    <a16:creationId xmlns:a16="http://schemas.microsoft.com/office/drawing/2014/main" id="{D4EED08E-0D1F-B4AC-BA7E-9028A4C2228A}"/>
                  </a:ext>
                </a:extLst>
              </p14:cNvPr>
              <p14:cNvContentPartPr/>
              <p14:nvPr/>
            </p14:nvContentPartPr>
            <p14:xfrm>
              <a:off x="10329504" y="3988144"/>
              <a:ext cx="10800" cy="129240"/>
            </p14:xfrm>
          </p:contentPart>
        </mc:Choice>
        <mc:Fallback xmlns="">
          <p:pic>
            <p:nvPicPr>
              <p:cNvPr id="162" name="Pismo odręczne 161">
                <a:extLst>
                  <a:ext uri="{FF2B5EF4-FFF2-40B4-BE49-F238E27FC236}">
                    <a16:creationId xmlns:a16="http://schemas.microsoft.com/office/drawing/2014/main" id="{D4EED08E-0D1F-B4AC-BA7E-9028A4C2228A}"/>
                  </a:ext>
                </a:extLst>
              </p:cNvPr>
              <p:cNvPicPr/>
              <p:nvPr/>
            </p:nvPicPr>
            <p:blipFill>
              <a:blip r:embed="rId119"/>
              <a:stretch>
                <a:fillRect/>
              </a:stretch>
            </p:blipFill>
            <p:spPr>
              <a:xfrm>
                <a:off x="10320504" y="3979144"/>
                <a:ext cx="28440" cy="146880"/>
              </a:xfrm>
              <a:prstGeom prst="rect">
                <a:avLst/>
              </a:prstGeom>
            </p:spPr>
          </p:pic>
        </mc:Fallback>
      </mc:AlternateContent>
      <mc:AlternateContent xmlns:mc="http://schemas.openxmlformats.org/markup-compatibility/2006" xmlns:p14="http://schemas.microsoft.com/office/powerpoint/2010/main">
        <mc:Choice Requires="p14">
          <p:contentPart p14:bwMode="auto" r:id="rId120">
            <p14:nvContentPartPr>
              <p14:cNvPr id="163" name="Pismo odręczne 162">
                <a:extLst>
                  <a:ext uri="{FF2B5EF4-FFF2-40B4-BE49-F238E27FC236}">
                    <a16:creationId xmlns:a16="http://schemas.microsoft.com/office/drawing/2014/main" id="{9EA60FD9-FB24-3CAD-06A5-B83E7493DF39}"/>
                  </a:ext>
                </a:extLst>
              </p14:cNvPr>
              <p14:cNvContentPartPr/>
              <p14:nvPr/>
            </p14:nvContentPartPr>
            <p14:xfrm>
              <a:off x="10340664" y="3824704"/>
              <a:ext cx="8280" cy="86040"/>
            </p14:xfrm>
          </p:contentPart>
        </mc:Choice>
        <mc:Fallback xmlns="">
          <p:pic>
            <p:nvPicPr>
              <p:cNvPr id="163" name="Pismo odręczne 162">
                <a:extLst>
                  <a:ext uri="{FF2B5EF4-FFF2-40B4-BE49-F238E27FC236}">
                    <a16:creationId xmlns:a16="http://schemas.microsoft.com/office/drawing/2014/main" id="{9EA60FD9-FB24-3CAD-06A5-B83E7493DF39}"/>
                  </a:ext>
                </a:extLst>
              </p:cNvPr>
              <p:cNvPicPr/>
              <p:nvPr/>
            </p:nvPicPr>
            <p:blipFill>
              <a:blip r:embed="rId121"/>
              <a:stretch>
                <a:fillRect/>
              </a:stretch>
            </p:blipFill>
            <p:spPr>
              <a:xfrm>
                <a:off x="10331664" y="3816064"/>
                <a:ext cx="25920" cy="103680"/>
              </a:xfrm>
              <a:prstGeom prst="rect">
                <a:avLst/>
              </a:prstGeom>
            </p:spPr>
          </p:pic>
        </mc:Fallback>
      </mc:AlternateContent>
      <p:grpSp>
        <p:nvGrpSpPr>
          <p:cNvPr id="166" name="Grupa 165">
            <a:extLst>
              <a:ext uri="{FF2B5EF4-FFF2-40B4-BE49-F238E27FC236}">
                <a16:creationId xmlns:a16="http://schemas.microsoft.com/office/drawing/2014/main" id="{D381210A-789F-97DA-4CF3-125556C52D1C}"/>
              </a:ext>
            </a:extLst>
          </p:cNvPr>
          <p:cNvGrpSpPr/>
          <p:nvPr/>
        </p:nvGrpSpPr>
        <p:grpSpPr>
          <a:xfrm>
            <a:off x="10248864" y="3616624"/>
            <a:ext cx="181440" cy="122400"/>
            <a:chOff x="10248864" y="3616624"/>
            <a:chExt cx="181440" cy="122400"/>
          </a:xfrm>
        </p:grpSpPr>
        <mc:AlternateContent xmlns:mc="http://schemas.openxmlformats.org/markup-compatibility/2006" xmlns:p14="http://schemas.microsoft.com/office/powerpoint/2010/main">
          <mc:Choice Requires="p14">
            <p:contentPart p14:bwMode="auto" r:id="rId122">
              <p14:nvContentPartPr>
                <p14:cNvPr id="164" name="Pismo odręczne 163">
                  <a:extLst>
                    <a:ext uri="{FF2B5EF4-FFF2-40B4-BE49-F238E27FC236}">
                      <a16:creationId xmlns:a16="http://schemas.microsoft.com/office/drawing/2014/main" id="{B5E389F2-8671-3DEF-C4ED-5266839A62BC}"/>
                    </a:ext>
                  </a:extLst>
                </p14:cNvPr>
                <p14:cNvContentPartPr/>
                <p14:nvPr/>
              </p14:nvContentPartPr>
              <p14:xfrm>
                <a:off x="10316904" y="3636784"/>
                <a:ext cx="12600" cy="86040"/>
              </p14:xfrm>
            </p:contentPart>
          </mc:Choice>
          <mc:Fallback xmlns="">
            <p:pic>
              <p:nvPicPr>
                <p:cNvPr id="164" name="Pismo odręczne 163">
                  <a:extLst>
                    <a:ext uri="{FF2B5EF4-FFF2-40B4-BE49-F238E27FC236}">
                      <a16:creationId xmlns:a16="http://schemas.microsoft.com/office/drawing/2014/main" id="{B5E389F2-8671-3DEF-C4ED-5266839A62BC}"/>
                    </a:ext>
                  </a:extLst>
                </p:cNvPr>
                <p:cNvPicPr/>
                <p:nvPr/>
              </p:nvPicPr>
              <p:blipFill>
                <a:blip r:embed="rId123"/>
                <a:stretch>
                  <a:fillRect/>
                </a:stretch>
              </p:blipFill>
              <p:spPr>
                <a:xfrm>
                  <a:off x="10308264" y="3628144"/>
                  <a:ext cx="30240" cy="103680"/>
                </a:xfrm>
                <a:prstGeom prst="rect">
                  <a:avLst/>
                </a:prstGeom>
              </p:spPr>
            </p:pic>
          </mc:Fallback>
        </mc:AlternateContent>
        <mc:AlternateContent xmlns:mc="http://schemas.openxmlformats.org/markup-compatibility/2006" xmlns:p14="http://schemas.microsoft.com/office/powerpoint/2010/main">
          <mc:Choice Requires="p14">
            <p:contentPart p14:bwMode="auto" r:id="rId124">
              <p14:nvContentPartPr>
                <p14:cNvPr id="165" name="Pismo odręczne 164">
                  <a:extLst>
                    <a:ext uri="{FF2B5EF4-FFF2-40B4-BE49-F238E27FC236}">
                      <a16:creationId xmlns:a16="http://schemas.microsoft.com/office/drawing/2014/main" id="{F718DD5A-C476-7D54-9062-01AD5CC42B25}"/>
                    </a:ext>
                  </a:extLst>
                </p14:cNvPr>
                <p14:cNvContentPartPr/>
                <p14:nvPr/>
              </p14:nvContentPartPr>
              <p14:xfrm>
                <a:off x="10248864" y="3616624"/>
                <a:ext cx="181440" cy="122400"/>
              </p14:xfrm>
            </p:contentPart>
          </mc:Choice>
          <mc:Fallback xmlns="">
            <p:pic>
              <p:nvPicPr>
                <p:cNvPr id="165" name="Pismo odręczne 164">
                  <a:extLst>
                    <a:ext uri="{FF2B5EF4-FFF2-40B4-BE49-F238E27FC236}">
                      <a16:creationId xmlns:a16="http://schemas.microsoft.com/office/drawing/2014/main" id="{F718DD5A-C476-7D54-9062-01AD5CC42B25}"/>
                    </a:ext>
                  </a:extLst>
                </p:cNvPr>
                <p:cNvPicPr/>
                <p:nvPr/>
              </p:nvPicPr>
              <p:blipFill>
                <a:blip r:embed="rId125"/>
                <a:stretch>
                  <a:fillRect/>
                </a:stretch>
              </p:blipFill>
              <p:spPr>
                <a:xfrm>
                  <a:off x="10239864" y="3607624"/>
                  <a:ext cx="199080" cy="14004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26">
            <p14:nvContentPartPr>
              <p14:cNvPr id="167" name="Pismo odręczne 166">
                <a:extLst>
                  <a:ext uri="{FF2B5EF4-FFF2-40B4-BE49-F238E27FC236}">
                    <a16:creationId xmlns:a16="http://schemas.microsoft.com/office/drawing/2014/main" id="{9DCC7324-F36C-140F-052C-49603728AFDF}"/>
                  </a:ext>
                </a:extLst>
              </p14:cNvPr>
              <p14:cNvContentPartPr/>
              <p14:nvPr/>
            </p14:nvContentPartPr>
            <p14:xfrm>
              <a:off x="10386384" y="6569344"/>
              <a:ext cx="214200" cy="126720"/>
            </p14:xfrm>
          </p:contentPart>
        </mc:Choice>
        <mc:Fallback xmlns="">
          <p:pic>
            <p:nvPicPr>
              <p:cNvPr id="167" name="Pismo odręczne 166">
                <a:extLst>
                  <a:ext uri="{FF2B5EF4-FFF2-40B4-BE49-F238E27FC236}">
                    <a16:creationId xmlns:a16="http://schemas.microsoft.com/office/drawing/2014/main" id="{9DCC7324-F36C-140F-052C-49603728AFDF}"/>
                  </a:ext>
                </a:extLst>
              </p:cNvPr>
              <p:cNvPicPr/>
              <p:nvPr/>
            </p:nvPicPr>
            <p:blipFill>
              <a:blip r:embed="rId127"/>
              <a:stretch>
                <a:fillRect/>
              </a:stretch>
            </p:blipFill>
            <p:spPr>
              <a:xfrm>
                <a:off x="10377384" y="6560344"/>
                <a:ext cx="231840" cy="144360"/>
              </a:xfrm>
              <a:prstGeom prst="rect">
                <a:avLst/>
              </a:prstGeom>
            </p:spPr>
          </p:pic>
        </mc:Fallback>
      </mc:AlternateContent>
      <p:grpSp>
        <p:nvGrpSpPr>
          <p:cNvPr id="174" name="Grupa 173">
            <a:extLst>
              <a:ext uri="{FF2B5EF4-FFF2-40B4-BE49-F238E27FC236}">
                <a16:creationId xmlns:a16="http://schemas.microsoft.com/office/drawing/2014/main" id="{8DCBEFF0-FD41-48E0-32B2-E1FFBA91264F}"/>
              </a:ext>
            </a:extLst>
          </p:cNvPr>
          <p:cNvGrpSpPr/>
          <p:nvPr/>
        </p:nvGrpSpPr>
        <p:grpSpPr>
          <a:xfrm>
            <a:off x="10527144" y="4858624"/>
            <a:ext cx="848880" cy="168480"/>
            <a:chOff x="10527144" y="4858624"/>
            <a:chExt cx="848880" cy="168480"/>
          </a:xfrm>
        </p:grpSpPr>
        <mc:AlternateContent xmlns:mc="http://schemas.openxmlformats.org/markup-compatibility/2006" xmlns:p14="http://schemas.microsoft.com/office/powerpoint/2010/main">
          <mc:Choice Requires="p14">
            <p:contentPart p14:bwMode="auto" r:id="rId128">
              <p14:nvContentPartPr>
                <p14:cNvPr id="168" name="Pismo odręczne 167">
                  <a:extLst>
                    <a:ext uri="{FF2B5EF4-FFF2-40B4-BE49-F238E27FC236}">
                      <a16:creationId xmlns:a16="http://schemas.microsoft.com/office/drawing/2014/main" id="{2864AF38-3503-744B-0CC9-F2BB822DCD30}"/>
                    </a:ext>
                  </a:extLst>
                </p14:cNvPr>
                <p14:cNvContentPartPr/>
                <p14:nvPr/>
              </p14:nvContentPartPr>
              <p14:xfrm>
                <a:off x="10527144" y="4864384"/>
                <a:ext cx="73800" cy="162720"/>
              </p14:xfrm>
            </p:contentPart>
          </mc:Choice>
          <mc:Fallback xmlns="">
            <p:pic>
              <p:nvPicPr>
                <p:cNvPr id="168" name="Pismo odręczne 167">
                  <a:extLst>
                    <a:ext uri="{FF2B5EF4-FFF2-40B4-BE49-F238E27FC236}">
                      <a16:creationId xmlns:a16="http://schemas.microsoft.com/office/drawing/2014/main" id="{2864AF38-3503-744B-0CC9-F2BB822DCD30}"/>
                    </a:ext>
                  </a:extLst>
                </p:cNvPr>
                <p:cNvPicPr/>
                <p:nvPr/>
              </p:nvPicPr>
              <p:blipFill>
                <a:blip r:embed="rId129"/>
                <a:stretch>
                  <a:fillRect/>
                </a:stretch>
              </p:blipFill>
              <p:spPr>
                <a:xfrm>
                  <a:off x="10518504" y="4855744"/>
                  <a:ext cx="91440" cy="180360"/>
                </a:xfrm>
                <a:prstGeom prst="rect">
                  <a:avLst/>
                </a:prstGeom>
              </p:spPr>
            </p:pic>
          </mc:Fallback>
        </mc:AlternateContent>
        <mc:AlternateContent xmlns:mc="http://schemas.openxmlformats.org/markup-compatibility/2006" xmlns:p14="http://schemas.microsoft.com/office/powerpoint/2010/main">
          <mc:Choice Requires="p14">
            <p:contentPart p14:bwMode="auto" r:id="rId130">
              <p14:nvContentPartPr>
                <p14:cNvPr id="169" name="Pismo odręczne 168">
                  <a:extLst>
                    <a:ext uri="{FF2B5EF4-FFF2-40B4-BE49-F238E27FC236}">
                      <a16:creationId xmlns:a16="http://schemas.microsoft.com/office/drawing/2014/main" id="{86B1F44B-68BA-09BF-2198-55DE02F8C6C4}"/>
                    </a:ext>
                  </a:extLst>
                </p14:cNvPr>
                <p14:cNvContentPartPr/>
                <p14:nvPr/>
              </p14:nvContentPartPr>
              <p14:xfrm>
                <a:off x="10650984" y="4869784"/>
                <a:ext cx="122040" cy="129960"/>
              </p14:xfrm>
            </p:contentPart>
          </mc:Choice>
          <mc:Fallback xmlns="">
            <p:pic>
              <p:nvPicPr>
                <p:cNvPr id="169" name="Pismo odręczne 168">
                  <a:extLst>
                    <a:ext uri="{FF2B5EF4-FFF2-40B4-BE49-F238E27FC236}">
                      <a16:creationId xmlns:a16="http://schemas.microsoft.com/office/drawing/2014/main" id="{86B1F44B-68BA-09BF-2198-55DE02F8C6C4}"/>
                    </a:ext>
                  </a:extLst>
                </p:cNvPr>
                <p:cNvPicPr/>
                <p:nvPr/>
              </p:nvPicPr>
              <p:blipFill>
                <a:blip r:embed="rId131"/>
                <a:stretch>
                  <a:fillRect/>
                </a:stretch>
              </p:blipFill>
              <p:spPr>
                <a:xfrm>
                  <a:off x="10642344" y="4860784"/>
                  <a:ext cx="139680" cy="147600"/>
                </a:xfrm>
                <a:prstGeom prst="rect">
                  <a:avLst/>
                </a:prstGeom>
              </p:spPr>
            </p:pic>
          </mc:Fallback>
        </mc:AlternateContent>
        <mc:AlternateContent xmlns:mc="http://schemas.openxmlformats.org/markup-compatibility/2006" xmlns:p14="http://schemas.microsoft.com/office/powerpoint/2010/main">
          <mc:Choice Requires="p14">
            <p:contentPart p14:bwMode="auto" r:id="rId132">
              <p14:nvContentPartPr>
                <p14:cNvPr id="170" name="Pismo odręczne 169">
                  <a:extLst>
                    <a:ext uri="{FF2B5EF4-FFF2-40B4-BE49-F238E27FC236}">
                      <a16:creationId xmlns:a16="http://schemas.microsoft.com/office/drawing/2014/main" id="{42AB83F9-F5A2-8D78-6D29-36510D47EE6F}"/>
                    </a:ext>
                  </a:extLst>
                </p14:cNvPr>
                <p14:cNvContentPartPr/>
                <p14:nvPr/>
              </p14:nvContentPartPr>
              <p14:xfrm>
                <a:off x="10654224" y="4858624"/>
                <a:ext cx="97200" cy="24120"/>
              </p14:xfrm>
            </p:contentPart>
          </mc:Choice>
          <mc:Fallback xmlns="">
            <p:pic>
              <p:nvPicPr>
                <p:cNvPr id="170" name="Pismo odręczne 169">
                  <a:extLst>
                    <a:ext uri="{FF2B5EF4-FFF2-40B4-BE49-F238E27FC236}">
                      <a16:creationId xmlns:a16="http://schemas.microsoft.com/office/drawing/2014/main" id="{42AB83F9-F5A2-8D78-6D29-36510D47EE6F}"/>
                    </a:ext>
                  </a:extLst>
                </p:cNvPr>
                <p:cNvPicPr/>
                <p:nvPr/>
              </p:nvPicPr>
              <p:blipFill>
                <a:blip r:embed="rId133"/>
                <a:stretch>
                  <a:fillRect/>
                </a:stretch>
              </p:blipFill>
              <p:spPr>
                <a:xfrm>
                  <a:off x="10645584" y="4849984"/>
                  <a:ext cx="114840" cy="41760"/>
                </a:xfrm>
                <a:prstGeom prst="rect">
                  <a:avLst/>
                </a:prstGeom>
              </p:spPr>
            </p:pic>
          </mc:Fallback>
        </mc:AlternateContent>
        <mc:AlternateContent xmlns:mc="http://schemas.openxmlformats.org/markup-compatibility/2006" xmlns:p14="http://schemas.microsoft.com/office/powerpoint/2010/main">
          <mc:Choice Requires="p14">
            <p:contentPart p14:bwMode="auto" r:id="rId134">
              <p14:nvContentPartPr>
                <p14:cNvPr id="171" name="Pismo odręczne 170">
                  <a:extLst>
                    <a:ext uri="{FF2B5EF4-FFF2-40B4-BE49-F238E27FC236}">
                      <a16:creationId xmlns:a16="http://schemas.microsoft.com/office/drawing/2014/main" id="{E6C2B794-758C-7528-110A-E841942B14E1}"/>
                    </a:ext>
                  </a:extLst>
                </p14:cNvPr>
                <p14:cNvContentPartPr/>
                <p14:nvPr/>
              </p14:nvContentPartPr>
              <p14:xfrm>
                <a:off x="10859424" y="4876624"/>
                <a:ext cx="93240" cy="149040"/>
              </p14:xfrm>
            </p:contentPart>
          </mc:Choice>
          <mc:Fallback xmlns="">
            <p:pic>
              <p:nvPicPr>
                <p:cNvPr id="171" name="Pismo odręczne 170">
                  <a:extLst>
                    <a:ext uri="{FF2B5EF4-FFF2-40B4-BE49-F238E27FC236}">
                      <a16:creationId xmlns:a16="http://schemas.microsoft.com/office/drawing/2014/main" id="{E6C2B794-758C-7528-110A-E841942B14E1}"/>
                    </a:ext>
                  </a:extLst>
                </p:cNvPr>
                <p:cNvPicPr/>
                <p:nvPr/>
              </p:nvPicPr>
              <p:blipFill>
                <a:blip r:embed="rId135"/>
                <a:stretch>
                  <a:fillRect/>
                </a:stretch>
              </p:blipFill>
              <p:spPr>
                <a:xfrm>
                  <a:off x="10850784" y="4867624"/>
                  <a:ext cx="110880" cy="166680"/>
                </a:xfrm>
                <a:prstGeom prst="rect">
                  <a:avLst/>
                </a:prstGeom>
              </p:spPr>
            </p:pic>
          </mc:Fallback>
        </mc:AlternateContent>
        <mc:AlternateContent xmlns:mc="http://schemas.openxmlformats.org/markup-compatibility/2006" xmlns:p14="http://schemas.microsoft.com/office/powerpoint/2010/main">
          <mc:Choice Requires="p14">
            <p:contentPart p14:bwMode="auto" r:id="rId136">
              <p14:nvContentPartPr>
                <p14:cNvPr id="172" name="Pismo odręczne 171">
                  <a:extLst>
                    <a:ext uri="{FF2B5EF4-FFF2-40B4-BE49-F238E27FC236}">
                      <a16:creationId xmlns:a16="http://schemas.microsoft.com/office/drawing/2014/main" id="{BEF8D994-30FE-72F0-6E8F-8DB865E90FFF}"/>
                    </a:ext>
                  </a:extLst>
                </p14:cNvPr>
                <p14:cNvContentPartPr/>
                <p14:nvPr/>
              </p14:nvContentPartPr>
              <p14:xfrm>
                <a:off x="10992984" y="4866544"/>
                <a:ext cx="132840" cy="133200"/>
              </p14:xfrm>
            </p:contentPart>
          </mc:Choice>
          <mc:Fallback xmlns="">
            <p:pic>
              <p:nvPicPr>
                <p:cNvPr id="172" name="Pismo odręczne 171">
                  <a:extLst>
                    <a:ext uri="{FF2B5EF4-FFF2-40B4-BE49-F238E27FC236}">
                      <a16:creationId xmlns:a16="http://schemas.microsoft.com/office/drawing/2014/main" id="{BEF8D994-30FE-72F0-6E8F-8DB865E90FFF}"/>
                    </a:ext>
                  </a:extLst>
                </p:cNvPr>
                <p:cNvPicPr/>
                <p:nvPr/>
              </p:nvPicPr>
              <p:blipFill>
                <a:blip r:embed="rId137"/>
                <a:stretch>
                  <a:fillRect/>
                </a:stretch>
              </p:blipFill>
              <p:spPr>
                <a:xfrm>
                  <a:off x="10984344" y="4857904"/>
                  <a:ext cx="150480" cy="150840"/>
                </a:xfrm>
                <a:prstGeom prst="rect">
                  <a:avLst/>
                </a:prstGeom>
              </p:spPr>
            </p:pic>
          </mc:Fallback>
        </mc:AlternateContent>
        <mc:AlternateContent xmlns:mc="http://schemas.openxmlformats.org/markup-compatibility/2006" xmlns:p14="http://schemas.microsoft.com/office/powerpoint/2010/main">
          <mc:Choice Requires="p14">
            <p:contentPart p14:bwMode="auto" r:id="rId138">
              <p14:nvContentPartPr>
                <p14:cNvPr id="173" name="Pismo odręczne 172">
                  <a:extLst>
                    <a:ext uri="{FF2B5EF4-FFF2-40B4-BE49-F238E27FC236}">
                      <a16:creationId xmlns:a16="http://schemas.microsoft.com/office/drawing/2014/main" id="{7EE201A3-AF39-ED1E-51FE-2C78E146EA63}"/>
                    </a:ext>
                  </a:extLst>
                </p14:cNvPr>
                <p14:cNvContentPartPr/>
                <p14:nvPr/>
              </p14:nvContentPartPr>
              <p14:xfrm>
                <a:off x="11212584" y="4924864"/>
                <a:ext cx="163440" cy="52560"/>
              </p14:xfrm>
            </p:contentPart>
          </mc:Choice>
          <mc:Fallback xmlns="">
            <p:pic>
              <p:nvPicPr>
                <p:cNvPr id="173" name="Pismo odręczne 172">
                  <a:extLst>
                    <a:ext uri="{FF2B5EF4-FFF2-40B4-BE49-F238E27FC236}">
                      <a16:creationId xmlns:a16="http://schemas.microsoft.com/office/drawing/2014/main" id="{7EE201A3-AF39-ED1E-51FE-2C78E146EA63}"/>
                    </a:ext>
                  </a:extLst>
                </p:cNvPr>
                <p:cNvPicPr/>
                <p:nvPr/>
              </p:nvPicPr>
              <p:blipFill>
                <a:blip r:embed="rId139"/>
                <a:stretch>
                  <a:fillRect/>
                </a:stretch>
              </p:blipFill>
              <p:spPr>
                <a:xfrm>
                  <a:off x="11203584" y="4916224"/>
                  <a:ext cx="181080" cy="702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40">
            <p14:nvContentPartPr>
              <p14:cNvPr id="175" name="Pismo odręczne 174">
                <a:extLst>
                  <a:ext uri="{FF2B5EF4-FFF2-40B4-BE49-F238E27FC236}">
                    <a16:creationId xmlns:a16="http://schemas.microsoft.com/office/drawing/2014/main" id="{24EAEBC8-ED90-8FB0-EBD8-BC7A4760EB3F}"/>
                  </a:ext>
                </a:extLst>
              </p14:cNvPr>
              <p14:cNvContentPartPr/>
              <p14:nvPr/>
            </p14:nvContentPartPr>
            <p14:xfrm>
              <a:off x="10294584" y="3453904"/>
              <a:ext cx="11520" cy="104040"/>
            </p14:xfrm>
          </p:contentPart>
        </mc:Choice>
        <mc:Fallback xmlns="">
          <p:pic>
            <p:nvPicPr>
              <p:cNvPr id="175" name="Pismo odręczne 174">
                <a:extLst>
                  <a:ext uri="{FF2B5EF4-FFF2-40B4-BE49-F238E27FC236}">
                    <a16:creationId xmlns:a16="http://schemas.microsoft.com/office/drawing/2014/main" id="{24EAEBC8-ED90-8FB0-EBD8-BC7A4760EB3F}"/>
                  </a:ext>
                </a:extLst>
              </p:cNvPr>
              <p:cNvPicPr/>
              <p:nvPr/>
            </p:nvPicPr>
            <p:blipFill>
              <a:blip r:embed="rId141"/>
              <a:stretch>
                <a:fillRect/>
              </a:stretch>
            </p:blipFill>
            <p:spPr>
              <a:xfrm>
                <a:off x="10285944" y="3445264"/>
                <a:ext cx="29160" cy="121680"/>
              </a:xfrm>
              <a:prstGeom prst="rect">
                <a:avLst/>
              </a:prstGeom>
            </p:spPr>
          </p:pic>
        </mc:Fallback>
      </mc:AlternateContent>
      <mc:AlternateContent xmlns:mc="http://schemas.openxmlformats.org/markup-compatibility/2006" xmlns:p14="http://schemas.microsoft.com/office/powerpoint/2010/main">
        <mc:Choice Requires="p14">
          <p:contentPart p14:bwMode="auto" r:id="rId142">
            <p14:nvContentPartPr>
              <p14:cNvPr id="176" name="Pismo odręczne 175">
                <a:extLst>
                  <a:ext uri="{FF2B5EF4-FFF2-40B4-BE49-F238E27FC236}">
                    <a16:creationId xmlns:a16="http://schemas.microsoft.com/office/drawing/2014/main" id="{6C312443-AC6E-31EC-5232-FD13310F14C9}"/>
                  </a:ext>
                </a:extLst>
              </p14:cNvPr>
              <p14:cNvContentPartPr/>
              <p14:nvPr/>
            </p14:nvContentPartPr>
            <p14:xfrm>
              <a:off x="10266504" y="3214144"/>
              <a:ext cx="12240" cy="93960"/>
            </p14:xfrm>
          </p:contentPart>
        </mc:Choice>
        <mc:Fallback xmlns="">
          <p:pic>
            <p:nvPicPr>
              <p:cNvPr id="176" name="Pismo odręczne 175">
                <a:extLst>
                  <a:ext uri="{FF2B5EF4-FFF2-40B4-BE49-F238E27FC236}">
                    <a16:creationId xmlns:a16="http://schemas.microsoft.com/office/drawing/2014/main" id="{6C312443-AC6E-31EC-5232-FD13310F14C9}"/>
                  </a:ext>
                </a:extLst>
              </p:cNvPr>
              <p:cNvPicPr/>
              <p:nvPr/>
            </p:nvPicPr>
            <p:blipFill>
              <a:blip r:embed="rId143"/>
              <a:stretch>
                <a:fillRect/>
              </a:stretch>
            </p:blipFill>
            <p:spPr>
              <a:xfrm>
                <a:off x="10257504" y="3205504"/>
                <a:ext cx="29880" cy="111600"/>
              </a:xfrm>
              <a:prstGeom prst="rect">
                <a:avLst/>
              </a:prstGeom>
            </p:spPr>
          </p:pic>
        </mc:Fallback>
      </mc:AlternateContent>
      <p:grpSp>
        <p:nvGrpSpPr>
          <p:cNvPr id="181" name="Grupa 180">
            <a:extLst>
              <a:ext uri="{FF2B5EF4-FFF2-40B4-BE49-F238E27FC236}">
                <a16:creationId xmlns:a16="http://schemas.microsoft.com/office/drawing/2014/main" id="{E83ADEC0-2314-EDA4-2E02-858C1116A6FB}"/>
              </a:ext>
            </a:extLst>
          </p:cNvPr>
          <p:cNvGrpSpPr/>
          <p:nvPr/>
        </p:nvGrpSpPr>
        <p:grpSpPr>
          <a:xfrm>
            <a:off x="7789344" y="2835424"/>
            <a:ext cx="2480040" cy="286920"/>
            <a:chOff x="7789344" y="2835424"/>
            <a:chExt cx="2480040" cy="286920"/>
          </a:xfrm>
        </p:grpSpPr>
        <mc:AlternateContent xmlns:mc="http://schemas.openxmlformats.org/markup-compatibility/2006" xmlns:p14="http://schemas.microsoft.com/office/powerpoint/2010/main">
          <mc:Choice Requires="p14">
            <p:contentPart p14:bwMode="auto" r:id="rId144">
              <p14:nvContentPartPr>
                <p14:cNvPr id="177" name="Pismo odręczne 176">
                  <a:extLst>
                    <a:ext uri="{FF2B5EF4-FFF2-40B4-BE49-F238E27FC236}">
                      <a16:creationId xmlns:a16="http://schemas.microsoft.com/office/drawing/2014/main" id="{2D472EEF-0E0D-6FCC-2229-73FEA59D8EAE}"/>
                    </a:ext>
                  </a:extLst>
                </p14:cNvPr>
                <p14:cNvContentPartPr/>
                <p14:nvPr/>
              </p14:nvContentPartPr>
              <p14:xfrm>
                <a:off x="10258584" y="3030184"/>
                <a:ext cx="10800" cy="92160"/>
              </p14:xfrm>
            </p:contentPart>
          </mc:Choice>
          <mc:Fallback xmlns="">
            <p:pic>
              <p:nvPicPr>
                <p:cNvPr id="177" name="Pismo odręczne 176">
                  <a:extLst>
                    <a:ext uri="{FF2B5EF4-FFF2-40B4-BE49-F238E27FC236}">
                      <a16:creationId xmlns:a16="http://schemas.microsoft.com/office/drawing/2014/main" id="{2D472EEF-0E0D-6FCC-2229-73FEA59D8EAE}"/>
                    </a:ext>
                  </a:extLst>
                </p:cNvPr>
                <p:cNvPicPr/>
                <p:nvPr/>
              </p:nvPicPr>
              <p:blipFill>
                <a:blip r:embed="rId145"/>
                <a:stretch>
                  <a:fillRect/>
                </a:stretch>
              </p:blipFill>
              <p:spPr>
                <a:xfrm>
                  <a:off x="10249944" y="3021544"/>
                  <a:ext cx="28440" cy="109800"/>
                </a:xfrm>
                <a:prstGeom prst="rect">
                  <a:avLst/>
                </a:prstGeom>
              </p:spPr>
            </p:pic>
          </mc:Fallback>
        </mc:AlternateContent>
        <mc:AlternateContent xmlns:mc="http://schemas.openxmlformats.org/markup-compatibility/2006" xmlns:p14="http://schemas.microsoft.com/office/powerpoint/2010/main">
          <mc:Choice Requires="p14">
            <p:contentPart p14:bwMode="auto" r:id="rId146">
              <p14:nvContentPartPr>
                <p14:cNvPr id="178" name="Pismo odręczne 177">
                  <a:extLst>
                    <a:ext uri="{FF2B5EF4-FFF2-40B4-BE49-F238E27FC236}">
                      <a16:creationId xmlns:a16="http://schemas.microsoft.com/office/drawing/2014/main" id="{1535675A-7844-9B2D-EB10-5B33EEF02A55}"/>
                    </a:ext>
                  </a:extLst>
                </p14:cNvPr>
                <p14:cNvContentPartPr/>
                <p14:nvPr/>
              </p14:nvContentPartPr>
              <p14:xfrm>
                <a:off x="10242744" y="2835424"/>
                <a:ext cx="24480" cy="61200"/>
              </p14:xfrm>
            </p:contentPart>
          </mc:Choice>
          <mc:Fallback xmlns="">
            <p:pic>
              <p:nvPicPr>
                <p:cNvPr id="178" name="Pismo odręczne 177">
                  <a:extLst>
                    <a:ext uri="{FF2B5EF4-FFF2-40B4-BE49-F238E27FC236}">
                      <a16:creationId xmlns:a16="http://schemas.microsoft.com/office/drawing/2014/main" id="{1535675A-7844-9B2D-EB10-5B33EEF02A55}"/>
                    </a:ext>
                  </a:extLst>
                </p:cNvPr>
                <p:cNvPicPr/>
                <p:nvPr/>
              </p:nvPicPr>
              <p:blipFill>
                <a:blip r:embed="rId147"/>
                <a:stretch>
                  <a:fillRect/>
                </a:stretch>
              </p:blipFill>
              <p:spPr>
                <a:xfrm>
                  <a:off x="10234104" y="2826784"/>
                  <a:ext cx="42120" cy="78840"/>
                </a:xfrm>
                <a:prstGeom prst="rect">
                  <a:avLst/>
                </a:prstGeom>
              </p:spPr>
            </p:pic>
          </mc:Fallback>
        </mc:AlternateContent>
        <mc:AlternateContent xmlns:mc="http://schemas.openxmlformats.org/markup-compatibility/2006" xmlns:p14="http://schemas.microsoft.com/office/powerpoint/2010/main">
          <mc:Choice Requires="p14">
            <p:contentPart p14:bwMode="auto" r:id="rId148">
              <p14:nvContentPartPr>
                <p14:cNvPr id="179" name="Pismo odręczne 178">
                  <a:extLst>
                    <a:ext uri="{FF2B5EF4-FFF2-40B4-BE49-F238E27FC236}">
                      <a16:creationId xmlns:a16="http://schemas.microsoft.com/office/drawing/2014/main" id="{2D9101BA-BD21-8A60-04CA-1E6A0E082565}"/>
                    </a:ext>
                  </a:extLst>
                </p14:cNvPr>
                <p14:cNvContentPartPr/>
                <p14:nvPr/>
              </p14:nvContentPartPr>
              <p14:xfrm>
                <a:off x="7947384" y="2855224"/>
                <a:ext cx="2219400" cy="68400"/>
              </p14:xfrm>
            </p:contentPart>
          </mc:Choice>
          <mc:Fallback xmlns="">
            <p:pic>
              <p:nvPicPr>
                <p:cNvPr id="179" name="Pismo odręczne 178">
                  <a:extLst>
                    <a:ext uri="{FF2B5EF4-FFF2-40B4-BE49-F238E27FC236}">
                      <a16:creationId xmlns:a16="http://schemas.microsoft.com/office/drawing/2014/main" id="{2D9101BA-BD21-8A60-04CA-1E6A0E082565}"/>
                    </a:ext>
                  </a:extLst>
                </p:cNvPr>
                <p:cNvPicPr/>
                <p:nvPr/>
              </p:nvPicPr>
              <p:blipFill>
                <a:blip r:embed="rId149"/>
                <a:stretch>
                  <a:fillRect/>
                </a:stretch>
              </p:blipFill>
              <p:spPr>
                <a:xfrm>
                  <a:off x="7938384" y="2846584"/>
                  <a:ext cx="2237040" cy="86040"/>
                </a:xfrm>
                <a:prstGeom prst="rect">
                  <a:avLst/>
                </a:prstGeom>
              </p:spPr>
            </p:pic>
          </mc:Fallback>
        </mc:AlternateContent>
        <mc:AlternateContent xmlns:mc="http://schemas.openxmlformats.org/markup-compatibility/2006" xmlns:p14="http://schemas.microsoft.com/office/powerpoint/2010/main">
          <mc:Choice Requires="p14">
            <p:contentPart p14:bwMode="auto" r:id="rId150">
              <p14:nvContentPartPr>
                <p14:cNvPr id="180" name="Pismo odręczne 179">
                  <a:extLst>
                    <a:ext uri="{FF2B5EF4-FFF2-40B4-BE49-F238E27FC236}">
                      <a16:creationId xmlns:a16="http://schemas.microsoft.com/office/drawing/2014/main" id="{A74E424B-741A-F971-D81C-74706B3675CA}"/>
                    </a:ext>
                  </a:extLst>
                </p14:cNvPr>
                <p14:cNvContentPartPr/>
                <p14:nvPr/>
              </p14:nvContentPartPr>
              <p14:xfrm>
                <a:off x="7789344" y="2863144"/>
                <a:ext cx="277560" cy="144360"/>
              </p14:xfrm>
            </p:contentPart>
          </mc:Choice>
          <mc:Fallback xmlns="">
            <p:pic>
              <p:nvPicPr>
                <p:cNvPr id="180" name="Pismo odręczne 179">
                  <a:extLst>
                    <a:ext uri="{FF2B5EF4-FFF2-40B4-BE49-F238E27FC236}">
                      <a16:creationId xmlns:a16="http://schemas.microsoft.com/office/drawing/2014/main" id="{A74E424B-741A-F971-D81C-74706B3675CA}"/>
                    </a:ext>
                  </a:extLst>
                </p:cNvPr>
                <p:cNvPicPr/>
                <p:nvPr/>
              </p:nvPicPr>
              <p:blipFill>
                <a:blip r:embed="rId151"/>
                <a:stretch>
                  <a:fillRect/>
                </a:stretch>
              </p:blipFill>
              <p:spPr>
                <a:xfrm>
                  <a:off x="7780704" y="2854504"/>
                  <a:ext cx="295200" cy="162000"/>
                </a:xfrm>
                <a:prstGeom prst="rect">
                  <a:avLst/>
                </a:prstGeom>
              </p:spPr>
            </p:pic>
          </mc:Fallback>
        </mc:AlternateContent>
      </p:grpSp>
      <p:grpSp>
        <p:nvGrpSpPr>
          <p:cNvPr id="189" name="Grupa 188">
            <a:extLst>
              <a:ext uri="{FF2B5EF4-FFF2-40B4-BE49-F238E27FC236}">
                <a16:creationId xmlns:a16="http://schemas.microsoft.com/office/drawing/2014/main" id="{7D4B150A-A67F-231C-3496-7A20B8F5D90B}"/>
              </a:ext>
            </a:extLst>
          </p:cNvPr>
          <p:cNvGrpSpPr/>
          <p:nvPr/>
        </p:nvGrpSpPr>
        <p:grpSpPr>
          <a:xfrm>
            <a:off x="8649024" y="2646784"/>
            <a:ext cx="998640" cy="218880"/>
            <a:chOff x="8649024" y="2646784"/>
            <a:chExt cx="998640" cy="218880"/>
          </a:xfrm>
        </p:grpSpPr>
        <mc:AlternateContent xmlns:mc="http://schemas.openxmlformats.org/markup-compatibility/2006" xmlns:p14="http://schemas.microsoft.com/office/powerpoint/2010/main">
          <mc:Choice Requires="p14">
            <p:contentPart p14:bwMode="auto" r:id="rId152">
              <p14:nvContentPartPr>
                <p14:cNvPr id="182" name="Pismo odręczne 181">
                  <a:extLst>
                    <a:ext uri="{FF2B5EF4-FFF2-40B4-BE49-F238E27FC236}">
                      <a16:creationId xmlns:a16="http://schemas.microsoft.com/office/drawing/2014/main" id="{831D3121-00E5-A885-581C-A0356EB002A9}"/>
                    </a:ext>
                  </a:extLst>
                </p14:cNvPr>
                <p14:cNvContentPartPr/>
                <p14:nvPr/>
              </p14:nvContentPartPr>
              <p14:xfrm>
                <a:off x="8649024" y="2716264"/>
                <a:ext cx="71640" cy="97920"/>
              </p14:xfrm>
            </p:contentPart>
          </mc:Choice>
          <mc:Fallback xmlns="">
            <p:pic>
              <p:nvPicPr>
                <p:cNvPr id="182" name="Pismo odręczne 181">
                  <a:extLst>
                    <a:ext uri="{FF2B5EF4-FFF2-40B4-BE49-F238E27FC236}">
                      <a16:creationId xmlns:a16="http://schemas.microsoft.com/office/drawing/2014/main" id="{831D3121-00E5-A885-581C-A0356EB002A9}"/>
                    </a:ext>
                  </a:extLst>
                </p:cNvPr>
                <p:cNvPicPr/>
                <p:nvPr/>
              </p:nvPicPr>
              <p:blipFill>
                <a:blip r:embed="rId153"/>
                <a:stretch>
                  <a:fillRect/>
                </a:stretch>
              </p:blipFill>
              <p:spPr>
                <a:xfrm>
                  <a:off x="8640024" y="2707624"/>
                  <a:ext cx="89280" cy="115560"/>
                </a:xfrm>
                <a:prstGeom prst="rect">
                  <a:avLst/>
                </a:prstGeom>
              </p:spPr>
            </p:pic>
          </mc:Fallback>
        </mc:AlternateContent>
        <mc:AlternateContent xmlns:mc="http://schemas.openxmlformats.org/markup-compatibility/2006" xmlns:p14="http://schemas.microsoft.com/office/powerpoint/2010/main">
          <mc:Choice Requires="p14">
            <p:contentPart p14:bwMode="auto" r:id="rId154">
              <p14:nvContentPartPr>
                <p14:cNvPr id="183" name="Pismo odręczne 182">
                  <a:extLst>
                    <a:ext uri="{FF2B5EF4-FFF2-40B4-BE49-F238E27FC236}">
                      <a16:creationId xmlns:a16="http://schemas.microsoft.com/office/drawing/2014/main" id="{2D5D459F-A443-DF2E-769E-3D3B81DEDB4B}"/>
                    </a:ext>
                  </a:extLst>
                </p14:cNvPr>
                <p14:cNvContentPartPr/>
                <p14:nvPr/>
              </p14:nvContentPartPr>
              <p14:xfrm>
                <a:off x="8783304" y="2727784"/>
                <a:ext cx="159120" cy="134280"/>
              </p14:xfrm>
            </p:contentPart>
          </mc:Choice>
          <mc:Fallback xmlns="">
            <p:pic>
              <p:nvPicPr>
                <p:cNvPr id="183" name="Pismo odręczne 182">
                  <a:extLst>
                    <a:ext uri="{FF2B5EF4-FFF2-40B4-BE49-F238E27FC236}">
                      <a16:creationId xmlns:a16="http://schemas.microsoft.com/office/drawing/2014/main" id="{2D5D459F-A443-DF2E-769E-3D3B81DEDB4B}"/>
                    </a:ext>
                  </a:extLst>
                </p:cNvPr>
                <p:cNvPicPr/>
                <p:nvPr/>
              </p:nvPicPr>
              <p:blipFill>
                <a:blip r:embed="rId155"/>
                <a:stretch>
                  <a:fillRect/>
                </a:stretch>
              </p:blipFill>
              <p:spPr>
                <a:xfrm>
                  <a:off x="8774304" y="2718784"/>
                  <a:ext cx="176760" cy="151920"/>
                </a:xfrm>
                <a:prstGeom prst="rect">
                  <a:avLst/>
                </a:prstGeom>
              </p:spPr>
            </p:pic>
          </mc:Fallback>
        </mc:AlternateContent>
        <mc:AlternateContent xmlns:mc="http://schemas.openxmlformats.org/markup-compatibility/2006" xmlns:p14="http://schemas.microsoft.com/office/powerpoint/2010/main">
          <mc:Choice Requires="p14">
            <p:contentPart p14:bwMode="auto" r:id="rId156">
              <p14:nvContentPartPr>
                <p14:cNvPr id="184" name="Pismo odręczne 183">
                  <a:extLst>
                    <a:ext uri="{FF2B5EF4-FFF2-40B4-BE49-F238E27FC236}">
                      <a16:creationId xmlns:a16="http://schemas.microsoft.com/office/drawing/2014/main" id="{33E6070C-33A7-B59F-5677-5A2F5D49D092}"/>
                    </a:ext>
                  </a:extLst>
                </p14:cNvPr>
                <p14:cNvContentPartPr/>
                <p14:nvPr/>
              </p14:nvContentPartPr>
              <p14:xfrm>
                <a:off x="8985984" y="2730664"/>
                <a:ext cx="129960" cy="135000"/>
              </p14:xfrm>
            </p:contentPart>
          </mc:Choice>
          <mc:Fallback xmlns="">
            <p:pic>
              <p:nvPicPr>
                <p:cNvPr id="184" name="Pismo odręczne 183">
                  <a:extLst>
                    <a:ext uri="{FF2B5EF4-FFF2-40B4-BE49-F238E27FC236}">
                      <a16:creationId xmlns:a16="http://schemas.microsoft.com/office/drawing/2014/main" id="{33E6070C-33A7-B59F-5677-5A2F5D49D092}"/>
                    </a:ext>
                  </a:extLst>
                </p:cNvPr>
                <p:cNvPicPr/>
                <p:nvPr/>
              </p:nvPicPr>
              <p:blipFill>
                <a:blip r:embed="rId157"/>
                <a:stretch>
                  <a:fillRect/>
                </a:stretch>
              </p:blipFill>
              <p:spPr>
                <a:xfrm>
                  <a:off x="8977344" y="2721664"/>
                  <a:ext cx="147600" cy="152640"/>
                </a:xfrm>
                <a:prstGeom prst="rect">
                  <a:avLst/>
                </a:prstGeom>
              </p:spPr>
            </p:pic>
          </mc:Fallback>
        </mc:AlternateContent>
        <mc:AlternateContent xmlns:mc="http://schemas.openxmlformats.org/markup-compatibility/2006" xmlns:p14="http://schemas.microsoft.com/office/powerpoint/2010/main">
          <mc:Choice Requires="p14">
            <p:contentPart p14:bwMode="auto" r:id="rId158">
              <p14:nvContentPartPr>
                <p14:cNvPr id="185" name="Pismo odręczne 184">
                  <a:extLst>
                    <a:ext uri="{FF2B5EF4-FFF2-40B4-BE49-F238E27FC236}">
                      <a16:creationId xmlns:a16="http://schemas.microsoft.com/office/drawing/2014/main" id="{86C34927-938B-E36F-2C14-DF0C62EB1DAA}"/>
                    </a:ext>
                  </a:extLst>
                </p14:cNvPr>
                <p14:cNvContentPartPr/>
                <p14:nvPr/>
              </p14:nvContentPartPr>
              <p14:xfrm>
                <a:off x="9246264" y="2774584"/>
                <a:ext cx="173880" cy="56880"/>
              </p14:xfrm>
            </p:contentPart>
          </mc:Choice>
          <mc:Fallback xmlns="">
            <p:pic>
              <p:nvPicPr>
                <p:cNvPr id="185" name="Pismo odręczne 184">
                  <a:extLst>
                    <a:ext uri="{FF2B5EF4-FFF2-40B4-BE49-F238E27FC236}">
                      <a16:creationId xmlns:a16="http://schemas.microsoft.com/office/drawing/2014/main" id="{86C34927-938B-E36F-2C14-DF0C62EB1DAA}"/>
                    </a:ext>
                  </a:extLst>
                </p:cNvPr>
                <p:cNvPicPr/>
                <p:nvPr/>
              </p:nvPicPr>
              <p:blipFill>
                <a:blip r:embed="rId159"/>
                <a:stretch>
                  <a:fillRect/>
                </a:stretch>
              </p:blipFill>
              <p:spPr>
                <a:xfrm>
                  <a:off x="9237624" y="2765944"/>
                  <a:ext cx="191520" cy="74520"/>
                </a:xfrm>
                <a:prstGeom prst="rect">
                  <a:avLst/>
                </a:prstGeom>
              </p:spPr>
            </p:pic>
          </mc:Fallback>
        </mc:AlternateContent>
        <mc:AlternateContent xmlns:mc="http://schemas.openxmlformats.org/markup-compatibility/2006" xmlns:p14="http://schemas.microsoft.com/office/powerpoint/2010/main">
          <mc:Choice Requires="p14">
            <p:contentPart p14:bwMode="auto" r:id="rId160">
              <p14:nvContentPartPr>
                <p14:cNvPr id="186" name="Pismo odręczne 185">
                  <a:extLst>
                    <a:ext uri="{FF2B5EF4-FFF2-40B4-BE49-F238E27FC236}">
                      <a16:creationId xmlns:a16="http://schemas.microsoft.com/office/drawing/2014/main" id="{EFC4E9BD-ADD4-1CF1-E5A3-C68718F228E4}"/>
                    </a:ext>
                  </a:extLst>
                </p14:cNvPr>
                <p14:cNvContentPartPr/>
                <p14:nvPr/>
              </p14:nvContentPartPr>
              <p14:xfrm>
                <a:off x="9495384" y="2780704"/>
                <a:ext cx="7560" cy="33840"/>
              </p14:xfrm>
            </p:contentPart>
          </mc:Choice>
          <mc:Fallback xmlns="">
            <p:pic>
              <p:nvPicPr>
                <p:cNvPr id="186" name="Pismo odręczne 185">
                  <a:extLst>
                    <a:ext uri="{FF2B5EF4-FFF2-40B4-BE49-F238E27FC236}">
                      <a16:creationId xmlns:a16="http://schemas.microsoft.com/office/drawing/2014/main" id="{EFC4E9BD-ADD4-1CF1-E5A3-C68718F228E4}"/>
                    </a:ext>
                  </a:extLst>
                </p:cNvPr>
                <p:cNvPicPr/>
                <p:nvPr/>
              </p:nvPicPr>
              <p:blipFill>
                <a:blip r:embed="rId161"/>
                <a:stretch>
                  <a:fillRect/>
                </a:stretch>
              </p:blipFill>
              <p:spPr>
                <a:xfrm>
                  <a:off x="9486384" y="2771704"/>
                  <a:ext cx="25200" cy="51480"/>
                </a:xfrm>
                <a:prstGeom prst="rect">
                  <a:avLst/>
                </a:prstGeom>
              </p:spPr>
            </p:pic>
          </mc:Fallback>
        </mc:AlternateContent>
        <mc:AlternateContent xmlns:mc="http://schemas.openxmlformats.org/markup-compatibility/2006" xmlns:p14="http://schemas.microsoft.com/office/powerpoint/2010/main">
          <mc:Choice Requires="p14">
            <p:contentPart p14:bwMode="auto" r:id="rId162">
              <p14:nvContentPartPr>
                <p14:cNvPr id="187" name="Pismo odręczne 186">
                  <a:extLst>
                    <a:ext uri="{FF2B5EF4-FFF2-40B4-BE49-F238E27FC236}">
                      <a16:creationId xmlns:a16="http://schemas.microsoft.com/office/drawing/2014/main" id="{8E4A95DC-3E69-63E8-8F4F-CFC3110991D8}"/>
                    </a:ext>
                  </a:extLst>
                </p14:cNvPr>
                <p14:cNvContentPartPr/>
                <p14:nvPr/>
              </p14:nvContentPartPr>
              <p14:xfrm>
                <a:off x="9481704" y="2690704"/>
                <a:ext cx="9360" cy="16200"/>
              </p14:xfrm>
            </p:contentPart>
          </mc:Choice>
          <mc:Fallback xmlns="">
            <p:pic>
              <p:nvPicPr>
                <p:cNvPr id="187" name="Pismo odręczne 186">
                  <a:extLst>
                    <a:ext uri="{FF2B5EF4-FFF2-40B4-BE49-F238E27FC236}">
                      <a16:creationId xmlns:a16="http://schemas.microsoft.com/office/drawing/2014/main" id="{8E4A95DC-3E69-63E8-8F4F-CFC3110991D8}"/>
                    </a:ext>
                  </a:extLst>
                </p:cNvPr>
                <p:cNvPicPr/>
                <p:nvPr/>
              </p:nvPicPr>
              <p:blipFill>
                <a:blip r:embed="rId163"/>
                <a:stretch>
                  <a:fillRect/>
                </a:stretch>
              </p:blipFill>
              <p:spPr>
                <a:xfrm>
                  <a:off x="9472704" y="2682064"/>
                  <a:ext cx="27000" cy="33840"/>
                </a:xfrm>
                <a:prstGeom prst="rect">
                  <a:avLst/>
                </a:prstGeom>
              </p:spPr>
            </p:pic>
          </mc:Fallback>
        </mc:AlternateContent>
        <mc:AlternateContent xmlns:mc="http://schemas.openxmlformats.org/markup-compatibility/2006" xmlns:p14="http://schemas.microsoft.com/office/powerpoint/2010/main">
          <mc:Choice Requires="p14">
            <p:contentPart p14:bwMode="auto" r:id="rId164">
              <p14:nvContentPartPr>
                <p14:cNvPr id="188" name="Pismo odręczne 187">
                  <a:extLst>
                    <a:ext uri="{FF2B5EF4-FFF2-40B4-BE49-F238E27FC236}">
                      <a16:creationId xmlns:a16="http://schemas.microsoft.com/office/drawing/2014/main" id="{605D3150-917D-4CCE-3E24-4F7E9564892B}"/>
                    </a:ext>
                  </a:extLst>
                </p14:cNvPr>
                <p14:cNvContentPartPr/>
                <p14:nvPr/>
              </p14:nvContentPartPr>
              <p14:xfrm>
                <a:off x="9564864" y="2646784"/>
                <a:ext cx="82800" cy="193680"/>
              </p14:xfrm>
            </p:contentPart>
          </mc:Choice>
          <mc:Fallback xmlns="">
            <p:pic>
              <p:nvPicPr>
                <p:cNvPr id="188" name="Pismo odręczne 187">
                  <a:extLst>
                    <a:ext uri="{FF2B5EF4-FFF2-40B4-BE49-F238E27FC236}">
                      <a16:creationId xmlns:a16="http://schemas.microsoft.com/office/drawing/2014/main" id="{605D3150-917D-4CCE-3E24-4F7E9564892B}"/>
                    </a:ext>
                  </a:extLst>
                </p:cNvPr>
                <p:cNvPicPr/>
                <p:nvPr/>
              </p:nvPicPr>
              <p:blipFill>
                <a:blip r:embed="rId165"/>
                <a:stretch>
                  <a:fillRect/>
                </a:stretch>
              </p:blipFill>
              <p:spPr>
                <a:xfrm>
                  <a:off x="9555864" y="2638144"/>
                  <a:ext cx="100440" cy="211320"/>
                </a:xfrm>
                <a:prstGeom prst="rect">
                  <a:avLst/>
                </a:prstGeom>
              </p:spPr>
            </p:pic>
          </mc:Fallback>
        </mc:AlternateContent>
      </p:grpSp>
      <p:grpSp>
        <p:nvGrpSpPr>
          <p:cNvPr id="192" name="Grupa 191">
            <a:extLst>
              <a:ext uri="{FF2B5EF4-FFF2-40B4-BE49-F238E27FC236}">
                <a16:creationId xmlns:a16="http://schemas.microsoft.com/office/drawing/2014/main" id="{BDD888A7-BE4B-63E4-FDD0-1847A01CC0F8}"/>
              </a:ext>
            </a:extLst>
          </p:cNvPr>
          <p:cNvGrpSpPr/>
          <p:nvPr/>
        </p:nvGrpSpPr>
        <p:grpSpPr>
          <a:xfrm>
            <a:off x="1434624" y="2620144"/>
            <a:ext cx="6121800" cy="824760"/>
            <a:chOff x="1434624" y="2620144"/>
            <a:chExt cx="6121800" cy="824760"/>
          </a:xfrm>
        </p:grpSpPr>
        <mc:AlternateContent xmlns:mc="http://schemas.openxmlformats.org/markup-compatibility/2006" xmlns:p14="http://schemas.microsoft.com/office/powerpoint/2010/main">
          <mc:Choice Requires="p14">
            <p:contentPart p14:bwMode="auto" r:id="rId166">
              <p14:nvContentPartPr>
                <p14:cNvPr id="4" name="Pismo odręczne 3">
                  <a:extLst>
                    <a:ext uri="{FF2B5EF4-FFF2-40B4-BE49-F238E27FC236}">
                      <a16:creationId xmlns:a16="http://schemas.microsoft.com/office/drawing/2014/main" id="{2D8D0C89-1C6B-0EC5-7670-B432BAC249A3}"/>
                    </a:ext>
                  </a:extLst>
                </p14:cNvPr>
                <p14:cNvContentPartPr/>
                <p14:nvPr/>
              </p14:nvContentPartPr>
              <p14:xfrm>
                <a:off x="1445424" y="3388024"/>
                <a:ext cx="15840" cy="56880"/>
              </p14:xfrm>
            </p:contentPart>
          </mc:Choice>
          <mc:Fallback xmlns="">
            <p:pic>
              <p:nvPicPr>
                <p:cNvPr id="4" name="Pismo odręczne 3">
                  <a:extLst>
                    <a:ext uri="{FF2B5EF4-FFF2-40B4-BE49-F238E27FC236}">
                      <a16:creationId xmlns:a16="http://schemas.microsoft.com/office/drawing/2014/main" id="{2D8D0C89-1C6B-0EC5-7670-B432BAC249A3}"/>
                    </a:ext>
                  </a:extLst>
                </p:cNvPr>
                <p:cNvPicPr/>
                <p:nvPr/>
              </p:nvPicPr>
              <p:blipFill>
                <a:blip r:embed="rId167"/>
                <a:stretch>
                  <a:fillRect/>
                </a:stretch>
              </p:blipFill>
              <p:spPr>
                <a:xfrm>
                  <a:off x="1436784" y="3379024"/>
                  <a:ext cx="33480" cy="74520"/>
                </a:xfrm>
                <a:prstGeom prst="rect">
                  <a:avLst/>
                </a:prstGeom>
              </p:spPr>
            </p:pic>
          </mc:Fallback>
        </mc:AlternateContent>
        <mc:AlternateContent xmlns:mc="http://schemas.openxmlformats.org/markup-compatibility/2006" xmlns:p14="http://schemas.microsoft.com/office/powerpoint/2010/main">
          <mc:Choice Requires="p14">
            <p:contentPart p14:bwMode="auto" r:id="rId168">
              <p14:nvContentPartPr>
                <p14:cNvPr id="50" name="Pismo odręczne 49">
                  <a:extLst>
                    <a:ext uri="{FF2B5EF4-FFF2-40B4-BE49-F238E27FC236}">
                      <a16:creationId xmlns:a16="http://schemas.microsoft.com/office/drawing/2014/main" id="{A80FFF9F-0854-D90C-CE97-6FFD0EB7CBBA}"/>
                    </a:ext>
                  </a:extLst>
                </p14:cNvPr>
                <p14:cNvContentPartPr/>
                <p14:nvPr/>
              </p14:nvContentPartPr>
              <p14:xfrm>
                <a:off x="7533744" y="3397744"/>
                <a:ext cx="6120" cy="28440"/>
              </p14:xfrm>
            </p:contentPart>
          </mc:Choice>
          <mc:Fallback xmlns="">
            <p:pic>
              <p:nvPicPr>
                <p:cNvPr id="50" name="Pismo odręczne 49">
                  <a:extLst>
                    <a:ext uri="{FF2B5EF4-FFF2-40B4-BE49-F238E27FC236}">
                      <a16:creationId xmlns:a16="http://schemas.microsoft.com/office/drawing/2014/main" id="{A80FFF9F-0854-D90C-CE97-6FFD0EB7CBBA}"/>
                    </a:ext>
                  </a:extLst>
                </p:cNvPr>
                <p:cNvPicPr/>
                <p:nvPr/>
              </p:nvPicPr>
              <p:blipFill>
                <a:blip r:embed="rId169"/>
                <a:stretch>
                  <a:fillRect/>
                </a:stretch>
              </p:blipFill>
              <p:spPr>
                <a:xfrm>
                  <a:off x="7525104" y="3388744"/>
                  <a:ext cx="23760" cy="46080"/>
                </a:xfrm>
                <a:prstGeom prst="rect">
                  <a:avLst/>
                </a:prstGeom>
              </p:spPr>
            </p:pic>
          </mc:Fallback>
        </mc:AlternateContent>
        <mc:AlternateContent xmlns:mc="http://schemas.openxmlformats.org/markup-compatibility/2006" xmlns:p14="http://schemas.microsoft.com/office/powerpoint/2010/main">
          <mc:Choice Requires="p14">
            <p:contentPart p14:bwMode="auto" r:id="rId170">
              <p14:nvContentPartPr>
                <p14:cNvPr id="5" name="Pismo odręczne 4">
                  <a:extLst>
                    <a:ext uri="{FF2B5EF4-FFF2-40B4-BE49-F238E27FC236}">
                      <a16:creationId xmlns:a16="http://schemas.microsoft.com/office/drawing/2014/main" id="{67E82DBB-DFBD-8BCA-BE49-220C9D324AA5}"/>
                    </a:ext>
                  </a:extLst>
                </p14:cNvPr>
                <p14:cNvContentPartPr/>
                <p14:nvPr/>
              </p14:nvContentPartPr>
              <p14:xfrm>
                <a:off x="1460184" y="3276424"/>
                <a:ext cx="9360" cy="47520"/>
              </p14:xfrm>
            </p:contentPart>
          </mc:Choice>
          <mc:Fallback xmlns="">
            <p:pic>
              <p:nvPicPr>
                <p:cNvPr id="5" name="Pismo odręczne 4">
                  <a:extLst>
                    <a:ext uri="{FF2B5EF4-FFF2-40B4-BE49-F238E27FC236}">
                      <a16:creationId xmlns:a16="http://schemas.microsoft.com/office/drawing/2014/main" id="{67E82DBB-DFBD-8BCA-BE49-220C9D324AA5}"/>
                    </a:ext>
                  </a:extLst>
                </p:cNvPr>
                <p:cNvPicPr/>
                <p:nvPr/>
              </p:nvPicPr>
              <p:blipFill>
                <a:blip r:embed="rId171"/>
                <a:stretch>
                  <a:fillRect/>
                </a:stretch>
              </p:blipFill>
              <p:spPr>
                <a:xfrm>
                  <a:off x="1451184" y="3267784"/>
                  <a:ext cx="27000" cy="65160"/>
                </a:xfrm>
                <a:prstGeom prst="rect">
                  <a:avLst/>
                </a:prstGeom>
              </p:spPr>
            </p:pic>
          </mc:Fallback>
        </mc:AlternateContent>
        <mc:AlternateContent xmlns:mc="http://schemas.openxmlformats.org/markup-compatibility/2006" xmlns:p14="http://schemas.microsoft.com/office/powerpoint/2010/main">
          <mc:Choice Requires="p14">
            <p:contentPart p14:bwMode="auto" r:id="rId172">
              <p14:nvContentPartPr>
                <p14:cNvPr id="8" name="Pismo odręczne 7">
                  <a:extLst>
                    <a:ext uri="{FF2B5EF4-FFF2-40B4-BE49-F238E27FC236}">
                      <a16:creationId xmlns:a16="http://schemas.microsoft.com/office/drawing/2014/main" id="{06B9C974-1C93-864C-E496-50111D7200FD}"/>
                    </a:ext>
                  </a:extLst>
                </p14:cNvPr>
                <p14:cNvContentPartPr/>
                <p14:nvPr/>
              </p14:nvContentPartPr>
              <p14:xfrm>
                <a:off x="1446504" y="3175624"/>
                <a:ext cx="19440" cy="26640"/>
              </p14:xfrm>
            </p:contentPart>
          </mc:Choice>
          <mc:Fallback xmlns="">
            <p:pic>
              <p:nvPicPr>
                <p:cNvPr id="8" name="Pismo odręczne 7">
                  <a:extLst>
                    <a:ext uri="{FF2B5EF4-FFF2-40B4-BE49-F238E27FC236}">
                      <a16:creationId xmlns:a16="http://schemas.microsoft.com/office/drawing/2014/main" id="{06B9C974-1C93-864C-E496-50111D7200FD}"/>
                    </a:ext>
                  </a:extLst>
                </p:cNvPr>
                <p:cNvPicPr/>
                <p:nvPr/>
              </p:nvPicPr>
              <p:blipFill>
                <a:blip r:embed="rId173"/>
                <a:stretch>
                  <a:fillRect/>
                </a:stretch>
              </p:blipFill>
              <p:spPr>
                <a:xfrm>
                  <a:off x="1437504" y="3166984"/>
                  <a:ext cx="37080" cy="44280"/>
                </a:xfrm>
                <a:prstGeom prst="rect">
                  <a:avLst/>
                </a:prstGeom>
              </p:spPr>
            </p:pic>
          </mc:Fallback>
        </mc:AlternateContent>
        <mc:AlternateContent xmlns:mc="http://schemas.openxmlformats.org/markup-compatibility/2006" xmlns:p14="http://schemas.microsoft.com/office/powerpoint/2010/main">
          <mc:Choice Requires="p14">
            <p:contentPart p14:bwMode="auto" r:id="rId174">
              <p14:nvContentPartPr>
                <p14:cNvPr id="51" name="Pismo odręczne 50">
                  <a:extLst>
                    <a:ext uri="{FF2B5EF4-FFF2-40B4-BE49-F238E27FC236}">
                      <a16:creationId xmlns:a16="http://schemas.microsoft.com/office/drawing/2014/main" id="{2D9DE96D-BDA1-CE69-9519-88A47DA09149}"/>
                    </a:ext>
                  </a:extLst>
                </p14:cNvPr>
                <p14:cNvContentPartPr/>
                <p14:nvPr/>
              </p14:nvContentPartPr>
              <p14:xfrm>
                <a:off x="7547064" y="3289744"/>
                <a:ext cx="7560" cy="30600"/>
              </p14:xfrm>
            </p:contentPart>
          </mc:Choice>
          <mc:Fallback xmlns="">
            <p:pic>
              <p:nvPicPr>
                <p:cNvPr id="51" name="Pismo odręczne 50">
                  <a:extLst>
                    <a:ext uri="{FF2B5EF4-FFF2-40B4-BE49-F238E27FC236}">
                      <a16:creationId xmlns:a16="http://schemas.microsoft.com/office/drawing/2014/main" id="{2D9DE96D-BDA1-CE69-9519-88A47DA09149}"/>
                    </a:ext>
                  </a:extLst>
                </p:cNvPr>
                <p:cNvPicPr/>
                <p:nvPr/>
              </p:nvPicPr>
              <p:blipFill>
                <a:blip r:embed="rId175"/>
                <a:stretch>
                  <a:fillRect/>
                </a:stretch>
              </p:blipFill>
              <p:spPr>
                <a:xfrm>
                  <a:off x="7538064" y="3280744"/>
                  <a:ext cx="25200" cy="48240"/>
                </a:xfrm>
                <a:prstGeom prst="rect">
                  <a:avLst/>
                </a:prstGeom>
              </p:spPr>
            </p:pic>
          </mc:Fallback>
        </mc:AlternateContent>
        <mc:AlternateContent xmlns:mc="http://schemas.openxmlformats.org/markup-compatibility/2006" xmlns:p14="http://schemas.microsoft.com/office/powerpoint/2010/main">
          <mc:Choice Requires="p14">
            <p:contentPart p14:bwMode="auto" r:id="rId176">
              <p14:nvContentPartPr>
                <p14:cNvPr id="52" name="Pismo odręczne 51">
                  <a:extLst>
                    <a:ext uri="{FF2B5EF4-FFF2-40B4-BE49-F238E27FC236}">
                      <a16:creationId xmlns:a16="http://schemas.microsoft.com/office/drawing/2014/main" id="{2B3B6507-3DC5-A65F-B797-3E0BB726B92C}"/>
                    </a:ext>
                  </a:extLst>
                </p14:cNvPr>
                <p14:cNvContentPartPr/>
                <p14:nvPr/>
              </p14:nvContentPartPr>
              <p14:xfrm>
                <a:off x="7547064" y="3201904"/>
                <a:ext cx="9360" cy="27720"/>
              </p14:xfrm>
            </p:contentPart>
          </mc:Choice>
          <mc:Fallback xmlns="">
            <p:pic>
              <p:nvPicPr>
                <p:cNvPr id="52" name="Pismo odręczne 51">
                  <a:extLst>
                    <a:ext uri="{FF2B5EF4-FFF2-40B4-BE49-F238E27FC236}">
                      <a16:creationId xmlns:a16="http://schemas.microsoft.com/office/drawing/2014/main" id="{2B3B6507-3DC5-A65F-B797-3E0BB726B92C}"/>
                    </a:ext>
                  </a:extLst>
                </p:cNvPr>
                <p:cNvPicPr/>
                <p:nvPr/>
              </p:nvPicPr>
              <p:blipFill>
                <a:blip r:embed="rId175"/>
                <a:stretch>
                  <a:fillRect/>
                </a:stretch>
              </p:blipFill>
              <p:spPr>
                <a:xfrm>
                  <a:off x="7538064" y="3192904"/>
                  <a:ext cx="27000" cy="45360"/>
                </a:xfrm>
                <a:prstGeom prst="rect">
                  <a:avLst/>
                </a:prstGeom>
              </p:spPr>
            </p:pic>
          </mc:Fallback>
        </mc:AlternateContent>
        <mc:AlternateContent xmlns:mc="http://schemas.openxmlformats.org/markup-compatibility/2006" xmlns:p14="http://schemas.microsoft.com/office/powerpoint/2010/main">
          <mc:Choice Requires="p14">
            <p:contentPart p14:bwMode="auto" r:id="rId177">
              <p14:nvContentPartPr>
                <p14:cNvPr id="53" name="Pismo odręczne 52">
                  <a:extLst>
                    <a:ext uri="{FF2B5EF4-FFF2-40B4-BE49-F238E27FC236}">
                      <a16:creationId xmlns:a16="http://schemas.microsoft.com/office/drawing/2014/main" id="{7C8B435F-3552-88C5-7A42-DB2686D63F0B}"/>
                    </a:ext>
                  </a:extLst>
                </p14:cNvPr>
                <p14:cNvContentPartPr/>
                <p14:nvPr/>
              </p14:nvContentPartPr>
              <p14:xfrm>
                <a:off x="7520424" y="3084544"/>
                <a:ext cx="12960" cy="52200"/>
              </p14:xfrm>
            </p:contentPart>
          </mc:Choice>
          <mc:Fallback xmlns="">
            <p:pic>
              <p:nvPicPr>
                <p:cNvPr id="53" name="Pismo odręczne 52">
                  <a:extLst>
                    <a:ext uri="{FF2B5EF4-FFF2-40B4-BE49-F238E27FC236}">
                      <a16:creationId xmlns:a16="http://schemas.microsoft.com/office/drawing/2014/main" id="{7C8B435F-3552-88C5-7A42-DB2686D63F0B}"/>
                    </a:ext>
                  </a:extLst>
                </p:cNvPr>
                <p:cNvPicPr/>
                <p:nvPr/>
              </p:nvPicPr>
              <p:blipFill>
                <a:blip r:embed="rId178"/>
                <a:stretch>
                  <a:fillRect/>
                </a:stretch>
              </p:blipFill>
              <p:spPr>
                <a:xfrm>
                  <a:off x="7511784" y="3075904"/>
                  <a:ext cx="30600" cy="69840"/>
                </a:xfrm>
                <a:prstGeom prst="rect">
                  <a:avLst/>
                </a:prstGeom>
              </p:spPr>
            </p:pic>
          </mc:Fallback>
        </mc:AlternateContent>
        <mc:AlternateContent xmlns:mc="http://schemas.openxmlformats.org/markup-compatibility/2006" xmlns:p14="http://schemas.microsoft.com/office/powerpoint/2010/main">
          <mc:Choice Requires="p14">
            <p:contentPart p14:bwMode="auto" r:id="rId179">
              <p14:nvContentPartPr>
                <p14:cNvPr id="54" name="Pismo odręczne 53">
                  <a:extLst>
                    <a:ext uri="{FF2B5EF4-FFF2-40B4-BE49-F238E27FC236}">
                      <a16:creationId xmlns:a16="http://schemas.microsoft.com/office/drawing/2014/main" id="{8B2C4BD1-4FAD-27FD-6A6E-953CC7D0E1D7}"/>
                    </a:ext>
                  </a:extLst>
                </p14:cNvPr>
                <p14:cNvContentPartPr/>
                <p14:nvPr/>
              </p14:nvContentPartPr>
              <p14:xfrm>
                <a:off x="7504944" y="3024424"/>
                <a:ext cx="3600" cy="15480"/>
              </p14:xfrm>
            </p:contentPart>
          </mc:Choice>
          <mc:Fallback xmlns="">
            <p:pic>
              <p:nvPicPr>
                <p:cNvPr id="54" name="Pismo odręczne 53">
                  <a:extLst>
                    <a:ext uri="{FF2B5EF4-FFF2-40B4-BE49-F238E27FC236}">
                      <a16:creationId xmlns:a16="http://schemas.microsoft.com/office/drawing/2014/main" id="{8B2C4BD1-4FAD-27FD-6A6E-953CC7D0E1D7}"/>
                    </a:ext>
                  </a:extLst>
                </p:cNvPr>
                <p:cNvPicPr/>
                <p:nvPr/>
              </p:nvPicPr>
              <p:blipFill>
                <a:blip r:embed="rId180"/>
                <a:stretch>
                  <a:fillRect/>
                </a:stretch>
              </p:blipFill>
              <p:spPr>
                <a:xfrm>
                  <a:off x="7496304" y="3015424"/>
                  <a:ext cx="21240" cy="33120"/>
                </a:xfrm>
                <a:prstGeom prst="rect">
                  <a:avLst/>
                </a:prstGeom>
              </p:spPr>
            </p:pic>
          </mc:Fallback>
        </mc:AlternateContent>
        <mc:AlternateContent xmlns:mc="http://schemas.openxmlformats.org/markup-compatibility/2006" xmlns:p14="http://schemas.microsoft.com/office/powerpoint/2010/main">
          <mc:Choice Requires="p14">
            <p:contentPart p14:bwMode="auto" r:id="rId181">
              <p14:nvContentPartPr>
                <p14:cNvPr id="56" name="Pismo odręczne 55">
                  <a:extLst>
                    <a:ext uri="{FF2B5EF4-FFF2-40B4-BE49-F238E27FC236}">
                      <a16:creationId xmlns:a16="http://schemas.microsoft.com/office/drawing/2014/main" id="{6C23C6E6-2023-A721-6A55-1D32E9DECD62}"/>
                    </a:ext>
                  </a:extLst>
                </p14:cNvPr>
                <p14:cNvContentPartPr/>
                <p14:nvPr/>
              </p14:nvContentPartPr>
              <p14:xfrm>
                <a:off x="1452984" y="2873584"/>
                <a:ext cx="6023160" cy="41760"/>
              </p14:xfrm>
            </p:contentPart>
          </mc:Choice>
          <mc:Fallback xmlns="">
            <p:pic>
              <p:nvPicPr>
                <p:cNvPr id="56" name="Pismo odręczne 55">
                  <a:extLst>
                    <a:ext uri="{FF2B5EF4-FFF2-40B4-BE49-F238E27FC236}">
                      <a16:creationId xmlns:a16="http://schemas.microsoft.com/office/drawing/2014/main" id="{6C23C6E6-2023-A721-6A55-1D32E9DECD62}"/>
                    </a:ext>
                  </a:extLst>
                </p:cNvPr>
                <p:cNvPicPr/>
                <p:nvPr/>
              </p:nvPicPr>
              <p:blipFill>
                <a:blip r:embed="rId182"/>
                <a:stretch>
                  <a:fillRect/>
                </a:stretch>
              </p:blipFill>
              <p:spPr>
                <a:xfrm>
                  <a:off x="1443984" y="2864944"/>
                  <a:ext cx="6040800" cy="59400"/>
                </a:xfrm>
                <a:prstGeom prst="rect">
                  <a:avLst/>
                </a:prstGeom>
              </p:spPr>
            </p:pic>
          </mc:Fallback>
        </mc:AlternateContent>
        <mc:AlternateContent xmlns:mc="http://schemas.openxmlformats.org/markup-compatibility/2006" xmlns:p14="http://schemas.microsoft.com/office/powerpoint/2010/main">
          <mc:Choice Requires="p14">
            <p:contentPart p14:bwMode="auto" r:id="rId183">
              <p14:nvContentPartPr>
                <p14:cNvPr id="57" name="Pismo odręczne 56">
                  <a:extLst>
                    <a:ext uri="{FF2B5EF4-FFF2-40B4-BE49-F238E27FC236}">
                      <a16:creationId xmlns:a16="http://schemas.microsoft.com/office/drawing/2014/main" id="{B1B124CC-C262-B454-4F28-5A0D875378F5}"/>
                    </a:ext>
                  </a:extLst>
                </p14:cNvPr>
                <p14:cNvContentPartPr/>
                <p14:nvPr/>
              </p14:nvContentPartPr>
              <p14:xfrm>
                <a:off x="7468224" y="2920024"/>
                <a:ext cx="12240" cy="3600"/>
              </p14:xfrm>
            </p:contentPart>
          </mc:Choice>
          <mc:Fallback xmlns="">
            <p:pic>
              <p:nvPicPr>
                <p:cNvPr id="57" name="Pismo odręczne 56">
                  <a:extLst>
                    <a:ext uri="{FF2B5EF4-FFF2-40B4-BE49-F238E27FC236}">
                      <a16:creationId xmlns:a16="http://schemas.microsoft.com/office/drawing/2014/main" id="{B1B124CC-C262-B454-4F28-5A0D875378F5}"/>
                    </a:ext>
                  </a:extLst>
                </p:cNvPr>
                <p:cNvPicPr/>
                <p:nvPr/>
              </p:nvPicPr>
              <p:blipFill>
                <a:blip r:embed="rId184"/>
                <a:stretch>
                  <a:fillRect/>
                </a:stretch>
              </p:blipFill>
              <p:spPr>
                <a:xfrm>
                  <a:off x="7459584" y="2911384"/>
                  <a:ext cx="29880" cy="21240"/>
                </a:xfrm>
                <a:prstGeom prst="rect">
                  <a:avLst/>
                </a:prstGeom>
              </p:spPr>
            </p:pic>
          </mc:Fallback>
        </mc:AlternateContent>
        <mc:AlternateContent xmlns:mc="http://schemas.openxmlformats.org/markup-compatibility/2006" xmlns:p14="http://schemas.microsoft.com/office/powerpoint/2010/main">
          <mc:Choice Requires="p14">
            <p:contentPart p14:bwMode="auto" r:id="rId185">
              <p14:nvContentPartPr>
                <p14:cNvPr id="58" name="Pismo odręczne 57">
                  <a:extLst>
                    <a:ext uri="{FF2B5EF4-FFF2-40B4-BE49-F238E27FC236}">
                      <a16:creationId xmlns:a16="http://schemas.microsoft.com/office/drawing/2014/main" id="{7EDD731E-4B82-9FE9-B4CD-AF9F5F36DA76}"/>
                    </a:ext>
                  </a:extLst>
                </p14:cNvPr>
                <p14:cNvContentPartPr/>
                <p14:nvPr/>
              </p14:nvContentPartPr>
              <p14:xfrm>
                <a:off x="7491264" y="2983024"/>
                <a:ext cx="360" cy="360"/>
              </p14:xfrm>
            </p:contentPart>
          </mc:Choice>
          <mc:Fallback xmlns="">
            <p:pic>
              <p:nvPicPr>
                <p:cNvPr id="58" name="Pismo odręczne 57">
                  <a:extLst>
                    <a:ext uri="{FF2B5EF4-FFF2-40B4-BE49-F238E27FC236}">
                      <a16:creationId xmlns:a16="http://schemas.microsoft.com/office/drawing/2014/main" id="{7EDD731E-4B82-9FE9-B4CD-AF9F5F36DA76}"/>
                    </a:ext>
                  </a:extLst>
                </p:cNvPr>
                <p:cNvPicPr/>
                <p:nvPr/>
              </p:nvPicPr>
              <p:blipFill>
                <a:blip r:embed="rId186"/>
                <a:stretch>
                  <a:fillRect/>
                </a:stretch>
              </p:blipFill>
              <p:spPr>
                <a:xfrm>
                  <a:off x="7482624" y="2974384"/>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7">
              <p14:nvContentPartPr>
                <p14:cNvPr id="59" name="Pismo odręczne 58">
                  <a:extLst>
                    <a:ext uri="{FF2B5EF4-FFF2-40B4-BE49-F238E27FC236}">
                      <a16:creationId xmlns:a16="http://schemas.microsoft.com/office/drawing/2014/main" id="{6F75DFD1-9687-6504-6F57-D5B7FB367693}"/>
                    </a:ext>
                  </a:extLst>
                </p14:cNvPr>
                <p14:cNvContentPartPr/>
                <p14:nvPr/>
              </p14:nvContentPartPr>
              <p14:xfrm>
                <a:off x="7359144" y="2823184"/>
                <a:ext cx="114840" cy="162000"/>
              </p14:xfrm>
            </p:contentPart>
          </mc:Choice>
          <mc:Fallback xmlns="">
            <p:pic>
              <p:nvPicPr>
                <p:cNvPr id="59" name="Pismo odręczne 58">
                  <a:extLst>
                    <a:ext uri="{FF2B5EF4-FFF2-40B4-BE49-F238E27FC236}">
                      <a16:creationId xmlns:a16="http://schemas.microsoft.com/office/drawing/2014/main" id="{6F75DFD1-9687-6504-6F57-D5B7FB367693}"/>
                    </a:ext>
                  </a:extLst>
                </p:cNvPr>
                <p:cNvPicPr/>
                <p:nvPr/>
              </p:nvPicPr>
              <p:blipFill>
                <a:blip r:embed="rId188"/>
                <a:stretch>
                  <a:fillRect/>
                </a:stretch>
              </p:blipFill>
              <p:spPr>
                <a:xfrm>
                  <a:off x="7350144" y="2814544"/>
                  <a:ext cx="132480" cy="179640"/>
                </a:xfrm>
                <a:prstGeom prst="rect">
                  <a:avLst/>
                </a:prstGeom>
              </p:spPr>
            </p:pic>
          </mc:Fallback>
        </mc:AlternateContent>
        <mc:AlternateContent xmlns:mc="http://schemas.openxmlformats.org/markup-compatibility/2006" xmlns:p14="http://schemas.microsoft.com/office/powerpoint/2010/main">
          <mc:Choice Requires="p14">
            <p:contentPart p14:bwMode="auto" r:id="rId189">
              <p14:nvContentPartPr>
                <p14:cNvPr id="9" name="Pismo odręczne 8">
                  <a:extLst>
                    <a:ext uri="{FF2B5EF4-FFF2-40B4-BE49-F238E27FC236}">
                      <a16:creationId xmlns:a16="http://schemas.microsoft.com/office/drawing/2014/main" id="{5D7305C1-7304-1A78-952F-1FF60C0B12A3}"/>
                    </a:ext>
                  </a:extLst>
                </p14:cNvPr>
                <p14:cNvContentPartPr/>
                <p14:nvPr/>
              </p14:nvContentPartPr>
              <p14:xfrm>
                <a:off x="1443624" y="3058984"/>
                <a:ext cx="9360" cy="44280"/>
              </p14:xfrm>
            </p:contentPart>
          </mc:Choice>
          <mc:Fallback xmlns="">
            <p:pic>
              <p:nvPicPr>
                <p:cNvPr id="9" name="Pismo odręczne 8">
                  <a:extLst>
                    <a:ext uri="{FF2B5EF4-FFF2-40B4-BE49-F238E27FC236}">
                      <a16:creationId xmlns:a16="http://schemas.microsoft.com/office/drawing/2014/main" id="{5D7305C1-7304-1A78-952F-1FF60C0B12A3}"/>
                    </a:ext>
                  </a:extLst>
                </p:cNvPr>
                <p:cNvPicPr/>
                <p:nvPr/>
              </p:nvPicPr>
              <p:blipFill>
                <a:blip r:embed="rId190"/>
                <a:stretch>
                  <a:fillRect/>
                </a:stretch>
              </p:blipFill>
              <p:spPr>
                <a:xfrm>
                  <a:off x="1434984" y="3050344"/>
                  <a:ext cx="27000" cy="61920"/>
                </a:xfrm>
                <a:prstGeom prst="rect">
                  <a:avLst/>
                </a:prstGeom>
              </p:spPr>
            </p:pic>
          </mc:Fallback>
        </mc:AlternateContent>
        <mc:AlternateContent xmlns:mc="http://schemas.openxmlformats.org/markup-compatibility/2006" xmlns:p14="http://schemas.microsoft.com/office/powerpoint/2010/main">
          <mc:Choice Requires="p14">
            <p:contentPart p14:bwMode="auto" r:id="rId191">
              <p14:nvContentPartPr>
                <p14:cNvPr id="10" name="Pismo odręczne 9">
                  <a:extLst>
                    <a:ext uri="{FF2B5EF4-FFF2-40B4-BE49-F238E27FC236}">
                      <a16:creationId xmlns:a16="http://schemas.microsoft.com/office/drawing/2014/main" id="{09932405-A544-C20D-DAED-6D44542CA21B}"/>
                    </a:ext>
                  </a:extLst>
                </p14:cNvPr>
                <p14:cNvContentPartPr/>
                <p14:nvPr/>
              </p14:nvContentPartPr>
              <p14:xfrm>
                <a:off x="1442544" y="3000664"/>
                <a:ext cx="7920" cy="27360"/>
              </p14:xfrm>
            </p:contentPart>
          </mc:Choice>
          <mc:Fallback xmlns="">
            <p:pic>
              <p:nvPicPr>
                <p:cNvPr id="10" name="Pismo odręczne 9">
                  <a:extLst>
                    <a:ext uri="{FF2B5EF4-FFF2-40B4-BE49-F238E27FC236}">
                      <a16:creationId xmlns:a16="http://schemas.microsoft.com/office/drawing/2014/main" id="{09932405-A544-C20D-DAED-6D44542CA21B}"/>
                    </a:ext>
                  </a:extLst>
                </p:cNvPr>
                <p:cNvPicPr/>
                <p:nvPr/>
              </p:nvPicPr>
              <p:blipFill>
                <a:blip r:embed="rId192"/>
                <a:stretch>
                  <a:fillRect/>
                </a:stretch>
              </p:blipFill>
              <p:spPr>
                <a:xfrm>
                  <a:off x="1433544" y="2992024"/>
                  <a:ext cx="25560" cy="45000"/>
                </a:xfrm>
                <a:prstGeom prst="rect">
                  <a:avLst/>
                </a:prstGeom>
              </p:spPr>
            </p:pic>
          </mc:Fallback>
        </mc:AlternateContent>
        <mc:AlternateContent xmlns:mc="http://schemas.openxmlformats.org/markup-compatibility/2006" xmlns:p14="http://schemas.microsoft.com/office/powerpoint/2010/main">
          <mc:Choice Requires="p14">
            <p:contentPart p14:bwMode="auto" r:id="rId193">
              <p14:nvContentPartPr>
                <p14:cNvPr id="13" name="Pismo odręczne 12">
                  <a:extLst>
                    <a:ext uri="{FF2B5EF4-FFF2-40B4-BE49-F238E27FC236}">
                      <a16:creationId xmlns:a16="http://schemas.microsoft.com/office/drawing/2014/main" id="{31E9D9C5-29C0-59D4-DA52-F274D5AB6313}"/>
                    </a:ext>
                  </a:extLst>
                </p14:cNvPr>
                <p14:cNvContentPartPr/>
                <p14:nvPr/>
              </p14:nvContentPartPr>
              <p14:xfrm>
                <a:off x="1434624" y="2934784"/>
                <a:ext cx="2880" cy="17280"/>
              </p14:xfrm>
            </p:contentPart>
          </mc:Choice>
          <mc:Fallback xmlns="">
            <p:pic>
              <p:nvPicPr>
                <p:cNvPr id="13" name="Pismo odręczne 12">
                  <a:extLst>
                    <a:ext uri="{FF2B5EF4-FFF2-40B4-BE49-F238E27FC236}">
                      <a16:creationId xmlns:a16="http://schemas.microsoft.com/office/drawing/2014/main" id="{31E9D9C5-29C0-59D4-DA52-F274D5AB6313}"/>
                    </a:ext>
                  </a:extLst>
                </p:cNvPr>
                <p:cNvPicPr/>
                <p:nvPr/>
              </p:nvPicPr>
              <p:blipFill>
                <a:blip r:embed="rId194"/>
                <a:stretch>
                  <a:fillRect/>
                </a:stretch>
              </p:blipFill>
              <p:spPr>
                <a:xfrm>
                  <a:off x="1425984" y="2925784"/>
                  <a:ext cx="20520" cy="34920"/>
                </a:xfrm>
                <a:prstGeom prst="rect">
                  <a:avLst/>
                </a:prstGeom>
              </p:spPr>
            </p:pic>
          </mc:Fallback>
        </mc:AlternateContent>
        <mc:AlternateContent xmlns:mc="http://schemas.openxmlformats.org/markup-compatibility/2006" xmlns:p14="http://schemas.microsoft.com/office/powerpoint/2010/main">
          <mc:Choice Requires="p14">
            <p:contentPart p14:bwMode="auto" r:id="rId195">
              <p14:nvContentPartPr>
                <p14:cNvPr id="63" name="Pismo odręczne 62">
                  <a:extLst>
                    <a:ext uri="{FF2B5EF4-FFF2-40B4-BE49-F238E27FC236}">
                      <a16:creationId xmlns:a16="http://schemas.microsoft.com/office/drawing/2014/main" id="{846EF519-6F6E-BEF5-349F-9772938B5BB5}"/>
                    </a:ext>
                  </a:extLst>
                </p14:cNvPr>
                <p14:cNvContentPartPr/>
                <p14:nvPr/>
              </p14:nvContentPartPr>
              <p14:xfrm>
                <a:off x="6526824" y="2639584"/>
                <a:ext cx="79560" cy="171360"/>
              </p14:xfrm>
            </p:contentPart>
          </mc:Choice>
          <mc:Fallback xmlns="">
            <p:pic>
              <p:nvPicPr>
                <p:cNvPr id="63" name="Pismo odręczne 62">
                  <a:extLst>
                    <a:ext uri="{FF2B5EF4-FFF2-40B4-BE49-F238E27FC236}">
                      <a16:creationId xmlns:a16="http://schemas.microsoft.com/office/drawing/2014/main" id="{846EF519-6F6E-BEF5-349F-9772938B5BB5}"/>
                    </a:ext>
                  </a:extLst>
                </p:cNvPr>
                <p:cNvPicPr/>
                <p:nvPr/>
              </p:nvPicPr>
              <p:blipFill>
                <a:blip r:embed="rId196"/>
                <a:stretch>
                  <a:fillRect/>
                </a:stretch>
              </p:blipFill>
              <p:spPr>
                <a:xfrm>
                  <a:off x="6517824" y="2630944"/>
                  <a:ext cx="97200" cy="189000"/>
                </a:xfrm>
                <a:prstGeom prst="rect">
                  <a:avLst/>
                </a:prstGeom>
              </p:spPr>
            </p:pic>
          </mc:Fallback>
        </mc:AlternateContent>
        <mc:AlternateContent xmlns:mc="http://schemas.openxmlformats.org/markup-compatibility/2006" xmlns:p14="http://schemas.microsoft.com/office/powerpoint/2010/main">
          <mc:Choice Requires="p14">
            <p:contentPart p14:bwMode="auto" r:id="rId197">
              <p14:nvContentPartPr>
                <p14:cNvPr id="64" name="Pismo odręczne 63">
                  <a:extLst>
                    <a:ext uri="{FF2B5EF4-FFF2-40B4-BE49-F238E27FC236}">
                      <a16:creationId xmlns:a16="http://schemas.microsoft.com/office/drawing/2014/main" id="{CD259070-BDFD-5A36-7142-95B9AF48738A}"/>
                    </a:ext>
                  </a:extLst>
                </p14:cNvPr>
                <p14:cNvContentPartPr/>
                <p14:nvPr/>
              </p14:nvContentPartPr>
              <p14:xfrm>
                <a:off x="6703224" y="2677384"/>
                <a:ext cx="92880" cy="109800"/>
              </p14:xfrm>
            </p:contentPart>
          </mc:Choice>
          <mc:Fallback xmlns="">
            <p:pic>
              <p:nvPicPr>
                <p:cNvPr id="64" name="Pismo odręczne 63">
                  <a:extLst>
                    <a:ext uri="{FF2B5EF4-FFF2-40B4-BE49-F238E27FC236}">
                      <a16:creationId xmlns:a16="http://schemas.microsoft.com/office/drawing/2014/main" id="{CD259070-BDFD-5A36-7142-95B9AF48738A}"/>
                    </a:ext>
                  </a:extLst>
                </p:cNvPr>
                <p:cNvPicPr/>
                <p:nvPr/>
              </p:nvPicPr>
              <p:blipFill>
                <a:blip r:embed="rId198"/>
                <a:stretch>
                  <a:fillRect/>
                </a:stretch>
              </p:blipFill>
              <p:spPr>
                <a:xfrm>
                  <a:off x="6694224" y="2668744"/>
                  <a:ext cx="110520" cy="127440"/>
                </a:xfrm>
                <a:prstGeom prst="rect">
                  <a:avLst/>
                </a:prstGeom>
              </p:spPr>
            </p:pic>
          </mc:Fallback>
        </mc:AlternateContent>
        <mc:AlternateContent xmlns:mc="http://schemas.openxmlformats.org/markup-compatibility/2006" xmlns:p14="http://schemas.microsoft.com/office/powerpoint/2010/main">
          <mc:Choice Requires="p14">
            <p:contentPart p14:bwMode="auto" r:id="rId199">
              <p14:nvContentPartPr>
                <p14:cNvPr id="65" name="Pismo odręczne 64">
                  <a:extLst>
                    <a:ext uri="{FF2B5EF4-FFF2-40B4-BE49-F238E27FC236}">
                      <a16:creationId xmlns:a16="http://schemas.microsoft.com/office/drawing/2014/main" id="{5625695D-D9E0-3537-2D15-7838D4723E68}"/>
                    </a:ext>
                  </a:extLst>
                </p14:cNvPr>
                <p14:cNvContentPartPr/>
                <p14:nvPr/>
              </p14:nvContentPartPr>
              <p14:xfrm>
                <a:off x="6845424" y="2700064"/>
                <a:ext cx="88560" cy="97920"/>
              </p14:xfrm>
            </p:contentPart>
          </mc:Choice>
          <mc:Fallback xmlns="">
            <p:pic>
              <p:nvPicPr>
                <p:cNvPr id="65" name="Pismo odręczne 64">
                  <a:extLst>
                    <a:ext uri="{FF2B5EF4-FFF2-40B4-BE49-F238E27FC236}">
                      <a16:creationId xmlns:a16="http://schemas.microsoft.com/office/drawing/2014/main" id="{5625695D-D9E0-3537-2D15-7838D4723E68}"/>
                    </a:ext>
                  </a:extLst>
                </p:cNvPr>
                <p:cNvPicPr/>
                <p:nvPr/>
              </p:nvPicPr>
              <p:blipFill>
                <a:blip r:embed="rId200"/>
                <a:stretch>
                  <a:fillRect/>
                </a:stretch>
              </p:blipFill>
              <p:spPr>
                <a:xfrm>
                  <a:off x="6836424" y="2691424"/>
                  <a:ext cx="106200" cy="115560"/>
                </a:xfrm>
                <a:prstGeom prst="rect">
                  <a:avLst/>
                </a:prstGeom>
              </p:spPr>
            </p:pic>
          </mc:Fallback>
        </mc:AlternateContent>
        <mc:AlternateContent xmlns:mc="http://schemas.openxmlformats.org/markup-compatibility/2006" xmlns:p14="http://schemas.microsoft.com/office/powerpoint/2010/main">
          <mc:Choice Requires="p14">
            <p:contentPart p14:bwMode="auto" r:id="rId201">
              <p14:nvContentPartPr>
                <p14:cNvPr id="66" name="Pismo odręczne 65">
                  <a:extLst>
                    <a:ext uri="{FF2B5EF4-FFF2-40B4-BE49-F238E27FC236}">
                      <a16:creationId xmlns:a16="http://schemas.microsoft.com/office/drawing/2014/main" id="{F8143E91-4F6F-5D95-AA1B-A7063EFD30E4}"/>
                    </a:ext>
                  </a:extLst>
                </p14:cNvPr>
                <p14:cNvContentPartPr/>
                <p14:nvPr/>
              </p14:nvContentPartPr>
              <p14:xfrm>
                <a:off x="6964584" y="2705104"/>
                <a:ext cx="138240" cy="108000"/>
              </p14:xfrm>
            </p:contentPart>
          </mc:Choice>
          <mc:Fallback xmlns="">
            <p:pic>
              <p:nvPicPr>
                <p:cNvPr id="66" name="Pismo odręczne 65">
                  <a:extLst>
                    <a:ext uri="{FF2B5EF4-FFF2-40B4-BE49-F238E27FC236}">
                      <a16:creationId xmlns:a16="http://schemas.microsoft.com/office/drawing/2014/main" id="{F8143E91-4F6F-5D95-AA1B-A7063EFD30E4}"/>
                    </a:ext>
                  </a:extLst>
                </p:cNvPr>
                <p:cNvPicPr/>
                <p:nvPr/>
              </p:nvPicPr>
              <p:blipFill>
                <a:blip r:embed="rId202"/>
                <a:stretch>
                  <a:fillRect/>
                </a:stretch>
              </p:blipFill>
              <p:spPr>
                <a:xfrm>
                  <a:off x="6955944" y="2696464"/>
                  <a:ext cx="155880" cy="125640"/>
                </a:xfrm>
                <a:prstGeom prst="rect">
                  <a:avLst/>
                </a:prstGeom>
              </p:spPr>
            </p:pic>
          </mc:Fallback>
        </mc:AlternateContent>
        <mc:AlternateContent xmlns:mc="http://schemas.openxmlformats.org/markup-compatibility/2006" xmlns:p14="http://schemas.microsoft.com/office/powerpoint/2010/main">
          <mc:Choice Requires="p14">
            <p:contentPart p14:bwMode="auto" r:id="rId203">
              <p14:nvContentPartPr>
                <p14:cNvPr id="67" name="Pismo odręczne 66">
                  <a:extLst>
                    <a:ext uri="{FF2B5EF4-FFF2-40B4-BE49-F238E27FC236}">
                      <a16:creationId xmlns:a16="http://schemas.microsoft.com/office/drawing/2014/main" id="{11C316D1-7E66-27F1-2FC8-3A70C7DA08EF}"/>
                    </a:ext>
                  </a:extLst>
                </p14:cNvPr>
                <p14:cNvContentPartPr/>
                <p14:nvPr/>
              </p14:nvContentPartPr>
              <p14:xfrm>
                <a:off x="7166904" y="2730304"/>
                <a:ext cx="136080" cy="74520"/>
              </p14:xfrm>
            </p:contentPart>
          </mc:Choice>
          <mc:Fallback xmlns="">
            <p:pic>
              <p:nvPicPr>
                <p:cNvPr id="67" name="Pismo odręczne 66">
                  <a:extLst>
                    <a:ext uri="{FF2B5EF4-FFF2-40B4-BE49-F238E27FC236}">
                      <a16:creationId xmlns:a16="http://schemas.microsoft.com/office/drawing/2014/main" id="{11C316D1-7E66-27F1-2FC8-3A70C7DA08EF}"/>
                    </a:ext>
                  </a:extLst>
                </p:cNvPr>
                <p:cNvPicPr/>
                <p:nvPr/>
              </p:nvPicPr>
              <p:blipFill>
                <a:blip r:embed="rId204"/>
                <a:stretch>
                  <a:fillRect/>
                </a:stretch>
              </p:blipFill>
              <p:spPr>
                <a:xfrm>
                  <a:off x="7158264" y="2721304"/>
                  <a:ext cx="153720" cy="92160"/>
                </a:xfrm>
                <a:prstGeom prst="rect">
                  <a:avLst/>
                </a:prstGeom>
              </p:spPr>
            </p:pic>
          </mc:Fallback>
        </mc:AlternateContent>
        <mc:AlternateContent xmlns:mc="http://schemas.openxmlformats.org/markup-compatibility/2006" xmlns:p14="http://schemas.microsoft.com/office/powerpoint/2010/main">
          <mc:Choice Requires="p14">
            <p:contentPart p14:bwMode="auto" r:id="rId205">
              <p14:nvContentPartPr>
                <p14:cNvPr id="68" name="Pismo odręczne 67">
                  <a:extLst>
                    <a:ext uri="{FF2B5EF4-FFF2-40B4-BE49-F238E27FC236}">
                      <a16:creationId xmlns:a16="http://schemas.microsoft.com/office/drawing/2014/main" id="{17B1F9EC-AE35-1F68-1F2A-3B781F08A769}"/>
                    </a:ext>
                  </a:extLst>
                </p14:cNvPr>
                <p14:cNvContentPartPr/>
                <p14:nvPr/>
              </p14:nvContentPartPr>
              <p14:xfrm>
                <a:off x="7362384" y="2746504"/>
                <a:ext cx="9000" cy="30600"/>
              </p14:xfrm>
            </p:contentPart>
          </mc:Choice>
          <mc:Fallback xmlns="">
            <p:pic>
              <p:nvPicPr>
                <p:cNvPr id="68" name="Pismo odręczne 67">
                  <a:extLst>
                    <a:ext uri="{FF2B5EF4-FFF2-40B4-BE49-F238E27FC236}">
                      <a16:creationId xmlns:a16="http://schemas.microsoft.com/office/drawing/2014/main" id="{17B1F9EC-AE35-1F68-1F2A-3B781F08A769}"/>
                    </a:ext>
                  </a:extLst>
                </p:cNvPr>
                <p:cNvPicPr/>
                <p:nvPr/>
              </p:nvPicPr>
              <p:blipFill>
                <a:blip r:embed="rId206"/>
                <a:stretch>
                  <a:fillRect/>
                </a:stretch>
              </p:blipFill>
              <p:spPr>
                <a:xfrm>
                  <a:off x="7353384" y="2737864"/>
                  <a:ext cx="26640" cy="48240"/>
                </a:xfrm>
                <a:prstGeom prst="rect">
                  <a:avLst/>
                </a:prstGeom>
              </p:spPr>
            </p:pic>
          </mc:Fallback>
        </mc:AlternateContent>
        <mc:AlternateContent xmlns:mc="http://schemas.openxmlformats.org/markup-compatibility/2006" xmlns:p14="http://schemas.microsoft.com/office/powerpoint/2010/main">
          <mc:Choice Requires="p14">
            <p:contentPart p14:bwMode="auto" r:id="rId207">
              <p14:nvContentPartPr>
                <p14:cNvPr id="69" name="Pismo odręczne 68">
                  <a:extLst>
                    <a:ext uri="{FF2B5EF4-FFF2-40B4-BE49-F238E27FC236}">
                      <a16:creationId xmlns:a16="http://schemas.microsoft.com/office/drawing/2014/main" id="{D1BBE234-92A7-B1AE-1707-2611EFB5702E}"/>
                    </a:ext>
                  </a:extLst>
                </p14:cNvPr>
                <p14:cNvContentPartPr/>
                <p14:nvPr/>
              </p14:nvContentPartPr>
              <p14:xfrm>
                <a:off x="7381824" y="2665144"/>
                <a:ext cx="360" cy="360"/>
              </p14:xfrm>
            </p:contentPart>
          </mc:Choice>
          <mc:Fallback xmlns="">
            <p:pic>
              <p:nvPicPr>
                <p:cNvPr id="69" name="Pismo odręczne 68">
                  <a:extLst>
                    <a:ext uri="{FF2B5EF4-FFF2-40B4-BE49-F238E27FC236}">
                      <a16:creationId xmlns:a16="http://schemas.microsoft.com/office/drawing/2014/main" id="{D1BBE234-92A7-B1AE-1707-2611EFB5702E}"/>
                    </a:ext>
                  </a:extLst>
                </p:cNvPr>
                <p:cNvPicPr/>
                <p:nvPr/>
              </p:nvPicPr>
              <p:blipFill>
                <a:blip r:embed="rId186"/>
                <a:stretch>
                  <a:fillRect/>
                </a:stretch>
              </p:blipFill>
              <p:spPr>
                <a:xfrm>
                  <a:off x="7373184" y="2656504"/>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208">
              <p14:nvContentPartPr>
                <p14:cNvPr id="71" name="Pismo odręczne 70">
                  <a:extLst>
                    <a:ext uri="{FF2B5EF4-FFF2-40B4-BE49-F238E27FC236}">
                      <a16:creationId xmlns:a16="http://schemas.microsoft.com/office/drawing/2014/main" id="{50F13F17-A8D3-D606-15FA-BFE3B8098D88}"/>
                    </a:ext>
                  </a:extLst>
                </p14:cNvPr>
                <p14:cNvContentPartPr/>
                <p14:nvPr/>
              </p14:nvContentPartPr>
              <p14:xfrm>
                <a:off x="7440144" y="2660104"/>
                <a:ext cx="109800" cy="145800"/>
              </p14:xfrm>
            </p:contentPart>
          </mc:Choice>
          <mc:Fallback xmlns="">
            <p:pic>
              <p:nvPicPr>
                <p:cNvPr id="71" name="Pismo odręczne 70">
                  <a:extLst>
                    <a:ext uri="{FF2B5EF4-FFF2-40B4-BE49-F238E27FC236}">
                      <a16:creationId xmlns:a16="http://schemas.microsoft.com/office/drawing/2014/main" id="{50F13F17-A8D3-D606-15FA-BFE3B8098D88}"/>
                    </a:ext>
                  </a:extLst>
                </p:cNvPr>
                <p:cNvPicPr/>
                <p:nvPr/>
              </p:nvPicPr>
              <p:blipFill>
                <a:blip r:embed="rId209"/>
                <a:stretch>
                  <a:fillRect/>
                </a:stretch>
              </p:blipFill>
              <p:spPr>
                <a:xfrm>
                  <a:off x="7431504" y="2651104"/>
                  <a:ext cx="127440" cy="163440"/>
                </a:xfrm>
                <a:prstGeom prst="rect">
                  <a:avLst/>
                </a:prstGeom>
              </p:spPr>
            </p:pic>
          </mc:Fallback>
        </mc:AlternateContent>
        <mc:AlternateContent xmlns:mc="http://schemas.openxmlformats.org/markup-compatibility/2006" xmlns:p14="http://schemas.microsoft.com/office/powerpoint/2010/main">
          <mc:Choice Requires="p14">
            <p:contentPart p14:bwMode="auto" r:id="rId210">
              <p14:nvContentPartPr>
                <p14:cNvPr id="191" name="Pismo odręczne 190">
                  <a:extLst>
                    <a:ext uri="{FF2B5EF4-FFF2-40B4-BE49-F238E27FC236}">
                      <a16:creationId xmlns:a16="http://schemas.microsoft.com/office/drawing/2014/main" id="{4EAC9E08-F8C5-46C5-2772-A9D2683369CA}"/>
                    </a:ext>
                  </a:extLst>
                </p14:cNvPr>
                <p14:cNvContentPartPr/>
                <p14:nvPr/>
              </p14:nvContentPartPr>
              <p14:xfrm>
                <a:off x="6446544" y="2620144"/>
                <a:ext cx="162720" cy="240120"/>
              </p14:xfrm>
            </p:contentPart>
          </mc:Choice>
          <mc:Fallback xmlns="">
            <p:pic>
              <p:nvPicPr>
                <p:cNvPr id="191" name="Pismo odręczne 190">
                  <a:extLst>
                    <a:ext uri="{FF2B5EF4-FFF2-40B4-BE49-F238E27FC236}">
                      <a16:creationId xmlns:a16="http://schemas.microsoft.com/office/drawing/2014/main" id="{4EAC9E08-F8C5-46C5-2772-A9D2683369CA}"/>
                    </a:ext>
                  </a:extLst>
                </p:cNvPr>
                <p:cNvPicPr/>
                <p:nvPr/>
              </p:nvPicPr>
              <p:blipFill>
                <a:blip r:embed="rId211"/>
                <a:stretch>
                  <a:fillRect/>
                </a:stretch>
              </p:blipFill>
              <p:spPr>
                <a:xfrm>
                  <a:off x="6437544" y="2611144"/>
                  <a:ext cx="180360" cy="257760"/>
                </a:xfrm>
                <a:prstGeom prst="rect">
                  <a:avLst/>
                </a:prstGeom>
              </p:spPr>
            </p:pic>
          </mc:Fallback>
        </mc:AlternateContent>
      </p:grpSp>
    </p:spTree>
    <p:extLst>
      <p:ext uri="{BB962C8B-B14F-4D97-AF65-F5344CB8AC3E}">
        <p14:creationId xmlns:p14="http://schemas.microsoft.com/office/powerpoint/2010/main" val="2723755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6F6C7E-44B8-059E-045C-6CE619C42626}"/>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30607F15-BAF8-38A3-4D6E-C462FE8502C8}"/>
              </a:ext>
            </a:extLst>
          </p:cNvPr>
          <p:cNvSpPr>
            <a:spLocks noGrp="1"/>
          </p:cNvSpPr>
          <p:nvPr>
            <p:ph type="title"/>
          </p:nvPr>
        </p:nvSpPr>
        <p:spPr/>
        <p:txBody>
          <a:bodyPr>
            <a:normAutofit/>
          </a:bodyPr>
          <a:lstStyle/>
          <a:p>
            <a:r>
              <a:rPr lang="pl-PL" sz="2000" dirty="0"/>
              <a:t>Prawo morza</a:t>
            </a:r>
            <a:br>
              <a:rPr lang="pl-PL" sz="2000" dirty="0"/>
            </a:br>
            <a:r>
              <a:rPr lang="pl-PL" sz="2000" dirty="0"/>
              <a:t>szelf kontynentalny</a:t>
            </a:r>
          </a:p>
        </p:txBody>
      </p:sp>
      <p:sp>
        <p:nvSpPr>
          <p:cNvPr id="3" name="Symbol zastępczy zawartości 2">
            <a:extLst>
              <a:ext uri="{FF2B5EF4-FFF2-40B4-BE49-F238E27FC236}">
                <a16:creationId xmlns:a16="http://schemas.microsoft.com/office/drawing/2014/main" id="{40DF88C3-6ADA-3551-CA3C-B345941FEAA4}"/>
              </a:ext>
            </a:extLst>
          </p:cNvPr>
          <p:cNvSpPr>
            <a:spLocks noGrp="1"/>
          </p:cNvSpPr>
          <p:nvPr>
            <p:ph idx="1"/>
          </p:nvPr>
        </p:nvSpPr>
        <p:spPr>
          <a:xfrm>
            <a:off x="609600" y="1643676"/>
            <a:ext cx="10972800" cy="5065663"/>
          </a:xfrm>
        </p:spPr>
        <p:txBody>
          <a:bodyPr>
            <a:normAutofit/>
          </a:bodyPr>
          <a:lstStyle/>
          <a:p>
            <a:pPr algn="just">
              <a:buFont typeface="Wingdings" panose="05000000000000000000" pitchFamily="2" charset="2"/>
              <a:buChar char="Ø"/>
            </a:pPr>
            <a:r>
              <a:rPr lang="pl-PL" sz="1600" dirty="0"/>
              <a:t>delimitacja szelfu kontynentalnego c.d.:</a:t>
            </a:r>
          </a:p>
          <a:p>
            <a:pPr algn="just">
              <a:buFont typeface="Wingdings" panose="05000000000000000000" pitchFamily="2" charset="2"/>
              <a:buChar char="§"/>
            </a:pPr>
            <a:r>
              <a:rPr lang="pl-PL" sz="1600" dirty="0"/>
              <a:t>delimitacja szelfu pomiędzy państwami, których wybrzeża są położone naprzeciwko siebie lub sąsiadują ze sobą, następuje w drodze umowy pomiędzy zainteresowanymi państwami</a:t>
            </a:r>
          </a:p>
          <a:p>
            <a:pPr marL="114300" indent="0" algn="just">
              <a:buNone/>
            </a:pPr>
            <a:r>
              <a:rPr lang="pl-PL" sz="1600" dirty="0"/>
              <a:t> *orzeczenia MTS w sprawie szelfu kontynentalnego – </a:t>
            </a:r>
            <a:r>
              <a:rPr lang="pl-PL" sz="1600" i="1" dirty="0"/>
              <a:t>delimitacja musi być przedmiotem porozumienia między zainteresowanymi państwami; porozumienie to musi zostać zawarte zgodnie z zasadami słuszności. Wynika to z ogólnych zasad sprawiedliwości i dobrej wiary, a więc norm, które znajdują swe zastosowanie w przypadku każdej delimitacji. Zawierając takie porozumienie, strony powinny wziąć też pod uwagę wszystkie szczególne okoliczności konkretnego przypadku, aby porozumienie przyznawało każdej ze stron maksymalnie dużą część szelfu kontynentalnego stanowiącego podwodne przedłużenie jej terytorium lądowego, bez naruszania granic naturalnego przedłużenia terytorium lądowego pozostałych państw. </a:t>
            </a:r>
            <a:r>
              <a:rPr lang="pl-PL" sz="1600" dirty="0"/>
              <a:t>(Sprawa szelfu kontynentalnego Morza Północnego, Dania v. RFN, Holandia v. RFN, orzeczenie z dnia 20.02.1969 r.)</a:t>
            </a:r>
          </a:p>
          <a:p>
            <a:pPr marL="114300" indent="0" algn="just">
              <a:buNone/>
            </a:pPr>
            <a:r>
              <a:rPr lang="pl-PL" sz="1600" dirty="0"/>
              <a:t>**</a:t>
            </a:r>
            <a:r>
              <a:rPr lang="pl-PL" sz="1600" dirty="0" err="1"/>
              <a:t>ekwidystans</a:t>
            </a:r>
            <a:r>
              <a:rPr lang="pl-PL" sz="1600" dirty="0"/>
              <a:t> – metoda rozgraniczania obszarów morskich pomiędzy państwami, polegająca na poprowadzeniu granic morskich linią środkową między państwami, znajdującą się w równej odległości od najbliższych punktów wybrzeża</a:t>
            </a:r>
          </a:p>
          <a:p>
            <a:pPr marL="114300" indent="0" algn="just">
              <a:buNone/>
            </a:pPr>
            <a:endParaRPr lang="pl-PL" sz="1600" dirty="0"/>
          </a:p>
          <a:p>
            <a:pPr algn="just">
              <a:buFont typeface="Wingdings" panose="05000000000000000000" pitchFamily="2" charset="2"/>
              <a:buChar char="§"/>
            </a:pPr>
            <a:endParaRPr lang="pl-PL" sz="1600" dirty="0"/>
          </a:p>
        </p:txBody>
      </p:sp>
    </p:spTree>
    <p:extLst>
      <p:ext uri="{BB962C8B-B14F-4D97-AF65-F5344CB8AC3E}">
        <p14:creationId xmlns:p14="http://schemas.microsoft.com/office/powerpoint/2010/main" val="888993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szelf kontynentalny</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752601"/>
            <a:ext cx="10972800" cy="4648199"/>
          </a:xfrm>
        </p:spPr>
        <p:txBody>
          <a:bodyPr>
            <a:normAutofit fontScale="92500" lnSpcReduction="10000"/>
          </a:bodyPr>
          <a:lstStyle/>
          <a:p>
            <a:pPr marL="114300" indent="0">
              <a:buNone/>
            </a:pPr>
            <a:r>
              <a:rPr lang="pl-PL" sz="1600" b="1" dirty="0"/>
              <a:t>Komisja Granic Szelfu Kontynentalnego</a:t>
            </a:r>
          </a:p>
          <a:p>
            <a:pPr>
              <a:buFont typeface="Wingdings" panose="05000000000000000000" pitchFamily="2" charset="2"/>
              <a:buChar char="Ø"/>
            </a:pPr>
            <a:r>
              <a:rPr lang="pl-PL" sz="1600" dirty="0"/>
              <a:t>utworzona zgodnie z aneksem II do Konwencji o prawie morza z 1982 r. w celu rozpatrywania zgłoszeń państw-stron Konwencji dotyczących zamiaru wyznaczenia granicy szelfu kontynentalnego poza 200 mil morskich</a:t>
            </a:r>
          </a:p>
          <a:p>
            <a:pPr algn="just">
              <a:buFont typeface="Wingdings" panose="05000000000000000000" pitchFamily="2" charset="2"/>
              <a:buChar char="Ø"/>
            </a:pPr>
            <a:r>
              <a:rPr lang="pl-PL" sz="1600" dirty="0"/>
              <a:t>skład: 21 członków będących ekspertami w dziedzinie geologii, geofizyki lub hydrografii, wybieranych przez państwa-strony Konwencji; kadencja 5 lat z możliwością reelekcji</a:t>
            </a:r>
          </a:p>
          <a:p>
            <a:pPr algn="just">
              <a:buFont typeface="Wingdings" panose="05000000000000000000" pitchFamily="2" charset="2"/>
              <a:buChar char="Ø"/>
            </a:pPr>
            <a:r>
              <a:rPr lang="pl-PL" sz="1600" dirty="0"/>
              <a:t>zadania Komisji:</a:t>
            </a:r>
          </a:p>
          <a:p>
            <a:pPr algn="just">
              <a:buFont typeface="Wingdings" panose="05000000000000000000" pitchFamily="2" charset="2"/>
              <a:buChar char="§"/>
            </a:pPr>
            <a:r>
              <a:rPr lang="pl-PL" sz="1600" dirty="0"/>
              <a:t>rozpatrywanie danych i innych materiałów przedstawionych przez państwa nadbrzeżne, dotyczących zewnętrznych granic szelfu kontynentalnego na obszarach, gdzie granice te wykraczają poza 200 mil morskich oraz wydawanie zaleceń państwom nadbrzeżnym w sprawach dotyczących ustanowienia zewnętrznych granic ich szelfu kontynentalnego</a:t>
            </a:r>
          </a:p>
          <a:p>
            <a:pPr algn="just">
              <a:buFont typeface="Wingdings" panose="05000000000000000000" pitchFamily="2" charset="2"/>
              <a:buChar char="§"/>
            </a:pPr>
            <a:r>
              <a:rPr lang="pl-PL" sz="1600" dirty="0"/>
              <a:t>udzielanie porad naukowych i technicznych na prośbę zainteresowanego państwa nadbrzeżnego podczas przygotowywania danych związanych z wyznaczaniem granicy szelfu kontynentalnego</a:t>
            </a:r>
          </a:p>
          <a:p>
            <a:pPr algn="just">
              <a:buFont typeface="Wingdings" panose="05000000000000000000" pitchFamily="2" charset="2"/>
              <a:buChar char="Ø"/>
            </a:pPr>
            <a:r>
              <a:rPr lang="pl-PL" sz="1600" dirty="0"/>
              <a:t>postępowanie związane z wyznaczeniem granicy szelfu poza granicę 200 mil morskich:</a:t>
            </a:r>
          </a:p>
          <a:p>
            <a:pPr algn="just">
              <a:buFont typeface="Wingdings" panose="05000000000000000000" pitchFamily="2" charset="2"/>
              <a:buChar char="§"/>
            </a:pPr>
            <a:r>
              <a:rPr lang="pl-PL" sz="1600" dirty="0"/>
              <a:t>państwo nadbrzeżne zgłasza Komisji szczegółowe informacje dotyczące granic szelfu sięgających poza 200 mil, łącznie z uzupełniającymi danymi naukowymi i technicznymi</a:t>
            </a:r>
          </a:p>
          <a:p>
            <a:pPr algn="just">
              <a:buFont typeface="Wingdings" panose="05000000000000000000" pitchFamily="2" charset="2"/>
              <a:buChar char="§"/>
            </a:pPr>
            <a:r>
              <a:rPr lang="pl-PL" sz="1600" dirty="0"/>
              <a:t> Komisja wydaje zalecania dotyczące wyznaczenia granic szelfu</a:t>
            </a:r>
          </a:p>
          <a:p>
            <a:pPr algn="just">
              <a:buFont typeface="Wingdings" panose="05000000000000000000" pitchFamily="2" charset="2"/>
              <a:buChar char="§"/>
            </a:pPr>
            <a:r>
              <a:rPr lang="pl-PL" sz="1600" dirty="0"/>
              <a:t>granice szelfu ustanowione przez państwo nadbrzeżne na podstawie zaleceń Komisji są ostateczne i wiążące</a:t>
            </a:r>
          </a:p>
          <a:p>
            <a:pPr algn="just">
              <a:buFont typeface="Wingdings" panose="05000000000000000000" pitchFamily="2" charset="2"/>
              <a:buChar char="§"/>
            </a:pPr>
            <a:r>
              <a:rPr lang="pl-PL" sz="1600" dirty="0"/>
              <a:t>jeżeli państwo nadbrzeżne nie zgadza się z zaleceniami Komisji, to dokonuje ono, w zasadnym czasie, zmienionego lub nowego zgłoszenia do Komisji</a:t>
            </a:r>
          </a:p>
          <a:p>
            <a:pPr algn="just">
              <a:buFont typeface="Wingdings" panose="05000000000000000000" pitchFamily="2" charset="2"/>
              <a:buChar char="Ø"/>
            </a:pPr>
            <a:endParaRPr lang="pl-PL" sz="1600" dirty="0"/>
          </a:p>
        </p:txBody>
      </p:sp>
    </p:spTree>
    <p:extLst>
      <p:ext uri="{BB962C8B-B14F-4D97-AF65-F5344CB8AC3E}">
        <p14:creationId xmlns:p14="http://schemas.microsoft.com/office/powerpoint/2010/main" val="550420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szelf kontynentalny</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626846"/>
            <a:ext cx="10972800" cy="5009565"/>
          </a:xfrm>
        </p:spPr>
        <p:txBody>
          <a:bodyPr>
            <a:normAutofit/>
          </a:bodyPr>
          <a:lstStyle/>
          <a:p>
            <a:pPr marL="114300" indent="0">
              <a:buNone/>
            </a:pPr>
            <a:r>
              <a:rPr lang="pl-PL" sz="1600" dirty="0"/>
              <a:t>Wpłaty i świadczenia za eksploatację szelfu kontynentalnego poza 200 milami morskimi</a:t>
            </a:r>
          </a:p>
          <a:p>
            <a:pPr>
              <a:buFont typeface="Wingdings" panose="05000000000000000000" pitchFamily="2" charset="2"/>
              <a:buChar char="Ø"/>
            </a:pPr>
            <a:r>
              <a:rPr lang="pl-PL" sz="1600" dirty="0"/>
              <a:t>obowiązek uiszczania wpłat i świadczeń – art. 82 Konwencji o prawie morza</a:t>
            </a:r>
          </a:p>
          <a:p>
            <a:pPr algn="just">
              <a:buFont typeface="Wingdings" panose="05000000000000000000" pitchFamily="2" charset="2"/>
              <a:buChar char="Ø"/>
            </a:pPr>
            <a:r>
              <a:rPr lang="pl-PL" sz="1600" dirty="0"/>
              <a:t>wpłaty i świadczenia są dokonywane co roku, z uwzględnieniem całej produkcji w danym miejscu po upływie pierwszych pięciu lat eksploatacji szelfu; wpłaty lub świadczenia w naturze za szósty rok wynoszą jeden procent wartości lub ilości produkcji w miejscu eksploatacji, a następnie stawka wzrasta o jeden procent rocznie za każdy kolejny rok aż do dwunastego roku; potem pozostaje na poziomie siedmiu procent; możliwość odliczenia zasobów zużytych w związku z eksploatacją</a:t>
            </a:r>
          </a:p>
          <a:p>
            <a:pPr algn="just">
              <a:buFont typeface="Wingdings" panose="05000000000000000000" pitchFamily="2" charset="2"/>
              <a:buChar char="Ø"/>
            </a:pPr>
            <a:r>
              <a:rPr lang="pl-PL" sz="1600" dirty="0"/>
              <a:t>państwo rozwijające się, które jest importerem netto zasobów mineralnych wydobywanych z jego szelfu kontynentalnego, jest zwolnione od dokonywania takich wpłat lub świadczeń w naturze w stosunku do tych zasobów mineralnych</a:t>
            </a:r>
          </a:p>
          <a:p>
            <a:pPr algn="just">
              <a:buFont typeface="Wingdings" panose="05000000000000000000" pitchFamily="2" charset="2"/>
              <a:buChar char="Ø"/>
            </a:pPr>
            <a:r>
              <a:rPr lang="pl-PL" sz="1600" dirty="0"/>
              <a:t>wpłaty lub świadczenia w naturze są dokonywane za pośrednictwem Międzynarodowej Organizacji Dna Morskiego, która rozdziela je pomiędzy państwa-strony niniejszej Konwencji o prawie morza na podstawie sprawiedliwych kryteriów, uwzględniając interesy i potrzeby państw rozwijających się, w szczególności tych spośród nich, które są najsłabiej rozwinięte, oraz państw śródlądowych</a:t>
            </a:r>
          </a:p>
          <a:p>
            <a:pPr marL="114300" indent="0" algn="just">
              <a:buNone/>
            </a:pPr>
            <a:r>
              <a:rPr lang="pl-PL" sz="1400" dirty="0"/>
              <a:t>*Międzynarodowa Organizacja Dna Morskiego</a:t>
            </a:r>
          </a:p>
          <a:p>
            <a:pPr algn="just">
              <a:buFont typeface="Wingdings" panose="05000000000000000000" pitchFamily="2" charset="2"/>
              <a:buChar char="§"/>
            </a:pPr>
            <a:r>
              <a:rPr lang="pl-PL" sz="1400" dirty="0"/>
              <a:t>utworzona na podstawie aneksu I do Konwencji o prawie morza</a:t>
            </a:r>
          </a:p>
          <a:p>
            <a:pPr algn="just">
              <a:buFont typeface="Wingdings" panose="05000000000000000000" pitchFamily="2" charset="2"/>
              <a:buChar char="§"/>
            </a:pPr>
            <a:r>
              <a:rPr lang="pl-PL" sz="1400" dirty="0"/>
              <a:t>instytucja, za pośrednictwem której państwa-strony Konwencji o prawie morza organizują i kontrolują działalność na obszarze dna morskiego w szczególności w celu zarządzania znajdującymi się tam zasobami </a:t>
            </a:r>
          </a:p>
        </p:txBody>
      </p:sp>
    </p:spTree>
    <p:extLst>
      <p:ext uri="{BB962C8B-B14F-4D97-AF65-F5344CB8AC3E}">
        <p14:creationId xmlns:p14="http://schemas.microsoft.com/office/powerpoint/2010/main" val="4207321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2716</Words>
  <Application>Microsoft Office PowerPoint</Application>
  <PresentationFormat>Panoramiczny</PresentationFormat>
  <Paragraphs>121</Paragraphs>
  <Slides>16</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16</vt:i4>
      </vt:variant>
    </vt:vector>
  </HeadingPairs>
  <TitlesOfParts>
    <vt:vector size="21" baseType="lpstr">
      <vt:lpstr>Arial</vt:lpstr>
      <vt:lpstr>Book Antiqua</vt:lpstr>
      <vt:lpstr>Century Gothic</vt:lpstr>
      <vt:lpstr>Wingdings</vt:lpstr>
      <vt:lpstr>Apteka</vt:lpstr>
      <vt:lpstr>Prawo międzynarodowe publiczne</vt:lpstr>
      <vt:lpstr>Prawo morza</vt:lpstr>
      <vt:lpstr>Prawo morza Szelf kontynentalny</vt:lpstr>
      <vt:lpstr>Prawo morza szelf kontynentalny</vt:lpstr>
      <vt:lpstr>Prawo morza szelf kontynentalny</vt:lpstr>
      <vt:lpstr>Prawo morza szelf kontynentalny</vt:lpstr>
      <vt:lpstr>Prawo morza szelf kontynentalny</vt:lpstr>
      <vt:lpstr>Prawo morza szelf kontynentalny</vt:lpstr>
      <vt:lpstr>Prawo morza szelf kontynentalny</vt:lpstr>
      <vt:lpstr>Prawo morza morze pełne</vt:lpstr>
      <vt:lpstr>Prawo morza morze pełne</vt:lpstr>
      <vt:lpstr>Prawo morza morze pełne – wolność żeglugi</vt:lpstr>
      <vt:lpstr>Prawo morza morze pełne – wolność żeglugi</vt:lpstr>
      <vt:lpstr>Prawo morza morze pełne – wolność żeglugi</vt:lpstr>
      <vt:lpstr>Prawo morza morze pełne – wolność żeglugi</vt:lpstr>
      <vt:lpstr>Prawo morza morze pełne – wolność żeglugi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1</cp:revision>
  <dcterms:created xsi:type="dcterms:W3CDTF">2025-05-05T19:03:36Z</dcterms:created>
  <dcterms:modified xsi:type="dcterms:W3CDTF">2025-05-05T19:04:42Z</dcterms:modified>
</cp:coreProperties>
</file>