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344" r:id="rId3"/>
    <p:sldId id="345" r:id="rId4"/>
    <p:sldId id="346" r:id="rId5"/>
    <p:sldId id="347" r:id="rId6"/>
    <p:sldId id="348" r:id="rId7"/>
    <p:sldId id="349" r:id="rId8"/>
    <p:sldId id="350" r:id="rId9"/>
    <p:sldId id="370" r:id="rId10"/>
    <p:sldId id="371" r:id="rId11"/>
    <p:sldId id="372" r:id="rId12"/>
    <p:sldId id="373" r:id="rId13"/>
    <p:sldId id="374" r:id="rId14"/>
    <p:sldId id="375" r:id="rId15"/>
    <p:sldId id="464" r:id="rId16"/>
    <p:sldId id="465" r:id="rId17"/>
    <p:sldId id="466" r:id="rId18"/>
    <p:sldId id="467" r:id="rId19"/>
    <p:sldId id="332" r:id="rId20"/>
    <p:sldId id="386" r:id="rId21"/>
    <p:sldId id="387" r:id="rId22"/>
    <p:sldId id="333" r:id="rId23"/>
    <p:sldId id="334" r:id="rId24"/>
    <p:sldId id="335" r:id="rId25"/>
    <p:sldId id="336" r:id="rId26"/>
    <p:sldId id="417"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77" d="100"/>
          <a:sy n="77" d="100"/>
        </p:scale>
        <p:origin x="40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474"/>
    </inkml:context>
    <inkml:brush xml:id="br0">
      <inkml:brushProperty name="width" value="0.05" units="cm"/>
      <inkml:brushProperty name="height" value="0.05" units="cm"/>
    </inkml:brush>
  </inkml:definitions>
  <inkml:trace contextRef="#ctx0" brushRef="#br0">0 1 1375 0 0,'0'0'8207'0'0,"1"2"-7588"0"0,2 7-187 0 0,-1 0 0 0 0,0-1 1 0 0,-1 1-1 0 0,0 0 0 0 0,0 0 1 0 0,-1 15-1 0 0,0 6-68 0 0,0-27-291 0 0,1 1-1 0 0,-1-1 1 0 0,1 1-1 0 0,-1-1 0 0 0,3 7 1 0 0,1 0 87 0 0,-1 1-1 0 0,-1 0 1 0 0,2 18 0 0 0,-4-26-216 0 0,4 10-2376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34.751"/>
    </inkml:context>
    <inkml:brush xml:id="br0">
      <inkml:brushProperty name="width" value="0.05" units="cm"/>
      <inkml:brushProperty name="height" value="0.05" units="cm"/>
    </inkml:brush>
  </inkml:definitions>
  <inkml:trace contextRef="#ctx0" brushRef="#br0">1 238 2303 0 0,'0'0'8728'0'0,"4"2"-8584"0"0,15 10 160 0 0,-6-15 170 0 0,14-7-124 0 0,-25 9-244 0 0,1 0-29 0 0,53-17 423 0 0,42-7-287 0 0,-52 16-159 0 0,23-3 74 0 0,-57 10-75 0 0,0 0-1 0 0,13-5 1 0 0,11-3 69 0 0,10 0-25 0 0,28-6 51 0 0,17 2 69 0 0,43-6 227 0 0,-24 2 371 0 0,-105 16-787 0 0,19-2 87 0 0,1 1-30 0 0,34-11 0 0 0,34-7-37 0 0,-60 18-48 0 0,1 0 54 0 0,17 0 10 0 0,-32 3-30 0 0,35 5 0 0 0,-6-1 26 0 0,-31-3-43 0 0,35 2 81 0 0,65-5 0 0 0,7-3 187 0 0,-4-6-85 0 0,-107 9-201 0 0,0 1 1 0 0,17 1-1 0 0,-2-1 14 0 0,114-5 202 0 0,-58 5-121 0 0,-47-1-64 0 0,204 0 79 0 0,-188 3-41 0 0,-28-1-27 0 0,0 1 1 0 0,39 6-1 0 0,-32-2-15 0 0,1-2 1 0 0,-1-1-1 0 0,43-4 0 0 0,-17 1 46 0 0,140 7 126 0 0,-161-4-176 0 0,2-1 64 0 0,0 3-1 0 0,65 13 0 0 0,-64-7 90 0 0,0-1 0 0 0,62 5-1 0 0,-8-2-103 0 0,-69-9-29 0 0,31 6-1 0 0,-4 1-7 0 0,162 24 30 0 0,-163-32-39 0 0,-39-2-15 0 0,0 0 0 0 0,-1 1-1 0 0,22 3 1 0 0,-19-1 1 0 0,0-1 0 0 0,0-1 0 0 0,0 0 0 0 0,24-3 0 0 0,14 1 10 0 0,88 1 171 0 0,-55-1-52 0 0,32-2-76 0 0,63 2 16 0 0,142 21-26 0 0,-292-19-45 0 0,-3-1-8 0 0,38 7-1 0 0,101 10 0 0 0,-23-17 0 0 0,-19 0 0 0 0,-43 1 0 0 0,-39-1 0 0 0,60 7 0 0 0,85 12 0 0 0,-92-11 0 0 0,-44-6 33 0 0,89-7 0 0 0,18 0-35 0 0,-48 8 2 0 0,45 2 0 0 0,38-1 54 0 0,-156-4 0 0 0,56-5 0 0 0,-29 0-8 0 0,-2 2 7 0 0,11-1-47 0 0,102 6-1 0 0,-174-2-5 0 0,267 13 64 0 0,-102-24 0 0 0,-65 6-14 0 0,-45 3-17 0 0,54 0 84 0 0,-69 4-117 0 0,45 8 0 0 0,-1 0 0 0 0,61-7 63 0 0,-109-3-62 0 0,66-8 33 0 0,-31 1-4 0 0,-55 6-31 0 0,20-1 17 0 0,0 0 1 0 0,0 3-1 0 0,55 7 0 0 0,-67-5 6 0 0,0-1-1 0 0,31-1 1 0 0,2 0-23 0 0,-28 0 39 0 0,29-3 0 0 0,-28 0-50 0 0,28 2 12 0 0,-3-9 64 0 0,-12 8-64 0 0,1 0 0 0 0,17 3 0 0 0,-53-3 0 0 0,26 4 0 0 0,66 5 0 0 0,-83-8 0 0 0,14 1 0 0 0,-9 1 0 0 0,19 5 0 0 0,-20-4 0 0 0,-14-2 0 0 0,22 1 0 0 0,-13-1 0 0 0,11 2 18 0 0,-14-1 20 0 0,8 2-30 0 0,26 3-8 0 0,-27-4 0 0 0,-16-4 0 0 0,0 0 0 0 0,16-3 58 0 0,-19 4-5 0 0,34 0 20 0 0,-24 0 23 0 0,-7-1-2 0 0,4-1-12 0 0,-6 1-4 0 0,1 2 2 0 0,-3-1-48 0 0,0 0-1 0 0,0 0 0 0 0,1-1 0 0 0,-1 1 1 0 0,0 0-1 0 0,0-1 0 0 0,0 1 0 0 0,0 0 0 0 0,0-1 1 0 0,0 1-1 0 0,0-1 0 0 0,0 0 0 0 0,0 1 1 0 0,1-2-1 0 0,0 1 46 0 0,0 0-10 0 0,7-2-54 0 0,3 0-13 0 0,-1 1 12 0 0,-8 2 256 0 0,-1-1-208 0 0,5-1-59 0 0,-4 1-43 0 0,7 1 31 0 0,2-2-1 0 0,1 1-36 0 0,0 0 36 0 0,0 0 12 0 0,-1 1 0 0 0,1-1 0 0 0,0 0 0 0 0,-1-1 0 0 0,1 0 0 0 0,-2-1 0 0 0,-2 1-13 0 0,-7 2-51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1.066"/>
    </inkml:context>
    <inkml:brush xml:id="br0">
      <inkml:brushProperty name="width" value="0.05" units="cm"/>
      <inkml:brushProperty name="height" value="0.05" units="cm"/>
    </inkml:brush>
  </inkml:definitions>
  <inkml:trace contextRef="#ctx0" brushRef="#br0">22 2112 3479 0 0,'-18'33'76'0'0,"14"-26"112"0"0,10-18 38 0 0,6-15 258 0 0,9-19-170 0 0,-20 43-255 0 0,0 0-1 0 0,0 0 1 0 0,-1 0 0 0 0,1-1-1 0 0,-1 1 1 0 0,1 0-1 0 0,-1 0 1 0 0,0-1-1 0 0,0-1 1 0 0,0 3-33 0 0,0-1 538 0 0,0-23 628 0 0,-2-57-226 0 0,2 70-902 0 0,11-91 981 0 0,-9 84-1012 0 0,0-26 11 0 0,-1 8 10 0 0,-1 10-25 0 0,-1-136 1755 0 0,6 116-1706 0 0,-1 12-39 0 0,11-42-39 0 0,-7 21 233 0 0,-4 37-77 0 0,2-24-1 0 0,-2-14 53 0 0,13-65 0 0 0,-8 47-156 0 0,-2 7-24 0 0,21-125 1087 0 0,-23 129-1000 0 0,1-16-38 0 0,-1 17 54 0 0,-3 24 69 0 0,-2 30-133 0 0,1-1 1 0 0,2-14-1 0 0,-1 14-56 0 0,-1 5-2 0 0,0 0 0 0 0,0 0 0 0 0,-1-1 0 0 0,1 1-1 0 0,-2-7 1 0 0,1 3 7 0 0,2-34 32 0 0,6-2-8 0 0,-6 33-28 0 0,0 1-1 0 0,1-18 1 0 0,-3 21 20 0 0,7-13-11 0 0,2-41 43 0 0,-6 47-64 0 0,-4 13 0 0 0,0-2 0 0 0,6-26 0 0 0,-5 26 0 0 0,9-26 0 0 0,-4 8 91 0 0,-5 20-22 0 0,0-1-21 0 0,0 1 0 0 0,0-1-1 0 0,0 1 1 0 0,1-1 0 0 0,-1 0-1 0 0,2-3 1 0 0,-2 5-38 0 0,2-5-308 0 0,1-7 883 0 0,-2 4-4836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4.226"/>
    </inkml:context>
    <inkml:brush xml:id="br0">
      <inkml:brushProperty name="width" value="0.05" units="cm"/>
      <inkml:brushProperty name="height" value="0.05" units="cm"/>
    </inkml:brush>
  </inkml:definitions>
  <inkml:trace contextRef="#ctx0" brushRef="#br0">28 166 6879 0 0,'4'-2'315'0'0,"19"-4"573"0"0,-21-8 628 0 0,-4-23-880 0 0,2 34-555 0 0,0 0-1 0 0,0 0 1 0 0,0 0 0 0 0,0 0 0 0 0,0 0-1 0 0,1 0 1 0 0,-1 0 0 0 0,1 0-1 0 0,0 0 1 0 0,0 0 0 0 0,0 0 0 0 0,0 0-1 0 0,0 1 1 0 0,1-1 0 0 0,-1 0-1 0 0,1 1 1 0 0,0-1 0 0 0,0 1 0 0 0,0 0-1 0 0,0-1 1 0 0,0 1 0 0 0,0 0-1 0 0,1 0 1 0 0,-1 0 0 0 0,3-1 0 0 0,-1 0-58 0 0,0 0 16 0 0,1 0 0 0 0,0 0 0 0 0,10-4 0 0 0,-4 3 13 0 0,1 1 0 0 0,14-2 1 0 0,3 1 11 0 0,-23 3-52 0 0,31 0 35 0 0,-32 1-32 0 0,11 0 49 0 0,1 0-10 0 0,-1 2-33 0 0,-2-1 35 0 0,-10 0-31 0 0,0-1-1 0 0,0 1 1 0 0,0 0-1 0 0,-1 0 1 0 0,1 0 0 0 0,0 0-1 0 0,0 1 1 0 0,3 1-1 0 0,2 2 40 0 0,-3-2 0 0 0,5 4 6 0 0,-3-2 21 0 0,-7-4-95 0 0,16 17 114 0 0,-13-14-57 0 0,4 8 11 0 0,0 0 3 0 0,-6-9-52 0 0,-1 0 1 0 0,0-1-1 0 0,0 1 1 0 0,0 0-1 0 0,0 0 0 0 0,-1 0 1 0 0,1 0-1 0 0,-1 0 1 0 0,0 0-1 0 0,0 0 0 0 0,0 0 1 0 0,0 0-1 0 0,0 0 1 0 0,-1 0-1 0 0,1-1 0 0 0,-1 1 1 0 0,1 0-1 0 0,-3 3 1 0 0,0 3 35 0 0,-1 0 0 0 0,0 0 1 0 0,0-1-1 0 0,-8 10 0 0 0,-4 3 13 0 0,11-13-47 0 0,-16 17 30 0 0,0 3-47 0 0,-6 11 0 0 0,-43 52 188 0 0,57-77-175 0 0,9-11-14 0 0,-19 20 1 0 0,14-14 0 0 0,0 0 0 0 0,-19 14 0 0 0,20-17 0 0 0,-27 22 0 0 0,-3 1 0 0 0,30-23 0 0 0,-26 26 0 0 0,25-23 0 0 0,0-1 0 0 0,1-1-12 0 0,7-5-25 0 0,3-3 68 0 0,10 0-21 0 0,48-7-10 0 0,-37 6 150 0 0,31 1 0 0 0,48 1 380 0 0,-86 0-440 0 0,0 0-10 0 0,1-1-53 0 0,-1 0 16 0 0,0 0-33 0 0,-2 2 1 0 0,-8-1 32 0 0,6-2-21 0 0,-1 0 39 0 0,17 1 16 0 0,-10 3-21 0 0,-1 0-46 0 0,0-1-10 0 0,0 1 11 0 0,0-1 32 0 0,0 0-33 0 0,0-2 1 0 0,-3 0 16 0 0,3-5-1449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5.765"/>
    </inkml:context>
    <inkml:brush xml:id="br0">
      <inkml:brushProperty name="width" value="0.05" units="cm"/>
      <inkml:brushProperty name="height" value="0.05" units="cm"/>
    </inkml:brush>
  </inkml:definitions>
  <inkml:trace contextRef="#ctx0" brushRef="#br0">83 0 6071 0 0,'0'0'1578'0'0,"2"2"-1288"0"0,4 7-150 0 0,-5-7 74 0 0,0 0-121 0 0,0 5 144 0 0,0 0 0 0 0,0-1 0 0 0,-1 1 0 0 0,1 0 0 0 0,-1 0 0 0 0,-2 10 0 0 0,-11 44 1128 0 0,5-22-666 0 0,-8 18-311 0 0,1-10-216 0 0,9-25-162 0 0,5-19-7 0 0,-6 17 48 0 0,-4 8-41 0 0,1-10 18 0 0,4 1 19 0 0,5-16-32 0 0,1-1-1 0 0,0 0 1 0 0,0 0-1 0 0,0 1 1 0 0,0-1 0 0 0,0 0-1 0 0,0 0 1 0 0,0 1-1 0 0,1-1 1 0 0,-1 0-1 0 0,1 0 1 0 0,0 0 0 0 0,0 0-1 0 0,-1 0 1 0 0,1 1-1 0 0,1-1 1 0 0,1 2 0 0 0,-2-1 239 0 0,12 4-46 0 0,-11-7-144 0 0,8 3 3 0 0,-4-2-29 0 0,2 1 22 0 0,39-1 117 0 0,-12 5-167 0 0,-7-4-10 0 0,36 1 0 0 0,-23-3 0 0 0,-16 0 0 0 0,-12 0 0 0 0,1-2 0 0 0,-2 1 0 0 0,0 1 0 0 0,3-1 3 0 0,-7 0 0 0 0,-2-2 45 0 0,9-5-36 0 0,-13 4-10 0 0,-1 2 5 0 0,1 0 46 0 0,-1 0 1 0 0,3-8-33 0 0,2-7 32 0 0,-5 14-54 0 0,-2-16 66 0 0,0 7-65 0 0,0 0 0 0 0,-1 2 11 0 0,2 8 674 0 0,-1 4-573 0 0,-6 16 153 0 0,1 0-1 0 0,0 1 1 0 0,-4 30-1 0 0,1-6 81 0 0,-18 52 706 0 0,20-72-933 0 0,7-21-108 0 0,-2 20 16 0 0,-1-7-26 0 0,-1-1 0 0 0,2 1 11 0 0,0-1 32 0 0,0 9-6 0 0,3-18-1565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6.875"/>
    </inkml:context>
    <inkml:brush xml:id="br0">
      <inkml:brushProperty name="width" value="0.05" units="cm"/>
      <inkml:brushProperty name="height" value="0.05" units="cm"/>
    </inkml:brush>
  </inkml:definitions>
  <inkml:trace contextRef="#ctx0" brushRef="#br0">0 115 919 0 0,'2'2'1962'0'0,"1"0"-404"0"0,5 5 2484 0 0,5 16-1788 0 0,-9-12-2242 0 0,-3-9 160 0 0,-1-2-160 0 0,0 1 0 0 0,0-1 0 0 0,0 1 0 0 0,0-1 0 0 0,0 1 0 0 0,0-1 0 0 0,0 0 0 0 0,-1 1 0 0 0,1-1 0 0 0,0 0 0 0 0,0 1 0 0 0,0-1 0 0 0,0 1 0 0 0,-1-1 0 0 0,1 0-1 0 0,0 1 1 0 0,0-1 0 0 0,-1 0 0 0 0,1 0 0 0 0,0 1 0 0 0,-1-1 0 0 0,-1 3 963 0 0,-1-20-963 0 0,5 12-12 0 0,0 2-2 0 0,-1-4 2 0 0,0 4 0 0 0,0 1 0 0 0,0-1 0 0 0,0 1 0 0 0,0-1 0 0 0,0 1 0 0 0,1-1 0 0 0,-1 1 0 0 0,1-1 0 0 0,3-2 0 0 0,1-5 0 0 0,2 1 0 0 0,-1 1 0 0 0,1-1 0 0 0,0 1 0 0 0,16-12 0 0 0,7-5 0 0 0,-28 22 0 0 0,0 0 0 0 0,14-4 0 0 0,-13 6 10 0 0,25-8 415 0 0,-28 9-394 0 0,1 0 0 0 0,0-1 1 0 0,0 1-1 0 0,0 0 0 0 0,0 0 0 0 0,0 0 0 0 0,0 0 0 0 0,0 1 1 0 0,0-1-1 0 0,0 0 0 0 0,0 1 0 0 0,2 1 0 0 0,-2-1 4 0 0,0 0 0 0 0,0 0 1 0 0,0 0-1 0 0,-1 0 0 0 0,1 1 0 0 0,0-1 0 0 0,-1 0 0 0 0,0 1 0 0 0,1 0 0 0 0,-1-1 0 0 0,0 1 0 0 0,2 2 0 0 0,2 9 43 0 0,-3 1-12 0 0,-3 1-12 0 0,-1-1-33 0 0,0 2 22 0 0,-3-1-22 0 0,1-1 22 0 0,-1-3-22 0 0,32-34 32 0 0,-21 17-53 0 0,14-18 0 0 0,-4-1 0 0 0,-14 21 0 0 0,-1 3 0 0 0,22-26 0 0 0,-14 18 0 0 0,1 1 0 0 0,2 1 0 0 0,-11 7 0 0 0,0 0 0 0 0,0-1 0 0 0,0 1 0 0 0,0 0 0 0 0,0 0 0 0 0,0 0 0 0 0,0 1 0 0 0,1-1 0 0 0,-1 0 0 0 0,0 0 0 0 0,0 0 0 0 0,1 1 0 0 0,3 0 7 0 0,0 2-21 0 0,9 15 156 0 0,-4-3 42 0 0,-9-13-103 0 0,0 1 1 0 0,4 8 4 0 0,-4-9 2 0 0,0 1 0 0 0,1 2-47 0 0,0-1-10 0 0,-1 0-1 0 0,0 0 0 0 0,0 0 0 0 0,0 0 0 0 0,-1 1 0 0 0,0-1 0 0 0,0 0 0 0 0,0 5 0 0 0,1-2-15 0 0,-3 15 70 0 0,-4 23-3 0 0,4-30-72 0 0,1-1-10 0 0,-1-2-25 0 0,2-9-108 0 0,0 11-8829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192"/>
    </inkml:context>
    <inkml:brush xml:id="br0">
      <inkml:brushProperty name="width" value="0.05" units="cm"/>
      <inkml:brushProperty name="height" value="0.05" units="cm"/>
    </inkml:brush>
  </inkml:definitions>
  <inkml:trace contextRef="#ctx0" brushRef="#br0">30 0 3679 0 0,'0'0'650'0'0,"-1"3"752"0"0,-3 6 480 0 0,-1 0-180 0 0,0 1 0 0 0,-3 14 0 0 0,2-4-1703 0 0,6-16-24 0 0,0-1-47 0 0,0-1-172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399"/>
    </inkml:context>
    <inkml:brush xml:id="br0">
      <inkml:brushProperty name="width" value="0.05" units="cm"/>
      <inkml:brushProperty name="height" value="0.05" units="cm"/>
    </inkml:brush>
  </inkml:definitions>
  <inkml:trace contextRef="#ctx0" brushRef="#br0">0 1 3679 0 0,'0'0'12232'0'0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907"/>
    </inkml:context>
    <inkml:brush xml:id="br0">
      <inkml:brushProperty name="width" value="0.05" units="cm"/>
      <inkml:brushProperty name="height" value="0.05" units="cm"/>
    </inkml:brush>
  </inkml:definitions>
  <inkml:trace contextRef="#ctx0" brushRef="#br0">77 1 8695 0 0,'0'0'787'0'0,"0"3"-646"0"0,-1 24 893 0 0,-8 42 0 0 0,-1-1-304 0 0,-32 416 2511 0 0,28-350-3036 0 0,14-131-265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8.526"/>
    </inkml:context>
    <inkml:brush xml:id="br0">
      <inkml:brushProperty name="width" value="0.05" units="cm"/>
      <inkml:brushProperty name="height" value="0.05" units="cm"/>
    </inkml:brush>
  </inkml:definitions>
  <inkml:trace contextRef="#ctx0" brushRef="#br0">0 147 11255 0 0,'0'0'1176'0'0,"3"0"-1960"0"0,11 3 744 0 0,1-3 40 0 0,55 4 313 0 0,-59-3-63 0 0,1 0-1 0 0,0-1 1 0 0,16-2-1 0 0,-19 2-127 0 0,-4-2-100 0 0,11-4 11 0 0,-14 6-25 0 0,1-1-1 0 0,-1 0 0 0 0,0-1 1 0 0,0 1-1 0 0,0 0 0 0 0,0 0 1 0 0,0-1-1 0 0,0 1 0 0 0,0-1 1 0 0,0 0-1 0 0,-1 0 0 0 0,1 1 1 0 0,0-1-1 0 0,-1 0 0 0 0,2-4 1 0 0,-1 4-8 0 0,-1 0 1 0 0,1 0 0 0 0,-1-1 0 0 0,0 1 0 0 0,0 0 0 0 0,0-1-1 0 0,0 1 1 0 0,0 0 0 0 0,-1-1 0 0 0,1 1 0 0 0,0-4 0 0 0,-1-1-1 0 0,1 0-1 0 0,0-7 3 0 0,-6-5-15 0 0,5 15 0 0 0,0 4 10 0 0,0-1-1 0 0,0 0 1 0 0,0 0-1 0 0,0 0 1 0 0,0 0 0 0 0,-1 0-1 0 0,1 0 1 0 0,0 0 0 0 0,-1 0-1 0 0,1 0 1 0 0,0 0-1 0 0,-1 0 1 0 0,1 1 0 0 0,-1-1-1 0 0,1 0 1 0 0,-2-1 0 0 0,0-2-11 0 0,-2 0-13 0 0,-10-2 14 0 0,-3 0 13 0 0,12 6 0 0 0,1 0 0 0 0,0-1 0 0 0,-15 6 0 0 0,11-3 11 0 0,4-1 4 0 0,0 0 1 0 0,1 0 0 0 0,-1 1 0 0 0,1-1-1 0 0,0 1 1 0 0,-1 0 0 0 0,1 0 0 0 0,0 0 0 0 0,-6 6-1 0 0,1-2 65 0 0,0 1-1 0 0,0 0 0 0 0,1 0 1 0 0,0 1-1 0 0,0 0 0 0 0,0 0 1 0 0,-5 11-1 0 0,8-14 18 0 0,1 1 1 0 0,0-1-1 0 0,1 1 1 0 0,-1 0-1 0 0,1 0 0 0 0,1 0 1 0 0,-1 0-1 0 0,-1 12 1 0 0,3-12-20 0 0,1 1 1 0 0,-1-1-1 0 0,1 1 1 0 0,0-1-1 0 0,1 0 0 0 0,-1 1 1 0 0,1-1-1 0 0,1 0 1 0 0,3 7-1 0 0,1 2 41 0 0,0 0 0 0 0,2 0-1 0 0,0-1 1 0 0,0 0 0 0 0,17 18-1 0 0,-20-25-105 0 0,1-1 0 0 0,0 1 0 0 0,0-1 0 0 0,1 0 0 0 0,-1-1 0 0 0,1 0-1 0 0,0 0 1 0 0,1-1 0 0 0,-1 0 0 0 0,1 0 0 0 0,0-1 0 0 0,12 4 0 0 0,-7-5-65 0 0,-1-1 0 0 0,1 1 0 0 0,-1-2 0 0 0,1 0 0 0 0,0-1 0 0 0,23-4 0 0 0,-15 0-192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0.319"/>
    </inkml:context>
    <inkml:brush xml:id="br0">
      <inkml:brushProperty name="width" value="0.05" units="cm"/>
      <inkml:brushProperty name="height" value="0.05" units="cm"/>
    </inkml:brush>
  </inkml:definitions>
  <inkml:trace contextRef="#ctx0" brushRef="#br0">1 1 11663 0 0,'0'0'3150'0'0,"2"0"-3088"0"0,1 0-19 0 0,0 1-1 0 0,0 0 1 0 0,-1 0-1 0 0,1 0 0 0 0,0 0 1 0 0,0 1-1 0 0,-1-1 1 0 0,1 1-1 0 0,0-1 1 0 0,-1 1-1 0 0,0 0 0 0 0,1 0 1 0 0,1 3-1 0 0,33 34 958 0 0,-33-34-934 0 0,33 38 626 0 0,60 54 0 0 0,-82-85-622 0 0,76 63 283 0 0,-44-39-137 0 0,-1 2 1 0 0,65 70-1 0 0,60 57 147 0 0,56 20-209 0 0,11-13 82 0 0,-210-152-207 0 0,149 127 101 0 0,-116-93-85 0 0,76 53 1 0 0,407 289 321 0 0,-507-366-321 0 0,257 198 150 0 0,-229-182-163 0 0,245 178 361 0 0,-299-216-376 0 0,301 219 466 0 0,-55-33-313 0 0,-131-78-142 0 0,1 1 17 0 0,-79-78 13 0 0,102 64-1 0 0,-83-62-2 0 0,-33-19 35 0 0,65 31-1 0 0,-62-36 96 0 0,56 35-1 0 0,-88-49-159 0 0,-4-3-13 0 0,0 1 0 0 0,-1-1-1 0 0,1 1 1 0 0,0-1-1 0 0,0 1 1 0 0,0-1 0 0 0,0 1-1 0 0,0-1 1 0 0,0 0-1 0 0,0 1 1 0 0,0-1 0 0 0,0 0-1 0 0,2 0 1 0 0,-1 0 175 0 0,0 0-134 0 0,17 3-563 0 0,-16-2 333 0 0,20-11-1433 0 0,-14 1 442 0 0,0-3-289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728"/>
    </inkml:context>
    <inkml:brush xml:id="br0">
      <inkml:brushProperty name="width" value="0.05" units="cm"/>
      <inkml:brushProperty name="height" value="0.05" units="cm"/>
    </inkml:brush>
  </inkml:definitions>
  <inkml:trace contextRef="#ctx0" brushRef="#br0">24 1 3223 0 0,'0'0'13206'0'0,"-2"0"-13506"0"0,-11 0-73 0 0,4 0-4378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1.681"/>
    </inkml:context>
    <inkml:brush xml:id="br0">
      <inkml:brushProperty name="width" value="0.05" units="cm"/>
      <inkml:brushProperty name="height" value="0.05" units="cm"/>
    </inkml:brush>
  </inkml:definitions>
  <inkml:trace contextRef="#ctx0" brushRef="#br0">288 756 4607 0 0,'0'0'5728'0'0,"0"-2"-4069"0"0,0-14-934 0 0,-4-27 1 0 0,1 34-514 0 0,0 0 1 0 0,0 1 0 0 0,-1-1-1 0 0,0 1 1 0 0,-11-15 0 0 0,14 21 108 0 0,0 1-240 0 0,-1 0 0 0 0,1 0 0 0 0,-1 0 1 0 0,1-1-1 0 0,0 1 0 0 0,-1-1 0 0 0,1 1 0 0 0,-2-4 0 0 0,1 2 66 0 0,-6-8 154 0 0,2 0 1 0 0,-1 0-1 0 0,1-1 0 0 0,-6-18 0 0 0,-9-17 41 0 0,-8-6-152 0 0,7 15-115 0 0,1-2 1 0 0,-29-84-1 0 0,19 41-75 0 0,16 46 0 0 0,12 28 0 0 0,1-4 0 0 0,0 1 0 0 0,2 1 0 0 0,0 9 15 0 0,0 0 0 0 0,0 0 0 0 0,0 0 0 0 0,1 1 0 0 0,-1-1 0 0 0,0 0 0 0 0,1 0 0 0 0,-1 0-1 0 0,1 1 1 0 0,-1-1 0 0 0,1 0 0 0 0,0 1 0 0 0,0-1 0 0 0,1-2 0 0 0,0 2-15 0 0,-1 0 64 0 0,0 0 0 0 0,4-4 6 0 0,-1 1 18 0 0,4-1 5 0 0,-4 4-45 0 0,0 0-1 0 0,1 0 1 0 0,-1 0-1 0 0,0 1 1 0 0,1-1 0 0 0,-1 1-1 0 0,1 0 1 0 0,-1 0 0 0 0,1 1-1 0 0,-1 0 1 0 0,10 0 0 0 0,-4 0 41 0 0,4 2 29 0 0,0 0 1 0 0,0 0-1 0 0,0 1 0 0 0,-1 1 0 0 0,1 1 0 0 0,13 6 1 0 0,15 4 141 0 0,159 33 1397 0 0,-31-9-1005 0 0,40 8-449 0 0,-206-46-200 0 0,1-1-1 0 0,0 1 1 0 0,0-1 0 0 0,0 0-1 0 0,5-2 1 0 0,-1 2 4 0 0,0-1 1 0 0,0 1-1 0 0,0 0 1 0 0,12 2-1 0 0,-7 1 4 0 0,10 0-1102 0 0,-19-4 217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0.71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334 1 2471 0 0,'0'0'110'0'0,"-3"1"-2"0"0,-20 7-90 0 0,11-4-4 0 0,-1 1 1 0 0,1 1-1 0 0,-16 8 1 0 0,13-7-13 0 0,0 0 0 0 0,-22 6 0 0 0,-18 8 56 0 0,18-5-47 0 0,-33 18-41 0 0,57-26-117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1.01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224 0 1839 0 0,'0'0'83'0'0,"-2"1"-6"0"0,-7 0-59 0 0,3 1-7 0 0,-1-1-1 0 0,1 1 0 0 0,0 0 0 0 0,-11 6 1 0 0,-9 3 2 0 0,-106 50 48 0 0,119-53-61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3.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570 270 2303 0 0,'-48'36'222'0'0,"31"-24"4"0"0,-19 17 0 0 0,26-20-58 0 0,-23 24 142 0 0,19-15-308 0 0,13-15-14 0 0,0-1-48 0 0,2 1-134 0 0,0-2 181 0 0,0 1 0 0 0,0-1 0 0 0,0 1-1 0 0,1-1 1 0 0,-1 0 0 0 0,0 1 0 0 0,1-1-1 0 0,-1 0 1 0 0,1 0 0 0 0,-1 0 0 0 0,1 0-1 0 0,0 0 1 0 0,-1 0 0 0 0,1 0-1 0 0,0-1 1 0 0,0 1 0 0 0,-1-1 0 0 0,1 1-1 0 0,4 0 1 0 0,3 0 0 0 0,1-1 0 0 0,-1 1-1 0 0,1-1 1 0 0,-1-1 0 0 0,1 0-1 0 0,-1 0 1 0 0,16-5 0 0 0,65-24 50 0 0,-55 16 1 0 0,19-4-38 0 0,0 2 0 0 0,85-14 0 0 0,-113 25 0 0 0,31-9-1 0 0,2-1 604 0 0,-71 22-199 0 0,-16 6-98 0 0,-56 18 0 0 0,-7 3-153 0 0,30-5 90 0 0,1 3 1 0 0,1 2-1 0 0,-99 76 0 0 0,90-60-243 0 0,59-43-12 0 0,8-5-53 0 0,8 2-785 0 0,-3-2 803 0 0,0 0 0 0 0,0 0 0 0 0,0-1-1 0 0,1 0 1 0 0,-1 1 0 0 0,0-2 0 0 0,1 1 0 0 0,-1 0-1 0 0,1-1 1 0 0,-1 0 0 0 0,1 0 0 0 0,-1 0-1 0 0,1-1 1 0 0,-1 1 0 0 0,1-1 0 0 0,5-2 0 0 0,10-3-2 0 0,0-1 0 0 0,29-14 0 0 0,-19 7 53 0 0,93-44 12 0 0,23-10 60 0 0,34 1 20 0 0,84-36-68 0 0,-66 19-28 0 0,-150 64 528 0 0,-59 21-437 0 0,2 0-1 0 0,-1 0 1 0 0,0 1-1 0 0,0 0 1 0 0,0 1-1 0 0,1 0 1 0 0,-11 5-1 0 0,-65 36-71 0 0,58-28 57 0 0,-215 104-23 0 0,6-13-53 0 0,187-84-109 0 0,14-6-119 0 0,1 1 1 0 0,-33 22-1 0 0,60-34-612 0 0,21-2 0 0 0,22-10 746 0 0,125-49 824 0 0,-88 28-198 0 0,244-99 802 0 0,-253 97-1143 0 0,259-104 344 0 0,-237 104-509 0 0,0-4-1 0 0,83-45 0 0 0,-136 61-8 0 0,-4 0-5 0 0,2 2 0 0 0,0 1-1 0 0,0 2 1 0 0,41-10 0 0 0,-70 21 166 0 0,-4 3-72 0 0,-26 24 69 0 0,-1-1-1 0 0,-38 25 1 0 0,-73 36 269 0 0,72-53-248 0 0,-90 33-1 0 0,-14 5-100 0 0,-66 68-112 0 0,36-18-28 0 0,-80 36-19 0 0,263-146 64 0 0,10-7 0 0 0,0 1 0 0 0,1 0 0 0 0,-12 9 0 0 0,12-6 12 0 0,8-8-11 0 0,0 0 0 0 0,0 0 0 0 0,0 0-1 0 0,0 0 1 0 0,0 0 0 0 0,0 0 0 0 0,0 0 0 0 0,0 0-1 0 0,0 0 1 0 0,0 0 0 0 0,0 0 0 0 0,0 0-1 0 0,0 0 1 0 0,1 0 0 0 0,-1 0 0 0 0,0 0 0 0 0,0 0-1 0 0,0 0 1 0 0,0 0 0 0 0,0 0 0 0 0,0 0-1 0 0,0 0 1 0 0,0 0 0 0 0,0 0 0 0 0,0 0 0 0 0,0 0-1 0 0,0 0 1 0 0,0 0 0 0 0,0 0 0 0 0,0 0-1 0 0,0 0 1 0 0,0 1 0 0 0,0-1 0 0 0,0 0-1 0 0,0 0 1 0 0,0 0 0 0 0,0 0 0 0 0,0 0 0 0 0,0 0-1 0 0,0 0 1 0 0,0 0 0 0 0,0 0 0 0 0,0 0-1 0 0,0 0 1 0 0,0 0 0 0 0,0 0 0 0 0,0 0 0 0 0,0 0-1 0 0,0 1 1 0 0,0-1 0 0 0,0 0 0 0 0,0 0-1 0 0,0 0 1 0 0,0 0 0 0 0,0 0 0 0 0,0 0 0 0 0,0 0-1 0 0,0 0 1 0 0,0 0 0 0 0,0 0 0 0 0,0 0-1 0 0,6 2 18 0 0,1-1 0 0 0,0 0 0 0 0,0 0 0 0 0,-1 0 0 0 0,1-1-1 0 0,0 0 1 0 0,0-1 0 0 0,0 0 0 0 0,-1 0 0 0 0,9-2 0 0 0,13-4 78 0 0,30-13 0 0 0,-35 11-67 0 0,397-154 141 0 0,-96 37-242 0 0,24-8 8 0 0,61-10 64 0 0,-379 135 0 0 0,16-6-2 0 0,58-16 1868 0 0,-107 32-1586 0 0,-83 22 348 0 0,-97 39 0 0 0,83-15-628 0 0,-107 66 0 0 0,-10 6 0 0 0,93-56-106 0 0,2 7 0 0 0,-139 104 0 0 0,167-104-111 0 0,-129 72 0 0 0,101-68-231 0 0,120-73 326 0 0,14 2-435 0 0,-3-2 503 0 0,1 0 1 0 0,-1 0 0 0 0,0-1 0 0 0,0 0 0 0 0,1 0 0 0 0,-1-1 0 0 0,18-5 0 0 0,5-2 20 0 0,36-14 0 0 0,211-106-19 0 0,-162 70 50 0 0,504-218 2 0 0,-343 169-2 0 0,125-56 82 0 0,-278 110 157 0 0,-123 52-16 0 0,-4 3-141 0 0,-35 28 85 0 0,0-1 1 0 0,-58 31-1 0 0,-90 38-102 0 0,88-49 13 0 0,41-20-25 0 0,-114 64 143 0 0,-36 43-282 0 0,131-86 67 0 0,-2-3 0 0 0,-103 45-1 0 0,151-81 26 0 0,-24 12-104 0 0,51-22-2 0 0,49-18-687 0 0,-4-1 585 0 0,52-31 1 0 0,79-57 209 0 0,-93 54 183 0 0,111-53 1 0 0,14 19 36 0 0,-24 11-88 0 0,-118 47-24 0 0,109-46 172 0 0,-120 54-215 0 0,74-18-1 0 0,-73 26-38 0 0,107-12 0 0 0,-150 25-31 0 0,-11 3 0 0 0,-8 2 13 0 0,-8 3 34 0 0,-1 0-1 0 0,-20 8 1 0 0,-7 3-4 0 0,-274 161 191 0 0,100-56-192 0 0,19-11-12 0 0,-143 110 33 0 0,320-208-64 0 0,-198 120 0 0 0,119-76 0 0 0,-106 82 0 0 0,188-128-2 0 0,-77 66-74 0 0,76-62 35 0 0,0 2 1 0 0,-24 32-1 0 0,3 4-347 0 0,41-56 375 0 0,-1 1 0 0 0,1 0-1 0 0,-1-1 1 0 0,1 1 0 0 0,0-1-1 0 0,0 1 1 0 0,-1 0 0 0 0,1-1-1 0 0,0 1 1 0 0,0 0-1 0 0,0-1 1 0 0,0 1 0 0 0,0 0-1 0 0,0-1 1 0 0,0 1 0 0 0,0 0-1 0 0,0-1 1 0 0,0 2 0 0 0,0-1-34 0 0,0 0 34 0 0,0 0-1 0 0,0-1 0 0 0,0 1 1 0 0,0-1-1 0 0,1 1 0 0 0,-1 0 1 0 0,0-1-1 0 0,0 1 0 0 0,0-1 1 0 0,1 1-1 0 0,-1-1 0 0 0,0 1 0 0 0,1-1 1 0 0,-1 1-1 0 0,0-1 0 0 0,1 1 1 0 0,-1-1-1 0 0,1 0 0 0 0,-1 1 1 0 0,1-1-1 0 0,-1 0 0 0 0,1 1 1 0 0,0 0-6 0 0,0-1 1 0 0,-1 1-1 0 0,1-1 1 0 0,0 1-1 0 0,0-1 1 0 0,-1 0-1 0 0,1 1 1 0 0,0-1-1 0 0,0 0 1 0 0,0 0-1 0 0,-1 1 1 0 0,1-1-1 0 0,0 0 1 0 0,0 0 0 0 0,0 0-1 0 0,0 0 1 0 0,0 0-1 0 0,-1 0 1 0 0,3 0-1 0 0,0 0-42 0 0,6 0-15 0 0,0-1 0 0 0,0 0 1 0 0,0 0-1 0 0,0-1 0 0 0,0 0 0 0 0,-1 0 1 0 0,13-5-1 0 0,59-32-88 0 0,-46 22 94 0 0,248-110 54 0 0,-54 26 17 0 0,232-93-1 0 0,-368 157 0 0 0,146-73 76 0 0,29-10 54 0 0,-258 116-121 0 0,357-116 48 0 0,-366 120-50 0 0,1-1 0 0 0,-1 1 0 0 0,1 0 0 0 0,0 0-1 0 0,-1 0 1 0 0,1 0 0 0 0,-1 0 0 0 0,1 0 0 0 0,-1 0-1 0 0,1 0 1 0 0,0 0 0 0 0,-1 0 0 0 0,1 0 0 0 0,-1 0-1 0 0,1 0 1 0 0,-1 0 0 0 0,1 1 0 0 0,0-1 0 0 0,-1 0 11 0 0,0 1 0 0 0,0-1 0 0 0,0 0 0 0 0,1 0 0 0 0,-1 1 0 0 0,0-1 0 0 0,0 0 0 0 0,0 0 0 0 0,0 1 0 0 0,0-1 0 0 0,0 0 0 0 0,0 0 0 0 0,0 1 0 0 0,0-1 0 0 0,0 0 0 0 0,0 0 0 0 0,0 1 0 0 0,0-1 0 0 0,-1 0 0 0 0,1 0 0 0 0,0 1 1 0 0,0-1-1 0 0,0 0 0 0 0,0 0 0 0 0,0 1 0 0 0,-1-1 0 0 0,-16 20 420 0 0,-5-1-254 0 0,-1 0 0 0 0,-45 28 0 0 0,-59 23-36 0 0,21-12-81 0 0,-193 130 82 0 0,99-64-61 0 0,87-56-47 0 0,-120 94 1 0 0,217-150-40 0 0,-176 140-64 0 0,-11-15-316 0 0,-81 41-694 0 0,152-95 728 0 0,130-81 270 0 0,5-3 57 0 0,0 1 1 0 0,0-1-1 0 0,-1 0 1 0 0,1 0-1 0 0,0-1 1 0 0,0 1-1 0 0,-1 0 1 0 0,1-1-1 0 0,3-2 1 0 0,4-2-19 0 0,44-25-111 0 0,85-44-26 0 0,166-81 172 0 0,-259 130 0 0 0,431-228 0 0 0,-320 177 27 0 0,318-145 146 0 0,-106 92 291 0 0,-367 129-465 0 0,25-8 20 0 0,0 2 0 0 0,1 0 0 0 0,37-3 0 0 0,-45 10 82 0 0,-16 2-136 0 0,2-2 678 0 0,-5 2-563 0 0,4 7 0 0 0,-4-7 64 0 0,-2 13-25 0 0,-2-3-134 0 0,2 0 5 0 0,3-8-44 0 0,0-3 46 0 0,-1 1 0 0 0,1-1-1 0 0,0 0 1 0 0,0 0-1 0 0,0 0 1 0 0,0 0 0 0 0,0-1-1 0 0,0 1 1 0 0,1 0 0 0 0,-1-1-1 0 0,0 0 1 0 0,0 1-1 0 0,0-1 1 0 0,1 0 0 0 0,-1 0-1 0 0,4-1 1 0 0,1 0-7 0 0,12-1 3 0 0,-1-1 0 0 0,0-1-1 0 0,0-1 1 0 0,27-11 0 0 0,-28 10 6 0 0,6-1 6 0 0,-21 6 0 0 0,31-14 11 0 0,-29 14 4 0 0,14-11 279 0 0,-8 4-230 0 0,-7 5-10 0 0,3-6-54 0 0,-4 5-43 0 0,-4-11-29 0 0,-2 12 29 0 0,2 2 13 0 0,-2-3-24 0 0,0 1 0 0 0,0 0 1 0 0,0 0-1 0 0,-1 1 1 0 0,1-1-1 0 0,-1 1 0 0 0,1 0 1 0 0,-1 0-1 0 0,0 1 1 0 0,0-1-1 0 0,-9 0 1 0 0,-6-1-170 0 0,-32 0 0 0 0,38 3 208 0 0,-82 1-107 0 0,-21-1 106 0 0,101-1 12 0 0,-93-9 14 0 0,96 8-21 0 0,-1-1-1 0 0,1 0 0 0 0,0-1 1 0 0,0 0-1 0 0,-22-12 0 0 0,33 15 6 0 0,1 0 0 0 0,-1 0 1 0 0,0 0-1 0 0,1 0 0 0 0,-1 0 0 0 0,1 0 0 0 0,0-1 0 0 0,-1 1 0 0 0,1-1 0 0 0,0 1 0 0 0,0 0 0 0 0,0-1 0 0 0,0 0 0 0 0,0 1 0 0 0,0-1 0 0 0,0 0 1 0 0,1 1-1 0 0,-1-1 0 0 0,1 0 0 0 0,-1 0 0 0 0,1 0 0 0 0,0 1 0 0 0,-1-1 0 0 0,1 0 0 0 0,0 0 0 0 0,0 0 0 0 0,0 0 0 0 0,1 0 0 0 0,-1 1 0 0 0,0-1 1 0 0,1 0-1 0 0,-1 0 0 0 0,1 0 0 0 0,0 1 0 0 0,-1-1 0 0 0,3-2 0 0 0,2-7-18 0 0,1 1-1 0 0,1 0 1 0 0,0 0 0 0 0,13-13-1 0 0,-12 13 85 0 0,22-23 31 0 0,1 1 0 0 0,52-42 0 0 0,81-43-435 0 0,-100 80-2 0 0,4 0-128 0 0,-58 32 474 0 0,-10 4 9 0 0,1 0 0 0 0,-1 0-1 0 0,1 0 1 0 0,-1-1 0 0 0,1 1-1 0 0,-1 0 1 0 0,0 0 0 0 0,1 0-1 0 0,-1 0 1 0 0,0 0 0 0 0,0-1-1 0 0,0 1 1 0 0,0 0-1 0 0,0 0 1 0 0,0 0 0 0 0,0-1-1 0 0,-1 0 1 0 0,1-1 117 0 0,-12-5 125 0 0,11 7-220 0 0,-5-1 6 0 0,0-1-1 0 0,0 1 0 0 0,0 0 0 0 0,-1 0 0 0 0,1 1 0 0 0,-1 0 0 0 0,1 0 1 0 0,-1 1-1 0 0,1-1 0 0 0,-13 2 0 0 0,-5 2-82 0 0,-38 9 1 0 0,27-4-83 0 0,-40 7-311 0 0,-95 16-521 0 0,141-28 921 0 0,-1-1-1 0 0,1-2 0 0 0,-59-6 1 0 0,87 6 58 0 0,0 0 1 0 0,0 0-1 0 0,1 0 1 0 0,-1-1-1 0 0,0 1 1 0 0,0 0-1 0 0,1 0 1 0 0,-1-1 0 0 0,0 1-1 0 0,0-1 1 0 0,1 1-1 0 0,-1 0 1 0 0,0-1-1 0 0,0 0 1 0 0,1 0-16 0 0,0 1 0 0 0,0 0 0 0 0,0-1 0 0 0,0 1 0 0 0,0 0 0 0 0,0-1 1 0 0,0 1-1 0 0,0 0 0 0 0,0-1 0 0 0,0 1 0 0 0,0 0 0 0 0,0-1 0 0 0,0 1 0 0 0,0 0 0 0 0,0-1 1 0 0,0 1-1 0 0,1 0 0 0 0,-1-1 0 0 0,0 1 0 0 0,0 0 0 0 0,0-1 0 0 0,0 1 0 0 0,1 0 0 0 0,-1 0 1 0 0,0-1-1 0 0,0 1 0 0 0,1 0 0 0 0,-1 0 0 0 0,0-1 0 0 0,1 1 0 0 0,-1 0 0 0 0,0 0 0 0 0,1 0 1 0 0,-1 0-1 0 0,0 0 0 0 0,1-1 0 0 0,-1 1 0 0 0,1 0 0 0 0,22-12-163 0 0,48-17 0 0 0,-11 4-519 0 0,40-26 359 0 0,-82 40 347 0 0,-14 5 208 0 0,-3 5-220 0 0,-1 1 0 0 0,0 0 0 0 0,1-1-1 0 0,-1 1 1 0 0,1 0 0 0 0,-1-1-1 0 0,0 1 1 0 0,1-1 0 0 0,-1 1 0 0 0,0-1-1 0 0,1 1 1 0 0,-1-1 0 0 0,0 1-1 0 0,0-1 1 0 0,0 1 0 0 0,1-1 0 0 0,-1 1-1 0 0,0-1 1 0 0,0 1 0 0 0,0-1-1 0 0,0 1 1 0 0,0-1 0 0 0,0 1 0 0 0,0-1-1 0 0,0 1 1 0 0,0-1 0 0 0,0 1-1 0 0,0-1 1 0 0,0 0 0 0 0,0 1 0 0 0,-1-1-1 0 0,1 1 1 0 0,0-1 0 0 0,0 1-1 0 0,-1-1 1 0 0,1 1 0 0 0,0 0 0 0 0,0-1-1 0 0,-1 1 1 0 0,1-1 0 0 0,-1 1-1 0 0,1 0 1 0 0,0-1 0 0 0,-1 1 0 0 0,1 0-1 0 0,-2-1 1 0 0,-4-2-9 0 0,-1 0-1 0 0,0 0 1 0 0,-1 1 0 0 0,1 0-1 0 0,0 0 1 0 0,-1 1-1 0 0,1 0 1 0 0,-1 0 0 0 0,1 1-1 0 0,-10 0 1 0 0,-14 3 26 0 0,-35 7 0 0 0,50-7-31 0 0,-42 9-24 0 0,36-7 2 0 0,0-1 0 0 0,0 0 1 0 0,0-2-1 0 0,0 0 0 0 0,-36-3 0 0 0,49 0 20 0 0,6-1 53 0 0,-1-4 11 0 0,4 6-63 0 0,0 0 0 0 0,0 0 1 0 0,0 0-1 0 0,0 0 0 0 0,0 0 0 0 0,0 0 0 0 0,0 0 0 0 0,0 0 0 0 0,0 0 0 0 0,0-1 0 0 0,0 1 0 0 0,0 0 0 0 0,0 0 0 0 0,0 0 0 0 0,0 0 0 0 0,0 0 0 0 0,0 0 0 0 0,0 0 0 0 0,0 0 0 0 0,0 0 0 0 0,0 0 0 0 0,0-1 0 0 0,0 1 0 0 0,0 0 1 0 0,0 0-1 0 0,0 0 0 0 0,0 0 0 0 0,0 0 0 0 0,0 0 0 0 0,0 0 0 0 0,0 0 0 0 0,0 0 0 0 0,0 0 0 0 0,1 0 0 0 0,-1-1 0 0 0,0 1 0 0 0,0 0 0 0 0,0 0 0 0 0,0 0 0 0 0,0 0 0 0 0,0 0 0 0 0,0 0 0 0 0,0 0 0 0 0,0 0 0 0 0,0 0 0 0 0,0 0 1 0 0,1 0-1 0 0,-1 0 0 0 0,0 0 0 0 0,0 0 0 0 0,10-7-2 0 0,-1 1-1 0 0,2 0 1 0 0,-1 1 0 0 0,1 0 0 0 0,-1 1 0 0 0,14-4-1 0 0,70-13-48 0 0,-28 8 45 0 0,-65 13 0 0 0,1-1 0 0 0,0 0-1 0 0,0 1 1 0 0,0 0 0 0 0,-1-1 0 0 0,1 1 0 0 0,0 0 0 0 0,0 0 0 0 0,0 0 0 0 0,3 0 0 0 0,17-6 7 0 0,-9-2-2 0 0,-13 8 0 0 0,0-1 0 0 0,0 1 0 0 0,1-1 0 0 0,-1 1 0 0 0,0-1 0 0 0,0 1 0 0 0,0-1 0 0 0,0 1 0 0 0,0-1 0 0 0,1 1 0 0 0,-1-1 0 0 0,0 1 0 0 0,0-1 0 0 0,0 1 0 0 0,0 0 0 0 0,-1-1 0 0 0,1 1 0 0 0,0-1 0 0 0,0 1 0 0 0,0-1 0 0 0,0 0 0 0 0,-1-2 0 0 0,-2 0 0 0 0,-10-8 0 0 0,3 2 0 0 0,2-1 0 0 0,8 9 0 0 0,0 1 0 0 0,0-1 0 0 0,0 0 0 0 0,0 0 0 0 0,0 0 0 0 0,0 1 0 0 0,0-1 0 0 0,0 0 0 0 0,0 0 0 0 0,1 0 0 0 0,-1 1 0 0 0,0-1 0 0 0,1-1 0 0 0,5-9 0 0 0,0 3-4 0 0,1 1 12 0 0,-5 6-15 0 0,0 1 0 0 0,0-1 1 0 0,0 0-1 0 0,0 0 0 0 0,-1 0 0 0 0,1 0 1 0 0,0 0-1 0 0,-1-1 0 0 0,3-1 0 0 0,-3 2 7 0 0,0 1 0 0 0,-1-1 0 0 0,1 1 0 0 0,0-1 0 0 0,-1 0 0 0 0,1 1 0 0 0,0-1 0 0 0,-1 0 0 0 0,1 1 0 0 0,-1-1 0 0 0,1 0 0 0 0,-1 0 0 0 0,1 0 0 0 0,-1 0 0 0 0,0 0 0 0 0,0 1 0 0 0,0-1 0 0 0,0 0 0 0 0,0 0 0 0 0,0 1 0 0 0,-1-1 0 0 0,1 0 0 0 0,0 1 0 0 0,0-1 0 0 0,0 0 0 0 0,-1 1 0 0 0,1-1 0 0 0,0 0 0 0 0,-1 1 0 0 0,0-1 0 0 0,-8-6 0 0 0,-1 5-11 0 0,1 1-1 0 0,-1 0 1 0 0,1 1-1 0 0,-1 0 1 0 0,0 0-1 0 0,-14 3 1 0 0,-4-1-5 0 0,-9 2 16 0 0,26-2 0 0 0,0-1 0 0 0,0 0 0 0 0,-19-1 0 0 0,4-2 0 0 0,-47 4 0 0 0,50 0 0 0 0,-55 7 11 0 0,70-8 5 0 0,0 0 0 0 0,1 1-1 0 0,-14 4 1 0 0,9-3-34 0 0,1 0-1 0 0,0 0 1 0 0,-19 1-1 0 0,-43 6 38 0 0,20-2 36 0 0,-85 2-1 0 0,68-8-99 0 0,-49-2-54 0 0,95-1 108 0 0,-44 5 1 0 0,49-2 31 0 0,-11 2-38 0 0,0 2 0 0 0,1 1 0 0 0,-45 17 0 0 0,-3 1-3 0 0,72-24 0 0 0,-6 2 0 0 0,0 0 0 0 0,0-1 0 0 0,1 0 0 0 0,-21 1 0 0 0,-18-4 62 0 0,-1-3-1 0 0,1-1 0 0 0,-83-21 1 0 0,15 1-51 0 0,36 10-12 0 0,55 11 1 0 0,-27-5 96 0 0,-1 2 0 0 0,-82 1 0 0 0,81 3-96 0 0,33 1 0 0 0,-27 1 0 0 0,30 1 0 0 0,1-1 0 0 0,-35-6 0 0 0,23 3 0 0 0,22 2-1 0 0,-1 1 0 0 0,0-2-1 0 0,-14-5 1 0 0,-17-5 73 0 0,28 8 7 0 0,1 0-1 0 0,-1-1 1 0 0,1 0-1 0 0,-16-12 1 0 0,12 8 11 0 0,-22-12 0 0 0,30 19-80 0 0,0 0-1 0 0,0 1 0 0 0,1-1 0 0 0,-1 1 0 0 0,-1 1 0 0 0,-10-2 0 0 0,15 2-9 0 0,0 1 0 0 0,1 0 0 0 0,-1 0 0 0 0,0 0 0 0 0,1 0 0 0 0,-1 0 0 0 0,0 0 0 0 0,1 1 0 0 0,-1 0 0 0 0,1-1 0 0 0,-5 3 0 0 0,-1 0 0 0 0,-4 1 0 0 0,0 0 0 0 0,-12 7 0 0 0,-10 4 0 0 0,26-12-3 0 0,1 1 0 0 0,0 0 0 0 0,-10 7 0 0 0,1 0-56 0 0,10-10 60 0 0,1 0-3 0 0,-51 17 2 0 0,-105 18 0 0 0,125-33 0 0 0,23-2 0 0 0,0 0 0 0 0,-25 5 0 0 0,22-2 0 0 0,0-1 0 0 0,-1-1 0 0 0,-17 0 0 0 0,-1 5 0 0 0,-12-3 0 0 0,36-4 0 0 0,-2 0 0 0 0,1-4 0 0 0,-1-1 1 0 0,11 2 3 0 0,0 1 255 0 0,2-1-205 0 0,-1-7-33 0 0,1 10-18 0 0,0-1-1 0 0,0 0 1 0 0,0 1-1 0 0,0-1 1 0 0,0 0-1 0 0,0 1 1 0 0,0-1-1 0 0,0 1 1 0 0,0-1-1 0 0,1 0 1 0 0,-1 1-1 0 0,0-1 1 0 0,1 0-1 0 0,-1 1 1 0 0,0-1-1 0 0,1 1 1 0 0,-1-1-1 0 0,1 1 1 0 0,0-1-1 0 0,1-1 1 0 0,6-9-3 0 0,4 1 0 0 0,6-2 0 0 0,-14 10 0 0 0,15-6 0 0 0,-15 6-1 0 0,8-1-58 0 0,-8 2 58 0 0,0 0-1 0 0,1 1 0 0 0,-1-1 0 0 0,0 1 0 0 0,1 0 1 0 0,4 1-1 0 0,24 2 2 0 0,0-4 0 0 0,17-3 0 0 0,-15 0 0 0 0,59-13 0 0 0,-38 5 0 0 0,2-1 64 0 0,-22 9-42 0 0,1-1-1 0 0,45-14 0 0 0,-9 1-9 0 0,-36 10 40 0 0,-10 4-42 0 0,-14 3 12 0 0,0-1-1 0 0,13-3 1 0 0,-10 1 21 0 0,8 1-31 0 0,-17 4-12 0 0,-2 1-2 0 0,12 2 2 0 0,15 2 0 0 0,18 0 0 0 0,-28-3 0 0 0,0 0 0 0 0,26 8 0 0 0,-23-4 0 0 0,-19-3 0 0 0,1-1 0 0 0,0 0 0 0 0,-1 0 0 0 0,10 2 0 0 0,25 11 0 0 0,-28-10 0 0 0,12 3 0 0 0,3-1 0 0 0,-3-1 0 0 0,-20-5 0 0 0,-4-2 0 0 0,0 1 0 0 0,0 0 0 0 0,1-1 0 0 0,-1 1 0 0 0,0-1 0 0 0,1 0 0 0 0,-1 1 0 0 0,1-1 0 0 0,-1 0 0 0 0,1 0 0 0 0,-1 0 0 0 0,0 0 0 0 0,3 0 0 0 0,16 1 19 0 0,18 6 16 0 0,-11 0-25 0 0,-12-3-10 0 0,-1 1 0 0 0,8 1 0 0 0,2-1 0 0 0,21-4 0 0 0,-38 0 0 0 0,2-1 0 0 0,0 2 0 0 0,0-1 0 0 0,16 5 0 0 0,-20-4 0 0 0,21 2 0 0 0,3 0 1 0 0,44 14 0 0 0,-47-11-46 0 0,1 0 0 0 0,34 2 0 0 0,-29-6 43 0 0,-1-1 0 0 0,1-2 0 0 0,0-1-1 0 0,51-9 1 0 0,-55 1 14 0 0,-19 6-5 0 0,-1 0 0 0 0,0 1 0 0 0,1 0 0 0 0,-1 0 0 0 0,13 0 0 0 0,-12 1-16 0 0,0 0-29 0 0,0-1 0 0 0,0 1-1 0 0,-1-1 1 0 0,1-1-1 0 0,11-4 1 0 0,29-4-86 0 0,-20 1 113 0 0,-13 6 11 0 0,0 1 0 0 0,6-1 0 0 0,-19 3 0 0 0,34-3 0 0 0,-23 1 0 0 0,1 1 0 0 0,1 1 0 0 0,1-1 0 0 0,-1 1 0 0 0,2 0 0 0 0,9-2 0 0 0,-5 2 0 0 0,-3 2-8 0 0,-17 0-11 0 0,36-2-18 0 0,-33 2 37 0 0,21-3 0 0 0,5-3 0 0 0,32-3 0 0 0,-41 5 0 0 0,-1 3 0 0 0,8-2 0 0 0,0 1 0 0 0,-15-1 0 0 0,7-2 0 0 0,-21 4 0 0 0,39 4 0 0 0,-8-1 0 0 0,-18-2 0 0 0,9-2-30 0 0,1 1-4 0 0,-8 1 45 0 0,4 1 40 0 0,-16-1-50 0 0,19 8 64 0 0,-7-3-65 0 0,0 3 0 0 0,-12-7 0 0 0,-1-1 0 0 0,0 0 0 0 0,1 1 0 0 0,-1 0 0 0 0,0 0 0 0 0,0-1 0 0 0,0 1 0 0 0,1 3 0 0 0,18 6 0 0 0,-6-5 0 0 0,0-1 0 0 0,0 0 0 0 0,0-1 11 0 0,0 0 32 0 0,9 3-32 0 0,-22-7-12 0 0,19 9 1 0 0,-13-6-5 0 0,-1 1 16 0 0,29 20-81 0 0,-27-17 70 0 0,17 13 0 0 0,-21-16 0 0 0,-1-2 0 0 0,1 0 0 0 0,-1 0 0 0 0,0 0 0 0 0,0-1 0 0 0,1 1 0 0 0,5 0 0 0 0,-10-2 0 0 0,59 18 0 0 0,-54-18 0 0 0,17 9 0 0 0,-14-5 0 0 0,-1-1 0 0 0,0 1 0 0 0,0 1 0 0 0,-1-1 0 0 0,1 1 0 0 0,5 6 0 0 0,-6-5 0 0 0,29 22 0 0 0,-27-21-1 0 0,26 19-51 0 0,22 11 41 0 0,-44-29 11 0 0,1 1 0 0 0,0 0 0 0 0,0 1 0 0 0,-1 0 0 0 0,14 15 0 0 0,-12-6 0 0 0,-12-13 0 0 0,0-1 0 0 0,6 11 0 0 0,-1 0 0 0 0,-2 0 0 0 0,-2-9 7 0 0,-1-1 0 0 0,0 1 0 0 0,0 0-1 0 0,0 7 1 0 0,0-4 13 0 0,-1-4-19 0 0,0 0 0 0 0,0 0 0 0 0,0 0 0 0 0,-1 0 0 0 0,0 0 0 0 0,0 0 0 0 0,-1 0 0 0 0,-2 12 1 0 0,1-5-2 0 0,-31 154 0 0 0,29-146 6 0 0,-1-1 0 0 0,-1 0 0 0 0,-1 0 0 0 0,0 0-1 0 0,-2 0 1 0 0,0-2 0 0 0,-1 1 0 0 0,-22 30 0 0 0,8-18 16 0 0,-1-1-1 0 0,-2-1 1 0 0,-54 46 0 0 0,-107 59 38 0 0,87-65-60 0 0,-184 120 0 0 0,240-160 0 0 0,-9 2 1 0 0,-2-2 0 0 0,-86 31 0 0 0,-30 14 60 0 0,-91 72-61 0 0,8 13 0 0 0,227-141 0 0 0,-71 50-120 0 0,97-67-77 0 0,13 4-960 0 0,-7-3 1081 0 0,0-1 1 0 0,0 0-1 0 0,0 0 1 0 0,1-1-1 0 0,-1 1 1 0 0,0-1 0 0 0,1 0-1 0 0,-1 0 1 0 0,0 0-1 0 0,0-1 1 0 0,1 0 0 0 0,-1 1-1 0 0,7-4 1 0 0,11-2-203 0 0,34-16 1 0 0,-49 19 218 0 0,165-83-347 0 0,-79 36 300 0 0,-62 34 103 0 0,167-77-58 0 0,-92 52 61 0 0,142-58 0 0 0,243-96-17 0 0,-155 48-452 0 0,-297 129 339 0 0,174-79-204 0 0,4 18 306 0 0,-183 67 710 0 0,-36 12-602 0 0,-16 2-23 0 0,-1 0 0 0 0,-22 5 0 0 0,-3 1-52 0 0,-73 17 59 0 0,44-8 0 0 0,56-14-62 0 0,-28 9-1 0 0,-8 3-16 0 0,40-11-43 0 0,3-1-8 0 0,7-2 2 0 0,5-3 11 0 0,16-10 51 0 0,0 0-1 0 0,1 2 1 0 0,0 0-1 0 0,30-11 1 0 0,-6 2 3 0 0,130-46-1 0 0,-155 60 148 0 0,32-5 0 0 0,29-6 62 0 0,-64 14-513 0 0,12 2-514 0 0,3-4 1159 0 0,-12 5-299 0 0,-14-1-29 0 0,26-4 577 0 0,-23 5-399 0 0,0-1 0 0 0,1 1 0 0 0,-1-1-1 0 0,0 0 1 0 0,1-1 0 0 0,-1 0-1 0 0,0 0 1 0 0,0-1 0 0 0,0 1-1 0 0,13-6 1 0 0,-3 2 365 0 0,-15 4-312 0 0,0 1-156 0 0,9-1-5 0 0,-1 0-37 0 0,-8 1-92 0 0,-1 3-19 0 0,0 6 38 0 0,-1-8 22 0 0,0 0-1 0 0,0-1 1 0 0,0 1-1 0 0,0 0 1 0 0,0-1 0 0 0,0 1-1 0 0,0 0 1 0 0,1-1-1 0 0,-1 1 1 0 0,0-1-1 0 0,0 1 1 0 0,1-1-1 0 0,-1 1 1 0 0,0 0-1 0 0,1-1 1 0 0,0 1-1 0 0,2 4-327 0 0,5 5 320 0 0,3-1 12 0 0,-2 0 0 0 0,-9-8 0 0 0,0 1 0 0 0,1-1 0 0 0,-1 0 0 0 0,0 0 0 0 0,0 0 0 0 0,0 0 0 0 0,0 0 0 0 0,0 0 0 0 0,0 0 0 0 0,0 0 0 0 0,0 2 0 0 0,0 1 3 0 0,-1 0-6 0 0,-11 12 57 0 0,0-2-32 0 0,-2-1 0 0 0,0 0 0 0 0,0-1 1 0 0,-1-1-1 0 0,-32 19 0 0 0,29-19-17 0 0,-20 10 113 0 0,-1-2 0 0 0,-53 20 0 0 0,30-14-8 0 0,-362 173 1188 0 0,324-147-1211 0 0,-109 37 0 0 0,6-3-87 0 0,-67 52 0 0 0,217-108 0 0 0,-81 39 0 0 0,-86 49 0 0 0,142-75 9 0 0,-43 27 46 0 0,104-57-60 0 0,15-9-6 0 0,1-2-65 0 0,1 4-517 0 0,0-5 570 0 0,0 0 0 0 0,0 1 0 0 0,0-1 0 0 0,1 0 0 0 0,-1 1 0 0 0,0-1 0 0 0,0 0-1 0 0,1 1 1 0 0,-1-1 0 0 0,0 0 0 0 0,0 0 0 0 0,1 1 0 0 0,-1-1 0 0 0,0 0 0 0 0,1 0-1 0 0,-1 1 1 0 0,0-1 0 0 0,1 0 0 0 0,-1 0 0 0 0,0 0 0 0 0,1 0 0 0 0,-1 1 0 0 0,0-1 0 0 0,1 0-1 0 0,-1 0 1 0 0,1 0 0 0 0,0 0 0 0 0,14 3-325 0 0,-4-2 175 0 0,0-1 0 0 0,1-1 0 0 0,-1 0-1 0 0,0-1 1 0 0,0 0 0 0 0,18-5-1 0 0,66-29-333 0 0,-54 19 349 0 0,349-159 60 0 0,-151 70 473 0 0,5 16-13 0 0,13-5-189 0 0,134-34 193 0 0,-255 88-295 0 0,17-20 28 0 0,-52 19-73 0 0,-43 24 364 0 0,-56 17-180 0 0,13-2 978 0 0,-23 10-1494 0 0,7-6 262 0 0,1 0 0 0 0,-1-1 1 0 0,1 1-1 0 0,-1 0 1 0 0,1 0-1 0 0,-1 0 0 0 0,1-1 1 0 0,-1 1-1 0 0,1 0 1 0 0,0 0-1 0 0,0 0 0 0 0,-1 0 1 0 0,1 0-1 0 0,0 0 1 0 0,0 0-1 0 0,0 0 0 0 0,0 0 1 0 0,0-1-1 0 0,0 1 1 0 0,0 0-1 0 0,0 0 0 0 0,0 0 1 0 0,1 0-1 0 0,0 2 1 0 0,-1-2 105 0 0,1 1-316 0 0,0 0-2 0 0,0 0 194 0 0,1 0 0 0 0,-1-1-1 0 0,1 1 1 0 0,0 0-1 0 0,0-1 1 0 0,-1 0 0 0 0,1 1-1 0 0,0-1 1 0 0,3 1-1 0 0,13 6 0 0 0,-13-8 26 0 0,-1 0 25 0 0,8 2 12 0 0,-2 0 0 0 0,13-2 0 0 0,24 1 0 0 0,-14 0 0 0 0,14-3 0 0 0,-40 2 0 0 0,10-1 16 0 0,-1-2 899 0 0,-16 5-856 0 0,4 10-38 0 0,2-1 32 0 0,-4-6 1 0 0,1 7-44 0 0,-2 2-10 0 0,-3 1 0 0 0,-4-3 0 0 0,5-8 0 0 0,-1-1 0 0 0,0 0 0 0 0,0 0 0 0 0,0 0 0 0 0,0 0 0 0 0,0-1 0 0 0,-1 1 0 0 0,-4 4 0 0 0,-15 12 0 0 0,2 1 0 0 0,11-9 11 0 0,0 0 32 0 0,0-1-33 0 0,2 1-10 0 0,1-3 11 0 0,4-4 32 0 0,1 4-22 0 0,1-3 22 0 0,0-4-43 0 0,0 1 1 0 0,0 0 0 0 0,0 0-1 0 0,0 0 1 0 0,0 0-1 0 0,0-1 1 0 0,0 1 0 0 0,-1 0-1 0 0,1 0 1 0 0,0-1-1 0 0,-1 1 1 0 0,0 0 0 0 0,1 0-1 0 0,-1-1 1 0 0,0 1-1 0 0,0-1 1 0 0,0 1 0 0 0,-2 1-1 0 0,0 2-1 0 0,-6 5 21 0 0,0-1-1 0 0,0 0 1 0 0,-1 0-1 0 0,0 0 1 0 0,0-2 0 0 0,-21 13-1 0 0,6-3 12 0 0,-177 100 950 0 0,183-107-880 0 0,-215 101 1005 0 0,29-15-379 0 0,126-55-579 0 0,-276 129 139 0 0,-145 45-213 0 0,254-112-93 0 0,10-5-15 0 0,7 21 15 0 0,201-102 17 0 0,-208 115-60 0 0,185-109-4 0 0,-96 48-364 0 0,144-69 351 0 0,-1 0-1 0 0,1 1 0 0 0,0-1 0 0 0,0 1 0 0 0,-4 4 1 0 0,12 3-1328 0 0,-4-8 1334 0 0,1 0 0 0 0,0 0 0 0 0,0 0 0 0 0,0-1 0 0 0,0 1 1 0 0,0-1-1 0 0,0 1 0 0 0,0-1 0 0 0,1 0 0 0 0,-1 0 0 0 0,0 0 0 0 0,1 0 0 0 0,-1 0 0 0 0,1-1 0 0 0,-1 1 0 0 0,1-1 0 0 0,-1 0 0 0 0,5 1 0 0 0,5-1-34 0 0,0 0 0 0 0,1-1 0 0 0,15-3 0 0 0,-18 2 30 0 0,42-9-4 0 0,0-1-1 0 0,78-32 1 0 0,-58 18 165 0 0,13-3 58 0 0,117-38 12 0 0,87-29-74 0 0,348-135 270 0 0,-379 150-206 0 0,62-16 2 0 0,-155 56-233 0 0,55-15-63 0 0,188-29 75 0 0,-406 85 75 0 0,108-23 0 0 0,25-4 0 0 0,-117 24 0 0 0,36-13 0 0 0,-53 16 0 0 0,12-4 0 0 0,27-3-176 0 0,-38 7 88 0 0,0-1-138 0 0,39-4-533 0 0,-34 5 681 0 0,-5-1 78 0 0,15-6-70 0 0,-30 3 177 0 0,6 3-104 0 0,0 1 0 0 0,-1 0 0 0 0,1 1 0 0 0,0-1 0 0 0,-1 2 0 0 0,1-1-1 0 0,0 1 1 0 0,0 0 0 0 0,0 0 0 0 0,-10 5 0 0 0,-18 6 50 0 0,-159 35 181 0 0,142-38-492 0 0,-94 6-1 0 0,134-16 124 0 0,0-1 0 0 0,-18-3-1 0 0,18 2 30 0 0,8 1 20 0 0,3 1 91 0 0,1-1 0 0 0,-1 1 0 0 0,0-1 0 0 0,0 1-1 0 0,0-1 1 0 0,1 1 0 0 0,-1-1 0 0 0,0 1 0 0 0,1-1 0 0 0,-1 1 0 0 0,0-1 0 0 0,1 0 0 0 0,-1 0 0 0 0,1 1 0 0 0,-1-1 0 0 0,1 0 0 0 0,-1 0 0 0 0,1 1 0 0 0,0-1 0 0 0,-1 0 0 0 0,1 0 0 0 0,0 0-1 0 0,0 0 1 0 0,-1 0 0 0 0,1 0 0 0 0,0-1 0 0 0,0 0 24 0 0,1 0 0 0 0,-1 0 0 0 0,1 0 0 0 0,-1 1 0 0 0,1-1 0 0 0,0 0 0 0 0,0 0-1 0 0,1-2 1 0 0,0 0-8 0 0,9-16 67 0 0,1 0-1 0 0,0 1 1 0 0,2 0-1 0 0,0 1 0 0 0,18-18 1 0 0,3-3-246 0 0,0 0-290 0 0,2 2 1 0 0,1 2-1 0 0,3 1 0 0 0,47-30 0 0 0,-78 56 448 0 0,66-50 0 0 0,-66 49 0 0 0,-2 2-12 0 0,-5 3-36 0 0,2-3 48 0 0,-4 5 60 0 0,-3 1 12 0 0,1 0-66 0 0,0 0-1 0 0,0-1 1 0 0,-1 1-1 0 0,1 1 1 0 0,-1-1-1 0 0,1 0 1 0 0,-1 0-1 0 0,1 0 0 0 0,-1 1 1 0 0,0-1-1 0 0,1 1 1 0 0,-1-1-1 0 0,0 1 1 0 0,1 0-1 0 0,-1-1 1 0 0,0 1-1 0 0,1 0 0 0 0,-1 0 1 0 0,-2 1-1 0 0,-1-1 18 0 0,-31 2-34 0 0,1 2 0 0 0,0 2-1 0 0,-63 18 1 0 0,40-9-6 0 0,19-4-35 0 0,16-4 56 0 0,-33 5 1 0 0,54-12 122 0 0,3-2-62 0 0,2-3-64 0 0,0 0-1 0 0,1 1 1 0 0,-1-1 0 0 0,1 1 0 0 0,0 0-1 0 0,0 0 1 0 0,1 0 0 0 0,-1 1-1 0 0,1 0 1 0 0,9-6 0 0 0,9-3-83 0 0,26-10 0 0 0,-26 12-53 0 0,104-41-537 0 0,-112 44 592 0 0,5-6 72 0 0,-18 11 22 0 0,0 0 195 0 0,-1 0-101 0 0,-1 0-71 0 0,1 0 0 0 0,0 0-1 0 0,-1 0 1 0 0,1 0 0 0 0,-1 0 0 0 0,0-1-1 0 0,0 1 1 0 0,0 0 0 0 0,0 0 0 0 0,0 0-1 0 0,0-1 1 0 0,-1 1 0 0 0,1 0 0 0 0,-1 0-1 0 0,1 0 1 0 0,-1 0 0 0 0,0 0 0 0 0,0 0-1 0 0,0 0 1 0 0,0 0 0 0 0,0 0 0 0 0,0 0-1 0 0,-3-2 1 0 0,-4-6-101 0 0,0 0-1 0 0,-20-17 1 0 0,13 13-20 0 0,-14-12-201 0 0,-58-40 0 0 0,1 1 463 0 0,18 12-78 0 0,37 31 28 0 0,-29-28 0 0 0,51 42-280 0 0,1-1 0 0 0,1 1-1 0 0,-1-1 1 0 0,2 0 0 0 0,-1-1-1 0 0,1 0 1 0 0,-9-20 0 0 0,7 7 6 0 0,-2-33 93 0 0,9 52 96 0 0,-2-5 66 0 0,0 0-1 0 0,-2-16 1 0 0,2 10 98 0 0,2 7-78 0 0,0 0-1 0 0,0 1 1 0 0,0-1 0 0 0,1 0-1 0 0,1-11 1 0 0,-2-20 128 0 0,0 27-169 0 0,1 6-12 0 0,-1 0 1 0 0,0 1-1 0 0,0-1 0 0 0,-1 0 0 0 0,1 1 1 0 0,-5-10-1 0 0,3 10-122 0 0,0 1 1 0 0,0 0-1 0 0,0-1 1 0 0,-1 1-1 0 0,1 1 1 0 0,-1-1-1 0 0,0 0 1 0 0,0 1-1 0 0,0 0 1 0 0,0 0-1 0 0,-1 0 1 0 0,1 0-1 0 0,-1 1 1 0 0,-5-2-1 0 0,8 3-21 0 0,0 0 1 0 0,-8-6 52 0 0,2-5 14 0 0,1-1 0 0 0,-9-17 19 0 0,13 11 19 0 0,0-10-12 0 0,1 16 17 0 0,0-4-32 0 0,1 12-11 0 0,-9-13-1 0 0,7 12 74 0 0,1 1 0 0 0,-1 0-1 0 0,-1 0 1 0 0,1 0 0 0 0,-1 0-1 0 0,0 0 1 0 0,0 1 0 0 0,0 0-1 0 0,0 0 1 0 0,-1 0 0 0 0,-10-7-1 0 0,4 3 105 0 0,8 6-167 0 0,-1-1 0 0 0,1 1-1 0 0,-1 0 1 0 0,0 0 0 0 0,0 0 0 0 0,-4-1 0 0 0,1 1 0 0 0,5 2-10 0 0,0-1 0 0 0,0 1 0 0 0,0-1 0 0 0,0 1 0 0 0,0-1 0 0 0,0 0 0 0 0,1 0 0 0 0,-1 0 0 0 0,0 0 0 0 0,-2-2 0 0 0,-11-8 10 0 0,0-1 0 0 0,-13-13 0 0 0,-12-10 454 0 0,38 33-450 0 0,-14-5 61 0 0,-15-7-10 0 0,-18-2-1 0 0,39 11-64 0 0,2-1 0 0 0,6-2 14 0 0,2 7-8 0 0,0 1-1 0 0,0-1 1 0 0,0 0 0 0 0,0 1 0 0 0,1-1 0 0 0,-1 1-1 0 0,0-1 1 0 0,0 1 0 0 0,0-1 0 0 0,1 1-1 0 0,-1-1 1 0 0,0 1 0 0 0,0-1 0 0 0,1 1 0 0 0,-1-1-1 0 0,1 1 1 0 0,-1-1 0 0 0,0 1 0 0 0,1-1 0 0 0,-1 1-1 0 0,1 0 1 0 0,0-1 0 0 0,7-5 7 0 0,-6 4-18 0 0,-1 1 0 0 0,1-1 0 0 0,0 1-1 0 0,0-1 1 0 0,0 1 0 0 0,0 0-1 0 0,0 0 1 0 0,0 0 0 0 0,0 0 0 0 0,0 1-1 0 0,1-1 1 0 0,-1 0 0 0 0,4 1-1 0 0,-1-1-9 0 0,-2 0-68 0 0,9-2-73 0 0,-7 3 84 0 0,9 0 12 0 0,2 4 48 0 0,17 10 2 0 0,-19-4-44 0 0,-10-6 20 0 0,0 1 0 0 0,0 0 0 0 0,0-1 0 0 0,-1 2 0 0 0,0-1 0 0 0,0 0 0 0 0,0 1 0 0 0,-1-1 0 0 0,0 1 0 0 0,0-1 0 0 0,0 1 0 0 0,-1 0 0 0 0,2 8 0 0 0,0 8-114 0 0,-1 1 0 0 0,-1 25 0 0 0,-1-31 148 0 0,-1-1 0 0 0,-1 1 0 0 0,-1-1 0 0 0,-4 19 0 0 0,6-32 5 0 0,0 1-1 0 0,1 0 1 0 0,-2 0-1 0 0,1 0 1 0 0,0-1-1 0 0,-1 1 1 0 0,-3 6-1 0 0,0-3 14 0 0,1-2 0 0 0,0 0 0 0 0,0 0 0 0 0,-1-1-1 0 0,1 1 1 0 0,-1-1 0 0 0,-6 4 0 0 0,-3 3 57 0 0,-6 4-65 0 0,9-8-10 0 0,-1-3 11 0 0,0 0 318 0 0,13-19-141 0 0,0 11-169 0 0,0 1 0 0 0,0-1 1 0 0,0 0-1 0 0,0 0 0 0 0,1 0 0 0 0,0 1 0 0 0,-1-1 0 0 0,1 1 0 0 0,1-1 0 0 0,4-5 0 0 0,3-2 49 0 0,19-16 0 0 0,-21 20-46 0 0,0 0-1 0 0,0 0 1 0 0,-1-1-1 0 0,7-10 1 0 0,27-51 124 0 0,-39 65-146 0 0,6-16 0 0 0,6-15 0 0 0,-8 23-12 0 0,-1-2-36 0 0,-3-4-39 0 0,-3 12-84 0 0,0-14-151 0 0,0 18 210 0 0,-3-9-114 0 0,2 8 167 0 0,0-1 0 0 0,-1 1 0 0 0,1 0 0 0 0,-1 0 1 0 0,0 0-1 0 0,0 0 0 0 0,-1 0 0 0 0,1 0 0 0 0,0 1 0 0 0,-1 0 1 0 0,-4-3-1 0 0,-3-2 63 0 0,-12-13 355 0 0,21 18-262 0 0,-6-8 175 0 0,1 2-256 0 0,3-3-16 0 0,3 8-6 0 0,1-7-71 0 0,13-8 3 0 0,-4 10 21 0 0,2 0 39 0 0,2 3 14 0 0,3 3 0 0 0,-1 4 0 0 0,-1 2 0 0 0,-1 3 0 0 0,51 36-64 0 0,-52-34 64 0 0,5 2 0 0 0,-13-10 0 0 0,25 24 0 0 0,-9-4 35 0 0,-14-10 28 0 0,-2-1-37 0 0,-2-6-25 0 0,0 0 0 0 0,0 1 0 0 0,0-1 0 0 0,0 1 0 0 0,-1 0-1 0 0,0-1 1 0 0,0 1 0 0 0,0 0 0 0 0,0 0 0 0 0,-1 0 0 0 0,0-1 0 0 0,0 7-1 0 0,-1 13 1 0 0,-2 24 53 0 0,2-40-43 0 0,1-6-11 0 0,0 0 0 0 0,-1 0 0 0 0,1 0 0 0 0,0 0 0 0 0,0 0 0 0 0,1 1 0 0 0,-1-1 0 0 0,0 0 0 0 0,1 0 0 0 0,-1 0 0 0 0,1 0-1 0 0,1 3 1 0 0,4 13 86 0 0,11 21-1 0 0,1-1 8 0 0,-15-29-93 0 0,1 0 0 0 0,-1 0 0 0 0,-1 0 0 0 0,3 10 0 0 0,4 22 0 0 0,-8-36 0 0 0,3 18 0 0 0,-2-5 0 0 0,1-1 0 0 0,0 1 0 0 0,1-1 0 0 0,1 1 0 0 0,8 17 0 0 0,-3-8 0 0 0,5 9 0 0 0,30 51 0 0 0,-40-77 0 0 0,14 24 0 0 0,-3-5 0 0 0,-2 0 0 0 0,-1 1 0 0 0,-2 1 0 0 0,0 0 0 0 0,6 36 0 0 0,5 19 0 0 0,-9-41 0 0 0,-11-35 0 0 0,2-1 0 0 0,-1 0 0 0 0,1 0 0 0 0,1 0 0 0 0,-1-1 0 0 0,7 9 0 0 0,3 6 0 0 0,-12-19 0 0 0,0 1 0 0 0,12 11 0 0 0,9 6 0 0 0,8 6 169 0 0,-14-10 188 0 0,21 32-184 0 0,-9-10-710 0 0,-27-35 466 0 0,16 17-20 0 0,2-2 91 0 0,-15-17 0 0 0,14 11 0 0 0,-14-12 0 0 0,1-1 0 0 0,3 3 0 0 0,27 7 0 0 0,-28-9 0 0 0,30 2 0 0 0,-33-3 0 0 0,21-1 0 0 0,9-3-21 0 0,-27 2 10 0 0,-1 1 1 0 0,1-1-1 0 0,12 3 0 0 0,-15-2 11 0 0,0 0 0 0 0,0 0 0 0 0,0 1 0 0 0,0 0 0 0 0,8 3 0 0 0,-2-1 0 0 0,4 1 0 0 0,-12-4 1 0 0,1 1-1 0 0,-1 0 0 0 0,1 0 0 0 0,-1 0 0 0 0,0 0 0 0 0,1 1 0 0 0,-1 0 0 0 0,6 3 0 0 0,-4-1 10 0 0,3 1-4 0 0,-1 1 0 0 0,0 0 0 0 0,0 0 0 0 0,0 0 0 0 0,-1 1 0 0 0,10 12 0 0 0,14 15 5 0 0,-22-27-16 0 0,3 3-36 0 0,-1 0 0 0 0,2-1-1 0 0,-1 0 1 0 0,24 13-1 0 0,-21-14 31 0 0,-6-4 24 0 0,0 1 0 0 0,1-2 1 0 0,9 4-1 0 0,-13-5-1 0 0,19 8-14 0 0,-20-8 3 0 0,12 7 28 0 0,-11-3-5 0 0,2 2-14 0 0,-4 5-10 0 0,-6 1 0 0 0,0 0 0 0 0,2-1 0 0 0,0 12 0 0 0,3-14 0 0 0,-1-9 0 0 0,2 2 0 0 0,17 5 0 0 0,-1-3 0 0 0,-14-6 0 0 0,0-1 0 0 0,-6 2 0 0 0,1-1 0 0 0,0 0 0 0 0,0 0 0 0 0,0 0 0 0 0,0 0 0 0 0,-1 0 0 0 0,1 0 0 0 0,0 1 0 0 0,0-1 1 0 0,0 0-1 0 0,0 0 0 0 0,0 0 0 0 0,0 0 0 0 0,0 1 0 0 0,0-1 0 0 0,-1 0 0 0 0,1 0 0 0 0,0 0 0 0 0,0 1 0 0 0,0-1 0 0 0,0 0 0 0 0,0 0 0 0 0,0 0 0 0 0,0 0 0 0 0,0 1 0 0 0,0-1 0 0 0,0 0 0 0 0,0 0 0 0 0,0 0 0 0 0,0 1 0 0 0,1-1 0 0 0,-1 0 0 0 0,0 0 0 0 0,0 0 0 0 0,0 1 0 0 0,0-1 0 0 0,0 0 0 0 0,0 0 0 0 0,0 0 0 0 0,0 0 0 0 0,1 0 0 0 0,-1 1 0 0 0,0-1 0 0 0,0 0 0 0 0,0 0 0 0 0,0 0 0 0 0,0 0 0 0 0,1 0 0 0 0,-1 0 0 0 0,0 0 0 0 0,0 1 0 0 0,0-1 0 0 0,1 0 0 0 0,-1 0 0 0 0,0 0 0 0 0,0 0 0 0 0,0 0 0 0 0,1 0 0 0 0,-1 0 0 0 0,0 0 0 0 0,0 0 0 0 0,0 0 0 0 0,1 0 0 0 0,-1 0 0 0 0,0 0 0 0 0,0 0 0 0 0,0 0 0 0 0,0-1 0 0 0,1 1 0 0 0,-14 11-10 0 0,10-9-1 0 0,-10 7-248 0 0,-2 0 0 0 0,1-1 0 0 0,-1-1-1 0 0,0 0 1 0 0,-26 7 0 0 0,-13 6-1638 0 0,18-6 817 0 0,34-13 956 0 0,5-1-82 0 0,18-2 634 0 0,0 0 1 0 0,40-10 0 0 0,4-1 214 0 0,-28 7-409 0 0,-7 1 94 0 0,48-2-1 0 0,-63 11 7 0 0,-4-1 700 0 0,-15 7-614 0 0,2-7-383 0 0,0 0 0 0 0,1 0 0 0 0,-1 0 1 0 0,0-1-1 0 0,0 1 0 0 0,0-1 0 0 0,-1 1 0 0 0,1-1 0 0 0,-1 0 0 0 0,1 0 0 0 0,-6 3 0 0 0,-33 15 65 0 0,24-12-98 0 0,-85 35 29 0 0,-10 5-13 0 0,-21 14 104 0 0,-33 18 67 0 0,-119 61-74 0 0,258-127-115 0 0,15-9-5 0 0,0 1 1 0 0,0 0-1 0 0,1 1 0 0 0,0 1 0 0 0,-16 13 1 0 0,26-20-68 0 0,2 2-256 0 0,0-3 300 0 0,0 1-1 0 0,-1 0 1 0 0,1 0-1 0 0,0-1 1 0 0,0 1-1 0 0,0 0 1 0 0,-1-1-1 0 0,1 1 1 0 0,1 0-1 0 0,-1-1-18 0 0,3 2-16 0 0,0 0 0 0 0,0 0 0 0 0,0 0 0 0 0,0-1-1 0 0,0 0 1 0 0,0 0 0 0 0,0 0 0 0 0,0 0 0 0 0,0-1-1 0 0,0 0 1 0 0,1 0 0 0 0,5 0 0 0 0,7-2-230 0 0,29-6 0 0 0,-35 6 199 0 0,156-38-923 0 0,28-6 467 0 0,-177 43 548 0 0,248-46 8 0 0,4 23 152 0 0,-250 26-149 0 0,0 1-1 0 0,0 0 0 0 0,0 1 0 0 0,-1 1 0 0 0,1 1 0 0 0,23 8 0 0 0,-42-12 13 0 0,0 1 1 0 0,0-1-1 0 0,0 1 0 0 0,0-1 1 0 0,0 1-1 0 0,0-1 0 0 0,0 1 1 0 0,0 0-1 0 0,-1-1 0 0 0,1 1 1 0 0,0 0-1 0 0,0 0 0 0 0,0 0 0 0 0,-1 0 1 0 0,1-1-1 0 0,-1 1 0 0 0,1 0 1 0 0,-1 0-1 0 0,1 0 0 0 0,-1 0 1 0 0,1 1-1 0 0,-1-1 0 0 0,0 0 1 0 0,0 0-1 0 0,1 0 0 0 0,-1 0 1 0 0,0 0-1 0 0,0 0 0 0 0,0 0 0 0 0,0 0 1 0 0,0 1-1 0 0,0-1 0 0 0,-1 0 1 0 0,1 0-1 0 0,0 0 0 0 0,-1 2 1 0 0,-1 1 40 0 0,1-1 1 0 0,-1 1-1 0 0,0 0 0 0 0,0-1 1 0 0,0 1-1 0 0,0-1 1 0 0,-1 0-1 0 0,-3 4 1 0 0,-17 14 185 0 0,-1 0 1 0 0,0-2-1 0 0,-2-1 1 0 0,0-1-1 0 0,-43 20 1 0 0,-151 53 663 0 0,105-46-447 0 0,-81 41 58 0 0,-48 18-552 0 0,147-67-101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7.6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2080 2163 4287 0 0,'29'-22'129'0'0,"0"1"-1"0"0,2 2 0 0 0,49-25 0 0 0,-51 29 82 0 0,181-82 780 0 0,3-2-223 0 0,-193 89-697 0 0,476-238 1079 0 0,-266 141-573 0 0,236-99-251 0 0,-408 183-337 0 0,377-161-254 0 0,-401 165 143 0 0,-34 19 132 0 0,0-1 0 0 0,0 1 0 0 0,0 0 0 0 0,0 0 0 0 0,0 0 0 0 0,0-1-1 0 0,0 1 1 0 0,0 0 0 0 0,0 0 0 0 0,0 0 0 0 0,0-1 0 0 0,0 1 0 0 0,0 0 0 0 0,0 0 0 0 0,0 0 0 0 0,0 0 0 0 0,0-1 0 0 0,0 1 0 0 0,-1 0-1 0 0,1 0 1 0 0,0 0 0 0 0,0 0 0 0 0,0-1 0 0 0,0 1 0 0 0,0 0 0 0 0,0 0 0 0 0,-1 0 0 0 0,1 0 0 0 0,0 0 0 0 0,0-1 0 0 0,0 1 0 0 0,0 0-1 0 0,0 0 1 0 0,-1 0 0 0 0,1 0 0 0 0,0 0 0 0 0,-7-5 102 0 0,3 4-67 0 0,0-1 1 0 0,0 0-1 0 0,0 1 0 0 0,0 0 0 0 0,0 0 0 0 0,-1 0 0 0 0,1 0 0 0 0,-1 1 0 0 0,1 0 0 0 0,0 0 0 0 0,-1 0 0 0 0,1 0 0 0 0,-7 2 0 0 0,-8 2 17 0 0,-32 10 0 0 0,41-11-32 0 0,-307 87 52 0 0,53-16 22 0 0,220-61-73 0 0,-894 292 738 0 0,750-238-718 0 0,-65 24 63 0 0,9 18-50 0 0,113-52-63 0 0,114-50 0 0 0,4-1-12 0 0,11-4-52 0 0,5-3-28 0 0,12-1 43 0 0,0-1-1 0 0,0 0 0 0 0,0-1 1 0 0,14-6-1 0 0,59-30-285 0 0,-36 16 254 0 0,742-329 593 0 0,-468 219-337 0 0,-5 3 82 0 0,-132 47-51 0 0,297-142 111 0 0,-220 74-146 0 0,-256 144-161 0 0,-10 8-10 0 0,0 0 0 0 0,1 0 0 0 0,-1-1 0 0 0,0 1 0 0 0,0 0 0 0 0,0-1 0 0 0,1 1 0 0 0,-1 0 0 0 0,0-1 0 0 0,0 1 0 0 0,0 0 0 0 0,0-1 0 0 0,0 1 0 0 0,0 0 0 0 0,0-1 0 0 0,0 1 0 0 0,0 0 0 0 0,0-1 0 0 0,0 1 0 0 0,0 0 0 0 0,0-1 0 0 0,0 1 0 0 0,0-1 0 0 0,-1 0 0 0 0,0 0 0 0 0,0 0 0 0 0,0 0 0 0 0,0 0 0 0 0,0 0 0 0 0,-1 0 0 0 0,1 0 0 0 0,0 1 0 0 0,0-1 0 0 0,0 0 0 0 0,-1 1 0 0 0,1-1 0 0 0,0 1 0 0 0,-1-1 0 0 0,1 1 0 0 0,0 0 0 0 0,-1-1 0 0 0,1 1 0 0 0,-1 0 0 0 0,1 0 0 0 0,0 0 0 0 0,-3 0 0 0 0,-34 4 0 0 0,-46 14-242 0 0,-130 46 0 0 0,151-44 198 0 0,-439 181-39 0 0,500-200 84 0 0,-312 117-54 0 0,93-38-1 0 0,-359 120 44 0 0,513-179 9 0 0,-344 123-340 0 0,283-98 138 0 0,-239 61-1482 0 0,297-89 1754 0 0,65-16-68 0 0,3-1 0 0 0,0-1 1 0 0,0 1 0 0 0,0-1-1 0 0,1 1 1 0 0,-1-1-1 0 0,0 0 1 0 0,0 0-1 0 0,0 0 1 0 0,-3-1-1 0 0,3 1 149 0 0,4-2-76 0 0,17-14-67 0 0,1 1 0 0 0,26-14-1 0 0,49-23-9 0 0,-81 44 2 0 0,333-158-45 0 0,-158 79 28 0 0,62-24 18 0 0,8-3 0 0 0,-53 11 43 0 0,88-40 306 0 0,-103 57 9 0 0,370-162-4 0 0,-297 142-354 0 0,-257 103 2 0 0,0 1-1 0 0,0-1 1 0 0,-1-1-1 0 0,1 1 1 0 0,-1-1-1 0 0,11-8 1 0 0,-15 10 51 0 0,-18-4 25 0 0,9 4-73 0 0,1 1 1 0 0,-1 0 0 0 0,0 1 0 0 0,0 0 0 0 0,0 0-1 0 0,-10 2 1 0 0,-44 9-175 0 0,40-6 98 0 0,-67 15-300 0 0,-144 52 0 0 0,-3 14 249 0 0,-214 89-308 0 0,276-94 131 0 0,-134 56-322 0 0,198-94 378 0 0,-142 59-239 0 0,-301 109 39 0 0,392-150 530 0 0,35-13 150 0 0,-137 34-1 0 0,246-78-136 0 0,-59 12 358 0 0,65-14-241 0 0,0-1 0 0 0,-1 0 1 0 0,1-1-1 0 0,0 0 0 0 0,-12-4 1307 0 0,27-3-1442 0 0,0 1 0 0 0,0 0 1 0 0,1 0-1 0 0,0 1 0 0 0,0 0 0 0 0,11-8 0 0 0,48-25-159 0 0,-35 22 115 0 0,101-61-56 0 0,277-142-105 0 0,-120 78 112 0 0,225-128 11 0 0,-343 188 0 0 0,315-138 0 0 0,14-15-117 0 0,-435 199 107 0 0,66-38 97 0 0,-128 71-3 0 0,-3 1-71 0 0,1 1 0 0 0,-1-1 0 0 0,1 0 0 0 0,-1 0 0 0 0,0 1 0 0 0,0-1 0 0 0,1 0 0 0 0,-1 1 0 0 0,0-1-1 0 0,0 1 1 0 0,0-1 0 0 0,1 1 0 0 0,-1-1 0 0 0,0 1 0 0 0,0 0 0 0 0,0-1 0 0 0,0 1 0 0 0,0 0 0 0 0,0 0 0 0 0,0 0-1 0 0,-1 0 1 0 0,-7-1 0 0 0,0 0-1 0 0,0 1 1 0 0,0 0-1 0 0,0 0 1 0 0,0 1 0 0 0,-10 2-1 0 0,-55 16 10 0 0,60-15 2 0 0,-203 70-11 0 0,51-17-16 0 0,-99 36-62 0 0,8-3-22 0 0,-134 49-181 0 0,127-38-86 0 0,-356 147-192 0 0,275-110-30 0 0,-174 44 112 0 0,462-161 533 0 0,-2-2-1 0 0,-105 20 1 0 0,154-38-46 0 0,-1 0 0 0 0,-12-1 0 0 0,10 0 52 0 0,26-10 79 0 0,67-31-66 0 0,-12 7-48 0 0,83-56-23 0 0,28-16 20 0 0,332-170 165 0 0,22 28 73 0 0,-264 128-98 0 0,25-11-55 0 0,-218 100-108 0 0,313-139 38 0 0,-357 152-22 0 0,36-16 68 0 0,-65 32-34 0 0,-6 2 0 0 0,-4-2-45 0 0,-1 1-1 0 0,1 1 1 0 0,-1-1-1 0 0,1 1 1 0 0,-1 0-1 0 0,1 1 0 0 0,-11 2 1 0 0,-57 16 72 0 0,32-8-88 0 0,-418 120-205 0 0,335-84 202 0 0,-21 8 0 0 0,-95 19 1 0 0,-61 21-12 0 0,83-21-160 0 0,-460 161-830 0 0,207-72 277 0 0,469-162 737 0 0,-20 6-98 0 0,24-7 83 0 0,0 0-1 0 0,0 0 1 0 0,0 0-1 0 0,0 0 1 0 0,0 0-1 0 0,0 0 1 0 0,0 0-1 0 0,0 0 1 0 0,0 0-1 0 0,0 0 1 0 0,0-1-1 0 0,0 1 1 0 0,0 0-1 0 0,0 0 1 0 0,0 0-1 0 0,0 0 1 0 0,0 0-1 0 0,0 0 1 0 0,0 0-1 0 0,0 0 1 0 0,0 0-1 0 0,0 0 1 0 0,0 0-1 0 0,0 0 1 0 0,0 0-1 0 0,0 0 1 0 0,0 0-1 0 0,0 0 1 0 0,0 0-1 0 0,0 0 1 0 0,0 0-1 0 0,0 0 1 0 0,0 0-1 0 0,0 0 1 0 0,0-1-1 0 0,0 1 1 0 0,0 0-1 0 0,0 0 1 0 0,0 0-1 0 0,-1 0 1 0 0,1 0-1 0 0,0 0 1 0 0,14-7-82 0 0,254-109-236 0 0,-164 74 397 0 0,-7 1 7 0 0,297-111 111 0 0,-245 103-190 0 0,262-76 259 0 0,-362 115-193 0 0,0 1-1 0 0,0 3 1 0 0,1 2-1 0 0,69 4 0 0 0,-107 0-91 0 0,0 1-1 0 0,0 1 1 0 0,0 0-1 0 0,0 0 0 0 0,18 7 1 0 0,-25-7-27 0 0,-1 0 1 0 0,0 0 0 0 0,1 0 0 0 0,-1 1-1 0 0,0-1 1 0 0,0 1 0 0 0,-1 0-1 0 0,1 1 1 0 0,0-1 0 0 0,-1 0 0 0 0,0 1-1 0 0,0 0 1 0 0,0 0 0 0 0,0 0 0 0 0,-1 0-1 0 0,4 7 1 0 0,-3-3-2 0 0,0 1 1 0 0,-1-1-1 0 0,0 1 1 0 0,0 0-1 0 0,-1 0 0 0 0,1 16 1 0 0,-7 56-24 0 0,1-23 28 0 0,3-32 40 0 0,2 0 0 0 0,1-1 1 0 0,0 1-1 0 0,9 31 0 0 0,-9-46 12 0 0,2 0 0 0 0,-1 0 0 0 0,1 0 0 0 0,1 0 0 0 0,0-1 0 0 0,1 0 0 0 0,0 0 0 0 0,0 0 0 0 0,1-1 0 0 0,0 0 0 0 0,16 16 0 0 0,-16-20 42 0 0,0 0-1 0 0,1 0 1 0 0,-1-1-1 0 0,1 0 0 0 0,0 0 1 0 0,0 0-1 0 0,0-1 1 0 0,1-1-1 0 0,-1 1 0 0 0,1-1 1 0 0,15 1-1 0 0,3-1 258 0 0,-1-1 0 0 0,43-4 0 0 0,-23-3 35 0 0,1-1 1 0 0,69-21-1 0 0,86-39-139 0 0,-137 44-163 0 0,42-16-40 0 0,116-37-14 0 0,123 3-304 0 0,-207 46-18 0 0,141-25 313 0 0,55-12 1501 0 0,-322 62-1386 0 0,40-13 283 0 0,-38 10-357 0 0,-11 4-36 0 0,1-1-1 0 0,-1 0 1 0 0,1 0 0 0 0,-1 0-1 0 0,6-3 1 0 0,-6 2 6 0 0,-2 2-116 0 0,4-8-272 0 0,-4 5 357 0 0,2-3 44 0 0,-3 3 47 0 0,5-6-36 0 0,2-1-12 0 0,3 3-12 0 0,11-1-47 0 0,-12 6-8 0 0,-8 1 56 0 0,21-5-45 0 0,109-19-19 0 0,-80 15 139 0 0,66-4 0 0 0,33-8-144 0 0,-127 20 81 0 0,-12 0 5 0 0,7-3 41 0 0,-30 0-101 0 0,-14 4-2 0 0,0 1 0 0 0,0 0 0 0 0,0 2 0 0 0,-36 6 0 0 0,34-4-144 0 0,-206 35-1672 0 0,224-36 1780 0 0,-31 3-322 0 0,33-5 807 0 0,7-2-158 0 0,13-5-95 0 0,23-7-162 0 0,-5 5 54 0 0,0 2 0 0 0,0 1 0 0 0,1 1-1 0 0,0 2 1 0 0,46 2 0 0 0,-65 2 198 0 0,-4 2 21 0 0,3 1-93 0 0,0 3-86 0 0,-9-5-52 0 0,5 6 64 0 0,-6-5-77 0 0,-1 1 0 0 0,0-1 0 0 0,0 0 1 0 0,0 1-1 0 0,-1-1 0 0 0,1 4 0 0 0,0-2-15 0 0,0 20-37 0 0,-3-11 34 0 0,-6 17 11 0 0,7-26 0 0 0,-6 18 0 0 0,6-19 0 0 0,-11 19 0 0 0,8-18 4 0 0,0 1 0 0 0,0-1-1 0 0,-1 1 1 0 0,0-1 0 0 0,0-1-1 0 0,0 1 1 0 0,-8 5-1 0 0,-44 26 32 0 0,50-33-35 0 0,-34 23 32 0 0,-48 39 0 0 0,70-52-32 0 0,12-8 0 0 0,0 0 0 0 0,0 0 0 0 0,1 1 0 0 0,-1 0 0 0 0,-6 8 0 0 0,4-2 0 0 0,4 1 0 0 0,5-12-1 0 0,0 0 0 0 0,0 0 0 0 0,0 0 0 0 0,0 0 0 0 0,1 0 0 0 0,-1 0 0 0 0,0 0-1 0 0,1 0 1 0 0,-1 0 0 0 0,1 0 0 0 0,0 2 0 0 0,1-1-2 0 0,-1 0 0 0 0,1 0-1 0 0,0 0 1 0 0,0 0 0 0 0,0-1 0 0 0,1 1-1 0 0,-1 0 1 0 0,0-1 0 0 0,0 1 0 0 0,1-1 0 0 0,-1 0-1 0 0,1 0 1 0 0,-1 0 0 0 0,1 0 0 0 0,0-1-1 0 0,-1 1 1 0 0,1-1 0 0 0,0 1 0 0 0,0-1-1 0 0,-1 0 1 0 0,1 0 0 0 0,4 0 0 0 0,7-2-16 0 0,1 1 0 0 0,26-8 0 0 0,-39 8 19 0 0,39-9-58 0 0,12-4-205 0 0,57-7 0 0 0,-90 19 234 0 0,-5-1-7 0 0,0 2 0 0 0,0 0 1 0 0,27 1-1 0 0,-28 3 24 0 0,0 4 12 0 0,-3 3 0 0 0,-4 3 0 0 0,-4 2 0 0 0,-3-11 3 0 0,0 1 0 0 0,-1-1 1 0 0,1 1-1 0 0,-1-1 0 0 0,0 0 0 0 0,0 1 0 0 0,-1-1 0 0 0,0 0 0 0 0,1 0 0 0 0,-1 0 0 0 0,0 0 0 0 0,-1 0 0 0 0,1 0 0 0 0,-1 0 0 0 0,-5 4 0 0 0,-5 7 27 0 0,-1-2 0 0 0,-21 17 0 0 0,10-11-41 0 0,-95 78-256 0 0,7-6-538 0 0,110-89 771 0 0,1 0 0 0 0,0 0 0 0 0,0 1-1 0 0,0-1 1 0 0,0 1 0 0 0,-1 3-1 0 0,2-4-75 0 0,4 2-217 0 0,-1-2 314 0 0,1 0-1 0 0,-1 0 1 0 0,0-1 0 0 0,1 1 0 0 0,0 0-1 0 0,-1-1 1 0 0,1 0 0 0 0,0 1-1 0 0,-1-1 1 0 0,1 0 0 0 0,0 0-1 0 0,0-1 1 0 0,0 1 0 0 0,0-1-1 0 0,0 1 1 0 0,0-1 0 0 0,4 0-1 0 0,7-1-94 0 0,0 0-1 0 0,24-5 1 0 0,-12 1 62 0 0,329-77-11 0 0,-340 78 54 0 0,7-1-29 0 0,32-4-1 0 0,-39 7 22 0 0,0 4 11 0 0,-1 4 0 0 0,-6 3 11 0 0,-7-7-2 0 0,-1 0 0 0 0,1 0-1 0 0,-1 1 1 0 0,1-1 0 0 0,-1 0 0 0 0,0 0 0 0 0,0 0-1 0 0,0 1 1 0 0,0-1 0 0 0,-1 0 0 0 0,1 0 0 0 0,-1 0 0 0 0,1 0-1 0 0,-1 0 1 0 0,0 0 0 0 0,0 0 0 0 0,0 0 0 0 0,0 0-1 0 0,0 0 1 0 0,0 0 0 0 0,0 0 0 0 0,0 0 0 0 0,-3 1-1 0 0,-4 7 45 0 0,0-2 0 0 0,-18 16-1 0 0,25-23-56 0 0,-120 94 71 0 0,98-80-68 0 0,-1 0 1 0 0,-1-2-1 0 0,-38 16 0 0 0,20-11 1 0 0,1 2 0 0 0,-52 31 0 0 0,81-42 0 0 0,8-4-26 0 0,7-4 8 0 0,7-1-17 0 0,-9 0 29 0 0,43-9-179 0 0,0-2 0 0 0,63-26 0 0 0,-78 27 118 0 0,-10 2 57 0 0,2 1-1 0 0,26-5 1 0 0,-30 8-3 0 0,11-1 88 0 0,0 0-1 0 0,31 0 0 0 0,-53 5-27 0 0,-1 0 0 0 0,0 0 0 0 0,0 1 0 0 0,0-1 0 0 0,0 1 0 0 0,7 2 0 0 0,18 5 142 0 0,-24-8-156 0 0,20 9 16 0 0,-2 1 297 0 0,-20-9-76 0 0,-1-1-246 0 0,-3 2 168 0 0,-1 3-140 0 0,-1-1 0 0 0,0 1 0 0 0,0-1 0 0 0,0 0-1 0 0,-1 0 1 0 0,1 0 0 0 0,-1 0 0 0 0,0 0 0 0 0,0-1-1 0 0,0 0 1 0 0,0 0 0 0 0,-7 4 0 0 0,-12 6-21 0 0,-28 11-1 0 0,43-21-13 0 0,-281 132 258 0 0,269-126-264 0 0,1 1-1 0 0,1 1 1 0 0,-31 23 0 0 0,48-33-66 0 0,12 3-439 0 0,-5-1 429 0 0,0-2 16 0 0,0 0 0 0 0,1-1 0 0 0,0 1-1 0 0,-1-1 1 0 0,1-1 0 0 0,-1 1-1 0 0,9-3 1 0 0,48-12-20 0 0,-45 10 34 0 0,117-41 20 0 0,-90 29 16 0 0,0 2-1 0 0,72-14 0 0 0,-101 27 0 0 0,-15 2 0 0 0,0 0 0 0 0,0 0 0 0 0,0 0 0 0 0,0 0 0 0 0,-1 0 0 0 0,1 0 0 0 0,0 0 0 0 0,0 0 0 0 0,0 0 0 0 0,0 0 0 0 0,-1 1 0 0 0,1-1 0 0 0,0 0 0 0 0,1 1 0 0 0,-2 0 0 0 0,0-1 0 0 0,1 1 0 0 0,-1 0 0 0 0,0 0 0 0 0,0-1 0 0 0,0 1 0 0 0,0 0 0 0 0,1-1 0 0 0,-1 1 0 0 0,0 0 0 0 0,0 0 0 0 0,-1-1 0 0 0,1 1 0 0 0,0 0 0 0 0,0 0 0 0 0,0-1 0 0 0,0 1 0 0 0,0 0 0 0 0,-1-1 0 0 0,1 1 0 0 0,0 0 0 0 0,-1-1 0 0 0,1 1 0 0 0,-1 0 0 0 0,1-1 0 0 0,0 1 0 0 0,-2 0 0 0 0,-14 19 0 0 0,-10 4 23 0 0,-33 22 0 0 0,15-12 22 0 0,14-11 72 0 0,-2-1 0 0 0,0-1 0 0 0,-40 18 0 0 0,-111 37 574 0 0,-152 60 379 0 0,-34 12-936 0 0,133-57-1481 0 0,155-58 616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8.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1907 418 919 0 0,'473'-146'2634'0'0,"-82"49"-752"0"0,-381 94-1861 0 0,170-39 339 0 0,-126 32-196 0 0,75-4-1 0 0,-118 13-121 0 0,1 1-1 0 0,0 0 0 0 0,-1 1 0 0 0,1 0 0 0 0,-1 1 0 0 0,18 4 0 0 0,-26-5 30 0 0,-4 2 0 0 0,0 1-52 0 0,0 0 0 0 0,-1 0 0 0 0,0 0 1 0 0,0 0-1 0 0,0-1 0 0 0,0 1 0 0 0,0-1 0 0 0,-1 1 1 0 0,0-1-1 0 0,1 0 0 0 0,-1 0 0 0 0,0 0 0 0 0,-1 0 1 0 0,-4 3-1 0 0,-9 5 97 0 0,-33 17 1 0 0,33-19-52 0 0,-117 58 1149 0 0,-200 68 0 0 0,11-49-709 0 0,138-41-294 0 0,-404 70-710 0 0,370-79-38 0 0,33-2 484 0 0,-253 39 6 0 0,424-71 260 0 0,-26-2-1 0 0,21 0-77 0 0,32-13 209 0 0,-2 5-225 0 0,1 0 0 0 0,-1 0 0 0 0,2 1 0 0 0,-1 0 0 0 0,24-9 0 0 0,68-20 124 0 0,-54 21-154 0 0,-14 2-81 0 0,348-125 2 0 0,-91 27-4 0 0,40-16-82 0 0,23-14-397 0 0,-257 104 352 0 0,-23 9 44 0 0,-23 10 14 0 0,83-42-1 0 0,-134 60 86 0 0,0 0 0 0 0,-1 0 0 0 0,1-1 0 0 0,0 1 0 0 0,0-1 0 0 0,-1 1 0 0 0,1-1-1 0 0,0 1 1 0 0,0-1 0 0 0,-1 1 0 0 0,1-1 0 0 0,-1 0 0 0 0,1 1 0 0 0,0-1 0 0 0,0-1-1 0 0,-2 2-9 0 0,1-1 0 0 0,-1 0 0 0 0,1 1 0 0 0,-1-1 0 0 0,1 1 0 0 0,-1 0 0 0 0,1-1 0 0 0,-1 1 0 0 0,1-1-1 0 0,-1 1 1 0 0,1 0 0 0 0,-1-1 0 0 0,0 1 0 0 0,1 0 0 0 0,-1 0 0 0 0,0 0 0 0 0,1-1 0 0 0,-1 1-1 0 0,0 0 1 0 0,-8-2 28 0 0,1 0 0 0 0,0 1 0 0 0,-1 0 0 0 0,0 0 0 0 0,1 0 0 0 0,-11 2 0 0 0,-55 7 85 0 0,57-5-90 0 0,-99 18-13 0 0,-116 37-1 0 0,51-11-48 0 0,-436 113 27 0 0,223-64-38 0 0,90-25 12 0 0,15-6-1097 0 0,227-55 678 0 0,-2-3 0 0 0,-102-1 0 0 0,160-6 266 0 0,-1-1 0 0 0,0 0 1 0 0,0 0-1 0 0,1 0 0 0 0,-1-1 1 0 0,-10-4-1 0 0,15 5-32 0 0,7-11-37 0 0,-2 8 241 0 0,0 0 0 0 0,0 1-1 0 0,0 0 1 0 0,1-1-1 0 0,-1 1 1 0 0,1 1-1 0 0,-1-1 1 0 0,1 0 0 0 0,5-2-1 0 0,42-17 169 0 0,-39 17-145 0 0,348-126 88 0 0,-244 97-75 0 0,141-24-1 0 0,-144 39 46 0 0,375-68 828 0 0,-360 66-131 0 0,196-8 0 0 0,-290 28-783 0 0,-32 1-104 0 0,-5 1-34 0 0,-46 14-81 0 0,1-4 0 0 0,-100 12 0 0 0,85-15 184 0 0,-544 49 451 0 0,50-6 415 0 0,533-48-998 0 0,-94 9-65 0 0,94-11-1414 0 0,-30-3-1 0 0,35 1-1068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04.3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2676 1092 3223 0 0,'0'0'143'0'0,"-2"1"-3"0"0,-1-1-134 0 0,0 0-1 0 0,1 0 0 0 0,-1 0 1 0 0,0 0-1 0 0,1-1 1 0 0,-1 1-1 0 0,0-1 1 0 0,1 0-1 0 0,-1 0 0 0 0,1 0 1 0 0,-4-1-1 0 0,-18-6 1201 0 0,5 5-227 0 0,-1 0 0 0 0,0 2 0 0 0,0 0 0 0 0,-38 5 0 0 0,-81 20-1653 0 0,83-13 943 0 0,-190 19-746 0 0,-5-18-384 0 0,78-5 306 0 0,-132 2 255 0 0,-74 6 335 0 0,78 23 831 0 0,271-31-546 0 0,31-7-336 0 0,0 0-1 0 0,0 1 0 0 0,0-1 1 0 0,0 0-1 0 0,0 1 0 0 0,0-1 1 0 0,0 1-1 0 0,0-1 1 0 0,0 1-1 0 0,0-1 0 0 0,2 2 1 0 0,4 2-43 0 0,4 0-17 0 0,1 0 0 0 0,0-1 1 0 0,0-1-1 0 0,0 0 0 0 0,20 1 1 0 0,63-5-154 0 0,-77 1 186 0 0,516-37-326 0 0,-41 2 128 0 0,-300 25 184 0 0,292-11 20 0 0,98 20-315 0 0,-421 8-864 0 0,-182-8 1473 0 0,-22-6-1 0 0,-7 0 101 0 0,-149-9 721 0 0,-30-3-655 0 0,-155-18-39 0 0,-176-3-267 0 0,278 25-117 0 0,44 4 0 0 0,138 6 1 0 0,-64-5-14 0 0,154 10 190 0 0,-17-3-840 0 0,41 0-120 0 0,108-3 598 0 0,127-11-93 0 0,503-49-378 0 0,-567 56 529 0 0,646-20-538 0 0,-720 32 655 0 0,-109-1-70 0 0,-6 0-123 0 0,-12-4-42 0 0,0 1 0 0 0,-30-2 0 0 0,5 1 227 0 0,-621-72 4270 0 0,-3 21-900 0 0,559 46-3264 0 0,-1104-38 754 0 0,762 75-2002 0 0,444-27 807 0 0,28 5-1648 0 0,-4-2 1630 0 0,0-1 1 0 0,32 1 0 0 0,71-5-167 0 0,-77-1 463 0 0,407-15 63 0 0,-103 2 0 0 0,-309 13 13 0 0,421-9-139 0 0,0 22 954 0 0,-382-2-353 0 0,-236-18-724 0 0,62 5 139 0 0,14 0 29 0 0,-632-45 831 0 0,317 23 6 0 0,-15-2-224 0 0,377 25-524 0 0,15 3-30 0 0,0-2 0 0 0,0 0 0 0 0,0-1 0 0 0,-24-8 0 0 0,38 10-129 0 0,9-5-297 0 0,-2 2 441 0 0,-1 0 0 0 0,1 1 0 0 0,1-1 1 0 0,-1 1-1 0 0,0 0 0 0 0,1 0 0 0 0,0 1 1 0 0,-1 0-1 0 0,1-1 0 0 0,6 0 1 0 0,11-4-77 0 0,30-5 0 0 0,-38 9 86 0 0,328-62 416 0 0,145-10 203 0 0,-345 56-544 0 0,3-9-2 0 0,-76 12 22 0 0,-66 15 2 0 0,-19-6 80 0 0,-17-1-101 0 0,0 0 0 0 0,-66-5 0 0 0,45 7-1 0 0,-249-28 357 0 0,109 13-31 0 0,17 2-128 0 0,-126-15-34 0 0,247 25-233 0 0,-189-30 68 0 0,229 35-66 0 0,6 1-33 0 0,8 3-135 0 0,5-1-39 0 0,21-3-48 0 0,0 2 0 0 0,40 0 0 0 0,-20 2 92 0 0,99-6 97 0 0,439-9-108 0 0,-449 15 119 0 0,437 15-562 0 0,-493-5 438 0 0,-65-8-21 0 0,-1 0 0 0 0,0 1 0 0 0,0 1 0 0 0,15 7 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18.84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1021 416 2303 0 0,'-259'76'320'0'0,"-130"53"3655"0"0,313-102-3491 0 0,-58 24 83 0 0,116-43-505 0 0,0 1 0 0 0,0 1 0 0 0,1 1 0 0 0,-30 25 0 0 0,42-33-57 0 0,1 1-1 0 0,1 0 1 0 0,-1 0-1 0 0,1 0 1 0 0,-1 0-1 0 0,1 1 1 0 0,0-1-1 0 0,1 1 1 0 0,-1 0-1 0 0,1 0 1 0 0,0 0-1 0 0,0 0 1 0 0,-2 7-1 0 0,4-7 0 0 0,-1-1 0 0 0,1 1 0 0 0,0 0 0 0 0,1-1 0 0 0,-1 1 1 0 0,1 0-1 0 0,0-1 0 0 0,0 1 0 0 0,0-1 0 0 0,0 1 0 0 0,1-1 0 0 0,0 0 0 0 0,0 1 0 0 0,0-1 0 0 0,6 7 0 0 0,-3-3-14 0 0,2 0-1 0 0,-1 0 1 0 0,1-1-1 0 0,1 0 0 0 0,-1-1 1 0 0,1 0-1 0 0,17 11 1 0 0,65 27-232 0 0,116 31-357 0 0,9-18-25 0 0,313 29-210 0 0,-447-76 781 0 0,390 45 3 0 0,82 12 8 0 0,-408-49 54 0 0,82 13 23 0 0,-152-18-35 0 0,72 23 0 0 0,-84-14-164 0 0,-55-19 93 0 0,0 1-1 0 0,-1 0 1 0 0,1 0 0 0 0,-1 0-1 0 0,8 8 1 0 0,-15-12 50 0 0,1 0 0 0 0,-1 1 0 0 0,0-1 0 0 0,1 1 0 0 0,-1-1 1 0 0,0 1-1 0 0,1-1 0 0 0,-1 1 0 0 0,0-1 0 0 0,0 1 0 0 0,0 0 0 0 0,0-1 0 0 0,0 1 0 0 0,1-1 0 0 0,-1 1 0 0 0,0-1 0 0 0,0 1 0 0 0,0-1 1 0 0,-1 1-1 0 0,1 0 0 0 0,0-1 0 0 0,0 1 0 0 0,0-1 0 0 0,0 1 0 0 0,-1 0 0 0 0,-1 4-274 0 0,-4-1 252 0 0,0 0-1 0 0,0 0 0 0 0,0 0 0 0 0,0-1 1 0 0,-1 0-1 0 0,1 0 0 0 0,-1-1 0 0 0,-8 3 1 0 0,-61 10 105 0 0,58-12-71 0 0,-271 26 1100 0 0,-4-22 207 0 0,164-5-724 0 0,-181 4 533 0 0,-730 23-183 0 0,805-22-1044 0 0,232-7-175 0 0,19-4-814 0 0,474-55-951 0 0,262 19 2451 0 0,-613 34-257 0 0,1036-7 1235 0 0,-897 13-941 0 0,-38 6 68 0 0,-80-1-388 0 0,2 3-817 0 0,-145-6 478 0 0,-14-1-30 0 0,-20 3-1753 0 0,3-2 1974 0 0,0 0-1 0 0,-1-1 0 0 0,1-1 1 0 0,-1 0-1 0 0,-20-3 1 0 0,2 1 304 0 0,-52-2 265 0 0,-330-29 756 0 0,361 26-1216 0 0,3 1 3 0 0,-79-21-1 0 0,89 13-59 0 0,22 6-31 0 0,16 5-44 0 0,3 1-21 0 0,-2 0-112 0 0,5-1-173 0 0,1 0 214 0 0,0 1 0 0 0,0-1 0 0 0,-1 1 0 0 0,1 0 0 0 0,1 0 0 0 0,-1 0-1 0 0,0 0 1 0 0,6 0 0 0 0,42-9-677 0 0,-39 9 638 0 0,447-45 1643 0 0,-99 48 705 0 0,-236 3-1725 0 0,-21 3-133 0 0,-10 1-159 0 0,-84-7-153 0 0,-7-1-69 0 0,-57 0-478 0 0,-37 1 677 0 0,-113-14-1 0 0,156 7-60 0 0,47 6-53 0 0,1 0 0 0 0,-1 0 0 0 0,1-1 0 0 0,-1 1 0 0 0,0 0 0 0 0,1 0 0 0 0,-1 0 0 0 0,1-1 0 0 0,-1 1 0 0 0,1 0 0 0 0,-1 0 0 0 0,1-1 0 0 0,-1 1 0 0 0,1 0 0 0 0,-1-1 0 0 0,0 0 0 0 0,1 0 0 0 0,0-1 0 0 0,0 1 0 0 0,1-1 0 0 0,-1 1 0 0 0,0 0 0 0 0,0-1 0 0 0,1 1 0 0 0,-1 0 0 0 0,1-1 0 0 0,-1 1 0 0 0,1 0 0 0 0,0 0 0 0 0,0 0 0 0 0,-1-1 0 0 0,1 1 0 0 0,0 0 0 0 0,0 0 0 0 0,0 0 0 0 0,0 0 0 0 0,1-1 0 0 0,24-20 0 0 0,-7 6 168 0 0,19-18 0 0 0,-37 32-145 0 0,0 0 1 0 0,0 0-1 0 0,0-1 0 0 0,-1 1 0 0 0,1 0 0 0 0,-1-1 0 0 0,1 1 0 0 0,-1 0 0 0 0,0-1 0 0 0,0 1 0 0 0,0-1 0 0 0,0 1 0 0 0,0 0 1 0 0,0-1-1 0 0,-1-2 0 0 0,-1-6-206 0 0,-1 0 0 0 0,-8-21 0 0 0,7 23 49 0 0,1 0 1 0 0,0 0-1 0 0,1 0 0 0 0,-3-17 0 0 0,5 12 205 0 0,-1-1 0 0 0,2 1 0 0 0,0 0 0 0 0,0-1 0 0 0,2 1 0 0 0,0 0 0 0 0,7-23 0 0 0,0 10 242 0 0,-1 0 0 0 0,8-47 0 0 0,-16 66-276 0 0,0-1 1 0 0,-1 1-1 0 0,1-1 1 0 0,-2 1-1 0 0,1-1 1 0 0,-1 1-1 0 0,0-1 1 0 0,-1 1 0 0 0,0 0-1 0 0,0 0 1 0 0,-1 0-1 0 0,0 0 1 0 0,-6-12-1 0 0,6 15-28 0 0,-2-4 1 0 0,0 0 0 0 0,-1 0 0 0 0,0 0 1 0 0,-1 1-1 0 0,0-1 0 0 0,-14-12 0 0 0,-1 2 25 0 0,-33-38-1 0 0,45 46-31 0 0,6 7 0 0 0,0-1 0 0 0,1 0 0 0 0,0 1 0 0 0,0-1 0 0 0,0-1 0 0 0,0 1 0 0 0,1 0 0 0 0,0-1-1 0 0,-2-7 1 0 0,-13-34 22 0 0,16 43-18 0 0,-9-12-4 0 0,-10-15-16 0 0,16 26-12 0 0,0 1 0 0 0,0 0-1 0 0,0 0 1 0 0,0 0 0 0 0,0 0 0 0 0,-1 1-1 0 0,0-1 1 0 0,-7-3 0 0 0,0 0-12 0 0,9 5-34 0 0,0 0-1 0 0,-1 0 1 0 0,1 0 0 0 0,-1 0 0 0 0,0 1-1 0 0,-5-2 1 0 0,-3 0-407 0 0,10 2 390 0 0,1 0-60 0 0,-5-6 145 0 0,1 0 56 0 0,4 4-19 0 0,-1-1 0 0 0,0 0 0 0 0,1 1 0 0 0,0-1 0 0 0,0 0 0 0 0,0 0 0 0 0,0 0 0 0 0,0-7 0 0 0,0 9-17 0 0,-1-17-4 0 0,2 16-13 0 0,-7-13 0 0 0,0 3 0 0 0,5 12 0 0 0,-1-2 0 0 0,-8-19 0 0 0,10 21 3 0 0,0-1 0 0 0,1 1 0 0 0,-1-1 0 0 0,0 1 0 0 0,1-1 0 0 0,-1 0 0 0 0,1 1 0 0 0,-1-1 0 0 0,1 0 0 0 0,0 1 0 0 0,-1-1 0 0 0,1 0 0 0 0,0 1 0 0 0,0-1-1 0 0,1-2 1 0 0,-1 0 42 0 0,1 1-4 0 0,0 0 0 0 0,-1 0 0 0 0,1 0 0 0 0,0 0 0 0 0,1 1 0 0 0,-1-1 0 0 0,0 0 0 0 0,1 1 0 0 0,-1-1 0 0 0,1 1 0 0 0,2-3 0 0 0,3-3 2 0 0,1 0 0 0 0,-1 0-1 0 0,11-7 1 0 0,-16 14-107 0 0,0 0 43 0 0,1 0 0 0 0,-1 0 0 0 0,0 0 0 0 0,1 0 0 0 0,-1-1 0 0 0,0 1 0 0 0,0-1 0 0 0,0 0 0 0 0,2-2 0 0 0,-3 4 3 0 0,6-6-58 0 0,-2 4-15 0 0,4-1-9 0 0,-5 3 38 0 0,0-1-1 0 0,0 1 1 0 0,0 0-1 0 0,0 0 1 0 0,0 1-1 0 0,0-1 1 0 0,0 1-1 0 0,0 0 1 0 0,0 0-1 0 0,-1 0 0 0 0,1 0 1 0 0,0 1-1 0 0,-1-1 1 0 0,5 3-1 0 0,2 1 43 0 0,-6-3-23 0 0,7 4 32 0 0,3 1 11 0 0,-2-1 11 0 0,-9-4 18 0 0,-4-3-38 0 0,1 0 0 0 0,-1 0 0 0 0,0 0 0 0 0,1 1-1 0 0,-1-1 1 0 0,0 0 0 0 0,1 0 0 0 0,-1 1 0 0 0,0-1 0 0 0,0 1-1 0 0,-1-2 1 0 0,1 1-9 0 0,-16-11-391 0 0,-1 0 0 0 0,-21-12-1 0 0,12 9 41 0 0,5-1 318 0 0,21 15 130 0 0,-8-10 126 0 0,5 7-106 0 0,2 3 122 0 0,0-1 1 0 0,0 0 0 0 0,1 0 0 0 0,-1 0 0 0 0,1 0 0 0 0,-1 0 0 0 0,1 0-1 0 0,-1-1 1 0 0,1 1 0 0 0,-1-3 0 0 0,13 9-295 0 0,-7-2 54 0 0,0 1-1 0 0,-1 0 1 0 0,1-1 0 0 0,0 1 0 0 0,-1 0 0 0 0,0 1 0 0 0,5 5 0 0 0,-3-4 1 0 0,14 17 7 0 0,2 2 11 0 0,-4-6 0 0 0,-15-16 0 0 0,10 18 0 0 0,5 5 0 0 0,12 29 0 0 0,-20-40 0 0 0,0 0 0 0 0,2 0 0 0 0,5 5 28 0 0,-10-12 1 0 0,10 17-22 0 0,-7-9-7 0 0,-8-11 0 0 0,0 0 0 0 0,8 11 0 0 0,42 55 128 0 0,-44-58-117 0 0,-3-7 4 0 0,-1 0-1 0 0,1 1 1 0 0,0-1 0 0 0,0-1-1 0 0,7 7 1 0 0,-2-3 42 0 0,-1 1-1 0 0,0 0 1 0 0,10 14 0 0 0,-15-20-45 0 0,7 17-14 0 0,1 3 2 0 0,-9-15 0 0 0,-1-4 0 0 0,1-1 0 0 0,-1 1 0 0 0,0 0 0 0 0,1-1 0 0 0,4 7 0 0 0,1 5 0 0 0,-6-13 0 0 0,4 1 0 0 0,16 17 0 0 0,9 11 0 0 0,-20-20 0 0 0,-1 2 0 0 0,2-1 0 0 0,-2 1 0 0 0,0 0 0 0 0,-2 0 0 0 0,0 1 0 0 0,-1 1 0 0 0,0 1 0 0 0,-1 2 0 0 0,2 0 0 0 0,0 7-37 0 0,-5-21 2 0 0,11 16 19 0 0,-4-6 16 0 0,0 0 0 0 0,0 0 0 0 0,0 1 11 0 0,1-1 32 0 0,-2-1-33 0 0,0 0-10 0 0,1 2 0 0 0,0-1 0 0 0,0 1 11 0 0,0 0 32 0 0,1 0-33 0 0,0 0-10 0 0,5 5 0 0 0,-12-18 0 0 0,13 12 0 0 0,18 18 0 0 0,-22-22 0 0 0,7 4 0 0 0,-17-13 0 0 0,10 15 0 0 0,-8-12 0 0 0,10 15 0 0 0,-6-6 0 0 0,-1 1 0 0 0,-2-1 0 0 0,1 1 0 0 0,5 27 0 0 0,-6-29 0 0 0,1-2 0 0 0,6 4 10 0 0,-8-11 20 0 0,0-2 10 0 0,-1 2-7 0 0,0-1 0 0 0,1 1 0 0 0,-1-1 0 0 0,1 0-1 0 0,0 0 1 0 0,0-1 0 0 0,-1 1 0 0 0,1-1 0 0 0,0 0-1 0 0,0 0 1 0 0,7 1 0 0 0,28 6 221 0 0,4 1-254 0 0,-23-6-102 0 0,-14-2 68 0 0,1 0 0 0 0,0 1 0 0 0,0 0 0 0 0,-1 0 0 0 0,1 0 0 0 0,-1 1 0 0 0,10 6 0 0 0,8 3-198 0 0,40 19-824 0 0,-59-29 975 0 0,-1-1 19 0 0,17 1-54 0 0,-7 0 101 0 0,-14-2 15 0 0,1 0-1 0 0,-1 0 1 0 0,0 0 0 0 0,1 0-1 0 0,-1 0 1 0 0,0 1-1 0 0,1-1 1 0 0,-1 0-1 0 0,0 0 1 0 0,1 0-1 0 0,-1 0 1 0 0,0 0-1 0 0,1 0 1 0 0,-1 0-1 0 0,0 0 1 0 0,1 0-1 0 0,-1 0 1 0 0,1 0 0 0 0,-1 0-1 0 0,0-1 1 0 0,1 1-1 0 0,-1 0 1 0 0,0 0-1 0 0,1 0 1 0 0,-1 0-1 0 0,0-1 1 0 0,0 1-1 0 0,1 0 1 0 0,-1 0-1 0 0,0 0 1 0 0,1-1-1 0 0,-1 1 1 0 0,0 0 0 0 0,0-1-1 0 0,0 1 1 0 0,1 0-1 0 0,-1 0 1 0 0,0-1-1 0 0,0 1 1 0 0,-4-9-35 0 0,-4 2 52 0 0,0 1-1 0 0,0 0 1 0 0,0 1 0 0 0,-1 0 0 0 0,-17-8-1 0 0,-52-18 208 0 0,62 26-247 0 0,-4-2-27 0 0,-1-2 0 0 0,2 0 0 0 0,-37-22 0 0 0,48 26 40 0 0,1-1 1 0 0,0 0-1 0 0,0 0 0 0 0,1 0 0 0 0,-1-1 1 0 0,2 0-1 0 0,-1 0 0 0 0,1 0 1 0 0,0-1-1 0 0,0 0 0 0 0,1 0 0 0 0,-4-10 1 0 0,6 12 80 0 0,-2-6 149 0 0,-1 0 1 0 0,0 0-1 0 0,-1 1 0 0 0,0-1 1 0 0,-9-11-1 0 0,14 22-284 0 0,1 1-22 0 0,-1 0 77 0 0,1 0-1 0 0,0 0 1 0 0,-1 0-1 0 0,1-1 1 0 0,0 1 0 0 0,-1 0-1 0 0,1 0 1 0 0,0 0-1 0 0,-1 0 1 0 0,1 0-1 0 0,0-1 1 0 0,-1 1-1 0 0,1 0 1 0 0,0 0-1 0 0,0 0 1 0 0,-1-1-1 0 0,1 1 1 0 0,0 0-1 0 0,0 0 1 0 0,0-1-1 0 0,-1 1 1 0 0,1-1-1 0 0,-24-11-1609 0 0,26 14 1723 0 0,6 9-5 0 0,2 0-23 0 0,1 0-21 0 0,7 5-44 0 0,-2 2 0 0 0,-15-17-11 0 0,160 170 684 0 0,-147-160-669 0 0,0 1-1 0 0,26 16 1 0 0,22 14 20 0 0,-50-33 37 0 0,-1 1-4 0 0,-4-1-44 0 0,-5-4 19 0 0,2 7-22 0 0,1-2 32 0 0,9 24 75 0 0,-7-18-128 0 0,-3-4 11 0 0,-1-7 32 0 0,4 7-33 0 0,1-1 1 0 0,-3-5 131 0 0,1 1 1 0 0,-1-1-1 0 0,11 10 1 0 0,-5-7-28 0 0,-2 1 0 0 0,1 0 0 0 0,8 13 1 0 0,-15-19-175 0 0,10 11 45 0 0,-11-10 10 0 0,22 24-57 0 0,19 20 61 0 0,-32-38 0 0 0,0 2 0 0 0,0-3 0 0 0,0 0 0 0 0,0 3 0 0 0,-2-1 0 0 0,-3-1-10 0 0,-4-6-33 0 0,5 6 32 0 0,0 2 11 0 0,0 0 0 0 0,6 11 0 0 0,4 0 0 0 0,-15-21 0 0 0,11 12 0 0 0,27 25 0 0 0,-14-15 0 0 0,-15-15-13 0 0,1 0-1 0 0,0-1 1 0 0,1 0-1 0 0,25 13 1 0 0,58 21 3 0 0,-82-37 18 0 0,1 0 35 0 0,-1-1-33 0 0,-45-18 88 0 0,1-1-1 0 0,0-2 0 0 0,1-1 1 0 0,0-1-1 0 0,-27-24 0 0 0,53 40-97 0 0,-37-34-200 0 0,-59-66 0 0 0,12-20 208 0 0,70 102-23 0 0,-52-60-160 0 0,29 38-544 0 0,38 40 655 0 0,2 1 8 0 0,-5-9 45 0 0,1-1 451 0 0,5 12-434 0 0,-1-1-1 0 0,1 0 0 0 0,-1 0 0 0 0,1 0 1 0 0,-1 0-1 0 0,0-1 0 0 0,1 1 0 0 0,-1 0 1 0 0,1 0-1 0 0,-1 0 0 0 0,1 0 0 0 0,-1 0 1 0 0,0 0-1 0 0,1-1 0 0 0,-1 1 0 0 0,1 0 1 0 0,-1 0-1 0 0,0-1 0 0 0,1 1 0 0 0,-1 0 1 0 0,0-1-1 0 0,1 1 0 0 0,-1-1 0 0 0,8-4-38 0 0,18 4-137 0 0,-21 1 160 0 0,13 3 7 0 0,5 3-48 0 0,-14-5 40 0 0,-4 1 11 0 0,1-1 0 0 0,-1 1 0 0 0,0 0 0 0 0,0 0 0 0 0,7 5 0 0 0,16 7-25 0 0,30 22 0 0 0,-40-23 8 0 0,1-1 0 0 0,0-1-1 0 0,1-1 1 0 0,29 11 0 0 0,50 11 252 0 0,-88-27-176 0 0,-1 2-65 0 0,-9-6-4 0 0,-1-1-1 0 0,1 1 0 0 0,-1 0 0 0 0,1-1 0 0 0,0 1 0 0 0,-1 0 1 0 0,0-1-1 0 0,1 1 0 0 0,-1 0 0 0 0,1-1 0 0 0,-1 1 1 0 0,0 0-1 0 0,1 0 0 0 0,-1 0 0 0 0,0-1 0 0 0,0 1 1 0 0,0 2-1 0 0,-12 1 53 0 0,-1-1-42 0 0,6-3-47 0 0,1 1 0 0 0,0-1 0 0 0,-1-1 0 0 0,1 1 0 0 0,-1-1 0 0 0,1 0 0 0 0,0 0 0 0 0,0-1 0 0 0,-8-2 0 0 0,-2-2-68 0 0,-8-1-314 0 0,13 2 418 0 0,9 5 303 0 0,2 2-268 0 0,1 0 0 0 0,-1 1-1 0 0,1-1 1 0 0,0 0 0 0 0,-1 1 0 0 0,1-1-1 0 0,0 0 1 0 0,0 0 0 0 0,1 0 0 0 0,-1 0-1 0 0,2 2 1 0 0,18 20 144 0 0,-4-11-24 0 0,1 0-1 0 0,0-1 1 0 0,0-2-1 0 0,1 0 1 0 0,20 8-1 0 0,-10-5 36 0 0,-25-11-172 0 0,26 12 52 0 0,0 1 0 0 0,37 27 0 0 0,-56-34-59 0 0,-2 2 0 0 0,0 2 0 0 0,-2 0 0 0 0,4 5 0 0 0,-9-9 0 0 0,1 4 0 0 0,3 15 0 0 0,-3-15 0 0 0,2 0 0 0 0,0 0 0 0 0,2 1 0 0 0,1-2 0 0 0,1 0 0 0 0,0 0 0 0 0,0 0 0 0 0,2-1 0 0 0,0 0 0 0 0,-2 1 0 0 0,0-1 0 0 0,-2 2 0 0 0,1 0 0 0 0,3 11 3 0 0,2 0-16 0 0,-10-18-8 0 0,10 11-11 0 0,-9-12 31 0 0,6 9 1 0 0,1-2 0 0 0,0 0 0 0 0,0 0 0 0 0,-11-11 1 0 0,0 0-1 0 0,0 0 0 0 0,0 0 0 0 0,0 0 0 0 0,0 0 1 0 0,-1 0-1 0 0,1 0 0 0 0,0 0 0 0 0,0 0 1 0 0,0 0-1 0 0,0 0 0 0 0,0 0 0 0 0,0 0 1 0 0,0 0-1 0 0,0 0 0 0 0,0 0 0 0 0,0 0 0 0 0,0 0 1 0 0,0 0-1 0 0,0 0 0 0 0,-1 1 0 0 0,1-1 1 0 0,0 0-1 0 0,0 0 0 0 0,0 0 0 0 0,0 0 0 0 0,0 0 1 0 0,0 0-1 0 0,0 0 0 0 0,0 0 0 0 0,0 0 1 0 0,0 0-1 0 0,0 0 0 0 0,0 1 0 0 0,0-1 1 0 0,0 0-1 0 0,0 0 0 0 0,0 0 0 0 0,0 0 0 0 0,0 0 1 0 0,0 0-1 0 0,0 0 0 0 0,0 0 0 0 0,0 0 1 0 0,0 0-1 0 0,0 0 0 0 0,1 1 0 0 0,-1-1 0 0 0,0 0 1 0 0,0 0-1 0 0,0 0 0 0 0,0 0 0 0 0,0 0 1 0 0,0 0-1 0 0,0 0 0 0 0,0 0 0 0 0,0 0 0 0 0,0 0 1 0 0,0 0-1 0 0,0 0 0 0 0,0 0 0 0 0,1 0 1 0 0,-13-2 32 0 0,-17-8 34 0 0,28 10-64 0 0,-187-90 294 0 0,149 69-272 0 0,12 7-25 0 0,-29-21 0 0 0,49 30 0 0 0,0-1 0 0 0,0 0 0 0 0,0 0 0 0 0,0 0 0 0 0,1-1 0 0 0,0 0 0 0 0,0 0 0 0 0,-5-11 0 0 0,5 5 0 0 0,3 6-4 0 0,-3-6-157 0 0,1 1 1 0 0,0-1-1 0 0,1 0 0 0 0,-4-25 0 0 0,8 36 7 0 0,-1-6 6 0 0,1 6 131 0 0,-1 0 0 0 0,1 0 0 0 0,0 0 0 0 0,0 0 0 0 0,0 0 0 0 0,1 0 0 0 0,-1 0 0 0 0,0 0 0 0 0,1 0 1 0 0,-1 0-1 0 0,1 0 0 0 0,1-2 0 0 0,-2 2-42 0 0,3 2-129 0 0,0 1 110 0 0,15 7-10 0 0,-14-6 87 0 0,27 10 1 0 0,-19-7 0 0 0,-5-3 0 0 0,0 0 0 0 0,-1 1 0 0 0,0 0 0 0 0,0 1 0 0 0,6 3 0 0 0,9 4 39 0 0,-12-6-8 0 0,0 1-1 0 0,0-1 1 0 0,0 1 0 0 0,12 12-1 0 0,-10-9-30 0 0,-1 0 0 0 0,14 19 0 0 0,21 40 0 0 0,-21-22 0 0 0,-11-17 0 0 0,22 36 0 0 0,2-6 139 0 0,-28-46-126 0 0,7 7-20 0 0,13 14 157 0 0,-21-23-55 0 0,-7-9-6 0 0,1 0-8 0 0,8 12-4 0 0,-7-8-72 0 0,0 2 53 0 0,1 6-46 0 0,0 2-12 0 0,-3 0 0 0 0,1 15-12 0 0,-2-25-1 0 0,0-1 0 0 0,1 1 0 0 0,2 12 0 0 0,8 24 13 0 0,-1-11 0 0 0,-8-23-1 0 0,0-3 3 0 0,0 0 1 0 0,0 0-1 0 0,1-1 1 0 0,4 9-1 0 0,18 25 51 0 0,-3-1-53 0 0,-15-23 0 0 0,-2-1 0 0 0,3 3-14 0 0,-7-14-7 0 0,3 18-8 0 0,1-8 29 0 0,1-4 12 0 0,-4-6 192 0 0,3-13-129 0 0,-5 10-72 0 0,0-1 0 0 0,0 0 0 0 0,0 1 0 0 0,0-1-1 0 0,0 0 1 0 0,0 1 0 0 0,0-1 0 0 0,0 1 0 0 0,-1-1 0 0 0,1 0 0 0 0,0 1 0 0 0,-1-1-1 0 0,0 1 1 0 0,1-1 0 0 0,-1 1 0 0 0,-1-2 0 0 0,1 0 1 0 0,-2-4 15 0 0,-1 1-1 0 0,1 0 1 0 0,-1 0-1 0 0,-1 0 1 0 0,1 0-1 0 0,-8-7 0 0 0,-35-28 104 0 0,34 31-105 0 0,0 0 1 0 0,1-1-1 0 0,-13-16 0 0 0,1-2-17 0 0,15 19 0 0 0,1 0 0 0 0,0 0 0 0 0,0 0 0 0 0,2-1 0 0 0,-1 0 0 0 0,-7-18 0 0 0,11 20 3 0 0,1 0-1 0 0,-1 1 0 0 0,2-1 0 0 0,-1 0 0 0 0,0-15 1 0 0,2 20 11 0 0,2-14 38 0 0,2-4-52 0 0,1-1 67 0 0,-2 13-177 0 0,-2 6 45 0 0,0-1-1 0 0,0 1 1 0 0,0-1-1 0 0,-1 0 1 0 0,1 0-1 0 0,-1 1 1 0 0,-1-1-1 0 0,1 0 0 0 0,0 1 1 0 0,-3-9-1 0 0,2 9 114 0 0,-2-7-36 0 0,0 2 2 0 0,2 5 39 0 0,-2-3-54 0 0,2 3-58 0 0,2-6 44 0 0,6 4 26 0 0,-2 4 32 0 0,8 3-33 0 0,1 2-20 0 0,-5 0 37 0 0,-1-1 0 0 0,0 2 0 0 0,0-1 1 0 0,0 1-1 0 0,0 0 0 0 0,10 8 0 0 0,-6-3 9 0 0,-4-3 42 0 0,15 10 20 0 0,-2-4-70 0 0,13 9 67 0 0,-15-8 310 0 0,-17-11-341 0 0,0 0-10 0 0,2 9-44 0 0,-5 4-10 0 0,-5 1 0 0 0,-2 0 0 0 0,1-1-14 0 0,-17 39-49 0 0,17-40 106 0 0,-20 38-97 0 0,-1 8 54 0 0,19-38 0 0 0,3-7 0 0 0,1 1 0 0 0,0 1 0 0 0,1-1 0 0 0,0 1 0 0 0,2 0 0 0 0,0-1 0 0 0,1 1 0 0 0,0 0 0 0 0,4 31 0 0 0,0-27 0 0 0,-3-19 0 0 0,0-1 0 0 0,0 1 0 0 0,0 0 0 0 0,1-1 0 0 0,-1 1 0 0 0,1 0 0 0 0,-1-1 0 0 0,1 1 0 0 0,0-1 0 0 0,0 1 0 0 0,-1-1 0 0 0,2 2 0 0 0,5 9 0 0 0,0 1 0 0 0,0 0 0 0 0,-2 0 11 0 0,-5-13-8 0 0,0 1 0 0 0,0 0 0 0 0,0 0 0 0 0,0 0 0 0 0,0 0 0 0 0,0-1 0 0 0,0 1 0 0 0,0 0 0 0 0,0 0 0 0 0,0 0 1 0 0,-1 0-1 0 0,1-1 0 0 0,-1 3 0 0 0,0-2-2 0 0,0 1-1 0 0,-1 0 1 0 0,0-1 0 0 0,1 1 0 0 0,-1-1 0 0 0,0 1 0 0 0,0-1 0 0 0,0 0 0 0 0,0 1 0 0 0,0-1-1 0 0,0 0 1 0 0,-4 1 0 0 0,0 0-1 0 0,1 0 0 0 0,-1-1 0 0 0,0 0 0 0 0,-6 1-1 0 0,-110-3 84 0 0,87-1-48 0 0,-368-28 391 0 0,48 2-63 0 0,342 27-362 0 0,-591-25 80 0 0,-2 39-22 0 0,473-1-59 0 0,-230 54 0 0 0,226-26-152 0 0,122-34 99 0 0,12-5-131 0 0,4 4-466 0 0,0-3 625 0 0,0 0-1 0 0,0 1 1 0 0,0-1-1 0 0,0 0 1 0 0,0 0-1 0 0,0 0 1 0 0,1 0-1 0 0,-1 0 0 0 0,1-1 1 0 0,-1 1-1 0 0,1 0 1 0 0,0-1-1 0 0,0 1 1 0 0,0-1-1 0 0,0 0 1 0 0,0 1-1 0 0,0-1 0 0 0,0 0 1 0 0,0 0-1 0 0,0 0 1 0 0,4 1-1 0 0,5 1 1 0 0,1-1 0 0 0,0 0 1 0 0,16 1-1 0 0,-21-2 47 0 0,540 15 255 0 0,-215-12-172 0 0,61 3-15 0 0,235 13 92 0 0,-622-20-183 0 0,417 42-91 0 0,-410-40 18 0 0,-1 0 1 0 0,1 1-1 0 0,0 1 1 0 0,-1 0-1 0 0,19 9 1 0 0,-29-12 7 0 0,-4 1-75 0 0,-4 3 96 0 0,1-1 0 0 0,-1 0 0 0 0,1 0 0 0 0,-1-1 0 0 0,0 1 0 0 0,0-1 0 0 0,-1-1 0 0 0,1 1 0 0 0,-10 1 0 0 0,-65 12-109 0 0,69-14 170 0 0,-321 29 555 0 0,266-27-477 0 0,-309 17 475 0 0,-135 10-22 0 0,131-10-423 0 0,315-12-86 0 0,22-2-1 0 0,40-7-26 0 0,22 8-1200 0 0,-4-2 927 0 0,1-1-1 0 0,0 0 0 0 0,0-2 0 0 0,29 4 0 0 0,88 0-101 0 0,-129-7 361 0 0,233 0-176 0 0,25-1 121 0 0,-21 6 45 0 0,188 9 15 0 0,-383-10-2 0 0,0 3 0 0 0,-1 1 0 0 0,76 25 0 0 0,-116-32 0 0 0,0 1 0 0 0,0 0 0 0 0,0 0 0 0 0,0 0 0 0 0,7 6 0 0 0,-3 3 0 0 0,-9-10 0 0 0,0-1-1 0 0,0 1 0 0 0,1 0 0 0 0,-1 0 1 0 0,0 0-1 0 0,0 0 0 0 0,0-1 1 0 0,0 1-1 0 0,0 0 0 0 0,0 0 0 0 0,0 0 1 0 0,0 0-1 0 0,-1-1 0 0 0,1 1 0 0 0,0 0 1 0 0,0 0-1 0 0,-1 0 0 0 0,1-1 0 0 0,0 1 1 0 0,-1 0-1 0 0,1 0 0 0 0,-1-1 0 0 0,1 1 1 0 0,-1 0-1 0 0,0-1 0 0 0,1 1 1 0 0,-1 0-1 0 0,1-1 0 0 0,-1 1 0 0 0,0-1 1 0 0,0 1-1 0 0,1-1 0 0 0,-2 1 0 0 0,-3 1-11 0 0,0 1-1 0 0,0-1 0 0 0,-1 0 1 0 0,-4 1-1 0 0,6-2 4 0 0,-48 12 90 0 0,-108 12 0 0 0,-59-10 966 0 0,198-14-917 0 0,-205 0 934 0 0,96-2-804 0 0,128 1-350 0 0,3 0-13 0 0,0-1 91 0 0,0 1 0 0 0,0-1 0 0 0,0 1 0 0 0,0 0 0 0 0,1-1-1 0 0,-1 1 1 0 0,0 0 0 0 0,0 0 0 0 0,0 0 0 0 0,0 0-1 0 0,2 0 1 0 0,3 0-24 0 0,180-19-219 0 0,-95 12 409 0 0,400-17 460 0 0,-169 3-758 0 0,-303 18 100 0 0,1-1-1 0 0,-1-1 0 0 0,37-13 1 0 0,-54 17 0 0 0,0 1 1 0 0,0-1-1 0 0,-1 0 0 0 0,1 0 1 0 0,0 1-1 0 0,-1-1 1 0 0,1 0-1 0 0,-1 0 0 0 0,1-1 1 0 0,-1 1-1 0 0,0 0 1 0 0,1 0-1 0 0,-1-1 0 0 0,0 1 1 0 0,0-1-1 0 0,0 1 1 0 0,0-1-1 0 0,0 1 1 0 0,0-1-1 0 0,0 0 0 0 0,-1 1 1 0 0,1-1-1 0 0,0 0 1 0 0,-1 0-1 0 0,0 1 0 0 0,1-1 1 0 0,-1 0-1 0 0,0 0 1 0 0,0 0-1 0 0,0 0 1 0 0,0 1-1 0 0,0-1 0 0 0,0 0 1 0 0,-1 0-1 0 0,1 0 1 0 0,-1 0-1 0 0,1 1 0 0 0,-1-1 1 0 0,1 0-1 0 0,-1 1 1 0 0,0-1-1 0 0,-1-2 0 0 0,-5-6-246 0 0,0 0-1 0 0,0 0 0 0 0,0 1 0 0 0,-18-17 0 0 0,21 22 238 0 0,-67-72-509 0 0,65 70 576 0 0,1-1-1 0 0,0 0 1 0 0,1 0 0 0 0,-1-1 0 0 0,1 1-1 0 0,1-1 1 0 0,-1 0 0 0 0,-3-14 0 0 0,6 16 71 0 0,0 1 1 0 0,0-1-1 0 0,0 0 1 0 0,1 0-1 0 0,0 0 0 0 0,0 0 1 0 0,1 1-1 0 0,-1-1 1 0 0,1 0-1 0 0,1 0 0 0 0,-1 1 1 0 0,1-1-1 0 0,3-8 1 0 0,7-14 82 0 0,-5 11-123 0 0,18-32 0 0 0,15-24 107 0 0,-33 62-152 0 0,-2 0 15 0 0,-4 9 57 0 0,0 0-4 0 0,0-2-57 0 0,13-19 129 0 0,-13 20-129 0 0,13-15 88 0 0,-5 8-99 0 0,2 3 0 0 0,2 0 0 0 0,1 1 0 0 0,2 2 0 0 0,-1 1 0 0 0,0 1 0 0 0,-3 2-12 0 0,-8 2-36 0 0,4 7 36 0 0,-2 6 12 0 0,-4-11 0 0 0,-1 1 0 0 0,1 0 0 0 0,-1-1 0 0 0,0 1 0 0 0,-1 0 0 0 0,1 0 0 0 0,-1 0 0 0 0,0 5 0 0 0,0 7 0 0 0,12 46 0 0 0,-8-47-2 0 0,12 76 68 0 0,-13-54-9 0 0,-4-5-50 0 0,2 2-7 0 0,0-2 54 0 0,-1-19 524 0 0,-2-16-467 0 0,0 1-87 0 0,-2-1-2 0 0,-6-12 5 0 0,6 8-27 0 0,1 0 0 0 0,-1 0 0 0 0,1 0 0 0 0,1 0 0 0 0,-4-11 0 0 0,-1-3-112 0 0,1 0 0 0 0,1 0 0 0 0,0 0 0 0 0,2-1 0 0 0,-2-34 0 0 0,6 47 61 0 0,-1 0-1 0 0,1 0 0 0 0,1 0 0 0 0,3-12 0 0 0,-3 12 23 0 0,2-6-22 0 0,-2 7 16 0 0,9-13 105 0 0,19-32 58 0 0,-19 32-128 0 0,-10 19 0 0 0,5-18 0 0 0,-2 6 0 0 0,-2 1 16 0 0,0-14 270 0 0,-2 24-342 0 0,1 0-8 0 0,6-6 50 0 0,4 1 14 0 0,-10 7 8 0 0,1-1-1 0 0,0 1 0 0 0,-1 0 0 0 0,1 0 1 0 0,0-1-1 0 0,-1 1 0 0 0,1 0 1 0 0,0 1-1 0 0,-1-1 0 0 0,4 1 0 0 0,-2 0 3 0 0,1 0 0 0 0,0 1 0 0 0,0 0 0 0 0,-1 0 0 0 0,1 0 0 0 0,-1 0 0 0 0,5 4 0 0 0,-4-4-10 0 0,1 1 0 0 0,7 14 0 0 0,3 6 20 0 0,-1 2 1 0 0,-2 0-1 0 0,15 40 0 0 0,-8-19 11 0 0,-14-29 64 0 0,4 20-46 0 0,-5-29-51 0 0,-3-5 19 0 0,0 0 1 0 0,0 0 0 0 0,0 0-1 0 0,0 0 1 0 0,0 0 0 0 0,-1 0-1 0 0,1 0 1 0 0,-1 1 0 0 0,0-1-1 0 0,0 0 1 0 0,0 4 0 0 0,0-4 164 0 0,-6-1-54 0 0,-3 2 40 0 0,8-4-164 0 0,0 0-1 0 0,-1 0 1 0 0,1 0-1 0 0,0 0 0 0 0,0 0 1 0 0,0 0-1 0 0,0 0 1 0 0,0 0-1 0 0,0 0 1 0 0,0 0-1 0 0,0 0 0 0 0,0-1 1 0 0,0 1-1 0 0,0 0 1 0 0,0-1-1 0 0,0 1 0 0 0,-2-2 1 0 0,0 0-2 0 0,1 1-6 0 0,-1 0 0 0 0,0 0 0 0 0,0 0 0 0 0,1-1 0 0 0,-1 1 0 0 0,1-1 0 0 0,0 0-1 0 0,-1 1 1 0 0,1-1 0 0 0,0 0 0 0 0,0 0 0 0 0,0-1 0 0 0,0 1 0 0 0,0 0 0 0 0,1-1 0 0 0,-1 1-1 0 0,-1-3 1 0 0,-1-3-11 0 0,-1 0-90 0 0,0 0 0 0 0,1 1 0 0 0,0-2 1 0 0,-5-14-1 0 0,6 12 5 0 0,1-1 0 0 0,1 1 1 0 0,0 0-1 0 0,0-18 0 0 0,1 15 100 0 0,1 0 0 0 0,0 1 0 0 0,-1 0 0 0 0,-2-1 0 0 0,-1-1-12 0 0,-1 1-36 0 0,0 1 36 0 0,1 0 12 0 0,-1 1 0 0 0,1-1 0 0 0,1 0 0 0 0,2 0 0 0 0,-1-5 0 0 0,1 18 0 0 0,6-30 0 0 0,-4 20-12 0 0,-1 4-60 0 0,-1 5 50 0 0,-1-18-88 0 0,1-7 57 0 0,0 22 136 0 0,0 0 0 0 0,0 0 1 0 0,0 0-1 0 0,1 0 0 0 0,0 0 0 0 0,0 0 1 0 0,1-4-1 0 0,0 4-58 0 0,-2 2 121 0 0,1-1-86 0 0,-1 1-52 0 0,0 1-9 0 0,0-1 0 0 0,0 1 0 0 0,0 0 0 0 0,1 0 0 0 0,-1 0 0 0 0,0 0 0 0 0,1 0 0 0 0,-1-1 0 0 0,1 1 0 0 0,-1 0 0 0 0,1 0 0 0 0,0 0 1 0 0,-1 0-1 0 0,2-1 0 0 0,-1 0-39 0 0,1 0 1 0 0,-1 1 0 0 0,0-1-1 0 0,1 0 1 0 0,0 0 0 0 0,-1 1-1 0 0,3-2 1 0 0,13-13-4 0 0,-16 15 86 0 0,-1 4-75 0 0,-2 54-43 0 0,2-50 68 0 0,0-1 6 0 0,0 1 1 0 0,0-1 0 0 0,1 0 0 0 0,-1 0 0 0 0,1 0-1 0 0,1 0 1 0 0,-1 0 0 0 0,1 0 0 0 0,0 0 0 0 0,1 0-1 0 0,-1-1 1 0 0,1 1 0 0 0,0-1 0 0 0,4 6 0 0 0,15 30 162 0 0,-21-40-161 0 0,0 1 14 0 0,1 0 0 0 0,-1 0 0 0 0,0 0 0 0 0,1 0 0 0 0,-1 0-1 0 0,0 0 1 0 0,0 0 0 0 0,-1 0 0 0 0,1 1 0 0 0,0-1 0 0 0,-1 0 0 0 0,1 1 0 0 0,-1-1-1 0 0,0 4 1 0 0,-3 5 39 0 0,2-9-53 0 0,0 1-1 0 0,1-1 1 0 0,-1 1 0 0 0,0-1 0 0 0,-1 0 0 0 0,1 1 0 0 0,0-1 0 0 0,-1 0-1 0 0,1 0 1 0 0,-1 0 0 0 0,-3 4 0 0 0,-2 0-1 0 0,-8 17 0 0 0,12-20 0 0 0,0 1 0 0 0,-3 14 0 0 0,4-11 0 0 0,0-3 0 0 0,1 1 0 0 0,0 0 0 0 0,1-1 0 0 0,-1 1 0 0 0,1 0 0 0 0,0 4 0 0 0,0 7 0 0 0,3 2 0 0 0,8 18-12 0 0,0-3 158 0 0,-10-28-118 0 0,5 20 88 0 0,-4-9-106 0 0,0 0-10 0 0,-1 2 0 0 0,0-1 0 0 0,-2-1 0 0 0,0-1 0 0 0,-1 1 0 0 0,-5 13 0 0 0,5-24 0 0 0,-4 10 0 0 0,6-13 0 0 0,-1 0 0 0 0,0 0 0 0 0,0 0 0 0 0,1-1 0 0 0,-1 1 0 0 0,0 0 0 0 0,-1 0 0 0 0,1-1 0 0 0,0 1 0 0 0,-2 2 0 0 0,-1-1 0 0 0,-10 14 0 0 0,8-14 0 0 0,0-1 0 0 0,-9 8-21 0 0,-1-1 0 0 0,0-1-1 0 0,-34 11 1 0 0,-57 11 15 0 0,42-13-55 0 0,-197 38 61 0 0,-4-23 0 0 0,16-2 11 0 0,-185 21 338 0 0,130-2-147 0 0,127-17-132 0 0,177-32-70 0 0,-387 78-162 0 0,373-73 140 0 0,-7 1-37 0 0,0 1 1 0 0,-41 19-1 0 0,52-21 27 0 0,9-4-42 0 0,4 0-49 0 0,11 5 112 0 0,1-1 0 0 0,-1 0 0 0 0,1-1 0 0 0,-1-1 0 0 0,1 0 0 0 0,22 1 0 0 0,90-2 222 0 0,-73-2-193 0 0,74-1 50 0 0,458 13-19 0 0,275 86 495 0 0,-480-13-519 0 0,-288-57-87 0 0,-2 5-1 0 0,91 46 1 0 0,-153-65 35 0 0,-15-8 9 0 0,0 0 0 0 0,0 1 0 0 0,0 0 0 0 0,21 17-1 0 0,-34-23 19 0 0,1-1 0 0 0,-1 0 0 0 0,1 1 0 0 0,-1-1 0 0 0,1 1 0 0 0,-1-1 0 0 0,1 1 0 0 0,-1-1 0 0 0,0 1 0 0 0,1-1 0 0 0,-1 1 0 0 0,0-1 0 0 0,0 1 0 0 0,1-1 0 0 0,-1 1 0 0 0,0-1 0 0 0,0 1 0 0 0,0 0 0 0 0,0 0 0 0 0,0 0 0 0 0,-1 0 0 0 0,1 0 0 0 0,-1 1 0 0 0,0-1 0 0 0,1 0 0 0 0,-1 0 0 0 0,0-1 0 0 0,0 1 0 0 0,0 0 0 0 0,0 0 0 0 0,0 0 0 0 0,0 0 0 0 0,0-1 0 0 0,0 1 0 0 0,0 0 0 0 0,0-1 0 0 0,0 1 0 0 0,0-1 0 0 0,-2 1 0 0 0,-26 8 0 0 0,1-6 16 0 0,0 0 0 0 0,0-2 0 0 0,0-1 0 0 0,-38-5 0 0 0,24 2-8 0 0,-229 4 61 0 0,42 2 6 0 0,224-3-72 0 0,-440-3 117 0 0,394 5-95 0 0,-233 4 3 0 0,-157-7-28 0 0,150 0 0 0 0,-61 2 0 0 0,-52 16 203 0 0,183-14-32 0 0,164-3-62 0 0,69 5-247 0 0,-4-1 107 0 0,9 1 11 0 0,0 0 1 0 0,1-1 0 0 0,30 3 0 0 0,57-3 87 0 0,-70-4-65 0 0,132 1 88 0 0,94 4 41 0 0,113 5-27 0 0,-46-2 27 0 0,9 8-53 0 0,239 13 50 0 0,-342-16-140 0 0,261 22-51 0 0,-379-25-4 0 0,192 29 11 0 0,-294-37 34 0 0,-9-1 14 0 0,0 0-1 0 0,0 0 0 0 0,0 1 1 0 0,0-1-1 0 0,0 1 1 0 0,0 0-1 0 0,7 5 0 0 0,-9-6-129 0 0,-4 0 116 0 0,0 0 0 0 0,0 0 1 0 0,1 0-1 0 0,-1 0 0 0 0,0 0 0 0 0,0 0 1 0 0,0-1-1 0 0,0 1 0 0 0,0 0 0 0 0,0 0 0 0 0,0-1 1 0 0,-2 1-1 0 0,2 0-8 0 0,-7 3-19 0 0,-1 0-1 0 0,0-1 1 0 0,0 0-1 0 0,0-1 1 0 0,0 0-1 0 0,0 0 1 0 0,-16 0-1 0 0,5 0-11 0 0,-303 25-299 0 0,-4-18 362 0 0,139-5-3 0 0,-1360 23 556 0 0,1156-23-380 0 0,-38 9 20 0 0,-98 0-136 0 0,469-12-57 0 0,-105-5 186 0 0,237 5-121 0 0,-17-1-72 0 0,564 24 423 0 0,-156-8-7 0 0,-29 1-210 0 0,819 43 109 0 0,-800-25-311 0 0,-400-30 6 0 0,93 24-1 0 0,-131-25 23 0 0,-16-3-39 0 0,-1 0 0 0 0,1 0-1 0 0,-1-1 1 0 0,1 1 0 0 0,-1 0 0 0 0,0-1 0 0 0,1 1-1 0 0,-1 0 1 0 0,0-1 0 0 0,1 1 0 0 0,-1-1 0 0 0,0 1-1 0 0,0-1 1 0 0,-1 1 0 0 0,-12 3-37 0 0,0 0 0 0 0,0-1 0 0 0,0 0 1 0 0,0-2-1 0 0,0 1 0 0 0,-22-2 0 0 0,0 1 36 0 0,-711 13-152 0 0,496-13 224 0 0,-849 39 200 0 0,884-26-260 0 0,-407 39 0 0 0,492-36 3 0 0,-355 60-28 0 0,483-76-83 0 0,9 4-200 0 0,-2-2 233 0 0,0 0 1 0 0,1 0-1 0 0,-1-1 1 0 0,1 1 0 0 0,-1-1-1 0 0,1 0 1 0 0,0 0-1 0 0,0-1 1 0 0,0 1-1 0 0,7 0 1 0 0,11 1-52 0 0,30 1 1 0 0,-34-3 129 0 0,320-1 215 0 0,-168-4 98 0 0,149 0-42 0 0,249-1-206 0 0,319 31-69 0 0,-117-1 0 0 0,-464-27 0 0 0,-82-1 0 0 0,480-30 0 0 0,-682 30-5 0 0,-2 1 40 0 0,41-9-1 0 0,-50 6-18 0 0,-12 5-10 0 0,0-1 1 0 0,1 1-1 0 0,-1-1 0 0 0,1 1 0 0 0,-1-1 0 0 0,0 1 0 0 0,1-1 1 0 0,-1 1-1 0 0,0-1 0 0 0,1 1 0 0 0,-1-1 0 0 0,0 0 0 0 0,0 1 1 0 0,0-1-1 0 0,0 1 0 0 0,0-1 0 0 0,1 0 0 0 0,-1 1 0 0 0,0-1 0 0 0,0 0 1 0 0,-1 1-1 0 0,1-1 0 0 0,0 0 0 0 0,0 0 6 0 0,0-1-2 0 0,0 0 0 0 0,-1 1 0 0 0,1-1 1 0 0,0 0-1 0 0,-1 0 0 0 0,0 1 0 0 0,1-1 0 0 0,-1 0 0 0 0,0 1 0 0 0,0-1 0 0 0,0 0 0 0 0,0 1 0 0 0,0-1 0 0 0,0 1 0 0 0,0 0 0 0 0,-1-1 0 0 0,1 1 0 0 0,-3-2 0 0 0,-2-2 53 0 0,-1 1 0 0 0,-14-8 0 0 0,17 10-51 0 0,-25-11 5 0 0,0 1 0 0 0,0 1 0 0 0,-1 1 0 0 0,-36-6 0 0 0,-128-13-138 0 0,111 18 115 0 0,-141-23-53 0 0,-115-15 0 0 0,-332-43-453 0 0,455 60-280 0 0,179 27 597 0 0,17 3 56 0 0,0-1 0 0 0,-1 0 0 0 0,1-2 0 0 0,0 0 0 0 0,-28-12 0 0 0,47 17 147 0 0,1-1 1 0 0,-1 1-1 0 0,0 0 0 0 0,1 0 1 0 0,-1-1-1 0 0,1 1 0 0 0,-1 0 1 0 0,1-1-1 0 0,-1 1 0 0 0,1 0 1 0 0,-1-1-1 0 0,1 1 0 0 0,-1-1 1 0 0,1 1-1 0 0,-1-1 0 0 0,1 1 1 0 0,0-1-1 0 0,-1 1 0 0 0,1-1 1 0 0,0 1-1 0 0,-1-1 0 0 0,1 0 1 0 0,0 1-1 0 0,0-1 0 0 0,0 0 1 0 0,-1 1-1 0 0,1-1 0 0 0,0 1 0 0 0,0-1 1 0 0,0 0-1 0 0,0 1 0 0 0,0-1 1 0 0,0 0-1 0 0,1 1 0 0 0,-1-1 1 0 0,0 0-1 0 0,0 1 0 0 0,0-1 1 0 0,0 1-1 0 0,1-1 0 0 0,-1 0 1 0 0,0 1-1 0 0,1-1 0 0 0,-1 1 1 0 0,0-1-1 0 0,1 1 0 0 0,-1-1 1 0 0,1 1-1 0 0,-1-1 0 0 0,1 1 1 0 0,-1 0-1 0 0,2-1 0 0 0,1-2 58 0 0,0 0 0 0 0,0 1-1 0 0,1-1 1 0 0,0 1-1 0 0,-1 0 1 0 0,1 0-1 0 0,0 1 1 0 0,6-3 0 0 0,36-7 290 0 0,-26 7-233 0 0,726-140-139 0 0,-675 132-74 0 0,-13 1 55 0 0,1-3-1 0 0,93-34 1 0 0,-147 46 37 0 0,7-3 39 0 0,24-12 1 0 0,-26 7 11 0 0,-9 8-59 0 0,1-1 1 0 0,-1 0-1 0 0,1 0 0 0 0,-1 0 0 0 0,0 0 0 0 0,0 0 0 0 0,0 0 0 0 0,-1 0 0 0 0,1 0 0 0 0,-1 0 1 0 0,1-1-1 0 0,-1 1 0 0 0,0 0 0 0 0,0 0 0 0 0,-1 0 0 0 0,1-1 0 0 0,-1 1 0 0 0,1 0 1 0 0,-1 0-1 0 0,0 0 0 0 0,0 0 0 0 0,-2-3 0 0 0,-4-8-158 0 0,0 0 1 0 0,0 1-1 0 0,-13-17 0 0 0,13 20 69 0 0,-50-66-890 0 0,32 44 722 0 0,1-1 0 0 0,-20-37 0 0 0,38 58 303 0 0,1 0 0 0 0,0 0 1 0 0,0 0-1 0 0,1 0 0 0 0,1-1 1 0 0,0 0-1 0 0,1 1 0 0 0,0-1 1 0 0,1 0-1 0 0,0-21 0 0 0,2 24 25 0 0,0 0-1 0 0,1 0 1 0 0,0 0-1 0 0,0 0 1 0 0,1 0-1 0 0,0 0 0 0 0,1 1 1 0 0,0 0-1 0 0,1-1 1 0 0,0 2-1 0 0,0-1 1 0 0,1 0-1 0 0,0 1 1 0 0,10-11-1 0 0,64-69-1311 0 0,-73 79 955 0 0,-1 0 0 0 0,6-12-1 0 0,-5 8 76 0 0,-4 9 202 0 0,8-25 12 0 0,-8 18 3 0 0,-1 3-3 0 0,0-7-126 0 0,-4 9 55 0 0,-1-9-282 0 0,-10-26-1 0 0,9 28 127 0 0,1 4 131 0 0,1 1 19 0 0,1 8 78 0 0,1-1 0 0 0,0 1-1 0 0,0 0 1 0 0,-1-1 0 0 0,1 1 0 0 0,0 0 0 0 0,0 0 0 0 0,0-1 0 0 0,0 1-1 0 0,0 0 1 0 0,0-1 0 0 0,-1 1 0 0 0,1 0 0 0 0,0-1 0 0 0,0 1-1 0 0,0 0 1 0 0,0-1 0 0 0,0 1 0 0 0,0 0 0 0 0,0-1 0 0 0,0 1-1 0 0,0-1 1 0 0,1 1 0 0 0,-1 0 0 0 0,0-1 0 0 0,0 1 0 0 0,0 0 0 0 0,0 0-1 0 0,0-1 1 0 0,0 1 0 0 0,1 0 0 0 0,-1-1 0 0 0,0 1 0 0 0,1-1-1 0 0,0 1 3 0 0,-1-1-1 0 0,1 0 0 0 0,0 0 1 0 0,0 0-1 0 0,0 1 0 0 0,0-1 1 0 0,0 0-1 0 0,0 1 0 0 0,0-1 1 0 0,0 1-1 0 0,1 0 0 0 0,-1-1 1 0 0,0 1-1 0 0,0 0 0 0 0,0-1 1 0 0,2 1-1 0 0,1 0 0 0 0,-2 0 1 0 0,-1-1 0 0 0,1 1 0 0 0,-1 0 0 0 0,1-1 0 0 0,-1 1 0 0 0,1 0 0 0 0,0 0 0 0 0,-1 0 0 0 0,1 0 0 0 0,-1 0 0 0 0,1 0 0 0 0,-1 1 0 0 0,4 0 0 0 0,-1 0 0 0 0,1-1 2 0 0,-3 0 4 0 0,0 0 0 0 0,1 0 0 0 0,-1 1 0 0 0,0-1 0 0 0,0 1 0 0 0,0-1 0 0 0,0 1 0 0 0,0-1 0 0 0,0 1 0 0 0,2 2 0 0 0,15 3 455 0 0,23 11 0 0 0,-39-15-400 0 0,-1 0 0 0 0,1 0 1 0 0,-1 0-1 0 0,1 1 0 0 0,-1-1 1 0 0,0 1-1 0 0,0-1 0 0 0,0 1 1 0 0,-1 0-1 0 0,1 0 0 0 0,0-1 1 0 0,-1 1-1 0 0,0 0 0 0 0,0 1 1 0 0,0-1-1 0 0,0 0 0 0 0,1 4 1 0 0,-1 7-50 0 0,-1-1 0 0 0,0 1 0 0 0,-1-1 0 0 0,-3 17 0 0 0,2-18-54 0 0,1 1 0 0 0,0 0 0 0 0,1 0 0 0 0,1 14 0 0 0,-1-18-37 0 0,1-4 78 0 0,8 13-79 0 0,-7-14 70 0 0,13 17 15 0 0,-5-11 54 0 0,4 3 97 0 0,-10-12-117 0 0,-1-1 4 0 0,-1 1 88 0 0,1 0-10 0 0,8-1-21 0 0,2-3-80 0 0,-11 2-60 0 0,-1 0-1 0 0,1 0 0 0 0,-1 0 0 0 0,1 0 0 0 0,-1 0 1 0 0,0 0-1 0 0,1-1 0 0 0,-1 1 0 0 0,0 0 1 0 0,0-1-1 0 0,0 1 0 0 0,0-1 0 0 0,0 1 1 0 0,0-1-1 0 0,0 0 0 0 0,-1 1 0 0 0,1-1 0 0 0,0 0 1 0 0,-1 0-1 0 0,0 1 0 0 0,1-1 0 0 0,-1 0 1 0 0,0 0-1 0 0,0-2 0 0 0,1 0-37 0 0,-1 1 4 0 0,0 1 1 0 0,-1-1-1 0 0,1 1 1 0 0,-1-1-1 0 0,1 1 1 0 0,-1-1-1 0 0,0 0 0 0 0,0 1 1 0 0,0 0-1 0 0,0-1 1 0 0,-2-3-1 0 0,-2-2-44 0 0,-1-5 68 0 0,-1 0 0 0 0,-1 0 0 0 0,-14-17 0 0 0,-11-17-36 0 0,26 35 94 0 0,0 1-1 0 0,1-1 0 0 0,0-1 0 0 0,1 1 0 0 0,1-1 0 0 0,0 0 0 0 0,0-1 0 0 0,-2-18 0 0 0,5 15-50 0 0,1-1 0 0 0,1-18-1 0 0,1 5 21 0 0,2-22 413 0 0,-1 23-368 0 0,-2 22 19 0 0,6-28 247 0 0,3 5-657 0 0,-10 29 329 0 0,0-3 116 0 0,1 6 91 0 0,-2 12 75 0 0,-1-7-242 0 0,-1 22 0 0 0,2-19-12 0 0,0-6 7 0 0,1 0 0 0 0,0 0 0 0 0,0 1 0 0 0,0-1 0 0 0,0 0 0 0 0,0 0 0 0 0,1 0 0 0 0,-1 0 0 0 0,1 0 0 0 0,0 1 0 0 0,2 3 0 0 0,-2 2 3 0 0,0-5 4 0 0,0 0 0 0 0,0-1-1 0 0,0 1 1 0 0,0-1 0 0 0,0 0-1 0 0,1 1 1 0 0,0-1 0 0 0,-1 0-1 0 0,5 6 1 0 0,12 20 108 0 0,2 5 221 0 0,24 51 0 0 0,-30-56-277 0 0,-7-17-33 0 0,-1-1 0 0 0,6 21 0 0 0,-11-30-21 0 0,0 0 0 0 0,0 0 0 0 0,0 0 0 0 0,-1 0 0 0 0,1 0 0 0 0,-1 0 0 0 0,0 0 0 0 0,1 0 0 0 0,-1 1 0 0 0,0-1 0 0 0,0 0 0 0 0,0 0 0 0 0,-1 0 0 0 0,1 0 0 0 0,0 1 0 0 0,-1-1 0 0 0,-1 3 0 0 0,0 2 0 0 0,0 1 0 0 0,-3 9 0 0 0,-6 3 0 0 0,2 4 0 0 0,6-13 0 0 0,3 3 0 0 0,5 16 0 0 0,0-11 1 0 0,-2-15 3 0 0,-1-3 3 0 0,0 3 41 0 0,6 5-36 0 0,0 1-1 0 0,10 15 106 0 0,2-1-117 0 0,-18-21 0 0 0,0 0 0 0 0,0 0 0 0 0,0 0 0 0 0,1 0 0 0 0,-1-1 0 0 0,1 1 0 0 0,5 3 0 0 0,15 14 0 0 0,-14-10 0 0 0,2 3 0 0 0,-2 2 0 0 0,-2 3 0 0 0,-1 0 0 0 0,-2-8-1 0 0,0 6-26 0 0,-5-6 2 0 0,1 4 14 0 0,0 3 11 0 0,2 0 0 0 0,-1-1 0 0 0,0 0 0 0 0,3 0 0 0 0,1-1 0 0 0,1-1 0 0 0,4-2 0 0 0,1-3 126 0 0,0 0-1 0 0,0-1 1 0 0,18 10-1 0 0,40 27 269 0 0,-32-16-394 0 0,52 31-240 0 0,-77-51 240 0 0,-1 0 0 0 0,0-1 0 0 0,0 0 0 0 0,5 5 0 0 0,-6-6 0 0 0,10 6 0 0 0,-9-6 0 0 0,0 0 0 0 0,17 7 0 0 0,-9-5 0 0 0,9 5 95 0 0,1-2 0 0 0,1-1-1 0 0,32 8 1 0 0,94 15 646 0 0,-97-21-407 0 0,-1 2-1 0 0,79 30 0 0 0,-90-30-421 0 0,-33-9 88 0 0,1-1 11 0 0,-4-2 42 0 0,-9-2 54 0 0,-15-10-416 0 0,-2 1 208 0 0,0 1 0 0 0,0 0 0 0 0,0 1 0 0 0,-18-4 0 0 0,-66-11 78 0 0,34 10-35 0 0,-289-51-1367 0 0,249 43 883 0 0,-187-44-756 0 0,224 38 1285 0 0,21 7 15 0 0,27 9 1 0 0,-1 0 0 0 0,-22-15 0 0 0,38 22 2 0 0,-4-7 1209 0 0,23 9-1185 0 0,-1 0-1 0 0,0 1 1 0 0,0 1-1 0 0,0 0 0 0 0,19 6 1 0 0,-1 0-36 0 0,74 20 91 0 0,-19-4 59 0 0,122 41 774 0 0,-45-22-725 0 0,-101-29-214 0 0,43 8-276 0 0,-57-14 277 0 0,-1 3 0 0 0,88 31-1 0 0,-132-40 20 0 0,16 6-69 0 0,-1 1 0 0 0,34 22-1 0 0,-33-20-96 0 0,21 8 0 0 0,-27-13 168 0 0,-10-5 15 0 0,0 0 0 0 0,0 0-1 0 0,0 0 1 0 0,0 0 0 0 0,0 0 0 0 0,0-1-1 0 0,0 1 1 0 0,6-1 0 0 0,-2 0 51 0 0,40 4 467 0 0,-18 0-449 0 0,14 0-20 0 0,1 6 23 0 0,6-1 58 0 0,-5 1-102 0 0,8 2 128 0 0,75 7-1 0 0,-108-17-170 0 0,4 3 0 0 0,19 0 0 0 0,3-2 11 0 0,-2 5 202 0 0,-29-4-107 0 0,-7-2-52 0 0,0 0 0 0 0,-1 0 0 0 0,13 6 0 0 0,-5-1 7 0 0,0-1-1 0 0,18 3 1 0 0,-13-3-61 0 0,35 15 0 0 0,-44-17 0 0 0,10 6 31 0 0,16 8 10 0 0,-23-13-165 0 0,0 0-1 0 0,0 0 0 0 0,0-1 0 0 0,20 2 0 0 0,21 5 61 0 0,-29-5 51 0 0,-12-3-54 0 0,1 1 1 0 0,-1 0 66 0 0,-1-1 53 0 0,0 2-40 0 0,8 3-49 0 0,-18-7 18 0 0,4 4-80 0 0,71 43-718 0 0,-59-36 755 0 0,-1 0 42 0 0,9 2 19 0 0,1-2 0 0 0,2 0 0 0 0,-23-10 0 0 0,0 1 0 0 0,0 0 0 0 0,0 1 0 0 0,-1-1 0 0 0,9 7 0 0 0,3 1 0 0 0,46 26 212 0 0,-55-32-146 0 0,0 1 0 0 0,16 13 0 0 0,11 7 26 0 0,-12-12-44 0 0,0 0 1 0 0,1-2 0 0 0,52 17-1 0 0,138 37 764 0 0,-194-60-805 0 0,-1 2-1 0 0,30 15 1 0 0,-14-6-52 0 0,-12-5 103 0 0,-14-7-72 0 0,0 0 0 0 0,0 0 0 0 0,1-1-1 0 0,0 0 1 0 0,19 3 0 0 0,-10-3 12 0 0,-2 3 56 0 0,-16-7-116 0 0,-4 0-185 0 0,-197-50-84 0 0,70 14 135 0 0,52 18 112 0 0,-461-92-184 0 0,151 46 268 0 0,-55 13 41 0 0,140 24-18 0 0,-424-67-23 0 0,276 40 0 0 0,386 52-1089 0 0,66 2 1048 0 0,-1 1 0 0 0,0-1-1 0 0,0 0 1 0 0,0 0 0 0 0,0 1 0 0 0,0-1-1 0 0,0 1 1 0 0,0-1 0 0 0,0 1 0 0 0,2 0 0 0 0,5 3-41 0 0,22 5-60 0 0,1-2 0 0 0,40 4 0 0 0,-27-5 88 0 0,378 69 54 0 0,-196-44 0 0 0,26 5 0 0 0,289 21 0 0 0,-345-39 68 0 0,-130-11-45 0 0,-63-7-109 0 0,27 2 552 0 0,-27-3 18 0 0,-17-4-317 0 0,-84-18-73 0 0,-116-11 1 0 0,-28-6 402 0 0,51-3-28 0 0,-141-30-36 0 0,-369-93-908 0 0,656 154 322 0 0,-26-5-224 0 0,5 2-251 0 0,-75-29-1 0 0,130 38 530 0 0,10 5 81 0 0,-1 0 1 0 0,1 0-1 0 0,-1 1 0 0 0,1-1 0 0 0,-1 0 0 0 0,0 0 0 0 0,1 1 0 0 0,-3-1 0 0 0,14-3-48 0 0,-2 0 80 0 0,11 0 29 0 0,0 1 0 0 0,0 0 0 0 0,0 2 0 0 0,25 0 0 0 0,-18 1-26 0 0,432 2-220 0 0,-145 1 110 0 0,-227-1 1128 0 0,-96-2-876 0 0,-1-1 0 0 0,-13-3 0 0 0,-11-1-40 0 0,-27 0-105 0 0,-130-11-75 0 0,-207-23 212 0 0,109 13-43 0 0,-120-6-41 0 0,-15-1-186 0 0,316 20-353 0 0,107 12 297 0 0,17 4-530 0 0,155 25-59 0 0,-123-14 288 0 0,-45-13 317 0 0,-4 3-295 0 0,0-2 393 0 0,0 0 0 0 0,1 0 0 0 0,-1-1 0 0 0,0 1 0 0 0,0 0 0 0 0,0-1 0 0 0,0 0 0 0 0,0 1 0 0 0,-3 1 0 0 0,-3 1-1 0 0,-1 0-1 0 0,1-1 0 0 0,-1 0 0 0 0,1 0 1 0 0,-13 2-1 0 0,-48 4-1 0 0,41-6 11 0 0,-789 60 2925 0 0,467-39-547 0 0,347-23-1995 0 0,1 2 95 0 0,1-3-396 0 0,1 0-1 0 0,0 0 0 0 0,-1 1 1 0 0,1-1-1 0 0,0 0 0 0 0,-1 0 1 0 0,1 1-1 0 0,-1-1 0 0 0,1 0 0 0 0,0 1 1 0 0,0-1-1 0 0,-1 0 0 0 0,1 1 1 0 0,0-1-1 0 0,0 1 0 0 0,-1-1 1 0 0,1 0-1 0 0,0 1 0 0 0,0-1 0 0 0,0 1 1 0 0,0-1-1 0 0,0 0 0 0 0,-1 1 1 0 0,1 0-1 0 0,1 3-19 0 0,-1 0 1 0 0,1 0-1 0 0,0-1 0 0 0,0 1 1 0 0,1 0-1 0 0,-1 0 0 0 0,1-1 1 0 0,-1 1-1 0 0,1-1 0 0 0,0 0 1 0 0,1 1-1 0 0,-1-1 0 0 0,0 0 1 0 0,1 0-1 0 0,0 0 0 0 0,0 0 1 0 0,-1-1-1 0 0,2 1 0 0 0,3 2 1 0 0,10 6-12 0 0,0 0 1 0 0,28 12-1 0 0,-38-20 5 0 0,23 11-26 0 0,2-2 0 0 0,0-1-1 0 0,64 13 1 0 0,104 3-83 0 0,-110-16 41 0 0,5 1 95 0 0,403 65-580 0 0,-39 6 262 0 0,-179-14 152 0 0,-220-54 125 0 0,67 10 0 0 0,62-3-233 0 0,-62-8-211 0 0,38 1-768 0 0,0 0 743 0 0,-103-9 731 0 0,0-3-1 0 0,0-2 0 0 0,94-12 1 0 0,-127 7-208 0 0,45-12 0 0 0,-51 4-43 0 0,42-14 485 0 0,-37 16-187 0 0,-9 4-326 0 0,2 1-1 0 0,-1 0 1 0 0,0 2 0 0 0,36-2 0 0 0,26 1-503 0 0,138-5 412 0 0,-82 4 119 0 0,-110 4-62 0 0,49-8-1 0 0,-4-1 50 0 0,-50 8-41 0 0,-10 0 46 0 0,-5 0-5 0 0,-4 1-66 0 0,0 0 1 0 0,0 0-1 0 0,0 0 0 0 0,0 0 0 0 0,0-1 1 0 0,0 1-1 0 0,-1-1 0 0 0,1 0 0 0 0,-1 0 1 0 0,1-1-1 0 0,-1 1 0 0 0,0-1 0 0 0,0 0 1 0 0,0 1-1 0 0,0-1 0 0 0,3-5 0 0 0,-6 7 53 0 0,1 0 0 0 0,-1 1 0 0 0,0-1 0 0 0,0 0-1 0 0,0 0 1 0 0,0 1 0 0 0,0-1 0 0 0,0 0 0 0 0,1 0-1 0 0,-2 1 1 0 0,1-1 0 0 0,0 0 0 0 0,0 0 0 0 0,0 1-1 0 0,0-1 1 0 0,0 0 0 0 0,-1 0 0 0 0,1 1 0 0 0,0-1-1 0 0,-1-1 1 0 0,-9-12-359 0 0,10 14 384 0 0,-4-5-188 0 0,-1 0 0 0 0,0 1-1 0 0,0-1 1 0 0,0 1 0 0 0,-1 0 0 0 0,1 1-1 0 0,-12-6 1 0 0,-46-17-1516 0 0,51 22 1154 0 0,-11-3-751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69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7322 3598 919 0 0,'172'29'4352'0'0,"-81"-11"-4320"0"0,30-2-608 0 0,-63-2 1058 0 0,-35-8-221 0 0,1 0 0 0 0,24 1-1 0 0,-34-5-260 0 0,-3 0-14 0 0,46 7-576 0 0,-28-5 530 0 0,34 10 158 0 0,-24-5 5 0 0,43 4 0 0 0,-35-9-49 0 0,-36-3-44 0 0,25 1 54 0 0,-19-2-64 0 0,-1 1 0 0 0,0 0 0 0 0,-1 1-13 0 0,-3-2-51 0 0,-7 1 19 0 0,19 5 190 0 0,-21-6 19 0 0,-1 1 27 0 0,85 23 679 0 0,18 6-806 0 0,-95-27-64 0 0,9 4 0 0 0,2-1 0 0 0,22 3 0 0 0,-11-1 0 0 0,4 0 1 0 0,-6-1 5 0 0,54 7-1 0 0,-77-14 32 0 0,-1 1 0 0 0,0 0 0 0 0,0 0-1 0 0,0 0 1 0 0,0 1 0 0 0,8 3-1 0 0,-8-3-12 0 0,0 0 0 0 0,0 0-1 0 0,-1-1 1 0 0,1 1 0 0 0,1-1-1 0 0,10 0 1 0 0,-1 1 19 0 0,1 0-22 0 0,-1-1 22 0 0,0 1-33 0 0,-1-2-10 0 0,0 0 0 0 0,0 1 0 0 0,23 3 211 0 0,-34-2-174 0 0,-1-2 215 0 0,-1 1-144 0 0,2 0-71 0 0,17 12 232 0 0,-9-4-209 0 0,2 2-42 0 0,-13-8 4 0 0,2 0 2 0 0,25 18-14 0 0,-15-12-10 0 0,-2 0 0 0 0,2-3 0 0 0,1-1 0 0 0,-3 0 12 0 0,-3-3 46 0 0,15 8 88 0 0,-10-2-79 0 0,-2 0-43 0 0,-6-5-7 0 0,6 6 22 0 0,4 4-42 0 0,9 7 3 0 0,-4-2 0 0 0,-6-8 0 0 0,-1-3 0 0 0,-2 1 0 0 0,-6-5 0 0 0,-1 0 0 0 0,1 0 0 0 0,-1 0 0 0 0,1 0 0 0 0,0-1 0 0 0,6 2 0 0 0,4 2 8 0 0,0 0 0 0 0,1-1 0 0 0,0-1 0 0 0,0 0 0 0 0,1-1 0 0 0,-1-1 0 0 0,19 1 0 0 0,-20-3 3 0 0,-1 2 32 0 0,-1 0-22 0 0,-1 1 32 0 0,-3-3 12 0 0,1 6-16 0 0,1 1 77 0 0,2 2-110 0 0,25 13-16 0 0,-14-8 11 0 0,-17-10 7 0 0,-2-1-11 0 0,-1 0 0 0 0,1-1 0 0 0,1 0 0 0 0,7 3 0 0 0,4 0-7 0 0,-2 0 0 0 0,0-1 0 0 0,-2 2 0 0 0,-1-1 0 0 0,1 2 0 0 0,0 1 0 0 0,-2 1 0 0 0,0 0 0 0 0,0 0-14 0 0,0 1-45 0 0,-1 0 44 0 0,2-1 15 0 0,0-2 0 0 0,27 17 0 0 0,-12-6 0 0 0,0 4 0 0 0,-7-5 0 0 0,-13-10 0 0 0,0-1 0 0 0,1 0 0 0 0,-1-1 0 0 0,1 0 0 0 0,11 6 0 0 0,-15-10 0 0 0,0 1 0 0 0,-1-1 0 0 0,1 1 0 0 0,-1 0 0 0 0,1 0 0 0 0,4 4 0 0 0,-5-4 0 0 0,0 0 0 0 0,0 0 0 0 0,0 0 0 0 0,0-1 0 0 0,0 1 0 0 0,0-1 0 0 0,1 0 0 0 0,5 2 0 0 0,20 5-16 0 0,-27-7-64 0 0,-354-63-506 0 0,-24-7 532 0 0,152 29 35 0 0,-168-21-26 0 0,230 45 40 0 0,-346-23-43 0 0,63 14 36 0 0,191 10 24 0 0,117 8 34 0 0,-190-14 216 0 0,-26-10 239 0 0,-24-3 87 0 0,89 13-168 0 0,125 11-300 0 0,-237-20-16 0 0,-506-36 210 0 0,154 28 432 0 0,482 34-702 0 0,223 4-206 0 0,51 2-144 0 0,13 7 91 0 0,1-1-1 0 0,0-1 1 0 0,0-1-1 0 0,0 0 0 0 0,23 3 1 0 0,103 12-22 0 0,-105-17 195 0 0,285 33 457 0 0,244 32 142 0 0,143 20-557 0 0,-500-65 0 0 0,876 123-125 0 0,-818-108 114 0 0,198 31 11 0 0,293 77-600 0 0,-724-138 535 0 0,-33-8 234 0 0,-6-1-67 0 0,-26 3 30 0 0,0-1-1 0 0,1-1 1 0 0,-58-7 0 0 0,47 2-129 0 0,-479-50-3 0 0,43-1 0 0 0,-523-56 160 0 0,-541 13-16 0 0,587 76-16 0 0,536 15-128 0 0,409 8 0 0 0,6-1-1 0 0,-1 0 0 0 0,0 0 0 0 0,1 0-1 0 0,-1 0 1 0 0,0 0 0 0 0,1 0 0 0 0,-1 0-1 0 0,0 0 1 0 0,1-1 0 0 0,-1 1 0 0 0,-1-1 0 0 0,39 8-123 0 0,68 6 0 0 0,47-7 132 0 0,-101-4-55 0 0,1413 30 100 0 0,-1263-30-114 0 0,182 3-335 0 0,-3 0-1824 0 0,-308-5 1441 0 0,-60-2 949 0 0,-16-2 1 0 0,-14-1 130 0 0,-282-35 1384 0 0,223 32-1412 0 0,-720-63 1055 0 0,724 64-1171 0 0,-530-60 965 0 0,-114-7-531 0 0,244 65-487 0 0,274 10-130 0 0,-86 3-439 0 0,5 26-1584 0 0,149-10-1165 0 0,151-15 2136 0 0,0-2 962 0 0,37 2-1 0 0,43-7 427 0 0,-45 1-290 0 0,81 0 100 0 0,253-8 57 0 0,10-4-91 0 0,-18 1-28 0 0,213 4-516 0 0,-566 9 324 0 0,157 4-1630 0 0,-435-13 3979 0 0,24 0-1418 0 0,-517-23 1579 0 0,395 13-1502 0 0,32-1-515 0 0,101 5-266 0 0,201 13-88 0 0,-89-8-19 0 0,90 7-29 0 0,-1-1 0 0 0,1 0 1 0 0,-1-1-1 0 0,-24-11 0 0 0,36 14-17 0 0,0-1 0 0 0,0 0 0 0 0,0 0 0 0 0,0 0 1 0 0,0 0-1 0 0,-3-4 0 0 0,5 6 42 0 0,1-1-1 0 0,-1 1 1 0 0,1-1 0 0 0,-1 1 0 0 0,1-1 0 0 0,0 1 0 0 0,-1-1 0 0 0,1 1-1 0 0,0-1 1 0 0,-1 1 0 0 0,1-1 0 0 0,0 1 0 0 0,0-1 0 0 0,0 0 0 0 0,-1 1-1 0 0,1-1 1 0 0,0 1 0 0 0,0-1 0 0 0,0 0 0 0 0,0 1 0 0 0,0-1 0 0 0,0 0-1 0 0,0 1 1 0 0,0-1 0 0 0,1 1 0 0 0,-1-1 0 0 0,0 0 0 0 0,0 1 0 0 0,0-1-1 0 0,1 1 1 0 0,-1-1 0 0 0,0 0 0 0 0,1 1 0 0 0,-1-1 0 0 0,0 1 0 0 0,1-1-1 0 0,-1 1 1 0 0,1 0 0 0 0,-1-1 0 0 0,1 1 0 0 0,0-1 0 0 0,6-4-181 0 0,1 0 0 0 0,0 0 0 0 0,0 1 0 0 0,17-7 0 0 0,39-9-466 0 0,-45 14 505 0 0,319-72-779 0 0,6 26 934 0 0,-213 33-35 0 0,370-33 356 0 0,-388 42-376 0 0,-105 8 113 0 0,-14 1-9 0 0,-14-1 39 0 0,-362-2 586 0 0,160 5-546 0 0,-614-7 995 0 0,643 6-1054 0 0,-143-3-56 0 0,317 3-17 0 0,12 0-3 0 0,0 0 0 0 0,-1-1 0 0 0,1 0 1 0 0,0 0-1 0 0,-1 0 0 0 0,1-1 0 0 0,0 0 0 0 0,0-1 0 0 0,-7-3 0 0 0,12 5-52 0 0,5-1 0 0 0,9-6 30 0 0,0 1-1 0 0,1 1 1 0 0,0 0-1 0 0,0 0 0 0 0,0 2 1 0 0,23-6-1 0 0,92-13-133 0 0,-91 17 122 0 0,128-20-47 0 0,343-50-238 0 0,132-21 187 0 0,-446 66-530 0 0,-190 30 340 0 0,-16-3-182 0 0,6 1 503 0 0,-7-1 99 0 0,-1 0 0 0 0,0 1 0 0 0,-26-2 0 0 0,-44 1 563 0 0,64 4-547 0 0,-131 3 715 0 0,9 1-229 0 0,-61-9 34 0 0,-43-1-68 0 0,208 6-505 0 0,-229-2 134 0 0,0-16-108 0 0,249 16-69 0 0,0 0-5 0 0,-1 0 0 0 0,1-1 0 0 0,-1-1-1 0 0,-29-10 1 0 0,47 13-1 0 0,-1 1 1 0 0,1-1-1 0 0,-1 1 0 0 0,1-1 0 0 0,0 0 0 0 0,0 1 0 0 0,-1-1 0 0 0,1 0 0 0 0,0 0 0 0 0,0 0 0 0 0,0 0 0 0 0,0 0 1 0 0,0 0-1 0 0,0 0 0 0 0,0 0 0 0 0,0 0 0 0 0,0-1 0 0 0,1 1 0 0 0,-1 0 0 0 0,0-1 0 0 0,1 1 0 0 0,-1 0 0 0 0,1-1 0 0 0,0 1 1 0 0,-1 0-1 0 0,1-1 0 0 0,0 1 0 0 0,0-1 0 0 0,0 1 0 0 0,0-3 0 0 0,0 2-4 0 0,1 0-1 0 0,0-1 1 0 0,0 1-1 0 0,0 0 1 0 0,1-1-1 0 0,-1 1 1 0 0,0 0-1 0 0,1 0 1 0 0,0 0-1 0 0,-1 0 1 0 0,1 0-1 0 0,0 1 1 0 0,0-1-1 0 0,0 0 1 0 0,0 1-1 0 0,4-2 1 0 0,12-8-37 0 0,1 1-1 0 0,1 1 1 0 0,25-8 0 0 0,64-15-154 0 0,-91 27 172 0 0,150-33-270 0 0,-12 2-54 0 0,198-41-444 0 0,-62 15 753 0 0,-273 58 54 0 0,-5 1-10 0 0,-1-1-1 0 0,1 0 0 0 0,13-7 0 0 0,-43 3-145 0 0,3 4 142 0 0,-1 1 0 0 0,0 1 1 0 0,0 0-1 0 0,-16 0 0 0 0,-60 3 43 0 0,73 0-49 0 0,-506 37 291 0 0,227-14 356 0 0,-174 15-117 0 0,345-33-536 0 0,123-6-73 0 0,5-1-126 0 0,729-102-1331 0 0,-502 75 1382 0 0,64-1 152 0 0,51-6-389 0 0,-327 32 67 0 0,-15 2-89 0 0,-43 7-714 0 0,2-2 848 0 0,-74-2 0 0 0,39-1 528 0 0,-335 16 953 0 0,8 1-278 0 0,340-17-783 0 0,-442 6 646 0 0,493-7-767 0 0,-74-4 74 0 0,72 3-74 0 0,0-1 0 0 0,0 0 0 0 0,1 0 1 0 0,-1-1-1 0 0,-11-5 0 0 0,22 8-14 0 0,-1 0 0 0 0,1 0 0 0 0,0-1 0 0 0,-1 1 0 0 0,1 0 0 0 0,0 0 0 0 0,0 0 0 0 0,-1 0 0 0 0,1-1 0 0 0,0 1 0 0 0,-1 0 0 0 0,1 0 0 0 0,0 0 0 0 0,0-1 0 0 0,0 1 0 0 0,-1 0 0 0 0,1-1 0 0 0,0 1 0 0 0,0 0 0 0 0,0 0 0 0 0,0-1 0 0 0,-1 1 0 0 0,1 0 0 0 0,0-1 0 0 0,0 1 0 0 0,0 0 0 0 0,0-1 0 0 0,0 1 0 0 0,0 0 0 0 0,0-1 0 0 0,0 1 0 0 0,0 0 0 0 0,0-1 0 0 0,0 1 0 0 0,0 0 0 0 0,0-1 0 0 0,0 1 0 0 0,1 0 0 0 0,-1-1 0 0 0,0 1 0 0 0,0 0 0 0 0,0-1 0 0 0,0 1 0 0 0,0 0 0 0 0,1-1 0 0 0,-1 1 0 0 0,0 0 0 0 0,0 0 0 0 0,1-1 0 0 0,-1 1 0 0 0,0 0 0 0 0,0 0 0 0 0,1 0 0 0 0,-1-1-1 0 0,0 1 1 0 0,1 0 0 0 0,17-11 33 0 0,-18 10-36 0 0,47-21-71 0 0,86-27 0 0 0,-54 22-27 0 0,489-155-266 0 0,-115 64 365 0 0,-390 95-11 0 0,-61 22-93 0 0,-4 0-9 0 0,-14-2 63 0 0,0 0 1 0 0,0 0 0 0 0,-32 1-1 0 0,-52 5-119 0 0,89-2 166 0 0,-379 38 43 0 0,104-6 99 0 0,218-27 88 0 0,-169 13 463 0 0,1-15-263 0 0,217-6-384 0 0,18 2-43 0 0,1 0-1 0 0,-1 0 1 0 0,1 0 0 0 0,-1 0 0 0 0,1 0 0 0 0,-1 0-1 0 0,1 0 1 0 0,-1 0 0 0 0,1 0 0 0 0,-1-1 0 0 0,1 1-1 0 0,-1 0 1 0 0,1 0 0 0 0,-1 0 0 0 0,1-1 0 0 0,-1 1-1 0 0,1 0 1 0 0,-1-1 0 0 0,1 1 0 0 0,-1-1 0 0 0,1 1-3 0 0,1-1 0 0 0,-1 0 0 0 0,0 1 0 0 0,0-1 0 0 0,0 0 0 0 0,1 1 0 0 0,-1-1 0 0 0,0 0 0 0 0,1 1 0 0 0,-1-1 0 0 0,1 0 0 0 0,-1 1 0 0 0,0-1 0 0 0,1 1 0 0 0,-1-1 0 0 0,1 1 0 0 0,0-1 0 0 0,-1 1 0 0 0,1 0 0 0 0,0-1 1 0 0,18-11-60 0 0,6 0-152 0 0,2 1 0 0 0,0 1 0 0 0,0 2 0 0 0,37-8 0 0 0,-38 10 89 0 0,144-37-697 0 0,273-59-725 0 0,-102 26 1777 0 0,-305 62-456 0 0,-39 13-12 0 0,-2-2 172 0 0,0 1-1 0 0,-1 0 1 0 0,0 0-1 0 0,1 0 0 0 0,-1 1 1 0 0,-11-2-1 0 0,-42 1 20 0 0,43 2 20 0 0,-67-2 45 0 0,-440 6 1922 0 0,304 3-470 0 0,-232-23 1 0 0,450 16-1467 0 0,-26-3 29 0 0,-28-5-1 0 0,48 7-23 0 0,0-1-1 0 0,0 0 1 0 0,0 0 0 0 0,0-1 0 0 0,0 0 0 0 0,1 0-1 0 0,-1 0 1 0 0,-10-9 0 0 0,16 11-6 0 0,1 1-1 0 0,-1-1 1 0 0,1 1 0 0 0,0-1 0 0 0,-1 1-1 0 0,1-1 1 0 0,0 0 0 0 0,0 1-1 0 0,-1-1 1 0 0,1 1 0 0 0,0-1 0 0 0,0 0-1 0 0,0 1 1 0 0,0-1 0 0 0,0 0-1 0 0,0 1 1 0 0,0-1 0 0 0,0 1 0 0 0,0-1-1 0 0,0 0 1 0 0,0 1 0 0 0,0-1-1 0 0,0 0 1 0 0,0 1 0 0 0,1-2 0 0 0,6-12 31 0 0,-7 14-32 0 0,5-7-9 0 0,0 0 1 0 0,0 1-1 0 0,0-1 1 0 0,1 2 0 0 0,0-1-1 0 0,1 0 1 0 0,11-7-1 0 0,54-29-169 0 0,-66 39 154 0 0,344-146-483 0 0,-217 98 358 0 0,-131 50 141 0 0,37-13-269 0 0,-1-3-1 0 0,69-40 0 0 0,-106 56 241 0 0,0 0 0 0 0,1 1 0 0 0,-1-1 1 0 0,0 0-1 0 0,0 0 0 0 0,0 0 0 0 0,0 0 0 0 0,0-1 0 0 0,0 1 0 0 0,0 0 0 0 0,0 0 1 0 0,0-1-1 0 0,-1 1 0 0 0,1 0 0 0 0,0-1 0 0 0,-1 1 0 0 0,1-1 0 0 0,0-1 0 0 0,-2 1 19 0 0,1 1 0 0 0,0 0-1 0 0,0 0 1 0 0,0 0 0 0 0,-1 0-1 0 0,1 0 1 0 0,0 0 0 0 0,-1 0 0 0 0,1 0-1 0 0,-1 0 1 0 0,0 0 0 0 0,1 0-1 0 0,-1 0 1 0 0,0 0 0 0 0,1 0-1 0 0,-1 1 1 0 0,0-1 0 0 0,0 0-1 0 0,0 0 1 0 0,0 1 0 0 0,0-1-1 0 0,0 1 1 0 0,0-1 0 0 0,-2 0-1 0 0,-5-3-1 0 0,-1 0 0 0 0,-1 0-1 0 0,1 1 1 0 0,-1 1 0 0 0,1 0-1 0 0,-11-1 1 0 0,-61-2 116 0 0,64 4-101 0 0,-335 3 544 0 0,237 1 21 0 0,-49-2 179 0 0,164-2-738 0 0,0 0-1 0 0,0 1 1 0 0,0-1 0 0 0,0 0-1 0 0,0 0 1 0 0,0 1 0 0 0,1-1-1 0 0,-1 1 1 0 0,0-1 0 0 0,0 0-1 0 0,1 1 1 0 0,-1-1 0 0 0,0 1-1 0 0,1-1 1 0 0,0 0 0 0 0,7-6-51 0 0,0 0 0 0 0,0 1-1 0 0,0 1 1 0 0,1-1 0 0 0,0 1 0 0 0,0 1 0 0 0,15-6 0 0 0,-18 8 27 0 0,82-31-82 0 0,153-36 1 0 0,-138 43 107 0 0,-64 16-23 0 0,43-12-56 0 0,-71 18 46 0 0,0 0 0 0 0,0-1 0 0 0,-1 0 0 0 0,20-13 0 0 0,-20 9-4 0 0,-10 9 30 0 0,0-1-1 0 0,0 1 0 0 0,0-1 0 0 0,0 0 0 0 0,0 1 1 0 0,0-1-1 0 0,0 1 0 0 0,0-1 0 0 0,0 1 0 0 0,-1-1 1 0 0,1 1-1 0 0,0-1 0 0 0,0 1 0 0 0,-1 0 0 0 0,1-1 1 0 0,0 1-1 0 0,0-1 0 0 0,-1 1 0 0 0,1-1 0 0 0,0 1 1 0 0,-1 0-1 0 0,1-1 0 0 0,-1 1 0 0 0,1 0 0 0 0,0-1 1 0 0,-1 1-1 0 0,0 0-2 0 0,-3-4 10 0 0,0 1 1 0 0,-1 0-1 0 0,1 1 0 0 0,-1-1 0 0 0,0 1 0 0 0,1 0 0 0 0,-1 0 0 0 0,-8-2 0 0 0,-45-7 131 0 0,50 10-119 0 0,-281-38 471 0 0,-4 22 676 0 0,265 17-1099 0 0,-92-3 106 0 0,97 2-165 0 0,-1-2-1 0 0,-44-10 1 0 0,64 12-16 0 0,1 0 1 0 0,0 0-1 0 0,0-1 0 0 0,-1 1 0 0 0,1-1 0 0 0,0 1 0 0 0,0-1 0 0 0,0 0 1 0 0,-3-2-1 0 0,5 2-58 0 0,6-11-231 0 0,-3 9 247 0 0,1-1 1 0 0,0 1-1 0 0,0 0 0 0 0,1 0 0 0 0,-1 0 1 0 0,1 0-1 0 0,0 1 0 0 0,0-1 1 0 0,0 1-1 0 0,6-4 0 0 0,10-4-166 0 0,21-11 0 0 0,-23 14 107 0 0,49-23-175 0 0,-32 16-45 0 0,39-24 0 0 0,-63 32 205 0 0,0 1-13 0 0,-1 0 0 0 0,0-1 0 0 0,0 0 1 0 0,0-1-1 0 0,11-13 0 0 0,-12 6-28 0 0,-10 10 186 0 0,0 4-31 0 0,0-2 33 0 0,0 1 0 0 0,0 0 0 0 0,0 0 0 0 0,0 0 0 0 0,0 0-1 0 0,-1 0 1 0 0,1 0 0 0 0,-1 0 0 0 0,0 1 0 0 0,1-1 0 0 0,-1 0-1 0 0,0 1 1 0 0,0-1 0 0 0,0 1 0 0 0,0 0 0 0 0,0 0-1 0 0,-4-2 1 0 0,-3-1 112 0 0,0 0 0 0 0,-17-3 0 0 0,-153-26 871 0 0,-2 15-479 0 0,160 16-466 0 0,-50-3 5 0 0,-129-18 54 0 0,197 23-143 0 0,0 0 0 0 0,0-1-1 0 0,0 1 1 0 0,1-1-1 0 0,-1 0 1 0 0,0 0 0 0 0,0 0-1 0 0,0-1 1 0 0,1 1-1 0 0,-1 0 1 0 0,1-1-1 0 0,-1 0 1 0 0,1 0 0 0 0,-1 0-1 0 0,1 0 1 0 0,0 0-1 0 0,-2-2 1 0 0,4 0-144 0 0,4-2 107 0 0,0 1-1 0 0,0-1 1 0 0,0 1 0 0 0,1 0 0 0 0,-1 0 0 0 0,1 1-1 0 0,1-1 1 0 0,-1 1 0 0 0,0 0 0 0 0,1 1 0 0 0,0-1 0 0 0,0 1-1 0 0,9-3 1 0 0,13-5-188 0 0,49-12-1 0 0,-70 21 215 0 0,162-36-736 0 0,43-12-223 0 0,-180 41 767 0 0,102-34-240 0 0,-100 31 457 0 0,59-31-1 0 0,-89 41 24 0 0,0-1 0 0 0,0 0-1 0 0,0 0 1 0 0,0 0-1 0 0,-1 0 1 0 0,1 0 0 0 0,5-8-1 0 0,-8 10 12 0 0,-1 0 1 0 0,1 0-1 0 0,0 0 0 0 0,-1 0 0 0 0,1 0 0 0 0,-1 0 0 0 0,1-1 0 0 0,-1 1 1 0 0,1 0-1 0 0,-1 0 0 0 0,0-1 0 0 0,0 1 0 0 0,1 0 0 0 0,-1 0 1 0 0,0-1-1 0 0,0 1 0 0 0,0 0 0 0 0,-1-1 0 0 0,1 1 0 0 0,0 0 0 0 0,0-1 1 0 0,-1 1-1 0 0,1 0 0 0 0,-1 0 0 0 0,1 0 0 0 0,-1-1 0 0 0,0 1 1 0 0,1 0-1 0 0,-1 0 0 0 0,0 0 0 0 0,0 0 0 0 0,1 0 0 0 0,-3-1 0 0 0,-2-3 98 0 0,0 1-1 0 0,0 1 1 0 0,-1-1-1 0 0,1 1 1 0 0,-1 0-1 0 0,0 0 0 0 0,0 0 1 0 0,-8-1-1 0 0,-7-2 260 0 0,-23-4 0 0 0,-324-36 818 0 0,222 31-824 0 0,141 15-364 0 0,-97-16 132 0 0,93 14-156 0 0,-1 0-1 0 0,1-1 1 0 0,0-1-1 0 0,0 0 1 0 0,0 0-1 0 0,0 0 1 0 0,1-1-1 0 0,-11-9 1 0 0,17 13-17 0 0,0 0 0 0 0,1 0 0 0 0,-1-1 1 0 0,1 1-1 0 0,-1-1 0 0 0,1 0 1 0 0,0 1-1 0 0,0-1 0 0 0,0 0 0 0 0,0 0 1 0 0,0 0-1 0 0,0 0 0 0 0,0 1 0 0 0,0-1 1 0 0,1 0-1 0 0,-1-1 0 0 0,1 1 0 0 0,0 0 1 0 0,-1 0-1 0 0,1 0 0 0 0,0 0 0 0 0,0 0 1 0 0,0 0-1 0 0,1 0 0 0 0,-1 0 0 0 0,0 0 1 0 0,1 0-1 0 0,-1 0 0 0 0,1 0 1 0 0,0 0-1 0 0,0 0 0 0 0,0 0 0 0 0,0 0 1 0 0,0 0-1 0 0,0 0 0 0 0,0 1 0 0 0,3-3 1 0 0,3-5-137 0 0,1 0 0 0 0,0 1 0 0 0,1 0 0 0 0,0 1 0 0 0,13-9 0 0 0,0 2-198 0 0,1-1-10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87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 27 919 0 0,'-2'-1'67'0'0,"-5"-3"439"0"0,-1 1 0 0 0,0-1-1 0 0,-1 2 1 0 0,1-1 0 0 0,0 1 0 0 0,-1 0-1 0 0,-12-1 1 0 0,1 2 269 0 0,1 0 1 0 0,-27 2-1 0 0,33 1-561 0 0,1-1 1 0 0,-1 2-1 0 0,-20 6 0 0 0,33-9-206 0 0,-1 0-1 0 0,1 0 0 0 0,-1 0 0 0 0,1 0 0 0 0,-1 0 1 0 0,1 1-1 0 0,-1-1 0 0 0,1 0 0 0 0,0 0 0 0 0,-1 1 1 0 0,1-1-1 0 0,-1 0 0 0 0,1 1 0 0 0,0-1 1 0 0,-1 0-1 0 0,1 1 0 0 0,0-1 0 0 0,-1 0 0 0 0,1 1 1 0 0,0-1-1 0 0,-1 1 0 0 0,1 0-9 0 0,0 0-1 0 0,0-1 0 0 0,0 1 1 0 0,0 0-1 0 0,0-1 1 0 0,0 1-1 0 0,1-1 1 0 0,-1 1-1 0 0,0 0 1 0 0,0-1-1 0 0,0 1 1 0 0,0 0-1 0 0,1-1 1 0 0,-1 1-1 0 0,0-1 1 0 0,1 1-1 0 0,-1-1 1 0 0,0 1-1 0 0,1-1 1 0 0,-1 1-1 0 0,1-1 1 0 0,-1 1-1 0 0,1-1 1 0 0,0 1-1 0 0,1 0-8 0 0,0 1-1 0 0,0-1 1 0 0,0 0-1 0 0,1 0 1 0 0,-1 0 0 0 0,4 1-1 0 0,4 0-30 0 0,0 0-1 0 0,14 1 0 0 0,19-1-75 0 0,54-5 0 0 0,-55 1 66 0 0,332-26-376 0 0,-168 10 112 0 0,-160 15 228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3.298"/>
    </inkml:context>
    <inkml:brush xml:id="br0">
      <inkml:brushProperty name="width" value="0.05" units="cm"/>
      <inkml:brushProperty name="height" value="0.05" units="cm"/>
    </inkml:brush>
  </inkml:definitions>
  <inkml:trace contextRef="#ctx0" brushRef="#br0">1 0 5983 0 0,'0'0'464'0'0,"0"3"-194"0"0,0 7 667 0 0,0 35 506 0 0,1 0 0 0 0,13 74 0 0 0,38 171 1997 0 0,-50-274-3324 0 0,-1 1 0 0 0,-1 22 0 0 0,0 10 6 0 0,0-34-112 0 0,0-3-52 0 0,0-10-177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1032 148 919 0 0,'-135'5'1988'0'0,"0"-6"0"0"0,-146-19-1 0 0,74-12-1068 0 0,161 22-971 0 0,0-2 0 0 0,-62-25 0 0 0,94 31-372 0 0,-22-12 1 0 0,13 2-56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9.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699 333 2303 0 0,'-44'-24'236'0'0,"28"15"-130"0"0,0 0 0 0 0,0 2 0 0 0,-1-1 0 0 0,-30-7 0 0 0,-53-9 1635 0 0,-178-34 104 0 0,234 51-1745 0 0,-63-18 0 0 0,96 21-80 0 0,9 3 90 0 0,10-11 248 0 0,-4 9-324 0 0,-1 0-1 0 0,1 1 0 0 0,-1-1 0 0 0,1 1 1 0 0,0 0-1 0 0,0 0 0 0 0,0 0 1 0 0,7-2-1 0 0,38-8 5 0 0,-38 10-24 0 0,438-63-1183 0 0,-357 54 694 0 0,-50 5 315 0 0,-3 1-90 0 0,68-1 0 0 0,-94 6 265 0 0,-41 12 474 0 0,-98 16-75 0 0,40-11-234 0 0,-328 109 1254 0 0,398-120-1406 0 0,-1 2 0 0 0,1 0-1 0 0,0 0 1 0 0,1 1-1 0 0,0 1 1 0 0,1 1 0 0 0,0 0-1 0 0,0 1 1 0 0,-15 17-1 0 0,26-25-25 0 0,0-1 0 0 0,0 1 0 0 0,1 0 0 0 0,-1 0 0 0 0,1 0 0 0 0,0 1 0 0 0,0-1-1 0 0,0 0 1 0 0,1 1 0 0 0,-1 0 0 0 0,1-1 0 0 0,0 1 0 0 0,0 0 0 0 0,1-1 0 0 0,-1 1 0 0 0,1 0-1 0 0,0 0 1 0 0,1-1 0 0 0,-1 1 0 0 0,1 0 0 0 0,0 0 0 0 0,0-1 0 0 0,0 1 0 0 0,1-1-1 0 0,-1 1 1 0 0,1-1 0 0 0,0 0 0 0 0,1 1 0 0 0,-1-1 0 0 0,1 0 0 0 0,-1 0 0 0 0,1-1 0 0 0,7 8-1 0 0,0-2 3 0 0,1 0 0 0 0,0-1 0 0 0,0 0 0 0 0,0-1 0 0 0,23 10 0 0 0,67 23 43 0 0,-81-33-38 0 0,193 59 324 0 0,-100-33-50 0 0,218 52 22 0 0,-88-24-238 0 0,-5 15-31 0 0,79 60-1190 0 0,-288-123 742 0 0,33 22 0 0 0,-51-28 298 0 0,-1 1-1 0 0,1 0 1 0 0,-1 0 0 0 0,-1 1 0 0 0,16 18-1 0 0,-23-24 108 0 0,1 0-1 0 0,-1 1 1 0 0,0 0-1 0 0,0-1 1 0 0,0 1 0 0 0,0 0-1 0 0,-1 0 1 0 0,1 0-1 0 0,-1 0 1 0 0,0 0-1 0 0,0 0 1 0 0,-1 1-1 0 0,1-1 1 0 0,-1 0-1 0 0,0 0 1 0 0,0 1-1 0 0,0-1 1 0 0,-1 0-1 0 0,-1 8 1 0 0,0-5 63 0 0,-1 0 1 0 0,0 0-1 0 0,0 0 0 0 0,-1 0 1 0 0,0-1-1 0 0,0 1 1 0 0,0-1-1 0 0,-1 0 0 0 0,0-1 1 0 0,-8 8-1 0 0,-10 7 82 0 0,-39 26 0 0 0,-6 4 131 0 0,58-42-243 0 0,1 1 0 0 0,0 0-1 0 0,1 1 1 0 0,-12 15-1 0 0,18-22-24 0 0,0 0-1 0 0,0 1 0 0 0,0-1 0 0 0,1 0 0 0 0,-1 1 0 0 0,1-1 0 0 0,0 1 0 0 0,0 0 1 0 0,1-1-1 0 0,-1 1 0 0 0,1 0 0 0 0,-1-1 0 0 0,1 1 0 0 0,0 0 0 0 0,1 0 1 0 0,-1-1-1 0 0,1 1 0 0 0,-1 0 0 0 0,4 6 0 0 0,-3-5-1 0 0,1-1 0 0 0,1 0 1 0 0,-1 0-1 0 0,1 1 0 0 0,-1-1 0 0 0,1-1 0 0 0,0 1 0 0 0,1 0 1 0 0,-1-1-1 0 0,1 0 0 0 0,-1 0 0 0 0,1 0 0 0 0,0 0 0 0 0,0 0 1 0 0,5 2-1 0 0,7 2-17 0 0,1 0 0 0 0,0-1 0 0 0,0-1 0 0 0,0-1 0 0 0,19 3 0 0 0,90 6-8 0 0,237-21-34 0 0,241-53 240 0 0,51-4 548 0 0,-437 62-728 0 0,-139 4 0 0 0,-61-1 11 0 0,-5 1 42 0 0,-11 0 17 0 0,-86-5 63 0 0,-108-19 1 0 0,187 22-131 0 0,-310-62-54 0 0,263 52 26 0 0,-188-46 25 0 0,206 46-90 0 0,104 23-185 0 0,-31-7 200 0 0,114 23 508 0 0,253 79 0 0 0,-328-79-52 0 0,-1 4-1 0 0,131 75 1 0 0,-174-86-259 0 0,0 1-1 0 0,34 30 0 0 0,-53-39-101 0 0,-1 0 0 0 0,0 1 0 0 0,-1 1 0 0 0,-1 0 0 0 0,0 1 0 0 0,13 23 0 0 0,-20-30-28 0 0,-1-1-1 0 0,-1 1 0 0 0,0 0 0 0 0,0-1 0 0 0,0 2 1 0 0,-1-1-1 0 0,-1 0 0 0 0,0 0 0 0 0,0 0 1 0 0,-1 19-1 0 0,-1-16-29 0 0,-1 1-1 0 0,0-1 1 0 0,-1 1-1 0 0,-1-1 1 0 0,0 0 0 0 0,0 0-1 0 0,-8 14 1 0 0,-4 0-41 0 0,0 0-1 0 0,-2-1 1 0 0,-1 0-1 0 0,-1-2 1 0 0,-43 40-1 0 0,-30 19 42 0 0,-3-5 0 0 0,-3-3-1 0 0,-4-6 1 0 0,-168 86-1 0 0,-214 61 135 0 0,391-175-17 0 0,-221 83 193 0 0,-18 8-148 0 0,154-57-48 0 0,-85 38 77 0 0,209-86-143 0 0,-73 46-1 0 0,106-58-12 0 0,1 1 0 0 0,1 1 0 0 0,0 1 0 0 0,1 1 1 0 0,-31 39-1 0 0,44-50-5 0 0,1 1 1 0 0,0 0 0 0 0,0 1 0 0 0,1-1-1 0 0,0 1 1 0 0,0 0 0 0 0,1 0 0 0 0,1 0-1 0 0,-1 0 1 0 0,-1 17 0 0 0,3-18 7 0 0,1-1 1 0 0,0 0-1 0 0,1 0 1 0 0,0 1-1 0 0,0-1 0 0 0,0 0 1 0 0,1 0-1 0 0,0 0 1 0 0,0 0-1 0 0,1 0 1 0 0,0-1-1 0 0,0 1 0 0 0,0-1 1 0 0,8 10-1 0 0,1-1 70 0 0,1-1-1 0 0,0 0 0 0 0,1-1 0 0 0,1-1 1 0 0,0 0-1 0 0,0-1 0 0 0,1 0 0 0 0,1-1 0 0 0,0-1 1 0 0,34 13-1 0 0,9-1 422 0 0,119 25 0 0 0,-35-15-89 0 0,321 65 132 0 0,158 42-518 0 0,-537-118-16 0 0,71 19 0 0 0,-138-33 0 0 0,0 1 0 0 0,0 1 0 0 0,-1 1 0 0 0,0 1 0 0 0,29 20 0 0 0,-42-26-20 0 0,-1-1 0 0 0,0 1 0 0 0,0-1 0 0 0,-1 1 0 0 0,1 0 0 0 0,-1 1 0 0 0,0-1 0 0 0,0 0 0 0 0,0 1 0 0 0,0 0 0 0 0,3 9 0 0 0,-5-10 2 0 0,0-1 0 0 0,-1 1 0 0 0,1-1 0 0 0,-1 1 0 0 0,0-1 0 0 0,0 1 0 0 0,0-1-1 0 0,0 1 1 0 0,0-1 0 0 0,-1 1 0 0 0,0-1 0 0 0,0 1 0 0 0,0-1 0 0 0,0 0 0 0 0,0 1 0 0 0,-1-1 0 0 0,1 0-1 0 0,-5 6 1 0 0,-1 0-40 0 0,0 1 0 0 0,-1-2 0 0 0,0 1 0 0 0,0-1 0 0 0,-1 0 0 0 0,-1-1 0 0 0,1 0 0 0 0,-1 0 1 0 0,0-1-1 0 0,-18 8 0 0 0,-10 2 0 0 0,-67 18 1 0 0,85-28 41 0 0,-205 48 52 0 0,116-30 16 0 0,-230 43 26 0 0,-50 11-12 0 0,311-60-77 0 0,37-9-26 0 0,1 1 1 0 0,-69 27-1 0 0,84-22-146 0 0,24-14 61 0 0,2 1-20 0 0,2 3 99 0 0,0-1 0 0 0,1 1-1 0 0,-1-1 1 0 0,1 0-1 0 0,0-1 1 0 0,0 1 0 0 0,1 0-1 0 0,-1-1 1 0 0,0 0-1 0 0,1 0 1 0 0,0-1 0 0 0,0 1-1 0 0,0-1 1 0 0,7 2-1 0 0,9 4-27 0 0,1-2 0 0 0,27 5 0 0 0,53 2 1 0 0,117 2 1 0 0,-122-10 0 0 0,927 42-102 0 0,-934-43 133 0 0,69 4-1 0 0,193 36-1 0 0,-334-40 40 0 0,-2-2 0 0 0,0 1 0 0 0,-1 1 0 0 0,0 0 0 0 0,29 12 0 0 0,-32-8-10 0 0,-12-8 3 0 0,0 1 0 0 0,1-1 0 0 0,-1 1 0 0 0,0-1 0 0 0,1 1 0 0 0,-1-1 0 0 0,0 1 0 0 0,0 0 0 0 0,0-1 0 0 0,1 1 0 0 0,-1-1 0 0 0,0 1 0 0 0,0 0 0 0 0,0-1 0 0 0,0 1 0 0 0,0 0 0 0 0,0-1 0 0 0,0 1 0 0 0,-1-1 1 0 0,1 1-1 0 0,0 0 0 0 0,0-1 0 0 0,-1 2 0 0 0,1-1-18 0 0,-1 1 4 0 0,1 0 0 0 0,-1 0-1 0 0,0 0 1 0 0,0 0 0 0 0,0 0 0 0 0,-1 0 0 0 0,1 0 0 0 0,0 0 0 0 0,-1 0 0 0 0,1-1 0 0 0,-1 1 0 0 0,1-1 0 0 0,-1 1 0 0 0,0-1-1 0 0,0 1 1 0 0,-3 1 0 0 0,-3 1 25 0 0,0 0-1 0 0,-16 6 1 0 0,-5-1 135 0 0,1-1 1 0 0,-35 5-1 0 0,-61 2 260 0 0,118-14-378 0 0,-142 12 416 0 0,-34 3-50 0 0,-206 9 111 0 0,188-17-381 0 0,-31 15 10 0 0,-2-1-114 0 0,-50 7-16 0 0,275-28 7 0 0,4-1-7 0 0,1 1 0 0 0,1-1 0 0 0,-1 1 0 0 0,0 0-1 0 0,0 0 1 0 0,0 0 0 0 0,-4 2 0 0 0,5-2-97 0 0,3 1-89 0 0,2 2 150 0 0,0 0 1 0 0,0 0 0 0 0,0 0 0 0 0,0-1-1 0 0,1 1 1 0 0,0-1 0 0 0,-1 0-1 0 0,1 0 1 0 0,0-1 0 0 0,1 1 0 0 0,-1-1-1 0 0,0 0 1 0 0,1 0 0 0 0,-1 0 0 0 0,1 0-1 0 0,6 0 1 0 0,13 4 26 0 0,48 6 1 0 0,-59-10 49 0 0,354 13 212 0 0,-229-14-162 0 0,649 3-73 0 0,-553-4-14 0 0,-116 0-1 0 0,531 7 0 0 0,-547-4 0 0 0,250 17 0 0 0,-312-15-38 0 0,0 2 0 0 0,75 25 0 0 0,-113-32-178 0 0,-8 7-623 0 0,5-7 798 0 0,0 1 0 0 0,0 0 0 0 0,0-1-1 0 0,-1 1 1 0 0,0 0-24 0 0,-10 5-55 0 0,-1-1 1 0 0,0-1-1 0 0,0 0 0 0 0,-1-1 0 0 0,1 0 0 0 0,-23 2 0 0 0,8-2 119 0 0,-455 40 91 0 0,290-31 86 0 0,-213 13 132 0 0,-112 8-242 0 0,216-11-65 0 0,-310 28 52 0 0,397-26 165 0 0,212-24 6 0 0,16 5-29 0 0,-6-1-150 0 0,14 2 5 0 0,0-1 0 0 0,0-1 0 0 0,1-1 0 0 0,42 0 0 0 0,-44-2-44 0 0,189 4-80 0 0,-53-3 4 0 0,445 0-681 0 0,-421-4 702 0 0,505-3-31 0 0,-330-3 80 0 0,-96 1 0 0 0,176-10-2 0 0,111-2-492 0 0,-218 16-7 0 0,83 0 224 0 0,-2 18 535 0 0,-389-13-232 0 0,0 0 0 0 0,-1 1 0 0 0,1 0-1 0 0,-1 2 1 0 0,37 14 0 0 0,-54-18-101 0 0,-2 1-189 0 0,-1 0 244 0 0,1 0-1 0 0,-1 0 0 0 0,0 0 0 0 0,0 0 0 0 0,0 0 0 0 0,0 0 1 0 0,0 0-1 0 0,0-1 0 0 0,-1 1 0 0 0,1 0 0 0 0,0-1 1 0 0,-1 1-1 0 0,0-1 0 0 0,1 1 0 0 0,-1-1 0 0 0,0 0 1 0 0,1 0-1 0 0,-1 0 0 0 0,0 0 0 0 0,0 0 0 0 0,-3 1 0 0 0,-8 3-53 0 0,0-1 0 0 0,-17 4 0 0 0,14-4 28 0 0,-56 13 121 0 0,-78 9-1 0 0,-77-3 111 0 0,-32 4 57 0 0,-5 1 124 0 0,-246 23-187 0 0,111-12-126 0 0,89-11 1 0 0,-44 8-44 0 0,-254 27 65 0 0,236-23 123 0 0,-440 60 1311 0 0,716-77-923 0 0,99-22-478 0 0,7 3-67 0 0,0 0-1 0 0,1-1 1 0 0,-1-1-1 0 0,1 0 0 0 0,15 2 1 0 0,61-1 79 0 0,-58-3-87 0 0,571-21 154 0 0,-520 16-182 0 0,309-20-35 0 0,220-11-28 0 0,-485 30 62 0 0,382-14 46 0 0,1066-20-456 0 0,-1431 35 313 0 0,223 1-38 0 0,-344 5 91 0 0,35 7 0 0 0,-52-8-40 0 0,-7 2-350 0 0,-18 5 112 0 0,-1 0 0 0 0,-46 7 1 0 0,-56-1 158 0 0,72-9 101 0 0,-2194 231 888 0 0,2098-219-819 0 0,-175 23-12 0 0,-167 28 1 0 0,333-56 0 0 0,31-4 0 0 0,71-6-92 0 0,53-1-78 0 0,8-1-16 0 0,141-6-181 0 0,-72 5 366 0 0,547-25 351 0 0,264-10-220 0 0,-576 29-150 0 0,1035-18 743 0 0,-255 9-544 0 0,-604-1-381 0 0,-362 13 205 0 0,157-2 134 0 0,-278 7-193 0 0,-4 0-236 0 0,-34 6-135 0 0,-57 2 0 0 0,39-4 223 0 0,-413 29-631 0 0,-38 5 786 0 0,284-23 167 0 0,-159 23 355 0 0,219-20-218 0 0,-845 95 593 0 0,104-31-432 0 0,383-48-352 0 0,66-1 75 0 0,441-33-119 0 0,10 0-117 0 0,6-1-93 0 0,299-18 286 0 0,242 2 150 0 0,-176 3-124 0 0,182-8-122 0 0,397-5 0 0 0,-722 28 0 0 0,253 3 0 0 0,-237 0 0 0 0,234 9 0 0 0,-254-3-7 0 0,239 18-59 0 0,-192-5-111 0 0,101 11 131 0 0,134 32 46 0 0,-410-56 28 0 0,96 16 72 0 0,-138-15-81 0 0,160 27-310 0 0,-11-20 62 0 0,-91-3 290 0 0,-12-1 126 0 0,16 2-148 0 0,-105-14-113 0 0,-6 0 72 0 0,17 1-92 0 0,-15-2 94 0 0,21 0-117 0 0,-16-1 89 0 0,-7 0-60 0 0,-6 1-135 0 0,-8 4 207 0 0,0 0-1 0 0,-1-2 1 0 0,1 1-1 0 0,-1-1 1 0 0,0-1-1 0 0,-12 1 1 0 0,-57 11 19 0 0,65-10 533 0 0,24 0-295 0 0,-4-1-178 0 0,1-1-1 0 0,-1 0 1 0 0,1 0-1 0 0,0 0 1 0 0,9 1-1 0 0,40 3 13 0 0,-1-2 0 0 0,75-4-1 0 0,-51-1-124 0 0,71-2-193 0 0,-54 0 638 0 0,156 14-1 0 0,-201-6-527 0 0,52-4 1 0 0,-71-1-209 0 0,-28 0 226 0 0,2 1-225 0 0,-1-1 127 0 0,0 1 1 0 0,1-1-1 0 0,-1 0 0 0 0,1 0 0 0 0,-1 0 0 0 0,0 0 0 0 0,1-1 0 0 0,5-1 0 0 0,-8 1 211 0 0,1 0 1 0 0,-1-1-1 0 0,0 1 0 0 0,0 0 0 0 0,1 1 1 0 0,-1-1-1 0 0,1 0 0 0 0,-1 0 0 0 0,1 0 1 0 0,-1 1-1 0 0,1-1 0 0 0,0 1 1 0 0,-1-1-1 0 0,3 1 0 0 0,0-1 17 0 0,-2 1 181 0 0,10-4 71 0 0,10-1 374 0 0,-20 4-445 0 0,-3 0-267 0 0,-1-1 54 0 0,1 0-1 0 0,-1 1 0 0 0,1-1 1 0 0,-1 0-1 0 0,0 1 0 0 0,1 0 1 0 0,-5-3-1 0 0,4 2 18 0 0,-10-6 85 0 0,0 0 0 0 0,0 1 0 0 0,-1 1-1 0 0,-26-10 1 0 0,-58-13 308 0 0,48 16-334 0 0,-427-98 325 0 0,271 65-384 0 0,18 3 0 0 0,-208-21 42 0 0,225 39 60 0 0,-223-15 132 0 0,3 1-164 0 0,365 36-76 0 0,0 0 0 0 0,-35 2 0 0 0,58 1-84 0 0,5 1-268 0 0,23 8 179 0 0,0-1 1 0 0,1-1 0 0 0,53 6 0 0 0,88-1 244 0 0,-145-11-97 0 0,25 1 31 0 0,450 27 0 0 0,-221-9 4 0 0,-111-9-182 0 0,-104-6 104 0 0,126 4-1182 0 0,-198-21 1432 0 0,4 8-140 0 0,0-1 0 0 0,0 1 1 0 0,-1 1-1 0 0,0-1 0 0 0,0 1 0 0 0,-10-4 0 0 0,-45-9 91 0 0,-560-94 336 0 0,357 82-373 0 0,63 9-76 0 0,-275-19-29 0 0,243 23 3 0 0,49 3-3 0 0,-247-26-42 0 0,369 32 54 0 0,40 4 39 0 0,1 0 1 0 0,0-1-1 0 0,-28-9 1 0 0,47 12-120 0 0,8-2-361 0 0,32-5 247 0 0,0 2-1 0 0,1 2 0 0 0,44 1 0 0 0,-33 1 72 0 0,298-13 30 0 0,223-5-32 0 0,-210 19 573 0 0,-252 0-219 0 0,136-6 252 0 0,-231 5-491 0 0,-10 0-56 0 0,-19-5-45 0 0,0 0 95 0 0,0 1 0 0 0,0 1 1 0 0,-27-4-1 0 0,24 5 24 0 0,-180-19 5 0 0,109 14-10 0 0,-987-73 720 0 0,-250 28-424 0 0,1274 53-311 0 0,28 0-294 0 0,-37-3 1 0 0,60 2 107 0 0,241-26-1228 0 0,-197 23 1421 0 0,646-45-10 0 0,-490 40 60 0 0,363-8 208 0 0,-255 14-4 0 0,-304 3-320 0 0,-4 0-102 0 0,-323-9 362 0 0,-9 0-129 0 0,-104-1 272 0 0,130 2-90 0 0,-398-31 548 0 0,631 31-617 0 0,72 7 22 0 0,5 0-197 0 0,0 0-1 0 0,0 0 1 0 0,1 0-1 0 0,-1 1 1 0 0,0-1-1 0 0,0 0 1 0 0,1 1-1 0 0,-1 0 1 0 0,0-1-1 0 0,1 1 1 0 0,-1 0-1 0 0,4 0 1 0 0,1 0-21 0 0,213-3-339 0 0,-65 2 270 0 0,121-9 16 0 0,101-3 19 0 0,-21-3 47 0 0,4 12-141 0 0,-85 4 103 0 0,-147-6-749 0 0,-126 6 461 0 0,-295-14-1844 0 0,14 0 2454 0 0,-258-10 1408 0 0,242 8-691 0 0,34 2-523 0 0,217 11-399 0 0,-316-31 232 0 0,314 30-260 0 0,33 3-20 0 0,0 0 0 0 0,0 0 1 0 0,1-1-1 0 0,-1-1 0 0 0,-13-4 0 0 0,24 6-14 0 0,0 0 1 0 0,1 0-1 0 0,-1 1 1 0 0,1-1 0 0 0,-1 0-1 0 0,1-1 1 0 0,0 1 0 0 0,-1 0-1 0 0,1 0 1 0 0,-1-2-1 0 0,2 2-12 0 0,0 0-1 0 0,0 1 0 0 0,1-1 1 0 0,-1 0-1 0 0,1 1 0 0 0,-1-1 1 0 0,0 1-1 0 0,1-1 0 0 0,-1 1 0 0 0,1-1 1 0 0,0 1-1 0 0,-1-1 0 0 0,1 1 1 0 0,-1-1-1 0 0,1 1 0 0 0,0-1 1 0 0,0 1-1 0 0,-1 0 7 0 0,13-6-78 0 0,0 0 0 0 0,1 1 0 0 0,-1 1 1 0 0,1 1-1 0 0,0 0 0 0 0,14-2 0 0 0,-8 2-3 0 0,517-73-876 0 0,-400 59 750 0 0,169-15 46 0 0,57-8-194 0 0,-361 39 353 0 0,17-1-347 0 0,-1-1 0 0 0,-1 0 0 0 0,33-12 0 0 0,-55 2-193 0 0,3 9 555 0 0,-2 1-1 0 0,1 0 0 0 0,0 0 0 0 0,-1 0 0 0 0,1 0 0 0 0,-1 1 0 0 0,0 0 0 0 0,0-1 1 0 0,0 1-1 0 0,-5-1 0 0 0,-45-15 312 0 0,-135-21 302 0 0,72 18-442 0 0,-87-21 232 0 0,-231-51 124 0 0,354 70-475 0 0,0-3 0 0 0,2-3-1 0 0,1-4 1 0 0,-85-49 0 0 0,115 54-9 0 0,0-2 1 0 0,2-3-1 0 0,1-1 0 0 0,2-2 1 0 0,-40-43-1 0 0,76 71-276 0 0,0-1-1 0 0,1 0 1 0 0,0 0-1 0 0,-10-19 0 0 0,-14-44-1404 0 0,22 50 1033 0 0,-16-55-923 0 0,2 3 1348 0 0,2 20-137 0 0,15 39-936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30.4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0 975 4031 0 0,'2'-33'260'0'0,"2"1"0"0"0,0 0 0 0 0,14-46 0 0 0,0-2 220 0 0,-4 29-463 0 0,-8 34 59 0 0,-1-1 1 0 0,4-32-1 0 0,-7 35-51 0 0,0-1-1 0 0,-1 1 1 0 0,-1 0 0 0 0,-1 0 0 0 0,0 0 0 0 0,-1 0 0 0 0,-4-15-1 0 0,6 27-72 0 0,0-15-80 0 0,0 16 28 0 0,0 0 4 0 0,2-7 4 0 0,-1 1 18 0 0,7-27-230 0 0,-1 9-186 0 0,-7 24 378 0 0,6-18-248 0 0,-6 18 294 0 0,3-7 42 0 0,1-4-19 0 0,-1 1 32 0 0,1-1 23 0 0,-1 2 36 0 0,0 0-36 0 0,-2 2-184 0 0,0 1 0 0 0,0-1 0 0 0,-1-13 0 0 0,2-38-420 0 0,0 48 592 0 0,1 1 0 0 0,1 0-13 0 0,3-14-527 0 0,-7 23 405 0 0,1-1 22 0 0,9-34 908 0 0,-10 34-565 0 0,1-9-36 0 0,2-13-259 0 0,-2 22-49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54.21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3858 377 919 0 0,'1'-2'1259'0'0,"-1"0"-1184"0"0,1-6 416 0 0,-1 1-1 0 0,1-1 1 0 0,-2-9-1 0 0,-1 5-34 0 0,2 8-329 0 0,-1 1-110 0 0,-1-2-10 0 0,4-18-6 0 0,-1 17-1 0 0,-1 2 0 0 0,1 0 0 0 0,0-1 0 0 0,0 1 0 0 0,1 0 0 0 0,3-7 0 0 0,1-8 0 0 0,-4 16 0 0 0,6-11 0 0 0,3-2 0 0 0,-2-1 0 0 0,-6 6 0 0 0,-3 0 0 0 0,0 2 0 0 0,-4-14 119 0 0,3 21-102 0 0,1 0 0 0 0,0 0-1 0 0,-1 1 1 0 0,1-1-1 0 0,0 0 1 0 0,0 0 0 0 0,0 0-1 0 0,0 0 1 0 0,0 0-1 0 0,1 1 1 0 0,-1-1 0 0 0,1 0-1 0 0,-1 0 1 0 0,2-2-1 0 0,-2-6-4 0 0,-2 2 47 0 0,1 6 70 0 0,-1 2-75 0 0,-4-3-33 0 0,6 3-20 0 0,0 0 0 0 0,0 0 0 0 0,0 0-1 0 0,0 0 1 0 0,0 0 0 0 0,0 0 0 0 0,0 0 0 0 0,0 0-1 0 0,0 0 1 0 0,0 0 0 0 0,0 0 0 0 0,0 0 0 0 0,0 0 0 0 0,0 0-1 0 0,0 0 1 0 0,-1 0 0 0 0,1 0 0 0 0,0 0 0 0 0,0 0 0 0 0,0 0-1 0 0,0 0 1 0 0,0 0 0 0 0,0 0 0 0 0,0 0 0 0 0,0 0-1 0 0,0 0 1 0 0,0 0 0 0 0,0 0 0 0 0,0 0 0 0 0,0 0 0 0 0,0 0-1 0 0,0 0 1 0 0,0 0 0 0 0,-1 0 0 0 0,1 0 0 0 0,0 0 0 0 0,0 0-1 0 0,0 1 1 0 0,0-1 0 0 0,0 0 0 0 0,0 0 0 0 0,0 0 0 0 0,0 0-1 0 0,0 0 1 0 0,0 0 0 0 0,0 0 0 0 0,0 0 0 0 0,0 0-1 0 0,0 0 1 0 0,0 0 0 0 0,0 0 0 0 0,0 0 0 0 0,0 0 0 0 0,0 0-1 0 0,0 1 1 0 0,0-1 0 0 0,0 0 0 0 0,0 0 0 0 0,0 0 0 0 0,0 0-1 0 0,0 0 1 0 0,0 0 0 0 0,0 0 0 0 0,0 0 0 0 0,0 0-1 0 0,1 0 1 0 0,-1 0 0 0 0,-2 11 74 0 0,2-7-65 0 0,0-1 0 0 0,0 1 0 0 0,0-1 1 0 0,1 1-1 0 0,0 5 0 0 0,1 1-5 0 0,0 5-5 0 0,-2-11 0 0 0,1-1 0 0 0,-1 1 0 0 0,1 0 0 0 0,0-1 0 0 0,0 1 0 0 0,3 6 0 0 0,7 17 0 0 0,-9-22 14 0 0,6 31 139 0 0,-7-28-73 0 0,7 26 211 0 0,3 5-201 0 0,-8-24-42 0 0,2 0-33 0 0,-2-14-20 0 0,1 1 14 0 0,3 15 48 0 0,-6-14-28 0 0,0 0 0 0 0,0 1-1 0 0,-1-1 1 0 0,0 0 0 0 0,0 0-1 0 0,0 1 1 0 0,0-1-1 0 0,0 0 1 0 0,0 0 0 0 0,-1 0-1 0 0,0 1 1 0 0,0-1-1 0 0,1 0 1 0 0,-3 4 0 0 0,-5 15-8 0 0,8-19 32 0 0,-1-1 11 0 0,1 0-43 0 0,-1 9 76 0 0,3 1-87 0 0,2-2 12 0 0,12 16 980 0 0,-15-24-811 0 0,0 1-136 0 0,2 9-45 0 0,1 4-10 0 0,0 0 0 0 0,1 0 0 0 0,1 0 0 0 0,2-1 0 0 0,0 0 0 0 0,-1 0 0 0 0,1-1 0 0 0,0-1 0 0 0,1 2 0 0 0,-1-1 0 0 0,6 7 2 0 0,-12-18-18 0 0,0-1 73 0 0,-1-3-46 0 0,0 0-1 0 0,-1 0 1 0 0,1 0-1 0 0,0 0 1 0 0,-1 0-1 0 0,1 0 1 0 0,0 0-1 0 0,-1 0 1 0 0,1 0-1 0 0,-1 0 1 0 0,0 0-1 0 0,1 0 1 0 0,-1 0-1 0 0,0 0 1 0 0,1-2-1 0 0,-1-2 9 0 0,0 1 1 0 0,0 0-1 0 0,0 0 0 0 0,0 0 1 0 0,0 0-1 0 0,-1 0 0 0 0,0 0 1 0 0,0 0-1 0 0,0 0 0 0 0,-3-7 1 0 0,-1-1 15 0 0,-8-23 18 0 0,11 28-59 0 0,-1 1-6 0 0,1 0 0 0 0,-1 0 0 0 0,-1 1 1 0 0,1-1-1 0 0,-7-7 0 0 0,-6-9-67 0 0,-6-14-601 0 0,7 14 580 0 0,6 11 100 0 0,1 1 0 0 0,-14-18-673 0 0,21 25 696 0 0,0 0-197 0 0,0 2 138 0 0,0-1 0 0 0,0 0 0 0 0,1 1 0 0 0,-1-1 0 0 0,0 0 0 0 0,1 0 0 0 0,0 1 0 0 0,-1-1 0 0 0,1 0 0 0 0,0 0 0 0 0,0-2 0 0 0,0-2-14 0 0,-1-6 36 0 0,0-3 14 0 0,1 11-7 0 0,0-1 0 0 0,0 1 0 0 0,-1-1 0 0 0,0 1-1 0 0,0-1 1 0 0,0 1 0 0 0,-3-8 0 0 0,0 3-18 0 0,2 2-15 0 0,0 1-1 0 0,0 0 1 0 0,-1-1 0 0 0,0 1 0 0 0,-7-10 0 0 0,-7-11-145 0 0,-3-8 101 0 0,12 25 84 0 0,0 2 0 0 0,3 0-12 0 0,5 8 9 0 0,0-1-1 0 0,-1 1 0 0 0,1-1 0 0 0,0 1 1 0 0,-1-1-1 0 0,1 0 0 0 0,0 1 0 0 0,0-1 0 0 0,0 1 1 0 0,0-1-1 0 0,-1 0 0 0 0,1 1 0 0 0,0-1 1 0 0,0 1-1 0 0,0-1 0 0 0,0-1 0 0 0,1-2-45 0 0,-1-5 38 0 0,3-2 11 0 0,1 1 0 0 0,0 1 0 0 0,2-15 149 0 0,-6 21-118 0 0,1 1 0 0 0,-1-1 0 0 0,1 1 1 0 0,0-1-1 0 0,0 1 0 0 0,0-1 0 0 0,0 1 1 0 0,2-3-1 0 0,15-32 695 0 0,-15 32-656 0 0,-3 5-77 0 0,16-12 130 0 0,-8 6-113 0 0,-1 0-22 0 0,-6 6 5 0 0,0-1 0 0 0,-1 1 0 0 0,1 0-1 0 0,-1 0 1 0 0,1 0 0 0 0,0 0 0 0 0,-1 0-1 0 0,1 0 1 0 0,0 0 0 0 0,-1 0-1 0 0,1 0 1 0 0,0 0 0 0 0,-1 0 0 0 0,1 1-1 0 0,0-1 1 0 0,-1 0 0 0 0,1 0 0 0 0,0 1-1 0 0,0 0 1 0 0,1-1-68 0 0,0 1-57 0 0,7 4 110 0 0,-5-2-21 0 0,3 5 22 0 0,-6-8 18 0 0,-1 1 0 0 0,1 0 1 0 0,-1-1-1 0 0,1 1 1 0 0,-1 0-1 0 0,0 0 0 0 0,1-1 1 0 0,-1 1-1 0 0,0 0 0 0 0,1 0 1 0 0,-1 0-1 0 0,0-1 0 0 0,0 1 1 0 0,0 0-1 0 0,0 0 1 0 0,0 0-1 0 0,0 0 0 0 0,0 1 1 0 0,0 1-2 0 0,0 12 4 0 0,-4 2 0 0 0,2-9-2 0 0,0-2-11 0 0,0-1 1 0 0,0 0 0 0 0,0 0 0 0 0,-6 9-1 0 0,-26 48-61 0 0,30-55 43 0 0,1-1-28 0 0,-12 25 31 0 0,7-9 28 0 0,8-17 0 0 0,-3 8 0 0 0,2-4 0 0 0,2 11 0 0 0,0 3 10 0 0,1-17 11 0 0,2 3 2 0 0,2 24-13 0 0,-4-4-20 0 0,0-15-33 0 0,-2-1 32 0 0,-1 0 11 0 0,-2 2 0 0 0,0-1 0 0 0,-1 1 0 0 0,1 0 0 0 0,2 0 0 0 0,2 1 0 0 0,2 1 0 0 0,3 0 0 0 0,0-1 0 0 0,0 1 0 0 0,1-1 0 0 0,0-2 0 0 0,-1 1 0 0 0,0 0 0 0 0,0-1 0 0 0,2 0 0 0 0,-6-10-13 0 0,0-1 0 0 0,0 0-1 0 0,0-1 1 0 0,0 1 0 0 0,0 0 0 0 0,1 0-1 0 0,0-1 1 0 0,-1 0 0 0 0,1 1-1 0 0,0-1 1 0 0,0 0 0 0 0,0 0-1 0 0,4 1 1 0 0,6 4-50 0 0,-1 0 3 0 0,1 1 49 0 0,-1 1 11 0 0,0 0 11 0 0,-3 0 45 0 0,-4-4 22 0 0,-2 1-67 0 0,4 11 103 0 0,5 13-40 0 0,0 0-74 0 0,-10-25 0 0 0,9 15 0 0 0,4 5 0 0 0,-2-8 0 0 0,-9-14 0 0 0,15 21 0 0 0,-12-13 0 0 0,0 2 0 0 0,-2 1 0 0 0,-4 12 0 0 0,-1-15-16 0 0,-1-1-61 0 0,-2 3-15 0 0,-2 17-289 0 0,5-20 299 0 0,2 2 16 0 0,2 0 52 0 0,2 1 14 0 0,-2 3 0 0 0,-1 3-62 0 0,-5-14-68 0 0,-1 3 18 0 0,1-4 42 0 0,1-1-84 0 0,0 0 0 0 0,0 0 0 0 0,0 0 1 0 0,0 0-1 0 0,1 0 0 0 0,-1 0 0 0 0,1 0 0 0 0,0 0 0 0 0,0 5 0 0 0,0-5 242 0 0,0 0-1 0 0,0-1 1 0 0,0 1-1 0 0,1 0 1 0 0,-1-1-1 0 0,1 1 1 0 0,2 6 636 0 0,-3-9-714 0 0,0 0 1 0 0,0 1-1 0 0,0-1 0 0 0,0 0 0 0 0,0 0 0 0 0,1 1 0 0 0,-1-1 0 0 0,0 0 0 0 0,0 1 0 0 0,0-1 0 0 0,1 0 0 0 0,-1 0 0 0 0,0 1 0 0 0,0-1 0 0 0,0 0 0 0 0,1 0 0 0 0,-1 1 0 0 0,0-1 0 0 0,1 0 0 0 0,-1 0 0 0 0,0 0 0 0 0,0 0 0 0 0,1 0 1 0 0,-1 1-1 0 0,0-1 0 0 0,1 0 0 0 0,0 0-6 0 0,-1 0 0 0 0,0 0 1 0 0,1 0-1 0 0,-1 0 1 0 0,0 0-1 0 0,0 1 1 0 0,1-1-1 0 0,-1 0 0 0 0,0 0 1 0 0,1 0-1 0 0,-1 1 1 0 0,0-1-1 0 0,0 0 1 0 0,1 0-1 0 0,-1 0 0 0 0,0 1 1 0 0,0-1-1 0 0,0 0 1 0 0,1 1-1 0 0,-1-1 1 0 0,0 0-1 0 0,0 0 0 0 0,0 1 1 0 0,0-1-1 0 0,0 0 1 0 0,1 1-1 0 0,0 1 69 0 0,9 9-13 0 0,0 0-48 0 0,-2-2-33 0 0,-6-7-80 0 0,-1 0 1 0 0,5 8 8 0 0,-3-5-3 0 0,11 13 22 0 0,-12-16 79 0 0,4 5 62 0 0,14 13 159 0 0,-8-10-184 0 0,0 1-33 0 0,-9-8-10 0 0,-1-1 0 0 0,1 0 0 0 0,0 0 0 0 0,0 0 0 0 0,0 0 0 0 0,0 0-1 0 0,0-1 1 0 0,6 3 0 0 0,-1-1 12 0 0,39 19 488 0 0,-45-21-411 0 0,-1 0-76 0 0,0-1-1 0 0,-1 1 0 0 0,1-1 0 0 0,0 1 0 0 0,0-1 0 0 0,-1 1 0 0 0,1-1 0 0 0,0 0 1 0 0,0 1-1 0 0,0-1 0 0 0,0 0 0 0 0,1 1 0 0 0,-2-1 6 0 0,3 1 66 0 0,-1 0-10 0 0,12 7 70 0 0,-4 0-134 0 0,0 4-10 0 0,0-1 0 0 0,1 0 0 0 0,2 0 0 0 0,5 4 32 0 0,21 5 0 0 0,-21-9-23 0 0,-16-9 10 0 0,1 2 6 0 0,29 13-14 0 0,-18-10-11 0 0,1 1 0 0 0,-3 1 0 0 0,1 2 0 0 0,-12-8 0 0 0,2 1 0 0 0,22 16 0 0 0,-14-11 0 0 0,1 0 0 0 0,2-1 0 0 0,-2 0 11 0 0,-2-1 42 0 0,-7-5 11 0 0,5 3-25 0 0,-5-2-87 0 0,4 3 47 0 0,-3-3 54 0 0,5 3-46 0 0,-2-1 1 0 0,-4 0-10 0 0,18 15 2 0 0,-6-6-36 0 0,-6-5 38 0 0,1 0 0 0 0,1-1 0 0 0,-1 0 0 0 0,15 7 0 0 0,7 2 8 0 0,-16-10-14 0 0,27 18 0 0 0,-20-9 4 0 0,3-1 0 0 0,-6-6 0 0 0,-18-8 0 0 0,29 18 0 0 0,-17-11 0 0 0,-5-2 0 0 0,8 9 0 0 0,7 3 0 0 0,2-1-84 0 0,26 21-229 0 0,-39-28 292 0 0,1 0-22 0 0,1 0 32 0 0,6 5 11 0 0,-20-14 0 0 0,19 10 0 0 0,-1 1 3 0 0,-16-10-2 0 0,18 5-22 0 0,-17-6-19 0 0,-1 0 0 0 0,0 0 0 0 0,1 0 1 0 0,-1-1-1 0 0,8 1 0 0 0,21 3-477 0 0,-18-2 429 0 0,0 0 32 0 0,90 18 360 0 0,-73-13-251 0 0,-24-5-54 0 0,31 3 13 0 0,-33-4 11 0 0,21 0 7 0 0,5 0-30 0 0,-2-2 0 0 0,-14 1 0 0 0,5-1 76 0 0,-18 1-20 0 0,30-4 14 0 0,-30 3 2 0 0,0 1-7 0 0,9-1-52 0 0,1 1 3 0 0,19 1 239 0 0,0 1-435 0 0,31 0 169 0 0,-47-2 11 0 0,0 2 0 0 0,1-2 0 0 0,0 2 0 0 0,0-1 0 0 0,18 3 54 0 0,-29-3-46 0 0,3 0 55 0 0,-1 0 0 0 0,0 1 1 0 0,0 0-1 0 0,0 0 0 0 0,8 4 1 0 0,28 9 94 0 0,-13-7-104 0 0,-5-3-10 0 0,1-2-1 0 0,38 0 1 0 0,-25-1-37 0 0,9-1 14 0 0,37 4 88 0 0,-73-4-36 0 0,-1 1-1 0 0,0 1 1 0 0,0 0-1 0 0,0 1 1 0 0,17 7 0 0 0,12 8-63 0 0,0 1-10 0 0,5-2-36 0 0,-4-3-1 0 0,-12-6-135 0 0,0 2 161 0 0,-9-2 11 0 0,-16-6 0 0 0,25 11 0 0 0,-1-1 0 0 0,-25-12 0 0 0,0 0 0 0 0,-1 0 0 0 0,1 0 0 0 0,-1 1 0 0 0,1-1 0 0 0,-1 1 0 0 0,1 0 0 0 0,3 3 0 0 0,-4-2 0 0 0,0-1 0 0 0,1 0 0 0 0,0 0 0 0 0,-1 0 0 0 0,1 0 0 0 0,5 3 0 0 0,16 9 0 0 0,3 2 0 0 0,-18-10 0 0 0,38 16 0 0 0,-27-14-28 0 0,-17-6-3 0 0,14 7 18 0 0,10 8-51 0 0,-7-6 64 0 0,-1 1 0 0 0,-12-8 0 0 0,-3-2-2 0 0,0 1 0 0 0,-1 0 0 0 0,1-1 0 0 0,-1 1 0 0 0,6 7 0 0 0,6 6-15 0 0,-6-7-58 0 0,0 0 0 0 0,0 0 0 0 0,1-1 0 0 0,1 0 0 0 0,12 7-1 0 0,-15-10 66 0 0,26 14-49 0 0,11 1 48 0 0,-18-7 11 0 0,-22-12 2 0 0,17 9-14 0 0,-9-4-31 0 0,-4-1 22 0 0,-4-3-22 0 0,6 3 32 0 0,3 0 22 0 0,-2 0 29 0 0,-2-1-29 0 0,-3 1 83 0 0,68 41 361 0 0,26 22-58 0 0,-45-38-149 0 0,-33-19-230 0 0,-15-8-18 0 0,-2 0-1 0 0,1 0 1 0 0,0 1 0 0 0,10 7-1 0 0,-4-2 1 0 0,-3-1-12 0 0,14 13-264 0 0,-22-19 172 0 0,-9-2-469 0 0,-1-1 656 0 0,1 0 1 0 0,0 0 0 0 0,0-1 0 0 0,0 0-1 0 0,0 0 1 0 0,-11-5 0 0 0,-47-29 8 0 0,5 2-278 0 0,-26-9-288 0 0,-8-4-116 0 0,-135-48-521 0 0,157 71 1031 0 0,53 19 51 0 0,1 0 1 0 0,0-2-1 0 0,0 0 0 0 0,-32-20 0 0 0,32 16 23 0 0,4 2-13 0 0,0-1 0 0 0,-24-22-1 0 0,9 9-68 0 0,6-1-702 0 0,22 22 660 0 0,13-13-172 0 0,-8 12 454 0 0,0 0 0 0 0,1 0-1 0 0,-1 1 1 0 0,1-1 0 0 0,0 1 0 0 0,0 0 0 0 0,0 1 0 0 0,0-1 0 0 0,0 1 0 0 0,0 0-1 0 0,8-1 1 0 0,2 2-187 0 0,-1 0-1 0 0,28 3 1 0 0,-27-1-38 0 0,0 2 1 0 0,-1 0 0 0 0,1 0-1 0 0,-1 2 1 0 0,0 0-1 0 0,14 7 1 0 0,54 38 13 0 0,-10-5-285 0 0,-67-43 330 0 0,21 12-38 0 0,0-2 1 0 0,54 21 0 0 0,-75-34 51 0 0,-4 1 0 0 0,1-1 0 0 0,0 0 0 0 0,0 1 0 0 0,-1-1 0 0 0,1 1 0 0 0,-1-1 0 0 0,1 1 0 0 0,0 0 0 0 0,-1 0 0 0 0,1-1 0 0 0,-1 1 0 0 0,2 2 0 0 0,9 4 11 0 0,-7-4 32 0 0,5 3 305 0 0,-12-7-302 0 0,0 1 1 0 0,1-1 0 0 0,-1 0-1 0 0,0 0 1 0 0,0 1-1 0 0,1-1 1 0 0,-4-2 0 0 0,-3-2 64 0 0,-45-14 230 0 0,-29-13-232 0 0,70 26-109 0 0,10 6-5 0 0,1 0 0 0 0,0-1 0 0 0,0 1-1 0 0,0-1 1 0 0,0 1 0 0 0,0-1 0 0 0,0 1-1 0 0,0-1 1 0 0,0 0 0 0 0,0 0 0 0 0,0 1 0 0 0,-7-6 999 0 0,13 3-665 0 0,-5 3-315 0 0,1-1 0 0 0,-1 1 0 0 0,0 0 0 0 0,0-1 0 0 0,1 1 1 0 0,-1 0-1 0 0,0-1 0 0 0,1 1 0 0 0,-1 0 0 0 0,0 0 0 0 0,0-1 0 0 0,1 1 1 0 0,-1 0-1 0 0,0 0 0 0 0,1 0 0 0 0,-1 0 0 0 0,1-1 0 0 0,-1 1 1 0 0,0 0-1 0 0,1 0 0 0 0,-1 0 0 0 0,1 0 0 0 0,0 0 0 0 0,7 0 7 0 0,1 0-1 0 0,-1 0 0 0 0,1 1 1 0 0,-1 0-1 0 0,1 1 1 0 0,-1-1-1 0 0,1 2 0 0 0,-1-1 1 0 0,0 1-1 0 0,11 6 0 0 0,3 1-20 0 0,0 1 0 0 0,29 19 0 0 0,-13-3 0 0 0,-1 1 0 0 0,65 66 0 0 0,-76-71 0 0 0,0-2 0 0 0,1 0 0 0 0,40 21 0 0 0,-40-25 0 0 0,-21-14 0 0 0,14 13 0 0 0,-16-13 0 0 0,21 17 0 0 0,-14-10 0 0 0,-2 4 0 0 0,0 2 0 0 0,-5-7 0 0 0,5 15 0 0 0,4 6 0 0 0,2 0 0 0 0,-6-17 26 0 0,1 0-1 0 0,0 0 0 0 0,1-1 0 0 0,1-1 0 0 0,23 19 0 0 0,-26-22-14 0 0,3 2 96 0 0,2 0-57 0 0,-2 1 0 0 0,1 1 0 0 0,-1 0 0 0 0,-1 1 0 0 0,0 0 0 0 0,10 15 0 0 0,-3 2 2 0 0,23 41-111 0 0,-31-54 55 0 0,0-1 0 0 0,19 23 0 0 0,-3-4 4 0 0,-17-23 1 0 0,1-1 0 0 0,20 20 0 0 0,-13-15-6 0 0,-1 1 0 0 0,15 21 0 0 0,-29-35-53 0 0,-1-2 41 0 0,0-1 0 0 0,-1 1 1 0 0,1 0-1 0 0,-1-1 1 0 0,1 1-1 0 0,-1 0 1 0 0,1 0-1 0 0,-1-1 0 0 0,0 1 1 0 0,1 0-1 0 0,-1 0 1 0 0,0 0-1 0 0,1 0 1 0 0,-1 0-1 0 0,0 1 0 0 0,-3-1-63 0 0,-3 1 79 0 0,0-1-1 0 0,0 0 0 0 0,0 0 1 0 0,0 0-1 0 0,0 0 1 0 0,0-1-1 0 0,-1 0 0 0 0,1 0 1 0 0,0-1-1 0 0,0 0 0 0 0,-11-3 1 0 0,-9-3 2 0 0,-36-15 0 0 0,29 9 0 0 0,-40-10-152 0 0,-93-15-1 0 0,38 9-9 0 0,-24-10 70 0 0,-257-57-154 0 0,-11 4 181 0 0,-82 4 346 0 0,324 62-170 0 0,96 14 375 0 0,-130-2 0 0 0,205 13-435 0 0,4 1-46 0 0,0 0 1 0 0,1 0 0 0 0,-1 0 0 0 0,0 0-1 0 0,1 0 1 0 0,-1 1 0 0 0,1 0 0 0 0,-5 1-1 0 0,7-2-10 0 0,0 0 0 0 0,0 0-1 0 0,0 0 1 0 0,0 0-1 0 0,0 0 1 0 0,0 0-1 0 0,0 0 1 0 0,0 0-1 0 0,0 0 1 0 0,0 0 0 0 0,0 0-1 0 0,0 0 1 0 0,1 0-1 0 0,-1 1 1 0 0,0-1-1 0 0,0 0 1 0 0,0 0 0 0 0,0 0-1 0 0,0 0 1 0 0,0 0-1 0 0,0 0 1 0 0,0 0-1 0 0,0 0 1 0 0,0 0 0 0 0,0 0-1 0 0,0 0 1 0 0,0 0-1 0 0,0 0 1 0 0,0 0-1 0 0,0 1 1 0 0,0-1 0 0 0,0 0-1 0 0,-1 0 1 0 0,1 0-1 0 0,0 0 1 0 0,0 0-1 0 0,0 0 1 0 0,0 0 0 0 0,0 0-1 0 0,0 0 1 0 0,0 0-1 0 0,0 0 1 0 0,0 0-1 0 0,0 0 1 0 0,0 0 0 0 0,0 0-1 0 0,0 0 1 0 0,0 0-1 0 0,0 0 1 0 0,0 0-1 0 0,0 0 1 0 0,0 1 0 0 0,0-1-1 0 0,-1 0 1 0 0,1 0-1 0 0,0 0 1 0 0,0 0-1 0 0,0 0 1 0 0,0 0 0 0 0,0 0-1 0 0,0 0 1 0 0,0 0-1 0 0,0 0 1 0 0,0 0-1 0 0,2 2-77 0 0,0 0-1 0 0,1 1 0 0 0,-1-1 1 0 0,1 0-1 0 0,-1 0 1 0 0,1 0-1 0 0,0 0 0 0 0,0-1 1 0 0,0 1-1 0 0,0-1 0 0 0,0 1 1 0 0,6 0-1 0 0,7 2-187 0 0,23 3 0 0 0,-17-4 108 0 0,511 65-422 0 0,-182-17 1167 0 0,-87-10-86 0 0,187 19-97 0 0,-435-58-412 0 0,-50-17-101 0 0,-8 3 114 0 0,-69-11-1 0 0,-85-18 211 0 0,127 25-146 0 0,-368-115 864 0 0,178 47-810 0 0,251 82-119 0 0,-53-16 0 0 0,-62-27 0 0 0,115 41 14 0 0,1 0-1 0 0,0 0 0 0 0,0 0 1 0 0,0-1-1 0 0,-9-9 0 0 0,15 14-15 0 0,1 0-1 0 0,-1-1 0 0 0,1 1 1 0 0,-1-1-1 0 0,1 1 0 0 0,0 0 1 0 0,-1-1-1 0 0,1 1 0 0 0,-1-1 0 0 0,1 1 1 0 0,0-1-1 0 0,-1 0 0 0 0,1 1 1 0 0,0-1-1 0 0,0 1 0 0 0,0-1 1 0 0,-1 1-1 0 0,1-1 0 0 0,0-1 1 0 0,4-1-37 0 0,-4 2 26 0 0,4-1-16 0 0,0-1 0 0 0,0 1 0 0 0,0 0 0 0 0,0 0 1 0 0,0 0-1 0 0,0 1 0 0 0,0 0 0 0 0,1 0 0 0 0,-1 0 0 0 0,1 0 0 0 0,5 0 0 0 0,3-1-32 0 0,84-12-258 0 0,116-1 0 0 0,-120 11 249 0 0,48-5-17 0 0,229-8 130 0 0,-201 16 582 0 0,-167 1-371 0 0,-5 0-180 0 0,-36 7-67 0 0,-66 2-1 0 0,-43-9 57 0 0,-67-10 126 0 0,67 2-48 0 0,136 8-98 0 0,-24 1 0 0 0,34 0 108 0 0,4 1-92 0 0,2 3-58 0 0,1-1 0 0 0,-1 1 0 0 0,1-1 0 0 0,0 0 0 0 0,0-1 0 0 0,0 1 0 0 0,0-1 1 0 0,0 0-1 0 0,10 4 0 0 0,10 2 0 0 0,25 7 1 0 0,-28-10 6 0 0,298 69 120 0 0,-62-18-124 0 0,40 31 111 0 0,-198-57 16 0 0,-89-27-133 0 0,22 6-34 0 0,62 11-1 0 0,-93-20-71 0 0,-15-3-335 0 0,-328-89-170 0 0,127 29 366 0 0,171 51 247 0 0,-626-171 0 0 0,643 175 13 0 0,0-1 0 0 0,1-2 0 0 0,1 0 0 0 0,-34-20 267 0 0,59 29-258 0 0,0 1 0 0 0,0 0-1 0 0,0 0 1 0 0,0-1 0 0 0,0 1-1 0 0,0-1 1 0 0,0 1 0 0 0,0-1-1 0 0,0 1 1 0 0,-1-1 0 0 0,3-1-1 0 0,3-2 35 0 0,11-2-41 0 0,1 1 0 0 0,0 0 0 0 0,0 1 0 0 0,0 1 0 0 0,34-1 0 0 0,-17 1-41 0 0,209-3-882 0 0,0 21 164 0 0,-184-11 704 0 0,-49-3 38 0 0,105 12 24 0 0,-104-11-18 0 0,1 1 1 0 0,-1 1 0 0 0,1 0-1 0 0,-1 0 1 0 0,0 1 0 0 0,20 12-1 0 0,-28-14-8 0 0,0 0-1 0 0,-1 0 1 0 0,0 0-1 0 0,1 1 0 0 0,-1-1 1 0 0,0 1-1 0 0,-1-1 1 0 0,5 7-1 0 0,-6-8-211 0 0,-2 1-81 0 0,1 0 237 0 0,-1 0 0 0 0,1 0 1 0 0,-1-1-1 0 0,0 1 0 0 0,0 0 0 0 0,0-1 1 0 0,0 1-1 0 0,-1-1 0 0 0,1 1 1 0 0,-1-1-1 0 0,1 1 0 0 0,-1-1 1 0 0,0 0-1 0 0,0 0 0 0 0,0 0 0 0 0,0 0 1 0 0,0 0-1 0 0,0-1 0 0 0,-1 1 1 0 0,1-1-1 0 0,0 1 0 0 0,-6 1 0 0 0,-16 6-132 0 0,0-1 0 0 0,-1-1 0 0 0,-1-2 0 0 0,-40 5-1 0 0,-104-3 989 0 0,-593-43 3199 0 0,708 29-3984 0 0,32 3-6 0 0,-31 0 0 0 0,52 4 48 0 0,6 0-22 0 0,329 12-897 0 0,71-2 596 0 0,-359-10 90 0 0,28-1-1248 0 0,-157-13-2622 0 0,-87 2 2912 0 0,75 8 1079 0 0,-138-9 56 0 0,-195-14 541 0 0,231 9 475 0 0,-464-40 1711 0 0,350 40-2314 0 0,83 5-268 0 0,220 14-142 0 0,6-1-1 0 0,0 0 0 0 0,1 0-1 0 0,-1 0 1 0 0,0 0 0 0 0,1-1-1 0 0,-1 1 1 0 0,0-1 0 0 0,-4-1-1 0 0,14 3-1 0 0,-1-1-1 0 0,1 0 1 0 0,-1 0-1 0 0,10-1 1 0 0,8 0 66 0 0,742 18 685 0 0,-644-12-602 0 0,203 13 294 0 0,-1 17-997 0 0,-277-28 471 0 0,230 45-129 0 0,-129-26 885 0 0,-107-21-404 0 0,7 1-28 0 0,59-2 1 0 0,-80-6-78 0 0,0 0 0 0 0,38-9 0 0 0,5-1-143 0 0,-52 9 62 0 0,1 2 0 0 0,-1 0 0 0 0,0 2-1 0 0,36 4 1 0 0,-32-2 67 0 0,47 11 83 0 0,87 20 93 0 0,-153-34-452 0 0,0 1 7 0 0,10 2 22 0 0,0 0 80 0 0,1-1 20 0 0,1-2 14 0 0,1 0 52 0 0,-3 0 14 0 0,-7 1 1 0 0,-6-1-73 0 0,1 0 1 0 0,-1 0-1 0 0,1 0 0 0 0,0 0 1 0 0,-1 0-1 0 0,1 0 0 0 0,-1 0 1 0 0,1 0-1 0 0,0 0 1 0 0,-1 0-1 0 0,1-1 0 0 0,-1 1 1 0 0,1 0-1 0 0,0 0 0 0 0,-1 0 1 0 0,1-1-1 0 0,-1 1 0 0 0,1 0 1 0 0,-1-1-1 0 0,1 0 0 0 0,8-6 8 0 0,-2-3-16 0 0,-5 7-13 0 0,1-7-79 0 0,-6-15 29 0 0,2 20 59 0 0,0 1 0 0 0,0-1 0 0 0,-1 0 0 0 0,0 1 0 0 0,0-1 0 0 0,0 1 0 0 0,-1-1 0 0 0,-3-4 0 0 0,-1 0-19 0 0,-2 0 1 0 0,-10-10-1 0 0,-12-10-5 0 0,30 29 28 0 0,1 0 0 0 0,0 0 0 0 0,0 0 0 0 0,0-1-1 0 0,0 1 1 0 0,-1 0 0 0 0,1 0 0 0 0,0 0-1 0 0,0 0 1 0 0,0 0 0 0 0,0 0 0 0 0,0 0 0 0 0,-1 0-1 0 0,1 0 1 0 0,0-1 0 0 0,0 1 0 0 0,0 0 0 0 0,0 0-1 0 0,0 0 1 0 0,0 0 0 0 0,0 0 0 0 0,0 0-1 0 0,0-1 1 0 0,0 1 0 0 0,-1 0 0 0 0,1 0 0 0 0,0 0-1 0 0,0 0 1 0 0,0-1 0 0 0,0 1 0 0 0,0 0 0 0 0,0 0-1 0 0,0 0 1 0 0,0 0 0 0 0,0-1 0 0 0,0 1 0 0 0,0 0-1 0 0,0 0 1 0 0,0 0 0 0 0,1 0 0 0 0,-1 0-1 0 0,0-1 1 0 0,0 1 0 0 0,0 0 0 0 0,0 0 0 0 0,0 0-1 0 0,0 0 1 0 0,0 0 0 0 0,0-1 0 0 0,0 1 0 0 0,1 0-1 0 0,-1 0 1 0 0,0 0 0 0 0,0 0 0 0 0,0 0-1 0 0,0 0 1 0 0,0 0 0 0 0,0 0 0 0 0,1 0 0 0 0,-1-1-1 0 0,0 1 1 0 0,9 0 2 0 0,-9 0-3 0 0,14 1 15 0 0,0 0-1 0 0,0 1 0 0 0,-1 0 1 0 0,1 1-1 0 0,14 5 0 0 0,65 29 159 0 0,-32-12-14 0 0,-2-5 79 0 0,40 18-188 0 0,-84-31-49 0 0,0 2 0 0 0,4 6-2 0 0,-13-9 68 0 0,4 5-34 0 0,0-1 0 0 0,-1 1 0 0 0,10 15 0 0 0,-1-2-48 0 0,-10-13 32 0 0,-1-2 30 0 0,0-1 0 0 0,0 1-1 0 0,0-2 1 0 0,1 1 0 0 0,1-1 0 0 0,11 8-1 0 0,2 6 62 0 0,-18-17-67 0 0,23 23 69 0 0,20 32 56 0 0,-37-43-146 0 0,2-1-1 0 0,0 0 0 0 0,1-1 0 0 0,23 20 0 0 0,21 5 174 0 0,-55-38-64 0 0,-16 2 0 0 0,-3-2-83 0 0,0-1-1 0 0,-1-1 1 0 0,1-1-1 0 0,-29-6 1 0 0,8 2-12 0 0,-157-15-19 0 0,-69-11 26 0 0,136 11-61 0 0,0 6 1 0 0,-199 1-1 0 0,283 13 7 0 0,-88 4-153 0 0,112-1 121 0 0,1 0-1 0 0,-1 2 0 0 0,0 0 0 0 0,-28 11 1 0 0,48-15 33 0 0,-3 1-113 0 0,-1 0 1 0 0,1 1-1 0 0,0-1 0 0 0,0 1 0 0 0,0 0 1 0 0,0 0-1 0 0,-5 3 0 0 0,8-3 80 0 0,0-1-1 0 0,-1 1 1 0 0,1 0 0 0 0,0-1-1 0 0,0 1 1 0 0,0 0-1 0 0,0-1 1 0 0,0 1 0 0 0,0-1-1 0 0,1 1 1 0 0,-1 0 0 0 0,0-1-1 0 0,1 1 1 0 0,-1-1-1 0 0,1 1 1 0 0,0-1 0 0 0,1 3-1 0 0,-1-2-2 0 0,1 0 0 0 0,0 1-1 0 0,0-1 1 0 0,0 0 0 0 0,0 0-1 0 0,0 0 1 0 0,1 0 0 0 0,-1 0-1 0 0,0-1 1 0 0,5 3 0 0 0,28 11-284 0 0,-23-10 246 0 0,27 10 102 0 0,1-3 1 0 0,46 10 0 0 0,83 6 153 0 0,-25-5-91 0 0,147 26 71 0 0,-103-18-15 0 0,93 21 806 0 0,-4 17-248 0 0,-259-63-709 0 0,-1 1 1 0 0,1 1-1 0 0,-1 0 1 0 0,17 11-1 0 0,-32-17-64 0 0,2 13-639 0 0,-6-14 563 0 0,-2 3 128 0 0,0-1 0 0 0,0 0 0 0 0,0-1 0 0 0,0 1 0 0 0,0-1 0 0 0,-1 0 0 0 0,1 0 1 0 0,-1 0-1 0 0,0 0 0 0 0,1-1 0 0 0,-1 0 0 0 0,0 0 0 0 0,-9 1 0 0 0,-7-1-135 0 0,1-1-1 0 0,-24-3 1 0 0,13 1 100 0 0,-30-5 64 0 0,39 5 0 0 0,17 0 0 0 0,-7-2 0 0 0,2 0 11 0 0,17 6 2 0 0,0 0 1 0 0,0 0-1 0 0,11 1 0 0 0,2 1-23 0 0,68 12-25 0 0,-21-4 231 0 0,152 17 1133 0 0,-190-29-993 0 0,-27 0-212 0 0,-5 0-170 0 0,-45-2-4 0 0,1-2 1 0 0,-1-2 0 0 0,-89-24-1 0 0,121 25 37 0 0,1-1 0 0 0,1-1 0 0 0,-1 0 0 0 0,-21-14 0 0 0,-47-41-618 0 0,80 59 494 0 0,-4-6 53 0 0,3-4-12 0 0,4 12 79 0 0,0-1 0 0 0,0 1 0 0 0,0 0 0 0 0,0-1-1 0 0,0 1 1 0 0,0 0 0 0 0,1-1 0 0 0,-1 1 0 0 0,0 0 0 0 0,1-1 0 0 0,-1 1 0 0 0,1 0 0 0 0,-1 0 0 0 0,1-1-1 0 0,0 1 1 0 0,0 0 0 0 0,0-1 0 0 0,2-1-28 0 0,-1 1-1 0 0,1-1 1 0 0,-1 1 0 0 0,1 0 0 0 0,0 0-1 0 0,5-3 1 0 0,2 0-111 0 0,1 0 0 0 0,0 0 1 0 0,11-2-1 0 0,1 1-40 0 0,0 1 0 0 0,33-2 0 0 0,-27 3 224 0 0,1 0 0 0 0,33-10 653 0 0,-64 12-649 0 0,-1 0 0 0 0,1 0-1 0 0,-1 1 1 0 0,1-1 0 0 0,-1 1-1 0 0,0 0 1 0 0,1-1 0 0 0,-1 1-1 0 0,-4-2 1 0 0,4 1-1 0 0,-21-11-107 0 0,0 1-1 0 0,-1 1 1 0 0,-39-12 0 0 0,-26-13-559 0 0,62 23 240 0 0,0-2-1 0 0,-42-29 1 0 0,56 34 348 0 0,1-1 1 0 0,0 0-1 0 0,1-1 0 0 0,0 0 0 0 0,0 0 1 0 0,-15-26-1 0 0,23 34 131 0 0,1-1 1 0 0,-1 1-1 0 0,1-1 1 0 0,0 0-1 0 0,0 0 0 0 0,0 0 1 0 0,1 0-1 0 0,-1 0 1 0 0,1 0-1 0 0,0-1 0 0 0,1 1 1 0 0,-1 0-1 0 0,1 0 1 0 0,0-1-1 0 0,1 1 0 0 0,-1 0 1 0 0,1 0-1 0 0,0-1 1 0 0,2-5-1 0 0,-2 10-78 0 0,0-1 0 0 0,-1 1 0 0 0,1-1 0 0 0,0 1-1 0 0,0-1 1 0 0,0 1 0 0 0,1 0 0 0 0,-1-1 0 0 0,0 1 0 0 0,0 0 0 0 0,1 0 0 0 0,-1 0-1 0 0,0 0 1 0 0,1 0 0 0 0,-1 0 0 0 0,1 1 0 0 0,0-1 0 0 0,-1 0 0 0 0,4 0 0 0 0,-3 0-21 0 0,1 0 1 0 0,0 1 0 0 0,0 0 0 0 0,0-1 0 0 0,0 1-1 0 0,0 0 1 0 0,0 0 0 0 0,0 1 0 0 0,0-1 0 0 0,4 1-1 0 0,15 5-113 0 0,-7 0 87 0 0,5 3-24 0 0,-9-4 113 0 0,-1 1 0 0 0,1 0-1 0 0,-1 0 1 0 0,14 13 0 0 0,34 36 345 0 0,-38-34-8 0 0,39 30 0 0 0,-11-16 161 0 0,72 49 612 0 0,-108-76-1098 0 0,-3 0-37 0 0,-6-5 20 0 0,2 6-22 0 0,-3-4 22 0 0,1 15-32 0 0,-4-15-12 0 0,6 29 1 0 0,-1-18 0 0 0,1 2 0 0 0,2 5 0 0 0,0-2 0 0 0,-4-14 0 0 0,6 14 0 0 0,-6-17 0 0 0,1 0 0 0 0,13 16 0 0 0,-16-19 0 0 0,1 0 0 0 0,0 0 0 0 0,-1 1 0 0 0,1-1 0 0 0,0 1 0 0 0,-1-1 0 0 0,0 1 0 0 0,1-1 0 0 0,1 4 0 0 0,52 59 0 0 0,-35-39 0 0 0,-10-12 0 0 0,-3-1 11 0 0,-4-7 35 0 0,-1 1-39 0 0,-4 10 1 0 0,2-14-5 0 0,0 0 50 0 0,-11 4 54 0 0,7-3-86 0 0,-7 2 23 0 0,0-2-1 0 0,0 1 1 0 0,0-1-1 0 0,-1-1 1 0 0,1 0-1 0 0,-1 0 1 0 0,1-1-1 0 0,-20-1 1 0 0,16 0-41 0 0,-89-6 82 0 0,40 1-53 0 0,-84-9-32 0 0,14-1 0 0 0,-209 6 0 0 0,304 10 0 0 0,-341 20 0 0 0,305-13 0 0 0,-64 8 0 0 0,127-14 0 0 0,0 0-1 0 0,-13 6 1 0 0,-12 3 12 0 0,37-11-10 0 0,-1 0 0 0 0,1 0 1 0 0,0 1-1 0 0,0-1 0 0 0,-1 0 0 0 0,1 0 0 0 0,0 1 1 0 0,0-1-1 0 0,0 0 0 0 0,0 1 0 0 0,0-1 0 0 0,-1 0 1 0 0,1 0-1 0 0,0 1 0 0 0,0-1 0 0 0,0 0 0 0 0,0 1 1 0 0,0-1-1 0 0,0 0 0 0 0,0 1 0 0 0,0-1 0 0 0,0 0 1 0 0,0 1-1 0 0,1 4-24 0 0,1 0-86 0 0,3 0 77 0 0,0 0 1 0 0,0-1 0 0 0,1 0 0 0 0,0 0 0 0 0,0 0-1 0 0,0-1 1 0 0,0 0 0 0 0,0 0 0 0 0,10 3-1 0 0,67 16-90 0 0,-62-18 86 0 0,252 69 24 0 0,75 15-21 0 0,-7-3 0 0 0,-108-20 33 0 0,180 63 150 0 0,-361-104-252 0 0,86 54-1 0 0,-62-32-281 0 0,-74-45 192 0 0,-16-9-579 0 0,3 2 867 0 0,-1 1 1 0 0,-21-7-1 0 0,-43-8 196 0 0,52 14-235 0 0,-2 0 3 0 0,-212-44 510 0 0,210 47-576 0 0,-226-18 154 0 0,254 21-149 0 0,0 0 1 0 0,0 1-1 0 0,0-1 0 0 0,0 0 0 0 0,0 0 0 0 0,0 0 0 0 0,0 0 1 0 0,0 0-1 0 0,0 0 0 0 0,0 0 0 0 0,0 0 0 0 0,0 0 0 0 0,0 0 1 0 0,0 0-1 0 0,0 0 0 0 0,0 0 0 0 0,0 1 0 0 0,0-1 0 0 0,0 0 1 0 0,0 0-1 0 0,0 0 0 0 0,0 0 0 0 0,0 0 0 0 0,0 0 0 0 0,-1 0 0 0 0,1 0 1 0 0,0 0-1 0 0,0 0 0 0 0,0 0 0 0 0,0 0 0 0 0,0 0 0 0 0,0 0 1 0 0,0 0-1 0 0,0 0 0 0 0,0 0 0 0 0,0 0 0 0 0,0 0 0 0 0,0 1 1 0 0,0-1-1 0 0,0 0 0 0 0,0 0 0 0 0,-1 0 0 0 0,1 0 0 0 0,0 0 0 0 0,0 0 1 0 0,0 0-1 0 0,0 0 0 0 0,0 0 0 0 0,0 0 0 0 0,0 0 0 0 0,0 0 1 0 0,0-1-1 0 0,0 1 0 0 0,0 0 0 0 0,0 0 0 0 0,0 0 0 0 0,-1 0 1 0 0,1 0-1 0 0,0 0 0 0 0,0 0 0 0 0,0 0 0 0 0,0 0 0 0 0,8 4 22 0 0,15 2 10 0 0,214 8-380 0 0,-142-12 203 0 0,-24 1-180 0 0,-4 0-396 0 0,86-6-1 0 0,-146 3 602 0 0,-4 0 1 0 0,0-1 0 0 0,0 1 0 0 0,0 0-1 0 0,-1-1 1 0 0,1 0 0 0 0,5-1-1 0 0,-8 0 60 0 0,0-9 48 0 0,-1 9 4 0 0,0-1 0 0 0,0 1-1 0 0,-1 0 1 0 0,1 0-1 0 0,0 0 1 0 0,-1 0-1 0 0,0 0 1 0 0,1 0-1 0 0,-1 0 1 0 0,0 1 0 0 0,0-1-1 0 0,-3-1 1 0 0,-31-19-186 0 0,20 13 129 0 0,-92-48-582 0 0,18 10 14 0 0,-64-30-86 0 0,105 54 614 0 0,41 20 197 0 0,2-1 0 0 0,-1 0 0 0 0,0-1 0 0 0,1 0 0 0 0,-12-10 606 0 0,18 14-674 0 0,0 1 1 0 0,0 0 0 0 0,0-1-1 0 0,0 1 1 0 0,0 0 0 0 0,0-1-1 0 0,0 1 1 0 0,0 0-1 0 0,0 0 1 0 0,0-1 0 0 0,-6-5 857 0 0,6 6-842 0 0,0 0 0 0 0,-1-1 0 0 0,1 1 0 0 0,0 0 1 0 0,0-1-1 0 0,0 1 0 0 0,0 0 0 0 0,0 0 0 0 0,0-1 0 0 0,2-1 4 0 0,10-13-242 0 0,-6 13 107 0 0,-3 1 8 0 0,14-5-177 0 0,-1 1 0 0 0,1 1 0 0 0,0 0-1 0 0,1 1 1 0 0,27-1 0 0 0,-17 1 436 0 0,-6 0 314 0 0,-16 2-375 0 0,0 0 0 0 0,1 1 1 0 0,-1-1-1 0 0,9 2 1 0 0,-6 0-91 0 0,-6-1 35 0 0,-1 1 39 0 0,1-1-59 0 0,14 12 325 0 0,-15-8-310 0 0,2 7-45 0 0,-2 3-10 0 0,-3-10 4 0 0,0-1 1 0 0,0 0-1 0 0,0 0 0 0 0,-1 0 0 0 0,1 0 0 0 0,-1 0 0 0 0,0 0 0 0 0,1 0 0 0 0,-1 0 0 0 0,-1-1 0 0 0,1 1 0 0 0,0-1 1 0 0,0 1-1 0 0,-1-1 0 0 0,0 0 0 0 0,1 0 0 0 0,-1 0 0 0 0,0 0 0 0 0,0-1 0 0 0,0 1 0 0 0,-6 1 0 0 0,-6 3 28 0 0,1-1-1 0 0,-1-1 1 0 0,-22 4-1 0 0,-309 34 664 0 0,235-31-656 0 0,-687 36-29 0 0,657-45-10 0 0,-884 3 0 0 0,851-7 1 0 0,-529-19 9 0 0,-1589-239 3078 0 0,1561 147-1952 0 0,164 54-732 0 0,-1 35-515 0 0,178 10-1506 0 0,349 12 1048 0 0,26 0 53 0 0,0 1 0 0 0,-21 2 0 0 0,47 12-783 0 0,-4-8 1100 0 0,0 0-1 0 0,1 0 1 0 0,0 0-1 0 0,16 6 1 0 0,53 14 218 0 0,-54-18-20 0 0,106 25 483 0 0,173 19 0 0 0,-165-29-142 0 0,61 8-9 0 0,397 21 576 0 0,-503-43-765 0 0,658 37 1050 0 0,-189-14-288 0 0,83 10-64 0 0,472 33 336 0 0,-808-56-894 0 0,72 6-118 0 0,-141-4-122 0 0,-236-20-111 0 0,-7 0-230 0 0,-297-29-555 0 0,-209-19 684 0 0,119 10 90 0 0,-378-22 80 0 0,735 58 0 0 0,-806-45 0 0 0,371 26 0 0 0,-391-12 0 0 0,596 26 0 0 0,-168-2 0 0 0,43 24 8 0 0,369-14-5 0 0,3 0 16 0 0,-3-1-50 0 0,-1 2 1 0 0,1 0-1 0 0,-38 10 0 0 0,56-11-52 0 0,2 0 73 0 0,0-1 0 0 0,1 1 0 0 0,-1 0 0 0 0,0 0 0 0 0,1 0-1 0 0,-1 0 1 0 0,1-1 0 0 0,-1 1 0 0 0,1 0 0 0 0,0 0 0 0 0,-1-1 0 0 0,1 1-1 0 0,0 0 1 0 0,-1-1 0 0 0,1 1 0 0 0,0-1 0 0 0,1 1 0 0 0,14 9-34 0 0,6-3 41 0 0,0 0 1 0 0,0-1-1 0 0,1-1 1 0 0,40 3-1 0 0,-34-5 2 0 0,226 18 171 0 0,1-17-106 0 0,-215-3-71 0 0,261-6-33 0 0,-42-1-869 0 0,-222 8 649 0 0,-35-2 146 0 0,-17 4-646 0 0,-15 0 630 0 0,1-1-1 0 0,-49-2 1 0 0,21 0 52 0 0,-327-2 660 0 0,10 0 495 0 0,34 5-582 0 0,-102 3-388 0 0,37 1-107 0 0,378-7-136 0 0,0 1 0 0 0,1 1 0 0 0,-30 8 0 0 0,63 0-1485 0 0,-3-8 1467 0 0,0 0 1 0 0,0 0-1 0 0,0 0 0 0 0,0-1 0 0 0,0 0 1 0 0,1 0-1 0 0,8 2 0 0 0,44 6-566 0 0,-51-9 657 0 0,377 30-362 0 0,-263-24 388 0 0,661 22 27 0 0,-75-7-172 0 0,-695-21 182 0 0,1535 54 2486 0 0,-1078-50-520 0 0,-37 0-636 0 0,146 14-602 0 0,-411-9-719 0 0,467 39-8 0 0,-310-5-73 0 0,347 35-212 0 0,-634-76 197 0 0,229 8-878 0 0,-246-11 848 0 0,-9 0-629 0 0,-25-2 289 0 0,-187-16 83 0 0,72 10 284 0 0,-539-49 97 0 0,256 23 42 0 0,-2020-40-109 0 0,711 183-118 0 0,1569-93 106 0 0,-399 46-26 0 0,180 1-230 0 0,361-60 267 0 0,0-1-1 0 0,1 1 0 0 0,-13 5 1 0 0,21-7-170 0 0,4 5-406 0 0,-1-3 573 0 0,0 0-1 0 0,0 0 1 0 0,1 0-1 0 0,-1-1 0 0 0,1 1 1 0 0,0-1-1 0 0,0 1 1 0 0,-1-1-1 0 0,2 0 0 0 0,-1 0 1 0 0,0 0-1 0 0,0 0 0 0 0,1-1 1 0 0,5 3-1 0 0,7 0-96 0 0,-1 0-1 0 0,24 3 1 0 0,-19-4 127 0 0,266 27 16 0 0,2-22 20 0 0,-163-6-1 0 0,21 2-1 0 0,210 0 0 0 0,10-13 0 0 0,58-1 0 0 0,-99 4 252 0 0,58-3 214 0 0,210-6 982 0 0,-364 13-892 0 0,151 5 288 0 0,-96 2-202 0 0,201 18 302 0 0,-267-9-771 0 0,135 14 62 0 0,302 32-235 0 0,-420-44 0 0 0,306 14 0 0 0,-416-25 0 0 0,365 8-152 0 0,-18 0-121 0 0,-401-10 18 0 0,-68-3 151 0 0,-698-60-1329 0 0,468 46 1418 0 0,-177-8-31 0 0,97 5 28 0 0,-518-33 72 0 0,81 21 75 0 0,-4 18-16 0 0,-326 27-49 0 0,838-11-65 0 0,-160 8 56 0 0,-452 27-45 0 0,728-33-10 0 0,-453 37 0 0 0,446-29-39 0 0,-195 29-33 0 0,222-26-629 0 0,-114 36 0 0 0,193-47-94 0 0,-31 16-1 0 0,72-10-1162 0 0,-10-9 1889 0 0,0 0-1 0 0,0 0 1 0 0,0-1 0 0 0,0 0 0 0 0,1-1-1 0 0,13 1 1 0 0,92 3 384 0 0,-100-5-259 0 0,589-17 1689 0 0,-325 5-1658 0 0,22 8-87 0 0,-38 2 0 0 0,483 3 792 0 0,0 28 112 0 0,1078 42 1251 0 0,-855-25-910 0 0,-896-41-1210 0 0,889 80 658 0 0,-664-55-719 0 0,116 13-45 0 0,156 0-770 0 0,-367-33 531 0 0,351-4 131 0 0,-339-9 174 0 0,201-21 5 0 0,0-29 0 0 0,-256 34 0 0 0,0 6 0 0 0,188 10 0 0 0,77 14-784 0 0,461-46 0 0 0,-870 33 783 0 0,111-14-115 0 0,-158 8 233 0 0,-121-3-63 0 0,54 5 71 0 0,-373-16 315 0 0,77 4-377 0 0,-494-35-114 0 0,-790-42 180 0 0,677 80 95 0 0,739 28-160 0 0,251-14-64 0 0,-13 2 11 0 0,22-2-9 0 0,1 0-1 0 0,-1 0 1 0 0,1 0-1 0 0,0 0 1 0 0,-1 0-1 0 0,1 0 1 0 0,-1 0-1 0 0,1 0 1 0 0,0 0-1 0 0,-1 0 1 0 0,1 0-1 0 0,-1 1 1 0 0,1-1-1 0 0,0 0 1 0 0,-1 0-1 0 0,1 0 1 0 0,0 0-1 0 0,-1 1 1 0 0,1-1-1 0 0,0 0 1 0 0,-1 0-1 0 0,1 1 1 0 0,0-1 0 0 0,-1 0-1 0 0,1 1 1 0 0,0-1-1 0 0,-1 1 1 0 0,2 0-1 0 0,0 0-1 0 0,0 0 1 0 0,0 0 0 0 0,0-1 0 0 0,0 1 0 0 0,0 0 0 0 0,1 0 0 0 0,-1-1 0 0 0,0 1 0 0 0,0-1-1 0 0,1 1 1 0 0,-1-1 0 0 0,0 1 0 0 0,3-1 0 0 0,25 7-4 0 0,-29-7 3 0 0,274 27 0 0 0,-240-25 0 0 0,378 12-722 0 0,-151-7 204 0 0,396 12-3122 0 0,-504-11 2459 0 0,109 2-714 0 0,-259-10 2027 0 0,-6-1-65 0 0,-28-9-98 0 0,-1 1-1 0 0,-60-8 0 0 0,40 8-84 0 0,-221-33-88 0 0,64 10 360 0 0,32 8 340 0 0,-86-17 140 0 0,225 30-17 0 0,42 9-374 0 0,9-4-101 0 0,0 2-1 0 0,0-1 1 0 0,0 2 0 0 0,1-1-1 0 0,20-1 1 0 0,74-2-220 0 0,421 20-138 0 0,-426-7 290 0 0,-88-6 348 0 0,-18-2-322 0 0,0-1-1 0 0,0 1 0 0 0,0 0 1 0 0,-1 0-1 0 0,1 0 1 0 0,0 0-1 0 0,-1 1 0 0 0,0-1 1 0 0,-4 0-1 0 0,-39-8 79 0 0,29 7-75 0 0,-370-74 200 0 0,3-2-441 0 0,378 78 136 0 0,-6-2 2 0 0,1 0 1 0 0,0 0-1 0 0,-1-1 0 0 0,-12-6 0 0 0,12 2 51 0 0,5 1 21 0 0,8 7-63 0 0,0-1 0 0 0,1 0 1 0 0,-1 1-1 0 0,0-1 0 0 0,1 0 0 0 0,-1 1 1 0 0,0-1-1 0 0,1 1 0 0 0,-1-1 1 0 0,1 1-1 0 0,-1-1 0 0 0,1 1 1 0 0,-1-1-1 0 0,1 1 0 0 0,-1 0 0 0 0,1-1 1 0 0,0 1-1 0 0,0-1 0 0 0,4-1 13 0 0,-1 0 0 0 0,1 0-1 0 0,0 0 1 0 0,0 1 0 0 0,0-1-1 0 0,0 1 1 0 0,7 0-1 0 0,40-2-44 0 0,-31 2-31 0 0,83-2-86 0 0,203 21 0 0 0,73 13 216 0 0,-378-31 152 0 0,-5 0-114 0 0,-29-2 87 0 0,-41-7-1 0 0,17 2-168 0 0,-122-17 47 0 0,-57-5-89 0 0,78 18 10 0 0,-173-17 80 0 0,92 7-49 0 0,36 5-86 0 0,159 11 55 0 0,-356-41 76 0 0,353 40-167 0 0,43 6-36 0 0,17 4-461 0 0,19 5 305 0 0,65 7 0 0 0,37-6 77 0 0,-123-9 161 0 0,257 1-810 0 0,-259-2 812 0 0,29-6-124 0 0,-34 6 157 0 0,-4 0 7 0 0,1 0 0 0 0,0-1 0 0 0,-1 1-1 0 0,1 0 1 0 0,-1-1 0 0 0,1 0 0 0 0,-1 1-1 0 0,1-1 1 0 0,-1 0 0 0 0,1 0 0 0 0,-1 0 0 0 0,2-1-1 0 0,0 0-26 0 0,1 0-1 0 0,-1 0 1 0 0,0-1-1 0 0,0 1 1 0 0,0-1-1 0 0,-1 0 1 0 0,1 0-1 0 0,-1 0 1 0 0,1 0-1 0 0,-1 0 1 0 0,0-1-1 0 0,0 1 1 0 0,0 0-1 0 0,-1-1 1 0 0,1 0-1 0 0,-1 1 1 0 0,0-1-1 0 0,0 0 1 0 0,0 0-1 0 0,-1 0 1 0 0,1 0-1 0 0,-1 1 1 0 0,0-8-1 0 0,0-16 177 0 0,-5-116 1328 0 0,-15 40-788 0 0,20 98-675 0 0,-1 1 0 0 0,1 0 0 0 0,-1 0 0 0 0,1 0-1 0 0,1 0 1 0 0,-1 0 0 0 0,1 0 0 0 0,-1-1 0 0 0,3-6-1 0 0,14-32 84 0 0,-16 39-79 0 0,3-1 21 0 0,9-10-29 0 0,42-45-489 0 0,-52 57 370 0 0,0 1 0 0 0,0-1 0 0 0,0 1 0 0 0,1 0-1 0 0,-1 0 1 0 0,1 0 0 0 0,-1 0 0 0 0,1 0 0 0 0,0 1 0 0 0,6-2-1 0 0,59-22-175 0 0,10-12 232 0 0,-65 33 44 0 0,-7 3 11 0 0,-1 0-42 0 0,1 0 0 0 0,-1 1 0 0 0,1 0 0 0 0,-1 0 1 0 0,1 0-1 0 0,-1 1 0 0 0,1 0 0 0 0,-1 0 0 0 0,0 1 0 0 0,0-1 0 0 0,9 5 0 0 0,14 7 163 0 0,-25-12-47 0 0,4 2 416 0 0,7 12 27 0 0,-11-11-472 0 0,-2 0 24 0 0,11 42 4 0 0,-7-33-74 0 0,2-2 128 0 0,0 0 0 0 0,1-1 0 0 0,0 0 0 0 0,1-1 0 0 0,0 0 0 0 0,21 14 0 0 0,5 5 124 0 0,-6-4-164 0 0,2-2-1 0 0,44 23 1 0 0,-41-27-33 0 0,-17-9-10 0 0,0 1-1 0 0,29 21 1 0 0,-4-2-45 0 0,-16-10 0 0 0,9 10 0 0 0,-10-11 0 0 0,12 13 0 0 0,9 7 0 0 0,76 31 0 0 0,-101-57 37 0 0,12 4-10 0 0,-9-6-27 0 0,15 12 79 0 0,6 7 176 0 0,-8-9-245 0 0,-24-15-10 0 0,0 1 0 0 0,-1-1 0 0 0,24 13 323 0 0,-10-2-176 0 0,-5-2-73 0 0,11 7-10 0 0,-16-7-66 0 0,-11-11 42 0 0,-3-2-24 0 0,72 31 752 0 0,-63-26-758 0 0,-1 2-10 0 0,1-2 0 0 0,5 5-34 0 0,3-1-4 0 0,7 0 38 0 0,3-3 0 0 0,0-1 0 0 0,-15-3 0 0 0,47 13 0 0 0,-29-10 0 0 0,59 13-144 0 0,-61-14 91 0 0,-15-2 42 0 0,1 1 11 0 0,42 9 0 0 0,-4-1-192 0 0,25 10-256 0 0,-65-18 448 0 0,-2-1 0 0 0,1-1 0 0 0,1 0 0 0 0,28 7-180 0 0,1 2-224 0 0,-29-7 392 0 0,43 8-64 0 0,-34-9-116 0 0,-1-1-1 0 0,41-2 1 0 0,-24-1-183 0 0,-34 0 357 0 0,19 4-81 0 0,16 2-48 0 0,29 4-269 0 0,-57-9 406 0 0,3 0-33 0 0,42 0 32 0 0,-48 0-25 0 0,1 0-56 0 0,0 0-1 0 0,-1-1 0 0 0,21-5 1 0 0,-16 4 12 0 0,-13 1 94 0 0,1 0 0 0 0,0 1 0 0 0,0-1 0 0 0,0 1 0 0 0,0-1 0 0 0,0 1 0 0 0,0 0 0 0 0,-1 0 0 0 0,4 1 0 0 0,-2 0 22 0 0,0-1 0 0 0,-1 1 0 0 0,1-1 0 0 0,-1 0 0 0 0,8-1 0 0 0,32 1 118 0 0,-26-1-420 0 0,0 0 0 0 0,32-7 0 0 0,-41 7 192 0 0,-6 0 75 0 0,16-10-68 0 0,-8 4 104 0 0,-4 4 26 0 0,-1-1 0 0 0,1 1 0 0 0,0 0 0 0 0,9-3 0 0 0,-7 2-50 0 0,21-8 56 0 0,83-19-69 0 0,-86 20 0 0 0,-3 0 0 0 0,-1-1 116 0 0,-1 0 0 0 0,-1-2 0 0 0,0 0 0 0 0,-1-2 0 0 0,21-20 0 0 0,-39 35-113 0 0,25-28 177 0 0,0-4-139 0 0,-8 16-41 0 0,-10 8 0 0 0,-4 5 0 0 0,-1 1 0 0 0,0-1 0 0 0,1 1 0 0 0,0 0 0 0 0,5-3 0 0 0,8-8 11 0 0,-1 0 1 0 0,-1 0-1 0 0,0-1 0 0 0,-1-1 0 0 0,18-26 0 0 0,-21 28 147 0 0,18-17 1 0 0,-7 9-73 0 0,33-44-12 0 0,-48 59-74 0 0,2-1 0 0 0,0-2 11 0 0,1 1 42 0 0,15-16 339 0 0,-24 24-330 0 0,-3 1-299 0 0,0 1 221 0 0,0 0-1 0 0,1-1 1 0 0,-1 1-1 0 0,0 0 1 0 0,0 0-1 0 0,1 0 1 0 0,-4 2-1 0 0,-3 2-17 0 0,-23 12 71 0 0,1 0 0 0 0,-39 31 0 0 0,17-11 175 0 0,23-15-137 0 0,1 1 0 0 0,2 1 1 0 0,-34 38-1 0 0,43-42-78 0 0,-60 56 3 0 0,41-41 235 0 0,18-19-302 0 0,9-8 67 0 0,3-4 0 0 0,-12 4 0 0 0,3-1-96 0 0,0 0 0 0 0,0-1 0 0 0,-21 6 0 0 0,25-9 2 0 0,0 1 0 0 0,1-1 0 0 0,-17 10 0 0 0,-106 56-708 0 0,128-67 663 0 0,0 1 0 0 0,0 0 1 0 0,0 1-1 0 0,-8 6 0 0 0,-14 12-255 0 0,23-20 351 0 0,-5 3 32 0 0,0 0-2 0 0,7-5-51 0 0,5 0 8 0 0,8-4 54 0 0,71-23 537 0 0,-70 22-431 0 0,0 0-1 0 0,-1-1 1 0 0,1-1 0 0 0,-1 1-1 0 0,10-10 1 0 0,86-73 260 0 0,-84 65-188 0 0,-18 18-145 0 0,0 0-1 0 0,0 1 0 0 0,6-5 0 0 0,21-11 54 0 0,0 2 0 0 0,37-18 1 0 0,0 1-107 0 0,-60 30-29 0 0,0-1 1 0 0,0 0 0 0 0,-1 0-1 0 0,-1-1 1 0 0,1 0 0 0 0,9-14-1 0 0,-5 9 58 0 0,16-18-1 0 0,-19 22 150 0 0,-1 0 0 0 0,0-1 0 0 0,13-21 0 0 0,-14 19 43 0 0,1 1 1 0 0,17-20-1 0 0,6-2-75 0 0,-22 25-152 0 0,27-29-96 0 0,-31 32 128 0 0,4-7-6 0 0,-7 5 54 0 0,8-16 22 0 0,-4 10-74 0 0,2-5 1 0 0,-4 14-8 0 0,2 1-40 0 0,18-10-133 0 0,-12 8 70 0 0,0-1 1 0 0,11-7-1 0 0,-13 6 96 0 0,0-1 25 0 0,-3-1 42 0 0,0 4 11 0 0,6-16 54 0 0,-7 11-108 0 0,5 1-10 0 0,-7 4 22 0 0,1 1 0 0 0,1 0-1 0 0,-1 0 1 0 0,1 0 0 0 0,-1 1 0 0 0,1 0-1 0 0,9-4 1 0 0,-4 3 39 0 0,21-13 0 0 0,-27 15-61 0 0,23-14 0 0 0,-7 0 74 0 0,-19 14-62 0 0,11-11 73 0 0,-12 11 4 0 0,5-8 51 0 0,0-4 12 0 0,2-13-48 0 0,-6 23-104 0 0,7-14 0 0 0,4-2 0 0 0,-10 14 0 0 0,-3 4 0 0 0,1 0 0 0 0,0 1 0 0 0,0-1 0 0 0,0 0 0 0 0,1 1 0 0 0,-1-1 0 0 0,0 1 0 0 0,1-1 0 0 0,-1 1 0 0 0,1 0 0 0 0,-1-1 0 0 0,1 1 0 0 0,-1 0 0 0 0,3-1 0 0 0,5-5 3 0 0,-3 3 2 0 0,0 0 1 0 0,-1 0 0 0 0,0-1-1 0 0,0 0 1 0 0,-1 0 0 0 0,1 0-1 0 0,-1-1 1 0 0,6-9 0 0 0,-3 2-3 0 0,0 0 0 0 0,9-26 0 0 0,-11 24-2 0 0,-3 11 28 0 0,0 0 0 0 0,0-1-1 0 0,0 1 1 0 0,5-8-1 0 0,0-1 72 0 0,26-65 105 0 0,-32 72-177 0 0,1 1-1 0 0,0-1 0 0 0,0 1 1 0 0,1 0-1 0 0,-1-1 0 0 0,1 1 0 0 0,0 0 1 0 0,7-7-1 0 0,7-11-17 0 0,5-4-10 0 0,-3 8 0 0 0,6-2 29 0 0,0-2 6 0 0,-16 13-35 0 0,0-1 0 0 0,0 0-12 0 0,0 1-20 0 0,-4 4 2 0 0,22-18 32 0 0,-17 13-2 0 0,1 2 0 0 0,0-2 0 0 0,0 2 0 0 0,-1 0 0 0 0,1 0 0 0 0,22-19-64 0 0,-10 10 0 0 0,-20 16 64 0 0,0 0 0 0 0,-1 0 0 0 0,1-1 0 0 0,0 1 0 0 0,-1-1 0 0 0,1 0 0 0 0,2-4 0 0 0,0 0 0 0 0,2-4 0 0 0,42-67 0 0 0,-48 77 0 0 0,5-10 0 0 0,1 0 0 0 0,14-17 0 0 0,-3 5 0 0 0,22-26 138 0 0,-37 44-165 0 0,1 1-1 0 0,-1 0 1 0 0,1 0 0 0 0,0 0 0 0 0,9-7 0 0 0,-6 6 36 0 0,20-29 143 0 0,-21 26-98 0 0,-2-1-58 0 0,-1 1-55 0 0,5-11 59 0 0,-7 16 6 0 0,0 0 0 0 0,1 0 0 0 0,0 0 0 0 0,-1 0 1 0 0,1 0-1 0 0,0 1 0 0 0,4-5 0 0 0,17-18-6 0 0,-17 18 0 0 0,-1 1 0 0 0,2-10 0 0 0,-2 6 0 0 0,0-1 0 0 0,2-2 27 0 0,-6 11-4 0 0,2-12-9 0 0,-1 3-14 0 0,-3 2 0 0 0,1-1 0 0 0,1 0 0 0 0,1-3 0 0 0,-3 4 12 0 0,0 7 52 0 0,1-1 12 0 0,-1-6-76 0 0,1 5-64 0 0,8-16 62 0 0,-7 18 40 0 0,7-11 30 0 0,-3 4-4 0 0,-4 7 43 0 0,-3 3-331 0 0,-40 15 213 0 0,37-14 11 0 0,-19 10 0 0 0,-13 10 0 0 0,33-19 0 0 0,-23 7 0 0 0,22-9 0 0 0,-20 9 0 0 0,21-9 0 0 0,-17 12 0 0 0,4 1 0 0 0,14-11 0 0 0,-25 18 0 0 0,16-11 0 0 0,0 1 1 0 0,9-8-2 0 0,-19 23 12 0 0,13-16 32 0 0,0-4-43 0 0,5-3-43 0 0,-7 3 32 0 0,-1 1 11 0 0,2 1 0 0 0,-44 43 0 0 0,50-48 0 0 0,-12 15 0 0 0,3 0 1 0 0,11-10-55 0 0,-6 8 44 0 0,8-15 10 0 0,-1 0 0 0 0,1 0 0 0 0,-1 0 0 0 0,1 0 0 0 0,0 0 0 0 0,-1 0 0 0 0,1 0 0 0 0,0 0 0 0 0,0 0 0 0 0,0 0 0 0 0,0 1 0 0 0,0 0 0 0 0,-1 13-1 0 0,1 0 1 0 0,-1-2 0 0 0,-3-5-10 0 0,2-5-33 0 0,-6 3 32 0 0,1 3 11 0 0,-2 0 0 0 0,2 1 0 0 0,-4 3-30 0 0,0 4-4 0 0,8-15 34 0 0,0 2 0 0 0,-2 14 0 0 0,3-6 0 0 0,-1 1 0 0 0,0 7 0 0 0,-1 0 0 0 0,-1-8 0 0 0,-16 29 0 0 0,19-37 0 0 0,-13 23 0 0 0,-1-7 0 0 0,9-9 0 0 0,-10 14 0 0 0,0-5 0 0 0,-1 2 0 0 0,14-18 0 0 0,-11 16 0 0 0,5-6 0 0 0,-1-1 0 0 0,-8 4 0 0 0,-14 17 0 0 0,-4 1 0 0 0,12-13 0 0 0,13-12 0 0 0,6-4 0 0 0,-1-1 0 0 0,1 0 0 0 0,-15 8 0 0 0,10-8 0 0 0,7-4 0 0 0,1 1 0 0 0,-1-1 0 0 0,1 1 0 0 0,-1 0 0 0 0,1 0 0 0 0,0 0 0 0 0,-1 0 0 0 0,-2 3 0 0 0,-66 38 0 0 0,51-31 3 0 0,-22 15-16 0 0,19-12-41 0 0,-2-3-10 0 0,-22 10-74 0 0,34-17 77 0 0,10-4 33 0 0,0 1 0 0 0,1-1 0 0 0,-1 1 0 0 0,1 0 0 0 0,-1 0 0 0 0,1 0 0 0 0,0 0 0 0 0,0 0 0 0 0,0 1 0 0 0,0-1 0 0 0,0 1 0 0 0,1 0 0 0 0,-1 0-1 0 0,1 0 1 0 0,-1 0 0 0 0,1 1 0 0 0,-3 6 0 0 0,-3 3 24 0 0,6-8-17 0 0,-3 13-7 0 0,-8 20 17 0 0,9-27 11 0 0,4-9 0 0 0,-7 10 0 0 0,-2 1 0 0 0,4-3 0 0 0,-2-1 0 0 0,4-6 0 0 0,1 1 0 0 0,-1 0 0 0 0,1 0 0 0 0,0-1 0 0 0,0 1 0 0 0,1 0 0 0 0,-1 1 0 0 0,1-1 0 0 0,-1 6 0 0 0,2-8 0 0 0,-13 56 54 0 0,6-11-152 0 0,5-30 41 0 0,-1 1 1 0 0,-1-1-1 0 0,-1 0 1 0 0,0 0-1 0 0,-9 19 0 0 0,-6 11 57 0 0,13-33 0 0 0,-1 0 0 0 0,-1-1 0 0 0,0 0 0 0 0,0 0 0 0 0,-1-1 0 0 0,-1-1 0 0 0,-16 14 0 0 0,-132 105 0 0 0,144-119 0 0 0,-94 83 203 0 0,53-43-126 0 0,29-26-101 0 0,2 1 0 0 0,1 0 0 0 0,-39 57 0 0 0,55-71-236 0 0,0 1 0 0 0,1-1 0 0 0,0 1 0 0 0,1 1-1 0 0,0-1 1 0 0,-6 28 0 0 0,12-38 120 0 0,-1 0 1 0 0,2 0-1 0 0,-1-1 0 0 0,0 1 0 0 0,0 0 1 0 0,1 0-1 0 0,0-1 0 0 0,-1 1 0 0 0,1 0 1 0 0,0-1-1 0 0,0 1 0 0 0,1-1 0 0 0,-1 1 1 0 0,0-1-1 0 0,1 1 0 0 0,-1-1 1 0 0,1 0-1 0 0,3 3 0 0 0,0 1-49 0 0,1-1 0 0 0,1 1 0 0 0,-1-2 0 0 0,13 9 0 0 0,-8-8 117 0 0,-1 0 1 0 0,1 0-1 0 0,1-1 1 0 0,-1-1-1 0 0,1 1 1 0 0,-1-2-1 0 0,18 2 0 0 0,86 1-427 0 0,-100-6 488 0 0,548-34 1758 0 0,-129 1-262 0 0,408 31 1219 0 0,308 94-2520 0 0,-731-22-449 0 0,-335-53 26 0 0,20 1-112 0 0,99 23-642 0 0,-191-36 915 0 0,-11-3 33 0 0,-4 0 2 0 0,-32 2 58 0 0,1-1 1 0 0,-53-4 0 0 0,-73-15 399 0 0,38 3-119 0 0,-733-70 1208 0 0,535 51-1179 0 0,-304-36 94 0 0,-213-8-163 0 0,777 74-234 0 0,-1 3-1 0 0,-116 15 0 0 0,168-13-21 0 0,0 0 0 0 0,0 0 0 0 0,1 1 0 0 0,-14 6 0 0 0,21-9 0 0 0,0 1 0 0 0,0-1 0 0 0,0 1 0 0 0,-1 0 0 0 0,1-1 0 0 0,0 1 0 0 0,0 0 0 0 0,0 0 0 0 0,0 0 0 0 0,0 0 0 0 0,-1 1 0 0 0,2-1 0 0 0,0 0 0 0 0,-1 0 0 0 0,1 0 0 0 0,0 0 0 0 0,0 0 0 0 0,0 0 0 0 0,0 0 0 0 0,0 0 0 0 0,0 1 0 0 0,0-1 0 0 0,1 0 0 0 0,-1 0 0 0 0,0 0 0 0 0,0 0 0 0 0,1 0 0 0 0,-1 0 0 0 0,1-1 0 0 0,-1 1 0 0 0,1 0 0 0 0,-1 0 0 0 0,1 0 0 0 0,-1 0 0 0 0,1 0 0 0 0,0-1 0 0 0,0 1 0 0 0,1 1 0 0 0,1 1 0 0 0,0 0 0 0 0,1 0 0 0 0,-1-1 0 0 0,1 1 0 0 0,5 2 0 0 0,5 1 9 0 0,0 0 0 0 0,1-1 0 0 0,-1-1 0 0 0,21 4-1 0 0,65 5 191 0 0,428 13 259 0 0,-238-17-207 0 0,1391 127-200 0 0,-1407-104-914 0 0,100 11-2515 0 0,-261-34 2560 0 0,-111-9 1101 0 0,-6 0-78 0 0,-40-3 361 0 0,1-2 0 0 0,-67-16 0 0 0,35 6-336 0 0,-563-71 32 0 0,395 58-133 0 0,-933-85 1230 0 0,1033 102-1210 0 0,-238-15 124 0 0,3 23-95 0 0,349 4-154 0 0,1 1 1 0 0,0 1-1 0 0,0 2 1 0 0,-35 10-1 0 0,63-15-23 0 0,0 0 0 0 0,0 0 0 0 0,0 0 0 0 0,-1 0 0 0 0,1 0 0 0 0,0 0 0 0 0,0 0 0 0 0,0 0 0 0 0,0 0 0 0 0,0 0 0 0 0,0 0 0 0 0,0 0 0 0 0,0 0 0 0 0,0 0 0 0 0,0 0 0 0 0,0 0 0 0 0,-1 0 0 0 0,1 0 0 0 0,0 0 0 0 0,0 0 0 0 0,0 0 0 0 0,0 1 0 0 0,0-1 0 0 0,0 0 0 0 0,0 0 0 0 0,0 0 0 0 0,0 0 0 0 0,0 0 0 0 0,0 0 0 0 0,0 0 0 0 0,0 0 0 0 0,0 0 0 0 0,0 0 0 0 0,0 0 0 0 0,0 0 0 0 0,0 0 0 0 0,0 1 0 0 0,-1-1 0 0 0,1 0 0 0 0,0 0 0 0 0,0 0 0 0 0,0 0 0 0 0,0 0 0 0 0,0 0 0 0 0,0 0 0 0 0,1 0 0 0 0,-1 0 0 0 0,0 0 0 0 0,0 0 0 0 0,0 1 0 0 0,0-1 0 0 0,0 0 0 0 0,0 0 0 0 0,0 0 0 0 0,0 0 0 0 0,0 0 0 0 0,0 0 0 0 0,0 0 0 0 0,0 0 0 0 0,0 0 0 0 0,0 0 0 0 0,0 0 0 0 0,0 0 0 0 0,2 3 4 0 0,0 0-1 0 0,0 0 0 0 0,0-1 1 0 0,1 1-1 0 0,-1-1 0 0 0,1 0 1 0 0,-1 1-1 0 0,1-1 1 0 0,0 0-1 0 0,0-1 0 0 0,0 1 1 0 0,0 0-1 0 0,0-1 0 0 0,0 0 1 0 0,0 0-1 0 0,6 2 0 0 0,8 1 63 0 0,1-1 0 0 0,18 1 0 0 0,-25-2-38 0 0,376 15 665 0 0,-323-16-588 0 0,1100 5 666 0 0,129 3 24 0 0,-401 18-796 0 0,361 51-136 0 0,-801-56-425 0 0,-340-27 270 0 0,-93 3 122 0 0,0-1 0 0 0,-1-1 0 0 0,32-10 0 0 0,-47 13-15 0 0,-8-12 0 0 0,2 9 187 0 0,0 1 0 0 0,0 0-1 0 0,0 0 1 0 0,0 0 0 0 0,0 0-1 0 0,-1 0 1 0 0,1 1 0 0 0,-1-1-1 0 0,1 1 1 0 0,-9-4 0 0 0,-6-1 14 0 0,-20-7 0 0 0,32 12-17 0 0,-55-16-17 0 0,-66-10 1 0 0,-66-2-40 0 0,141 23 47 0 0,-564-60-92 0 0,-1 30 84 0 0,-487 0 17 0 0,569 22 0 0 0,-110-13 54 0 0,65 6-108 0 0,524 23 65 0 0,119 3 42 0 0,585-32 411 0 0,-182 5 48 0 0,770 17 213 0 0,-2 96-930 0 0,-1056-70 105 0 0,687 91-621 0 0,-349-50 526 0 0,-454-54 75 0 0,1-3 0 0 0,86-5 0 0 0,-146 1-68 0 0,-23-12-348 0 0,2 2 443 0 0,0 2 1 0 0,0 0-1 0 0,-36-11 1 0 0,-84-12 51 0 0,108 25 16 0 0,-915-134-264 0 0,-9 76 210 0 0,856 59 79 0 0,-976-32 0 0 0,662 27 0 0 0,-324 0 0 0 0,412 10 6 0 0,-172 3 52 0 0,170 3-58 0 0,-159 4 0 0 0,388-7-4 0 0,-327 14-136 0 0,306-16-57 0 0,49-1 218 0 0,546-19 332 0 0,0-21-72 0 0,-76 6-248 0 0,-115 12 17 0 0,582-36 7 0 0,-162 34 0 0 0,-4 28 96 0 0,75 35 119 0 0,-477-21-125 0 0,232 19-43 0 0,-142-17-191 0 0,-372-20-161 0 0,0-1-1 0 0,0-1 0 0 0,34-9 1 0 0,-50 11-43 0 0,-15-7-316 0 0,-10-1 392 0 0,0 1-1 0 0,-1 1 1 0 0,-29-3-1 0 0,7 2 38 0 0,-103-23-155 0 0,-136-24 141 0 0,-539-22 289 0 0,-282 57 502 0 0,-5 51-278 0 0,741-18-275 0 0,-1096 30-85 0 0,1293-40 1 0 0,-197-1-297 0 0,300-11 56 0 0,42 4 28 0 0,26 4 53 0 0,6-2-248 0 0,64-15 323 0 0,75-8-1 0 0,77-1 627 0 0,-151 19-349 0 0,781-77 1856 0 0,5 34-915 0 0,705 77-938 0 0,-1115 9-149 0 0,130 9-440 0 0,-458-43-72 0 0,-93-2 86 0 0,-39-7 36 0 0,-12-2 192 0 0,-1 1-1 0 0,0 1 0 0 0,-47-5 0 0 0,46 8 118 0 0,-363-41-61 0 0,-5 17 26 0 0,352 25 106 0 0,-2292-3 538 0 0,2253 11-535 0 0,-429 9 9 0 0,472-15 54 0 0,138-13 0 0 0,663-90 410 0 0,4 35-111 0 0,-607 59-294 0 0,535-21 582 0 0,876 90-139 0 0,-875 17-921 0 0,-550-58 228 0 0,100 13-234 0 0,-70-12 255 0 0,-167-20 112 0 0,-11-2 27 0 0,-14-4 16 0 0,17 6 4 0 0,-53-13 1 0 0,0 2 0 0 0,-95-8 0 0 0,70 10 0 0 0,-354-31-93 0 0,-1 17 5 0 0,-537-4 43 0 0,0 17 15 0 0,-452 9 94 0 0,1199 4-63 0 0,-247 4 52 0 0,92-6 139 0 0,365-2-122 0 0,23 0 129 0 0,27-3-18 0 0,227-17 238 0 0,561-43 240 0 0,-566 46-566 0 0,1438-57-160 0 0,-910 91-381 0 0,-3 35-328 0 0,205 80-177 0 0,-830-98 326 0 0,194 65-1 0 0,-331-89 444 0 0,-16-7 0 0 0,-21 9-505 0 0,9-7 608 0 0,-1 0 0 0 0,0-1 0 0 0,-1 0 0 0 0,1 0 0 0 0,-11 0 0 0 0,-52-2 42 0 0,40 0 37 0 0,-342-10 121 0 0,92 0-34 0 0,-2190 81 2554 0 0,1275 73-1458 0 0,1186-143-1158 0 0,-167 31 293 0 0,137-22-185 0 0,-1 1 1 0 0,-45 20 0 0 0,86-31-131 0 0,1 0 0 0 0,-1 1 0 0 0,1-1 1 0 0,-1 0-1 0 0,1 0 0 0 0,-1 0 1 0 0,1 1-1 0 0,-1-1 0 0 0,1 0 0 0 0,-1 0 1 0 0,1 1-1 0 0,0-1 0 0 0,-1 1 1 0 0,1-1-1 0 0,0 0 0 0 0,-1 1 0 0 0,1-1 1 0 0,0 1-1 0 0,-1-1 0 0 0,1 0 1 0 0,0 1-1 0 0,0-1 0 0 0,-1 2 0 0 0,1-2 2 0 0,1 0-1 0 0,-1 1 1 0 0,0-1-1 0 0,0 1 0 0 0,0-1 1 0 0,1 1-1 0 0,-1-1 1 0 0,0 0-1 0 0,0 1 0 0 0,1-1 1 0 0,-1 1-1 0 0,0-1 0 0 0,1 0 1 0 0,-1 1-1 0 0,0-1 1 0 0,1 0-1 0 0,-1 0 0 0 0,1 1 1 0 0,-1-1-1 0 0,1 0 0 0 0,29 12 78 0 0,-26-11-78 0 0,20 6 22 0 0,2-2 0 0 0,-1 0 0 0 0,1-2 0 0 0,27 1-1 0 0,105-7 163 0 0,-126 2-163 0 0,716-43 796 0 0,132-6-199 0 0,801 65-628 0 0,-723 51-378 0 0,-624-41 300 0 0,142 16-70 0 0,-250-21 81 0 0,179 24-65 0 0,-30-4-128 0 0,-371-40 262 0 0,397 47-1028 0 0,-398-47 810 0 0,-58-15-1308 0 0,-74-10 648 0 0,-58 4 519 0 0,110 13 184 0 0,-880-57 529 0 0,-399 50 1136 0 0,-7 62-482 0 0,868-14-542 0 0,-228 10-53 0 0,684-42-228 0 0,-48-5 511 0 0,91 4-474 0 0,1119-40 242 0 0,6 40-108 0 0,348 64-783 0 0,-720-2 138 0 0,-486-38 247 0 0,530 19-512 0 0,-480-58-69 0 0,-320 15 628 0 0,4 0-10 0 0,-1-1 1 0 0,0 1-1 0 0,0-1 1 0 0,0 0-1 0 0,7-3 1 0 0,-11 4 7 0 0,1 0 0 0 0,-1-1 0 0 0,1 1 1 0 0,-1 0-1 0 0,1-1 0 0 0,-1 1 0 0 0,0 0 0 0 0,1-1 0 0 0,-1 1 0 0 0,0 0 1 0 0,1-1-1 0 0,-1 1 0 0 0,0-1 0 0 0,1 1 0 0 0,-1 0 0 0 0,0-1 1 0 0,0 1-1 0 0,1-1 0 0 0,-1 1 0 0 0,0-1 0 0 0,0 0 0 0 0,0 0-2 0 0,0 0 0 0 0,0 0-1 0 0,0 0 1 0 0,-1 0-1 0 0,1 0 1 0 0,0 0-1 0 0,-1 0 1 0 0,1 1 0 0 0,-1-1-1 0 0,1 0 1 0 0,-1 0-1 0 0,1 0 1 0 0,-1 0-1 0 0,1 1 1 0 0,-2-2 0 0 0,-6-5-30 0 0,0 1 1 0 0,0 0 0 0 0,0 0 0 0 0,-1 1 0 0 0,0 0 0 0 0,0 0 0 0 0,0 1-1 0 0,-16-5 1 0 0,13 4 8 0 0,-158-50-269 0 0,92 31 166 0 0,-510-124-266 0 0,521 133 380 0 0,-1511-224-103 0 0,397 173 376 0 0,-4 60-108 0 0,382 28-150 0 0,80-1 0 0 0,717-21 2 0 0,-140-1-15 0 0,116 0-12 0 0,0-2-1 0 0,-49-11 0 0 0,51 4 26 0 0,27 10 0 0 0,0 0 0 0 0,0 0 0 0 0,0-1 0 0 0,0 1 0 0 0,0-1 0 0 0,0 1 0 0 0,1-1 0 0 0,-1 1 0 0 0,0-1 0 0 0,0 0 0 0 0,0 1 0 0 0,1-1 0 0 0,-1 0 0 0 0,0 1 0 0 0,0-3 0 0 0,1 3 0 0 0,0-1-1 0 0,0 0 0 0 0,0 1 1 0 0,0-1-1 0 0,0 0 1 0 0,0 1-1 0 0,1-1 0 0 0,-1 0 1 0 0,0 1-1 0 0,0-1 0 0 0,1 0 1 0 0,-1 1-1 0 0,0-1 0 0 0,1 0 1 0 0,-1 1-1 0 0,0-1 1 0 0,1 1-1 0 0,-1-1 0 0 0,1 1 1 0 0,-1-1-1 0 0,1 1 0 0 0,0-1 1 0 0,-1 1-1 0 0,2-1 1 0 0,18-11-44 0 0,-18 11 39 0 0,18-9-24 0 0,0 1-1 0 0,1 0 0 0 0,24-5 0 0 0,72-13 72 0 0,-55 13 15 0 0,754-132 366 0 0,13 56-50 0 0,506 57-385 0 0,575 200-502 0 0,-1389-74-400 0 0,-500-89 658 0 0,-17-3-10 0 0,-9 0-48 0 0,-16 2 82 0 0,1-1-1 0 0,-1 0 0 0 0,-30-2 1 0 0,-67-11-7 0 0,54 5 190 0 0,29 3 30 0 0,-744-64-90 0 0,-2 20 225 0 0,-591-14 643 0 0,1338 60-730 0 0,-393-24 407 0 0,-65-3 28 0 0,369 23-368 0 0,-614-23 448 0 0,230 24-295 0 0,265 4-196 0 0,-379 15 71 0 0,533-11-108 0 0,-132-10-1 0 0,217 5-183 0 0,6 1-39 0 0,170-10-415 0 0,388-33 498 0 0,-267 10 144 0 0,-83 9 30 0 0,356-30 86 0 0,-96 21 117 0 0,-279 22-332 0 0,302-8-1179 0 0,-452 20 1026 0 0,-55 5 479 0 0,-8-2-135 0 0,-1 0-1 0 0,0-2 1 0 0,-38 0-1 0 0,18-1-12 0 0,-617 35 469 0 0,491-28-563 0 0,-304 10-90 0 0,-265-19 79 0 0,4-38 111 0 0,701 36-95 0 0,-138-18 126 0 0,141 16-111 0 0,1-1 0 0 0,0-1 0 0 0,-48-21-1 0 0,72 27-6 0 0,0-2 0 0 0,0 1 0 0 0,0 0 0 0 0,0-1 0 0 0,0 0 0 0 0,0 0 0 0 0,-5-5 0 0 0,8 7-12 0 0,1 0 0 0 0,-1 0 0 0 0,0 0 1 0 0,1 0-1 0 0,-1 0 0 0 0,1 0 0 0 0,-1 1 0 0 0,1-1 0 0 0,-1-1 0 0 0,1 1 0 0 0,-1 0 0 0 0,1 0 0 0 0,0 0 0 0 0,0 0 0 0 0,0 0 0 0 0,0 0 0 0 0,0 0 0 0 0,0 0 0 0 0,0 0 0 0 0,0 0 0 0 0,0-1 1 0 0,0 1-1 0 0,0 0 0 0 0,1 0 0 0 0,-1 0 0 0 0,0 0 0 0 0,1 0 0 0 0,-1 0 0 0 0,1 0 0 0 0,-1 0 0 0 0,1 0 0 0 0,0 0 0 0 0,-1 1 0 0 0,1-1 0 0 0,0 0 0 0 0,1-1 0 0 0,3-2 33 0 0,0 0 0 0 0,0 0-1 0 0,0 0 1 0 0,1 1-1 0 0,-1 0 1 0 0,1 0-1 0 0,0 1 1 0 0,7-3 0 0 0,55-13 72 0 0,-43 13-74 0 0,475-82 223 0 0,7 43-40 0 0,1142 44-216 0 0,-1289 24-220 0 0,-108-6-116 0 0,-210-16-46 0 0,0 2-1 0 0,69 16 0 0 0,-106-19 158 0 0,-9 1-158 0 0,-8 3 327 0 0,-1-1 0 0 0,1 0 0 0 0,-1-1-1 0 0,-19 3 1 0 0,-58 2 28 0 0,71-7-5 0 0,-936 36 175 0 0,503-25-154 0 0,-874 10 382 0 0,955-7-113 0 0,297-10-234 0 0,62-5-31 0 0,38 7-195 0 0,29 3 96 0 0,1-3 0 0 0,56 0 0 0 0,118-8 184 0 0,-176 0-58 0 0,466-20 222 0 0,-172 6-94 0 0,828 2-136 0 0,-942 13-16 0 0,245-4-188 0 0,-514 0 449 0 0,11-1-171 0 0,-279-20 584 0 0,202 18-535 0 0,-461-22-109 0 0,260 15-29 0 0,80 4 4 0 0,-311-18-6 0 0,4-19 118 0 0,431 37-107 0 0,-99-14-8 0 0,6-15 10 0 0,180 36 27 0 0,1-1-1 0 0,1 0 1 0 0,-1 0-1 0 0,-15-10 1 0 0,22 12 91 0 0,6 0-1 0 0,3-3-71 0 0,1 0 1 0 0,0 1-1 0 0,0-1 0 0 0,0 2 0 0 0,15-7 0 0 0,46-12 151 0 0,-47 16-151 0 0,80-21 17 0 0,158-21 0 0 0,641-53-406 0 0,-825 95 302 0 0,436-24-196 0 0,-376 27 136 0 0,256-3-564 0 0,-360 6 421 0 0,-17 0-206 0 0,-28 0 129 0 0,-515 13-53 0 0,337-3 356 0 0,-657 17-153 0 0,213-36 347 0 0,620 8-168 0 0,-52-4 124 0 0,-109-20 0 0 0,163 21-138 0 0,-27-9 0 0 0,37 11-1 0 0,-1 0 1 0 0,0-1-1 0 0,1 1 1 0 0,0-1-1 0 0,0 0 0 0 0,0 0 1 0 0,0 0-1 0 0,-6-6 1 0 0,10 9 0 0 0,0 0 0 0 0,0 0 0 0 0,0 0 0 0 0,0 0 0 0 0,0 0-1 0 0,0 0 1 0 0,0 0 0 0 0,0-1 0 0 0,0 1 0 0 0,0 0 0 0 0,0 0 0 0 0,-1 0 0 0 0,1 0 0 0 0,0 0 0 0 0,0 0 0 0 0,0 0 0 0 0,0-1 0 0 0,0 1 0 0 0,0 0 0 0 0,0 0 0 0 0,0 0 0 0 0,0 0 0 0 0,0 0 0 0 0,0 0 0 0 0,0 0 0 0 0,0-1 0 0 0,0 1 0 0 0,0 0 0 0 0,0 0 0 0 0,0 0 0 0 0,0 0 0 0 0,1 0 0 0 0,-1 0 0 0 0,0 0 0 0 0,0-1-1 0 0,0 1 1 0 0,0 0 0 0 0,0 0 0 0 0,0 0 0 0 0,2-3 55 0 0,0-1 0 0 0,1 1 0 0 0,-1 0 0 0 0,0 0 0 0 0,1 1 0 0 0,0-1 0 0 0,0 0 0 0 0,0 1 0 0 0,0 0 0 0 0,0 0 0 0 0,0 0 0 0 0,6-3 0 0 0,6-2 82 0 0,26-7 1 0 0,-32 11-112 0 0,320-82 167 0 0,7 28-46 0 0,-270 46-146 0 0,530-71-1371 0 0,-238 35 613 0 0,-315 41 567 0 0,-40 6 243 0 0,-6 0 124 0 0,-110 12 414 0 0,-210 18-314 0 0,146-17-349 0 0,-414 16 118 0 0,581-29-47 0 0,-7 0 22 0 0,0 0 0 0 0,0-1 0 0 0,1 0-1 0 0,-1-1 1 0 0,-20-6 0 0 0,36 7 143 0 0,1-1-65 0 0,2-1-59 0 0,0 0-1 0 0,-1 0 1 0 0,1 0-1 0 0,0 1 1 0 0,1-1-1 0 0,-1 1 0 0 0,0-1 1 0 0,1 1-1 0 0,-1 0 1 0 0,1 0-1 0 0,0 0 1 0 0,0 0-1 0 0,-1 1 1 0 0,1-1-1 0 0,0 1 1 0 0,5-2-1 0 0,9-3 89 0 0,32-6-1 0 0,-48 11-133 0 0,249-39 65 0 0,-140 25-52 0 0,391-39-92 0 0,-371 43 31 0 0,-118 10 12 0 0,57-5-484 0 0,95-21 0 0 0,-172 21 361 0 0,2 5 175 0 0,0 0-1 0 0,0 0 1 0 0,1 1-1 0 0,-1 0 1 0 0,0 0-1 0 0,0 0 1 0 0,0 0-1 0 0,-11 4 1 0 0,-3-1-3 0 0,-236 17 156 0 0,101-10-156 0 0,-163 18 122 0 0,-270 19 95 0 0,502-47 32 0 0,87 0-252 0 0,0 0 1 0 0,0 0-1 0 0,1-1 1 0 0,-1 1-1 0 0,0 0 1 0 0,0-1-1 0 0,0 1 1 0 0,0-1-1 0 0,0 1 1 0 0,2-2-1 0 0,4-2-5 0 0,21-5-182 0 0,0 2 0 0 0,52-8 0 0 0,61 2-647 0 0,-91 9 516 0 0,209-23-1928 0 0,-143 13 1314 0 0,-113 14 834 0 0,-64 22 727 0 0,-52 2-487 0 0,-120 9 1 0 0,47-8-71 0 0,52-2-60 0 0,-89 13 22 0 0,215-34-46 0 0,5-2 6 0 0,1 1-1 0 0,-1-1 1 0 0,1 0 0 0 0,-1 0 0 0 0,0 0-1 0 0,1 0 1 0 0,-1-1 0 0 0,-6 0 660 0 0,15-10-257 0 0,-4 9-393 0 0,1 0 0 0 0,-1 0 0 0 0,0 0 0 0 0,1 0 0 0 0,-1 1-1 0 0,1-1 1 0 0,-1 1 0 0 0,1-1 0 0 0,0 1 0 0 0,3-1 0 0 0,33-8 50 0 0,-28 8-60 0 0,352-66-1348 0 0,-293 57 834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6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7338 193 1839 0 0,'3'-1'134'0'0,"20"-9"70"0"0,-17 7-7 0 0,0 0 0 0 0,0 0 0 0 0,-1 0 0 0 0,7-5 0 0 0,7-5-232 0 0,14-7 51 0 0,5 2 4178 0 0,-41 19-3988 0 0,-24 3 293 0 0,-1-1-1 0 0,0-1 0 0 0,-28-3 1 0 0,-35 3 130 0 0,-346 11-252 0 0,341-9-270 0 0,-1 4 0 0 0,-161 34-1 0 0,226-35-100 0 0,-101 17 67 0 0,131-24 64 0 0,5 1-73 0 0,35 0 165 0 0,0-1 1 0 0,63-9-1 0 0,-11 0-213 0 0,258 7-67 0 0,-71 4 14 0 0,-148-13 37 0 0,-115 9 0 0 0,-1-3 0 0 0,3-3-2 0 0,-14 5 4 0 0,-1 1 9 0 0,0 1-6 0 0,-1 0 0 0 0,1 1 0 0 0,-1-1 0 0 0,1 0 0 0 0,-1 0 0 0 0,1 1 0 0 0,-1-1 0 0 0,0 0 0 0 0,0 0 0 0 0,1 0 0 0 0,-1 0 0 0 0,0 0 0 0 0,0 1 0 0 0,0-1 0 0 0,0 0 0 0 0,0 0 0 0 0,0 0 0 0 0,0 0 0 0 0,0 0 0 0 0,0 0 0 0 0,0 0 0 0 0,0 1 0 0 0,0-1 0 0 0,-1 0 0 0 0,1 0 0 0 0,0 0 0 0 0,-1 0 0 0 0,1 1 0 0 0,-1-1 0 0 0,1 0 0 0 0,-1 0 0 0 0,1 1 0 0 0,-1-1 0 0 0,0 0 0 0 0,-2-2 17 0 0,1 0 1 0 0,0 1 0 0 0,-1-1-1 0 0,0 1 1 0 0,1 0 0 0 0,-6-3-1 0 0,-13-4-70 0 0,-1 0-1 0 0,0 2 1 0 0,0 1-1 0 0,-42-7 0 0 0,19 4 12 0 0,17 3 32 0 0,2 0-10 0 0,1 1 1 0 0,0 1-1 0 0,-27 0 0 0 0,222 20 178 0 0,-90-9-191 0 0,16 1-160 0 0,35-10 196 0 0,-129 2 172 0 0,-4-1-128 0 0,-6-2-73 0 0,-1 1 0 0 0,1 0 0 0 0,-1 0 0 0 0,1 1 0 0 0,-1 0 0 0 0,0 0-1 0 0,-10 1 1 0 0,-65 7-93 0 0,-178 44 54 0 0,187-34 46 0 0,-48 5-40 0 0,37-8 38 0 0,72-13-79 0 0,0 0-1 0 0,1 0 1 0 0,-1-2 0 0 0,-14-1-1 0 0,10 0 103 0 0,-27 2-1 0 0,0 5-6 0 0,-66 16 0 0 0,92-17 22 0 0,1-1-1 0 0,-36 1 0 0 0,-54-10 43 0 0,-259 17-64 0 0,307-7 0 0 0,-75-6 0 0 0,31-5 0 0 0,-77 1 0 0 0,-65-3 0 0 0,237 7 0 0 0,-21 0 0 0 0,-111 14-27 0 0,50-2-74 0 0,9-10 155 0 0,-146 2-44 0 0,205-2-15 0 0,-11 0 40 0 0,-46 6-1 0 0,-50 2-44 0 0,123-7-25 0 0,-14 1 20 0 0,3-3 11 0 0,-71 6 4 0 0,-30 16 0 0 0,106-19 0 0 0,-1 0 0 0 0,0-1 0 0 0,-26-1 0 0 0,-78 6 0 0 0,56-2 0 0 0,-50 10 0 0 0,78-10-2 0 0,19-2 18 0 0,0 0 1 0 0,0-1 0 0 0,-24-2-1 0 0,-1 2-16 0 0,30-1-1 0 0,-3 0-1 0 0,-1 1 0 0 0,1 0-1 0 0,-18 4 1 0 0,22-3-25 0 0,-21 2 0 0 0,18-2 27 0 0,-20 3 0 0 0,8-3 3 0 0,11-2 28 0 0,-6 0-1 0 0,-21 0-30 0 0,-87-2-63 0 0,79 2 62 0 0,-61-1 55 0 0,49 9-44 0 0,29-5-9 0 0,24-2-4 0 0,0-1 0 0 0,0 1 0 0 0,0-1 1 0 0,0 0-1 0 0,-11-2 0 0 0,13 0-28 0 0,-15 0-49 0 0,7 1 15 0 0,-42-2-127 0 0,28 0 150 0 0,17 2 38 0 0,-1 0-1 0 0,1 0 1 0 0,0 1 0 0 0,-19 2-1 0 0,22-1 5 0 0,0 0 0 0 0,0 0 0 0 0,0-1 0 0 0,-10 0 0 0 0,-19-1 0 0 0,31 1 0 0 0,-18 2 0 0 0,-23 1 0 0 0,-1-1 0 0 0,-58-7 0 0 0,81 4 0 0 0,-68 3 0 0 0,68-1 0 0 0,-1 0 0 0 0,-42-4 0 0 0,60 2 0 0 0,-17 0 0 0 0,16 1 0 0 0,-61 3 0 0 0,-29-9 0 0 0,70 5 0 0 0,15 0 0 0 0,0 1 0 0 0,-13 1 0 0 0,13 0 0 0 0,0-1 0 0 0,-14-1 0 0 0,-4 0 0 0 0,-92-6 0 0 0,40 1 0 0 0,53 4 0 0 0,-67 0-10 0 0,45 0-50 0 0,10-1 2 0 0,-6 1 58 0 0,-51 0-10 0 0,51 3-368 0 0,-43-1-890 0 0,42 3 1255 0 0,44-3-3 0 0,-16-2-35 0 0,17 1 51 0 0,0-1 0 0 0,-13 2 0 0 0,-10 5 0 0 0,22-5 0 0 0,-14 0 0 0 0,11-1 0 0 0,-3 1 0 0 0,-18 2 0 0 0,6-2 0 0 0,-1 1 0 0 0,13 1 0 0 0,0 1 0 0 0,1-1 11 0 0,-37 5 42 0 0,33-5-53 0 0,-2 3 0 0 0,12-3 0 0 0,4-1 0 0 0,-1 0 0 0 0,0-1 0 0 0,0 1 0 0 0,0-1 0 0 0,0 1 0 0 0,0-1 0 0 0,-1 1 0 0 0,1-1 0 0 0,0 1 0 0 0,0-1 0 0 0,0 0 0 0 0,0 0 0 0 0,0 1 0 0 0,-1-1 0 0 0,0 0 0 0 0,-23-2 0 0 0,12 5 12 0 0,-14 2 59 0 0,22-5-47 0 0,-16 4 5 0 0,17-3-29 0 0,-10 5 0 0 0,-4 3 0 0 0,5-5 0 0 0,0 0 0 0 0,1 2 0 0 0,-1 0 0 0 0,-35 18 0 0 0,25-13 0 0 0,-24 16 0 0 0,43-25 0 0 0,0-1 0 0 0,1 1 0 0 0,-1 0 0 0 0,0 1 0 0 0,-5 4 0 0 0,-2 0 0 0 0,-53 19-44 0 0,17-9 16 0 0,39-12 28 0 0,5-4 0 0 0,0 0 0 0 0,1 1 0 0 0,-1-1 0 0 0,0 0 0 0 0,0-1 0 0 0,0 1 0 0 0,0 0 0 0 0,0-1 0 0 0,0 0 0 0 0,0 1 0 0 0,0-1 0 0 0,-5-1 0 0 0,-4 1 0 0 0,-1 2 0 0 0,1 1 0 0 0,0-2 0 0 0,2-1-12 0 0,8 0-52 0 0,4-2-12 0 0,14-8 59 0 0,-13 9 18 0 0,17-5-1 0 0,-11 4-2 0 0,-4 0-8 0 0,0 0-1 0 0,0 0 1 0 0,0 0 0 0 0,9-6 0 0 0,-5 4 0 0 0,23-14 9 0 0,-25 14 1 0 0,-4 2 0 0 0,0 0 0 0 0,0 0 0 0 0,0 0 0 0 0,0-1 0 0 0,-1 1 0 0 0,1-1 0 0 0,3-5 0 0 0,0 2 2 0 0,-4 2 9 0 0,1 1 1 0 0,0-1-1 0 0,0 1 1 0 0,1 0-1 0 0,5-4 1 0 0,-4 2 22 0 0,24-14 72 0 0,9-2-53 0 0,-25 13-53 0 0,8-2 3 0 0,-17 8-11 0 0,22-15-59 0 0,-6 1 67 0 0,-8 9 0 0 0,-1 0 12 0 0,-7 6 36 0 0,7-3-36 0 0,2-1-24 0 0,1 0-36 0 0,-2-1 36 0 0,0 0 12 0 0,-1-2 12 0 0,0 2 36 0 0,1-1-36 0 0,-2 0 0 0 0,1 4 23 0 0,-8 2-88 0 0,-1 1-21 0 0,10-1 14 0 0,1 0 60 0 0,-9 1 62 0 0,6 0-10 0 0,-5 0-92 0 0,7-1 26 0 0,5 2 14 0 0,-1 0 0 0 0,-2-1 0 0 0,1-1 0 0 0,0 1 0 0 0,-1 1 0 0 0,1 0 0 0 0,0-1 0 0 0,61-2 64 0 0,-44 3 0 0 0,-2 2-64 0 0,-16-1 0 0 0,3-1 0 0 0,59 10 0 0 0,-60-9 0 0 0,5-2 34 0 0,17 1 12 0 0,-24 0-46 0 0,1 2 0 0 0,0-2 0 0 0,-2 2-12 0 0,-8-2-36 0 0,9 0 36 0 0,1-1 12 0 0,-1 0 0 0 0,1 2 0 0 0,-1-2 0 0 0,1 0 0 0 0,-1-2 0 0 0,1 0 0 0 0,5 0 51 0 0,-19 1 6 0 0,24 3 67 0 0,12-2 66 0 0,11 3-60 0 0,-34-3-130 0 0,1 0 0 0 0,16-3-4 0 0,20 3 256 0 0,-42 0-212 0 0,7 0-40 0 0,48 0 0 0 0,-58 0 0 0 0,21-4 0 0 0,-12 2 0 0 0,0 0 0 0 0,0 1 0 0 0,0 1 0 0 0,-1 1 0 0 0,1 1 0 0 0,-1 1 0 0 0,0 0 0 0 0,18 0 0 0 0,-17-1 0 0 0,7-1 0 0 0,-17-3 0 0 0,44 1 0 0 0,-34 1 0 0 0,-12 0-2 0 0,14 1 7 0 0,-13 1-13 0 0,28 3-59 0 0,-16-2 67 0 0,-1-1 0 0 0,0-2 0 0 0,-1 1 0 0 0,1 0 0 0 0,-1 1 0 0 0,1-1 0 0 0,-1 1 0 0 0,1-1 0 0 0,-1 1 0 0 0,1-4 0 0 0,0 1 0 0 0,-1 0 0 0 0,1 1 0 0 0,-1 1 0 0 0,1 0 0 0 0,4 2 0 0 0,-18-2 0 0 0,47 4 0 0 0,-18-2-64 0 0,-15-3 64 0 0,-1 0 0 0 0,1-2 0 0 0,-1-1 0 0 0,1 1 0 0 0,-1 0 0 0 0,1 0 0 0 0,1 2 0 0 0,-1-2 11 0 0,-1 2 44 0 0,1-2-10 0 0,0 1-86 0 0,-1-1 41 0 0,2 1 41 0 0,-1 0-93 0 0,0-1-29 0 0,-3 1 47 0 0,-3 0-76 0 0,10-3-11 0 0,-14 3 83 0 0,25-6 27 0 0,-16 5 11 0 0,0 0 0 0 0,1 0 0 0 0,-3 1-10 0 0,34-5-172 0 0,-31 4 182 0 0,-1 0 0 0 0,1 0 0 0 0,-1 0 0 0 0,1 1 0 0 0,-2 1 0 0 0,-3 0 11 0 0,23 0 130 0 0,-18-1-141 0 0,-1 0 0 0 0,1-3 0 0 0,-1 1 0 0 0,-3 0-14 0 0,-3 0-32 0 0,-7 3 7 0 0,26-2 232 0 0,0-3-119 0 0,3-1-127 0 0,-15 3 42 0 0,-2-1 22 0 0,-1 3 46 0 0,-7 0 13 0 0,8-1-72 0 0,2 1-62 0 0,1-1 48 0 0,-2 0 16 0 0,0 0 0 0 0,0 0 0 0 0,1 1 0 0 0,-3-1-12 0 0,-7 1-36 0 0,9 0 36 0 0,0-1 12 0 0,-1 0 0 0 0,0-1 0 0 0,1 1 0 0 0,1 2 11 0 0,-3 0 21 0 0,-7 0-64 0 0,7-1 21 0 0,3 0 11 0 0,-1-1 0 0 0,1-1 0 0 0,-1 0 0 0 0,1 0 0 0 0,-1 2 0 0 0,1 1 0 0 0,0 1 0 0 0,-3 1-10 0 0,-7-2-33 0 0,7 3 22 0 0,2-2-22 0 0,-2 0 22 0 0,-7 0-22 0 0,7 0 32 0 0,3 1 11 0 0,0 2 0 0 0,-1-1 0 0 0,1 1 0 0 0,-1-2 0 0 0,1 1 0 0 0,1-1 0 0 0,46 7 0 0 0,-31-5 0 0 0,-15-4 0 0 0,6 3 30 0 0,18-2 4 0 0,-9 0 14 0 0,-6-4 161 0 0,-19 3-180 0 0,-1-1-44 0 0,19 0-56 0 0,-2 1 71 0 0,-20 0 0 0 0,36-3 0 0 0,-19 1 0 0 0,-17 2 0 0 0,35 1 0 0 0,22-1 0 0 0,-45 0 0 0 0,1 0 0 0 0,-1 0 0 0 0,1 1 0 0 0,-1 0 0 0 0,7-1 27 0 0,-18-1-2 0 0,32 0-13 0 0,-21 1-12 0 0,1-2 0 0 0,-1 1 0 0 0,1 0 0 0 0,-1 0 0 0 0,1-1 0 0 0,18-2 160 0 0,25 3 160 0 0,-44 1-320 0 0,1 0 0 0 0,0 1 0 0 0,-1-1 0 0 0,1 0 0 0 0,5-2 4 0 0,-18 1-10 0 0,2-1 14 0 0,30 2 50 0 0,-3 0-58 0 0,1 0 0 0 0,27 2 0 0 0,15 3 0 0 0,-51-2 0 0 0,0-2 0 0 0,8-1 0 0 0,-17 0 0 0 0,1 0 0 0 0,1 0 0 0 0,-1-2 0 0 0,6 1 0 0 0,-17 0 0 0 0,30-8 0 0 0,22-4 199 0 0,-53 11-212 0 0,21 1-165 0 0,-10 1 178 0 0,1-1 0 0 0,-1 0 0 0 0,10-2 19 0 0,-12 1 81 0 0,11-4-19 0 0,-2 2-170 0 0,18-7 178 0 0,-10 2-153 0 0,-9 3 43 0 0,-18 5 23 0 0,32-3 55 0 0,-14 0-46 0 0,21 1-30 0 0,-26 3 29 0 0,0-1-10 0 0,0 1 0 0 0,-3 1-10 0 0,22 1-44 0 0,-4 2 54 0 0,-13-3 0 0 0,-1 0 0 0 0,0 0 0 0 0,-1 0 0 0 0,1-1 0 0 0,60 1 60 0 0,-61-1-142 0 0,0 0 64 0 0,0-1 18 0 0,0 0 0 0 0,0 1 0 0 0,44-4 96 0 0,-39 3-67 0 0,21-5 20 0 0,-26 4 15 0 0,-1 0-8 0 0,-3 0-35 0 0,-6 0 22 0 0,7-1-33 0 0,2-2-10 0 0,1-1 0 0 0,-2 1 0 0 0,5-1-3 0 0,18-3 70 0 0,7 2-3 0 0,-37 4-31 0 0,4 0 53 0 0,31-4 41 0 0,-26 6-106 0 0,-1-1 22 0 0,0 0-33 0 0,0 0-10 0 0,0 0 0 0 0,1 0 0 0 0,4-1 31 0 0,-15 1-19 0 0,24-5 9 0 0,26-2 254 0 0,-24 5-244 0 0,-16 3-90 0 0,1 1 44 0 0,4 1 15 0 0,-18-1 0 0 0,48-2 0 0 0,-35 3 0 0 0,1 0 0 0 0,-1-1 0 0 0,0 0 0 0 0,0 0 0 0 0,0 0 0 0 0,0 2 0 0 0,1 1 0 0 0,29 6 64 0 0,-22-6-98 0 0,-1-3 4 0 0,7 3 30 0 0,2-1 0 0 0,26 0 0 0 0,-11-4 0 0 0,101 6 259 0 0,245 39 0 0 0,-200-7-167 0 0,158 19 106 0 0,-271-46-198 0 0,-63-7 0 0 0,-4 0-18 0 0,-9-2-72 0 0,-9 7-353 0 0,2-2 411 0 0,0-1 0 0 0,0 0 0 0 0,-1 0 1 0 0,1 0-1 0 0,-1-1 0 0 0,-9 4 0 0 0,-49 17-171 0 0,34-13 132 0 0,-188 73-89 0 0,156-57 71 0 0,-60 35 0 0 0,79-39 91 0 0,-30 15-23 0 0,-1-3 0 0 0,-145 45-1 0 0,-48 8 22 0 0,-49 14 0 0 0,-98-6-69 0 0,307-78 72 0 0,-209 9-1 0 0,-344-25-2 0 0,475-2 0 0 0,-902-29 168 0 0,594-7-88 0 0,-209 5-80 0 0,410 41 0 0 0,210-5 0 0 0,-279 26-148 0 0,241-19-34 0 0,97-10 175 0 0,-98 10-1895 0 0,-168-4 0 0 0,90-18 419 0 0,162 7 1187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78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1 146 3623 0 0,'0'0'160'0'0,"18"-13"32"0"0,2 1-192 0 0,3-3 0 0 0,6 2 0 0 0,2-1 0 0 0,2-1 160 0 0,5 1 0 0 0,4-3-8 0 0,-2 3 0 0 0,0-4-256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4.4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610 93 919 0 0,'9'-13'67'0'0,"2"-5"-52"0"0,-11 12-17 0 0,-17-27 4195 0 0,16 32-4003 0 0,0 0 1 0 0,-1 1-1 0 0,1-1 1 0 0,-1 0-1 0 0,-1 0 1 0 0,-6-2 317 0 0,-1 0 0 0 0,1 0 0 0 0,-11-2 0 0 0,8 3-344 0 0,1 1 0 0 0,-1 0 0 0 0,0 1-1 0 0,-17 2 1 0 0,-49 9-18 0 0,32-3-73 0 0,-93 7-121 0 0,-26 4-2 0 0,155-18 28 0 0,6 0 13 0 0,-1 0-1 0 0,0 0 0 0 0,1 0 1 0 0,-1 1-1 0 0,0-1 1 0 0,-5 4-1 0 0,8-4-134 0 0,17 6-973 0 0,-3-3 1020 0 0,0 0 0 0 0,0-1 0 0 0,0 0 0 0 0,1-1 0 0 0,0 0 0 0 0,24-1 0 0 0,62 4-19 0 0,56 0 20 0 0,-86-7 90 0 0,171-1 71 0 0,-195 6-13 0 0,378 8 682 0 0,-36 7-520 0 0,-76 1-388 0 0,-2-6-530 0 0,-270-10 674 0 0,-63-6 671 0 0,10 1-386 0 0,-25-1-1 0 0,-81 7 40 0 0,-23 1-212 0 0,42-8-80 0 0,-291 6 68 0 0,126 17-70 0 0,258-20 1 0 0,-10 2 2 0 0,0 0 1 0 0,-20 6-1 0 0,58-1 116 0 0,13 0-45 0 0,1-2 0 0 0,43 1 0 0 0,71-6 9 0 0,-20 0 2 0 0,-97 1-71 0 0,411 6 190 0 0,92-1 382 0 0,-328-2-340 0 0,189 8 214 0 0,-88-3-255 0 0,1109 53-196 0 0,-1302-56-67 0 0,736 58-940 0 0,-389-25 400 0 0,-337-32 584 0 0,-114-6 18 0 0,-11-2 12 0 0,-18-2 40 0 0,14 2-29 0 0,-425-62 246 0 0,-1107-81-542 0 0,-8 99-547 0 0,1274 43 59 0 0,156-2 319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5.13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2594 111 4143 0 0,'71'-8'215'0'0,"483"-44"1158"0"0,-230 37-2 0 0,86-3-170 0 0,-211 13-787 0 0,575-2 204 0 0,207 37-1555 0 0,-920-27 737 0 0,326 22-1584 0 0,-129 2-1183 0 0,-255-27 2629 0 0,-38-2 997 0 0,-61-11 0 0 0,51 6-319 0 0,-365-29 377 0 0,195 22-578 0 0,-306-5 293 0 0,374 20-278 0 0,-551 12 435 0 0,585-8-437 0 0,-250 19 583 0 0,270-16-497 0 0,90-8 54 0 0,8 0-132 0 0,107 2 379 0 0,-42-2-334 0 0,256-3 58 0 0,93 2-262 0 0,270 47 14 0 0,-598-35 49 0 0,275 45 184 0 0,-335-49-189 0 0,-30-7-58 0 0,0 1 0 0 0,0-1 0 0 0,0 0 0 0 0,0 0 0 0 0,0 1 0 0 0,0-1 0 0 0,0 1 0 0 0,0-1-1 0 0,0 1 1 0 0,0-1 0 0 0,0 1 0 0 0,-1-1 0 0 0,1 1 0 0 0,1 1 0 0 0,-2-1-1 0 0,-1-1-1 0 0,1 1 1 0 0,0-1-1 0 0,-1 1 1 0 0,1-1-1 0 0,0 1 1 0 0,-1-1-1 0 0,1 1 1 0 0,-1-1-1 0 0,1 0 1 0 0,-1 1-1 0 0,1-1 1 0 0,-1 0-1 0 0,1 1 1 0 0,-1-1-1 0 0,1 0 1 0 0,-1 1-1 0 0,0-1 1 0 0,1 0-1 0 0,-1 0 1 0 0,1 0-1 0 0,-1 0 1 0 0,0 0-1 0 0,-19 6-63 0 0,0-2 0 0 0,-1-1 0 0 0,-37 2 0 0 0,17-2-12 0 0,-559 44-102 0 0,-13 0 68 0 0,-408 48 478 0 0,-878 105-120 0 0,1009-100-173 0 0,780-89-252 0 0,-1-4 0 0 0,-156-11 0 0 0,203-1-623 0 0,-104-22 0 0 0,155 23 755 0 0,1 0-1 0 0,0-1 0 0 0,-1-1 0 0 0,-11-6 0 0 0,24 11 51 0 0,-1 1 0 0 0,0 0 0 0 0,1-1 0 0 0,-1 1 0 0 0,0 0-1 0 0,1-1 1 0 0,-1 1 0 0 0,1-1 0 0 0,-1 1 0 0 0,1-1 0 0 0,-1 1 0 0 0,1-1 0 0 0,-1 1 0 0 0,1-1 0 0 0,-1 1 0 0 0,1-1-1 0 0,0 0 1 0 0,-1 1 0 0 0,1-1 0 0 0,0 0 0 0 0,0 1 0 0 0,-1-1 0 0 0,1 0 0 0 0,0 1 0 0 0,0-1 0 0 0,0 0-1 0 0,0-1 1 0 0,0 1 14 0 0,1 0 0 0 0,-1 0 0 0 0,1 0-1 0 0,-1 0 1 0 0,1 0 0 0 0,0 0 0 0 0,-1 0-1 0 0,1 0 1 0 0,0 1 0 0 0,0-1 0 0 0,0 0-1 0 0,-1 0 1 0 0,1 0 0 0 0,2 0 0 0 0,3-3 61 0 0,0 1 1 0 0,1 0-1 0 0,-1 0 1 0 0,8-2-1 0 0,180-35-976 0 0,-64 16 311 0 0,-101 17 354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04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3615 353 1839 0 0,'0'0'83'0'0,"-1"-1"-6"0"0,-3-3-148 0 0,-34-32 1256 0 0,34 34-998 0 0,-1-1 1 0 0,1 0 0 0 0,0 1 0 0 0,-1 0 0 0 0,0 0 0 0 0,-8-3-1 0 0,-11-1-173 0 0,-45-11 110 0 0,-86-15 438 0 0,137 28-519 0 0,1-1 0 0 0,-1 0 0 0 0,-16-9 0 0 0,32 14 37 0 0,1-1 0 0 0,0 1 0 0 0,-1-1 0 0 0,1 0 0 0 0,0 1 0 0 0,-1-1 0 0 0,1 0 0 0 0,0 0 0 0 0,0 0 0 0 0,0 0 0 0 0,0 0 0 0 0,0 0 0 0 0,0-1 0 0 0,0 1 0 0 0,0 0 0 0 0,0 0 0 0 0,0-1-1 0 0,-1-2 1 0 0,2 1 20 0 0,1 1 1 0 0,-1-1-1 0 0,0 0 0 0 0,1 0 0 0 0,-1 0 0 0 0,1 0 0 0 0,0 1 0 0 0,0-1 0 0 0,0 0 0 0 0,0 1 0 0 0,1-1 0 0 0,-1 1 0 0 0,1-1 0 0 0,2-2 0 0 0,2-6-100 0 0,-2 0 0 0 0,-4-2 0 0 0,0 10 10 0 0,-1 1-1 0 0,0-1 0 0 0,1 0 1 0 0,-1 1-1 0 0,0-1 1 0 0,0 0-1 0 0,0 1 0 0 0,-1-1 1 0 0,1 1-1 0 0,-1 0 0 0 0,1-1 1 0 0,-1 1-1 0 0,0 0 1 0 0,0 0-1 0 0,0 0 0 0 0,0 0 1 0 0,-2-2-1 0 0,0 2 28 0 0,0 0 0 0 0,0 0 0 0 0,-1 0 1 0 0,1 0-1 0 0,0 0 0 0 0,0 1 0 0 0,-1 0 0 0 0,1 0 0 0 0,-9-1 0 0 0,2 2 23 0 0,0 0 0 0 0,1 0 0 0 0,-1 1 0 0 0,0 0 0 0 0,0 1 0 0 0,1 0 0 0 0,-1 1 0 0 0,-13 5 0 0 0,3 2-67 0 0,-21 13-1 0 0,27-14-85 0 0,13-8-1 0 0,-5 4-555 0 0,18-10 52 0 0,-5 2 597 0 0,-3 1 0 0 0,0 1 0 0 0,-1-1 0 0 0,1 0 0 0 0,-1 0 0 0 0,0 0 0 0 0,1 0 0 0 0,-1 0 0 0 0,0-1 0 0 0,0 1 0 0 0,2-4 0 0 0,0 2-13 0 0,6-14-48 0 0,-9 15 18 0 0,2-8 32 0 0,-3 2-5 0 0,0 7-58 0 0,-1 1 15 0 0,-1 1 56 0 0,0-1-1 0 0,1 0 1 0 0,-1 1-1 0 0,0-1 1 0 0,0 1-1 0 0,0 0 0 0 0,0 0 1 0 0,1 0-1 0 0,-1 0 1 0 0,0 0-1 0 0,0 0 1 0 0,0 0-1 0 0,0 0 1 0 0,0 1-1 0 0,1-1 1 0 0,-1 1-1 0 0,0-1 1 0 0,-2 2-1 0 0,-5 1-4 0 0,-17 3-2 0 0,-8 5-33 0 0,29-9 39 0 0,0 0 3 0 0,-1 0 0 0 0,1 0 1 0 0,-1 0-1 0 0,0-1 0 0 0,0 1 0 0 0,0-2 0 0 0,-8 2 0 0 0,8-3 1 0 0,-22 3 0 0 0,4 2-53 0 0,-3-3 42 0 0,13 0 11 0 0,1 4 0 0 0,4 3-10 0 0,7-7-54 0 0,9 5-606 0 0,-6-5 631 0 0,0 0-1 0 0,0 0 0 0 0,0 0 0 0 0,0 0 0 0 0,0-1 0 0 0,0 1 0 0 0,0 0 0 0 0,0-1 0 0 0,0 1 0 0 0,1-1 0 0 0,-1 1 0 0 0,0-1 0 0 0,0 1 0 0 0,1-1 0 0 0,-1 0 1 0 0,0 1-1 0 0,1-1 0 0 0,0 0 0 0 0,8 0-6 0 0,-4 0 32 0 0,0 0 0 0 0,0-1 0 0 0,0 1 0 0 0,1-1 0 0 0,-1 0 0 0 0,0-1 0 0 0,0 0 0 0 0,0 0 0 0 0,8-4 0 0 0,-9 4 18 0 0,0-1 0 0 0,0 1-1 0 0,-1-1 1 0 0,1-1-1 0 0,-1 1 1 0 0,0 0 0 0 0,1-1-1 0 0,-2 0 1 0 0,1 0 0 0 0,5-7-1 0 0,7-8 11 0 0,-3-1 1094 0 0,-16 18-853 0 0,3 1-245 0 0,0 1 1 0 0,0 0-1 0 0,0 0 1 0 0,-1-1-1 0 0,1 1 1 0 0,0 0-1 0 0,0 0 1 0 0,0-1-1 0 0,0 1 1 0 0,0 0-1 0 0,-1 0 1 0 0,1 0-1 0 0,0-1 1 0 0,0 1-1 0 0,0 0 1 0 0,-1 0-1 0 0,1 0 1 0 0,0 0-1 0 0,0-1 0 0 0,-1 1 1 0 0,1 0-1 0 0,0 0 1 0 0,0 0-1 0 0,-1 0 1 0 0,1 0-1 0 0,0 0 1 0 0,0 0-1 0 0,-1 0 1 0 0,1 0-1 0 0,-1 0 1 0 0,-1-1-4 0 0,-20 2 7 0 0,13 0 8 0 0,1 1 0 0 0,-14 5 0 0 0,-25 6 37 0 0,25-10-59 0 0,16-3 0 0 0,2 1 0 0 0,-35 8 0 0 0,27-6 0 0 0,0 2 0 0 0,2 2 0 0 0,1 3 0 0 0,5 0-12 0 0,-1 0-49 0 0,4-8 52 0 0,-1 1-45 0 0,1-2 1 0 0,0 0 52 0 0,0 0 1 0 0,0 0-1 0 0,0 0 0 0 0,1 0 0 0 0,-1 0 1 0 0,0 0-1 0 0,1 0 0 0 0,-1 0 1 0 0,0 0-1 0 0,1 1 0 0 0,-1-1 0 0 0,1 2 1 0 0,-2-1-4 0 0,-9 5-43 0 0,7-4 32 0 0,0 0 15 0 0,-16 6 0 0 0,12-6 30 0 0,0 1 1 0 0,0 0-1 0 0,-8 6 0 0 0,-24 13 41 0 0,15-13-71 0 0,21-9 0 0 0,-14 12 0 0 0,9-6 0 0 0,0 1 0 0 0,0 0 0 0 0,2 2 0 0 0,-1 0 0 0 0,1 1 0 0 0,-2-1 0 0 0,0 0 0 0 0,-1-1 0 0 0,-2 1 0 0 0,1 0 0 0 0,0 0 0 0 0,2-1 0 0 0,0 2 0 0 0,0 2 0 0 0,2 1 0 0 0,1 0 0 0 0,1 1 0 0 0,-1 0-10 0 0,2-1-33 0 0,-1 1 32 0 0,2-1 11 0 0,1 1 0 0 0,-1 1 0 0 0,0-1 0 0 0,-1-1 0 0 0,-2 7 0 0 0,6-20 0 0 0,-3 2 0 0 0,0 0 0 0 0,1 0 0 0 0,-1 1 0 0 0,1-1 0 0 0,0 1 0 0 0,-4 7 0 0 0,-1 1 0 0 0,0 0 0 0 0,1 1 0 0 0,0 2 0 0 0,-2-2 0 0 0,-2 4 0 0 0,9-12 0 0 0,-14 24 0 0 0,8-18 0 0 0,-2 0 0 0 0,1 0 0 0 0,7-10 0 0 0,1 0 1 0 0,-1 0-1 0 0,0 1 0 0 0,0-1 0 0 0,0 0 0 0 0,1 0 0 0 0,-1 0 0 0 0,0 1 0 0 0,1-1 0 0 0,0 0 0 0 0,-1 1 0 0 0,0 1 0 0 0,-10 12-11 0 0,-25 25-253 0 0,25-29 259 0 0,1-2-56 0 0,-6 2 49 0 0,5-4 12 0 0,-3 1 0 0 0,9-6 1 0 0,-14 3-12 0 0,4-2-38 0 0,12-3 45 0 0,0 0-1 0 0,-13 7-55 0 0,6-1 60 0 0,-2-2 0 0 0,0 1 0 0 0,0 1 0 0 0,3 3 0 0 0,7-5 0 0 0,-13 12 0 0 0,6-9 0 0 0,0 0 0 0 0,0-1 0 0 0,0 1 0 0 0,0 0 0 0 0,-2 5-26 0 0,9-9 1 0 0,-18 19 12 0 0,2-5 13 0 0,-17 20 0 0 0,25-27 0 0 0,2 1-10 0 0,3 3-33 0 0,1 2 32 0 0,-1-2 11 0 0,-1-2 0 0 0,-1 0 0 0 0,-1-1 0 0 0,-1-1 0 0 0,-1-1 0 0 0,0 0 0 0 0,-2 6 13 0 0,10-12 13 0 0,-5 18-1 0 0,-4 5-89 0 0,5-13 64 0 0,1 1 0 0 0,-1 0 0 0 0,1 0 0 0 0,1 1 0 0 0,1-1 0 0 0,1 1 0 0 0,2 1 0 0 0,2-1 0 0 0,1-1 0 0 0,2 1 0 0 0,-1-1 0 0 0,-3 1 0 0 0,-2-1 0 0 0,-2 0 0 0 0,-1 1 0 0 0,0-2 0 0 0,-14 51 0 0 0,15-53 0 0 0,-2 6 0 0 0,3-14 0 0 0,-6 11 0 0 0,3-7 0 0 0,-8 22 0 0 0,-4 8 0 0 0,12-26 0 0 0,-1 1 0 0 0,1 3 0 0 0,1 0 0 0 0,-1-3 0 0 0,1 0 0 0 0,-3-1 0 0 0,2 1 0 0 0,-1 1 0 0 0,-1-1 0 0 0,0 1 0 0 0,1 0 0 0 0,1 0 0 0 0,1 0 0 0 0,-1 1 0 0 0,1 1 0 0 0,0 1 0 0 0,1-1-10 0 0,-1 0-45 0 0,2-2-17 0 0,2-8 7 0 0,-1 5 39 0 0,0-5-22 0 0,-1 8 36 0 0,1 2 12 0 0,0 0 0 0 0,0 3 0 0 0,-2-2 0 0 0,0 0 0 0 0,0-3-10 0 0,2-8-33 0 0,-7 34-48 0 0,8-37 14 0 0,-3 10-78 0 0,-9 31-193 0 0,5-19 276 0 0,-1 6-24 0 0,3-16 39 0 0,0-2 36 0 0,1 0-22 0 0,0 1 32 0 0,1 0 11 0 0,-1 0 0 0 0,0-1 0 0 0,1 1 0 0 0,-1 1 0 0 0,0 3 0 0 0,4-17 0 0 0,-13 29 0 0 0,8-16 0 0 0,-2-2-12 0 0,-4 11-54 0 0,9-17 55 0 0,1-1 0 0 0,-2 1 0 0 0,1-1 0 0 0,0 0 0 0 0,-6 7 0 0 0,2-1 11 0 0,0 1 0 0 0,2 2 0 0 0,1 1 0 0 0,0-1 0 0 0,-1 0 0 0 0,-3-2 0 0 0,0 0-10 0 0,0 0-33 0 0,1-1 15 0 0,1 3-155 0 0,5-11 87 0 0,-4 13-336 0 0,3-13 323 0 0,-1 9 12 0 0,1-8 7 0 0,0 0-71 0 0,-4 13 111 0 0,0-8 25 0 0,0-4 3 0 0,0 0-1 0 0,0 1 0 0 0,1 0 1 0 0,-6 7-1 0 0,1-2-44 0 0,-4 4-42 0 0,9-13 84 0 0,-3 1 16 0 0,-20 16-68 0 0,-2 3-272 0 0,14-11-206 0 0,-23 24-1 0 0,35-32 556 0 0,-11 14 182 0 0,7-9-172 0 0,-3 0-10 0 0,1 0 0 0 0,0 4 0 0 0,4-2 15 0 0,4-7 19 0 0,-1 4 6 0 0,4 14 9 0 0,-2-15-108 0 0,0 7 44 0 0,-2 3 15 0 0,-1-5 12 0 0,1-6 47 0 0,-8 15 194 0 0,9-18-81 0 0,-4 10 147 0 0,3-7-235 0 0,-3 6-30 0 0,0 0 0 0 0,-7 17-1 0 0,2 8 615 0 0,9-33-566 0 0,0 0-20 0 0,1 1-54 0 0,-12 17 115 0 0,6-10-100 0 0,-1 0-33 0 0,-5 6 40 0 0,6-6-12 0 0,-1 6 34 0 0,-4 8 3 0 0,11-23-71 0 0,-1 0-1 0 0,0-1 1 0 0,1 1-1 0 0,-1 0 1 0 0,1 1-1 0 0,0-1 1 0 0,-1 0-1 0 0,1 0 0 0 0,0 0 1 0 0,-1 0-1 0 0,1 0 1 0 0,0 0-1 0 0,0 0 1 0 0,0 3-1 0 0,-1 3 58 0 0,0-5-51 0 0,-3 16 46 0 0,-1 29-259 0 0,4-42 246 0 0,-9 32-97 0 0,6-26 54 0 0,-1 0 0 0 0,2-2 14 0 0,2-7 50 0 0,-2 9 18 0 0,2-6-18 0 0,0 8-48 0 0,1 0-16 0 0,1 2 0 0 0,0-10 1 0 0,-1 0-1 0 0,1 0 0 0 0,-1 0 0 0 0,-1 0 0 0 0,0 6 0 0 0,0-4-22 0 0,1-5-81 0 0,0 1-154 0 0,0-1 202 0 0,0 9 294 0 0,1-1-1 0 0,0 0 0 0 0,4 14 1 0 0,-4-12-173 0 0,0-9 89 0 0,-1-1-72 0 0,0 1 16 0 0,1 0 0 0 0,0 0 0 0 0,0 0 0 0 0,0 0 0 0 0,0 0 0 0 0,0 0-1 0 0,1 0 1 0 0,2 4 0 0 0,4 5-13 0 0,3 1-13 0 0,-1 0-18 0 0,-1 1-45 0 0,-4 0 1 0 0,-1-5 42 0 0,2 11 22 0 0,-6-14-32 0 0,1 9-21 0 0,-2 1 26 0 0,1-1-36 0 0,2-3-1 0 0,-2-7 32 0 0,2 13-41 0 0,-3-12 34 0 0,-4 13 127 0 0,1-5-75 0 0,0-1-9 0 0,0 1-23 0 0,0-1-46 0 0,0-1-10 0 0,0-2 18 0 0,-37 96 548 0 0,34-91-566 0 0,7-14 0 0 0,-4 32 0 0 0,2-22 0 0 0,2 1 0 0 0,-1-2 11 0 0,0-6 32 0 0,-1 6-33 0 0,1 1 4 0 0,-3 18 143 0 0,2-16-114 0 0,-1 0-33 0 0,-1-1-10 0 0,-2-1 0 0 0,-1 0 0 0 0,0 1 0 0 0,-1 3 0 0 0,6-11 0 0 0,-4 15 0 0 0,-4 24-41 0 0,9-34-59 0 0,1-5-17 0 0,-1 0 0 0 0,0 0 0 0 0,1 0 0 0 0,-2 0-1 0 0,1-1 1 0 0,-3 6 0 0 0,2 3 267 0 0,2-9-124 0 0,0-1 47 0 0,-1 1 1 0 0,0 8 4 0 0,1-6-11 0 0,-2 9-54 0 0,0 1-13 0 0,-1-1 0 0 0,1-2 11 0 0,1-7 32 0 0,-2 6-33 0 0,-2 1-10 0 0,-1 1 0 0 0,3 2 0 0 0,1-1 0 0 0,0 1 0 0 0,2-1 0 0 0,1 1 0 0 0,0 0 0 0 0,-2 0 0 0 0,0 0 0 0 0,-1 0 0 0 0,0-2 0 0 0,-1 1 0 0 0,-1 0 0 0 0,1-1 0 0 0,1 0 0 0 0,-1 3 0 0 0,3-12 0 0 0,1 18 0 0 0,-2 17-45 0 0,-2-11-1012 0 0,2-12 1095 0 0,0-11 7 0 0,0 0 1 0 0,0 0-1 0 0,0 0 1 0 0,0 0-1 0 0,-1 0 1 0 0,1 0 0 0 0,-1-1-1 0 0,-5 9 1 0 0,1-1-105 0 0,-1 1 44 0 0,0-2 15 0 0,-1 0 0 0 0,0 0 0 0 0,1 1 0 0 0,-1 0 0 0 0,0-1 0 0 0,6-9 29 0 0,0 1 1 0 0,0-1-1 0 0,0 1 0 0 0,0 0 0 0 0,0 0 0 0 0,1 0 0 0 0,-1 0 0 0 0,1 0 0 0 0,0 1 1 0 0,0-1-1 0 0,0 0 0 0 0,0 0 0 0 0,0 7 0 0 0,1-3 57 0 0,-2 5-76 0 0,0 0 2 0 0,2-7 36 0 0,-2 7-36 0 0,-2 0-1 0 0,2-7 32 0 0,-1 7-33 0 0,-2 2-10 0 0,-1-1 0 0 0,1 0 0 0 0,1 0 0 0 0,-9 28 43 0 0,10-28-147 0 0,3-11-9 0 0,-1 1 25 0 0,-1 6 86 0 0,-1-1 82 0 0,3-6-87 0 0,0 21 146 0 0,0-8-127 0 0,-1 0-12 0 0,-1-1 0 0 0,0 6 2 0 0,1-19-7 0 0,-5 20 72 0 0,1-5-55 0 0,5-14 9 0 0,-10 18 10 0 0,5-9-31 0 0,-1 1 0 0 0,1 0 0 0 0,1 1 0 0 0,3 0 0 0 0,1 0 11 0 0,2 9 42 0 0,-2-20-46 0 0,-1 5 40 0 0,-1 3-37 0 0,-3 3-10 0 0,1 0 0 0 0,0-1 14 0 0,0-1 52 0 0,2-7 1 0 0,-7 11-57 0 0,-2 18 68 0 0,9-25-24 0 0,1-6-55 0 0,-8 13 65 0 0,-25 41-64 0 0,19-39 0 0 0,11-14 0 0 0,3-1 0 0 0,-1-1 0 0 0,0 1 0 0 0,0 0 0 0 0,1-1 0 0 0,-1 1 0 0 0,0-1 0 0 0,0 0 0 0 0,0 0 0 0 0,-1 0 0 0 0,1 0 0 0 0,0 0 0 0 0,-3 1 0 0 0,-3 0 0 0 0,-4 4-7 0 0,7-4 15 0 0,-1 1 0 0 0,2-1 0 0 0,-1 1 0 0 0,0 1 0 0 0,1-1 0 0 0,-1 0 0 0 0,1 1-1 0 0,-6 6 1 0 0,-27 21-8 0 0,35-28 0 0 0,-14 9 0 0 0,0 2 0 0 0,-1-1-62 0 0,-10 9-803 0 0,-45 45 0 0 0,36-30 637 0 0,26-28 296 0 0,-1-1-1 0 0,0 0 10 0 0,1 0-10 0 0,0 2-54 0 0,2 1-26 0 0,-4 9-179 0 0,10-18 79 0 0,1 0 7 0 0,-5 9 8 0 0,1 3 22 0 0,0 3 21 0 0,3-9 54 0 0,4-1 55 0 0,-1 5 10 0 0,4 0-10 0 0,3-2-56 0 0,-8-10-5 0 0,1 1-1 0 0,0 0 0 0 0,-1-1 0 0 0,1 1 0 0 0,0-1 0 0 0,-1 1 1 0 0,1-1-1 0 0,0 1 0 0 0,-1-1 0 0 0,1 1 0 0 0,0-1 0 0 0,0 0 1 0 0,1 1-1 0 0,1 0-15 0 0,-1 0-49 0 0,1 0-14 0 0,39 0-788 0 0,-39-1 778 0 0,-1-1 16 0 0,47-4 64 0 0,95-27-1007 0 0,-82 17 586 0 0,-30 7-44 0 0,4 0-58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5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1787 1839 0 0,'15'-5'8'0'0,"332"-101"2912"0"0,-281 89-1743 0 0,318-74 3822 0 0,149-51-2336 0 0,-14-45-1715 0 0,-258 80-1041 0 0,224-82-843 0 0,343-67-1924 0 0,-527 162 2040 0 0,-97 29 485 0 0,216-82 96 0 0,-39 12 521 0 0,104-3 1308 0 0,10 45 812 0 0,-472 90-2312 0 0,17-3 105 0 0,0 3 1 0 0,52 0 0 0 0,-86 4-235 0 0,-1 0 1 0 0,1 0-1 0 0,0 0 0 0 0,8 3 1 0 0,-12-3-112 0 0,1 11-288 0 0,-2-12 416 0 0,-1 1 0 0 0,1 0-1 0 0,-1 0 1 0 0,0-1 0 0 0,0 1 0 0 0,1 0 0 0 0,-1 0 0 0 0,0 0 0 0 0,0 0 0 0 0,0-1 0 0 0,0 1 0 0 0,0 0 0 0 0,0 0 0 0 0,0 0 0 0 0,0 0 0 0 0,0 0 0 0 0,-1-1-1 0 0,1 1 1 0 0,0 1 0 0 0,-2 2-72 0 0,-1 1-1 0 0,1-1 0 0 0,-1 0 1 0 0,1 0-1 0 0,-1-1 0 0 0,0 1 1 0 0,-1 0-1 0 0,1-1 1 0 0,-1 0-1 0 0,-6 5 0 0 0,-4 2-264 0 0,-25 13-1 0 0,-185 82-1023 0 0,43-22 1022 0 0,94-39 295 0 0,-209 94-52 0 0,-195 31 230 0 0,20-40 860 0 0,255-75-620 0 0,80-19-283 0 0,-237 67 208 0 0,269-69-196 0 0,-154 74 0 0 0,-73 74-102 0 0,244-122-187 0 0,78-53 143 0 0,1 2 1 0 0,-1-1-1 0 0,2 1 0 0 0,-1 0 1 0 0,1 1-1 0 0,1-1 0 0 0,-8 13 1 0 0,13-18 6 0 0,-1-1 0 0 0,1 0 0 0 0,0 0-1 0 0,0 1 1 0 0,0-1 0 0 0,1 0 0 0 0,-1 1 0 0 0,1-1 0 0 0,-1 1 0 0 0,1-1 0 0 0,0 1 0 0 0,0-1 0 0 0,0 1 0 0 0,0 0 0 0 0,0-1 0 0 0,0 1 0 0 0,1-1 0 0 0,-1 1 0 0 0,1-1 0 0 0,0 0 0 0 0,0 1 0 0 0,0-1 0 0 0,0 0-1 0 0,0 1 1 0 0,0-1 0 0 0,1 0 0 0 0,-1 0 0 0 0,1 0 0 0 0,-1 0 0 0 0,1 0 0 0 0,0-1 0 0 0,0 1 0 0 0,0 0 0 0 0,0-1 0 0 0,3 3 0 0 0,5 2-76 0 0,0-1 0 0 0,1 0 0 0 0,0 0 1 0 0,0-1-1 0 0,0 0 0 0 0,16 3 0 0 0,15 1 69 0 0,1-2 1 0 0,-1-2-1 0 0,62-1 0 0 0,131-18 1127 0 0,-162 9-880 0 0,459-62 1378 0 0,-2-34-572 0 0,55-24-306 0 0,123-26-596 0 0,2 21-622 0 0,12 27-1981 0 0,-566 87-726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4.092"/>
    </inkml:context>
    <inkml:brush xml:id="br0">
      <inkml:brushProperty name="width" value="0.05" units="cm"/>
      <inkml:brushProperty name="height" value="0.05" units="cm"/>
    </inkml:brush>
  </inkml:definitions>
  <inkml:trace contextRef="#ctx0" brushRef="#br0">0 116 2759 0 0,'0'0'8584'0'0,"3"1"-8281"0"0,34 20 512 0 0,-25-14-689 0 0,0 0 1 0 0,1-1-1 0 0,-1 0 0 0 0,21 5 1 0 0,-33-11-125 0 0,2 1 16 0 0,0 0 0 0 0,1-1 1 0 0,-1 1-1 0 0,0-1 1 0 0,0 0-1 0 0,1 0 0 0 0,3 0 1 0 0,18 0 90 0 0,-17 0-86 0 0,-1-1 1 0 0,1 1-1 0 0,0-1 0 0 0,-1 0 0 0 0,1-1 0 0 0,-1 1 0 0 0,0-1 0 0 0,11-5 0 0 0,-4 0 21 0 0,0-2 0 0 0,0 1 0 0 0,17-15 0 0 0,-27 20-49 0 0,-1 1-1 0 0,1-1 0 0 0,-1 1 0 0 0,0-1 1 0 0,1 0-1 0 0,-1 0 0 0 0,0 0 1 0 0,-1 0-1 0 0,1 0 0 0 0,2-6 0 0 0,6-12-3 0 0,-7 9 9 0 0,-2 10-1 0 0,-1-3 0 0 0,-6-9 15 0 0,5 13-7 0 0,0-1 0 0 0,0 1 0 0 0,0 0 0 0 0,0 0 0 0 0,-1 0 0 0 0,1-1 0 0 0,0 1 0 0 0,0 1 0 0 0,-1-1 0 0 0,1 0 0 0 0,-1 0-1 0 0,1 0 1 0 0,-1 1 0 0 0,-2-2 0 0 0,3 2 3 0 0,-17-6 1 0 0,13 7-12 0 0,1 0 1 0 0,-50-5 64 0 0,50 3-64 0 0,-17 1 0 0 0,0 8 91 0 0,19-7-22 0 0,1-1-57 0 0,0 0-1 0 0,0 0 0 0 0,0 0 0 0 0,0 1 0 0 0,0-1 1 0 0,1 0-1 0 0,-1 1 0 0 0,0-1 0 0 0,0 1 1 0 0,0-1-1 0 0,1 1 0 0 0,-2 0 0 0 0,-8 5 275 0 0,-23 12 225 0 0,31-17-422 0 0,2 0-73 0 0,-1 0 0 0 0,1 0 0 0 0,-1 0-1 0 0,1-1 1 0 0,-1 1 0 0 0,0 0 0 0 0,1-1-1 0 0,-1 1 1 0 0,0-1 0 0 0,0 1 0 0 0,0-1 0 0 0,1 1-1 0 0,-3 0 1 0 0,-7 6 107 0 0,-5 10 80 0 0,13-15-189 0 0,0-1-1 0 0,1 1 1 0 0,-1 0-1 0 0,1 0 1 0 0,0-1 0 0 0,-1 1-1 0 0,0 4 1 0 0,-4 28 202 0 0,4-14-53 0 0,2-1-1 0 0,0 1 1 0 0,6 37 0 0 0,-5-49-147 0 0,2 10 27 0 0,3-2-33 0 0,1-3-10 0 0,4 5 14 0 0,-8-14 16 0 0,14 9 2 0 0,-12-8-13 0 0,-1-3-13 0 0,-1 1 1 0 0,1-1 0 0 0,0 1 0 0 0,-1-1 0 0 0,9 3 0 0 0,-3-1-11 0 0,0 1 1 0 0,1-1-1 0 0,0-1 0 0 0,-1 0 0 0 0,1 0 1 0 0,0-1-1 0 0,0 0 0 0 0,1-1 0 0 0,-1 0 1 0 0,0-1-1 0 0,0 0 0 0 0,1 0 0 0 0,-1-1 1 0 0,0-1-1 0 0,0 0 0 0 0,18-5 0 0 0,5-6-1205 0 0,-15 6-38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8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5358 1 919 0 0,'-280'77'733'0'0,"-2"-22"1969"0"0,144-29-1518 0 0,-565 89 1155 0 0,588-97-2015 0 0,-419 50 948 0 0,235-32-512 0 0,-100 12 290 0 0,-186 24 163 0 0,1 25-279 0 0,156 0-715 0 0,9 36-133 0 0,386-120-94 0 0,-225 93-35 0 0,196-77-305 0 0,2 2-1 0 0,-59 42 0 0 0,109-66 234 0 0,-21 16-300 0 0,29-22 343 0 0,0 0 0 0 0,1 1 0 0 0,-1-1 1 0 0,1 1-1 0 0,0 0 0 0 0,-1-1 1 0 0,1 1-1 0 0,0 0 0 0 0,0 0 0 0 0,0 0 1 0 0,0 0-1 0 0,0 0 0 0 0,0 3 0 0 0,1-4 28 0 0,0 0 0 0 0,0 0 0 0 0,0 1 0 0 0,0-1 0 0 0,0 0 0 0 0,1 0 0 0 0,-1 0 0 0 0,0 0 0 0 0,1 0 0 0 0,-1 0 0 0 0,1 0 0 0 0,-1 0 0 0 0,1 0 0 0 0,-1 0 0 0 0,1 0 0 0 0,0 0 0 0 0,-1-1 0 0 0,1 1 0 0 0,0 0 0 0 0,0 0 0 0 0,0-1 0 0 0,0 1 0 0 0,0 0 0 0 0,1 0 0 0 0,27 12-245 0 0,-28-13 285 0 0,36 12-24 0 0,0-1 0 0 0,1-3 0 0 0,45 5 1 0 0,120 2 694 0 0,-140-12-438 0 0,1289 41 1382 0 0,-412-20-3606 0 0,-720-16-1709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2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3794 206 4775 0 0,'-586'-59'464'0'0,"-124"6"-320"0"0,-3 18 59 0 0,677 34-198 0 0,-992-36 1593 0 0,781 35-919 0 0,-185-9 500 0 0,395 6-991 0 0,32 3 6 0 0,24 2-61 0 0,265 10 952 0 0,399 18 387 0 0,-1 27-442 0 0,-561-44-906 0 0,1754 247-30 0 0,-792 1-614 0 0,-984-226 488 0 0,-86-27 14 0 0,-1-1 1 0 0,0 1-1 0 0,0 1 0 0 0,-1 1 0 0 0,14 10 1 0 0,-25-18 16 0 0,0 0 0 0 0,0 0 1 0 0,0 0-1 0 0,0 0 0 0 0,0 0 1 0 0,-1 0-1 0 0,1 0 0 0 0,0 0 1 0 0,0 0-1 0 0,0 0 1 0 0,0 0-1 0 0,0 0 0 0 0,0 0 1 0 0,0 0-1 0 0,0 0 0 0 0,0 0 1 0 0,0 0-1 0 0,-1 0 0 0 0,1 0 1 0 0,0 0-1 0 0,0 0 0 0 0,0 0 1 0 0,0 0-1 0 0,0 0 0 0 0,0 0 1 0 0,0 1-1 0 0,0-1 1 0 0,0 0-1 0 0,0 0 0 0 0,0 0 1 0 0,0 0-1 0 0,0 0 0 0 0,0 0 1 0 0,0 0-1 0 0,0 0 0 0 0,0 0 1 0 0,0 0-1 0 0,0 0 0 0 0,0 1 1 0 0,0-1-1 0 0,0 0 0 0 0,0 0 1 0 0,0 0-1 0 0,0 0 1 0 0,0 0-1 0 0,0 0 0 0 0,0 0 1 0 0,0 0-1 0 0,0 0 0 0 0,0 0 1 0 0,0 1-1 0 0,0-1 0 0 0,0 0 1 0 0,0 0-1 0 0,0 0 0 0 0,0 0 1 0 0,0 0-1 0 0,0 0 0 0 0,0 0 1 0 0,0 0-1 0 0,0 0 1 0 0,0 0-1 0 0,0 0 0 0 0,0 0 1 0 0,1 1-1 0 0,-10 2-5 0 0,1 0 0 0 0,-1 0 1 0 0,0 0-1 0 0,0-1 0 0 0,0 0 0 0 0,-14 0 0 0 0,-61 0-22 0 0,64-3 41 0 0,-915-27 524 0 0,-44-2-317 0 0,943 30-215 0 0,-750 0 166 0 0,680 2-169 0 0,-780 24 71 0 0,460 14-34 0 0,325-21-118 0 0,85-15 26 0 0,0 1-1 0 0,0 0 1 0 0,-28 15 0 0 0,41-19-182 0 0,4 2-48 0 0,1 0 236 0 0,0 0 0 0 0,0-1 0 0 0,0 1-1 0 0,0 0 1 0 0,0-1 0 0 0,0 1 0 0 0,1-1-1 0 0,-1 0 1 0 0,1 0 0 0 0,0 0-1 0 0,0 0 1 0 0,-1 0 0 0 0,1-1 0 0 0,0 1-1 0 0,4 0 1 0 0,8 4-98 0 0,1-2 0 0 0,15 4-1 0 0,41 5-156 0 0,112 7 0 0 0,75-12 491 0 0,-249-8-190 0 0,853-5 125 0 0,-125-2-376 0 0,674 59-1516 0 0,-1340-47 1599 0 0,486 42-1006 0 0,-536-45 1100 0 0,-1 0-1 0 0,1 2 0 0 0,-1 0 0 0 0,0 1 0 0 0,34 14 1 0 0,-34-7-39 0 0,-21-11 111 0 0,1-1 0 0 0,-1 0 0 0 0,1 0 0 0 0,-1 1 0 0 0,0-1 0 0 0,1 0 0 0 0,-1 1 0 0 0,0-1 0 0 0,1 1-1 0 0,-1-1 1 0 0,0 0 0 0 0,1 1 0 0 0,-1-1 0 0 0,0 1 0 0 0,0-1 0 0 0,1 1 0 0 0,-1-1 0 0 0,0 1 0 0 0,0-1 0 0 0,0 1-1 0 0,0-1 1 0 0,0 1 0 0 0,0-1 0 0 0,0 2 0 0 0,0-1 7 0 0,-1 0 0 0 0,0 0 1 0 0,0 0-1 0 0,1 0 0 0 0,-1-1 0 0 0,0 1 0 0 0,0 0 1 0 0,0 0-1 0 0,0 0 0 0 0,0-1 0 0 0,0 1 0 0 0,-1 0 1 0 0,1-1-1 0 0,0 1 0 0 0,-1-1 0 0 0,-24 9 62 0 0,-2-4 56 0 0,0-1 0 0 0,0-2 1 0 0,-43 0-1 0 0,26-2 31 0 0,-615 2 895 0 0,327-4-946 0 0,-1180-21 2 0 0,1408 21-56 0 0,-1109 3 96 0 0,1138 1-144 0 0,-280-4 0 0 0,340 1-16 0 0,20 0-24 0 0,28 0-62 0 0,111 6-30 0 0,87 2 100 0 0,597 5 1406 0 0,1354 107-818 0 0,-2030-104-558 0 0,423 48-62 0 0,-515-55 51 0 0,287 41-46 0 0,-8 20 53 0 0,-311-62 12 0 0,3 1 29 0 0,38 15 0 0 0,-103-25 329 0 0,-47-10-87 0 0,-56-7-122 0 0,-324-10-208 0 0,240 17-142 0 0,209 11 185 0 0,-744-40-469 0 0,-4 18 368 0 0,592 21 112 0 0,-601 7 12 0 0,344 15 357 0 0,422-19-338 0 0,-1-1 0 0 0,0 1 0 0 0,1-1 0 0 0,-7 3 0 0 0,9-2 48 0 0,6 1 0 0 0,6 5-66 0 0,1-1-1 0 0,0-1 0 0 0,1 0 1 0 0,-1 0-1 0 0,16 3 0 0 0,68 13-93 0 0,146 8 241 0 0,5-16 181 0 0,-183-11-281 0 0,849 26 591 0 0,-7 0-1234 0 0,-1 27-1500 0 0,-842-49 1867 0 0,396 48-106 0 0,-397-41 1147 0 0,-66-11-580 0 0,-4 1-160 0 0,-1-1 0 0 0,0 0 0 0 0,1 0-1 0 0,-1-1 1 0 0,-10 0 0 0 0,-57-3 212 0 0,48 1-191 0 0,-1327-18 129 0 0,3 101-112 0 0,1350-82-124 0 0,-239 32 49 0 0,189-22-33 0 0,1 2 0 0 0,-77 28-1 0 0,124-38-15 0 0,-1 0 0 0 0,0 0 0 0 0,1 1 0 0 0,-1-1 0 0 0,1 1 0 0 0,-8 5 0 0 0,13-7 0 0 0,0-1-1 0 0,-1 0 0 0 0,1 1 1 0 0,-1-1-1 0 0,1 1 0 0 0,-1-1 1 0 0,1 1-1 0 0,0-1 1 0 0,-1 1-1 0 0,1-1 0 0 0,0 1 1 0 0,0-1-1 0 0,-1 1 0 0 0,1-1 1 0 0,0 1-1 0 0,0-1 0 0 0,0 1 1 0 0,0-1-1 0 0,-1 1 1 0 0,1 0-1 0 0,0-1 0 0 0,0 2 1 0 0,1 0-16 0 0,0 0 1 0 0,-1 0 0 0 0,1 0-1 0 0,0 0 1 0 0,0 0 0 0 0,0-1-1 0 0,1 1 1 0 0,-1 0 0 0 0,0 0-1 0 0,1-1 1 0 0,-1 1 0 0 0,1-1-1 0 0,-1 1 1 0 0,1-1 0 0 0,0 1-1 0 0,3 1 1 0 0,35 18-310 0 0,-38-20 308 0 0,21 9-85 0 0,1-1 0 0 0,0-2-1 0 0,0 0 1 0 0,32 4 0 0 0,103 6 313 0 0,347 5 587 0 0,-1-21-292 0 0,-448-2-487 0 0,343-3 56 0 0,354 2-418 0 0,-5 41-699 0 0,-685-33 1005 0 0,98 12 41 0 0,-125-12-37 0 0,0 2 0 0 0,45 14 0 0 0,-73-19 11 0 0,-1 0 0 0 0,1 0 0 0 0,-1 1 0 0 0,0 0 0 0 0,0 1 0 0 0,0-1 0 0 0,-1 2 0 0 0,1-1 0 0 0,8 9 0 0 0,-16-13 19 0 0,0 0-1 0 0,0-1 0 0 0,0 1 1 0 0,0-1-1 0 0,-1 1 0 0 0,1-1 1 0 0,0 1-1 0 0,0-1 0 0 0,-1 1 1 0 0,1-1-1 0 0,0 1 0 0 0,-1-1 1 0 0,1 0-1 0 0,0 1 0 0 0,-1-1 1 0 0,1 1-1 0 0,0-1 0 0 0,-1 0 1 0 0,1 1-1 0 0,-1-1 0 0 0,1 0 1 0 0,-1 0-1 0 0,0 1 0 0 0,0-1-4 0 0,-6 4-27 0 0,0-1-1 0 0,0 0 0 0 0,0 0 0 0 0,-1-1 1 0 0,1 0-1 0 0,-1 0 0 0 0,1-1 0 0 0,-12 1 1 0 0,4 0-12 0 0,-404 28-664 0 0,217-22 464 0 0,-610 33-177 0 0,-219-14 382 0 0,891-26 104 0 0,-63 1 244 0 0,-365 9 1740 0 0,556-9-1674 0 0,25 0-144 0 0,48 0-330 0 0,1-3 0 0 0,74-10 0 0 0,-84 6 74 0 0,232-22 123 0 0,431-37 370 0 0,-498 47-377 0 0,335-24 17 0 0,-1 17-170 0 0,-356 21-45 0 0,440-1-542 0 0,-497 7 329 0 0,461 25-1512 0 0,-591-27 1805 0 0,274 34-921 0 0,-271-33 957 0 0,-6-2 6 0 0,0 1 0 0 0,-1 0 0 0 0,1 0 0 0 0,-1 0 1 0 0,9 4-1 0 0,-14-5 21 0 0,0 0 0 0 0,0-1 0 0 0,0 1 0 0 0,0 0 0 0 0,-1 0 0 0 0,1 0 0 0 0,0 0 0 0 0,0 0 1 0 0,0 0-1 0 0,0 1 0 0 0,-2-1 0 0 0,-6 1 56 0 0,-175-16 1202 0 0,75 4-808 0 0,-1334-47-41 0 0,1221 55-455 0 0,-369 0-46 0 0,-390 39 59 0 0,597-10 328 0 0,372-25-317 0 0,40 5-142 0 0,27-1-179 0 0,97-3-1 0 0,61-17 541 0 0,-153 10-151 0 0,890-93 764 0 0,-49 4-810 0 0,3 45-1089 0 0,-99 70-248 0 0,-755-19 1156 0 0,-47-2 276 0 0,-6 0 107 0 0,-64-13 321 0 0,-147-23 341 0 0,135 26-749 0 0,-716-83 24 0 0,-1429-15-300 0 0,1765 108 128 0 0,-454-11 0 0 0,909 11 1 0 0,-126-9-8 0 0,104 6-28 0 0,1-1-1 0 0,-47-14 1 0 0,85 11-517 0 0,23-3 231 0 0,1 0 0 0 0,75-7 0 0 0,-39 7 124 0 0,930-124-43 0 0,-667 98 375 0 0,221-20 54 0 0,0 22-153 0 0,105 28-204 0 0,-67 29-415 0 0,-382-12 254 0 0,-109-5-147 0 0,118 21 0 0 0,-217-26 343 0 0,-20 0 301 0 0,-6-3 48 0 0,-41-9 0 0 0,14 1 128 0 0,-126-15 633 0 0,17 3-365 0 0,-774-97 124 0 0,180 68-736 0 0,-6 25 0 0 0,-681 18 0 0 0,767 6 0 0 0,640 2-12 0 0,-121-7 40 0 0,121 5-93 0 0,1-3 0 0 0,-54-13 1 0 0,80 17 44 0 0,-2-1-44 0 0,0 0 0 0 0,-1 0-1 0 0,1 0 1 0 0,0-1 0 0 0,0 0 0 0 0,-9-6-1 0 0,14 8 52 0 0,1 1 0 0 0,-1 0-1 0 0,1-1 1 0 0,0 1 0 0 0,-1 0 0 0 0,1-1-1 0 0,-1 1 1 0 0,1-1 0 0 0,0 1-1 0 0,-1-1 1 0 0,1 1 0 0 0,0-1-1 0 0,0 1 1 0 0,-1-1 0 0 0,1 1 0 0 0,0-1-1 0 0,0 1 1 0 0,0-1 0 0 0,0 1-1 0 0,0-1 1 0 0,-1 0 0 0 0,1 1-1 0 0,0-1 1 0 0,0 1 0 0 0,1-1 0 0 0,-1 1-1 0 0,0-1 1 0 0,0 0 0 0 0,0 1-1 0 0,0-1 1 0 0,0 1 0 0 0,1-1-1 0 0,-1 1 1 0 0,0-1 0 0 0,0 1 0 0 0,1-1-1 0 0,-1 1 1 0 0,0-1 0 0 0,1 1-1 0 0,-1-1 1 0 0,0 1 0 0 0,1 0-1 0 0,-1-1 1 0 0,1 0 0 0 0,2-1-62 0 0,0 0 0 0 0,0 0-1 0 0,0 0 1 0 0,1 1 0 0 0,4-3 0 0 0,25-8-180 0 0,60-15-1 0 0,40 2-154 0 0,-101 19 388 0 0,707-86 655 0 0,10 52 77 0 0,711 58-1001 0 0,-1240-3-174 0 0,-7 1-114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4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6227 925 1375 0 0,'-698'-82'1612'0'0,"155"18"-130"0"0,21 2-1312 0 0,-454-46 638 0 0,-527-2-124 0 0,1406 103-672 0 0,-277-14 6 0 0,-194-14-250 0 0,8-29-670 0 0,505 55 662 0 0,1-1-1 0 0,1-4 0 0 0,0-1 0 0 0,-59-26 0 0 0,107 39 223 0 0,0 0 0 0 0,0 0 0 0 0,0-1 0 0 0,0 0 0 0 0,1 0 0 0 0,-1 0 0 0 0,1 0 0 0 0,-1-1 0 0 0,1 1 0 0 0,-4-6 0 0 0,8 9 18 0 0,-1-1 0 0 0,1 0 0 0 0,0 0 0 0 0,-1 1 0 0 0,1-1 0 0 0,0 0 0 0 0,0 0 0 0 0,-1 1 0 0 0,1-1 0 0 0,0 0 0 0 0,0 0 0 0 0,0 0 0 0 0,0 1 0 0 0,0-1 0 0 0,0 0 0 0 0,0 0 0 0 0,0 0 0 0 0,0 1 0 0 0,0-1 0 0 0,1 0 0 0 0,-1 0 0 0 0,0 0 0 0 0,1 0 0 0 0,0-1 28 0 0,0 1-1 0 0,0-1 0 0 0,1 0 0 0 0,-1 1 0 0 0,0-1 1 0 0,1 1-1 0 0,-1-1 0 0 0,4-1 0 0 0,7-4 108 0 0,0 0 0 0 0,1 1 0 0 0,0 1 1 0 0,0 0-1 0 0,21-5 0 0 0,173-35 498 0 0,10 13-432 0 0,-181 27-157 0 0,839-67 523 0 0,5 56-342 0 0,-358 21-215 0 0,-266 2-108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76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5818 488 919 0 0,'-127'-5'648'0'0,"-128"-23"-1"0"0,78 6 492 0 0,-1373-101-45 0 0,-625 76-38 0 0,1527 42-12 0 0,4-25 47 0 0,607 27-1058 0 0,-68-7 58 0 0,88 8-85 0 0,1-1 1 0 0,0-1-1 0 0,1-1 1 0 0,-18-7-1 0 0,31 11 17 0 0,6-1 13 0 0,19-5 11 0 0,0 0 1 0 0,34-5-1 0 0,55-2-2 0 0,-93 12-46 0 0,548-48 376 0 0,-435 40-156 0 0,1764-71-31 0 0,-1627 78-522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0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6343 274 5151 0 0,'-5'0'234'0'0,"-82"-5"-79"0"0,-94-16 0 0 0,66 6 151 0 0,-188-10 429 0 0,138 14-440 0 0,-1506-61 169 0 0,301 95 775 0 0,1264-19-1150 0 0,-1467 39 1890 0 0,1011-45-1160 0 0,360-10-562 0 0,200 12-176 0 0,5 0-3 0 0,45 5-47 0 0,0-2 1 0 0,89-7-1 0 0,-79 1-79 0 0,746-62-592 0 0,-505 35 351 0 0,529-36-1899 0 0,-538 46-1139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6230 661 3679 0 0,'-1572'-152'3701'0'0,"-4"130"-2446"0"0,425 95-1125 0 0,165 3 152 0 0,348-49 458 0 0,599-27-695 0 0,-77 1 80 0 0,97-3-62 0 0,0 1 0 0 0,0-2 0 0 0,-33-9 0 0 0,48 11-37 0 0,0-1 0 0 0,0 1 0 0 0,0-1 0 0 0,0 0 0 0 0,0 0 0 0 0,1-1-1 0 0,-5-2 1 0 0,7 4-16 0 0,1 1-1 0 0,-1-1 0 0 0,1 1 0 0 0,-1-1 0 0 0,1 0 0 0 0,-1 1 0 0 0,1-1 0 0 0,-1 1 0 0 0,1-1 0 0 0,-1 0 1 0 0,1 0-1 0 0,0 1 0 0 0,0-1 0 0 0,-1 0 0 0 0,1 0 0 0 0,0 1 0 0 0,0-1 0 0 0,0 0 0 0 0,0 0 0 0 0,0 0 1 0 0,0 1-1 0 0,0-1 0 0 0,0 0 0 0 0,0 0 0 0 0,0 0 0 0 0,0 1 0 0 0,0-1 0 0 0,1 0 0 0 0,-1 0 1 0 0,0 1-1 0 0,0-1 0 0 0,1 0 0 0 0,-1 1 0 0 0,1-1 0 0 0,-1 0 0 0 0,1 1 0 0 0,-1-1 0 0 0,1 0 0 0 0,-1 1 1 0 0,1-1-1 0 0,-1 1 0 0 0,1-1 0 0 0,0 1 0 0 0,1-1 0 0 0,10-8 78 0 0,0 2-1 0 0,1-1 1 0 0,-1 2 0 0 0,2 0 0 0 0,-1 0-1 0 0,17-4 1 0 0,-16 5-42 0 0,108-32 137 0 0,131-23 0 0 0,-161 41-114 0 0,534-98 383 0 0,7 29-411 0 0,216 13-818 0 0,3 52-1270 0 0,146 50-584 0 0,-971-26 2561 0 0,84 8-218 0 0,-89-6 100 0 0,0 0 0 0 0,35 12-1 0 0,-57-15 185 0 0,1 0 0 0 0,-1 0 0 0 0,0 0-1 0 0,0 0 1 0 0,0 0 0 0 0,0 0-1 0 0,0 1 1 0 0,0-1 0 0 0,0 0-1 0 0,0 0 1 0 0,0 0 0 0 0,0 0 0 0 0,0 0-1 0 0,0 0 1 0 0,1 1 0 0 0,-1-1-1 0 0,0 0 1 0 0,0 0 0 0 0,0 0 0 0 0,0 0-1 0 0,0 0 1 0 0,0 0 0 0 0,0 1-1 0 0,0-1 1 0 0,0 0 0 0 0,0 0-1 0 0,0 0 1 0 0,-1 0 0 0 0,1 0 0 0 0,0 1-1 0 0,0-1 1 0 0,0 0 0 0 0,0 0-1 0 0,0 0 1 0 0,0 0 0 0 0,0 0 0 0 0,0 0-1 0 0,0 0 1 0 0,0 1 0 0 0,0-1-1 0 0,0 0 1 0 0,-1 0 0 0 0,1 0 0 0 0,0 0-1 0 0,0 0 1 0 0,0 0 0 0 0,0 0-1 0 0,0 0 1 0 0,0 0 0 0 0,-1 0-1 0 0,1 0 1 0 0,0 0 0 0 0,0 0 0 0 0,0 0-1 0 0,0 0 1 0 0,0 0 0 0 0,0 0-1 0 0,-1 0 1 0 0,-8 5-40 0 0,-5 0 1 0 0,1-2 1 0 0,-1 0-1 0 0,1-1 0 0 0,-20 1 0 0 0,-173 9-36 0 0,94-7 148 0 0,-293 14 217 0 0,-278 17 509 0 0,-972 114-321 0 0,1591-143-478 0 0,-626 53 774 0 0,444-57-111 0 0,200-6-257 0 0,0-1 0 0 0,1-3 0 0 0,-59-15 0 0 0,96 20-290 0 0,0-1 0 0 0,0 1 1 0 0,0-1-1 0 0,0-1 0 0 0,0 1 1 0 0,1-1-1 0 0,-11-8 0 0 0,17 12-101 0 0,1-1 0 0 0,0 1 0 0 0,0 0 0 0 0,0 0 0 0 0,0-1-1 0 0,0 1 1 0 0,0 0 0 0 0,0 0 0 0 0,0 0 0 0 0,0-1 0 0 0,0 1 0 0 0,0 0-1 0 0,-1-1 1 0 0,1 1 0 0 0,1 0 0 0 0,-1 0 0 0 0,0-1 0 0 0,0 1 0 0 0,0 0-1 0 0,0 0 1 0 0,0 0 0 0 0,0-1 0 0 0,0 1 0 0 0,0 0 0 0 0,0 0 0 0 0,0-1-1 0 0,0 1 1 0 0,1 0 0 0 0,-1 0 0 0 0,0 0 0 0 0,0-1 0 0 0,0 1 0 0 0,0 0-1 0 0,1 0 1 0 0,5-7 24 0 0,-6 7-25 0 0,7-4 20 0 0,0 0 1 0 0,0 0-1 0 0,1 1 0 0 0,-1 0 0 0 0,1 0 0 0 0,14-3 0 0 0,312-68 56 0 0,-273 62-87 0 0,1597-227-1 0 0,-225 178-3150 0 0,-1224 63 2266 0 0,-7-2-9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4792 184 4575 0 0,'0'0'208'0'0,"-4"1"-9"0"0,-10 3-184 0 0,0-2 0 0 0,-1 0 0 0 0,-28 1 0 0 0,-49-6 277 0 0,57 1-48 0 0,-479-9 1788 0 0,-3 17-1696 0 0,434-4-271 0 0,-1004 45 116 0 0,0 38 26 0 0,556-46 21 0 0,3-31 782 0 0,509-8-960 0 0,-89-6 182 0 0,93 4-162 0 0,0 0 0 0 0,1-1 1 0 0,-1-1-1 0 0,-25-10 0 0 0,40 14-69 0 0,0 0 1 0 0,-1 0-1 0 0,1 0 1 0 0,0 0-1 0 0,0-1 1 0 0,0 1-1 0 0,0 0 1 0 0,0 0-1 0 0,0 0 0 0 0,0 0 1 0 0,0 0-1 0 0,0 0 1 0 0,0-1-1 0 0,0 1 1 0 0,0 0-1 0 0,0 0 1 0 0,0 0-1 0 0,0 0 0 0 0,0 0 1 0 0,0-1-1 0 0,0 1 1 0 0,0 0-1 0 0,0 0 1 0 0,0 0-1 0 0,0 0 1 0 0,0 0-1 0 0,0-1 0 0 0,0 1 1 0 0,0 0-1 0 0,1 0 1 0 0,-1 0-1 0 0,0 0 1 0 0,0 0-1 0 0,0 0 1 0 0,0 0-1 0 0,0-1 0 0 0,0 1 1 0 0,0 0-1 0 0,1 0 1 0 0,-1 0-1 0 0,0 0 1 0 0,0 0-1 0 0,0 0 1 0 0,0 0-1 0 0,0 0 0 0 0,0 0 1 0 0,1 0-1 0 0,-1 0 1 0 0,8-5 8 0 0,4 1 9 0 0,0 0 0 0 0,0 1 0 0 0,18-2 0 0 0,-11 2-31 0 0,152-28-148 0 0,356-57-144 0 0,419-23-634 0 0,-752 94 746 0 0,600-36-626 0 0,-617 50 542 0 0,-9-1-4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6.94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2923 530 5871 0 0,'-541'83'630'0'0,"-363"85"198"0"0,494-90 586 0 0,384-74-1311 0 0,-167 30 964 0 0,6 13-222 0 0,150-33-741 0 0,35-13-188 0 0,3 1-5 0 0,4 3 37 0 0,1 0 1 0 0,-1 0 0 0 0,1-1 0 0 0,0 0 0 0 0,0 0-1 0 0,0 0 1 0 0,0-1 0 0 0,1 0 0 0 0,11 4-1 0 0,69 15-268 0 0,-73-19 293 0 0,411 60 697 0 0,-258-44-458 0 0,25 5 2 0 0,502 79 148 0 0,-657-95-354 0 0,176 39 113 0 0,-158-32-258 0 0,96 39 0 0 0,-131-45 5 0 0,0 1 0 0 0,34 23 1 0 0,-49-30 74 0 0,0 1 1 0 0,-1-1 0 0 0,0 1 0 0 0,1 0 0 0 0,-2 0-1 0 0,1 0 1 0 0,0 1 0 0 0,-1-1 0 0 0,1 1 0 0 0,-1 0-1 0 0,-1 0 1 0 0,1 0 0 0 0,-1 0 0 0 0,0 1 0 0 0,0-1 0 0 0,2 9-1 0 0,-4-11 17 0 0,0 0-1 0 0,0 0 0 0 0,0 0 0 0 0,0 0 1 0 0,0 0-1 0 0,-1 0 0 0 0,1 0 0 0 0,-1 0 1 0 0,0 0-1 0 0,0 0 0 0 0,0 0 0 0 0,0 0 1 0 0,-3 4-1 0 0,1-3-13 0 0,0 1 1 0 0,-1-1-1 0 0,1 0 0 0 0,-1 0 0 0 0,0 0 1 0 0,0 0-1 0 0,-5 3 0 0 0,-7 3-78 0 0,0-1-1 0 0,0 0 0 0 0,-26 10 1 0 0,-5-2 52 0 0,-1-1 0 0 0,-53 9 0 0 0,-104 12-106 0 0,150-28 174 0 0,-542 59 66 0 0,147-45 61 0 0,302-23-91 0 0,-151-19-1 0 0,247 14 138 0 0,0-3-1 0 0,-84-24 542 0 0,139 32-363 0 0,417-14 755 0 0,464-107-1042 0 0,-777 105-44 0 0,234-39 34 0 0,433-63-553 0 0,-169 44-32 0 0,-445 50 129 0 0,-160 24 405 0 0,0-1 1 0 0,-1 0-1 0 0,1 1 1 0 0,-1-1-1 0 0,1 1 0 0 0,-1-1 1 0 0,1 1-1 0 0,-1-1 1 0 0,0 1-1 0 0,1 0 1 0 0,-1-1-1 0 0,1 1 1 0 0,-1 0-1 0 0,0-1 0 0 0,1 1 1 0 0,-2-1-1 0 0,-14-3 25 0 0,1 0 0 0 0,-1 0-1 0 0,0 2 1 0 0,-25-2 0 0 0,14 2 27 0 0,-548-21-12 0 0,442 21-82 0 0,-873-5-38 0 0,18 1 20 0 0,979 6 68 0 0,-264-10 32 0 0,197 5 107 0 0,-116-26 0 0 0,178 28-103 0 0,-1 1 50 0 0,0-2 0 0 0,0 0 0 0 0,0 0 0 0 0,1-2 0 0 0,-1 1 0 0 0,-20-14 0 0 0,34 19-75 0 0,0-1 0 0 0,0 1 1 0 0,0-1-1 0 0,0 0 0 0 0,0 1 0 0 0,0-1 0 0 0,0 0 0 0 0,0 0 0 0 0,0 1 0 0 0,0-1 0 0 0,1 0 0 0 0,-1 0 0 0 0,0 0 0 0 0,1 0 0 0 0,-1 0 0 0 0,1 0 0 0 0,-1-1 1 0 0,1 1-1 0 0,-1 0 0 0 0,1 0 0 0 0,0 0 0 0 0,0 0 0 0 0,0 0 0 0 0,-1-1 0 0 0,1 1 0 0 0,0 0 0 0 0,0 0 0 0 0,0 0 0 0 0,1 0 0 0 0,-1-1 0 0 0,0 1 0 0 0,0 0 1 0 0,1 0-1 0 0,-1 0 0 0 0,1 0 0 0 0,-1 0 0 0 0,1 0 0 0 0,-1 0 0 0 0,1 0 0 0 0,-1 0 0 0 0,2-1 0 0 0,2-3 19 0 0,1 0 0 0 0,0 1-1 0 0,-1-1 1 0 0,2 1 0 0 0,-1 1 0 0 0,9-6-1 0 0,42-22 144 0 0,103-42 0 0 0,69-8 14 0 0,673-188 580 0 0,192 62-323 0 0,-48 101-402 0 0,-267 58-914 0 0,-435 29-527 0 0,-338 19 1223 0 0,-10 0 7 0 0,-340-6-80 0 0,-338 29 94 0 0,0 22 169 0 0,244-15-20 0 0,55-3 6 0 0,-269 16 136 0 0,1-36 891 0 0,628-8-967 0 0,1 1 59 0 0,-1-1 0 0 0,1-1 0 0 0,0-1 1 0 0,-45-12-1 0 0,65 14-71 0 0,1 0 1 0 0,-1 0 0 0 0,1 0 0 0 0,0 0 0 0 0,0-1 0 0 0,-1 1-1 0 0,-3-4 1 0 0,6 5-45 0 0,0 0 0 0 0,0 0 0 0 0,0 0 0 0 0,0 0 0 0 0,0-1 0 0 0,0 1 0 0 0,0 0 0 0 0,0 0 0 0 0,0 0-1 0 0,0 0 1 0 0,0 0 0 0 0,0 0 0 0 0,0 0 0 0 0,0 0 0 0 0,0 0 0 0 0,0 0 0 0 0,0 0 0 0 0,0 0 0 0 0,0 0 0 0 0,0 0-1 0 0,0 0 1 0 0,0 0 0 0 0,0-1 0 0 0,0 1 0 0 0,0 0 0 0 0,0 0 0 0 0,0 0 0 0 0,0 0 0 0 0,0 0 0 0 0,0 0 0 0 0,0 0-1 0 0,0 0 1 0 0,0 0 0 0 0,0 0 0 0 0,0 0 0 0 0,0 0 0 0 0,0 0 0 0 0,0 0 0 0 0,0-1 0 0 0,0 1 0 0 0,0 0 0 0 0,0 0-1 0 0,0 0 1 0 0,0 0 0 0 0,0 0 0 0 0,0 0 0 0 0,0 0 0 0 0,0 0 0 0 0,0 0 0 0 0,0 0 0 0 0,1 0 0 0 0,-1 0 0 0 0,0 0-1 0 0,0 0 1 0 0,0 0 0 0 0,0 0 0 0 0,0 0 0 0 0,0 0 0 0 0,0 0 0 0 0,0 0 0 0 0,0 0 0 0 0,0 0 0 0 0,0 0 0 0 0,0 0-1 0 0,1 0 1 0 0,10-5 89 0 0,1 0-1 0 0,1 0 0 0 0,-1 1 0 0 0,1 1 1 0 0,-1 0-1 0 0,23-1 0 0 0,4-2 6 0 0,632-101-193 0 0,-517 85 80 0 0,354-45-39 0 0,-351 47 46 0 0,272-27-47 0 0,54-7-66 0 0,-414 44 3 0 0,215-27-1113 0 0,-339 39 112 0 0,12-2 873 0 0,-114 15-194 0 0,58-5 372 0 0,-744 83-62 0 0,428-45 186 0 0,-1009 64 161 0 0,707-77-1855 0 0,655-31 320 0 0,64-4 1287 0 0,-1 0-1 0 0,1 0 0 0 0,-1 0 1 0 0,0 0-1 0 0,1 1 0 0 0,-1-1 0 0 0,1 1 1 0 0,-1-1-1 0 0,0 1 0 0 0,3 1 0 0 0,4 1-48 0 0,19 4-115 0 0,-1-1-1 0 0,50 4 1 0 0,56-6 80 0 0,-113-3 68 0 0,45-1-70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17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923 1 1375 0 0,'-78'29'121'0'0,"-151"34"0"0"0,65-21-99 0 0,159-40-28 0 0,-213 70 164 0 0,190-60 201 0 0,0 1 0 0 0,1 1-1 0 0,1 1 1 0 0,0 2 0 0 0,-36 30-1 0 0,59-44-288 0 0,-1 1-1 0 0,1 0 0 0 0,0 0 1 0 0,0 0-1 0 0,1 0 0 0 0,-4 7 0 0 0,0 0 38 0 0,5-7-40 0 0,3 14-63 0 0,-1-16-20 0 0,-1-1-105 0 0,2 1-3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29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182 128 919 0 0,'-13'-6'80'0'0,"1"1"-80"0"0,-1-2 0 0 0,0-2 0 0 0,-1-2 808 0 0,-3 0 152 0 0,3-2 24 0 0,-1 2 8 0 0,2 0-840 0 0,-1 2-152 0 0,-3-2 0 0 0,3 0-1344 0 0,1-2-216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7.638"/>
    </inkml:context>
    <inkml:brush xml:id="br0">
      <inkml:brushProperty name="width" value="0.05" units="cm"/>
      <inkml:brushProperty name="height" value="0.05" units="cm"/>
    </inkml:brush>
  </inkml:definitions>
  <inkml:trace contextRef="#ctx0" brushRef="#br0">0 1 7079 0 0,'0'0'4554'0'0,"3"0"-4364"0"0,8 1 2 0 0,-9 0 250 0 0,1-1-186 0 0,8 0 6 0 0,-8 0 4 0 0,-1 1 4 0 0,44 20 1038 0 0,62 19 0 0 0,-26-10-730 0 0,-56-18-428 0 0,1-2 0 0 0,53 12 0 0 0,-36-12 667 0 0,48 17 0 0 0,-1 0-2121 0 0,208 57 1682 0 0,-224-57-222 0 0,21 8-8 0 0,0-4-99 0 0,110 54-1 0 0,-160-65-1 0 0,285 151 209 0 0,-82-38-88 0 0,62 18-157 0 0,16 24 187 0 0,-197-101-87 0 0,147 77-13 0 0,-64-33 404 0 0,-134-76-395 0 0,97 36 0 0 0,-62-30-57 0 0,-43-21 78 0 0,86 22-1 0 0,-107-34-78 0 0,101 30 845 0 0,-119-37-758 0 0,-5-1-126 0 0,-23-6 4 0 0,18 0 47 0 0,-19-1-8 0 0,-1-1 1 0 0,6-3-56 0 0,-5 3-67 0 0,-2 0-50 0 0,0 0 83 0 0,1 0-116 0 0,-1 0-1 0 0,1 0 0 0 0,-1-1 1 0 0,0 1-1 0 0,1-1 1 0 0,-1 1-1 0 0,0-1 0 0 0,0 0 1 0 0,0 1-1 0 0,0-1 0 0 0,0 0 1 0 0,0-2-1 0 0,2-6-811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3.4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6221 3367 0 0,'0'0'151'0'0,"3"-2"-4"0"0,10-7 149 0 0,0 0 0 0 0,1 2 0 0 0,-1-1 1 0 0,22-6-1 0 0,64-20 1034 0 0,-77 28-1119 0 0,277-69 237 0 0,-256 68-701 0 0,37-8 133 0 0,-70 12 117 0 0,-8 3 3 0 0,-9-11 207 0 0,4 8-181 0 0,0 1-1 0 0,-1 0 1 0 0,1 0-1 0 0,0 0 1 0 0,-1 0 0 0 0,1 0-1 0 0,-1 1 1 0 0,1-1-1 0 0,-1 1 1 0 0,0 0 0 0 0,0 0-1 0 0,1 1 1 0 0,-1-1-1 0 0,0 1 1 0 0,0 0 0 0 0,-5 0-1 0 0,-9 0 50 0 0,1 2-1 0 0,-20 3 1 0 0,-141 19 19 0 0,176-24-94 0 0,-71 17 75 0 0,71-16 42 0 0,5 1-63 0 0,1 2-55 0 0,1-1 0 0 0,-1 1 0 0 0,1-1 0 0 0,0-1 0 0 0,0 1 0 0 0,0-1 0 0 0,1 0 0 0 0,-1 0 1 0 0,0 0-1 0 0,1-1 0 0 0,0 0 0 0 0,-1 0 0 0 0,1 0 0 0 0,9-1 0 0 0,10 0-94 0 0,50-6 0 0 0,266-58-560 0 0,-170 28 471 0 0,205-43 363 0 0,-167 34 569 0 0,288-87 1854 0 0,-455 118-2461 0 0,98-35 204 0 0,-113 38-282 0 0,0-1 1 0 0,48-31-1 0 0,-68 38-56 0 0,1 0 0 0 0,-1-1 0 0 0,0 0 0 0 0,-1 0 0 0 0,7-8 0 0 0,-12 13-3 0 0,0-1 1 0 0,0 1 0 0 0,0 0 0 0 0,0-1-1 0 0,0 1 1 0 0,0-1 0 0 0,0 1 0 0 0,-1-1-1 0 0,1 1 1 0 0,-1-1 0 0 0,1 1 0 0 0,-1-1-1 0 0,1 0 1 0 0,-1 1 0 0 0,0-1 0 0 0,0 1 0 0 0,0-1-1 0 0,0 0 1 0 0,0 1 0 0 0,0-1 0 0 0,0 0-1 0 0,-1 1 1 0 0,1-1 0 0 0,-1 0 0 0 0,1 1-1 0 0,-1-1 1 0 0,1 1 0 0 0,-1-1 0 0 0,0 1 0 0 0,0-1-1 0 0,0 1 1 0 0,0 0 0 0 0,0-1 0 0 0,-2-1-1 0 0,-2-2 10 0 0,-1 1 0 0 0,1 0 0 0 0,-1 0 0 0 0,0 1 1 0 0,0-1-1 0 0,0 1 0 0 0,0 1 0 0 0,-13-5 0 0 0,-6 1 27 0 0,-27-4-1 0 0,8 4 4 0 0,-62-1 0 0 0,-47 9-119 0 0,100-1 22 0 0,-672 62-75 0 0,703-59 125 0 0,12-2 8 0 0,1-1 0 0 0,-1 0 0 0 0,1 0 0 0 0,-1-1 0 0 0,-18-3 0 0 0,28 3 0 0 0,0 0 0 0 0,0 0 0 0 0,-1 0 0 0 0,1 0-1 0 0,0 0 1 0 0,0 0 0 0 0,0-1 0 0 0,0 1 0 0 0,0 0 0 0 0,0 0 0 0 0,0 0 0 0 0,0 0 0 0 0,0 0-1 0 0,0-1 1 0 0,0 1 0 0 0,0 0 0 0 0,0 0 0 0 0,0 0 0 0 0,0 0 0 0 0,0-1 0 0 0,0 1 0 0 0,0 0-1 0 0,0 0 1 0 0,0 0 0 0 0,0 0 0 0 0,0-1 0 0 0,0 1 0 0 0,0 0 0 0 0,0 0 0 0 0,0 0 0 0 0,0 0 0 0 0,0 0-1 0 0,0-1 1 0 0,0 1 0 0 0,1 0 0 0 0,-1 0 0 0 0,0 0 0 0 0,0 0 0 0 0,0 0 0 0 0,0 0 0 0 0,0 0-1 0 0,0-1 1 0 0,1 1 0 0 0,-1 0 0 0 0,0 0 0 0 0,6-7 63 0 0,6-2-5 0 0,0 1 0 0 0,1 0 0 0 0,0 1 0 0 0,0 0 0 0 0,15-5 1 0 0,-12 5-39 0 0,269-106 173 0 0,8 18-107 0 0,-231 75-72 0 0,660-190 155 0 0,8 20-136 0 0,-618 161-42 0 0,712-156 4 0 0,-120 31 0 0 0,-437 94-1 0 0,8-2 102 0 0,-2-17 143 0 0,-269 77-233 0 0,99-33 455 0 0,105-53-1 0 0,-179 73-384 0 0,0-1 1 0 0,-1-1-1 0 0,-1-1 0 0 0,-1-2 0 0 0,0 0 0 0 0,-2-2 0 0 0,0-1 0 0 0,23-29 0 0 0,-38 40-59 0 0,-1 0-1 0 0,-1 0 1 0 0,0-1 0 0 0,-1 0-1 0 0,0 0 1 0 0,-1-1-1 0 0,0 1 1 0 0,-1-1 0 0 0,-1-1-1 0 0,3-19 1 0 0,-3-11 57 0 0,-1 0 1 0 0,-5-45 0 0 0,2 69-77 0 0,0-16 51 0 0,2 1-1 0 0,2-1 1 0 0,2 1 0 0 0,1-1-1 0 0,1 1 1 0 0,2 1-1 0 0,2 0 1 0 0,1 0 0 0 0,29-58-1 0 0,-19 52 14 0 0,3 1 0 0 0,1 0 0 0 0,1 2 0 0 0,2 1 0 0 0,2 2 0 0 0,1 1 0 0 0,45-37 0 0 0,151-112-68 0 0,63-55 17 0 0,-157 127 161 0 0,-51 44-76 0 0,78-82 0 0 0,-151 139-67 0 0,-1 0 1 0 0,0-1-1 0 0,-1-1 1 0 0,0 1-1 0 0,-1-1 1 0 0,0-1-1 0 0,-1 1 1 0 0,9-24-1 0 0,-14 31-33 0 0,1-1 0 0 0,-1 0 0 0 0,0 0-1 0 0,-1 1 1 0 0,1-1 0 0 0,-1 0 0 0 0,0 0 0 0 0,0 0 0 0 0,-1 0-1 0 0,0 1 1 0 0,0-1 0 0 0,0 0 0 0 0,-1 1 0 0 0,0-1 0 0 0,0 1 0 0 0,0-1-1 0 0,-1 1 1 0 0,1 0 0 0 0,-1 0 0 0 0,-1 0 0 0 0,1 0 0 0 0,-1 0-1 0 0,-5-5 1 0 0,-3-1-52 0 0,0 1 0 0 0,0 1 0 0 0,-1 0 0 0 0,0 0 0 0 0,-1 2 0 0 0,0-1 0 0 0,0 2 0 0 0,-17-7 0 0 0,-11 0-195 0 0,-74-15-1 0 0,17 12-190 0 0,-105-3 0 0 0,-105 14 27 0 0,-86 21 286 0 0,-417 71 0 0 0,421-23-9 0 0,376-61 12 0 0,12-2 7 0 0,6-3-102 0 0,5-2 166 0 0,1-1-1 0 0,0 2 0 0 0,0-1 1 0 0,14-2-1 0 0,0-1 10 0 0,640-165-169 0 0,-122 62 210 0 0,-482 99 0 0 0,414-66-617 0 0,-293 50 378 0 0,136-15-407 0 0,92-15-361 0 0,-369 51 940 0 0,348-58-526 0 0,-367 61 743 0 0,0-1-1 0 0,-1 0 1 0 0,35-13 594 0 0,-57 16-454 0 0,-11-5-167 0 0,1 1 0 0 0,-1 0 0 0 0,-1 1-1 0 0,1 1 1 0 0,-27-3 0 0 0,-79 1-72 0 0,38 8-126 0 0,-102 19 0 0 0,-17 1-5 0 0,139-18 80 0 0,29-1 0 0 0,-1-2 0 0 0,-56-4 0 0 0,77-1 0 0 0,13 3 1 0 0,0 0-1 0 0,-1 0 1 0 0,1-1-1 0 0,0 1 0 0 0,0 0 1 0 0,-1 0-1 0 0,1 0 0 0 0,0-1 1 0 0,-1 1-1 0 0,1 0 1 0 0,0 0-1 0 0,0-1 0 0 0,0 1 1 0 0,-1 0-1 0 0,1-1 1 0 0,0 1-1 0 0,0 0 0 0 0,0-1 1 0 0,0 1-1 0 0,0 0 1 0 0,-1-1-1 0 0,1 1 0 0 0,0 0 1 0 0,0-1-1 0 0,0 1 1 0 0,0-1-1 0 0,1-1 4 0 0,0 1-1 0 0,0-1 1 0 0,0 1-1 0 0,0-1 1 0 0,0 1-1 0 0,0-1 1 0 0,0 1 0 0 0,0 0-1 0 0,0 0 1 0 0,1-1-1 0 0,-1 1 1 0 0,0 0-1 0 0,1 0 1 0 0,2-1 0 0 0,25-13 7 0 0,5 2 37 0 0,0 1 0 0 0,56-11 0 0 0,73-4-47 0 0,-154 25-6 0 0,660-78-627 0 0,-527 69 520 0 0,191-22 898 0 0,-301 28 1056 0 0,-35 5-1908 0 0,-59 6-287 0 0,-4 1-40 0 0,-1051 44-935 0 0,1006-41 1314 0 0,-40 3-76 0 0,135-12 10 0 0,57-11-128 0 0,403-51 390 0 0,-267 38 4 0 0,418-18 78 0 0,2 43 184 0 0,-297 18-240 0 0,56-9-1165 0 0,-265-11 866 0 0,-85 0 93 0 0,20-2 64 0 0,-23 2 221 0 0,-3-1-268 0 0,-1 0-1 0 0,0 0 1 0 0,1 0 0 0 0,-1 1-1 0 0,0-1 1 0 0,1 0 0 0 0,-1 1 0 0 0,0-1-1 0 0,0 0 1 0 0,0 1 0 0 0,-1-2-1 0 0,1 1 19 0 0,-4-2 0 0 0,-1 0 0 0 0,1 0-1 0 0,0 0 1 0 0,-1 0 0 0 0,1 1-1 0 0,-1 0 1 0 0,-10-2-1 0 0,-45-6-54 0 0,35 7 31 0 0,-377-33-159 0 0,-2 32 82 0 0,-57 33-366 0 0,437-26 341 0 0,-22 1-638 0 0,50-5 706 0 0,0 1 0 0 0,0-1 0 0 0,-1 0-1 0 0,1 0 1 0 0,0 0 0 0 0,-1 0-1 0 0,4-2 1 0 0,6-3-1 0 0,29-8 112 0 0,1 2-1 0 0,48-8 0 0 0,89-3 203 0 0,-48 15-322 0 0,203 13-1 0 0,-325-4 21 0 0,22 1 273 0 0,-36-2-240 0 0,1 1 1 0 0,0 0-1 0 0,0 0 0 0 0,-7 2 0 0 0,-10 2 21 0 0,-49 1 10 0 0,-123-4 0 0 0,139-3-50 0 0,-20 0-3 0 0,-124-5 9 0 0,183 5 43 0 0,16-1-46 0 0,-1 1-1 0 0,1 0 1 0 0,0-1-1 0 0,-1 1 0 0 0,1 0 1 0 0,0 0-1 0 0,0 0 1 0 0,0 0-1 0 0,1-1 0 0 0,4-4-11 0 0,1 1-1 0 0,0 0 1 0 0,0 0 0 0 0,0 0-1 0 0,0 1 1 0 0,1 1-1 0 0,0-1 1 0 0,0 1-1 0 0,11-3 1 0 0,11-1 4 0 0,38-5 1 0 0,-50 9 31 0 0,205-15-27 0 0,-92 11-72 0 0,33-2 68 0 0,-146 7 0 0 0,4-2 1 0 0,-19 2 2 0 0,-1 0 5 0 0,0 1 103 0 0,-7-10-1175 0 0,2 6 991 0 0,0 0-1 0 0,1 0 0 0 0,-1-1 0 0 0,1 1 0 0 0,-1-8 0 0 0,1 9 117 0 0,1 0 0 0 0,1 0 0 0 0,-1 1 0 0 0,0-1 0 0 0,1 0 0 0 0,0 0 0 0 0,0 0 0 0 0,0 0 0 0 0,0 0 0 0 0,1 0-1 0 0,-1 0 1 0 0,1 0 0 0 0,0 0 0 0 0,1 1 0 0 0,-1-1 0 0 0,0 0 0 0 0,1 1 0 0 0,0-1 0 0 0,0 1 0 0 0,0-1 0 0 0,0 1 0 0 0,1 0 0 0 0,-1 0 0 0 0,1 0-1 0 0,0 0 1 0 0,0 0 0 0 0,0 1 0 0 0,0-1 0 0 0,0 1 0 0 0,7-4 0 0 0,13-4 35 0 0,122-58 55 0 0,-77 25-123 0 0,-62 39-7 0 0,0 0-1 0 0,-1 0 0 0 0,0-1 0 0 0,0 0 1 0 0,0 1-1 0 0,0-2 0 0 0,-1 1 1 0 0,1 0-1 0 0,-2-1 0 0 0,1 0 0 0 0,0 0 1 0 0,-1 0-1 0 0,4-11 0 0 0,-6 13 0 0 0,0-1-1 0 0,1 1 1 0 0,-2-1-1 0 0,1 0 1 0 0,0 1-1 0 0,-1-1 1 0 0,0 0-1 0 0,0 0 1 0 0,-1 1 0 0 0,1-1-1 0 0,-1 0 1 0 0,0 1-1 0 0,0-1 1 0 0,0 0-1 0 0,-1 1 1 0 0,0-1-1 0 0,0 1 1 0 0,0 0-1 0 0,0 0 1 0 0,-4-6-1 0 0,-44-59-19 0 0,47 65-43 0 0,0 0 1 0 0,0 0-1 0 0,0 1 1 0 0,-1 0 0 0 0,1-1-1 0 0,-1 1 1 0 0,0 1-1 0 0,0-1 1 0 0,0 0 0 0 0,0 1-1 0 0,0 0 1 0 0,-1 0 0 0 0,-5-2-1 0 0,-5 0-122 0 0,0 1-1 0 0,-26-4 1 0 0,16 4 88 0 0,20 2 79 0 0,-3 0-2 0 0,0 0 0 0 0,0 0 0 0 0,0 1 0 0 0,1 0 0 0 0,-1 0 1 0 0,-14 3-1 0 0,19-2-36 0 0,6 0-74 0 0,8 5 83 0 0,1 0 0 0 0,0-2 0 0 0,0 1 0 0 0,0-2-1 0 0,0 0 1 0 0,1 0 0 0 0,13 1 0 0 0,20 5-76 0 0,106 22-294 0 0,34 8-236 0 0,-177-36 650 0 0,56 15-41 0 0,-59-15 64 0 0,1-1 0 0 0,-1 1 0 0 0,0 0 0 0 0,0 0 0 0 0,-1 1 0 0 0,1-1-1 0 0,8 8 1 0 0,-13-9 7 0 0,0 1 0 0 0,1-1 1 0 0,-1 0-1 0 0,0 0 0 0 0,0 1 0 0 0,0-1 0 0 0,-1 1 0 0 0,1-1 0 0 0,-1 0 0 0 0,1 1 0 0 0,-1-1 0 0 0,0 1 0 0 0,0-1 0 0 0,0 1 0 0 0,0-1 0 0 0,0 1 0 0 0,-1-1 0 0 0,0 4 0 0 0,0 0 25 0 0,-1 0 0 0 0,0 0 0 0 0,0-1 0 0 0,-1 1 0 0 0,1-1 0 0 0,-1 1-1 0 0,-1-1 1 0 0,1 0 0 0 0,-1 0 0 0 0,1 0 0 0 0,-10 7 0 0 0,0 1-3 0 0,-1-2 0 0 0,-27 19 0 0 0,11-12-51 0 0,-2-1-1 0 0,0-2 0 0 0,-56 20 0 0 0,-108 20 61 0 0,37-11 51 0 0,154-43-111 0 0,-56 17 0 0 0,1 3 0 0 0,-75 38 0 0 0,115-47 0 0 0,19-12 0 0 0,0 0 0 0 0,0 1 0 0 0,1-1 0 0 0,-1 1 0 0 0,0-1 0 0 0,1 1 0 0 0,-1 0 0 0 0,0-1 0 0 0,1 1 0 0 0,-1 0 0 0 0,1-1 0 0 0,-1 1 0 0 0,1 0 0 0 0,0 0 0 0 0,-2 1 0 0 0,3-1 0 0 0,-1 0 0 0 0,0 0 0 0 0,0 0 0 0 0,0 0 0 0 0,1 0 0 0 0,-1 0 0 0 0,1 0 0 0 0,-1 0 0 0 0,0 0 0 0 0,1 0 0 0 0,0 0 0 0 0,-1 0 0 0 0,1 0 0 0 0,0 0 0 0 0,-1-1 0 0 0,1 1 0 0 0,0 0 0 0 0,0 0 0 0 0,-1-1 0 0 0,1 1 0 0 0,0-1-1 0 0,0 1 1 0 0,2 0 0 0 0,24 12 15 0 0,-13-9 17 0 0,1 0 0 0 0,-1-1 1 0 0,1-1-1 0 0,16 1 0 0 0,63-2 162 0 0,-53-2-144 0 0,129 1 98 0 0,362 8-243 0 0,-473-5 25 0 0,-319 1-444 0 0,-321-6 403 0 0,549 2 110 0 0,-21-1 2 0 0,-52 1 6 0 0,-137-19-1 0 0,239 19-2 0 0,-7-2 44 0 0,-1 1-1 0 0,1-2 1 0 0,-16-4-1 0 0,24 6 108 0 0,2 0-126 0 0,1 0 1 0 0,-1 0-1 0 0,1 0 1 0 0,-1 0-1 0 0,1 0 1 0 0,0 0-1 0 0,-1 0 1 0 0,1 0-1 0 0,0 0 1 0 0,0 1-1 0 0,0-1 1 0 0,1-1-1 0 0,0 0 35 0 0,3-2 0 0 0,0 1 1 0 0,0-1-1 0 0,0 1 1 0 0,0 0-1 0 0,0 0 1 0 0,1 1-1 0 0,10-4 1 0 0,45-9 129 0 0,-39 10-139 0 0,-14 3-51 0 0,240-50 247 0 0,5 15-65 0 0,228-15-186 0 0,-292 29 0 0 0,-18 12 13 0 0,-105 9 7 0 0,121-20 1 0 0,-174 19-27 0 0,-25-1-252 0 0,-26 0-63 0 0,-44 1 0 0 0,12 2 149 0 0,-10-4 6 0 0,-116-3 96 0 0,-134 10 10 0 0,231-9 60 0 0,83 5 0 0 0,7-2 19 0 0,8 3 72 0 0,4-1 7 0 0,44-15 65 0 0,2 2-1 0 0,52-9 0 0 0,107-9-75 0 0,196 10 0 0 0,-274 20-46 0 0,75-11-183 0 0,-202 14 78 0 0,-15-9 64 0 0,4 6-2 0 0,-1 0 0 0 0,1 1 0 0 0,0-1-1 0 0,-1 2 1 0 0,1-1 0 0 0,-1 1-1 0 0,0 1 1 0 0,-16 0 0 0 0,-7 0-31 0 0,-473-21-223 0 0,362 19 245 0 0,-59-2 9 0 0,146 1 3 0 0,-86-18 0 0 0,122 17-1 0 0,-34-12 0 0 0,43 10-10 0 0,11 5 7 0 0,0 1 1 0 0,-1 0 0 0 0,1-1 0 0 0,0 1 0 0 0,0-1-1 0 0,0 1 1 0 0,0-1 0 0 0,-1 1 0 0 0,1 0-1 0 0,0-1 1 0 0,0 1 0 0 0,0-1 0 0 0,0 1 0 0 0,0-1-1 0 0,0 1 1 0 0,0 0 0 0 0,1-1 0 0 0,-1 1-1 0 0,0-1 1 0 0,0 1 0 0 0,0-1 0 0 0,0 1 0 0 0,1-1-1 0 0,0-2-4 0 0,1 0-1 0 0,0 0 1 0 0,1 0-1 0 0,-1 1 1 0 0,0-1-1 0 0,1 1 1 0 0,-1-1-1 0 0,1 1 1 0 0,0 0-1 0 0,0 0 1 0 0,0 0-1 0 0,0 0 1 0 0,0 1-1 0 0,4-3 1 0 0,8-1 4 0 0,27-9 1 0 0,12 2 35 0 0,0 2 0 0 0,104-6 0 0 0,113 16 49 0 0,-181-2 445 0 0,-94 2-439 0 0,-340-38-38 0 0,252 31-27 0 0,-202-25-23 0 0,148 15 0 0 0,124 15 0 0 0,119 18-290 0 0,258 12 273 0 0,-92-10 20 0 0,-52 1-3 0 0,-203-17-24 0 0,-16-1-36 0 0,-18 0-72 0 0,-95 0-243 0 0,-391-9 86 0 0,354 2 258 0 0,-176-13 262 0 0,320 17-167 0 0,66 14-238 0 0,183 21-86 0 0,-86-15 230 0 0,-50-4-9 0 0,233 36 32 0 0,-239-31 274 0 0,137 46 0 0 0,-227-64-258 0 0,4 1 24 0 0,0 0 0 0 0,0 1 1 0 0,0 1-1 0 0,9 5 1 0 0,-15-9-32 0 0,0 1 1 0 0,-1-1-1 0 0,1 1 1 0 0,0-1-1 0 0,0 1 1 0 0,-1 0-1 0 0,1-1 1 0 0,0 1-1 0 0,-1 0 1 0 0,1-1-1 0 0,0 1 1 0 0,-1 0-1 0 0,1 0 1 0 0,-1 0-1 0 0,0 0 1 0 0,1-1-1 0 0,-1 1 1 0 0,1 0-1 0 0,-1 0 1 0 0,0 0-1 0 0,0 0 1 0 0,0 0-1 0 0,0 0 1 0 0,0 0-1 0 0,1 0 1 0 0,-2 0-1 0 0,1 0 1 0 0,0 0-1 0 0,0 0 1 0 0,0 0-1 0 0,0 0 1 0 0,-1-1-1 0 0,1 1 1 0 0,0 0-1 0 0,-1 0 1 0 0,1 0-1 0 0,-1 0 1 0 0,1 0-1 0 0,-1-1 1 0 0,1 1-1 0 0,-1 0 1 0 0,1 0-1 0 0,-1-1 1 0 0,-1 2-1 0 0,-2 1-13 0 0,0 1 0 0 0,0-1 0 0 0,0 1 1 0 0,-1-1-1 0 0,0-1 0 0 0,0 1 0 0 0,1-1 0 0 0,-9 3 0 0 0,-45 12-156 0 0,44-14 136 0 0,-559 117-265 0 0,174-44 296 0 0,208-37 0 0 0,132-28 10 0 0,-152 35 118 0 0,179-37-109 0 0,-1 1 0 0 0,2 2 0 0 0,-1 2-1 0 0,-34 20 1 0 0,44-20-19 0 0,21-13 0 0 0,1-1-1 0 0,-1 1 0 0 0,0-1 1 0 0,1 1-1 0 0,-1-1 0 0 0,1 1 1 0 0,-1-1-1 0 0,1 1 0 0 0,-1 0 1 0 0,1-1-1 0 0,-1 1 0 0 0,1 0 1 0 0,-1-1-1 0 0,1 1 0 0 0,0 0 1 0 0,-1-1-1 0 0,1 2 0 0 0,0-1-2 0 0,0 0 0 0 0,0-1 0 0 0,1 1-1 0 0,-1 0 1 0 0,0 0 0 0 0,1-1 0 0 0,-1 1 0 0 0,0 0-1 0 0,1-1 1 0 0,-1 1 0 0 0,1-1 0 0 0,-1 1 0 0 0,1-1-1 0 0,-1 1 1 0 0,1-1 0 0 0,-1 1 0 0 0,1-1 0 0 0,0 1-1 0 0,-1-1 1 0 0,1 1 0 0 0,1-1 0 0 0,19 9-67 0 0,1-3-29 0 0,0-2 0 0 0,42 5-1 0 0,51-5-186 0 0,-91-4 238 0 0,259 3-73 0 0,159 4 50 0 0,-400-5 80 0 0,194 11 250 0 0,-2 17-33 0 0,-207-25-201 0 0,-27-5-23 0 0,1 0 0 0 0,-1 0 0 0 0,1 0 0 0 0,-1 0 0 0 0,0 0 1 0 0,1 1-1 0 0,-1-1 0 0 0,1 0 0 0 0,-1 0 0 0 0,1 0 0 0 0,-1 0 0 0 0,0 0 0 0 0,1 1 0 0 0,-1-1 0 0 0,1 0 1 0 0,-1 0-1 0 0,0 0 0 0 0,1 1 0 0 0,-1-1 0 0 0,0 0 0 0 0,1 1 0 0 0,-1-1 0 0 0,0 0 0 0 0,0 1 0 0 0,1-1 0 0 0,-1 0 1 0 0,0 2-1 0 0,-1-2-1 0 0,0 1 0 0 0,0 0 0 0 0,0 0 0 0 0,0 0 0 0 0,0-1 0 0 0,0 1 0 0 0,0 0 0 0 0,-1-1 0 0 0,1 1 0 0 0,0-1 0 0 0,-1 0 0 0 0,1 1 0 0 0,0-1 0 0 0,-2 0 0 0 0,-29 5-3 0 0,28-5 3 0 0,-366 30-1 0 0,133-14 0 0 0,-1963 209 784 0 0,1963-197-667 0 0,-274 34 70 0 0,175-22-74 0 0,-193 27 4 0 0,498-61-107 0 0,10-2-37 0 0,-30 2 1 0 0,656-76-1490 0 0,-229 25 1863 0 0,-159 21-229 0 0,910-51 106 0 0,-944 79-106 0 0,-38-1-49 0 0,-193-2-281 0 0,-52-5-67 0 0,-129 12-1 0 0,110-2 176 0 0,-516 28-20 0 0,356-14 65 0 0,-194 17 112 0 0,13 5 64 0 0,146-15-8 0 0,66-5-4 0 0,-149 14 182 0 0,291-24-192 0 0,-253 19 290 0 0,321-30-369 0 0,25-2-23 0 0,13 1 7 0 0,0 0-1 0 0,0 0 1 0 0,0 0 0 0 0,0 0-1 0 0,0 0 1 0 0,0 0-1 0 0,0 0 1 0 0,0 0 0 0 0,0 0-1 0 0,0 0 1 0 0,0 0 0 0 0,0 0-1 0 0,0 0 1 0 0,0 0-1 0 0,0 0 1 0 0,0 0 0 0 0,1 0-1 0 0,-1 0 1 0 0,0 0-1 0 0,0 0 1 0 0,0 0 0 0 0,0 0-1 0 0,0 0 1 0 0,0 0 0 0 0,0 0-1 0 0,0 0 1 0 0,0 0-1 0 0,0 0 1 0 0,0 0 0 0 0,0-1-1 0 0,0 1 1 0 0,0 0 0 0 0,0 0-1 0 0,0 0 1 0 0,0 0-1 0 0,0 0 1 0 0,0 0 0 0 0,0 0-1 0 0,0 0 1 0 0,0 0 0 0 0,0 0-1 0 0,0 0 1 0 0,0 0-1 0 0,0 0 1 0 0,0 0 0 0 0,0 0-1 0 0,0 0 1 0 0,0 0 0 0 0,0 0-1 0 0,0 0 1 0 0,0-1-1 0 0,0 1 1 0 0,0 0 0 0 0,0 0-1 0 0,0 0 1 0 0,0 0 0 0 0,0 0-1 0 0,0 0 1 0 0,0 0-1 0 0,-1 0 1 0 0,1 0 0 0 0,17-4-104 0 0,-15 3 70 0 0,199-41-592 0 0,-112 25 538 0 0,325-56 7 0 0,-176 33 246 0 0,581-58 561 0 0,-449 79-983 0 0,-456 14-1025 0 0,4 0 768 0 0,-658 10-57 0 0,248 4 763 0 0,-181-5 682 0 0,263-1-125 0 0,64 1-268 0 0,252-4-352 0 0,-297-10 518 0 0,375 9-609 0 0,10 1-22 0 0,0 0-1 0 0,0-1 1 0 0,0 0 0 0 0,0 0-1 0 0,0-1 1 0 0,0 1-1 0 0,-8-5 1 0 0,14 6-7 0 0,0-1-1 0 0,0 0 1 0 0,1 1-1 0 0,-1-1 1 0 0,0 1 0 0 0,0-1-1 0 0,1 1 1 0 0,-1-1-1 0 0,1 1 1 0 0,-1-1 0 0 0,0 1-1 0 0,1-1 1 0 0,-1 1-1 0 0,1-1 1 0 0,-1 1 0 0 0,1 0-1 0 0,-1-1 1 0 0,1 1-1 0 0,0-1 1 0 0,10-5 11 0 0,1 0 0 0 0,-1 1 0 0 0,1 0 1 0 0,0 1-1 0 0,21-4 0 0 0,-19 4-30 0 0,273-47-252 0 0,-224 42 262 0 0,287-36-34 0 0,-260 34 72 0 0,362-18 349 0 0,-316 24-252 0 0,-79 4-285 0 0,-591 30-816 0 0,318-12 876 0 0,162-14 76 0 0,-475 28-71 0 0,1-31 259 0 0,466-7-25 0 0,73-1-53 0 0,7 3-89 0 0,-1-1 0 0 0,1 2 0 0 0,-1 0 0 0 0,1 2 0 0 0,18-2 0 0 0,17-2-69 0 0,140-23-64 0 0,495-94 170 0 0,-671 119-87 0 0,4 0-74 0 0,-1-1 0 0 0,-1-1 0 0 0,24-11 0 0 0,-41 16 34 0 0,-14-8-63 0 0,4 6 148 0 0,1 0 1 0 0,-1 0 0 0 0,0 1 0 0 0,0 0 0 0 0,0 0 0 0 0,0 1-1 0 0,0 0 1 0 0,-13 0 0 0 0,5-1 12 0 0,-277-8-21 0 0,-3 16-51 0 0,-55 0 174 0 0,-11-15 613 0 0,347 7-705 0 0,12 2 144 0 0,7 0-78 0 0,433-18 215 0 0,-229 11-223 0 0,-45 7-173 0 0,-160 0-13 0 0,-17 1-456 0 0,-373 20 126 0 0,236-16 426 0 0,-242-4 7 0 0,385-1-1 0 0,-37-4-8 0 0,43 3-45 0 0,4 1-131 0 0,35-7-121 0 0,0 2 0 0 0,44-1 0 0 0,-47 4-123 0 0,1 1-1033 0 0,60 4 0 0 0,-93-3 1302 0 0,-3 3 522 0 0,-3 3-235 0 0,0-1 0 0 0,-1 1 0 0 0,0-1 0 0 0,0 0 0 0 0,0 0 1 0 0,0 0-1 0 0,-1 0 0 0 0,0-1 0 0 0,-11 6 0 0 0,-66 30 370 0 0,67-33-437 0 0,-222 77 766 0 0,75-27 92 0 0,140-47-825 0 0,0 1 0 0 0,0 1 1 0 0,1 2-1 0 0,-35 27 0 0 0,53-38-91 0 0,0 1-1 0 0,0 1 0 0 0,0-1 0 0 0,0 1 1 0 0,0-1-1 0 0,1 1 0 0 0,0 0 1 0 0,-3 6-1 0 0,5-9 1 0 0,0 0 0 0 0,0 0 0 0 0,1 0 0 0 0,-1 0 0 0 0,1 0-1 0 0,-1 0 1 0 0,1 0 0 0 0,0 0 0 0 0,0 0 0 0 0,0 0 0 0 0,0 0 0 0 0,0 0 0 0 0,0 0 0 0 0,0 0 0 0 0,1 0 0 0 0,-1 0 0 0 0,1 0 0 0 0,0 0 0 0 0,-1 0 0 0 0,1 0 0 0 0,0 0 0 0 0,0 0 0 0 0,0 0-1 0 0,0-1 1 0 0,1 1 0 0 0,1 2 0 0 0,5 3 25 0 0,0 0 0 0 0,1 0 0 0 0,0 0 0 0 0,0-1 0 0 0,0 0 0 0 0,1-1 0 0 0,0 0 0 0 0,0-1 0 0 0,1 0 0 0 0,-1-1 0 0 0,13 3 0 0 0,7 1 5 0 0,1-2 1 0 0,53 1 0 0 0,143-8 24 0 0,-94-2-40 0 0,115-2 15 0 0,-2-16 0 0 0,-244 22-32 0 0,24-4-50 0 0,0-1-1 0 0,41-13 0 0 0,-80 10-13 0 0,4 5 64 0 0,0 1 0 0 0,0 1 0 0 0,0-1 0 0 0,0 1 0 0 0,-12 1 0 0 0,-49 4 0 0 0,41-1 0 0 0,-99 5-21 0 0,-228 26-38 0 0,23 10 291 0 0,117-13-156 0 0,163-19-50 0 0,-102 35 0 0 0,145-43-13 0 0,-1 0 0 0 0,1 1 0 0 0,1 1 0 0 0,-18 11-1 0 0,26-17-13 0 0,1 1 0 0 0,-1-1 0 0 0,1 1 0 0 0,-1-1 0 0 0,1 0 0 0 0,-1 1 0 0 0,1-1 0 0 0,-1 1 0 0 0,1-1 0 0 0,0 1 1 0 0,-1-1-1 0 0,1 1 0 0 0,0-1 0 0 0,0 1 0 0 0,-1 0 0 0 0,1-1 0 0 0,0 1 0 0 0,-1 0 0 0 0,2 1-7 0 0,-1-1 1 0 0,0 0-1 0 0,1 0 0 0 0,-1 1 1 0 0,1-1-1 0 0,-1 0 1 0 0,1 0-1 0 0,-1 0 1 0 0,1 0-1 0 0,0 0 0 0 0,0 0 1 0 0,0 0-1 0 0,-1 0 1 0 0,1 0-1 0 0,0 0 1 0 0,0 0-1 0 0,0 0 0 0 0,0-1 1 0 0,0 1-1 0 0,3 1 1 0 0,26 11-120 0 0,-8-7 101 0 0,0-1 0 0 0,0-1 0 0 0,29 1 0 0 0,71-2 12 0 0,-82-3-24 0 0,649-18 27 0 0,-523 11 10 0 0,157-11-639 0 0,-310 18 432 0 0,-10 0 68 0 0,-5 1 32 0 0,-23 5 19 0 0,0-1 0 0 0,0-1 0 0 0,-31 1 0 0 0,12-1 37 0 0,-357 49 6 0 0,22 5 563 0 0,-132 24 580 0 0,480-77-981 0 0,-2 1 61 0 0,-1 1 1 0 0,-50 18-1 0 0,81-24-125 0 0,7 1-108 0 0,6 2 30 0 0,0 0 0 0 0,0 0-1 0 0,1-1 1 0 0,-1 0 0 0 0,1-1-1 0 0,0 0 1 0 0,0-1 0 0 0,12 1-1 0 0,95-6-94 0 0,-94 3 102 0 0,496-43-114 0 0,-495 42 138 0 0,7-1 10 0 0,383-26-51 0 0,-359 30-330 0 0,-59 2 238 0 0,-3 1 83 0 0,0 0 0 0 0,0 0 0 0 0,-1-1 0 0 0,0 0-1 0 0,-8 3 1 0 0,-44 11-139 0 0,35-10 111 0 0,-586 139-160 0 0,104-19 943 0 0,406-100-624 0 0,80-22-62 0 0,17-3-16 0 0,4-1 1 0 0,9 0 9 0 0,17 1 0 0 0,30-7-65 0 0,70-13 0 0 0,-68 8 2 0 0,62-3 0 0 0,77 10 47 0 0,-29 2-20 0 0,-144 0-26 0 0,14-1-168 0 0,1 2-1 0 0,78 9 1 0 0,-115-8 45 0 0,-5 2 27 0 0,-1 1 138 0 0,0 0-1 0 0,0 1 0 0 0,-1-1 1 0 0,1 0-1 0 0,-1-1 0 0 0,0 1 0 0 0,-1-1 1 0 0,1 0-1 0 0,0 0 0 0 0,-1 0 1 0 0,0 0-1 0 0,-6 2 0 0 0,-10 4 7 0 0,-35 8-1 0 0,55-16-3 0 0,-95 21 0 0 0,-107 11 0 0 0,84-15 0 0 0,55-8 10 0 0,-26 6 71 0 0,-166 7-1 0 0,243-24-35 0 0,13 1-44 0 0,0-1-1 0 0,-1 1 0 0 0,1 0 0 0 0,0 0 0 0 0,0 0 0 0 0,0 0 0 0 0,0 0 0 0 0,0 0 0 0 0,0 0 0 0 0,0 0 0 0 0,0 0 0 0 0,0 0 0 0 0,0 0 0 0 0,-1 0 0 0 0,1 0 1 0 0,0 0-1 0 0,0 0 0 0 0,0 0 0 0 0,0 0 0 0 0,0 0 0 0 0,0 0 0 0 0,0-1 0 0 0,0 1 0 0 0,0 0 0 0 0,0 0 0 0 0,0 0 0 0 0,0 0 0 0 0,0 0 0 0 0,0 0 1 0 0,0 0-1 0 0,0 0 0 0 0,0 0 0 0 0,0 0 0 0 0,0-1 0 0 0,0 1 0 0 0,0 0 0 0 0,0 0 0 0 0,0 0 0 0 0,0 0 0 0 0,0 0 0 0 0,0 0 0 0 0,0 0 0 0 0,0 0 1 0 0,0 0-1 0 0,0 0 0 0 0,0-1 0 0 0,0 1 0 0 0,0 0 0 0 0,7-4-50 0 0,10-6-284 0 0,0 0 0 0 0,1 1 1 0 0,37-13-1 0 0,6-2 13 0 0,15-10-165 0 0,2 3 1 0 0,82-20 0 0 0,-119 40 43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32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1712 6 2303 0 0,'-23'-3'95'0'0,"-1"1"0"0"0,0 1 0 0 0,0 2 0 0 0,0 0 0 0 0,-27 6 0 0 0,-7-1 883 0 0,-117 15 744 0 0,90-9-1674 0 0,-104 2 0 0 0,161-14-33 0 0,5-1 96 0 0,0 1 0 0 0,0 1 0 0 0,0 1-1 0 0,-28 7 461 0 0,275 0 267 0 0,-207-9-772 0 0,230-3 67 0 0,-235 3-223 0 0,1 1 0 0 0,-1 1 0 0 0,1 0-1 0 0,-1 0 1 0 0,0 1 0 0 0,0 1 0 0 0,0 0 0 0 0,11 5-1 0 0,-20-7-203 0 0,-3 2 97 0 0,0-2 159 0 0,0 0 0 0 0,0 0 1 0 0,0 0-1 0 0,0 0 1 0 0,0 0-1 0 0,0 0 1 0 0,-1 0-1 0 0,1 0 0 0 0,0-1 1 0 0,-1 1-1 0 0,0 0 1 0 0,0 0-1 0 0,1 0 0 0 0,-1 0 1 0 0,0-1-1 0 0,0 1 1 0 0,0 0-1 0 0,-1-1 1 0 0,1 1-1 0 0,0-1 0 0 0,-3 2 1 0 0,-5 6 27 0 0,-1 0 0 0 0,-1-1 0 0 0,1-1 1 0 0,-1 0-1 0 0,-15 7 0 0 0,-62 24 53 0 0,56-26 13 0 0,-234 82 864 0 0,174-64-384 0 0,40-12 131 0 0,1 3 0 0 0,1 2 0 0 0,-66 42 0 0 0,113-63-410 0 0,4-1-244 0 0,-1 0-1 0 0,1 0 1 0 0,-1 0-1 0 0,1 0 1 0 0,-1 0-1 0 0,1-1 1 0 0,0 1-1 0 0,0 0 1 0 0,-1 0-1 0 0,1 0 1 0 0,0-1-1 0 0,0 1 1 0 0,1 0-1 0 0,-1 0 10 0 0,4 2-1 0 0,-1 0 0 0 0,0-1 0 0 0,1 1 0 0 0,0-1-1 0 0,-1 0 1 0 0,1-1 0 0 0,0 1 0 0 0,0-1 0 0 0,0 0-1 0 0,7 0 1 0 0,9 1 7 0 0,23-1 0 0 0,-40-1-26 0 0,316-24 140 0 0,-231 14-147 0 0,83-9 5 0 0,181-16 0 0 0,-336 34 2 0 0,-6 1 3 0 0,0-1 0 0 0,0 2 0 0 0,16 1 0 0 0,-27-1 14 0 0,-1 0 0 0 0,1 0 0 0 0,-1 0 0 0 0,0 0 0 0 0,1 0 0 0 0,-1 0 0 0 0,0 0 0 0 0,0 0 0 0 0,0-1 0 0 0,-1 2 0 0 0,-14 7 90 0 0,-1-1-1 0 0,0 0 1 0 0,-1-1 0 0 0,1-1 0 0 0,-26 5-1 0 0,13-3 33 0 0,-314 87 675 0 0,4-8-624 0 0,312-79-186 0 0,-52 23-1 0 0,77-30 23 0 0,12 9-339 0 0,-6-7 276 0 0,0-1 0 0 0,0 0 0 0 0,0 0 0 0 0,0-1 0 0 0,1 1-1 0 0,-1-1 1 0 0,1 1 0 0 0,-1-1 0 0 0,1 0 0 0 0,-1-1 0 0 0,1 1 0 0 0,4 0-1 0 0,8 0-128 0 0,24-2-1 0 0,-22 1 91 0 0,213-26-422 0 0,-104 9-1405 0 0,-132 29 343 0 0,2-7 1574 0 0,-1 0 1 0 0,1-1-1 0 0,-1 1 1 0 0,-1-1-1 0 0,1 0 0 0 0,0 0 1 0 0,-1-1-1 0 0,0 1 0 0 0,0-1 1 0 0,-6 3-1 0 0,-14 7 152 0 0,-32 11-1 0 0,47-20-167 0 0,-265 83 190 0 0,-25 9 720 0 0,133-20 209 0 0,156-70-1053 0 0,3-2 8 0 0,0 1 1 0 0,-13 8-1 0 0,19-8-7 0 0,5 8-75 0 0,-1-10-12 0 0,0 0 1 0 0,0 0-1 0 0,0-1 1 0 0,0 1-1 0 0,0-1 1 0 0,1 0-1 0 0,0 1 1 0 0,-1-1-1 0 0,1 0 1 0 0,0 0-1 0 0,0-1 0 0 0,0 1 1 0 0,0-1-1 0 0,0 1 1 0 0,0-1-1 0 0,1 0 1 0 0,-1 0-1 0 0,0-1 1 0 0,1 1-1 0 0,3 0 1 0 0,8 1-53 0 0,0-1-1 0 0,-1-1 1 0 0,21-1 0 0 0,129-21-718 0 0,26-1-2006 0 0,-175 23 2306 0 0,-25 8-816 0 0,8-7 1307 0 0,0 0-1 0 0,0 0 1 0 0,-5 1 0 0 0,2-1 65 0 0,-134 41 1163 0 0,37-13-427 0 0,52-13-215 0 0,14-6 116 0 0,1 2 1 0 0,-67 33-1 0 0,99-44-582 0 0,4 1-31 0 0,5 10-130 0 0,-4-10 24 0 0,1 0 1 0 0,0 0 0 0 0,0 0-1 0 0,0 0 1 0 0,0-1 0 0 0,0 1-1 0 0,0-1 1 0 0,1 0 0 0 0,-1 0-1 0 0,0 0 1 0 0,7 1 0 0 0,3 0-42 0 0,23 1 0 0 0,20-4-144 0 0,73-10-1 0 0,37-2-3127 0 0,-168 15 3515 0 0,-3 3-58 0 0,0 0 1 0 0,-1 0-1 0 0,0-1 0 0 0,1 0 1 0 0,-1 0-1 0 0,-1 0 0 0 0,-9 3 1 0 0,-53 19 532 0 0,30-12-357 0 0,-174 70 386 0 0,154-61-364 0 0,16-6 153 0 0,-65 35-1 0 0,103-50-466 0 0,-1 1 3 0 0,-7 11 11 0 0,8-4-58 0 0,4-9-3 0 0,1 1 0 0 0,0 0 0 0 0,0 0 0 0 0,0 0 0 0 0,0 0 0 0 0,0 0 0 0 0,0 0 0 0 0,1 0 0 0 0,-1 0-1 0 0,0 0 1 0 0,1 0 0 0 0,0 0 0 0 0,-1 0 0 0 0,1-1 0 0 0,0 1 0 0 0,0 0 0 0 0,0-1 0 0 0,0 1 0 0 0,0 0 0 0 0,0-1 0 0 0,1 1-1 0 0,-1-1 1 0 0,1 0 0 0 0,-1 1 0 0 0,1-1 0 0 0,2 2 0 0 0,7 4-34 0 0,-1 0 0 0 0,1-1 0 0 0,13 6 0 0 0,-11-6 84 0 0,-8-3-15 0 0,20 7-53 0 0,-10-5 32 0 0,-2 0-38 0 0,-11-4-32 0 0,-3 1-135 0 0,0-2 210 0 0,0 1 0 0 0,0 0 0 0 0,0 0-1 0 0,0 0 1 0 0,0-1 0 0 0,0 1-1 0 0,0 0 1 0 0,-1 0 0 0 0,0 0-12 0 0,-9 5 14 0 0,0 0 0 0 0,0-1 0 0 0,0-1 0 0 0,-1 0 0 0 0,1 0 0 0 0,-21 2 0 0 0,-5 3 22 0 0,11-2 18 0 0,-75 25 170 0 0,90-28-170 0 0,1 1 0 0 0,0 0 0 0 0,0 0 0 0 0,0 1 0 0 0,1 0-1 0 0,0 1 1 0 0,-10 9 0 0 0,18-14 171 0 0,0 0-125 0 0,-2 8-1 0 0,5-5-6 0 0,2-1-49 0 0,0 1 0 0 0,0-1 0 0 0,8 5 0 0 0,3-1-16 0 0,-2-4-26 0 0,0-1-1 0 0,0 0 0 0 0,0-1 1 0 0,1-1-1 0 0,13 0 0 0 0,71-4-257 0 0,-61 1 202 0 0,11-1-22 0 0,-49 4 141 0 0,-1 1 0 0 0,1-1 0 0 0,0 1 0 0 0,0-1-1 0 0,-1 1 1 0 0,1-1 0 0 0,0 0 0 0 0,-1 0 0 0 0,1 0 0 0 0,-1 0 0 0 0,0 0 0 0 0,1 0 0 0 0,-4 1 0 0 0,2 0 0 0 0,-40 19 66 0 0,-57 20-1 0 0,23-11-103 0 0,66-24 1 0 0,0 1-16 0 0,2-1-74 0 0,7-5-54 0 0,10 6-298 0 0,-2-4 426 0 0,0 1 1 0 0,0-1 0 0 0,0 0-1 0 0,0 0 1 0 0,0-1-1 0 0,1 0 1 0 0,-1 0 0 0 0,1 0-1 0 0,10 0 1 0 0,76 5 77 0 0,-69-7-83 0 0,-17 0-46 0 0,0 0 0 0 0,0 1 1 0 0,0-1-1 0 0,0 1 0 0 0,0 1 0 0 0,-1-1 0 0 0,1 1 1 0 0,11 5-1 0 0,-16-6-7 0 0,-2 0 4 0 0,0 0 71 0 0,0 0 0 0 0,-1 1 0 0 0,1-1 0 0 0,0 0 0 0 0,-1 0 1 0 0,1 0-1 0 0,0 0 0 0 0,-1 0 0 0 0,1 0 0 0 0,-2 1 1 0 0,1 0 14 0 0,-2 3 29 0 0,1-1-1 0 0,-1 0 1 0 0,0 1 0 0 0,0-1-1 0 0,-1-1 1 0 0,0 1-1 0 0,1 0 1 0 0,-1-1 0 0 0,0 0-1 0 0,0 0 1 0 0,-6 3 0 0 0,-7 4 250 0 0,-29 11 1 0 0,31-14-142 0 0,-25 8 80 0 0,27-10-122 0 0,0-1 1 0 0,1 2 0 0 0,0-1 0 0 0,0 2 0 0 0,-12 8 0 0 0,23-14 55 0 0,3 0-375 0 0,-1-1 198 0 0,-1 1 1 0 0,1-1 0 0 0,0 1-1 0 0,0-1 1 0 0,0 1 0 0 0,0 0-1 0 0,0-1 1 0 0,-1 1 0 0 0,1 0 0 0 0,0 1-1 0 0,2 0-11 0 0,2 2-4 0 0,1-1-1 0 0,-1 1 1 0 0,1-1-1 0 0,0 0 1 0 0,0-1-1 0 0,0 0 1 0 0,1 0-1 0 0,10 2 1 0 0,7 0-160 0 0,23 1 1 0 0,-34-4 50 0 0,17 0-121 0 0,-17-1 130 0 0,0 1 0 0 0,-1 0-1 0 0,0 1 1 0 0,1 0 0 0 0,-1 1 0 0 0,20 7-1 0 0,-31-9 123 0 0,-1-1 0 0 0,0 0 0 0 0,0 1 0 0 0,0-1 0 0 0,1 1 0 0 0,-1-1 1 0 0,0 0-1 0 0,0 1 0 0 0,0-1 0 0 0,0 0 0 0 0,0 1 0 0 0,0-1 0 0 0,0 1 0 0 0,0-1 0 0 0,0 0 0 0 0,0 1 0 0 0,0-1 0 0 0,0 1 0 0 0,0-1 0 0 0,0 0 0 0 0,0 1 0 0 0,0-1 0 0 0,0 1 0 0 0,-1-1 0 0 0,1 0 0 0 0,0 1 0 0 0,0-1 0 0 0,0 0 0 0 0,-1 1 0 0 0,1-1 1 0 0,-1 3 29 0 0,-1 0 0 0 0,0-1 0 0 0,1 1 0 0 0,-1-1 0 0 0,0 0 0 0 0,0 0 0 0 0,0 1 0 0 0,0-1 0 0 0,-1 0 0 0 0,1-1 0 0 0,-1 1 0 0 0,1 0 0 0 0,-5 1 0 0 0,-5 3 280 0 0,-23 7 0 0 0,19-7-189 0 0,-49 14 355 0 0,47-16-435 0 0,0 2-1 0 0,0 0 1 0 0,0 0-1 0 0,1 2 1 0 0,-19 11-1 0 0,26-11-38 0 0,2 2 0 0 0,8-9-4 0 0,0 0 1 0 0,-1 0-1 0 0,1 0 0 0 0,-1 0 0 0 0,1 0 0 0 0,0 0 0 0 0,0 0 0 0 0,0 0 0 0 0,0 1 0 0 0,0-1 0 0 0,0 0 0 0 0,0 0 0 0 0,0 0 0 0 0,0 0 0 0 0,0 0 1 0 0,1 0-1 0 0,-1 0 0 0 0,0 0 0 0 0,1 0 0 0 0,0 1 0 0 0,0 0-14 0 0,0 0 0 0 0,0 0-1 0 0,1-1 1 0 0,-1 1 0 0 0,1-1 0 0 0,-1 1 0 0 0,1-1 0 0 0,0 0 0 0 0,3 2-1 0 0,1 1-25 0 0,0-1 0 0 0,1-1 0 0 0,-1 1 0 0 0,1-1 0 0 0,9 2 0 0 0,46 4-771 0 0,-1-2-1 0 0,101-5 0 0 0,-91-1-97 0 0,-42 0-1407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7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576 0 2303 0 0,'-25'9'619'0'0,"-1"-2"-1"0"0,0-1 1 0 0,-37 4-1 0 0,-6 2 838 0 0,-11 3-672 0 0,-54 12-54 0 0,110-21-677 0 0,0 2 0 0 0,1 0 0 0 0,-32 17 0 0 0,41-17-53 0 0,5 2-17 0 0,8-9 4 0 0,1 0 0 0 0,-1 0-1 0 0,1 0 1 0 0,0 0 0 0 0,-1 1-1 0 0,1-1 1 0 0,0 0 0 0 0,0 0 0 0 0,0 0-1 0 0,0 1 1 0 0,0-1 0 0 0,0 0 0 0 0,0 0-1 0 0,0 0 1 0 0,0 1 0 0 0,1-1-1 0 0,-1 0 1 0 0,0 0 0 0 0,1 0 0 0 0,0 2-1 0 0,1 0-3 0 0,0 0-1 0 0,0-1 0 0 0,-1 0 0 0 0,2 1 1 0 0,-1-1-1 0 0,0 0 0 0 0,0 0 0 0 0,4 2 1 0 0,2 1-14 0 0,0 0 0 0 0,0-1 1 0 0,0 0-1 0 0,1-1 0 0 0,8 3 0 0 0,33 6 8 0 0,0-3-1 0 0,66 4 0 0 0,3 1 11 0 0,-104-12-22 0 0,9 1-122 0 0,0 1-1 0 0,41 13 0 0 0,-65-16 122 0 0,1-1 0 0 0,0 0-1 0 0,0 1 1 0 0,-1-1 0 0 0,1 1 0 0 0,0-1-1 0 0,0 1 1 0 0,-1-1 0 0 0,1 1-1 0 0,0-1 1 0 0,-1 1 0 0 0,1 0-1 0 0,-1-1 1 0 0,1 1 0 0 0,-1 0-1 0 0,1 0 1 0 0,-1 2 16 0 0,0-1-1 0 0,-1 0 0 0 0,1 0 1 0 0,-1 0-1 0 0,1 0 1 0 0,-1 0-1 0 0,0 1 1 0 0,0-1-1 0 0,0 0 0 0 0,0-1 1 0 0,0 1-1 0 0,0 0 1 0 0,-1 0-1 0 0,1 0 1 0 0,-1-1-1 0 0,1 1 0 0 0,-1-1 1 0 0,1 1-1 0 0,-1-1 1 0 0,-2 2-1 0 0,-4 3 39 0 0,-1 0 0 0 0,-16 7-1 0 0,-12 5 380 0 0,-1-1-1 0 0,-64 19 1 0 0,-95 13 699 0 0,186-47-1051 0 0,3 0-10 0 0,0 0-1 0 0,1 0 1 0 0,-1 0 0 0 0,1 1 0 0 0,-1 0 0 0 0,1 1 0 0 0,0 0 0 0 0,-8 5-1 0 0,8-3-152 0 0,4-1-586 0 0,3-4 665 0 0,0 0-1 0 0,0-1 1 0 0,0 1 0 0 0,0 0 0 0 0,0 0 0 0 0,0 0-1 0 0,0 0 1 0 0,0-1 0 0 0,0 1 0 0 0,0 0-1 0 0,1 0 1 0 0,-1 0 0 0 0,0 0 0 0 0,1-1-1 0 0,-1 1 1 0 0,1 0 0 0 0,-1-1 0 0 0,1 1 0 0 0,0 1-1 0 0,1 0-23 0 0,0-1-1 0 0,0 1 0 0 0,0 0 0 0 0,0-1 1 0 0,0 1-1 0 0,0-1 0 0 0,3 2 0 0 0,7 2-74 0 0,0 0-1 0 0,15 3 0 0 0,-20-6 99 0 0,40 9 23 0 0,51 6-1 0 0,27 5-310 0 0,-109-17-136 0 0,-3 2-1344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9.2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852 1457 919 0 0,'-43'15'206'0'0,"0"-2"-1"0"0,-1-1 0 0 0,-46 4 1 0 0,3 1 1312 0 0,0 4-1 0 0,-104 40 1 0 0,189-61-1485 0 0,1 1 0 0 0,-1 0 0 0 0,1 0-1 0 0,-1 0 1 0 0,0 0 0 0 0,1 0 0 0 0,0 0 0 0 0,-1 0 0 0 0,1 1 0 0 0,-2 0-1 0 0,2 0 144 0 0,1 1-102 0 0,2 10-48 0 0,0-7-30 0 0,0-1 0 0 0,1 1 0 0 0,-1-1 0 0 0,1 0 0 0 0,1 0 0 0 0,-1 0 0 0 0,1-1 0 0 0,-1 1 0 0 0,1-1 0 0 0,6 5 0 0 0,-1-1-87 0 0,0-1-1 0 0,1 0 1 0 0,0 0-1 0 0,12 5 1 0 0,7 1-587 0 0,0-2 1 0 0,1-1-1 0 0,54 10 0 0 0,-76-16-532 0 0,-7-3 1131 0 0,0-1 1 0 0,0 1-1 0 0,-1-1 1 0 0,1 0-1 0 0,0 1 1 0 0,0-1 0 0 0,0 0-1 0 0,-1 1 1 0 0,1-1-1 0 0,0 0 1 0 0,1 0-1 0 0,-19 7 922 0 0,5-1-494 0 0,-26 3 830 0 0,1-1 0 0 0,-42 2 0 0 0,17-3-644 0 0,14-1-183 0 0,23-4-179 0 0,0 2 0 0 0,-26 7 0 0 0,-95 30 1116 0 0,146-39-1162 0 0,2 9-102 0 0,-1-8-37 0 0,1 0 0 0 0,0-1-1 0 0,0 1 1 0 0,1 0 0 0 0,-1-1-1 0 0,0 0 1 0 0,1 1 0 0 0,0-1-1 0 0,-1 0 1 0 0,6 2 0 0 0,31 16-190 0 0,-16-11 74 0 0,1-1-1 0 0,0-1 1 0 0,0-2 0 0 0,1 0-1 0 0,32 1 1 0 0,-13-4-92 0 0,-1-1 0 0 0,52-8-1 0 0,-76 5 25 0 0,0 0 0 0 0,0-2 0 0 0,21-7 0 0 0,-38 11 51 0 0,-2-2-69 0 0,0 2 220 0 0,0-1 1 0 0,0 1-1 0 0,0-1 0 0 0,0 1 1 0 0,-1-1-1 0 0,1 1 1 0 0,0-1-1 0 0,0 1 0 0 0,-1-1 1 0 0,1 1-1 0 0,0-1 1 0 0,-1 1-1 0 0,1 0 0 0 0,0-1 1 0 0,-1 1-1 0 0,1-1 1 0 0,0 1-1 0 0,-1 0 0 0 0,0-1 1 0 0,-9-6 88 0 0,5 4-45 0 0,0 1-1 0 0,0 0 0 0 0,0 0 0 0 0,-1 1 0 0 0,1-1 0 0 0,0 1 0 0 0,-1 0 1 0 0,1 1-1 0 0,-1-1 0 0 0,-7 1 0 0 0,-8 2 238 0 0,-28 4 1 0 0,21-1 39 0 0,3-2 536 0 0,23-2-617 0 0,1-1-233 0 0,1 0-1 0 0,0 0 1 0 0,0 0 0 0 0,0 0-1 0 0,0 0 1 0 0,-1 0-1 0 0,1 0 1 0 0,0 0-1 0 0,0 0 1 0 0,0 0-1 0 0,0 0 1 0 0,-1 0-1 0 0,1 0 1 0 0,0 0-1 0 0,0 0 1 0 0,0 0 0 0 0,0 0-1 0 0,0 0 1 0 0,-1 0-1 0 0,1 0 1 0 0,0 0-1 0 0,0 0 1 0 0,0 0-1 0 0,0 0 1 0 0,0 1-1 0 0,-1-1 1 0 0,1 0-1 0 0,0 0 1 0 0,0 0 0 0 0,0 0-1 0 0,0 0 1 0 0,0 0-1 0 0,0 1 1 0 0,0-1-1 0 0,0 0 1 0 0,0 0-1 0 0,0 0 1 0 0,-1 0-1 0 0,1 1 1 0 0,0-1-1 0 0,0 0 1 0 0,0 0 0 0 0,0 0-1 0 0,0 0 1 0 0,0 1-1 0 0,0-1 1 0 0,0 0-1 0 0,0 0 1 0 0,0 0-1 0 0,1 0 1 0 0,-1 0-1 0 0,0 1 1 0 0,0-1-1 0 0,0 0 1 0 0,12 6 10 0 0,23 2-262 0 0,27-6 234 0 0,94-9 0 0 0,-121 5 13 0 0,48-7 227 0 0,-81 9-112 0 0,-4-1-33 0 0,-13-2-65 0 0,-1 1-1 0 0,1 0 0 0 0,-24 0 0 0 0,-49 6-207 0 0,61-2 101 0 0,-105 7 2 0 0,79 2 144 0 0,42-11-86 0 0,9 0-94 0 0,15-5-474 0 0,85-28 175 0 0,37-14 415 0 0,-117 39-127 0 0,0-1 1 0 0,0-1-1 0 0,0 0 1 0 0,-1-2-1 0 0,15-12 1 0 0,-31 23 92 0 0,1 0 0 0 0,-1-1 0 0 0,1 1 1 0 0,-1 0-1 0 0,1-1 0 0 0,-1 1 0 0 0,0-1 1 0 0,0 0-1 0 0,0 1 0 0 0,0-1 0 0 0,0 0 1 0 0,0 0-1 0 0,-1 1 0 0 0,1-1 0 0 0,0 0 1 0 0,-1 0-1 0 0,0 0 0 0 0,1 0 0 0 0,-1 0 1 0 0,0 0-1 0 0,0-3 0 0 0,0 3 30 0 0,-1 0 1 0 0,0 0-1 0 0,0-1 0 0 0,0 1 1 0 0,0 0-1 0 0,0 0 0 0 0,0 0 0 0 0,0 0 1 0 0,-1 1-1 0 0,1-1 0 0 0,-1 0 0 0 0,1 1 1 0 0,-1-1-1 0 0,0 0 0 0 0,0 1 1 0 0,1 0-1 0 0,-1-1 0 0 0,-3 0 0 0 0,-5-3 151 0 0,1 0 0 0 0,-2 0 0 0 0,1 2 0 0 0,0-1 1 0 0,-12-2-1 0 0,-56-7 585 0 0,36 7-451 0 0,38 5-273 0 0,-13-1 9 0 0,0-1 0 0 0,1-1 0 0 0,-1 0-1 0 0,-22-10 1 0 0,39 13 7 0 0,-1 1 0 0 0,0 0-1 0 0,1-1 1 0 0,-1 1 0 0 0,0 0-1 0 0,1-1 1 0 0,-1 1 0 0 0,1-1-1 0 0,-1 1 1 0 0,1-1 0 0 0,-1 1-1 0 0,1-1 1 0 0,-1 0 0 0 0,1 1 0 0 0,-1-1-1 0 0,1 0 1 0 0,0 1 0 0 0,-1-1-1 0 0,1 0 1 0 0,0 1 0 0 0,0-1-1 0 0,0 0 1 0 0,-1 1 0 0 0,1-1-1 0 0,0 0 1 0 0,0 0 0 0 0,0 1-1 0 0,0-1 1 0 0,0 0 0 0 0,0 0-1 0 0,1 1 1 0 0,-1-1 0 0 0,0 0-1 0 0,0 0 1 0 0,0 1 0 0 0,1-1-1 0 0,-1 0 1 0 0,0 1 0 0 0,1-1-1 0 0,-1 0 1 0 0,0 1 0 0 0,1-1 0 0 0,-1 1-1 0 0,1-1 1 0 0,-1 1 0 0 0,2-2-1 0 0,1-1 0 0 0,0-1 0 0 0,1 1 0 0 0,0 0 0 0 0,-1-1 0 0 0,8-3 0 0 0,106-55 270 0 0,-87 47-221 0 0,-19 9-72 0 0,4-4 1 0 0,-13 7 3 0 0,-2 1 2 0 0,1 1 0 0 0,-1 0-1 0 0,0 0 1 0 0,0-1-1 0 0,0 1 1 0 0,1 0 0 0 0,-1 0-1 0 0,0 0 1 0 0,0 0 0 0 0,-1 0-1 0 0,1-1 1 0 0,0 1-1 0 0,0 0 1 0 0,0 0 0 0 0,-1 0-1 0 0,1 0 1 0 0,-1 0 0 0 0,1 0-1 0 0,-1-1 1 0 0,-10-18 4 0 0,1 8-23 0 0,0 0 1 0 0,-1 0-1 0 0,-1 1 0 0 0,1 0 0 0 0,-15-9 0 0 0,11 8 18 0 0,-10-8 139 0 0,1-2 0 0 0,0-1 0 0 0,-25-33 0 0 0,0-6 1448 0 0,52 62-1525 0 0,102 17-120 0 0,40 4 170 0 0,124-23-39 0 0,-2-22-35 0 0,-115 8-28 0 0,480-72 893 0 0,-424 54-451 0 0,342-63 577 0 0,-299 51-653 0 0,324-63-138 0 0,269-46 27 0 0,-74 31-206 0 0,-589 95-62 0 0,294-34-17 0 0,-162 46-420 0 0,-283 13 403 0 0,-17 2-27 0 0,0 0 0 0 0,21 1 0 0 0,-31 1-37 0 0,-20 1-61 0 0,-32-1 75 0 0,9-1 54 0 0,-441 27-472 0 0,222-1 434 0 0,-112 15 4 0 0,-743 72 7 0 0,787-84 46 0 0,-650 33 9 0 0,872-56 38 0 0,-193-17-1 0 0,289 12-25 0 0,-22-6 16 0 0,29 5-103 0 0,6 0-47 0 0,256-38-688 0 0,-168 28 637 0 0,613-58-6 0 0,-277 32 99 0 0,144-6-348 0 0,-362 32 249 0 0,324-10-450 0 0,-492 20 573 0 0,384-2-340 0 0,-4 23-1 0 0,-354-15 308 0 0,15 2-100 0 0,0 3 1 0 0,87 22-1 0 0,-140-22 109 0 0,-29-10 77 0 0,0 0-1 0 0,0 1 0 0 0,0-1 1 0 0,-1 0-1 0 0,1 1 0 0 0,0-1 0 0 0,0 1 1 0 0,0-1-1 0 0,0 1 0 0 0,-1 0 1 0 0,1-1-1 0 0,0 1 0 0 0,0 0 0 0 0,-1-1 1 0 0,1 1-1 0 0,-1 0 0 0 0,2 1 1 0 0,-2-1 1 0 0,-1 0 1 0 0,1 0 0 0 0,0 0 0 0 0,0 0-1 0 0,0-1 1 0 0,-1 1 0 0 0,1 0 0 0 0,0 0-1 0 0,-1 0 1 0 0,1-1 0 0 0,-1 1 0 0 0,1 0-1 0 0,-1 0 1 0 0,1-1 0 0 0,-1 1-1 0 0,0 0 1 0 0,1-1 0 0 0,-1 1 0 0 0,0-1-1 0 0,1 1 1 0 0,-1-1 0 0 0,0 1 0 0 0,0-1-1 0 0,-1 1 1 0 0,-23 11-34 0 0,2-6 33 0 0,0-1-1 0 0,0-1 1 0 0,0 0 0 0 0,-42 0 0 0 0,29-3 2 0 0,-1401 52 159 0 0,1382-52-147 0 0,-836 9 225 0 0,181-18-218 0 0,5-34 16 0 0,606 34-25 0 0,-136-16-10 0 0,220 21 13 0 0,1 0-1 0 0,-18-7 1 0 0,31 9 177 0 0,15-4 310 0 0,4 2-421 0 0,-1 0-1 0 0,0 1 0 0 0,1 1 0 0 0,-1 1 1 0 0,26 3-1 0 0,11-1-12 0 0,608-33 471 0 0,-531 22-483 0 0,340-35 107 0 0,-151 12-65 0 0,-73 10-66 0 0,346-29 74 0 0,3 18-46 0 0,-140 32-322 0 0,-4 41-64 0 0,-361-22 131 0 0,-78-14 99 0 0,0 0 0 0 0,0 1 0 0 0,0 0 0 0 0,15 9-1 0 0,-28-14 96 0 0,0 0-1 0 0,0 0 1 0 0,0 0-1 0 0,0 0 1 0 0,0 0-1 0 0,1 0 1 0 0,-1 1-1 0 0,0-1 1 0 0,0 0-1 0 0,0 0 1 0 0,0 0-1 0 0,0 0 1 0 0,0 0-1 0 0,0 0 1 0 0,0 0 0 0 0,1 0-1 0 0,-1 0 1 0 0,0 0-1 0 0,0 0 1 0 0,0 0-1 0 0,0 1 1 0 0,0-1-1 0 0,0 0 1 0 0,0 0-1 0 0,0 0 1 0 0,0 0-1 0 0,0 0 1 0 0,0 0-1 0 0,0 0 1 0 0,0 0-1 0 0,0 1 1 0 0,0-1-1 0 0,0 0 1 0 0,0 0-1 0 0,0 0 1 0 0,0 0-1 0 0,0 0 1 0 0,0 0-1 0 0,0 1 1 0 0,0-1-1 0 0,0 0 1 0 0,0 0-1 0 0,0 0 1 0 0,0 0-1 0 0,0 0 1 0 0,0 0-1 0 0,0 0 1 0 0,0 0-1 0 0,0 1 1 0 0,0-1-1 0 0,0 0 1 0 0,-2 2-13 0 0,0 1-1 0 0,1-1 1 0 0,-1 1 0 0 0,0-1-1 0 0,0 0 1 0 0,0 0 0 0 0,-1 0-1 0 0,1 0 1 0 0,-1 0 0 0 0,1-1-1 0 0,-1 1 1 0 0,1-1 0 0 0,-1 1-1 0 0,0-1 1 0 0,1 0 0 0 0,-1 0-1 0 0,0 0 1 0 0,-3 0 0 0 0,-11 3-27 0 0,1-2 0 0 0,-19 2 0 0 0,26-3 26 0 0,-332 24 273 0 0,-66 5 29 0 0,-1152-4 323 0 0,797-43-305 0 0,6-32-94 0 0,553 30-161 0 0,-393-53-32 0 0,549 65-596 0 0,81 14 86 0 0,64 6 0 0 0,38-8 243 0 0,-113-5 182 0 0,827 6-731 0 0,-67-9 560 0 0,-267 30 235 0 0,-406-19-14 0 0,-74-6-30 0 0,61 7-188 0 0,-83-7 141 0 0,0 1 1 0 0,0 0-1 0 0,0 1 1 0 0,18 8-1 0 0,-28-11 23 0 0,-1 1-1 0 0,1 0 1 0 0,-1 0-1 0 0,0 0 1 0 0,0 0-1 0 0,0 1 1 0 0,5 5-1 0 0,-8-8 68 0 0,1 0-1 0 0,-1 0 0 0 0,0 0 0 0 0,0 0 0 0 0,0 0 1 0 0,0 0-1 0 0,0 0 0 0 0,0 0 0 0 0,0 0 1 0 0,0 1-1 0 0,0-1 0 0 0,0 0 0 0 0,0 0 0 0 0,0 0 1 0 0,1 0-1 0 0,-1 0 0 0 0,0 0 0 0 0,0 0 1 0 0,0 1-1 0 0,0-1 0 0 0,0 0 0 0 0,0 0 0 0 0,0 0 1 0 0,0 0-1 0 0,0 0 0 0 0,0 0 0 0 0,0 1 0 0 0,0-1 1 0 0,0 0-1 0 0,0 0 0 0 0,-1 0 0 0 0,1 0 1 0 0,0 0-1 0 0,0 0 0 0 0,0 0 0 0 0,0 1 0 0 0,0-1 1 0 0,0 0-1 0 0,0 0 0 0 0,0 0 0 0 0,0 0 1 0 0,0 0-1 0 0,0 0 0 0 0,0 0 0 0 0,-1 0 0 0 0,-2 4-23 0 0,0-1-1 0 0,0 1 1 0 0,0-1-1 0 0,0 0 0 0 0,-1-1 1 0 0,1 1-1 0 0,-1 0 1 0 0,0-1-1 0 0,0 0 1 0 0,-8 3-1 0 0,-8 3 43 0 0,-22 4 0 0 0,-147 26 97 0 0,-5-16 206 0 0,-630 7 2663 0 0,274-11-2372 0 0,538-17-606 0 0,-526 56-10 0 0,487-49-54 0 0,16-3-33 0 0,1 0 0 0 0,-1 3 0 0 0,1 1 0 0 0,-38 15-1 0 0,69-23 78 0 0,1 0-1 0 0,0 1 1 0 0,-1-1 0 0 0,1 0-1 0 0,0 1 1 0 0,0-1-1 0 0,0 1 1 0 0,-1 0-1 0 0,2 0 1 0 0,-1 0 0 0 0,0 0-1 0 0,-3 4 1 0 0,5-4-26 0 0,-1-1 0 0 0,1 0 0 0 0,-1 1 0 0 0,1-1 0 0 0,0 0 1 0 0,-1 1-1 0 0,1-1 0 0 0,0 1 0 0 0,0-1 0 0 0,0 1 0 0 0,0-1 0 0 0,0 1 0 0 0,1-1 1 0 0,-1 0-1 0 0,0 1 0 0 0,1-1 0 0 0,-1 0 0 0 0,0 1 0 0 0,1-1 0 0 0,0 0 1 0 0,-1 1-1 0 0,1-1 0 0 0,0 0 0 0 0,0 0 0 0 0,0 0 0 0 0,1 2 0 0 0,2 1-46 0 0,0 0-1 0 0,0 0 1 0 0,0-1-1 0 0,1 0 1 0 0,-1 0 0 0 0,1 0-1 0 0,0 0 1 0 0,-1-1-1 0 0,1 1 1 0 0,1-1-1 0 0,4 1 1 0 0,10 2-171 0 0,32 5 1 0 0,-46-9 244 0 0,52 7 12 0 0,93-1 0 0 0,-122-6-63 0 0,-27-1-50 0 0,-5 1-19 0 0,-21 1-72 0 0,-148-3-24 0 0,-185 2 1204 0 0,223 9-639 0 0,39-1-182 0 0,86-9-145 0 0,10-3 8 0 0,5-1 33 0 0,-6 4-42 0 0,30-13 291 0 0,0 0 1 0 0,34-8-1 0 0,1-1 133 0 0,61-30-3 0 0,52-18 0 0 0,-33 14-305 0 0,-54 19-76 0 0,-27 12-43 0 0,0 4 0 0 0,2 2 0 0 0,68-10 0 0 0,-62 19 7 0 0,224-38 257 0 0,-275 44-227 0 0,111-16 75 0 0,-129 20-176 0 0,-7 0-12 0 0,-505 27 410 0 0,368-22-312 0 0,-139 1 52 0 0,0-15-32 0 0,6-2-259 0 0,125 8 82 0 0,97 1-482 0 0,50 2 346 0 0,260-9-2838 0 0,-253 9 3108 0 0,314-3-43 0 0,0-16-126 0 0,-125 8-116 0 0,-74 6-134 0 0,-47 1 38 0 0,165-14-1150 0 0,-220 16 1359 0 0,-15 2 209 0 0,-7 0 79 0 0,-251-18 651 0 0,46-4-250 0 0,-627-66 3584 0 0,824 87-4102 0 0,-2-1-18 0 0,1 0-1 0 0,-1 0 1 0 0,-15-6-1 0 0,48 3-127 0 0,314-27 110 0 0,-116 15 44 0 0,879-71-6 0 0,-642 56 0 0 0,361-24-1225 0 0,-765 54 133 0 0,-109 10-768 0 0,-66 0 1330 0 0,55-4 472 0 0,-788 21 3901 0 0,-73-53-712 0 0,40 0-2964 0 0,733 26-447 0 0,156 2 159 0 0,14 5-568 0 0,-6-1 587 0 0,8 2-55 0 0,1-1-1 0 0,0-1 0 0 0,-1-1 0 0 0,23 4 1 0 0,65 0-259 0 0,-73-6 320 0 0,436 5 73 0 0,3-21 66 0 0,171-18 110 0 0,-57 4 17 0 0,-350 18-173 0 0,297-11-1147 0 0,-343 15-2188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5.0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4232 2527 6391 0 0,'-574'9'651'0'0,"231"-7"161"0"0,-1689 9 5323 0 0,1720-10-6083 0 0,-346-9-598 0 0,611 4 14 0 0,44 4 183 0 0,259 2-1002 0 0,337-31 1482 0 0,0-21 127 0 0,158-10-63 0 0,-697 57-195 0 0,702-37 0 0 0,-677 37 0 0 0,583-10 0 0 0,-241 25-86 0 0,-3 21-332 0 0,-356-26 330 0 0,92 13-133 0 0,-110-13 50 0 0,63 20 1 0 0,-92-21 75 0 0,0 0-1 0 0,22 12 1 0 0,-34-16 1 0 0,-6 0-30 0 0,-2 2 90 0 0,0-1 1 0 0,0 1 0 0 0,-1-1-1 0 0,1-1 1 0 0,-1 1-1 0 0,0-1 1 0 0,1 0 0 0 0,-1 0-1 0 0,0 0 1 0 0,-9 0 0 0 0,-12 2-54 0 0,-29 0 0 0 0,45-4 62 0 0,-347 6-375 0 0,149-4 407 0 0,-1091 5 1756 0 0,1051-7-1309 0 0,-575-29 622 0 0,715 20-990 0 0,-199-40 0 0 0,284 42-75 0 0,24 7-9 0 0,-1-1 0 0 0,0 1 0 0 0,1 0 1 0 0,-1 0-1 0 0,1 0 0 0 0,-1-1 0 0 0,0 1 0 0 0,1 0 0 0 0,-1-1 0 0 0,1 1 0 0 0,-1 0 1 0 0,1-1-1 0 0,-1 1 0 0 0,1-1 0 0 0,-1 1 0 0 0,1-1 0 0 0,0 1 0 0 0,-1-1 1 0 0,0 0-1 0 0,2 0-2 0 0,-1 0 1 0 0,0 0-1 0 0,1 0 1 0 0,0 1 0 0 0,-1-1-1 0 0,1 0 1 0 0,-1 0-1 0 0,1 1 1 0 0,0-1-1 0 0,-1 1 1 0 0,1-1 0 0 0,0 0-1 0 0,0 1 1 0 0,0 0-1 0 0,-1-1 1 0 0,1 1-1 0 0,0-1 1 0 0,0 1 0 0 0,1-1-1 0 0,23-8-1 0 0,42-7 1 0 0,85-10 0 0 0,-69 13 0 0 0,64-13 0 0 0,115-18 0 0 0,277-30 0 0 0,127-10-731 0 0,826 4 0 0 0,-1487 80 725 0 0,313 1-327 0 0,-6 22-55 0 0,-297-21 387 0 0,0 0 1 0 0,-1 1-1 0 0,19 7 0 0 0,-32-10 5 0 0,0 0-1 0 0,0 1 1 0 0,-1-1 0 0 0,1 0-1 0 0,0 0 1 0 0,-1 1-1 0 0,1-1 1 0 0,0 0-1 0 0,-1 1 1 0 0,1-1-1 0 0,0 1 1 0 0,-1-1 0 0 0,1 1-1 0 0,-1-1 1 0 0,1 1-1 0 0,-1-1 1 0 0,1 2-1 0 0,-1-2-2 0 0,-1 1 0 0 0,1 0 0 0 0,-1-1 0 0 0,1 1-1 0 0,-1 0 1 0 0,0-1 0 0 0,0 1 0 0 0,1-1 0 0 0,-1 1 0 0 0,0-1-1 0 0,0 0 1 0 0,1 1 0 0 0,-1-1 0 0 0,0 0 0 0 0,0 1 0 0 0,0-1-1 0 0,0 0 1 0 0,1 0 0 0 0,-1 0 0 0 0,-2 0 0 0 0,-23 4-3 0 0,-188-3 2 0 0,132-3 0 0 0,-468 0-2 0 0,178 3 31 0 0,-437-1 463 0 0,-273-3-184 0 0,826 1-256 0 0,-849-23 77 0 0,1080 23-129 0 0,-109-9 0 0 0,113 8 0 0 0,0-1 0 0 0,0-1 0 0 0,0-1 0 0 0,-24-10 0 0 0,27 6 0 0 0,17 10 0 0 0,0-1 0 0 0,1 1 0 0 0,-1-1 0 0 0,1 1 0 0 0,-1 0 0 0 0,1-1 0 0 0,0 1 0 0 0,-1-1 0 0 0,1 1 0 0 0,-1-1 0 0 0,1 1 0 0 0,0-1 0 0 0,-1 0 0 0 0,1 1 0 0 0,0-1 0 0 0,0 1 0 0 0,-1-1 0 0 0,1 0 0 0 0,0 0 0 0 0,0 0 0 0 0,0 0 0 0 0,1 1 0 0 0,-1-1 0 0 0,0 0 0 0 0,0 0 0 0 0,1 1 0 0 0,-1-1 0 0 0,0 0 0 0 0,1 1 0 0 0,-1-1 0 0 0,1 0 0 0 0,-1 1 0 0 0,1-1 0 0 0,-1 0 0 0 0,1 1 0 0 0,0-1 0 0 0,-1 1 0 0 0,1-1 0 0 0,1 0 0 0 0,16-9 0 0 0,10 0 59 0 0,1 1-1 0 0,-1 2 0 0 0,2 0 0 0 0,31-2 0 0 0,8-2 27 0 0,1318-168 427 0 0,-524 129-875 0 0,-2 53-626 0 0,-846-3 961 0 0,116 8-216 0 0,-101-4 130 0 0,0 0-1 0 0,34 11 0 0 0,-52-12 62 0 0,-1 2 0 0 0,11 5-1 0 0,-22-10 53 0 0,0 0 0 0 0,0 0 0 0 0,0 0 0 0 0,0 0-1 0 0,0 0 1 0 0,0 0 0 0 0,-1 0 0 0 0,1 0 0 0 0,0 0 0 0 0,0 0-1 0 0,0 0 1 0 0,0 0 0 0 0,0 0 0 0 0,0 0 0 0 0,0 1 0 0 0,0-1-1 0 0,0 0 1 0 0,0 0 0 0 0,0 0 0 0 0,0 0 0 0 0,0 0 0 0 0,0 0-1 0 0,0 0 1 0 0,0 0 0 0 0,0 0 0 0 0,0 0 0 0 0,0 0 0 0 0,-1 1-1 0 0,1-1 1 0 0,0 0 0 0 0,0 0 0 0 0,0 0 0 0 0,0 0 0 0 0,0 0-1 0 0,1 0 1 0 0,-1 0 0 0 0,0 0 0 0 0,0 0 0 0 0,0 1-1 0 0,0-1 1 0 0,0 0 0 0 0,0 0 0 0 0,0 0 0 0 0,0 0 0 0 0,0 0-1 0 0,0 0 1 0 0,0 0 0 0 0,0 0 0 0 0,0 0 0 0 0,0 0 0 0 0,0 0-1 0 0,0 0 1 0 0,0 0 0 0 0,0 0 0 0 0,0 1 0 0 0,1-1 0 0 0,-1 0-1 0 0,0 0 1 0 0,0 0 0 0 0,0 0 0 0 0,0 0 0 0 0,0 0 0 0 0,0 0-1 0 0,0 0 1 0 0,0 0 0 0 0,-4 3-2 0 0,-1 0-1 0 0,1 0 1 0 0,-1 0-1 0 0,0 0 1 0 0,-1-1-1 0 0,1 0 1 0 0,0 0-1 0 0,0 0 1 0 0,-7 0-1 0 0,-58 9 167 0 0,57-10-151 0 0,-488 31 470 0 0,368-27-329 0 0,-935 23 782 0 0,566-18-834 0 0,-168 3-95 0 0,1-17 58 0 0,617 2-42 0 0,-153 4 32 0 0,191 0-43 0 0,12-2 17 0 0,3 0-112 0 0,0 1 67 0 0,0-1 1 0 0,0 1-1 0 0,1 0 1 0 0,-1-1-1 0 0,0 1 1 0 0,-1 0-1 0 0,1 0 1 0 0,0 0 0 0 0,0-1-1 0 0,1 3 1 0 0,4 3-30 0 0,3 0 8 0 0,0-1 0 0 0,1-1 0 0 0,-1 1 0 0 0,1-1 0 0 0,-1-1 0 0 0,14 4 0 0 0,65 9-94 0 0,-53-11 88 0 0,249 35 4 0 0,57 11-214 0 0,-317-47 185 0 0,14 3 0 0 0,70 23-1 0 0,-105-29 145 0 0,-5 0-16 0 0,-15 3-45 0 0,-1 0 0 0 0,1-1 0 0 0,-1-1 0 0 0,-23 0 0 0 0,17 0-10 0 0,-326 5-4 0 0,66-3 0 0 0,3 18 0 0 0,245-17 0 0 0,-252 45 0 0 0,278-48-49 0 0,1 1-1 0 0,0 0 0 0 0,0 0 0 0 0,1 1 1 0 0,-1 1-1 0 0,-14 9 0 0 0,21-13 29 0 0,-1 1-1 0 0,1 0 0 0 0,0 0 0 0 0,-1 0 0 0 0,1 0 0 0 0,0 1 1 0 0,0-1-1 0 0,0 0 0 0 0,1 1 0 0 0,-1 0 0 0 0,1-1 0 0 0,-1 1 1 0 0,1 0-1 0 0,0 0 0 0 0,0 0 0 0 0,0 0 0 0 0,0 0 0 0 0,1 0 1 0 0,-1 0-1 0 0,1 0 0 0 0,0 0 0 0 0,-1 0 0 0 0,2 5 0 0 0,0-6-39 0 0,-1 0 0 0 0,1 0 0 0 0,0 0 0 0 0,0-1 0 0 0,0 1 0 0 0,1 0 0 0 0,-1-1 0 0 0,0 1 0 0 0,1 0-1 0 0,-1-1 1 0 0,1 1 0 0 0,-1-1 0 0 0,3 2 0 0 0,0 0-50 0 0,3 1 16 0 0,1 1 0 0 0,-1-1 0 0 0,1 0 1 0 0,0-1-1 0 0,1 0 0 0 0,-1 0 0 0 0,18 3 0 0 0,-6-1 28 0 0,2 1 67 0 0,-17-7 0 0 0,0 0 0 0 0,0 2 0 0 0,0 0 0 0 0,16-4 0 0 0,-8 0 15 0 0,-11 2 276 0 0,-7-9 387 0 0,-1 6-591 0 0,0 1-1 0 0,0 0 1 0 0,0 1-1 0 0,0 0 0 0 0,0 0 1 0 0,0 0-1 0 0,-13-2 1 0 0,-51 0-274 0 0,29 2-206 0 0,24 0 271 0 0,-1-1 0 0 0,0-1 0 0 0,1-1 0 0 0,-21-7 0 0 0,-66-33 1 0 0,64 26 172 0 0,31 15-42 0 0,-6-2-28 0 0,1-1-1 0 0,-1 0 1 0 0,1-1 0 0 0,-23-18-1 0 0,36 25 24 0 0,0 0 0 0 0,-1 0 0 0 0,1 0 0 0 0,0-1 0 0 0,0 1 0 0 0,0 0 0 0 0,0-1 0 0 0,0 1 0 0 0,0-1 0 0 0,0 1 0 0 0,1-1 0 0 0,-1 0 0 0 0,0 1 0 0 0,1-1 0 0 0,0 0 0 0 0,-1 1 0 0 0,1-1 0 0 0,0 0 0 0 0,0 1 0 0 0,0-1 0 0 0,0 0 0 0 0,0 0 0 0 0,0 1-1 0 0,0-1 1 0 0,0 0 0 0 0,1 1 0 0 0,-1-1 0 0 0,1 0 0 0 0,0 1 0 0 0,-1-1 0 0 0,1 0 0 0 0,0 1 0 0 0,0-1 0 0 0,0 1 0 0 0,1-3 0 0 0,5-3 59 0 0,-1-1 0 0 0,1 1 1 0 0,1 0-1 0 0,14-11 0 0 0,-18 15-50 0 0,27-19 222 0 0,1 1-1 0 0,60-29 1 0 0,76-23 520 0 0,-19 17 168 0 0,184-43-1 0 0,61 25 226 0 0,-232 48-829 0 0,273-38-1178 0 0,-432 64 691 0 0,-37-13-186 0 0,7 8 447 0 0,1 2 1 0 0,-1 0 0 0 0,-39 2 0 0 0,-84 11-142 0 0,33 0 22 0 0,-232-5 189 0 0,45-1 29 0 0,244-3-155 0 0,-84-10 0 0 0,131 7-49 0 0,5-3-54 0 0,8 5 64 0 0,0 0 1 0 0,0 0-1 0 0,0 0 1 0 0,0 0-1 0 0,0 0 1 0 0,0 0-1 0 0,0 0 1 0 0,1 0-1 0 0,-1 0 1 0 0,0 0-1 0 0,0 0 1 0 0,0 0-1 0 0,0-1 1 0 0,0 1-1 0 0,0 0 1 0 0,0 0-1 0 0,0 0 1 0 0,0 0-1 0 0,0 0 0 0 0,0 0 1 0 0,0 0-1 0 0,0 0 1 0 0,0 0-1 0 0,0 0 1 0 0,0 0-1 0 0,0 0 1 0 0,1 0-1 0 0,-1 0 1 0 0,0 0-1 0 0,0 0 1 0 0,0 0-1 0 0,0 0 1 0 0,0 0-1 0 0,0 0 1 0 0,0 0-1 0 0,0-1 1 0 0,0 1-1 0 0,0 0 1 0 0,0 0-1 0 0,0 0 1 0 0,0 0-1 0 0,0 0 1 0 0,0 0-1 0 0,0 0 1 0 0,0 0-1 0 0,0 0 1 0 0,0 0-1 0 0,0 0 1 0 0,0 0-1 0 0,0 0 1 0 0,0 0-1 0 0,0 0 1 0 0,0-1-1 0 0,0 1 1 0 0,0 0-1 0 0,0 0 1 0 0,-1 0-1 0 0,1 0 1 0 0,0 0-1 0 0,0 0 1 0 0,0 0-1 0 0,0 0 1 0 0,0 0-1 0 0,0 0 1 0 0,0 0-1 0 0,0 0 1 0 0,0 0-1 0 0,0 0 1 0 0,23-13-137 0 0,0 2 0 0 0,28-10 0 0 0,7-2 38 0 0,166-65-9 0 0,-160 65 10 0 0,36-11-42 0 0,-37 14-264 0 0,79-38-1 0 0,-138 55 396 0 0,0 1 1 0 0,0 0-1 0 0,0-1 0 0 0,0 0 0 0 0,0 0 0 0 0,5-5 0 0 0,-8 7 12 0 0,0 0 0 0 0,-1 0-1 0 0,1 0 1 0 0,-1 1-1 0 0,1-1 1 0 0,0 0 0 0 0,-1 0-1 0 0,1 0 1 0 0,-1 0-1 0 0,0 0 1 0 0,1 0 0 0 0,-1 0-1 0 0,0 0 1 0 0,0 0 0 0 0,1 0-1 0 0,-1 0 1 0 0,0 0-1 0 0,0 0 1 0 0,0 0 0 0 0,0 0-1 0 0,0 0 1 0 0,-1 0-1 0 0,1 0 1 0 0,0 0 0 0 0,0 0-1 0 0,-1 0 1 0 0,1 0-1 0 0,0 0 1 0 0,-1 0 0 0 0,1 0-1 0 0,-1 0 1 0 0,0 0 0 0 0,1 0-1 0 0,-1 0 1 0 0,0 1-1 0 0,-1-2 1 0 0,-3-2 18 0 0,-1 0 1 0 0,0 0-1 0 0,0 1 1 0 0,0 0-1 0 0,-1 0 0 0 0,1 1 1 0 0,-1 0-1 0 0,1 0 1 0 0,-9-1-1 0 0,-3-2 25 0 0,-112-32-40 0 0,-160-52-1114 0 0,268 80 983 0 0,0-1 0 0 0,1-1 0 0 0,0-1 0 0 0,0-1 0 0 0,1-1 0 0 0,1-1 0 0 0,-24-23 0 0 0,41 36 93 0 0,0-1-1 0 0,0 1 0 0 0,0-1 0 0 0,0 0 0 0 0,1 0 0 0 0,-1 0 0 0 0,1 0 1 0 0,0 0-1 0 0,0 0 0 0 0,0 0 0 0 0,0 0 0 0 0,0-6 0 0 0,1-6-52 0 0,5 0 78 0 0,1-1 1 0 0,0 2 0 0 0,11-19-1 0 0,-1 11-168 0 0,-13 19 161 0 0,0 0 1 0 0,-1 0-1 0 0,1-1 1 0 0,-1 1-1 0 0,0-1 1 0 0,0 0-1 0 0,0 0 1 0 0,0 0-1 0 0,-1 0 1 0 0,0 0-1 0 0,0 0 0 0 0,0 0 1 0 0,1-4-1 0 0,-2 5-2 0 0,0 0-1 0 0,0 0 0 0 0,0 0 1 0 0,0 0-1 0 0,-1 1 0 0 0,1-1 1 0 0,-1 0-1 0 0,0 0 0 0 0,1 1 1 0 0,-1-1-1 0 0,0 0 1 0 0,-1 1-1 0 0,1-1 0 0 0,0 1 1 0 0,-1-1-1 0 0,1 1 0 0 0,-1 0 1 0 0,0-1-1 0 0,0 1 0 0 0,0 0 1 0 0,0 0-1 0 0,0 0 0 0 0,-1 1 1 0 0,1-1-1 0 0,0 0 0 0 0,-1 1 1 0 0,1 0-1 0 0,-4-2 0 0 0,-7-1 8 0 0,-52 2-55 0 0,44 2 114 0 0,-23-3 0 0 0,23-5 420 0 0,18 7-449 0 0,1 0 66 0 0,0 1-43 0 0,-1-1-1 0 0,1 1 1 0 0,0-1 0 0 0,0 1 0 0 0,-1-1 0 0 0,1 0 0 0 0,0 0 0 0 0,0 0 0 0 0,-3-2 173 0 0,1 0-97 0 0,2 0-104 0 0,-11-2 454 0 0,-19-8 904 0 0,40 13-1300 0 0,0-1 0 0 0,1 0 0 0 0,9-4 0 0 0,19-2-26 0 0,51 8 83 0 0,1-1 112 0 0,111-5 255 0 0,-83 3-251 0 0,105 1 209 0 0,-24 1-101 0 0,477-9 494 0 0,-223 5-649 0 0,317-3-24 0 0,0 17-20 0 0,-661-6-155 0 0,384 20 0 0 0,-302-9 0 0 0,381 39 0 0 0,-210-16 64 0 0,-292-33-64 0 0,81 5 0 0 0,-91-4 4 0 0,4-1-22 0 0,-37-4-144 0 0,-24-1 74 0 0,-7-12-417 0 0,3 9 474 0 0,0 0 0 0 0,-1 1-1 0 0,1-1 1 0 0,-1 1 0 0 0,1 0 0 0 0,-1 0 0 0 0,0 0 0 0 0,0 0-1 0 0,0 0 1 0 0,0 1 0 0 0,-6-3 0 0 0,-41-10-227 0 0,42 12 219 0 0,-266-42-390 0 0,201 36 386 0 0,-358-18-20 0 0,249 20 46 0 0,-540-13 17 0 0,433 13 0 0 0,-75 6 0 0 0,-152-6 0 0 0,506 6-2 0 0,-24-5 15 0 0,34 5-11 0 0,0 0 0 0 0,0 0-1 0 0,0 0 1 0 0,0 0 0 0 0,0 0 0 0 0,-1 0 0 0 0,1 0-1 0 0,0 0 1 0 0,0 0 0 0 0,0 0 0 0 0,0 0 0 0 0,0 0-1 0 0,0 0 1 0 0,0-1 0 0 0,0 1 0 0 0,0 0 0 0 0,-1 0 0 0 0,1 0-1 0 0,0 0 1 0 0,0 0 0 0 0,0 0 0 0 0,0 0 0 0 0,0-1-1 0 0,0 1 1 0 0,0 0 0 0 0,0 0 0 0 0,0 0 0 0 0,0 0-1 0 0,0 0 1 0 0,0 0 0 0 0,0-1 0 0 0,0 1 0 0 0,0 0-1 0 0,0 0 1 0 0,0 0 0 0 0,0 0 0 0 0,0 0 0 0 0,0 0 0 0 0,0-1-1 0 0,0 1 1 0 0,0 0 0 0 0,0 0 0 0 0,1 0 0 0 0,-1 0-1 0 0,0 0 1 0 0,0 0 0 0 0,0 0 0 0 0,0-1 0 0 0,4-4 16 0 0,-1 2-14 0 0,0 1 0 0 0,1-1 0 0 0,0 0 0 0 0,0 1 0 0 0,0-1 0 0 0,0 1 1 0 0,0 1-1 0 0,7-4 0 0 0,42-9 29 0 0,-34 9-29 0 0,350-61 479 0 0,-254 50-406 0 0,356-39-792 0 0,1 19-513 0 0,-253 20 869 0 0,-135 7-1415 0 0,-82 9 1429 0 0,-6-1 97 0 0,-35-9 24 0 0,-1 2 1 0 0,-70-5-1 0 0,-89 8 176 0 0,155 5 20 0 0,-323-8 31 0 0,-81 0 146 0 0,-168 8 307 0 0,-71-17-148 0 0,172-41-176 0 0,496 55-112 0 0,0-1 0 0 0,-1-1 0 0 0,1 0 0 0 0,1-2-1 0 0,-1 0 1 0 0,-25-14 365 0 0,45 20-336 0 0,0 0-1 0 0,0 1 1 0 0,0-1-1 0 0,0 1 1 0 0,0 0 0 0 0,0-1-1 0 0,0 1 1 0 0,0 0-1 0 0,-1 0 1 0 0,1-1-1 0 0,2 1 1 0 0,3-1 66 0 0,19-3 44 0 0,1 0 1 0 0,0 2-1 0 0,48 2 1 0 0,-32 1-88 0 0,635 29 536 0 0,-528-21-593 0 0,471 26 22 0 0,362 24-1 0 0,810 147-644 0 0,-1310-112-1024 0 0,-480-94 1623 0 0,26 7-290 0 0,-1 0 0 0 0,0 2 0 0 0,0 0 0 0 0,27 15 0 0 0,-51-22 225 0 0,0-1-1 0 0,0 1 1 0 0,0 0-1 0 0,0 0 1 0 0,0 1 0 0 0,-1-1-1 0 0,1 0 1 0 0,-1 1-1 0 0,1-1 1 0 0,3 7-1 0 0,-6-8 58 0 0,1 0 0 0 0,-1 0 0 0 0,1 1 0 0 0,-1-1 0 0 0,0 0 0 0 0,0 0 0 0 0,1 1 0 0 0,-1-1 0 0 0,0 0-1 0 0,0 0 1 0 0,0 1 0 0 0,-1-1 0 0 0,1 0 0 0 0,0 0 0 0 0,0 1 0 0 0,-1-1 0 0 0,1 0 0 0 0,0 0 0 0 0,-1 0 0 0 0,1 1 0 0 0,-1-1 0 0 0,0 0 0 0 0,1 0 0 0 0,-1 0 0 0 0,0 0-1 0 0,0 0 1 0 0,0 0 0 0 0,0 0 0 0 0,1 0 0 0 0,-1-1 0 0 0,-3 3 0 0 0,0 0-15 0 0,-1 1 0 0 0,-1-1-1 0 0,1 0 1 0 0,0 0 0 0 0,-1 0 0 0 0,0-1 0 0 0,-9 3-1 0 0,-46 7-100 0 0,56-11 123 0 0,-101 11-145 0 0,-144-2 0 0 0,65-5 151 0 0,-247 11 66 0 0,8-1 180 0 0,-641 55 1792 0 0,-1167 205 1487 0 0,1724-179-2733 0 0,505-95-603 0 0,6 0-105 0 0,3 2-70 0 0,1 1 0 0 0,0-2-1 0 0,-1 1 1 0 0,1-1 0 0 0,0 0-1 0 0,0 0 1 0 0,1-1-1 0 0,12 1 1 0 0,65-2-15 0 0,-67-1 19 0 0,844-66 798 0 0,0-37-356 0 0,-296 33-400 0 0,-499 63-51 0 0,707-80 2 0 0,-471 54 16 0 0,140-14 18 0 0,-197 21-6 0 0,129-10 48 0 0,-148 22-69 0 0,352-17-204 0 0,-578 32 189 0 0,292-13-206 0 0,-198 4 0 0 0,99-21 0 0 0,-123 16 77 0 0,68-16-253 0 0,-116 23 339 0 0,-1 0 0 0 0,0-1 0 0 0,0-2 0 0 0,20-11 0 0 0,-40 20 42 0 0,0 0 1 0 0,0-1-1 0 0,-1 1 1 0 0,1 0-1 0 0,0-1 1 0 0,-1 1-1 0 0,1-1 1 0 0,-1 0-1 0 0,1 0 1 0 0,-1 1-1 0 0,1-3 0 0 0,-1 3 0 0 0,-1 0 0 0 0,0 0 0 0 0,1 1 0 0 0,-1-1 0 0 0,0 0 0 0 0,0 0 0 0 0,0 0 0 0 0,0 1 0 0 0,0-1 0 0 0,0 0 0 0 0,0 0 0 0 0,0 0 0 0 0,0 1 0 0 0,0-1 0 0 0,0 0 0 0 0,-1 0 0 0 0,1 0 0 0 0,0 1 0 0 0,-1-1 0 0 0,1 0 0 0 0,0 0 0 0 0,-1 1 0 0 0,1-1 0 0 0,-1 0 0 0 0,1 1 0 0 0,-1-1 0 0 0,1 1 0 0 0,-1-1 0 0 0,1 1 0 0 0,-1-1 0 0 0,0 1 0 0 0,0-2 0 0 0,-4-1-11 0 0,0 0 0 0 0,0 0 0 0 0,-1 1-1 0 0,1-1 1 0 0,0 1 0 0 0,-1 0 0 0 0,-6-1 0 0 0,-43-8-84 0 0,31 8 43 0 0,-51-8-62 0 0,-85-1 1 0 0,-78 11 83 0 0,211 1 12 0 0,-235 11-76 0 0,-393 65 0 0 0,485-42 84 0 0,-109 14 13 0 0,257-47 5 0 0,-40-1-1 0 0,62 0-3 0 0,0-1 0 0 0,0 1 0 0 0,-1 0 0 0 0,1 0 0 0 0,0 0 0 0 0,0 0 0 0 0,0 0 0 0 0,0 0 0 0 0,0 0 0 0 0,0-1 0 0 0,0 1 0 0 0,-1 0 0 0 0,1 0 0 0 0,0 0 0 0 0,0 0 0 0 0,0 0-1 0 0,0-1 1 0 0,0 1 0 0 0,0 0 0 0 0,0 0 0 0 0,0 0 0 0 0,0 0 0 0 0,0-1 0 0 0,0 1 0 0 0,0 0 0 0 0,0 0 0 0 0,0 0 0 0 0,0 0 0 0 0,0-1 0 0 0,0 1 0 0 0,0 0 0 0 0,0 0 0 0 0,0 0 0 0 0,0 0 0 0 0,0-1 0 0 0,0 1 0 0 0,1 0 0 0 0,-1 0 0 0 0,0 0 0 0 0,0 0 0 0 0,0 0 0 0 0,0 0 0 0 0,0-1 0 0 0,1 1 0 0 0,3-6 16 0 0,-1 1-11 0 0,1 1 1 0 0,0 1 0 0 0,0-1 0 0 0,1 1-1 0 0,-1-1 1 0 0,1 1 0 0 0,6-2 0 0 0,39-18 38 0 0,-33 16-26 0 0,59-23 65 0 0,1 4-1 0 0,80-16 1 0 0,163-17 127 0 0,267-10-36 0 0,-250 34-112 0 0,80-5-64 0 0,-125 14 0 0 0,-287 26 0 0 0,158-9-16 0 0,-161 9-78 0 0,-283-16-953 0 0,179 8 948 0 0,91 7 97 0 0,-343-16-12 0 0,307 15 109 0 0,51 2-55 0 0,0-1-1 0 0,0 1 1 0 0,1-1-1 0 0,6-3 1 0 0,8-1-2 0 0,305-33 167 0 0,-96 14-205 0 0,194-9 60 0 0,-319 28-56 0 0,-12 0 4 0 0,144-27 0 0 0,-233 31 179 0 0,-4 1-34 0 0,-16-2-14 0 0,1 2-1 0 0,-1 0 0 0 0,-27 4 0 0 0,-8 1-156 0 0,-307 11-113 0 0,110 15 82 0 0,136-14 34 0 0,-420 72 15 0 0,457-73-7 0 0,-402 100-231 0 0,476-115-29 0 0,13 2-531 0 0,-2-1 649 0 0,0-1-1 0 0,0 0 0 0 0,0 0 0 0 0,12 0 0 0 0,45-6-341 0 0,-40 3 305 0 0,157-15-117 0 0,222-14-162 0 0,-324 28 469 0 0,241-4 64 0 0,-231 9-28 0 0,138 21 0 0 0,-213-21 26 0 0,-1 1 0 0 0,0 0 0 0 0,22 10 0 0 0,-33-12 38 0 0,-7 1-5 0 0,-8 4-72 0 0,0 0 0 0 0,-1-1 0 0 0,-24 6 0 0 0,-47 8 11 0 0,70-17-32 0 0,-379 60 108 0 0,80-14-111 0 0,-452 106 22 0 0,387-74 14 0 0,97-18-37 0 0,-90 17 50 0 0,-781 122 86 0 0,232-90-28 0 0,-7-78 36 0 0,201-73-82 0 0,710 38-64 0 0,-3 0 25 0 0,-1-1 0 0 0,-31-8 0 0 0,50 10 48 0 0,4 1 94 0 0,40-6 217 0 0,58 0 0 0 0,-33 3-235 0 0,1450-105 1695 0 0,-31 2-1696 0 0,-1292 92-175 0 0,522-30-308 0 0,-111 14-1532 0 0,-565 28 1396 0 0,0 1 0 0 0,0 3 0 0 0,0 1 0 0 0,42 10 0 0 0,-80-13 439 0 0,-14 5 223 0 0,4-1-123 0 0,-16 2 64 0 0,0-1 0 0 0,0-2 1 0 0,0 0-1 0 0,-44 0 0 0 0,3 0-108 0 0,-240 15 63 0 0,-95 7-80 0 0,-1834 265 1266 0 0,1312-87-976 0 0,811-174-293 0 0,16-5 82 0 0,-124 49 0 0 0,216-72-80 0 0,-37 18 59 0 0,36-18-64 0 0,0 1 0 0 0,0 0-1 0 0,1 0 1 0 0,-1 0 0 0 0,1 0 0 0 0,0 1 0 0 0,-1-1 0 0 0,1 1 0 0 0,0-1-1 0 0,-2 6 1 0 0,3-7-3 0 0,1 0-1 0 0,-1 0 1 0 0,1 0-1 0 0,0 0 1 0 0,0 0-1 0 0,-1 0 1 0 0,1 1 0 0 0,0-1-1 0 0,0 0 1 0 0,0 0-1 0 0,0 0 1 0 0,1 0-1 0 0,-1 0 1 0 0,0 0-1 0 0,0 1 1 0 0,1-1-1 0 0,-1 0 1 0 0,1 0-1 0 0,-1 0 1 0 0,1 0-1 0 0,-1 0 1 0 0,1 0-1 0 0,-1 0 1 0 0,1 0-1 0 0,0-1 1 0 0,0 1 0 0 0,-1 0-1 0 0,1 0 1 0 0,0 0-1 0 0,0-1 1 0 0,0 1-1 0 0,0 0 1 0 0,0-1-1 0 0,0 1 1 0 0,2 0-1 0 0,4 3-55 0 0,0-1 0 0 0,1 0 0 0 0,14 4 0 0 0,4 0-35 0 0,1-2-1 0 0,0-1 1 0 0,51 1-1 0 0,84-12 85 0 0,392-61 201 0 0,-1-30 249 0 0,-121 21-290 0 0,1553-181-688 0 0,-1411 216-218 0 0,-2 35-61 0 0,-564 8 817 0 0,102 5-51 0 0,-88-3 46 0 0,0 0 0 0 0,37 11 0 0 0,-50-10 24 0 0,4 1 113 0 0,-14-2-35 0 0,-1 0-68 0 0,0 0 0 0 0,1-1 0 0 0,-2 1 1 0 0,1 0-1 0 0,0-1 0 0 0,0 0 0 0 0,-1 1 0 0 0,1-1 1 0 0,-1 0-1 0 0,0 0 0 0 0,0 0 0 0 0,0-1 1 0 0,0 1-1 0 0,0-1 0 0 0,-4 2 0 0 0,-8 2 64 0 0,0 0 0 0 0,-18 2 0 0 0,-221 30 207 0 0,158-26-246 0 0,-117 15-44 0 0,-570 82 135 0 0,677-91-134 0 0,-429 69 88 0 0,-168 19-56 0 0,82-10-13 0 0,176-24 24 0 0,-218 28 135 0 0,627-97 24 0 0,141-22-205 0 0,266-51-8 0 0,587-100-73 0 0,-636 119 34 0 0,329-48-100 0 0,-143 45-310 0 0,664 13 0 0 0,-907 53 388 0 0,-190-5 31 0 0,111 24 1 0 0,-175-27 23 0 0,3-1 3 0 0,-1 1-1 0 0,0 1 1 0 0,0 0 0 0 0,0 1-1 0 0,0 1 1 0 0,14 7 0 0 0,-27-12-3 0 0,1-1-1 0 0,-1 0 1 0 0,1 0 0 0 0,-1 0 0 0 0,0 1 0 0 0,1-1 0 0 0,-1 0 0 0 0,1 1 0 0 0,-1-1 0 0 0,0 0 0 0 0,1 1 0 0 0,-1-1-1 0 0,0 0 1 0 0,0 1 0 0 0,1-1 0 0 0,-1 1 0 0 0,0-1 0 0 0,0 1 0 0 0,0-1 0 0 0,1 0 0 0 0,-1 1 0 0 0,0-1 0 0 0,0 1 0 0 0,0-1-1 0 0,0 1 1 0 0,0-1 0 0 0,0 1 0 0 0,0-1 0 0 0,0 1 0 0 0,0-1 0 0 0,0 1 0 0 0,-1 0-1 0 0,1 0-1 0 0,-1 0 1 0 0,0 0 0 0 0,0 0-1 0 0,1 0 1 0 0,-1-1 0 0 0,0 1 0 0 0,0 0-1 0 0,0 0 1 0 0,0-1 0 0 0,0 1 0 0 0,-1 0-1 0 0,-6 3-25 0 0,0-1 0 0 0,-13 4-1 0 0,-3-1-11 0 0,-1-1 1 0 0,1-2-1 0 0,-29 1 0 0 0,-7 1-5 0 0,-460 49-67 0 0,-470 53 320 0 0,595-61-160 0 0,-157 20-8 0 0,-84 25 156 0 0,-79 11 64 0 0,689-98-249 0 0,-325 27 178 0 0,332-31-137 0 0,1-1 0 0 0,-1 0 0 0 0,-18-5 0 0 0,34 6 32 0 0,8-3 0 0 0,29-12-107 0 0,2 1-1 0 0,58-14 1 0 0,-54 16-9 0 0,397-94-148 0 0,8 22 94 0 0,244-17 16 0 0,6 29-156 0 0,195 23-314 0 0,-803 48 449 0 0,430 4-285 0 0,-372 5-187 0 0,222 40 1 0 0,-350-45 488 0 0,1 0-108 0 0,0 1 0 0 0,0 0 0 0 0,0 2-1 0 0,28 12 1 0 0,-37-12-105 0 0,-9-6 282 0 0,0 1 0 0 0,0-1 0 0 0,0 0 0 0 0,0 0 0 0 0,0 0-1 0 0,0 0 1 0 0,0 0 0 0 0,0 0 0 0 0,0 1 0 0 0,1-1 0 0 0,-1 0 0 0 0,0 0 0 0 0,0 0 0 0 0,0 0 0 0 0,0 1-1 0 0,0-1 1 0 0,0 0 0 0 0,0 0 0 0 0,-1 0 0 0 0,1 0 0 0 0,0 0 0 0 0,0 1 0 0 0,0-1 0 0 0,0 0-1 0 0,0 0 1 0 0,0 0 0 0 0,0 0 0 0 0,0 0 0 0 0,0 0 0 0 0,0 1 0 0 0,0-1 0 0 0,0 0 0 0 0,-1 0-1 0 0,1 0 1 0 0,-17 6-160 0 0,-6-1 169 0 0,1-2 0 0 0,-1-1 0 0 0,-32-1 0 0 0,-71-9 175 0 0,48 3 16 0 0,-432-40 789 0 0,-1-20-49 0 0,306 38-532 0 0,-1385-107 601 0 0,260 151-3032 0 0,5 76-1784 0 0,623-52 2704 0 0,411-47 955 0 0,216-1 258 0 0,-135-31 1 0 0,200 35-50 0 0,3 2-7 0 0,1 0 0 0 0,0 0 0 0 0,0-1 0 0 0,0 0 0 0 0,0-1 0 0 0,0 1 0 0 0,1-1 1 0 0,-1 0-1 0 0,1 0 0 0 0,-1-1 0 0 0,-5-5 0 0 0,10 9-3 0 0,1-1 0 0 0,-1 1 0 0 0,0-1 0 0 0,1 0 0 0 0,-1 1 0 0 0,1-1-1 0 0,0 1 1 0 0,-1-1 0 0 0,1 0 0 0 0,-1 1 0 0 0,1-1 0 0 0,0 0 0 0 0,0 0 0 0 0,-1 1 0 0 0,1-1 0 0 0,0 0-1 0 0,0 0 1 0 0,0 1 0 0 0,0-1 0 0 0,0 0 0 0 0,0 0 0 0 0,0 0 0 0 0,0 1 0 0 0,0-1 0 0 0,0 0 0 0 0,0 0-1 0 0,1 1 1 0 0,-1-1 0 0 0,0 0 0 0 0,0 0 0 0 0,1 1 0 0 0,-1-1 0 0 0,1 0 0 0 0,-1 1 0 0 0,0-1 0 0 0,1 1-1 0 0,-1-1 1 0 0,1 0 0 0 0,0 1 0 0 0,-1-1 0 0 0,1 1 0 0 0,0-1 0 0 0,3-2 127 0 0,0 1 1 0 0,0 0-1 0 0,0-1 1 0 0,0 2-1 0 0,1-1 1 0 0,5-1-1 0 0,60-16 841 0 0,75-8-1 0 0,-76 16-593 0 0,550-73 1676 0 0,-386 57-1614 0 0,915-88 642 0 0,-875 90-1024 0 0,239-16-422 0 0,-46 4-150 0 0,-424 33 389 0 0,697-72-2464 0 0,-527 52 1644 0 0,158-27-174 0 0,-272 27 1109 0 0,-95 23 190 0 0,-6-3-95 0 0,-1 1 0 0 0,0 0 0 0 0,-1 0 0 0 0,1 0 0 0 0,0 1 0 0 0,-1 0 0 0 0,0-1 0 0 0,1 2 0 0 0,-9-3 0 0 0,-5-1 9 0 0,-25-2 1 0 0,13 2 65 0 0,-344-36 126 0 0,-5 30-122 0 0,330 10-199 0 0,-515 2-3 0 0,460 0 0 0 0,-470 17 0 0 0,435-13 0 0 0,-358 23 34 0 0,30-1-4 0 0,203-8-4 0 0,-96 2 12 0 0,290-21-31 0 0,-289-13-439 0 0,352 12 362 0 0,-1 0 0 0 0,1-1 0 0 0,0 0-1 0 0,-9-4 1 0 0,14 5-10 0 0,6 0-225 0 0,-1 0 255 0 0,1 0 0 0 0,-1 0 1 0 0,1 1-1 0 0,-1-1 0 0 0,1 1 1 0 0,5 0-1 0 0,5-1-41 0 0,115-6-375 0 0,11-2-1153 0 0,-93 4-1256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9.2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725 57 5039 0 0,'0'0'231'0'0,"3"-1"-18"0"0,18-8-212 0 0,-4 2 485 0 0,0 0 0 0 0,0 1 1 0 0,32-6-1 0 0,-26 7-145 0 0,-12 2-178 0 0,0 1 0 0 0,16-2 0 0 0,-24 4-256 0 0,-18 6-1107 0 0,3-2 966 0 0,-1 0 1 0 0,0 0-1 0 0,-16 1 0 0 0,-16 5-91 0 0,-43 11 404 0 0,-2-4 0 0 0,-140 9 0 0 0,40-8 853 0 0,151-11-373 0 0,0 1-1 0 0,-68 23 0 0 0,96-27-383 0 0,9-4 107 0 0,3 3-151 0 0,2 0-110 0 0,-1 0 1 0 0,1 0-1 0 0,0-1 1 0 0,-1 1-1 0 0,1 0 1 0 0,0-1-1 0 0,1 0 0 0 0,-1 0 1 0 0,0 0-1 0 0,1 0 1 0 0,-1-1-1 0 0,1 1 1 0 0,4 1-1 0 0,9 2 81 0 0,29 5 1 0 0,-34-8-51 0 0,373 50 1196 0 0,-180-29-446 0 0,928 161 404 0 0,100 45-1218 0 0,-336-87-426 0 0,-530-88 126 0 0,-351-51 293 0 0,143 25-279 0 0,-125-21 222 0 0,0 3 0 0 0,50 20 1 0 0,-58-17 51 0 0,-25-12 20 0 0,1 0 1 0 0,-1 0 0 0 0,1 0 0 0 0,-1 0 0 0 0,0 0-1 0 0,0 0 1 0 0,1 0 0 0 0,-1 0 0 0 0,1 2 0 0 0,-2-2 5 0 0,1-1 0 0 0,-1 1 0 0 0,0-1 0 0 0,1 1 0 0 0,-1 0 0 0 0,0-1 0 0 0,0 1 0 0 0,0 0 0 0 0,0-1 0 0 0,0 1 0 0 0,0-1 0 0 0,0 1 0 0 0,0 0 0 0 0,0-1 0 0 0,0 1 0 0 0,0 0 0 0 0,0-1 0 0 0,0 1 0 0 0,0-1 0 0 0,0 1 0 0 0,-1 0 0 0 0,1 0 0 0 0,-3 2 12 0 0,0 0-1 0 0,0-1 1 0 0,0 1 0 0 0,0-1-1 0 0,0 0 1 0 0,-1 0-1 0 0,1 0 1 0 0,-1 0-1 0 0,1-1 1 0 0,-1 0-1 0 0,-4 2 1 0 0,7-3-13 0 0,-48 16 80 0 0,0-3 0 0 0,-69 9 0 0 0,83-16-84 0 0,-929 128-224 0 0,592-88 174 0 0,-987 165 53 0 0,816-121 81 0 0,151-26-10 0 0,-76-2 841 0 0,459-59-571 0 0,23-2-39 0 0,-9-1-329 0 0,49 2 159 0 0,1-3 0 0 0,63-9-1 0 0,112-26-82 0 0,-98 13 171 0 0,175-26 281 0 0,1194-180 484 0 0,-708 129-1130 0 0,1 30-576 0 0,150 45-917 0 0,-504 42 1216 0 0,-398-15 422 0 0,1-1 0 0 0,75-8 0 0 0,-117 7 0 0 0,-1 0 0 0 0,1 0 0 0 0,0 0 0 0 0,0 0 0 0 0,-1-1 0 0 0,1 1 0 0 0,0 0 0 0 0,-1 0 0 0 0,1-1 0 0 0,0 1 0 0 0,0 0 0 0 0,-1-1 0 0 0,1 1 0 0 0,-1-1 0 0 0,2 0 0 0 0,-2 1 0 0 0,0-1 0 0 0,0 1 0 0 0,0-1 0 0 0,0 1 0 0 0,0-1 0 0 0,0 1 0 0 0,0-1 0 0 0,0 1 0 0 0,0-1 0 0 0,0 1 0 0 0,0-1 0 0 0,0 1 0 0 0,-1-1 0 0 0,1 1 0 0 0,0-1 0 0 0,0 1 0 0 0,0-1 0 0 0,-1 1 0 0 0,1-1 0 0 0,0 1 0 0 0,-1 0 0 0 0,1-1 0 0 0,0 1 0 0 0,-1-1 0 0 0,1 1 0 0 0,-1-1 0 0 0,-14-10 0 0 0,5 6-4 0 0,0 1 0 0 0,0 0 0 0 0,0 0 0 0 0,0 1 0 0 0,-11-3 0 0 0,-57-6-68 0 0,50 8 60 0 0,-106-11-186 0 0,-204 3-1 0 0,-135 40 56 0 0,-216 61 251 0 0,542-61 170 0 0,-268 86 0 0 0,377-98-267 0 0,56-12 42 0 0,7-4-65 0 0,0-1-1 0 0,37-6 0 0 0,51-16 48 0 0,-69 13 34 0 0,669-150 1039 0 0,74 17-27 0 0,-570 112-1020 0 0,206-37 23 0 0,0-37-252 0 0,-398 97 109 0 0,-1 0-1 0 0,0-2 1 0 0,0 0 0 0 0,-1-2-1 0 0,-1-1 1 0 0,25-17-1 0 0,-45 28 46 0 0,1 0-1 0 0,-1 0 1 0 0,1-1-1 0 0,-1 1 1 0 0,0 0-1 0 0,0-1 1 0 0,0 0-1 0 0,0 1 0 0 0,-1-1 1 0 0,1 0-1 0 0,-1 0 1 0 0,1 0-1 0 0,-1 0 1 0 0,0 0-1 0 0,0-3 1 0 0,0 3 0 0 0,-1 0 0 0 0,0 1 1 0 0,0-1-1 0 0,0 1 0 0 0,0-1 0 0 0,-1 1 1 0 0,1-1-1 0 0,-1 1 0 0 0,0-1 1 0 0,1 1-1 0 0,-1-1 0 0 0,0 1 1 0 0,0 0-1 0 0,-1 0 0 0 0,1-1 0 0 0,0 1 1 0 0,-1 0-1 0 0,1 0 0 0 0,-3-2 1 0 0,-6-6-94 0 0,0 1 0 0 0,0 1 1 0 0,-1 0-1 0 0,-20-12 1 0 0,-54-24-359 0 0,48 27 232 0 0,-326-167-1150 0 0,355 180 1387 0 0,-2 0-6 0 0,0-1 0 0 0,0-1-1 0 0,-15-11 1 0 0,24 16 4 0 0,-1 0 0 0 0,1 0 0 0 0,-1 0-1 0 0,1 0 1 0 0,0 0 0 0 0,0-1 0 0 0,-1 1 0 0 0,1 0 0 0 0,0-1-1 0 0,0 1 1 0 0,0-1 0 0 0,1 1 0 0 0,-1-1 0 0 0,0 0 0 0 0,1 1-1 0 0,-1-1 1 0 0,1 0 0 0 0,-1 1 0 0 0,1-1 0 0 0,0 0 0 0 0,-1 0-1 0 0,1 1 1 0 0,0-1 0 0 0,0 0 0 0 0,1 0 0 0 0,-1 1 0 0 0,0-1-1 0 0,0 0 1 0 0,1 0 0 0 0,-1 1 0 0 0,2-3 0 0 0,0 2 7 0 0,0-1 0 0 0,0 1 0 0 0,0 0 0 0 0,1 0 0 0 0,-1 0 0 0 0,1 0 0 0 0,-1 0 0 0 0,1 1 0 0 0,0-1 0 0 0,0 1 0 0 0,0 0 0 0 0,0-1 0 0 0,3 1 0 0 0,9-6 27 0 0,15-7-29 0 0,1 2 0 0 0,1 1-1 0 0,0 1 1 0 0,62-10 0 0 0,135-3-1 0 0,-141 17-6 0 0,231-10 51 0 0,-256 16-34 0 0,-1 4-1 0 0,1 2 1 0 0,65 15 0 0 0,-120-19-12 0 0,-1 0 0 0 0,0 1 1 0 0,8 3-1 0 0,-14-5-3 0 0,-1-1 0 0 0,0 0-1 0 0,0 1 1 0 0,1 0 0 0 0,-1-1 0 0 0,0 1 0 0 0,0-1 0 0 0,0 1-1 0 0,0-1 1 0 0,0 1 0 0 0,0-1 0 0 0,0 1 0 0 0,0-1 0 0 0,0 1-1 0 0,0 0 1 0 0,0-1 0 0 0,0 1 0 0 0,0-1 0 0 0,0 1 0 0 0,0-1-1 0 0,-1 1 1 0 0,1-1 0 0 0,0 1 0 0 0,0-1 0 0 0,-1 1 0 0 0,1-1-1 0 0,-1 1 1 0 0,1-1 0 0 0,-1 2 1 0 0,0 0 0 0 0,-1 0 1 0 0,1 0-1 0 0,-1 0 0 0 0,0-1 0 0 0,0 1 0 0 0,1-1 0 0 0,-1 1 0 0 0,0-1 0 0 0,0 0 0 0 0,0 0 0 0 0,0 0 0 0 0,-3 1 0 0 0,-33 10 40 0 0,32-11-41 0 0,-57 15 61 0 0,-267 60 170 0 0,141-44-3 0 0,-274 62 464 0 0,407-78-679 0 0,-62 27 0 0 0,114-41-169 0 0,8 3-350 0 0,-1-2 391 0 0,0-1-1 0 0,0 1 1 0 0,0-1-1 0 0,0 1 1 0 0,0-1-1 0 0,1 0 0 0 0,-1 0 1 0 0,1-1-1 0 0,-1 1 1 0 0,1-1-1 0 0,0 1 1 0 0,-1-1-1 0 0,7 1 1 0 0,9 1-324 0 0,33 2-1 0 0,-33-4 277 0 0,247 10-1258 0 0,37 3 551 0 0,-274-11 880 0 0,34 2 131 0 0,119 24 0 0 0,-175-27-67 0 0,-1 0 0 0 0,0 0 0 0 0,0 1 0 0 0,9 4 0 0 0,-13-5 252 0 0,-2 0-265 0 0,-1-1 0 0 0,0 1 0 0 0,1 0 0 0 0,-1 0 1 0 0,0 0-1 0 0,0-1 0 0 0,0 1 0 0 0,0-1 0 0 0,-1 1 1 0 0,1-1-1 0 0,0 1 0 0 0,-1-1 0 0 0,1 0 0 0 0,-1 1 0 0 0,1-1 1 0 0,-1 0-1 0 0,-2 2 0 0 0,-18 8 132 0 0,0 0 0 0 0,-1-1 0 0 0,0-2-1 0 0,-37 10 1 0 0,28-9-88 0 0,-257 73 215 0 0,79-23-146 0 0,-96 26 81 0 0,-217 64-42 0 0,281-75-114 0 0,-261 84 110 0 0,20 39-77 0 0,388-145-108 0 0,85-45-53 0 0,0-1 0 0 0,0 2 1 0 0,1-1-1 0 0,1 1 0 0 0,-1 1 1 0 0,-12 16-1 0 0,19-22-13 0 0,0-1 0 0 0,0 1 0 0 0,1 0 0 0 0,-1 0 0 0 0,1 0 0 0 0,0 0 0 0 0,0 0 0 0 0,0 0 0 0 0,0 0 0 0 0,0 0 0 0 0,0 6 0 0 0,1-7-9 0 0,1 0 0 0 0,-1 0 0 0 0,0-1 0 0 0,1 1 0 0 0,-1 0 0 0 0,1 0 0 0 0,-1-1 0 0 0,1 1 0 0 0,0 0 0 0 0,0-1 0 0 0,0 1 0 0 0,0-1 0 0 0,0 1 0 0 0,0-1 0 0 0,0 1 0 0 0,1-1 0 0 0,-1 0 0 0 0,0 0 0 0 0,1 1 0 0 0,-1-1 0 0 0,1 0 0 0 0,1 1 0 0 0,4 1-168 0 0,-1 0 0 0 0,1 0 0 0 0,0 0 0 0 0,1 0 0 0 0,-1-1 0 0 0,0-1 0 0 0,1 1 0 0 0,12 0 0 0 0,65-2-413 0 0,-75-1 672 0 0,-4 1-28 0 0,88-4 585 0 0,98-17 0 0 0,-173 18-420 0 0,253-36 2385 0 0,-245 37-2403 0 0,324-16 1368 0 0,-347 18-1583 0 0,-8 2-188 0 0,-29 7-40 0 0,-1-1-1 0 0,-45 5 0 0 0,20-4 27 0 0,-264 58-280 0 0,202-41 472 0 0,-1046 269 520 0 0,471-87 126 0 0,67-19-118 0 0,353-105-334 0 0,-10 3 54 0 0,259-80-148 0 0,-333 104 732 0 0,358-110-690 0 0,46-3-52 0 0,0-1 0 0 0,81-18 0 0 0,86-35 59 0 0,-93 23 41 0 0,831-209 311 0 0,-591 152-416 0 0,222-50-330 0 0,523-51-871 0 0,-681 141 810 0 0,2 27 200 0 0,-230 25 238 0 0,-141 1 107 0 0,84 17 1 0 0,-126-18-148 0 0,0 1 0 0 0,15 7 0 0 0,-26-10-27 0 0,0 0 1 0 0,0 0-1 0 0,1 0 1 0 0,-1 0-1 0 0,0 0 1 0 0,0 0-1 0 0,0 0 1 0 0,0 0-1 0 0,0 0 1 0 0,1 0 0 0 0,-1 0-1 0 0,0 0 1 0 0,0 0-1 0 0,0 0 1 0 0,0 0-1 0 0,0 1 1 0 0,0-1-1 0 0,0 0 1 0 0,1 0-1 0 0,-1 0 1 0 0,0 0-1 0 0,0 0 1 0 0,0 0-1 0 0,0 0 1 0 0,0 1-1 0 0,0-1 1 0 0,0 0-1 0 0,0 0 1 0 0,0 0-1 0 0,0 0 1 0 0,0 0-1 0 0,0 1 1 0 0,0-1-1 0 0,0 0 1 0 0,0 0-1 0 0,0 0 1 0 0,0 0-1 0 0,0 1 1 0 0,0 0-1 0 0,0 0 0 0 0,0 0 0 0 0,0 0 0 0 0,0 0 0 0 0,0 0 0 0 0,0 0 1 0 0,-1-1-1 0 0,1 1 0 0 0,0 0 0 0 0,-1 0 0 0 0,1 0 0 0 0,-1 1 0 0 0,-1 0-1 0 0,0 0 0 0 0,0 0 0 0 0,0 0 0 0 0,0 0 0 0 0,0-1 0 0 0,-1 1 0 0 0,1-1 0 0 0,-1 1 0 0 0,1-1 0 0 0,-1 0 0 0 0,-4 2 0 0 0,-35 7 0 0 0,33-8 0 0 0,-252 35-118 0 0,175-28 68 0 0,-75 9-3 0 0,-378 52-42 0 0,-309 89-77 0 0,558-109 172 0 0,-40 9 0 0 0,-196 43 54 0 0,387-73-60 0 0,137-29-68 0 0,5 1-37 0 0,21 3-170 0 0,0-2 1 0 0,0 0 0 0 0,31-2-1 0 0,75-11-29 0 0,303-49 358 0 0,-384 52-11 0 0,389-67 383 0 0,-172 27-253 0 0,78-14-41 0 0,102-17-3 0 0,184-10-471 0 0,0 41-80 0 0,-605 47 257 0 0,0 1-1 0 0,38 6 1 0 0,-60-5-35 0 0,-43 15-400 0 0,-22-4 331 0 0,-88 7 1 0 0,102-14 293 0 0,-748 96 1221 0 0,81 21-632 0 0,-43 8-453 0 0,0 6-71 0 0,464-81-51 0 0,256-48-27 0 0,-135 30 164 0 0,171-37-139 0 0,8 1-191 0 0,35 2-227 0 0,77-5 0 0 0,47-14 264 0 0,-141 13 117 0 0,328-43 8 0 0,66-7 468 0 0,721-33 640 0 0,-1127 86-1108 0 0,539-11 67 0 0,-3 35-66 0 0,-508-20-3 0 0,-1 1 0 0 0,0 2 0 0 0,76 24 0 0 0,-90-20 0 0 0,-23-10-1 0 0,-1 0-1 0 0,1 0 1 0 0,-1 0-1 0 0,1 0 0 0 0,-1 0 1 0 0,0 0-1 0 0,0 0 1 0 0,1 0-1 0 0,0 2 0 0 0,-2-2-1 0 0,1 0-1 0 0,-1-1 1 0 0,1 1-1 0 0,-1 0 1 0 0,1 0-1 0 0,-1 0 1 0 0,0 0-1 0 0,1 0 1 0 0,-1 0-1 0 0,0 0 1 0 0,0 0-1 0 0,0 0 1 0 0,0 0-1 0 0,0 0 1 0 0,0 0-1 0 0,0 0 1 0 0,0 0-1 0 0,0 0 1 0 0,0 0-1 0 0,0 0 1 0 0,-1 0 0 0 0,1 0-1 0 0,-1 0 1 0 0,1 0-1 0 0,0 0 1 0 0,-1 0-1 0 0,1-1 1 0 0,-1 1-1 0 0,0 0 1 0 0,1 0-1 0 0,-1 0 1 0 0,0-1-1 0 0,1 1 1 0 0,-1 0-1 0 0,-1 0 1 0 0,-1 2-4 0 0,-1-1 1 0 0,0 0 0 0 0,0 1-1 0 0,1-1 1 0 0,-1-1 0 0 0,0 1 0 0 0,-6 1-1 0 0,-42 9 50 0 0,-1-3 0 0 0,-57 3-1 0 0,70-8-20 0 0,-1042 84 452 0 0,207-21-198 0 0,-519 72-152 0 0,861-99-124 0 0,492-38-127 0 0,-57-5 0 0 0,96 3 5 0 0,18 0-422 0 0,99-3 324 0 0,61-4-8 0 0,92-21 417 0 0,-58 4 14 0 0,-133 17-156 0 0,1024-93 409 0 0,4 48-1007 0 0,-213 85-322 0 0,-774-18 825 0 0,-95-10 20 0 0,1 0 0 0 0,41 16 0 0 0,-40-8 7 0 0,-24-12 16 0 0,1 0 1 0 0,-1 0 0 0 0,0 0 0 0 0,0 0-1 0 0,1 0 1 0 0,-1 0 0 0 0,0 1 0 0 0,0-1-1 0 0,1 2 1 0 0,-1-2 4 0 0,-1 0-1 0 0,0 0 1 0 0,1 0-1 0 0,-1 0 1 0 0,0 0 0 0 0,0-1-1 0 0,0 1 1 0 0,1 0-1 0 0,-1 0 1 0 0,0 0 0 0 0,0 0-1 0 0,-1 0 1 0 0,1 0 0 0 0,0 0-1 0 0,0 0 1 0 0,0 0-1 0 0,-1 0 1 0 0,1-1 0 0 0,0 1-1 0 0,-1 0 1 0 0,1 0-1 0 0,-1 0 1 0 0,1-1 0 0 0,-1 1-1 0 0,1 0 1 0 0,-1 0 0 0 0,1-1-1 0 0,-1 1 1 0 0,0 0-1 0 0,1-1 1 0 0,-2 1 0 0 0,-1 2 2 0 0,-1-1 0 0 0,1 0 1 0 0,-1 0-1 0 0,1 0 0 0 0,-1 0 1 0 0,-4 1-1 0 0,-20 5 58 0 0,0-1 0 0 0,-57 7 0 0 0,59-10-39 0 0,-281 29 38 0 0,179-20-54 0 0,-536 50-5 0 0,315-33 0 0 0,-75 7 0 0 0,-17 0-2 0 0,86-8 15 0 0,-903 64 40 0 0,962-73 65 0 0,437-18-833 0 0,442-20 876 0 0,146-16 682 0 0,231 11-295 0 0,-869 22-567 0 0,1083 23-201 0 0,-1171-22 217 0 0,171 14-205 0 0,-144-10 96 0 0,-1 2 0 0 0,0 0 0 0 0,49 19-1 0 0,-75-24 85 0 0,0 0 0 0 0,0 1 0 0 0,-1-1 0 0 0,1 1 0 0 0,0-1 0 0 0,-1 1-1 0 0,1 0 1 0 0,-1 0 0 0 0,0 0 0 0 0,4 4 0 0 0,-6-6 26 0 0,0 0 0 0 0,0 0-1 0 0,1 1 1 0 0,-1-1 0 0 0,0 0 0 0 0,0 0 0 0 0,0 0-1 0 0,0 0 1 0 0,0 0 0 0 0,0 0 0 0 0,0 0-1 0 0,0 0 1 0 0,0 1 0 0 0,0-1 0 0 0,0 0 0 0 0,0 0-1 0 0,0 0 1 0 0,0 0 0 0 0,0 0 0 0 0,0 0 0 0 0,0 1-1 0 0,0-1 1 0 0,0 0 0 0 0,0 0 0 0 0,0 0-1 0 0,0 0 1 0 0,0 0 0 0 0,0 0 0 0 0,0 1 0 0 0,0-1-1 0 0,0 0 1 0 0,0 0 0 0 0,0 0 0 0 0,0 0 0 0 0,0 0-1 0 0,0 0 1 0 0,-1 0 0 0 0,1 0 0 0 0,0 1-1 0 0,0-1 1 0 0,0 0 0 0 0,0 0 0 0 0,0 0 0 0 0,0 0-1 0 0,0 0 1 0 0,-1 0 0 0 0,-2 4-15 0 0,-1-1-1 0 0,0 0 1 0 0,0 0 0 0 0,0 0 0 0 0,-1-1-1 0 0,1 1 1 0 0,0-1 0 0 0,-1 0 0 0 0,0 0-1 0 0,-8 2 1 0 0,-9 1 14 0 0,-26 4-1 0 0,34-7 26 0 0,-501 54 294 0 0,304-38-281 0 0,-552 39 41 0 0,182-16 45 0 0,491-33-91 0 0,-986 77 116 0 0,1055-84-138 0 0,-347 16 176 0 0,343-17-184 0 0,93-7-94 0 0,510-57-464 0 0,-244 23 509 0 0,508-41 108 0 0,4 37 23 0 0,-9 66 212 0 0,-707-10-353 0 0,142 31 0 0 0,-257-39 24 0 0,4 1-48 0 0,21 7 1 0 0,-36-10 57 0 0,0 1-1 0 0,0 0 1 0 0,1 0-1 0 0,-1 0 1 0 0,0 0-1 0 0,-1 1 1 0 0,1-1 0 0 0,0 1-1 0 0,-1 0 1 0 0,4 4-1 0 0,-6-6 18 0 0,0-1-1 0 0,-1 1 1 0 0,1 0-1 0 0,-1 0 0 0 0,1-1 1 0 0,-1 1-1 0 0,1 0 1 0 0,-1 0-1 0 0,0 0 1 0 0,1 0-1 0 0,-1-1 0 0 0,0 1 1 0 0,0 0-1 0 0,1 0 1 0 0,-1 0-1 0 0,0 0 0 0 0,0 0 1 0 0,0 0-1 0 0,0 0 1 0 0,0 0-1 0 0,-1 0 1 0 0,1 0-1 0 0,0-1 0 0 0,0 1 1 0 0,0 0-1 0 0,-1 0 1 0 0,1 0-1 0 0,-1 0 0 0 0,1 0 1 0 0,0-1-1 0 0,-1 1 1 0 0,0 0-1 0 0,1 0 1 0 0,-1-1-1 0 0,1 1 0 0 0,-2 0 1 0 0,-1 2-22 0 0,-1 0 0 0 0,1 0 0 0 0,-1-1 0 0 0,0 0-1 0 0,0 0 1 0 0,-6 3 0 0 0,-21 6-81 0 0,-1-1 1 0 0,-53 9-1 0 0,37-9 75 0 0,30-6 36 0 0,-327 66-56 0 0,81-25 223 0 0,-357 56 422 0 0,-147-1 399 0 0,-54 1 116 0 0,636-76-712 0 0,183-24-340 0 0,6-1-117 0 0,18 4-39 0 0,1-2-1 0 0,0 0 1 0 0,43-4 0 0 0,-19 1 21 0 0,388-19-302 0 0,-152 4 499 0 0,918 14 793 0 0,-679 49-923 0 0,-516-46 4 0 0,70 15-207 0 0,-69-15 172 0 0,0 1 1 0 0,-1 0-1 0 0,1 1 0 0 0,0-1 1 0 0,-1 1-1 0 0,1 0 1 0 0,-1 1-1 0 0,0-1 0 0 0,5 6 1 0 0,-10-9 41 0 0,1 0 1 0 0,-1 0-1 0 0,0 0 0 0 0,0 0 1 0 0,0 0-1 0 0,0 1 1 0 0,0-1-1 0 0,0 0 1 0 0,1 0-1 0 0,-1 0 1 0 0,0 0-1 0 0,0 0 1 0 0,0 0-1 0 0,0 1 0 0 0,0-1 1 0 0,0 0-1 0 0,0 0 1 0 0,0 0-1 0 0,0 0 1 0 0,0 1-1 0 0,0-1 1 0 0,0 0-1 0 0,0 0 1 0 0,0 0-1 0 0,0 0 0 0 0,0 1 1 0 0,0-1-1 0 0,0 0 1 0 0,0 0-1 0 0,0 0 1 0 0,0 0-1 0 0,0 1 1 0 0,0-1-1 0 0,0 0 0 0 0,0 0 1 0 0,0 0-1 0 0,0 0 1 0 0,-1 1-1 0 0,0 2-20 0 0,-1 0-1 0 0,1 0 0 0 0,-1-1 1 0 0,0 1-1 0 0,0 0 1 0 0,0-1-1 0 0,-1 1 0 0 0,1-1 1 0 0,0 1-1 0 0,-1-1 1 0 0,0 0-1 0 0,0 0 0 0 0,1-1 1 0 0,-1 1-1 0 0,0 0 1 0 0,-5 1-1 0 0,-8 3-23 0 0,0-1 0 0 0,-19 5 1 0 0,25-8 41 0 0,-319 62-85 0 0,207-43 76 0 0,-418 52 187 0 0,-4-31 56 0 0,432-34-211 0 0,59-4-6 0 0,-204 22 54 0 0,243-25-41 0 0,2 1-190 0 0,21-1-35 0 0,443-25-559 0 0,-137 4 1068 0 0,317 2 363 0 0,0 31-233 0 0,-442 3-421 0 0,-155-12-21 0 0,-1 3 1 0 0,0 0 0 0 0,47 19 0 0 0,-45-10-75 0 0,-35-15 71 0 0,1 0 0 0 0,0 0 0 0 0,-1 0 1 0 0,1 0-1 0 0,-1 1 0 0 0,0-1 0 0 0,1 0 1 0 0,-1 1-1 0 0,0-1 0 0 0,0 1 0 0 0,1-1 1 0 0,-1 1-1 0 0,-1 0 0 0 0,1-1 0 0 0,0 1 1 0 0,1 3-1 0 0,-2-4 1 0 0,0 0-1 0 0,0 0 1 0 0,0 0 0 0 0,0 0 0 0 0,0 0-1 0 0,-1 0 1 0 0,1 0 0 0 0,0-1-1 0 0,0 1 1 0 0,-1 0 0 0 0,1 0 0 0 0,0 0-1 0 0,-1 0 1 0 0,1 0 0 0 0,-1-1 0 0 0,1 1-1 0 0,-1 0 1 0 0,1 0 0 0 0,-1-1-1 0 0,0 1 1 0 0,0 0 0 0 0,1-1 0 0 0,-1 1-1 0 0,0 0 1 0 0,0-1 0 0 0,1 1 0 0 0,-1-1-1 0 0,0 0 1 0 0,-2 1 0 0 0,-3 2-25 0 0,0-1 1 0 0,0 0 0 0 0,-9 2 0 0 0,10-3 7 0 0,-394 79-115 0 0,-4-22 155 0 0,378-55-21 0 0,-831 96 5 0 0,734-87 0 0 0,26-1 2 0 0,-214 17 28 0 0,295-28-577 0 0,31-2 92 0 0,70-6-757 0 0,41-4 70 0 0,356-43 1440 0 0,296 12 1600 0 0,-661 40-1774 0 0,0 0-123 0 0,140 13 1 0 0,-246-9-107 0 0,0 0 0 0 0,0 1 0 0 0,0 1-1 0 0,0 0 1 0 0,-1 0 0 0 0,20 9 0 0 0,-31-12 90 0 0,1 1-1 0 0,-1-1 1 0 0,0 1 0 0 0,0-1 0 0 0,1 1-1 0 0,-1-1 1 0 0,0 0 0 0 0,0 1 0 0 0,0-1-1 0 0,1 1 1 0 0,-1-1 0 0 0,0 1-1 0 0,0-1 1 0 0,0 1 0 0 0,0 0 0 0 0,0-1-1 0 0,0 1 1 0 0,0-1 0 0 0,0 1 0 0 0,0-1-1 0 0,0 1 1 0 0,0-1 0 0 0,-1 1-1 0 0,1-1 1 0 0,0 1 0 0 0,0-1 0 0 0,0 1-1 0 0,-1-1 1 0 0,1 0 0 0 0,0 1-1 0 0,0-1 1 0 0,-1 1 0 0 0,1 0-32 0 0,-2 2 5 0 0,-1 0 0 0 0,1 0 0 0 0,0 0-1 0 0,-1 0 1 0 0,0 0 0 0 0,1 0 0 0 0,-1-1 0 0 0,0 1-1 0 0,0-1 1 0 0,-1 0 0 0 0,1 0 0 0 0,0 0-1 0 0,-8 3 1 0 0,-6 2-37 0 0,-31 7-1 0 0,35-10 96 0 0,-355 78 535 0 0,195-47-136 0 0,-28 6 170 0 0,-115 26 442 0 0,312-66-1020 0 0,-51 12 206 0 0,-64 26-1 0 0,117-38-329 0 0,6 1-252 0 0,12 5 124 0 0,-1-2 0 0 0,1 0 0 0 0,1-1 0 0 0,-1 0 0 0 0,33 1 0 0 0,92-2-30 0 0,-95-3 200 0 0,47 0 118 0 0,248 2 715 0 0,-4 18 722 0 0,-234-6-1128 0 0,-88-11-290 0 0,-1 1 1 0 0,0 0 0 0 0,-1 1 0 0 0,26 12-1 0 0,-39-17-63 0 0,0 0-1 0 0,0 0 1 0 0,0 0 0 0 0,1 1-1 0 0,-1-1 1 0 0,0 0-1 0 0,0 0 1 0 0,0 0-1 0 0,0 0 1 0 0,0 0 0 0 0,0 0-1 0 0,0 0 1 0 0,1 0-1 0 0,-1 0 1 0 0,0 0-1 0 0,0 0 1 0 0,0 1 0 0 0,0-1-1 0 0,0 0 1 0 0,0 0-1 0 0,0 0 1 0 0,0 0-1 0 0,0 0 1 0 0,0 0 0 0 0,0 0-1 0 0,0 1 1 0 0,0-1-1 0 0,0 0 1 0 0,1 0-1 0 0,-1 0 1 0 0,0 0 0 0 0,0 0-1 0 0,0 1 1 0 0,0-1-1 0 0,0 0 1 0 0,0 0-1 0 0,-1 0 1 0 0,1 0 0 0 0,0 0-1 0 0,0 1 1 0 0,0 1-9 0 0,-1 0 0 0 0,1 0 0 0 0,-1 0 0 0 0,0 0 0 0 0,0 1 0 0 0,0-1 0 0 0,0 0 0 0 0,0 0 0 0 0,0-1 0 0 0,0 1 0 0 0,-1 0 0 0 0,1 0 0 0 0,-1-1 0 0 0,0 1 0 0 0,1-1 0 0 0,-5 3 1 0 0,-3 3-41 0 0,0-2 0 0 0,-15 7 1 0 0,15-7 21 0 0,-31 13-84 0 0,-83 27-1 0 0,-49-1 106 0 0,-54 18 26 0 0,219-60-13 0 0,-129 49 46 0 0,112-40-42 0 0,0 0-1 0 0,1 2 1 0 0,-29 21-1 0 0,49-33-110 0 0,4 2-1 0 0,0-1 49 0 0,0 1-1 0 0,0-1 1 0 0,0 0-1 0 0,0 0 1 0 0,1 0-1 0 0,-1 0 1 0 0,1 0-1 0 0,-1 0 0 0 0,1 0 1 0 0,0-1-1 0 0,0 1 1 0 0,3 2-1 0 0,0-1-70 0 0,0 0 0 0 0,0 0 1 0 0,0-1-1 0 0,0 0 0 0 0,8 2 0 0 0,6 1-182 0 0,1-2-1 0 0,25 2 1 0 0,-38-4 298 0 0,275 14-509 0 0,35 3 1850 0 0,-204 0-282 0 0,-98-15-956 0 0,0 2 0 0 0,0-1 0 0 0,0 2-1 0 0,-1 0 1 0 0,15 8 0 0 0,-28-13-108 0 0,0 0 1 0 0,0 0-1 0 0,0 0 1 0 0,0-1 0 0 0,0 1-1 0 0,0 0 1 0 0,-1 0 0 0 0,1 0-1 0 0,0 1 1 0 0,0-1-1 0 0,-1 0 1 0 0,1 0 0 0 0,-1 0-1 0 0,1 0 1 0 0,-1 1-1 0 0,0-1 1 0 0,1 0 0 0 0,-1 0-1 0 0,0 1 1 0 0,0 1 0 0 0,0-1-14 0 0,0 1 0 0 0,0 0 0 0 0,0 0 0 0 0,0-1 0 0 0,-1 1 1 0 0,0-1-1 0 0,0 4 0 0 0,-6 8-51 0 0,0 0 0 0 0,-11 17 0 0 0,12-20 117 0 0,-1-1 0 0 0,2 1 0 0 0,-1 0-1 0 0,-5 17 1 0 0,10-24-30 0 0,1 0-1 0 0,-1 1 0 0 0,0-1 0 0 0,1 0 1 0 0,0 0-1 0 0,0 0 0 0 0,0 1 1 0 0,1-1-1 0 0,-1 0 0 0 0,1 0 1 0 0,0 0-1 0 0,0 0 0 0 0,0 0 1 0 0,1 0-1 0 0,-1 0 0 0 0,1 0 1 0 0,3 4-1 0 0,2 3-107 0 0,1 0 1 0 0,1 0-1 0 0,0-1 1 0 0,0-1-1 0 0,1 1 1 0 0,12 8-1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1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2039 1 5671 0 0,'0'0'512'0'0,"-4"0"-418"0"0,1 1-75 0 0,-1 0 0 0 0,1 0 0 0 0,-1-1 0 0 0,0 1 0 0 0,1-1 0 0 0,-1 0 0 0 0,1 0 0 0 0,-8-1 0 0 0,1-1 60 0 0,-15 3 25 0 0,1 1 0 0 0,-45 9 0 0 0,-46 19 386 0 0,5-1 462 0 0,-4-1 331 0 0,-180 71 1 0 0,-97 74-1269 0 0,323-141-81 0 0,-151 78-580 0 0,212-106 599 0 0,0 0 0 0 0,0 1-1 0 0,0 0 1 0 0,1 0-1 0 0,0 0 1 0 0,0 1 0 0 0,0 0-1 0 0,-6 7 1 0 0,11-11-187 0 0,2 0-43 0 0,0 1 230 0 0,1 0 0 0 0,-1-1 0 0 0,1 0 0 0 0,-1 1-1 0 0,1-1 1 0 0,0 0 0 0 0,0 0 0 0 0,0 0 0 0 0,0 0 0 0 0,0 0 0 0 0,0 0 0 0 0,1-1-1 0 0,-1 1 1 0 0,1-1 0 0 0,-1 1 0 0 0,1-1 0 0 0,-1 0 0 0 0,1 0 0 0 0,0 0 0 0 0,0-1-1 0 0,2 1 1 0 0,9 2-78 0 0,0-1-1 0 0,0-1 0 0 0,16 0 1 0 0,-21-1 77 0 0,48-1 24 0 0,96-12 0 0 0,55-25 239 0 0,-206 38-210 0 0,242-36 325 0 0,-5 1-20 0 0,-183 24-215 0 0,141-25 274 0 0,-148 29 19 0 0,98 1 0 0 0,-135 6-160 0 0,1 1 0 0 0,21 5 612 0 0,-34-5-812 0 0,0 1-1 0 0,-1-1 0 0 0,1 0 0 0 0,0 1 0 0 0,-1-1 1 0 0,1 0-1 0 0,-1 0 0 0 0,0 1 0 0 0,0-1 0 0 0,1 0 1 0 0,-1 0-1 0 0,0 0 0 0 0,0 0 0 0 0,0 0 0 0 0,0 0 1 0 0,0 0-1 0 0,-3 2 0 0 0,-20 12 131 0 0,-2-3-10 0 0,-1-1 1 0 0,-48 13-1 0 0,7-3-1 0 0,46-13-125 0 0,-48 16 57 0 0,-100 23 0 0 0,-207 42 269 0 0,343-78-349 0 0,-232 75-12 0 0,194-56-741 0 0,86-26-166 0 0,-2-2 670 0 0,0-1-1 0 0,0 0 1 0 0,18-1 0 0 0,53-8-197 0 0,-59 5 394 0 0,301-38-303 0 0,169-17 147 0 0,-285 47 166 0 0,-152 12 240 0 0,94 13-1 0 0,-134-12-97 0 0,-14-1 78 0 0,-4 0-182 0 0,1 1-1 0 0,-1-1 0 0 0,0 0 0 0 0,0 1 0 0 0,0-1 0 0 0,0 0 0 0 0,0 1 1 0 0,0-1-1 0 0,0 0 0 0 0,-1 0 0 0 0,1 0 0 0 0,0 0 0 0 0,-1 0 0 0 0,1 0 1 0 0,-1 0-1 0 0,1 0 0 0 0,-3 0 0 0 0,4-1 6 0 0,-17 8-63 0 0,1-1 1 0 0,-1 0-1 0 0,-34 7 0 0 0,-55 4 88 0 0,37-8-23 0 0,-745 79 1367 0 0,349-83-1478 0 0,381-7 17 0 0,-398-26-2715 0 0,395 16-81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46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925 714 4143 0 0,'168'-2'507'0'0,"60"-3"488"0"0,-213 2-1013 0 0,-15 3 18 0 0,0 0 0 0 0,0 0 0 0 0,0 0-1 0 0,0 0 1 0 0,0 0 0 0 0,0 1 0 0 0,0-1-1 0 0,0 0 1 0 0,0 0 0 0 0,0 0 0 0 0,1-1-1 0 0,-1 1 1 0 0,0 0 0 0 0,0 0 0 0 0,0 0-1 0 0,0 0 1 0 0,0 0 0 0 0,0 0 0 0 0,0 0-1 0 0,0 0 1 0 0,0 0 0 0 0,0 0-1 0 0,0 0 1 0 0,0 0 0 0 0,0 0 0 0 0,0 0-1 0 0,0 0 1 0 0,0 0 0 0 0,0 0 0 0 0,0 0-1 0 0,0 0 1 0 0,0 0 0 0 0,1 0 0 0 0,-1 0-1 0 0,0 0 1 0 0,0 0 0 0 0,0 0 0 0 0,0 0-1 0 0,0-1 1 0 0,0 1 0 0 0,0 0 0 0 0,0 0-1 0 0,0 0 1 0 0,0 0 0 0 0,0 0-1 0 0,0 0 1 0 0,0 0 0 0 0,0 0 0 0 0,0 0-1 0 0,0 0 1 0 0,0 0 0 0 0,0 0 0 0 0,0 0-1 0 0,0 0 1 0 0,-1 0 0 0 0,1 0 0 0 0,0 0-1 0 0,0-1 1 0 0,0 1 0 0 0,0 0 0 0 0,0 0-1 0 0,0 0 1 0 0,0 0 0 0 0,0 0 0 0 0,0 0-1 0 0,0 0 1 0 0,0 0 0 0 0,0 0-1 0 0,0 0 1 0 0,-8-2-42 0 0,-26-6-134 0 0,-1 3-1 0 0,-52-3 1 0 0,46 5 49 0 0,-268-9 351 0 0,42 4 1442 0 0,144-1-855 0 0,-110-6 292 0 0,218 15-1050 0 0,-8 0-10 0 0,0-2 1 0 0,0 0-1 0 0,1-1 0 0 0,-34-8 1 0 0,54 10-38 0 0,-1 0 0 0 0,1 0 1 0 0,-1 0-1 0 0,1-1 0 0 0,0 1 0 0 0,-1 0 1 0 0,1-1-1 0 0,0 1 0 0 0,0-1 0 0 0,0 0 1 0 0,0 0-1 0 0,0 0 0 0 0,-2-4 1 0 0,3 5-5 0 0,0 0 0 0 0,1-1 1 0 0,-1 1-1 0 0,1-1 0 0 0,-1 1 1 0 0,1 0-1 0 0,0-1 0 0 0,-1 1 1 0 0,1-1-1 0 0,0 1 0 0 0,0-1 1 0 0,0 1-1 0 0,0 0 0 0 0,1-1 1 0 0,-1 1-1 0 0,0-1 0 0 0,0 1 1 0 0,1-1-1 0 0,-1 1 0 0 0,1 0 1 0 0,-1-1-1 0 0,1 1 0 0 0,0 0 1 0 0,0 0-1 0 0,-1-1 0 0 0,1 1 1 0 0,2-1-1 0 0,5-8-52 0 0,1 0 0 0 0,0 1 0 0 0,1 1 0 0 0,0 0-1 0 0,19-12 1 0 0,61-30-222 0 0,-69 39 194 0 0,219-94-376 0 0,7 17 293 0 0,-125 45-84 0 0,406-123-2168 0 0,-448 145 454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2.87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2052 3570 455 0 0,'-293'41'684'0'0,"50"-6"4168"0"0,-279 8 346 0 0,513-42-5144 0 0,-54 0 364 0 0,56-1-360 0 0,0-1-1 0 0,-1 1 1 0 0,1-2-1 0 0,0 1 0 0 0,0-1 1 0 0,-8-3-1 0 0,15 5-56 0 0,-1 0 1 0 0,1 0-1 0 0,0 0 0 0 0,0 0 0 0 0,0 0 0 0 0,0 0 0 0 0,0-1 1 0 0,0 1-1 0 0,0 0 0 0 0,0 0 0 0 0,0 0 0 0 0,0 0 0 0 0,0 0 0 0 0,-1 0 1 0 0,1 0-1 0 0,0 0 0 0 0,0 0 0 0 0,0 0 0 0 0,0 0 0 0 0,0 0 0 0 0,0 0 1 0 0,0 0-1 0 0,0 0 0 0 0,0 0 0 0 0,0-1 0 0 0,0 1 0 0 0,0 0 0 0 0,0 0 1 0 0,0 0-1 0 0,0 0 0 0 0,0 0 0 0 0,0 0 0 0 0,0 0 0 0 0,0 0 1 0 0,0 0-1 0 0,0 0 0 0 0,0-1 0 0 0,0 1 0 0 0,0 0 0 0 0,0 0 0 0 0,0 0 1 0 0,0 0-1 0 0,0 0 0 0 0,0 0 0 0 0,0 0 0 0 0,0 0 0 0 0,0 0 0 0 0,0 0 1 0 0,0-1-1 0 0,0 1 0 0 0,0 0 0 0 0,0 0 0 0 0,0 0 0 0 0,0 0 1 0 0,0 0-1 0 0,1 0 0 0 0,-1 0 0 0 0,4-8-50 0 0,0 1 1 0 0,1 0-1 0 0,0 0 0 0 0,1 0 1 0 0,-1 1-1 0 0,1 0 0 0 0,1 0 0 0 0,-1 0 1 0 0,1 1-1 0 0,10-7 0 0 0,13-7-466 0 0,37-17-1 0 0,-65 35 496 0 0,397-180-1482 0 0,100-53 655 0 0,-489 228 820 0 0,0 0 0 0 0,0 0 0 0 0,13-12 0 0 0,-10 3-33 0 0,-13 14 60 0 0,0 0-1 0 0,0 1 1 0 0,0-1 0 0 0,0 0-1 0 0,0 0 1 0 0,0 1-1 0 0,0-1 1 0 0,0 0 0 0 0,0 1-1 0 0,0-1 1 0 0,0 0-1 0 0,0 1 1 0 0,0-1 0 0 0,-1 0-1 0 0,1 1 1 0 0,0-1 0 0 0,0 0-1 0 0,-1 1 1 0 0,1-1-1 0 0,-1 0 1 0 0,1 1 0 0 0,0-1-1 0 0,-1 1 1 0 0,1-1-1 0 0,-1 1 1 0 0,1-1 0 0 0,-1 1-1 0 0,0-1 1 0 0,1 1 0 0 0,-1 0-1 0 0,1-1 1 0 0,-1 1-1 0 0,-1-1 1 0 0,-24-9 20 0 0,23 9-11 0 0,-18-5 173 0 0,-1 2 1 0 0,-42-5-1 0 0,-46 5 292 0 0,-118 16 372 0 0,102-3-220 0 0,-265 17 1485 0 0,300-24-1791 0 0,89-2-417 0 0,5-2-11 0 0,16-10-236 0 0,0 1 1 0 0,0 1 0 0 0,1 1-1 0 0,24-7 1 0 0,89-23-918 0 0,-117 34 1159 0 0,51-12-365 0 0,201-60-1032 0 0,16-5 954 0 0,-18 6 350 0 0,-232 66 256 0 0,-15 4 26 0 0,-1 0-1 0 0,18-8 0 0 0,-34 13 2 0 0,-3 0-73 0 0,0 0-1 0 0,0 0 0 0 0,0 0 1 0 0,0 1-1 0 0,0-1 0 0 0,0 0 0 0 0,-1 1 1 0 0,1-1-1 0 0,0 1 0 0 0,-2-1 1 0 0,1 0 7 0 0,-9-3 24 0 0,0 1 0 0 0,0 0 0 0 0,0 1-1 0 0,0 0 1 0 0,-1 1 0 0 0,-14 0-1 0 0,-71 5 164 0 0,65-1-142 0 0,-303 36 980 0 0,60-6 506 0 0,187-23-961 0 0,43-3-185 0 0,-1-3 0 0 0,1-2-1 0 0,-85-6 1 0 0,127 4-367 0 0,6-3-144 0 0,6-7 3 0 0,1 1 1 0 0,1 1-1 0 0,0 0 0 0 0,0 0 1 0 0,0 1-1 0 0,1 1 0 0 0,19-9 1 0 0,96-30-672 0 0,-112 40 706 0 0,529-155-1974 0 0,-349 105 1530 0 0,-144 41 451 0 0,-22 8 41 0 0,0-3 1 0 0,-1 0-1 0 0,52-25 0 0 0,-66 26 40 0 0,-14 8-21 0 0,0 0 1 0 0,0 0-1 0 0,0 0 1 0 0,0 0-1 0 0,0 0 1 0 0,0 0-1 0 0,0 0 1 0 0,0 0-1 0 0,0 0 1 0 0,1 0-1 0 0,-1 0 1 0 0,0 0-1 0 0,0-1 1 0 0,0 1-1 0 0,0 0 1 0 0,0 0-1 0 0,0 0 1 0 0,0 0-1 0 0,0 0 1 0 0,0 0-1 0 0,0 0 0 0 0,0 0 1 0 0,0 0-1 0 0,0 0 1 0 0,0 0-1 0 0,0 0 1 0 0,0 0-1 0 0,0 0 1 0 0,1-1-1 0 0,-1 1 1 0 0,0 0-1 0 0,0 0 1 0 0,0 0-1 0 0,0 0 1 0 0,0 0-1 0 0,0 0 1 0 0,0 0-1 0 0,0 0 1 0 0,0 0-1 0 0,0 0 1 0 0,0 0-1 0 0,0-1 1 0 0,-1 1-1 0 0,1 0 1 0 0,0 0-1 0 0,0 0 1 0 0,0 0-1 0 0,0 0 1 0 0,0 0-1 0 0,0 0 1 0 0,0 0-1 0 0,0 0 1 0 0,0 0-1 0 0,0 0 1 0 0,0 0-1 0 0,0 0 1 0 0,0-1-1 0 0,0 1 1 0 0,0 0-1 0 0,0 0 1 0 0,0 0-1 0 0,0 0 1 0 0,-1 0-1 0 0,1 0 1 0 0,0 0-1 0 0,0 0 1 0 0,0 0-1 0 0,-5-4 32 0 0,0 0-1 0 0,0 1 1 0 0,0-1-1 0 0,0 1 1 0 0,-1 0-1 0 0,1 0 1 0 0,-1 1-1 0 0,0 0 1 0 0,0 0-1 0 0,-11-2 1 0 0,-8-1 127 0 0,-34-1 0 0 0,37 4-81 0 0,-517-16 1876 0 0,39 4 165 0 0,444 10-2008 0 0,31 4-63 0 0,-1-2 1 0 0,1 0 0 0 0,-1-2-1 0 0,-28-8 1 0 0,40 6-7 0 0,6-1-22 0 0,7 6-22 0 0,1 0 0 0 0,0 1 0 0 0,0-1 0 0 0,0 0 0 0 0,0 1 0 0 0,0-1-1 0 0,0 0 1 0 0,0 1 0 0 0,0-1 0 0 0,0 1 0 0 0,0-1 0 0 0,0 0 0 0 0,0 1 0 0 0,0-1 0 0 0,1 0 0 0 0,-1 1 0 0 0,0-1 0 0 0,1 1 0 0 0,-1-1-1 0 0,0 0 1 0 0,1 1 0 0 0,0-1 0 0 0,-1 0-6 0 0,2-2-15 0 0,0 0 0 0 0,0 1 0 0 0,0-1 1 0 0,0 1-1 0 0,0 0 0 0 0,1-1 0 0 0,-1 1 0 0 0,1 0 0 0 0,-1 0 1 0 0,5-1-1 0 0,32-16-151 0 0,-27 14 127 0 0,50-21-133 0 0,2 2 0 0 0,0 4 0 0 0,71-13 0 0 0,-90 24 5 0 0,-14 5-91 0 0,-1-3-1 0 0,0 0 1 0 0,42-17-1 0 0,-69 23 106 0 0,-4 0 142 0 0,0-1 0 0 0,0 1-1 0 0,0 0 1 0 0,0 0 0 0 0,0 0 0 0 0,-1 0-1 0 0,1 0 1 0 0,0 0 0 0 0,-1 0-1 0 0,1 0 1 0 0,0 0 0 0 0,-1 1 0 0 0,1-1-1 0 0,-4-1 1 0 0,-22-4 18 0 0,21 5-27 0 0,-40-7 22 0 0,-1 2 0 0 0,0 3-1 0 0,-62 2 1 0 0,-142 23 117 0 0,244-22-104 0 0,-387 17 615 0 0,201-13-173 0 0,152-2-375 0 0,13 0-29 0 0,0-1 1 0 0,0-2-1 0 0,-50-6 0 0 0,76 6-18 0 0,11-7-430 0 0,-4 2 320 0 0,4-2-115 0 0,0 2 1 0 0,1-1-1 0 0,-1 1 0 0 0,1 1 0 0 0,1 0 1 0 0,16-6-1 0 0,72-17-547 0 0,-73 21 678 0 0,545-108-285 0 0,-393 83 326 0 0,-40 8-23 0 0,95-19-144 0 0,-5-15 72 0 0,-208 50 120 0 0,-19 8 1 0 0,-1 0 0 0 0,1 0 0 0 0,-1 0 0 0 0,1 0 0 0 0,-1 0 0 0 0,0-1 0 0 0,1 1 0 0 0,-1 0 0 0 0,1 0 0 0 0,-1-1 0 0 0,0 1 0 0 0,1 0 0 0 0,-1-1 0 0 0,0 1 0 0 0,1 0 0 0 0,-1-1 0 0 0,0 1 0 0 0,1-1 0 0 0,-1 1 0 0 0,0 0 0 0 0,0-1-1 0 0,0 1 1 0 0,1-1 0 0 0,-1 0 0 0 0,-1 0 12 0 0,1 0 0 0 0,-1-1-1 0 0,0 1 1 0 0,0 0 0 0 0,1 0-1 0 0,-1-1 1 0 0,0 1 0 0 0,0 0 0 0 0,0 0-1 0 0,-1 0 1 0 0,1 0 0 0 0,0 0-1 0 0,0 1 1 0 0,0-1 0 0 0,-1 0-1 0 0,1 0 1 0 0,0 1 0 0 0,-1-1-1 0 0,-2 0 1 0 0,-32-10 213 0 0,-12 3-93 0 0,-1 2-1 0 0,-54 1 0 0 0,57 3-81 0 0,-322-7 1159 0 0,-117-7 1231 0 0,454 14-2328 0 0,-84-8 368 0 0,98 8-452 0 0,-1-2 1 0 0,1 0-1 0 0,0 0 1 0 0,-22-10-1 0 0,27 5-29 0 0,11 8-1 0 0,1 0-1 0 0,-1 0 0 0 0,1 0 1 0 0,-1 0-1 0 0,1 0 1 0 0,0-1-1 0 0,-1 1 0 0 0,1 0 1 0 0,0 0-1 0 0,0 0 0 0 0,0-1 1 0 0,0 1-1 0 0,0 0 1 0 0,0 0-1 0 0,0-1 0 0 0,0 1 1 0 0,1 0-1 0 0,-1 0 0 0 0,0 0 1 0 0,1-1-1 0 0,-1 1 1 0 0,1 0-1 0 0,-1 0 0 0 0,1 0 1 0 0,0 0-1 0 0,-1 0 0 0 0,1 0 1 0 0,0 0-1 0 0,1-1 1 0 0,3-4-77 0 0,0 0 1 0 0,1 1-1 0 0,8-7 1 0 0,20-12-202 0 0,0 1-1 0 0,2 2 1 0 0,51-22 0 0 0,-44 23 236 0 0,179-86-169 0 0,29-14 70 0 0,-249 119 142 0 0,13-6 0 0 0,0 0 0 0 0,-1-1 0 0 0,-1-1 0 0 0,1 0 0 0 0,20-18 0 0 0,-33 26 0 0 0,0 0 0 0 0,0 0 0 0 0,0 0 0 0 0,0 0 0 0 0,0-1 0 0 0,0 1 0 0 0,0 0 0 0 0,0 0 1 0 0,-1 0-1 0 0,1-1 0 0 0,0 1 0 0 0,-1 0 0 0 0,1-1 0 0 0,-1 1 0 0 0,0-1 0 0 0,1 1 0 0 0,-1 0 0 0 0,0-1 0 0 0,0 1 0 0 0,0-1 0 0 0,0 1 0 0 0,0-1 0 0 0,0 1 0 0 0,0-1 0 0 0,-1 1 0 0 0,1 0 0 0 0,0-1 0 0 0,-1 1 0 0 0,1-1 0 0 0,-1 1 0 0 0,1 0 0 0 0,-1 0 0 0 0,0-1 0 0 0,0 1 0 0 0,0 0 0 0 0,1 0 0 0 0,-1 0 0 0 0,0 0 0 0 0,0 0 0 0 0,-1 0 0 0 0,1 0 0 0 0,0 0 0 0 0,-1-1 0 0 0,-5-2-1 0 0,0-1-1 0 0,0 2 0 0 0,-1-1 1 0 0,1 1-1 0 0,-1 0 0 0 0,-11-3 1 0 0,-28-3-61 0 0,-1 1 0 0 0,-83-1 1 0 0,96 7 75 0 0,-46-2 12 0 0,-133-9 187 0 0,155 6-139 0 0,-93-22 0 0 0,134 24-64 0 0,17 4-10 0 0,0 1 0 0 0,0 0 0 0 0,1-1 0 0 0,-1 1 0 0 0,0-1 0 0 0,0 1 0 0 0,1-1 0 0 0,-1 1 0 0 0,0-1 0 0 0,1 0 0 0 0,-1 1 0 0 0,0-2 0 0 0,0 1-7 0 0,1 0 0 0 0,0 0 0 0 0,-1 0 0 0 0,1-1 0 0 0,0 1 0 0 0,0 0-1 0 0,0 0 1 0 0,0 0 0 0 0,0 0 0 0 0,0 0 0 0 0,0 0 0 0 0,1 0 0 0 0,-1-1 0 0 0,0 1 0 0 0,1 0-1 0 0,-1 0 1 0 0,0 0 0 0 0,1 0 0 0 0,0 0 0 0 0,-1 0 0 0 0,1 0 0 0 0,-1 0 0 0 0,1 1-1 0 0,0-1 1 0 0,0 0 0 0 0,-1 0 0 0 0,1 0 0 0 0,0 1 0 0 0,1-2 0 0 0,5-3-97 0 0,0 0 1 0 0,12-8-1 0 0,-15 11 76 0 0,45-24-748 0 0,1 2-1 0 0,102-34 1 0 0,2 0 164 0 0,155-93-39 0 0,-241 111 582 0 0,-58 34 68 0 0,0-2 1 0 0,0 1-1 0 0,-1-1 1 0 0,11-13-1 0 0,-18 20 18 0 0,-1-1 0 0 0,0 1 0 0 0,0-1 0 0 0,0 1 0 0 0,1-1 1 0 0,-1 1-1 0 0,-1-1 0 0 0,1 0 0 0 0,0 0 0 0 0,0 1 0 0 0,-1-1 0 0 0,1 0 0 0 0,-1 0 0 0 0,1 0 0 0 0,-1 0 0 0 0,0 0 0 0 0,0 0 0 0 0,0 1 0 0 0,0-1 0 0 0,0 0 0 0 0,0 0 0 0 0,0 0 0 0 0,-1 0 0 0 0,1 0 0 0 0,-1 0 0 0 0,1 1 0 0 0,-1-1 0 0 0,0 0 0 0 0,0 0 0 0 0,0 1 0 0 0,0-1 0 0 0,0 0 0 0 0,0 1 0 0 0,0-1 0 0 0,0 1 0 0 0,-1 0 0 0 0,1-1 0 0 0,-3-1 0 0 0,-9-9 262 0 0,-1 0-1 0 0,0 2 1 0 0,-1-1-1 0 0,-26-13 1 0 0,-70-27 928 0 0,103 47-1139 0 0,-83-30 144 0 0,-1 3 0 0 0,-2 4 0 0 0,-185-27 0 0 0,217 46-4752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11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843 55 3223 0 0,'0'0'2292'0'0,"-2"0"-2172"0"0,-22-10-318 0 0,-9-3 6 0 0,-8 6 92 0 0,0 2 0 0 0,-63 0 0 0 0,39 3 45 0 0,-349-10 252 0 0,308 13-547 0 0,93-1 52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8.843"/>
    </inkml:context>
    <inkml:brush xml:id="br0">
      <inkml:brushProperty name="width" value="0.05" units="cm"/>
      <inkml:brushProperty name="height" value="0.05" units="cm"/>
    </inkml:brush>
  </inkml:definitions>
  <inkml:trace contextRef="#ctx0" brushRef="#br0">575 104 2759 0 0,'0'0'7430'0'0,"-10"-9"-6776"0"0,1-1-265 0 0,-2 1-1 0 0,0 1 1 0 0,0-1-1 0 0,0 2 1 0 0,-1 0-1 0 0,0 0 1 0 0,-25-9-1 0 0,21 11-267 0 0,1 0 0 0 0,0 2-1 0 0,-1 0 1 0 0,0 0 0 0 0,1 2-1 0 0,-1 0 1 0 0,0 1 0 0 0,0 0-1 0 0,0 1 1 0 0,1 1 0 0 0,-28 7-1 0 0,16-2-104 0 0,1 0 0 0 0,-1 2 0 0 0,-44 22 0 0 0,27-7-16 0 0,32-18 0 0 0,-1-1 0 0 0,4 3 0 0 0,9-8-7 0 0,-1 1 0 0 0,1-1 0 0 0,-1 1 0 0 0,1-1 0 0 0,-1 1 0 0 0,1 0 0 0 0,-1-1 0 0 0,1 1-1 0 0,0 0 1 0 0,-1-1 0 0 0,1 1 0 0 0,0 0 0 0 0,0-1 0 0 0,-1 1 0 0 0,1 0 0 0 0,0-1 0 0 0,0 1 0 0 0,0 0 0 0 0,0-1 0 0 0,0 1-1 0 0,0 0 1 0 0,0 0 0 0 0,0-1 0 0 0,0 1 0 0 0,0 0 0 0 0,1-1 0 0 0,-1 1 0 0 0,0 0 0 0 0,0-1 0 0 0,1 1 0 0 0,-1 0-1 0 0,0-1 1 0 0,1 1 0 0 0,-1 0 0 0 0,1-1 0 0 0,-1 1 0 0 0,1 0 0 0 0,8 9-4 0 0,3 1 11 0 0,-1-1 0 0 0,-2-3 48 0 0,0 0 0 0 0,0 0-1 0 0,11 14 1 0 0,-7-7-15 0 0,18 19 102 0 0,30 41-1 0 0,-45-52-131 0 0,2 0 0 0 0,0-2 0 0 0,26 22-1 0 0,-32-31 3 0 0,7 5 4 0 0,0 0 0 0 0,1-1 0 0 0,0-1 1 0 0,1-1-1 0 0,31 15 0 0 0,-47-26 3 0 0,2 1 23 0 0,0 0 1 0 0,0 1-1 0 0,9 6 0 0 0,-11-7-12 0 0,15 9 65 0 0,-16-10-40 0 0,16 2-753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4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1500 168 455 0 0,'-15'1'94'0'0,"0"-1"-1"0"0,0-1 0 0 0,1-1 0 0 0,-1 0 0 0 0,-21-6 0 0 0,-12-1 1530 0 0,-66-7 1185 0 0,-48-8-1956 0 0,-151-13 203 0 0,232 30-937 0 0,-147-16-86 0 0,-161-12-928 0 0,334 31-1495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3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896 226 3567 0 0,'320'-11'405'0'0,"-149"7"-106"0"0,290 7-37 0 0,-162 2-613 0 0,-297-5 280 0 0,-15-2 410 0 0,-245-19 1355 0 0,158 14-1271 0 0,-94-7 1011 0 0,-220-15 1292 0 0,-1 16-1782 0 0,305 13-1340 0 0,108 0 151 0 0,24 9-2417 0 0,-14-7 2354 0 0,0 0 0 0 0,16 1 0 0 0,42 0 144 0 0,-48-2 3 0 0,403-5-638 0 0,-111-1-864 0 0,-134 5 1315 0 0,-174 0 694 0 0,-18-4 438 0 0,-43-4-193 0 0,-2 2-1 0 0,-76 2 0 0 0,80 4-483 0 0,-596-11 2154 0 0,531 11-2108 0 0,-186-9 30 0 0,277 4-282 0 0,28 5-61 0 0,51-10-889 0 0,-3 3 777 0 0,81-2 0 0 0,-59 5 161 0 0,387-8-241 0 0,-528 6 364 0 0,-177 8 415 0 0,-267-4 932 0 0,373-1-1359 0 0,142 3-62 0 0,7 0-364 0 0,58 4 23 0 0,85-6 1 0 0,66-17-58 0 0,-38 3-673 0 0,-57 7 61 0 0,-58 5 528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1230 20 919 0 0,'-225'-3'2486'0'0,"-121"1"2004"0"0,-58 0-1939 0 0,151-2-2463 0 0,251 4-191 0 0,233-6-2902 0 0,-125 5 773 0 0,-57-1-3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77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819 0 2303 0 0,'-339'34'2514'0'0,"293"-31"-2308"0"0,-265 12 1026 0 0,212-12-1232 0 0,87-3 0 0 0,2 2-17 0 0,8-2-68 0 0,20 7-2136 0 0,-15-6 2149 0 0,4 4-1 0 0,-6-5 53 0 0,4 3-72 0 0,21 7-65 0 0,-24-9 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3.9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12 416 2303 0 0,'0'0'4808'0'0,"3"0"-4506"0"0,34 2 70 0 0,44-4 1 0 0,-48 1-292 0 0,411-28-81 0 0,-110 4 0 0 0,-46 7 19 0 0,225-9 26 0 0,-333 21 101 0 0,552-9 1284 0 0,-284 22-1110 0 0,-3 27-128 0 0,-305-8-384 0 0,-119-21 135 0 0,0 2-1 0 0,0 0 1 0 0,-1 2 0 0 0,27 15 0 0 0,-21-4-338 0 0,-18-6-660 0 0,-13-5-191 0 0,5-8 1250 0 0,-1-1-1 0 0,0 1 0 0 0,0-1 1 0 0,0 1-1 0 0,0 0 1 0 0,0-1-1 0 0,0 0 0 0 0,0 1 1 0 0,0-1-1 0 0,-1 0 0 0 0,1 1 1 0 0,0-1-1 0 0,0 0 1 0 0,0 0-1 0 0,0 0 0 0 0,0 0 1 0 0,0 0-1 0 0,-1 0 1 0 0,1 0-1 0 0,0 0 0 0 0,0-1 1 0 0,0 1-1 0 0,-2-1 1 0 0,-2 0 79 0 0,-24-6 722 0 0,-40-15 0 0 0,-8-2-271 0 0,-169-23-463 0 0,-5 18-37 0 0,212 24-34 0 0,-472-24 105 0 0,411 26-80 0 0,-253 6 158 0 0,120 1-104 0 0,-125 2-33 0 0,-172-3 36 0 0,287-12-71 0 0,212 5 81 0 0,34 4-111 0 0,-1 0 0 0 0,0-1 0 0 0,0 1 0 0 0,1-1 0 0 0,-1 0 0 0 0,0 0 0 0 0,3-1 0 0 0,6-3-9 0 0,34-6-75 0 0,69-9 0 0 0,49 5 62 0 0,-62 7 21 0 0,91-15-216 0 0,200-11-2096 0 0,-323 32 2159 0 0,-54 1 737 0 0,-17 1-540 0 0,-1 0 0 0 0,1-1 0 0 0,0 1 0 0 0,-1 0 1 0 0,1-1-1 0 0,-4-1 0 0 0,-7-1 12 0 0,-87-9 30 0 0,1 4 0 0 0,-124 7 0 0 0,-29 0 930 0 0,238 1-932 0 0,11 0 168 0 0,6-1-275 0 0,12-1-88 0 0,25-2-1 0 0,1 1 96 0 0,258-29-302 0 0,-267 30 41 0 0,54 3-1 0 0,3 2-393 0 0,-86-3 870 0 0,-29-8 697 0 0,-18-3-392 0 0,-2 6-155 0 0,-68 1 0 0 0,-46 11 262 0 0,89-3-363 0 0,-332-3 231 0 0,396-1-459 0 0,-159 7 55 0 0,51 0-46 0 0,51-3 47 0 0,-28 1-59 0 0,-56-7-171 0 0,146 2 43 0 0,0 0 1 0 0,0 1-1 0 0,-1-1 1 0 0,1 0 0 0 0,0 1-1 0 0,0-1 1 0 0,0 1-1 0 0,0 0 1 0 0,-3 1 0 0 0,-6 4-1276 0 0,-3 7-427 0 0,10-10 1850 0 0,0 0 0 0 0,0 0 0 0 0,-1 0 0 0 0,1-1 1 0 0,0 1-1 0 0,-9 2 0 0 0,0 1 55 0 0,-72 32 205 0 0,84-38-277 0 0,0 0 0 0 0,0 1 0 0 0,0-1 0 0 0,0 0 0 0 0,0 1 0 0 0,0-1 0 0 0,0 1 0 0 0,0-1 0 0 0,0 1 0 0 0,0-1 0 0 0,0 1 0 0 0,0 0 0 0 0,0-1 0 0 0,0 1 0 0 0,-1 1 0 0 0,-8 1 0 0 0,-11 2 0 0 0,8-2 0 0 0,2-1 11 0 0,7-2 32 0 0,-6 3-22 0 0,-1-2 32 0 0,7-1 1 0 0,-3 1-54 0 0,5-1-63 0 0,-1 3-222 0 0,10 11-1683 0 0,0-10 2173 0 0,-1-1 1 0 0,0 0-1 0 0,1 0 1 0 0,-1-1-1 0 0,1 1 0 0 0,7 0 1 0 0,62 10 352 0 0,-61-11-501 0 0,204 13 149 0 0,0-19-187 0 0,-198 3-19 0 0,342-11 0 0 0,114-12 208 0 0,-105 3 352 0 0,-88 4-190 0 0,79-3-156 0 0,-130 12-214 0 0,62-1 0 0 0,84 39 11 0 0,-315-18 218 0 0,-62-11-94 0 0,-5 3-606 0 0,2-4 438 0 0,0 1-1 0 0,0 0 0 0 0,1 0 1 0 0,-2-1-1 0 0,1 1 0 0 0,0-1 1 0 0,-1 1-1 0 0,1 0-21 0 0,-6 2-55 0 0,1 0 0 0 0,-1 0-1 0 0,0-1 1 0 0,0 0 0 0 0,0 0-1 0 0,0-1 1 0 0,-10 2 0 0 0,-6-2-132 0 0,-23 0 0 0 0,-258-28 428 0 0,207 16 382 0 0,-373-61 1176 0 0,197 34-1453 0 0,82 15-294 0 0,99 8 4 0 0,-270-36 62 0 0,335 48-51 0 0,17 1-1 0 0,-1 0 0 0 0,0 1 1 0 0,0 1-1 0 0,0 0 0 0 0,0 0 1 0 0,-15 3-1 0 0,28-1-128 0 0,2 1 73 0 0,1 0 0 0 0,-1-1 0 0 0,1 1 0 0 0,0-1 0 0 0,-1 0 0 0 0,1 0 0 0 0,0 0 0 0 0,0-1 0 0 0,1 0 0 0 0,5 1 1 0 0,61 4-402 0 0,-37-4 285 0 0,380 9 46 0 0,0-28-55 0 0,-397 16 60 0 0,28-6 1 0 0,-44 6 18 0 0,-2 0 33 0 0,-1 0 62 0 0,0 0-1 0 0,0 1 1 0 0,0-1 0 0 0,0 0 0 0 0,0 0 0 0 0,-1 1 0 0 0,1-1 0 0 0,0 1 0 0 0,-1-1 0 0 0,1 0 5 0 0,-8-2 51 0 0,0 0 1 0 0,0 0 0 0 0,0 0-1 0 0,-1 1 1 0 0,1 1 0 0 0,-10-2-1 0 0,-61 2 237 0 0,37 1-141 0 0,-518 12 2379 0 0,208 33-1501 0 0,177-18-787 0 0,-238 46-75 0 0,133-7-173 0 0,158-37 0 0 0,110-27-5 0 0,-119 33-37 0 0,111-28-130 0 0,1 1 0 0 0,0 0 0 0 0,1 1 0 0 0,-23 16 1 0 0,40-24 125 0 0,1 0 1 0 0,-1 0 0 0 0,1 0 0 0 0,-1 1-1 0 0,1-1 1 0 0,-1 0 0 0 0,1 1 0 0 0,0-1-1 0 0,0 1 1 0 0,0-1 0 0 0,0 1-1 0 0,0 0 1 0 0,0-1 0 0 0,0 1 0 0 0,0 0-1 0 0,1 0 1 0 0,-1 0 0 0 0,1-1 0 0 0,-1 3-1 0 0,1-1-230 0 0,2 0-4 0 0,2 3 128 0 0,0 0 1 0 0,1-1-1 0 0,0 0 0 0 0,0 1 0 0 0,0-2 0 0 0,0 1 0 0 0,1-1 0 0 0,0 0 1 0 0,10 6-1 0 0,-1-3-198 0 0,0 0 0 0 0,1-1 0 0 0,19 5 0 0 0,-6-4-60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4.19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716 1 3679 0 0,'7'0'57'0'0,"-2"0"-22"0"0,19 7 3055 0 0,-24-6-3020 0 0,-1 0 0 0 0,0 0 1 0 0,0 0-1 0 0,0 0 0 0 0,0 0 1 0 0,1 0-1 0 0,-1-1 0 0 0,0 1 1 0 0,-1 0-1 0 0,-1 0 0 0 0,2 0 37 0 0,-14 7 23 0 0,-1-1 1 0 0,1-1 0 0 0,-1-1 0 0 0,0 0-1 0 0,-1 0 1 0 0,-17 1 0 0 0,23-4-117 0 0,-211 34 209 0 0,-53 12 310 0 0,262-45-520 0 0,0 1 0 0 0,0 0-1 0 0,0 1 1 0 0,-21 12 0 0 0,23-8 30 0 0,7 2-33 0 0,4-9-23 0 0,0 1-1 0 0,0-1 0 0 0,1 0 0 0 0,-1 1 0 0 0,1-1 0 0 0,0 0 1 0 0,0 1-1 0 0,0-1 0 0 0,0 0 0 0 0,0 0 0 0 0,0 0 0 0 0,1 0 1 0 0,-1 0-1 0 0,0 0 0 0 0,1 0 0 0 0,0 0 0 0 0,0-1 0 0 0,-1 1 1 0 0,1 0-1 0 0,0-1 0 0 0,0 0 0 0 0,0 1 0 0 0,3 0 0 0 0,6 4-81 0 0,1 0 0 0 0,-1-1 0 0 0,14 4 0 0 0,-8-4 44 0 0,1-1-1 0 0,0 0 0 0 0,31 2 0 0 0,57-4-23 0 0,-103-2 75 0 0,232-10-206 0 0,-121 3-147 0 0,-43 3 114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05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1446 312 5151 0 0,'-515'-9'2302'0'0,"228"-5"-611"0"0,230 7-1623 0 0,1-2 0 0 0,-1-2 0 0 0,-53-19-1 0 0,102 27-81 0 0,0 0-1 0 0,0-1 1 0 0,1 0-1 0 0,-1 0 1 0 0,1 0 0 0 0,-7-6-1 0 0,13 9-29 0 0,1 1 1 0 0,-1-1-1 0 0,0 0 1 0 0,0 0-1 0 0,1 0 0 0 0,-1 0 1 0 0,0 0-1 0 0,1 0 1 0 0,-1 0-1 0 0,1 0 0 0 0,-1 0 1 0 0,1 0-1 0 0,-1 0 1 0 0,1 0-1 0 0,0 0 0 0 0,0 0 1 0 0,-1 0-1 0 0,1-1 1 0 0,0 1-1 0 0,0 0 0 0 0,0 0 1 0 0,0 0-1 0 0,0 0 1 0 0,1-1-1 0 0,-1 1 0 0 0,0 0 1 0 0,0 0-1 0 0,1 0 1 0 0,-1 0-1 0 0,1 0 0 0 0,-1 0 1 0 0,1 0-1 0 0,-1 0 0 0 0,1 0 1 0 0,0 0-1 0 0,-1 0 1 0 0,1 0-1 0 0,2-1 0 0 0,0-2-86 0 0,1 0-1 0 0,0 0 0 0 0,0 0 0 0 0,1 1 0 0 0,-1 0 0 0 0,8-4 0 0 0,25-11-26 0 0,2 2 1 0 0,0 2 0 0 0,42-9-1 0 0,-58 14 528 0 0,-18 7-228 0 0,-1 0 0 0 0,1 1 1 0 0,0-1-1 0 0,0 1 1 0 0,0 0-1 0 0,0 0 0 0 0,7 0 1 0 0,-18-8 594 0 0,4 7-679 0 0,-1 0 1 0 0,1 0-1 0 0,-1 0 0 0 0,1 1 0 0 0,-1-1 0 0 0,0 1 0 0 0,1-1 0 0 0,-1 1 0 0 0,0 0 1 0 0,0 0-1 0 0,0 0 0 0 0,-6 0 0 0 0,-40-3 211 0 0,33 3-157 0 0,-284-3-23 0 0,196 4-84 0 0,79-2 320 0 0,23 9-1266 0 0,1-4 933 0 0,-1 0 0 0 0,1 0 1 0 0,-1 0-1 0 0,0 0 0 0 0,0 0 1 0 0,0 0-1 0 0,-5 4 0 0 0,-1 2 3 0 0,-1 3 4 0 0,5-7 0 0 0,0 1 0 0 0,0-1 0 0 0,-5 11 0 0 0,5-3 0 0 0,4-8 0 0 0,0 0-1 0 0,0 0 1 0 0,0 0 0 0 0,0 0-1 0 0,1 0 1 0 0,0-1-1 0 0,0 1 1 0 0,0 0-1 0 0,0 0 1 0 0,1-1-1 0 0,3 8 1 0 0,-1-5 2 0 0,1 0 0 0 0,-1 0 0 0 0,1-1 0 0 0,0 1 0 0 0,1-1 0 0 0,7 7 0 0 0,4 1 22 0 0,1-1-1 0 0,0 0 1 0 0,1-2 0 0 0,24 12 0 0 0,-8-7 15 0 0,51 15 1 0 0,-59-23-91 0 0,-1 1 0 0 0,0 1 0 0 0,0 2 0 0 0,26 16 0 0 0,-49-25-9 0 0,2 4 36 0 0,-4-5 21 0 0,-1-1-1 0 0,0 0 1 0 0,0 1-1 0 0,0-1 1 0 0,0 1-1 0 0,0-1 1 0 0,0 1-1 0 0,-1-1 1 0 0,1 0-1 0 0,0 1 1 0 0,-1-1-1 0 0,1 1 0 0 0,-1-1 1 0 0,1 0-1 0 0,-1 0 1 0 0,-1 2-1 0 0,0 0 18 0 0,0 0 0 0 0,0 0-1 0 0,0 0 1 0 0,0-1-1 0 0,-1 1 1 0 0,1-1-1 0 0,-1 0 1 0 0,0 0 0 0 0,1 0-1 0 0,-1 0 1 0 0,-5 2-1 0 0,-38 15 300 0 0,11-5-131 0 0,-21 11 298 0 0,-10 5 248 0 0,46-18-644 0 0,19-12-100 0 0,1 1 0 0 0,0-1 0 0 0,-1 1 0 0 0,1-1 1 0 0,0 1-1 0 0,0-1 0 0 0,-1 1 0 0 0,1 0 0 0 0,0-1 1 0 0,0 1-1 0 0,0-1 0 0 0,0 1 0 0 0,0 0 0 0 0,0-1 1 0 0,0 1-1 0 0,0-1 0 0 0,0 1 0 0 0,0 0 0 0 0,0-1 0 0 0,1 2 1 0 0,-1-1-12 0 0,0 0 0 0 0,0-1 0 0 0,0 1 0 0 0,1 0 0 0 0,-1 0 0 0 0,0 0 1 0 0,1-1-1 0 0,-1 1 0 0 0,0 0 0 0 0,1-1 0 0 0,-1 1 0 0 0,1 0 0 0 0,-1 0 0 0 0,1-1 1 0 0,0 1-1 0 0,-1-1 0 0 0,1 1 0 0 0,0-1 0 0 0,0 1 0 0 0,1 1-61 0 0,3 3-37 0 0,1-1 0 0 0,-1 0 0 0 0,1-1 0 0 0,0 1 0 0 0,0-1 0 0 0,0 0 0 0 0,0-1 0 0 0,0 1 0 0 0,0-1 0 0 0,10 2 0 0 0,10 1-270 0 0,33 2-1 0 0,-47-6 324 0 0,174 5-1381 0 0,-121-6 951 0 0,-1 1-17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2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696 1 1839 0 0,'-31'6'403'0'0,"0"-1"0"0"0,0-1 0 0 0,-37-1 0 0 0,14-1 987 0 0,45-1-1214 0 0,-421 31 4286 0 0,398-30-4398 0 0,32-2-84 0 0,0 0 0 0 0,-1-1 1 0 0,1 1-1 0 0,-1 0 0 0 0,1 0 0 0 0,0 0 0 0 0,-1 0 0 0 0,1 1 0 0 0,-1-1 0 0 0,1 0 0 0 0,0 0 0 0 0,-1 0 0 0 0,1 0 0 0 0,-1 0 0 0 0,1 0 0 0 0,0 1 0 0 0,-1-1 0 0 0,1 0 0 0 0,0 0 1 0 0,-1 0-1 0 0,1 1 0 0 0,0-1 0 0 0,-1 0 0 0 0,1 1 0 0 0,0-1 0 0 0,0 0 0 0 0,-1 1 0 0 0,1-1 0 0 0,0 1-24 0 0,0 0 0 0 0,1 0 0 0 0,-1-1 0 0 0,0 1 0 0 0,0 0 0 0 0,1-1 0 0 0,-1 1 0 0 0,0 0 0 0 0,1-1 0 0 0,-1 1 0 0 0,1 0 0 0 0,-1-1 0 0 0,1 1 0 0 0,0 0 0 0 0,2 2 22 0 0,1 0 1 0 0,-1 0 0 0 0,1-1 0 0 0,0 1-1 0 0,0-1 1 0 0,0 0 0 0 0,0 0-1 0 0,0 0 1 0 0,0 0 0 0 0,0-1 0 0 0,6 1-1 0 0,10 3-81 0 0,21 1 0 0 0,-35-5 99 0 0,220 8-439 0 0,-206-9 214 0 0,38 0-2355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8.5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912 323 3223 0 0,'-158'11'1558'0'0,"-320"38"4319"0"0,467-48-5860 0 0,4 0-19 0 0,1 1 0 0 0,-1-1 1 0 0,1 1-1 0 0,-10 5 0 0 0,14-7-73 0 0,2 3-174 0 0,1 0 210 0 0,0-1 0 0 0,1 1 0 0 0,-1 0 0 0 0,0-1 0 0 0,1 1 0 0 0,0-1 0 0 0,0 1 0 0 0,0-1 0 0 0,0 0 1 0 0,0 0-1 0 0,0 0 0 0 0,0 0 0 0 0,0 0 0 0 0,1 0 0 0 0,-1-1 0 0 0,1 1 0 0 0,0-1 0 0 0,-1 0 0 0 0,1 0 0 0 0,0 0 0 0 0,4 1 0 0 0,8 2-105 0 0,1 0 1 0 0,29 2-1 0 0,-34-5 149 0 0,71 7-40 0 0,115-3 0 0 0,-95-8 68 0 0,173 18 0 0 0,-221-8-29 0 0,124 21 52 0 0,-171-26-48 0 0,18 6-22 0 0,-23-7-73 0 0,-16 13-208 0 0,7-10 265 0 0,0 0 0 0 0,0 0-1 0 0,0-1 1 0 0,0 0 0 0 0,0 0 0 0 0,-9 1-1 0 0,-49 9 102 0 0,42-8-36 0 0,-192 31 1195 0 0,133-23-586 0 0,53-9-442 0 0,-20 4 173 0 0,-58 17 0 0 0,104-24-347 0 0,6 1-262 0 0,4 4 202 0 0,1-1 0 0 0,0-1 0 0 0,-1 1 1 0 0,2-1-1 0 0,-1 0 0 0 0,0-1 0 0 0,1 0 0 0 0,0 0 1 0 0,0-1-1 0 0,10 1 0 0 0,18 2 13 0 0,42 0 1 0 0,-70-4 17 0 0,207 3-733 0 0,43 3-1623 0 0,-237-6 1776 0 0,25 6 1 0 0,-44-6 428 0 0,-4-1 177 0 0,0 1 1 0 0,0-1-1 0 0,-1 1 1 0 0,1-1 0 0 0,0 0-1 0 0,0 0 1 0 0,0 1-1 0 0,0-1 1 0 0,0 0-1 0 0,0 0 1 0 0,-1 0 0 0 0,0 0-1 0 0,-3 0 51 0 0,-146 4 1390 0 0,105-4-1219 0 0,-480 11 2840 0 0,311-8-2838 0 0,249 12-668 0 0,7-7 309 0 0,0-1 0 0 0,71 1-1 0 0,-79-6 69 0 0,361 9-67 0 0,-281-12-214 0 0,113 2-1192 0 0,-167-2 763 0 0,-62-12 1040 0 0,2 10-237 0 0,-1 1-1 0 0,0-1 1 0 0,1 1-1 0 0,-1 0 1 0 0,0-1-1 0 0,0 1 1 0 0,-1 0-1 0 0,1 0 1 0 0,0 0-1 0 0,-1 1 1 0 0,-4-4-1 0 0,-33-13 610 0 0,-1 4-477 0 0,-1 2 0 0 0,-64-10 1 0 0,18 4-157 0 0,-514-119 869 0 0,516 115-465 0 0,0-3 0 0 0,-96-44 0 0 0,141 50-231 0 0,-66-42 0 0 0,102 58-204 0 0,0-1-1 0 0,0 0 0 0 0,0 0 1 0 0,1 0-1 0 0,0 0 0 0 0,-1-1 1 0 0,-5-9-1 0 0,9 13-31 0 0,0-1 0 0 0,0 0 0 0 0,0 0 0 0 0,0 0 0 0 0,0 0 0 0 0,1-1 0 0 0,-1 1 0 0 0,1 0 0 0 0,-1 0 0 0 0,1 0-1 0 0,0 0 1 0 0,0-1 0 0 0,0 1 0 0 0,0 0 0 0 0,0 0 0 0 0,0-1 0 0 0,0 1 0 0 0,1 0 0 0 0,-1 0 0 0 0,1 0 0 0 0,0 0 0 0 0,0 0 0 0 0,0 0 0 0 0,1-2 0 0 0,3-3-82 0 0,0 1 0 0 0,0 0 0 0 0,0 1 0 0 0,1-1 0 0 0,0 1 0 0 0,0 0 1 0 0,1 1-1 0 0,9-6 0 0 0,15-13-252 0 0,-14 8-171 0 0,-15 14 406 0 0,-1-1 93 0 0,0 1 1 0 0,0-1-1 0 0,0 0 0 0 0,0 1 1 0 0,0-1-1 0 0,0 0 0 0 0,0 0 1 0 0,0 1-1 0 0,-1-1 0 0 0,1 0 1 0 0,0-3-1 0 0,-1-1-58 0 0,0 3 19 0 0,0-1 0 0 0,-1 0 0 0 0,1 0 0 0 0,-1 0 0 0 0,0 1 1 0 0,0-1-1 0 0,0 0 0 0 0,0 1 0 0 0,-3-5 0 0 0,2 4 69 0 0,-5-18 20 0 0,5 12 20 0 0,-1 0 98 0 0,0 0 1 0 0,0 1-1 0 0,-1 0 0 0 0,-9-15 1 0 0,12 22-197 0 0,0 4 13 0 0,-1-1 57 0 0,1 0-1 0 0,0 0 0 0 0,0 1 1 0 0,-1-1-1 0 0,1 1 1 0 0,0-1-1 0 0,0 1 1 0 0,1 0-1 0 0,-1-1 1 0 0,0 1-1 0 0,0 0 1 0 0,1-1-1 0 0,-1 1 1 0 0,1 0-1 0 0,0 0 1 0 0,-1 0-1 0 0,1-1 1 0 0,0 3-1 0 0,0 4 0 0 0,-2-4 1 0 0,1 1 0 0 0,3 15 0 0 0,3 11 436 0 0,1-1 1 0 0,16 43-1 0 0,-1-1 186 0 0,-13-42-596 0 0,2 0 25 0 0,6 15-51 0 0,-11-34 1 0 0,-2-2 2 0 0,1 0 1 0 0,10 15-1 0 0,36 77 114 0 0,-38-75-89 0 0,24 47 58 0 0,-29-59-145 0 0,0 1 44 0 0,13 27 79 0 0,-14-28-64 0 0,0 1 0 0 0,1-1 0 0 0,2 1 0 0 0,-1-2 0 0 0,0-3 19 0 0,-6-7 72 0 0,9 4 103 0 0,-2 1-57 0 0,8 0-6 0 0,21 6 79 0 0,-22-8-200 0 0,31 14-82 0 0,-19-10 98 0 0,-18-8 2 0 0,6 3-29 0 0,-13-4-22 0 0,0-1-17 0 0,34 8 18 0 0,-32-7 4 0 0,19 3-28 0 0,-8-2 46 0 0,-1 0 0 0 0,-1 0 0 0 0,1-1 0 0 0,8 1 0 0 0,-21-2 0 0 0,37 9 0 0 0,8 4 168 0 0,-15-2-104 0 0,-2-4 0 0 0,-5-2-64 0 0,-3-4 0 0 0,43 4 128 0 0,-49-5-128 0 0,0 2 0 0 0,0 0 0 0 0,-1-2 0 0 0,-1 2 0 0 0,1 1 0 0 0,7 2-28 0 0,-21-5 7 0 0,23 10-2 0 0,9 6-41 0 0,0-2 44 0 0,51 16 0 0 0,-52-19 132 0 0,-29-11-107 0 0,30 9 46 0 0,-7-4-139 0 0,8 3 74 0 0,-17-5-56 0 0,7 2-57 0 0,-22-5 96 0 0,5 3-95 0 0,20 7-66 0 0,-5-2 192 0 0,-22-8 0 0 0,35 16 0 0 0,-31-14 0 0 0,19 11 0 0 0,1 3 0 0 0,23 13-72 0 0,-39-23 72 0 0,-4-4 0 0 0,-1 1 0 0 0,1-1 0 0 0,0 0 0 0 0,0 0 0 0 0,-1 0 0 0 0,7 1 0 0 0,19 8-53 0 0,54 24 42 0 0,-69-30 11 0 0,15 5 0 0 0,0-2 0 0 0,16 10 0 0 0,-22-10-32 0 0,45 8 0 0 0,-67-16 32 0 0,31 9 0 0 0,-22-5 0 0 0,29 7 0 0 0,-28-8 0 0 0,-5-1 0 0 0,-1 0 0 0 0,1 0 0 0 0,0-1 0 0 0,8 1 0 0 0,36 6 11 0 0,-34-6 32 0 0,1-1-22 0 0,6-1 29 0 0,-22 0-53 0 0,37 8 127 0 0,9-1-178 0 0,-42-6 54 0 0,21 7 0 0 0,-10-3 0 0 0,14 4 3 0 0,3-1-59 0 0,62 10 45 0 0,-65-9 11 0 0,16 4 0 0 0,4 0 0 0 0,14 7 0 0 0,-14-5 0 0 0,45 9 0 0 0,-81-20 0 0 0,-6-1 0 0 0,0-1 0 0 0,0 0 0 0 0,15 0 0 0 0,23 4-53 0 0,15 5 42 0 0,-30-4 11 0 0,-9-3 0 0 0,16 8 0 0 0,-22-6 0 0 0,-1-2 0 0 0,31 12-10 0 0,-39-13-7 0 0,33 5-20 0 0,38 10-208 0 0,-63-14 234 0 0,1 3 11 0 0,-2-2 0 0 0,1 1-10 0 0,-2 1-33 0 0,-5-2-26 0 0,1-1 1 0 0,-1 1-1 0 0,13 3 0 0 0,11 3 13 0 0,-11-3 56 0 0,-21-7 0 0 0,39 10 0 0 0,-24-5 0 0 0,-1 1 0 0 0,-10-6-10 0 0,1 1 0 0 0,-1 0 0 0 0,0 0 0 0 0,0 1 0 0 0,6 4 0 0 0,14 12-175 0 0,-12-10 174 0 0,1 0 11 0 0,-4-1-10 0 0,-4-5-33 0 0,6 6 32 0 0,2 2 11 0 0,-2-2 0 0 0,0-1 0 0 0,0 1 0 0 0,6 3 0 0 0,-15-10 0 0 0,26 26 0 0 0,-20-20 0 0 0,14 16 0 0 0,-15-17 0 0 0,22 17 0 0 0,-5-6 0 0 0,-1-1 0 0 0,-2 3 0 0 0,-2-3-53 0 0,-10-8 42 0 0,1 1 11 0 0,11 6 0 0 0,-14-7 0 0 0,10 17 0 0 0,-8-15 0 0 0,0-2 0 0 0,-1 1 0 0 0,7 10 7 0 0,13 12-131 0 0,-18-21 103 0 0,0 0-22 0 0,0 0 32 0 0,0 1 11 0 0,-1-1 0 0 0,7 10-19 0 0,-4-10-28 0 0,0-1 41 0 0,-1 0 6 0 0,3 7 0 0 0,3-5 0 0 0,-14-9 0 0 0,10 4 0 0 0,0 1 0 0 0,0-1 0 0 0,-4 1-14 0 0,-4-4-43 0 0,-4-4 40 0 0,15 20-47 0 0,-12-15 64 0 0,4 1-13 0 0,6 6-27 0 0,0-2 83 0 0,-1-1-33 0 0,0-1-20 0 0,-1-2-49 0 0,-4-1-17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06.5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1050 2163 2759 0 0,'-171'-113'2530'0'0,"134"89"-1767"0"0,-144-85 704 0 0,154 95-1237 0 0,1 1 0 0 0,-2 1 0 0 0,-38-11 0 0 0,-7 1 106 0 0,58 15-148 0 0,1 0-1 0 0,-1-1 1 0 0,1-1-1 0 0,1 0 0 0 0,-1-1 1 0 0,-14-14-1 0 0,21 16-176 0 0,-15-17-182 0 0,20 21 93 0 0,-1 1 0 0 0,0 0 0 0 0,0 0-1 0 0,0 0 1 0 0,0 0 0 0 0,0 0 0 0 0,0 1 0 0 0,-6-4-1 0 0,-1 0 79 0 0,1 0-12 0 0,-2 2-36 0 0,0 1 36 0 0,2 1 2 0 0,7 2-48 0 0,2 3-296 0 0,-1 12 380 0 0,3 1 22 0 0,4 7-35 0 0,-3-19-14 0 0,0 0 1 0 0,5 9 0 0 0,2-2 0 0 0,8 9-31 0 0,-1-5-2 0 0,-13-11 33 0 0,16 12 15 0 0,-15-13 18 0 0,5 4 104 0 0,0-1-1 0 0,22 10 1 0 0,-31-16-128 0 0,24 13 107 0 0,-17-9-103 0 0,24 16-9 0 0,-21-13 7 0 0,1 2 32 0 0,12 11-32 0 0,-3 0-12 0 0,14 6 1 0 0,-23-18 47 0 0,0 0 0 0 0,0-1 0 0 0,1 0 0 0 0,16 5 0 0 0,-15-5 6 0 0,0 0 1 0 0,8 1-13 0 0,-20-7-32 0 0,26 16 15 0 0,-7-3-24 0 0,-18-10 0 0 0,7 5 0 0 0,28 31 0 0 0,-33-35 0 0 0,-1 0 0 0 0,1-1 0 0 0,-1 1 0 0 0,1-1 0 0 0,0 0 0 0 0,1 0 0 0 0,7 4 0 0 0,-1-2 0 0 0,-10-4-5 0 0,1 0 1 0 0,0 0-1 0 0,0 0 0 0 0,0-1 0 0 0,0 1 0 0 0,1-1 0 0 0,-1 0 0 0 0,0 0 0 0 0,5 1 0 0 0,3 1-74 0 0,9 3-84 0 0,53 23-631 0 0,-60-23 783 0 0,2 2 11 0 0,3 2-5 0 0,-13-7-18 0 0,3 3-2 0 0,4 1-116 0 0,1-1-1 0 0,-1 0 1 0 0,1-1 0 0 0,14 4-1 0 0,-3-1-118 0 0,96 39 80 0 0,-114-45 180 0 0,20 11 0 0 0,-12-4 0 0 0,28 18 64 0 0,-37-24-80 0 0,16 16-32 0 0,-6-4 48 0 0,-12-11 0 0 0,10 18 0 0 0,-5-7 0 0 0,31 59 923 0 0,-25-48-843 0 0,-6-13-56 0 0,-1-2 19 0 0,0 1-33 0 0,1 0-10 0 0,-2 2 0 0 0,-1-2 11 0 0,1 0 82 0 0,5 32 49 0 0,-5-19-230 0 0,-3-10 45 0 0,-1-1 32 0 0,-1-1 11 0 0,-1-1 0 0 0,0 0 0 0 0,2 3-10 0 0,-2 6-87 0 0,-1-18 72 0 0,1-1-59 0 0,-1 11-92 0 0,1-4 86 0 0,-1-5-5 0 0,0 8 35 0 0,-1 2 49 0 0,2-1 11 0 0,2-1 0 0 0,0 1 0 0 0,1-3-12 0 0,-2-6-36 0 0,-1-2 42 0 0,1-1 0 0 0,-1 0-1 0 0,0 1 1 0 0,1-1-1 0 0,-1 0 1 0 0,1 0 0 0 0,0 0-1 0 0,-1 1 1 0 0,1-1 0 0 0,0 0-1 0 0,0 0 1 0 0,-1 0-1 0 0,3 2 1 0 0,-1-2-23 0 0,0 1-55 0 0,-1 0 10 0 0,7 7 4 0 0,3 4 74 0 0,-9-10-44 0 0,6 17 536 0 0,-2-7-486 0 0,2 0-10 0 0,11 18 54 0 0,-2-8 20 0 0,-1-5-113 0 0,-8-5-16 0 0,-3-7 49 0 0,2 9-42 0 0,-1 10 39 0 0,-7-21-3 0 0,4 16-51 0 0,0-4 63 0 0,3-2 11 0 0,3 0 32 0 0,1-2-33 0 0,0-1-10 0 0,-2 2 0 0 0,-3 0 0 0 0,-4 1 0 0 0,-1-7-10 0 0,0 0 1 0 0,1 0-1 0 0,0 0 0 0 0,0 0 0 0 0,0 0 0 0 0,1 0 0 0 0,0 0 0 0 0,3 8 0 0 0,-4-14 9 0 0,0 1-53 0 0,1 1 1 0 0,-1 0 26 0 0,18 14-21 0 0,5 6 47 0 0,-19-17 13 0 0,-3-5 15 0 0,6 10-161 0 0,8 11-58 0 0,-15-20 63 0 0,8 7-286 0 0,-7-7 271 0 0,0-1-133 0 0,9 6 189 0 0,1 1 32 0 0,0-1 45 0 0,0 0 11 0 0,1-1 0 0 0,-2 2 0 0 0,-1-1 11 0 0,1 3 92 0 0,-9-8-69 0 0,0 0 1 0 0,1 0 0 0 0,-1 0-1 0 0,0-1 1 0 0,1 1 0 0 0,-1-1-1 0 0,1 1 1 0 0,3 1 0 0 0,4 1-10 0 0,-6-1 18 0 0,15 5-36 0 0,4 1 71 0 0,-9-2-35 0 0,-1 0-33 0 0,2-2-10 0 0,-1-1 0 0 0,1 0 0 0 0,-1 0 0 0 0,-1 1-10 0 0,2 0-48 0 0,1-1-22 0 0,4-1 22 0 0,-17-2-28 0 0,19-1-6 0 0,-7 2 92 0 0,1 1 0 0 0,-1 1 0 0 0,-1 0 0 0 0,1 1 0 0 0,-1 2 0 0 0,0-1 0 0 0,0-1 0 0 0,0 0-14 0 0,-3-1-56 0 0,-6-3 13 0 0,8 3 36 0 0,2 0-22 0 0,0 0 32 0 0,-1 1 11 0 0,-1 1 0 0 0,25 9-186 0 0,-36-14 102 0 0,0 0-150 0 0,25 9-30 0 0,-12-4 264 0 0,-1-1 0 0 0,13 4-10 0 0,-25-9-53 0 0,10 3-176 0 0,-9-2 102 0 0,6 1 235 0 0,-18-6 195 0 0,-17-10-8 0 0,-1 0 0 0 0,0 3 0 0 0,0 0 0 0 0,-1 1 1 0 0,0 2-1 0 0,-1 1 0 0 0,-44-5 0 0 0,34 10 136 0 0,39 2-419 0 0,0 0-1 0 0,0 0 0 0 0,0 0 1 0 0,1 0-1 0 0,-1 0 0 0 0,0 0 0 0 0,0 0 1 0 0,0 0-1 0 0,0 0 0 0 0,0 0 0 0 0,0 0 1 0 0,0 0-1 0 0,0 0 0 0 0,0 0 1 0 0,0 1-1 0 0,0-1 0 0 0,0 0 0 0 0,0 0 1 0 0,0 0-1 0 0,0 0 0 0 0,0 0 1 0 0,0 0-1 0 0,0 0 0 0 0,0 0 0 0 0,0 0 1 0 0,0 0-1 0 0,0 0 0 0 0,0 0 1 0 0,0 0-1 0 0,0 0 0 0 0,0 0 0 0 0,0 0 1 0 0,0 1-1 0 0,0-1 0 0 0,0 0 1 0 0,0 0-1 0 0,0 0 0 0 0,0 0 0 0 0,0 0 1 0 0,0 0-1 0 0,0 0 0 0 0,0 0 1 0 0,0 0-1 0 0,-1 0 0 0 0,1 0 0 0 0,0 0 1 0 0,0 0-1 0 0,0 0 0 0 0,0 0 1 0 0,0 0-1 0 0,0 0 0 0 0,0 0 0 0 0,2 3 18 0 0,1 0 0 0 0,-1 0 1 0 0,1 0-1 0 0,-1 0 0 0 0,1 0 0 0 0,5 3 0 0 0,31 12 123 0 0,-19-9-130 0 0,21 9-258 0 0,-38-16 180 0 0,-2-1-62 0 0,7 5 86 0 0,-4 0 190 0 0,-5-6-38 0 0,3 3 0 0 0,24 19 36 0 0,-22-18-107 0 0,0-1 1 0 0,1 0-1 0 0,0 0 0 0 0,7 4 0 0 0,-9-6-21 0 0,9 5 4 0 0,3 1 26 0 0,-1 1-36 0 0,1 1-12 0 0,1 1 0 0 0,-1 0 15 0 0,-1-3 44 0 0,11 6-110 0 0,-22-11-20 0 0,-1-1-1 0 0,8 2 2 0 0,-5-1 4 0 0,8 0 13 0 0,4 1 42 0 0,-3-2 11 0 0,1-1 0 0 0,-3 0-10 0 0,-7 0-33 0 0,7-1 32 0 0,4 0 11 0 0,-1 3 0 0 0,1 2-13 0 0,-1 0-40 0 0,0-1 39 0 0,5 4 32 0 0,-17-7-35 0 0,22 3-252 0 0,3 0-29 0 0,-19 0 281 0 0,-1 0-66 0 0,35 5-75 0 0,-31-6 144 0 0,-7-1-56 0 0,5 1-6 0 0,19 2-444 0 0,-27-3 448 0 0,1-1 12 0 0,6 3 38 0 0,-4-2-21 0 0,5 3 43 0 0,-8-3 16 0 0,5 1 15 0 0,20 2 181 0 0,-14-1-202 0 0,2 0-10 0 0,0-1 0 0 0,1-2 0 0 0,-1 0 0 0 0,-1 1 0 0 0,1 0 0 0 0,-1 1 0 0 0,1 1 0 0 0,0-1 11 0 0,-1 0 32 0 0,1 0-33 0 0,-3-2-20 0 0,-10 0 299 0 0,-4-1-200 0 0,-13-6 53 0 0,0 1 0 0 0,0 1-1 0 0,-1 0 1 0 0,-18-3-1 0 0,-69-6 789 0 0,59 9-648 0 0,4 3-102 0 0,13 2-184 0 0,15 1 4 0 0,2 1 12 0 0,8-1 143 0 0,3 1-106 0 0,0 1-1 0 0,0-1 1 0 0,1 1-1 0 0,-1-1 1 0 0,0 0 0 0 0,1 1-1 0 0,-1-1 1 0 0,1 0 0 0 0,0 0-1 0 0,0 0 1 0 0,2 1-1 0 0,-2-1-39 0 0,10 10 16 0 0,7 1-147 0 0,-14-12 3 0 0,23 18 32 0 0,-24-16 7 0 0,6 1 75 0 0,21 11 112 0 0,-27-13-150 0 0,6 5 32 0 0,4 0 11 0 0,0 0 0 0 0,1-2 0 0 0,1-2 0 0 0,5 1-16 0 0,-17-4-17 0 0,5-1 2 0 0,21-1-561 0 0,-20 2 438 0 0,-7 0 56 0 0,-1 0 41 0 0,8 0 57 0 0,2 2 55 0 0,-10-1-46 0 0,1 0 44 0 0,-1-1 1 0 0,2 1-46 0 0,21 5 58 0 0,-22-4-84 0 0,0-1 0 0 0,0 0 0 0 0,0 0 0 0 0,0 0 0 0 0,0 0-1 0 0,1-1 1 0 0,-1 1 0 0 0,0-1 0 0 0,6 0 0 0 0,2-1-81 0 0,1 1 29 0 0,0-1 4 0 0,-4 1 5 0 0,10-5-72 0 0,-13 4 87 0 0,8-3 30 0 0,25-9-192 0 0,-36 12 136 0 0,1 0 12 0 0,9-2 38 0 0,4 0-21 0 0,-1 2 32 0 0,-1 0 11 0 0,1-1 0 0 0,-1 2-10 0 0,-2 0-49 0 0,5 1-101 0 0,-9-1-120 0 0,1 0 1 0 0,-1 0-1 0 0,11-3 0 0 0,-15 3 232 0 0,21-7-61 0 0,-23 7 34 0 0,9-5-19 0 0,-7 4 40 0 0,7-3 1 0 0,3-1 42 0 0,1 0 11 0 0,-3-1-13 0 0,-7 4-40 0 0,7-1 39 0 0,3 1 14 0 0,-2 1-10 0 0,-8 0-33 0 0,0 1-10 0 0,-1 0-1 0 0,0-1 1 0 0,1 0-1 0 0,-1 0 1 0 0,0 0 0 0 0,0 0-1 0 0,1-1 1 0 0,-1 1-1 0 0,0-1 1 0 0,0 0-1 0 0,-1 0 1 0 0,1 0 0 0 0,5-5-1 0 0,6-4-370 0 0,14-11 81 0 0,-25 19 397 0 0,-3 1-67 0 0,1 0 1 0 0,-1 1 0 0 0,1-1-1 0 0,0 1 1 0 0,-1 0 0 0 0,1-1-1 0 0,0 1 1 0 0,0 0 0 0 0,0 0-1 0 0,0 0 1 0 0,0 0 0 0 0,1 1-1 0 0,3-2 1 0 0,-2 2-23 0 0,-2-1-73 0 0,10 4-70 0 0,-9-2 408 0 0,-2 1-64 0 0,10 24 332 0 0,-11-23-385 0 0,-1 0-17 0 0,-9 28 67 0 0,3-13-147 0 0,3-15-14 0 0,1 0 5 0 0,-3 2 35 0 0,1 1 0 0 0,-1 0-1 0 0,-1-1 1 0 0,1 0 0 0 0,-1-1 0 0 0,1 1-1 0 0,-1-1 1 0 0,-1-1 0 0 0,1 1-1 0 0,0-1 1 0 0,-14 3 0 0 0,-10 5 254 0 0,-52 17 370 0 0,59-21-613 0 0,0 1 0 0 0,-38 18-1 0 0,38-13-52 0 0,23-13-9 0 0,-15 10 137 0 0,15-9-112 0 0,1-1 0 0 0,-1 0-1 0 0,1 0 1 0 0,0 0 0 0 0,-1 1 0 0 0,1-1 0 0 0,0 0 0 0 0,-1 1 0 0 0,1-1 0 0 0,0 0 0 0 0,0 1 0 0 0,-1-1 0 0 0,1 0 0 0 0,0 1-1 0 0,0-1 1 0 0,0 1 0 0 0,-1-1 0 0 0,1 0 0 0 0,0 1 0 0 0,0-1 0 0 0,0 1 0 0 0,0-1 0 0 0,0 1 0 0 0,0-1 0 0 0,0 0 0 0 0,0 1 0 0 0,0-1-1 0 0,0 1 1 0 0,0-1 0 0 0,0 1 0 0 0,0-1 0 0 0,0 0 0 0 0,0 1 0 0 0,1-1 0 0 0,-1 1 0 0 0,0-1 0 0 0,0 0 0 0 0,0 1 0 0 0,1-1-1 0 0,-1 1 1 0 0,0-1 0 0 0,0 0 0 0 0,1 1 0 0 0,0-1 0 0 0,0 3 0 0 0,2 1-13 0 0,17 5 70 0 0,-3-3-14 0 0,13-2-53 0 0,-25-3-76 0 0,1 0 0 0 0,0-1 0 0 0,-1 1 0 0 0,1-1 0 0 0,0-1-1 0 0,0 1 1 0 0,7-2 0 0 0,26-4-85 0 0,-24 4 143 0 0,-1-1 23 0 0,1-3 32 0 0,1 1-33 0 0,-12 5-29 0 0,0-1-1 0 0,0 0 1 0 0,-1-1-1 0 0,1 1 1 0 0,0-1-1 0 0,-1 0 1 0 0,1 1-1 0 0,-1-2 1 0 0,6-3-1 0 0,4-4-86 0 0,56-43-925 0 0,-5 3 1657 0 0,-54 40-493 0 0,-8 8-121 0 0,0-1-1 0 0,0 0 1 0 0,1 1 0 0 0,-1 0-1 0 0,0-1 1 0 0,1 1 0 0 0,4-3-1 0 0,18-16-386 0 0,32-36-1 0 0,-12 12-14 0 0,-35 34 382 0 0,-6 7 4 0 0,9-15 17 0 0,5-4 58 0 0,-15 18-46 0 0,11-13 3 0 0,-5 11 10 0 0,-6 5-18 0 0,1 0 1 0 0,-1-1-1 0 0,0 1 1 0 0,0-1-1 0 0,4-5 0 0 0,55-59 848 0 0,-45 44-856 0 0,-8 10-12 0 0,-2 0 0 0 0,2 1 0 0 0,0-1 0 0 0,-1 1 0 0 0,0 2 0 0 0,-2-2 0 0 0,2 1 0 0 0,-5 7 18 0 0,-1 0-1 0 0,2 0 0 0 0,-1 0 1 0 0,0 1-1 0 0,1 0 0 0 0,6-5 1 0 0,2-2 42 0 0,-10 7-45 0 0,27-32 552 0 0,-25 29-452 0 0,0 0-1 0 0,0 0 1 0 0,-1 0-1 0 0,1 0 1 0 0,-2 0-1 0 0,1-1 0 0 0,-1 0 1 0 0,0 1-1 0 0,2-13 1 0 0,0 0 208 0 0,-1 9-188 0 0,0-1-1 0 0,0 0 0 0 0,1 1 0 0 0,0 0 0 0 0,0 0 1 0 0,1 0-1 0 0,1 0 0 0 0,10-13 0 0 0,-4 7-118 0 0,14-23 0 0 0,5-6 16 0 0,-23 34-18 0 0,3-3 95 0 0,21-17-172 0 0,-21 21 6 0 0,0 1 46 0 0,-2-2 11 0 0,-2-1 0 0 0,11-27 0 0 0,-11 27 0 0 0,1 0 0 0 0,-1 0 11 0 0,0-3 32 0 0,-1 1-33 0 0,0-1-10 0 0,-1 1 0 0 0,2 1 11 0 0,1 1 46 0 0,-6 7-25 0 0,1 1 0 0 0,0-1-1 0 0,0 1 1 0 0,0 0 0 0 0,0 0-1 0 0,5-3 1 0 0,-3 2 6 0 0,0-1-1 0 0,0 1 1 0 0,8-12-1 0 0,-11 14-36 0 0,3-4 1 0 0,0 1 0 0 0,0 1 0 0 0,0-1 0 0 0,11-7 0 0 0,-5 4 57 0 0,-5 5-1 0 0,-1 0 0 0 0,1 0 0 0 0,-1-1 0 0 0,0 0 1 0 0,7-8-1 0 0,-9 9 0 0 0,0 1 0 0 0,0-1 1 0 0,1 1-1 0 0,-1 0 0 0 0,5-3 0 0 0,23-20 198 0 0,-30 25-247 0 0,0 0-1 0 0,0 0 0 0 0,0 0 1 0 0,0 0-1 0 0,1 0 0 0 0,-1 1 1 0 0,0-1-1 0 0,0 0 0 0 0,1 1 1 0 0,1-2-1 0 0,7-3 44 0 0,-7 1-40 0 0,-2 3-6 0 0,-1-1 0 0 0,1 1 0 0 0,0 0 0 0 0,0 0 0 0 0,0 0 0 0 0,0 0 0 0 0,0 0 0 0 0,0 0 0 0 0,0 0 0 0 0,0 0 0 0 0,0 1 0 0 0,0-1 0 0 0,3-1 0 0 0,-2 0 0 0 0,0 0 1 0 0,1 1-1 0 0,-1-1 0 0 0,0 1 0 0 0,1 0 0 0 0,-1-1 0 0 0,4 0 0 0 0,-4 1-2 0 0,0 0-1 0 0,0 0 0 0 0,0 0 0 0 0,0 0 0 0 0,0 0 0 0 0,0-1 0 0 0,-1 1 0 0 0,1-1 0 0 0,2-2 0 0 0,0 2-3 0 0,9-15 0 0 0,-11 13 0 0 0,11-12 0 0 0,3-3 0 0 0,11-7 0 0 0,-23 20-49 0 0,-2 3 30 0 0,0 1-1 0 0,0 0 1 0 0,-1 0-1 0 0,1 0 1 0 0,1 0-1 0 0,-1 0 1 0 0,4-2-1 0 0,14-13 9 0 0,7-6 11 0 0,1-6 0 0 0,-20 20 0 0 0,1-1 0 0 0,1-2 0 0 0,-8 10 0 0 0,-2-1 0 0 0,20-30 0 0 0,-13 23 0 0 0,4-4 0 0 0,-11 14 0 0 0,28-20 0 0 0,-7 1 0 0 0,-1-1 0 0 0,-14 14 0 0 0,15-22-10 0 0,-1 0 10 0 0,11-20 74 0 0,-22 31-74 0 0,-2 7 0 0 0,8-11 0 0 0,-12 17 0 0 0,10-16 0 0 0,-5 6 0 0 0,-1 1 0 0 0,2 1 0 0 0,-1-1 0 0 0,0 0 0 0 0,-1 4-137 0 0,0-1-1 0 0,-1-1 1 0 0,0 1-1 0 0,7-19 1 0 0,16-35-200 0 0,2 10 273 0 0,-30 51 64 0 0,1 0 0 0 0,-1 0 0 0 0,1 0-1 0 0,0 0 1 0 0,0 0 0 0 0,0 0 0 0 0,5-4-1 0 0,1-2 15 0 0,0-1 50 0 0,6-7 35 0 0,6-3-118 0 0,-15 16 3 0 0,8-8-205 0 0,1 1 0 0 0,0 1 0 0 0,18-11 0 0 0,41-22 477 0 0,-71 42-128 0 0,-4 3-74 0 0,-6 5-37 0 0,0 0 1 0 0,0 0-1 0 0,-1-1 1 0 0,0 0-1 0 0,-1-1 1 0 0,1 0-1 0 0,-15 5 1 0 0,-12 8 228 0 0,-221 133 48 0 0,75-42-260 0 0,40-36-34 0 0,49-26 0 0 0,-101 49 3 0 0,115-57 48 0 0,-4-2 17 0 0,0-4 0 0 0,-3-3 0 0 0,0-4 0 0 0,-110 18 0 0 0,-363 25 317 0 0,198-27-298 0 0,67-5-51 0 0,-1-20-42 0 0,129-21-8 0 0,164 4-80 0 0,10-1-140 0 0,0-1-1 0 0,16 1 1 0 0,0 0 61 0 0,265-46-147 0 0,-86 7 290 0 0,19-3-4 0 0,377-75 187 0 0,-222 47 214 0 0,-288 56-317 0 0,63-15 108 0 0,-136 25-130 0 0,-13 4 116 0 0,-4-1 44 0 0,0-1-156 0 0,-1 1-1 0 0,1 0 1 0 0,-1-1 0 0 0,1 1-1 0 0,-1 0 1 0 0,0 0-1 0 0,0 0 1 0 0,0 0-1 0 0,0 1 1 0 0,0-1-1 0 0,-1 0 1 0 0,1 1-1 0 0,0 0 1 0 0,-1-1 0 0 0,1 1-1 0 0,-1 0 1 0 0,0 0-1 0 0,-4-1 1 0 0,-9-1 71 0 0,1-1 1 0 0,-19 0-1 0 0,21 2-37 0 0,-175-12 234 0 0,121 10-240 0 0,-461 2 229 0 0,351 6-247 0 0,-121 2-16 0 0,-207 2 1 0 0,423-9-25 0 0,-285-4 8 0 0,3-22-68 0 0,351 26 4 0 0,-14-2-206 0 0,1 0 0 0 0,0-2-1 0 0,-42-14 1 0 0,66 18 149 0 0,-1 0 1 0 0,1 0-1 0 0,0 0 0 0 0,0 0 1 0 0,0-1-1 0 0,0 1 0 0 0,0-1 1 0 0,0 1-1 0 0,-3-4 0 0 0,4 3-114 0 0,1 2 213 0 0,0 0 1 0 0,0 0 0 0 0,0 0 0 0 0,0 0-1 0 0,0 0 1 0 0,0 0 0 0 0,0 0-1 0 0,0 0 1 0 0,0-1 0 0 0,0 1 0 0 0,10-7-486 0 0,-2 1 260 0 0,0 1-1 0 0,1 0 1 0 0,-1 0 0 0 0,1 1 0 0 0,15-6 0 0 0,63-14-406 0 0,-60 18 458 0 0,174-45-102 0 0,520-114 114 0 0,260 2 498 0 0,-908 152-242 0 0,431-52 1192 0 0,-401 49-690 0 0,-99 14-477 0 0,-7-1-39 0 0,-18-4-15 0 0,0 0 1 0 0,-38-2-1 0 0,-48 2 8 0 0,83 5-47 0 0,-529 5 0 0 0,284 0-27 0 0,-1138-26 2048 0 0,961-5-1196 0 0,388 24-754 0 0,-95-10 69 0 0,170 6-507 0 0,190-34-655 0 0,-142 29 750 0 0,325-43-552 0 0,-216 33 576 0 0,258-28-366 0 0,-28 4 420 0 0,-120 14 113 0 0,157-24 150 0 0,-393 48-31 0 0,10-2 138 0 0,94-28-1 0 0,-137 32-71 0 0,23-13-1 0 0,-28 13-19 0 0,-10 5-96 0 0,0 0 0 0 0,0 0-1 0 0,0 0 1 0 0,0 0 0 0 0,0 0-1 0 0,0 0 1 0 0,1 0 0 0 0,-1 0-1 0 0,0 0 1 0 0,0 0 0 0 0,0 0-1 0 0,0 0 1 0 0,0 0 0 0 0,0 0-1 0 0,0 0 1 0 0,0-1 0 0 0,0 1-1 0 0,0 0 1 0 0,0 0 0 0 0,0 0-1 0 0,0 0 1 0 0,0 0 0 0 0,0 0-1 0 0,0 0 1 0 0,0 0 0 0 0,0 0-1 0 0,0 0 1 0 0,1 0 0 0 0,-1 0-1 0 0,0-1 1 0 0,0 1 0 0 0,0 0-1 0 0,0 0 1 0 0,0 0 0 0 0,0 0-1 0 0,0 0 1 0 0,0 0 0 0 0,-1 0-1 0 0,1 0 1 0 0,0 0 0 0 0,0 0-1 0 0,0-1 1 0 0,0 1 0 0 0,0 0-1 0 0,0 0 1 0 0,0 0 0 0 0,0 0-1 0 0,0 0 1 0 0,0 0 0 0 0,0 0-1 0 0,0 0 1 0 0,0 0 0 0 0,-2-4 61 0 0,0 0 0 0 0,-1 0 0 0 0,1 1 1 0 0,-1-1-1 0 0,0 1 0 0 0,0 0 0 0 0,0 0 1 0 0,0 0-1 0 0,0 0 0 0 0,-1 1 0 0 0,0-1 1 0 0,1 1-1 0 0,-1 0 0 0 0,0 0 1 0 0,-5-2-1 0 0,-11-5 127 0 0,-37-8 0 0 0,57 16-188 0 0,-236-47 180 0 0,-3 21-7 0 0,139 16-154 0 0,-621-49 51 0 0,109 11 6 0 0,-696-48 73 0 0,1239 95-259 0 0,-106-17 0 0 0,165 16-75 0 0,26-3-520 0 0,137-12-352 0 0,350-41-256 0 0,2 20 971 0 0,-13 0 290 0 0,17 3-21 0 0,-84 7 294 0 0,-258 20-44 0 0,42-4 528 0 0,-206 13-548 0 0,-5-1 0 0 0,-10-6-39 0 0,-1 2 0 0 0,0 0 0 0 0,-1 0 0 0 0,1 1 0 0 0,-1 1 0 0 0,-17-3 0 0 0,-90-4 183 0 0,100 9-285 0 0,-342-14 119 0 0,267 12-112 0 0,-383 8-17 0 0,358-1-8 0 0,-1024 63-1 0 0,722-36 0 0 0,261-17-3 0 0,-94 4-223 0 0,222-19-65 0 0,31 1 123 0 0,6-2-100 0 0,12-3 29 0 0,0-1 0 0 0,0 2 0 0 0,25-5 0 0 0,53-2-24 0 0,-65 8 192 0 0,520-75-244 0 0,-218 28 378 0 0,-102 17-53 0 0,307-39 320 0 0,427-9 450 0 0,-793 73-728 0 0,162-11 128 0 0,-225 9-95 0 0,-102 9-1 0 0,-19-6 381 0 0,7 2-341 0 0,-1 1 0 0 0,1 0 0 0 0,-14-3 0 0 0,-47-10 7 0 0,-1 3 0 0 0,-78-5 0 0 0,-143 3-158 0 0,197 13 45 0 0,-794-18-18 0 0,0 18 0 0 0,677 3 0 0 0,-352-5-264 0 0,560 5 152 0 0,92 5-1326 0 0,88-8 553 0 0,-104 0 622 0 0,496-19-480 0 0,-4 0-2704 0 0,-396 18 999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6.736"/>
    </inkml:context>
    <inkml:brush xml:id="br0">
      <inkml:brushProperty name="width" value="0.05" units="cm"/>
      <inkml:brushProperty name="height" value="0.05" units="cm"/>
    </inkml:brush>
  </inkml:definitions>
  <inkml:trace contextRef="#ctx0" brushRef="#br0">48 1 3023 0 0,'0'0'128'0'0,"-14"10"32"0"0,-3 1-160 0 0,1 0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7915 4128 1375 0 0,'-523'-45'3848'0'0,"325"30"-2701"0"0,-384-24 397 0 0,302 21-867 0 0,-719-22 83 0 0,390 27-760 0 0,361 6-14 0 0,152 3 16 0 0,-131-21 1 0 0,213 22 30 0 0,-24-7 1 0 0,34 9-51 0 0,0-1 1 0 0,-1 0 0 0 0,1 0 0 0 0,0 0 0 0 0,0-1 0 0 0,0 1 0 0 0,0-1-1 0 0,-4-4 1 0 0,8 7 15 0 0,0 0 0 0 0,0 0 0 0 0,0 0 0 0 0,0 0 0 0 0,0 0 0 0 0,0 0 0 0 0,0 0 0 0 0,0 0 0 0 0,0 0 0 0 0,0 0 0 0 0,0 0 1 0 0,-1 0-1 0 0,1 0 0 0 0,0-1 0 0 0,0 1 0 0 0,0 0 0 0 0,0 0 0 0 0,0 0 0 0 0,0 0 0 0 0,0 0 0 0 0,0 0 0 0 0,0 0 0 0 0,0 0 0 0 0,0 0 0 0 0,0 0 0 0 0,0-1 0 0 0,0 1 0 0 0,0 0 0 0 0,0 0 0 0 0,0 0 0 0 0,0 0 0 0 0,0 0 0 0 0,0 0 0 0 0,0 0 0 0 0,0 0 0 0 0,0 0 0 0 0,0 0 0 0 0,1-1 0 0 0,-1 1 0 0 0,0 0 0 0 0,0 0 0 0 0,0 0 0 0 0,0 0 0 0 0,0 0 0 0 0,0 0 0 0 0,0 0 0 0 0,0 0 0 0 0,0 0 0 0 0,0 0 0 0 0,0 0 0 0 0,0 0 0 0 0,0 0 0 0 0,1 0 0 0 0,2-3 9 0 0,0 0 0 0 0,1 0 1 0 0,-1 0-1 0 0,1 1 0 0 0,0 0 0 0 0,-1-1 1 0 0,1 1-1 0 0,0 1 0 0 0,0-1 0 0 0,5-1 0 0 0,51-11 81 0 0,-36 9-73 0 0,22-5 2 0 0,333-65 156 0 0,241 5-2 0 0,4 22-174 0 0,256 9 13 0 0,-423 36 633 0 0,-416 1-387 0 0,-38 2-5 0 0,-7 0-145 0 0,-2155-100 830 0 0,1929 99-957 0 0,-376-7-569 0 0,562 6 110 0 0,-62-10-1 0 0,103 11 160 0 0,10 1-151 0 0,-1-1 312 0 0,1 0 0 0 0,9-2 0 0 0,12-2-13 0 0,982-65-427 0 0,-992 69 598 0 0,740-26-115 0 0,1 17 0 0 0,-450 17 91 0 0,-32 1 316 0 0,-275-8-154 0 0,-3-1-115 0 0,1 1 0 0 0,-1-1 0 0 0,0 1 0 0 0,0 0 1 0 0,0 0-1 0 0,0 0 0 0 0,0 0 0 0 0,0-1 0 0 0,0 1 0 0 0,0 0 0 0 0,-2 1 0 0 0,-2-1 30 0 0,-784-54 1675 0 0,304 24-1662 0 0,196 8-65 0 0,-158-10 0 0 0,9 1 0 0 0,208 17 0 0 0,-38-4 0 0 0,-186-41 2 0 0,349 44 7 0 0,105 15-9 0 0,-13-1 10 0 0,0-1 0 0 0,1 0 0 0 0,-1-1 0 0 0,1-1 0 0 0,0 0-1 0 0,-14-6 1 0 0,23 9 70 0 0,7-1 0 0 0,10-3-96 0 0,0 0-1 0 0,1 0 0 0 0,-1 2 1 0 0,21-4-1 0 0,65-2-151 0 0,-90 9 163 0 0,758-37-739 0 0,4 42 296 0 0,-303 10 448 0 0,-94 9 0 0 0,-366-23-4 0 0,-1 0-1 0 0,16 5 1 0 0,-21-5-65 0 0,-6 0-41 0 0,-6 3 18 0 0,0 0-1 0 0,0-1 0 0 0,0 0 0 0 0,-1-1 0 0 0,1 0 0 0 0,-1 0 1 0 0,-18 0-1 0 0,8 0 7 0 0,-463 30-430 0 0,306-31 406 0 0,-420-10-88 0 0,-46-37-284 0 0,430 21 468 0 0,-209-53 1 0 0,409 74 58 0 0,3 2 46 0 0,0 0-1 0 0,0-1 0 0 0,0 0 0 0 0,1 0 1 0 0,-16-11 1071 0 0,29 12-992 0 0,-1 0 0 0 0,1 0 0 0 0,0 0 0 0 0,-1 0 0 0 0,1 1 1 0 0,0-1-1 0 0,7-1 0 0 0,33-4 111 0 0,-34 6-199 0 0,261-22 278 0 0,-206 19-334 0 0,800-23-356 0 0,-684 25 284 0 0,38 0-104 0 0,205-7 44 0 0,-411 9 74 0 0,-132-7-990 0 0,-1002 5-441 0 0,1080 2 1460 0 0,-567 10 66 0 0,340-4-46 0 0,-892-5-17 0 0,1141-1 6 0 0,-2 0 29 0 0,-38-6-1 0 0,56 5 21 0 0,8 1 15 0 0,331-17 149 0 0,-122 7-134 0 0,395-28 307 0 0,221-11-124 0 0,1001 20-157 0 0,-1031 30-330 0 0,-668-10 1855 0 0,-140 4-1485 0 0,0 0 0 0 0,1 1 0 0 0,-1 0 0 0 0,-1 0-1 0 0,1 1 1 0 0,0 0 0 0 0,-1 1 0 0 0,-10-3 0 0 0,-77-7 101 0 0,83 11-236 0 0,-334-17 112 0 0,173 12-206 0 0,-1279-41 62 0 0,990 44 16 0 0,189 2 0 0 0,-159 4-94 0 0,79 1-41 0 0,248-3-54 0 0,-105-2-385 0 0,201-1 572 0 0,28 1 69 0 0,-7-2-68 0 0,241-15 1 0 0,-101 9 0 0 0,242-15-76 0 0,23-1-16 0 0,55 3-113 0 0,-264 17-40 0 0,219 0-495 0 0,-162 8-16 0 0,377 13-1715 0 0,-225 15 1571 0 0,-413-31 991 0 0,-16 4 490 0 0,-18 0-183 0 0,1-1-1 0 0,-54-1 1 0 0,42-2-162 0 0,-543 15 754 0 0,280-6-484 0 0,73-4-80 0 0,-653 24 1086 0 0,-274 37-1306 0 0,785-33-205 0 0,218-17-23 0 0,146-15-16 0 0,-5 0-182 0 0,-26 6 1 0 0,45-6-72 0 0,19 5 8 0 0,1-1-1 0 0,-1-1 1 0 0,33 2 0 0 0,78-4 43 0 0,-93-2 178 0 0,528-14-71 0 0,-186 2 1 0 0,1359 20-1555 0 0,-939 33 222 0 0,-9 54 664 0 0,-787-94 802 0 0,22 3 320 0 0,-1 2-1 0 0,34 11 0 0 0,-59-16 20 0 0,-20 6 464 0 0,4-5-597 0 0,-1 0 0 0 0,0 0 0 0 0,1-1 1 0 0,-24-2-1 0 0,2 1 71 0 0,-729 18 1695 0 0,-1079 88-1956 0 0,922-24-17 0 0,520-62 56 0 0,-20 1 26 0 0,421-21-82 0 0,-98 6 14 0 0,93-5-14 0 0,8 2 0 0 0,8 1 0 0 0,16 3-7 0 0,0-2 0 0 0,0 0-1 0 0,47 0 1 0 0,-34-3-24 0 0,427 12 83 0 0,36-22 76 0 0,-145 6-112 0 0,82 1 12 0 0,415 14-648 0 0,-191 11-601 0 0,-473-16 916 0 0,556 38-803 0 0,-723-45 1084 0 0,652 72-716 0 0,-654-70 707 0 0,99 20-143 0 0,-110-20 152 0 0,1 0 0 0 0,0 1 0 0 0,-1 1-1 0 0,0 0 1 0 0,0 0 0 0 0,0 2-1 0 0,13 9 1 0 0,-23-16 23 0 0,-1 0-1 0 0,0 0 1 0 0,0 0-1 0 0,0 0 1 0 0,0 0-1 0 0,0 0 1 0 0,1 0 0 0 0,-1 0-1 0 0,0 0 1 0 0,0 1-1 0 0,0-1 1 0 0,0 0-1 0 0,0 0 1 0 0,0 0 0 0 0,0 0-1 0 0,1 0 1 0 0,-1 0-1 0 0,0 1 1 0 0,0-1-1 0 0,0 0 1 0 0,0 0 0 0 0,0 0-1 0 0,0 0 1 0 0,0 0-1 0 0,0 0 1 0 0,0 1-1 0 0,0-1 1 0 0,0 0 0 0 0,0 0-1 0 0,0 0 1 0 0,0 0-1 0 0,0 1 1 0 0,0-1-1 0 0,0 0 1 0 0,0 0 0 0 0,0 0-1 0 0,0 0 1 0 0,0 0-1 0 0,0 1 1 0 0,0-1-1 0 0,0 0 1 0 0,-2 3 0 0 0,1-1 1 0 0,0 0-1 0 0,-1 1 0 0 0,1-1 1 0 0,-1 0-1 0 0,0 0 0 0 0,1 0 1 0 0,-1 0-1 0 0,0 0 0 0 0,-1 0 1 0 0,1 0-1 0 0,0-1 0 0 0,0 1 1 0 0,-1-1-1 0 0,1 1 0 0 0,-1-1 1 0 0,1 0-1 0 0,-4 1 0 0 0,-9 3 7 0 0,1-2 0 0 0,-20 4 0 0 0,29-6-3 0 0,-343 42 336 0 0,-5-20-253 0 0,310-20-76 0 0,-110 6 2 0 0,-399 19 219 0 0,0-18 296 0 0,537-10-523 0 0,-104-4 34 0 0,95 2 12 0 0,0-1-1 0 0,-42-11 0 0 0,34 0 89 0 0,31 14-118 0 0,1-1 0 0 0,0 1 1 0 0,0-1-1 0 0,0 1 0 0 0,0-1 0 0 0,0 1 0 0 0,0-1 0 0 0,0 1 0 0 0,0-1 0 0 0,0 1 0 0 0,0-1 0 0 0,0 1 0 0 0,0-1 0 0 0,0 1 0 0 0,0-1 0 0 0,0 1 0 0 0,0-1 0 0 0,1 1 0 0 0,-1-1 0 0 0,0 1 0 0 0,0-1 0 0 0,1 1 0 0 0,-1-1 0 0 0,0 1 0 0 0,1-1 0 0 0,-1 1 0 0 0,1-1 15 0 0,1-2 36 0 0,1 0 0 0 0,0 0 0 0 0,0 0 0 0 0,0 0 0 0 0,0 0 0 0 0,1 0 0 0 0,-1 1 0 0 0,1-1 0 0 0,7-2 0 0 0,41-16 279 0 0,-34 15-243 0 0,66-23 28 0 0,131-25 0 0 0,92 2 77 0 0,-216 38-197 0 0,481-62-69 0 0,-381 52 44 0 0,367-24 45 0 0,-361 34-16 0 0,124 4 240 0 0,49-5 236 0 0,-81-12 513 0 0,-286 26-617 0 0,-5-1-294 0 0,1 0-88 0 0,-1-1 0 0 0,0 1 0 0 0,0 0-1 0 0,0 0 1 0 0,-1 0 0 0 0,1 0 0 0 0,0 0-1 0 0,-1 1 1 0 0,1-1 0 0 0,-1 1 0 0 0,0-1-1 0 0,1 1 1 0 0,-1 0 0 0 0,-6-1 0 0 0,-6-2-105 0 0,-26-3 0 0 0,29 5 66 0 0,-319-29-705 0 0,217 23 504 0 0,-395-26-132 0 0,250 19 342 0 0,-338-2 23 0 0,450 16 7 0 0,-81 0 15 0 0,-204-6 5 0 0,414 6-29 0 0,-2 0 0 0 0,1 0 0 0 0,-1-1 0 0 0,1-1 0 0 0,-1 0 0 0 0,-21-8 0 0 0,29 5 16 0 0,12 6-15 0 0,0 0 1 0 0,0 0-1 0 0,0 0 0 0 0,0 0 0 0 0,0 0 0 0 0,0 0 0 0 0,0 0 0 0 0,0 0 0 0 0,0 0 0 0 0,1 0 0 0 0,-1 0 0 0 0,0 0 0 0 0,0 0 1 0 0,0 0-1 0 0,0 0 0 0 0,0 0 0 0 0,0-1 0 0 0,0 1 0 0 0,0 0 0 0 0,0 0 0 0 0,0 0 0 0 0,0 0 0 0 0,0 0 0 0 0,0 0 0 0 0,0 0 1 0 0,1 0-1 0 0,-1 0 0 0 0,0 0 0 0 0,0 0 0 0 0,0 0 0 0 0,0 0 0 0 0,0-1 0 0 0,0 1 0 0 0,0 0 0 0 0,0 0 0 0 0,0 0 1 0 0,0 0-1 0 0,0 0 0 0 0,0 0 0 0 0,0 0 0 0 0,0 0 0 0 0,0 0 0 0 0,0 0 0 0 0,0 0 0 0 0,0-1 0 0 0,0 1 0 0 0,0 0 0 0 0,0 0 1 0 0,0 0-1 0 0,0 0 0 0 0,0 0 0 0 0,-1 0 0 0 0,1 0 0 0 0,0 0 0 0 0,0 0 0 0 0,0 0 0 0 0,0 0 0 0 0,0 0 0 0 0,0 0 0 0 0,0-1 1 0 0,0 1-1 0 0,0 0 0 0 0,0 0 0 0 0,0 0 0 0 0,0 0 0 0 0,0 0 0 0 0,0 0 0 0 0,-1 0 0 0 0,1 0 0 0 0,6-4 15 0 0,0-1 0 0 0,0 1 0 0 0,1 0 0 0 0,-1 1-1 0 0,1-1 1 0 0,0 1 0 0 0,9-3 0 0 0,58-11 42 0 0,-65 15-55 0 0,1287-193 97 0 0,12 96-24 0 0,-965 88-63 0 0,165-12 574 0 0,-511 21-548 0 0,0 1-1 0 0,0-1 1 0 0,-1 0-1 0 0,1 1 1 0 0,0-1-1 0 0,-1 1 1 0 0,1 0-1 0 0,-1 0 1 0 0,1 1-1 0 0,-6-1 1 0 0,2-1 9 0 0,-48-5 97 0 0,-74-1 1 0 0,53 5-149 0 0,-16-3 3 0 0,-407-20 0 0 0,308 16 0 0 0,-79-2 0 0 0,-242 5 0 0 0,143 5 3 0 0,40 1-86 0 0,37 1-149 0 0,-130-4-284 0 0,298-3-142 0 0,-170-31 0 0 0,286 36 596 0 0,-40-9-214 0 0,44 10 244 0 0,0 0-1 0 0,0 0 0 0 0,0-1 1 0 0,0 0-1 0 0,1 0 0 0 0,-1 0 1 0 0,1 0-1 0 0,-6-5 0 0 0,9 7 32 0 0,0 0-1 0 0,-1 0 0 0 0,1 0 0 0 0,0 0 1 0 0,0 0-1 0 0,0 0 0 0 0,0 0 0 0 0,0 0 1 0 0,0-1-1 0 0,0 1 0 0 0,0 0 1 0 0,0 0-1 0 0,0 0 0 0 0,0 0 0 0 0,0 0 1 0 0,0 0-1 0 0,0 0 0 0 0,0 0 0 0 0,0 0 1 0 0,0 0-1 0 0,0-1 0 0 0,0 1 0 0 0,0 0 1 0 0,0 0-1 0 0,0 0 0 0 0,0 0 1 0 0,0 0-1 0 0,0 0 0 0 0,0 0 0 0 0,0 0 1 0 0,0 0-1 0 0,0 0 0 0 0,0-1 0 0 0,0 1 1 0 0,0 0-1 0 0,0 0 0 0 0,0 0 0 0 0,0 0 1 0 0,0 0-1 0 0,0 0 0 0 0,0 0 1 0 0,0 0-1 0 0,0 0 0 0 0,0 0 0 0 0,0 0 1 0 0,0 0-1 0 0,0-1 0 0 0,1 1 0 0 0,-1 0 1 0 0,2-2-3 0 0,1-1-1 0 0,-1 0 1 0 0,1 1 0 0 0,0 0 0 0 0,0-1 0 0 0,0 1 0 0 0,0 1 0 0 0,1-1 0 0 0,-1 0-1 0 0,0 1 1 0 0,6-2 0 0 0,46-12-53 0 0,-35 11 50 0 0,256-39-219 0 0,-154 27 168 0 0,660-61-170 0 0,793 45-449 0 0,-1124 52 704 0 0,-446-19 145 0 0,-9-1-11 0 0,-103-1 426 0 0,51-2-475 0 0,-2789-39 290 0 0,1753 22 260 0 0,7-73 126 0 0,869 61-331 0 0,5-17 155 0 0,197 44-484 0 0,0 1 0 0 0,1-2 0 0 0,0 0 0 0 0,0 0 0 0 0,-23-17 0 0 0,35 23-121 0 0,1 0 1 0 0,0 0-1 0 0,0 0 1 0 0,0 0-1 0 0,0 0 0 0 0,0 0 1 0 0,0 0-1 0 0,0 0 0 0 0,0 0 1 0 0,-1 0-1 0 0,1 0 1 0 0,0 0-1 0 0,0 0 0 0 0,0-1 1 0 0,0 1-1 0 0,0 0 1 0 0,0 0-1 0 0,0 0 0 0 0,0 0 1 0 0,0 0-1 0 0,0 0 1 0 0,0 0-1 0 0,0 0 0 0 0,0-1 1 0 0,0 1-1 0 0,0 0 0 0 0,0 0 1 0 0,0 0-1 0 0,0 0 1 0 0,0 0-1 0 0,0 0 0 0 0,0 0 1 0 0,0-1-1 0 0,0 1 1 0 0,0 0-1 0 0,0 0 0 0 0,0 0 1 0 0,0 0-1 0 0,0 0 1 0 0,0 0-1 0 0,0 0 0 0 0,0-1 1 0 0,0 1-1 0 0,0 0 0 0 0,0 0 1 0 0,0 0-1 0 0,0 0 1 0 0,2-3 49 0 0,0 0 1 0 0,0 0-1 0 0,1 0 1 0 0,-1 0 0 0 0,0 0-1 0 0,1 1 1 0 0,0 0-1 0 0,0-1 1 0 0,-1 1 0 0 0,2 0-1 0 0,-1 0 1 0 0,0 0-1 0 0,6-2 1 0 0,10-4 13 0 0,25-6 0 0 0,-29 9-30 0 0,308-67 125 0 0,-190 46-139 0 0,534-92-2723 0 0,1054-52 0 0 0,-615 180 427 0 0,-1087-9 2244 0 0,-11-1 13 0 0,0 1 0 0 0,-1 0 0 0 0,1 0 0 0 0,-1 1 0 0 0,1 0 0 0 0,11 4 0 0 0,-33-2 69 0 0,-36-2 233 0 0,-68-6 0 0 0,15 0-58 0 0,-543-3 375 0 0,-826-5-247 0 0,1427 12-324 0 0,-923-7 484 0 0,2-15-102 0 0,349-26-100 0 0,607 47-318 0 0,-1 0 13 0 0,0 0 0 0 0,0-1 0 0 0,0-1 0 0 0,1 0 0 0 0,-1 0 0 0 0,1-1 0 0 0,-11-5 0 0 0,21 9-13 0 0,0 0 1 0 0,-1 0 0 0 0,1 0 0 0 0,0-1-1 0 0,-1 1 1 0 0,1 0 0 0 0,0 0-1 0 0,-1-1 1 0 0,1 1 0 0 0,0 0 0 0 0,0 0-1 0 0,-1-1 1 0 0,1 1 0 0 0,0 0-1 0 0,0-1 1 0 0,0 1 0 0 0,-1-1 0 0 0,1 1-1 0 0,0 0 1 0 0,0-1 0 0 0,0 1-1 0 0,0 0 1 0 0,0-1 0 0 0,0 1 0 0 0,0-1-1 0 0,0 1 1 0 0,0 0 0 0 0,0-1-1 0 0,0 1 1 0 0,0-1 0 0 0,0 1 0 0 0,0 0-1 0 0,0-1 1 0 0,0 1 0 0 0,0 0-1 0 0,0-1 1 0 0,1 1 0 0 0,-1-1 0 0 0,0 1-1 0 0,0 0 1 0 0,0-1 0 0 0,1 1-1 0 0,-1 0 1 0 0,0 0 0 0 0,1-1 0 0 0,-1 1-1 0 0,0 0 1 0 0,0-1 0 0 0,1 1 0 0 0,-1 0-1 0 0,0 0 1 0 0,1 0 0 0 0,-1 0-1 0 0,1-1 1 0 0,-1 1 0 0 0,0 0 0 0 0,1 0-1 0 0,24-12 25 0 0,-23 12-25 0 0,62-19-95 0 0,120-20-1 0 0,-162 35 71 0 0,654-86-295 0 0,-574 78 312 0 0,767-64-200 0 0,-481 49-129 0 0,350-19-932 0 0,-619 41 996 0 0,448-17-1128 0 0,-3 20-119 0 0,-364 3 1001 0 0,95 4-115 0 0,-201 7 1005 0 0,-90-12-191 0 0,-8 1 56 0 0,-32 4 215 0 0,-62 1 1 0 0,68-5-349 0 0,-307-7 622 0 0,118-2-362 0 0,-95 2 61 0 0,-202-2 56 0 0,17 2-260 0 0,209 0-164 0 0,-202-9 169 0 0,230 6-46 0 0,-570-56 1723 0 0,830 65-1898 0 0,-166-23 505 0 0,139 17-329 0 0,0-1 1 0 0,1-1-1 0 0,-48-21 0 0 0,71 27-105 0 0,-1-1 0 0 0,1 0 1 0 0,0 0-1 0 0,0 0 0 0 0,-8-8 0 0 0,12 10-53 0 0,1 1 0 0 0,-1-1-1 0 0,1 0 1 0 0,-1 1 0 0 0,0-1 0 0 0,1 0 0 0 0,0 1 0 0 0,-1-1-1 0 0,1 0 1 0 0,-1 0 0 0 0,1 0 0 0 0,0 0 0 0 0,0 1 0 0 0,-1-1-1 0 0,1 0 1 0 0,0 0 0 0 0,0 0 0 0 0,0 0 0 0 0,0-1 0 0 0,1 1 2 0 0,-1 0 1 0 0,1 0-1 0 0,-1-1 0 0 0,1 1 1 0 0,-1 0-1 0 0,1 0 1 0 0,0 0-1 0 0,0 0 1 0 0,-1 0-1 0 0,1 0 1 0 0,0 0-1 0 0,0 1 1 0 0,0-1-1 0 0,0 0 0 0 0,0 0 1 0 0,0 1-1 0 0,0-1 1 0 0,2 0-1 0 0,13-6 38 0 0,0 0 0 0 0,0 2 0 0 0,1-1 0 0 0,0 2 0 0 0,29-4 0 0 0,-16 3-50 0 0,735-128-746 0 0,94 28-1209 0 0,-421 68 474 0 0,-210 20 737 0 0,195-9-637 0 0,-108 8 912 0 0,-204 13 359 0 0,62-7 164 0 0,-171 12 112 0 0,-5-1 12 0 0,-12-4-6 0 0,-1 1 0 0 0,0 1 0 0 0,0 1 0 0 0,0 0 0 0 0,-22 1 0 0 0,5-1 8 0 0,-220-25 629 0 0,-66-4-208 0 0,-184 3 273 0 0,150 6-374 0 0,211 15-324 0 0,-369-17 328 0 0,218 12-355 0 0,-119-2-162 0 0,-528-12 1 0 0,502 8 0 0 0,173 4 54 0 0,238 13-9 0 0,23 1 21 0 0,17 2-55 0 0,114 5-414 0 0,-64-6 273 0 0,498-14-497 0 0,-246 0-173 0 0,-91 7 61 0 0,274-4-1908 0 0,-458 10 2492 0 0,294 3-1436 0 0,-3 23 421 0 0,-311-24 1122 0 0,-1 2 1 0 0,23 6-1 0 0,-23-2 107 0 0,-15-7 77 0 0,-8 0 194 0 0,-24 5 188 0 0,1-2 1 0 0,-53 2-1 0 0,50-5-211 0 0,-622 9 3213 0 0,366-11-2658 0 0,98 2-440 0 0,-313 3 459 0 0,71-1-454 0 0,125-2-218 0 0,37-1-79 0 0,-157 4 0 0 0,80 2-84 0 0,-239 10 25 0 0,554-14-63 0 0,-7 0 9 0 0,-51-2 0 0 0,85 0-125 0 0,8 0-146 0 0,260-24-1532 0 0,-128 7 1596 0 0,38 0 23 0 0,394-35-186 0 0,112 15-1071 0 0,2 35 75 0 0,-495 13 1536 0 0,191 36-1 0 0,-371-45-103 0 0,1-1-1 0 0,-1 2 0 0 0,12 4 1 0 0,-17-6 107 0 0,-6 1 2 0 0,-3 0-122 0 0,0 0 0 0 0,-1 0 0 0 0,1-1 0 0 0,-1 1-1 0 0,1-1 1 0 0,-1-1 0 0 0,1 1 0 0 0,-1-1 0 0 0,-10-2 0 0 0,-3 2 57 0 0,-465-7 1810 0 0,303 3-1642 0 0,-1495-29 885 0 0,1317 25-1153 0 0,-411-4-73 0 0,732 11-189 0 0,37 1 107 0 0,49 7-678 0 0,69 3 503 0 0,49-9 230 0 0,-129-2 23 0 0,577-15-1095 0 0,-458 7 626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58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3945 302 919 0 0,'-3'0'67'0'0,"-135"-20"649"0"0,39 4 1959 0 0,-143-10 1687 0 0,-124 1-2872 0 0,128 10-664 0 0,-1333-36 462 0 0,581 73-1568 0 0,704 0-1516 0 0,274-20 1383 0 0,36 2-722 0 0,0-2 846 0 0,0-1 1 0 0,0-1 0 0 0,26-3-1 0 0,4 1 79 0 0,842-59-31 0 0,-406 20-18 0 0,-355 32 163 0 0,1030-65-968 0 0,-1022 68-352 0 0,0 0-432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5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8103 1645 1375 0 0,'21'1'45'0'0,"-12"0"-1"0"0,0-1 0 0 0,-1 0 0 0 0,1-1 0 0 0,0 0 0 0 0,-1 0 0 0 0,1-1 0 0 0,17-8 1329 0 0,-27 10-1353 0 0,-3-6 470 0 0,0 0 0 0 0,-1 1 1 0 0,0-1-1 0 0,0 1 0 0 0,0 0 1 0 0,-1 0-1 0 0,1 1 0 0 0,-1 0 1 0 0,0 0-1 0 0,-1 0 0 0 0,1 1 0 0 0,-13-5 1 0 0,-10-3 80 0 0,-49-11-1 0 0,75 21-513 0 0,-327-66 924 0 0,123 28-676 0 0,-1113-161 1041 0 0,-191 76-1336 0 0,1225 107-13 0 0,-164-10 20 0 0,206 11 241 0 0,222 14-271 0 0,20 1-11 0 0,5 0-6 0 0,38 0-69 0 0,267-7-495 0 0,2-16 451 0 0,-174 12 84 0 0,945-66-2003 0 0,-327 49-669 0 0,-684 27 2485 0 0,307 1-717 0 0,-154 0 1387 0 0,-234-4-179 0 0,0 0 0 0 0,-1 1 0 0 0,0 1 0 0 0,0-1 0 0 0,0 2 0 0 0,-22-3 0 0 0,9 1-14 0 0,-78-14 491 0 0,-157-21 413 0 0,-674-25 589 0 0,728 51-1560 0 0,-100-4 51 0 0,158 14-160 0 0,-248-9 24 0 0,-325-9-3 0 0,364 25-40 0 0,51 0-8 0 0,-73 4-332 0 0,151-2 83 0 0,201-6 155 0 0,-65 3-655 0 0,-143-16 1 0 0,233 13 524 0 0,6-1-16 0 0,25-5-111 0 0,57-3 0 0 0,-19 4 195 0 0,128-25-131 0 0,-3 1 172 0 0,684-55-633 0 0,191 31-2056 0 0,-555 50 1333 0 0,-459 3 1318 0 0,277 16 813 0 0,-414-22 1493 0 0,27 1-1583 0 0,-189-10 721 0 0,-465-27 935 0 0,342 20-1529 0 0,-384-14-191 0 0,-718 25-897 0 0,1351 8-1430 0 0,653-12-1346 0 0,-101 0 2494 0 0,185 18-1126 0 0,-1 33-391 0 0,-580-33 2106 0 0,48 12 941 0 0,-107-13 18 0 0,-1-2 1 0 0,-44-5-1 0 0,18 1-397 0 0,-308-22 1526 0 0,-145-7-932 0 0,-1022-17-679 0 0,1025 47-487 0 0,312 4 132 0 0,183 0-66 0 0,14 2 0 0 0,16 3 0 0 0,59 1-100 0 0,122-7 1 0 0,-116-1 33 0 0,155-2-67 0 0,823-5-5813 0 0,-1000 8 5395 0 0,180 7 236 0 0,-262-9 1761 0 0,-84-9 450 0 0,-116 0-1 0 0,111 8-1562 0 0,-572-28 1119 0 0,415 20-1294 0 0,-218-5 128 0 0,435 16-290 0 0,-256-9-88 0 0,292 9 92 0 0,-20-5-12 0 0,74 6-176 0 0,382 8-95 0 0,-179-7-207 0 0,82 1-742 0 0,166 5-399 0 0,-384-6 1635 0 0,-112-2 214 0 0,-16-6 103 0 0,-24-4 448 0 0,-77-12-1 0 0,-43 7-460 0 0,113 11-240 0 0,-130-8 288 0 0,-155-16 179 0 0,-73 3-280 0 0,65 6-269 0 0,27 2 14 0 0,155 11 0 0 0,116 4-1 0 0,-123-10-15 0 0,160 11-69 0 0,4 2-26 0 0,0-1 97 0 0,0 0 0 0 0,0 0 0 0 0,0 1 0 0 0,0-1 0 0 0,0 0 1 0 0,1 1-1 0 0,-2-1 0 0 0,1 1 0 0 0,0 0 0 0 0,2 0 1 0 0,4 4-46 0 0,9 0-115 0 0,0 0 0 0 0,1-1 0 0 0,0-1 0 0 0,17 2 0 0 0,71 0-265 0 0,-63-4 460 0 0,690 31-741 0 0,-510-16 491 0 0,-200-14 218 0 0,-13-2 44 0 0,-13-2 48 0 0,-12-1 127 0 0,-39-2 29 0 0,0 3 1 0 0,-71 5 0 0 0,29 1-158 0 0,-378 14 13 0 0,421-15-93 0 0,15-2 0 0 0,-72 13 0 0 0,98-10 11 0 0,13-4-10 0 0,0 0-1 0 0,0 0 1 0 0,0 0 0 0 0,0 0 0 0 0,0 0-1 0 0,0 0 1 0 0,1 0 0 0 0,-1 0 0 0 0,0 0-1 0 0,0 0 1 0 0,0 0 0 0 0,0 0-1 0 0,0 0 1 0 0,0 0 0 0 0,0 0 0 0 0,0 0-1 0 0,0 0 1 0 0,0 0 0 0 0,0 0 0 0 0,0 0-1 0 0,0 0 1 0 0,0 1 0 0 0,0-1-1 0 0,0 0 1 0 0,0 0 0 0 0,0 0 0 0 0,0 0-1 0 0,0 0 1 0 0,0 0 0 0 0,0 0-1 0 0,0 0 1 0 0,0 0 0 0 0,0 0 0 0 0,0 0-1 0 0,0 0 1 0 0,0 1 0 0 0,0-1 0 0 0,0 0-1 0 0,0 0 1 0 0,0 0 0 0 0,0 0-1 0 0,0 0 1 0 0,0 0 0 0 0,0 0 0 0 0,0 0-1 0 0,0 0 1 0 0,0 0 0 0 0,0 0-1 0 0,0 0 1 0 0,0 0 0 0 0,0 1 0 0 0,0-1-1 0 0,0 0 1 0 0,0 0 0 0 0,0 0 0 0 0,0 0-1 0 0,-1 0 1 0 0,1 0 0 0 0,6 5-21 0 0,1 0 1 0 0,-1 0 0 0 0,1-1 0 0 0,0 0-1 0 0,0 0 1 0 0,0 0 0 0 0,1-1-1 0 0,-1 0 1 0 0,15 3 0 0 0,12 1-10 0 0,35 4 1 0 0,-28-5 40 0 0,497 40-575 0 0,-239-28-602 0 0,-284-16 1079 0 0,211 22-2252 0 0,-206-20 1906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7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1725 1 3767 0 0,'-523'88'1283'0'0,"6"-1"521"0"0,87 4-1243 0 0,430-91-561 0 0,-127 31 70 0 0,109-25-53 0 0,1 0 0 0 0,-1 2 0 0 0,1 0 0 0 0,-29 18 0 0 0,36-18 39 0 0,10-8-54 0 0,0 0-1 0 0,0 0 1 0 0,0 0-1 0 0,0 0 1 0 0,-1 0 0 0 0,1 0-1 0 0,0 0 1 0 0,0 0-1 0 0,0 1 1 0 0,0-1 0 0 0,0 0-1 0 0,0 0 1 0 0,0 0-1 0 0,0 0 1 0 0,0 0 0 0 0,0 0-1 0 0,0 0 1 0 0,0 1-1 0 0,0-1 1 0 0,-1 0 0 0 0,1 0-1 0 0,0 0 1 0 0,0 0-1 0 0,0 0 1 0 0,0 0 0 0 0,0 1-1 0 0,0-1 1 0 0,0 0-1 0 0,1 0 1 0 0,-1 0 0 0 0,0 0-1 0 0,0 0 1 0 0,0 0-1 0 0,0 1 1 0 0,0-1 0 0 0,0 0-1 0 0,0 0 1 0 0,0 0-1 0 0,0 0 1 0 0,1 3-3 0 0,0-1 0 0 0,0 1 0 0 0,1-1 0 0 0,-1 1 0 0 0,1-1 0 0 0,-1 0 0 0 0,1 0 0 0 0,0 0 0 0 0,0 0 0 0 0,0 0 0 0 0,0 0 0 0 0,0 0 0 0 0,0-1 0 0 0,1 1 0 0 0,-1-1 0 0 0,0 1 0 0 0,1-1 0 0 0,-1 0 0 0 0,5 1 0 0 0,7 2-91 0 0,0 0 1 0 0,24 3 0 0 0,-24-5 54 0 0,41 5-49 0 0,87 0 1 0 0,56-14 99 0 0,-60 2-77 0 0,89 2-506 0 0,-103 2-1802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5.0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2257 462 2303 0 0,'-256'34'1002'0'0,"215"-30"-584"0"0,-526 34 2892 0 0,369-27-2432 0 0,42-3-217 0 0,-200 15 246 0 0,69 1-622 0 0,-64 6-175 0 0,348-29-127 0 0,7 0-287 0 0,18 2 10 0 0,1 0 0 0 0,-1-1 0 0 0,0-2 0 0 0,28-2 0 0 0,94-15 129 0 0,-97 11 86 0 0,565-69 79 0 0,-311 35-38 0 0,17 0-4 0 0,-259 34 69 0 0,120-14 243 0 0,-123 11-163 0 0,64-18 0 0 0,-107 22-27 0 0,-10 4 36 0 0,-6 0-16 0 0,-6-3-51 0 0,-1 1 1 0 0,1 1-1 0 0,-1-1 1 0 0,-17-1-1 0 0,-46-1 78 0 0,28 3-60 0 0,-121-11 24 0 0,-131-8 165 0 0,-333-31 1044 0 0,509 37-1221 0 0,-125-17 24 0 0,6-20 72 0 0,198 39-13 0 0,-57-25 0 0 0,99 38-154 0 0,-1 0-1 0 0,1 0 0 0 0,-1 0 0 0 0,1 0 1 0 0,-1-1-1 0 0,1 1 0 0 0,0 0 1 0 0,-1 0-1 0 0,1 0 0 0 0,-1-1 1 0 0,1 1-1 0 0,0 0 0 0 0,-1 0 0 0 0,1-1 1 0 0,-1 1-1 0 0,1 0 0 0 0,0-1 1 0 0,-1 1-1 0 0,1-1 0 0 0,0 1 0 0 0,0 0 1 0 0,-1-1-1 0 0,1 1 0 0 0,0-1 1 0 0,0 1-1 0 0,0-1 0 0 0,-1 1 0 0 0,1 0 1 0 0,0-1-1 0 0,0 1 0 0 0,0-1 1 0 0,0 1-1 0 0,0-1 0 0 0,0 1 0 0 0,0-1 1 0 0,0 1-1 0 0,0-1 0 0 0,0 1 1 0 0,0-1-1 0 0,1 1 0 0 0,-1-1 1 0 0,0 1-1 0 0,0-1 0 0 0,0 1 0 0 0,0 0 1 0 0,1-1-1 0 0,-1 1 0 0 0,0-1 1 0 0,1 0-1 0 0,1 0 7 0 0,0-1 1 0 0,0 0 0 0 0,0 1-1 0 0,0 0 1 0 0,0-1-1 0 0,0 1 1 0 0,0 0 0 0 0,4-2-1 0 0,20-5-63 0 0,-1 1 0 0 0,36-5 0 0 0,56-2-49 0 0,-77 10 63 0 0,107-13-1 0 0,352-23-104 0 0,-489 40 140 0 0,28 2 0 0 0,-25 0-13 0 0,-11-2-54 0 0,-16 4-141 0 0,7-1 190 0 0,-115 26-31 0 0,57-16 20 0 0,-97 21-11 0 0,-27 5 6 0 0,155-31 15 0 0,-141 38-25 0 0,146-36 59 0 0,1 0-1 0 0,1 2 1 0 0,0 1 0 0 0,-26 17-1 0 0,51-29-9 0 0,0 0-1 0 0,0 0 1 0 0,1 0 0 0 0,-1 0-1 0 0,1 0 1 0 0,-1 1-1 0 0,1-1 1 0 0,-1 1-1 0 0,1-1 1 0 0,0 1-1 0 0,0-1 1 0 0,0 1-1 0 0,0 0 1 0 0,0 0 0 0 0,0-1-1 0 0,0 1 1 0 0,0 0-1 0 0,1 0 1 0 0,-1 0-1 0 0,1 0 1 0 0,-1 3-1 0 0,1-3 2 0 0,1 0 1 0 0,-1 1-1 0 0,1-1 0 0 0,0 0 0 0 0,0 0 0 0 0,-1 0 0 0 0,1 0 0 0 0,0 0 0 0 0,1 0 0 0 0,-1-1 0 0 0,0 1 0 0 0,0 0 0 0 0,1 0 0 0 0,-1-1 0 0 0,1 1 0 0 0,0-1 0 0 0,-1 0 1 0 0,1 1-1 0 0,3 1 0 0 0,8 5 0 0 0,0-1 1 0 0,1 0 0 0 0,0-1-1 0 0,0-1 1 0 0,1 0 0 0 0,-1 0-1 0 0,1-2 1 0 0,30 4 0 0 0,2-3 35 0 0,74-3 0 0 0,353-10 32 0 0,-181 4-74 0 0,138 4 0 0 0,-268 6 0 0 0,53 3 0 0 0,-206-7-5 0 0,3-1-62 0 0,0 1 1 0 0,-1 0-1 0 0,1 1 0 0 0,0 1 1 0 0,-1 0-1 0 0,18 7 0 0 0,-28-6-451 0 0,-2-3 448 0 0,-1 1-1 0 0,1-1 1 0 0,0 0 0 0 0,-1 1 0 0 0,0-1 0 0 0,1 0 0 0 0,-1 1 0 0 0,0-1 0 0 0,1 0 0 0 0,-1 0 0 0 0,0 0 0 0 0,0 1 0 0 0,0-1 0 0 0,0 0 0 0 0,0 0 0 0 0,-2 1 0 0 0,-2 1-14 0 0,1 0 0 0 0,0-1 0 0 0,-1 1 0 0 0,-5 1 0 0 0,-26 10-182 0 0,-1-2 0 0 0,-53 11 0 0 0,-81 5 396 0 0,161-27-117 0 0,-340 59 1275 0 0,113-18-392 0 0,-386 85 331 0 0,548-110-1181 0 0,-99 27-39 0 0,138-26-255 0 0,39-16 138 0 0,7 3 43 0 0,0-1 0 0 0,0 0-1 0 0,1 0 1 0 0,-1-1 0 0 0,1 0 0 0 0,0-1 0 0 0,0 0 0 0 0,19 0 0 0 0,95-4-550 0 0,-110 1 604 0 0,278-17 13 0 0,224-10 0 0 0,26 23 0 0 0,-512 5-26 0 0,60 9-1 0 0,-72-5-9 0 0,-16-3-87 0 0,-6 1-7 0 0,-3 2 91 0 0,0 0 0 0 0,-1-1 0 0 0,1 0 0 0 0,-1 0 0 0 0,-11 3 0 0 0,-41 10 37 0 0,38-12-4 0 0,-211 39-2 0 0,65-14 126 0 0,-319 40 1292 0 0,152-26-898 0 0,-30 8-352 0 0,268-35-122 0 0,106-7-150 0 0,-2-6 41 0 0,1 0 1 0 0,-1 0-1 0 0,1-1 1 0 0,-1 0-1 0 0,1-1 1 0 0,0 0-1 0 0,0 0 1 0 0,11-1-1 0 0,-8 0 12 0 0,63-1-62 0 0,129-18 0 0 0,-33 0 63 0 0,198-12-108 0 0,-147 11-80 0 0,321 5 265 0 0,-524 15 22 0 0,12 1-111 0 0,-23 1-100 0 0,-20 0 62 0 0,-14 1 41 0 0,-34-2-1 0 0,10-1 130 0 0,-239 10 467 0 0,-85 0 414 0 0,294-10-822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2.6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2561 1310 5983 0 0,'0'0'4414'0'0,"3"0"-4134"0"0,0 0-222 0 0,1 0 0 0 0,-1 0 1 0 0,0 0-1 0 0,1-1 1 0 0,-1 0-1 0 0,0 1 0 0 0,0-1 1 0 0,1-1-1 0 0,-1 1 1 0 0,4-2-1 0 0,20-7 158 0 0,30-4-319 0 0,-19 4-44 0 0,1 1 0 0 0,58-5 0 0 0,117-4 147 0 0,-193 17 0 0 0,82-2 0 0 0,20 4 0 0 0,-14-1 0 0 0,-71 4 0 0 0,-24-3-10 0 0,-11-1-44 0 0,-16 7-668 0 0,-5-1 502 0 0,0-1 1 0 0,0 0 0 0 0,-26 3 0 0 0,15-3 106 0 0,-192 25-131 0 0,149-21 232 0 0,-290 28 12 0 0,245-28 0 0 0,-28 4 0 0 0,77-6 300 0 0,-131-3 0 0 0,135-11 288 0 0,51 5 32 0 0,17 2-514 0 0,140-22 36 0 0,407-54-94 0 0,-390 60-105 0 0,76-8 53 0 0,-235 24 167 0 0,-15-5 31 0 0,-14-1-244 0 0,1 2 1 0 0,-1 1-1 0 0,0 1 0 0 0,-34 2 0 0 0,49 0 43 0 0,-315 16-233 0 0,294-13 240 0 0,-378 45-10 0 0,280-30-24 0 0,43-7-304 0 0,-115 29 0 0 0,180-35 346 0 0,18-6-320 0 0,18 6 179 0 0,-7-1 101 0 0,8 1-59 0 0,0 0 0 0 0,0-1 0 0 0,0-1 0 0 0,1 0 0 0 0,23 1 0 0 0,75-3-671 0 0,-55-2 322 0 0,1 0-149 0 0,81 3-1175 0 0,-88 0 1156 0 0,-38-3 634 0 0,0 1 0 0 0,0 1 1 0 0,24 5 1614 0 0,-150 3 707 0 0,20-1-1971 0 0,-44-7-158 0 0,-43 3 359 0 0,149-2-474 0 0,-246 25 520 0 0,181-13-624 0 0,13-2 0 0 0,-143 38 0 0 0,217-48-1 0 0,5-2-6 0 0,1 1 0 0 0,-1-1 0 0 0,1 1 0 0 0,-1 0 0 0 0,1 0 0 0 0,-1 0 1 0 0,1 1-1 0 0,0-1 0 0 0,-3 2 0 0 0,-4 3-59 0 0,8-5-39 0 0,12 6-992 0 0,-3-3 991 0 0,0-1 0 0 0,0 1 0 0 0,1-1 0 0 0,-1 0 0 0 0,1-1 0 0 0,0 0 0 0 0,14 1 0 0 0,78 1-93 0 0,-87-4 187 0 0,217-12-577 0 0,31-2 349 0 0,-265 14 550 0 0,-248 9 1186 0 0,-5 1-1834 0 0,150-10 151 0 0,-195-4 7 0 0,276 5 117 0 0,50 4-258 0 0,0-2-1 0 0,1 0 1 0 0,34-1-1 0 0,10 0 44 0 0,64 7-116 0 0,-131-9 324 0 0,-135-10 214 0 0,-133 6 552 0 0,176 9-541 0 0,-22 1-166 0 0,-216 4 102 0 0,288-8 37 0 0,37-2 141 0 0,1 1-209 0 0,-7 0-69 0 0,6-1-92 0 0,11 0-679 0 0,0-1 493 0 0,0 0 0 0 0,0-1 1 0 0,11-3-1 0 0,-15 4 222 0 0,-2 0-69 0 0,0 1-100 0 0,8-3 202 0 0,-8 3-22 0 0,-35-2-12 0 0,-9 0 228 0 0,-95 3 2027 0 0,75-2-772 0 0,55 1-1279 0 0,-1 0 0 0 0,0 0 0 0 0,1 1 0 0 0,-1 0 0 0 0,1 0 0 0 0,-11 4 0 0 0,9-3-115 0 0,7-1 8 0 0,3 0-69 0 0,2 2 37 0 0,0-1 0 0 0,0 0 1 0 0,0 0-1 0 0,0-1 0 0 0,1 1 0 0 0,-1-1 0 0 0,1 0 0 0 0,-1 0 0 0 0,1 0 0 0 0,-1-1 0 0 0,1 1 0 0 0,-1-1 0 0 0,10-1 0 0 0,1 0 2 0 0,336-13 65 0 0,0-18-14 0 0,-345 31-52 0 0,109-4-43 0 0,-46 3 32 0 0,321-9 1257 0 0,-124 0-641 0 0,-5 14-465 0 0,-87 1-75 0 0,134-9-153 0 0,-182 5 76 0 0,49-3 99 0 0,-137 0 47 0 0,0-1 0 0 0,60-15-1 0 0,-77 13-96 0 0,-10 4-26 0 0,1-1 0 0 0,-1 0 0 0 0,1-1 0 0 0,-1 0 0 0 0,0-1-1 0 0,0 0 1 0 0,18-13 0 0 0,-20 8-11 0 0,-7 7 8 0 0,0 0 0 0 0,0 0 0 0 0,0 0-1 0 0,0 0 1 0 0,-1-1 0 0 0,0 1 0 0 0,1-1 0 0 0,-1 1-1 0 0,-1-1 1 0 0,1 1 0 0 0,0-1 0 0 0,-1 0 0 0 0,0 0-1 0 0,0 1 1 0 0,0-1 0 0 0,0 0 0 0 0,0 1 0 0 0,-1-1-1 0 0,0 0 1 0 0,0 1 0 0 0,0-1 0 0 0,0 1 0 0 0,-3-6-1 0 0,1 4 11 0 0,0 0-1 0 0,0 0 0 0 0,-1 0 0 0 0,0 1 1 0 0,0-1-1 0 0,0 1 0 0 0,0 0 0 0 0,-1 0 0 0 0,1 1 1 0 0,-1-1-1 0 0,0 1 0 0 0,0 0 0 0 0,-1 0 0 0 0,-5-2 1 0 0,-25-8-77 0 0,0 3 1 0 0,-1 0-1 0 0,-45-5 0 0 0,69 13 70 0 0,-44-7-61 0 0,-122-23-18 0 0,-188-32-1 0 0,-82-11-1047 0 0,272 30 537 0 0,175 45 831 0 0,4 0-198 0 0,82 2 15 0 0,43-1-10 0 0,43-7 76 0 0,407-17 319 0 0,-232-6-62 0 0,-342 29-123 0 0,-4-1-253 0 0,1 0-1 0 0,-1 0 1 0 0,0 0 0 0 0,0 1-1 0 0,0-1 1 0 0,0 0-1 0 0,0 0 1 0 0,0 1-1 0 0,0-1 1 0 0,0 1-1 0 0,-1-1 1 0 0,1 0 3 0 0,-7-3-16 0 0,1 1 0 0 0,0 0 1 0 0,-1 0-1 0 0,1 1 0 0 0,-1 0 0 0 0,-10-1 1 0 0,-51-4-8 0 0,53 6 3 0 0,-513-1 2 0 0,333 6-12 0 0,-130 13-407 0 0,154-5 137 0 0,159-12 282 0 0,50 10 155 0 0,-13-6-153 0 0,0-2 0 0 0,47-1 0 0 0,50-11 77 0 0,-25 1 7 0 0,523-39-100 0 0,-476 36-30 0 0,10-1 43 0 0,264-23 0 0 0,-124 10-54 0 0,79-8 44 0 0,16 5 11 0 0,1 17 77 0 0,-284 9-29 0 0,-81 2-48 0 0,-9 1 2 0 0,0-1 1 0 0,28 5-1 0 0,-83-16 125 0 0,9 8-163 0 0,1 3 1 0 0,0 0-1 0 0,-33 5 1 0 0,-8-1-60 0 0,-215-9-147 0 0,-61 1 15 0 0,-64-5-3 0 0,-19 2-686 0 0,321 6 523 0 0,112 2 435 0 0,0 1 0 0 0,0-1 1 0 0,0 1-1 0 0,0 0 0 0 0,4 2 0 0 0,10 2 18 0 0,36 1 207 0 0,104-2 0 0 0,-80-5-81 0 0,506-10 386 0 0,120-21-653 0 0,-370 25 254 0 0,-79 3 180 0 0,244 7 270 0 0,-307 7-486 0 0,90 5 52 0 0,-79 2-274 0 0,-167-14-53 0 0,-33-2 46 0 0,-4-2-166 0 0,-73-4 300 0 0,0 3 1 0 0,-83 8-1 0 0,-14 1 12 0 0,50-8-75 0 0,-150 2-48 0 0,-89 6 4 0 0,-79 4-137 0 0,404-8 134 0 0,-302 19-638 0 0,0 17-258 0 0,332-38 939 0 0,-438 74-506 0 0,411-68 459 0 0,0 1 0 0 0,0 2 1 0 0,-37 16-1 0 0,66-24 70 0 0,0 0 0 0 0,1-1-1 0 0,-1 1 1 0 0,1 1 0 0 0,0-1 0 0 0,0 0 0 0 0,-1 1 0 0 0,-1 3-1 0 0,4-6 3 0 0,1 0-1 0 0,-1 1 1 0 0,1-1-1 0 0,0 1 1 0 0,-1-1-1 0 0,1 1 1 0 0,0 0-1 0 0,-1-1 1 0 0,1 1-1 0 0,0-1 1 0 0,0 1-1 0 0,-1 0 1 0 0,1-1-1 0 0,0 1 1 0 0,0-1-1 0 0,0 1 1 0 0,0 0-1 0 0,0-1 1 0 0,0 1-1 0 0,0 1 1 0 0,1 0 3 0 0,0 0 1 0 0,0 0-1 0 0,0 0 0 0 0,1 0 1 0 0,-1 0-1 0 0,1 0 1 0 0,-1 0-1 0 0,1-1 0 0 0,-1 1 1 0 0,1 0-1 0 0,0-1 0 0 0,0 0 1 0 0,4 3-1 0 0,30 15 72 0 0,-14-10-49 0 0,-1-2 0 0 0,1 0 0 0 0,1-1-1 0 0,22 2 1 0 0,93 6 95 0 0,-113-12-118 0 0,504 22-648 0 0,103 9-200 0 0,-604-30 809 0 0,38 9 0 0 0,-62-11-31 0 0,-10 8-613 0 0,2-4 541 0 0,-1 0 1 0 0,1 0-1 0 0,-1-1 0 0 0,0 1 0 0 0,-1-1 0 0 0,1 0 0 0 0,-1-1 1 0 0,1 1-1 0 0,-11 4 0 0 0,-9 2-123 0 0,-35 11-1 0 0,41-15 213 0 0,-270 73-309 0 0,-4-16 943 0 0,154-35 220 0 0,-361 47 1591 0 0,237-42-1604 0 0,-257 21-361 0 0,372-41-397 0 0,118-10-59 0 0,-224 13-334 0 0,251-16 198 0 0,265-52-2785 0 0,4 23 2879 0 0,-92 11-280 0 0,32 2-39 0 0,-165 16 454 0 0,0 1 0 0 0,0 2 0 0 0,42 9 1 0 0,-62-7 103 0 0,-14-2 162 0 0,0-2 0 0 0,0 1 0 0 0,15 0 0 0 0,-34 5-129 0 0,0-3-161 0 0,-1 0 1 0 0,1-1-1 0 0,-1 0 1 0 0,0-1-1 0 0,1 0 0 0 0,-24-1 1 0 0,0 1 29 0 0,-57 7-15 0 0,-298 12 186 0 0,253-21-161 0 0,136 0 144 0 0,18 0 44 0 0,128-5 612 0 0,-68 1-634 0 0,86-4 152 0 0,159-4-58 0 0,-8 1-154 0 0,12-1 4 0 0,82 2 32 0 0,65 0 60 0 0,-286 6-162 0 0,186 8-600 0 0,-357-3 244 0 0,-12-1-38 0 0,-18 8-1408 0 0,3-2 1451 0 0,0-1 0 0 0,-1 0 0 0 0,-24 5 0 0 0,-59 7-131 0 0,86-15 310 0 0,-435 41 1061 0 0,256-29-50 0 0,-53 3-335 0 0,-79 8 746 0 0,1 16-618 0 0,276-34-756 0 0,-55 11 0 0 0,87-16-26 0 0,10-1-109 0 0,6-1-32 0 0,45 9-213 0 0,-1-3-1 0 0,81 1 1 0 0,104-15-555 0 0,-232 8 931 0 0,391-28-569 0 0,28-2 106 0 0,-255 20 522 0 0,180-6 253 0 0,-2 29-88 0 0,-297-6-168 0 0,-43-7-173 0 0,-19 6-525 0 0,-28 4 472 0 0,0-3 0 0 0,-69 4-1 0 0,62-6 305 0 0,-525 31 1674 0 0,-271 2-845 0 0,379-14-1501 0 0,64-13-2600 0 0,401-11 2912 0 0,285-17-1066 0 0,-217 12 1268 0 0,479-18 28 0 0,-512 24-4 0 0,-2 2 0 0 0,37 8 0 0 0,-64-10-57 0 0,-4-1 55 0 0,0 0 1 0 0,0 0-1 0 0,-1 1 0 0 0,1-1 0 0 0,0 1 0 0 0,0-1 1 0 0,0 1-1 0 0,0-1 0 0 0,0 1 0 0 0,0 0 1 0 0,-1 0-1 0 0,-5 4-4 0 0,-18 4 36 0 0,0 0 1 0 0,-1-2-1 0 0,0-1 0 0 0,-34 4 0 0 0,28-4 11 0 0,-19 1 437 0 0,-67 1 0 0 0,-53-8 676 0 0,0 0-520 0 0,155 0-598 0 0,-15 2-224 0 0,-56-6 0 0 0,85 4 16 0 0,44 15-2134 0 0,23 2 2280 0 0,-24-7 22 0 0,-4-3 238 0 0,0 0-1 0 0,45 1 0 0 0,-45-5-81 0 0,87-2 610 0 0,-5 0 460 0 0,-27 1 765 0 0,-94-2-1928 0 0,-17 1-49 0 0,-26 5 0 0 0,2 0-22 0 0,-340 45 124 0 0,306-32-108 0 0,65-16-43 0 0,3 6 32 0 0,4 4 11 0 0,5-11-5 0 0,0 1 1 0 0,0 0-1 0 0,1 0 0 0 0,-1-1 0 0 0,1 1 0 0 0,0 0 0 0 0,-1-1 1 0 0,1 1-1 0 0,0 0 0 0 0,1-1 0 0 0,-1 0 0 0 0,0 1 1 0 0,1-1-1 0 0,-1 0 0 0 0,1 1 0 0 0,3 2 0 0 0,1 1-24 0 0,-1-1 0 0 0,1 1 0 0 0,0-1 0 0 0,1-1 0 0 0,6 5 0 0 0,5 0 11 0 0,0 0-1 0 0,1-1 0 0 0,0-1 0 0 0,31 7 0 0 0,83 10-15 0 0,-128-23 34 0 0,117 12 24 0 0,-47-7 27 0 0,258 26 130 0 0,-286-31-181 0 0,62-5 0 0 0,-55 1 0 0 0,-48 1 6 0 0,-13 1 7 0 0,-14-1 22 0 0,-268 14-24 0 0,245-9-12 0 0,-233 28 129 0 0,266-29-144 0 0,9-2-64 0 0,35 0-56 0 0,50-8 0 0 0,479-95-2 0 0,-28-17-509 0 0,-420 96 584 0 0,279-74-5 0 0,-171 40 126 0 0,360-115 588 0 0,-402 116-428 0 0,-106 31-90 0 0,-2-3 1 0 0,-2-3 0 0 0,82-50-1 0 0,-41 20 53 0 0,86-54 176 0 0,-114 64 91 0 0,-44 28 339 0 0,50-39-1 0 0,-86 60-649 0 0,-2 3-136 0 0,0-1-1 0 0,-1 1 0 0 0,1-1 1 0 0,-1 1-1 0 0,1-1 0 0 0,-1 0 0 0 0,0 1 1 0 0,1-1-1 0 0,-1 0 0 0 0,0 1 1 0 0,1-1-1 0 0,-1 0 0 0 0,0 0 1 0 0,0 1-1 0 0,1-1 0 0 0,-1 0 1 0 0,0 0-1 0 0,0 1 0 0 0,0-1 0 0 0,0 0 1 0 0,0 0-1 0 0,0 1 0 0 0,0-1 1 0 0,0 0-1 0 0,-1 0 0 0 0,1 1 1 0 0,0-1-1 0 0,0 0 0 0 0,-1 0 1 0 0,1 1-1 0 0,0-1 0 0 0,-1 0 0 0 0,1 1 1 0 0,-1-1-1 0 0,1 1 0 0 0,-1-1 1 0 0,1 0-1 0 0,-1 1 0 0 0,1-1 1 0 0,-1 1-1 0 0,1-1 0 0 0,-1 1 1 0 0,0 0-1 0 0,1-1 0 0 0,-1 1 1 0 0,0 0-1 0 0,-1-1 0 0 0,1 0 3 0 0,-5-2-63 0 0,-1 0 1 0 0,1 0 0 0 0,-1 0-1 0 0,1 1 1 0 0,-1 0 0 0 0,0 1 0 0 0,-8-2-1 0 0,-52-1-182 0 0,53 3 197 0 0,-414 17-402 0 0,193-2 294 0 0,-670-14 217 0 0,868-1-76 0 0,-145-12-273 0 0,145 9 198 0 0,1-3-1 0 0,-64-18 0 0 0,101 25 86 0 0,-1-1 0 0 0,1 0 0 0 0,0 0 0 0 0,-1 0 0 0 0,1 0 0 0 0,0 1 0 0 0,0-1 0 0 0,0 0 0 0 0,0 1 0 0 0,0-1 0 0 0,-1 0 0 0 0,3 0 0 0 0,16-7-13 0 0,1 1 0 0 0,0 0 0 0 0,1 2 0 0 0,30-5 0 0 0,-37 7 12 0 0,223-35 3 0 0,-25 4 0 0 0,665-83-96 0 0,-231 65 96 0 0,-240 37-38 0 0,-121 8-28 0 0,-250 5-35 0 0,22-2-407 0 0,62 6 0 0 0,-115-2 104 0 0,-36 5-1338 0 0,3-2 1348 0 0,1-1 0 0 0,-36-3 0 0 0,23 1 239 0 0,-250-6 918 0 0,-9-1 246 0 0,-37 0 302 0 0,-42-1-658 0 0,64 0-435 0 0,63-1-158 0 0,9 8-47 0 0,-93-2-16 0 0,20 3-55 0 0,76 0-12 0 0,-364 5-438 0 0,111-3-456 0 0,473-2 876 0 0,-2-1-100 0 0,-38-5 0 0 0,92 5 408 0 0,-9-1-140 0 0,498-52 1313 0 0,-281 21-1102 0 0,-37 9-291 0 0,488-52 0 0 0,-640 72 2 0 0,954-72 60 0 0,-799 64-81 0 0,396-12-394 0 0,-476 20 349 0 0,-123 4 0 0 0,-84-12 11 0 0,-390-12 179 0 0,325 19-25 0 0,-575-18 475 0 0,0 18-478 0 0,550 8-134 0 0,-475 9-548 0 0,94 4-1274 0 0,365-14 1424 0 0,125-2 440 0 0,107 9 324 0 0,48-2 225 0 0,145-9 1 0 0,-132-1-355 0 0,739-42 214 0 0,-398 15-360 0 0,-235 18-50 0 0,415-19-80 0 0,-557 32-95 0 0,-67 0 100 0 0,-7-2-111 0 0,-28-2 128 0 0,-1 2 0 0 0,-36 2 0 0 0,6 1 9 0 0,-757-8 196 0 0,559 6-111 0 0,-1001-3 110 0 0,848 5-236 0 0,-409 26-1319 0 0,819-28 1389 0 0,-251 20-1043 0 0,-99 4-513 0 0,208-26 1316 0 0,144 2 459 0 0,19 2 16 0 0,243-6 1052 0 0,-143-1-1016 0 0,542-23 19 0 0,24 0-226 0 0,-583 24-49 0 0,110 0 0 0 0,-194 4 11 0 0,-13 0 197 0 0,-6 1-124 0 0,-164 1 472 0 0,93-3-415 0 0,-486-4-23 0 0,106 4-40 0 0,240 2-82 0 0,-244 1-313 0 0,233 5-657 0 0,-63-2-2367 0 0,204-13 1525 0 0,82 7 1770 0 0,2 0 81 0 0,1 0 0 0 0,-1 1 0 0 0,1-1 0 0 0,-1 0 0 0 0,1 0 0 0 0,0 0 0 0 0,-1 0 0 0 0,1 1-1 0 0,0-1 1 0 0,0 0 0 0 0,-1 1 0 0 0,2-2 0 0 0,0 1 37 0 0,4-3 45 0 0,0 0 0 0 0,-1 0 0 0 0,2 1 0 0 0,-1 0 0 0 0,0 0-1 0 0,1 0 1 0 0,7-1 0 0 0,50-11 380 0 0,-60 14-465 0 0,67-9 282 0 0,136-2 0 0 0,-133 10-326 0 0,158-7 14 0 0,98-4 294 0 0,184 1 1469 0 0,-77 10-1223 0 0,-218 4-403 0 0,55 3-95 0 0,74-1 36 0 0,518 22 2980 0 0,-746-11-3153 0 0,-90-10 4 0 0,71 9-40 0 0,139 2 0 0 0,-11-17 642 0 0,300 4 94 0 0,-89-5-607 0 0,-165-5 0 0 0,78-10 0 0 0,25 26-119 0 0,-107 3 46 0 0,59-19-161 0 0,-145 10 298 0 0,-50 2 174 0 0,60 3-114 0 0,-130-8-124 0 0,118-2 0 0 0,-19 2 0 0 0,-69 2 0 0 0,162 5 0 0 0,0 0 0 0 0,196-20 0 0 0,-220 8 0 0 0,-178 5 0 0 0,645 2 0 0 0,-396 5 64 0 0,-80-3 76 0 0,-73-4-70 0 0,213-2 144 0 0,-12-1-214 0 0,0 1 0 0 0,-64-13 54 0 0,-51 12-41 0 0,-18 0-16 0 0,-57-6 129 0 0,-70 2 71 0 0,160 8 0 0 0,165 20-197 0 0,-54-16 0 0 0,-211 0 0 0 0,74-4 0 0 0,-119-1 0 0 0,152 14 0 0 0,-137-8 0 0 0,-35-3 0 0 0,175-1 128 0 0,220-6-128 0 0,-397 5 0 0 0,23 0 0 0 0,-38 2-1 0 0,40 3 62 0 0,-64-4-74 0 0,75-6 0 0 0,-13-1-21 0 0,59 4 12 0 0,201 4-484 0 0,-126-1 438 0 0,-60-2 84 0 0,340-7 140 0 0,-347 4-156 0 0,-84 3 0 0 0,-33-2 0 0 0,46-1 63 0 0,56 2-47 0 0,28 4 263 0 0,-68 1-205 0 0,63-3-81 0 0,1 0 94 0 0,201-20-103 0 0,78 3 16 0 0,-291 28-76 0 0,40 0-56 0 0,-26-10-28 0 0,-114-6 214 0 0,106-18 0 0 0,7-1 14 0 0,-169 22-68 0 0,356-13 0 0 0,-172 29 0 0 0,44 1 0 0 0,-56-23 0 0 0,-55 2 0 0 0,-67 4 0 0 0,12 3-30 0 0,105 15 0 0 0,-28-2 2 0 0,48 4 0 0 0,35 1-8 0 0,1-3 36 0 0,-214-16-4 0 0,319 16-322 0 0,-120-8-90 0 0,-162-6 360 0 0,39-1-119 0 0,-29-3-52 0 0,241-16 13 0 0,-14-18 150 0 0,-48-3-65 0 0,-133 20-46 0 0,-49 8-23 0 0,1 4 1 0 0,139 5 0 0 0,-48 5 92 0 0,-33-2 92 0 0,-40-1 13 0 0,55 3 0 0 0,-40 12 7 0 0,-33-4-88 0 0,-32-9 17 0 0,-33-2 51 0 0,21 0-28 0 0,43-3-23 0 0,-56 2 75 0 0,-1-2 32 0 0,0 1-33 0 0,-2 1-20 0 0,-8 0-44 0 0,-14 0-1177 0 0,6-1 1227 0 0,1 0-1 0 0,-1 1 1 0 0,-9-4 0 0 0,-25-7 68 0 0,-38-18 128 0 0,31 18-122 0 0,14 4-1 0 0,5-1 107 0 0,0 1 1 0 0,0 1-1 0 0,-1 2 1 0 0,0 0-1 0 0,-38 2 1 0 0,-53 11-66 0 0,-60 2-30 0 0,-123-31 777 0 0,112 2-682 0 0,-73-4-112 0 0,186 13-62 0 0,-124-11 50 0 0,196 20-51 0 0,-36-2 2 0 0,-1 1 0 0 0,-66 9 0 0 0,-246 22-3 0 0,317-29 0 0 0,-86 1 0 0 0,81-1 0 0 0,-49 6 0 0 0,31-2 0 0 0,-1 2 0 0 0,-40 0 0 0 0,64-7 1 0 0,-441-19 62 0 0,352 8-63 0 0,52 7 40 0 0,20 2-16 0 0,-59-4-24 0 0,-19-1 0 0 0,22-3 0 0 0,-1-1 0 0 0,85 8 0 0 0,9 2 0 0 0,-27-7 0 0 0,2 1 0 0 0,0 1 0 0 0,-55-1 0 0 0,-20-2 0 0 0,-82-7 0 0 0,171 14 0 0 0,-15 2 0 0 0,0 1 0 0 0,-63 11 0 0 0,5 0 0 0 0,-254-11 0 0 0,-111-5 0 0 0,312 7 0 0 0,-119 9 0 0 0,-130 20-72 0 0,170-30 72 0 0,120-4 0 0 0,-249 8 0 0 0,89-5 0 0 0,-8 1 0 0 0,223 0 0 0 0,-336 4 0 0 0,111 1 0 0 0,255-5 1 0 0,-377 9 70 0 0,-132 7-91 0 0,390-9 28 0 0,-370 30-92 0 0,505-38 84 0 0,-551 42-88 0 0,208-25 133 0 0,-96 7 22 0 0,179-1-81 0 0,-243 20 9 0 0,-1-21 8 0 0,397-21-10 0 0,-168-1-39 0 0,-49-9 31 0 0,-352-5 147 0 0,-353 11-60 0 0,536 3-48 0 0,-739 52 664 0 0,418 69-1576 0 0,738-104 504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6.1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1911 256 3223 0 0,'-16'-13'106'0'0,"-28"-15"-1"0"0,-3-3 1363 0 0,-76-48 4144 0 0,101 66-5485 0 0,-1 2 1 0 0,-1 1-1 0 0,-43-13 0 0 0,64 22-117 0 0,-45-12 24 0 0,0 2 0 0 0,-74-7 0 0 0,21 13-56 0 0,-128 11-1 0 0,171-1 37 0 0,1 3-1 0 0,0 3 0 0 0,-96 30 0 0 0,121-28 7 0 0,0 2-1 0 0,1 1 1 0 0,1 1 0 0 0,1 2-1 0 0,-31 25 1 0 0,52-38-13 0 0,0 0 1 0 0,1 1-1 0 0,0-1 1 0 0,0 2-1 0 0,-11 14 1 0 0,16-20-7 0 0,1 0 0 0 0,0 0 0 0 0,0 0 0 0 0,-1 0 0 0 0,1 0 0 0 0,1 1 0 0 0,-1-1 0 0 0,0 0 0 0 0,0 1 0 0 0,1-1 0 0 0,0 0 0 0 0,-1 1 0 0 0,1-1 0 0 0,0 1 0 0 0,0-1 0 0 0,0 1 0 0 0,0-1 0 0 0,1 1 0 0 0,-1-1 0 0 0,1 0 0 0 0,0 1 0 0 0,-1-1 0 0 0,1 0 0 0 0,0 1 0 0 0,0-1 0 0 0,0 0 0 0 0,1 0 0 0 0,1 3 0 0 0,1 0 0 0 0,1 0 1 0 0,0-1-1 0 0,-1 1 0 0 0,2-1 0 0 0,-1-1 0 0 0,0 1 0 0 0,1-1 1 0 0,-1 1-1 0 0,1-1 0 0 0,0-1 0 0 0,10 4 0 0 0,7 0 20 0 0,41 7 0 0 0,-52-11-13 0 0,63 7 151 0 0,139-2 0 0 0,-126-6-103 0 0,553-24-90 0 0,-385 8-122 0 0,311-49-176 0 0,-552 62 352 0 0,41-7 348 0 0,-53 9-208 0 0,-3 0-96 0 0,1 0 0 0 0,0 0 0 0 0,0 0 0 0 0,0 0 0 0 0,-1 0 0 0 0,1 0 0 0 0,0-1 0 0 0,0 1 0 0 0,-1 0 0 0 0,1 0 0 0 0,0-1 0 0 0,-1 1 0 0 0,1 0 0 0 0,1-2 0 0 0,-7-1-53 0 0,0 1-1 0 0,0-1 1 0 0,-1 0-1 0 0,1 1 1 0 0,0 0-1 0 0,-1 1 1 0 0,1-1-1 0 0,-1 1 1 0 0,-11-1-1 0 0,-59 0-130 0 0,50 2 78 0 0,4 1 26 0 0,0 1 0 0 0,0 1 0 0 0,1 1-1 0 0,-22 6 1 0 0,-79 31-262 0 0,119-40 182 0 0,23 3-634 0 0,-4-1 701 0 0,1 0 0 0 0,0-2 0 0 0,25 0 0 0 0,72-10 159 0 0,-60 4-19 0 0,162-22 15 0 0,-152 17-111 0 0,-47 8-15 0 0,0-2 0 0 0,0 0 0 0 0,-1-1 0 0 0,30-13 0 0 0,-36 13 11 0 0,-10 4-2 0 0,1 1 0 0 0,-1 0 0 0 0,0-1 0 0 0,1 1 0 0 0,-1-1 1 0 0,1 1-1 0 0,-1-1 0 0 0,0 1 0 0 0,1-1 0 0 0,-1 1 0 0 0,0-1 0 0 0,1 1 0 0 0,-1-1 0 0 0,0 1 1 0 0,0-1-1 0 0,0 0 0 0 0,1 1 0 0 0,-1-1 0 0 0,0 1 0 0 0,0-1 0 0 0,0 0 0 0 0,0 1 0 0 0,0-1 0 0 0,0 1 1 0 0,0-1-1 0 0,0 0 0 0 0,0 1 0 0 0,-1-1 0 0 0,1 1 0 0 0,0-1 0 0 0,0 0 0 0 0,0 1 0 0 0,-1-1 0 0 0,0-1 17 0 0,0 0-1 0 0,-1 0 0 0 0,1 0 0 0 0,0 0 0 0 0,-1 0 0 0 0,-2-3 0 0 0,-1 1-9 0 0,0 1-1 0 0,0 0 1 0 0,0 0-1 0 0,0 0 1 0 0,-1 0-1 0 0,1 1 1 0 0,-1 0-1 0 0,-9-3 1 0 0,-47-7-4 0 0,59 12-16 0 0,-190-38-269 0 0,150 27 257 0 0,-133-36-43 0 0,165 43 49 0 0,8 4-44 0 0,6-1-263 0 0,17-2 48 0 0,1 0 1 0 0,0 1-1 0 0,29 2 1 0 0,-11 0 163 0 0,252 4-1 0 0,-214-1 100 0 0,-50-3 86 0 0,49-6 1424 0 0,-77 6-1486 0 0,0-1-1 0 0,1 0 0 0 0,-1 0 0 0 0,0 1 1 0 0,0-1-1 0 0,0 1 0 0 0,1-1 0 0 0,-1 0 1 0 0,0 1-1 0 0,0-1 0 0 0,-2 0 0 0 0,3 1-16 0 0,-7-2-1 0 0,-1 1 0 0 0,1-1 0 0 0,-1 1 0 0 0,0 1 0 0 0,1-1 0 0 0,-1 2 0 0 0,1-1 0 0 0,-9 2 0 0 0,7-2 0 0 0,-22 3-29 0 0,0 0-1 0 0,0 2 1 0 0,-45 13-1 0 0,65-15 19 0 0,1 1-1 0 0,-1 0 1 0 0,1 1-1 0 0,0 0 1 0 0,1 0-1 0 0,-1 1 1 0 0,1 0-1 0 0,0 1 1 0 0,1 0-1 0 0,0 0 1 0 0,0 1 0 0 0,0 0-1 0 0,-9 13 1 0 0,16-19-32 0 0,-1 0-1 0 0,1 1 1 0 0,0-1 0 0 0,0 0 0 0 0,0 0 0 0 0,0 1 0 0 0,0-1-1 0 0,0 1 1 0 0,0-1 0 0 0,1 1 0 0 0,-1-1 0 0 0,1 1 0 0 0,0-1 0 0 0,0 1-1 0 0,0-1 1 0 0,0 1 0 0 0,0-1 0 0 0,1 1 0 0 0,-1-1 0 0 0,1 1 0 0 0,-1-1-1 0 0,1 1 1 0 0,0-1 0 0 0,0 0 0 0 0,0 1 0 0 0,0-1 0 0 0,1 0 0 0 0,-1 0-1 0 0,1 0 1 0 0,-1 0 0 0 0,1 0 0 0 0,-1 0 0 0 0,4 3 0 0 0,2 0-122 0 0,1 1-1 0 0,-1-1 1 0 0,1 0 0 0 0,-1-1 0 0 0,2 0 0 0 0,-1 0 0 0 0,0 0 0 0 0,13 2-1 0 0,41 9-183 0 0,0-3 0 0 0,84 5-1 0 0,-93-14 577 0 0,51-5 0 0 0,-52 5 1710 0 0,-55-2-1784 0 0,-35 9 12 0 0,-76 10-1 0 0,84-16-127 0 0,-122 16-17 0 0,-267 51 226 0 0,304-46-227 0 0,40-9 81 0 0,-104 35 0 0 0,149-39-36 0 0,28-11-11 0 0,2 1-43 0 0,1 0-1 0 0,0-1 0 0 0,0 1 0 0 0,0 0 0 0 0,0-1 1 0 0,0 1-1 0 0,0-1 0 0 0,0 0 0 0 0,1 1 1 0 0,-1-1-1 0 0,0 0 0 0 0,1 0 0 0 0,-1 1 0 0 0,1-1 1 0 0,-1 0-1 0 0,1-1 0 0 0,0 1 0 0 0,-1 0 1 0 0,1 0-1 0 0,2 0 0 0 0,4 2 41 0 0,0-1 0 0 0,17 2 0 0 0,19 1-3 0 0,1-2 1 0 0,-1-2-1 0 0,45-4 0 0 0,134-26-566 0 0,63-30-557 0 0,-259 53 1100 0 0,-1-1 0 0 0,0-1 0 0 0,43-22 0 0 0,-68 30 50 0 0,0-1 0 0 0,0 1 1 0 0,0-1-1 0 0,0 0 0 0 0,0 1 1 0 0,0-1-1 0 0,0 0 0 0 0,0 0 1 0 0,0 0-1 0 0,0 0 0 0 0,-1 0 1 0 0,1 0-1 0 0,0 0 0 0 0,-1 0 1 0 0,1-1-1 0 0,-1 1-53 0 0,1 1-1 0 0,-1-1 1 0 0,0 0 0 0 0,0 1-1 0 0,0-1 1 0 0,0 1-1 0 0,0-1 1 0 0,0 0 0 0 0,-1 1-1 0 0,1-1 1 0 0,0 0 0 0 0,0 1-1 0 0,0-1 1 0 0,0 0-1 0 0,-1 1 1 0 0,1-1 0 0 0,0 1-1 0 0,-1-1 1 0 0,1 1-1 0 0,-1-1 1 0 0,-1-1-8 0 0,0 0 0 0 0,0 0 0 0 0,0 0 1 0 0,0 0-1 0 0,-1 1 0 0 0,1-1 0 0 0,0 1 0 0 0,-1 0 0 0 0,1-1 0 0 0,-6 0 0 0 0,-14-3-9 0 0,0 1-1 0 0,0 0 0 0 0,-36 1 1 0 0,23 1-14 0 0,-46-3-72 0 0,-108-11 27 0 0,159 11-28 0 0,28 5-15 0 0,13-7-765 0 0,-3 3 765 0 0,0 0-1 0 0,1 0 1 0 0,0 1-1 0 0,17-5 1 0 0,52-5-136 0 0,-5 0 108 0 0,-35 4 122 0 0,0-2 0 0 0,-1-2 0 0 0,51-25 0 0 0,-64 25 14 0 0,-1-1-1 0 0,0 0 1 0 0,-1-2 0 0 0,0-1 0 0 0,34-34 0 0 0,-34 29 34 0 0,-14 16-35 0 0,-1-1 0 0 0,0 0 1 0 0,-1 0-1 0 0,8-11 0 0 0,-8 7 2 0 0,-2 4 42 0 0,-4 4 1 0 0,0 2-54 0 0,0 0 1 0 0,0 0 0 0 0,0 1-1 0 0,0-1 1 0 0,-1 0 0 0 0,1 0-1 0 0,0 1 1 0 0,-1-1-1 0 0,1 0 1 0 0,-1 1 0 0 0,1-1-1 0 0,0 0 1 0 0,-1 1 0 0 0,0-1-1 0 0,1 1 1 0 0,-1-1 0 0 0,1 0-1 0 0,-2 0 1 0 0,0 0-3 0 0,-12-9 2 0 0,8 9 0 0 0,3 1 0 0 0,-11-2 0 0 0,9 0 0 0 0,-1 1 0 0 0,1 0 0 0 0,-1 0 0 0 0,1 1 0 0 0,0 0 0 0 0,-1 0 0 0 0,1 0 0 0 0,-10 2 0 0 0,-1 1 0 0 0,0-1 0 0 0,0-1 0 0 0,-19 0 0 0 0,13 0 0 0 0,17 1 0 0 0,1 0 0 0 0,-9 5 0 0 0,3 1-37 0 0,7-6-155 0 0,5 12-331 0 0,-1-11 439 0 0,0 0-1 0 0,0 0 1 0 0,1 0-1 0 0,-1 0 1 0 0,1 0-1 0 0,0 0 1 0 0,0-1-1 0 0,0 1 1 0 0,0-1-1 0 0,0 0 1 0 0,1 1-1 0 0,-1-1 1 0 0,1 0-1 0 0,-1 0 0 0 0,4 1 1 0 0,7 5-328 0 0,0-2-1 0 0,15 7 1 0 0,-17-9 220 0 0,58 24-780 0 0,41 19 37 0 0,-38-16 823 0 0,-60-26 184 0 0,-9-3-12 0 0,0-1 0 0 0,0 1-1 0 0,0 0 1 0 0,-1-1 0 0 0,1 1-1 0 0,4 4 375 0 0,-4 8 345 0 0,-3-12-725 0 0,0 0 0 0 0,-1 0 0 0 0,1-1 0 0 0,0 1 0 0 0,-1-1 1 0 0,1 1-1 0 0,-1 0 0 0 0,1-1 0 0 0,-1 1 0 0 0,0-1 0 0 0,0 1 0 0 0,0-1 0 0 0,1 1 0 0 0,-1-1 0 0 0,-1 0 0 0 0,1 1 1 0 0,0-1-1 0 0,0 0 0 0 0,0 0 0 0 0,-1 0 0 0 0,-1 2 0 0 0,-5 1 171 0 0,1 1-1 0 0,-16 6 1 0 0,18-9-166 0 0,-39 16 449 0 0,-91 24 0 0 0,-51-2-307 0 0,90-21-124 0 0,-764 132 101 0 0,790-143-165 0 0,-33 3-16 0 0,90-8 14 0 0,10-2 42 0 0,19-1 11 0 0,292 10-666 0 0,-171-4 49 0 0,86 5-180 0 0,-139-4 2257 0 0,-86-7-1288 0 0,-45-8 164 0 0,-61-2 0 0 0,59 6-354 0 0,-290-6 292 0 0,303 11-316 0 0,1 1 0 0 0,-70 14 0 0 0,102-16-98 0 0,5 2-138 0 0,4 2 193 0 0,1 0-1 0 0,-1-1 1 0 0,0 0-1 0 0,1 0 0 0 0,-1 0 1 0 0,1-1-1 0 0,0 0 1 0 0,8 1-1 0 0,62 6-193 0 0,-46-6 184 0 0,470 43-246 0 0,-489-44 269 0 0,-6-1 9 0 0,0-1 0 0 0,-1 1 0 0 0,1-1 1 0 0,0-1-1 0 0,0 1 0 0 0,8-2 479 0 0,-16 3-467 0 0,0-1 0 0 0,0 1 0 0 0,-1 0 0 0 0,1-1 0 0 0,0 1 0 0 0,0-1 0 0 0,-1 0 0 0 0,1 0 0 0 0,0 0 0 0 0,0 0 0 0 0,-4 0 0 0 0,1-1 0 0 0,-14 2 9 0 0,-36 7-1 0 0,15-2-11 0 0,25-4-10 0 0,2 2 0 0 0,12-4 0 0 0,0 1 0 0 0,1-1 0 0 0,-1 0 0 0 0,0 1 0 0 0,0-1 0 0 0,1 0 0 0 0,-1 1 0 0 0,0-1 0 0 0,1 1 0 0 0,-1-1 0 0 0,1 1 0 0 0,-1 0 0 0 0,0-1 0 0 0,0 2 0 0 0,1-1-4 0 0,0-1 0 0 0,0 1 0 0 0,0 0 0 0 0,0-1 0 0 0,0 1 0 0 0,0-1 0 0 0,0 1 0 0 0,0 0 0 0 0,0-1 0 0 0,0 1 0 0 0,0 0 0 0 0,1-1 0 0 0,-1 1 0 0 0,0-1 0 0 0,0 1 0 0 0,1 0 0 0 0,-1-1 0 0 0,0 1 0 0 0,1-1 0 0 0,-1 1 0 0 0,0-1 0 0 0,1 1 0 0 0,-1-1 0 0 0,1 1 0 0 0,-1-1 0 0 0,1 0 0 0 0,-1 1 0 0 0,1-1 0 0 0,-1 1 0 0 0,2-1 0 0 0,20 11-176 0 0,-5-5 108 0 0,-13-4 67 0 0,0 0 0 0 0,0-1-1 0 0,0 1 1 0 0,0-1 0 0 0,0 0-1 0 0,0 0 1 0 0,0-1 0 0 0,0 1-1 0 0,0-1 1 0 0,0 0 0 0 0,6 0-1 0 0,16-1-95 0 0,-12 1 497 0 0,-9-2-284 0 0,-4 1-119 0 0,-1 1 1 0 0,0-1-1 0 0,1 1 1 0 0,-1 0-1 0 0,0-1 1 0 0,1 1-1 0 0,-1 0 1 0 0,1-1-1 0 0,-1 1 1 0 0,0 0-1 0 0,1 0 1 0 0,-1-1-1 0 0,1 1 1 0 0,-1 0-1 0 0,1 0 1 0 0,-1 0-1 0 0,2-1 1 0 0,6 1-102 0 0,0-1 1 0 0,1 2-1 0 0,-1-1 1 0 0,0 1-1 0 0,1 0 1 0 0,-1 1-1 0 0,13 3 1 0 0,-10-2-16 0 0,13 3 193 0 0,-22-6 105 0 0,-5-1 36 0 0,-20-4 142 0 0,-112-24-258 0 0,-115-20 90 0 0,-346-13 163 0 0,453 54-360 0 0,-60-4-384 0 0,175 7 252 0 0,26 4 64 0 0,7-3-326 0 0,-2 1 339 0 0,0 1 1 0 0,1-1-1 0 0,0 1 1 0 0,-1 0-1 0 0,1 0 0 0 0,0 0 1 0 0,5-1-1 0 0,37-8-667 0 0,-25 6 215 0 0,-18 4 202 0 0,-24-3-156 0 0,4 2 648 0 0,-1 0-1 0 0,-28 2 1 0 0,-57 7 213 0 0,54-2-328 0 0,-356 36 198 0 0,98-8-258 0 0,134-15-16 0 0,171-17-60 0 0,25 3-678 0 0,1-1 404 0 0,-1-1 1 0 0,1-1 0 0 0,27-2-1 0 0,-9 1-120 0 0,20-1-1065 0 0,9 0-440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1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3036 226 1375 0 0,'192'9'504'0'0,"-110"-9"3215"0"0,-112-9-1828 0 0,-218-17-567 0 0,127 16-1252 0 0,-529-61 1426 0 0,72 16-658 0 0,519 48-865 0 0,57 7-98 0 0,5 1-9 0 0,45 7-344 0 0,-1-1-1 0 0,72 0 1 0 0,-65-5 233 0 0,251 17-458 0 0,198 8-518 0 0,-303-14 4227 0 0,-215-11-2574 0 0,-30 2-358 0 0,-62 0 0 0 0,43-3-150 0 0,-80 1 55 0 0,-99 6 22 0 0,173-4-4 0 0,32-3 7 0 0,-76 12 0 0 0,111-12 111 0 0,7 1-43 0 0,7 3-13 0 0,0 0 0 0 0,1-1 0 0 0,0 0 0 0 0,0-1 1 0 0,23 4-1 0 0,69 2 176 0 0,-65-6-155 0 0,137 8 70 0 0,125 10-72 0 0,70 12-254 0 0,-369-33 76 0 0,-140-7-476 0 0,-15 0 500 0 0,-181-5 147 0 0,257 11-82 0 0,-426-3 20 0 0,465 1 42 0 0,20-2-110 0 0,16 2 10 0 0,2 1 14 0 0,0 1-9 0 0,-1 0 0 0 0,1 1-1 0 0,0-1 1 0 0,-1 0 0 0 0,1 0 0 0 0,0 0 0 0 0,0 0 0 0 0,0 0-1 0 0,0 0 1 0 0,0 0 0 0 0,0 0 0 0 0,0 0 0 0 0,0 0 0 0 0,0 0-1 0 0,0 0 1 0 0,1 1 0 0 0,-1-1 0 0 0,0 0 0 0 0,1 0 0 0 0,-1 0-1 0 0,0 0 1 0 0,1 0 0 0 0,1-1 0 0 0,-2 1-3 0 0,1 0 0 0 0,-1 0 0 0 0,1 0 1 0 0,-1-1-1 0 0,1 1 0 0 0,-1 0 0 0 0,1 0 0 0 0,-1 0 0 0 0,0-1 0 0 0,0 1 1 0 0,0 0-1 0 0,0 0 0 0 0,0-3 0 0 0,-1 2 25 0 0,0-1-1 0 0,-1 0 1 0 0,1 1-1 0 0,-1-1 1 0 0,1 1-1 0 0,-1 0 1 0 0,0-1-1 0 0,0 1 1 0 0,0 0-1 0 0,-1 0 1 0 0,1 0-1 0 0,0 1 1 0 0,-1-1-1 0 0,1 1 1 0 0,-1-1-1 0 0,1 1 1 0 0,-1 0 0 0 0,0-1-1 0 0,1 2 1 0 0,-1-1-1 0 0,-3-1 1 0 0,-11-2-106 0 0,1 1 1 0 0,-27-2 0 0 0,29 4 72 0 0,-445-24 775 0 0,259 27-339 0 0,-241 34 0 0 0,139 15-367 0 0,225-33-27 0 0,-138 51 0 0 0,207-66-19 0 0,1 0 7 0 0,0 0 0 0 0,1 0-1 0 0,0 1 1 0 0,0 0 0 0 0,-10 7-1 0 0,14-9-97 0 0,13 1-756 0 0,-4-2 790 0 0,1 1 1 0 0,0-1-1 0 0,0-1 0 0 0,0 1 1 0 0,14-2-1 0 0,53-10-81 0 0,-60 8 116 0 0,321-64-486 0 0,-12 0-480 0 0,-164 39 631 0 0,466-71-580 0 0,-82 45-539 0 0,-452 45-84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2938 91 2759 0 0,'-333'-25'1049'0'0,"85"6"1460"0"0,-452-14 220 0 0,-504 26-1805 0 0,1107 7-905 0 0,-217-2-326 0 0,272-3-972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66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12133 310 4143 0 0,'408'0'586'0'0,"-206"5"135"0"0,461 36 347 0 0,-486-25-1324 0 0,-161-15-87 0 0,-13-1-1 0 0,-8 0-137 0 0,-73-10 251 0 0,-81-11 905 0 0,-289-43 1897 0 0,154 28-1134 0 0,-81-9 339 0 0,291 38-1527 0 0,-293-28 557 0 0,-522-55 325 0 0,18 38-960 0 0,695 40-798 0 0,183 11 243 0 0,120 9-2567 0 0,-46-3 2599 0 0,344 13-513 0 0,10 0 150 0 0,-102 1 732 0 0,303 20 28 0 0,441 18-1408 0 0,-852-49 513 0 0,229 6-169 0 0,-331-9 3537 0 0,-126-10-1529 0 0,-6-1-761 0 0,-1 1 0 0 0,1 1-1 0 0,-1 1 1 0 0,-32-2 0 0 0,12 2-167 0 0,-200-26 73 0 0,-139-11 36 0 0,246 31-49 0 0,-237-5 378 0 0,367 14-495 0 0,-39 1 183 0 0,0 2 0 0 0,-50 9 0 0 0,74-7-152 0 0,15-5-36 0 0,7 1-215 0 0,26 4-129 0 0,-1-1 0 0 0,37 0-1 0 0,66-5 246 0 0,-83-1 62 0 0,1101 26 809 0 0,-710 11-368 0 0,-211-15-345 0 0,299 43 543 0 0,-467-54-776 0 0,-58-9 43 0 0,36-17-3494 0 0,-35 14 3751 0 0,1 0 1 0 0,0 1-1 0 0,0 0 1 0 0,0 0 0 0 0,0 0-1 0 0,0 0 1 0 0,0 1-1 0 0,0 0 1 0 0,0 0-1 0 0,1 0 1 0 0,9 0-1 0 0,23-2 525 0 0,-36 3-490 0 0,-4-1-97 0 0,-13-2-38 0 0,0 1 0 0 0,0 0 0 0 0,0 1 0 0 0,-20 1 0 0 0,-6-1-28 0 0,-22-2-8 0 0,4 0 147 0 0,-82 5-1 0 0,-410 61 1468 0 0,58 24-1290 0 0,316-53-263 0 0,-61 19-51 0 0,169-33 0 0 0,-90 38 0 0 0,130-46-11 0 0,-95 46-227 0 0,121-56-39 0 0,11 8-993 0 0,-4-6 1179 0 0,0-1 0 0 0,0 1 0 0 0,0-1-1 0 0,0 0 1 0 0,0 0 0 0 0,1-1 0 0 0,-1 1-1 0 0,1-1 1 0 0,0 0 0 0 0,0-1 0 0 0,-1 1-1 0 0,1-1 1 0 0,8 2 0 0 0,8 0-7 0 0,-1 0 0 0 0,35-1-1 0 0,151-14-99 0 0,-117 6 92 0 0,343-37-62 0 0,-99 7 88 0 0,-90 14 119 0 0,187-16 50 0 0,-25 24-415 0 0,-273 23 236 0 0,-124-8 188 0 0,-1-1 0 0 0,0-1 0 0 0,1 1 0 0 0,-1-1 0 0 0,0 0 0 0 0,1-1 0 0 0,-1 0 0 0 0,0 0 0 0 0,0-1 0 0 0,-1 1 0 0 0,1-2 0 0 0,0 1 0 0 0,-1-1 0 0 0,0 0 0 0 0,0 0 0 0 0,0 0 0 0 0,0-1 0 0 0,9-10 0 0 0,-9 7 96 0 0,-5 5-130 0 0,1 0 1 0 0,0 1-1 0 0,0-1 1 0 0,1 1-1 0 0,-1-1 1 0 0,0 1 0 0 0,1 0-1 0 0,-1 0 1 0 0,1 0-1 0 0,5-3 1 0 0,7-2-149 0 0,1-1 1 0 0,0 2-1 0 0,1 0 0 0 0,-1 1 1 0 0,29-4-1 0 0,51-5-45 0 0,17-4 160 0 0,-83 11-20 0 0,49-9-1 0 0,-77 16 11 0 0,-41 9-862 0 0,3-3 541 0 0,-61 4 1 0 0,28-4 309 0 0,-363 73 1398 0 0,208-31-1008 0 0,123-29-340 0 0,-232 42 47 0 0,0-23-100 0 0,-155-47 133 0 0,323 0-9 0 0,0 0 105 0 0,-153-3 11 0 0,-40 21-231 0 0,0 22-18 0 0,203-12-8 0 0,-244 38-285 0 0,241-28-745 0 0,124-27 339 0 0,32-2 506 0 0,4-2 28 0 0,1 0 215 0 0,0 0 0 0 0,1 0 0 0 0,-1 0 0 0 0,1 0 0 0 0,-1 1 0 0 0,1 0-1 0 0,0-1 1 0 0,4 0 0 0 0,37-5 396 0 0,-29 5-311 0 0,69-6 355 0 0,128 3 0 0 0,728 54-514 0 0,-462-18-268 0 0,-419-28 195 0 0,-6-1 2 0 0,72 11 0 0 0,-114-10 536 0 0,-27-3 196 0 0,3-1-752 0 0,-72-2 166 0 0,-314-16-34 0 0,224 10 7 0 0,0 7-1 0 0,-186 22 0 0 0,349-18-28 0 0,-8 0-19 0 0,0 1-1 0 0,-34 10 1 0 0,51-13-120 0 0,7 4-462 0 0,-4-2 567 0 0,1-1 0 0 0,0 0 1 0 0,0 0-1 0 0,0 0 1 0 0,0 0-1 0 0,0 0 0 0 0,0-1 1 0 0,0 1-1 0 0,0-1 0 0 0,3 1 1 0 0,-2 0-17 0 0,44 8-68 0 0,2-1 1 0 0,-1-3-1 0 0,68-1 0 0 0,-16-1-296 0 0,295 17 1437 0 0,-407-19-707 0 0,-27 2-551 0 0,-337 11 87 0 0,-104 44 337 0 0,341-35-792 0 0,136-22 413 0 0,5-2-104 0 0,19-2 347 0 0,-1 0 1 0 0,1 1 0 0 0,-1 1-1 0 0,1 1 1 0 0,25 3 0 0 0,81 0-759 0 0,-43-3-19 0 0,63 10-331 0 0,78 1 472 0 0,-78-8 866 0 0,-214 4 679 0 0,-240-9-789 0 0,-31-3 82 0 0,133 3-94 0 0,148 0-91 0 0,-90 2 32 0 0,136 0-121 0 0,9 0-105 0 0,5 1-181 0 0,19 2 5 0 0,0 0-1 0 0,0-2 1 0 0,23-1 0 0 0,69-8-483 0 0,-74 5 504 0 0,153-24 1546 0 0,-201 23-909 0 0,-1 1 0 0 0,0 0 0 0 0,0 1 0 0 0,0 0 0 0 0,-1 0 1 0 0,-9 0-1 0 0,-62-2 388 0 0,58 4-698 0 0,-456 4 219 0 0,335 3-313 0 0,-232 8-399 0 0,-1-22 13 0 0,341 5 141 0 0,12 2-103 0 0,-1-2 0 0 0,1 0 0 0 0,0-2 1 0 0,-43-12-1 0 0,63 15 219 0 0,4 0 181 0 0,0 1 0 0 0,0 0 0 0 0,1 0 0 0 0,-1 0 0 0 0,0 0 0 0 0,0 0 0 0 0,0 0-1 0 0,0 0 1 0 0,0 0 0 0 0,0 0 0 0 0,0 0 0 0 0,1 0 0 0 0,-1 0 0 0 0,0 0 0 0 0,0 0-1 0 0,0-1 1 0 0,0 1 0 0 0,0 0 0 0 0,0 0 0 0 0,0 0 0 0 0,0 0 0 0 0,0 0 0 0 0,0 0 0 0 0,0 0-1 0 0,0-1 1 0 0,0 1 0 0 0,0 0 0 0 0,1 0 0 0 0,-1 0 0 0 0,0 0 0 0 0,0 0 0 0 0,0 0-1 0 0,0-1 1 0 0,0 1 0 0 0,-1 0 0 0 0,1 0 0 0 0,0 0 0 0 0,0 0 0 0 0,0 0 0 0 0,0 0-1 0 0,0-1 1 0 0,0 1 0 0 0,0 0 0 0 0,0 0 0 0 0,0 0 0 0 0,0 0 0 0 0,0 0 0 0 0,0 0-1 0 0,0 0 1 0 0,0-1 0 0 0,0 1 0 0 0,-1 0 0 0 0,1 0 0 0 0,0 0 0 0 0,0 0 0 0 0,0 0 0 0 0,0 0-1 0 0,0 0 1 0 0,0 0 0 0 0,0 0 0 0 0,-1 0 0 0 0,1 0 0 0 0,0 0 0 0 0,10-2-15 0 0,-10 2 14 0 0,47-4-147 0 0,46 3 0 0 0,-52 2-60 0 0,478 15-2176 0 0,-464-14 2278 0 0,-34-1-26 0 0,0 0 0 0 0,38 8 885 0 0,-117-4 37 0 0,-250-20 692 0 0,-1-25 1254 0 0,62 6-672 0 0,-620-37 617 0 0,791 67-2681 0 0,-353-11 20 0 0,2 20-100 0 0,425-5 81 0 0,-23 1-126 0 0,-1 1 0 0 0,0 1 1 0 0,-46 11-1 0 0,69-13-34 0 0,11 0-909 0 0,-7 0 1029 0 0,1-1 1 0 0,-1 1-1 0 0,1-1 0 0 0,1 2 1 0 0,7 2 1 0 0,13 1-31 0 0,0-2-1 0 0,42 2 1 0 0,50-7 141 0 0,-58 1 19 0 0,502-17 420 0 0,93-1-173 0 0,874 30-221 0 0,-883 22-485 0 0,-414-20-45 0 0,120 11-222 0 0,-77-1 555 0 0,-251-21 80 0 0,1-2 0 0 0,25-1-1 0 0,35-2 13 0 0,-62 2 24 0 0,-17-1 50 0 0,5 6-1253 0 0,-8-3 1166 0 0,0-1 1 0 0,1 1-1 0 0,-1 0 0 0 0,0-1 0 0 0,0 1 1 0 0,0 0-1 0 0,0 0 0 0 0,0 1 2 0 0,-1-1 0 0 0,1 0 0 0 0,-1 0 0 0 0,1 0-1 0 0,-1 1 1 0 0,0-1 0 0 0,0 0 0 0 0,0 0 0 0 0,1 0 0 0 0,-1 0-1 0 0,0 0 1 0 0,0 0 0 0 0,0-1 0 0 0,0 1 0 0 0,-1 0 0 0 0,1 0-1 0 0,0-1 1 0 0,0 1 0 0 0,0-1 0 0 0,-1 1 0 0 0,1-1 0 0 0,-2 1-1 0 0,-36 8 52 0 0,30-8-31 0 0,-222 45 322 0 0,-72 12-98 0 0,280-55-244 0 0,14-3 9 0 0,-1 1 1 0 0,1 1-1 0 0,-9 2 1 0 0,15-3-115 0 0,41-25-307 0 0,-34 23 409 0 0,11-13-124 0 0,-13 11 73 0 0,-2 3 53 0 0,1-1-1 0 0,-1 1 1 0 0,0-1 0 0 0,0 1 0 0 0,1-1-1 0 0,-1 1 1 0 0,0 0 0 0 0,0-1 0 0 0,0 1-1 0 0,0-1 1 0 0,0 1 0 0 0,0-1 0 0 0,0 1-1 0 0,0-1 1 0 0,0 1 0 0 0,0-1-1 0 0,0 1 1 0 0,0-1 0 0 0,0 1 0 0 0,0-1-1 0 0,0 1 1 0 0,-1-1 0 0 0,1 1 0 0 0,0-1-1 0 0,0 1 1 0 0,0 0 0 0 0,-1-1 0 0 0,1 1-1 0 0,0-1 1 0 0,-1 1 0 0 0,1 0 0 0 0,0-1-1 0 0,-1 1 1 0 0,1 0 0 0 0,0-1-1 0 0,-1 1 1 0 0,1 0 0 0 0,-1 0 0 0 0,1-1-1 0 0,-1 1 1 0 0,0 0 0 0 0,0-1 0 0 0,-4-2 8 0 0,-1 0 0 0 0,1 0 0 0 0,-1 0 0 0 0,0 1 0 0 0,0 0 0 0 0,0 0 0 0 0,0 1 0 0 0,0-1 0 0 0,-12 0 0 0 0,-4 1 51 0 0,-33 3 0 0 0,23 0-41 0 0,-132 9 158 0 0,-33 2 96 0 0,-442-32-16 0 0,305 6-192 0 0,-138 9-152 0 0,12 25 139 0 0,264-10-38 0 0,-297-9-1465 0 0,344-15-566 0 0,146 13 1938 0 0,7 1-207 0 0,36 4 76 0 0,63 0 0 0 0,44-8-107 0 0,-67 0 159 0 0,629 33-2537 0 0,-382 2 2803 0 0,-294-28 94 0 0,1 2 0 0 0,-1 1 0 0 0,0 1 1 0 0,-1 2-1 0 0,47 21 0 0 0,-59-19 2580 0 0,-29-12-2534 0 0,-204-26 44 0 0,20 2-173 0 0,-77-3 60 0 0,-42-3-19 0 0,-24 12-276 0 0,297 17 43 0 0,-34-2-358 0 0,-100 9-1 0 0,163-5 346 0 0,5 0-16 0 0,-1-1 1 0 0,1 1-1 0 0,-1-1 0 0 0,1 0 0 0 0,-12-1 0 0 0,28 11-146 0 0,-3-5 191 0 0,0-1-1 0 0,1 0 1 0 0,-1 0 0 0 0,1-1-1 0 0,0 0 1 0 0,0-1 0 0 0,0 1-1 0 0,14 0 1 0 0,-8 0 64 0 0,94 12-92 0 0,149 3-1 0 0,-12-2-1414 0 0,-191-4 4782 0 0,-59-9-3152 0 0,-2 0 0 0 0,1 0 0 0 0,0 0 0 0 0,-1-1 0 0 0,1 0 0 0 0,-1 0 0 0 0,0 0 0 0 0,1 0 0 0 0,-1-1 0 0 0,-6 0 0 0 0,-5 1-57 0 0,-1-1-1 0 0,-22-1 0 0 0,27-1-71 0 0,5 1 11 0 0,1 0 0 0 0,-1 0 1 0 0,0 1-1 0 0,-14 3 0 0 0,20-4-87 0 0,107-3-2222 0 0,-49 0 2193 0 0,84 8 0 0 0,-7 5 685 0 0,135-6 0 0 0,-68-4-342 0 0,-184 1-316 0 0,-13 0-39 0 0,-15 4-903 0 0,3-1 1115 0 0,-1-1 0 0 0,1 0 0 0 0,-21 3 0 0 0,-44 1 453 0 0,37-4-328 0 0,-22 1-78 0 0,-88-7 0 0 0,-58-16 11 0 0,146 13 31 0 0,-56-11 211 0 0,-24-2 32 0 0,-145-18-207 0 0,81 8-66 0 0,-433-19-163 0 0,513 41 6 0 0,-137 3 3 0 0,31 1 0 0 0,-591 9 0 0 0,674-2 0 0 0,-175 13 0 0 0,-41 2-902 0 0,208-15 470 0 0,89-1-322 0 0,23 0 368 0 0,-1-1 0 0 0,1-3 0 0 0,-49-7 576 0 0,115 7-128 0 0,27-4-1 0 0,10-1-88 0 0,328-38 27 0 0,-286 29 0 0 0,550-84 223 0 0,-94 14 369 0 0,-535 82-568 0 0,809-108 420 0 0,413 2-391 0 0,-401 65-2237 0 0,-843 44 2161 0 0,103-8-264 0 0,-133-1 776 0 0,0 1-1 0 0,0 1 1 0 0,-1 1 0 0 0,-54-3 0 0 0,34 5-316 0 0,-325-30 588 0 0,41 5 125 0 0,100 21-511 0 0,-234-5 158 0 0,450 13-523 0 0,-901 20 422 0 0,689-10-370 0 0,-94 8-49 0 0,237-10 21 0 0,-344 18-33 0 0,322-33-592 0 0,498-30-3056 0 0,-16 14 3701 0 0,-189 14 148 0 0,311 3 310 0 0,-207 5-353 0 0,100 5-62 0 0,-308 1-98 0 0,215 13-10 0 0,-213-13-38 0 0,-80-5 108 0 0,-6 0 63 0 0,-131-23 1322 0 0,11 4-856 0 0,-132-20 62 0 0,-3 20-419 0 0,92 8-173 0 0,-6-2-16 0 0,-334-28-7 0 0,-254-7 286 0 0,553 38-194 0 0,99 2-36 0 0,-97-3 202 0 0,203 11-229 0 0,7 0-10 0 0,185 9 20 0 0,475 0 169 0 0,182 33-266 0 0,0 34-21 0 0,-199 8 44 0 0,-263-33-32 0 0,-43-7-12 0 0,108 8-170 0 0,-194-24 176 0 0,-196-23 38 0 0,-49-5 24 0 0,-11-3-7 0 0,-10-2 15 0 0,10 5-27 0 0,-17-7 28 0 0,0 1 0 0 0,-1 0 0 0 0,-21-3 0 0 0,-58-6-8 0 0,37 7-80 0 0,-149-16 43 0 0,48 7 12 0 0,-491-26-64 0 0,556 39 67 0 0,-13-1-650 0 0,163 0-433 0 0,-8 1 640 0 0,252-25-969 0 0,44 0-18 0 0,-229 28 1516 0 0,-1 4-1 0 0,116 20 1 0 0,-212-19 35 0 0,9 1 549 0 0,-37 0-556 0 0,6-1-101 0 0,-11 2-10 0 0,0 0-1 0 0,0-2 0 0 0,-30 5 1 0 0,-56 1 39 0 0,53-6-36 0 0,12-1-36 0 0,-688 52 1470 0 0,-13-39-139 0 0,666-17-1221 0 0,-547-18 605 0 0,345 7-534 0 0,-204-12-9 0 0,-494-22 12 0 0,339 31-104 0 0,276 14-53 0 0,124 3 0 0 0,-352 10 0 0 0,331-4 0 0 0,-108 9 0 0 0,52-2 0 0 0,-166 8-12 0 0,44-2 235 0 0,-313 6 774 0 0,11 1-190 0 0,-348 45-496 0 0,645-38-1589 0 0,438-35 1277 0 0,-222 13-1753 0 0,165-13 156 0 0,-107-13-1 0 0,156 12 1443 0 0,0-1-1 0 0,-1 0 1 0 0,1 0-1 0 0,0-1 1 0 0,0 0-1 0 0,-13-7 232 0 0,22 8 9 0 0,0 1 0 0 0,0-1-1 0 0,0 1 1 0 0,1-1 0 0 0,-1 1-1 0 0,0-1 1 0 0,1 1 0 0 0,-1-1-1 0 0,1 1 1 0 0,-1 0 0 0 0,1 0-1 0 0,-1 0 1 0 0,1 0 0 0 0,0 0-1 0 0,2 0 1 0 0,14-6 265 0 0,1 0 0 0 0,0 2 0 0 0,1 1 0 0 0,36-5 0 0 0,-18 4-151 0 0,267-18 582 0 0,-226 20-666 0 0,1996-30 478 0 0,-1929 36-592 0 0,354 7 0 0 0,-61 1 0 0 0,90 2 0 0 0,670 56 0 0 0,-1144-64-20 0 0,-1 2 0 0 0,74 19 0 0 0,-113-21-9 0 0,-12-4-52 0 0,-1286-36-522 0 0,713 13 196 0 0,-645-35-1483 0 0,402 16 467 0 0,474 25 596 0 0,173 8 411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7.654"/>
    </inkml:context>
    <inkml:brush xml:id="br0">
      <inkml:brushProperty name="width" value="0.05" units="cm"/>
      <inkml:brushProperty name="height" value="0.05" units="cm"/>
    </inkml:brush>
  </inkml:definitions>
  <inkml:trace contextRef="#ctx0" brushRef="#br0">14 1 5983 0 0,'0'0'648'0'0,"-13"5"-648"0"0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8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190 64 7399 0 0,'-7'-2'65'0'0,"-43"-10"334"0"0,1-2 0 0 0,-35-21 2570 0 0,166 38-2729 0 0,908 31-584 0 0,-666-19-408 0 0,-128-4 112 0 0,326 20-1924 0 0,-397-24-112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4.49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5011 257 6127 0 0,'0'0'556'0'0,"-2"2"-388"0"0,-1 1-73 0 0,0-1-1 0 0,0 1 0 0 0,0-1 0 0 0,0 0 1 0 0,0 0-1 0 0,0 0 0 0 0,-1 0 0 0 0,1-1 0 0 0,-1 1 1 0 0,1-1-1 0 0,-1 0 0 0 0,0 0 0 0 0,-5 1 1 0 0,-8 0 263 0 0,-31 0 1 0 0,29-1-248 0 0,-166 9 521 0 0,-180 1-426 0 0,-30-15-45 0 0,120 3-93 0 0,-267 8-18 0 0,381-2-47 0 0,-254 12-178 0 0,51-1-75 0 0,77-5-465 0 0,-184 3-615 0 0,190-7 567 0 0,-123 0-74 0 0,-138-11 399 0 0,533 4 485 0 0,-81-5 497 0 0,79 4-253 0 0,0 0 1 0 0,0-1 0 0 0,0-1 0 0 0,1 0 0 0 0,-22-9 486 0 0,32 11-728 0 0,1 0-1 0 0,0 0 1 0 0,0 1-1 0 0,-1-1 1 0 0,1 0-1 0 0,0 1 0 0 0,0-1 1 0 0,0 0-1 0 0,0 1 1 0 0,0-1-1 0 0,1 1 1 0 0,-1-1 10 0 0,17-7 3 0 0,-1 1 0 0 0,1 1 0 0 0,1 1 0 0 0,35-5 0 0 0,-34 6-64 0 0,420-46-89 0 0,-300 40 100 0 0,740-48-498 0 0,-567 51-204 0 0,-27 1-150 0 0,240 9-1120 0 0,-385 3 1652 0 0,268 24 123 0 0,-252 2 2854 0 0,-171-30-1603 0 0,-9-1-233 0 0,-33-5 1 0 0,2-1-190 0 0,-18 3-392 0 0,-224-16 33 0 0,1-23-69 0 0,12 1 124 0 0,-558-30-170 0 0,-2 40-994 0 0,687 27 450 0 0,-200-11-302 0 0,304 5 646 0 0,50 9-128 0 0,6 0-224 0 0,454-9-1879 0 0,120 1 2265 0 0,-331 17-581 0 0,245 39 1 0 0,-415-35-1692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5.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5771 0 7567 0 0,'-477'43'871'0'0,"404"-37"-838"0"0,-818 33 3225 0 0,600-32-2813 0 0,-339 2 59 0 0,385-7-487 0 0,-474-18-105 0 0,586 7 7 0 0,-237-7 498 0 0,-32 35 457 0 0,119 8-860 0 0,-280 32-826 0 0,517-54 770 0 0,-203 13 24 0 0,-67-16 432 0 0,306-2-489 0 0,0 0 0 0 0,1 1 0 0 0,-1 1 0 0 0,1-1 0 0 0,-1 1 0 0 0,-14 6 1 0 0,26 11-2609 0 0,-1-17 2597 0 0,0 0 0 0 0,0 0 1 0 0,1 0-1 0 0,-1 0 1 0 0,0 0-1 0 0,1-1 0 0 0,2 4 1 0 0,-1-2 8 0 0,1-1 1 0 0,-1 1-1 0 0,1-1 0 0 0,0 0 1 0 0,0 1-1 0 0,0-2 1 0 0,5 3-1 0 0,6 1-6 0 0,1-1 0 0 0,0-1 0 0 0,21 2-1 0 0,378 19 620 0 0,4-28 337 0 0,-370 3-808 0 0,434-15 894 0 0,165-3-464 0 0,-187 28-431 0 0,-344-3-64 0 0,99 7 0 0 0,174 17 1157 0 0,70 6 1237 0 0,-206-13-1456 0 0,189 21-60 0 0,104 1-768 0 0,1-34-59 0 0,-171-18-252 0 0,-175 2 109 0 0,221-17-159 0 0,-348 20 249 0 0,34-3 15 0 0,-106 5 44 0 0,-6-2 13 0 0,-4-3-69 0 0,0 1 1 0 0,-1 0 0 0 0,0 0 0 0 0,0 1-1 0 0,0 0 1 0 0,0 1 0 0 0,-1 0-1 0 0,1 0 1 0 0,-1 0 0 0 0,-10 0 0 0 0,-17 1-72 0 0,-40 2 1 0 0,66-1 37 0 0,-195 6-356 0 0,-222 14-207 0 0,-147 9-380 0 0,466-26 643 0 0,-332-1-1212 0 0,408-4 1423 0 0,-208-14-1262 0 0,194 10 934 0 0,0-2-1 0 0,0-2 1 0 0,-49-17 0 0 0,91 26 428 0 0,-34-15-295 0 0,36 15 320 0 0,0 0 1 0 0,0 0-1 0 0,0-1 1 0 0,1 1-1 0 0,-1 0 0 0 0,0-1 1 0 0,0 1-1 0 0,1-1 1 0 0,-1 0-1 0 0,1 0 1 0 0,-1 1-1 0 0,1-1 1 0 0,0 0-1 0 0,-2-4 0 0 0,3 5 9 0 0,0 0 0 0 0,-1 0-1 0 0,1 0 1 0 0,0 0-1 0 0,0 0 1 0 0,0 0 0 0 0,0 0-1 0 0,0 0 1 0 0,1 0-1 0 0,-1 0 1 0 0,0 0-1 0 0,0 0 1 0 0,1 0 0 0 0,-1 0-1 0 0,0 0 1 0 0,1 0-1 0 0,-1 1 1 0 0,1-1 0 0 0,-1 0-1 0 0,1 0 1 0 0,0 0-1 0 0,-1 0 1 0 0,1 1 0 0 0,0-1-1 0 0,-1 0 1 0 0,1 1-1 0 0,1-2 1 0 0,3-1 74 0 0,0-1 1 0 0,0 1-1 0 0,9-3 1 0 0,-10 4-49 0 0,27-11 164 0 0,0 2 0 0 0,1 0 0 0 0,44-7 1 0 0,104-10 41 0 0,-95 16-63 0 0,795-98 710 0 0,617 35-1218 0 0,-1218 74-681 0 0,-93 5-2747 0 0,-118-1 779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7.50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5682 13 3223 0 0,'-404'7'673'0'0,"176"-6"1589"0"0,-654-4 2429 0 0,292-2-4207 0 0,35-7-639 0 0,541 12-249 0 0,24 1-531 0 0,28 3-33 0 0,248 2 341 0 0,-233-6 621 0 0,516 11 1881 0 0,-468-8-1757 0 0,754 50 1008 0 0,-706-34-981 0 0,158 41 0 0 0,-200-29-155 0 0,-95-26-49 0 0,0 0-1 0 0,0 0 1 0 0,0 1-1 0 0,-1 1 1 0 0,0 0-1 0 0,14 12 1 0 0,-22-17 4 0 0,-1 0 1 0 0,1 1 0 0 0,-1 0 0 0 0,1-1-1 0 0,-1 1 1 0 0,0 0 0 0 0,0 0 0 0 0,0 0-1 0 0,-1 0 1 0 0,1 1 0 0 0,-1-1 0 0 0,1 0-1 0 0,-1 1 1 0 0,0-1 0 0 0,-1 1 0 0 0,1-1-1 0 0,0 1 1 0 0,-1-1 0 0 0,0 1 0 0 0,0 0-1 0 0,0-1 1 0 0,0 1 0 0 0,-1-1 0 0 0,1 1-1 0 0,-1-1 1 0 0,0 1 0 0 0,0-1 0 0 0,0 1-1 0 0,-1-1 1 0 0,1 0 0 0 0,-4 7 0 0 0,-1-2-87 0 0,0 0 0 0 0,0-1-1 0 0,-1 1 1 0 0,0-1 0 0 0,0 0 0 0 0,0-1 0 0 0,-1 1 0 0 0,0-2 0 0 0,-12 8 0 0 0,-12 4-185 0 0,-41 17 0 0 0,71-33 314 0 0,-132 50-92 0 0,-213 53 0 0 0,-55-20 2496 0 0,270-59-1720 0 0,-861 139 2195 0 0,614-106-2302 0 0,-773 113-126 0 0,1067-159-1182 0 0,-164 3 0 0 0,235-15 205 0 0,0-1-1 0 0,0 0 1 0 0,0-1 0 0 0,1-1-1 0 0,-23-7 1 0 0,36-2-1162 0 0,1 10 1634 0 0,0 0 1 0 0,0 1-1 0 0,0-1 0 0 0,0 0 1 0 0,0 1-1 0 0,0-1 1 0 0,0 1-1 0 0,1-1 0 0 0,-1 1 1 0 0,1 0-1 0 0,-1-1 1 0 0,1 1-1 0 0,-1 0 0 0 0,1 0 1 0 0,-1 0-1 0 0,1 0 1 0 0,0 0-1 0 0,0 1 1 0 0,2-2-1 0 0,9-3-6 0 0,0 1 0 0 0,18-4 0 0 0,-24 6-16 0 0,383-77 800 0 0,974-74 1502 0 0,-1348 152-2623 0 0,-26 0-222 0 0,1 1 718 0 0,-227 5-310 0 0,49 1 127 0 0,-152-12 1781 0 0,-476-68 0 0 0,813 73-1685 0 0,-145-24 20 0 0,110 17 9 0 0,-68-24 0 0 0,94 28-26 0 0,0-1 0 0 0,0-1 0 0 0,-13-9 0 0 0,20 12-18 0 0,-1 0 1 0 0,1 0 0 0 0,0-1 0 0 0,0 0 0 0 0,0 0-1 0 0,1 0 1 0 0,-1 0 0 0 0,1 0 0 0 0,-3-7 0 0 0,5 6-94 0 0,3-1 58 0 0,-1 1 1 0 0,1 0 0 0 0,1 0 0 0 0,-1 0-1 0 0,1 0 1 0 0,0 0 0 0 0,0 0 0 0 0,0 1-1 0 0,0-1 1 0 0,1 1 0 0 0,0 0 0 0 0,0 0-1 0 0,0 1 1 0 0,0-1 0 0 0,7-3-1 0 0,5-4-74 0 0,2 1-1 0 0,-1 0 1 0 0,21-7-1 0 0,130-43-274 0 0,-63 25 318 0 0,-105 35 81 0 0,505-165-144 0 0,-390 131-388 0 0,-127 32-1054 0 0,1 2 1325 0 0,0 1 1 0 0,0 0-1 0 0,-20 5 0 0 0,-47 17-447 0 0,39-11 545 0 0,-117 36-101 0 0,-104 29 1151 0 0,219-66-698 0 0,-582 163 4116 0 0,553-152-4043 0 0,-168 58 295 0 0,198-63-466 0 0,0 1-1 0 0,2 2 1 0 0,-63 42 0 0 0,92-56-93 0 0,1 1 0 0 0,0 0 0 0 0,0 0 0 0 0,0 0 1 0 0,1 1-1 0 0,-10 14 0 0 0,15-20-7 0 0,1 1-1 0 0,-1 0 1 0 0,1 0-1 0 0,-1 0 1 0 0,1 0-1 0 0,0 0 1 0 0,0 0-1 0 0,1 0 1 0 0,-1 0-1 0 0,0 1 1 0 0,1-1-1 0 0,0 0 1 0 0,0 0 0 0 0,0 1-1 0 0,0-1 1 0 0,1 0-1 0 0,-1 0 1 0 0,1 0-1 0 0,0 1 1 0 0,-1-1-1 0 0,2 0 1 0 0,-1 0-1 0 0,0 0 1 0 0,1 0-1 0 0,1 3 1 0 0,3 2-7 0 0,-1-1 0 0 0,1 0-1 0 0,1 0 1 0 0,-1-1 0 0 0,1 0 0 0 0,0 0 0 0 0,0 0 0 0 0,1-1-1 0 0,10 6 1 0 0,8 2 1 0 0,43 17 0 0 0,-4-9 29 0 0,1-2 0 0 0,125 19 1 0 0,47-13-135 0 0,-70-10 69 0 0,-157-14 55 0 0,327 27 373 0 0,-322-28-344 0 0,-1 1 4 0 0,0 0 0 0 0,27 5 0 0 0,-41-6-21 0 0,0 0 0 0 0,0 1 0 0 0,0-1 0 0 0,-1 0-1 0 0,1 0 1 0 0,0 0 0 0 0,0 0 0 0 0,0 1 0 0 0,0-1 0 0 0,-1 0-1 0 0,1 1 1 0 0,0-1 0 0 0,0 1 0 0 0,0 0 0 0 0,-1-1-12 0 0,0 1 0 0 0,0-1-1 0 0,0 0 1 0 0,-1 0 0 0 0,1 1 0 0 0,0-1 0 0 0,0 0 0 0 0,-1 0 0 0 0,1 1 0 0 0,0-1 0 0 0,0 0 0 0 0,-1 0 0 0 0,1 0-1 0 0,0 0 1 0 0,-1 1 0 0 0,1-1 0 0 0,0 0 0 0 0,-1 0 0 0 0,1 0 0 0 0,0 0 0 0 0,-1 0 0 0 0,1 0 0 0 0,-1 0 0 0 0,-32 6 61 0 0,31-6-46 0 0,-383 29 296 0 0,172-17-118 0 0,-8 0 60 0 0,-226 24-176 0 0,391-28-186 0 0,-34 6-497 0 0,140 3-2177 0 0,-13-15 3033 0 0,1-2-1 0 0,48-5 0 0 0,-24 1-69 0 0,208-16-773 0 0,-255 20 429 0 0,-13 0-7 0 0,-5 0-102 0 0,-104 9 1193 0 0,52-2-680 0 0,-238 31 221 0 0,167-19-213 0 0,118-18-263 0 0,-25 3 17 0 0,-39 1-1 0 0,73-4-22 0 0,0-1 0 0 0,0 0 0 0 0,0 0-1 0 0,0 1 1 0 0,0-1 0 0 0,0 0 0 0 0,0 1-1 0 0,0-1 1 0 0,-1 1 0 0 0,1-1 0 0 0,1 2-1 0 0,3 2-23 0 0,8 1-63 0 0,0 0 0 0 0,0 0-1 0 0,0-1 1 0 0,1-1-1 0 0,21 3 1 0 0,72 1-695 0 0,-71-6 447 0 0,432 13-1167 0 0,-413-14 1436 0 0,-33 0-32 0 0,31 2 0 0 0,-51-2-52 0 0,-17 9-849 0 0,3-2 1007 0 0,0-1 0 0 0,-1-1 0 0 0,0 0 0 0 0,-25 6 0 0 0,-76 9 554 0 0,54-10-253 0 0,-511 50 4015 0 0,436-52-4142 0 0,123-7-175 0 0,10-1-54 0 0,5 1-183 0 0,25 8 95 0 0,0-1 1 0 0,0-2-1 0 0,0-1 0 0 0,42 2 1 0 0,122-5-368 0 0,-107-3-8 0 0,174 1-4338 0 0,-281 10 3425 0 0,0-3 1914 0 0,-1 0 0 0 0,-38 7 0 0 0,-76 2 999 0 0,50-7-786 0 0,-26 2-7 0 0,-184-6 0 0 0,238-11-662 0 0,57 5 292 0 0,5 0-216 0 0,30-13-122 0 0,1 1 1 0 0,42-10-1 0 0,228-43-291 0 0,-172 43-2233 0 0,-99 18 436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1.76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572 117 1839 0 0,'-422'-24'6399'0'0,"401"21"-6017"0"0,1 0 1 0 0,-1-2-1 0 0,1 0 1 0 0,0-1-1 0 0,-26-11 1 0 0,44 16-223 0 0,3 0-153 0 0,-1 0 1 0 0,1 0-1 0 0,-1 0 1 0 0,1 0-1 0 0,0 0 1 0 0,-1 1-1 0 0,1-1 1 0 0,0 0 0 0 0,-1 1-1 0 0,1-1 1 0 0,0 0-1 0 0,1 0 1 0 0,0 0-4 0 0,3-3-49 0 0,1 1 1 0 0,-1-1-1 0 0,1 2 0 0 0,0-1 0 0 0,0 1 0 0 0,0-1 0 0 0,12-1 0 0 0,46-6-238 0 0,-20 6 75 0 0,0 3-1 0 0,64 5 1 0 0,-76-1-94 0 0,0 2 0 0 0,0 1-1 0 0,-1 2 1 0 0,34 13 0 0 0,-30-6 87 0 0,-1 2 0 0 0,-1 2 1 0 0,58 42-1 0 0,-52-34 672 0 0,-12-10-220 0 0,2-1 0 0 0,56 21-1 0 0,-79-34-223 0 0,28 4 354 0 0,-19-5 666 0 0,-30 4-588 0 0,-18 2-63 0 0,-54 8-1 0 0,-5 0 88 0 0,19-1-29 0 0,46-10-179 0 0,0 0 0 0 0,0 2 0 0 0,1 1-1 0 0,-47 21 1 0 0,70-27-249 0 0,0-1-1 0 0,0 1 1 0 0,1 0-1 0 0,-1 0 0 0 0,0 0 1 0 0,-2 3-1 0 0,-5 9-7 0 0,11-8-9 0 0,-1-4-10 0 0,0 0-3 0 0,0 0 0 0 0,1 0 0 0 0,-1 0 0 0 0,0 0 0 0 0,1 0 0 0 0,-1 0 0 0 0,1 0 0 0 0,0 0 0 0 0,-1 0 0 0 0,1 0-1 0 0,0-1 1 0 0,0 1 0 0 0,0 0 0 0 0,1-1 0 0 0,-1 1 0 0 0,2 2 0 0 0,0-2-11 0 0,0 1 0 0 0,0-1 0 0 0,1 1 0 0 0,-1-1 0 0 0,1 0 0 0 0,-1-1 0 0 0,1 1 0 0 0,3 1 0 0 0,4 0-45 0 0,0 0 0 0 0,1-1 0 0 0,-1 0 1 0 0,22 1-1 0 0,130-12-258 0 0,-66 1 201 0 0,222-16-1733 0 0,-266 22 30 0 0,-83 12 73 0 0,-56 8 1646 0 0,38-10 219 0 0,-251 32 977 0 0,95-16 996 0 0,178-20-1724 0 0,-151 17 1449 0 0,165-21-1717 0 0,10 0-43 0 0,6 1-222 0 0,17 1 24 0 0,1-1 1 0 0,36-2 0 0 0,49-11-60 0 0,-48 5 158 0 0,29-3-455 0 0,128 4-1 0 0,-159 7 27 0 0,-28-1-7 0 0,0 1 0 0 0,0 1 1 0 0,34 8-1 0 0,-61-10 189 0 0,11 9-518 0 0,-14-6 688 0 0,-1 1 133 0 0,-1 0 1 0 0,0-1-1 0 0,0 1 0 0 0,0 0 1 0 0,0-1-1 0 0,-1 0 1 0 0,0 0-1 0 0,1 0 1 0 0,-1 0-1 0 0,0-1 1 0 0,0 1-1 0 0,0-1 0 0 0,-1 0 1 0 0,-6 2-1 0 0,-10 4 399 0 0,-41 7 0 0 0,30-7-83 0 0,-219 48 2849 0 0,245-54-3131 0 0,7-1-49 0 0,15 2-112 0 0,26-2-161 0 0,234 4 105 0 0,-241-3 170 0 0,-21-2 16 0 0,-1 1-1 0 0,1 0 0 0 0,0 1 0 0 0,-1 0 1 0 0,1 1-1 0 0,18 7 0 0 0,-21-4 58 0 0,-11-6-52 0 0,1 1-1 0 0,0-1 1 0 0,-1 1 0 0 0,1-1 0 0 0,-1 1 0 0 0,1-1 0 0 0,-1 1-1 0 0,1-1 1 0 0,-1 1 0 0 0,1 0 0 0 0,-1-1 0 0 0,0 1 0 0 0,1 0-1 0 0,-1-1 1 0 0,0 1 0 0 0,0 0 0 0 0,0 0 0 0 0,1-1 0 0 0,-1 2-1 0 0,0 0 12 0 0,0-1-8 0 0,1 1 0 0 0,-1 0 0 0 0,0-1-1 0 0,0 1 1 0 0,0 0 0 0 0,0 0 0 0 0,0 0-1 0 0,0-1 1 0 0,-1 1 0 0 0,1 0 0 0 0,-1-1-1 0 0,1 1 1 0 0,-1 0 0 0 0,1-1 0 0 0,-1 1-1 0 0,0 0 1 0 0,-1 1 0 0 0,1-2-4 0 0,-1 2 8 0 0,0 0 0 0 0,0 0 1 0 0,0 0-1 0 0,-1 0 0 0 0,1-1 1 0 0,-1 1-1 0 0,1-1 1 0 0,-1 0-1 0 0,-5 3 0 0 0,-31 16 223 0 0,15-9-71 0 0,-45 22 386 0 0,31-13-264 0 0,36-20-224 0 0,0 1-10 0 0,-4 4-58 0 0,5-2-55 0 0,2 10 55 0 0,0-12 6 0 0,0 0 0 0 0,1 0 0 0 0,-1 0-1 0 0,0 1 1 0 0,1-1 0 0 0,-1-1 0 0 0,1 1 0 0 0,-1 0 0 0 0,1 0 0 0 0,0 0-1 0 0,0-1 1 0 0,0 1 0 0 0,0-1 0 0 0,0 0 0 0 0,0 0 0 0 0,0 1 0 0 0,1-1-1 0 0,-1 0 1 0 0,4 0 0 0 0,6 3-48 0 0,1-1 0 0 0,18 3 0 0 0,-21-5 19 0 0,129 12 360 0 0,-126-11-269 0 0,-11-2 208 0 0,-4 1-248 0 0,1-1-1 0 0,-1 1 1 0 0,0-1 0 0 0,0 1-1 0 0,0-1 1 0 0,0 1-1 0 0,-3-1 1 0 0,-5 2 31 0 0,-7 2 28 0 0,0 0-1 0 0,-1 0 1 0 0,1-2-1 0 0,-1 0 1 0 0,0-1-1 0 0,1-1 1 0 0,-22-3-1 0 0,30 3-71 0 0,7 0 17 0 0,4-2-219 0 0,13-6-21 0 0,25-10 0 0 0,-25 12 44 0 0,1-1-1 0 0,18-12 1 0 0,26-18-1176 0 0,-59 36 1237 0 0,0 0 0 0 0,0 0 0 0 0,0 0 0 0 0,0-1 0 0 0,0 1 0 0 0,0 0 0 0 0,0 0 0 0 0,-1-1-1 0 0,1 1 1 0 0,0 0 0 0 0,-1-1 0 0 0,1 1 0 0 0,-1-2 0 0 0,1 1-34 0 0,-10-11-690 0 0,5 11 805 0 0,1 0 0 0 0,-1-1 0 0 0,0 1-1 0 0,0 1 1 0 0,0-1 0 0 0,0 1-1 0 0,0-1 1 0 0,0 1 0 0 0,0 0 0 0 0,-8 0-1 0 0,-7-1 96 0 0,-21 2 0 0 0,25 0 16 0 0,-245 0 1931 0 0,258 0-1864 0 0,0-1-22 0 0,-28 6-3896 0 0,27-4 3809 0 0,0 0 1 0 0,0-1-1 0 0,-1 1 1 0 0,1 0-1 0 0,-1-1 1 0 0,1 0-1 0 0,-6 0 1 0 0,-9 1-32 0 0,15-2-14 0 0,-14-2 56 0 0,13 4-47 0 0,-19-8-144 0 0,15 5 113 0 0,7 1-40 0 0,-5 16-360 0 0,5-10 542 0 0,1 0 0 0 0,0-1 0 0 0,0 1 0 0 0,1 0 0 0 0,-1 0 0 0 0,1-1-1 0 0,0 1 1 0 0,0 0 0 0 0,2 4 0 0 0,-2-7-45 0 0,-1-1-67 0 0,1 0 0 0 0,-1 0 0 0 0,0 0 0 0 0,0 0 0 0 0,0 0-1 0 0,1 0 1 0 0,-1 0 0 0 0,1 0 0 0 0,-1 0 0 0 0,0-1 0 0 0,1 1-1 0 0,0 1 1 0 0,3 4 74 0 0,4 6-5 0 0,28 34 69 0 0,-32-42 67 0 0,-1 1-1 0 0,0-1 0 0 0,-1 1 1 0 0,1 0-1 0 0,-1 0 1 0 0,4 9-1 0 0,1 13 82 0 0,-6-25-286 0 0,-1 0 9 0 0,0-1-1 0 0,1 1 1 0 0,-1-1 0 0 0,1 0 0 0 0,0 1 0 0 0,0-1-1 0 0,-1 0 1 0 0,1 0 0 0 0,0 1 0 0 0,2 1 0 0 0,7 9 20 0 0,-2 0 19 0 0,1-1-33 0 0,-2-1 32 0 0,-6-9 11 0 0,-7-13 0 0 0,1 2-119 0 0,-1 1 0 0 0,0 0 0 0 0,0 0-1 0 0,-1 0 1 0 0,-1 1 0 0 0,1 0-1 0 0,-15-11 1 0 0,-16-18 65 0 0,24 20-59 0 0,1 0-1 0 0,1-1 0 0 0,-15-27 1 0 0,-15-38-1615 0 0,39 74 1736 0 0,-1 1-1 0 0,0 1 1 0 0,-1-1 0 0 0,0 1 0 0 0,0 0 0 0 0,-1 0 0 0 0,1 0 0 0 0,-11-8-1 0 0,14 13-70 0 0,-1 0 0 0 0,1 0 0 0 0,-1 0 0 0 0,0 0 0 0 0,0 1 0 0 0,0-1 0 0 0,0 1 0 0 0,0 0 0 0 0,0 0 0 0 0,-4-1 0 0 0,-1 0-72 0 0,6 2-113 0 0,-10-2-268 0 0,0 3 182 0 0,12-1 279 0 0,0 0 1 0 0,0 0 0 0 0,-1 1 0 0 0,1-1 0 0 0,0 0 0 0 0,0 0 0 0 0,0 0 0 0 0,-1 1 0 0 0,1-1-1 0 0,0 0 1 0 0,0 0 0 0 0,0 1 0 0 0,0-1 0 0 0,0 0 0 0 0,-1 0 0 0 0,1 1 0 0 0,0-1-1 0 0,0 0 1 0 0,0 0 0 0 0,0 1 0 0 0,0-1 0 0 0,0 0 0 0 0,0 1 0 0 0,0-1 0 0 0,0 0 0 0 0,0 1-1 0 0,1 4 135 0 0,1 1 0 0 0,0 0 0 0 0,0-1 0 0 0,4 9 0 0 0,8 15-68 0 0,-7-15-73 0 0,-2-3 23 0 0,-4-1-1 0 0,5 9-15 0 0,-5-15-10 0 0,1 18 79 0 0,0-5 219 0 0,4 22 133 0 0,-5-37-295 0 0,0 1 0 0 0,2 3-98 0 0,0 1 0 0 0,0-1 0 0 0,0 0 0 0 0,1 0 0 0 0,6 8 0 0 0,-4-6 14 0 0,-3-5-27 0 0,-1 0-1 0 0,1-1 0 0 0,0 1 0 0 0,0-1 0 0 0,1 0 1 0 0,-1 0-1 0 0,5 3 0 0 0,4 2 17 0 0,2 2 12 0 0,0-1 1 0 0,8 2-15 0 0,-20-9-28 0 0,14 12 13 0 0,6 5 51 0 0,-3 2-22 0 0,-6-3 29 0 0,-5-7 8 0 0,0-1 1 0 0,0 0-1 0 0,1 0 1 0 0,0 0-1 0 0,16 11 0 0 0,-3-4 206 0 0,-15-12-181 0 0,-1 1 0 0 0,1 0 1 0 0,0-1-1 0 0,10 4 0 0 0,-11-5-24 0 0,45 18 106 0 0,-36-15-197 0 0,7 2-48 0 0,14 16 0 0 0,-4-4 49 0 0,-25-16 0 0 0,0 1 1 0 0,0-2-1 0 0,0 1 1 0 0,1-1-1 0 0,0 0 1 0 0,8 2-1 0 0,13 3 52 0 0,-15-3-53 0 0,-1 2 0 0 0,-1 1 0 0 0,-1-1 0 0 0,0 2 0 0 0,-1 2 0 0 0,-1 0 0 0 0,-1 0 0 0 0,1 1 0 0 0,-1-1 0 0 0,2-1 0 0 0,1-1 0 0 0,0 0 0 0 0,10 7 19 0 0,-9-8 45 0 0,10 4 0 0 0,-8-5-21 0 0,0 1-33 0 0,0 1-10 0 0,-2 2 0 0 0,-1 1 0 0 0,-1 2 0 0 0,0-1 0 0 0,-1 1 0 0 0,1-2 0 0 0,0 1 0 0 0,-1-1 11 0 0,-5-8 32 0 0,6 5-33 0 0,0 3-10 0 0,0 0 0 0 0,-1 1 0 0 0,-1 1 0 0 0,1-1 0 0 0,-1 0 0 0 0,3-2 0 0 0,0 1 0 0 0,0-1 0 0 0,-1-1 0 0 0,1 1 0 0 0,0 1 0 0 0,-2 1 0 0 0,0 1 0 0 0,1-1 0 0 0,0-2 0 0 0,3 3 0 0 0,-10-13 0 0 0,3 0 0 0 0,23 20 0 0 0,-16-11 0 0 0,34 22 0 0 0,-36-23 0 0 0,1 4 0 0 0,-11-9 0 0 0,0 0 0 0 0,10 7 0 0 0,-8-7 0 0 0,1-1 0 0 0,-1 0 0 0 0,1 0 0 0 0,0 0 0 0 0,6 3 0 0 0,-1 0 0 0 0,3 1 0 0 0,-9-5 0 0 0,1 0 0 0 0,-1 0 0 0 0,1 0 0 0 0,-1 0 0 0 0,1-1 0 0 0,0 1 0 0 0,5 0 0 0 0,2 1 0 0 0,-3 0 0 0 0,12 3 0 0 0,21 5 0 0 0,-26-7 0 0 0,0 3 0 0 0,-1-1 0 0 0,-2 1 0 0 0,-1 0-12 0 0,22 17-77 0 0,-7-2 54 0 0,-1-6 35 0 0,38 22-53 0 0,-51-31 42 0 0,0 1 11 0 0,1 0 0 0 0,-2 1 0 0 0,6 5 0 0 0,-15-10-5 0 0,-1-1-6 0 0,1-1-69 0 0,-1 0 0 0 0,16 25-90 0 0,-10-14 127 0 0,1 0 32 0 0,-1 1 11 0 0,0 1 0 0 0,-1-2-10 0 0,-1-4-42 0 0,-4-6 55 0 0,5 22-138 0 0,9 41-103 0 0,-10-50 238 0 0,1-1 0 0 0,-1 1 0 0 0,1 0 0 0 0,-1-1 0 0 0,1 2 0 0 0,-1-1 0 0 0,-1-2 0 0 0,-1 1 0 0 0,1 1 0 0 0,0-1 0 0 0,1-1 0 0 0,1-1 0 0 0,3 0 0 0 0,0 0 0 0 0,0-1 0 0 0,0 0 0 0 0,0 1 0 0 0,2-1 0 0 0,-2-1 0 0 0,0 0 0 0 0,0 0 0 0 0,0 0 0 0 0,0-1 0 0 0,7 7 0 0 0,1 0 0 0 0,-14-13 0 0 0,16 13 0 0 0,-15-13 0 0 0,16 12 0 0 0,-12-11 0 0 0,-4-3 0 0 0,0 1 0 0 0,-1 0 0 0 0,1 0 0 0 0,-1 0 0 0 0,6 6 0 0 0,1 1 0 0 0,-1 0 0 0 0,1 0 0 0 0,0 0 0 0 0,-2 0 0 0 0,1 0 11 0 0,0 0 32 0 0,-4-5-32 0 0,4 3-17 0 0,-5-7 16 0 0,23 18 121 0 0,-15-10-131 0 0,-1-4 11 0 0,-6-4-36 0 0,-1-1-1 0 0,0 1 1 0 0,0-1 0 0 0,1 0 0 0 0,-1 0 0 0 0,0 0-1 0 0,1-1 1 0 0,-1 1 0 0 0,0-1 0 0 0,0 0-1 0 0,1 0 1 0 0,-1-1 0 0 0,4-1 0 0 0,9-2 7 0 0,-12 3 31 0 0,0 0 0 0 0,0 0 0 0 0,0 0 0 0 0,0 0 0 0 0,0-1-1 0 0,-1 0 1 0 0,1 0 0 0 0,4-4 0 0 0,33-34 264 0 0,-13 12-150 0 0,6-1-29 0 0,2 1-1 0 0,69-40 0 0 0,90-34-67 0 0,-84 46-32 0 0,-6 5-37 0 0,182-62 0 0 0,121-4 45 0 0,-54 43 109 0 0,0 16 247 0 0,-197 33-255 0 0,351-35 30 0 0,-287 38-554 0 0,-219 23 209 0 0,-348 37-500 0 0,88-12 922 0 0,-655 50 672 0 0,-65-45-310 0 0,921-29-591 0 0,-316-2-426 0 0,363 1 119 0 0,1 0-1 0 0,0-1 1 0 0,-1 0-1 0 0,1 0 1 0 0,-1-1-1 0 0,1 0 1 0 0,0 0-1 0 0,0-1 1 0 0,-10-5-1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4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2584 299 4087 0 0,'510'-60'397'0'0,"-292"37"-50"0"0,-31 13 229 0 0,-221 19-726 0 0,-136 23 249 0 0,-208 12 0 0 0,184-31 767 0 0,-331 11 2388 0 0,165-16-1867 0 0,4 0-752 0 0,-40-3-385 0 0,280-4-1828 0 0,159 4 214 0 0,105-5 691 0 0,-46-1 674 0 0,262-2 215 0 0,-174 0-127 0 0,158 9-141 0 0,-152-1-79 0 0,-188-5 116 0 0,320 14-255 0 0,-271-8-50 0 0,-1 3-1 0 0,0 1 1 0 0,94 32 0 0 0,-142-38 99 0 0,1-1 0 0 0,-1 1 1 0 0,9 6-1 0 0,-17-10 212 0 0,1 0-1 0 0,-1 0 1 0 0,0 0 0 0 0,0 0-1 0 0,0 0 1 0 0,0 0 0 0 0,0 0-1 0 0,0 0 1 0 0,1 0 0 0 0,-1 0-1 0 0,0 0 1 0 0,0 0 0 0 0,0 0-1 0 0,0 1 1 0 0,0-1 0 0 0,0 0-1 0 0,0 0 1 0 0,0 0 0 0 0,0 0-1 0 0,1 0 1 0 0,-1 0 0 0 0,0 1-1 0 0,0-1 1 0 0,0 0 0 0 0,0 0-1 0 0,0 0 1 0 0,0 0 0 0 0,0 0-1 0 0,0 0 1 0 0,0 1 0 0 0,0-1-1 0 0,0 0 1 0 0,0 0 0 0 0,0 0-1 0 0,0 0 1 0 0,0 0 0 0 0,0 0-1 0 0,0 1 1 0 0,0-1 0 0 0,0 0-1 0 0,-1 0 1 0 0,0 3-48 0 0,0 0 0 0 0,0 0 0 0 0,0 0 0 0 0,-1-1 0 0 0,1 1 0 0 0,-1 0 0 0 0,0-1 0 0 0,0 0 0 0 0,0 1 0 0 0,0-1 0 0 0,0 0 0 0 0,-1 0 0 0 0,1 0 0 0 0,-1 0 0 0 0,1 0 0 0 0,-1-1 0 0 0,-4 3 0 0 0,-8 3 66 0 0,0-1 0 0 0,-19 5 0 0 0,23-7 50 0 0,-344 85 1313 0 0,-40-44 1861 0 0,227-32-1869 0 0,-550 49 1186 0 0,478-53-2370 0 0,238-9-282 0 0,8 14-1624 0 0,-4-12 1606 0 0,0 0 0 0 0,-1 1-1 0 0,1-1 1 0 0,3 4 0 0 0,-2-4-29 0 0,7 8-217 0 0,1 0 0 0 0,0-1 0 0 0,1 0-1 0 0,24 13 1 0 0,-13-8 32 0 0,-7-4 78 0 0,0-2 0 0 0,26 11 0 0 0,36 16-187 0 0,-65-27 454 0 0,-3 0 50 0 0,-8-6 38 0 0,-3-2-88 0 0,0 0 0 0 0,0 1 0 0 0,0-1 0 0 0,0 0 0 0 0,0 1 0 0 0,0-1 0 0 0,0 1 0 0 0,1-1 0 0 0,-1 1 1 0 0,0-1-1 0 0,-1 2 0 0 0,-3 1 13 0 0,-8 2 1 0 0,1-1 0 0 0,-1 0 0 0 0,0 0 0 0 0,-1-2 0 0 0,1 1 0 0 0,0-2 0 0 0,-1 0 0 0 0,-25-1-1 0 0,-2-3 450 0 0,-65-14-1 0 0,48 5 572 0 0,0-2 1 0 0,-84-33-1 0 0,137 45-1014 0 0,1 0 1 0 0,-1 0-1 0 0,1-1 0 0 0,0 1 1 0 0,0-1-1 0 0,-1 0 1 0 0,2 0-1 0 0,-1 0 0 0 0,0-1 1 0 0,1 0-1 0 0,0 1 0 0 0,-1-1 1 0 0,2 0-1 0 0,-1-1 1 0 0,0 1-1 0 0,-2-7 0 0 0,4 8 23 0 0,2-6-33 0 0,5-1 22 0 0,-2 7-37 0 0,0-1-1 0 0,0 1 1 0 0,0 0 0 0 0,0 0 0 0 0,1 1 0 0 0,0-1 0 0 0,-1 1 0 0 0,1 0-1 0 0,0 0 1 0 0,9-2 0 0 0,9-1-13 0 0,25-2-1 0 0,-29 5-40 0 0,268-54-282 0 0,-169 30 156 0 0,141-19-170 0 0,-66 14 241 0 0,220-35 46 0 0,-66 12 378 0 0,-100 16-205 0 0,140-26 16 0 0,-369 60-220 0 0,0-1 0 0 0,-1 0 0 0 0,0-1 0 0 0,25-13 0 0 0,-39 18-58 0 0,-12-6-172 0 0,3 4 283 0 0,0 1-1 0 0,0 0 0 0 0,-1 1 1 0 0,1 0-1 0 0,0 0 1 0 0,-1 0-1 0 0,1 0 0 0 0,-11 2 1 0 0,0-2 35 0 0,-529 7 492 0 0,152 12 387 0 0,17-3-591 0 0,-34-1-369 0 0,31-4-1417 0 0,361-9 1026 0 0,-26-4 1 0 0,17 1-1108 0 0,52-4 1068 0 0,-5 1 411 0 0,351-34 729 0 0,-179 24-321 0 0,244-30-159 0 0,254-22-134 0 0,738-22-92 0 0,-825 103-694 0 0,-565-10 247 0 0,57 14 0 0 0,-95-17 477 0 0,1-1 0 0 0,-1 1 0 0 0,1 0 0 0 0,-1 0 1 0 0,0 0-1 0 0,0-1 0 0 0,1 1 0 0 0,-1 0 0 0 0,0-1 0 0 0,0 1 0 0 0,0-1 0 0 0,-1 1 0 0 0,-8 4-48 0 0,0-1 0 0 0,0 0 0 0 0,-1-1 0 0 0,-19 4 0 0 0,-49 3-392 0 0,46-6 419 0 0,-556 48 2278 0 0,-112-42 1677 0 0,581-11-3560 0 0,-762-26 584 0 0,2-27-956 0 0,823 50 57 0 0,-401-34-424 0 0,285 23 89 0 0,-512-56-4100 0 0,574 54 2927 0 0,108 16 1231 0 0,6 1 166 0 0,46-4 239 0 0,73 5-1 0 0,-42 0-66 0 0,570-11 49 0 0,-342 4-120 0 0,-65 0-2 0 0,277 0-18 0 0,-516 6 11 0 0,112 4-189 0 0,-95-2 113 0 0,-1 0 0 0 0,1 2 1 0 0,27 8-1 0 0,-45-11 11 0 0,-6 0 94 0 0,-3 3 29 0 0,0 0-1 0 0,0-1 1 0 0,-1 0 0 0 0,0 0 0 0 0,0-1 0 0 0,-7 2 0 0 0,-48 9 273 0 0,35-8-154 0 0,-377 45 1217 0 0,-3-31 463 0 0,292-15-1367 0 0,-447 23 277 0 0,551-26-759 0 0,-21 0-181 0 0,-64 12-1 0 0,93-12-23 0 0,14 6-735 0 0,-6-3 841 0 0,19 8-20 0 0,1-1 1 0 0,0-1-1 0 0,1-1 1 0 0,0-2-1 0 0,31 6 1 0 0,302 43-197 0 0,-289-49-2666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1161 146 6879 0 0,'-457'-31'2384'0'0,"388"24"-1720"0"0,-9 0-383 0 0,-129-17 382 0 0,131 13-632 0 0,14 2 44 0 0,0-2 0 0 0,-64-21 0 0 0,104 25-88 0 0,20 6-103 0 0,94 8-2954 0 0,-21-1 2533 0 0,305-9-1074 0 0,-213-1 1129 0 0,-56 2 412 0 0,184-6-96 0 0,-262 7 134 0 0,-6 1-55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2131 3556 919 0 0,'-333'1'3879'0'0,"313"-2"-3187"0"0,-113-5 1999 0 0,-188-33-1 0 0,281 32-2275 0 0,1 1 73 0 0,-56-17 0 0 0,94 22-407 0 0,4 0-14 0 0,10-7-121 0 0,1 1 1 0 0,1 1-1 0 0,25-7 0 0 0,53-10-391 0 0,-42 12 312 0 0,308-60-262 0 0,-143 32 60 0 0,459-76-289 0 0,-361 71 525 0 0,9-1 14 0 0,1157-103 5 0 0,-1220 130 159 0 0,-246 17 222 0 0,-32 0 247 0 0,0 1-484 0 0,-260 5 552 0 0,130-1-592 0 0,-659 2 287 0 0,2-10 26 0 0,32-12-316 0 0,373 6-103 0 0,210 5-58 0 0,-230-2-1747 0 0,317 7 655 0 0,-126-16 0 0 0,227 15 1040 0 0,120-3-450 0 0,-34-1 608 0 0,13 2 179 0 0,106-3 192 0 0,258-9 436 0 0,-188 3-544 0 0,31-2-33 0 0,223-3 8 0 0,-249 7-180 0 0,-27 1 19 0 0,-1 17-46 0 0,-232-7 0 0 0,66 8-34 0 0,-80-8-165 0 0,-14 3 57 0 0,-1-1 0 0 0,1 0 0 0 0,-1-1 0 0 0,1 0 0 0 0,-1 0 1 0 0,-22-1-1 0 0,-4 2-15 0 0,-151 23-238 0 0,-46 5 487 0 0,-272-7 1911 0 0,358-20-1209 0 0,-207-3 1067 0 0,26-2-1070 0 0,-112-10-436 0 0,212 1-278 0 0,1 0-66 0 0,3-15-31 0 0,180 13-162 0 0,31 8 71 0 0,12 4-90 0 0,118-8-1428 0 0,43-5 971 0 0,-26-3 492 0 0,160-17 75 0 0,547-44 152 0 0,-703 63 100 0 0,24-2 50 0 0,729-86 144 0 0,-884 101-351 0 0,252-45 16 0 0,-222 34 140 0 0,-36 12-153 0 0,0-1 0 0 0,1 1 0 0 0,-1 0 0 0 0,0 0 0 0 0,0-1 0 0 0,0 1 0 0 0,0 0 0 0 0,0-1 0 0 0,0 1 0 0 0,0 0 0 0 0,0-1 0 0 0,0 1 0 0 0,0-1 0 0 0,0 1 0 0 0,0 0 0 0 0,0-1-1 0 0,0 1 1 0 0,0 0 0 0 0,0 0 0 0 0,0-1 0 0 0,-1 1 0 0 0,1 0 0 0 0,0-1 0 0 0,0 1 0 0 0,0 0 0 0 0,0-1 0 0 0,-1 1 0 0 0,1 0 0 0 0,0 0 0 0 0,0-1 0 0 0,-1 1 0 0 0,1-1 9 0 0,-3-1 12 0 0,1-1-1 0 0,0 0 1 0 0,-1 1 0 0 0,0 0-1 0 0,1-1 1 0 0,-1 1 0 0 0,0 0 0 0 0,0 0-1 0 0,-1 1 1 0 0,1-1 0 0 0,0 1-1 0 0,-5-2 1 0 0,-7-2 75 0 0,-23-3-1 0 0,32 6-80 0 0,-54-8 53 0 0,-86-4 0 0 0,-64 10 56 0 0,147 4-118 0 0,-1910 106 934 0 0,1945-103-965 0 0,-76 9-65 0 0,-131-1 0 0 0,196-14-361 0 0,36 2 207 0 0,17-2-364 0 0,203-37-938 0 0,-122 25 1272 0 0,774-109-58 0 0,-218 48 328 0 0,-247 27 0 0 0,-231 27 0 0 0,239-19 0 0 0,-394 40 1 0 0,28-1 35 0 0,47-8 1 0 0,-89 9 121 0 0,-10 1-53 0 0,0 0-1 0 0,0-1 0 0 0,-9-3 1 0 0,-3 0 31 0 0,-29-3 78 0 0,-1 3 0 0 0,-57 0 0 0 0,-99 14-174 0 0,72-3 87 0 0,-170 4 84 0 0,-554 26 503 0 0,89-23-490 0 0,762-14-230 0 0,-21 0-14 0 0,0-2-1 0 0,0-1 1 0 0,-36-8-1 0 0,60 11-71 0 0,3-1 58 0 0,-1 0 0 0 0,1 0-1 0 0,0 0 1 0 0,0 0-1 0 0,0 0 1 0 0,0 1 0 0 0,0-1-1 0 0,0 0 1 0 0,0 1 0 0 0,0-1-1 0 0,2 0 1 0 0,-2 0-23 0 0,20-9-141 0 0,1 1-1 0 0,0 1 1 0 0,0 1 0 0 0,29-6-1 0 0,-32 9 104 0 0,1466-298-513 0 0,-840 228 568 0 0,-617 72 27 0 0,-11 0 9 0 0,261-11-16 0 0,-312 20-111 0 0,-158 8 548 0 0,91-10-324 0 0,-792 69 1040 0 0,120-10-10 0 0,392-51-985 0 0,370-13-140 0 0,0-1 0 0 0,0 1 0 0 0,0-2 0 0 0,0 0 0 0 0,0 0 0 0 0,-13-5 0 0 0,22 7-81 0 0,7-2-212 0 0,44-18-295 0 0,69-16 0 0 0,55-4 173 0 0,304-54 324 0 0,-385 76 23 0 0,1200-170-170 0 0,-1214 180 240 0 0,118 5 0 0 0,-177 5-12 0 0,-15-1-48 0 0,-8 0-12 0 0,-23 8 65 0 0,0-2 0 0 0,-1-1 1 0 0,-39 4-1 0 0,19-3 65 0 0,-461 64 82 0 0,-181 15 356 0 0,-81-12 365 0 0,649-65-745 0 0,-647 42 307 0 0,615-44-390 0 0,-77 2 72 0 0,1-16-902 0 0,193 0 97 0 0,48-1-366 0 0,-1 2 829 0 0,1 1 0 0 0,0 0 0 0 0,17-5 1 0 0,52-10-312 0 0,-45 12 297 0 0,840-143-717 0 0,-851 149 979 0 0,11-3-92 0 0,1 2 1 0 0,0 1-1 0 0,60 5 0 0 0,-78 1-5 0 0,-14-3 4 0 0,-5 0 87 0 0,1 1-1 0 0,-1-1 0 0 0,1 0 0 0 0,-1 0 0 0 0,1 0 0 0 0,-1 0 0 0 0,0 1 1 0 0,0-1-1 0 0,1 0 0 0 0,-3 1 0 0 0,3-1 6 0 0,-4 3 39 0 0,0 0-1 0 0,-1 0 0 0 0,1-1 0 0 0,-1 1 1 0 0,1-1-1 0 0,-1 0 0 0 0,-10 4 0 0 0,-42 15 200 0 0,41-16-186 0 0,-276 74 634 0 0,186-55-536 0 0,-153 32 838 0 0,-30 8 772 0 0,156-38-1234 0 0,10-3-232 0 0,117-22-300 0 0,-18 6-32 0 0,22-7-100 0 0,5 0-58 0 0,63 10-57 0 0,0-3 0 0 0,98-1 1 0 0,97 6 590 0 0,-219-7-331 0 0,0 1 0 0 0,-1 2 1 0 0,0 2-1 0 0,46 18 0 0 0,-79-26-25 0 0,-1 0 0 0 0,1 1 0 0 0,-1 0 0 0 0,0 0 0 0 0,0 1-1 0 0,0 0 1 0 0,-1 0 0 0 0,7 7 0 0 0,-11-10-4 0 0,0 1 1 0 0,0-1-1 0 0,0 0 0 0 0,-1 1 0 0 0,1-1 0 0 0,-1 1 1 0 0,0 0-1 0 0,0-1 0 0 0,0 1 0 0 0,0 0 1 0 0,0 0-1 0 0,0 0 0 0 0,-1 0 0 0 0,0 0 1 0 0,1 0-1 0 0,-1 0 0 0 0,0 0 0 0 0,0 0 1 0 0,-1-1-1 0 0,1 1 0 0 0,-1 0 0 0 0,1 0 1 0 0,-1 0-1 0 0,0 0 0 0 0,0 0 0 0 0,-2 2 1 0 0,1 0-9 0 0,-1 0 0 0 0,0 0 0 0 0,0-1 0 0 0,0 1 1 0 0,0-1-1 0 0,-1 0 0 0 0,-8 7 0 0 0,-34 23 64 0 0,32-24 16 0 0,-48 29 480 0 0,-128 59 1 0 0,126-68-249 0 0,-26 7 206 0 0,56-24-326 0 0,23-9-108 0 0,0 4-8 0 0,5 1-62 0 0,5-6-80 0 0,1-1-45 0 0,2 3 63 0 0,-1 0 1 0 0,1 0-1 0 0,0-1 1 0 0,1 1-1 0 0,-1-1 0 0 0,1 0 1 0 0,0 1-1 0 0,0-1 1 0 0,0 0-1 0 0,0-1 0 0 0,8 7 1 0 0,5 4-218 0 0,28 17 0 0 0,-31-22 161 0 0,1-1-70 0 0,1 0-1 0 0,0-1 1 0 0,1 0 0 0 0,28 7 0 0 0,17 8 1382 0 0,-61-20-1043 0 0,-1 0-136 0 0,0 1 0 0 0,1 0 0 0 0,-1-1 0 0 0,0 0 0 0 0,0 1 0 0 0,-1-1 0 0 0,1 1 0 0 0,0-1 0 0 0,-1 0 0 0 0,1 0 0 0 0,-1 0 0 0 0,0 0 0 0 0,0 0-1 0 0,-4 3 1 0 0,-1 1 1 0 0,1-1-33 0 0,5-4-1 0 0,0 0 0 0 0,-1 0 1 0 0,1 1-1 0 0,0-1 0 0 0,0 0 0 0 0,0 0 0 0 0,0 1 1 0 0,0-1-1 0 0,-2 3 0 0 0,1 3-43 0 0,2-5 58 0 0,-1-1-1 0 0,1 1 0 0 0,0-1 0 0 0,0 0 0 0 0,0 1 0 0 0,0-1 1 0 0,0 1-1 0 0,0-1 0 0 0,0 1 0 0 0,0-1 0 0 0,1 0 0 0 0,-1 1 1 0 0,0-1-1 0 0,1 0 0 0 0,-1 1 0 0 0,1-1 0 0 0,0 0 1 0 0,-1 0-1 0 0,1 1 0 0 0,0-1 0 0 0,0 0 0 0 0,0 0 0 0 0,0 0 1 0 0,0 0-1 0 0,0 0 0 0 0,0 0 0 0 0,0 0 0 0 0,0 0 0 0 0,0-1 1 0 0,1 1-1 0 0,0 0 0 0 0,5 3-45 0 0,0-1 1 0 0,-1 0-1 0 0,1 0 0 0 0,9 2 1 0 0,-16-5 49 0 0,27 7-156 0 0,-25-7 81 0 0,0-2 20 0 0,7-12 20 0 0,-11 8 25 0 0,2 5 6 0 0,-1-3 3 0 0,-1 1 0 0 0,1 1 0 0 0,0-1 0 0 0,-1 0-1 0 0,1 0 1 0 0,-1 0 0 0 0,0 1 0 0 0,0-1 0 0 0,0 1 0 0 0,0-1 0 0 0,0 1 0 0 0,-1 0-1 0 0,1 0 1 0 0,-1 0 0 0 0,1 0 0 0 0,-1 0 0 0 0,0 1 0 0 0,-4-3 0 0 0,-8-2-111 0 0,1 0 0 0 0,-25-5 0 0 0,19 5 28 0 0,-314-74 25 0 0,317 76 190 0 0,-1 0 1 0 0,1-2-1 0 0,1 0 1 0 0,-26-12 240 0 0,44 16-247 0 0,6-6-143 0 0,0 1 1 0 0,1 1-1 0 0,0 0 0 0 0,0 0 0 0 0,0 0 0 0 0,0 1 0 0 0,1 1 0 0 0,15-6 1 0 0,11-5-67 0 0,213-101-153 0 0,-120 60 214 0 0,-25 12-136 0 0,-35 13 41 0 0,78-38-279 0 0,-105 48 40 0 0,56-40 1 0 0,-25 7 55 0 0,78-74-1 0 0,-114 94 698 0 0,1 1-1 0 0,2 2 0 0 0,1 2 1 0 0,1 2-1 0 0,2 1 1 0 0,59-25-1 0 0,65-15 195 0 0,9-3-144 0 0,-158 60-735 0 0,33-19 1 0 0,-73 16-2420 0 0,12 10 2449 0 0,1 0-1 0 0,-1 0 1 0 0,0 1-1 0 0,0 1 1 0 0,0 0-1 0 0,-17 1 0 0 0,10 0-57 0 0,15-1 294 0 0,-258 2-1663 0 0,192-5 2199 0 0,-123-21 1 0 0,187 24-451 0 0,0-1 1 0 0,0 0 0 0 0,0 0-1 0 0,0 0 1 0 0,0 0 0 0 0,0 0-1 0 0,0-1 1 0 0,1 1 0 0 0,-1-1-1 0 0,-4-3 1 0 0,7 4-52 0 0,0 1-1 0 0,0-1 1 0 0,0 1-1 0 0,1-1 1 0 0,-1 0-1 0 0,0 1 1 0 0,0-1-1 0 0,0 1 1 0 0,0-1-1 0 0,1 1 1 0 0,-1-1-1 0 0,0 1 1 0 0,1-1 0 0 0,-1 1-1 0 0,0-1 1 0 0,1 1-1 0 0,-1-1 1 0 0,1 1-1 0 0,-1-1 1 0 0,1 1-1 0 0,0-1 1 0 0,-1 1 5 0 0,7-5 7 0 0,-1 1 0 0 0,1-1 0 0 0,0 1 0 0 0,0 1 0 0 0,0-1 0 0 0,1 1 0 0 0,-1 1 0 0 0,12-3 0 0 0,-8 1 5 0 0,134-28 620 0 0,-55 14-46 0 0,41-10 1198 0 0,231-19-1 0 0,-252 41-1463 0 0,157-15-215 0 0,40 3-156 0 0,-111 12-52 0 0,-69-4 58 0 0,123-6-12 0 0,20 7 94 0 0,488-22 262 0 0,-156-3 329 0 0,21-14-77 0 0,-397 28-531 0 0,384-43-17 0 0,-155 15-3 0 0,188-13-194 0 0,-333 29 79 0 0,17 0-714 0 0,-295 26 529 0 0,-34 6 275 0 0,1 0-1 0 0,-1-1 0 0 0,0 1 0 0 0,0-1 0 0 0,0 0 1 0 0,0 0-1 0 0,1 0 0 0 0,-1 0 0 0 0,-1-1 0 0 0,-12-5-40 0 0,-24-3 101 0 0,-78-8 0 0 0,102 16-45 0 0,-294-18 59 0 0,169 14-10 0 0,-803-28 349 0 0,611 31-295 0 0,25 0-34 0 0,138 0-68 0 0,-315-10-28 0 0,263 5-128 0 0,-182-8-299 0 0,2-16-557 0 0,350 26 761 0 0,-88-12-528 0 0,116 14 507 0 0,-1-1 0 0 0,1-2 0 0 0,-37-15 0 0 0,56 20 236 0 0,0 0-1 0 0,1 0 0 0 0,-1 0 0 0 0,1-1 0 0 0,-7-4 1 0 0,10 6 44 0 0,0 0 1 0 0,0 1 0 0 0,0-1-1 0 0,0 0 1 0 0,0 1-1 0 0,0-1 1 0 0,0 0 0 0 0,0 1-1 0 0,0-1 1 0 0,0 0-1 0 0,0 1 1 0 0,0-1 0 0 0,1 1-1 0 0,-1-1 1 0 0,0 0-1 0 0,0 1 1 0 0,1-1 0 0 0,-1 1-1 0 0,0-1 1 0 0,1 1-1 0 0,-1-1 1 0 0,0 1 0 0 0,1-1-1 0 0,0 0 1 0 0,-1 0 14 0 0,4-2 24 0 0,-1-1 0 0 0,1 0 0 0 0,0 1 0 0 0,0 0 0 0 0,0 0 1 0 0,0 0-1 0 0,0 1 0 0 0,1-1 0 0 0,0 1 0 0 0,5-2 0 0 0,52-16 367 0 0,-54 18-371 0 0,84-18 315 0 0,122-11 0 0 0,-106 18-225 0 0,30-6-27 0 0,358-42 124 0 0,-309 45-233 0 0,683-39 0 0 0,-764 52-2 0 0,209 6-573 0 0,-312-3 308 0 0,-69 14-893 0 0,-125 9 628 0 0,131-18 496 0 0,-1285 155 256 0 0,934-113 94 0 0,-3-35 100 0 0,412-12-411 0 0,-42-1 100 0 0,-59-8-1 0 0,98 8-99 0 0,1 0 0 0 0,0 0-1 0 0,-1-1 1 0 0,1 1 0 0 0,0-1 0 0 0,-8-4-1 0 0,11 6-9 0 0,0-1-1 0 0,0 1 0 0 0,1-1 0 0 0,-1 1 0 0 0,0-1 1 0 0,0 0-1 0 0,1 1 0 0 0,-1-1 0 0 0,1 0 0 0 0,-1 0 1 0 0,0 1-1 0 0,1-1 0 0 0,-1 0 0 0 0,1 0 0 0 0,0 0 1 0 0,-1 0-1 0 0,1 0 0 0 0,0 0 0 0 0,0 1 0 0 0,-1-1 1 0 0,1 0-1 0 0,0 0 0 0 0,0 0 0 0 0,0 0 0 0 0,0 0 1 0 0,0 0-1 0 0,0 0 0 0 0,0 0 0 0 0,1 0 0 0 0,-1 0 1 0 0,0 0-1 0 0,0 0 0 0 0,1 0 0 0 0,-1 1 0 0 0,0-1 1 0 0,1 0-1 0 0,0-1 0 0 0,4-6-97 0 0,0 1 1 0 0,1 1-1 0 0,0-1 0 0 0,0 1 0 0 0,0 0 1 0 0,0 0-1 0 0,12-7 0 0 0,5-2-152 0 0,27-14 0 0 0,-1 5-16 0 0,0 2 0 0 0,66-19-1 0 0,108-19 102 0 0,-128 36 181 0 0,568-131 10 0 0,-199 66 305 0 0,-430 82-265 0 0,-16 2-49 0 0,-19 5-10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0,1 0 0 0 0,-1 0 0 0 0,0 0 0 0 0,0 0 0 0 0,0 0 0 0 0,0 0 0 0 0,0 0 0 0 0,0 0 0 0 0,0 0 0 0 0,0 0 0 0 0,0 0 0 0 0,0 0 0 0 0,0 0 0 0 0,0 0 0 0 0,0 0 0 0 0,0 0 0 0 0,0 0 0 0 0,0 0 0 0 0,-9 0-13 0 0,-29 0-47 0 0,0 3 0 0 0,-1 1 1 0 0,-62 15-1 0 0,42-7 54 0 0,-144 24-66 0 0,-138 28 37 0 0,-306 59 1086 0 0,568-109-799 0 0,-215 32 1562 0 0,196-32-1132 0 0,9-4 128 0 0,86-10-542 0 0,8 0-236 0 0,413-52-637 0 0,-283 31 602 0 0,443-54-220 0 0,4 28-79 0 0,-555 46 297 0 0,15-1-96 0 0,0 1 1 0 0,67 8-1 0 0,-102-7 61 0 0,-6 0 22 0 0,0 0 0 0 0,1 0 0 0 0,-1 0 0 0 0,0 1 0 0 0,0-1-1 0 0,1 0 1 0 0,-1 0 0 0 0,0 1 0 0 0,0-1 0 0 0,1 1 0 0 0,-1-1 0 0 0,1 2-1 0 0,-2-1-43 0 0,0 0 0 0 0,-1 1 0 0 0,1-1 0 0 0,-1 0-1 0 0,0 0 1 0 0,1 0 0 0 0,-1 1 0 0 0,0-1 0 0 0,1 0 0 0 0,-2 1-1 0 0,-2 1-13 0 0,0 1 1 0 0,0-1-1 0 0,-1 0 0 0 0,1 0 0 0 0,-1-1 0 0 0,1 0 0 0 0,-1 1 0 0 0,-7 1 0 0 0,6-1 22 0 0,-51 17-160 0 0,-95 21-1 0 0,65-20 135 0 0,-356 110 108 0 0,45-13 382 0 0,-140 45 252 0 0,386-116-476 0 0,11-1 164 0 0,3 5-1 0 0,-180 94 0 0 0,306-138-310 0 0,-29 17-43 0 0,37-22-36 0 0,1 0-1 0 0,0 1 1 0 0,0 0-1 0 0,0 0 0 0 0,0 0 1 0 0,0 0-1 0 0,0 1 0 0 0,-3 4 1 0 0,6-7 12 0 0,-1 0 0 0 0,1 0 1 0 0,0 1-1 0 0,-1-1 0 0 0,1 0 1 0 0,0 0-1 0 0,0 1 0 0 0,-1-1 0 0 0,1 0 1 0 0,0 0-1 0 0,0 1 0 0 0,1-1 1 0 0,-1 0-1 0 0,0 0 0 0 0,0 1 1 0 0,1-1-1 0 0,-1 0 0 0 0,0 0 0 0 0,1 0 1 0 0,-1 1-1 0 0,1-1 0 0 0,0 0 1 0 0,-1 0-1 0 0,1 0 0 0 0,0 0 1 0 0,0 0-1 0 0,-1 0 0 0 0,1 0 1 0 0,0 0-1 0 0,0-1 0 0 0,0 1 0 0 0,1 1 1 0 0,4 2-226 0 0,-1-1 1 0 0,1 1 0 0 0,-1-1-1 0 0,13 5 1 0 0,-4-3-86 0 0,-1-1 1 0 0,1-1-1 0 0,0 0 0 0 0,15 2 1 0 0,60 0-348 0 0,-60-4 560 0 0,316 7-510 0 0,72 4 2386 0 0,-353-10-1273 0 0,33 2-67 0 0,-79-3-324 0 0,0 2-1 0 0,-1 0 1 0 0,21 7-1 0 0,-33-9-107 0 0,-1 1 0 0 0,1 0 0 0 0,-1 0-1 0 0,0 0 1 0 0,0 1 0 0 0,6 4 0 0 0,-10-7 18 0 0,0 0 0 0 0,0 0 1 0 0,1 0-1 0 0,-1 0 0 0 0,0 0 0 0 0,0 0 0 0 0,0 0 1 0 0,0 1-1 0 0,0-1 0 0 0,0 0 0 0 0,0 0 0 0 0,0 0 0 0 0,0 0 1 0 0,1 0-1 0 0,-1 0 0 0 0,0 0 0 0 0,0 0 0 0 0,0 1 1 0 0,0-1-1 0 0,0 0 0 0 0,0 0 0 0 0,0 0 0 0 0,0 0 0 0 0,0 0 1 0 0,0 0-1 0 0,0 0 0 0 0,0 1 0 0 0,0-1 0 0 0,0 0 1 0 0,0 0-1 0 0,0 0 0 0 0,0 0 0 0 0,0 0 0 0 0,0 0 1 0 0,0 1-1 0 0,0-1 0 0 0,0 0 0 0 0,0 0 0 0 0,0 0 0 0 0,-1 0 1 0 0,1 0-1 0 0,0 0 0 0 0,0 0 0 0 0,0 1 0 0 0,-3 3-36 0 0,1 1-1 0 0,-1 0 0 0 0,-1-1 1 0 0,1 0-1 0 0,0 0 0 0 0,-1 0 1 0 0,0 0-1 0 0,0 0 0 0 0,0-1 1 0 0,-7 4-1 0 0,-8 6-83 0 0,-25 10 1 0 0,26-14 70 0 0,-99 51-33 0 0,-196 71-1 0 0,234-104 84 0 0,-321 119 43 0 0,324-116 248 0 0,-82 38 615 0 0,156-67-865 0 0,6-1-128 0 0,20 0-22 0 0,-1 0 1 0 0,1-1 0 0 0,44-9-1 0 0,74-25-221 0 0,-89 20 246 0 0,192-45-1970 0 0,-160 40-10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 1 2303 0 0,'-31'10'200'0'0,"13"0"-200"0"0,-2 0 0 0 0,4 3 0 0 0,1-2 352 0 0,6-4 24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2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1 157 2759 0 0,'34'-29'120'0'0,"-14"11"32"0"0,-1-4-152 0 0,-5 2 0 0 0,-5 2 0 0 0,-5 0 0 0 0,-6 1 0 0 0,-9 3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9:55.1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932 341 4375 0 0,'-12'-4'80'0'0,"-1"1"1"0"0,1 1-1 0 0,-1 0 0 0 0,0 1 0 0 0,-16 0 0 0 0,-66 7 550 0 0,24-1 273 0 0,-31 2-119 0 0,56-3-610 0 0,1-2 0 0 0,-62-4 0 0 0,71-4-179 0 0,22 4-172 0 0,-28-3-1 0 0,41 5 150 0 0,1 0 0 0 0,-1 0 0 0 0,0-1 0 0 0,0 1 0 0 0,0-1 0 0 0,0 1 0 0 0,1 0 0 0 0,-1-1 0 0 0,0 0 0 0 0,0 1 0 0 0,1-1 0 0 0,-1 1-1 0 0,0-1 1 0 0,1 0 0 0 0,-1 1 0 0 0,1-1 0 0 0,-1-1 0 0 0,33-10-12 0 0,0 2 1 0 0,1 1-1 0 0,66-9 0 0 0,-15 7 59 0 0,66-10 26 0 0,264-46 227 0 0,-299 50 91 0 0,0-5 0 0 0,116-39-1 0 0,-155 31-285 0 0,-63 24-78 0 0,-11 6 149 0 0,-4-4 133 0 0,2 3-264 0 0,0 1 1 0 0,0-1 0 0 0,0 1 0 0 0,-1-1-1 0 0,1 1 1 0 0,0-1 0 0 0,0 1 0 0 0,-1-1-1 0 0,1 1 1 0 0,0-1 0 0 0,0 1 0 0 0,-1 0 0 0 0,1-1-1 0 0,0 1 1 0 0,-1-1 0 0 0,1 1 0 0 0,-2-1-1 0 0,-7-4 53 0 0,0 1 0 0 0,0 0 0 0 0,-1 0 0 0 0,0 1 0 0 0,1 0 0 0 0,-1 1 0 0 0,-1 0 0 0 0,1 1 0 0 0,-16-1 0 0 0,-12 2-147 0 0,-47 6 1 0 0,-355 20 369 0 0,17-3-786 0 0,235-8-928 0 0,-127-8-2354 0 0,275-11 3040 0 0,25 3 375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2.5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333 1012 919 0 0,'-332'72'4393'0'0,"341"-67"-3836"0"0,-7-5-747 0 0,9 4 171 0 0,1 0 0 0 0,-1-2 0 0 0,1 1 0 0 0,0-2 0 0 0,18 1 0 0 0,63-4 191 0 0,-46 0-10 0 0,986-58 3118 0 0,-557 27-2144 0 0,-234 19-754 0 0,174-12 56 0 0,1247-78-110 0 0,-852 56-400 0 0,-279 16 608 0 0,3-8 911 0 0,-435 31-1285 0 0,146-22 37 0 0,-237 27-199 0 0,-10 0-1 0 0,-9 0-10 0 0,10 4 9 0 0,-23-8-69 0 0,1 1 0 0 0,-1 2 0 0 0,-1 0 1 0 0,-41-3-1 0 0,-98 6-161 0 0,-317 11-168 0 0,-79 11 332 0 0,-112 0 72 0 0,-487-68-4 0 0,1104 43 10 0 0,-146-16-57 0 0,5-17-174 0 0,180 35 229 0 0,0-2 0 0 0,-1 0 0 0 0,2-1 0 0 0,-1 0 0 0 0,1-2 0 0 0,0 1 0 0 0,-21-17 0 0 0,33 23 92 0 0,3 0-88 0 0,-1 1 0 0 0,0-1 0 0 0,1 0 0 0 0,-1 1 1 0 0,1-1-1 0 0,-1 0 0 0 0,0 0 0 0 0,1 1 0 0 0,0-1 0 0 0,-1 1 1 0 0,1-1-1 0 0,-1 0 0 0 0,1 1 0 0 0,0-1 0 0 0,-1 1 0 0 0,1 0 1 0 0,0-1-1 0 0,-1 1 0 0 0,2-1 0 0 0,16-6 62 0 0,7 0 25 0 0,38-5 0 0 0,-19 4-46 0 0,379-55-38 0 0,3 20 43 0 0,-368 37-37 0 0,718-47 595 0 0,89 15-42 0 0,148-5-1140 0 0,-758 33 68 0 0,406-26-434 0 0,-339 3 1650 0 0,-248 27-746 0 0,110-12-176 0 0,-141 12 162 0 0,0-2 1 0 0,50-17-1 0 0,-45 7 189 0 0,-21 8 6 0 0,31-8 0 0 0,-49 16-171 0 0,0-1-1 0 0,14-5 1 0 0,-20 6 7 0 0,0 1 0 0 0,-1 0 0 0 0,1 1 0 0 0,0-1 0 0 0,0 0-1 0 0,-1 1 1 0 0,5-1 0 0 0,297-5-307 0 0,-233 6 370 0 0,-34 0-35 0 0,59 1 183 0 0,140-18 1 0 0,-209 14-213 0 0,0 0-1 0 0,0 2 1 0 0,-1 1-1 0 0,1 1 0 0 0,0 1 1 0 0,34 8-1 0 0,-4 5-51 0 0,-46-11 75 0 0,-11-4-10 0 0,0 0 0 0 0,0 0-1 0 0,0 0 1 0 0,0 0 0 0 0,0 0 0 0 0,0 0-1 0 0,0 0 1 0 0,0 0 0 0 0,0 0 0 0 0,0 0 0 0 0,0 0-1 0 0,0 0 1 0 0,1 0 0 0 0,-1 0 0 0 0,0 0 0 0 0,0 0-1 0 0,0 0 1 0 0,0 0 0 0 0,0 0 0 0 0,0 0-1 0 0,0 0 1 0 0,0 0 0 0 0,0 1 0 0 0,0-1 0 0 0,0 0-1 0 0,0 0 1 0 0,0 0 0 0 0,0 0 0 0 0,0 0-1 0 0,0 0 1 0 0,0 0 0 0 0,0 0 0 0 0,0 0 0 0 0,0 0-1 0 0,0 0 1 0 0,0 1 0 0 0,0-1 0 0 0,0 0 0 0 0,0 0-1 0 0,0 0 1 0 0,0 0 0 0 0,0 0 0 0 0,0 0-1 0 0,0 0 1 0 0,0 0 0 0 0,0 0 0 0 0,0 0 0 0 0,0 0-1 0 0,0 1 1 0 0,0-1 0 0 0,0 0 0 0 0,0 0 0 0 0,0 0-1 0 0,0 0 1 0 0,0 0 0 0 0,-1 0 0 0 0,1 0-1 0 0,0 0 1 0 0,0 0 0 0 0,0 0 0 0 0,0 0 0 0 0,0 0-1 0 0,0 0 1 0 0,0 0 0 0 0,0 0 0 0 0,0 0 0 0 0,0 0-1 0 0,-6 6 6 0 0,0 0 0 0 0,0 0 0 0 0,-1 0 0 0 0,1-1 0 0 0,-1 0-1 0 0,0-1 1 0 0,0 0 0 0 0,-1 0 0 0 0,1 0 0 0 0,-1-1 0 0 0,-13 4 0 0 0,-13 2-12 0 0,-52 7 1 0 0,65-13 9 0 0,-469 86-4 0 0,278-50 0 0 0,-648 166 0 0 0,674-155 0 0 0,-224 62 0 0 0,107-31 0 0 0,35-9 0 0 0,-348 86 29 0 0,-102 29 6 0 0,683-177-35 0 0,15-5 0 0 0,-29 12 0 0 0,33-9 11 0 0,14-7 20 0 0,4 0-178 0 0,2 1 125 0 0,-1 0-1 0 0,1-1 1 0 0,0 0 0 0 0,0 1-1 0 0,0-2 1 0 0,0 1 0 0 0,0 0-1 0 0,7-1 1 0 0,38-1 21 0 0,-35 0-4 0 0,52-5 35 0 0,68-15 1 0 0,64-24 74 0 0,-36 8-63 0 0,635-101 102 0 0,-571 109-56 0 0,-17 3-32 0 0,705-106 83 0 0,-776 111-90 0 0,268-47-45 0 0,-33 14-145 0 0,-45 6 70 0 0,-269 38 67 0 0,-27 3-18 0 0,-15 3 12 0 0,0 0-1 0 0,20-1 1 0 0,-34 5 139 0 0,-6 1-53 0 0,-276 36-226 0 0,22-5 84 0 0,0 24 66 0 0,42-8 0 0 0,-234 60 0 0 0,334-76 1 0 0,-60 20-18 0 0,162-48-63 0 0,11-3-29 0 0,38 3-446 0 0,22-10 605 0 0,0-2-1 0 0,61-16 1 0 0,-43 7 81 0 0,415-58 144 0 0,-349 56-246 0 0,-62 8-89 0 0,-1 4 0 0 0,1 3 0 0 0,81 8 0 0 0,-160-5 60 0 0,1 1 0 0 0,-1 1 0 0 0,0-1 0 0 0,0 0 0 0 0,0 0 0 0 0,0 0 0 0 0,0 1 0 0 0,0-1 0 0 0,0 0 0 0 0,1 1 0 0 0,-1-1 0 0 0,1 2 0 0 0,-1-2-2 0 0,-1 1 0 0 0,0 0 0 0 0,1 0 0 0 0,-1-1 0 0 0,0 1 0 0 0,0 0 0 0 0,0 0 0 0 0,0 0 0 0 0,0-1 0 0 0,0 1 0 0 0,0 0 0 0 0,0 0 0 0 0,0 0 0 0 0,0-1 0 0 0,0 1 1 0 0,0 0-1 0 0,-1 0 0 0 0,1-1 0 0 0,0 1 0 0 0,-1 0 0 0 0,1 0 0 0 0,0-1 0 0 0,-1 1 0 0 0,1 0 0 0 0,-1-1 0 0 0,1 1 0 0 0,-1-1 0 0 0,1 1 0 0 0,-1-1 0 0 0,0 2 0 0 0,-22 18-17 0 0,-62 28 14 0 0,20-12-196 0 0,63-35 81 0 0,12 3-1358 0 0,-2-2 1354 0 0,0-1 0 0 0,0 1 1 0 0,0-1-1 0 0,1-1 0 0 0,-1 0 0 0 0,0 0 0 0 0,12-2 0 0 0,70-14 20 0 0,-65 10 166 0 0,-13 3-38 0 0,221-39 600 0 0,-216 41 493 0 0,-19 4-957 0 0,-1 1-157 0 0,-1 1 0 0 0,1-1 0 0 0,-1 0 0 0 0,-1 0 0 0 0,1 0 0 0 0,0 0 0 0 0,-1-1 0 0 0,0 0 0 0 0,0 0 0 0 0,0 0 0 0 0,-8 3 0 0 0,-10 3-18 0 0,-34 8 0 0 0,29-9-12 0 0,-597 149-48 0 0,170-53 75 0 0,276-61 0 0 0,-178 24 0 0 0,175-36 0 0 0,-27 9 0 0 0,-44 9 0 0 0,170-32 20 0 0,-116 40 0 0 0,196-56-136 0 0,6 1-134 0 0,1 0 197 0 0,1 1 0 0 0,1-1 1 0 0,-1 0-1 0 0,0 0 0 0 0,1 0 1 0 0,-1-1-1 0 0,0 0 0 0 0,1 0 1 0 0,6 0-1 0 0,57-1-239 0 0,-69 0 291 0 0,322-31-102 0 0,-82 4 232 0 0,-98 17-22 0 0,106-10 130 0 0,180-5 307 0 0,-408 25-490 0 0,0 2-1 0 0,-1 0 0 0 0,1 1 1 0 0,0 1-1 0 0,31 11 0 0 0,-49-14 11 0 0,-5 0-10 0 0,-6 4-73 0 0,0 0 0 0 0,0-1 0 0 0,0-1 1 0 0,-20 5-1 0 0,-44 5-50 0 0,30-6 48 0 0,-735 88-25 0 0,625-80 49 0 0,-663 35 662 0 0,622-42-501 0 0,-1097 32 185 0 0,1251-40-346 0 0,-944 8-3 0 0,951-9-9 0 0,-91-4 7 0 0,97 3-165 0 0,1-1 0 0 0,-41-11 0 0 0,65 13 39 0 0,5 0-122 0 0,18-5 183 0 0,0 1 1 0 0,1 0-1 0 0,-1 2 1 0 0,1 0-1 0 0,22 1 1 0 0,18-2-11 0 0,550-34-175 0 0,145 32 198 0 0,-516 10 54 0 0,322 12 0 0 0,-387-13-44 0 0,-103-4 0 0 0,-70 1-72 0 0,-5 0 99 0 0,1 0 0 0 0,0 0 0 0 0,-1 0 0 0 0,1 0 0 0 0,-1 0 0 0 0,1 0 0 0 0,-1-1 0 0 0,1 1 0 0 0,-2-1 0 0 0,-7-2-17 0 0,-160-15-27 0 0,-4 13 30 0 0,85 4 27 0 0,-15-1 30 0 0,-577-3 538 0 0,413 9-436 0 0,-274 8-62 0 0,391-6-51 0 0,-127 6 158 0 0,2 19-105 0 0,259-28-137 0 0,0 0-263 0 0,1-1 1 0 0,-32 2-1 0 0,96-3-207 0 0,65-4-1 0 0,50-15 384 0 0,-73 8 151 0 0,279-38 448 0 0,-33 3 210 0 0,478-57 35 0 0,-514 51-1091 0 0,-2-1-154 0 0,-138 27-995 0 0,-156 24 1183 0 0,-7 1 234 0 0,-21-4 131 0 0,0 1-1 0 0,0 2 0 0 0,-34 2 1 0 0,-77 11 19 0 0,123-11-12 0 0,-407 37 351 0 0,88-14 709 0 0,17 0-204 0 0,-279 21 170 0 0,13 0-555 0 0,515-41-460 0 0,-39 3 18 0 0,-138-9-1 0 0,232 1-74 0 0,0 0-1 0 0,-14-5 1 0 0,20 5-65 0 0,31-11-773 0 0,-4 3 506 0 0,0 1 1 0 0,35-7 0 0 0,-17 4 164 0 0,432-85-666 0 0,442 2 1360 0 0,-850 91-358 0 0,285-9 618 0 0,-256 14-414 0 0,157 21 0 0 0,-234-20-321 0 0,0 1 0 0 0,0 0 0 0 0,-1 0 0 0 0,1 2 0 0 0,24 12 0 0 0,-38-16-105 0 0,-5 1-4 0 0,-2 1 80 0 0,0 0 0 0 0,-1 0 0 0 0,1-1 0 0 0,0 1 0 0 0,-1-1-1 0 0,0 0 1 0 0,0 0 0 0 0,0-1 0 0 0,0 1 0 0 0,-1-1 0 0 0,-6 2-1 0 0,-12 2-40 0 0,-33 5 0 0 0,55-10 57 0 0,-361 45-68 0 0,294-38 87 0 0,-468 23 802 0 0,321-23-407 0 0,96-3-165 0 0,-533 31 228 0 0,-507 51-457 0 0,813-75-1178 0 0,385-23-31 0 0,-1 3 810 0 0,1 2 0 0 0,39-2 0 0 0,-20 2 322 0 0,732-85 980 0 0,-554 62-503 0 0,57-5-3 0 0,277-18 227 0 0,377 8-188 0 0,-112 60-399 0 0,-613-6-52 0 0,97 7-28 0 0,-4 27-259 0 0,-309-44 278 0 0,55 15-92 0 0,-52-13 73 0 0,-1 0 0 0 0,0 1-1 0 0,0 0 1 0 0,0 1 0 0 0,9 5-1 0 0,-14-7-6 0 0,-3-2 53 0 0,0 1 1 0 0,0 0-1 0 0,0 0 0 0 0,0 0 1 0 0,0 0-1 0 0,0-1 1 0 0,0 1-1 0 0,0-1 1 0 0,-1 1-1 0 0,0 0 1 0 0,1-1 2 0 0,-14 5 41 0 0,0-1 1 0 0,0-1 0 0 0,0-1-1 0 0,0 0 1 0 0,0-1 0 0 0,-21 0-1 0 0,-11 0 10 0 0,-218 16 127 0 0,-764 59 238 0 0,3 36-238 0 0,4 24-131 0 0,943-126-72 0 0,-441 70-8 0 0,341-51-38 0 0,-307 71 37 0 0,384-76-16 0 0,-58 15-152 0 0,139-33-213 0 0,-29 3 0 0 0,56-6-451 0 0,-5-2 795 0 0,0-1-1 0 0,0 0 1 0 0,2 0-1 0 0,2 0-64 0 0,29 2-56 0 0,1-2 1 0 0,0-2 0 0 0,-1-1-1 0 0,35-7 1 0 0,-22 3 353 0 0,564-72 989 0 0,-1 13-721 0 0,-555 61-424 0 0,766-47 333 0 0,-1 36-194 0 0,-613 16-211 0 0,209 27 0 0 0,-398-25-94 0 0,-1 1 1 0 0,0 0-1 0 0,0 1 0 0 0,19 8 0 0 0,-32-10-205 0 0,-5 1 13 0 0,1-1 299 0 0,-1 0 1 0 0,0 0-1 0 0,0 0 1 0 0,0 0 0 0 0,0 0-1 0 0,0 0 1 0 0,0-1 0 0 0,0 1-1 0 0,-1 0 1 0 0,1 0-1 0 0,-1-1 1 0 0,1 1 0 0 0,-1-1-1 0 0,0 0 1 0 0,1 1-1 0 0,-1-1 1 0 0,0 0 0 0 0,0 0-1 0 0,0 0 1 0 0,0 0-1 0 0,-4 1 1 0 0,-5 2-64 0 0,-1-1 1 0 0,-23 3-1 0 0,29-5 82 0 0,-419 46 1017 0 0,310-37-894 0 0,-567 14 1011 0 0,555-23-885 0 0,-660 17 444 0 0,214-3-681 0 0,58-11 64 0 0,336-4 0 0 0,167 0-63 0 0,5-1-21 0 0,0 1-1 0 0,1 0 0 0 0,-1 1 1 0 0,0 0-1 0 0,-11 3 1 0 0,16-4-194 0 0,6 2-298 0 0,18 9 330 0 0,0-2 0 0 0,1-1 0 0 0,0 0 0 0 0,43 7 0 0 0,102 8 22 0 0,-142-21 202 0 0,258 21 467 0 0,-123-11-328 0 0,72 5-32 0 0,207 19 112 0 0,-174-12-158 0 0,418 48 210 0 0,-604-62-319 0 0,210 37-22 0 0,-274-44-16 0 0,-1 1 0 0 0,1 1 1 0 0,24 12-1 0 0,-36-15-83 0 0,-7 0-179 0 0,-2 2 255 0 0,0-1 0 0 0,0 1 0 0 0,0-1 1 0 0,0 0-1 0 0,-1-1 0 0 0,1 1 1 0 0,-1-1-1 0 0,-9 2 0 0 0,-54 8-111 0 0,48-9 147 0 0,-413 41-84 0 0,-5-25 360 0 0,94-6 48 0 0,196-5-327 0 0,-498 30 208 0 0,2 35 113 0 0,629-71-324 0 0,-53 12 18 0 0,63-13-56 0 0,1 1 1 0 0,-1 0-1 0 0,1 0 1 0 0,0 0 0 0 0,-1 1-1 0 0,1 0 1 0 0,0 0-1 0 0,1 0 1 0 0,-7 6 0 0 0,11-9 50 0 0,0 0 0 0 0,0 0 0 0 0,-1 0 0 0 0,1 0 0 0 0,0 0 1 0 0,0 0-1 0 0,0 0 0 0 0,0 0 0 0 0,0 0 0 0 0,0 0 0 0 0,0 0 0 0 0,0 0 0 0 0,0 0 1 0 0,0 0-1 0 0,0 0 0 0 0,0 1 0 0 0,0-1 0 0 0,0 0 0 0 0,0 0 0 0 0,0 0 1 0 0,0 0-1 0 0,0 0 0 0 0,0 0 0 0 0,0 0 0 0 0,0 0 0 0 0,0 0 0 0 0,0 0 1 0 0,0 1-1 0 0,0-1 0 0 0,0 0 0 0 0,0 0 0 0 0,0 0 0 0 0,0 0 0 0 0,0 0 1 0 0,0 0-1 0 0,0 0 0 0 0,0 0 0 0 0,0 0 0 0 0,0 0 0 0 0,0 0 0 0 0,0 1 1 0 0,0-1-1 0 0,0 0 0 0 0,0 0 0 0 0,0 0 0 0 0,0 0 0 0 0,1 0 0 0 0,-1 0 1 0 0,0 0-1 0 0,0 0 0 0 0,0 0 0 0 0,0 0 0 0 0,0 0 0 0 0,0 0 0 0 0,0 0 1 0 0,0 0-1 0 0,3 3-88 0 0,0-1 0 0 0,1 0 0 0 0,-1 1 0 0 0,0-1 0 0 0,1-1 0 0 0,-1 1 0 0 0,1 0 0 0 0,0-1 1 0 0,0 0-1 0 0,5 2 0 0 0,47 4-424 0 0,-41-5 395 0 0,55 3-216 0 0,124-7-1 0 0,73-23 808 0 0,-99 7-227 0 0,1019-64 1612 0 0,198 84-1990 0 0,-1298 4-361 0 0,139 27 0 0 0,-177-20 135 0 0,-44-11 298 0 0,-1 0 0 0 0,0 0 0 0 0,0 0 0 0 0,0 0 0 0 0,0 1 0 0 0,0 0 0 0 0,0-1 0 0 0,4 6 0 0 0,-7-7 44 0 0,0 0-1 0 0,0 0 0 0 0,-1 0 0 0 0,1-1 0 0 0,0 1 1 0 0,-1 1-1 0 0,1-1 0 0 0,0 0 0 0 0,-1 0 0 0 0,0 0 1 0 0,1 0-1 0 0,-1 0 0 0 0,1 0 0 0 0,-1 1 0 0 0,0-1 1 0 0,0 0-1 0 0,0 0 0 0 0,0 0 0 0 0,0 1 0 0 0,0-1 1 0 0,0 0-1 0 0,0 0 0 0 0,0 0 0 0 0,-1 0 0 0 0,1 1 1 0 0,0-1-1 0 0,-1 0 0 0 0,1 0 0 0 0,-1 0 0 0 0,0 0 1 0 0,1 0-1 0 0,-1 0 0 0 0,0 1 0 0 0,-3 2-46 0 0,1 0-1 0 0,-1-1 0 0 0,1 1 0 0 0,-1-1 1 0 0,0 0-1 0 0,-8 5 0 0 0,-3 1-46 0 0,-1-2 0 0 0,0 1-1 0 0,0-2 1 0 0,-24 6-1 0 0,-72 13 85 0 0,83-19 29 0 0,-676 92 1322 0 0,-103-15 471 0 0,304-33-1232 0 0,106-11-355 0 0,-305 33-100 0 0,576-57-101 0 0,-308 46-143 0 0,415-57 127 0 0,-23 5-389 0 0,58 0-372 0 0,-1-3 601 0 0,0-2-1 0 0,0 0 1 0 0,1-1-1 0 0,22 3 0 0 0,65-2-282 0 0,208-13 279 0 0,-168 2 309 0 0,1793-20 1383 0 0,-1415 44-3710 0 0,-423-10-710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3.5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5432 0 3223 0 0,'-154'30'720'0'0,"-262"17"-1"0"0,167-30 1988 0 0,-144 7-289 0 0,-38-6-986 0 0,177-3-840 0 0,-263 22 83 0 0,334-20-594 0 0,-317 38-33 0 0,374-37-41 0 0,-233 37-376 0 0,351-53 330 0 0,-91 20-379 0 0,89-19 249 0 0,-1 1 0 0 0,1 0 0 0 0,0 0 0 0 0,0 1 0 0 0,0 1 0 0 0,-16 11 0 0 0,15-6-429 0 0,10-6-11 0 0,2-2 501 0 0,0 0 0 0 0,0 0 0 0 0,0-1 0 0 0,0 1 0 0 0,0 0 0 0 0,1-1 0 0 0,-1 1 0 0 0,1-1 0 0 0,0 1 0 0 0,0-1 0 0 0,0 0 0 0 0,3 4 0 0 0,0-2-34 0 0,1-1 0 0 0,-1 1 0 0 0,0-1 0 0 0,1 0 1 0 0,9 4-1 0 0,5 0-51 0 0,1-1 0 0 0,33 6 0 0 0,-51-11 190 0 0,313 42 28 0 0,6-19 276 0 0,64 7 203 0 0,-383-31-495 0 0,605 74 2644 0 0,-590-71-2838 0 0,22 6 0 0 0,-36-8-99 0 0,-13 6-476 0 0,2-3 642 0 0,0 0-1 0 0,-1 0 0 0 0,1 0 1 0 0,0-1-1 0 0,-1-1 0 0 0,-12 4 1 0 0,-60 7 75 0 0,39-7 166 0 0,-159 29 452 0 0,-227 30 851 0 0,-63-15 185 0 0,187-23-934 0 0,49-6-285 0 0,-201 17-60 0 0,-3 1-160 0 0,203-18-96 0 0,-69 7-11 0 0,303-26-68 0 0,-1 0-111 0 0,0 1 0 0 0,1 0 0 0 0,-34 11 1 0 0,53-13-146 0 0,8 7-478 0 0,-2-3 626 0 0,1-1 0 0 0,-1 0 0 0 0,1 0 1 0 0,0 0-1 0 0,0 0 0 0 0,1-1 1 0 0,-1 0-1 0 0,1 0 0 0 0,-1 0 0 0 0,12 3 1 0 0,8 2-326 0 0,40 7 0 0 0,-62-15 418 0 0,335 45-856 0 0,-236-35 774 0 0,819 63 920 0 0,-735-65-603 0 0,-48-4-1003 0 0,147 25-1 0 0,-258-24-41 0 0,39 13 0 0 0,-65-17 790 0 0,-1-1-1 0 0,1 0 0 0 0,0 0 0 0 0,-1 0 1 0 0,1 0-1 0 0,-1 1 0 0 0,1-1 1 0 0,-1 0-1 0 0,1 1 0 0 0,-1-1 0 0 0,1 0 1 0 0,-1 1-1 0 0,1-1 0 0 0,-1 1 0 0 0,0-1 1 0 0,1 0-1 0 0,-1 1 0 0 0,0-1 0 0 0,1 1 1 0 0,-1-1-1 0 0,0 1 0 0 0,1 0 0 0 0,-1 1-99 0 0,1-2 127 0 0,-1 0 1 0 0,0 0-1 0 0,0 0 0 0 0,0 0 1 0 0,0 0-1 0 0,0 0 0 0 0,0 0 0 0 0,0 1 1 0 0,0-1-1 0 0,0 0 0 0 0,0 0 1 0 0,0 0-1 0 0,1 0 0 0 0,-1 0 1 0 0,0 0-1 0 0,0 0 0 0 0,0 1 1 0 0,0-1-1 0 0,0 0 0 0 0,0 0 0 0 0,0 0 1 0 0,0 0-1 0 0,0 0 0 0 0,0 0 1 0 0,0 1-1 0 0,0-1 0 0 0,0 0 1 0 0,0 0-1 0 0,-1 0 0 0 0,1 0 0 0 0,0 0 1 0 0,0 0-1 0 0,0 1 0 0 0,0-1 1 0 0,0 0-1 0 0,0 0 0 0 0,0 0 1 0 0,0 0-1 0 0,0 0 0 0 0,0 0 0 0 0,-1 0 1 0 0,-2 4-29 0 0,0 0 0 0 0,0 0 0 0 0,-1 0 0 0 0,1 0 0 0 0,-1-1 0 0 0,0 0 0 0 0,-1 0 0 0 0,1 0 0 0 0,0 0 0 0 0,-1-1 0 0 0,1 1 0 0 0,-1-1 0 0 0,0-1 0 0 0,0 1 0 0 0,-6 1 0 0 0,-15 3 475 0 0,-44 6 1 0 0,54-10-377 0 0,-430 34 5989 0 0,258-26-4473 0 0,-588 25-376 0 0,537-26-1293 0 0,216-8-146 0 0,-44 8 1 0 0,65-8 63 0 0,3 1-65 0 0,0 1 192 0 0,0 0 0 0 0,0-1 0 0 0,1 1-1 0 0,-1-1 1 0 0,1 0 0 0 0,0 1 0 0 0,-1-1 0 0 0,1 0 0 0 0,0 0 0 0 0,0 0 0 0 0,0 0 0 0 0,5 2 0 0 0,1 2-54 0 0,1 0 1 0 0,0-1 0 0 0,0 0 0 0 0,1-1-1 0 0,-1 0 1 0 0,19 5 0 0 0,64 10-77 0 0,-67-15 203 0 0,481 57 406 0 0,-22-56-1374 0 0,-449-7 281 0 0,-54 2-1708 0 0,-197 13 972 0 0,72-3 1463 0 0,72-6 143 0 0,-213 14 1447 0 0,163-5-665 0 0,-355 42 213 0 0,452-52-1288 0 0,1 1 1 0 0,0 2-1 0 0,-37 12 0 0 0,59-17-103 0 0,8 7-556 0 0,-1-4 707 0 0,0 0-1 0 0,0 0 1 0 0,0 0 0 0 0,0 0-1 0 0,1-1 1 0 0,-1 0-1 0 0,1 0 1 0 0,0-1 0 0 0,0 1-1 0 0,0-1 1 0 0,0 0-1 0 0,6 0 1 0 0,14 3-166 0 0,49 4 0 0 0,170-2 203 0 0,-136-5 0 0 0,194-1-709 0 0,-152-2 248 0 0,-72 1-97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4.0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1413 3 1375 0 0,'-2'0'66'0'0,"-10"1"-53"0"0,0 0 0 0 0,0-1 0 0 0,-16-2 1 0 0,-11 0 251 0 0,-168 5 6562 0 0,-276 25-3422 0 0,104 23-2495 0 0,229-15-836 0 0,145-34-85 0 0,-1 0-1 0 0,1 0 0 0 0,0 0 1 0 0,0 0-1 0 0,0 1 0 0 0,0 0 1 0 0,-7 5-1 0 0,11-7 4 0 0,1-1 1 0 0,-1 1-1 0 0,1-1 1 0 0,-1 1-1 0 0,1-1 1 0 0,0 1-1 0 0,-1-1 1 0 0,1 1-1 0 0,-1-1 1 0 0,1 1-1 0 0,0-1 1 0 0,0 1-1 0 0,-1 0 1 0 0,1-1-1 0 0,0 1 1 0 0,0 0-1 0 0,0-1 1 0 0,0 2-1 0 0,-1 0-18 0 0,1 4-89 0 0,2-2 93 0 0,-1 0 0 0 0,1 0 0 0 0,0 0-1 0 0,0 0 1 0 0,0 0 0 0 0,0 0 0 0 0,1-1 0 0 0,0 1 0 0 0,0-1-1 0 0,0 1 1 0 0,0-1 0 0 0,0 0 0 0 0,0 0 0 0 0,1-1 0 0 0,-1 1 0 0 0,1-1-1 0 0,6 4 1 0 0,7 2-3 0 0,1-1 0 0 0,0 0 1 0 0,1-2-1 0 0,37 8 0 0 0,79 1 210 0 0,-118-12-142 0 0,202 0 236 0 0,-113-4-192 0 0,125-6-77 0 0,134 5-300 0 0,-357 3 277 0 0,20 5-17 0 0,-33-5 88 0 0,0-1 0 0 0,0 2 0 0 0,0-1 0 0 0,0 0 0 0 0,-9 3-1 0 0,-7 0 41 0 0,-133 6 31 0 0,72-5-130 0 0,60-3-3 0 0,-262 19 76 0 0,3 21-148 0 0,-60 1 39 0 0,303-39 0 0 0,-26-3-1003 0 0,135-9 977 0 0,98-25 1 0 0,71-32-797 0 0,-82 20-591 0 0,-87 26 228 0 0,3 0-1840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5.6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1687 88 2303 0 0,'-426'0'3656'0'0,"155"-2"-1401"0"0,-338-11-94 0 0,571 11-2016 0 0,-50-4 693 0 0,-159 11 1 0 0,247-5-844 0 0,0 0 0 0 0,-1 0 1 0 0,1 0-1 0 0,0 0 1 0 0,0 0-1 0 0,-1 0 1 0 0,1 0-1 0 0,0 0 0 0 0,-1 0 1 0 0,1 0-1 0 0,0 0 1 0 0,0 0-1 0 0,-1 0 0 0 0,1 0 1 0 0,0 0-1 0 0,0 0 1 0 0,-1 0-1 0 0,1 0 1 0 0,0 1-1 0 0,0-1 0 0 0,-1 0 1 0 0,1 0-1 0 0,0 0 1 0 0,0 0-1 0 0,0 1 0 0 0,-1-1 1 0 0,1 0-1 0 0,0 0 1 0 0,0 1-1 0 0,0-1 1 0 0,0 0-1 0 0,0 0 0 0 0,-1 1 1 0 0,1-1-1 0 0,8 8-133 0 0,23 8-86 0 0,-26-13 181 0 0,19 7-97 0 0,0-1 0 0 0,37 10 0 0 0,55 5 90 0 0,-79-17 24 0 0,285 42 111 0 0,-84-14 145 0 0,359 25 140 0 0,2-46-131 0 0,-571-14-243 0 0,192-2 166 0 0,108 2 396 0 0,-193 4 1400 0 0,-139-4-1877 0 0,-263 18-139 0 0,138-7-43 0 0,51-5 45 0 0,-591 55 0 0 0,434-37 106 0 0,-184 29 68 0 0,339-37-112 0 0,-95 21 29 0 0,142-28-29 0 0,0 1 0 0 0,2 2 0 0 0,-37 19-1 0 0,54-22-5 0 0,13-9 0 0 0,1 1 0 0 0,-1-1 0 0 0,1 1 0 0 0,-1-1 0 0 0,1 1 0 0 0,0-1 0 0 0,-1 1 0 0 0,1 0 0 0 0,-1-1 0 0 0,1 1 0 0 0,0-1 0 0 0,0 1 0 0 0,-1 0 0 0 0,1-1 0 0 0,0 1 0 0 0,0 0 0 0 0,0 0 0 0 0,0 2-10 0 0,0-1 0 0 0,1 0 0 0 0,0 0 0 0 0,-1 0 0 0 0,1 0 0 0 0,0 0 0 0 0,0 0-1 0 0,0 0 1 0 0,0 0 0 0 0,0 0 0 0 0,1-1 0 0 0,-1 1 0 0 0,1 0 0 0 0,-1-1 0 0 0,1 1 0 0 0,-1-1 0 0 0,1 1-1 0 0,0-1 1 0 0,2 2 0 0 0,4 2-59 0 0,0 0-1 0 0,1-1 1 0 0,11 5-1 0 0,2-1-11 0 0,0-2-1 0 0,0-1 1 0 0,43 6-1 0 0,73-3-97 0 0,208-14 110 0 0,-1-18-52 0 0,-47 2-8 0 0,255-18-1199 0 0,-477 38 1376 0 0,-52 2 603 0 0,-87-7 576 0 0,-469 3-537 0 0,238 11-650 0 0,41-1-8 0 0,148-5-32 0 0,-134-4 0 0 0,206-2-90 0 0,31 5 20 0 0,2-3-64 0 0,2-1 126 0 0,0 0 0 0 0,0 0 0 0 0,1 0 0 0 0,-1 1 1 0 0,1-1-1 0 0,0 0 0 0 0,0 1 0 0 0,0 0 0 0 0,0 0 0 0 0,1 0 1 0 0,0 0-1 0 0,6-4 0 0 0,9-5-22 0 0,24-12 0 0 0,107-44 30 0 0,-55 25 0 0 0,129-71-534 0 0,-182 89 352 0 0,-1-1 0 0 0,-2-3 1 0 0,42-38-1 0 0,-66 52-43 0 0,1 2-228 0 0,20-26 0 0 0,-32 35 361 0 0,-1-1-1 0 0,0 0 1 0 0,0 1 0 0 0,0-1-1 0 0,0-1 1 0 0,-1 1 0 0 0,0 0-1 0 0,0 0 1 0 0,0-1 0 0 0,1-7-1 0 0,-4 12 119 0 0,1-1-1 0 0,0 1 0 0 0,-1 0 1 0 0,1-1-1 0 0,-1 1 0 0 0,0 0 1 0 0,1 0-1 0 0,-1-1 0 0 0,0 1 1 0 0,0 0-1 0 0,0 0 0 0 0,0 0 1 0 0,0 0-1 0 0,0 0 0 0 0,0 0 1 0 0,0 0-1 0 0,0 0 0 0 0,0 1 1 0 0,-2-2-1 0 0,2 1 6 0 0,-5-2 67 0 0,0 0 1 0 0,0 0-1 0 0,0 0 1 0 0,0 0 0 0 0,-1 1-1 0 0,1 0 1 0 0,-1 1-1 0 0,0-1 1 0 0,1 1 0 0 0,-1 1-1 0 0,0-1 1 0 0,0 1-1 0 0,-12 1 1 0 0,-9 3-51 0 0,1 0 0 0 0,-28 10 1 0 0,41-11-72 0 0,-165 49 23 0 0,152-43 0 0 0,9-4-3 0 0,1 1 0 0 0,0 1 0 0 0,0 1 0 0 0,1 1 0 0 0,0 0 0 0 0,1 0 0 0 0,-17 15 0 0 0,25-19-3 0 0,1 1 0 0 0,-1 1 0 0 0,1-1 0 0 0,0 1-1 0 0,1 1 1 0 0,0-1 0 0 0,0 1 0 0 0,0-1 0 0 0,1 1 0 0 0,0 0 0 0 0,1 1 0 0 0,0-1 0 0 0,0 1 0 0 0,1 0-1 0 0,0-1 1 0 0,-1 13 0 0 0,2-9 14 0 0,1 0 1 0 0,1 0-1 0 0,0 0 0 0 0,0 0 0 0 0,1 0 0 0 0,1 0 1 0 0,0 0-1 0 0,0-1 0 0 0,1 1 0 0 0,1-1 0 0 0,0 0 1 0 0,1 0-1 0 0,0 0 0 0 0,0-1 0 0 0,1 0 0 0 0,0 0 1 0 0,10 8-1 0 0,1 1 20 0 0,1-1 0 0 0,0-1 0 0 0,2-1 0 0 0,0-1 0 0 0,0-1 0 0 0,47 23 0 0 0,115 47 120 0 0,5-14-24 0 0,-123-54-145 0 0,93 10 0 0 0,-90-16 3 0 0,-42-6 19 0 0,292 33 61 0 0,-302-36 594 0 0,-18-2-545 0 0,-12-3-48 0 0,1 1 0 0 0,-1 0-1 0 0,0 1 1 0 0,1 1 0 0 0,-29 1 0 0 0,-75 11-181 0 0,48-3 127 0 0,-84 10-61 0 0,125-12 33 0 0,0 0-1 0 0,1 1 1 0 0,-35 15-1 0 0,61-21 2 0 0,0-1 0 0 0,0 0 1 0 0,0 1-1 0 0,1-1 0 0 0,-1 1 0 0 0,0-1 0 0 0,0 1 0 0 0,0-1 0 0 0,1 1 0 0 0,-1 0 0 0 0,0-1 0 0 0,1 1 0 0 0,-1 0 0 0 0,1-1 1 0 0,-1 1-1 0 0,1 0 0 0 0,-1 0 0 0 0,1 0 0 0 0,-1 0 0 0 0,1 0 0 0 0,0-1 0 0 0,-1 3 0 0 0,1-2-11 0 0,0 1 0 0 0,0-1 0 0 0,0 1 0 0 0,0-1 0 0 0,1 1 0 0 0,-1 0 0 0 0,0-1 0 0 0,1 1 0 0 0,-1-1 0 0 0,1 1 0 0 0,0-1 0 0 0,0 2 0 0 0,2 2-44 0 0,0 0-1 0 0,0-1 0 0 0,1 1 1 0 0,-1-1-1 0 0,1 0 1 0 0,6 5-1 0 0,-3-4 42 0 0,0-1-1 0 0,1 1 0 0 0,-1-2 1 0 0,1 1-1 0 0,0-1 1 0 0,0 0-1 0 0,0 0 0 0 0,0-1 1 0 0,17 2-1 0 0,7 0-17 0 0,41-2-1 0 0,-48-2 18 0 0,555-29-857 0 0,-575 29 876 0 0,72-7-8 0 0,153-6 32 0 0,-227 13 134 0 0,-8-2-68 0 0,-1 0-1 0 0,1 1 0 0 0,0 0 0 0 0,-1 0 1 0 0,1 0-1 0 0,-1 1 0 0 0,1-1 0 0 0,-10 2 0 0 0,2-1 10 0 0,-343 17 225 0 0,153-5-303 0 0,-160 1 110 0 0,318-11-118 0 0,14-1-5 0 0,-1 1 1 0 0,1 2 0 0 0,-45 10 0 0 0,74-13-103 0 0,2 1-42 0 0,1 0 109 0 0,0 0 0 0 0,1 0 0 0 0,-1-1-1 0 0,0 1 1 0 0,0 0 0 0 0,1 0 0 0 0,-1-1 0 0 0,1 1-1 0 0,0-1 1 0 0,-1 0 0 0 0,1 1 0 0 0,3 1-1 0 0,4 3-34 0 0,1-1 1 0 0,-1-1-1 0 0,1 1 0 0 0,0-1 0 0 0,0-1 0 0 0,1 0 0 0 0,13 2 0 0 0,79 7 74 0 0,-67-10-37 0 0,340 20-223 0 0,-164-13-149 0 0,-117-4 195 0 0,-3-2-37 0 0,104 19-1 0 0,-170-15 213 0 0,-22-5 53 0 0,0 0 0 0 0,1-1 0 0 0,-1 0 1 0 0,0 0-1 0 0,1 0 0 0 0,4 0 96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5.52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828 367 6415 0 0,'0'0'586'0'0,"1"2"-420"0"0,0-2-107 0 0,0 1 0 0 0,0 0 0 0 0,1-1 0 0 0,-1 1 0 0 0,0-1-1 0 0,0 1 1 0 0,0-1 0 0 0,0 1 0 0 0,0-1 0 0 0,1 0 0 0 0,-1 1-1 0 0,0-1 1 0 0,0 0 0 0 0,0 0 0 0 0,1 0 0 0 0,-1 0 0 0 0,0 0-1 0 0,2-1 1 0 0,31-5 977 0 0,-19 3-1086 0 0,41-9 219 0 0,-48 10-83 0 0,0 0-1 0 0,1 0 1 0 0,-1 1-1 0 0,10 0 0 0 0,-11 0 62 0 0,0 1-1 0 0,0-2 1 0 0,0 1 0 0 0,-1-1-1 0 0,8-2 1 0 0,-2 0 1 0 0,3 0 265 0 0,-1-1-1 0 0,23-12 0 0 0,-16 8-105 0 0,123-62 408 0 0,1 0-771 0 0,-99 46 10 0 0,-34 18 39 0 0,0 1 0 0 0,1-1 0 0 0,22-6-1 0 0,132-26-204 0 0,-148 32 91 0 0,-10 3 44 0 0,-1 0 1 0 0,17-4 0 0 0,-22 7 51 0 0,4-1-140 0 0,1 0 0 0 0,-1 0-1 0 0,10 0 1 0 0,-19 4 85 0 0,-1 4 44 0 0,-1-1 0 0 0,0 1 0 0 0,0-1 0 0 0,-1 0-1 0 0,1 0 1 0 0,-1-1 0 0 0,-6 5 0 0 0,-43 29-5 0 0,32-24-13 0 0,-42 16-1 0 0,42-20-6 0 0,0 0-1 0 0,-31 21 0 0 0,25-11-18 0 0,18-10 80 0 0,9-10-3 0 0,1 1 0 0 0,0-1-1 0 0,0 1 1 0 0,-1-1-1 0 0,1 1 1 0 0,0-1 0 0 0,0 1-1 0 0,0 0 1 0 0,0-1 0 0 0,0 1-1 0 0,0-1 1 0 0,-1 1 0 0 0,2-1-1 0 0,-1 1 1 0 0,0 0-1 0 0,0-1 1 0 0,0 1 0 0 0,0-1-1 0 0,0 1 1 0 0,0-1 0 0 0,0 1-1 0 0,1-1 1 0 0,-1 1 0 0 0,0-1-1 0 0,1 1 1 0 0,-1-1-1 0 0,1 1 1 0 0,0 1-2 0 0,0-1-1 0 0,1 0 1 0 0,-1 0 0 0 0,1 0-1 0 0,-1 0 1 0 0,1 0 0 0 0,-1 0-1 0 0,1 0 1 0 0,2 0-1 0 0,2 1-12 0 0,1 0 0 0 0,0 0-1 0 0,0-1 1 0 0,7 1-1 0 0,7-2 17 0 0,1 0-1 0 0,-1-1 0 0 0,0-1 1 0 0,0-1-1 0 0,28-8 1 0 0,103-39 1 0 0,-37 10-143 0 0,-38 13 22 0 0,-62 23 596 0 0,-17 6-420 0 0,-1 0 0 0 0,0 0 0 0 0,0 0 0 0 0,1 0-1 0 0,-1-1 1 0 0,-3 2 0 0 0,4-2-39 0 0,-16 9 24 0 0,16-9-23 0 0,-15 11-7 0 0,6-3-9 0 0,3-3-16 0 0,6-4-84 0 0,27-10-1415 0 0,-2 1 1371 0 0,-1-2 1 0 0,26-15-1 0 0,20-7-1003 0 0,-44 20 443 0 0,-14 6 375 0 0,0 0 1 0 0,0 1-1 0 0,18-5 0 0 0,-16 7 328 0 0,5-2 1098 0 0,-15 6-1033 0 0,9 5-52 0 0,3-2-12 0 0,-10-3 2 0 0,22 0-14 0 0,-10-3-31 0 0,0 1 32 0 0,-1 0 11 0 0,-3 0-10 0 0,-7 0-33 0 0,7 0 32 0 0,2 4 11 0 0,-1 1 679 0 0,-11-4-616 0 0,10 3-53 0 0,1 2-10 0 0,0-1 11 0 0,7 4 82 0 0,-21-10-89 0 0,6 2 16 0 0,38 17 148 0 0,-41-18-250 0 0,11 6 663 0 0,-13-4-688 0 0,-2 7 171 0 0,2-9-61 0 0,0 0 0 0 0,0 1-1 0 0,0-1 1 0 0,0 0 0 0 0,0 1 0 0 0,0-1-1 0 0,0 0 1 0 0,0 1 0 0 0,0-1-1 0 0,0 0 1 0 0,0 1 0 0 0,0-1-1 0 0,0 0 1 0 0,-1 0 0 0 0,1 1 0 0 0,0-1-1 0 0,0 0 1 0 0,0 1 0 0 0,-1-1-1 0 0,1 0 1 0 0,0 0 0 0 0,0 1 0 0 0,-1-1-1 0 0,-4 8 51 0 0,1 4-43 0 0,-4-1-10 0 0,-1 0 0 0 0,1-3 11 0 0,5-6 32 0 0,-12 7-3 0 0,12-7-37 0 0,-19 3 135 0 0,4 0-19 0 0,1-1 100 0 0,-24 10 0 0 0,8-3-166 0 0,7-6-42 0 0,1 2-11 0 0,19-6-1 0 0,-13 5 282 0 0,-22 9-1 0 0,31-10-264 0 0,-7 4-16 0 0,15-8 0 0 0,-14 5 0 0 0,-34 16 128 0 0,36-15-128 0 0,1 0 0 0 0,1-1 0 0 0,1 1 0 0 0,0 2 0 0 0,-3 3 34 0 0,13-11-5 0 0,-13 17 26 0 0,-3 0 19 0 0,7-7-74 0 0,0-2 0 0 0,-1 0 0 0 0,1 0 0 0 0,-1 0 0 0 0,0 0 0 0 0,1-1 0 0 0,-22 19 64 0 0,12-7-64 0 0,-10 13 0 0 0,23-24 0 0 0,-33 32 0 0 0,30-31 0 0 0,-11 11 86 0 0,3 0 91 0 0,15-18-189 0 0,-10 16-156 0 0,6-7 157 0 0,-2 5 11 0 0,-12 12 0 0 0,19-25 0 0 0,-14 13 0 0 0,8-8 0 0 0,-23 19 0 0 0,11-10 0 0 0,17-15 0 0 0,-17 9 0 0 0,19-11-2 0 0,-1 0-1 0 0,0 0 1 0 0,1-1 0 0 0,-1 1-1 0 0,0 0 1 0 0,0-1-1 0 0,0 1 1 0 0,1-1-1 0 0,-1 1 1 0 0,0-1-1 0 0,0 0 1 0 0,0 0-1 0 0,-2 0 1 0 0,-5 2 434 0 0,15-13-180 0 0,-5 8-206 0 0,6-9 8 0 0,1 1 0 0 0,0 0 0 0 0,18-18-1 0 0,7-9-182 0 0,-26 28 3 0 0,87-110-1251 0 0,-67 89 1258 0 0,53-48-1 0 0,-18 27 8 0 0,3 2 0 0 0,2 3 0 0 0,140-73 0 0 0,-48 43-210 0 0,-95 46 224 0 0,-33 15 74 0 0,65-22-1 0 0,-53 24 83 0 0,4 0-24 0 0,71-13-1 0 0,-86 20-33 0 0,-17 4 0 0 0,8 3-3 0 0,-19 1-4 0 0,-2-1-48 0 0,-19 14-2202 0 0,9-8 2032 0 0,-15 7 0 0 0,-14 12-155 0 0,-55 41-140 0 0,51-41 244 0 0,34-21 184 0 0,5-2 20 0 0,1-2 66 0 0,0 0-1 0 0,1 0 0 0 0,-1 0 0 0 0,1 0 0 0 0,-1 0 0 0 0,1 0 0 0 0,-1 1 0 0 0,1-1 0 0 0,-1 0 0 0 0,1 0 0 0 0,-1 1 0 0 0,1-1 1 0 0,-1 0-1 0 0,1 1 0 0 0,0-1 0 0 0,-1 1 0 0 0,-5 3-80 0 0,-1 1 63 0 0,5-4-41 0 0,-3-4-522 0 0,1 2 614 0 0,1-1-1 0 0,-1 1 0 0 0,1-1 1 0 0,-1 1-1 0 0,1 1 0 0 0,-1-1 1 0 0,0 0-1 0 0,1 1 1 0 0,-1 0-1 0 0,0 0 0 0 0,0 0 1 0 0,0 0-1 0 0,-5 1 0 0 0,-8 3 116 0 0,-32 9 0 0 0,38-9-112 0 0,-90 34 198 0 0,38-17-68 0 0,1 2-1 0 0,-114 63 1 0 0,42-11 1218 0 0,-6 9-602 0 0,108-62-663 0 0,0 2 0 0 0,2 1-1 0 0,-39 41 1 0 0,-45 52-60 0 0,-49 35-53 0 0,120-112 0 0 0,-58 74 0 0 0,64-71 0 0 0,-83 92 0 0 0,114-129 0 0 0,1 0 0 0 0,-9 14 0 0 0,-10 15 0 0 0,0-4 0 0 0,-8 12 60 0 0,15-19-54 0 0,-39 42 0 0 0,51-63 2 0 0,1 1 0 0 0,-1-1 0 0 0,1 1-1 0 0,1 1 1 0 0,-7 8 0 0 0,0 2 417 0 0,9-14-217 0 0,-1-1 3 0 0,1 0-171 0 0,-20 19 835 0 0,-4 22-422 0 0,17-30-456 0 0,0 1 1 0 0,0-2-1 0 0,-12 13 0 0 0,8-8 0 0 0,-5 10 20 0 0,1-2 49 0 0,-5 9-119 0 0,27-40 69 0 0,1-1 0 0 0,0 1 1 0 0,0 0-1 0 0,0 1 0 0 0,1-1 0 0 0,14-8 1 0 0,5-4 50 0 0,11-10 112 0 0,-9 8-18 0 0,35-35-1 0 0,30-45 47 0 0,-24 24-135 0 0,21-20 7 0 0,116-116-401 0 0,-27 56-30 0 0,-143 126 270 0 0,-3-1-1 0 0,34-40 0 0 0,-51 52-381 0 0,-16 18 352 0 0,-9 23-1139 0 0,-1-7 1261 0 0,-1-1-1 0 0,0-1 1 0 0,-19 18-1 0 0,-68 54 66 0 0,43-40 26 0 0,34-28-90 0 0,11-9-24 0 0,1 0 1 0 0,0 1-1 0 0,0 0 1 0 0,0 0-1 0 0,-8 13 1 0 0,10-12 71 0 0,19-7 118 0 0,-10-3-163 0 0,1 0-1 0 0,-1 0 1 0 0,1 0-1 0 0,-1-1 1 0 0,0 1 0 0 0,1-1-1 0 0,-1 0 1 0 0,0 0-1 0 0,0 0 1 0 0,0 0 0 0 0,3-3-1 0 0,13-9-15 0 0,11-5-348 0 0,0-1 0 0 0,-2-1-1 0 0,31-30 1 0 0,-56 47 260 0 0,17-12 433 0 0,-29 25 333 0 0,-133 151 15 0 0,87-90-635 0 0,14-14-59 0 0,-13 20 3 0 0,-4 6 0 0 0,-7 3 0 0 0,21-26 0 0 0,35-46 0 0 0,1 0 0 0 0,-10 22 0 0 0,-3 3 0 0 0,-2 10-12 0 0,22-46-49 0 0,-27 26-2026 0 0,16-16 2177 0 0,0 1-1 0 0,1 0 0 0 0,1 1 1 0 0,-17 27-1 0 0,-30 40 434 0 0,24-22-100 0 0,12-21-339 0 0,-32 45-1 0 0,49-77-83 0 0,-16 21 0 0 0,-32 33 0 0 0,28-34 0 0 0,-28 27 0 0 0,44-45 11 0 0,6-6 44 0 0,3-7-47 0 0,0 1 1 0 0,0-1-1 0 0,0 0 0 0 0,0 1 1 0 0,1-1-1 0 0,-1 1 1 0 0,4-7-1 0 0,-1 3 6 0 0,6-12-7 0 0,1 1 0 0 0,1 0 0 0 0,22-27 0 0 0,0-1-176 0 0,-13 16 2 0 0,1-2-74 0 0,34-40 1 0 0,-44 59 212 0 0,-1-1-1 0 0,15-24 1 0 0,-9 13 35 0 0,-9 13-7 0 0,-8 13 0 0 0,0 0 0 0 0,0 0 0 0 0,0 0 0 0 0,0-1 0 0 0,0 1 0 0 0,1 0 0 0 0,-1 0 0 0 0,0-1 0 0 0,0 1 0 0 0,0 0 0 0 0,0 0 0 0 0,0 0 0 0 0,0-1 0 0 0,0 1 0 0 0,1 0 0 0 0,-1 0 0 0 0,0 0 0 0 0,0 0 0 0 0,0 0 0 0 0,0-1 0 0 0,1 1 0 0 0,-1 0 0 0 0,0 0 0 0 0,0 0 0 0 0,0 0 0 0 0,1 0 0 0 0,-1 0 0 0 0,0 0 0 0 0,0 0 0 0 0,0-1 0 0 0,1 1 0 0 0,-1 0 0 0 0,0 0 0 0 0,0 0 0 0 0,1 0 0 0 0,-1 0 0 0 0,0 0 0 0 0,0 0 0 0 0,0 0 0 0 0,1 0 0 0 0,-1 1 0 0 0,0-1 0 0 0,0 0 0 0 0,1 0 0 0 0,-1 0 0 0 0,0 0 0 0 0,0 0 0 0 0,0 0 0 0 0,1 0 0 0 0,-1 0 0 0 0,0 1 0 0 0,0-1 0 0 0,0 0 0 0 0,0 0 0 0 0,1 0 0 0 0,-1 0 0 0 0,0 1 0 0 0,0-1 0 0 0,0 0 0 0 0,0 0 0 0 0,0 0 0 0 0,0 1 0 0 0,0-1 0 0 0,0 0 0 0 0,1 0 0 0 0,-1 1 0 0 0,0-1 0 0 0,0 0 0 0 0,0 1 0 0 0,2 14 0 0 0,-2-14 0 0 0,1 4 24 0 0,-1 1-1 0 0,0 0 1 0 0,0-1-1 0 0,0 1 1 0 0,-1-1-1 0 0,-2 10 1 0 0,1-1 27 0 0,-8 32 18 0 0,-2 0 0 0 0,-28 67-1 0 0,18-53-74 0 0,0-7 6 0 0,20-48 0 0 0,-5 17 0 0 0,4-7 0 0 0,0-3-12 0 0,2-10-48 0 0,2-3-178 0 0,0-1 220 0 0,0 0 1 0 0,0 1-1 0 0,0-1 1 0 0,0 1-1 0 0,0-1 1 0 0,0 1-1 0 0,3-2 1 0 0,0-2-3 0 0,0 0 1 0 0,0 0 0 0 0,-1-1 0 0 0,1 1 0 0 0,-1-1 0 0 0,-1 0 0 0 0,1 0 0 0 0,3-12 0 0 0,3-10-31 0 0,-5 17 346 0 0,-10 21-30 0 0,3-5-213 0 0,-7 19 103 0 0,0 1 1 0 0,1 0-1 0 0,2 0 1 0 0,-6 33-1 0 0,6-25-169 0 0,-2 26 10 0 0,7-40 22 0 0,-1-1 0 0 0,-5 19 0 0 0,-2-1-8 0 0,8-24-11 0 0,-1-1 0 0 0,-1 1-1 0 0,0-1 1 0 0,-10 20 0 0 0,9-21 5 0 0,-2 2 10 0 0,0 0 0 0 0,-1-1-1 0 0,-14 15 1 0 0,13-15-4 0 0,-1-2 32 0 0,-2-5-33 0 0,12-4-19 0 0,-1 0-1 0 0,0 0 0 0 0,0 0 0 0 0,0 0 0 0 0,0 0 1 0 0,1-1-1 0 0,-1 1 0 0 0,0 0 0 0 0,0 0 0 0 0,1-1 1 0 0,-1 1-1 0 0,0-1 0 0 0,1 1 0 0 0,-1 0 0 0 0,0-1 1 0 0,1 0-1 0 0,-1 1 0 0 0,0-1 0 0 0,1 1 0 0 0,-1-1 1 0 0,1 1-1 0 0,-1-1 0 0 0,1 0 0 0 0,-1 0 0 0 0,1 1 1 0 0,0-1-1 0 0,-1 0 0 0 0,1 0 0 0 0,0 1 0 0 0,0-1 1 0 0,-1 0-1 0 0,1 0 0 0 0,0 1 0 0 0,0-1 0 0 0,0-2 1 0 0,0-2-33 0 0,-1 0 1 0 0,1-1-1 0 0,1 1 1 0 0,0-7-1 0 0,14-77-343 0 0,-12 74 290 0 0,27-96-787 0 0,-20 77 771 0 0,2 1 1 0 0,18-37-1 0 0,-4 13 117 0 0,-16 36-6 0 0,19-30-1 0 0,-20 37-14 0 0,-1 0 0 0 0,0-1 1 0 0,-1 0-1 0 0,9-30 1 0 0,-14 39-82 0 0,0 0 0 0 0,0 0 1 0 0,5-10-1 0 0,-2 5-103 0 0,-4 6 113 0 0,4-5 68 0 0,2-7 74 0 0,-2 7 211 0 0,7-4-152 0 0,-11 13-30 0 0,9-12 134 0 0,-10 13-176 0 0,0 0-1 0 0,1-1 1 0 0,-1 1 0 0 0,0 0 0 0 0,1 0-1 0 0,-1 0 1 0 0,1 0 0 0 0,-1-1 0 0 0,0 1-1 0 0,1 0 1 0 0,-1 0 0 0 0,0 0 0 0 0,1 0 0 0 0,-1 0-1 0 0,1 0 1 0 0,-1 0 0 0 0,0 0 0 0 0,1 0-1 0 0,-1 0 1 0 0,1 0 0 0 0,0 1-3 0 0,0 0 0 0 0,-1-1 1 0 0,1 1-1 0 0,-1 0 0 0 0,1 0 0 0 0,-1 0 0 0 0,1 0 1 0 0,-1 0-1 0 0,0 0 0 0 0,1-1 0 0 0,-1 1 1 0 0,0 0-1 0 0,0 2 0 0 0,1-1-13 0 0,0 5 45 0 0,0-1 0 0 0,0 1 0 0 0,0 0 0 0 0,-1 0 0 0 0,0 0 0 0 0,-2 10 0 0 0,1 93-6 0 0,2 32 14 0 0,-4-94-80 0 0,-4 6 0 0 0,4-43 0 0 0,-12 29 0 0 0,14-35 0 0 0,-10 20 55 0 0,8-17-35 0 0,-3 5 23 0 0,1 0-33 0 0,-2 0-10 0 0,3 1 0 0 0,0 1 0 0 0,1-1 0 0 0,1 2 0 0 0,0-1 0 0 0,-1-2 0 0 0,3-12-26 0 0,0-1-1 0 0,-1 1 1 0 0,1-1-1 0 0,0 0 1 0 0,0 1-1 0 0,-1-1 0 0 0,1 0 1 0 0,0 1-1 0 0,-1-1 1 0 0,1 0-1 0 0,0 1 1 0 0,-1-1-1 0 0,1 0 1 0 0,0 1-1 0 0,-1-1 0 0 0,1 0 1 0 0,-1 0-1 0 0,1 0 1 0 0,-1 1-1 0 0,1-1 1 0 0,0 0-1 0 0,-1 0 1 0 0,0 0-1 0 0,0-3 24 0 0,-1 0 0 0 0,1-1 1 0 0,0 1-1 0 0,0-1 0 0 0,0 1 0 0 0,0-1 0 0 0,1 1 0 0 0,0-1 1 0 0,-1 1-1 0 0,1-1 0 0 0,0 0 0 0 0,1 1 0 0 0,-1-1 1 0 0,1 1-1 0 0,-1-1 0 0 0,1 1 0 0 0,0-1 0 0 0,3-5 0 0 0,0-5 82 0 0,36-114 131 0 0,-15 53-144 0 0,-5 11 872 0 0,-19 62-833 0 0,0-4-53 0 0,-1 5-159 0 0,-15-11-1858 0 0,10 6 1796 0 0,1 0-1 0 0,-1 0 1 0 0,1-1 0 0 0,1 1-1 0 0,-1-1 1 0 0,1 0 0 0 0,0 0 0 0 0,1 0-1 0 0,0 0 1 0 0,0 0 0 0 0,0-1-1 0 0,1 1 1 0 0,0-1 0 0 0,1 1-1 0 0,-1-1 1 0 0,2-11 0 0 0,1 2 283 0 0,0 0 0 0 0,1 0 0 0 0,1 1 1 0 0,1-1-1 0 0,0 1 0 0 0,13-28 0 0 0,1 10 1028 0 0,30-45 596 0 0,-47 78-1494 0 0,-1-1-205 0 0,-1 2-12 0 0,0 0 0 0 0,0-1-1 0 0,0 1 1 0 0,1 0 0 0 0,-1-1-1 0 0,0 1 1 0 0,0 0 0 0 0,1 0 0 0 0,-1-1-1 0 0,0 1 1 0 0,0 0 0 0 0,1 0-1 0 0,-1 0 1 0 0,0-1 0 0 0,1 1-1 0 0,-1 0 1 0 0,0 0 0 0 0,1 0-1 0 0,-1 0 1 0 0,0 0 0 0 0,1-1-1 0 0,-1 1 1 0 0,0 0 0 0 0,1 0-1 0 0,-1 0 1 0 0,1 0 0 0 0,0 1-19 0 0,0 1-1 0 0,0-1 1 0 0,1 0 0 0 0,-1 1 0 0 0,-1-1 0 0 0,1 1-1 0 0,0-1 1 0 0,0 1 0 0 0,0-1 0 0 0,-1 1-1 0 0,1-1 1 0 0,-1 1 0 0 0,1 0 0 0 0,-1-1 0 0 0,0 4-1 0 0,2 1 22 0 0,-1 1 1 0 0,-1 1-1 0 0,1-1 0 0 0,-1 0 0 0 0,0 0 0 0 0,-2 10 0 0 0,-10 43 322 0 0,8-45-322 0 0,-10 47 90 0 0,1 1 41 0 0,-42 121-1 0 0,47-164-157 0 0,-1 0 1 0 0,-1-1 0 0 0,-23 34-1 0 0,-32 42-2 0 0,-11 16 0 0 0,-10 21 0 0 0,75-113 0 0 0,-36 51 0 0 0,28-45 3 0 0,-10 13 17 0 0,2 1 1 0 0,-35 63-1 0 0,32-34-20 0 0,-9 17 0 0 0,14-41-209 0 0,-1 0-1 0 0,-41 50 0 0 0,19-36-129 0 0,47-56 259 0 0,12-10-463 0 0,-2 1 384 0 0,-1 0 0 0 0,0-1 1 0 0,0 0-1 0 0,10-14 0 0 0,2-1-192 0 0,114-155-1221 0 0,-107 139 1434 0 0,103-164-302 0 0,-80 120 297 0 0,-32 51 85 0 0,-13 23 43 0 0,0-1 0 0 0,0 1 0 0 0,1 0 0 0 0,25-26 1946 0 0,-31 40-1901 0 0,-1-1-1 0 0,0 0 1 0 0,0 1-1 0 0,0-1 1 0 0,0 0-1 0 0,0 0 0 0 0,-1 0 1 0 0,-3 6-1 0 0,-19 31 118 0 0,17-31-87 0 0,-71 127 736 0 0,-6 8-362 0 0,47-86-356 0 0,-36 48-35 0 0,72-106-167 0 0,9-16-2012 0 0,-6 13 2098 0 0,-1 1 0 0 0,1-1 1 0 0,1-1-1 0 0,1-1 1 0 0,16-20-54 0 0,132-156-817 0 0,-107 135 2656 0 0,-45 47-1649 0 0,5 27 74 0 0,-6-14-99 0 0,-1-6-20 0 0,-1 0 0 0 0,-1 0 0 0 0,1-1 0 0 0,-1 1 0 0 0,-1-1 1 0 0,-6 11-1 0 0,-39 45 385 0 0,15-19-167 0 0,6-8-88 0 0,-49 51 0 0 0,67-77-184 0 0,5-2-13 0 0,121-173-310 0 0,-77 115-132 0 0,-24 32 85 0 0,-1-1-1 0 0,0 0 1 0 0,11-23-1 0 0,30-65-1652 0 0,-52 104 1969 0 0,-1 1 48 0 0,-1 0 0 0 0,1 0 0 0 0,-1 1 0 0 0,1-1-1 0 0,-1 0 1 0 0,0 0 0 0 0,1 1 0 0 0,-1-1 0 0 0,0 0 0 0 0,0 0-1 0 0,0 0 1 0 0,0 0 0 0 0,1 1 0 0 0,-1-1 0 0 0,0 0-1 0 0,0 0 1 0 0,-1 0 0 0 0,1 0 0 0 0,0 0 0 0 0,0 0-1 0 0,0-3 53 0 0,0 0 0 0 0,0-1-1 0 0,0 1 1 0 0,0 0-1 0 0,1 0 1 0 0,0 1 0 0 0,0-1-1 0 0,0 0 1 0 0,0 0 0 0 0,1 0-1 0 0,0 1 1 0 0,-1-1-1 0 0,1 0 1 0 0,1 1 0 0 0,-1 0-1 0 0,0-1 1 0 0,1 1-1 0 0,4-4 1 0 0,2-3-414 0 0,-1 0-1 0 0,0-1 0 0 0,0 0 1 0 0,13-36 4406 0 0,-21 50-3899 0 0,-1 8 11 0 0,1-9 2 0 0,-1 1-25 0 0,-2 11-102 0 0,-11 28-139 0 0,1-10 28 0 0,10-22 130 0 0,-1-1-1 0 0,0 0 0 0 0,-7 12 0 0 0,7-13 0 0 0,2-6 21 0 0,-5 8 91 0 0,4-6-96 0 0,-5 4 269 0 0,8-6-254 0 0,-2 10-68 0 0,-2 0-66 0 0,3-9-32 0 0,3-7-297 0 0,-1 2 381 0 0,0 0 1 0 0,1 1 0 0 0,-1-1 0 0 0,0 0-1 0 0,1 1 1 0 0,1-2 0 0 0,2-2 1 0 0,125-154-415 0 0,-128 152 620 0 0,-2 7-217 0 0,0 0 1 0 0,0 0 0 0 0,0-1 0 0 0,0 1 0 0 0,0 0 0 0 0,0 0 0 0 0,1-1-1 0 0,-1 1 1 0 0,0 0 0 0 0,0 0 0 0 0,0-1 0 0 0,0 1 0 0 0,0 0 0 0 0,0 0-1 0 0,0 0 1 0 0,0-1 0 0 0,1 1 0 0 0,-1 0 0 0 0,0 0 0 0 0,0 0 0 0 0,0-1 0 0 0,0 1-1 0 0,1 0 1 0 0,-1 0 0 0 0,0 0 0 0 0,0 0 0 0 0,1 0 0 0 0,-1 0 0 0 0,0-1-1 0 0,0 1 1 0 0,0 0 0 0 0,1 0 0 0 0,-1 0 0 0 0,1 0 0 0 0,12-3-65 0 0,0 1 754 0 0,-13 5-605 0 0,-2 9-70 0 0,0-5-35 0 0,-1-1 0 0 0,1 1 0 0 0,-2-1 0 0 0,1 0 0 0 0,-1 0 0 0 0,-4 5 0 0 0,-31 35-291 0 0,6-8 316 0 0,-22 47 160 0 0,39-63-67 0 0,8-14-67 0 0,6-6-13 0 0,0 0 0 0 0,0 0 0 0 0,0 1 0 0 0,0-1 0 0 0,0 1 0 0 0,0-1 0 0 0,1 1 0 0 0,-1 0 0 0 0,0 3 0 0 0,-8 7 0 0 0,1 0 0 0 0,-1 0 0 0 0,-1 0 0 0 0,0-1 0 0 0,-1-1 0 0 0,-22 17 0 0 0,12-10 0 0 0,-20 22 0 0 0,-36 39-61 0 0,74-74 98 0 0,0-1 0 0 0,-1 0 1 0 0,1 0-1 0 0,-6 3 0 0 0,-5 5 190 0 0,-14 21-197 0 0,2 1-1 0 0,-44 71 0 0 0,51-74-21 0 0,-29 58 30 0 0,12-20-12 0 0,2 3 194 0 0,-4 9-24 0 0,35-74-176 0 0,0 0 0 0 0,1 1 0 0 0,-5 14-1 0 0,3-8 20 0 0,-46 113 323 0 0,15-50-362 0 0,26-50 0 0 0,4-12 0 0 0,-7 27 0 0 0,5-15 0 0 0,6-18 0 0 0,-1 1 0 0 0,1-1 0 0 0,-1 15 0 0 0,-6 59 0 0 0,8-81 0 0 0,1 19 0 0 0,0 2 0 0 0,0-22-17 0 0,-1 23-1037 0 0,1-23 1016 0 0,0 0 0 0 0,1-1 0 0 0,-1 1 0 0 0,-1 0 0 0 0,1 0 0 0 0,0 0 0 0 0,0-1 0 0 0,0 1 0 0 0,0 0 0 0 0,0 0-1 0 0,-1 0 1 0 0,1-1 0 0 0,0 1 0 0 0,-1 0 0 0 0,1-1 0 0 0,-1 1 0 0 0,1 0 0 0 0,-1-1 0 0 0,1 1 0 0 0,-1 0 0 0 0,1-1 0 0 0,-1 1 0 0 0,1-1 0 0 0,-2 1 0 0 0,1-2 26 0 0,1 0 1 0 0,-1-1 0 0 0,0 1-1 0 0,0 0 1 0 0,1-1 0 0 0,-1 1-1 0 0,1-1 1 0 0,0 1 0 0 0,-1 0-1 0 0,1-1 1 0 0,0 1 0 0 0,0-1-1 0 0,0-2 1 0 0,0-8 51 0 0,1-1-1 0 0,1 1 1 0 0,0 0 0 0 0,1 0-1 0 0,0 0 1 0 0,8-18 0 0 0,35-67-248 0 0,-30 66 135 0 0,68-110-319 0 0,-26 44 184 0 0,-34 57 134 0 0,-7 12 23 0 0,17-37 0 0 0,7-22 61 0 0,14-28 136 0 0,-54 111-87 0 0,4-5 654 0 0,-4 12-641 0 0,2 7-26 0 0,-1 0 0 0 0,0 0 0 0 0,-1 0 0 0 0,0 0 0 0 0,0 0 0 0 0,-2 17 1 0 0,-12 66 391 0 0,7-50-380 0 0,0-15-319 0 0,0 1 0 0 0,-2-1 0 0 0,0-1 0 0 0,-3 1-1 0 0,-14 30 1 0 0,23-56 153 0 0,1 0 4 0 0,-7 5 18 0 0,-1 2 79 0 0,0-3 66 0 0,7-4-14 0 0,3-20-871 0 0,1 1 128 0 0,1 0 0 0 0,9-33 0 0 0,-6 30-1297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7.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527 496 1375 0 0,'-1'3'2512'0'0,"-11"74"871"0"0,10-63-3172 0 0,-1 0 0 0 0,2-1-1 0 0,0 25 1 0 0,-1 2 121 0 0,-3 172 796 0 0,5-191-1062 0 0,-1-6-55 0 0,0 2 45 0 0,-1-3 21 0 0,1-9-10 0 0,-2 3-25 0 0,-1-8-20 0 0,0-6 7 0 0,-2-4-37 0 0,0-1 0 0 0,2 0 0 0 0,-1-1-1 0 0,1 1 1 0 0,1-1 0 0 0,-3-20 0 0 0,-4-11-124 0 0,3 13-73 0 0,2 0 1 0 0,1-1-1 0 0,1 0 1 0 0,2-35-1 0 0,4-5-865 0 0,23-126 0 0 0,6 59 1622 0 0,-21 102-445 0 0,-5 13 134 0 0,0 1 0 0 0,2-1 0 0 0,1 1 0 0 0,21-39 0 0 0,-29 59-17 0 0,1 0-10 0 0,2-3-63 0 0,0 0 0 0 0,1 0 1 0 0,0 0-1 0 0,0 1 0 0 0,0 0 0 0 0,0 0 1 0 0,1 0-1 0 0,0 1 0 0 0,-1 0 0 0 0,9-3 1 0 0,-12 5-63 0 0,3-1 24 0 0,-4 2-103 0 0,-1-1 0 0 0,0 1 0 0 0,1 0-1 0 0,-1 0 1 0 0,0 0 0 0 0,1 0 0 0 0,-1-1 0 0 0,0 1 0 0 0,1 0-1 0 0,-1 0 1 0 0,0 0 0 0 0,1 0 0 0 0,-1 0 0 0 0,1 0-1 0 0,-1 0 1 0 0,0 0 0 0 0,1 0 0 0 0,-1 0 0 0 0,1 0 0 0 0,-1 0-1 0 0,0 0 1 0 0,1 0 0 0 0,-1 1 0 0 0,1-1 0 0 0,10 4 11 0 0,-1 3 32 0 0,-9-7-49 0 0,-1 1-1 0 0,1-1 1 0 0,-1 1-1 0 0,1 0 0 0 0,-1-1 1 0 0,0 1-1 0 0,1 0 1 0 0,-1-1-1 0 0,0 1 1 0 0,1 0-1 0 0,-1-1 0 0 0,0 1 1 0 0,0 0-1 0 0,0 0 1 0 0,0 0-1 0 0,0-1 1 0 0,0 1-1 0 0,0 1 0 0 0,0 1 7 0 0,4 28 37 0 0,-6-19 9 0 0,0-4-42 0 0,0 7-14 0 0,-2 0 0 0 0,0 0 0 0 0,0-1 0 0 0,-11 23 0 0 0,1-3 0 0 0,-48 117 384 0 0,-7 55-320 0 0,21-18-64 0 0,35-131 31 0 0,-9 98-1 0 0,18-119-27 0 0,2-28-3 0 0,1 1 0 0 0,1-1 0 0 0,0 1 0 0 0,0-1 0 0 0,2 12 0 0 0,1 2 0 0 0,-2-12 0 0 0,1 26 0 0 0,-2-9 2 0 0,1-1-10 0 0,-2 1 0 0 0,-6 45 0 0 0,-4-12-420 0 0,-7 35-742 0 0,11-56 938 0 0,0-15-109 0 0,6-22 181 0 0,-4 11-655 0 0,3-11 682 0 0,-6 4 94 0 0,-2-4-25 0 0,2-4-30 0 0,5 0 57 0 0,-1 0 0 0 0,1 0 0 0 0,0 0-1 0 0,0 0 1 0 0,0 0 0 0 0,0-1 0 0 0,1 1 0 0 0,-1-1 0 0 0,1 0 0 0 0,-1 0 0 0 0,1 0 0 0 0,-3-5 0 0 0,-1-2-60 0 0,1-1 0 0 0,-6-15-1 0 0,9 18 74 0 0,0 1 0 0 0,0-1-1 0 0,1 0 1 0 0,0 1-1 0 0,0-1 1 0 0,1 0 0 0 0,0 0-1 0 0,0 1 1 0 0,1-1-1 0 0,0 0 1 0 0,0 1 0 0 0,1-1-1 0 0,4-13 1 0 0,5-5-113 0 0,0 0 1 0 0,22-35-1 0 0,-17 31 104 0 0,-5 12 139 0 0,0 1 0 0 0,0 0 0 0 0,2 1 0 0 0,22-24 1545 0 0,-25 53-1327 0 0,-8-9-292 0 0,0 0-1 0 0,-1 0 1 0 0,1 0-1 0 0,-1 0 1 0 0,0 0 0 0 0,0 0-1 0 0,0 0 1 0 0,-1 0-1 0 0,0 0 1 0 0,0 9 0 0 0,-1 3 51 0 0,-5 24 1 0 0,3-22-12 0 0,2-14-53 0 0,-27 145 760 0 0,2-34-535 0 0,5-15-96 0 0,-14 23-174 0 0,33-118-53 0 0,1-1 1 0 0,-1 0-1 0 0,0 0 0 0 0,0 0 1 0 0,-1 0-1 0 0,1 0 1 0 0,-1-1-1 0 0,0 1 1 0 0,0-1-1 0 0,0 0 1 0 0,-6 6-1 0 0,-12-6-442 0 0,18-2 551 0 0,-1-1 0 0 0,1 1 0 0 0,-1-1 0 0 0,1 0 0 0 0,-6 0 0 0 0,7-1-129 0 0,1 0-12 0 0,-2-5-9 0 0,0 0-1 0 0,0 0 0 0 0,1 0 1 0 0,-1 0-1 0 0,1-1 0 0 0,1 1 0 0 0,-1-1 1 0 0,1 1-1 0 0,1-1 0 0 0,-1 1 1 0 0,1-1-1 0 0,0 1 0 0 0,1-12 1 0 0,2 0-10 0 0,0 0 1 0 0,2 0 0 0 0,11-32 0 0 0,-12 38 54 0 0,-1 7-4 0 0,-1 2 76 0 0,-1 0 35 0 0,1 1 0 0 0,0-1 1 0 0,-1 1-1 0 0,1-1 0 0 0,0 1 0 0 0,0 0 0 0 0,0 0 0 0 0,0 0 0 0 0,3-2 1 0 0,-1 1 464 0 0,2 1-149 0 0,-6 1-314 0 0,0 1-1 0 0,1 0 1 0 0,-1 0-1 0 0,0 0 1 0 0,0-1-1 0 0,1 1 1 0 0,-1 0-1 0 0,0 0 1 0 0,1 0-1 0 0,-1-1 1 0 0,0 1 0 0 0,1 0-1 0 0,-1 0 1 0 0,0 0-1 0 0,1 0 1 0 0,-1 0-1 0 0,0 0 1 0 0,1 0-1 0 0,-1 0 1 0 0,0 0-1 0 0,1 0 1 0 0,-1 0-1 0 0,1 0 1 0 0,-1 0-1 0 0,0 0 1 0 0,1 0-1 0 0,-1 0 1 0 0,1 1-1 0 0,25 6 542 0 0,-24-6-438 0 0,6 15 63 0 0,-3-6-184 0 0,-1 4 24 0 0,0 0 0 0 0,0 0 0 0 0,-2 1 0 0 0,1 0 0 0 0,-1 22 0 0 0,-7 74 254 0 0,3-96-279 0 0,-1-1 0 0 0,0 1-1 0 0,-1 0 1 0 0,-8 19 0 0 0,-2-10-15 0 0,13-21-52 0 0,-1 0-1 0 0,0 0 0 0 0,0-1 1 0 0,0 1-1 0 0,0 0 1 0 0,-1-1-1 0 0,1 1 0 0 0,-1-1 1 0 0,1 1-1 0 0,-1-1 0 0 0,0 0 1 0 0,0 0-1 0 0,0-1 1 0 0,0 1-1 0 0,0-1 0 0 0,0 1 1 0 0,0-1-1 0 0,-7 2 0 0 0,9-4 44 0 0,0 1 0 0 0,0 0 0 0 0,0 0-1 0 0,0-1 1 0 0,0 1 0 0 0,0-1 0 0 0,0 1 0 0 0,0-1-1 0 0,1 1 1 0 0,-1-1 0 0 0,0 1 0 0 0,0-1-1 0 0,0 0 1 0 0,1 1 0 0 0,-1-1 0 0 0,0 0-1 0 0,1 0 1 0 0,-1 0 0 0 0,0 0 0 0 0,1 1 0 0 0,-1-1-1 0 0,1 0 1 0 0,0 0 0 0 0,-1 0 0 0 0,0-2-1 0 0,0-4-23 0 0,-1-1-1 0 0,1 1 0 0 0,1 0 0 0 0,-1-1 1 0 0,1 1-1 0 0,0-1 0 0 0,1 1 0 0 0,0 0 1 0 0,1-8-1 0 0,5-13-140 0 0,10-27 0 0 0,-10 34 66 0 0,0-3-37 0 0,2 1-1 0 0,0 0 1 0 0,2 1 0 0 0,15-25-1 0 0,-22 40 95 0 0,-2 5 31 0 0,0-1 1 0 0,0 0-1 0 0,0 0 1 0 0,0 1-1 0 0,1-1 1 0 0,-1 1-1 0 0,1 0 0 0 0,-1 0 1 0 0,1 0-1 0 0,0 0 1 0 0,0 0-1 0 0,0 0 1 0 0,6-1-1 0 0,-9 2 34 0 0,1 1 0 0 0,-1 0 0 0 0,1 0-1 0 0,-1-1 1 0 0,1 1 0 0 0,-1 0 0 0 0,1 0 0 0 0,-1 0-1 0 0,1 0 1 0 0,-1 0 0 0 0,1 0 0 0 0,-1 0 0 0 0,1 0 0 0 0,-1 0-1 0 0,1 0 1 0 0,-1 0 0 0 0,0 0 0 0 0,1 0 0 0 0,-1 0 0 0 0,1 0-1 0 0,-1 1 1 0 0,1-1 0 0 0,-1 0 0 0 0,1 0 0 0 0,-1 1-1 0 0,1-1 1 0 0,-1 0 0 0 0,0 0 0 0 0,1 1 0 0 0,-1-1 0 0 0,0 0-1 0 0,1 1 1 0 0,-1 0 0 0 0,2 1 15 0 0,-1-1 0 0 0,0 1 0 0 0,0 0 0 0 0,-1 0 0 0 0,1 0 0 0 0,0 1 0 0 0,-1-1 0 0 0,1 3 0 0 0,0 3 41 0 0,0-1 1 0 0,0 1-1 0 0,-2 15 0 0 0,-10 47 487 0 0,-29 93-1 0 0,38-155-512 0 0,-37 117 663 0 0,33-110-658 0 0,4-8-30 0 0,-1-1 1 0 0,0 0 0 0 0,0 0-1 0 0,0 0 1 0 0,0 0-1 0 0,-1 0 1 0 0,0 0 0 0 0,-9 9-1 0 0,4-6-19 0 0,-1-3 0 0 0,2-3-17 0 0,7-3 7 0 0,1 0 0 0 0,-1-1 0 0 0,1 1 0 0 0,0-1 0 0 0,-1 1 0 0 0,1 0 0 0 0,0-1 0 0 0,-1 1 0 0 0,1-1 0 0 0,0 1 0 0 0,0-1 0 0 0,-1 1 0 0 0,1-1 0 0 0,0 1 0 0 0,0-1 0 0 0,0 0 0 0 0,0 1 0 0 0,0-1 0 0 0,0 0 0 0 0,0 1-6 0 0,-1-7-22 0 0,1 1 1 0 0,0-1-1 0 0,0 1 0 0 0,1-1 1 0 0,0 1-1 0 0,0 0 0 0 0,0-1 1 0 0,1 1-1 0 0,0 0 0 0 0,3-7 1 0 0,3-9-49 0 0,-3 2-1 0 0,2 1 0 0 0,1-1 0 0 0,0 1 0 0 0,1 0-1 0 0,19-26 1 0 0,-19 33-13 0 0,0 3 968 0 0,-3 24-412 0 0,-5-10-435 0 0,-1 1-1 0 0,1-1 0 0 0,-1 1 0 0 0,-1-1 1 0 0,1 1-1 0 0,-1-1 0 0 0,0 1 1 0 0,0-1-1 0 0,0 1 0 0 0,-4 6 0 0 0,1 3-11 0 0,-2 4 22 0 0,0-1-1 0 0,-1 1 1 0 0,-15 25 0 0 0,-36 51 185 0 0,19-32-131 0 0,32-50-43 0 0,-100 178 108 0 0,96-170-620 0 0,-1-1-1 0 0,-23 32 0 0 0,27-45-277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9.1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1119 1321 1839 0 0,'2'2'267'0'0,"-1"0"-117"0"0,1 0 0 0 0,-1 0 0 0 0,0 0 1 0 0,0 0-1 0 0,0 0 0 0 0,-1 1 0 0 0,1-1 0 0 0,0 0 0 0 0,-1 0 0 0 0,1 1 0 0 0,-1-1 0 0 0,0 0 0 0 0,0 1 0 0 0,0-1 1 0 0,0 1-1 0 0,0-1 0 0 0,0 0 0 0 0,-1 1 0 0 0,1-1 0 0 0,-1 0 0 0 0,0 0 0 0 0,0 1 0 0 0,-1 1 0 0 0,-3 9 265 0 0,-2-1 0 0 0,-14 23-1 0 0,6-12-303 0 0,-121 184 1519 0 0,47-76-1058 0 0,20-28-432 0 0,17-22-177 0 0,34-50-724 0 0,-1-2 1 0 0,-29 34-1 0 0,-99 85 42 0 0,134-136 703 0 0,-10 9-299 0 0,0-1-1 0 0,-2-1 1 0 0,0-2 0 0 0,-41 23-1 0 0,39-27 337 0 0,30-14-414 0 0,14-4 647 0 0,32-14-1 0 0,-20 7 80 0 0,13-7-99 0 0,66-40-1 0 0,-85 46-117 0 0,19-15 406 0 0,52-44 0 0 0,-59 45-22 0 0,-21 14-384 0 0,0 0 0 0 0,-1 0 0 0 0,0-2 0 0 0,13-17 0 0 0,36-68 326 0 0,-38 53-472 0 0,23-64 0 0 0,-36 85 18 0 0,-6 14 12 0 0,16-49 0 0 0,-16 47 0 0 0,0 1 0 0 0,0-4 27 0 0,-5 13-2 0 0,7-26-13 0 0,9-6 436 0 0,-15 34-401 0 0,-8 13 122 0 0,-24 38 147 0 0,14-21 64 0 0,-1-1 0 0 0,-32 37 0 0 0,35-49-407 0 0,-77 81-626 0 0,35-46 330 0 0,-42 44 821 0 0,51-45-471 0 0,-75 59 1 0 0,122-106-5 0 0,-14 11-482 0 0,14-13 442 0 0,1 1 0 0 0,-1-1 0 0 0,1 1 0 0 0,-1-1 0 0 0,1 1 0 0 0,-1-1 0 0 0,1 1 0 0 0,0-1 0 0 0,-1 1 0 0 0,1 0 0 0 0,0-1 0 0 0,0 1 0 0 0,-1-1 1 0 0,1 1-1 0 0,0 0 0 0 0,0-1 0 0 0,0 1 0 0 0,0 0 0 0 0,0-1 0 0 0,0 1 0 0 0,0 0 0 0 0,0-1 0 0 0,0 1 0 0 0,0 0 0 0 0,0-1 0 0 0,0 2 0 0 0,6 8-11 0 0,-4-9 28 0 0,-1 1 0 0 0,0-1 0 0 0,1 0 0 0 0,-1 1 0 0 0,1-1 0 0 0,-1 0 0 0 0,1 0 0 0 0,0 0 0 0 0,-1 0 0 0 0,1-1 0 0 0,0 1 0 0 0,0 0 0 0 0,3 0 0 0 0,-2 0 24 0 0,1 0 10 0 0,1 0 0 0 0,0-1 0 0 0,0 1 0 0 0,-1-1 0 0 0,1 0 0 0 0,0-1 0 0 0,0 1 0 0 0,-1-1 0 0 0,1 0 0 0 0,0 0 0 0 0,-1 0-1 0 0,1 0 1 0 0,5-4 0 0 0,3 1-9 0 0,8-4 130 0 0,-1 0-1 0 0,0-2 0 0 0,25-15 0 0 0,-40 22-113 0 0,27-11 217 0 0,-25 11-197 0 0,0 0 0 0 0,0-1 0 0 0,11-6 0 0 0,4-6 136 0 0,-1-2 1 0 0,27-29-1 0 0,33-46-83 0 0,-80 93-116 0 0,6-9-1 0 0,117-149-47 0 0,-74 85-215 0 0,-12 19-547 0 0,43-81 1 0 0,-74 122 783 0 0,-2 2-28 0 0,1 0-1 0 0,5-20 1 0 0,-6 16-232 0 0,-1-1 1 0 0,-1 0 0 0 0,0 0 0 0 0,0-17 0 0 0,4-65-1361 0 0,-1 30 937 0 0,-3 43 659 0 0,0-16 13 0 0,-3 7 39 0 0,2 0 0 0 0,7-48 0 0 0,-3 43 0 0 0,0-50 0 0 0,2-58 64 0 0,-8 128-39 0 0,-1-3 56 0 0,1-1 1 0 0,1 0-1 0 0,1 0 1 0 0,10-40-1 0 0,2 12-81 0 0,-7 23 0 0 0,12-31 0 0 0,50-148-730 0 0,-62 184 708 0 0,1-1 18 0 0,-3 9-10 0 0,0-1 1 0 0,-1 0-1 0 0,-1 0 1 0 0,0 0 0 0 0,1-32-1 0 0,-4 48 6 0 0,0-1-1 0 0,0 0 0 0 0,0 0 1 0 0,0 1-1 0 0,0-1 1 0 0,0 0-1 0 0,0 0 1 0 0,0 1-1 0 0,-1-1 1 0 0,1 0-1 0 0,0 1 0 0 0,0-1 1 0 0,0 0-1 0 0,-1 1 1 0 0,1-1-1 0 0,0 0 1 0 0,-1 1-1 0 0,1-1 1 0 0,-1 0-1 0 0,1 1 0 0 0,-1-1 1 0 0,1 1-1 0 0,-1-1 1 0 0,0 0-1 0 0,1 1 18 0 0,-1 0-1 0 0,0 0 0 0 0,0 0 0 0 0,1 0 1 0 0,-1 0-1 0 0,0 0 0 0 0,0 0 1 0 0,1 0-1 0 0,-1 0 0 0 0,0 0 0 0 0,1 1 1 0 0,-1-1-1 0 0,0 0 0 0 0,0 0 1 0 0,1 1-1 0 0,-1-1 0 0 0,1 0 1 0 0,-2 1-1 0 0,-2 2 102 0 0,1 0-1 0 0,-1-1 1 0 0,1 1 0 0 0,0 0 0 0 0,0 0-1 0 0,-3 5 1 0 0,-4 10 369 0 0,1 0 1 0 0,1 1-1 0 0,0 0 0 0 0,-6 29 1 0 0,-13 31 192 0 0,7-34-450 0 0,-101 215 439 0 0,-21 11-581 0 0,-11 21-96 0 0,86-175-615 0 0,-143 188-1 0 0,-18-58 271 0 0,-20-19 446 0 0,117-124-2242 0 0,92-76-494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2141 357 3223 0 0,'-54'82'289'0'0,"-55"74"545"0"0,-127 104 1078 0 0,-26 34-155 0 0,252-281-1762 0 0,-112 138-653 0 0,85-110 258 0 0,-60 54-1 0 0,102-113-1604 0 0,2 2 1735 0 0,1 1 1 0 0,0 0-1 0 0,1 0 1 0 0,15-18-1 0 0,-1-1 191 0 0,215-288 1316 0 0,27 21-386 0 0,-92 107 384 0 0,-55 59-454 0 0,-112 128-733 0 0,11-11 21 0 0,0 0-1 0 0,27-20 1 0 0,-44 38-65 0 0,0 0 1 0 0,1 0 0 0 0,-1 0 0 0 0,0 0 0 0 0,0 0-1 0 0,0 0 1 0 0,1 0 0 0 0,-1 0 0 0 0,0 0-1 0 0,0 0 1 0 0,0 0 0 0 0,0 0 0 0 0,1 1-1 0 0,-1-1 1 0 0,0 0 0 0 0,0 0 0 0 0,0 0-1 0 0,0 0 1 0 0,0 0 0 0 0,0 0 0 0 0,1 1-1 0 0,-1-1 1 0 0,0 0 0 0 0,0 0 0 0 0,0 0-1 0 0,0 0 1 0 0,0 1 0 0 0,0-1 0 0 0,0 0-1 0 0,0 0 1 0 0,0 0 0 0 0,0 1 0 0 0,0-1-1 0 0,0 0 1 0 0,0 0 0 0 0,2 8 41 0 0,-2-4-20 0 0,0 1 1 0 0,-1-1-1 0 0,0 1 1 0 0,0 0-1 0 0,0-1 0 0 0,0 1 1 0 0,-1-1-1 0 0,1 0 0 0 0,-1 1 1 0 0,-1-1-1 0 0,-2 5 1 0 0,-2 4 59 0 0,-101 197 704 0 0,70-146-562 0 0,-53 70 0 0 0,-29 18 236 0 0,-28 38 46 0 0,14 8-160 0 0,112-162-336 0 0,-96 183-8 0 0,111-203-28 0 0,6-13-101 0 0,5-4-121 0 0,1 1 183 0 0,-1-1-1 0 0,1 0 1 0 0,-1 0 0 0 0,0 0-1 0 0,1-1 1 0 0,-1 1-1 0 0,0-1 1 0 0,0 0 0 0 0,0 0-1 0 0,0-1 1 0 0,0 1 0 0 0,3-4-1 0 0,8-7-61 0 0,23-26 1 0 0,-18 17 90 0 0,-14 17 32 0 0,135-132 0 0 0,-95 96 0 0 0,61-41 0 0 0,-93 72-48 0 0,91-58 87 0 0,-84 55-491 0 0,0 2 0 0 0,1 1 0 0 0,28-9 0 0 0,-50 19 428 0 0,0 0-1 0 0,1-1 1 0 0,-1 1-1 0 0,0 0 1 0 0,1 0-1 0 0,-1 0 1 0 0,0 0-1 0 0,1 0 1 0 0,-1-1-1 0 0,0 1 1 0 0,1 0-1 0 0,-1 0 1 0 0,1 0 0 0 0,-1 0-1 0 0,0 0 1 0 0,1 0-1 0 0,-1 0 1 0 0,0 0-1 0 0,1 0 1 0 0,-1 0-1 0 0,0 1 1 0 0,1-1-1 0 0,-1 0 1 0 0,1 0-1 0 0,-1 0 1 0 0,0 0-1 0 0,1 0 1 0 0,-1 1 0 0 0,0-1-1 0 0,0 0 1 0 0,1 0-1 0 0,-1 0 1 0 0,0 1-1 0 0,1-1 1 0 0,-1 0-1 0 0,0 1 1 0 0,0-1-1 0 0,1 1 62 0 0,-1 1 0 0 0,-1-1-1 0 0,1 0 1 0 0,0 0-1 0 0,0 0 1 0 0,0 0 0 0 0,-1 0-1 0 0,1 0 1 0 0,0 0-1 0 0,-1 0 1 0 0,1 0 0 0 0,-2 2-1 0 0,-1 3 285 0 0,-2 1-1 0 0,1 0 1 0 0,-7 6-1 0 0,5-6-283 0 0,-1-1 0 0 0,0 1 0 0 0,0-1 0 0 0,0-1 0 0 0,-1 1 0 0 0,0-1 0 0 0,0-1 0 0 0,0 1 0 0 0,-1-2 1 0 0,0 1-1 0 0,1-1 0 0 0,-1 0 0 0 0,-11 2 0 0 0,17-5-223 0 0,5-5-208 0 0,-1 3 373 0 0,0 0-1 0 0,0-1 0 0 0,0 1 0 0 0,1 0 1 0 0,-1 0-1 0 0,1 0 0 0 0,-1 0 1 0 0,1 0-1 0 0,-1 0 0 0 0,1 1 1 0 0,3-3-1 0 0,2-3-20 0 0,0-1 73 0 0,-1 2 0 0 0,2-1-1 0 0,-1 1 1 0 0,0 0 0 0 0,1 0-1 0 0,0 1 1 0 0,1 0 0 0 0,-1 0-1 0 0,1 1 1 0 0,0 0 0 0 0,11-3-1 0 0,-18 7 98 0 0,0-1-34 0 0,10-2 392 0 0,-12 6-359 0 0,-1 2-55 0 0,0 1-1 0 0,-1 0 1 0 0,0-1-1 0 0,0 1 1 0 0,0-1-1 0 0,-1 1 1 0 0,0-1-1 0 0,0 0 1 0 0,0 0-1 0 0,-7 7 1 0 0,-4 4 313 0 0,-29 25 0 0 0,-2-5 197 0 0,-75 44 0 0 0,86-59-482 0 0,16-10-135 0 0,0 0 0 0 0,-1-1-1 0 0,-27 9 1 0 0,173-62-953 0 0,-65 26 820 0 0,9 0 49 0 0,-59 13 119 0 0,-2 2 11 0 0,-8 2 172 0 0,-3 2-169 0 0,0 0-1 0 0,0 0 1 0 0,0 0 0 0 0,0 0 0 0 0,0 0 0 0 0,-1-1 0 0 0,1 1 0 0 0,-1 0 0 0 0,1-1 0 0 0,-1 1-1 0 0,-3 1 1 0 0,-9 7-14 0 0,-1-1 0 0 0,-1-1 0 0 0,1-1 0 0 0,-1 0 0 0 0,-22 6 0 0 0,-4 3-16 0 0,15-5-45 0 0,-248 88-121 0 0,239-89 212 0 0,0-2 0 0 0,-1-1 0 0 0,0-2-1 0 0,0-1 1 0 0,-67-3 0 0 0,83-2-126 0 0,1-1 0 0 0,0-1 0 0 0,0 0-1 0 0,1-2 1 0 0,-1 0 0 0 0,-25-12 0 0 0,38 14-19 0 0,0 0 0 0 0,0-1 0 0 0,1 0 0 0 0,-1 0 0 0 0,1-1 0 0 0,0 0 0 0 0,0 0 0 0 0,1 0 0 0 0,-1-1 0 0 0,1 0 0 0 0,1 0 0 0 0,-1 0 0 0 0,1-1 0 0 0,0 1 0 0 0,0-1 0 0 0,1 0 0 0 0,0 0 0 0 0,0 0 0 0 0,-3-14 0 0 0,4 9-111 0 0,0 0-1 0 0,0-1 1 0 0,1 1-1 0 0,1 0 1 0 0,0-1 0 0 0,1 1-1 0 0,3-18 1 0 0,0 12 31 0 0,1 1 1 0 0,0 0 0 0 0,1 0-1 0 0,13-24 1 0 0,7-4-40 0 0,2 1 0 0 0,53-63-1 0 0,-62 83 161 0 0,73-96-124 0 0,74-91-66 0 0,-114 151 521 0 0,82-74-1 0 0,78-32 1655 0 0,-45 38-484 0 0,-51 19-678 0 0,-95 88-683 0 0,-19 19-125 0 0,-5 3-46 0 0,-201 99 598 0 0,65-31-434 0 0,-82 49 40 0 0,24-11 46 0 0,162-90-67 0 0,-532 276 1573 0 0,476-246-1419 0 0,-2-4 0 0 0,-2-4 0 0 0,-180 47 0 0 0,249-79-272 0 0,-1-2-1 0 0,-30 3 1 0 0,56-8 9 0 0,-1 0 0 0 0,1 0 0 0 0,-1 0 0 0 0,0 0 0 0 0,1 0 0 0 0,-1 0-1 0 0,1 0 1 0 0,-1 0 0 0 0,0-1 0 0 0,1 1 0 0 0,-1-1 0 0 0,1 1 0 0 0,-1-1 0 0 0,1 0 0 0 0,-1 0 0 0 0,1 1 0 0 0,-2-3 0 0 0,2 3 2 0 0,1-1-1 0 0,-1 0 1 0 0,1 0 0 0 0,-1 0 0 0 0,1 0 0 0 0,-1 0 0 0 0,1 0 0 0 0,0 0 0 0 0,-1 0 0 0 0,1 0 0 0 0,0-1 0 0 0,0 1 0 0 0,0 0 0 0 0,0 0 0 0 0,0 0 0 0 0,0 0 0 0 0,0 0 0 0 0,0 0-1 0 0,0 0 1 0 0,1 0 0 0 0,-1 0 0 0 0,0 0 0 0 0,1 0 0 0 0,-1 0 0 0 0,1 0 0 0 0,0-2 0 0 0,4-6-242 0 0,1 0-1 0 0,0 0 1 0 0,0 1-1 0 0,9-9 1 0 0,-10 10 132 0 0,30-33-692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1285 405 2759 0 0,'403'-216'1430'0'0,"-309"171"990"0"0,123-77 1 0 0,-193 102-2134 0 0,-23 19-181 0 0,-12 1 71 0 0,4-1-118 0 0,-9 3 116 0 0,-1 1 1 0 0,1 0-1 0 0,-1 1 0 0 0,-20 9 0 0 0,-16 3 69 0 0,-295 92-190 0 0,2 18-35 0 0,2-1 392 0 0,140-50-120 0 0,-61 21-73 0 0,191-74-149 0 0,-124 22 1 0 0,189-42-71 0 0,-1-1 1 0 0,0-1-1 0 0,1 0 0 0 0,-1 0 0 0 0,-10-2 0 0 0,18 2-295 0 0,2-1 240 0 0,1-1-1 0 0,-1 1 1 0 0,1 0-1 0 0,0 0 1 0 0,-1 0-1 0 0,1 0 1 0 0,0 0-1 0 0,0 0 1 0 0,0 0-1 0 0,0 0 1 0 0,0 0-1 0 0,1 0 1 0 0,2-3-78 0 0,10-9-232 0 0,0 1 0 0 0,1 1 0 0 0,17-11 0 0 0,54-27-1116 0 0,-51 29 763 0 0,41-23-2007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1.5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2463 852 1839 0 0,'286'-100'189'0'0,"184"-75"3122"0"0,-204 48-1937 0 0,-260 124-1275 0 0,-1 0 0 0 0,1 0 0 0 0,-1-1-1 0 0,8-7 272 0 0,-28 11 252 0 0,5-1-473 0 0,-14 2 199 0 0,0 1 0 0 0,-45 9 1 0 0,-47 21 140 0 0,73-20-321 0 0,-147 39 125 0 0,-47 14-306 0 0,191-52 13 0 0,-388 103 0 0 0,100-53 164 0 0,175-35-64 0 0,-376 48-29 0 0,282-45-70 0 0,142-16 119 0 0,-182 1 0 0 0,275-17-90 0 0,0-1 0 0 0,-21-5 0 0 0,38 7-29 0 0,1 0-10 0 0,0 0 1 0 0,0 0-1 0 0,-1 0 1 0 0,1 0-1 0 0,0 0 0 0 0,-1-1 1 0 0,1 1-1 0 0,0 0 0 0 0,0 0 1 0 0,0 0-1 0 0,-1 0 1 0 0,1-1-1 0 0,0 1 0 0 0,0 0 1 0 0,-1 0-1 0 0,1 0 0 0 0,0-1 1 0 0,0 1-1 0 0,0 0 1 0 0,0 0-1 0 0,0-1 0 0 0,0 1 1 0 0,-1 0-1 0 0,1-1 0 0 0,0 1 1 0 0,0 0-1 0 0,0 0 1 0 0,0-1-1 0 0,0 1 0 0 0,0 0 1 0 0,0-1-1 0 0,0 1 0 0 0,0 0 1 0 0,0 0-1 0 0,0-1 1 0 0,0 1-1 0 0,0 0 0 0 0,0 0 1 0 0,1-1-1 0 0,-1 1 0 0 0,0-1 1 0 0,2-1-88 0 0,0-1 18 0 0,0 1-1 0 0,0 0 0 0 0,0 0 0 0 0,0 0 0 0 0,0 0 0 0 0,1 0 0 0 0,-1 1 1 0 0,1-1-1 0 0,0 1 0 0 0,-1-1 0 0 0,4 0 0 0 0,26-12-439 0 0,41-13 0 0 0,-16 7 163 0 0,164-71-523 0 0,-4 2 836 0 0,378-121 42 0 0,-117 72 242 0 0,-377 111-220 0 0,114-23 106 0 0,-99 25-80 0 0,96-15 84 0 0,-197 38-117 0 0,1-1 65 0 0,-14 2 120 0 0,-5 1 37 0 0,-66 4 402 0 0,0 2-1 0 0,-71 18 1 0 0,5-2-421 0 0,-649 111 82 0 0,5 32-2231 0 0,566-117 907 0 0,-228 54-1668 0 0,358-80 2564 0 0,-127 32 759 0 0,207-54-150 0 0,31 0-274 0 0,1-2-1 0 0,35-7 1 0 0,118-36 161 0 0,-73 17-67 0 0,598-164 1119 0 0,-212 59-558 0 0,7 14-15 0 0,-437 104-796 0 0,165-40 131 0 0,198-44-68 0 0,-392 92-117 0 0,157-36-650 0 0,-186 40 468 0 0,-7 1 129 0 0,-9 1 61 0 0,8 1-22 0 0,-34-1 79 0 0,0 1-1 0 0,-39 6 1 0 0,30-2 73 0 0,-381 56 393 0 0,259-33-471 0 0,-169 31 329 0 0,-5 1 75 0 0,-385 68 611 0 0,655-114-1019 0 0,-310 69-412 0 0,334-71-132 0 0,-37 9-3787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4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1919 743 919 0 0,'-1'-1'2431'0'0,"-1"-2"-2150"0"0,-1 0 1 0 0,0 0-1 0 0,0 0 0 0 0,0 0 1 0 0,0 1-1 0 0,-1 0 0 0 0,1 0 0 0 0,-1 0 1 0 0,1 0-1 0 0,-1 0 0 0 0,0 0 1 0 0,1 1-1 0 0,-7-2 0 0 0,-10-2 232 0 0,-29-3 0 0 0,26 4-118 0 0,-221-21 481 0 0,-3 18-87 0 0,239 6-788 0 0,-265-13-1062 0 0,75 1 201 0 0,-75 4-683 0 0,258 8 1593 0 0,0 0-1 0 0,0-1 0 0 0,0-1 1 0 0,-16-5-1 0 0,45 0-70 0 0,14-3-225 0 0,39-8 0 0 0,8-3 172 0 0,196-52 45 0 0,-45 16-146 0 0,-213 53 214 0 0,-13 5-27 0 0,0 0 1 0 0,1 0-1 0 0,-1-1 1 0 0,0 1-1 0 0,0 0 0 0 0,0-1 1 0 0,0 1-1 0 0,0 0 0 0 0,0 0 1 0 0,0-1-1 0 0,0 1 1 0 0,0 0-1 0 0,0-1 0 0 0,0 1 1 0 0,0 0-1 0 0,0 0 0 0 0,0-1 1 0 0,0 1-1 0 0,0 0 1 0 0,0-1-1 0 0,0 1 0 0 0,0 0 1 0 0,0 0-1 0 0,0-1 0 0 0,0 1 1 0 0,-1 0-1 0 0,1 0 1 0 0,0-1-1 0 0,0 1 0 0 0,0 0 1 0 0,0 0-1 0 0,-1-1 0 0 0,1 1 1 0 0,-1 0 17 0 0,-1-3 41 0 0,0 1 0 0 0,-1 0 0 0 0,1 0 0 0 0,-1 0 0 0 0,0 0 1 0 0,0 0-1 0 0,0 0 0 0 0,0 1 0 0 0,0-1 0 0 0,0 1 0 0 0,0 0 0 0 0,-6-1 0 0 0,-6-1 250 0 0,-23-2-1 0 0,27 4-188 0 0,-50-5-37 0 0,-102 4-1 0 0,-108 7-248 0 0,231-5 68 0 0,-121 7-338 0 0,113-5 274 0 0,24 0 66 0 0,1-1 0 0 0,-1-1 1 0 0,-34-5-1 0 0,57 5 60 0 0,1 0 0 0 0,0 0-1 0 0,0 0 1 0 0,0 0 0 0 0,-1 0-1 0 0,1 0 1 0 0,0 0 0 0 0,0 0 0 0 0,-1 0-1 0 0,1 0 1 0 0,0 0 0 0 0,0 0 0 0 0,0 0-1 0 0,-1 0 1 0 0,1 0 0 0 0,0 0 0 0 0,0 0-1 0 0,-1 0 1 0 0,1-1 0 0 0,0 1 0 0 0,0 0-1 0 0,0 0 1 0 0,-1 0 0 0 0,1 0 0 0 0,0 0-1 0 0,0-1 1 0 0,0 1-24 0 0,-1 0 23 0 0,1 0 1 0 0,0 0 0 0 0,0-1 0 0 0,0 1-1 0 0,0 0 1 0 0,0 0 0 0 0,0 0-1 0 0,0-1 1 0 0,0 1 0 0 0,-1 0 0 0 0,1 0-1 0 0,0-1 1 0 0,0 1 0 0 0,0 0 0 0 0,11-8-518 0 0,24-6-23 0 0,-31 13 400 0 0,34-11-38 0 0,2 1-1 0 0,42-5 1 0 0,48-12-139 0 0,-79 18 342 0 0,-38 6 1076 0 0,-13 3-1032 0 0,0 0 1 0 0,1 1-1 0 0,-1-1 0 0 0,0 1 0 0 0,0-1 1 0 0,0 1-1 0 0,0-1 0 0 0,0 0 1 0 0,-1 1-1 0 0,1-1 0 0 0,0 1 1 0 0,0-1-1 0 0,0 0 0 0 0,0 1 1 0 0,-1-1-1 0 0,1 1 0 0 0,-1-2 1 0 0,-5-2 77 0 0,0 0 1 0 0,0 1 0 0 0,-1 0-1 0 0,1 0 1 0 0,-1 0-1 0 0,0 0 1 0 0,0 1 0 0 0,0 0-1 0 0,0 1 1 0 0,-11-2-1 0 0,-14 1 43 0 0,-34 0-1 0 0,48 3-115 0 0,-204 6 15 0 0,208-7-64 0 0,-1 0 0 0 0,4 0-13 0 0,9 0-51 0 0,15-4-5 0 0,-9 3 58 0 0,154-30-497 0 0,-85 24 302 0 0,12-1 77 0 0,-70 6 129 0 0,-3 1 14 0 0,-10 0 120 0 0,-36-4 17 0 0,3 0-58 0 0,-150 9-172 0 0,176-4 78 0 0,-78 3 1 0 0,70-4 0 0 0,2 0-10 0 0,9 1-44 0 0,5-1-255 0 0,25-7 298 0 0,3 0 11 0 0,-9 4 29 0 0,1-3 37 0 0,-8 2 685 0 0,-16 3-695 0 0,-4-8-46 0 0,-6 4-10 0 0,5 4-10 0 0,0 0-1 0 0,0 0 1 0 0,0 0-1 0 0,0 1 1 0 0,0 0-1 0 0,0 0 1 0 0,-8 1-1 0 0,1 0-37 0 0,1 0 26 0 0,-1 2-21 0 0,2 1 22 0 0,9-3-33 0 0,4-1-116 0 0,10-3 180 0 0,3 1-10 0 0,0 0 0 0 0,1 2 0 0 0,1 0 0 0 0,-1 0 0 0 0,2-1 0 0 0,-1 0 0 0 0,-1 2 0 0 0,-2-1 11 0 0,-12 0 42 0 0,0 0 1 0 0,5-4-33 0 0,-5 4 7 0 0,-7-2-527 0 0,-3 0 405 0 0,-15 0 40 0 0,12 2 54 0 0,5 1 0 0 0,-1 0 0 0 0,0 0 0 0 0,0 0 0 0 0,-12 3 0 0 0,-21 1 0 0 0,26-3 0 0 0,1 1 0 0 0,3 0 12 0 0,7-2 24 0 0,7-4-123 0 0,-1 2 105 0 0,16-5 186 0 0,-6 3-149 0 0,1-1-45 0 0,-1 0 1 0 0,0-1 32 0 0,-1 2-22 0 0,1 1 22 0 0,2-1-33 0 0,8-1-10 0 0,-21 4 0 0 0,21-2 0 0 0,27-4 0 0 0,42-4 83 0 0,-89 11 34 0 0,-6 0-63 0 0,-20-3 26 0 0,-1 2 1 0 0,-45 2-1 0 0,-49 13 145 0 0,91-11-231 0 0,13-2-25 0 0,-23 6 0 0 0,-39 10-497 0 0,74-16 504 0 0,4-1 0 0 0,10 0 12 0 0,3-2 0 0 0,-1 0-36 0 0,1-3 36 0 0,-1 0 12 0 0,1 0 11 0 0,-1 0 46 0 0,1 0 29 0 0,0 1 3 0 0,-1 1-30 0 0,3-1-37 0 0,3 0 32 0 0,-14 2-49 0 0,17 1 67 0 0,-11-1-31 0 0,-5 1-23 0 0,0 0 0 0 0,1 0-1 0 0,-1 1 1 0 0,12 1-1 0 0,14 1-17 0 0,12 3 64 0 0,-13-1 0 0 0,30 1 416 0 0,-1-5-13 0 0,-29 0-371 0 0,-17 0-53 0 0,0 0-33 0 0,18-4 85 0 0,-2 3 208 0 0,-28-1-274 0 0,22 1 16 0 0,-10 2-45 0 0,-1-1 12 0 0,1 0 36 0 0,-1 0-36 0 0,0 2-12 0 0,1-1 0 0 0,0 0 0 0 0,0 1 11 0 0,-1-1 32 0 0,-1 1-33 0 0,2-2-10 0 0,-1 0 0 0 0,-3 2 11 0 0,-7-2 32 0 0,8 0-33 0 0,2 0-10 0 0,-3-2 12 0 0,-6 2 36 0 0,7-1-36 0 0,8 0-10 0 0,-16 2-5 0 0,4 3 64 0 0,6-1-49 0 0,0 0-12 0 0,-1 0 11 0 0,-9-1 32 0 0,18 3 34 0 0,-13-3 157 0 0,0 1-1 0 0,19 0 0 0 0,-6 0-202 0 0,-9-2-21 0 0,4 1-10 0 0,4 2-3 0 0,18 0 60 0 0,-23-3-47 0 0,0 2-10 0 0,32 5 0 0 0,-32-4 0 0 0,1 0 0 0 0,-1-3 0 0 0,-1-1 0 0 0,0 0 0 0 0,0 0 0 0 0,0 0 11 0 0,0 0 32 0 0,-1 0-33 0 0,-1 2-10 0 0,2-2 0 0 0,-1 0 0 0 0,-1 0 0 0 0,1 1 0 0 0,1 0 0 0 0,0-1 0 0 0,-1 0 0 0 0,1-1 0 0 0,-1 0 0 0 0,1 1 0 0 0,-1 2 0 0 0,-1 0 0 0 0,2 1 0 0 0,-1 0 0 0 0,0 0 0 0 0,1 0 0 0 0,0-3 0 0 0,-1 0 0 0 0,1 0 0 0 0,41-2 64 0 0,-41 3-64 0 0,0 1 0 0 0,1 1 0 0 0,0-2 0 0 0,1 0 0 0 0,12 3 70 0 0,-11-3 43 0 0,-2-1-40 0 0,16 0-19 0 0,17-4 10 0 0,-33 2-54 0 0,44-7-10 0 0,-38 4 0 0 0,30-2 0 0 0,-37 5 0 0 0,45-3 0 0 0,-45 3 0 0 0,-1 0 0 0 0,1 0 0 0 0,-1 0 0 0 0,1 1 0 0 0,-1 0 0 0 0,-1 0 0 0 0,2 1 0 0 0,-1 0 0 0 0,1 0 0 0 0,-2 1 0 0 0,1-1 0 0 0,-1 1 0 0 0,1 2 0 0 0,1-3 0 0 0,0 0 0 0 0,1 2 0 0 0,-1 0 0 0 0,-1 0 14 0 0,1-1 39 0 0,-1-1-40 0 0,1-1-13 0 0,1 1 0 0 0,-1 0 0 0 0,1 1 0 0 0,0 1 0 0 0,1-2 0 0 0,-1 0 0 0 0,-1 0 0 0 0,1 1 0 0 0,-3 0 0 0 0,-8 0 0 0 0,15 1 0 0 0,2-2 0 0 0,-7 0 0 0 0,0-1 0 0 0,0 1 0 0 0,1 0 0 0 0,-1 0 0 0 0,0 0 0 0 0,0 1 0 0 0,7 0 0 0 0,-17-2 0 0 0,44 0 0 0 0,26 1 0 0 0,-61 0 0 0 0,1 0 0 0 0,-1 0 0 0 0,1 0 0 0 0,1 0 0 0 0,7 2 0 0 0,-22-2 0 0 0,37-4 0 0 0,-23 3 0 0 0,0 0 0 0 0,0 1 0 0 0,0 1 0 0 0,0 0 0 0 0,-1 1 0 0 0,1 2 0 0 0,1-1 0 0 0,-1 1 0 0 0,1-1 0 0 0,-1 1 0 0 0,8 0 0 0 0,-1-2 0 0 0,-7-1 0 0 0,-7 0 0 0 0,-3-2 0 0 0,29 0 0 0 0,-19 1 0 0 0,1 1 0 0 0,1-1 0 0 0,6 1 0 0 0,-17-1 0 0 0,26-2 0 0 0,-17 2 0 0 0,0 0 0 0 0,0 0 0 0 0,-7 0 0 0 0,14 2 0 0 0,-17-2 0 0 0,18 3 0 0 0,-9 0 0 0 0,0-1 0 0 0,1-2 0 0 0,0 0 0 0 0,1 0 0 0 0,-1-1 0 0 0,0-1 0 0 0,-1 2 0 0 0,0-2 0 0 0,2 0 0 0 0,-2-1 0 0 0,0 1 0 0 0,28-6 0 0 0,-13 5 0 0 0,-15 3 0 0 0,1 0 0 0 0,0 3 0 0 0,-1-1 0 0 0,2-1 0 0 0,-1 0 0 0 0,0-1-12 0 0,-1 2-36 0 0,6 1 31 0 0,19-4 76 0 0,-27 1-59 0 0,3 0-43 0 0,45-2 32 0 0,-44 2 11 0 0,13 0 37 0 0,-16 0 38 0 0,7-2-69 0 0,22 5-60 0 0,-27-2 54 0 0,5-1 0 0 0,-17 2 0 0 0,24-5 0 0 0,-14 2 0 0 0,33-1 0 0 0,-32 0 0 0 0,1 0 0 0 0,-1 0 0 0 0,1-1 0 0 0,1 1 0 0 0,-1 0 0 0 0,0 1 0 0 0,1-1 0 0 0,0 0 0 0 0,0 0 0 0 0,46-5 0 0 0,-40 4 0 0 0,-22 3 0 0 0,35-2 0 0 0,-21 2 0 0 0,-1 1 0 0 0,1-1 0 0 0,0-1 0 0 0,0 0 0 0 0,-1 0 0 0 0,1 1 0 0 0,1 1 0 0 0,1-1 0 0 0,-1 1 0 0 0,0 0 11 0 0,0-1 32 0 0,0 0-33 0 0,0 0-10 0 0,-1-1 0 0 0,5-1 0 0 0,-16 2 0 0 0,36 1 0 0 0,-24-1 0 0 0,0 0 0 0 0,0 1 0 0 0,47 2 0 0 0,-46-1 0 0 0,0-1 0 0 0,-1 0 0 0 0,0-1 0 0 0,1 0 0 0 0,-1 0 0 0 0,1 0 0 0 0,-2 1 0 0 0,1-1 0 0 0,0-1 0 0 0,-1 1 0 0 0,1 0 0 0 0,-1 1 0 0 0,1 1 0 0 0,-1 0 0 0 0,1 0 0 0 0,1 2 0 0 0,1-1 0 0 0,-1-1 0 0 0,-1 0 0 0 0,-1-1 0 0 0,2 0 0 0 0,-1-1 0 0 0,0 0 0 0 0,-1-1 0 0 0,8 1 0 0 0,17-3 0 0 0,-25 1 0 0 0,-6 2 0 0 0,-2 1 0 0 0,27 0 0 0 0,29-1 0 0 0,-31 0 0 0 0,-15 0 0 0 0,1 0 0 0 0,-1 0 0 0 0,43 0 0 0 0,-44 0 0 0 0,45-1-10 0 0,-44 2-33 0 0,3-1 33 0 0,-16-1 7 0 0,1 0 4 0 0,31 5 0 0 0,-20-3-1 0 0,-1 0 0 0 0,1 1 0 0 0,-1 1 0 0 0,1-1 0 0 0,0-2 0 0 0,-1 4 0 0 0,2-1 0 0 0,1 1 0 0 0,-3-1 0 0 0,1-1 0 0 0,0 0 0 0 0,-1-2 0 0 0,1 2 0 0 0,-1 0 0 0 0,1 1 0 0 0,-1 0 0 0 0,0 1 0 0 0,1 0 0 0 0,0-2 0 0 0,-1 0 0 0 0,0 1 0 0 0,0 0 0 0 0,0 0 0 0 0,1 0 0 0 0,0-1 0 0 0,-1 0 0 0 0,1 0 0 0 0,-1 0 0 0 0,1 0 0 0 0,1 1 0 0 0,-1-1 0 0 0,-1 0 0 0 0,1 0 0 0 0,4 3 0 0 0,-14-4 0 0 0,1-4 0 0 0,28 2 0 0 0,-3 1 0 0 0,-15 2 0 0 0,7 1 0 0 0,-23-3 0 0 0,41 2 0 0 0,-11-2 0 0 0,0 0 0 0 0,1-2 0 0 0,-17 2 0 0 0,1 0 0 0 0,1 0 0 0 0,0 0 0 0 0,-1 0 0 0 0,7-1 30 0 0,-21 1-16 0 0,36 5 6 0 0,-22-3-20 0 0,-1-1-10 0 0,2 1-33 0 0,-1 0 32 0 0,0 0 11 0 0,-1-2 0 0 0,1 0 0 0 0,-1 0 0 0 0,-1 0 0 0 0,0 0 0 0 0,1 0 0 0 0,1 0 0 0 0,-1 2 0 0 0,1 0 0 0 0,1 1 0 0 0,-1-1 0 0 0,5 3 27 0 0,-16-3-2 0 0,30 5-13 0 0,-19-5-12 0 0,-1 0 0 0 0,1 0 0 0 0,6-1 0 0 0,-16-2 0 0 0,29 5 0 0 0,-20-3 0 0 0,32 0 0 0 0,-15 0 0 0 0,-26-1 0 0 0,21 2 0 0 0,-9 0 0 0 0,-11-1 0 0 0,33 0 0 0 0,4 1 0 0 0,-28-2 0 0 0,-1 1 0 0 0,1-1 0 0 0,45 0 0 0 0,-29 0 0 0 0,15 0 0 0 0,-15 0 0 0 0,1 0 0 0 0,-17 0 0 0 0,0 0 0 0 0,8-1 0 0 0,16 3 0 0 0,-9-1 0 0 0,-8 0 0 0 0,-16 0 0 0 0,28 3 0 0 0,-18-3 0 0 0,-1-1 0 0 0,1 0 0 0 0,9 0 0 0 0,-2-3 0 0 0,19 1 0 0 0,-40 2 0 0 0,18-1 0 0 0,3 2 0 0 0,8-1 0 0 0,-2 0 0 0 0,4 0 0 0 0,-1 0 0 0 0,-10 1 0 0 0,-22-2 0 0 0,39-1 0 0 0,-23 0 0 0 0,0-1 0 0 0,0 1 0 0 0,-1 0 0 0 0,0-1 0 0 0,-1 1 0 0 0,1 0 0 0 0,-3 0-10 0 0,-7 2-33 0 0,7-2 32 0 0,45-3-213 0 0,1-3 43 0 0,-44 7 170 0 0,1 1 11 0 0,-1 0-10 0 0,39 5-57 0 0,-49-5 14 0 0,9 2 39 0 0,1-2 14 0 0,0 0 0 0 0,-1 0 0 0 0,0 0 0 0 0,0 2 0 0 0,-1 1-10 0 0,-7-2-33 0 0,9 2 32 0 0,0-1 11 0 0,-1-1-10 0 0,-8 0-33 0 0,8 2 32 0 0,2 1 11 0 0,-1-3 0 0 0,-1 0-10 0 0,-9-1-33 0 0,9 2 32 0 0,1-1 11 0 0,1-1 0 0 0,1 1 0 0 0,13 2-10 0 0,-27-3-54 0 0,10 0-148 0 0,-9 0 122 0 0,-1 0 6 0 0,10-2 27 0 0,0-1 36 0 0,-9 3-33 0 0,9 0-203 0 0,-10 0 186 0 0,11 0-128 0 0,18 5 182 0 0,-17-3 17 0 0,-1 1-10 0 0,-9-2-33 0 0,6 2 47 0 0,-7-3 133 0 0,-1 1-83 0 0,10 4 371 0 0,-11-4-364 0 0,5 9-49 0 0,2 2 758 0 0,-8-14-922 0 0,-2-21 38 0 0,3 21 194 0 0,1-7-84 0 0,-1 7-93 0 0,-4 2-172 0 0,-12-3 283 0 0,13 3-20 0 0,-33 2 83 0 0,-42-3 342 0 0,65 2-409 0 0,-25 6-51 0 0,4 0 10 0 0,-163 46 120 0 0,137-35-42 0 0,-69 25-120 0 0,-37 10 274 0 0,-309 59-73 0 0,259-64-216 0 0,-216 24 14 0 0,147-15 24 0 0,242-47 46 0 0,-272 64-836 0 0,311-74 748 0 0,6 2-256 0 0,5 2 284 0 0,-1-1 0 0 0,1 1 0 0 0,0-1 0 0 0,1-1 0 0 0,-1 0 0 0 0,0 0 0 0 0,1 0 0 0 0,16 0 0 0 0,76-3-95 0 0,-76 0 174 0 0,443-7 169 0 0,-123 3 256 0 0,156 8-244 0 0,-435-2-184 0 0,-57-1-8 0 0,141 10 50 0 0,-148-9-124 0 0,-34 7-64 0 0,-218-1 75 0 0,162-8 88 0 0,-210 4 28 0 0,-75 0-386 0 0,38-1-2640 0 0,210-1 202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9.5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2836 1553 5527 0 0,'16'-8'177'0'0,"19"-11"0"0"0,-20 10-54 0 0,24-10 0 0 0,132-57 2102 0 0,112-41 2398 0 0,-110 68-4739 0 0,90-32-1344 0 0,67-47-1448 0 0,-330 126 2991 0 0,-1 0 0 0 0,1 0 0 0 0,-1 0-1 0 0,1 1 1 0 0,-1-1 0 0 0,1 0-1 0 0,-1 0 1 0 0,0 0 0 0 0,0 1 0 0 0,0-1-1 0 0,0 0 1 0 0,0 1 0 0 0,0-1 0 0 0,0 1-1 0 0,-1-1 1 0 0,1 1 0 0 0,0 0-1 0 0,-1-1 1 0 0,1 1 0 0 0,-1 0 0 0 0,0 0-1 0 0,1 0 1 0 0,-1 0 0 0 0,0 0 0 0 0,0 1-1 0 0,1-1 1 0 0,-5 0 0 0 0,-5-2 77 0 0,0 0 1 0 0,0 1-1 0 0,-17-2 1 0 0,22 4-126 0 0,-32-2 43 0 0,-74 6 1 0 0,63-1-66 0 0,-360 29-13 0 0,304-22 0 0 0,-72 7 0 0 0,-176 13 0 0 0,-182 6 0 0 0,155-27 0 0 0,174-7 0 0 0,-212-6-73 0 0,394 3 48 0 0,23 0-7 0 0,3 1 14 0 0,10-2 10 0 0,21-1 2 0 0,323-33 76 0 0,-59 1 43 0 0,65-10-118 0 0,147-25-19 0 0,3 24-24 0 0,-371 44 15 0 0,-36 1 2 0 0,-95 0 31 0 0,-8 0-3 0 0,1 1 1 0 0,0 0-1 0 0,-1 0 1 0 0,1 0-1 0 0,0 0 1 0 0,0 0-1 0 0,-1 1 1 0 0,1-1-1 0 0,0 1 1 0 0,3 1-1 0 0,-3-2-135 0 0,-14 7-128 0 0,6-3 210 0 0,-10 4-36 0 0,0-1-1 0 0,0-1 0 0 0,-22 6 1 0 0,-52 9-94 0 0,60-15 124 0 0,13-2 36 0 0,-644 128-250 0 0,480-101 313 0 0,-227 29 504 0 0,-208 24 612 0 0,596-80-1131 0 0,5-2-16 0 0,0 1-1 0 0,-17 6 1 0 0,28-8-76 0 0,11-1 24 0 0,-1 1-1 0 0,1 0 0 0 0,8 2 1 0 0,12 3 36 0 0,17-4-19 0 0,84-5 0 0 0,-56 0 77 0 0,507-26-1 0 0,-1-18-701 0 0,-442 36 398 0 0,60-3-128 0 0,180-20-215 0 0,-279 19 467 0 0,59-7 37 0 0,-110 17 43 0 0,60 2 1 0 0,-63 6-264 0 0,-45-2 282 0 0,-1-1-1 0 0,1 0 1 0 0,0 0 0 0 0,-1 1 0 0 0,1-1-1 0 0,0 1 1 0 0,-1-1 0 0 0,1 1 0 0 0,0-1-1 0 0,-2 2 1 0 0,-4 2-44 0 0,-68 23-149 0 0,0-3 0 0 0,-2-3 0 0 0,-103 14 0 0 0,-339 61 730 0 0,504-93-467 0 0,-15 4 91 0 0,-1-1 1 0 0,0-2-1 0 0,-53 2 0 0 0,56-11-102 0 0,27 5-21 0 0,1-1 0 0 0,0 1-1 0 0,0 0 1 0 0,0 0 0 0 0,-1-1-1 0 0,1 1 1 0 0,0 0-1 0 0,0-1 1 0 0,0 1 0 0 0,0 0-1 0 0,0-1 1 0 0,0 1 0 0 0,0 0-1 0 0,0-1 1 0 0,0 1 0 0 0,0 0-1 0 0,0-1 1 0 0,0 1-1 0 0,0 0 1 0 0,0-1 0 0 0,0 1-1 0 0,0 0 1 0 0,0-1 0 0 0,0 1-1 0 0,0 0 1 0 0,0-1 0 0 0,0 1-1 0 0,1 0 1 0 0,-1-1-1 0 0,0 1 1 0 0,0 0 3 0 0,2-3 0 0 0,0 0-1 0 0,0 0 0 0 0,0 0 1 0 0,0 0-1 0 0,1 1 0 0 0,-1-1 1 0 0,1 1-1 0 0,-1-1 0 0 0,1 1 0 0 0,3-2 1 0 0,35-20 52 0 0,-33 19-57 0 0,380-180 167 0 0,-260 133-3 0 0,101-40 128 0 0,27-6 29 0 0,64-24-264 0 0,-42 10-58 0 0,-34 12-17 0 0,-82 49-80 0 0,-8 4 27 0 0,45-33-145 0 0,115-38-335 0 0,-275 106 367 0 0,218-53-2378 0 0,-240 62 1898 0 0,23-8 1 0 0,7-5 2615 0 0,-43 8-1569 0 0,-4 7-341 0 0,0 0 0 0 0,0-1 0 0 0,-1 1 0 0 0,1 0 0 0 0,0 0 0 0 0,-1-1 0 0 0,1 1 0 0 0,-1 0 0 0 0,0 0 1 0 0,1 0-1 0 0,-1 0 0 0 0,0 0 0 0 0,-1-2 0 0 0,1 1-39 0 0,-1-3-2 0 0,-13-2-4 0 0,-3 0 1 0 0,15 6-4 0 0,-6-5-8 0 0,7 5-32 0 0,4 0 73 0 0,10-6-102 0 0,1 0 0 0 0,0 1 0 0 0,0 0 1 0 0,0 2-1 0 0,0-1 0 0 0,25-4 0 0 0,90-7-721 0 0,-104 13 787 0 0,-15 2 6 0 0,14-1 0 0 0,27 2 0 0 0,-21 0 2814 0 0,-29 2-2726 0 0,-2 1-68 0 0,0 1 0 0 0,0-1 0 0 0,1 0 1 0 0,-2 0-1 0 0,1 0 0 0 0,0 0 0 0 0,-1-1 0 0 0,1 1 1 0 0,-1-1-1 0 0,0 1 0 0 0,-5 3 0 0 0,-6 2 91 0 0,-21 11-1 0 0,9-6 75 0 0,-407 187 1247 0 0,285-139-1279 0 0,-254 96 64 0 0,258-105-157 0 0,-534 183 131 0 0,346-122-109 0 0,-265 80 17 0 0,430-146-99 0 0,-119 32 0 0 0,202-61 0 0 0,-122 13 0 0 0,192-29 0 0 0,9-2-2 0 0,-1 1 0 0 0,1-1 0 0 0,-1 0 0 0 0,1 0 0 0 0,-1-1 0 0 0,-6-1 0 0 0,10 2-68 0 0,4-1 2 0 0,15-4-2 0 0,1 0 0 0 0,18-2 0 0 0,9-1-8 0 0,183-53-86 0 0,-26 6 152 0 0,41-6-193 0 0,448-98-326 0 0,163 23 515 0 0,-714 119 16 0 0,328-32 0 0 0,-138 40 64 0 0,-321 9-63 0 0,2 1 1 0 0,0 0 0 0 0,1 0 0 0 0,-1 1 0 0 0,19 5 0 0 0,-27-6 51 0 0,-5 1 1 0 0,-3 2-53 0 0,1-1 0 0 0,-1 1 0 0 0,0-1 0 0 0,0 0 1 0 0,0 0-1 0 0,0-1 0 0 0,-1 1 0 0 0,1-1 0 0 0,-6 1 0 0 0,-57 12-3 0 0,46-11 3 0 0,-93 17-4 0 0,-266 56 94 0 0,347-69-68 0 0,-574 150 109 0 0,-227 73 36 0 0,788-219-149 0 0,-534 123-10 0 0,442-105-8 0 0,-579 103 10 0 0,705-131 3 0 0,-130 16 25 0 0,138-17-40 0 0,3-1-1 0 0,0 0 1 0 0,1 0-1 0 0,-1 0 0 0 0,0-1 0 0 0,1 1 0 0 0,-1 0 1 0 0,0-1-1 0 0,1 1 0 0 0,-1-1 0 0 0,1 1 0 0 0,-3-2 1 0 0,2 1-117 0 0,13-4-142 0 0,-6 1 204 0 0,26-9-115 0 0,0 1-1 0 0,1 2 0 0 0,39-8 1 0 0,-32 9 84 0 0,864-154 60 0 0,-93 86 471 0 0,-315 61-112 0 0,-476 15-321 0 0,-1 2 0 0 0,1 0-1 0 0,-1 1 1 0 0,0 1 0 0 0,1 0-1 0 0,22 9 1 0 0,-41-12-10 0 0,0 0-1 0 0,0 0 1 0 0,0 0 0 0 0,0 0 0 0 0,0 0-1 0 0,0 0 1 0 0,-1 0 0 0 0,1 0-1 0 0,0 0 1 0 0,0 0 0 0 0,0 0 0 0 0,0 0-1 0 0,0 0 1 0 0,0 0 0 0 0,0 0-1 0 0,0 0 1 0 0,0 0 0 0 0,0 1 0 0 0,0-1-1 0 0,0 0 1 0 0,0 0 0 0 0,0 0-1 0 0,0 0 1 0 0,0 0 0 0 0,0 0-1 0 0,0 0 1 0 0,0 0 0 0 0,0 0 0 0 0,0 0-1 0 0,0 0 1 0 0,0 0 0 0 0,0 0-1 0 0,0 0 1 0 0,0 0 0 0 0,0 1 0 0 0,0-1-1 0 0,0 0 1 0 0,0 0 0 0 0,0 0-1 0 0,0 0 1 0 0,0 0 0 0 0,0 0 0 0 0,0 0-1 0 0,0 0 1 0 0,0 0 0 0 0,0 0-1 0 0,0 0 1 0 0,1 0 0 0 0,-1 0 0 0 0,0 0-1 0 0,0 0 1 0 0,0 0 0 0 0,0 0-1 0 0,0 0 1 0 0,0 0 0 0 0,0 0 0 0 0,0 0-1 0 0,0 0 1 0 0,0 0 0 0 0,-5 4-11 0 0,0 0 1 0 0,0-1-1 0 0,-1 0 1 0 0,1 0-1 0 0,-1 0 1 0 0,0-1 0 0 0,-7 3-1 0 0,-48 9 10 0 0,26-7-2 0 0,-333 66 160 0 0,188-41-68 0 0,-107 22 24 0 0,-461 92 522 0 0,576-111-530 0 0,-264 63 30 0 0,-3 22-8 0 0,405-110-117 0 0,48-5 28 0 0,7-3-60 0 0,0-1 1 0 0,1-1-1 0 0,34-3 1 0 0,65-16 42 0 0,-83 12-14 0 0,44-7 101 0 0,466-89 312 0 0,463-69-277 0 0,-225 132-280 0 0,-733 42 31 0 0,1 1 0 0 0,76 15-1 0 0,-126-17 26 0 0,-16 5-26 0 0,6-2 91 0 0,-4-1 3 0 0,1 0 0 0 0,-1 0 0 0 0,0-1 0 0 0,0-1-1 0 0,-13 1 1 0 0,-6 1 10 0 0,-449 52 2 0 0,-111 16 0 0 0,377-42 0 0 0,-132 22 0 0 0,248-34-6 0 0,-370 61 87 0 0,40-7-4 0 0,134-21-37 0 0,88-8-56 0 0,201-42-68 0 0,15 1-246 0 0,-6 0 280 0 0,32-1-173 0 0,0-1-1 0 0,40-8 0 0 0,76-17 199 0 0,-142 23 41 0 0,481-97 187 0 0,-125 7-151 0 0,-140 32 3 0 0,15 2-43 0 0,258-69-14 0 0,-259 66 29 0 0,64-20 10 0 0,-260 68-85 0 0,9-3-163 0 0,0-2 1 0 0,66-32-1 0 0,-34-5 342 0 0,-10 6 45 0 0,-28 25 64 0 0,-47 24-171 0 0,8-5 59 0 0,-6 4-74 0 0,12-5-42 0 0,-11 5-14 0 0,17 1 56 0 0,-14-1-53 0 0,1 2 1 0 0,-1-1-1 0 0,1 1 1 0 0,-1 1-1 0 0,1-1 1 0 0,10 3-1 0 0,-4 0-1 0 0,1-1 0 0 0,0-1 0 0 0,-1 0 0 0 0,22-3 0 0 0,1 1 0 0 0,-21 1 19 0 0,127 6 1329 0 0,-145-4-1293 0 0,-3 10-45 0 0,1 3-10 0 0,1 0 0 0 0,0 5 0 0 0,2-15 0 0 0,7 19 0 0 0,1 27 0 0 0,-6-32 0 0 0,-2 0 0 0 0,-3-1 0 0 0,0-12 3 0 0,1 1 0 0 0,-1-1 1 0 0,0 0-1 0 0,-1 0 0 0 0,1-1 0 0 0,-1 1 0 0 0,-1-1 0 0 0,1 1 0 0 0,-1-1 0 0 0,1-1 0 0 0,-1 1 0 0 0,-1-1 0 0 0,1 0 1 0 0,-1 0-1 0 0,1 0 0 0 0,-13 5 0 0 0,-8 3 29 0 0,0-2-1 0 0,-49 13 1 0 0,64-20-24 0 0,-665 190 260 0 0,373-118-268 0 0,83-23 0 0 0,-309 58 0 0 0,216-49 0 0 0,-109 8-344 0 0,291-51 258 0 0,70-8-3 0 0,12-2-72 0 0,0-1 0 0 0,-86-1 0 0 0,121-7 134 0 0,11 1-40 0 0,6-1-82 0 0,132-28-224 0 0,-57 15 367 0 0,87-20-53 0 0,266-59 54 0 0,-193 38 60 0 0,197-48 394 0 0,-135 32-99 0 0,-162 40-212 0 0,123-25 13 0 0,-56 13-112 0 0,119-23 111 0 0,-218 45-168 0 0,175-52-656 0 0,-224 57 605 0 0,-33 9 200 0 0,-1-1-1 0 0,32-15 1 0 0,-53 22-78 0 0,0 0 1 0 0,5-5-33 0 0,-3 3 6 0 0,0-1 16 0 0,-1-11-286 0 0,-3 11 211 0 0,4-16 56 0 0,-4 1 57 0 0,-1 7-69 0 0,1 7-5 0 0,-1 0-1 0 0,1 0 1 0 0,-1 1 0 0 0,0-1-1 0 0,-1 0 1 0 0,1 1 0 0 0,-4-6-1 0 0,5 7-8 0 0,-1 1 0 0 0,-1-1 1 0 0,1 1-1 0 0,0-1 0 0 0,-1 1 0 0 0,1 0 0 0 0,-1 0 0 0 0,0 0 0 0 0,1 0 0 0 0,-1 0 0 0 0,0 0 0 0 0,-4-3 0 0 0,-3-2-26 0 0,-21-21-46 0 0,11 10-22 0 0,-32-37-1 0 0,45 47 108 0 0,6 8-9 0 0,-1-1 1 0 0,1 0-1 0 0,0 1 1 0 0,0-1-1 0 0,0 0 1 0 0,0 1-1 0 0,-1-1 1 0 0,1 0-1 0 0,0 1 1 0 0,0-1-1 0 0,0 0 1 0 0,0 1-1 0 0,1-1 1 0 0,-1 0-1 0 0,0 1 1 0 0,0-1-1 0 0,0 0 1 0 0,0 1-1 0 0,1-2 1 0 0,0 1 0 0 0,3-12 8 0 0,4 5 32 0 0,-3 5-42 0 0,1 1 0 0 0,-1-1 1 0 0,1 1-1 0 0,0 0 0 0 0,0 1 0 0 0,0-1 1 0 0,0 1-1 0 0,0 0 0 0 0,9 0 1 0 0,8 1-3 0 0,28 4 0 0 0,-25-2 0 0 0,-8 0 1 0 0,-1 1 0 0 0,0 0 0 0 0,31 11 0 0 0,45 25 0 0 0,-89-37 8 0 0,-1 0 0 0 0,0-1-1 0 0,0 1 1 0 0,0 0-1 0 0,0 1 1 0 0,5 4 0 0 0,1 6 2 0 0,-8-10-10 0 0,0 0 0 0 0,-1 0 0 0 0,1 0 0 0 0,-1 0 0 0 0,0 0 0 0 0,0 0 0 0 0,0 0 0 0 0,0 0 0 0 0,0 0 0 0 0,-1 0 0 0 0,1 0 0 0 0,-1 0 0 0 0,0 0 0 0 0,0 0 0 0 0,0 0 0 0 0,0-1 0 0 0,0 1 0 0 0,-1 0 0 0 0,1-1 0 0 0,-1 1 0 0 0,-2 3 0 0 0,-3 3 0 0 0,0-1 0 0 0,-1 1 0 0 0,0-1 0 0 0,-12 10 0 0 0,-58 46 26 0 0,-79 62 66 0 0,57-62-50 0 0,-142 68 1 0 0,-206 56 82 0 0,446-187-125 0 0,-309 93 125 0 0,-8-27 74 0 0,176-38-155 0 0,-261 44-28 0 0,168-31-16 0 0,36-6 0 0 0,125-24-76 0 0,-251 35-824 0 0,289-44 370 0 0,34-3 228 0 0,206-28-1034 0 0,-94 17 1278 0 0,170-28 1 0 0,80-9-4 0 0,466-37 997 0 0,-386 61-4 0 0,-135 13-760 0 0,-161-2-108 0 0,-131 12-53 0 0,-10 0 45 0 0,-5 2 8 0 0,-279 48 65 0 0,53-13-53 0 0,51 0-54 0 0,-327 72 84 0 0,466-99-106 0 0,-470 119 20 0 0,11 35 14 0 0,159-36-38 0 0,307-113-234 0 0,30-13 58 0 0,21 2-598 0 0,-2-1 611 0 0,-1 0-1 0 0,1-1 1 0 0,30-3-1 0 0,69-16 72 0 0,94-33 78 0 0,-47 10 31 0 0,339-82 255 0 0,110-4 1117 0 0,-241 79-825 0 0,2 24-638 0 0,-370 24 69 0 0,22-1-130 0 0,-1-2-1 0 0,1 0 1 0 0,39-11-1 0 0,-50 10 87 0 0,8-6 38 0 0,-15 6 70 0 0,-4 4-46 0 0,0-1-9 0 0,10-11 65 0 0,-7 8-34 0 0,-4 2-27 0 0,0 0-1 0 0,1 0 1 0 0,-1 0 0 0 0,0 0-1 0 0,0 0 1 0 0,0-1 0 0 0,-1 1 0 0 0,4-6-1 0 0,-2 4 9 0 0,-1 0-1 0 0,1 0 0 0 0,-1 0 1 0 0,0 0-1 0 0,2-8 0 0 0,4-35 34 0 0,-7 38-52 0 0,-1 5-46 0 0,0 0 0 0 0,0 0 1 0 0,0 0-1 0 0,-1 0 1 0 0,0 0-1 0 0,1 0 0 0 0,-1 1 1 0 0,-1-1-1 0 0,1 0 1 0 0,-3-5-1 0 0,-37-57-698 0 0,19 30 893 0 0,15 25-95 0 0,0 0 0 0 0,-1 0 0 0 0,-1 1 0 0 0,0 0 0 0 0,-20-16 0 0 0,22 17-47 0 0,4 0 11 0 0,3 8-9 0 0,0 1 0 0 0,0-1 0 0 0,1 1 1 0 0,-1-1-1 0 0,0 1 0 0 0,1-1 0 0 0,-1 1 0 0 0,0-1 0 0 0,1 1 1 0 0,-1-1-1 0 0,1 1 0 0 0,-1 0 0 0 0,1-1 0 0 0,-1 1 0 0 0,1 0 1 0 0,-1-1-1 0 0,1 1 0 0 0,-1 0 0 0 0,1 0 0 0 0,-1 0 0 0 0,1-1 1 0 0,0 1-1 0 0,0 0 1 0 0,5-2 31 0 0,-1 0-1 0 0,1 1 0 0 0,0-1 0 0 0,0 1 1 0 0,0 1-1 0 0,1-1 0 0 0,-1 1 0 0 0,0 0 1 0 0,0 0-1 0 0,0 1 0 0 0,0 0 1 0 0,0 0-1 0 0,9 3 0 0 0,0 0 6 0 0,0 2 0 0 0,-1-1 0 0 0,0 2 1 0 0,16 9-1 0 0,-26-14-37 0 0,-1 0 0 0 0,0 1 0 0 0,1-1 0 0 0,-1 1 0 0 0,0 0 0 0 0,0 0 0 0 0,0 0 0 0 0,-1 0 1 0 0,1 0-1 0 0,-1 1 0 0 0,0-1 0 0 0,0 1 0 0 0,0-1 0 0 0,0 1 0 0 0,1 4 0 0 0,-2-2 21 0 0,1 0 0 0 0,-2-1-1 0 0,1 1 1 0 0,0 0 0 0 0,-1 0-1 0 0,0 0 1 0 0,-1-1 0 0 0,1 1-1 0 0,-3 10 1 0 0,-2 0 19 0 0,0-1 0 0 0,-1 1 0 0 0,0-1 0 0 0,-1-1 0 0 0,-1 1 0 0 0,-17 22 0 0 0,-11 10 21 0 0,-3-1 1 0 0,-79 71-1 0 0,58-67-14 0 0,-2-2 1 0 0,-2-3 0 0 0,-82 44-1 0 0,91-60 9 0 0,-1-1 0 0 0,-1-3 0 0 0,-2-3 0 0 0,0-2 0 0 0,-97 20 0 0 0,-406 27 177 0 0,502-62-230 0 0,-341 23-29 0 0,-13 1-44 0 0,238-15-158 0 0,-73 7-390 0 0,3 15-146 0 0,234-34 711 0 0,-169 42-1252 0 0,178-43 1033 0 0,31 1-470 0 0,-4-3 677 0 0,0 0-1 0 0,25-5 0 0 0,77-18 382 0 0,-50 9-162 0 0,178-26 273 0 0,-52 10-267 0 0,663-95 176 0 0,-435 85-161 0 0,-251 26-178 0 0,34 4-8 0 0,-167 12 49 0 0,0 2 1 0 0,74 14-1 0 0,-97-13 23 0 0,-15-3-30 0 0,-1 0 0 0 0,1 1-1 0 0,-1 0 1 0 0,0 0 0 0 0,0 0 0 0 0,0 1 0 0 0,11 5 0 0 0,-8-2-12 0 0,-10-5-19 0 0,0-1 0 0 0,1 1 1 0 0,-1-1-1 0 0,0 1 0 0 0,1-1 0 0 0,-1 1 0 0 0,0-1 1 0 0,0 1-1 0 0,0-1 0 0 0,1 1 0 0 0,-1 0 0 0 0,0-1 1 0 0,0 1-1 0 0,0-1 0 0 0,0 1 0 0 0,0 0 0 0 0,0-1 1 0 0,0 1-1 0 0,0-1 0 0 0,0 1 0 0 0,0-1 0 0 0,-1 1 1 0 0,1 0-1 0 0,0-1 0 0 0,-1 1 0 0 0,1 0 5 0 0,-1 2-1 0 0,0-1 0 0 0,0 0 0 0 0,0 1 0 0 0,-1-1 1 0 0,1 0-1 0 0,-1 1 0 0 0,1-1 0 0 0,-1 0 0 0 0,0 0 0 0 0,0 0 0 0 0,0-1 0 0 0,0 1 0 0 0,0 0 1 0 0,0-1-1 0 0,0 1 0 0 0,-1-1 0 0 0,1 0 0 0 0,0 0 0 0 0,-4 1 0 0 0,-7 4 17 0 0,0-2 0 0 0,-16 4 0 0 0,27-7-22 0 0,-267 48 299 0 0,159-32-200 0 0,-105 14-34 0 0,-138 26 1 0 0,176-23-39 0 0,-106 23 74 0 0,198-35-71 0 0,-105 40 0 0 0,175-58-28 0 0,10-2-6 0 0,0-1 0 0 0,0 1 0 0 0,0 0 0 0 0,1 0-1 0 0,-10 6 1 0 0,12-7-93 0 0,9 4-291 0 0,-3-2 350 0 0,1 0 0 0 0,1 0 0 0 0,-1-1 1 0 0,0 1-1 0 0,1-1 0 0 0,-1-1 0 0 0,1 1 0 0 0,-1-1 1 0 0,1 0-1 0 0,0 0 0 0 0,-1-1 0 0 0,9 1 1 0 0,13-2-4 0 0,43-5 0 0 0,-34 1 17 0 0,345-44 65 0 0,-127 13-20 0 0,-77 18 423 0 0,286 7 0 0 0,-416 14-239 0 0,-30 0-104 0 0,-4 1-13 0 0,-13-4-85 0 0,1 0 0 0 0,-1 1 0 0 0,1-1-1 0 0,-1 1 1 0 0,1-1 0 0 0,-1 1 0 0 0,1-1 0 0 0,-1 1 0 0 0,1-1-1 0 0,-1 1 1 0 0,1-1 0 0 0,-1 1 0 0 0,0-1 0 0 0,1 1 0 0 0,-1 0 0 0 0,0-1-1 0 0,0 1 1 0 0,1 0 0 0 0,-1-1 0 0 0,0 1 0 0 0,0 1 0 0 0,0-2 3 0 0,0 0-3 0 0,1 1 1 0 0,-1 0-1 0 0,0-1 0 0 0,0 1 1 0 0,0 0-1 0 0,0-1 0 0 0,0 1 0 0 0,0 0 1 0 0,0-1-1 0 0,0 1 0 0 0,0 0 1 0 0,0-1-1 0 0,0 1 0 0 0,0 0 1 0 0,-1-1-1 0 0,1 1 0 0 0,0 0 1 0 0,0-1-1 0 0,-1 1 0 0 0,1-1 0 0 0,-1 2 1 0 0,0 0 7 0 0,0 1-7 0 0,-1 0 1 0 0,0 1-1 0 0,0-1 1 0 0,0 0-1 0 0,-1 0 1 0 0,1 0-1 0 0,-1-1 1 0 0,1 1-1 0 0,-1-1 0 0 0,0 1 1 0 0,0-1-1 0 0,0 0 1 0 0,-4 2-1 0 0,-7 4 5 0 0,-27 10-1 0 0,24-11 24 0 0,-32 12-15 0 0,-65 16 0 0 0,-56 4 26 0 0,21-5-50 0 0,47-9 6 0 0,-111 30 0 0 0,-89 18-162 0 0,271-65-85 0 0,29-7 112 0 0,79-19-563 0 0,71-27 632 0 0,72-37 206 0 0,18-6-70 0 0,287-69 59 0 0,-414 126-120 0 0,174-49-147 0 0,-201 50 139 0 0,-82 30 136 0 0,1-2-83 0 0,-1 1-45 0 0,8-5 72 0 0,-4-3-14 0 0,-6-4-54 0 0,0 9-28 0 0,-1 1-1 0 0,0 0 0 0 0,0 0 0 0 0,0 0 1 0 0,-1 0-1 0 0,1 0 0 0 0,-1 0 0 0 0,1 0 1 0 0,-1 1-1 0 0,0-1 0 0 0,0 0 0 0 0,0 1 1 0 0,-4-4-1 0 0,-5-3-73 0 0,-1 1-1 0 0,-17-10 1 0 0,19 11 81 0 0,6 4 8 0 0,-18-7 0 0 0,18 8 0 0 0,-17-6-72 0 0,17 6 72 0 0,-18 0 0 0 0,10 2-12 0 0,0 0 0 0 0,-1 1 0 0 0,1 1 0 0 0,0 0 0 0 0,0 1 0 0 0,-22 7 0 0 0,0 3-42 0 0,-34 18 0 0 0,22-6 22 0 0,-46 33 0 0 0,49-27 60 0 0,1 1 0 0 0,1 2 0 0 0,2 2 0 0 0,2 1 0 0 0,1 2 0 0 0,2 2 0 0 0,2 1 0 0 0,-35 59 0 0 0,51-75 10 0 0,9-15 2 0 0,0 1-1 0 0,1-1 1 0 0,0 1-1 0 0,1 0 1 0 0,-6 23-1 0 0,9-13 45 0 0,2-21-24 0 0,10 6 95 0 0,-6-4-126 0 0,1-1-13 0 0,-1 0 0 0 0,1 0 1 0 0,-1-1-1 0 0,1 0 0 0 0,-1 0 0 0 0,1 0 1 0 0,0 0-1 0 0,7-1 0 0 0,40-3-142 0 0,-36 1 69 0 0,35-5-172 0 0,73-19 1 0 0,8-3 72 0 0,-110 26 248 0 0,-1 1 0 0 0,1 0 0 0 0,-1 2 0 0 0,25 2 1 0 0,-29 2 1001 0 0,-17-2-1084 0 0,0 0-1 0 0,-1 0 1 0 0,1 0-1 0 0,-1 0 0 0 0,1 0 1 0 0,-1-1-1 0 0,0 1 1 0 0,0 0-1 0 0,1 0 1 0 0,-1-1-1 0 0,-1 1 0 0 0,1 0 1 0 0,0-1-1 0 0,0 1 1 0 0,-1-1-1 0 0,1 0 1 0 0,0 1-1 0 0,-1-1 1 0 0,0 0-1 0 0,-1 1 0 0 0,-6 4-4 0 0,0-1 0 0 0,-15 7-1 0 0,13-8 0 0 0,-260 111 74 0 0,-21-14 122 0 0,-64 21-192 0 0,333-116-501 0 0,35-12-760 0 0,77-25 1095 0 0,2 4 1 0 0,1 4-1 0 0,1 4 0 0 0,115-10 0 0 0,-110 27 1479 0 0,-109 11-1177 0 0,-2-3-158 0 0,0 0-1 0 0,0-1 0 0 0,0-1 1 0 0,0 0-1 0 0,-1-1 0 0 0,-16 2 1 0 0,-3 1-36 0 0,-480 118-221 0 0,453-108 249 0 0,-148 33 117 0 0,-43 11 79 0 0,-225 56-46 0 0,149-40-120 0 0,8 27-100 0 0,310-100 51 0 0,1 0 1 0 0,-1 1-1 0 0,1 1 0 0 0,-15 9 0 0 0,21-12-64 0 0,4 0-134 0 0,5 4 199 0 0,-1-1 0 0 0,1 0 0 0 0,0 0 0 0 0,1-1 0 0 0,-1 0 0 0 0,1 0-1 0 0,0-1 1 0 0,0 0 0 0 0,0 0 0 0 0,0-1 0 0 0,0 0 0 0 0,16 1 0 0 0,11 0 14 0 0,64-2 0 0 0,-86-2 31 0 0,543-41 38 0 0,-101 4 58 0 0,-263 25-56 0 0,272-3-42 0 0,-350 26-133 0 0,-100-8 75 0 0,-1 1 0 0 0,1 0 0 0 0,-1 1 0 0 0,1 0 0 0 0,24 12 0 0 0,-37-15 47 0 0,-1-1 0 0 0,1 1-1 0 0,-1-1 1 0 0,1 1 0 0 0,-1-1-1 0 0,1 1 1 0 0,0-1-1 0 0,-1 1 1 0 0,0 0 0 0 0,1-1-1 0 0,-1 1 1 0 0,1 0 0 0 0,-1-1-1 0 0,0 1 1 0 0,0 0 0 0 0,1 0-1 0 0,-1-1 1 0 0,0 1 0 0 0,0 0-1 0 0,0 0 1 0 0,0 1 0 0 0,1 0-21 0 0,-1 0 18 0 0,0 0-1 0 0,0 0 1 0 0,0-1-1 0 0,0 1 0 0 0,0 0 1 0 0,0 0-1 0 0,0 0 1 0 0,-1 0-1 0 0,1 0 0 0 0,0 0 1 0 0,-1-1-1 0 0,0 1 1 0 0,1 0-1 0 0,-1 0 1 0 0,0-1-1 0 0,0 1 0 0 0,0 0 1 0 0,0-1-1 0 0,0 1 1 0 0,-1-1-1 0 0,1 0 0 0 0,0 1 1 0 0,-1-1-1 0 0,-1 2 1 0 0,-4 2-20 0 0,-1 0 0 0 0,1 0 1 0 0,-15 6-1 0 0,19-9 19 0 0,-16 8-11 0 0,-32 15 210 0 0,-76 28 0 0 0,-217 39 817 0 0,-7-24-320 0 0,-219 28 154 0 0,244-42-627 0 0,-131 14-155 0 0,42-7-40 0 0,100-20-2022 0 0,286-40 700 0 0,152-36-1226 0 0,-34 12 2440 0 0,354-92 5 0 0,6 18 94 0 0,605-66 447 0 0,-862 145 372 0 0,-189 17-762 0 0,-6 1-10 0 0,-326-6 132 0 0,162 7 6 0 0,-484-32 1367 0 0,0-27-615 0 0,571 50-1004 0 0,-195-23-173 0 0,-323-81 1 0 0,560 104 167 0 0,10 2-31 0 0,-31-11-1 0 0,57 17 55 0 0,18-3 99 0 0,13 0-51 0 0,0 2 0 0 0,1 1 0 0 0,33 4 0 0 0,4 1-45 0 0,-30-4 21 0 0,191 5 161 0 0,-4-17-849 0 0,-221 11 378 0 0,-27-6-681 0 0,3 2 764 0 0,-1 0-1 0 0,1 2 1 0 0,-44 1 0 0 0,26 0 58 0 0,-452-5-103 0 0,-97 10 880 0 0,468-4-604 0 0,119 0 11 0 0,-17 0-90 0 0,-1 0-1 0 0,1-1 1 0 0,-21-5 0 0 0,37 6-236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35.9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1344 251 3223 0 0,'417'-69'1505'0'0,"-34"5"2736"0"0,-67 8-2707 0 0,-269 46-1416 0 0,71-25-1 0 0,-116 34-184 0 0,-4 0 137 0 0,-3-2-23 0 0,-1 1 1 0 0,1 0-1 0 0,-1 0 1 0 0,1 1-1 0 0,-1-1 1 0 0,1 1 0 0 0,-1 0-1 0 0,0 1 1 0 0,-7-1-1 0 0,-58 6 47 0 0,35-2-82 0 0,-651 75 111 0 0,422-43-114 0 0,-232 46 552 0 0,352-52-378 0 0,-142 35 170 0 0,270-58-309 0 0,0 0 0 0 0,0 1 0 0 0,-28 18 0 0 0,45-25-41 0 0,-1 0-1 0 0,1 1 0 0 0,-1-1 1 0 0,1 0-1 0 0,0 1 0 0 0,-1-1 1 0 0,1 1-1 0 0,0-1 0 0 0,-1 1 1 0 0,1-1-1 0 0,0 1 0 0 0,0-1 1 0 0,-1 1-1 0 0,1-1 0 0 0,0 1 1 0 0,0-1-1 0 0,0 1 0 0 0,0-1 1 0 0,0 1-1 0 0,0-1 0 0 0,0 1 1 0 0,0 0-1 0 0,0-1 0 0 0,0 1 1 0 0,0-1-1 0 0,0 1 0 0 0,0-1 0 0 0,0 1 1 0 0,6 13-75 0 0,-3-9 59 0 0,0 0 1 0 0,1-1-1 0 0,0 0 0 0 0,0 0 0 0 0,0 0 0 0 0,0 0 0 0 0,0-1 0 0 0,1 0 0 0 0,5 4 1 0 0,9 3 10 0 0,22 9 1 0 0,-38-17 0 0 0,50 19-29 0 0,103 26 0 0 0,62-1 89 0 0,-107-24-47 0 0,713 147 180 0 0,-298-84-139 0 0,6-52 11 0 0,224-55 227 0 0,-489-4-232 0 0,-98 8-41 0 0,-141 16-22 0 0,82-8-178 0 0,167-36 0 0 0,-3-29 106 0 0,-171 46 72 0 0,-66 17 41 0 0,36-17-1 0 0,-39 14 147 0 0,38-9 196 0 0,-50 15-310 0 0,24-6 0 0 0,34-12-126 0 0,-58 20 43 0 0,-20 6 14 0 0,18-9 2 0 0,17-12-2 0 0,-33 20 0 0 0,19-8 0 0 0,-9 4 0 0 0,-4 2-10 0 0,-5 1-43 0 0,-4 3 48 0 0,-1 0 0 0 0,1-1-1 0 0,-1 1 1 0 0,1 0 0 0 0,-1 0 0 0 0,1 0 0 0 0,-1-1 0 0 0,1 1 0 0 0,-1 0 0 0 0,1 0-1 0 0,-1 0 1 0 0,1 0 0 0 0,-1 0 0 0 0,1 0 0 0 0,-1 0 0 0 0,1 0 0 0 0,-1 0 0 0 0,1 0-1 0 0,-1 0 1 0 0,1 0 0 0 0,-1 1 0 0 0,2-1 0 0 0,10 4-6 0 0,1 0 11 0 0,3 0 0 0 0,9 0 34 0 0,-17-5 33 0 0,3 0-13 0 0,1 2-41 0 0,1 6-27 0 0,-3 3-45 0 0,-2 2 44 0 0,-3 2-7 0 0,-1 1 0 0 0,-1 0 0 0 0,0-1-1 0 0,-1 1 1 0 0,-1 1 0 0 0,0 14 0 0 0,0-17 17 0 0,0-7-3 0 0,-2 24-37 0 0,-1-10 34 0 0,-2 7 11 0 0,2-21 0 0 0,-1-1 0 0 0,-6 16-2 0 0,6-18 3 0 0,1 0 11 0 0,0-1 4 0 0,1-1 0 0 0,-1 1 0 0 0,0-1-1 0 0,0 1 1 0 0,1-1 0 0 0,-1 1 0 0 0,0-1 0 0 0,0 0 0 0 0,0 0-1 0 0,0 0 1 0 0,0 0 0 0 0,-4 0 0 0 0,5 0-1 0 0,-3 0 9 0 0,-1 0 0 0 0,1 0 0 0 0,0-1 1 0 0,-1 1-1 0 0,1-1 0 0 0,0 0 0 0 0,-1 0 0 0 0,-5-1 0 0 0,-37-9 3 0 0,25 5-20 0 0,-236-24-938 0 0,124 18 17 0 0,-84-18-718 0 0,158 17 1111 0 0,-93-29 0 0 0,142 37 507 0 0,0 0-1 0 0,0 0 0 0 0,0-1 1 0 0,-16-11-1 0 0,16 5-38 0 0,10 9 49 0 0,0 1 0 0 0,1-1 0 0 0,0 0 0 0 0,-1 1 0 0 0,1-1 0 0 0,0 0 0 0 0,0 0 0 0 0,0 1 0 0 0,0-1 0 0 0,0 0 0 0 0,0 0 1 0 0,0 1-1 0 0,0-1 0 0 0,1 0 0 0 0,-1 1 0 0 0,1-1 0 0 0,-1 0 0 0 0,1 1 0 0 0,0-1 0 0 0,0 1 0 0 0,0-1 0 0 0,0 1 0 0 0,0-1 0 0 0,0 1 0 0 0,0 0 1 0 0,0-1-1 0 0,0 1 0 0 0,2-1 0 0 0,5-5-5 0 0,0 0 1 0 0,0 0 0 0 0,10-6-1 0 0,-17 12 10 0 0,25-15 104 0 0,1 1 0 0 0,0 1 0 0 0,0 2 0 0 0,2 0-1 0 0,-1 2 1 0 0,2 1 0 0 0,-1 2 0 0 0,34-5 0 0 0,-15 6 138 0 0,-1 2-1 0 0,1 3 1 0 0,0 1 0 0 0,69 10-1 0 0,-98-8-132 0 0,0 1-1 0 0,0 1 1 0 0,-1 1-1 0 0,1 0 1 0 0,-1 1-1 0 0,31 16 1 0 0,-44-19-78 0 0,1 1-1 0 0,-1-1 1 0 0,0 1 0 0 0,0 1 0 0 0,0-1-1 0 0,-1 0 1 0 0,1 1 0 0 0,-1 0-1 0 0,0 0 1 0 0,4 7 0 0 0,-6-7-29 0 0,0 0 0 0 0,0 0 0 0 0,0 1-1 0 0,0-1 1 0 0,-1 0 0 0 0,0 0 0 0 0,0 1 0 0 0,0-1 0 0 0,-1 1 0 0 0,0-1 0 0 0,0 1 0 0 0,0-1-1 0 0,-2 10 1 0 0,0-7-25 0 0,0 0-1 0 0,-1 0 0 0 0,0 0 1 0 0,0 0-1 0 0,-1-1 0 0 0,0 1 1 0 0,0-1-1 0 0,-1 0 0 0 0,1 0 1 0 0,-10 9-1 0 0,-4 3-36 0 0,-1-1-1 0 0,-22 17 0 0 0,-61 42 293 0 0,-4-5 0 0 0,-190 99 0 0 0,222-136 59 0 0,-82 26 1 0 0,-83 12 179 0 0,-154 13 26 0 0,-5-26-105 0 0,-221-5-166 0 0,-1-28-358 0 0,71 15-1140 0 0,528-39 827 0 0,-20 6-1 0 0,62 0-1528 0 0,-5-5 1875 0 0,0 0 0 0 0,1-1 0 0 0,-1-1 0 0 0,33 0 1 0 0,71-10-80 0 0,-100 6 145 0 0,330-34-498 0 0,159-14-420 0 0,-381 41 767 0 0,351-26 68 0 0,-232 19-555 0 0,-243 16 350 0 0,-8 1-60 0 0,-87 21 367 0 0,34-9 37 0 0,-344 58 1197 0 0,331-61-929 0 0,-475 56 2550 0 0,-2-19-448 0 0,385-33-2032 0 0,93-9-211 0 0,-414 32 274 0 0,179-6-412 0 0,59-5-16 0 0,79-18-205 0 0,163-8 74 0 0,19 7-1892 0 0,-4-3 1905 0 0,0-1-1 0 0,1 0 1 0 0,-1-1-1 0 0,22 1 1 0 0,53-3 176 0 0,-66-1-105 0 0,46-3-189 0 0,-43 1-51 0 0,0 2 0 0 0,41 2-1 0 0,-62-1 109 0 0,-17 1 182 0 0,-119 16 288 0 0,-133-1-553 0 0,-96 9 152 0 0,317-23 119 0 0,-61-2-1 0 0,80-1 744 0 0,29 2-649 0 0,33 5 4 0 0,64 2 0 0 0,40-8-119 0 0,-7 0 18 0 0,115 1-152 0 0,61 3-1778 0 0,-293-3 1706 0 0,-3-1-78 0 0,1 1 0 0 0,-1 0 1 0 0,-1 1-1 0 0,1 0 1 0 0,20 7-1 0 0,-23-6 351 0 0,-7-2 291 0 0,-5 1-240 0 0,1 0 0 0 0,-1 0 0 0 0,1 0 0 0 0,-1-1 0 0 0,1 1 0 0 0,-1 0 0 0 0,0-1 0 0 0,0 0 0 0 0,0 1 0 0 0,0-1 0 0 0,0 0 0 0 0,-3 1 0 0 0,4-1-44 0 0,-24 11 434 0 0,-1-2-1 0 0,0-1 1 0 0,0 0-1 0 0,-30 4 1 0 0,12-2-261 0 0,-67 15 288 0 0,44-11-207 0 0,0 3 1 0 0,-91 37-1 0 0,155-54-284 0 0,4 0-36 0 0,0 0-1 0 0,0-1 0 0 0,0 1 0 0 0,0 0 0 0 0,0 0 0 0 0,0 0 1 0 0,1 0-1 0 0,-1-1 0 0 0,0 1 0 0 0,0-1 0 0 0,0 1 1 0 0,3 0-1 0 0,0 1-11 0 0,7 2-7 0 0,0 0-1 0 0,0 0 0 0 0,0-1 0 0 0,0-1 0 0 0,0 0 1 0 0,14 1-1 0 0,70-1-80 0 0,-77-2 92 0 0,441-16 524 0 0,-242 6-5 0 0,-98 3-294 0 0,113 0 172 0 0,-215 8-395 0 0,-14 0-58 0 0,-17 8-153 0 0,-4 2 221 0 0,-2-2-1 0 0,1 0 0 0 0,-25 7 0 0 0,-66 16 61 0 0,42-14 45 0 0,-430 146 1094 0 0,353-105-1060 0 0,134-53-152 0 0,9-4-64 0 0,2 0-41 0 0,1 1 96 0 0,0-1 0 0 0,1 0 1 0 0,-1 1-1 0 0,0-1 0 0 0,1 0 0 0 0,-1 0 0 0 0,1 0 0 0 0,0 0 0 0 0,0 0 0 0 0,0 0 0 0 0,0 0 0 0 0,0-1 0 0 0,0 1 0 0 0,0-1 0 0 0,0 1 0 0 0,1-1 0 0 0,-1 0 0 0 0,0 0 0 0 0,1 0 0 0 0,-1 0 1 0 0,5 1-1 0 0,6 1-39 0 0,0-1 0 0 0,0 0 0 0 0,17 0 0 0 0,-26-2 56 0 0,264-9-270 0 0,-133 0 89 0 0,218-11-111 0 0,-317 17 248 0 0,-14 1 190 0 0,29 0 0 0 0,-334 16 38 0 0,66-1-84 0 0,-161 15 18 0 0,205-12-76 0 0,31-1-94 0 0,132-14 32 0 0,8-1-49 0 0,16 11-119 0 0,-4-6 171 0 0,1 0 0 0 0,-1 0-1 0 0,1-1 1 0 0,0-1 0 0 0,0 0 0 0 0,0 0 0 0 0,16 1-1 0 0,81 2-130 0 0,-102-6 155 0 0,124 1 52 0 0,178 9 138 0 0,3 36-189 0 0,-304-45-21 0 0,0 0-1 0 0,-1 1 0 0 0,1-1 1 0 0,0 2-1 0 0,-1-1 1 0 0,1 1-1 0 0,-1 0 1 0 0,0 0-1 0 0,8 6 0 0 0,-13-9 18 0 0,-1 1-1 0 0,0-1 1 0 0,0 1-1 0 0,1-1 1 0 0,-1 1-1 0 0,0-1 1 0 0,0 1-1 0 0,0-1 1 0 0,1 1-1 0 0,-1 0 1 0 0,0-1 0 0 0,0 1-1 0 0,0 0 1 0 0,0-1-1 0 0,0 1 1 0 0,0-1-1 0 0,0 1 1 0 0,-1 0-1 0 0,1-1 1 0 0,0 1-1 0 0,0-1 1 0 0,0 1-1 0 0,-1 0 1 0 0,1 0-6 0 0,-1 2 7 0 0,0-1 0 0 0,-1 1 0 0 0,1-1-1 0 0,0 0 1 0 0,-1 0 0 0 0,0 0 0 0 0,1 0 0 0 0,-1 0 0 0 0,0 0 0 0 0,0 0-1 0 0,0 0 1 0 0,0-1 0 0 0,0 1 0 0 0,0-1 0 0 0,-4 2 0 0 0,-7 4 70 0 0,-21 7 1 0 0,25-11-29 0 0,-14 6 32 0 0,-80 28 379 0 0,5-4-3 0 0,34-9-183 0 0,41-18-186 0 0,10-4-45 0 0,-1 0 0 0 0,-15 6 0 0 0,29-8-34 0 0,0 0-1 0 0,1 0 1 0 0,-1 0-1 0 0,0 0 1 0 0,0 0-1 0 0,0 0 1 0 0,0 1-1 0 0,0-1 1 0 0,0 0-1 0 0,0 0 1 0 0,0 0-1 0 0,0 0 1 0 0,0 0-1 0 0,0 0 1 0 0,0 0-1 0 0,0 0 1 0 0,0 0-1 0 0,0 0 1 0 0,0 0-1 0 0,0 0 1 0 0,0 0-1 0 0,0 0 1 0 0,0 0-1 0 0,0 0 1 0 0,0 0-1 0 0,0 0 1 0 0,0 1-1 0 0,0-1 1 0 0,1 0-1 0 0,-1 0 1 0 0,0 0-1 0 0,0 0 1 0 0,0 0-1 0 0,-1 0 1 0 0,1 0-1 0 0,0 0 1 0 0,0 0-1 0 0,0 0 1 0 0,0 0-1 0 0,0 0 1 0 0,0 0-1 0 0,0 0 1 0 0,0 0-1 0 0,0 1 1 0 0,0-1-1 0 0,0 0 1 0 0,0 0-1 0 0,0 0 1 0 0,0 0-1 0 0,0 0 1 0 0,0 0-1 0 0,0 0 1 0 0,0 0-1 0 0,0 0 1 0 0,0 0-1 0 0,0 0 1 0 0,6 5-44 0 0,0-1 0 0 0,1 0 1 0 0,0 0-1 0 0,0 0 0 0 0,0-1 0 0 0,0 0 1 0 0,1-1-1 0 0,-1 1 0 0 0,15 1 0 0 0,10 1-7 0 0,34 0 0 0 0,-59-4 44 0 0,180 3-107 0 0,-96-4 90 0 0,126 16 1 0 0,-182-9-79 0 0,-33-7 23 0 0,-2 1-22 0 0,-1 0 93 0 0,0 0-1 0 0,0 0 0 0 0,0 0 0 0 0,1 0 0 0 0,-1-1 1 0 0,0 1-1 0 0,0 0 0 0 0,0-1 0 0 0,-1 1 0 0 0,0 0 1 0 0,1 0-3 0 0,-14 5 34 0 0,1 0 0 0 0,-1-1 0 0 0,0 0 1 0 0,-1-1-1 0 0,-26 3 0 0 0,14-2-3 0 0,-153 23 177 0 0,-14 2 212 0 0,119-16-258 0 0,-28 5-83 0 0,89-14-80 0 0,6 0-67 0 0,7-4-63 0 0,3 2 3 0 0,1 0 117 0 0,1 0-1 0 0,-1 0 1 0 0,1 0 0 0 0,0 0-1 0 0,0-1 1 0 0,0 1-1 0 0,0-1 1 0 0,0 0-1 0 0,1 1 1 0 0,-1-1 0 0 0,0-1-1 0 0,1 1 1 0 0,0 0-1 0 0,-1-1 1 0 0,6 1-1 0 0,9 3-193 0 0,38 4 1 0 0,-34-6 176 0 0,254 18-27 0 0,1 1-27 0 0,-261-20 27 0 0,-1 0 1 0 0,1 2-1 0 0,-1-1 0 0 0,29 13 1 0 0,-42-15 18 0 0,-12 5 308 0 0,5-2-202 0 0,-13 4 63 0 0,-1-1-1 0 0,1-1 1 0 0,-1 0 0 0 0,-24 3-1 0 0,-3 1-3 0 0,-147 38 37 0 0,127-35-82 0 0,27-5-16 0 0,0 0 1 0 0,-49 19-1 0 0,85-26-46 0 0,3-1-7 0 0,-1 0 0 0 0,1 0 0 0 0,-1 0 0 0 0,1 0-1 0 0,-1 0 1 0 0,0 1 0 0 0,1-1 0 0 0,-1 0 0 0 0,1 0-1 0 0,-1 1 1 0 0,1-1 0 0 0,-1 0 0 0 0,1 1 0 0 0,0-1 0 0 0,-1 1-1 0 0,1-1 1 0 0,-1 0 0 0 0,1 1 0 0 0,-1 0 0 0 0,-2 9 7 0 0,3-8-10 0 0,1 0 0 0 0,-1 0 0 0 0,0 0 0 0 0,1 0 0 0 0,-1 0 0 0 0,1 0 0 0 0,0 0 0 0 0,-1 0 0 0 0,1 0 0 0 0,0 0 0 0 0,0-1 0 0 0,0 1 0 0 0,1 0 0 0 0,-1-1 0 0 0,0 1 0 0 0,0 0 0 0 0,1-1 0 0 0,-1 0 0 0 0,1 1 0 0 0,0-1 0 0 0,-1 0 0 0 0,1 0 0 0 0,0 0 0 0 0,0 0 0 0 0,0 0 0 0 0,2 1 0 0 0,6 2 0 0 0,0-1 0 0 0,0 1 0 0 0,18 2 0 0 0,16 1-82 0 0,1-1-1 0 0,46-1 0 0 0,92-8-371 0 0,-39-1 235 0 0,-91 6-212 0 0,-50-2 271 0 0,-26-3-404 0 0,3 1 615 0 0,0 1 1 0 0,0 1-1 0 0,-23 3 1 0 0,12-1-24 0 0,-177 16 268 0 0,69-4-54 0 0,111-12-214 0 0,-134 18 160 0 0,147-16-188 0 0,5 1-29 0 0,8-3-114 0 0,5-1-11 0 0,6 4 119 0 0,0 0 0 0 0,0-1 0 0 0,1 0 0 0 0,-1 0 0 0 0,1-1 0 0 0,0-1 0 0 0,0 0 0 0 0,16 2 0 0 0,87 0 50 0 0,-92-4-58 0 0,86-1-73 0 0,187 8-227 0 0,-274-4 216 0 0,26 7 1 0 0,-37-8 41 0 0,-7-1 7 0 0,-5-1-174 0 0,0 0 236 0 0,0 1 1 0 0,0 0 0 0 0,0 0 0 0 0,-5 2-1 0 0,-6 2-12 0 0,-185 36 713 0 0,84-24-53 0 0,-41 6 88 0 0,128-16-617 0 0,27-6-65 0 0,3 0-23 0 0,13 6-68 0 0,0-1-1 0 0,0-1 0 0 0,0-1 1 0 0,0 0-1 0 0,22 3 0 0 0,83 2 29 0 0,-47-5 24 0 0,396 40 1 0 0,-338-23-114 0 0,-129-20-18 0 0,-11 7-299 0 0,8-7 420 0 0,-8 3 34 0 0,1 0-1 0 0,-1-1 1 0 0,0 1-1 0 0,0-2 1 0 0,0 1-1 0 0,-18 1 1 0 0,4 1 94 0 0,-121 13 557 0 0,18-4-4 0 0,-24 12 286 0 0,81-16-736 0 0,67-9-193 0 0,4 1-259 0 0,2 2 170 0 0,0 0 1 0 0,1-1-1 0 0,-1 1 1 0 0,1-1-1 0 0,-1 0 1 0 0,1 0-1 0 0,0-1 1 0 0,0 0-1 0 0,8 3 1 0 0,54 13-217 0 0,-51-15 293 0 0,32 5-51 0 0,74 4 0 0 0,-68-8 28 0 0,304 8-912 0 0,-206-9 592 0 0,-136-3 183 0 0,1 1 0 0 0,-1 0 0 0 0,1 2 0 0 0,-1-1 0 0 0,20 8 0 0 0,-33-9 150 0 0,-6 0 103 0 0,-18 5 106 0 0,0-1-1 0 0,0-1 1 0 0,-41 2-1 0 0,11-1-62 0 0,-96 13 159 0 0,-103 14 284 0 0,231-30-581 0 0,5 0 0 0 0,0 1 0 0 0,-16 5 0 0 0,28-7-79 0 0,3 0-41 0 0,4 2 73 0 0,0 0 1 0 0,-1 0-1 0 0,1 0 0 0 0,0-1 0 0 0,1 0 1 0 0,-1 0-1 0 0,0 0 0 0 0,0 0 0 0 0,1-1 1 0 0,7 1-1 0 0,10 0-33 0 0,28 0 0 0 0,-22-1 19 0 0,254 3-260 0 0,35 2-230 0 0,-33 9 426 0 0,-228-12-74 0 0,-55-2 132 0 0,-4-1 12 0 0,-32 9 164 0 0,-70 7 0 0 0,-40-6 249 0 0,94-7-312 0 0,-209 18 913 0 0,117-2-648 0 0,140-19-409 0 0,5 1-319 0 0,12 3 190 0 0,0-1 0 0 0,0-1 0 0 0,23 1 0 0 0,50-3-78 0 0,-41 0 257 0 0,64-2-117 0 0,112 3-163 0 0,-175 2 335 0 0,0 2-1 0 0,72 16 1 0 0,-117-20 284 0 0,-4 0-291 0 0,0 1-1 0 0,-1-1 1 0 0,1 1 0 0 0,0-1-1 0 0,-1 0 1 0 0,1 0-1 0 0,0 0 1 0 0,-1 1-1 0 0,0-1 1 0 0,1-1-1 0 0,-1 1 1 0 0,1 0 0 0 0,-1 0-1 0 0,0-1 1 0 0,0 1-1 0 0,-2 0 1 0 0,-32 5 70 0 0,30-5-60 0 0,-60 6 276 0 0,0-3 0 0 0,-72-6-1 0 0,111 2-138 0 0,-30 4-1 0 0,35-2-29 0 0,1-1-1 0 0,-39-2 1 0 0,48-1-71 0 0,10 2-19 0 0,2-2-115 0 0,1 1 58 0 0,-1-1 1 0 0,0 1-1 0 0,1-1 1 0 0,-1 1-1 0 0,1 0 1 0 0,0-1-1 0 0,-1 1 1 0 0,1-1 0 0 0,0 1-1 0 0,0 0 1 0 0,0 0-1 0 0,0-1 1 0 0,0 1-1 0 0,0 0 1 0 0,0 0-1 0 0,0 0 1 0 0,2-1-1 0 0,26-16-229 0 0,-23 15 193 0 0,33-16 20 0 0,1 1 0 0 0,80-21 0 0 0,21-10 28 0 0,258-154-55 0 0,-296 148-85 0 0,119-75-1034 0 0,-219 128 1123 0 0,0 0 6 0 0,-1 1 0 0 0,1-1 1 0 0,-1 0-1 0 0,0 0 0 0 0,1 0 0 0 0,-1 0 0 0 0,0 0 0 0 0,0 0 1 0 0,0-1-1 0 0,-1 1 0 0 0,1 0 0 0 0,2-6 0 0 0,-4 8 52 0 0,0-1-1 0 0,-1 1 1 0 0,1-1-1 0 0,0 1 1 0 0,0-1-1 0 0,-1 1 1 0 0,1-1 0 0 0,0 1-1 0 0,-1-1 1 0 0,1 1-1 0 0,-1-1 1 0 0,1 1-1 0 0,-1-1 1 0 0,1 1-1 0 0,0 0 1 0 0,-1-1-1 0 0,1 1 1 0 0,-1 0-1 0 0,0-1 1 0 0,1 1-1 0 0,-1 0 1 0 0,0-1 7 0 0,-3 0 51 0 0,0-1 0 0 0,0 0 1 0 0,-1 1-1 0 0,1 0 0 0 0,0 0 0 0 0,-1 0 1 0 0,-6 0-1 0 0,-37 0 215 0 0,32 1-231 0 0,-60 5 22 0 0,0 2 0 0 0,-78 18 0 0 0,-7 1-12 0 0,-195 11-88 0 0,29-10 44 0 0,268-28-54 0 0,-9-1-73 0 0,72 1 59 0 0,-1 1 1 0 0,0-1-1 0 0,0 0 0 0 0,0 0 0 0 0,0 0 1 0 0,5-3-1 0 0,9-2-70 0 0,557-127-1699 0 0,-398 93 1600 0 0,69-12 566 0 0,-216 48-207 0 0,154-27 821 0 0,-6-14 393 0 0,-174 44-1231 0 0,-14-8-3 0 0,6 6-93 0 0,-1 1 0 0 0,1 0 0 0 0,-1 0 1 0 0,1 0-1 0 0,-1 0 0 0 0,0 1 1 0 0,0 0-1 0 0,-7-1 0 0 0,-52 1 62 0 0,44 1-59 0 0,-463 36-234 0 0,255-12 428 0 0,121-14-63 0 0,-302 18 364 0 0,385-27-522 0 0,-1-2 0 0 0,-31-4-1 0 0,45 2-100 0 0,9 2-122 0 0,16-7-207 0 0,-12 7 372 0 0,25-10-256 0 0,1 0-1 0 0,0 2 0 0 0,38-8 0 0 0,-30 8 118 0 0,310-65-258 0 0,-25 5 385 0 0,171-33 1003 0 0,-441 91-608 0 0,-47 9-76 0 0,-3 2-233 0 0,-1-1 0 0 0,0 0 0 0 0,0 1 0 0 0,1-1 0 0 0,-1 1 0 0 0,0-1 0 0 0,0 1 0 0 0,1-1 0 0 0,-1 1 0 0 0,0-1 0 0 0,-2 1 0 0 0,-3-2 10 0 0,-1 1 0 0 0,0 0-1 0 0,0 0 1 0 0,0 0 0 0 0,0 1-1 0 0,1 0 1 0 0,-1 1 0 0 0,-10 1 0 0 0,-2 0 16 0 0,-288 38 109 0 0,-420 58-220 0 0,666-92 61 0 0,11 0-41 0 0,-1-2 0 0 0,-74-5-1 0 0,96-4-211 0 0,26 4 67 0 0,15-8-218 0 0,27-14 34 0 0,0 2 1 0 0,84-33-1 0 0,-51 25 213 0 0,323-117 37 0 0,-220 86 184 0 0,141-45 342 0 0,151-57 128 0 0,-462 161-518 0 0,40-17-222 0 0,-1-1-1 0 0,61-36 0 0 0,-92 46 120 0 0,-10 7 7 0 0,-3 1 112 0 0,-1 0 1 0 0,1 0-1 0 0,0 0 1 0 0,0 0-1 0 0,-1 0 1 0 0,1 0-1 0 0,-1 0 1 0 0,1 0-1 0 0,-1 0 1 0 0,1 0-1 0 0,-1 1 1 0 0,0-1-1 0 0,1 0 1 0 0,-1 0-1 0 0,0 0 1 0 0,0 1-1 0 0,1-1 1 0 0,-1 0-1 0 0,0 1 1 0 0,0-1-1 0 0,-1 0 1 0 0,-22-8 450 0 0,-3 4-329 0 0,1 2 1 0 0,-1 1 0 0 0,0 2 0 0 0,-29 2 0 0 0,8-1-61 0 0,-35 1-59 0 0,-340-11 80 0 0,403 7-220 0 0,-35-8 1 0 0,49 8 38 0 0,0 0 1 0 0,0 0-1 0 0,0 0 1 0 0,0-1-1 0 0,0 0 1 0 0,1 0 0 0 0,-1 0-1 0 0,1-1 1 0 0,-9-7-1 0 0,12 9 25 0 0,1 1-1 0 0,0-1 1 0 0,-1 0-1 0 0,1 1 1 0 0,0-1-1 0 0,0 0 1 0 0,0 0-1 0 0,0 0 0 0 0,1 0 1 0 0,-1 0-1 0 0,0 0 1 0 0,1 0-1 0 0,0 0 1 0 0,-1 0-1 0 0,1-1 1 0 0,0 1-1 0 0,0 0 1 0 0,0 0-1 0 0,0 0 1 0 0,0 0-1 0 0,1 0 0 0 0,-1 0 1 0 0,1 0-1 0 0,-1 0 1 0 0,1 0-1 0 0,0 0 1 0 0,1-3-1 0 0,3-4-46 0 0,0 1 0 0 0,0-1 0 0 0,1 2 0 0 0,10-13 0 0 0,4-1 45 0 0,0 0 0 0 0,2 2 0 0 0,34-25 0 0 0,81-38 364 0 0,-55 43 238 0 0,167-55 0 0 0,31-1 320 0 0,-240 81-724 0 0,-37 13 82 0 0,-4 2-209 0 0,-1-1 0 0 0,1 0 0 0 0,0 1 0 0 0,0-1 0 0 0,0 0 0 0 0,0 0 0 0 0,0 0 0 0 0,-1 0 0 0 0,1 0 0 0 0,0 0 0 0 0,-1-1 0 0 0,-6 1 32 0 0,-24 4 96 0 0,1 2 0 0 0,-44 13 0 0 0,5-1-132 0 0,-402 84 409 0 0,369-77-248 0 0,101-25-145 0 0,266-58-1842 0 0,-147 34 1622 0 0,213-34 173 0 0,-163 30-46 0 0,-34 6 137 0 0,-129 21 78 0 0,-7 2 18 0 0,-50 20 249 0 0,-74 18 1 0 0,12-5-349 0 0,-153 60 76 0 0,10 14-125 0 0,256-107-135 0 0,19 1-531 0 0,3-3 346 0 0,0-1 0 0 0,0 0-1 0 0,27-8 1 0 0,60-21-108 0 0,-79 22 346 0 0,227-77-179 0 0,48-15 1089 0 0,5-4 929 0 0,-265 90-1120 0 0,-49 24-489 0 0,4-3-152 0 0,-3 1-1 0 0,-1-1 0 0 0,1 0 1 0 0,-1 0-1 0 0,-1-1 1 0 0,1 0-1 0 0,-10 7 0 0 0,-47 23 47 0 0,33-18-52 0 0,16-10-8 0 0,-343 197 262 0 0,281-158-254 0 0,-210 114 32 0 0,279-157-78 0 0,0 0 1 0 0,0 0 0 0 0,0-1 0 0 0,0 0 0 0 0,-9 2-1 0 0,13-4-35 0 0,2-2-110 0 0,1 2 177 0 0,0-1 1 0 0,0 0-1 0 0,-1 1 0 0 0,1-1 1 0 0,0 0-1 0 0,0 1 0 0 0,0-1 0 0 0,0 0 1 0 0,0 1-1 0 0,0-1 0 0 0,0 0 1 0 0,0 1-1 0 0,0-1 0 0 0,0 0 0 0 0,1 1 1 0 0,-1-1-1 0 0,0 1 0 0 0,1-2 0 0 0,6-12 13 0 0,12-10-8 0 0,1 0-1 0 0,1 2 0 0 0,30-26 0 0 0,-5 6 58 0 0,501-437-999 0 0,-482 425 913 0 0,-37 29 125 0 0,1 1-1 0 0,1 1 0 0 0,42-23 0 0 0,-61 40-109 0 0,1 1-1 0 0,-1 1 1 0 0,1 0 0 0 0,0 0-1 0 0,21-3 1 0 0,-32 7 5 0 0,-1 0 1 0 0,1 0-1 0 0,0 0 1 0 0,0 0-1 0 0,-1 0 1 0 0,1 0-1 0 0,0 0 1 0 0,0 0-1 0 0,-1 0 1 0 0,1 0-1 0 0,0 1 1 0 0,-1-1-1 0 0,1 0 1 0 0,0 0-1 0 0,0 1 1 0 0,1 0-18 0 0,1 0-54 0 0,-1 1 0 0 0,0 0 64 0 0,-1 0 0 0 0,1 0 0 0 0,-1 0 0 0 0,1 0 0 0 0,-1 1 0 0 0,0-1 0 0 0,0 1 0 0 0,0-1 0 0 0,0 1 0 0 0,0-1 0 0 0,0 1 0 0 0,-1-1 0 0 0,0 1 0 0 0,1-1 0 0 0,-1 1 0 0 0,0 4 0 0 0,-1 0 5 0 0,0-1 0 0 0,-1 0 0 0 0,0 1 0 0 0,0-1 0 0 0,0 0 0 0 0,-1 0 0 0 0,0 0 0 0 0,0 0 0 0 0,0 0-1 0 0,-1-1 1 0 0,0 0 0 0 0,0 0 0 0 0,-8 8 0 0 0,-2 2-83 0 0,-2-2 0 0 0,1 1 1 0 0,-19 10-1 0 0,-6 4-405 0 0,31-54-220 0 0,11 20 812 0 0,0-1-1 0 0,0 1 0 0 0,0 0 0 0 0,1 0 0 0 0,0 0 0 0 0,0 0 1 0 0,0 0-1 0 0,1 1 0 0 0,5-8 0 0 0,1-2 62 0 0,13-19 123 0 0,67-113-268 0 0,-72 114-70 0 0,1 1 0 0 0,2 2 1 0 0,1 0-1 0 0,1 1 0 0 0,41-40 1 0 0,-49 55-13 0 0,59-52-206 0 0,81-45-496 0 0,-148 107 812 0 0,1-1 0 0 0,-1 0 0 0 0,0 0 0 0 0,-1-1 0 0 0,1 0 1 0 0,-1 0-1 0 0,0-1 0 0 0,-1 0 0 0 0,1 1 0 0 0,7-17 0 0 0,-3 8-308 0 0,-2-1 0 0 0,0 0 0 0 0,-1-1 0 0 0,-1 0-1 0 0,5-18 1 0 0,-3-3 243 0 0,3 1 0 0 0,0 0 0 0 0,23-46 0 0 0,-26 67-174 0 0,2-3-24 0 0,-1-1 0 0 0,8-25 0 0 0,-14 39 145 0 0,-3-8-80 0 0,-1 6-70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2.6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907 146 4607 0 0,'-4'-7'4748'0'0,"2"2"-4551"0"0,-6-25 624 0 0,5 9-802 0 0,3 18-100 0 0,-1 0 0 0 0,1 0 0 0 0,0-1 1 0 0,-1 1-1 0 0,0 0 0 0 0,0 0 0 0 0,0 0 0 0 0,0 0 0 0 0,-1 0 1 0 0,1 0-1 0 0,-4-4 0 0 0,2 4 100 0 0,0-1 1 0 0,-1 0-1 0 0,0 1 0 0 0,1 0 0 0 0,-1 0 0 0 0,-1 0 1 0 0,1 1-1 0 0,0-1 0 0 0,-1 1 0 0 0,1 0 1 0 0,-1 0-1 0 0,0 0 0 0 0,0 1 0 0 0,1 0 1 0 0,-1 0-1 0 0,0 0 0 0 0,0 0 0 0 0,-8 1 1 0 0,-1-1 30 0 0,-1 2-1 0 0,1-1 1 0 0,-1 2 0 0 0,1 0 0 0 0,-16 4 0 0 0,16-2-41 0 0,2 1-1 0 0,-1 0 1 0 0,0 0 0 0 0,1 2-1 0 0,-13 7 1 0 0,-1 4-356 0 0,-24 21 1 0 0,48-35-269 0 0,2-2 560 0 0,-1 0-1 0 0,1 0 0 0 0,0 0 0 0 0,0 0 0 0 0,0 0 0 0 0,0-1 0 0 0,1 1 1 0 0,-1 0-1 0 0,0 0 0 0 0,1 0 0 0 0,-1 0 0 0 0,1 0 0 0 0,0-1 1 0 0,0 1-1 0 0,-1 0 0 0 0,1-1 0 0 0,0 1 0 0 0,0 0 0 0 0,1-1 0 0 0,-1 1 1 0 0,0-1-1 0 0,0 0 0 0 0,1 1 0 0 0,2 1 0 0 0,0 0 77 0 0,1 0 0 0 0,0 0 0 0 0,0 0 0 0 0,0-1-1 0 0,1 1 1 0 0,-1-1 0 0 0,11 2 0 0 0,18 2 442 0 0,0-1-1 0 0,1-2 1 0 0,0-1 0 0 0,35-4 0 0 0,-11 1-37 0 0,385 12-587 0 0,-422-10-743 0 0,40 8 0 0 0,-68 4-912 0 0,3-10 1837 0 0,0 0 1 0 0,0 0-1 0 0,-1-1 1 0 0,1 1-1 0 0,-1-1 1 0 0,0 0 0 0 0,1 0-1 0 0,-6 1 1 0 0,-35 11 151 0 0,26-10-87 0 0,-215 59 920 0 0,35-9 100 0 0,7 7 112 0 0,157-47-1145 0 0,1 1 0 0 0,0 2 0 0 0,-44 30-1 0 0,65-39-114 0 0,1 1-1 0 0,0 0 0 0 0,-15 17 0 0 0,23-23-109 0 0,0 1 1 0 0,0-1-1 0 0,1 1 0 0 0,-1 0 0 0 0,1 0 0 0 0,0 0 0 0 0,0 1 0 0 0,0-1 0 0 0,0 0 0 0 0,1 1 1 0 0,-1-1-1 0 0,1 1 0 0 0,1 0 0 0 0,-2 5 0 0 0,3-8 43 0 0,0 0 0 0 0,-1 0 0 0 0,1 0 0 0 0,0 0 1 0 0,0 0-1 0 0,0 0 0 0 0,0 0 0 0 0,0-1 0 0 0,0 1 0 0 0,1 0 0 0 0,-1-1 0 0 0,0 1 0 0 0,1-1 1 0 0,2 3-1 0 0,-2-2-21 0 0,5 5 6 0 0,1-1-1 0 0,0 0 0 0 0,0-1 0 0 0,1 1 0 0 0,-1-1 0 0 0,18 6 1 0 0,61 18 167 0 0,-48-17-129 0 0,-8-2 38 0 0,1 1 0 0 0,34 19 0 0 0,-41-16 64 0 0,-25-14-14 0 0,0 0 0 0 0,0 0 0 0 0,0 0-1 0 0,1 0 1 0 0,-1 0 0 0 0,0 0 0 0 0,0 0-1 0 0,0 0 1 0 0,0 0 0 0 0,0 0 0 0 0,0 0-1 0 0,0 0 1 0 0,0 0 0 0 0,0 0 0 0 0,0 0-1 0 0,0 0 1 0 0,1 0 0 0 0,-1 1-1 0 0,0-1 1 0 0,0 0 0 0 0,0 0 0 0 0,0 0-1 0 0,0 0 1 0 0,0 0 0 0 0,0 0 0 0 0,0 0-1 0 0,0 0 1 0 0,0 0 0 0 0,0 1 0 0 0,0-1-1 0 0,0 0 1 0 0,0 0 0 0 0,0 0 0 0 0,0 0-1 0 0,0 0 1 0 0,0 0 0 0 0,0 0 0 0 0,0 0-1 0 0,0 1 1 0 0,0-1 0 0 0,0 0-1 0 0,0 0 1 0 0,0 0 0 0 0,0 0 0 0 0,0 0-1 0 0,-1 2 20 0 0,0-1-1 0 0,1 1 0 0 0,-1 0 1 0 0,0-1-1 0 0,0 1 0 0 0,1-1 1 0 0,-1 0-1 0 0,0 1 0 0 0,-1-1 1 0 0,1 0-1 0 0,0 1 0 0 0,0-1 1 0 0,0 0-1 0 0,-3 1 0 0 0,0 1 16 0 0,0-1-1 0 0,0 0 1 0 0,-1 0-1 0 0,1 0 0 0 0,-6 1 1 0 0,-4 1 96 0 0,-1-1 1 0 0,-22 1-1 0 0,-150-6 2096 0 0,69-2-887 0 0,19 5-1249 0 0,-120 15-1 0 0,216-16-238 0 0,3 0 134 0 0,-1 0 0 0 0,1 0 1 0 0,0 0-1 0 0,0 0 1 0 0,0 0-1 0 0,-1-1 0 0 0,1 1 1 0 0,0 0-1 0 0,0 0 0 0 0,0 0 1 0 0,-1 0-1 0 0,1 0 0 0 0,0 0 1 0 0,0 0-1 0 0,0 0 1 0 0,-1 1-1 0 0,1-1 0 0 0,0 0 1 0 0,0 0-1 0 0,0 0 0 0 0,-1 0 1 0 0,1 0-1 0 0,0 0 1 0 0,0 0-1 0 0,0 0 0 0 0,-1 0 1 0 0,1 1-1 0 0,0-1 0 0 0,0 0 1 0 0,0 0-1 0 0,0 0 0 0 0,0 0 1 0 0,-1 1-1 0 0,1-1 1 0 0,0 0-1 0 0,0 0 0 0 0,0 0 1 0 0,0 1-1 0 0,0-1 0 0 0,0 0 1 0 0,3 3-14 0 0,-1-1 0 0 0,1 0 1 0 0,1 1-1 0 0,-1-2 0 0 0,0 1 0 0 0,5 2 1 0 0,11 4-6 0 0,0-1 1 0 0,1 0 0 0 0,0-2-1 0 0,29 5 1 0 0,-15-3-13 0 0,123 22 32 0 0,-148-27 12 0 0,13 3 12 0 0,1 0 0 0 0,-1-2 0 0 0,31 2 1 0 0,-42-5 24 0 0,-8 0 270 0 0,-5-1-260 0 0,1-1 0 0 0,-1 1-1 0 0,0 0 1 0 0,0 1-1 0 0,0-1 1 0 0,0 0-1 0 0,1 1 1 0 0,-1-1 0 0 0,0 1-1 0 0,-3-1 1 0 0,4 1-1 0 0,-29-5 167 0 0,-1 1 0 0 0,1 2 1 0 0,-1 1-1 0 0,-36 4 0 0 0,18-1 3 0 0,-155 4 684 0 0,177-5-901 0 0,18 0-12 0 0,7-1-62 0 0,5 2-273 0 0,-1 0 306 0 0,1-1-1 0 0,0 1 1 0 0,0-1 0 0 0,0 0-1 0 0,0 0 1 0 0,1 0 0 0 0,4 1-1 0 0,-1 0 1 0 0,23 3-42 0 0,0 0 1 0 0,40 0-1 0 0,-26-2 88 0 0,74 6 1 0 0,302 35 63 0 0,-294-23 30 0 0,351 71-83 0 0,-357-63 7 0 0,196 24 0 0 0,-41-26-83 0 0,-113-1 157 0 0,-14-1 56 0 0,34-4 325 0 0,70 11 232 0 0,-4 20-268 0 0,-99-13-192 0 0,42 11 282 0 0,-133-32-416 0 0,-5-2-50 0 0,69 30 0 0 0,-70-21-149 0 0,-2 1 0 0 0,50 35 1 0 0,-85-47 28 0 0,-5-2 54 0 0,-2 2 0 0 0,-3-2-10 0 0,-6-7-44 0 0,-2-1 7 0 0,-1 1 0 0 0,1-1 0 0 0,-1 1 0 0 0,0-1 0 0 0,-1-1-1 0 0,1 1 1 0 0,-1 0 0 0 0,1-1 0 0 0,-1 0 0 0 0,0 0 0 0 0,0-1 0 0 0,-8 4 0 0 0,-9 1-375 0 0,-42 10 1 0 0,12-5 111 0 0,16-1 175 0 0,11-5 48 0 0,0 2 0 0 0,0 0 0 0 0,1 2 0 0 0,-32 17-1 0 0,52-24 24 0 0,-5 1-5 0 0,7-2-22 0 0,2 0 11 0 0,0 10 64 0 0,1-9 20 0 0,0-1 1 0 0,0 0-1 0 0,1 0 0 0 0,-1 0 0 0 0,0 0 0 0 0,1 0 0 0 0,0 0 0 0 0,-1 0 0 0 0,1-1 1 0 0,0 1-1 0 0,0 0 0 0 0,0-1 0 0 0,0 1 0 0 0,0-1 0 0 0,0 0 0 0 0,0 0 0 0 0,0 0 1 0 0,4 1-1 0 0,3 2 26 0 0,1-1 0 0 0,-1 0 0 0 0,13 1 0 0 0,15 1 199 0 0,46-1-1 0 0,-12-2 10 0 0,463 0 52 0 0,-341-7-642 0 0,58 1-1648 0 0,-248 4 1592 0 0,-6 0 340 0 0,-22-5 370 0 0,-1 1 0 0 0,0 1-1 0 0,0 2 1 0 0,-31 2-1 0 0,-358 35-109 0 0,294-31-1065 0 0,141-11-1788 0 0,-6 5 2471 0 0,0 0 77 0 0,62-9-42 0 0,125 1 0 0 0,76 25 788 0 0,-186-8-266 0 0,77 8 450 0 0,-120-9-649 0 0,67 18 0 0 0,-113-24-271 0 0,-12 8-808 0 0,5-6 853 0 0,-1 0-1 0 0,0 0 1 0 0,0-1 0 0 0,0 0-1 0 0,0 0 1 0 0,-9 2-1 0 0,-39 4-14 0 0,23-5-8 0 0,1-1 0 0 0,0-1 0 0 0,-1-2 1 0 0,1-1-1 0 0,0-1 0 0 0,-43-11 0 0 0,72 14 46 0 0,0 0-1 0 0,1-1 0 0 0,-1 1 0 0 0,0-1 0 0 0,0 1 1 0 0,0-1-1 0 0,1 1 0 0 0,-1-1 0 0 0,0 1 1 0 0,1-1-1 0 0,-1 0 0 0 0,1 1 0 0 0,-1-1 0 0 0,0 0 1 0 0,1 0-1 0 0,-1 1 0 0 0,1-1 0 0 0,0 0 1 0 0,-1 0-1 0 0,1 0 0 0 0,0 0 0 0 0,0 0 0 0 0,-1-1 1 0 0,1 1 45 0 0,0 0-16 0 0,0 0 0 0 0,0 1 0 0 0,0-1 0 0 0,0 0 0 0 0,1 1 0 0 0,-1-1 0 0 0,0 0 0 0 0,0 1 0 0 0,1-1 0 0 0,-1 0 0 0 0,0 1 0 0 0,1-1 0 0 0,-1 0 0 0 0,1 1 0 0 0,-1-1 0 0 0,0 1 0 0 0,1-1 0 0 0,0 1 0 0 0,-1-1 0 0 0,2 0 0 0 0,-1 0-9 0 0,3-3 9 0 0,0 1-1 0 0,0-1 1 0 0,1 1-1 0 0,-1 0 1 0 0,1 0-1 0 0,0 0 1 0 0,8-3-1 0 0,40-12-53 0 0,-16 7 41 0 0,1-4 241 0 0,84-25 1200 0 0,-105 36-1219 0 0,-3-1-10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4.3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2211 1127 7743 0 0,'-1'2'596'0'0,"-132"125"-1565"0"0,126-119 958 0 0,0 1 230 0 0,0 0 0 0 0,1 1 0 0 0,-10 19-1 0 0,10-17-85 0 0,5-10-68 0 0,0 1 1 0 0,0 0-1 0 0,1 0 0 0 0,-1 0 0 0 0,0 5 0 0 0,0-5-16 0 0,1-1 73 0 0,-4 13 400 0 0,1-7-444 0 0,2-3-20 0 0,-2 7-46 0 0,1 1-12 0 0,1 1 0 0 0,0 3-8 0 0,3-14-12 0 0,1 3-5 0 0,0 5 14 0 0,10 13 31 0 0,-6-18 17 0 0,-4-3-19 0 0,1 0 25 0 0,8 3-33 0 0,3 1-10 0 0,6 2 1 0 0,-17-8 0 0 0,5 0 71 0 0,18 8 36 0 0,22 6 92 0 0,-48-14-201 0 0,-1-1 1 0 0,1 0 0 0 0,-1 0 0 0 0,1 0 0 0 0,-1 0-1 0 0,1 1 1 0 0,-1-1 0 0 0,0 0 0 0 0,1 1-1 0 0,-1-1 1 0 0,1 0 0 0 0,-1 1 0 0 0,0-1 0 0 0,1 0-1 0 0,-1 1 1 0 0,0-1 0 0 0,1 1 0 0 0,-1 0-7 0 0,0 0 1 0 0,-1 0-1 0 0,1 0 1 0 0,0 0-1 0 0,-1 0 1 0 0,1 0-1 0 0,0 0 1 0 0,-1 0-1 0 0,1-1 1 0 0,-1 1-1 0 0,0 0 1 0 0,1 0-1 0 0,-1-1 1 0 0,1 1-1 0 0,-1 0 1 0 0,0 0-1 0 0,0-1 1 0 0,0 1-1 0 0,1-1 1 0 0,-1 1 0 0 0,0-1-1 0 0,0 1 1 0 0,-1 0-1 0 0,-27 10-183 0 0,14-8 257 0 0,-1-1-1 0 0,1 0 0 0 0,-1-1 0 0 0,0-1 1 0 0,0-1-1 0 0,-29-4 0 0 0,43 5 24 0 0,-11-4 196 0 0,12 3-206 0 0,-7-2-53 0 0,6 2 5 0 0,17-3-373 0 0,6 2 272 0 0,-1 0 1 0 0,28 2-1 0 0,1 0 5 0 0,7-3-14 0 0,252-15-1226 0 0,-93-2 683 0 0,207-26 1114 0 0,-288 24 106 0 0,161-49 0 0 0,-250 58-598 0 0,48-17-208 0 0,-78 24 116 0 0,-5 0-4 0 0,-9 4 56 0 0,1-1-1 0 0,0 1 0 0 0,-1-1 0 0 0,1 1 0 0 0,-1-1 1 0 0,0 0-1 0 0,0 0 0 0 0,0 1 0 0 0,0-1 0 0 0,0-3 1 0 0,0 2-8 0 0,-1 2 14 0 0,0-1-1 0 0,0 1 0 0 0,0-1 0 0 0,-1 1 0 0 0,1 0 0 0 0,-1-1 1 0 0,0 1-1 0 0,0 0 0 0 0,0-1 0 0 0,0 1 0 0 0,0 0 0 0 0,-2-3 1 0 0,1 2-6 0 0,0 0 35 0 0,0-1 1 0 0,0 1 0 0 0,-1 0 0 0 0,1 0-1 0 0,-1 0 1 0 0,0 0 0 0 0,-5-3-1 0 0,-21-23 9 0 0,-2-2-363 0 0,-8-9-276 0 0,38 40 611 0 0,0-1-1 0 0,1 0 1 0 0,-1 1-1 0 0,1-1 1 0 0,-1 0-1 0 0,0 0 1 0 0,1 1-1 0 0,-1-1 1 0 0,1 0-1 0 0,0 0 1 0 0,-1 0-1 0 0,1 1 1 0 0,0-1-1 0 0,-1 0 1 0 0,1 0-1 0 0,0 0 1 0 0,0 0-1 0 0,0 0 1 0 0,0 0-1 0 0,0 0 1 0 0,0 0-1 0 0,0 1 1 0 0,0-1-1 0 0,0 0 1 0 0,0 0-1 0 0,0 0 1 0 0,1 0 0 0 0,-1 0-1 0 0,0 0 1 0 0,1 0-1 0 0,-1 1 1 0 0,0-1-1 0 0,1 0 1 0 0,-1 0-1 0 0,1 1 1 0 0,0-1-1 0 0,-1 0 1 0 0,1 0-1 0 0,0 1 1 0 0,-1-1-1 0 0,2 0 1 0 0,3-5 217 0 0,-3 5-144 0 0,-1 0-1 0 0,1 0 1 0 0,-1 0-1 0 0,1 0 0 0 0,0 0 1 0 0,-1 1-1 0 0,1-1 0 0 0,0 0 1 0 0,0 1-1 0 0,-1 0 1 0 0,1-1-1 0 0,3 1 0 0 0,-2-1 79 0 0,6-1 168 0 0,0 1 0 0 0,0 0 0 0 0,0 1 0 0 0,17 1 0 0 0,-3 0 194 0 0,-13-1-275 0 0,1 1-1 0 0,0 1 1 0 0,14 4 0 0 0,-17-4-254 0 0,16 4 44 0 0,-21-4 5 0 0,-1-1 59 0 0,1 0 5 0 0,9 5 0 0 0,0 2-58 0 0,-2-1-29 0 0,-8-6-30 0 0,-2-1 47 0 0,0 1-1 0 0,0-1 0 0 0,1 0 1 0 0,-1 0-1 0 0,0 0 0 0 0,0 1 1 0 0,0-1-1 0 0,1 0 1 0 0,-1 0-1 0 0,0 0 0 0 0,0 1 1 0 0,0-1-1 0 0,1 0 0 0 0,-1 1 1 0 0,0-1-1 0 0,0 0 0 0 0,0 0 1 0 0,0 1-1 0 0,0-1 0 0 0,0 0 1 0 0,0 0-1 0 0,0 1 0 0 0,0-1 1 0 0,0 1-1 0 0,0-1 4 0 0,0 0-1 0 0,0 1 1 0 0,0-1-1 0 0,0 0 1 0 0,0 0-1 0 0,0 1 1 0 0,1-1-1 0 0,-1 0 1 0 0,0 1-1 0 0,0-1 1 0 0,0 0-1 0 0,0 0 1 0 0,0 1-1 0 0,0-1 1 0 0,1 0-1 0 0,-1 0 1 0 0,0 1-1 0 0,0-1 1 0 0,0 0-1 0 0,1 0 1 0 0,-1 0-1 0 0,0 1 1 0 0,1-1-1 0 0,-1 12 302 0 0,0-5-70 0 0,0-4-141 0 0,7 22 210 0 0,-3-10-227 0 0,0-1-82 0 0,0-3-63 0 0,-3-9-28 0 0,3 13 359 0 0,-7-14-212 0 0,-22 9 20 0 0,-3 5 14 0 0,-43 30 0 0 0,47-28 95 0 0,23-17-201 0 0,0 0-1 0 0,1 1 1 0 0,-1-1 0 0 0,0 0-1 0 0,1 1 1 0 0,-1-1-1 0 0,1 1 1 0 0,-1-1 0 0 0,1 1-1 0 0,-1-1 1 0 0,1 1 0 0 0,-1-1-1 0 0,1 1 1 0 0,0-1 0 0 0,-1 1-1 0 0,1-1 1 0 0,0 1-1 0 0,-1 0 1 0 0,1-1 0 0 0,0 1-1 0 0,0 0 1 0 0,0-1 0 0 0,0 1-1 0 0,-1 0 1 0 0,1-1 0 0 0,0 1-1 0 0,0 0 1 0 0,0 0-1 0 0,0-1 1 0 0,1 1 0 0 0,-1 0-1 0 0,0-1 1 0 0,0 1 0 0 0,0 0-1 0 0,0-1 1 0 0,1 1 0 0 0,-1 0-1 0 0,0-1 1 0 0,1 1 0 0 0,-1-1-1 0 0,0 1 1 0 0,1-1-1 0 0,-1 1 1 0 0,2 0 0 0 0,0 2-67 0 0,1-1 0 0 0,-1 0 0 0 0,1 0 0 0 0,0 0 1 0 0,0 0-1 0 0,3 2 0 0 0,3 1-61 0 0,-5-3 102 0 0,-1-1 0 0 0,0 1 0 0 0,0-1 0 0 0,0 0 0 0 0,1 0 0 0 0,-1 0 0 0 0,0 0-1 0 0,1 0 1 0 0,-1-1 0 0 0,1 1 0 0 0,-1-1 0 0 0,1 0 0 0 0,4-1 0 0 0,17 0 97 0 0,-22-1 16 0 0,0 2 92 0 0,-1-2 20 0 0,13-14 467 0 0,-14 14-408 0 0,-2-13 159 0 0,1 12-378 0 0,-1 0-1 0 0,0 0 1 0 0,0 1 0 0 0,0-1 0 0 0,0 0-1 0 0,-1 0 1 0 0,1 1 0 0 0,-1-1 0 0 0,1 1-1 0 0,-1 0 1 0 0,0-1 0 0 0,0 1-1 0 0,0 0 1 0 0,0 0 0 0 0,0 0 0 0 0,-1 0-1 0 0,1 0 1 0 0,-1 1 0 0 0,-4-3 0 0 0,-6-3-78 0 0,0 2 0 0 0,-26-8 1 0 0,26 9 35 0 0,-119-26-566 0 0,49 13 297 0 0,-40-7-49 0 0,29 7 231 0 0,-190-31-14 0 0,-74-16 113 0 0,-372-104-220 0 0,420 80-498 0 0,194 53 467 0 0,-50-18-277 0 0,2-7-1 0 0,-258-135 0 0 0,365 166 403 0 0,-42-25-100 0 0,81 43 209 0 0,1 0 0 0 0,1-2 0 0 0,-23-20-1 0 0,-40-54-981 0 0,75 82 906 0 0,2 2 86 0 0,0 0 0 0 0,-1 0 1 0 0,1 0-1 0 0,-1 1 0 0 0,0-1 1 0 0,0 1-1 0 0,0-1 0 0 0,-6-3 0 0 0,5 4 36 0 0,1 0 0 0 0,-1 0 1 0 0,0 1-1 0 0,0-1 0 0 0,-7-1 0 0 0,2 0 57 0 0,1 0 1 0 0,-1 0-1 0 0,1-1 1 0 0,-10-5-1 0 0,-20-19 1242 0 0,37 27-1237 0 0,-1 1 1 0 0,0-1-1 0 0,1 1 0 0 0,-1-1 1 0 0,1 0-1 0 0,-1 0 1 0 0,1 0-1 0 0,-1 0 0 0 0,1 0 1 0 0,-2-2-1 0 0,-5-2 516 0 0,-11-13-163 0 0,13 12-329 0 0,0 0 1 0 0,0 0-1 0 0,-1 1 0 0 0,0 0 1 0 0,-10-6-1 0 0,0 1-129 0 0,5 3-22 0 0,1 1 0 0 0,-1-1-1 0 0,0 2 1 0 0,-1 0 0 0 0,1 0 0 0 0,-14-2-1 0 0,-21-4 418 0 0,45 10-294 0 0,0 1-22 0 0,-20-3 29 0 0,20 3 32 0 0,7 16-53 0 0,-2-6-41 0 0,2 1-1 0 0,0-2 0 0 0,0 1 0 0 0,1 0 1 0 0,0-1-1 0 0,9 10 0 0 0,48 48 157 0 0,-36-39-194 0 0,-1-1-62 0 0,2-1-1 0 0,34 24 0 0 0,-25-24-65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2.8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308 59 919 0 0,'2'3'3186'0'0,"7"13"-1544"0"0,-2-18-1060 0 0,0 0-1 0 0,1-1 0 0 0,-1 0 1 0 0,10-5-1 0 0,-7 3-343 0 0,1 1 0 0 0,0 0 1 0 0,0 1-1 0 0,0 0 0 0 0,1 0 0 0 0,-1 1 0 0 0,13 0 0 0 0,187-18-680 0 0,-171 14 511 0 0,-27 4-1106 0 0,23-1 1 0 0,-78 1 356 0 0,15 5 590 0 0,0 2 0 0 0,0 1 0 0 0,1 1 0 0 0,-40 15-1 0 0,-50 13 762 0 0,47-18 2755 0 0,72-17-3479 0 0,24-2-425 0 0,0-2 0 0 0,0 0 0 0 0,49-15 1 0 0,-65 16 297 0 0,98-17-1218 0 0,-96 19 1288 0 0,-10 1 118 0 0,9 5 1623 0 0,-24 4-242 0 0,-130 79-1805 0 0,116-76 367 0 0,-31 10-1 0 0,-5 2 53 0 0,-99 57 149 0 0,125-60 12 0 0,1 1-1 0 0,-42 36 1 0 0,67-48 19 0 0,0 1 0 0 0,-10 13-1 0 0,10-12-25 0 0,10-12-143 0 0,-1 1 0 0 0,0 0 0 0 0,0 0-1 0 0,1 0 1 0 0,-1 0 0 0 0,1 0 0 0 0,-1 0-1 0 0,1 0 1 0 0,-1 0 0 0 0,1 0 0 0 0,-1 2-1 0 0,0 1 18 0 0,-3 11 49 0 0,0 6-64 0 0,6-15-27 0 0,0-2-4 0 0,2 8-127 0 0,-3-9-60 0 0,2-1-20 0 0,11 9-9 0 0,1-1 0 0 0,21 11 0 0 0,-28-17 209 0 0,0 0 0 0 0,0-1 0 0 0,1 0-1 0 0,0 0 1 0 0,-1-1 0 0 0,18 2 0 0 0,37 4 23 0 0,-31-4-10 0 0,34 0 0 0 0,-56-4-25 0 0,-7 0 22 0 0,0 0-1 0 0,0 0 1 0 0,0 0-1 0 0,0 1 1 0 0,0-1 0 0 0,0 1-1 0 0,0 0 1 0 0,0 0-1 0 0,0 0 1 0 0,5 3-1 0 0,-6-3-24 0 0,-3 1 57 0 0,0 0 0 0 0,0 1-1 0 0,0-1 1 0 0,0 0 0 0 0,-1 0 0 0 0,1 0 0 0 0,-1 0 0 0 0,1 0-1 0 0,-1 0 1 0 0,0 0 0 0 0,0 0 0 0 0,-2 1 0 0 0,1 0 11 0 0,-11 8 169 0 0,-1 0 0 0 0,-1-1 0 0 0,0 0 0 0 0,0-2 0 0 0,-25 11 0 0 0,-26 13 560 0 0,44-18-668 0 0,1 0 0 0 0,0 1 0 0 0,-35 32 0 0 0,50-38-198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7.19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377 124 455 0 0,'0'0'5728'0'0,"-2"-1"-5496"0"0,1 1-192 0 0,0 0-1 0 0,-1-1 1 0 0,1 1-1 0 0,0-1 1 0 0,0 1-1 0 0,0-1 1 0 0,0 1-1 0 0,0-1 1 0 0,0 0-1 0 0,0 1 1 0 0,0-1-1 0 0,0 0 0 0 0,0 0 1 0 0,-1-1-1 0 0,1 0-152 0 0,-8-1-1096 0 0,5 2 1166 0 0,-4 2 115 0 0,0-1-1 0 0,0 1 1 0 0,0 1 0 0 0,-13 3-1 0 0,8-1 56 0 0,-1-1-111 0 0,-9 2-21 0 0,20-6-6 0 0,0 1-65 0 0,-11 4-288 0 0,3-4 1142 0 0,25 0-828 0 0,8 1 62 0 0,-11-1-2 0 0,-1 0 1 0 0,1 0-1 0 0,0-1 1 0 0,16-4-1 0 0,7 3-96 0 0,-22 2 49 0 0,0-1 0 0 0,0 0 0 0 0,14-3 0 0 0,-12 1-6 0 0,0 1 22 0 0,-1 1-34 0 0,-2-3-24 0 0,15-7-769 0 0,-24 11 624 0 0,2-2-267 0 0,1 0 474 0 0,-5 1-16 0 0,0 1 0 0 0,0 0 0 0 0,0-1 0 0 0,0 1 0 0 0,0-1 0 0 0,0 1 0 0 0,0-1 0 0 0,1 1 0 0 0,-1 0 0 0 0,-1-1 0 0 0,1 1-1 0 0,0-1 1 0 0,0 1 0 0 0,0-1 0 0 0,0 1 0 0 0,0 0 0 0 0,0-1 0 0 0,0 1 0 0 0,-1-1 0 0 0,0-1 252 0 0,-4 1 15 0 0,0 0 0 0 0,0 0 0 0 0,0-1 0 0 0,0 0 0 0 0,0 0 0 0 0,-5-3 0 0 0,5 3-105 0 0,0 0 0 0 0,-1 0 0 0 0,1 0 0 0 0,-1 1-1 0 0,1 0 1 0 0,-1 0 0 0 0,-8 0 0 0 0,-7-2-90 0 0,-42-8-45 0 0,61 11-72 0 0,34 1-673 0 0,-14-1 797 0 0,0 1-1 0 0,25-5 0 0 0,-2-1-33 0 0,-20 3-41 0 0,1-1 0 0 0,36-11 0 0 0,-57 14 29 0 0,-4-1 0 0 0,-9 2 0 0 0,-18 1 0 0 0,1 3 0 0 0,23-4 0 0 0,0 0 0 0 0,0 0 0 0 0,0-1 0 0 0,-8 0 0 0 0,4 0 64 0 0,1 0 0 0 0,0-1 0 0 0,0 0 0 0 0,0 0 0 0 0,-9-3 0 0 0,16 3 90 0 0,-45-4 1436 0 0,45 5-1483 0 0,-13-1 80 0 0,5 4-191 0 0,1 0-66 0 0,5-2 2 0 0,-7 2 15 0 0,-2 1 42 0 0,3 0 22 0 0,5-2 32 0 0,-5 2-33 0 0,-5 0-10 0 0,3-1-17 0 0,7-2-63 0 0,-6 1 20 0 0,-3-1 49 0 0,0 1 11 0 0,1-1 0 0 0,-8 2 0 0 0,19-3 0 0 0,-17 0 0 0 0,-8 0 0 0 0,4 1-3 0 0,11 1 3 0 0,-8 4-81 0 0,6-2 13 0 0,3-1 4 0 0,7-2 11 0 0,-7 2 42 0 0,1-2-5 0 0,8 0-61 0 0,16 0-320 0 0,-10 0 389 0 0,0 0 0 0 0,-1-1 0 0 0,1 1 0 0 0,0-1 0 0 0,-1 0 0 0 0,8-1 0 0 0,3-1-112 0 0,-2 3 39 0 0,35-2-68 0 0,304-17 227 0 0,-257 9 84 0 0,26 0-447 0 0,-36 0 114 0 0,-63 8 290 0 0,0 1-1 0 0,27 2 1 0 0,0 2-11 0 0,-32-4-108 0 0,0-1 5 0 0,6 0 71 0 0,3 2-13 0 0,-11-2 191 0 0,-1 1 0 0 0,1-2 0 0 0,21-4 0 0 0,-33 6-164 0 0,1-1 6 0 0,59-7 358 0 0,-29 7-320 0 0,-26 0-123 0 0,31-1-12 0 0,47 0 1 0 0,-80 2 0 0 0,21-2 0 0 0,5-1 0 0 0,-17 3 0 0 0,2-1 0 0 0,-1 0 11 0 0,-1-1 46 0 0,-9 2 26 0 0,7-2-4 0 0,3 2-23 0 0,1 1-46 0 0,30 4-10 0 0,-37-4 0 0 0,28 1 0 0 0,-7 0 0 0 0,-14-1 0 0 0,1 0 0 0 0,17-2 0 0 0,2 2-32 0 0,-21 0-6 0 0,0-1 0 0 0,30-3 0 0 0,-30 1-5 0 0,-1 0 32 0 0,1 1 11 0 0,-1 2 0 0 0,1 1 0 0 0,0 0 0 0 0,1 0 0 0 0,8 1 0 0 0,-24-3 0 0 0,41 2 0 0 0,-18-2 0 0 0,-19-1 0 0 0,30 2 0 0 0,-20-1 0 0 0,1-1 0 0 0,-3 0 12 0 0,-10 1 52 0 0,-6 0-4 0 0,1 1-23 0 0,-17 6-42 0 0,9-4-11 0 0,9-3-60 0 0,5 2 12 0 0,9 2 90 0 0,-1 0 0 0 0,2-1 0 0 0,-1 0 0 0 0,0 0 0 0 0,0-2 0 0 0,16 1 0 0 0,-25-1-7 0 0,-1-1 1 0 0,1 0-1 0 0,-1 0 0 0 0,1 1 1 0 0,-1-1-1 0 0,0 1 1 0 0,1 0-1 0 0,2 1 1 0 0,3 1 48 0 0,0 0 0 0 0,0-1 0 0 0,0 0-1 0 0,0-1 1 0 0,15 2 0 0 0,-19-2-14 0 0,7 4-44 0 0,0 2-10 0 0,1 1 0 0 0,-1 2-12 0 0,1-3-36 0 0,0-1 36 0 0,-3-2-12 0 0,-18 5-206 0 0,8-8 174 0 0,-1 0 0 0 0,0 0 0 0 0,0 0 1 0 0,1 0-1 0 0,-1 0 0 0 0,0 0 0 0 0,0-1 0 0 0,0 1 1 0 0,-4 0-1 0 0,-3 1-181 0 0,-2 1 206 0 0,-2-3 42 0 0,1 0 42 0 0,1-3 11 0 0,9 3 180 0 0,1-1-227 0 0,1 1 0 0 0,-1 0 0 0 0,1-1 0 0 0,-1 1 0 0 0,1-1 0 0 0,-1 1 0 0 0,1 0 1 0 0,0-1-1 0 0,-1 1 0 0 0,1-1 0 0 0,-1 1 0 0 0,1-1 0 0 0,0 1 0 0 0,-1-1 0 0 0,1 1 0 0 0,0-2 0 0 0,1 1-24 0 0,0 1 1 0 0,1-1-1 0 0,-1 0 1 0 0,1 1 0 0 0,-1-1-1 0 0,1 1 1 0 0,-1-1-1 0 0,1 1 1 0 0,0 0-1 0 0,-1-1 1 0 0,1 1 0 0 0,-1 0-1 0 0,1 0 1 0 0,0 0-1 0 0,-1 0 1 0 0,1 1-1 0 0,-1-1 1 0 0,1 0 0 0 0,2 2-1 0 0,-2-2-6 0 0,1 1-51 0 0,-1 0 0 0 0,15 10-2 0 0,-13-7 71 0 0,9 9-8 0 0,1 2 3 0 0,-12-10 0 0 0,0 0 0 0 0,11 20 0 0 0,-9-20 0 0 0,18 24 0 0 0,-13-17 0 0 0,60 69 748 0 0,-52-57-682 0 0,2 6-53 0 0,38 56 48 0 0,-2-11 17 0 0,-33-51 113 0 0,5 3-161 0 0,-1-2 23 0 0,0 2-53 0 0,-2-1 0 0 0,-13-14 0 0 0,1 1 0 0 0,0-1 0 0 0,4 9 0 0 0,-13-18 0 0 0,12 12 0 0 0,-6-7-80 0 0,0 0 0 0 0,12 9-1 0 0,18 13-58 0 0,-34-27 111 0 0,14 12-4 0 0,25 23 32 0 0,-22-18-53 0 0,-4-5 1704 0 0,-31-24-1409 0 0,0-2-178 0 0,0 0 0 0 0,-21-25 0 0 0,6 7-64 0 0,-82-89-389 0 0,96 103 380 0 0,7 9 47 0 0,1-1 0 0 0,0 0 0 0 0,-6-10 0 0 0,11 16 56 0 0,0-1-14 0 0,-5-7-64 0 0,-6-5-13 0 0,11 14-6 0 0,1 0 0 0 0,0-1 0 0 0,0 1 0 0 0,0 0 0 0 0,-1 0 0 0 0,1-1 0 0 0,0 1 0 0 0,0 0 0 0 0,0 0 0 0 0,0-1 0 0 0,0 1 0 0 0,-1 0-1 0 0,1 0 1 0 0,0-1 0 0 0,0 1 0 0 0,0 0 0 0 0,0-1 0 0 0,0 1 0 0 0,0 0 0 0 0,0-1 0 0 0,0 1 0 0 0,0 0 0 0 0,0 0 0 0 0,0-1 0 0 0,0 1 0 0 0,0-1 0 0 0,0 1-2 0 0,0-16-158 0 0,0 15 140 0 0,0 0 0 0 0,-1 0 0 0 0,1 0 1 0 0,0 0-1 0 0,1 0 0 0 0,-1 0 0 0 0,0 0 1 0 0,0 0-1 0 0,0 0 0 0 0,1 0 0 0 0,-1 0 0 0 0,0 0 1 0 0,1 0-1 0 0,0-2 0 0 0,5-4 2 0 0,-5 7 17 0 0,0 0 1 0 0,0 0 0 0 0,0 0 0 0 0,0 0-1 0 0,0-1 1 0 0,0 1 0 0 0,0 1-1 0 0,0-1 1 0 0,0 0 0 0 0,0 0 0 0 0,0 0-1 0 0,2 1 1 0 0,11 6-18 0 0,3 5 9 0 0,-1 0 1 0 0,-1 1 0 0 0,21 22 0 0 0,0 1 2 0 0,-30-31 35 0 0,-1 0-1 0 0,0 1 0 0 0,0-1 0 0 0,6 10 1 0 0,6 5 95 0 0,12 11-121 0 0,36 48 0 0 0,-43-51-93 0 0,-19-25 81 0 0,0 0 1 0 0,-1 1-1 0 0,0-1 1 0 0,0 0-1 0 0,4 7 1 0 0,-5-6-10 0 0,6 6-10 0 0,-1-3 29 0 0,-2-2-4 0 0,0 1 1 0 0,-1 0-1 0 0,0-1 0 0 0,4 9 0 0 0,-2-4-3 0 0,0 0 1 0 0,0 0-1 0 0,10 11 0 0 0,1 1 9 0 0,70 109-10 0 0,-68-108 2 0 0,-13-17-308 0 0,0 0 0 0 0,-1 0 1 0 0,7 12-1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43.89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91 2011 2303 0 0,'4'1'395'0'0,"60"15"4884"0"0,-45-10-4725 0 0,0-1 0 0 0,1-1-1 0 0,-1-1 1 0 0,1-1 0 0 0,21 1-1 0 0,-8-5-73 0 0,-1-1 0 0 0,1-2-1 0 0,55-16 1 0 0,-17 4 420 0 0,127-15 0 0 0,-97 21-759 0 0,113-18-26 0 0,57-25 2 0 0,-71 13-170 0 0,-193 40 44 0 0,-1-1 9 0 0,-1 0 0 0 0,1 0-1 0 0,-1 0 1 0 0,0-1 0 0 0,7-3-1 0 0,-12 6 1 0 0,1 0 0 0 0,0 0 0 0 0,-1-1 0 0 0,1 1 0 0 0,-1 0 0 0 0,1 0 0 0 0,-1-1 0 0 0,1 1 0 0 0,-1 0 0 0 0,1-1 0 0 0,-1 1 0 0 0,1 0 0 0 0,-1-1 0 0 0,1 1 0 0 0,-1-1 0 0 0,1 1 0 0 0,-1-1 0 0 0,0 1 0 0 0,1-1 0 0 0,-1 1 0 0 0,0-1 0 0 0,1 1 0 0 0,-1-1 0 0 0,0 0 0 0 0,0 1 0 0 0,0-1 0 0 0,1 0 0 0 0,-5-3 0 0 0,2 2-4 0 0,0 1 0 0 0,0-1-1 0 0,0 0 1 0 0,0 1 0 0 0,0-1 0 0 0,0 1-1 0 0,-1 0 1 0 0,1 0 0 0 0,0 0-1 0 0,-1 0 1 0 0,1 0 0 0 0,-1 0 0 0 0,1 1-1 0 0,-1-1 1 0 0,-3 0 0 0 0,-5 0-54 0 0,-25 1 0 0 0,34 0 52 0 0,-70 6-222 0 0,-73 15 0 0 0,24-3 120 0 0,89-14 87 0 0,-344 60 252 0 0,344-54-95 0 0,30-9 27 0 0,4 0-418 0 0,1 1 230 0 0,1 1 0 0 0,0-1-1 0 0,-1 0 1 0 0,1-1-1 0 0,0 1 1 0 0,0-1 0 0 0,0 0-1 0 0,0 0 1 0 0,0 0-1 0 0,0 0 1 0 0,1-1 0 0 0,5 1-1 0 0,10-1-50 0 0,27-4-1 0 0,-33 3 54 0 0,275-43-264 0 0,-1-18-21 0 0,-251 53 253 0 0,127-25-255 0 0,311-22-1 0 0,-460 55 270 0 0,1 1 0 0 0,17 2 0 0 0,-31-2-39 0 0,-4 2-208 0 0,-9 4 294 0 0,0 0 1 0 0,0-1-1 0 0,-1 0 0 0 0,-15 4 0 0 0,9-3 19 0 0,-87 24 246 0 0,-130 21 0 0 0,18-5 107 0 0,-32 28 189 0 0,224-65-453 0 0,-33 6 0 0 0,58-15-115 0 0,0 0 0 0 0,0 0 0 0 0,0 1 1 0 0,0-1-1 0 0,0 0 0 0 0,0 0 0 0 0,-1 0 0 0 0,1 0 1 0 0,0 0-1 0 0,0 0 0 0 0,0 0 0 0 0,0 0 0 0 0,0 0 0 0 0,0 0 1 0 0,0 0-1 0 0,0 0 0 0 0,0 0 0 0 0,0 0 0 0 0,-1 0 1 0 0,1 0-1 0 0,0 0 0 0 0,0 0 0 0 0,0 0 0 0 0,0 0 0 0 0,0 0 1 0 0,0 0-1 0 0,0 0 0 0 0,0 0 0 0 0,0 0 0 0 0,-1 0 0 0 0,1 0 1 0 0,0 0-1 0 0,0 0 0 0 0,0 0 0 0 0,0 0 0 0 0,0 0 1 0 0,0 0-1 0 0,0 0 0 0 0,0 0 0 0 0,0 0 0 0 0,0 0 0 0 0,0 0 1 0 0,0 0-1 0 0,-1-1 0 0 0,1 1 0 0 0,0 0 0 0 0,0 0 0 0 0,0 0 1 0 0,0 0-1 0 0,0 0 0 0 0,0 0 0 0 0,0 0 0 0 0,0 0 1 0 0,0 0-1 0 0,0 0 0 0 0,0-1 0 0 0,0 1 0 0 0,0 0 0 0 0,0 0 1 0 0,0 0-1 0 0,0 0 0 0 0,0 0 0 0 0,6-7-46 0 0,12-7-30 0 0,-18 14 76 0 0,297-195-437 0 0,13 23 354 0 0,-48 11-88 0 0,-15-20 1 0 0,-206 150 146 0 0,215-163 85 0 0,-237 180 47 0 0,-1 0-1 0 0,-1-1 0 0 0,-1-1 1 0 0,22-26-1 0 0,-27 22 173 0 0,-10 18-38 0 0,-1 0-127 0 0,0 1-102 0 0,0 0 0 0 0,0 0 0 0 0,-1 0 0 0 0,1 0 0 0 0,0 0 0 0 0,0 0 0 0 0,-1 0 0 0 0,1 0 0 0 0,0 0 1 0 0,-1 1-1 0 0,1-1 0 0 0,-1 0 0 0 0,0 0 0 0 0,1 0 0 0 0,-1 0 0 0 0,1 1 0 0 0,-1-1 0 0 0,0 0 0 0 0,-1-1 0 0 0,0 1-2 0 0,-1-1 0 0 0,1 1 0 0 0,-1 0 0 0 0,0-1 0 0 0,1 1 0 0 0,-6-1 0 0 0,-3 0-29 0 0,1 0 0 0 0,-1 0 0 0 0,-11 1 1 0 0,-49 3-71 0 0,-1 3 1 0 0,-72 14-1 0 0,121-16 93 0 0,-13 2-4 0 0,-2 0 0 0 0,-46 12 0 0 0,78-14-19 0 0,8-1 6 0 0,8 0-6 0 0,-10-2 17 0 0,26 2-3 0 0,0-2 0 0 0,0-1 0 0 0,0-1 0 0 0,45-9 0 0 0,-35 5 19 0 0,213-38-4 0 0,-26 3-153 0 0,-211 39 133 0 0,-4 0-9 0 0,-1 1 0 0 0,1 1 1 0 0,14-1-1 0 0,-22 2 12 0 0,0 0 1 0 0,-1-1 0 0 0,1 1 0 0 0,0 0-1 0 0,0-1 1 0 0,0 1 0 0 0,0 0-1 0 0,-1-1 1 0 0,1 1 0 0 0,0-1 0 0 0,-1 1-1 0 0,1 0 1 0 0,0-1 0 0 0,-1 1-1 0 0,1-1 1 0 0,-1 1 0 0 0,-6 5-5 0 0,1 0-1 0 0,-1-1 1 0 0,-1 0 0 0 0,1 0-1 0 0,-15 7 1 0 0,4-3 4 0 0,-58 29 54 0 0,-129 44 0 0 0,58-26-13 0 0,-103 60-34 0 0,70-31 0 0 0,-227 60 75 0 0,330-121 56 0 0,74-23-1 0 0,20-2-197 0 0,0-1-1 0 0,0 0 0 0 0,0-2 1 0 0,26-8-1 0 0,-8 2-2 0 0,22-7-38 0 0,-1-3 0 0 0,77-37-1 0 0,101-70-185 0 0,-59 31-168 0 0,-84 49 214 0 0,144-78-409 0 0,-173 87 634 0 0,95-73-1 0 0,-151 107 126 0 0,0-1-1 0 0,0-1 1 0 0,0 1-1 0 0,0-1 1 0 0,-1 0 0 0 0,0 0-1 0 0,-1 0 1 0 0,6-10 0 0 0,-9 14-63 0 0,-1 1 0 0 0,0-1 0 0 0,0 0 0 0 0,0 1 0 0 0,0-1 0 0 0,0 0 0 0 0,0 1 0 0 0,-1-1 0 0 0,1 0 0 0 0,0 1 0 0 0,-1-1 0 0 0,0 0 0 0 0,1 1 0 0 0,-1-1 0 0 0,0 1 0 0 0,-1-2 0 0 0,1 1 16 0 0,-1-2-26 0 0,0 1 0 0 0,-1-1 0 0 0,1 1-1 0 0,-1 0 1 0 0,0 0 0 0 0,0 0 0 0 0,0 0-1 0 0,-1 0 1 0 0,1 1 0 0 0,-1-1 0 0 0,1 1 0 0 0,-1 0-1 0 0,-5-2 1 0 0,-4-1-91 0 0,0 0 0 0 0,-25-5-1 0 0,-54-8-133 0 0,-44-11 105 0 0,106 22 66 0 0,0-3 0 0 0,-40-17 0 0 0,60 22 13 0 0,0 0 0 0 0,0-1 0 0 0,1 0 1 0 0,-1-1-1 0 0,1 0 0 0 0,1 0 0 0 0,-1-1 1 0 0,1 0-1 0 0,-12-16 0 0 0,19 22 10 0 0,-1 0 0 0 0,1 0 0 0 0,0 0 1 0 0,0 0-1 0 0,1 1 0 0 0,-1-2 0 0 0,0 1 0 0 0,1 0 0 0 0,-1 0 0 0 0,1 0 0 0 0,-1 0 0 0 0,1 0 0 0 0,0 0 0 0 0,0 0 0 0 0,0 0 0 0 0,0-1 0 0 0,1 1 0 0 0,-1 0 0 0 0,1 0 1 0 0,-1 0-1 0 0,1 0 0 0 0,-1 0 0 0 0,1 0 0 0 0,0 0 0 0 0,0 0 0 0 0,0 0 0 0 0,0 0 0 0 0,1 1 0 0 0,-1-1 0 0 0,0 0 0 0 0,1 1 0 0 0,1-3 0 0 0,5-3-8 0 0,0 0-1 0 0,0 1 0 0 0,0 0 1 0 0,1 1-1 0 0,12-7 0 0 0,18-6-29 0 0,1 2-1 0 0,0 2 0 0 0,66-14 0 0 0,-19 6-38 0 0,52-14-59 0 0,-109 30 401 0 0,0 1 0 0 0,53-1-1 0 0,-85 9-208 0 0,-5 4-49 0 0,-1 0 1 0 0,0-1 0 0 0,0 0-1 0 0,0 0 1 0 0,0 0 0 0 0,-14 5-1 0 0,-63 25 126 0 0,51-22-75 0 0,-35 11-3 0 0,-104 25 0 0 0,-76 0 169 0 0,241-48-222 0 0,-19 0-21 0 0,24-2-94 0 0,18-8-446 0 0,234-113-1678 0 0,-127 64-55 0 0,192-121-1 0 0,-258 145 6467 0 0,-70 34-3269 0 0,4 1-755 0 0,1 0-1 0 0,-1 0 1 0 0,1 1 0 0 0,-1 0 0 0 0,-8 5 0 0 0,-46 26-14 0 0,41-21-65 0 0,-119 61 164 0 0,65-36-49 0 0,2 3 0 0 0,-75 55-1 0 0,110-65-117 0 0,1 1 0 0 0,-36 39 0 0 0,60-55-48 0 0,1 0-1 0 0,1 1 0 0 0,1 1 0 0 0,0 0 1 0 0,1 0-1 0 0,1 1 0 0 0,-11 29 0 0 0,19-42-30 0 0,0 1 0 0 0,0 0-1 0 0,0 0 1 0 0,1-1 0 0 0,0 1-1 0 0,1 0 1 0 0,-1 0 0 0 0,1 0-1 0 0,1 0 1 0 0,-1 0 0 0 0,1 0-1 0 0,1 0 1 0 0,-1 0 0 0 0,1 0-1 0 0,0 0 1 0 0,1-1 0 0 0,0 1-1 0 0,0-1 1 0 0,0 0 0 0 0,0 0-1 0 0,1 0 1 0 0,0 0 0 0 0,1-1-1 0 0,-1 1 1 0 0,1-1 0 0 0,0 0-1 0 0,0 0 1 0 0,1-1 0 0 0,7 5-1 0 0,7 4-44 0 0,0-1-1 0 0,1-1 0 0 0,1-1 0 0 0,-1-1 1 0 0,2 0-1 0 0,-1-2 0 0 0,40 7 1 0 0,-3-4-188 0 0,110 2 1 0 0,-12-13-218 0 0,31 0 156 0 0,-159 6 357 0 0,-23-3 54 0 0,0-1 0 0 0,1 0 0 0 0,8 0 0 0 0,-16 2 40 0 0,-2 1-105 0 0,0 0-1 0 0,0 0 0 0 0,0 0 1 0 0,0 0-1 0 0,-1 0 1 0 0,0-1-1 0 0,1 1 0 0 0,-1-1 1 0 0,-8 5-1 0 0,-46 23 140 0 0,34-19-97 0 0,-428 194 972 0 0,163-84-689 0 0,-26 12-102 0 0,246-107-237 0 0,-160 66 55 0 0,167-64 112 0 0,-92 58 1 0 0,151-86-178 0 0,0 1-1 0 0,0 1 1 0 0,0-1-1 0 0,1 0 0 0 0,-1 1 1 0 0,1-1-1 0 0,-1 1 1 0 0,1 0-1 0 0,0-1 1 0 0,-3 6-1 0 0,4-6 21 0 0,3 1-153 0 0,3 1 67 0 0,1 0-1 0 0,-1-1 0 0 0,0 0 0 0 0,1 1 1 0 0,-1-2-1 0 0,1 1 0 0 0,0-1 0 0 0,0 0 1 0 0,0 0-1 0 0,0 0 0 0 0,1-1 0 0 0,-1 0 1 0 0,0 0-1 0 0,11 0 0 0 0,16-2-199 0 0,63-8 0 0 0,35-16-16 0 0,-79 14 204 0 0,344-104-462 0 0,-108 26 293 0 0,-115 45 185 0 0,-170 44 355 0 0,-6 1-204 0 0,-230 80 480 0 0,-145 74-208 0 0,40-11-137 0 0,260-104-189 0 0,1 3-1 0 0,-83 62 1 0 0,125-79-34 0 0,-44 33 38 0 0,64-47-36 0 0,1 1-1 0 0,1 0 1 0 0,-13 18-1 0 0,24-29-22 0 0,1-1-1 0 0,0 1 1 0 0,0-1 0 0 0,0 1-1 0 0,0 0 1 0 0,0 0-1 0 0,0-1 1 0 0,0 1-1 0 0,1 0 1 0 0,-1 0 0 0 0,1 0-1 0 0,-1 0 1 0 0,1 0-1 0 0,0 0 1 0 0,0 0-1 0 0,0 0 1 0 0,0 0 0 0 0,0 0-1 0 0,0 0 1 0 0,1 2-1 0 0,0-2-8 0 0,0 0 1 0 0,0-1-1 0 0,0 1 0 0 0,0 0 0 0 0,0 0 0 0 0,0-1 0 0 0,1 1 0 0 0,-1 0 1 0 0,1-1-1 0 0,-1 1 0 0 0,1-1 0 0 0,-1 0 0 0 0,1 0 0 0 0,0 1 0 0 0,0-1 1 0 0,0 0-1 0 0,0-1 0 0 0,3 3 0 0 0,5 0-47 0 0,1 0 1 0 0,0 0-1 0 0,-1-1 1 0 0,1-1-1 0 0,0 0 1 0 0,0 0-1 0 0,17-1 0 0 0,79-13-163 0 0,-100 12 214 0 0,163-31-306 0 0,318-101-1 0 0,-169 33 14 0 0,-114 37 183 0 0,-170 52 82 0 0,75-22 15 0 0,-107 32 324 0 0,-4 1-280 0 0,-1 0 0 0 0,1 0 0 0 0,-1 1-1 0 0,1-1 1 0 0,0 0 0 0 0,-1 1 0 0 0,1-1-1 0 0,0 1 1 0 0,-1 0 0 0 0,0 0 0 0 0,-6 3 40 0 0,-218 73 716 0 0,6-3-404 0 0,-374 130 297 0 0,78-13-482 0 0,513-190-184 0 0,-32 13 122 0 0,1 2-1 0 0,-51 31 1 0 0,84-47-127 0 0,1 1 1 0 0,-1-1-1 0 0,1 0 1 0 0,-1 0-1 0 0,1 1 1 0 0,-1-1-1 0 0,1 1 1 0 0,-1-1-1 0 0,1 1 1 0 0,-1-1-1 0 0,1 1 1 0 0,-1-1-1 0 0,1 1 1 0 0,0-1-1 0 0,-1 1 1 0 0,1-1-1 0 0,0 1 1 0 0,-1-1-1 0 0,1 1 0 0 0,0 0 1 0 0,0-1-1 0 0,-1 2 1 0 0,2-1-10 0 0,0 0 1 0 0,-1 0-1 0 0,1 0 0 0 0,0 0 1 0 0,0 0-1 0 0,0 0 0 0 0,-1 0 1 0 0,1-1-1 0 0,0 1 0 0 0,0 0 1 0 0,0 0-1 0 0,0-1 1 0 0,0 1-1 0 0,1-1 0 0 0,-1 1 1 0 0,0-1-1 0 0,0 1 0 0 0,2 0 1 0 0,28 6-189 0 0,-11-6 90 0 0,-1 0 0 0 0,1-1-1 0 0,-1-1 1 0 0,1 0 0 0 0,34-9 0 0 0,96-32-228 0 0,-137 38 307 0 0,58-19-113 0 0,485-164-956 0 0,-306 98 552 0 0,5 21 284 0 0,-209 59 248 0 0,50-9 104 0 0,-93 18 133 0 0,-5 1-66 0 0,-123 47 520 0 0,51-18-426 0 0,-230 102 391 0 0,71-28-325 0 0,-25 11-28 0 0,11 21 23 0 0,-70 56 224 0 0,289-175-452 0 0,1 1-1 0 0,0 1 1 0 0,2 1-1 0 0,0 1 0 0 0,1 2 1 0 0,-29 35-1 0 0,51-56-81 0 0,1 0 0 0 0,-1 1-1 0 0,1-1 1 0 0,-1 1 0 0 0,1-1 0 0 0,0 1-1 0 0,-1-1 1 0 0,2 1 0 0 0,-1 0-1 0 0,0-1 1 0 0,0 1 0 0 0,1 0 0 0 0,-1 0-1 0 0,1-1 1 0 0,0 1 0 0 0,0 0-1 0 0,0 4 1 0 0,1-5-13 0 0,0 1 0 0 0,0-1 0 0 0,0 1 0 0 0,0-1 0 0 0,0 1-1 0 0,1-1 1 0 0,-1 1 0 0 0,1-1 0 0 0,-1 0 0 0 0,1 0 0 0 0,0 0 0 0 0,0 0 0 0 0,0 0-1 0 0,0 0 1 0 0,0-1 0 0 0,0 1 0 0 0,4 1 0 0 0,2 1-22 0 0,-1 0 1 0 0,1-1 0 0 0,0 0-1 0 0,0 0 1 0 0,0-1-1 0 0,0 0 1 0 0,0 0-1 0 0,11 0 1 0 0,70-1-177 0 0,-78-1 182 0 0,44-3-173 0 0,0-3 1 0 0,61-14-1 0 0,107-36-208 0 0,-82 18 272 0 0,88-26-11 0 0,87-19 44 0 0,-296 79 71 0 0,-17 4 160 0 0,-5 2-54 0 0,-17 15 3 0 0,-1 0 0 0 0,0-2 0 0 0,-35 21 0 0 0,-74 32 135 0 0,-42 14-36 0 0,-161 83 55 0 0,199-91-110 0 0,-140 73 55 0 0,246-133-168 0 0,-103 57 130 0 0,110-59-84 0 0,1 1 1 0 0,1 1 0 0 0,1 0-1 0 0,-23 25 1 0 0,38-38-53 0 0,0 1-1 0 0,1 0 1 0 0,-1 0 0 0 0,1 0-1 0 0,0 0 1 0 0,0 0 0 0 0,-1 0-1 0 0,1 0 1 0 0,0 1 0 0 0,1-1-1 0 0,-1 0 1 0 0,0 1 0 0 0,1-1-1 0 0,-1 5 1 0 0,1-6-9 0 0,0 1-1 0 0,1-1 1 0 0,-1 1 0 0 0,0-1-1 0 0,1 1 1 0 0,-1-1 0 0 0,1 0-1 0 0,0 1 1 0 0,-1-1-1 0 0,1 0 1 0 0,0 0 0 0 0,0 1-1 0 0,0-1 1 0 0,0 0-1 0 0,0 0 1 0 0,0 0 0 0 0,0 0-1 0 0,0 0 1 0 0,0 0 0 0 0,1 0-1 0 0,-1-1 1 0 0,0 1-1 0 0,1 0 1 0 0,-1-1 0 0 0,2 2-1 0 0,5 1-59 0 0,1 0-1 0 0,-1-1 1 0 0,1 0-1 0 0,0 0 1 0 0,-1-1-1 0 0,1 0 1 0 0,0-1 0 0 0,15 0-1 0 0,7-3-61 0 0,33-7 1 0 0,-55 8 108 0 0,55-12-133 0 0,86-29 0 0 0,59-35 76 0 0,-116 42 60 0 0,-29 13-15 0 0,79-17 0 0 0,-179 50 62 0 0,1 2 1 0 0,-50 22-1 0 0,-81 49 119 0 0,62-31-109 0 0,-154 65 23 0 0,-97 50 69 0 0,277-124 51 0 0,2 3 0 0 0,-89 72 0 0 0,141-98-63 0 0,23-19-112 0 0,0 0 0 0 0,0 0-1 0 0,0 0 1 0 0,0 0 0 0 0,0 0-1 0 0,0 0 1 0 0,0 0 0 0 0,1 0-1 0 0,-1 1 1 0 0,0-1 0 0 0,1 0 0 0 0,-2 3-1 0 0,2-3-7 0 0,1 1 1 0 0,-1-1-1 0 0,0 0 0 0 0,1 1 0 0 0,-1-1 0 0 0,1 0 1 0 0,-1 1-1 0 0,1-1 0 0 0,-1 0 0 0 0,1 0 0 0 0,0 0 0 0 0,0 0 1 0 0,0 0-1 0 0,0 0 0 0 0,0 0 0 0 0,0 0 0 0 0,0 0 1 0 0,0 0-1 0 0,0 0 0 0 0,0 0 0 0 0,0-1 0 0 0,0 1 0 0 0,2 0 1 0 0,3 2-40 0 0,0 0 0 0 0,-1 0 0 0 0,1-1 0 0 0,7 2 0 0 0,-1-2-36 0 0,0 0 0 0 0,0-1 0 0 0,0 0 0 0 0,0-1 0 0 0,1 0 0 0 0,-1-1 0 0 0,18-4 0 0 0,86-24-212 0 0,-96 24 258 0 0,323-108-395 0 0,-256 83 334 0 0,66-27-21 0 0,-69 24 51 0 0,147-37-1 0 0,-215 67 98 0 0,0 0-1 0 0,27-1 1 0 0,-40 4 257 0 0,-6 3-178 0 0,-9 11-22 0 0,-1 0 1 0 0,0-1-1 0 0,-19 13 0 0 0,-52 34 84 0 0,40-29-101 0 0,39-28-71 0 0,-70 51 82 0 0,-107 57 0 0 0,74-57 16 0 0,17-10 101 0 0,-114 75 0 0 0,203-118-200 0 0,-87 65 193 0 0,77-57-172 0 0,1 1 1 0 0,1 0 0 0 0,-1 1-1 0 0,2 1 1 0 0,-11 14 0 0 0,19-23-3 0 0,1-2-41 0 0,1 0 0 0 0,-1 1-1 0 0,1-1 1 0 0,-1 0 0 0 0,1 1 0 0 0,0-1-1 0 0,-1 0 1 0 0,1 0 0 0 0,0 1 0 0 0,0-1 0 0 0,0 0-1 0 0,0 0 1 0 0,0 0 0 0 0,0 0 0 0 0,0 0 0 0 0,0 0-1 0 0,1-1 1 0 0,-1 1 0 0 0,2 1 0 0 0,2 0-28 0 0,-1 0 0 0 0,1 0 1 0 0,0-1-1 0 0,7 3 0 0 0,2-3-59 0 0,0 1 1 0 0,1-1-1 0 0,-1-1 1 0 0,0-1-1 0 0,0 0 0 0 0,18-4 1 0 0,84-23-297 0 0,-105 25 382 0 0,390-130-388 0 0,-171 52 352 0 0,-216 76 105 0 0,1 0 1 0 0,22-2-1 0 0,-35 6 253 0 0,-3 3-277 0 0,0-1 0 0 0,-1 0 0 0 0,1 0 1 0 0,-1 0-1 0 0,1 0 0 0 0,-1 0 1 0 0,1 0-1 0 0,-1 0 0 0 0,0 0 0 0 0,-2 0 1 0 0,-5 3 36 0 0,-126 73 498 0 0,-117 64-192 0 0,229-129-346 0 0,-200 115 259 0 0,192-106-174 0 0,0 1 1 0 0,2 1-1 0 0,0 2 1 0 0,-44 49-1 0 0,71-71-100 0 0,-1 0 0 0 0,1 1 0 0 0,0-1 0 0 0,0 0 0 0 0,0 1-1 0 0,0-1 1 0 0,1 1 0 0 0,-1-1 0 0 0,1 1 0 0 0,0 0 0 0 0,-1 7 0 0 0,2-9-19 0 0,0 0 1 0 0,0 0-1 0 0,0 0 1 0 0,0 0 0 0 0,0 0-1 0 0,1 0 1 0 0,-1 0-1 0 0,1 0 1 0 0,0 0-1 0 0,0 0 1 0 0,0 0-1 0 0,0 0 1 0 0,0 0 0 0 0,0 0-1 0 0,0-1 1 0 0,0 1-1 0 0,1 0 1 0 0,-1-1-1 0 0,0 1 1 0 0,1-1 0 0 0,0 1-1 0 0,-1-1 1 0 0,4 2-1 0 0,2 1-44 0 0,0-1-1 0 0,0 1 0 0 0,1-1 0 0 0,-1-1 1 0 0,1 1-1 0 0,0-1 0 0 0,-1-1 0 0 0,15 2 1 0 0,4-1-135 0 0,34-2 0 0 0,-17-3 102 0 0,-1-2-1 0 0,67-16 1 0 0,80-34 36 0 0,-86 23 58 0 0,-101 32 0 0 0,21-8 120 0 0,1 2-1 0 0,0 1 1 0 0,0 0 0 0 0,31 0-1 0 0,-57 8-52 0 0,-12 15-28 0 0,-1 0 0 0 0,-25 23 0 0 0,-42 31 30 0 0,71-63-62 0 0,-178 131 61 0 0,80-63-65 0 0,1 12 78 0 0,97-79-84 0 0,0 2 0 0 0,1-1 0 0 0,0 1 1 0 0,1 1-1 0 0,0 0 0 0 0,-13 27 0 0 0,18-31-15 0 0,1-1-1 0 0,-3 17 1 0 0,7-18-160 0 0,1-4 133 0 0,1 0 0 0 0,0 1 1 0 0,0-1-1 0 0,0 0 0 0 0,0 0 0 0 0,0 0 0 0 0,1-1 1 0 0,-1 1-1 0 0,1-1 0 0 0,0 0 0 0 0,0 0 0 0 0,-1 0 1 0 0,1 0-1 0 0,0-1 0 0 0,1 0 0 0 0,-1 0 0 0 0,0 0 1 0 0,0 0-1 0 0,9 0 0 0 0,13 0-84 0 0,0-1 1 0 0,1-2-1 0 0,-1 0 1 0 0,0-2-1 0 0,33-9 0 0 0,125-45-153 0 0,-182 57 273 0 0,101-39 2 0 0,-49 18 0 0 0,57-15 0 0 0,-95 33 26 0 0,-14 3 252 0 0,-4 3-126 0 0,-193 114 435 0 0,84-43-533 0 0,-7 4 36 0 0,56-41-82 0 0,-128 82 317 0 0,163-98-263 0 0,0 1 1 0 0,2 1-1 0 0,1 1 1 0 0,-36 43-1 0 0,56-61-72 0 0,0 0-1 0 0,1 0 0 0 0,0 0 0 0 0,0 0 1 0 0,0 1-1 0 0,1-1 0 0 0,-3 10 1 0 0,4-14-6 0 0,1 1 0 0 0,0-1 1 0 0,0 1-1 0 0,-1-1 1 0 0,1 1-1 0 0,0-1 0 0 0,0 1 1 0 0,1-1-1 0 0,-1 1 0 0 0,0-1 1 0 0,0 1-1 0 0,1-1 1 0 0,-1 0-1 0 0,1 1 0 0 0,-1-1 1 0 0,1 0-1 0 0,0 1 0 0 0,-1-1 1 0 0,1 0-1 0 0,0 1 1 0 0,0-1-1 0 0,0 0 0 0 0,0 0 1 0 0,0 0-1 0 0,0 0 1 0 0,0 0-1 0 0,0 0 0 0 0,1 0 1 0 0,-1-1-1 0 0,0 1 0 0 0,1 0 1 0 0,-1 0-1 0 0,0-1 1 0 0,1 1-1 0 0,1 0 0 0 0,4 1-66 0 0,0-1 0 0 0,0 1 0 0 0,-1-1 0 0 0,1-1 0 0 0,0 1-1 0 0,0-1 1 0 0,14-1 0 0 0,50-12-348 0 0,-65 12 403 0 0,74-17-202 0 0,-1-3 1 0 0,150-61-1 0 0,-128 35 170 0 0,2-2 14 0 0,149-49 0 0 0,-249 97 101 0 0,-18 8 203 0 0,-306 154 609 0 0,62-28-733 0 0,10-6 224 0 0,237-120-341 0 0,-125 80 299 0 0,122-76-283 0 0,1 1-1 0 0,-1 0 0 0 0,2 1 0 0 0,0 1 1 0 0,0 0-1 0 0,-14 22 0 0 0,19-20-62 0 0,8-16 16 0 0,0 1 0 0 0,0 0-1 0 0,-1-1 1 0 0,1 1 0 0 0,0-1 0 0 0,0 1 0 0 0,0-1 0 0 0,0 1-1 0 0,0 0 1 0 0,0-1 0 0 0,0 1 0 0 0,0-1 0 0 0,0 1 0 0 0,0-1 0 0 0,0 1-1 0 0,0 0 1 0 0,1-1 0 0 0,-1 1 0 0 0,0-1 0 0 0,0 1 0 0 0,0-1-1 0 0,1 1 1 0 0,-1-1 0 0 0,0 1 0 0 0,1 0 0 0 0,13 5-272 0 0,-6-4 209 0 0,-1 0 0 0 0,1-1 0 0 0,0 0 1 0 0,-1 0-1 0 0,1-1 0 0 0,0 0 0 0 0,0 0 0 0 0,-1-1 0 0 0,11-2 0 0 0,8-3-148 0 0,34-13-1 0 0,-38 12 135 0 0,329-134-206 0 0,-212 82 216 0 0,18-2 19 0 0,-127 51 142 0 0,0 2 1 0 0,1 1-1 0 0,40-4 1 0 0,-56 10 39 0 0,-12 1 183 0 0,-9 14-133 0 0,5-11-152 0 0,0 0 0 0 0,0 0 0 0 0,0 0 0 0 0,-1-1 0 0 0,1 1 0 0 0,-4 3 0 0 0,-21 25 180 0 0,-2-3-1 0 0,-60 49 0 0 0,26-24-9 0 0,-165 167 595 0 0,223-216-767 0 0,-58 65 298 0 0,56-61-302 0 0,1-1-1 0 0,0 1 1 0 0,0 0-1 0 0,1 0 1 0 0,-1 1-1 0 0,2-1 1 0 0,-5 17-1 0 0,7-23-24 0 0,1-1 0 0 0,0 0 0 0 0,-1 1 0 0 0,1-1 0 0 0,0 1 0 0 0,0-1 0 0 0,0 1 0 0 0,0-1 0 0 0,1 1 0 0 0,-1-1 0 0 0,0 1 0 0 0,1-1 0 0 0,-1 0 0 0 0,0 1 0 0 0,1-1 0 0 0,0 0 0 0 0,-1 1 0 0 0,1-1 0 0 0,0 0 0 0 0,2 3 0 0 0,-2-2-17 0 0,1-1 1 0 0,0 1-1 0 0,1-1 1 0 0,-1 1-1 0 0,0-1 1 0 0,0 1 0 0 0,1-1-1 0 0,-1 0 1 0 0,1 0-1 0 0,-1-1 1 0 0,3 2-1 0 0,4 0-62 0 0,-1-1 0 0 0,1 0 0 0 0,0 0 0 0 0,-1-1 0 0 0,1 0-1 0 0,12-2 1 0 0,9-4-123 0 0,1-1 0 0 0,31-11 0 0 0,58-27 59 0 0,37-12 220 0 0,-85 38 795 0 0,-72 20-842 0 0,-1-1-1 0 0,1 1 1 0 0,-1 0 0 0 0,0 0-1 0 0,1-1 1 0 0,-1 1 0 0 0,0 0-1 0 0,0-1 1 0 0,1 1-1 0 0,-1-1 1 0 0,0 1 0 0 0,-1 0-1 0 0,-1 1 26 0 0,-76 49 407 0 0,22-15-260 0 0,21-12-100 0 0,-79 60 252 0 0,103-74-304 0 0,1 1 0 0 0,0 0 0 0 0,1 0 0 0 0,0 1 0 0 0,1 1 0 0 0,0 0 0 0 0,-8 15 0 0 0,14-22-27 0 0,0 1 0 0 0,1 0 1 0 0,-1 0-1 0 0,1 1 0 0 0,-1 9 0 0 0,3-16-27 0 0,0 1 0 0 0,0 0 0 0 0,0-1 0 0 0,0 1 0 0 0,0 0 0 0 0,1-1 0 0 0,-1 1 0 0 0,1 0 0 0 0,-1-1 0 0 0,1 1-1 0 0,-1-1 1 0 0,1 1 0 0 0,0-1 0 0 0,0 1 0 0 0,0-1 0 0 0,0 0 0 0 0,0 1 0 0 0,0-1 0 0 0,0 0 0 0 0,1 0 0 0 0,-1 0 0 0 0,2 2 0 0 0,-1-1-29 0 0,1 0 0 0 0,0-1 1 0 0,1 1-1 0 0,-1 0 0 0 0,0-1 0 0 0,0 1 0 0 0,0-1 1 0 0,7 1-1 0 0,3 0-62 0 0,-1-1-1 0 0,1-1 1 0 0,0 0-1 0 0,0-1 1 0 0,-1 0 0 0 0,18-4-1 0 0,75-25-230 0 0,-58 16 240 0 0,38-13 32 0 0,39-10 39 0 0,-102 31 31 0 0,1 2 0 0 0,-1 0 1 0 0,36 0-1 0 0,-56 4 301 0 0,-3 4-217 0 0,-2 3-55 0 0,0 0 0 0 0,0 0 0 0 0,-1 0-1 0 0,0 0 1 0 0,-1-1 0 0 0,0 0 0 0 0,0 0 0 0 0,-6 6-1 0 0,-53 45 186 0 0,27-26-139 0 0,-163 167 353 0 0,200-198-430 0 0,-40 48 81 0 0,36-43-78 0 0,0 1 0 0 0,1-1 0 0 0,-1 1 0 0 0,1 0 0 0 0,0 1 0 0 0,-3 10 0 0 0,6-16-22 0 0,0 0-1 0 0,0 0 0 0 0,-1 1 1 0 0,1-1-1 0 0,1 0 0 0 0,-1 0 1 0 0,0 0-1 0 0,0 1 0 0 0,0-1 0 0 0,1 0 1 0 0,-1 0-1 0 0,0 0 0 0 0,1 0 1 0 0,-1 1-1 0 0,1-1 0 0 0,0 0 1 0 0,-1 0-1 0 0,1 0 0 0 0,0 0 1 0 0,0 0-1 0 0,-1 0 0 0 0,1-1 1 0 0,0 1-1 0 0,0 0 0 0 0,0 0 1 0 0,2 0-1 0 0,0 2-35 0 0,1-1-1 0 0,-1 0 1 0 0,1 0 0 0 0,0-1-1 0 0,0 1 1 0 0,4 0 0 0 0,4 1-66 0 0,-1-1 1 0 0,1-1-1 0 0,0 0 1 0 0,0-1-1 0 0,-1 0 1 0 0,21-3-1 0 0,71-19-227 0 0,-96 21 324 0 0,41-12-105 0 0,89-35 0 0 0,-110 35 90 0 0,0 0 0 0 0,-1-2 0 0 0,0-1-1 0 0,34-28 1 0 0,-55 41 35 0 0,-4 2 3 0 0,1 0 1 0 0,-1 0-1 0 0,1-1 1 0 0,-1 1-1 0 0,0 0 1 0 0,1-1 0 0 0,-1 1-1 0 0,0-1 1 0 0,0 1-1 0 0,0-1 1 0 0,1-2-1 0 0,-2 3 12 0 0,1 0-1 0 0,-1 0 0 0 0,0 0 0 0 0,0 0 0 0 0,1 0 1 0 0,-1 0-1 0 0,0 0 0 0 0,0 0 0 0 0,0-1 1 0 0,0 1-1 0 0,0 0 0 0 0,-1 0 0 0 0,1 0 1 0 0,0 0-1 0 0,0 0 0 0 0,-1 0 0 0 0,1 0 1 0 0,0 0-1 0 0,-1 0 0 0 0,1 0 0 0 0,-2-1 1 0 0,-12-19 225 0 0,4 12-96 0 0,0 0-1 0 0,0 1 0 0 0,-1 1 1 0 0,0-1-1 0 0,0 2 0 0 0,-19-9 1 0 0,1 0-16 0 0,-1-1 1 0 0,-109-65 179 0 0,115 65-321 0 0,0-1 1 0 0,2-1-1 0 0,-32-33 1 0 0,32 27-113 0 0,2-2 0 0 0,0-1 0 0 0,1 0 0 0 0,-19-39 0 0 0,19 25-166 0 0,1 0 0 0 0,-20-71-1 0 0,18 29 33 0 0,4-1-1 0 0,-10-162 0 0 0,23 160 568 0 0,4 1 1 0 0,4 0-1 0 0,26-139 0 0 0,-6 107-194 0 0,6 1 0 0 0,46-113 0 0 0,-10 38-238 0 0,57-134-105 0 0,-82 232 101 0 0,-4-2-1 0 0,33-122 1 0 0,-17 55 323 0 0,-30 97-132 0 0,-23 61-60 0 0,0 0-1 0 0,1 0 1 0 0,-1 0 0 0 0,-1 0 0 0 0,1 0 0 0 0,-1 0 0 0 0,1 0 0 0 0,-1 0 0 0 0,0-1-1 0 0,-1 1 1 0 0,1 0 0 0 0,-1 0 0 0 0,1 0 0 0 0,-3-5 0 0 0,2 6-1 0 0,-1 0 0 0 0,0 0-1 0 0,0 0 1 0 0,0-1 0 0 0,0 2 0 0 0,0-1 0 0 0,0 0 0 0 0,-1 0 0 0 0,0 1-1 0 0,1-1 1 0 0,-1 1 0 0 0,0 0 0 0 0,0 0 0 0 0,0 0 0 0 0,-1 0-1 0 0,-3-1 1 0 0,-7-3-7 0 0,-1 0 0 0 0,0 2 0 0 0,0 0 0 0 0,-18-3 0 0 0,-62-4-30 0 0,92 11 37 0 0,-25-1 0 0 0,19 1-3 0 0,-1 0 0 0 0,1-1 0 0 0,0 0 0 0 0,0-1 0 0 0,0 0 0 0 0,-11-3 0 0 0,19 4-102 0 0,1 0 89 0 0,0 0 1 0 0,0 0-1 0 0,1 0 1 0 0,-1 0-1 0 0,0 1 1 0 0,1-1-1 0 0,-1 0 1 0 0,1 0-1 0 0,-1 0 1 0 0,1 0-1 0 0,-1 1 1 0 0,1-1-1 0 0,0 0 1 0 0,-1 1-1 0 0,1-1 1 0 0,1 0-1 0 0,14-11-54 0 0,-12 10 36 0 0,117-71-511 0 0,58-39 104 0 0,-104 58 238 0 0,-3-3 0 0 0,91-93 0 0 0,-160 147 239 0 0,-1 1 0 0 0,0-1 0 0 0,0 0 1 0 0,0 1-1 0 0,0-1 0 0 0,0 0 0 0 0,-1 0 0 0 0,0 0 0 0 0,1 0 1 0 0,1-6-1 0 0,-3 8-9 0 0,0-1 1 0 0,0 1-1 0 0,0-1 1 0 0,0 1 0 0 0,0 0-1 0 0,0-1 1 0 0,0 1 0 0 0,-1-1-1 0 0,1 1 1 0 0,0 0-1 0 0,-1-1 1 0 0,1 1 0 0 0,-1 0-1 0 0,0-1 1 0 0,1 1-1 0 0,-1 0 1 0 0,0 0 0 0 0,0 0-1 0 0,0-1 1 0 0,0 1-1 0 0,0 0 1 0 0,0 0 0 0 0,0 0-1 0 0,0 0 1 0 0,0 1-1 0 0,0-1 1 0 0,-2-1 0 0 0,-5-2 34 0 0,1 1 0 0 0,-1 0 0 0 0,1 0 0 0 0,-1 0 0 0 0,0 1 0 0 0,0 0 0 0 0,0 1 0 0 0,-1 0 0 0 0,-13 0 0 0 0,-10 1-49 0 0,-34 5 0 0 0,63-5-1 0 0,-186 22-71 0 0,-200 12 554 0 0,385-34-485 0 0,-7 1 19 0 0,-1-1 0 0 0,1 0-1 0 0,0-1 1 0 0,0 0 0 0 0,-1 0 0 0 0,1-1 0 0 0,-19-7-1 0 0,18 1-49 0 0,12 7 7 0 0,-1 0 1 0 0,1-1-1 0 0,-1 1 1 0 0,1 0-1 0 0,-1-1 1 0 0,1 1 0 0 0,0 0-1 0 0,0-1 1 0 0,-1 1-1 0 0,1-1 1 0 0,0 1-1 0 0,0-1 1 0 0,1 1-1 0 0,-1 0 1 0 0,0-1-1 0 0,0 1 1 0 0,1-1-1 0 0,-1 1 1 0 0,1 0-1 0 0,-1-1 1 0 0,1 1-1 0 0,-1 0 1 0 0,1 0-1 0 0,0-1 1 0 0,0 1-1 0 0,1-1 1 0 0,4-7-93 0 0,0 1 0 0 0,10-11 0 0 0,-14 18 85 0 0,169-156-1724 0 0,-145 135 1542 0 0,54-44-424 0 0,-29 25-227 0 0,88-91-1 0 0,-134 127 813 0 0,69-85-246 0 0,-64 77 550 0 0,-2 0 0 0 0,0 0 0 0 0,0-1 0 0 0,-1 0 0 0 0,6-20 0 0 0,-12 33-171 0 0,-1-1 1 0 0,1 0 0 0 0,-1 0 0 0 0,1 1 0 0 0,-1-1-1 0 0,0 0 1 0 0,0 0 0 0 0,0 0 0 0 0,0 1-1 0 0,0-1 1 0 0,0 0 0 0 0,0 0 0 0 0,-1 0-1 0 0,1 1 1 0 0,0-1 0 0 0,-1 0 0 0 0,0 0 0 0 0,1 1-1 0 0,-1-1 1 0 0,0 1 0 0 0,0-1 0 0 0,0 1-1 0 0,0-1 1 0 0,-1-1 0 0 0,-1 1-8 0 0,1 1 0 0 0,0-1 0 0 0,0 0 0 0 0,-1 1 0 0 0,1 0 0 0 0,-1-1 0 0 0,1 1 0 0 0,-1 0 0 0 0,0 1 0 0 0,1-1 0 0 0,-1 0 0 0 0,0 1 0 0 0,0-1 0 0 0,-5 1 0 0 0,-21 0 6 0 0,1 1 1 0 0,-1 1-1 0 0,-51 11 0 0 0,-80 32-100 0 0,68-10 107 0 0,35-12 29 0 0,56-23-137 0 0,1 0-1 0 0,-1 0 1 0 0,1 0 0 0 0,-1 0 0 0 0,0 1 0 0 0,1-1 0 0 0,-1 0 0 0 0,1 0 0 0 0,-1 1 0 0 0,1-1 0 0 0,0 0 0 0 0,-1 1 0 0 0,1-1 0 0 0,-1 0 0 0 0,1 1 0 0 0,0-1 0 0 0,-1 0 0 0 0,1 1 0 0 0,-1 0 0 0 0,11 5-199 0 0,-4-4 156 0 0,-1 0 0 0 0,1-1 0 0 0,0 0 1 0 0,0 0-1 0 0,0 0 0 0 0,0-1 0 0 0,12-1 0 0 0,43-7-224 0 0,-57 8 258 0 0,51-12-418 0 0,96-32 1 0 0,48-33-637 0 0,-42 14 192 0 0,-63 36 2950 0 0,-96 29-1859 0 0,-18 17-54 0 0,0-2 0 0 0,0 0 0 0 0,-40 24 0 0 0,7-4 11 0 0,-77 62 229 0 0,-32 23 8 0 0,141-107-366 0 0,0 1 0 0 0,0 1 0 0 0,2 0-1 0 0,-33 38 1 0 0,50-52-37 0 0,0 0 1 0 0,0 0-1 0 0,0 0 0 0 0,1 0 0 0 0,-1 0 0 0 0,1 0 1 0 0,-1 1-1 0 0,1-1 0 0 0,0 0 0 0 0,0 1 0 0 0,1-1 1 0 0,-1 1-1 0 0,1-1 0 0 0,0 1 0 0 0,0-1 1 0 0,0 6-1 0 0,1-6-11 0 0,-1-1 0 0 0,1 1-1 0 0,0-1 1 0 0,0 0 0 0 0,0 1 0 0 0,1-1 0 0 0,-1 0 0 0 0,0 0 0 0 0,1 1 0 0 0,-1-1 0 0 0,1 0-1 0 0,0-1 1 0 0,0 1 0 0 0,0 0 0 0 0,0 0 0 0 0,0-1 0 0 0,0 1 0 0 0,0-1 0 0 0,0 0 0 0 0,1 0-1 0 0,-1 0 1 0 0,5 2 0 0 0,11 3-100 0 0,0-1-1 0 0,1 0 0 0 0,0-2 1 0 0,0 0-1 0 0,24 0 1 0 0,98-7-456 0 0,-76-5 146 0 0,-1-2-1 0 0,88-29 0 0 0,-95 24 135 0 0,8-4-83 0 0,64-15-142 0 0,-126 34 773 0 0,-16 10 120 0 0,-82 42 277 0 0,14-10-298 0 0,-196 137 712 0 0,9 15-344 0 0,205-147-635 0 0,-103 82 191 0 0,130-96-183 0 0,1 1 0 0 0,-40 49 0 0 0,67-74-98 0 0,2 1 1 0 0,-1 1 0 0 0,1-1 0 0 0,0 1-1 0 0,1 0 1 0 0,-4 12 0 0 0,8-20-22 0 0,0 1 1 0 0,0-1 0 0 0,1 1-1 0 0,-1-1 1 0 0,1 1 0 0 0,-1 0-1 0 0,1-1 1 0 0,0 1 0 0 0,0 0-1 0 0,0-1 1 0 0,0 1-1 0 0,1 0 1 0 0,-1-1 0 0 0,1 1-1 0 0,-1-1 1 0 0,1 1 0 0 0,0-1-1 0 0,0 1 1 0 0,0-1 0 0 0,0 1-1 0 0,1-1 1 0 0,-1 0 0 0 0,1 0-1 0 0,-1 0 1 0 0,1 0-1 0 0,0 0 1 0 0,0 0 0 0 0,0 0-1 0 0,0 0 1 0 0,0-1 0 0 0,3 3-1 0 0,1-1-42 0 0,1 1 0 0 0,0-1 0 0 0,0-1 0 0 0,0 1 0 0 0,0-1 0 0 0,1-1 0 0 0,-1 1 0 0 0,0-1 0 0 0,1 0 0 0 0,9-1 0 0 0,11 0-159 0 0,39-7 0 0 0,-57 6 173 0 0,83-15-632 0 0,143-44-1 0 0,-59-2 33 0 0,-112 38 569 0 0,-49 18 38 0 0,32-5 0 0 0,-40 9 49 0 0,-5 2 389 0 0,-5 2-208 0 0,-33 31 450 0 0,-70 50 1 0 0,-49 19 125 0 0,26-19-328 0 0,-97 81 45 0 0,158-108-275 0 0,-71 75 1 0 0,121-113-193 0 0,-19 26 1 0 0,32-38-31 0 0,0 0 0 0 0,0 1 0 0 0,1-1 0 0 0,-1 1 0 0 0,1 0-1 0 0,1 0 1 0 0,-1 0 0 0 0,-1 11 0 0 0,4-16-11 0 0,0 0 0 0 0,1-1 1 0 0,-1 1-1 0 0,1-1 0 0 0,0 1 1 0 0,-1-1-1 0 0,1 0 0 0 0,0 1 0 0 0,0-1 1 0 0,0 0-1 0 0,0 0 0 0 0,0 1 1 0 0,0-1-1 0 0,0 0 0 0 0,1 0 0 0 0,-1 0 1 0 0,0 0-1 0 0,2 1 0 0 0,1 0-31 0 0,0-1 0 0 0,0 1 0 0 0,0-1 0 0 0,0 0 0 0 0,0 0-1 0 0,0 0 1 0 0,0 0 0 0 0,0-1 0 0 0,0 1 0 0 0,0-1 0 0 0,0 0-1 0 0,1 0 1 0 0,5-2 0 0 0,5 0-86 0 0,1-1 0 0 0,18-7 1 0 0,275-110-209 0 0,-275 105 323 0 0,-32 14 257 0 0,-10 2-134 0 0,1 1 1 0 0,0 0-1 0 0,-1 0 1 0 0,1 0-1 0 0,0 1 1 0 0,0 0 0 0 0,1 0-1 0 0,-13 8 1 0 0,-2 1 46 0 0,-20 10-6 0 0,1 2-1 0 0,1 1 1 0 0,1 2 0 0 0,-40 38-1 0 0,57-45-65 0 0,1-1-1 0 0,-22 30 1 0 0,36-42-81 0 0,1 1-1 0 0,0 0 1 0 0,0 0-1 0 0,0 0 1 0 0,1 1-1 0 0,1 0 1 0 0,-1-1-1 0 0,2 1 1 0 0,-1 1-1 0 0,-1 12 1 0 0,4-20-18 0 0,0 0 0 0 0,1 0 0 0 0,-1 0 1 0 0,1 0-1 0 0,-1 0 0 0 0,1 0 0 0 0,0 0 0 0 0,0 0 1 0 0,0 0-1 0 0,0 0 0 0 0,0 0 0 0 0,0-1 0 0 0,0 1 1 0 0,1 0-1 0 0,-1-1 0 0 0,1 1 0 0 0,2 1 0 0 0,-1-1-26 0 0,0 1 1 0 0,1-1-1 0 0,-1 0 0 0 0,1 0 0 0 0,0 0 1 0 0,0 0-1 0 0,0-1 0 0 0,0 1 0 0 0,0-1 0 0 0,0 0 1 0 0,0-1-1 0 0,0 1 0 0 0,0-1 0 0 0,0 1 0 0 0,1-1 1 0 0,4-1-1 0 0,9-1-138 0 0,0 0 0 0 0,26-8 1 0 0,-30 7 87 0 0,221-71-399 0 0,-197 61 423 0 0,-23 8 79 0 0,-13 4 175 0 0,-4 4-47 0 0,-57 47 349 0 0,2-2-140 0 0,-13 22-84 0 0,4 2 0 0 0,2 3 0 0 0,-97 153 0 0 0,86-93-150 0 0,63-109-101 0 0,1 0-1 0 0,2 1 1 0 0,-10 39 0 0 0,17-54-88 0 0,0-1 1 0 0,0 1 0 0 0,1 0 0 0 0,1 0 0 0 0,0 0-1 0 0,3 24 1 0 0,-3-32 39 0 0,1-1 0 0 0,0 1-1 0 0,0-1 1 0 0,0 1-1 0 0,1-1 1 0 0,-1 1-1 0 0,1-1 1 0 0,0 0 0 0 0,0 1-1 0 0,0-1 1 0 0,0 0-1 0 0,1-1 1 0 0,-1 1 0 0 0,1 0-1 0 0,-1-1 1 0 0,1 1-1 0 0,0-1 1 0 0,0 0 0 0 0,0 0-1 0 0,1 0 1 0 0,-1 0-1 0 0,0-1 1 0 0,1 1 0 0 0,-1-1-1 0 0,1 0 1 0 0,4 1-1 0 0,4 0-24 0 0,0-1-1 0 0,0-1 0 0 0,0 0 0 0 0,0-1 1 0 0,1 0-1 0 0,-1-1 0 0 0,0 0 1 0 0,13-4-1 0 0,25-5-59 0 0,-46 11 131 0 0,119-23-72 0 0,-111 19 83 0 0,-9 3 144 0 0,-3 3-102 0 0,-1 1 1 0 0,1 0-1 0 0,-1-1 1 0 0,1 1 0 0 0,-1-1-1 0 0,0 1 1 0 0,0-1-1 0 0,0 1 1 0 0,-1-1 0 0 0,0 3-1 0 0,-19 24 213 0 0,10-15-76 0 0,-26 37 323 0 0,-51 81 139 0 0,76-111-620 0 0,-3 4 35 0 0,1 2 1 0 0,-17 46 0 0 0,29-65-93 0 0,-1-1 1 0 0,2 1-1 0 0,-1 0 0 0 0,1-1 0 0 0,0 1 0 0 0,0 0 0 0 0,1 0 0 0 0,0 0 1 0 0,1 0-1 0 0,0-1 0 0 0,0 1 0 0 0,0 0 0 0 0,1 0 0 0 0,0-1 0 0 0,4 9 1 0 0,-3-11-34 0 0,-1 0 0 0 0,2-1 0 0 0,-1 1 0 0 0,0-1 0 0 0,1 1 0 0 0,0-1 0 0 0,0 0 0 0 0,0-1 0 0 0,0 1 1 0 0,1-1-1 0 0,-1 0 0 0 0,1 0 0 0 0,0 0 0 0 0,0 0 0 0 0,7 2 0 0 0,0-1-3 0 0,0 0 0 0 0,1-1 0 0 0,-1 0 0 0 0,0-1-1 0 0,22 1 1 0 0,-12-2 68 0 0,-12-1 13 0 0,0 0-1 0 0,0 1 1 0 0,0 0 0 0 0,17 5 0 0 0,-24-5 233 0 0,-1 1-132 0 0,-1 1-95 0 0,1 0 0 0 0,-1 1 0 0 0,0-1 0 0 0,1 0 0 0 0,-1 0 0 0 0,-1 1 0 0 0,1-1 0 0 0,0 0 0 0 0,-1 1 0 0 0,0-1 0 0 0,0 1 0 0 0,0-1 0 0 0,0 0 0 0 0,0 1 0 0 0,-1-1 0 0 0,1 1 0 0 0,-1-1 0 0 0,0 0 0 0 0,-2 5 0 0 0,-13 32 211 0 0,-29 53 0 0 0,26-59-152 0 0,3 1 0 0 0,-16 44-1 0 0,30-72-85 0 0,0 1 0 0 0,1 0 0 0 0,-1-1 0 0 0,1 1 0 0 0,1 8-1 0 0,-1-14-19 0 0,1 0-1 0 0,0 0 0 0 0,1 0 0 0 0,-1 0 0 0 0,0 0 1 0 0,0 0-1 0 0,1 0 0 0 0,-1 0 0 0 0,1 0 0 0 0,0 0 1 0 0,0 0-1 0 0,0-1 0 0 0,0 1 0 0 0,0 0 0 0 0,0-1 1 0 0,0 1-1 0 0,0 0 0 0 0,0-1 0 0 0,1 1 0 0 0,-1-1 0 0 0,1 0 1 0 0,-1 1-1 0 0,1-1 0 0 0,2 1 0 0 0,2 1-99 0 0,1-1-1 0 0,-1 0 1 0 0,0 0 0 0 0,1-1-1 0 0,-1 0 1 0 0,11 0 0 0 0,41-1-557 0 0,-42-1 631 0 0,4 0 17 0 0,1-1 0 0 0,-1-2 1 0 0,34-9-1 0 0,-23 5 51 0 0,-28 8 359 0 0,-4 0-355 0 0,0 0 0 0 0,0 0-1 0 0,0 1 1 0 0,0-1 0 0 0,0 1-1 0 0,1-1 1 0 0,-1 1 0 0 0,0-1-1 0 0,0 1 1 0 0,0 0 0 0 0,1-1-1 0 0,-2 2 1 0 0,-1 1 34 0 0,-36 31 339 0 0,1 2-1 0 0,-66 80 0 0 0,83-90-341 0 0,13-17-34 0 0,-53 68 169 0 0,51-63-150 0 0,1 0-1 0 0,0 1 1 0 0,-11 28 0 0 0,14-25-54 0 0,6-3-99 0 0,0-14 74 0 0,1 1 0 0 0,0 0-1 0 0,0-1 1 0 0,0 0 0 0 0,0 1 0 0 0,0-1-1 0 0,0 0 1 0 0,0 1 0 0 0,1-1 0 0 0,-1 0 0 0 0,0 0-1 0 0,1 0 1 0 0,-1 0 0 0 0,1 0 0 0 0,-1 0 0 0 0,1 0-1 0 0,-1-1 1 0 0,1 1 0 0 0,0-1 0 0 0,-1 1 0 0 0,1-1-1 0 0,0 1 1 0 0,-1-1 0 0 0,1 0 0 0 0,0 0 0 0 0,0 0-1 0 0,1 0 1 0 0,7 0-138 0 0,0 0-1 0 0,0-1 1 0 0,13-2-1 0 0,-2-2-32 0 0,-1 0 0 0 0,-1-1 0 0 0,20-10 0 0 0,58-30-237 0 0,-41 19 283 0 0,-21 11 121 0 0,33-17-71 0 0,-58 26 114 0 0,-8 6 165 0 0,-15 1 36 0 0,5 0-33 0 0,-1 0 0 0 0,0 0 0 0 0,0 1-1 0 0,-16 4 1 0 0,-27 11 550 0 0,-50 25-1 0 0,-13 3 184 0 0,109-42-901 0 0,-1 0 0 0 0,0 0 0 0 0,1-1 0 0 0,-1 0 0 0 0,0 0 0 0 0,0-1 0 0 0,0 0 0 0 0,0 0 0 0 0,0-1 0 0 0,1 0 0 0 0,-14-3 0 0 0,7 0-174 0 0,0-1 1 0 0,1 0-1 0 0,-1-1 1 0 0,-21-15-1 0 0,10 7 8 0 0,-1 1-1 0 0,0 2 0 0 0,-1 0 1 0 0,0 1-1 0 0,-40-8 0 0 0,-140-18 20 0 0,142 27 92 0 0,-240-32-26 0 0,-82-12 522 0 0,368 50-340 0 0,6 2-9 0 0,1 0 0 0 0,0-1 1 0 0,-1-1-1 0 0,1 0 0 0 0,0 0 1 0 0,0-1-1 0 0,-13-8 0 0 0,22 11-14 0 0,3-2-208 0 0,1-3 59 0 0,0 1 1 0 0,0 0 0 0 0,1 0-1 0 0,0 0 1 0 0,0 0-1 0 0,0 0 1 0 0,1 0 0 0 0,-1 1-1 0 0,1 0 1 0 0,0-1 0 0 0,7-4-1 0 0,9-6-246 0 0,29-18 0 0 0,-33 23 207 0 0,217-128-733 0 0,-222 134 825 0 0,-8 5 26 0 0,-6 8 41 0 0,2-8-40 0 0,-3 8 46 0 0,-1-1 0 0 0,-1 1 1 0 0,1-1-1 0 0,-1 0 0 0 0,-8 8 1 0 0,-39 36 171 0 0,38-38-170 0 0,-286 292 304 0 0,239-232-1364 0 0,1-4-3512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4.152"/>
    </inkml:context>
    <inkml:brush xml:id="br0">
      <inkml:brushProperty name="width" value="0.05" units="cm"/>
      <inkml:brushProperty name="height" value="0.05" units="cm"/>
    </inkml:brush>
  </inkml:definitions>
  <inkml:trace contextRef="#ctx0" brushRef="#br0">1 0 2759 0 0,'0'0'11968'0'0,"2"2"-11776"0"0,6 4-6 0 0,-6-5-30 0 0,1 1-18 0 0,5 5-2 0 0,-6-5-1 0 0,0 0-6 0 0,11 21 127 0 0,-12-21-128 0 0,1 1 0 0 0,5 17 153 0 0,0 0-1 0 0,-1 1 0 0 0,-1-1 0 0 0,4 35 1 0 0,-3-19-21 0 0,-4-21-194 0 0,0 1 1 0 0,0 0-43 0 0,-1 4 29 0 0,-2-16-58 0 0,5 22 136 0 0,3 5-3 0 0,-4-19 148 0 0,9-16-197 0 0,-8 3-69 0 0,7-5 43 0 0,-8 4-41 0 0,10-9 40 0 0,-3-5 8 0 0,8-4-37 0 0,-16 16-9 0 0,12-12 25 0 0,-4 7-39 0 0,-1 2 0 0 0,2 0 0 0 0,2 3 0 0 0,-9 2 0 0 0,0 1 0 0 0,15 3 0 0 0,-3 1 0 0 0,7 3-33 0 0,-11-1 5 0 0,6 4 25 0 0,1-1 3 0 0,-17-7 0 0 0,13 8 0 0 0,-5-3 56 0 0,-1 1 0 0 0,-1-1 0 0 0,15 15 0 0 0,-22-19 8 0 0,13 26 360 0 0,-6-4-60 0 0,-8-19-289 0 0,0 4-8 0 0,0-6 437 0 0,-3-14-298 0 0,0-4-14 0 0,0-1-1 0 0,0 1 0 0 0,2-1 1 0 0,0 0-1 0 0,2-28 0 0 0,-2-45 42 0 0,0 81-220 0 0,2-23 49 0 0,-1 9-62 0 0,2 1 0 0 0,1 7 0 0 0,-1 3-17 0 0,-2 6-63 0 0,1-3 2 0 0,4-6-670 0 0,-5 13 565 0 0,0 1 1 0 0,0-1 0 0 0,0 1-1 0 0,0-1 1 0 0,1 0-1 0 0,-1 1 1 0 0,0-1 0 0 0,1 1-1 0 0,-1 0 1 0 0,0-1-1 0 0,1 1 1 0 0,-1-1 0 0 0,0 1-1 0 0,1 0 1 0 0,-1-1-1 0 0,1 1 1 0 0,-1 0 0 0 0,1-1-1 0 0,-1 1 1 0 0,1 0-1 0 0,-1-1 1 0 0,1 1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4.771"/>
    </inkml:context>
    <inkml:brush xml:id="br0">
      <inkml:brushProperty name="width" value="0.05" units="cm"/>
      <inkml:brushProperty name="height" value="0.05" units="cm"/>
    </inkml:brush>
  </inkml:definitions>
  <inkml:trace contextRef="#ctx0" brushRef="#br0">30 62 2303 0 0,'0'0'10084'0'0,"-1"2"-9849"0"0,-4 7-24 0 0,4-7-30 0 0,0 0-12 0 0,-1 4 32 0 0,1-1 1 0 0,0 1-1 0 0,0-1 0 0 0,0 1 0 0 0,1-1 0 0 0,0 1 1 0 0,0-1-1 0 0,0 1 0 0 0,1-1 0 0 0,-1 1 0 0 0,1-1 1 0 0,1 1-1 0 0,-1-1 0 0 0,1 0 0 0 0,0 1 0 0 0,0-1 1 0 0,1 0-1 0 0,2 5 0 0 0,9 9-109 0 0,-10-15-87 0 0,3 1 47 0 0,0 1-31 0 0,1 0 0 0 0,0-1 0 0 0,0 0 0 0 0,0-1 0 0 0,1 1 0 0 0,-1-2 0 0 0,1 1 0 0 0,0-1 0 0 0,0-1 0 0 0,0 1 0 0 0,1-1 0 0 0,-1-1-1 0 0,1 0 1 0 0,-1 0 0 0 0,1-1 0 0 0,16-2 0 0 0,-22 2-11 0 0,-1 0-1 0 0,1 0 1 0 0,-1-1 0 0 0,1 1-1 0 0,0-1 1 0 0,-1 0 0 0 0,0 0-1 0 0,1 0 1 0 0,-1-1-1 0 0,0 1 1 0 0,1-1 0 0 0,2-2-1 0 0,-1 1 5 0 0,-3 1 22 0 0,1 0 0 0 0,-1-1-1 0 0,0 0 1 0 0,0 1 0 0 0,0-1 0 0 0,0 0 0 0 0,0 0-1 0 0,-1 0 1 0 0,1 0 0 0 0,-1 0 0 0 0,0-1 0 0 0,0 1 0 0 0,0 0-1 0 0,0-5 1 0 0,0 4 48 0 0,0 0-1 0 0,-1 0 1 0 0,0 0-1 0 0,0 0 0 0 0,0 0 1 0 0,-1 0-1 0 0,1 0 1 0 0,-1 0-1 0 0,0 0 1 0 0,0 0-1 0 0,0 0 1 0 0,-1 0-1 0 0,1 0 1 0 0,-5-6-1 0 0,-2-3 147 0 0,0 1 1 0 0,-19-19-1 0 0,14 15-113 0 0,8 10-59 0 0,-1 1-1 0 0,1 0 1 0 0,-1 0-1 0 0,0 0 1 0 0,0 1 0 0 0,-1 0-1 0 0,1 0 1 0 0,-1 1-1 0 0,1 0 1 0 0,-1 0-1 0 0,0 0 1 0 0,-1 1-1 0 0,1 0 1 0 0,0 1 0 0 0,0-1-1 0 0,-1 2 1 0 0,-13-1-1 0 0,9 2-9 0 0,8 0-47 0 0,0 0 1 0 0,0 0-1 0 0,0 0 0 0 0,0 0 0 0 0,0 0 1 0 0,0 1-1 0 0,1 0 0 0 0,-7 3 0 0 0,2 0 0 0 0,6-4-5 0 0,1-1-1 0 0,-1 1 0 0 0,1 0 1 0 0,-1 0-1 0 0,1 0 1 0 0,0 0-1 0 0,-1 0 0 0 0,1 0 1 0 0,0 0-1 0 0,-1 0 1 0 0,1 0-1 0 0,0 1 0 0 0,0-1 1 0 0,0 0-1 0 0,0 1 1 0 0,1-1-1 0 0,-2 3 0 0 0,-2 4-209 0 0,1-3-83 0 0,1 0-1 0 0,0 0 1 0 0,0 0 0 0 0,-1 9 0 0 0,0 7-5582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5.341"/>
    </inkml:context>
    <inkml:brush xml:id="br0">
      <inkml:brushProperty name="width" value="0.05" units="cm"/>
      <inkml:brushProperty name="height" value="0.05" units="cm"/>
    </inkml:brush>
  </inkml:definitions>
  <inkml:trace contextRef="#ctx0" brushRef="#br0">7 22 5527 0 0,'-1'2'7958'0'0,"0"2"-7790"0"0,-1 0 0 0 0,1 1 0 0 0,1-1 0 0 0,-1 0 0 0 0,1 1 0 0 0,-1-1 0 0 0,1 0 0 0 0,1 1 0 0 0,-1-1-1 0 0,1 0 1 0 0,-1 1 0 0 0,1-1 0 0 0,0 0 0 0 0,1 0 0 0 0,-1 1 0 0 0,3 4 0 0 0,2 4 251 0 0,0 0-1 0 0,1-1 0 0 0,0 0 0 0 0,10 13 0 0 0,-4-11-313 0 0,1 0-1 0 0,0 0 0 0 0,1-1 1 0 0,0-1-1 0 0,1 0 0 0 0,17 9 1 0 0,-9-6-80 0 0,-21-13-4 0 0,0-1 0 0 0,0 1 0 0 0,0-1 0 0 0,0 0 0 0 0,1 0 1 0 0,5 2-1 0 0,-3-2-15 0 0,9 2 60 0 0,2-4 14 0 0,13-4 60 0 0,-22 0-122 0 0,-3 2 6 0 0,-2 0 22 0 0,0 1 1 0 0,-1-1-1 0 0,1 1 1 0 0,0-1-1 0 0,-1 0 1 0 0,0 0-1 0 0,0 0 1 0 0,0 0-1 0 0,0 0 1 0 0,0-1-1 0 0,0 1 1 0 0,-1-1-1 0 0,0 1 1 0 0,0-1 0 0 0,0 1-1 0 0,0-1 1 0 0,0 0-1 0 0,-1 0 1 0 0,1-6-1 0 0,-1-8 115 0 0,-1-1 0 0 0,-1 1-1 0 0,-7-32 1 0 0,6 39-90 0 0,0 1-1 0 0,-1 0 1 0 0,0 1 0 0 0,0-1-1 0 0,-1 0 1 0 0,0 1 0 0 0,-12-15-1 0 0,15 22-25 0 0,-1-1 1 0 0,1 1-1 0 0,0 1 0 0 0,-1-1 0 0 0,0 0 0 0 0,1 0 0 0 0,-1 1 1 0 0,0 0-1 0 0,1-1 0 0 0,-1 1 0 0 0,0 0 0 0 0,0 1 1 0 0,0-1-1 0 0,0 0 0 0 0,-4 1 0 0 0,1-1 0 0 0,0 0-1 0 0,0 1 0 0 0,-1 0 0 0 0,1 1 1 0 0,0 0-1 0 0,-8 1 0 0 0,4 0-167 0 0,0 1-1 0 0,1 0 0 0 0,-1 1 0 0 0,1 0 1 0 0,0 0-1 0 0,0 1 0 0 0,0 0 0 0 0,1 1 1 0 0,0 0-1 0 0,0 0 0 0 0,-8 8 0 0 0,15-12-752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8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1711 133 3679 0 0,'-488'27'523'0'0,"153"-8"1889"0"0,-34 1-285 0 0,2 23-1777 0 0,306-33-1079 0 0,110-6-2100 0 0,-3-4 1620 0 0,81-10 0 0 0,-76 6 837 0 0,1037-85 334 0 0,-898 72 878 0 0,129-10 910 0 0,-26 5-385 0 0,137-8 233 0 0,184 2-547 0 0,-534 22-505 0 0,-93 2-215 0 0,6 0-226 0 0,-16-1 92 0 0,0 1 0 0 0,-1 1-1 0 0,0 1 1 0 0,-42 1-1 0 0,45 1-181 0 0,-1250 35 127 0 0,85 2-1144 0 0,617-22-1406 0 0,418-11-574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5.642"/>
    </inkml:context>
    <inkml:brush xml:id="br0">
      <inkml:brushProperty name="width" value="0.05" units="cm"/>
      <inkml:brushProperty name="height" value="0.05" units="cm"/>
    </inkml:brush>
  </inkml:definitions>
  <inkml:trace contextRef="#ctx0" brushRef="#br0">4 0 1839 0 0,'0'0'12036'0'0,"1"3"-11466"0"0,0 11 46 0 0,1 0 1 0 0,-2 0-1 0 0,0 1 1 0 0,-2 16 0 0 0,0 4 205 0 0,0 3 43 0 0,0 106 1127 0 0,4-77-1750 0 0,3 1 1 0 0,28 129-1 0 0,-33-194-514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6.404"/>
    </inkml:context>
    <inkml:brush xml:id="br0">
      <inkml:brushProperty name="width" value="0.05" units="cm"/>
      <inkml:brushProperty name="height" value="0.05" units="cm"/>
    </inkml:brush>
  </inkml:definitions>
  <inkml:trace contextRef="#ctx0" brushRef="#br0">58 0 11919 0 0,'0'0'3584'0'0,"-1"2"-3437"0"0,-1 5 122 0 0,-1-1 1 0 0,1 0-1 0 0,0 0 0 0 0,1 1 1 0 0,0-1-1 0 0,0 1 0 0 0,0-1 1 0 0,0 1-1 0 0,1-1 0 0 0,1 1 1 0 0,0 11-1 0 0,1-10-136 0 0,0 1 0 0 0,0-1 0 0 0,0 0 0 0 0,1 0 0 0 0,0 0 0 0 0,1 0 0 0 0,5 9 0 0 0,5 4 56 0 0,16 20-1 0 0,-26-35-152 0 0,6 6 34 0 0,20 20-1 0 0,-27-30-64 0 0,-1 1 0 0 0,0-1 1 0 0,1 0-1 0 0,0 0 0 0 0,-1 0 1 0 0,1 0-1 0 0,0-1 0 0 0,0 1 0 0 0,3 1 1 0 0,4 1 5 0 0,12 9 42 0 0,-10-10-53 0 0,-9-4 5 0 0,1 1 0 0 0,-1-1 1 0 0,1 0-1 0 0,-1 1 0 0 0,1-2 0 0 0,-1 1 0 0 0,0 0 0 0 0,0-1 0 0 0,1 1 1 0 0,-1-1-1 0 0,0 0 0 0 0,0 0 0 0 0,2-3 0 0 0,0 1 5 0 0,0 0 1 0 0,-1 0-1 0 0,1-1 0 0 0,-1 0 1 0 0,0 0-1 0 0,4-8 0 0 0,-2 2 2 0 0,-1 0 0 0 0,-1-1 1 0 0,1 1-1 0 0,-2-1 0 0 0,3-15 0 0 0,-1-2 16 0 0,1-30-1 0 0,-6 23-15 0 0,0 35 118 0 0,4 15-40 0 0,25 90 62 0 0,-23-83 16 0 0,1 0 1 0 0,14 27-1 0 0,3 11 103 0 0,-12-26-164 0 0,25 81 192 0 0,-32-95-132 0 0,-1 1-1 0 0,-1 1 1 0 0,1 38-1 0 0,-3-53-94 0 0,-2 1 0 0 0,1 0 0 0 0,-1-1 0 0 0,0 1 0 0 0,0-1 0 0 0,0 1 0 0 0,-1-1 0 0 0,0 0 0 0 0,-1 0 0 0 0,1 1 0 0 0,-1-2 0 0 0,0 1 0 0 0,-1 0 0 0 0,1-1 0 0 0,-1 1 0 0 0,0-1 0 0 0,-1 0 0 0 0,1 0 0 0 0,-9 6 0 0 0,2-3 82 0 0,-1 0 0 0 0,1-1 1 0 0,-1 0-1 0 0,0-1 0 0 0,-1-1 0 0 0,1 0 0 0 0,-1 0 0 0 0,0-2 0 0 0,0 1 1 0 0,-23 1-1 0 0,8-2-47 0 0,-1-2 0 0 0,1-1 1 0 0,0-1-1 0 0,-33-6 0 0 0,15 3-150 0 0,29 4-809 0 0,-28-6-1 0 0,44 6 325 0 0,-10-1-234 0 0,6 1-2658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7.722"/>
    </inkml:context>
    <inkml:brush xml:id="br0">
      <inkml:brushProperty name="width" value="0.05" units="cm"/>
      <inkml:brushProperty name="height" value="0.05" units="cm"/>
    </inkml:brush>
  </inkml:definitions>
  <inkml:trace contextRef="#ctx0" brushRef="#br0">0 0 4607 0 0,'0'0'8120'0'0,"0"3"-7681"0"0,3 35 1028 0 0,1 0 0 0 0,11 49-1 0 0,-2-21-875 0 0,-6-27-307 0 0,9 72 277 0 0,-16-109-558 0 0,0 0 1 0 0,1 0-1 0 0,-1 0 0 0 0,0 0 1 0 0,0 0-1 0 0,1 0 0 0 0,-1 0 1 0 0,1 0-1 0 0,0 0 0 0 0,1 2 1 0 0,-2 2 438 0 0,11-16-329 0 0,-4 2-86 0 0,0-1 0 0 0,-1 0 0 0 0,0 0 0 0 0,-1-1 0 0 0,0 0 0 0 0,6-14 0 0 0,-6 12-1 0 0,0 0-1 0 0,1 1 1 0 0,1 0 0 0 0,8-12-1 0 0,-13 19-25 0 0,12-11 0 0 0,-12 12 0 0 0,17-10 0 0 0,-8 8 0 0 0,1 5 11 0 0,1 4 32 0 0,-7-2-42 0 0,0 2 0 0 0,-1-1 1 0 0,0 0-1 0 0,1 1 0 0 0,-1 0 1 0 0,8 9-1 0 0,25 31 12 0 0,-20-22 39 0 0,0 4-37 0 0,-5-4 48 0 0,-7-12 6 0 0,3 10 607 0 0,-10-20-633 0 0,1 0 0 0 0,0-1 0 0 0,-1 1 0 0 0,1 0 0 0 0,-1 0 0 0 0,1 0 0 0 0,0 0 0 0 0,-1 0 0 0 0,1 0-1 0 0,-1-1 1 0 0,1 1 0 0 0,0 0 0 0 0,-1 0 0 0 0,1 0 0 0 0,0-1 0 0 0,-1 1 0 0 0,1 0 0 0 0,0-1 0 0 0,0 1 0 0 0,-1 0 0 0 0,1-1 0 0 0,0 1 0 0 0,-1-1 0 0 0,-27-31 798 0 0,23 24-799 0 0,-1 0 1 0 0,1 0-1 0 0,1 0 1 0 0,-1-1-1 0 0,1 0 1 0 0,1 1-1 0 0,-4-13 0 0 0,4 4 24 0 0,0-1-1 0 0,1 0 1 0 0,0-33-1 0 0,3 32-79 0 0,2 14-19 0 0,0 1 7 0 0,7-21-74 0 0,-8 19-82 0 0,1 2 1 0 0,0-1-1 0 0,0 0 1 0 0,0 1-1 0 0,5-6 0 0 0,-7 9-212 0 0,1 0-13 0 0,19-7-2719 0 0,-18 8 1652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8.278"/>
    </inkml:context>
    <inkml:brush xml:id="br0">
      <inkml:brushProperty name="width" value="0.05" units="cm"/>
      <inkml:brushProperty name="height" value="0.05" units="cm"/>
    </inkml:brush>
  </inkml:definitions>
  <inkml:trace contextRef="#ctx0" brushRef="#br0">0 197 5983 0 0,'0'0'3336'0'0,"2"-1"-1840"0"0,18-3 3343 0 0,11 1-2944 0 0,-20 2-1754 0 0,-7 1 80 0 0,-1-1-119 0 0,27-6 148 0 0,-27 6-166 0 0,0-1 18 0 0,0 1-72 0 0,0-1 0 0 0,0 1 0 0 0,-1-1 0 0 0,1 0 0 0 0,0 0 0 0 0,-1-1 0 0 0,1 1 0 0 0,-1 0 0 0 0,0-1 0 0 0,0 0 1 0 0,0 1-1 0 0,0-1 0 0 0,0 0 0 0 0,0 0 0 0 0,-1 0 0 0 0,1 0 0 0 0,-1 0 0 0 0,0-1 0 0 0,0 1 0 0 0,0 0 0 0 0,-1 0 0 0 0,1-6 1 0 0,-1 4-18 0 0,0 0 1 0 0,0 0 0 0 0,-1 0 0 0 0,0 0 0 0 0,0 1 0 0 0,0-1-1 0 0,0 0 1 0 0,-1 0 0 0 0,0 1 0 0 0,0-1 0 0 0,0 1 0 0 0,-1 0-1 0 0,1-1 1 0 0,-1 1 0 0 0,0 0 0 0 0,0 1 0 0 0,-1-1 0 0 0,1 1 0 0 0,-1-1-1 0 0,-7-4 1 0 0,-8-6-39 0 0,10 13-14 0 0,4 1 31 0 0,-8 1 8 0 0,0 6 0 0 0,1 3 0 0 0,3 5 0 0 0,6-11 1 0 0,-6 23 52 0 0,5-10 74 0 0,2 1 0 0 0,0 0 0 0 0,1-1 0 0 0,0 1 0 0 0,3 23 0 0 0,0-25 105 0 0,5 23 0 0 0,-1-11-57 0 0,-5-19-130 0 0,0-4-10 0 0,0 1 0 0 0,0-1 1 0 0,1 0-1 0 0,3 9 0 0 0,3 9 94 0 0,-7-19-110 0 0,12 15 33 0 0,-4-6-4 0 0,2-1-36 0 0,0-3-22 0 0,-8-8-185 0 0,-1 0 1 0 0,1 1 0 0 0,0-1-1 0 0,-1-1 1 0 0,1 1 0 0 0,-1 0-1 0 0,1-1 1 0 0,0 1 0 0 0,0-1-1 0 0,-1 0 1 0 0,1 0 0 0 0,0 0-1 0 0,0 0 1 0 0,-1-1 0 0 0,5 0-1 0 0,-4 0-1293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8.817"/>
    </inkml:context>
    <inkml:brush xml:id="br0">
      <inkml:brushProperty name="width" value="0.05" units="cm"/>
      <inkml:brushProperty name="height" value="0.05" units="cm"/>
    </inkml:brush>
  </inkml:definitions>
  <inkml:trace contextRef="#ctx0" brushRef="#br0">0 90 11519 0 0,'0'0'1704'0'0,"3"0"-1189"0"0,-1-1-448 0 0,0 1 1 0 0,0 0-1 0 0,0 0 0 0 0,0 0 1 0 0,0 0-1 0 0,0 1 0 0 0,0-1 1 0 0,0 1-1 0 0,0-1 0 0 0,0 1 1 0 0,0 0-1 0 0,0-1 0 0 0,-1 1 1 0 0,1 0-1 0 0,0 0 0 0 0,0 0 1 0 0,-1 1-1 0 0,1-1 0 0 0,1 2 1 0 0,0 0 85 0 0,0 1 1 0 0,-1 0 0 0 0,1 1 0 0 0,-1-1 0 0 0,0 0 0 0 0,0 1 0 0 0,-1-1 0 0 0,1 1 0 0 0,0 6-1 0 0,7 46 1774 0 0,-7-38-1000 0 0,-1-11-537 0 0,0 5-208 0 0,-1-1 70 0 0,0-2-260 0 0,0-7-83 0 0,10-13-110 0 0,1-4-58 0 0,0 0 0 0 0,11-21 1 0 0,-15 23 128 0 0,1 0 1 0 0,-1 1 0 0 0,2 0-1 0 0,18-19 1 0 0,7 2-55 0 0,-23 23 173 0 0,1 4 22 0 0,-1 4 46 0 0,-8 0-34 0 0,0-1 0 0 0,1 0 0 0 0,-1 1 0 0 0,0 0-1 0 0,0-1 1 0 0,-1 1 0 0 0,1 0 0 0 0,4 7 0 0 0,-1 2 31 0 0,10 24 0 0 0,-9-18-49 0 0,-2-8 21 0 0,-2-6 5 0 0,0 0 1 0 0,-1 0 0 0 0,0 0-1 0 0,4 9 1 0 0,-3-4-3 0 0,-2-7 51 0 0,1 0 0 0 0,-2-2-47 0 0,0 0-1 0 0,0 0 0 0 0,0 0 0 0 0,0 0 1 0 0,0 0-1 0 0,0 1 0 0 0,0-1 1 0 0,0 0-1 0 0,0 0 0 0 0,0 0 0 0 0,1 0 1 0 0,-1 0-1 0 0,0 0 0 0 0,0 0 1 0 0,0 0-1 0 0,0 0 0 0 0,0 1 0 0 0,0-1 1 0 0,0 0-1 0 0,0 0 0 0 0,1 0 1 0 0,-1 0-1 0 0,0 0 0 0 0,0 0 0 0 0,0 0 1 0 0,0 0-1 0 0,0 0 0 0 0,0 0 1 0 0,1 0-1 0 0,-1 0 0 0 0,0 0 0 0 0,0 0 1 0 0,0 0-1 0 0,0 0 0 0 0,0 0 1 0 0,0 0-1 0 0,1 0 0 0 0,-1 0 1 0 0,0 0-1 0 0,0 0 0 0 0,0 0 0 0 0,0 0 1 0 0,0 0-1 0 0,0 0 0 0 0,0 0 1 0 0,1 0-1 0 0,-1-1 0 0 0,0 1 0 0 0,0 0 1 0 0,0 0-1 0 0,0 0 0 0 0,0 0 1 0 0,0 0-1 0 0,0 0 0 0 0,0 0 0 0 0,0 0 1 0 0,0-1-1 0 0,0 1 0 0 0,1 0 1 0 0,-1 0-1 0 0,1-15 746 0 0,-3-29-674 0 0,1 28 207 0 0,-4-20-182 0 0,3 29-102 0 0,1 1-1 0 0,0-1 0 0 0,0-14 1 0 0,3 7-35 0 0,-1 1 1 0 0,2-1-1 0 0,5-17 1 0 0,-5 22-57 0 0,-3 7-123 0 0,8-6-3560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9.453"/>
    </inkml:context>
    <inkml:brush xml:id="br0">
      <inkml:brushProperty name="width" value="0.05" units="cm"/>
      <inkml:brushProperty name="height" value="0.05" units="cm"/>
    </inkml:brush>
  </inkml:definitions>
  <inkml:trace contextRef="#ctx0" brushRef="#br0">0 63 10591 0 0,'0'0'1939'0'0,"1"2"-1510"0"0,8 26 559 0 0,6 30-1 0 0,-8-25 446 0 0,-3-18-657 0 0,-2-2 232 0 0,-1-22-672 0 0,-2-2-341 0 0,0 1-1 0 0,1-1 1 0 0,0 1-1 0 0,1-1 1 0 0,1 1-1 0 0,-1-1 1 0 0,1 1 0 0 0,1 0-1 0 0,0-1 1 0 0,9-17-1 0 0,-10 24 4 0 0,0 0 0 0 0,1 0 0 0 0,-1 0 1 0 0,1 0-1 0 0,4-4 0 0 0,-1 2 1 0 0,7-10 1 0 0,-9 14 0 0 0,1 0 0 0 0,8-5 0 0 0,7-2 1 0 0,-16 10 6 0 0,0-1 7 0 0,-2 0 19 0 0,0 0 0 0 0,0 0 0 0 0,0 0 1 0 0,0 0-1 0 0,0 0 0 0 0,0 0 0 0 0,0 0 0 0 0,0 1 1 0 0,0-1-1 0 0,0 1 0 0 0,0 0 0 0 0,0-1 1 0 0,3 3-1 0 0,12 7 77 0 0,-13-6-92 0 0,-1 0 1 0 0,4 5 9 0 0,0 0 0 0 0,0 1 0 0 0,-1-1 0 0 0,0 1 0 0 0,-1 1 0 0 0,0-1 0 0 0,-1 1 0 0 0,7 22 0 0 0,-5 2 49 0 0,-1-6-42 0 0,-5-27-125 0 0,0 0 0 0 0,0 8-128 0 0,0-7-570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087"/>
    </inkml:context>
    <inkml:brush xml:id="br0">
      <inkml:brushProperty name="width" value="0.05" units="cm"/>
      <inkml:brushProperty name="height" value="0.05" units="cm"/>
    </inkml:brush>
  </inkml:definitions>
  <inkml:trace contextRef="#ctx0" brushRef="#br0">1 109 919 0 0,'0'0'451'0'0,"2"1"1556"0"0,22 5 5482 0 0,2 3-4076 0 0,9 2-2013 0 0,-28-10-1004 0 0,1 1-1 0 0,0-2 0 0 0,8 1 1 0 0,-13-1-194 0 0,11-2 333 0 0,8-17-62 0 0,-20 16-432 0 0,0 1 0 0 0,0 0-1 0 0,0-1 1 0 0,0 1 0 0 0,0-1 0 0 0,-1 1-1 0 0,1-1 1 0 0,1-5 0 0 0,-1 2 5 0 0,-1 0 1 0 0,0 0-1 0 0,0 1 1 0 0,0-1-1 0 0,-1-10 1 0 0,1 10 64 0 0,-5-4-82 0 0,1 2-3 0 0,-1-1 34 0 0,1 6 0 0 0,-5-3-48 0 0,-4 3-12 0 0,-2 4 0 0 0,8 1 0 0 0,1-1 0 0 0,0 1 0 0 0,0 0 0 0 0,0 1 0 0 0,0-1 0 0 0,0 1 0 0 0,0 0 0 0 0,1 0 0 0 0,-1 1 0 0 0,1-1 0 0 0,0 1 0 0 0,0 0 0 0 0,0 0 0 0 0,1 0 0 0 0,-1 1 0 0 0,1-1 0 0 0,0 1 0 0 0,-4 8 0 0 0,6-11-4 0 0,-1 1-1 0 0,1-1 0 0 0,0 1 1 0 0,0-1-1 0 0,0 1 0 0 0,0 0 0 0 0,0-1 1 0 0,0 1-1 0 0,1 0 0 0 0,-1 0 1 0 0,1-1-1 0 0,0 6 0 0 0,0-1-6 0 0,-1 9 11 0 0,4-2 0 0 0,3 0 0 0 0,4 6 0 0 0,-5-16 0 0 0,-1-1 0 0 0,29 28 89 0 0,8 5-18 0 0,-19-12-17 0 0,-15-17-45 0 0,18 29-8 0 0,-5-7-1 0 0,-13-14 0 0 0,1 8 0 0 0,-8-17 0 0 0,-1-1 0 0 0,2 0 4 0 0,-2 14 83 0 0,-14 14 36 0 0,9-23-33 0 0,-1 0 0 0 0,-15 16 0 0 0,12-14 34 0 0,9-11-107 0 0,-1 1-1 0 0,1 0 0 0 0,-1-1 1 0 0,1 0-1 0 0,-1 1 1 0 0,1-1-1 0 0,-1 0 0 0 0,-2 1 1 0 0,-16 11 70 0 0,18-12-312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500"/>
    </inkml:context>
    <inkml:brush xml:id="br0">
      <inkml:brushProperty name="width" value="0.05" units="cm"/>
      <inkml:brushProperty name="height" value="0.05" units="cm"/>
    </inkml:brush>
  </inkml:definitions>
  <inkml:trace contextRef="#ctx0" brushRef="#br0">14 0 5983 0 0,'0'0'542'0'0,"0"3"-446"0"0,-11 133 8387 0 0,9-77-6407 0 0,8 90-1 0 0,5-51-1550 0 0,33 127 0 0 0,-40-193-867 0 0,-3-19-2372 0 0,-4-10 994 0 0,-8 6-68 0 0,9-6-18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721"/>
    </inkml:context>
    <inkml:brush xml:id="br0">
      <inkml:brushProperty name="width" value="0.05" units="cm"/>
      <inkml:brushProperty name="height" value="0.05" units="cm"/>
    </inkml:brush>
  </inkml:definitions>
  <inkml:trace contextRef="#ctx0" brushRef="#br0">1 50 6911 0 0,'2'-2'5323'0'0,"5"-6"-3867"0"0,-5 7-561 0 0,-1-2-699 0 0,0 1 89 0 0,1 0 0 0 0,0 0 0 0 0,0 0 0 0 0,0 0 0 0 0,0 0 1 0 0,0 0-1 0 0,0 1 0 0 0,0-1 0 0 0,1 1 0 0 0,-1-1 1 0 0,0 1-1 0 0,1 0 0 0 0,-1 0 0 0 0,1 0 0 0 0,0 0 0 0 0,-1 1 1 0 0,6-2-1 0 0,-4 1-292 0 0,4 0 302 0 0,1-1 0 0 0,-1 2 0 0 0,17-1 0 0 0,0 1 176 0 0,32-2-178 0 0,-16 1-2510 0 0,-39 0 1174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1.594"/>
    </inkml:context>
    <inkml:brush xml:id="br0">
      <inkml:brushProperty name="width" value="0.05" units="cm"/>
      <inkml:brushProperty name="height" value="0.05" units="cm"/>
    </inkml:brush>
  </inkml:definitions>
  <inkml:trace contextRef="#ctx0" brushRef="#br0">6 10 8287 0 0,'0'0'1702'0'0,"-1"2"-800"0"0,0 3-638 0 0,0-1 0 0 0,0 1 0 0 0,0-1 0 0 0,1 1 0 0 0,-1-1 0 0 0,1 1 0 0 0,0 0 1 0 0,1-1-1 0 0,-1 1 0 0 0,1-1 0 0 0,1 7 0 0 0,4 9 631 0 0,10 24 0 0 0,2 9 974 0 0,-16-44-1583 0 0,0 0 14 0 0,1 0 0 0 0,0 0 1 0 0,4 9-1 0 0,-6-15-43 0 0,0-6-203 0 0,2-11-17 0 0,2-11-25 0 0,1 0 1 0 0,19-47-1 0 0,-20 60-12 0 0,-2 5 0 0 0,0 1 0 0 0,1-1 0 0 0,-1 1 0 0 0,8-10 0 0 0,-5 8-4 0 0,14-16-64 0 0,-1 9 145 0 0,-16 14-46 0 0,-1 0 60 0 0,12-3 184 0 0,-11 5-157 0 0,1 0-85 0 0,0 0 0 0 0,-1 0 0 0 0,1 0 0 0 0,0 1 0 0 0,-1 0 0 0 0,0 0-1 0 0,1 0 1 0 0,-1 0 0 0 0,0 0 0 0 0,0 1 0 0 0,4 3 0 0 0,5 7 6 0 0,-9-8-24 0 0,5 16 28 0 0,-6-17-25 0 0,0-1 0 0 0,-1 1 1 0 0,1 0-1 0 0,-1-1 0 0 0,0 1 0 0 0,0 0 0 0 0,1 7 0 0 0,-2-6-12 0 0,1-2 13 0 0,-1 0 1 0 0,1 0 0 0 0,-1 1-1 0 0,0-1 1 0 0,0 0-1 0 0,0 1 1 0 0,-1-1 0 0 0,1 0-1 0 0,-1 0 1 0 0,0 0-1 0 0,0 1 1 0 0,0-1 0 0 0,0 0-1 0 0,0 0 1 0 0,-1 0-1 0 0,1 0 1 0 0,-1-1 0 0 0,0 1-1 0 0,0 0 1 0 0,0-1-1 0 0,0 1 1 0 0,-4 3 0 0 0,-2 1 2 0 0,-4 2 26 0 0,-1 3-38 0 0,12-8-2 0 0,-2 0-128 0 0,9 7 261 0 0,-5-9-32 0 0,4 1 7 0 0,0-1 0 0 0,0 0 0 0 0,0 0 0 0 0,0 0 0 0 0,0 0 0 0 0,1-1 0 0 0,7 1 0 0 0,54 2 388 0 0,-61-3-451 0 0,20-1 382 0 0,-19-1-6169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4.0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75 0 3679 0 0,'-75'2'160'0'0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2.086"/>
    </inkml:context>
    <inkml:brush xml:id="br0">
      <inkml:brushProperty name="width" value="0.05" units="cm"/>
      <inkml:brushProperty name="height" value="0.05" units="cm"/>
    </inkml:brush>
  </inkml:definitions>
  <inkml:trace contextRef="#ctx0" brushRef="#br0">1 50 6447 0 0,'0'0'2171'0'0,"2"2"-507"0"0,1 0-1239 0 0,1 0-1 0 0,-1 0 1 0 0,0 1-1 0 0,0-1 1 0 0,-1 1-1 0 0,1 0 1 0 0,0 0 0 0 0,-1 0-1 0 0,0 0 1 0 0,1 0-1 0 0,-1 1 1 0 0,-1-1-1 0 0,1 1 1 0 0,0-1-1 0 0,0 5 1 0 0,2 4 242 0 0,0 1 0 0 0,-1-1 0 0 0,1 18 0 0 0,-3-14-129 0 0,-1-13-381 0 0,2 11 198 0 0,-3-11-297 0 0,0 4 196 0 0,0-19-248 0 0,4-24-131 0 0,-1 27 114 0 0,1 1 1 0 0,0 0-1 0 0,0 0 0 0 0,1 0 1 0 0,0 0-1 0 0,0 0 0 0 0,1 1 1 0 0,0 0-1 0 0,1 0 0 0 0,5-6 1 0 0,-3 4-3 0 0,1 1 0 0 0,-1 0 1 0 0,1 1-1 0 0,1 0 0 0 0,-1 0 1 0 0,1 1-1 0 0,11-5 0 0 0,-18 9 13 0 0,14-4 0 0 0,-14 5-2 0 0,1-1 2 0 0,13 4 14 0 0,-14-2 8 0 0,-1 1 1 0 0,1-1-1 0 0,0 1 0 0 0,0 0 1 0 0,0 0-1 0 0,-1 0 0 0 0,1 0 1 0 0,-1 1-1 0 0,1-1 0 0 0,-1 1 1 0 0,1 0-1 0 0,2 2 0 0 0,0 1 15 0 0,-1 0-1 0 0,0 0 1 0 0,0 1-1 0 0,0-1 1 0 0,-1 1-1 0 0,5 11 1 0 0,0 6 59 0 0,-6-17-75 0 0,0 0 0 0 0,1 0 1 0 0,-1 0-1 0 0,4 6 0 0 0,-1-7 13 0 0,-4-2-20 0 0,1 0 0 0 0,-1 0 0 0 0,1 0 0 0 0,-1 0 0 0 0,0 0 0 0 0,0 0 0 0 0,0 1 0 0 0,1 4 0 0 0,-1 2 12 0 0,0-1 0 0 0,1 15 0 0 0,-2-22-80 0 0,0 0 13 0 0,1-1-1 0 0,-1 0 1 0 0,1 0-1 0 0,-1 0 1 0 0,1 1 0 0 0,-1-1-1 0 0,0 0 1 0 0,0 0-1 0 0,0 1 1 0 0,1-1-1 0 0,-2 2 1 0 0,1 7-368 0 0,0-7-865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2.682"/>
    </inkml:context>
    <inkml:brush xml:id="br0">
      <inkml:brushProperty name="width" value="0.05" units="cm"/>
      <inkml:brushProperty name="height" value="0.05" units="cm"/>
    </inkml:brush>
  </inkml:definitions>
  <inkml:trace contextRef="#ctx0" brushRef="#br0">1 123 4143 0 0,'0'0'1835'0'0,"3"0"-260"0"0,9 0 79 0 0,-9 0 757 0 0,0 1-1788 0 0,26 3 1432 0 0,-15-2-1013 0 0,0 0-1 0 0,1 0 0 0 0,24-2 1 0 0,-31 0-882 0 0,-1-1 0 0 0,1-1 0 0 0,-1 1 0 0 0,1-1 1 0 0,-1-1-1 0 0,0 1 0 0 0,0-1 0 0 0,13-7 0 0 0,-18 9-22 0 0,-1 0-128 0 0,0 1 1 0 0,0-1 0 0 0,0 0-1 0 0,0 1 1 0 0,0-1 0 0 0,0 0-1 0 0,-1 1 1 0 0,1-1 0 0 0,0 0-1 0 0,0 0 1 0 0,-1 0 0 0 0,2-1-1 0 0,3-4 13 0 0,-3 3 20 0 0,0-6-33 0 0,-2-3 1 0 0,-1 8 12 0 0,0 1-16 0 0,0 0-1 0 0,0 1 1 0 0,0-1 0 0 0,0 0 0 0 0,0 1-1 0 0,0-1 1 0 0,-1 1 0 0 0,1-1 0 0 0,-1 1-1 0 0,0-1 1 0 0,0 1 0 0 0,0 0-1 0 0,-2-2 1 0 0,2 1-1 0 0,0 1 0 0 0,-1 0 0 0 0,1 0-1 0 0,0 0 1 0 0,-1 0 0 0 0,1 0 0 0 0,-1 1-1 0 0,0-1 1 0 0,1 1 0 0 0,-1-1 0 0 0,0 1 0 0 0,0 0-1 0 0,0 0 1 0 0,0 1 0 0 0,0-1 0 0 0,0 0-1 0 0,-6 1 1 0 0,4 0 2 0 0,0 1-1 0 0,0 0 0 0 0,-1 0 1 0 0,1 0-1 0 0,0 1 1 0 0,0 0-1 0 0,0 0 1 0 0,1 0-1 0 0,-1 1 0 0 0,0-1 1 0 0,1 1-1 0 0,0 0 1 0 0,-5 4-1 0 0,5-5-9 0 0,-1 1 2 0 0,-7 14 13 0 0,4-5 44 0 0,-2 6 38 0 0,7-12-39 0 0,1-1-1 0 0,-1 1 1 0 0,1 0-1 0 0,-3 7 1 0 0,-3 10 69 0 0,6-15-32 0 0,0 0 0 0 0,1 1 0 0 0,0-1 0 0 0,0 0 0 0 0,1 1 1 0 0,0-1-1 0 0,0 0 0 0 0,3 14 0 0 0,-1-10 72 0 0,0 0 0 0 0,2 0 0 0 0,-1 0 0 0 0,11 22 0 0 0,-7-13-16 0 0,-6-18-109 0 0,0 1 0 0 0,0-1 0 0 0,0 0-1 0 0,0 0 1 0 0,1 0 0 0 0,-1 0-1 0 0,4 4 1 0 0,-1-2 13 0 0,0-1-1 0 0,0 0 1 0 0,1 0-1 0 0,0 0 1 0 0,0-1 0 0 0,8 5-1 0 0,2-2 28 0 0,-5-4-77 0 0,-1 0 0 0 0,1-1-1 0 0,0 0 1 0 0,0 0 0 0 0,0-1-1 0 0,0-1 1 0 0,0 1 0 0 0,0-2 0 0 0,-1 1-1 0 0,1-1 1 0 0,0-1 0 0 0,14-5-1 0 0,-17 5-366 0 0,-1 0-1 0 0,1-1 0 0 0,0 0 1 0 0,-1 0-1 0 0,0-1 0 0 0,7-5 1 0 0,-2-2-815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13.750"/>
    </inkml:context>
    <inkml:brush xml:id="br0">
      <inkml:brushProperty name="width" value="0.05" units="cm"/>
      <inkml:brushProperty name="height" value="0.05" units="cm"/>
    </inkml:brush>
  </inkml:definitions>
  <inkml:trace contextRef="#ctx0" brushRef="#br0">408 0 455 0 0,'0'0'11528'0'0,"-2"3"-11369"0"0,-4 5-7 0 0,5-6 137 0 0,-3-2-171 0 0,3 0-59 0 0,-2 4-49 0 0,-17 6 294 0 0,11-7-223 0 0,7-2-13 0 0,1 1-4 0 0,-25 19 612 0 0,24-20-578 0 0,-8 6 48 0 0,-33 26 421 0 0,20-16-486 0 0,2 1-27 0 0,11-7-44 0 0,-13 9 19 0 0,1 3 6 0 0,19-19-28 0 0,-13 13 53 0 0,3-7 17 0 0,-33 35 207 0 0,41-42-268 0 0,-18 14 82 0 0,-22 20 40 0 0,29-22-137 0 0,14-11 2 0 0,1-1 4 0 0,-1-1 46 0 0,2 0 1 0 0,-3 8-33 0 0,2-5 32 0 0,0 4 11 0 0,1-4-10 0 0,-2 5-33 0 0,2-5 22 0 0,0 5-22 0 0,1-6 32 0 0,1 6 14 0 0,0-5 8 0 0,4 5-9 0 0,-5-8-56 0 0,0-1 0 0 0,1 1 0 0 0,-1 0 0 0 0,0 0 1 0 0,1-1-1 0 0,-1 1 0 0 0,1 0 0 0 0,0-1 0 0 0,-1 0 0 0 0,1 1 0 0 0,0-1 0 0 0,0 0 0 0 0,2 1 0 0 0,1 1 7 0 0,-1-1 36 0 0,12 6-36 0 0,-13-7-24 0 0,18 3-70 0 0,-5 0 91 0 0,0-2 52 0 0,-1 1 14 0 0,1 1-2 0 0,1 0-22 0 0,-1-1-34 0 0,15 5 85 0 0,-5-4-66 0 0,-13-3-11 0 0,25 4 136 0 0,44 12 0 0 0,-66-13-160 0 0,1-1-6 0 0,7 2 0 0 0,-16-3 0 0 0,7 2 0 0 0,-3 1 11 0 0,-10-4 42 0 0,11 4-1110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16.443"/>
    </inkml:context>
    <inkml:brush xml:id="br0">
      <inkml:brushProperty name="width" value="0.05" units="cm"/>
      <inkml:brushProperty name="height" value="0.05" units="cm"/>
    </inkml:brush>
  </inkml:definitions>
  <inkml:trace contextRef="#ctx0" brushRef="#br0">12 55 1295 0 0,'0'-3'94'0'0,"-2"-5"-65"0"0,-3-16 2763 0 0,4 24-2712 0 0,1 0-1 0 0,0 0 0 0 0,0 0 1 0 0,0 0-1 0 0,0 0 1 0 0,0 0-1 0 0,0 0 0 0 0,-1 0 1 0 0,1 0-1 0 0,0 0 1 0 0,0 0-1 0 0,0 0 0 0 0,0 0 1 0 0,0 0-1 0 0,-1 0 1 0 0,1 0-1 0 0,0 0 1 0 0,0 0-1 0 0,0 0 0 0 0,0 0 1 0 0,0 0-1 0 0,0 0 1 0 0,-1-1-1 0 0,1 1 0 0 0,0 0 1 0 0,0 0-1 0 0,0 0 1 0 0,0 0-1 0 0,0 0 0 0 0,0 0 1 0 0,0 0-1 0 0,0 0 1 0 0,0-1-1 0 0,0 1 1 0 0,0 0-1 0 0,-1 0 0 0 0,1 0 1 0 0,0 0-1 0 0,0 0 1 0 0,0 0-1 0 0,0-1 0 0 0,0 1 1 0 0,0 0-1 0 0,0 0 1 0 0,0 0-1 0 0,0 0 0 0 0,0 0 1 0 0,0-1-1 0 0,0 1 1 0 0,0 0-1 0 0,0 0 1 0 0,0 0-1 0 0,1 0 0 0 0,-1 0 1 0 0,0 0-1 0 0,0-1 1 0 0,0 1-1 0 0,0 0 0 0 0,0 0 1 0 0,0 0-1 0 0,0 0 1 0 0,0 0-1 0 0,0 0 1 0 0,7-8 4439 0 0,-5 6-4916 0 0,1 2 621 0 0,8-1-8 0 0,-9 1 304 0 0,1-1-356 0 0,44-1 1056 0 0,-43 2-1144 0 0,1 0 0 0 0,-1 0-1 0 0,0 0 1 0 0,1 0 0 0 0,-1 1 0 0 0,0 0-1 0 0,0 0 1 0 0,0 0 0 0 0,5 1-1 0 0,37 21 282 0 0,-27-13-251 0 0,25 10 0 0 0,-33-16-87 0 0,-1 0 0 0 0,22 3 0 0 0,-19-4 22 0 0,1 1 0 0 0,-1 0 0 0 0,18 8 0 0 0,-11-4 2 0 0,-18-7-12 0 0,18 10 12 0 0,9 5 21 0 0,-14-8-64 0 0,0 0 0 0 0,-2-2 11 0 0,-8-4 32 0 0,7 5-22 0 0,4 1 22 0 0,-2-1-33 0 0,-3 1 1 0 0,-6-5 32 0 0,5 6-33 0 0,-1 0 1 0 0,-7-7 362 0 0,-3 0-319 0 0,-4 8-44 0 0,-2 1-10 0 0,-2-2 0 0 0,0-1 0 0 0,0-1 0 0 0,0 1 0 0 0,2-4 6 0 0,0 1-1 0 0,1 1 1 0 0,-1-1-1 0 0,1 1 1 0 0,-8 11-1 0 0,-17 18 26 0 0,-7 8-31 0 0,24-26 5 0 0,-19 17 1 0 0,-14 5 101 0 0,-27 17 311 0 0,64-47-362 0 0,7-6-32 0 0,-1 0 0 0 0,0 0 0 0 0,0 0 0 0 0,0 0 0 0 0,0-1 0 0 0,-9 5 0 0 0,-12 4 72 0 0,1 4-42 0 0,1 0-44 0 0,-4 5-10 0 0,19-15-61 0 0,6-4-248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45.937"/>
    </inkml:context>
    <inkml:brush xml:id="br0">
      <inkml:brushProperty name="width" value="0.05" units="cm"/>
      <inkml:brushProperty name="height" value="0.05" units="cm"/>
    </inkml:brush>
  </inkml:definitions>
  <inkml:trace contextRef="#ctx0" brushRef="#br0">0 78 6391 0 0,'0'0'3994'0'0,"3"0"-3876"0"0,22-7 3289 0 0,-22 6-3183 0 0,1 0 0 0 0,0 0 0 0 0,0 0 0 0 0,5-3 0 0 0,-6 3-151 0 0,3 0 30 0 0,-4-1-87 0 0,22-5 237 0 0,21-4 327 0 0,-6 2 8 0 0,-37 8-520 0 0,1 0-4 0 0,27-5 128 0 0,-18 3-125 0 0,36-5 144 0 0,-17 4-137 0 0,-19 3-63 0 0,-9 0 42 0 0,-1 1 1 0 0,7-2-40 0 0,-2 1 60 0 0,1-1 1 0 0,-1 1 0 0 0,1 1 0 0 0,8 0 0 0 0,-2 1-6 0 0,0-1-4 0 0,11 1 3 0 0,-15 0-76 0 0,2 0 12 0 0,14 3-4 0 0,-1-1 64 0 0,10 2 12 0 0,-5 1 62 0 0,2 0-12 0 0,-6-2-103 0 0,15 3 30 0 0,-28-3-53 0 0,1-1 0 0 0,1 1 0 0 0,0 1 0 0 0,1 1 0 0 0,1-1 0 0 0,2 1 0 0 0,8 5 0 0 0,-17-9 0 0 0,5 1 0 0 0,2 0 0 0 0,2-2 0 0 0,-1 1 0 0 0,3 0 0 0 0,-15-1 0 0 0,22 5 0 0 0,39 3 64 0 0,5 4 0 0 0,-63-11-54 0 0,0-1-1 0 0,-1 1 0 0 0,1-1 1 0 0,10-1-1 0 0,0 1 8 0 0,5 0 7 0 0,31-1 0 0 0,-15-1-8 0 0,-6 1-17 0 0,109-3 66 0 0,-124 1-69 0 0,22 3 83 0 0,-26-1-36 0 0,1 0-33 0 0,1 0-10 0 0,56 2 0 0 0,-55-2 0 0 0,37 0 12 0 0,-20 0 59 0 0,18 6-18 0 0,42-1 11 0 0,162 4-64 0 0,-183-2 11 0 0,-46-2 46 0 0,-9-4-65 0 0,13-1 12 0 0,3-2-4 0 0,19 4 0 0 0,-48-1 0 0 0,23-3 0 0 0,6-3 54 0 0,-3 1-41 0 0,17 0-16 0 0,-17 3 3 0 0,-1-2 54 0 0,65 2-44 0 0,67-2 1 0 0,-116-1 17 0 0,-29 2-15 0 0,25 1-1 0 0,-29 1-12 0 0,1 0 0 0 0,0 1 0 0 0,-1 0 11 0 0,2 0 32 0 0,1 1-33 0 0,-1 0-10 0 0,-1-1 0 0 0,13 1 0 0 0,-1-3 0 0 0,7 0 0 0 0,-17 0 0 0 0,1-1 0 0 0,12 0 0 0 0,-4 1 0 0 0,8 2 64 0 0,-13-1-64 0 0,-16 0 0 0 0,19-3 0 0 0,-17 2 0 0 0,31 0 0 0 0,68-4 0 0 0,-9 1 0 0 0,22 0 0 0 0,-98 5 0 0 0,2 1 0 0 0,-8-2 0 0 0,0 0 0 0 0,4 1 0 0 0,-1 0 0 0 0,6 0-1 0 0,21 4 13 0 0,-27-3 31 0 0,0-1-33 0 0,1 0-10 0 0,11-3 32 0 0,-3 2 0 0 0,7 3-32 0 0,-3-1-10 0 0,-7-1 64 0 0,23-2-34 0 0,196 1 44 0 0,-227 2-64 0 0,-10-1 0 0 0,0 0 0 0 0,0 0 0 0 0,0-1 0 0 0,6 0 0 0 0,-1-1 0 0 0,-8 0 0 0 0,1 0 0 0 0,-1 1 0 0 0,1 0 0 0 0,0 0 0 0 0,-1 0 0 0 0,7 0 0 0 0,50 4 0 0 0,-44-2 0 0 0,1 1 0 0 0,-11-2 0 0 0,0 0 0 0 0,0 0 0 0 0,0 0 0 0 0,11-1 0 0 0,18 0 0 0 0,4 0 0 0 0,74-2 64 0 0,-36 10-26 0 0,-31-3-12 0 0,22 0-19 0 0,62 1 28 0 0,-100-6-28 0 0,1-1 1 0 0,38-7-1 0 0,-59 7 3 0 0,-5 1-3 0 0,-1-1 0 0 0,1 1 1 0 0,0-1-1 0 0,0 0 0 0 0,6-3 1 0 0,37-8 2 0 0,7-2 44 0 0,-21 8-44 0 0,-17 3-10 0 0,74-7 0 0 0,10 1 0 0 0,137 7 0 0 0,-205 2 0 0 0,-22 0 0 0 0,0 0 0 0 0,1 0 0 0 0,12 3 0 0 0,-11 0 0 0 0,-6-2 0 0 0,17-3 0 0 0,7 3 0 0 0,-13 1 0 0 0,-5-1 0 0 0,0 1 0 0 0,12-4 0 0 0,11 2 54 0 0,-16 0-46 0 0,-14 0-5 0 0,39-3-4 0 0,8 2 1 0 0,16 1 0 0 0,-47 0 0 0 0,-19-2 0 0 0,21 4 0 0 0,-8 0 0 0 0,27 5 0 0 0,-25-4 0 0 0,36 2 0 0 0,-49-6 0 0 0,18 4 0 0 0,60 2 0 0 0,1 4 64 0 0,-70-7-64 0 0,1 2 0 0 0,3 2 0 0 0,19 2 0 0 0,-21-6 0 0 0,-1 0 0 0 0,3-1 0 0 0,0 0 0 0 0,-1-1 0 0 0,0 0 0 0 0,2 0 0 0 0,-1-1 0 0 0,0 0 0 0 0,0-1 0 0 0,52-10 0 0 0,-52 9 0 0 0,-10 2 0 0 0,15 0 0 0 0,-17 1 0 0 0,21-3 0 0 0,78-15 0 0 0,87-4 0 0 0,-188 21 0 0 0,17 2 0 0 0,17-1 0 0 0,5 0 0 0 0,-15 0 0 0 0,-14-2 0 0 0,2 1 0 0 0,1 0 0 0 0,9-1 0 0 0,-24 1 0 0 0,37-5 0 0 0,-21 3 0 0 0,-1-1 0 0 0,-1 0 0 0 0,-1 1 0 0 0,-3 0 11 0 0,-7 2 32 0 0,9-1-33 0 0,4 2-10 0 0,-1 0 0 0 0,1 0 0 0 0,-2 0 0 0 0,0 2 0 0 0,1 0 0 0 0,-1 1 0 0 0,-4 0 11 0 0,-7-1 32 0 0,5 0-47 0 0,-8-1-62 0 0,0 0 1 0 0,0 0 0 0 0,0 0 0 0 0,0 0-1 0 0,0 0 1 0 0,0 0 0 0 0,0 1 0 0 0,3 2 0 0 0,-2-1-15 0 0,-1-2-95 0 0,-1 0 52 0 0,0-1-1 0 0,0 1 0 0 0,0 0 1 0 0,0-1-1 0 0,-1 1 1 0 0,1 0-1 0 0,0 0 0 0 0,0 0 1 0 0,-1 0-1 0 0,1 0 0 0 0,0 0 1 0 0,-1 0-1 0 0,2 1 1 0 0,4 11-723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2.892"/>
    </inkml:context>
    <inkml:brush xml:id="br0">
      <inkml:brushProperty name="width" value="0.05" units="cm"/>
      <inkml:brushProperty name="height" value="0.05" units="cm"/>
    </inkml:brush>
  </inkml:definitions>
  <inkml:trace contextRef="#ctx0" brushRef="#br0">0 9 1839 0 0,'0'0'4804'0'0,"3"-1"-4705"0"0,8-5-10 0 0,-8 4 130 0 0,-1 3-78 0 0,22 10 363 0 0,-21-10-400 0 0,1 0 2 0 0,0 1 0 0 0,0 0 0 0 0,-1 0 0 0 0,1 0 0 0 0,-1 0 0 0 0,1 0 0 0 0,-1 1 0 0 0,5 4 1 0 0,-7-6-76 0 0,1 0 167 0 0,0 1 2 0 0,56 35 948 0 0,-36-22-792 0 0,-20-14-260 0 0,2 3-20 0 0,1-1 0 0 0,0 1 0 0 0,-1 0 0 0 0,0 1 0 0 0,4 4 0 0 0,15 19 138 0 0,-13-18-193 0 0,-2-2 38 0 0,23 22 450 0 0,-21-20-416 0 0,0-1-13 0 0,-1 0-53 0 0,0-2 16 0 0,0 1-33 0 0,3 0-10 0 0,-1 2 0 0 0,-1-1 0 0 0,-2 2 0 0 0,0 0 0 0 0,0 0 0 0 0,-3-4 1 0 0,2 4-3 0 0,8 19 14 0 0,-12-26 31 0 0,4 6-22 0 0,3 2 22 0 0,-1 1-22 0 0,2 6 32 0 0,3 1 11 0 0,-3-8-64 0 0,0 1 0 0 0,10 9 4 0 0,-17-19 3 0 0,-2-1 52 0 0,1 0 15 0 0,21 19 102 0 0,-17-15-113 0 0,-6-5-65 0 0,16 23 123 0 0,-7-11-111 0 0,1 0-10 0 0,0 1 0 0 0,0 1 0 0 0,2-1 0 0 0,-1-1 0 0 0,-1 0 0 0 0,1-1 0 0 0,-1 1 11 0 0,-1 0 32 0 0,2 5-26 0 0,-11-18-27 0 0,28 35 152 0 0,-18-23-99 0 0,-1 0-33 0 0,-2-2 1 0 0,-4-6 32 0 0,5 5-33 0 0,2 2-10 0 0,0 0 11 0 0,0-2 42 0 0,-2-3 11 0 0,-6-3-10 0 0,5 3-33 0 0,-5-3 22 0 0,4 3-22 0 0,-1 0 32 0 0,-2-4-47 0 0,10 4 143 0 0,-12-6-60 0 0,9 5 51 0 0,-7-3-70 0 0,3 3 20 0 0,11 4 2 0 0,-10-6-77 0 0,-1-1 1 0 0,1 2-1 0 0,-1-1 0 0 0,10 8 0 0 0,-6-5-15 0 0,0 1 0 0 0,0-2 12 0 0,1 0 52 0 0,0-1 27 0 0,-1-2-3 0 0,0 0-9 0 0,2 0-23 0 0,-2-1-35 0 0,-6 0 22 0 0,12 0-32 0 0,-7 2-13 0 0,-1 1 3 0 0,5 1 17 0 0,-8-2 0 0 0,7 6 10 0 0,-2-2-28 0 0,0 1 0 0 0,1-1 0 0 0,0 2 0 0 0,0 0 0 0 0,-1 1 0 0 0,-2 0 0 0 0,2 1 0 0 0,0 0 0 0 0,1 0 0 0 0,4 5-5 0 0,-13-12 15 0 0,24 25 103 0 0,-18-20-103 0 0,1 2-10 0 0,0-3 11 0 0,-8-7 42 0 0,-1 2-29 0 0,0 1 0 0 0,0-1 0 0 0,1 0 0 0 0,-1 0 0 0 0,1 0-1 0 0,3 4 1 0 0,-5-6-24 0 0,2 1 72 0 0,-2 1-4 0 0,2 0-58 0 0,1 20 119 0 0,1-1-121 0 0,-1 0 58 0 0,-3-7-55 0 0,-7 57 258 0 0,2-41-205 0 0,5-18-53 0 0,0-9 32 0 0,0 9-33 0 0,0 1-10 0 0,0 1 0 0 0,2-1 0 0 0,1 1 0 0 0,-1-1 0 0 0,0 1 0 0 0,0-1 0 0 0,0 1 0 0 0,1 0 0 0 0,2-1 0 0 0,-1 1 0 0 0,2-1 0 0 0,-1 1 0 0 0,3 1 0 0 0,0-1 0 0 0,-2-1 0 0 0,3-1 0 0 0,0 0 0 0 0,0-1 0 0 0,1 0 0 0 0,0 0 0 0 0,4 3 26 0 0,-11-14 0 0 0,22 25-14 0 0,-18-18 14 0 0,15 15 74 0 0,-11-14-90 0 0,1 2-10 0 0,7 10-5 0 0,0-2 74 0 0,1-2-15 0 0,-9-7-15 0 0,-2-3 57 0 0,-1 0 0 0 0,16 9-1 0 0,-16-12-12 0 0,-4-5-80 0 0,16 7 145 0 0,-17-5-141 0 0,25 13 66 0 0,-25-13-65 0 0,7 5 48 0 0,2 0-46 0 0,0 0 1 0 0,79 34 224 0 0,-86-39-228 0 0,25 13 7 0 0,-19-9 29 0 0,1 1-33 0 0,0-1-10 0 0,0 1 0 0 0,46 14 64 0 0,-31-10 11 0 0,-25-10 308 0 0,1 2 113 0 0,59 21-460 0 0,-59-22 940 0 0,0 0-803 0 0,65 28-2086 0 0,-55-24 1895 0 0,5 0 18 0 0,-1 2 0 0 0,0-2 0 0 0,1 0 0 0 0,-1 0 0 0 0,7 4 0 0 0,-21-9 0 0 0,19 5 0 0 0,10 2 91 0 0,43 5 0 0 0,36 4 62 0 0,-35-1 75 0 0,-27-8-175 0 0,-22 1 1 0 0,32 11 74 0 0,-42-13-118 0 0,-1 2-10 0 0,-2 0 11 0 0,0-1 32 0 0,7 3-4 0 0,-20-9-22 0 0,20 16 1 0 0,-6-7-18 0 0,-1 1 0 0 0,-1 0 11 0 0,2 0 32 0 0,1 0-33 0 0,-2-1 1 0 0,-3-2 20 0 0,2 2-9 0 0,-5-1 32 0 0,-6-6-46 0 0,18 15 48 0 0,-6-7-35 0 0,2-2 22 0 0,-1 1-33 0 0,-1 0-10 0 0,1 1 0 0 0,-1 0 0 0 0,-1-2 0 0 0,0-1 0 0 0,1-1 0 0 0,41 22 0 0 0,-13-9 0 0 0,-37-18 0 0 0,16 9 0 0 0,-14-5 0 0 0,19 6 0 0 0,-8-5 0 0 0,76 29 0 0 0,-68-26 0 0 0,-19-6 0 0 0,22 8 0 0 0,-27-11 0 0 0,-1-1 0 0 0,1 1 0 0 0,0 0 0 0 0,0-1 0 0 0,-1 1 0 0 0,1-1 0 0 0,0 1 0 0 0,0-1 0 0 0,0 0 0 0 0,3 0 0 0 0,16 8 0 0 0,-7-1 0 0 0,2 3 0 0 0,-1 0 0 0 0,-1 1 0 0 0,-4 0 11 0 0,2 2 32 0 0,1 1-33 0 0,0-1-10 0 0,-2-2 0 0 0,-1 2 0 0 0,0 1 0 0 0,1-1 0 0 0,0 1 0 0 0,6 8 0 0 0,1-5 0 0 0,-6-5 0 0 0,7 4 0 0 0,-16-13 0 0 0,19 13 0 0 0,22 13 0 0 0,-14-12-86 0 0,-2-1-8 0 0,16 6 34 0 0,2-4 60 0 0,-40-16 1 0 0,19 5-6 0 0,-11-3-4 0 0,121 34-122 0 0,-122-35 132 0 0,-7-1-2 0 0,0-1 1 0 0,0 1 0 0 0,-1 0-1 0 0,1 0 1 0 0,7 5 0 0 0,7 3-9 0 0,-12-7-21 0 0,26 18-47 0 0,-21-14 66 0 0,0 1 11 0 0,1 0 0 0 0,-1 1 0 0 0,0 1 0 0 0,-1 0 0 0 0,1 0 0 0 0,2-1 0 0 0,-1 3 0 0 0,-3 0 0 0 0,0 0-10 0 0,2 3-33 0 0,-2-1 32 0 0,1 1 11 0 0,-1-1 0 0 0,1 0 0 0 0,0-2 0 0 0,-1 0 0 0 0,0 2 0 0 0,-1 0 0 0 0,-2 0 0 0 0,0-2 11 0 0,-5-7 32 0 0,4 7-33 0 0,2 3-10 0 0,0-2 0 0 0,-1 1 0 0 0,-1 1 0 0 0,4 4 0 0 0,-10-17 0 0 0,6 18 0 0 0,7 8 0 0 0,-7-13 0 0 0,1-1 0 0 0,0 1 0 0 0,-1-1 0 0 0,18 42 0 0 0,-17-39 0 0 0,-6-16 0 0 0,2 2 0 0 0,11 24 0 0 0,-6-7 0 0 0,-8-18 0 0 0,12 14 0 0 0,-3-2 0 0 0,-10-11 0 0 0,0 2 0 0 0,16 24 0 0 0,-13-23 0 0 0,8 17 0 0 0,-5-10 0 0 0,9 13 0 0 0,-3-1 0 0 0,-5-14 0 0 0,1 0 0 0 0,4 7 0 0 0,-1 1 0 0 0,-5-7 0 0 0,-1-1 0 0 0,-1 2 0 0 0,-4-12 0 0 0,1 0 0 0 0,-1 1 0 0 0,0-1 0 0 0,1 1 0 0 0,-1-1 0 0 0,1 0 0 0 0,-1 1 0 0 0,1-1 0 0 0,0 0 0 0 0,0 1 0 0 0,0-1 0 0 0,-1 0 0 0 0,3 1 0 0 0,-2-1 0 0 0,-1 0 0 0 0,1 0 0 0 0,0 1 0 0 0,0-1 0 0 0,-1 0 0 0 0,1 0 0 0 0,-1 0 0 0 0,1 1 0 0 0,-1-1 0 0 0,0 0 0 0 0,1 0 0 0 0,-1 1 0 0 0,0 1 0 0 0,19 66 0 0 0,-15-54 0 0 0,0 7 0 0 0,-1-13 0 0 0,2 5 0 0 0,0-5 0 0 0,5 22 0 0 0,-4-10 0 0 0,-5-19 0 0 0,5 33 0 0 0,4 7 0 0 0,-4 0 64 0 0,-6 4-64 0 0,0-36-2 0 0,0 23 15 0 0,6 29 40 0 0,2-14-53 0 0,-7-13 0 0 0,0-5 0 0 0,1-22 0 0 0,-2-1 0 0 0,1 1 0 0 0,-1-1 0 0 0,-1 10 0 0 0,2-4 0 0 0,-1-8 0 0 0,1 0 0 0 0,-2 0 0 0 0,1-1 0 0 0,0 1 0 0 0,-1 0 0 0 0,0 0 0 0 0,0-1 0 0 0,-2 6 0 0 0,-3 15 0 0 0,7-20 0 0 0,-1 41 0 0 0,-1-41 0 0 0,1-2 0 0 0,0-1 0 0 0,0 1 0 0 0,1-1 0 0 0,-1 1 0 0 0,0 0 0 0 0,1-1 0 0 0,0 1 0 0 0,0 2 0 0 0,3 8 0 0 0,-3-7 0 0 0,16 75 0 0 0,-4-24 0 0 0,-9-27 0 0 0,10 30 0 0 0,-3-14 0 0 0,-2-14 0 0 0,-2 0 0 0 0,3-1 0 0 0,-2-1 0 0 0,0-4 0 0 0,-4-9 0 0 0,6 27 0 0 0,-4-12 0 0 0,-5-22 0 0 0,7 26 0 0 0,9 39 0 0 0,-7-28 0 0 0,13 64 0 0 0,-2-21 0 0 0,-17-73 9 0 0,-1-7 0 0 0,-1-1 0 0 0,-1 1 1 0 0,0 0-1 0 0,0-1 0 0 0,-1 13 0 0 0,4 35 32 0 0,-2-35 1 0 0,-2 32-1 0 0,0-26-1 0 0,3 38 0 0 0,1 4-44 0 0,5 95 52 0 0,0 1-32 0 0,-7-54-16 0 0,-5 142 64 0 0,3-248-64 0 0,-4 104 0 0 0,4-97 0 0 0,0 76 0 0 0,1-59 0 0 0,6 44 0 0 0,-6-69 0 0 0,2 26 0 0 0,3 8 0 0 0,16 73 0 0 0,3-18 0 0 0,-17-67 0 0 0,22 76 0 0 0,-22-75 0 0 0,1-1 0 0 0,-2-3 0 0 0,12 42 0 0 0,10 64 0 0 0,-22-104 54 0 0,-6-21-47 0 0,6 18-4 0 0,6 16-3 0 0,-9-24 0 0 0,0 0 0 0 0,8 38-1476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8.497"/>
    </inkml:context>
    <inkml:brush xml:id="br0">
      <inkml:brushProperty name="width" value="0.05" units="cm"/>
      <inkml:brushProperty name="height" value="0.05" units="cm"/>
    </inkml:brush>
  </inkml:definitions>
  <inkml:trace contextRef="#ctx0" brushRef="#br0">0 2 1839 0 0,'0'0'4391'0'0,"1"2"-4280"0"0,12 34 345 0 0,-12-34-364 0 0,3 13 222 0 0,-4-13-190 0 0,1 8 4 0 0,-1-8 124 0 0,1 1-144 0 0,9 50 612 0 0,-10-50-648 0 0,0 2 0 0 0,2-2-76 0 0,0 20 190 0 0,1 16 304 0 0,-2-37-299 0 0,-1 1-102 0 0,1 7-1 0 0,-1-8 0 0 0,1 0-14 0 0,0 11-60 0 0,-1 3-14 0 0,-2 40 192 0 0,3-51-128 0 0,0 7 0 0 0,-1 0 0 0 0,0-10 0 0 0,1 1-10 0 0,1 6-58 0 0,-1-4-55 0 0,0 3 58 0 0,0-5 69 0 0,0-1 20 0 0,3 10-10 0 0,1-1-51 0 0,7 14 361 0 0,-11-23-307 0 0,0 0-14 0 0,2 9-43 0 0,2 2 19 0 0,-2-3-22 0 0,-2-7 32 0 0,2 2 9 0 0,2 19 202 0 0,-4-16-174 0 0,-1-3-12 0 0,1-2-70 0 0,8 12 205 0 0,-8-11-170 0 0,-1 6-22 0 0,2 1 38 0 0,-2-9 31 0 0,0 0-10 0 0,1 8-53 0 0,0-8 26 0 0,-1 1 1 0 0,3 7-44 0 0,-1 3-10 0 0,0 1 0 0 0,-2-1 11 0 0,0 0 32 0 0,0 0-33 0 0,2-1-10 0 0,2 1 0 0 0,1 0 0 0 0,2 5-3 0 0,11 12 70 0 0,-10-17-56 0 0,-2-2 48 0 0,6 17 255 0 0,-5-17-314 0 0,2-2 0 0 0,-3 0 11 0 0,-3-5 42 0 0,3 7 1 0 0,1 3-44 0 0,-1-1-10 0 0,-1 0 0 0 0,-2-3 11 0 0,-1-5 32 0 0,2 7-33 0 0,2 1-10 0 0,1-1 0 0 0,-2 1 11 0 0,1 0 32 0 0,0-4-22 0 0,-3-5 22 0 0,4 5-33 0 0,1 1-10 0 0,4-1 0 0 0,-9-8 12 0 0,-2-1-2 0 0,0 0 0 0 0,-1 1 0 0 0,1-1 0 0 0,0 0 0 0 0,0 0 0 0 0,0 1-1 0 0,0-1 1 0 0,0 0 0 0 0,0 0 0 0 0,0 0 0 0 0,-1 0 0 0 0,1 0 0 0 0,0 0-1 0 0,1-1 1 0 0,13 0 6 0 0,-10 0-12 0 0,2-3 6 0 0,5-1-24 0 0,0-2 14 0 0,-3-3 0 0 0,-1-1 0 0 0,0 1 0 0 0,-1 0 0 0 0,1 0 0 0 0,-1 1 0 0 0,0-2 0 0 0,2 0 0 0 0,-2 2-12 0 0,-1-3-36 0 0,-1 2 36 0 0,1 0 12 0 0,0-1 0 0 0,0 0 0 0 0,-1-2 0 0 0,0 2 0 0 0,0 0 0 0 0,1-1 0 0 0,-1-1 0 0 0,-1 0 0 0 0,1-1 0 0 0,1 1 0 0 0,-1 0 0 0 0,1 1 0 0 0,-1 0 0 0 0,2 0 0 0 0,1-1 0 0 0,-1 2 0 0 0,0 0 0 0 0,0 2 0 0 0,1 0 0 0 0,1 1-10 0 0,-6 5-33 0 0,5-4 32 0 0,1-1 11 0 0,0-1 0 0 0,0 1 0 0 0,2 3 0 0 0,0-4 0 0 0,-2 0 0 0 0,0 0 0 0 0,-2-2 0 0 0,0 0 0 0 0,-1 0 0 0 0,0 1 0 0 0,15-25 75 0 0,-15 24-32 0 0,-1-1-33 0 0,-1 0-10 0 0,1-3 10 0 0,-6 17 12 0 0,10-47 10 0 0,-6 32-32 0 0,-1 1 0 0 0,-2-1 0 0 0,2 1 0 0 0,-1 2 11 0 0,0 6 32 0 0,0-5-33 0 0,0-2-10 0 0,0-1 0 0 0,1 2 0 0 0,-2 0 0 0 0,0-1 0 0 0,2 0 0 0 0,1-2 0 0 0,-3 1 0 0 0,-2 2 11 0 0,0 7 32 0 0,-2-2-22 0 0,0 1 33 0 0,-1-6-24 0 0,1 3 3 0 0,0-4-33 0 0,0 0 0 0 0,-1 1 0 0 0,0 0 0 0 0,-1 0 0 0 0,1 1 0 0 0,0 2 11 0 0,3 4 32 0 0,-5-5-33 0 0,-5 2-10 0 0,-1 2 0 0 0,-1 1 0 0 0,1 0 0 0 0,1 0 0 0 0,0-2 0 0 0,0 1 0 0 0,2-1 11 0 0,-1 1 32 0 0,2 1-22 0 0,6 1 22 0 0,-4 0-22 0 0,3 1 22 0 0,-7-1-22 0 0,2 0 32 0 0,5 0 1 0 0,-8-5-42 0 0,9 6-12 0 0,-11-2-2 0 0,11 1 2 0 0,-25-6 0 0 0,7 5 0 0 0,1-4 64 0 0,18 6-45 0 0,-2 0 40 0 0,-13 5 5 0 0,-2 0 18 0 0,17-3-4 0 0,-11 5 148 0 0,9-3-158 0 0,-19 8 192 0 0,19-10-260 0 0,-21 8 64 0 0,17-7-53 0 0,5-1 32 0 0,-5 3-33 0 0,-1 0 4 0 0,4-2 47 0 0,4-2-45 0 0,1 0 1 0 0,-1 0-1 0 0,0 1 1 0 0,1-1-1 0 0,-1 0 1 0 0,0 0-1 0 0,0 0 1 0 0,1 0-1 0 0,-1 0 1 0 0,0 0-1 0 0,0 0 1 0 0,1 0-1 0 0,-1 0 1 0 0,-1 0-1 0 0,-31-4 452 0 0,17 0-395 0 0,10 4-30 0 0,-18 4 201 0 0,15-3-159 0 0,7-1-16 0 0,0 1-15 0 0,-17-2 106 0 0,11 2-150 0 0,-1 0-10 0 0,1 1 11 0 0,5-2 32 0 0,-8 0-33 0 0,2 2-36 0 0,7-2-108 0 0,1 0-373 0 0,1 1 319 0 0,-1 0 1 0 0,0 0 0 0 0,1-1-1 0 0,-1 1 1 0 0,1 0-1 0 0,-1 0 1 0 0,1 0-1 0 0,-1 0 1 0 0,1 0 0 0 0,-1 0-1 0 0,1 0 1 0 0,-1 1-1 0 0,0 12-4804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04.240"/>
    </inkml:context>
    <inkml:brush xml:id="br0">
      <inkml:brushProperty name="width" value="0.05" units="cm"/>
      <inkml:brushProperty name="height" value="0.05" units="cm"/>
    </inkml:brush>
  </inkml:definitions>
  <inkml:trace contextRef="#ctx0" brushRef="#br0">1 1190 2759 0 0,'0'0'2328'0'0,"2"0"-2237"0"0,2-1-65 0 0,17-10 177 0 0,-8 3-203 0 0,-4 2 11 0 0,-7 5 42 0 0,0 0 11 0 0,5-5 6 0 0,-5 4 23 0 0,-1 1-42 0 0,0 1 1 0 0,1-1-1 0 0,-1 0 1 0 0,0 0-1 0 0,0 0 1 0 0,0 0-1 0 0,0 0 0 0 0,0 0 1 0 0,0 0-1 0 0,0 0 1 0 0,1-3-1 0 0,-2 3 11 0 0,1 0-1 0 0,0 0 1 0 0,0 0 0 0 0,0-1-1 0 0,-1 1 1 0 0,1 0 0 0 0,1 0 0 0 0,-1 0-1 0 0,0 1 1 0 0,0-1 0 0 0,2-1-1 0 0,-2 1-45 0 0,0 1 0 0 0,0-1 0 0 0,0 0 0 0 0,0 1-1 0 0,-1-1 1 0 0,1 0 0 0 0,0 0 0 0 0,-1 1 0 0 0,1-1-1 0 0,0 0 1 0 0,-1 0 0 0 0,1-1 0 0 0,6-7-6 0 0,2 0 2 0 0,0-1 36 0 0,0-2-36 0 0,-2 1-12 0 0,-1 3 18 0 0,5-3 300 0 0,-7 8-246 0 0,-1-1 0 0 0,1 0 0 0 0,-1 0 0 0 0,0-1 0 0 0,4-6 0 0 0,1-1-61 0 0,0 3 44 0 0,-5 5 19 0 0,6-5 13 0 0,-1 0-16 0 0,1 0-1 0 0,4-6-3 0 0,-2-1 66 0 0,2-6 507 0 0,-12 20-536 0 0,0 1 0 0 0,5-7-6 0 0,0-1-28 0 0,-3 6-16 0 0,3-5-33 0 0,0-2 34 0 0,-5 8 14 0 0,1 0-18 0 0,1 0 0 0 0,-1 0 0 0 0,0 0 0 0 0,0-1-1 0 0,4-3 1 0 0,-4 3 27 0 0,3-5 4 0 0,-2 5-15 0 0,2-6-54 0 0,1-2-13 0 0,0-1 0 0 0,-1 0 0 0 0,1-1 0 0 0,1 1 0 0 0,0 1 0 0 0,-1 0 0 0 0,1 0 11 0 0,-3 2 42 0 0,12-17 129 0 0,-9 15-172 0 0,0 0-10 0 0,0 0 0 0 0,-1-1 0 0 0,0-1 0 0 0,-1 0 11 0 0,0 0 32 0 0,0 1-33 0 0,0 1-10 0 0,-1 2 11 0 0,-2 5 32 0 0,4-7-22 0 0,2 0 22 0 0,-2 0-33 0 0,-2 1 1 0 0,-3 6 32 0 0,0-6-33 0 0,-1-2-10 0 0,0 1 11 0 0,0 7 32 0 0,-2-5-33 0 0,-1-4-10 0 0,1 1 0 0 0,0-1 0 0 0,0 2 0 0 0,-1 0 0 0 0,1 0 0 0 0,-1 0 0 0 0,2-5-9 0 0,0-2 146 0 0,1 14-83 0 0,0-5-44 0 0,0-2-10 0 0,-1-2 0 0 0,0 1 0 0 0,-1 3 11 0 0,2 5 32 0 0,-2-7-33 0 0,-1-4 7 0 0,3 14 0 0 0,1-18 13 0 0,-1 9-19 0 0,0 8 138 0 0,0 0-69 0 0,-7-24 544 0 0,7 22-533 0 0,0-6-32 0 0,-1-1-49 0 0,0-2-10 0 0,1 1 0 0 0,0 2 11 0 0,-3-26 234 0 0,1 19-117 0 0,2 16-62 0 0,0-12 219 0 0,0 6-220 0 0,0 3-11 0 0,0-3-33 0 0,-1 3 22 0 0,0-5-33 0 0,1-2-10 0 0,2 0 0 0 0,-1 2-12 0 0,0 5-36 0 0,2-5 36 0 0,1-1 12 0 0,-3 2-10 0 0,0 6-44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1.660"/>
    </inkml:context>
    <inkml:brush xml:id="br0">
      <inkml:brushProperty name="width" value="0.05" units="cm"/>
      <inkml:brushProperty name="height" value="0.05" units="cm"/>
    </inkml:brush>
  </inkml:definitions>
  <inkml:trace contextRef="#ctx0" brushRef="#br0">13 1360 919 0 0,'0'0'7966'0'0,"0"2"-7766"0"0,-9 35 813 0 0,9-34-958 0 0,-4 23 799 0 0,4-23-402 0 0,1-1-382 0 0,3 6-45 0 0,-2-4 28 0 0,4 4 11 0 0,-3-4-10 0 0,2 4-33 0 0,-4-6 128 0 0,0 0-53 0 0,6 5 0 0 0,-6-5 78 0 0,0 0-118 0 0,5 9-46 0 0,0-2 1 0 0,-3-5 32 0 0,5 3-22 0 0,-7-5 32 0 0,1-1 1 0 0,6 7-33 0 0,-7-6 224 0 0,0-2-233 0 0,0 1 0 0 0,0 0 1 0 0,0-1-1 0 0,-1 1 0 0 0,1 0 0 0 0,0-1 0 0 0,0 1 0 0 0,0-1 0 0 0,0 1 0 0 0,0-1 0 0 0,0 0 0 0 0,0 1 0 0 0,0-1 1 0 0,2 0-1 0 0,8 1 9 0 0,-8 0 32 0 0,-1-2 11 0 0,9-3 0 0 0,-5 3-10 0 0,9-3-44 0 0,-3 0 1 0 0,-9 3 42 0 0,-1 0 1 0 0,8-4-33 0 0,-6 2 32 0 0,5-6 1 0 0,-1-4-44 0 0,1 1-10 0 0,0 2 11 0 0,-6 7 32 0 0,3-7-33 0 0,3-2-10 0 0,-1 1 0 0 0,-2-2 0 0 0,-1 1 0 0 0,5 0 0 0 0,-2 2 11 0 0,-6 6 32 0 0,4-7-33 0 0,2-1-10 0 0,1 0 0 0 0,0 2 0 0 0,2 0 0 0 0,0 0 0 0 0,1 0 0 0 0,0 1 0 0 0,0 0 0 0 0,4-4 33 0 0,-16 13-27 0 0,33-18 19 0 0,-22 11-25 0 0,-2 1 11 0 0,-5 4 48 0 0,3-2 31 0 0,-3 2-10 0 0,5-1-53 0 0,-7 2 250 0 0,0 0-223 0 0,6-3-58 0 0,-3 2-55 0 0,5-2 44 0 0,1-1 15 0 0,2 1 0 0 0,-3 1 11 0 0,-5 2 32 0 0,3-2-21 0 0,18-4 134 0 0,-13 4-156 0 0,-1 2 14 0 0,-2-1 50 0 0,-4 0 0 0 0,3 2 8 0 0,1 0 61 0 0,-1 2-79 0 0,-3 0 76 0 0,37-1 215 0 0,-41 0-259 0 0,5 1 4 0 0,-3 0-26 0 0,3 0-40 0 0,-5-1 38 0 0,0-1 16 0 0,7 3 0 0 0,-2-2-17 0 0,-3 1-11 0 0,13 8-31 0 0,-10-6 30 0 0,20 9 168 0 0,-25-12-141 0 0,1-1 37 0 0,-1 1-95 0 0,15 9 149 0 0,-8-4-156 0 0,-6-3 42 0 0,26 16 87 0 0,-27-18-16 0 0,0 1-70 0 0,7 5-33 0 0,4 2 22 0 0,1 0-33 0 0,-1-1-10 0 0,2-3 0 0 0,1-1 0 0 0,0-3 0 0 0,-2 0 11 0 0,-8-2 32 0 0,8 0-33 0 0,2-1-10 0 0,48-5 2011 0 0,-47 4-2803 0 0,-15 2 285 0 0,1 0 65 0 0,9-3 292 0 0,2-2 134 0 0,1 1 16 0 0,0-2 0 0 0,-1-1 0 0 0,-1 1 0 0 0,-1-1 0 0 0,-2 1 11 0 0,-7 4 32 0 0,6-4-33 0 0,2-3-10 0 0,-2 1 0 0 0,0 0 0 0 0,-1-3 0 0 0,-2 0 0 0 0,-1 0 0 0 0,-2-1 0 0 0,-2 0 0 0 0,0 1 0 0 0,-3-1 0 0 0,-3 2 0 0 0,1 0 0 0 0,-3 0 0 0 0,2 2 0 0 0,-1 0 0 0 0,2 0 0 0 0,-1 0 0 0 0,-22-40-84 0 0,20 36 26 0 0,5 11 57 0 0,-9-10-60 0 0,3 4 49 0 0,0 0 12 0 0,0 1 0 0 0,-3-2 3 0 0,10 8-6 0 0,-19-19-61 0 0,-1-6 0 0 0,14 17 64 0 0,-2 0 0 0 0,0 0 0 0 0,0 1 0 0 0,0 1 0 0 0,-1 1 0 0 0,1-1 0 0 0,-1-2 0 0 0,2 0 0 0 0,1 0 0 0 0,0 0 0 0 0,1 0 0 0 0,-1-2 0 0 0,-2 0 0 0 0,3 0 0 0 0,1 0 0 0 0,3-1 0 0 0,-1-1 0 0 0,1 0 0 0 0,0 0 0 0 0,0 1 0 0 0,0-1 0 0 0,1 0 0 0 0,0 0 0 0 0,1-1 0 0 0,1 1 0 0 0,0 0 0 0 0,1 1 0 0 0,-2-1 0 0 0,0 2 0 0 0,2 0 0 0 0,1-2 0 0 0,1 1 0 0 0,0-1 0 0 0,-1 2 0 0 0,-1 0 0 0 0,0 0 11 0 0,1 0 32 0 0,-1 0-33 0 0,0-2-10 0 0,0 1 0 0 0,0-1 0 0 0,-1 2 0 0 0,0-1 0 0 0,-1 0 0 0 0,1 2 0 0 0,1-1 0 0 0,0 0 0 0 0,0-1 0 0 0,-1 0 0 0 0,-1-6-3 0 0,0 17 7 0 0,-1 0 0 0 0,1 1 0 0 0,0-1 0 0 0,-1 0 0 0 0,1 0 0 0 0,-1 0 0 0 0,1 0 0 0 0,0 0-1 0 0,0 0 1 0 0,0 0 0 0 0,0 0 0 0 0,-1 0 0 0 0,1 0 0 0 0,0 0 0 0 0,1 1 0 0 0,-1-3 0 0 0,-1-9 5 0 0,1 10-21 0 0,-6-28 133 0 0,-4-27-57 0 0,9 47-54 0 0,-2 0-10 0 0,0-1 0 0 0,1-1 0 0 0,-1 0 0 0 0,0 0 0 0 0,0 0 0 0 0,0 0 0 0 0,-1-1 0 0 0,0 0 11 0 0,0 2 32 0 0,0 0-22 0 0,-2 1 22 0 0,-5-5-3 0 0,10 14-21 0 0,-13-11-4 0 0,5 4-4 0 0,6 6 32 0 0,-6-2-22 0 0,1 0 32 0 0,-1 1-32 0 0,-5-1 33 0 0,-1 0-11 0 0,3 1-22 0 0,7 2 22 0 0,-8 0-22 0 0,-1 1 22 0 0,2 2-22 0 0,7 0 22 0 0,-8 0-33 0 0,1 0 1 0 0,7-1 32 0 0,-4 0-22 0 0,7-1 32 0 0,0 1 1 0 0,-10 1-44 0 0,0-1 1 0 0,7 0 32 0 0,-11 4-26 0 0,14-5-29 0 0,-3 0 23 0 0,-24 12 101 0 0,1 4 16 0 0,20-13-106 0 0,-27 14 113 0 0,31-15-92 0 0,-4 3-33 0 0,0-1 1 0 0,4-2 32 0 0,-4 3-36 0 0,-9 5-1 0 0,14-9 2 0 0,2 0 47 0 0,0 0-51 0 0,1 0 1 0 0,0 0 0 0 0,-1 0 0 0 0,0 0 0 0 0,1 0 0 0 0,-1 0 0 0 0,0 0 0 0 0,1-1-1 0 0,-1 1 1 0 0,0 0 0 0 0,0 0 0 0 0,0 0 0 0 0,-1 0 0 0 0,-7 8 51 0 0,1-1-35 0 0,-2 2 22 0 0,2-3-22 0 0,5-4 22 0 0,2-1-186 0 0,-1-1 0 0 0,0 1 0 0 0,1 0 0 0 0,0 0 1 0 0,-1 0-1 0 0,1 0 0 0 0,-1 2 0 0 0,1 6-3483 0 0,1-8 2303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9.913"/>
    </inkml:context>
    <inkml:brush xml:id="br0">
      <inkml:brushProperty name="width" value="0.05" units="cm"/>
      <inkml:brushProperty name="height" value="0.05" units="cm"/>
    </inkml:brush>
  </inkml:definitions>
  <inkml:trace contextRef="#ctx0" brushRef="#br0">0 1787 3279 0 0,'0'0'7286'0'0,"3"1"-7230"0"0,7 0-35 0 0,-7-2 44 0 0,1 1 0 0 0,-1-1 0 0 0,1 0 0 0 0,-1 0 0 0 0,1 0 0 0 0,-1 0 0 0 0,1 0 0 0 0,-1-1 0 0 0,0 0 0 0 0,0 0-1 0 0,0 0 1 0 0,5-3 0 0 0,-5 3 40 0 0,-1 0-41 0 0,2 1-1 0 0,-2-2-71 0 0,17-8 321 0 0,0 0-41 0 0,-18 10-208 0 0,1 0 0 0 0,5-4 0 0 0,-3 3-10 0 0,7-5-44 0 0,0-1-10 0 0,0 0 16 0 0,51-37 470 0 0,-48 33-473 0 0,15-7-16 0 0,-8 4 3 0 0,15-9 0 0 0,-21 14 54 0 0,7-4 17 0 0,-3 2-68 0 0,-8 5-3 0 0,3-1 3 0 0,-12 7-10 0 0,10-12 86 0 0,-9 9-36 0 0,4-4-33 0 0,3-2-10 0 0,-1-1 0 0 0,-2 2 11 0 0,-4 5 32 0 0,3-4-22 0 0,34-38 224 0 0,-31 35-245 0 0,0 0 0 0 0,0 1 43 0 0,-1-1-1 0 0,7-12 1 0 0,-5 9 32 0 0,-7 10-32 0 0,7-11-39 0 0,-9 13 0 0 0,11-28 126 0 0,4 3 52 0 0,-11 16-166 0 0,-2 3-29 0 0,3-12 138 0 0,-3 12-66 0 0,9-41 339 0 0,-10 43-397 0 0,-1 2 15 0 0,-1-16 32 0 0,1 14-25 0 0,-1 3-13 0 0,0 0-1 0 0,0 1 1 0 0,-1-1-1 0 0,1 0 1 0 0,-1 0 0 0 0,1 1-1 0 0,-1-1 1 0 0,0 1-1 0 0,0-1 1 0 0,-2-3-1 0 0,-1-4 2 0 0,2 6 32 0 0,-1-6-33 0 0,0-2-10 0 0,-1 1 0 0 0,0-5-3 0 0,-2 4 56 0 0,5 8-39 0 0,-5-5-14 0 0,-1 0 0 0 0,0-1 0 0 0,0 2 11 0 0,0 0 42 0 0,-1-1 1 0 0,1 0-44 0 0,0 0-10 0 0,-1 0 0 0 0,1 0 0 0 0,2-1 0 0 0,-1 0 0 0 0,1-2 0 0 0,1 0 0 0 0,0 1 0 0 0,1-1 0 0 0,-1 0 0 0 0,2 1 0 0 0,-2 0 0 0 0,0-1 0 0 0,0 1 0 0 0,0 0 11 0 0,0 0 32 0 0,1 2-22 0 0,2 5 22 0 0,-6-47 42 0 0,6 37-42 0 0,-5-26 42 0 0,6 27-32 0 0,0 2 11 0 0,1 5-12 0 0,-7-28 174 0 0,4 21-216 0 0,0 1-10 0 0,2 0 0 0 0,-2 0 0 0 0,0-1 0 0 0,1 1 0 0 0,0 0 0 0 0,0 0 0 0 0,1-1 0 0 0,1 0 0 0 0,0 1 0 0 0,-1 1 0 0 0,0 0 0 0 0,0 2 11 0 0,0 5 32 0 0,0-5-33 0 0,-1-2-10 0 0,0 0 0 0 0,1-1 0 0 0,0 0 0 0 0,0 3 11 0 0,0 5 32 0 0,0-8-33 0 0,0 1 1 0 0,0 7 32 0 0,0-3-22 0 0,-2-2 36 0 0,0 1-18 0 0,6-24 46 0 0,-1 21-85 0 0,-2 0 11 0 0,0 0 32 0 0,1 2-33 0 0,0 0 1 0 0,-2 5 32 0 0,2-5-33 0 0,0-2-10 0 0,-1 1 0 0 0,1 0 11 0 0,0 1 42 0 0,4-18 129 0 0,-3 18-172 0 0,1-1-10 0 0,0 0 0 0 0,0 2 11 0 0,-2 5 32 0 0,4-13-27 0 0,-5 15 4 0 0,29-39 82 0 0,-24 31-91 0 0,-3 6 42 0 0,3-3 11 0 0,-5 4 64 0 0,2 1-74 0 0,7-3-44 0 0,5-2-10 0 0,-1 0 0 0 0,-3 1 11 0 0,-6 3 32 0 0,8-2-33 0 0,2 0-10 0 0,-3 1 75 0 0,-9 2 804 0 0,11-1-1458 0 0,-11 2 783 0 0,8 0 247 0 0,-9 0 425 0 0,1 1-1983 0 0,1-1 938 0 0,13 6-148 0 0,-8-2 212 0 0,7 1 105 0 0,-3-1 11 0 0,-8-3 32 0 0,7 4-33 0 0,2 0-10 0 0,1 1 0 0 0,-1-1 0 0 0,1 1 0 0 0,-1-1 0 0 0,-3 0 11 0 0,-6-4 32 0 0,7 2-33 0 0,0-1 1 0 0,-8-3 32 0 0,7-2-33 0 0,3-1 1 0 0,-1 0 32 0 0,-2 2-22 0 0,-11 2-20 0 0,0 0 0 0 0,0 0 0 0 0,0-1-1 0 0,0 1 1 0 0,1 0 0 0 0,-1 0 0 0 0,0 0 0 0 0,0 0 0 0 0,0 0 0 0 0,0 0 0 0 0,0 0 0 0 0,0 0-1 0 0,0 0 1 0 0,0 0 0 0 0,0 0 0 0 0,1 0 0 0 0,-1 1 0 0 0,0-1 0 0 0,0 0 0 0 0,0 0 0 0 0,0 0-1 0 0,0 0 1 0 0,0 0 0 0 0,0 0 0 0 0,0 0 0 0 0,0 0 0 0 0,0 0 0 0 0,0 0 0 0 0,1 0 0 0 0,-1 0-1 0 0,0 0 1 0 0,0 0 0 0 0,0 0 0 0 0,0 0 0 0 0,0 1 0 0 0,0-1 0 0 0,0 0 0 0 0,0 0 0 0 0,0 0-1 0 0,0 0 1 0 0,0 0 0 0 0,0 0 0 0 0,0 0 0 0 0,0 0 0 0 0,0 0 0 0 0,0 1 0 0 0,0-1 0 0 0,4 12 9 0 0,-2 2 1 0 0,-3 1 32 0 0,-1 1-33 0 0,0-1-10 0 0,-2-1 0 0 0,1 1 0 0 0,-1 1 0 0 0,0 1 0 0 0,1-3 0 0 0,-1 1 0 0 0,2-1 0 0 0,0 1 0 0 0,1 1 0 0 0,-1 0 0 0 0,0-1 0 0 0,2 0 0 0 0,0-1 0 0 0,0 1 0 0 0,0 0 0 0 0,2-1 0 0 0,0 3 11 0 0,-1-1 32 0 0,2 5-32 0 0,-1-16-12 0 0,0 29 1 0 0,-1-19 0 0 0,1-1 0 0 0,0 1 0 0 0,1 7-10 0 0,9 16 163 0 0,-8-24-98 0 0,0-1-45 0 0,0 2 1 0 0,1-1 32 0 0,0 1-33 0 0,-1-1-10 0 0,0 0 0 0 0,0 0 0 0 0,-1-1 11 0 0,-1 2 32 0 0,-2-2-22 0 0,0-8 22 0 0,2 7-33 0 0,1 2 1 0 0,1 1 32 0 0,1 5-32 0 0,-5-17-12 0 0,2 28 1 0 0,-1-18 0 0 0,4 2 0 0 0,-2-1 0 0 0,4 8 0 0 0,-2-1 0 0 0,-3-4 0 0 0,5 32 54 0 0,-7-48-53 0 0,0 1-1 0 0,0-1 1 0 0,0 0 0 0 0,0 1 0 0 0,0-1 0 0 0,0 1 0 0 0,0-1 0 0 0,1 1 0 0 0,-1-1 0 0 0,1 0 0 0 0,-1 1 0 0 0,1-1 0 0 0,0 2 0 0 0,0-1-1 0 0,0-1 0 0 0,0 0-1 0 0,-1 0 1 0 0,1 1 0 0 0,-1-1 0 0 0,1 1 0 0 0,-1-1-1 0 0,0 0 1 0 0,1 1 0 0 0,-1-1 0 0 0,0 1 0 0 0,0-1-1 0 0,0 3 1 0 0,1 10 0 0 0,0 0 0 0 0,3 8 0 0 0,-3-20 0 0 0,0-1 0 0 0,0 0 0 0 0,0 1 0 0 0,0-1 0 0 0,-1 0 0 0 0,1 1 0 0 0,-1-1 0 0 0,1 0 0 0 0,-1 1 0 0 0,1-1 0 0 0,-1 1 0 0 0,0 2 0 0 0,2 7 11 0 0,-1-5 32 0 0,2 14-4 0 0,-2-16-15 0 0,-2 29-13 0 0,1-19-11 0 0,-1 1 11 0 0,-1 5 5 0 0,3-16 0 0 0,0 1-1 0 0,-7 28-9 0 0,-1-4 58 0 0,4-13-64 0 0,0 0 0 0 0,-2-4 11 0 0,-1 0 32 0 0,1 1-22 0 0,-1 0 22 0 0,3-6-26 0 0,-1 0 0 0 0,0 0 0 0 0,-1-1 0 0 0,-8 11 0 0 0,12-16-28 0 0,-7 9 11 0 0,-8 9 0 0 0,1 0 0 0 0,-2 4 64 0 0,-15 14-64 0 0,16-17 0 0 0,0 0 0 0 0,-6 13 0 0 0,16-23 0 0 0,1 1 0 0 0,-1 0 0 0 0,-1 0 0 0 0,2 0 0 0 0,-4 6 0 0 0,9-16 0 0 0,-10 25 0 0 0,5-13 0 0 0,1-1 0 0 0,1 0 0 0 0,-1 0 0 0 0,0-1 0 0 0,-1 0 0 0 0,-16 34 75 0 0,19-41-32 0 0,-7 10-32 0 0,9-13-11 0 0,-1 0 0 0 0,0 1 0 0 0,1-1 0 0 0,-1 0 0 0 0,0 0 0 0 0,1 0 0 0 0,-1 0 0 0 0,0 0 0 0 0,0 0 0 0 0,0 0-1 0 0,0 0 1 0 0,0-1 0 0 0,-1 2 0 0 0,-8 7 11 0 0,0 0 32 0 0,3-1-22 0 0,-8 7 36 0 0,12-12-31 0 0,-28 19 214 0 0,5 2-86 0 0,17-16-154 0 0,0-1 0 0 0,0-1 0 0 0,-2 1 11 0 0,0-1 32 0 0,-2-3-33 0 0,3 0 1 0 0,6-2 32 0 0,-5 1-22 0 0,-5-2 44 0 0,11 0-6 0 0,1 0-4 0 0,-8-2-34 0 0,5 2 22 0 0,-7-2-33 0 0,-12-6-6 0 0,22 6 3 0 0,-3 0 36 0 0,-6-5-33 0 0,-1 0-10 0 0,0-1 0 0 0,0-1 0 0 0,-5-5-3 0 0,15 13 11 0 0,-15-8 51 0 0,4 3-59 0 0,0 1 0 0 0,0 1 0 0 0,1 1 0 0 0,-1-1 0 0 0,0-1 0 0 0,2 1 0 0 0,-1 0 0 0 0,1-1 0 0 0,-1 0 0 0 0,0 2 0 0 0,0 0 0 0 0,0-1 0 0 0,-4-3-3 0 0,-12 2 81 0 0,18 3-35 0 0,1 0-33 0 0,1 0 1 0 0,5 2 32 0 0,-6-2-33 0 0,1-2-26 0 0,6 3-64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6.84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1171 590 1839 0 0,'538'-20'276'0'0,"-380"13"356"0"0,458-25 2399 0 0,66-3-1243 0 0,-221 14-814 0 0,649-20-408 0 0,-892 35-514 0 0,117-1 24 0 0,-201 13 709 0 0,-137-7-514 0 0,-264-13 1354 0 0,67 5-1353 0 0,-268-21-38 0 0,127 6 111 0 0,101 7-202 0 0,-236-21-44 0 0,-9 0-92 0 0,288 24-7 0 0,-251-14 0 0 0,-646-1-562 0 0,1013 28 522 0 0,-2 0 28 0 0,-111 12 0 0 0,159-5-52 0 0,32-5-42 0 0,5 1-227 0 0,1 2 239 0 0,0 0 0 0 0,1 0 0 0 0,-1 0 0 0 0,1-1 0 0 0,0 0 0 0 0,0 0 0 0 0,0 0 0 0 0,0 0 0 0 0,1-1 0 0 0,-1 1 1 0 0,1-1-1 0 0,0 0 0 0 0,5 1 0 0 0,13 4-58 0 0,36 6 1 0 0,-46-11 109 0 0,210 25-238 0 0,2-18 297 0 0,-78-5-7 0 0,473-8 511 0 0,-342-3-448 0 0,521-13 7 0 0,-555 12-80 0 0,190-2 0 0 0,-210 9-3 0 0,143 1 181 0 0,-124 5 623 0 0,-240-5-441 0 0,-16-13-4 0 0,6 8-270 0 0,0 1-1 0 0,0 0 1 0 0,-1 0 0 0 0,0 1-1 0 0,1 0 1 0 0,-16-4-1 0 0,-54-9 168 0 0,59 13-241 0 0,-423-49 64 0 0,308 40-68 0 0,-1095-75-8 0 0,-366 116-176 0 0,1053 18-512 0 0,384-32 425 0 0,-237 30-1382 0 0,326-36 745 0 0,65-8 579 0 0,20 4-1289 0 0,-3-1 1391 0 0,0-1 1 0 0,1-1-1 0 0,-1 0 0 0 0,0 0 0 0 0,23-2 0 0 0,4 2 29 0 0,343-3 1603 0 0,-187-4-592 0 0,585-8 1172 0 0,568 1-490 0 0,-925 24-1228 0 0,-201-4-126 0 0,222 18-10 0 0,-181-7 2 0 0,212 25 275 0 0,-169-15 59 0 0,-37-6 586 0 0,-218-17-767 0 0,81 12 468 0 0,-14 2-222 0 0,136 4 0 0 0,-16-24-329 0 0,-221-2-179 0 0,31-7 0 0 0,-46 9-27 0 0,-1-1 0 0 0,1 0 0 0 0,0 0 1 0 0,-1 0-1 0 0,0 0 0 0 0,1 0 0 0 0,-1-1 0 0 0,7-3 0 0 0,-2 0 2 0 0,3-1-7 0 0,-2-3 0 0 0,-8 8-4 0 0,-1 0 0 0 0,1 0 0 0 0,0 0 0 0 0,-1-1-1 0 0,1 1 1 0 0,0 0 0 0 0,-1 0 0 0 0,0-1 0 0 0,1 1 0 0 0,-1 0-1 0 0,0 0 1 0 0,1-1 0 0 0,-1 1 0 0 0,0 0 0 0 0,0-1-1 0 0,0 1 1 0 0,0 0 0 0 0,0-1 0 0 0,-1 1 0 0 0,1 0 0 0 0,-1-2-1 0 0,0 0-12 0 0,0 1 0 0 0,0 0-1 0 0,0 0 1 0 0,-1 0 0 0 0,1 0-1 0 0,-1 0 1 0 0,1 0 0 0 0,-1 1-1 0 0,0-1 1 0 0,1 0 0 0 0,-3-1-1 0 0,-6-3-72 0 0,0 0 0 0 0,0 1 0 0 0,-21-8 0 0 0,29 12 85 0 0,-47-17-211 0 0,-102-23 1 0 0,-57 6-25 0 0,73 14 40 0 0,-45-12-63 0 0,-308-47-282 0 0,-222 24-351 0 0,100 74 432 0 0,-41 51 400 0 0,244-16 168 0 0,134-4-104 0 0,25 34 130 0 0,188-60-116 0 0,48-19-9 0 0,-45 19 80 0 0,50-20-71 0 0,0 0-1 0 0,1 1 0 0 0,0 0 1 0 0,0 0-1 0 0,-10 9 1 0 0,15-12-12 0 0,1 1 1 0 0,-1-1 0 0 0,1 0-1 0 0,0 1 1 0 0,-1-1-1 0 0,1 1 1 0 0,0-1-1 0 0,0 0 1 0 0,0 1-1 0 0,0-1 1 0 0,0 1-1 0 0,0-1 1 0 0,0 1-1 0 0,0-1 1 0 0,1 0-1 0 0,-1 1 1 0 0,0-1 0 0 0,1 0-1 0 0,0 3 1 0 0,0-4-1 0 0,0 3-2 0 0,0-1 0 0 0,0 0 0 0 0,0 0 0 0 0,0 0 0 0 0,1 0 0 0 0,-1 0 0 0 0,1 0 0 0 0,0 0 0 0 0,-1 0 0 0 0,1 0 0 0 0,0-1 0 0 0,0 1 0 0 0,0-1 0 0 0,4 3 0 0 0,3 0 0 0 0,0 0 0 0 0,14 5 0 0 0,-12-5 0 0 0,18 5 66 0 0,0-1 0 0 0,59 9 0 0 0,65-3 217 0 0,-92-10-221 0 0,361 11 114 0 0,-112-8-233 0 0,-270-5 81 0 0,506 33 18 0 0,-537-34-42 0 0,31 1 0 0 0,-1 3 0 0 0,1 1 0 0 0,-1 2 0 0 0,-1 2 0 0 0,55 21 0 0 0,-83-25 0 0 0,-11-1 0 0 0,-6-1 0 0 0,-9 2 9 0 0,-1 0-1 0 0,1-1 0 0 0,-1 0 1 0 0,0-2-1 0 0,0 0 0 0 0,-23 1 1 0 0,7 0-4 0 0,-341 29-5 0 0,-3-21 0 0 0,209-8 0 0 0,-1371 76-1320 0 0,915-16 843 0 0,567-57 466 0 0,-244 35 18 0 0,5 26-94 0 0,288-66 38 0 0,0 1 1 0 0,0 0-1 0 0,0 0 0 0 0,0 1 0 0 0,-9 7 0 0 0,27 0-1242 0 0,-5-8 1176 0 0,1 0 0 0 0,0-1 0 0 0,0 0 0 0 0,-1 0 0 0 0,1-1 0 0 0,0 0 0 0 0,9 1 0 0 0,47 1-342 0 0,-44-3 314 0 0,268-11-303 0 0,-1-19 494 0 0,-61 6-47 0 0,426-34 535 0 0,2 29-291 0 0,-232 48 275 0 0,-359-8-114 0 0,-53-9 151 0 0,-12-1-336 0 0,-323 24 1380 0 0,152-16-1474 0 0,-240 14 22 0 0,-142 12 140 0 0,436-26-271 0 0,-244 33 310 0 0,349-39-294 0 0,3 0-15 0 0,-1 0 0 0 0,-16 7 0 0 0,27-9 9 0 0,13 10-143 0 0,-8-8 107 0 0,0-1 0 0 0,0 0-1 0 0,0 1 1 0 0,0-1 0 0 0,0 0 0 0 0,1-1 0 0 0,2 3 0 0 0,5 1-10 0 0,0 0 0 0 0,0-1-1 0 0,1 0 1 0 0,20 4 0 0 0,46 5-69 0 0,-69-12 86 0 0,275 20 172 0 0,3-24 109 0 0,-153 0-211 0 0,431-16 19 0 0,35-7-88 0 0,-75 12 0 0 0,-199 8 0 0 0,335 20-50 0 0,-572-10 84 0 0,-58-3-34 0 0,42 2 0 0 0,-1 2 0 0 0,97 20 0 0 0,-158-21 0 0 0,-10-1 0 0 0,-10 0 0 0 0,9-3 0 0 0,-31 6 0 0 0,-1-1 0 0 0,-37 1 0 0 0,35-3 0 0 0,-447 29 0 0 0,103-8 0 0 0,169-9 0 0 0,-643 52 0 0 0,6 35 0 0 0,437-30-330 0 0,329-57 196 0 0,37-7-49 0 0,0 1 0 0 0,-74 27 0 0 0,107-30-25 0 0,9-5-43 0 0,5 2-5 0 0,6 2 201 0 0,-1 1-1 0 0,1-1 0 0 0,0-1 0 0 0,0 0 0 0 0,0 0 1 0 0,1 0-1 0 0,-1-1 0 0 0,1-1 0 0 0,14 2 0 0 0,15 1-21 0 0,41 0-1 0 0,-78-5 74 0 0,273-3 118 0 0,2-16 104 0 0,-161 11-113 0 0,391-30 274 0 0,375-24 141 0 0,0 27-227 0 0,-738 33-259 0 0,449-1 4 0 0,-468 7-231 0 0,-123-4 90 0 0,-19-2-114 0 0,-383-5-459 0 0,295 8 601 0 0,-309 0 302 0 0,-375 8 392 0 0,523-2-584 0 0,-548 20 100 0 0,-81 38-459 0 0,797-50-13 0 0,-20 2-430 0 0,77-16 131 0 0,38-1 316 0 0,7 1-1 0 0,45 5-90 0 0,0-3 0 0 0,81-4 0 0 0,102-20 964 0 0,-207 18-513 0 0,249-27 948 0 0,799-98 545 0 0,-695 85-1340 0 0,-4-1-111 0 0,316-40 25 0 0,-425 53-97 0 0,244-39 65 0 0,-99-1-97 0 0,-336 59 20 0 0,139-31 119 0 0,-184 33-80 0 0,-2 0 0 0 0,44-23 1 0 0,-62 28-11 0 0,-6 3-12 0 0,1 1 0 0 0,0-1 0 0 0,0 0 0 0 0,0 1 0 0 0,1 0 0 0 0,4-1 0 0 0,17-4 51 0 0,17-2-16 0 0,47-2 0 0 0,-71 8 15 0 0,124-6 288 0 0,-32 3-263 0 0,-5-3-793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35.010"/>
    </inkml:context>
    <inkml:brush xml:id="br0">
      <inkml:brushProperty name="width" value="0.05" units="cm"/>
      <inkml:brushProperty name="height" value="0.05" units="cm"/>
    </inkml:brush>
  </inkml:definitions>
  <inkml:trace contextRef="#ctx0" brushRef="#br0">1561 35 3423 0 0,'0'0'6112'0'0,"0"3"-5870"0"0,0 8-61 0 0,0-9-21 0 0,-1 1-7 0 0,1-1-101 0 0,-9 17 206 0 0,8-17-178 0 0,-1 0-24 0 0,-12 14-47 0 0,10-9 59 0 0,-7 11 182 0 0,6-9-42 0 0,-1 0-1 0 0,0-1 1 0 0,-1 1 0 0 0,0-1 0 0 0,0 0-1 0 0,-10 8 1 0 0,14-13-165 0 0,-4 6-22 0 0,-1 1 22 0 0,-7 9 47 0 0,14-17 70 0 0,0 0-77 0 0,-28 39 522 0 0,28-39-537 0 0,0 0 16 0 0,-1 3-27 0 0,-1-1-1 0 0,1 0 0 0 0,-1 0 1 0 0,0-1-1 0 0,0 1 0 0 0,-5 5 1 0 0,-6 6 156 0 0,13-14-182 0 0,0 1-1 0 0,-1-1 0 0 0,1 0 1 0 0,0 0-1 0 0,-1 0 0 0 0,1 0 1 0 0,-1 0-1 0 0,0 0 0 0 0,-1 1 1 0 0,-1 0 16 0 0,0 0 1 0 0,1 1 0 0 0,-1-1 0 0 0,0 1-1 0 0,1 0 1 0 0,0 0 0 0 0,-5 5 0 0 0,-24 32 26 0 0,24-31-74 0 0,1 1 0 0 0,0 0 0 0 0,-1-1 0 0 0,0 2 0 0 0,0-1 0 0 0,1 0 0 0 0,-1 0 0 0 0,0 0 0 0 0,-14 19 64 0 0,7-12 27 0 0,13-16-32 0 0,2 0-40 0 0,-1 3 52 0 0,-12 12 37 0 0,5-4-60 0 0,1-1-36 0 0,-1-2-12 0 0,-1 0 0 0 0,0 0 0 0 0,1 0 0 0 0,0 0 11 0 0,1 0 42 0 0,-5 4 12 0 0,3 2-16 0 0,6-12-35 0 0,2 2-14 0 0,-12 10 6 0 0,4-6-1 0 0,1 1 38 0 0,1-1-33 0 0,0 0-10 0 0,-2 1 0 0 0,1 0 0 0 0,3 2 0 0 0,-1-1 11 0 0,-1 0 32 0 0,0 0-33 0 0,-1 0-10 0 0,-1 0 0 0 0,-1-4 0 0 0,1 1 0 0 0,1 3 0 0 0,1 0 0 0 0,0-1 0 0 0,-2 0 0 0 0,1 0 0 0 0,0 1 0 0 0,0 0 0 0 0,1 1 0 0 0,-1 0 0 0 0,1 0 0 0 0,3-6 0 0 0,-10 9 0 0 0,7-4 0 0 0,1 0 0 0 0,-1 0 0 0 0,-2 1 0 0 0,-2 1 0 0 0,-25 27 0 0 0,25-26 9 0 0,-20 8-146 0 0,20-12 127 0 0,0 0-33 0 0,0-1 32 0 0,-5 1 11 0 0,15-8 0 0 0,-20 19 0 0 0,11-11 0 0 0,0 0 0 0 0,-1-1 0 0 0,1-1 0 0 0,-2-2 0 0 0,1-1 0 0 0,0 0 0 0 0,1-1 0 0 0,0 0 0 0 0,1 0 0 0 0,-2-1 0 0 0,2 0 0 0 0,0 0 0 0 0,0-1 5 0 0,9-2-4 0 0,-1 1 0 0 0,1-1-1 0 0,-1 0 1 0 0,1 0-1 0 0,-1 0 1 0 0,1 0 0 0 0,-1 0-1 0 0,1 0 1 0 0,0 0 0 0 0,-1 0-1 0 0,1 0 1 0 0,-1 0 0 0 0,1 0-1 0 0,-1 0 1 0 0,1 0 0 0 0,-1 0-1 0 0,1 0 1 0 0,-1 0-1 0 0,1-1 1 0 0,0 1 0 0 0,-1 0-1 0 0,1 0 1 0 0,-1-1 0 0 0,-5-2 53 0 0,4 2-44 0 0,1 0-1 0 0,-1 0 1 0 0,1-1 0 0 0,0 1-1 0 0,0 0 1 0 0,-1-1 0 0 0,1 1 0 0 0,0 0-1 0 0,0-1 1 0 0,-1-2 0 0 0,-4-7-1 0 0,5 7-7 0 0,-4-12-3 0 0,2 4 1 0 0,0-1 0 0 0,0 0 0 0 0,-1 1 4 0 0,1 2 27 0 0,-4-27-2 0 0,-4 4 35 0 0,9 21-64 0 0,0-1 0 0 0,0 1 0 0 0,-1 0 0 0 0,1 0 11 0 0,0-1 42 0 0,2 0 1 0 0,-2 1-44 0 0,-1-1-10 0 0,0 0 0 0 0,1 4 11 0 0,-11-31 265 0 0,10 29-197 0 0,-2 0-13 0 0,-1 1-12 0 0,1 0-33 0 0,0 1 22 0 0,-1 0-22 0 0,3 5 23 0 0,0-1 0 0 0,-1 1 0 0 0,1 0 0 0 0,-6-5 0 0 0,-1-1 137 0 0,-10-16-9 0 0,18 23-153 0 0,-10-12 26 0 0,-17-20-45 0 0,15 17 71 0 0,2 0 1384 0 0,-5-5-2767 0 0,11 15 1162 0 0,-5-5 130 0 0,11 13 20 0 0,-24-34 4 0 0,17 25-4 0 0,-25-28 0 0 0,19 23 38 0 0,5 7 88 0 0,-11-5-60 0 0,5 4-10 0 0,-1 0-46 0 0,1 1-10 0 0,0-1 0 0 0,0-1 0 0 0,2-1 0 0 0,2 0 0 0 0,1 0 0 0 0,1 2-10 0 0,6 4-33 0 0,-1-6 32 0 0,1-1 11 0 0,5 2-10 0 0,-2 5-33 0 0,2-7 32 0 0,0 0 11 0 0,1 0-5 0 0,-2 5-24 0 0,9-10-1 0 0,-5 6 30 0 0,3-4 0 0 0,6-15 0 0 0,-6 11-7 0 0,-7 15-14 0 0,28-39-15 0 0,-20 25 60 0 0,-10 17-11 0 0,25-23 14 0 0,-13 9-27 0 0,-10 10 0 0 0,19-18 0 0 0,-10 13 0 0 0,20-10 221 0 0,-23 15 37 0 0,-6 3 250 0 0,0 0 17 0 0,2-3-578 0 0,0 0-1 0 0,0 1 1 0 0,0-1 0 0 0,0 1-1 0 0,1 0 1 0 0,9-4-1 0 0,20-12 71 0 0,19-4-876 0 0,-39 18 843 0 0,-1-1 16 0 0,2 3 0 0 0,28-4 64 0 0,-28 5-64 0 0,29 0 64 0 0,0 2-10 0 0,-3 0 20 0 0,-29 0-74 0 0,1 0 0 0 0,0 1 11 0 0,-4 1 25 0 0,7 1-31 0 0,6 3 173 0 0,-17-5-122 0 0,5 4-34 0 0,4-1 26 0 0,4 3-4 0 0,-14-6-31 0 0,9 1 6 0 0,-9 0-19 0 0,27 0 0 0 0,-19 0 11 0 0,0-2 32 0 0,0 0-33 0 0,1 2-10 0 0,2 2 0 0 0,-1 0 0 0 0,1 0 0 0 0,-3-1 11 0 0,-7-2 32 0 0,7 1-33 0 0,1-2 1 0 0,-7 0 32 0 0,8 1-33 0 0,2 0 1 0 0,1-1 32 0 0,0 2-33 0 0,0 1-10 0 0,-1-3 0 0 0,1 0 0 0 0,-1 0 0 0 0,0-3 0 0 0,-1 1 11 0 0,1 0 32 0 0,1-1-33 0 0,-1 0-10 0 0,0 0 0 0 0,-1-1 0 0 0,1 0 0 0 0,1 1 0 0 0,-1-1 0 0 0,-2 2 0 0 0,-1-1 0 0 0,0-1 0 0 0,2 0 0 0 0,-1 1 0 0 0,-1-3 0 0 0,2-1 2 0 0,-12 6-7 0 0,18-3 72 0 0,-7 0-67 0 0,5-1 0 0 0,-14 5 0 0 0,11 0 0 0 0,-3 1 0 0 0,1 1 0 0 0,-1 0 0 0 0,0 0 0 0 0,0 1 0 0 0,1-2 0 0 0,-2 0 0 0 0,0 1 0 0 0,-3 0 11 0 0,-6-1 32 0 0,7 3-33 0 0,0 1 1 0 0,-6-3 32 0 0,3 4-21 0 0,-3-2 37 0 0,3 5-4 0 0,6 3-48 0 0,-8-2 43 0 0,-2-5-22 0 0,-2-3 57 0 0,-1 0-277 0 0,0 8 58 0 0,0-7-165 0 0,0-1-76 0 0,-2 8-1143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46.160"/>
    </inkml:context>
    <inkml:brush xml:id="br0">
      <inkml:brushProperty name="width" value="0.05" units="cm"/>
      <inkml:brushProperty name="height" value="0.05" units="cm"/>
    </inkml:brush>
  </inkml:definitions>
  <inkml:trace contextRef="#ctx0" brushRef="#br0">2197 1480 919 0 0,'0'0'12064'0'0,"-2"1"-11985"0"0,-4 0-7 0 0,3-1-17 0 0,-3-1-30 0 0,4 0 240 0 0,-8-3-19 0 0,6 2-206 0 0,-27-13 738 0 0,29 14-535 0 0,-18-11 72 0 0,14 8-307 0 0,-8-7 316 0 0,8 4-86 0 0,0-1 0 0 0,-14-12 0 0 0,15 15-174 0 0,3 1-21 0 0,-9-27 73 0 0,9 28-73 0 0,0-6-21 0 0,0 2 11 0 0,-2-4 139 0 0,-3-6-125 0 0,-1-2 6 0 0,2 7 78 0 0,1 3-112 0 0,-17-25 162 0 0,9 16-63 0 0,-13-12 84 0 0,18 22-135 0 0,1 1 9 0 0,-1 2-4 0 0,6 2-17 0 0,-4-3-45 0 0,-24-21 1 0 0,20 20 33 0 0,7 7-33 0 0,-13-16-2 0 0,10 10 34 0 0,-2 0-33 0 0,-3-2 0 0 0,12 8 12 0 0,-29-26 10 0 0,25 24-8 0 0,-8-12 70 0 0,-17-27 108 0 0,12 16-191 0 0,15 21 32 0 0,-4-5-22 0 0,-14-33 96 0 0,17 39-117 0 0,-4-16 0 0 0,4 7 0 0 0,0-1 0 0 0,0 0 0 0 0,0 2 0 0 0,-1 1 0 0 0,0 2 11 0 0,1 4 32 0 0,-3-6-33 0 0,-27-38 54 0 0,25 38-64 0 0,3-2 0 0 0,2 0 0 0 0,-1-1 0 0 0,-1 0 0 0 0,2 0 0 0 0,-2-1 0 0 0,1 3 0 0 0,-15-35 0 0 0,11 30 32 0 0,1-20 0 0 0,3 23-21 0 0,-3-27 106 0 0,4 27-117 0 0,2 1 0 0 0,-2 0 0 0 0,2 1 0 0 0,0-1 0 0 0,0 1 0 0 0,0 0 0 0 0,5-36 0 0 0,-4 34 0 0 0,-1 1 0 0 0,0 0 0 0 0,0 0 0 0 0,0-1 0 0 0,0 2 0 0 0,-1 0 0 0 0,0 0 0 0 0,0 0 0 0 0,0 2 11 0 0,1 5 32 0 0,-2-5-33 0 0,2-2-10 0 0,-2 0 0 0 0,0 1 0 0 0,1-1 0 0 0,-1 0 0 0 0,-2 0 0 0 0,2 0 0 0 0,0-1 0 0 0,-1 2 0 0 0,1-1 0 0 0,-2 0 0 0 0,1 2 11 0 0,2 6 32 0 0,-4-5-33 0 0,1-1-22 0 0,1 6-36 0 0,-3-3 26 0 0,3 3-21 0 0,-8-1 32 0 0,-2 0 11 0 0,-1-2 0 0 0,1-1 0 0 0,2 0 0 0 0,-2-2 0 0 0,1 0 0 0 0,1 1 0 0 0,-1 0 0 0 0,1 0 0 0 0,1-1 0 0 0,0 0 0 0 0,-2 2 0 0 0,-1 2 0 0 0,-1 1 0 0 0,1 2 0 0 0,0 2 0 0 0,1 0 0 0 0,-1 0 0 0 0,-1 2 0 0 0,0 0 0 0 0,0 1 0 0 0,1 1 0 0 0,1-1 0 0 0,-1 1 0 0 0,0 0 0 0 0,2 1 0 0 0,1 3 0 0 0,2 1 0 0 0,-1 2 0 0 0,2 1 0 0 0,-1 1 0 0 0,2 0 0 0 0,1 1 0 0 0,2 3 0 0 0,2-2 0 0 0,0-1 0 0 0,0 0 0 0 0,2 1 0 0 0,2 1 0 0 0,-1 1 0 0 0,0-1 0 0 0,0 0 0 0 0,1-1 0 0 0,-1 1 0 0 0,1 0 0 0 0,0-1 0 0 0,1 2 0 0 0,-1-1 0 0 0,1 0 0 0 0,-1-1 0 0 0,1-1 0 0 0,0 1 0 0 0,1-1 11 0 0,-3 0 42 0 0,0 0 1 0 0,-1 0-44 0 0,-2 1-10 0 0,1-3 11 0 0,-1-7 32 0 0,-1 7-33 0 0,1 3-10 0 0,0-1 0 0 0,0-2 11 0 0,1-7 32 0 0,-2 8-33 0 0,-1 2-10 0 0,1 0 0 0 0,-2 0 0 0 0,1-1 0 0 0,-1 1 0 0 0,-1-1 0 0 0,-1 1 0 0 0,1-3 0 0 0,-1 0 0 0 0,1-1 12 0 0,0-2 47 0 0,3-6-4 0 0,-6 4-45 0 0,-1-1-10 0 0,0 0 0 0 0,-2-1 0 0 0,-4 5-3 0 0,10-9 8 0 0,-20 6 57 0 0,12-3-62 0 0,2-2 0 0 0,2-1 0 0 0,-7 3-2 0 0,-2-2 58 0 0,6-1-43 0 0,9 0 13 0 0,0 1-2 0 0,-23 6-13 0 0,16-6-11 0 0,0-2 0 0 0,-2-2 0 0 0,10 2 3 0 0,0-1-1 0 0,0 1 0 0 0,0-1 1 0 0,0 1-1 0 0,1-1 1 0 0,-1 0-1 0 0,0 0 0 0 0,0 0 1 0 0,0 0-1 0 0,0 0 0 0 0,-1-2 1 0 0,-5-3 22 0 0,-23-11 49 0 0,15 8-75 0 0,13 7 18 0 0,1-1 21 0 0,-4-7-28 0 0,-1 0-10 0 0,-1-1 0 0 0,1 1 0 0 0,1-2 0 0 0,1 1 0 0 0,1-2 11 0 0,-1 0 32 0 0,-1 1-33 0 0,-1-1-10 0 0,2 2 0 0 0,0 0 0 0 0,0-2 0 0 0,0 1 0 0 0,-2-1 0 0 0,3 0 0 0 0,-2 2 0 0 0,0-2 0 0 0,0 1 0 0 0,-1-6-1 0 0,6 16 0 0 0,-12-13 67 0 0,-13-16-66 0 0,18 22 0 0 0,1 0 0 0 0,-2 0 0 0 0,-2-5-1 0 0,4 8 7 0 0,1 1 0 0 0,-24-16 47 0 0,18 11-53 0 0,1 4 0 0 0,-12-9 0 0 0,8 5 0 0 0,0 3 0 0 0,13 7 0 0 0,-2-1 0 0 0,-22-13 0 0 0,12 6-1 0 0,-11-4 13 0 0,23 9 0 0 0,-17-3 29 0 0,6 2-41 0 0,1 0 0 0 0,1 0 0 0 0,6 3 0 0 0,-11-1 0 0 0,-16-1 0 0 0,15 2 0 0 0,3 1 0 0 0,11 2 0 0 0,0-2 0 0 0,-20-3 0 0 0,12 1 0 0 0,-3 0-1 0 0,8 2 16 0 0,-5 2 25 0 0,1 1-30 0 0,-2 0-10 0 0,1 0 0 0 0,0-1 0 0 0,0 1 0 0 0,0 1 0 0 0,1 0 0 0 0,-1-1 0 0 0,0-3 0 0 0,0-2 0 0 0,0 1 0 0 0,-2-1 0 0 0,1 4 0 0 0,0 0 0 0 0,0 1 0 0 0,1 3 0 0 0,2 5 0 0 0,0 1-12 0 0,3 1-36 0 0,-1-2 36 0 0,1 3 12 0 0,1-1 0 0 0,0 2 0 0 0,1-3-10 0 0,4-7-33 0 0,-1 7 32 0 0,2 2 11 0 0,-1 1 0 0 0,2-1 0 0 0,0 1 0 0 0,-1 0 0 0 0,2-1 0 0 0,1-3-10 0 0,-2-7-33 0 0,2 8 32 0 0,2 1 11 0 0,3 0 0 0 0,0-2 0 0 0,1 1 0 0 0,0 0 0 0 0,2 0 0 0 0,-1-1 0 0 0,1 0 0 0 0,-1 1 0 0 0,-1 0 0 0 0,1-1 0 0 0,0 0 0 0 0,0-1 0 0 0,0 0 0 0 0,2 0 0 0 0,0 0 0 0 0,1 0 0 0 0,-1-2 0 0 0,1-2 0 0 0,3-1 0 0 0,-1-2 0 0 0,-1 1 0 0 0,1 0 0 0 0,-2 0 0 0 0,1 0 0 0 0,7 2 0 0 0,-17-1 0 0 0,34 14 0 0 0,-22-10 30 0 0,-17-9-27 0 0,35 9 28 0 0,5 4-31 0 0,-14-4 0 0 0,-22-7 0 0 0,27 9 0 0 0,-11-7 0 0 0,-19-3 0 0 0,27 10 0 0 0,-16-7 0 0 0,8 0 0 0 0,-4 2 0 0 0,3 2 0 0 0,-7-3 0 0 0,0-1 0 0 0,2 0 0 0 0,-1 1 0 0 0,1 0 0 0 0,-1 1 0 0 0,2 1 0 0 0,-1 1 0 0 0,-1 1 0 0 0,-1-2 11 0 0,-7-3 32 0 0,6 4-33 0 0,3 2-10 0 0,0 1 0 0 0,-1 0 0 0 0,0 0 0 0 0,-1 1 0 0 0,0-1 11 0 0,0 2 32 0 0,-2 0-33 0 0,2 1-10 0 0,-1-2 0 0 0,3 5 2 0 0,-13-15-7 0 0,11 22 72 0 0,-4-10-56 0 0,-1 1 32 0 0,0-1-22 0 0,-3 1 22 0 0,1 0-33 0 0,-1-1-10 0 0,1 1 0 0 0,-3 1 0 0 0,2-1 0 0 0,-1-1 0 0 0,0 7 31 0 0,2 2 2 0 0,-4-18-35 0 0,1 18 15 0 0,-1-18 30 0 0,2 7-33 0 0,1 3-10 0 0,-1-1 0 0 0,1 1 0 0 0,3 0 0 0 0,-1-1 0 0 0,-1 1 0 0 0,1-1 0 0 0,-1-1 0 0 0,0-1 11 0 0,-4-7 32 0 0,2 7-33 0 0,3 2-10 0 0,1 0 0 0 0,-3-2 11 0 0,-1-8 32 0 0,2 8-33 0 0,1 1 1 0 0,1 6 42 0 0,-6-17-51 0 0,9 15 60 0 0,5 7 2 0 0,-8-13-64 0 0,0 1 0 0 0,1 0 0 0 0,-2 0 11 0 0,-4-8 32 0 0,4 5-22 0 0,3 2 34 0 0,-1 2 3 0 0,1-2-46 0 0,0-1-12 0 0,2 4 20 0 0,-10-13 2 0 0,16 8 0 0 0,-5-2-11 0 0,0-1 32 0 0,2 5-35 0 0,3-3 33 0 0,-6-3-16 0 0,-1-1-14 0 0,-6-1 32 0 0,7 4-33 0 0,2 0-10 0 0,6 1 0 0 0,-7 0 0 0 0,-7-5 0 0 0,3 4 11 0 0,-2-2 40 0 0,9 11 69 0 0,-9-6-99 0 0,-3-6 22 0 0,1 3-22 0 0,-1-3 22 0 0,2 4-22 0 0,0-1 32 0 0,-3-2-49 0 0,9 22 67 0 0,-9-23-28 0 0,4 7-33 0 0,0 3-10 0 0,1 0 0 0 0,3-1 0 0 0,0-2 0 0 0,1 0 0 0 0,1 0 0 0 0,3-3 0 0 0,2-1 0 0 0,-1-2 0 0 0,3 0 0 0 0,0-3 0 0 0,-2-4 0 0 0,1 1 0 0 0,0-1 0 0 0,0 0 0 0 0,-3-2 0 0 0,0-1 0 0 0,1-1 0 0 0,0 1 0 0 0,0 0 0 0 0,-2-1 0 0 0,-1-1 0 0 0,-1-1 0 0 0,-1-1 0 0 0,-2 2-12 0 0,-6 4-36 0 0,7-3 36 0 0,2-3 12 0 0,-1 1 0 0 0,0 0 0 0 0,-2-2 0 0 0,1 1 0 0 0,0 0 0 0 0,-4 2-10 0 0,-3 3-33 0 0,3-6 32 0 0,3 0 11 0 0,-3 1-10 0 0,-4 6-33 0 0,4-7 32 0 0,-1 0-1 0 0,-3 6-36 0 0,4-7 24 0 0,6-5-36 0 0,-10 12 54 0 0,2-12-52 0 0,1 3 58 0 0,3 1 0 0 0,-1 2 0 0 0,-1-1 0 0 0,-2-1-10 0 0,2 0-33 0 0,-2 2 22 0 0,-3 6-22 0 0,2-7 32 0 0,2-2 11 0 0,1-9 2 0 0,-1 15-57 0 0,2-16-44 0 0,-6 21 23 0 0,2-12-206 0 0,2 4 152 0 0,-4 8 34 0 0,1 1-257 0 0,2-2 92 0 0,1 0-1 0 0,0 0 1 0 0,0 1 0 0 0,0 0-1 0 0,0 0 1 0 0,0 1 0 0 0,9-3-1 0 0,10-2-4962 0 0,-13 0-140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53.427"/>
    </inkml:context>
    <inkml:brush xml:id="br0">
      <inkml:brushProperty name="width" value="0.05" units="cm"/>
      <inkml:brushProperty name="height" value="0.05" units="cm"/>
    </inkml:brush>
  </inkml:definitions>
  <inkml:trace contextRef="#ctx0" brushRef="#br0">0 516 1839 0 0,'0'0'7286'0'0,"1"2"-7166"0"0,2 0-81 0 0,-1 2-33 0 0,1 14 326 0 0,-3-15-251 0 0,1-1-1 0 0,3 8 0 0 0,-3-8 0 0 0,2 10 128 0 0,-3-9-78 0 0,2 6 93 0 0,0 0 1 0 0,1-1 0 0 0,0 1 0 0 0,5 10-1 0 0,-7-17-159 0 0,0 1 0 0 0,2 6 0 0 0,-2-6 0 0 0,0-1 0 0 0,19 50 608 0 0,-19-50-592 0 0,0 1 3 0 0,8 19 101 0 0,-8-19-115 0 0,-1-2-48 0 0,0 0-1 0 0,0 1 1 0 0,0-1-1 0 0,1 1 1 0 0,-1-1-1 0 0,0 1 0 0 0,1-1 1 0 0,-1 0-1 0 0,1 1 1 0 0,-1-1-1 0 0,1 0 1 0 0,1 2-1 0 0,9 18 184 0 0,4 0-76 0 0,-8-11-107 0 0,-4-7 32 0 0,4 6 11 0 0,2 1 307 0 0,18 15 0 0 0,-24-24-342 0 0,16 16 272 0 0,-13-11-274 0 0,-2-3 16 0 0,17 10 31 0 0,-19-11-4 0 0,0-1 15 0 0,21 14-30 0 0,-1-1-129 0 0,14 1 202 0 0,-23-9-74 0 0,-1-1-44 0 0,0 2-10 0 0,46 21 0 0 0,-42-21-4 0 0,14 11 83 0 0,-21-13-26 0 0,-5-3 11 0 0,5 5 0 0 0,2 1-10 0 0,-1-2-33 0 0,-6-3 22 0 0,7 4-33 0 0,2 2 1 0 0,1 0 32 0 0,1-3-33 0 0,1-1-10 0 0,-2 0 11 0 0,-9-3 32 0 0,6 0-22 0 0,-5-1 32 0 0,9 4 1 0 0,34 15 74 0 0,-35-12-118 0 0,-2 3-10 0 0,6 20 128 0 0,-11-19-74 0 0,1 2-44 0 0,-1 1-10 0 0,-1 0 0 0 0,0-1 0 0 0,0 1 0 0 0,1-1 0 0 0,1-1 0 0 0,1 1 11 0 0,0-3 32 0 0,0 0-33 0 0,2 0-10 0 0,0-4 0 0 0,3-1 11 0 0,-1 0 32 0 0,2-1-33 0 0,-1-1-10 0 0,1-1 0 0 0,-1 1 0 0 0,1-1 0 0 0,-1-1 0 0 0,1 0 0 0 0,-2-2 0 0 0,6 0 0 0 0,-16 0 0 0 0,17-3 0 0 0,0 0 0 0 0,-16 3 0 0 0,15-7 0 0 0,-11 5 0 0 0,23-10 0 0 0,-26 11 0 0 0,15-11 0 0 0,10-10 0 0 0,-18 15 0 0 0,6 0 2 0 0,-16 5-7 0 0,11-13 72 0 0,24-26-3 0 0,-29 30-64 0 0,-2-1 0 0 0,-1 0 0 0 0,2-1 0 0 0,-3 0 0 0 0,0 1 0 0 0,1 1 0 0 0,-1-2 0 0 0,-1-1 0 0 0,-1 1 0 0 0,3-6 0 0 0,-4 0 0 0 0,0 9-1 0 0,-1 7 11 0 0,1 0-1 0 0,-1-1 0 0 0,0 0 0 0 0,0 1 1 0 0,0-1-1 0 0,-1-4 0 0 0,0-4-9 0 0,-1 1 11 0 0,1 7 32 0 0,-1-7-33 0 0,-2-2-10 0 0,1 1 0 0 0,0 0 0 0 0,1 0 0 0 0,-1-1 0 0 0,-1 1 0 0 0,-2-7 0 0 0,3 15 0 0 0,0 2 0 0 0,-4-7 4 0 0,1 2-10 0 0,-8-4 62 0 0,5 3-50 0 0,0 0-1 0 0,-18-8-6 0 0,18 8 1 0 0,2 0 0 0 0,-1 0 0 0 0,-1-1 0 0 0,1 0 0 0 0,0 0 0 0 0,1 0 0 0 0,-13-7 0 0 0,3 4 0 0 0,-18-12 0 0 0,11 3 0 0 0,13 9 0 0 0,-3 3 0 0 0,7 4 0 0 0,4 3 2 0 0,-15-5 50 0 0,-4 0 22 0 0,18 7-56 0 0,-14-6 28 0 0,9 1-46 0 0,-2 1 0 0 0,-1-1 0 0 0,10 4 0 0 0,-21-14 0 0 0,-2 2 0 0 0,16 8 0 0 0,1-1 0 0 0,1 2 13 0 0,1-1 0 0 0,-1 0-1 0 0,-6-7 1 0 0,13 11-10 0 0,-5-3 18 0 0,3 1 22 0 0,-3-5-33 0 0,-15-30 108 0 0,15 28-104 0 0,2 3-24 0 0,-1-7 91 0 0,2 10 80 0 0,1-1 1 0 0,0 0-1 0 0,0 1 0 0 0,0-1 1 0 0,1 1-1 0 0,-1-10 1 0 0,0-21-1303 0 0,-1 22 1125 0 0,-1 0 16 0 0,1 2 0 0 0,2-1 0 0 0,0 1 0 0 0,-2 0 0 0 0,0-1 0 0 0,1 0 0 0 0,0 1 0 0 0,1 0 0 0 0,-1-2 0 0 0,-1 1 0 0 0,2-1 0 0 0,0 0 0 0 0,0 1 0 0 0,-1 0 0 0 0,0 0 0 0 0,1 1 0 0 0,-2 0 0 0 0,0 0 0 0 0,0 0 0 0 0,-1 0 0 0 0,0-4 0 0 0,1 11 0 0 0,-6-8 0 0 0,-1 0 21 0 0,8 11-13 0 0,-18-22 38 0 0,11 14-3 0 0,0 1-33 0 0,-31-26 126 0 0,10 13 11 0 0,27 20-15 0 0,-10-2-48 0 0,7 2-31 0 0,-10 1 1 0 0,-3-1-44 0 0,-30 1 54 0 0,30-1-62 0 0,16 1-8 0 0,-20 8 93 0 0,7-3-44 0 0,1 1-22 0 0,0 1 22 0 0,-6 3-12 0 0,19-9-10 0 0,-17 12 1 0 0,6-4-22 0 0,-1 1 0 0 0,0-2 0 0 0,-5 4 11 0 0,16-9 7 0 0,-14 11 7 0 0,8-6-4 0 0,5-5 22 0 0,-5 6-22 0 0,-22 22 96 0 0,21-20-117 0 0,1 0 0 0 0,-2 0 0 0 0,2 1 0 0 0,0 0 0 0 0,0 2 0 0 0,0-1 0 0 0,1 0 11 0 0,1-1 32 0 0,-2 1-33 0 0,1-1-10 0 0,1 1 0 0 0,0 0 0 0 0,-3 2 8 0 0,7-15 11 0 0,-13 35 18 0 0,10-21-37 0 0,2-1 0 0 0,-3-1 0 0 0,1 1 0 0 0,-1 0 0 0 0,1-1 0 0 0,-1 0 11 0 0,-2-1 32 0 0,0 1-33 0 0,0-1-10 0 0,1 2 0 0 0,1-2 0 0 0,0 0 12 0 0,1-1 47 0 0,4-5-4 0 0,-2 5-45 0 0,0 1-23 0 0,2-9-56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0.334"/>
    </inkml:context>
    <inkml:brush xml:id="br0">
      <inkml:brushProperty name="width" value="0.05" units="cm"/>
      <inkml:brushProperty name="height" value="0.05" units="cm"/>
    </inkml:brush>
  </inkml:definitions>
  <inkml:trace contextRef="#ctx0" brushRef="#br0">199 142 4287 0 0,'0'0'5992'0'0,"-1"2"-5712"0"0,-5 4-8 0 0,4-5-33 0 0,0 1-14 0 0,-2 1-29 0 0,-7 3 309 0 0,1 2 0 0 0,-14 12 0 0 0,22-19-432 0 0,0 1-17 0 0,-1 0 0 0 0,1 0 0 0 0,0 0 0 0 0,0 0 0 0 0,-3 5 0 0 0,3-5 40 0 0,-9 6 264 0 0,4 0-286 0 0,-29 35 148 0 0,34-41-209 0 0,-12 17 241 0 0,10-15-207 0 0,2-3-31 0 0,1 1 0 0 0,-1 0 1 0 0,1 0-1 0 0,0-1 0 0 0,0 1 1 0 0,-1 0-1 0 0,1 0 0 0 0,1 0 0 0 0,-1 1 1 0 0,0-1-1 0 0,0 0 0 0 0,0 4 1 0 0,-22 57 415 0 0,22-59-366 0 0,-1 8 1 0 0,1 3-43 0 0,-1-2 19 0 0,2 0-33 0 0,0 1-10 0 0,3 2 11 0 0,0-3 42 0 0,-1-8 1 0 0,2 8-32 0 0,13 42 156 0 0,-14-44-156 0 0,-2-7 40 0 0,3 4 14 0 0,9 20 54 0 0,-12-24-76 0 0,2 14-50 0 0,0-15 5 0 0,7 32 148 0 0,10 38 75 0 0,-19-68-232 0 0,-1-3 2 0 0,1 1-1 0 0,0-1 0 0 0,-1 0 0 0 0,1 0 0 0 0,0 0 0 0 0,0 0 0 0 0,0 0 0 0 0,0 0 0 0 0,3 3 0 0 0,-1 0 12 0 0,8 19 27 0 0,-6-12-29 0 0,2 0 32 0 0,-1-3-22 0 0,20 27 150 0 0,1 2-97 0 0,-18-27-74 0 0,7 5 26 0 0,-16-15-20 0 0,24 30 90 0 0,-15-21-85 0 0,-5-6 32 0 0,6 7-22 0 0,3 0 22 0 0,7 6-34 0 0,-19-17-10 0 0,23 15 67 0 0,-9-5-66 0 0,-1-4 11 0 0,-8-4 32 0 0,8 4-33 0 0,0 0 1 0 0,-9-3 32 0 0,8 5-33 0 0,3 2-10 0 0,-2 0 0 0 0,0 0 0 0 0,1 0 0 0 0,1-1 11 0 0,1-2 32 0 0,0 1-22 0 0,-3 0 22 0 0,1 0-33 0 0,-2 0-10 0 0,1 2 0 0 0,-1-1 0 0 0,2 3 28 0 0,19 9 8 0 0,-23-15-25 0 0,-7-3 32 0 0,5 4-33 0 0,3 1-10 0 0,-1 0 0 0 0,0 1 0 0 0,33 24 0 0 0,-33-23 0 0 0,-9-9 0 0 0,13 12 0 0 0,-1 3 0 0 0,28 22 64 0 0,-38-33-64 0 0,14 10 0 0 0,3 0 0 0 0,12 7 0 0 0,-22-13 0 0 0,2-1 0 0 0,0 1 0 0 0,-1 0 0 0 0,-1 2 0 0 0,0 0 0 0 0,0-1 0 0 0,0 1 0 0 0,0 1 0 0 0,0 0 0 0 0,0-1 0 0 0,1 0 0 0 0,1 0 0 0 0,-2 3 0 0 0,2-1 0 0 0,1 0 0 0 0,1-2 0 0 0,-3 0 0 0 0,0 0 0 0 0,9 8-13 0 0,-15-9 450 0 0,1 0 54 0 0,-5-8 28 0 0,0 1-131 0 0,5 7-582 0 0,-5-8-255 0 0,-1 1-51 0 0,1 1 329 0 0,13 20-265 0 0,-5-11 436 0 0,0 2 0 0 0,-1 1 0 0 0,-2 0 0 0 0,3 5-3 0 0,-10-21 2 0 0,10 41 59 0 0,-4-10-48 0 0,0 0-10 0 0,-1 12 0 0 0,-2-25 0 0 0,-1-12 0 0 0,8 16 0 0 0,-5-8 0 0 0,1 0 0 0 0,-2-7 0 0 0,-1-3 0 0 0,16 28 0 0 0,4 5 0 0 0,-16-23 0 0 0,4 8 0 0 0,-10-20 0 0 0,7 18 0 0 0,3 7 0 0 0,-6-13 0 0 0,3 7 0 0 0,-8-21 0 0 0,16 36 0 0 0,-3-9 0 0 0,-8-12 0 0 0,2-1 0 0 0,-1-1 0 0 0,-1 1 0 0 0,1-1 0 0 0,-1 0 0 0 0,-1 2 0 0 0,1-1 0 0 0,-1 1 0 0 0,-1-1 0 0 0,3 5-3 0 0,-5-6 40 0 0,0-3-7 0 0,-1 3-30 0 0,0 2 0 0 0,0 0 0 0 0,0 0 0 0 0,0 0 0 0 0,0 6-3 0 0,0-21 3 0 0,-2 39 67 0 0,1-25-67 0 0,1 1 0 0 0,2 0 0 0 0,-1-1 0 0 0,-2 1 0 0 0,2-1 0 0 0,-1 1 0 0 0,0-1 0 0 0,0 1 0 0 0,0-1 0 0 0,0 0 0 0 0,1 0 0 0 0,0 1 0 0 0,0 0 0 0 0,0 0 0 0 0,-1 0 0 0 0,-2 58 0 0 0,2-59 0 0 0,2 7 0 0 0,-5 2 0 0 0,2-12 0 0 0,-3 11 0 0 0,4-18 0 0 0,0 17 0 0 0,1-6 0 0 0,2-1 0 0 0,1 1 0 0 0,5 9 0 0 0,-6-20 0 0 0,5 8 0 0 0,1-1 0 0 0,0-1 0 0 0,1-2-10 0 0,27 19-44 0 0,-19-12 54 0 0,-15-13 0 0 0,14 6 0 0 0,-12-6 0 0 0,14 9 0 0 0,-8-3 0 0 0,3 3 0 0 0,0-3 0 0 0,15 8 0 0 0,-16-9 0 0 0,-1-2 0 0 0,-1 0 0 0 0,3-1 0 0 0,3-2 0 0 0,-1 2 0 0 0,0 0 0 0 0,1 1 0 0 0,-1 0 0 0 0,-2 0 11 0 0,-9-4 32 0 0,11 3-33 0 0,3 2-10 0 0,0 0 0 0 0,-2-3 0 0 0,0-1 0 0 0,8 1-2 0 0,-24-3 3 0 0,24-5 64 0 0,-6 2-65 0 0,-1 1 0 0 0,-2 0 0 0 0,1-1 0 0 0,-1-1 0 0 0,0 2 0 0 0,-1 0 0 0 0,1 0 0 0 0,5-3 27 0 0,-19 5-5 0 0,19-7-7 0 0,-9 1-15 0 0,0-2 0 0 0,-1 0 0 0 0,1 0 0 0 0,-3-2 0 0 0,-1-1 0 0 0,17-22 0 0 0,-22 29 0 0 0,10-16 0 0 0,15-32-72 0 0,-6 19 72 0 0,7-9 0 0 0,-27 39-1 0 0,14-17-57 0 0,-7 10 53 0 0,15-21 5 0 0,-21 27 0 0 0,11-16 0 0 0,-8 8 0 0 0,3-6 0 0 0,-6 15 0 0 0,11-25 0 0 0,-7 13 0 0 0,3-3 0 0 0,-5 14 0 0 0,1 0 0 0 0,8-26 0 0 0,-1-10 0 0 0,-11 35 0 0 0,4-17 0 0 0,4-15 0 0 0,-3 13 0 0 0,-3 1 11 0 0,-3 10 32 0 0,1-5-30 0 0,-2 13-15 0 0,0-21 1 0 0,0 15 1 0 0,-2-2 0 0 0,0 0 0 0 0,0 0 2 0 0,-5-16 47 0 0,0 4-36 0 0,-2-15-13 0 0,7 31 0 0 0,2 5 0 0 0,-1 1 0 0 0,0-1 0 0 0,0 0 0 0 0,-1 0 0 0 0,-2-5 0 0 0,4 9 0 0 0,-12-26 16 0 0,-2 5 32 0 0,-41-55 16 0 0,-30-39-64 0 0,84 113 3 0 0,-1-1 0 0 0,0 0 0 0 0,0 1 1 0 0,0-1-1 0 0,0 1 0 0 0,0 0 0 0 0,0 0 0 0 0,-1 0 0 0 0,1 0 0 0 0,-1 0 0 0 0,1 0 0 0 0,-1 0 0 0 0,-3-1 0 0 0,-25-16 18 0 0,24 14-17 0 0,-20-9 15 0 0,12 8 12 0 0,12 4-30 0 0,-1 1 0 0 0,1-1 0 0 0,0 0 0 0 0,-1 0 0 0 0,1 0 1 0 0,0 0-1 0 0,0-1 0 0 0,-3-3 0 0 0,-4-3-1 0 0,5 5 0 0 0,-1-1 0 0 0,1 0 0 0 0,-9-10 0 0 0,13 13 0 0 0,-15-13 0 0 0,10 8 0 0 0,3 3 0 0 0,0 1 0 0 0,-1 0 0 0 0,1-1 0 0 0,-1 1 0 0 0,1 1 0 0 0,-1-1 0 0 0,0 0 0 0 0,0 1 0 0 0,-7-3 0 0 0,-20-8 0 0 0,21 9 0 0 0,0-1 0 0 0,0 1 0 0 0,1-2 0 0 0,-13-8 0 0 0,19 13 0 0 0,2 1 0 0 0,1 0 0 0 0,-1-1 0 0 0,0 1 0 0 0,0-1 0 0 0,0 1 0 0 0,1 0 0 0 0,-1-1 0 0 0,0 1 0 0 0,0-1 0 0 0,1 0 0 0 0,-1 1 0 0 0,1-1 0 0 0,-1 1 0 0 0,0-1 0 0 0,1 0 0 0 0,-1 0 0 0 0,0-1 0 0 0,-13-17 0 0 0,3 1 0 0 0,7 11 0 0 0,-10-17 0 0 0,-10-31 64 0 0,13 33-64 0 0,9 19 0 0 0,-1-4 0 0 0,0 1 0 0 0,0-1 0 0 0,-2-10 0 0 0,-1-5 0 0 0,5 17 0 0 0,1 0 0 0 0,-1 0 0 0 0,0 0 0 0 0,0 0 0 0 0,-4-8 0 0 0,-2-14 0 0 0,2 9 0 0 0,5 17 0 0 0,-16-28 0 0 0,-1-7 0 0 0,-7-13 0 0 0,12 22 0 0 0,6 15 0 0 0,-2 0 0 0 0,-1 1 11 0 0,-3-4 41 0 0,9 12-51 0 0,-14-9-1 0 0,-7-5 64 0 0,10 8-64 0 0,-6-5 0 0 0,4-1 0 0 0,13 12 0 0 0,-4-1 0 0 0,-4-2 0 0 0,4 3 0 0 0,4 2 0 0 0,1 0 0 0 0,0 0 0 0 0,0 0 0 0 0,-1-1 0 0 0,1 1 0 0 0,0-1 0 0 0,0 0 0 0 0,0 1 0 0 0,0-1 0 0 0,-2-3 0 0 0,-1-2 0 0 0,-17-13 0 0 0,1 3 0 0 0,-13-4 0 0 0,28 16 5 0 0,0 1 2 0 0,0 0 0 0 0,0-1 0 0 0,1 0 0 0 0,0 0 0 0 0,0 0 0 0 0,-7-9 0 0 0,-4-5 67 0 0,12 12-74 0 0,2 4 0 0 0,0-1 0 0 0,0 1 0 0 0,0 0 0 0 0,-1 0 0 0 0,1 0 0 0 0,-1 0 0 0 0,-4-4 0 0 0,-2-6 0 0 0,6 9 0 0 0,0 0 0 0 0,0 1 0 0 0,0-1 0 0 0,0 1 0 0 0,-6-6 0 0 0,5 7-2 0 0,-9-11 15 0 0,0-5 40 0 0,10 14-53 0 0,-17-16 0 0 0,-13-5 0 0 0,-9-3 0 0 0,10 5 0 0 0,29 21 0 0 0,2 2 0 0 0,0-1 0 0 0,0 1 0 0 0,0-1 0 0 0,0 0 0 0 0,0 1 0 0 0,0-1 0 0 0,0 0 0 0 0,0 0 0 0 0,0 0 0 0 0,1 0 0 0 0,-1 1 0 0 0,0-1 0 0 0,1 0 0 0 0,-1-2 0 0 0,-9-8 0 0 0,10 10 0 0 0,-1 0 0 0 0,0 0 0 0 0,1 1 0 0 0,-1-1 0 0 0,1 0 0 0 0,-1 0 0 0 0,1 0 0 0 0,-1 0 0 0 0,1 0 0 0 0,0 0 0 0 0,-1 0 0 0 0,1-1 0 0 0,-5-12 0 0 0,-11-28 0 0 0,13 35 0 0 0,-4-33 0 0 0,6 21-41 0 0,1-9 18 0 0,0 4 23 0 0,-5-12 0 0 0,-1-1 0 0 0,2 25 0 0 0,1-1 0 0 0,1 2 0 0 0,0-2 0 0 0,-1 0 0 0 0,0 1 0 0 0,-1-5 0 0 0,3 15 0 0 0,-15-23 0 0 0,10 14 0 0 0,1 0 0 0 0,0-1 0 0 0,-2-4 0 0 0,6 15 0 0 0,-18-24 0 0 0,-20-23 0 0 0,30 37 0 0 0,2 1 0 0 0,1 0 0 0 0,-1-2 0 0 0,-2-1 0 0 0,0 2 0 0 0,1 0 0 0 0,0 0 0 0 0,-1 0 0 0 0,-1 0 0 0 0,1 1 0 0 0,1 0 0 0 0,-2 1 0 0 0,-1 2 0 0 0,0 0 0 0 0,-1-1 0 0 0,2 1 0 0 0,1-1 0 0 0,1 0 0 0 0,0 0 0 0 0,0 1 0 0 0,2-3 0 0 0,1 0 0 0 0,0 1 0 0 0,-1 0 0 0 0,0 0 0 0 0,0-2 0 0 0,0 2 0 0 0,-1-5 0 0 0,-1 2 0 0 0,7 11 0 0 0,-7-6 0 0 0,0 0 0 0 0,-2 1 0 0 0,2 2 0 0 0,0-2 0 0 0,-2-2 0 0 0,-1 0 0 0 0,-2 0 0 0 0,5 2 0 0 0,-1 0 0 0 0,2-1 0 0 0,2-1 0 0 0,0-1 0 0 0,1 0 0 0 0,0 0 0 0 0,1-3 0 0 0,-3-3-31 0 0,3 1-2 0 0,3 13 33 0 0,-1 1-1 0 0,1-1 0 0 0,0 1 0 0 0,-1-1 0 0 0,1 0 0 0 0,0 1 0 0 0,0-1-1 0 0,0 0 1 0 0,0 1 0 0 0,0-1 0 0 0,0 0 0 0 0,0 1 0 0 0,0-1 0 0 0,0 0 0 0 0,0 1 0 0 0,0-1-1 0 0,0 1 1 0 0,0-1 0 0 0,0 0 0 0 0,1 1 0 0 0,-1-2 0 0 0,-1-3-29 0 0,-3-3 19 0 0,-2 2 1 0 0,3 4-33 0 0,-5-1 32 0 0,-3 2 1 0 0,0 2-33 0 0,-1 2 32 0 0,-2 1 7 0 0,10-3 12 0 0,-15 8-76 0 0,15-8 68 0 0,4-1 0 0 0,-29 18 0 0 0,-6 1 11 0 0,31-17 3 0 0,-26 18 25 0 0,17-11-39 0 0,1 0 0 0 0,2-1 0 0 0,-2-1 0 0 0,-4 2 0 0 0,15-9-3 0 0,-18 8 70 0 0,8-5-55 0 0,7-1 36 0 0,-7 4-25 0 0,0-1 20 0 0,-2 2-33 0 0,1 1-10 0 0,1-2 0 0 0,0 3 0 0 0,2-1 11 0 0,5-5 32 0 0,-5 3-22 0 0,5-4 22 0 0,-8 3-33 0 0,-1 4-10 0 0,0 2 0 0 0,2 3 0 0 0,3-1-13 0 0,4-1-88 0 0,4-11 54 0 0,0 0 0 0 0,-1-1 1 0 0,1 1-1 0 0,0 0 1 0 0,0 0-1 0 0,0-1 0 0 0,0 1 1 0 0,0 0-1 0 0,0 0 1 0 0,0-1-1 0 0,0 1 1 0 0,1 0-1 0 0,-1 0 0 0 0,0-1 1 0 0,0 1-1 0 0,1 0 1 0 0,-1-1-1 0 0,0 1 1 0 0,1 1-1 0 0,1 1-1017 0 0,3 6-4882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6.478"/>
    </inkml:context>
    <inkml:brush xml:id="br0">
      <inkml:brushProperty name="width" value="0.05" units="cm"/>
      <inkml:brushProperty name="height" value="0.05" units="cm"/>
    </inkml:brush>
  </inkml:definitions>
  <inkml:trace contextRef="#ctx0" brushRef="#br0">2 165 2759 0 0,'0'0'5832'0'0,"-1"-2"-5385"0"0,1 1-359 0 0,0 0 1 0 0,-1 0-1 0 0,1 0 1 0 0,0 0-1 0 0,0 0 1 0 0,0 0-1 0 0,0 0 0 0 0,0 0 1 0 0,1 0-1 0 0,-1 0 1 0 0,0 0-1 0 0,0 0 1 0 0,1 0-1 0 0,-1 0 0 0 0,0 0 1 0 0,1 1-1 0 0,-1-1 1 0 0,1 0-1 0 0,-1 0 1 0 0,1 0-1 0 0,0 0 0 0 0,-1 1 1 0 0,1-1-1 0 0,0 0 1 0 0,0 1-1 0 0,-1-1 1 0 0,2-1-1 0 0,0 1 169 0 0,0 0-29 0 0,9-6-42 0 0,1 1 0 0 0,1 1-1 0 0,-1 0 1 0 0,1 1 0 0 0,0 0 0 0 0,21-3-1 0 0,16-5 139 0 0,-6 1-270 0 0,35-6-44 0 0,-63 13-10 0 0,54-10 0 0 0,-39 8-2 0 0,-9-2 15 0 0,-19 7-8 0 0,-1 0 1 0 0,1 0-1 0 0,0 0 1 0 0,-1 1-1 0 0,1-1 1 0 0,-1 1-1 0 0,1-1 1 0 0,3 1-1 0 0,23-3 83 0 0,-14 1-24 0 0,41-3 198 0 0,8 2-90 0 0,-34 1-165 0 0,-12 0 54 0 0,0 1 1 0 0,28 2 0 0 0,191 20 532 0 0,-86-1-246 0 0,-138-18-295 0 0,-5-1-11 0 0,14 5-2 0 0,-15-4-23 0 0,31 4 19 0 0,6-1-36 0 0,2 4 11 0 0,17 4 102 0 0,0 1 129 0 0,14-6-63 0 0,67 8 20 0 0,-42-2-33 0 0,185-1-1 0 0,-251-13-114 0 0,-6-1-29 0 0,1 2 0 0 0,32 5 0 0 0,14-1-23 0 0,-43-3 56 0 0,190-5-41 0 0,-193 1-7 0 0,118-5 110 0 0,-119 7-117 0 0,1 1 0 0 0,303-24 167 0 0,-332 23-214 0 0,10-2 47 0 0,38 0 0 0 0,-4 1 2 0 0,65 2 71 0 0,-20 10 124 0 0,-88-10-178 0 0,1-1 0 0 0,-1 0 0 0 0,1 1 0 0 0,-1-1-1 0 0,1 0 1 0 0,4-1 0 0 0,-5 1-9 0 0,0 0 0 0 0,0 0 0 0 0,0 0 0 0 0,0 0-1 0 0,0 0 1 0 0,0 1 0 0 0,5 1 0 0 0,1-1 27 0 0,-1 0 1 0 0,0 0-1 0 0,17-1 1 0 0,-1 0 29 0 0,41-4 63 0 0,-35 4-56 0 0,-20 0-46 0 0,0 0 0 0 0,0 1-1 0 0,0 0 1 0 0,9 2 0 0 0,-10-1 25 0 0,30 8 1 0 0,-16-4-42 0 0,-22-5-17 0 0,37 18 62 0 0,-22-11-47 0 0,-1 1 1 0 0,-2 1 42 0 0,1-2 1 0 0,1 0-44 0 0,-1-1-10 0 0,1 1 0 0 0,6 2 0 0 0,-19-8 0 0 0,21 3 0 0 0,7 3 54 0 0,-25-6-42 0 0,20 1-14 0 0,5 1 2 0 0,-25-3 0 0 0,20 0 0 0 0,33 1 54 0 0,-14-2-44 0 0,-32 0 10 0 0,-1 0 1 0 0,1-1-1 0 0,-1 0 0 0 0,14-3 0 0 0,13-3 7 0 0,-1 2-27 0 0,44-10 0 0 0,61-15 11 0 0,2 8 44 0 0,-44 9-57 0 0,-84 10 2 0 0,5-1 0 0 0,0 2 0 0 0,42 0 0 0 0,-48 2 0 0 0,46 0 0 0 0,-34-1 0 0 0,-14 2 0 0 0,7 0 0 0 0,25-4 0 0 0,19-3 0 0 0,-33 3 0 0 0,16-1 0 0 0,-1 0 54 0 0,-14 1-44 0 0,-27 2-10 0 0,22 0 0 0 0,51-1 0 0 0,-34-3 0 0 0,84-10 0 0 0,-101 11 0 0 0,-10 3 0 0 0,14 1 0 0 0,0 1 0 0 0,25-1 0 0 0,-28 0 0 0 0,17 0 0 0 0,-14-1 0 0 0,0 0 0 0 0,0 0 0 0 0,13-3 0 0 0,-15 3 0 0 0,0 0 0 0 0,-13 1 11 0 0,-1 0 32 0 0,28-1-3 0 0,-12-1 48 0 0,15 0-142 0 0,-17 0 54 0 0,-13 0 0 0 0,-1 1 0 0 0,7 1 0 0 0,-17 1 0 0 0,31-3 0 0 0,-16 0 0 0 0,-17 1 0 0 0,1-1 0 0 0,28 2 0 0 0,26 2 0 0 0,-44-2 0 0 0,1 0 0 0 0,-2 0 0 0 0,1 0 0 0 0,1 0 0 0 0,-1 0 0 0 0,1-1 0 0 0,0 0 0 0 0,-1-1 0 0 0,1 2 0 0 0,-1-2 0 0 0,-1-1 0 0 0,8 0 0 0 0,-17 4 0 0 0,27-7 0 0 0,-1-1 60 0 0,-27 5-29 0 0,21-1 14 0 0,-10 1-45 0 0,1 0 0 0 0,-1 2 0 0 0,1 0 0 0 0,0 1 0 0 0,-1 1 0 0 0,1 1 0 0 0,-1 0 0 0 0,-8-2-70 0 0,0 1 0 0 0,-1-1 0 0 0,1 1 0 0 0,-1 0-1 0 0,10 6 1 0 0,-5-3-247 0 0,-6-2-566 0 0,8 6-256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02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139 4 1375 0 0,'0'0'136'0'0,"-16"3"-136"0"0,-1-6 352 0 0,1 1 48 0 0,1 2 16 0 0,1 0 0 0 0,-3-2-416 0 0,3 2 0 0 0,-1 0-96 0 0,1 0-1120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343"/>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3406 0 1375 0 0,'-417'20'2795'0'0,"8"-18"-2102"0"0,117-4-689 0 0,-135 0-473 0 0,-262 11 36 0 0,640-8 529 0 0,-314 8 730 0 0,-186 22-151 0 0,503-28-639 0 0,11-1-65 0 0,1 1 0 0 0,-59 14-1 0 0,91-17-81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37.40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3742 887 2127 0 0,'548'17'159'0'0,"10"0"-46"0"0,582-4 2170 0 0,414-15 1362 0 0,-951 15-3643 0 0,-403-7-116 0 0,563 35 22 0 0,-478-23 28 0 0,-81 2 51 0 0,17 0 14 0 0,-207-20-11 0 0,-45-7-332 0 0,-318-33-49 0 0,162 22 313 0 0,-84-5 67 0 0,52 6 11 0 0,-610-45-427 0 0,409 35-10 0 0,-499-39-163 0 0,607 42 671 0 0,-284-18 750 0 0,335 27-185 0 0,-287-11 434 0 0,370 22-853 0 0,-217-1 70 0 0,374 5-282 0 0,2 0-10 0 0,1 1 0 0 0,-1 1 0 0 0,-28 7 0 0 0,44-9-122 0 0,15 9-334 0 0,1-4 368 0 0,-1-1 0 0 0,1 0 0 0 0,0-1 0 0 0,1 0 0 0 0,-1-1 0 0 0,23 1 0 0 0,-11-1 21 0 0,450 16 43 0 0,-333-16 26 0 0,814 2 553 0 0,-152-3 84 0 0,-374 4-530 0 0,1421 29 592 0 0,-939 13-506 0 0,-522-5-134 0 0,-369-38-158 0 0,-10-2-165 0 0,-21-5 122 0 0,-186-35 432 0 0,-3 15 117 0 0,77 10-243 0 0,-1727-149 1575 0 0,1607 148-1736 0 0,-310-12 0 0 0,283 18 24 0 0,-111-2 16 0 0,-441-3-40 0 0,24 18 0 0 0,561-4 0 0 0,-118 4 0 0 0,-181 23 0 0 0,142 4 0 0 0,155-10 0 0 0,144-15-129 0 0,-221 26-2110 0 0,361-24-2027 0 0,60-7 3394 0 0,122-11-1 0 0,-142 3 708 0 0,891-41 3061 0 0,382 13 856 0 0,-854 31-2999 0 0,-246 2-490 0 0,537-1 329 0 0,-31 15-368 0 0,-373-3-176 0 0,604 19-89 0 0,-937-27 22 0 0,578 26-201 0 0,330 19-348 0 0,-797-33 494 0 0,142 5-116 0 0,-295-19 205 0 0,-33-11 180 0 0,-15-2-133 0 0,0 2 0 0 0,-1 1 0 0 0,-46-8 0 0 0,57 14-56 0 0,-474-63-6 0 0,324 50 0 0 0,-246-19-47 0 0,96 10 14 0 0,-541-27 25 0 0,827 51 6 0 0,-633-30-52 0 0,257 19 92 0 0,123 6 3 0 0,-412-15 32 0 0,-186 8-134 0 0,382 10 34 0 0,-3 6 27 0 0,165 1 0 0 0,13 0 25 0 0,-105 0 14 0 0,-58 0 1 0 0,134 1-16 0 0,-66 19-497 0 0,370-19 416 0 0,50-4 128 0 0,-17 2-813 0 0,31 1-266 0 0,123-2-358 0 0,-56-3 1301 0 0,420-12 441 0 0,-179-3 204 0 0,189-12 327 0 0,838-45 641 0 0,-1193 67-1487 0 0,388-9 41 0 0,-249 9-76 0 0,1083-4-508 0 0,-1061 22-82 0 0,-273-8 364 0 0,53 11 0 0 0,-89-13 118 0 0,-7 0-80 0 0,-7 0 111 0 0,-1 1 1 0 0,0-1 0 0 0,0-1-1 0 0,0 0 1 0 0,-13-2 0 0 0,-13 1-14 0 0,-970-6 360 0 0,355 4 226 0 0,216 2-284 0 0,-414 13-238 0 0,280-2 0 0 0,-643 21 61 0 0,1033-25-58 0 0,-213 12 16 0 0,-1 1 16 0 0,-29-1 14 0 0,-48 1 36 0 0,-35 19-9 0 0,429-22-161 0 0,95-10-888 0 0,11-3 568 0 0,1-2 0 0 0,-1 0 0 0 0,1-2 0 0 0,33-5 0 0 0,-3 1 8 0 0,-18 2 174 0 0,672-52-1594 0 0,-402 29 2051 0 0,-58 6 547 0 0,164-13 3124 0 0,-428 28-3639 0 0,4 1-197 0 0,-10-1 69 0 0,0 1 0 0 0,-1 0 0 0 0,1 1 0 0 0,-1 1 0 0 0,0 1 0 0 0,-23 0 1 0 0,-13-1-89 0 0,-267-11 62 0 0,166 10 16 0 0,-198 9 407 0 0,157 0-304 0 0,47 0-188 0 0,0 6 0 0 0,2 6 0 0 0,-171 44 0 0 0,304-58-206 0 0,0 0-1 0 0,-23 9 1 0 0,34-11-71 0 0,2-2 169 0 0,1 1 0 0 0,-1 0 1 0 0,1 0-1 0 0,0 0 0 0 0,-1 0 1 0 0,1-1-1 0 0,0 1 1 0 0,0 0-1 0 0,-1-1 0 0 0,1 1 1 0 0,1 0-1 0 0,1 1-77 0 0,1 1 41 0 0,1 0-1 0 0,0 0 0 0 0,0-1 0 0 0,0 1 0 0 0,0-1 1 0 0,0 0-1 0 0,0-1 0 0 0,1 1 0 0 0,-1-1 0 0 0,1 0 1 0 0,-1-1-1 0 0,7 1 0 0 0,10-1-190 0 0,38-3-1 0 0,-46 1 179 0 0,110-11-217 0 0,119-8 348 0 0,23-6-17 0 0,-2-21 0 0 0,-102 12 408 0 0,-147 30 594 0 0,-15 5-668 0 0,0-1-285 0 0,0 1 0 0 0,-1-1 0 0 0,1 1 0 0 0,-1-1 0 0 0,0 1 0 0 0,1-1-1 0 0,-1 1 1 0 0,0-1 0 0 0,0 1 0 0 0,0 0 0 0 0,0 0 0 0 0,0-1 0 0 0,0 1 0 0 0,0 0-1 0 0,0 0 1 0 0,-1 0 0 0 0,1 0 0 0 0,0 0 0 0 0,-1 0 0 0 0,1 1 0 0 0,0-1 0 0 0,-1 0 0 0 0,1 1-1 0 0,-4-2 1 0 0,-4-1 147 0 0,0 0 1 0 0,-18-3-1 0 0,-14 2-159 0 0,0 1-1 0 0,-52 4 1 0 0,35-1-43 0 0,-147 3-58 0 0,-61 0-3 0 0,33 9 29 0 0,144-5 1 0 0,-96-4 0 0 0,176-4-1010 0 0,21 2 692 0 0,24 0 53 0 0,279-22-306 0 0,47-6 607 0 0,-160 14 14 0 0,-165 9 619 0 0,-49-7 60 0 0,7 8-583 0 0,0 1-1 0 0,0-1 1 0 0,0 1-1 0 0,0 0 1 0 0,-1 0-1 0 0,-9-2 1 0 0,-37-3 185 0 0,33 5-222 0 0,-396-20 326 0 0,398 22-375 0 0,-375 11 171 0 0,232-4-172 0 0,-51 6-53 0 0,181-13-101 0 0,28 0 40 0 0,24 3-1238 0 0,-4-1 1025 0 0,1-1-1 0 0,23-2 0 0 0,61-9-18 0 0,-51 4 311 0 0,485-71 1 0 0,-508 71 23 0 0,-27 5 132 0 0,-18-5 70 0 0,2 0-144 0 0,-21 0 7 0 0,-2 1-1 0 0,1 2 0 0 0,-57 3 0 0 0,47 1-73 0 0,-57 1 98 0 0,-1 6 1 0 0,1 3-1 0 0,0 5 0 0 0,-106 32 0 0 0,144-33-100 0 0,35-9 0 0 0,1 2 0 0 0,-35 13 0 0 0,60-20 0 0 0,0 1 0 0 0,0 0 0 0 0,0 1 0 0 0,0-1 0 0 0,0 1 0 0 0,0-1 0 0 0,1 1 0 0 0,-1 0 0 0 0,1 0 0 0 0,0 1 0 0 0,0-1 0 0 0,0 1 0 0 0,-3 4 0 0 0,2 5 0 0 0,4-10 0 0 0,0 0 0 0 0,0-1 0 0 0,1 1 0 0 0,-1-1-1 0 0,1 1 1 0 0,0-1 0 0 0,0 1 0 0 0,0-1 0 0 0,0 0-1 0 0,0 1 1 0 0,0-1 0 0 0,1 0 0 0 0,-1 0 0 0 0,1 0-1 0 0,0 0 1 0 0,3 4 0 0 0,2 0 4 0 0,0 0 0 0 0,0 0 0 0 0,13 6 1 0 0,1 0 37 0 0,1-1 1 0 0,0-1-1 0 0,0-1 1 0 0,38 10 0 0 0,98 12 126 0 0,-119-24-170 0 0,256 23 105 0 0,3-25-80 0 0,-145-4 24 0 0,60-2-43 0 0,55-8 17 0 0,156-3 20 0 0,-148 4-42 0 0,128 0 0 0 0,-174 9 0 0 0,127 2 0 0 0,-222 8 0 0 0,157 32 0 0 0,-222-29 0 0 0,-69-14-1 0 0,0 1 0 0 0,0-1 0 0 0,0 0 0 0 0,0 0 0 0 0,0 1 0 0 0,0-1 0 0 0,0 1 0 0 0,0-1 0 0 0,0 1 0 0 0,0-1 0 0 0,0 1 0 0 0,0-1 0 0 0,1 3 0 0 0,-2-3-1 0 0,0 1-1 0 0,0-1 1 0 0,0 1 0 0 0,0-1 0 0 0,0 1 0 0 0,0 0 0 0 0,0-1 0 0 0,0 1-1 0 0,0-1 1 0 0,-1 1 0 0 0,1-1 0 0 0,0 1 0 0 0,0-1 0 0 0,-1 1 0 0 0,1-1 0 0 0,0 1-1 0 0,0-1 1 0 0,-1 1 0 0 0,1-1 0 0 0,-1 0 0 0 0,1 1 0 0 0,0-1 0 0 0,-1 1-1 0 0,1-1 1 0 0,-1 0 0 0 0,1 1 0 0 0,-1-1 0 0 0,0 0 0 0 0,-19 11-20 0 0,-1-5 25 0 0,-1 0-1 0 0,0-2 1 0 0,0 0 0 0 0,0-1 0 0 0,-26-1 0 0 0,17 0 5 0 0,-231 20 129 0 0,-96 7 55 0 0,-144 5 104 0 0,153-10-144 0 0,-980 138-264 0 0,1265-152-54 0 0,-99 22-692 0 0,152-28 602 0 0,9-3-32 0 0,62 2-896 0 0,-4-3 912 0 0,78-10 1 0 0,115-29-682 0 0,-112 16 753 0 0,203-35 537 0 0,269-37 616 0 0,-139 24 229 0 0,-458 68-1162 0 0,-12 3-20 0 0,0 0 1 0 0,0-1-1 0 0,0 1 0 0 0,0 0 0 0 0,0 0 1 0 0,0 0-1 0 0,0 0 0 0 0,0 0 0 0 0,0 0 1 0 0,0 0-1 0 0,0 0 0 0 0,0 0 0 0 0,0 0 1 0 0,0 0-1 0 0,0 0 0 0 0,0 0 0 0 0,0-1 1 0 0,1 1-1 0 0,-1 0 0 0 0,0 0 0 0 0,0 0 1 0 0,0 0-1 0 0,0 0 0 0 0,0 0 1 0 0,0 0-1 0 0,0 0 0 0 0,0 0 0 0 0,0 0 1 0 0,-1 0-1 0 0,1-1 0 0 0,0 1 0 0 0,0 0 1 0 0,0 0-1 0 0,0 0 0 0 0,0 0 0 0 0,0 0 1 0 0,0 0-1 0 0,0 0 0 0 0,0 0 0 0 0,0 0 1 0 0,0 0-1 0 0,0 0 0 0 0,0 0 0 0 0,0 0 1 0 0,0-1-1 0 0,0 1 0 0 0,0 0 1 0 0,0 0-1 0 0,-1 0 0 0 0,1 0 0 0 0,-8-3 21 0 0,-9-1-4 0 0,-1 1 0 0 0,0 1 0 0 0,0 1 0 0 0,0 0 0 0 0,-20 2 0 0 0,19 0-13 0 0,-436-5 117 0 0,116 0 14 0 0,132 2 172 0 0,-253 6 550 0 0,41 2-605 0 0,181 2-179 0 0,-7 2-47 0 0,242-10-173 0 0,22-4-125 0 0,-1 0 0 0 0,26-10 0 0 0,-18 6 96 0 0,59-16-8 0 0,0 4 0 0 0,102-10 0 0 0,205-30 202 0 0,-30 5 28 0 0,-123 28 264 0 0,-236 27-68 0 0,-6-1-132 0 0,-21-5 231 0 0,0 1 0 0 0,-43-4 0 0 0,-53 5-135 0 0,7 7-181 0 0,-169 28 0 0 0,86-6 32 0 0,-96 12 11 0 0,231-26-61 0 0,1 3 1 0 0,-102 37-1 0 0,156-49-30 0 0,-1 1-1 0 0,1-1 0 0 0,0 1 1 0 0,1 1-1 0 0,-1-1 1 0 0,0 1-1 0 0,1 0 0 0 0,0 0 1 0 0,0 0-1 0 0,0 1 1 0 0,0-1-1 0 0,1 1 0 0 0,-7 10 1 0 0,11-15 19 0 0,0 0 0 0 0,0 0 0 0 0,0 0-1 0 0,0 0 1 0 0,0 1 0 0 0,0-1 0 0 0,0 0 0 0 0,0 0 0 0 0,0 0 0 0 0,0 0 0 0 0,-1 0 0 0 0,1 1 0 0 0,0-1 0 0 0,0 0 0 0 0,0 0 0 0 0,0 0 0 0 0,0 0 0 0 0,0 0 0 0 0,0 1 0 0 0,0-1 0 0 0,1 0 0 0 0,-1 0 0 0 0,0 0 0 0 0,0 0 0 0 0,0 0 0 0 0,0 1 0 0 0,0-1 0 0 0,0 0 0 0 0,0 0 0 0 0,0 0-1 0 0,0 0 1 0 0,0 0 0 0 0,0 0 0 0 0,1 1 0 0 0,2 3-40 0 0,0 0 0 0 0,0 1-1 0 0,1-1 1 0 0,0-1 0 0 0,0 1-1 0 0,0 0 1 0 0,0-1 0 0 0,1 0-1 0 0,-1 0 1 0 0,1 0 0 0 0,0-1-1 0 0,0 0 1 0 0,9 4 0 0 0,10 1-193 0 0,41 9 1 0 0,-54-14 199 0 0,56 9 14 0 0,135 6 1 0 0,68-19 87 0 0,-265 1-63 0 0,615-24 165 0 0,-388 8 113 0 0,124-4 213 0 0,-240 17-332 0 0,133 1 78 0 0,-208 6-253 0 0,-39-3-34 0 0,-5 2 76 0 0,-25 5 31 0 0,0 0 1 0 0,0-2 0 0 0,-56 4-1 0 0,31-4-17 0 0,-459 57-31 0 0,258-29 148 0 0,-423 83 129 0 0,646-111-290 0 0,16-3-1 0 0,0 1 0 0 0,1 0-1 0 0,0 2 1 0 0,-1-1 0 0 0,1 2-1 0 0,-14 7 1 0 0,28-13-2 0 0,-1 0 0 0 0,1 0 0 0 0,0 0-1 0 0,0 0 1 0 0,0 1 0 0 0,0-1 0 0 0,0 0 0 0 0,0 0 0 0 0,-1 0 0 0 0,1 1-1 0 0,0-1 1 0 0,0 0 0 0 0,0 0 0 0 0,0 0 0 0 0,0 1 0 0 0,0-1-1 0 0,0 0 1 0 0,0 0 0 0 0,0 0 0 0 0,0 1 0 0 0,0-1 0 0 0,0 0 0 0 0,0 0-1 0 0,0 1 1 0 0,0-1 0 0 0,0 0 0 0 0,0 0 0 0 0,1 0 0 0 0,-1 1 0 0 0,0-1-1 0 0,0 0 1 0 0,0 0 0 0 0,0 0 0 0 0,0 0 0 0 0,0 1 0 0 0,1-1 0 0 0,-1 0-1 0 0,0 0 1 0 0,5 6-47 0 0,-2-3 25 0 0,0-1 0 0 0,1 0 0 0 0,-1 0 0 0 0,1 0 0 0 0,-1 0 0 0 0,1-1 0 0 0,-1 1 0 0 0,1-1 0 0 0,6 1-1 0 0,37 6-216 0 0,-41-8 213 0 0,66 6-210 0 0,86-4-1 0 0,75-16 312 0 0,-151 8-105 0 0,422-33 35 0 0,333-19 0 0 0,-467 55 118 0 0,-367 4-108 0 0,-13 1-9 0 0,-17 2-2 0 0,-335 29 1 0 0,49-4-9 0 0,21-3 128 0 0,79-5 61 0 0,-273 32 88 0 0,356-36-257 0 0,-164 24-8 0 0,4 16 111 0 0,266-51-172 0 0,1 1 0 0 0,0 1 0 0 0,0 1 0 0 0,-26 14 0 0 0,49-22 43 0 0,-1-1-1 0 0,1 0 1 0 0,0 0 0 0 0,-1 1-1 0 0,1-1 1 0 0,0 0-1 0 0,0 1 1 0 0,-1-1-1 0 0,1 0 1 0 0,0 1-1 0 0,-1-1 1 0 0,1 0 0 0 0,0 1-1 0 0,0-1 1 0 0,0 1-1 0 0,0-1 1 0 0,-1 0-1 0 0,1 1 1 0 0,0-1-1 0 0,0 1 1 0 0,0-1 0 0 0,0 1-1 0 0,0-1 1 0 0,0 0-1 0 0,0 1 1 0 0,0-1-1 0 0,0 1 1 0 0,0-1-1 0 0,0 1 1 0 0,0-1 0 0 0,1 0-1 0 0,-1 2 1 0 0,7 9-217 0 0,-5-9 156 0 0,1 0 0 0 0,-1 0-1 0 0,1-1 1 0 0,0 1 0 0 0,0 0 0 0 0,0-1 0 0 0,0 0 0 0 0,0 1 0 0 0,5 0-1 0 0,31 5-416 0 0,-30-6 380 0 0,55 6-10 0 0,0-3 1 0 0,82-5-1 0 0,130-23-156 0 0,-95 6 215 0 0,84-5 141 0 0,362-27 465 0 0,1 22-81 0 0,-285 31-21 0 0,-318-2-396 0 0,0 0 0 0 0,0 2 0 0 0,40 9 0 0 0,-65-12-43 0 0,-1 0 0 0 0,1 0 0 0 0,0 0 0 0 0,0 0 0 0 0,0 0 0 0 0,0 0 0 0 0,0 0 0 0 0,0 0 0 0 0,0 0 0 0 0,0 1 0 0 0,0-1-1 0 0,0 0 1 0 0,0 0 0 0 0,0 0 0 0 0,0 0 0 0 0,0 0 0 0 0,0 0 0 0 0,0 0 0 0 0,0 0 0 0 0,0 0 0 0 0,0 0 0 0 0,0 0 0 0 0,0 0 0 0 0,0 1 0 0 0,0-1-1 0 0,0 0 1 0 0,0 0 0 0 0,0 0 0 0 0,0 0 0 0 0,0 0 0 0 0,0 0 0 0 0,0 0 0 0 0,0 0 0 0 0,0 0 0 0 0,0 0 0 0 0,0 0 0 0 0,0 0 0 0 0,0 0 0 0 0,0 1-1 0 0,0-1 1 0 0,0 0 0 0 0,0 0 0 0 0,0 0 0 0 0,0 0 0 0 0,0 0 0 0 0,0 0 0 0 0,1 0 0 0 0,-1 0 0 0 0,0 0 0 0 0,0 0 0 0 0,0 0 0 0 0,0 0-1 0 0,0 0 1 0 0,0 0 0 0 0,0 0 0 0 0,0 0 0 0 0,0 0 0 0 0,0 0 0 0 0,0 0 0 0 0,0 0 0 0 0,1 0 0 0 0,-1 0 0 0 0,0 0 0 0 0,0 0 0 0 0,0 0 0 0 0,0 0-1 0 0,0 0 1 0 0,0 0 0 0 0,-3 3-6 0 0,1 0 1 0 0,-1 0-1 0 0,0-1 0 0 0,0 1 0 0 0,-1-1 0 0 0,1 0 0 0 0,0 0 0 0 0,-1 0 1 0 0,0 0-1 0 0,1-1 0 0 0,-1 1 0 0 0,-6 1 0 0 0,-11 2 0 0 0,-24 2-1 0 0,26-4 8 0 0,-282 35-66 0 0,62-10 75 0 0,-119 3 96 0 0,-108 5 258 0 0,160-8-146 0 0,-8-1-153 0 0,42-2-26 0 0,-177 13-40 0 0,428-37-148 0 0,1-1 0 0 0,-1 0 0 0 0,-21-4 0 0 0,43 3 122 0 0,0 1-1 0 0,0 0 1 0 0,0 0-1 0 0,0-1 1 0 0,0 1-1 0 0,0-1 0 0 0,0 1 1 0 0,0-1-1 0 0,0 1 1 0 0,0-1-1 0 0,1-1 1 0 0,3-1-34 0 0,28-14-131 0 0,1 1 0 0 0,46-14 0 0 0,76-16 62 0 0,297-84 49 0 0,-22 20 388 0 0,-229 63-48 0 0,-168 39-207 0 0,-14 4-19 0 0,0-1 0 0 0,25-10 0 0 0,-42 14 83 0 0,-10-9 11 0 0,2 7-110 0 0,1 1-1 0 0,-1-1 0 0 0,1 1 0 0 0,-1 0 1 0 0,0 0-1 0 0,0 1 0 0 0,0-1 0 0 0,0 1 0 0 0,0 1 1 0 0,0-1-1 0 0,-8 0 0 0 0,5 0 0 0 0,-88-4 19 0 0,-161 10-1 0 0,207-3-54 0 0,-682 27-41 0 0,686-28 60 0 0,-248-4 0 0 0,247-4 0 0 0,29 2-42 0 0,16 2-50 0 0,-2 2-4 0 0,14-8-67 0 0,-6 5 130 0 0,7-6-30 0 0,2 1 1 0 0,-1 1 0 0 0,1 0-1 0 0,1 1 1 0 0,14-6 0 0 0,74-25-62 0 0,-92 35 116 0 0,411-98 177 0 0,-290 75-86 0 0,-84 16 115 0 0,0 2-1 0 0,76-4 0 0 0,-137 20-21 0 0,-30 10-112 0 0,-88 23 1 0 0,77-26-50 0 0,-116 31 41 0 0,-63 18 110 0 0,181-46-130 0 0,0 2 0 0 0,-64 34 1 0 0,111-50-31 0 0,0-1 0 0 0,-1 1 0 0 0,2 0 0 0 0,-1 0 0 0 0,0 1 0 0 0,1 0-1 0 0,0 0 1 0 0,-9 10 0 0 0,10-3-6 0 0,4-9-4 0 0,0 0 0 0 0,0-1 0 0 0,1 1 0 0 0,0 0 0 0 0,-1-1 0 0 0,1 1 0 0 0,0 0 0 0 0,0-1 0 0 0,0 1 0 0 0,0-1 0 0 0,1 1 0 0 0,-1-1 0 0 0,1 0 0 0 0,0 0 0 0 0,-1 1 0 0 0,1-1 0 0 0,0 0 0 0 0,0-1 0 0 0,0 1 0 0 0,1 0 0 0 0,3 2 0 0 0,4 2-24 0 0,1 0 0 0 0,-1 0 0 0 0,21 6 0 0 0,0-2 25 0 0,0-2 0 0 0,54 7 0 0 0,-57-11 11 0 0,174 14 30 0 0,2-16 12 0 0,134 9-1 0 0,-284-5-49 0 0,25 1 0 0 0,117 28 0 0 0,-188-33 1 0 0,-2-1-3 0 0,1 1 0 0 0,-1 0 0 0 0,0 1 0 0 0,-1 0 0 0 0,1 0 0 0 0,0 0 1 0 0,8 7-1 0 0,-14-10-1 0 0,1 1 0 0 0,-1-1 0 0 0,0 1 0 0 0,0-1 1 0 0,0 1-1 0 0,0-1 0 0 0,0 1 0 0 0,0-1 0 0 0,0 0 0 0 0,0 1 1 0 0,0-1-1 0 0,0 1 0 0 0,0-1 0 0 0,0 1 0 0 0,0-1 0 0 0,0 1 1 0 0,0-1-1 0 0,0 1 0 0 0,0-1 0 0 0,0 1 0 0 0,-1-1 1 0 0,1 1-1 0 0,0-1 0 0 0,0 1 0 0 0,-1-1 0 0 0,1 0 0 0 0,0 1 1 0 0,-1 0-1 0 0,0-1-5 0 0,-1 3-2 0 0,0 0 0 0 0,-1 0-1 0 0,0-1 1 0 0,1 1-1 0 0,-1-1 1 0 0,0 1 0 0 0,-1-1-1 0 0,1 0 1 0 0,0 0 0 0 0,0 0-1 0 0,-7 2 1 0 0,-5 1 13 0 0,-22 6 0 0 0,32-10 7 0 0,-255 53 482 0 0,-2 1-132 0 0,-20 5-120 0 0,257-56-226 0 0,1 1-1 0 0,-1 1 0 0 0,1 1 1 0 0,0 2-1 0 0,-34 16 0 0 0,48-19-42 0 0,8-5-118 0 0,4 2-29 0 0,0 1 146 0 0,0-1-1 0 0,0 1 0 0 0,1-1 1 0 0,0 0-1 0 0,0 1 1 0 0,0-1-1 0 0,0-1 0 0 0,0 1 1 0 0,0 0-1 0 0,1-1 1 0 0,-1 0-1 0 0,1 1 0 0 0,0-1 1 0 0,0-1-1 0 0,0 1 1 0 0,0-1-1 0 0,0 1 0 0 0,4 0 1 0 0,13 2-31 0 0,-1 0 0 0 0,31 2 0 0 0,-36-5 28 0 0,388 3 16 0 0,-284-7 15 0 0,263-14 2 0 0,104-1 0 0 0,-383 24 72 0 0,-79-3-78 0 0,-47 3-68 0 0,-169 20 179 0 0,85-14-58 0 0,104-11-46 0 0,-323 36 104 0 0,-737 103 741 0 0,935-112-825 0 0,106-22-104 0 0,1 1 1 0 0,0 1-1 0 0,-34 18 0 0 0,53-24-197 0 0,14 2-673 0 0,-6-1 820 0 0,2 0-19 0 0,1-1-1 0 0,0 0 1 0 0,0-1-1 0 0,0 0 0 0 0,14 1 1 0 0,49-6-418 0 0,-63 3 518 0 0,533-75-131 0 0,-168 18 155 0 0,-302 49 51 0 0,381-44 741 0 0,1 28-116 0 0,-427 25-624 0 0,-27 0-23 0 0,0 0 1 0 0,1 0-1 0 0,-1 0 1 0 0,1 0-1 0 0,-1 0 1 0 0,0 0-1 0 0,1 0 1 0 0,-1 0-1 0 0,1 0 1 0 0,-1 0-1 0 0,1 0 1 0 0,-1 0-1 0 0,0 0 1 0 0,1 0-1 0 0,-1 0 1 0 0,1 0-1 0 0,-1 0 0 0 0,0 1 1 0 0,1-1-1 0 0,-1 0 1 0 0,1 0-1 0 0,-1 1 1 0 0,0-1-1 0 0,1 0 1 0 0,-1 0-1 0 0,0 1 1 0 0,0-1-1 0 0,1 1 1 0 0,-2 0-1 0 0,-1 0 0 0 0,1 1 0 0 0,-1-1 0 0 0,1 0 0 0 0,-1 0 0 0 0,0 0 0 0 0,0 0 0 0 0,1 0 0 0 0,-1 0 0 0 0,-3 0 0 0 0,-27 10-2 0 0,30-11 1 0 0,-253 58 0 0 0,123-32 67 0 0,-341 65 329 0 0,43-18 405 0 0,297-48-633 0 0,-55 4-7 0 0,-25 4-34 0 0,192-29-90 0 0,1 1 0 0 0,-31 11 0 0 0,49-15-105 0 0,14 8-335 0 0,-7-7 317 0 0,1 0-1 0 0,-1 0 1 0 0,1-1-1 0 0,-1 1 1 0 0,1-1-1 0 0,-1 0 1 0 0,12 0-1 0 0,44-2-387 0 0,-31-1 311 0 0,380-40-38 0 0,-71 5 143 0 0,-112 14 38 0 0,-134 12 54 0 0,148-16 244 0 0,-181 24-154 0 0,119 8 0 0 0,-175-5-110 0 0,53 8 105 0 0,-50-7-108 0 0,-1 1 0 0 0,1 0 0 0 0,-1 0 0 0 0,1 0 1 0 0,-1 1-1 0 0,7 4 0 0 0,-12-6-8 0 0,-1-1-1 0 0,1 0 1 0 0,0 1 0 0 0,-1-1-1 0 0,1 1 1 0 0,-1-1 0 0 0,1 0-1 0 0,-1 1 1 0 0,1 0 0 0 0,-1-1-1 0 0,0 1 1 0 0,1-1 0 0 0,-1 1-1 0 0,0-1 1 0 0,1 2 0 0 0,-1-1-3 0 0,0 0 1 0 0,0 0 0 0 0,0 0-1 0 0,-1 0 1 0 0,1-1 0 0 0,0 1-1 0 0,-1 0 1 0 0,1 0 0 0 0,0 0-1 0 0,-1-1 1 0 0,1 1 0 0 0,-1 0-1 0 0,1-1 1 0 0,-1 1 0 0 0,0 0 0 0 0,1-1-1 0 0,-1 1 1 0 0,1-1 0 0 0,-1 1-1 0 0,0 0 1 0 0,0-1 0 0 0,1 0-1 0 0,-1 1 1 0 0,0-1 0 0 0,0 0-1 0 0,0 1 1 0 0,0-1 0 0 0,-28 10 41 0 0,25-9-29 0 0,-174 41 216 0 0,42-11-122 0 0,-385 64 119 0 0,187-41-94 0 0,137-21-64 0 0,-125 27 2 0 0,308-57-72 0 0,1 0-13 0 0,-24 10 0 0 0,34-12-153 0 0,6 0-320 0 0,5 2 369 0 0,0 0 1 0 0,0-1-1 0 0,0 0 0 0 0,0 0 0 0 0,1-1 0 0 0,-1 0 0 0 0,10-1 0 0 0,63-5-440 0 0,-59 3 449 0 0,240-30-93 0 0,-124 12 85 0 0,-106 16 109 0 0,774-86-385 0 0,-756 86 520 0 0,0 3-1 0 0,59 5 0 0 0,-106-3 3 0 0,-10 4-105 0 0,0 0 0 0 0,0-1-1 0 0,-1 1 1 0 0,0-1 0 0 0,1-1 0 0 0,-1 1-1 0 0,0-1 1 0 0,-17 3 0 0 0,5 0 23 0 0,-243 62 156 0 0,-5-17-163 0 0,193-37-40 0 0,-335 54 154 0 0,-146 28 67 0 0,475-77-199 0 0,-85 31 0 0 0,165-50-36 0 0,0 0 1 0 0,0 1 0 0 0,0-1-1 0 0,1 0 1 0 0,-1 1-1 0 0,0-1 1 0 0,0 0 0 0 0,0 1-1 0 0,1-1 1 0 0,-1 1-1 0 0,0-1 1 0 0,1 1 0 0 0,-1 0-1 0 0,0 0 1 0 0,1-1-7 0 0,0 1 0 0 0,0-1 0 0 0,0 0 0 0 0,0 0 0 0 0,0 0 0 0 0,0 1 0 0 0,0-1 0 0 0,0 0 0 0 0,0 0 0 0 0,0 1 0 0 0,0-1 0 0 0,1 0 0 0 0,-1 0 0 0 0,0 0 0 0 0,0 0 0 0 0,0 1 0 0 0,0-1 0 0 0,1 0 0 0 0,-1 0 0 0 0,0 0 0 0 0,0 0 0 0 0,0 0 0 0 0,1 1 0 0 0,-1-1 0 0 0,0 0 0 0 0,0 0 0 0 0,0 0 0 0 0,1 0 0 0 0,-1 0 0 0 0,0 0 0 0 0,0 0 0 0 0,1 0 0 0 0,29 4-865 0 0,11-6 280 0 0,77-15 1 0 0,-38 4 359 0 0,166-16 199 0 0,46-6 56 0 0,550-30 661 0 0,-683 71 187 0 0,-156-5-688 0 0,-5 0-85 0 0,0 2-60 0 0,-1-1 0 0 0,1 0-1 0 0,-1 1 1 0 0,0-2-1 0 0,1 1 1 0 0,-1 0 0 0 0,0 0-1 0 0,0-1 1 0 0,-4 2-1 0 0,-35 9 111 0 0,21-6-86 0 0,-251 59 111 0 0,-6-18-120 0 0,74-14 109 0 0,-265 22 411 0 0,427-51-494 0 0,-40 4 41 0 0,0 4 0 0 0,-107 29 0 0 0,187-41-196 0 0,13-1-327 0 0,-6 0 302 0 0,253-40-1493 0 0,-106 24 1400 0 0,20-3 0 0 0,-104 10 132 0 0,330-40-248 0 0,-8 25 900 0 0,-361 24-228 0 0,55 7 0 0 0,-81-6 60 0 0,-6 2-330 0 0,-8 6-20 0 0,0-1 0 0 0,0-1 0 0 0,-1 0 0 0 0,0-1 0 0 0,-1 0 0 0 0,-24 6 0 0 0,-84 13 83 0 0,115-23-136 0 0,-184 21 106 0 0,-23 5 23 0 0,143-15-51 0 0,-262 34 279 0 0,228-40-211 0 0,-54 5 82 0 0,147-10-262 0 0,9-1-126 0 0,5 1-301 0 0,16 2 232 0 0,0-2 0 0 0,0 0 0 0 0,22-2 0 0 0,62-8-146 0 0,-76 6 360 0 0,190-31-113 0 0,-124 17-89 0 0,117-6-1 0 0,-156 20 83 0 0,146-2 67 0 0,-197 5 134 0 0,-19 4 75 0 0,-87 7 109 0 0,26-4-131 0 0,-94 20-139 0 0,-83 10-45 0 0,-550 57 71 0 0,790-91 9 0 0,8-2-15 0 0,-1 0 1 0 0,0-1 0 0 0,-12 1 0 0 0,17-1-60 0 0,5 0-10 0 0,16 3-35 0 0,-1-1-1 0 0,1 0 1 0 0,30-3-1 0 0,60-10-426 0 0,-71 6 466 0 0,500-47-564 0 0,-398 35 372 0 0,-67 7-2 0 0,136-1 0 0 0,-170 14 742 0 0,-40-2-475 0 0,0-1-1 0 0,0 0 0 0 0,0 0 1 0 0,0 1-1 0 0,0-1 0 0 0,0 1 0 0 0,-1-1 1 0 0,1 1-1 0 0,1-1 0 0 0,-1 1 1 0 0,-2 0-1 0 0,-4 4 26 0 0,-24 5 118 0 0,0-1 1 0 0,-1-2-1 0 0,-40 5 1 0 0,20-4-169 0 0,-219 24 26 0 0,-3-19 307 0 0,131-7-16 0 0,124-6-222 0 0,16-1-161 0 0,26-4-307 0 0,-8 1 221 0 0,358-52-1113 0 0,-339 52 1194 0 0,67-10-1 0 0,27-3 73 0 0,-100 14 44 0 0,1 2 0 0 0,39 4 0 0 0,-65-3 186 0 0,-4 1-205 0 0,1 1 0 0 0,0 0-1 0 0,-1-1 1 0 0,1 1 0 0 0,-1-1 0 0 0,0 0 0 0 0,1 1-1 0 0,-1-1 1 0 0,0 1 0 0 0,0-1 0 0 0,0 0-1 0 0,0 0 1 0 0,0 1 0 0 0,0-1 0 0 0,0 0 0 0 0,-1 0-1 0 0,1 0 1 0 0,0 0 0 0 0,0 0 0 0 0,-4 1-1 0 0,-31 15 202 0 0,29-15-174 0 0,-24 9 84 0 0,0-1 1 0 0,-61 11-1 0 0,-69-2 91 0 0,117-14-128 0 0,-348 36 640 0 0,385-40-719 0 0,-30 0 49 0 0,30-1-29 0 0,12 0-67 0 0,-1-1 1 0 0,0 1-1 0 0,0-1 0 0 0,0 0 0 0 0,5-2 0 0 0,6-2-15 0 0,83-15-123 0 0,131-9 0 0 0,116 2 176 0 0,-308 25 0 0 0,70 6 0 0 0,-91-2 0 0 0,-3 1 11 0 0,-26 5 42 0 0,-14 1-36 0 0,0 0 0 0 0,-1-2 0 0 0,-46 6 0 0 0,57-10-10 0 0,-91 12 264 0 0,-194 1-1 0 0,197-17 792 0 0,225-10-1124 0 0,-31 2 38 0 0,235-15-872 0 0,-304 22 864 0 0,-11 3-38 0 0,-13 3 80 0 0,-12 2 73 0 0,-30 8 104 0 0,-75 12 1 0 0,-51-3-56 0 0,152-21-102 0 0,-323 46 389 0 0,118-16-128 0 0,124-15-227 0 0,77-13-29 0 0,30-4 8 0 0,4-1-47 0 0,57 1 21 0 0,0-4 0 0 0,94-17 0 0 0,-58 7-4 0 0,223-9 49 0 0,-17 2 59 0 0,-134-3-130 0 0,171-14 847 0 0,25 34-378 0 0,-291 1-438 0 0,-34 0-1 0 0,50 4 0 0 0,-52 3-21 0 0,-13 1 0 0 0,-15-4 0 0 0,-11-1 0 0 0,-11-3 0 0 0,-11-2 0 0 0,-51-7 0 0 0,-79-3 0 0 0,85 14 0 0 0,-87 11 0 0 0,43-2 0 0 0,-29-1-33 0 0,-274 23-256 0 0,180-3 144 0 0,-52 8-196 0 0,268-32 301 0 0,8-2-15 0 0,1 0 0 0 0,-1 0 1 0 0,0 0-1 0 0,1-1 0 0 0,-1 0 0 0 0,-6 0 0 0 0,28 5-132 0 0,-4-1 118 0 0,27 3 16 0 0,0-3 0 0 0,68 0 0 0 0,11 1-41 0 0,55 15 83 0 0,59 13 217 0 0,-49-20-27 0 0,-62-6-92 0 0,-16-3-408 0 0,-124-9 641 0 0,6 1-231 0 0,-20-1-51 0 0,-1 1-1 0 0,1 2 0 0 0,-49 3 1 0 0,23 0-20 0 0,3 2-204 0 0,-54 9 0 0 0,-29 1-162 0 0,121-12 144 0 0,-32 7 0 0 0,-7 2-288 0 0,54-10 424 0 0,5 0 15 0 0,12 3 51 0 0,1-1-1 0 0,0-1 1 0 0,-1 0-1 0 0,23-2 1 0 0,67-12 6 0 0,-33 4 47 0 0,229 1-153 0 0,-220 8 86 0 0,18 4 16 0 0,-84-2 0 0 0,1 2 0 0 0,0 1 11 0 0,0 0 32 0 0,-1-1-33 0 0,0 1-10 0 0,4 1 13 0 0,-18-6-2 0 0,37 9 29 0 0,-30-7-40 0 0,16 2-2 0 0,4-3 16 0 0,94 3 46 0 0,-99-3-60 0 0,50 3 64 0 0,82-6 0 0 0,-144 2-34 0 0,1 0 0 0 0,17 3 0 0 0,2 0 56 0 0,55 6 153 0 0,23 0-46 0 0,-29-3-209 0 0,209-4 16 0 0,-161-3 0 0 0,-39-1 0 0 0,-23-3 0 0 0,69-4 0 0 0,150-6 0 0 0,-231 16 0 0 0,118-4 0 0 0,37-16 0 0 0,-203 19 0 0 0,13-3 0 0 0,37-3 0 0 0,39-2 64 0 0,237-23-64 0 0,-256 26 0 0 0,34-3 0 0 0,150-17 0 0 0,-107 14 64 0 0,-13 3-64 0 0,-55 4 0 0 0,-24 0 0 0 0,-30 2 0 0 0,-24 1 0 0 0,25 0 0 0 0,-24 1 0 0 0,52 2 0 0 0,-51-3 0 0 0,29 4 0 0 0,-30-2 0 0 0,33 0 0 0 0,-40-1 0 0 0,62 1 0 0 0,303-2 176 0 0,-299-3-168 0 0,30 0-9 0 0,-81 5-24 0 0,-3 0-29 0 0,-10-1-11 0 0,-5 0-25 0 0,-1 1 70 0 0,1-1 0 0 0,-1 1 0 0 0,1 0 0 0 0,0 0 0 0 0,-1-1 1 0 0,-1 3-1 0 0,-12 3-26 0 0,-22 0-24 0 0,-1-1-1 0 0,-47-1 0 0 0,28-1 69 0 0,-269 2-83 0 0,126-5 52 0 0,-348-13-931 0 0,383-2 905 0 0,-49-4-6 0 0,128 19-145 0 0,85 0 52 0 0,-1 1-245 0 0,2-1 365 0 0,1 0 1 0 0,0 0-1 0 0,-1 0 0 0 0,1 0 0 0 0,0 0 1 0 0,0 0-1 0 0,-1 0 0 0 0,1 0 1 0 0,0 0-1 0 0,0 0 0 0 0,-1 1 1 0 0,1-1-1 0 0,0 0 0 0 0,-1 0 1 0 0,1 0-1 0 0,0 0 0 0 0,0 0 1 0 0,0 0-1 0 0,-1 1 0 0 0,1-1 1 0 0,0 0-1 0 0,0 0 0 0 0,0 0 1 0 0,-1 1-1 0 0,1-1 0 0 0,0 0 0 0 0,0 0 1 0 0,0 1-1 0 0,0-1 0 0 0,0 0 1 0 0,-1 1-1 0 0,8 4 57 0 0,1 0 1 0 0,-1 0-1 0 0,1-1 1 0 0,0 0-1 0 0,0 0 1 0 0,0-1-1 0 0,0 0 0 0 0,1-1 1 0 0,-1 1-1 0 0,11 0 1 0 0,15 1 175 0 0,45 1 0 0 0,-62-5-198 0 0,225-2 315 0 0,-146-1-266 0 0,113-3 176 0 0,149-2 276 0 0,119 4-229 0 0,-258 0 88 0 0,-17-3 171 0 0,-116 7-363 0 0,179 3 353 0 0,-168 1-441 0 0,75-8-43 0 0,-13-3 8 0 0,268 9 85 0 0,-368 2-74 0 0,50 3-203 0 0,-34-1 18 0 0,-44-5 32 0 0,-16-1 72 0 0,1 0 0 0 0,25 5 0 0 0,-39-4 19 0 0,0-1 0 0 0,0 1 0 0 0,0-1 0 0 0,0 0 0 0 0,0 1 0 0 0,1-1 1 0 0,-1 0-1 0 0,3-1 0 0 0,24 0-110 0 0,-27 1 284 0 0,-5 0-373 0 0,-183 4-96 0 0,118-5 244 0 0,-26 2 39 0 0,-729-12-694 0 0,475 0 530 0 0,-1 18-87 0 0,-34 14-719 0 0,368-20 891 0 0,9-1 230 0 0,17 1 2 0 0,207 1 282 0 0,-46-1-414 0 0,324-6 1280 0 0,-219-1-1092 0 0,60-2-172 0 0,-290 6-79 0 0,145-3-734 0 0,-189 5 661 0 0,-206-3-1077 0 0,112 4 1158 0 0,-407-6 195 0 0,-455-13-76 0 0,276 25-64 0 0,342 14 12 0 0,168-10-232 0 0,132-8 83 0 0,-61 2-771 0 0,93-5 777 0 0,1 0-115 0 0,-6 1 159 0 0,6 0-5 0 0,19 4-39 0 0,-3 0 117 0 0,28 1 260 0 0,-1-2 0 0 0,75-3 0 0 0,-29-1 68 0 0,232 0 494 0 0,-135-1-700 0 0,274-11 223 0 0,-239 4 12 0 0,594-15 920 0 0,-407-4-730 0 0,-364 24-521 0 0,459-37 1055 0 0,-390 36-1014 0 0,-21 0-48 0 0,206-5 65 0 0,-174 4-4 0 0,2-1-15 0 0,-50 1-51 0 0,-16-1 0 0 0,139-8 0 0 0,38 6 118 0 0,-77-3-107 0 0,-13-1-12 0 0,16 6 10 0 0,259-22 185 0 0,-190 14 216 0 0,-163 11-271 0 0,158 3 59 0 0,161-13-124 0 0,-181 6 44 0 0,140-17-108 0 0,-198 12-10 0 0,187 0 0 0 0,-19 2 0 0 0,-6 2 64 0 0,12 3 0 0 0,-210-3-64 0 0,285-9 0 0 0,-300 12 0 0 0,112-19 0 0 0,71-3 0 0 0,78 19 0 0 0,-163-9 36 0 0,22-1-8 0 0,100 7-28 0 0,-99-9 36 0 0,54-3 58 0 0,-86 14 199 0 0,-120 5-220 0 0,178-20 153 0 0,-137 12-201 0 0,99 5 21 0 0,-115 6-39 0 0,304-20 47 0 0,-264 12-33 0 0,-85 6-10 0 0,605-47 575 0 0,-474 39-586 0 0,-57 5 0 0 0,544-32 0 0 0,-539 31 0 0 0,201-8 0 0 0,218-25 0 0 0,11-23 0 0 0,-291 32-52 0 0,15-2-21 0 0,440-16 62 0 0,-501 45 11 0 0,23-1 0 0 0,165-3 0 0 0,-57 3 0 0 0,538-15 0 0 0,-549 20 0 0 0,16 0 0 0 0,-115 4 0 0 0,-179 0 0 0 0,0 3 0 0 0,58 14 0 0 0,-68-7-13 0 0,-47-13-56 0 0,-11 6-93 0 0,5-4 126 0 0,-4 2-19 0 0,1-2 0 0 0,-1 1 0 0 0,0-1 0 0 0,0 0-1 0 0,-1-1 1 0 0,1 0 0 0 0,-16 2 0 0 0,-63 1-309 0 0,76-5 333 0 0,-928-23-651 0 0,530-1 401 0 0,-73-3 40 0 0,-28-1 87 0 0,280 14 68 0 0,-906-67 6 0 0,1015 71 80 0 0,-444-40 0 0 0,307 25 0 0 0,-179-20 0 0 0,38 0 22 0 0,76 10 10 0 0,-1197-108 177 0 0,-103 79 114 0 0,1425 60-376 0 0,-803-21 32 0 0,-339-27 85 0 0,25 4-64 0 0,798 35 0 0 0,106 4 0 0 0,-1445-16 0 0 0,1743 24 0 0 0,-660 6 0 0 0,130 1 0 0 0,325-3-5 0 0,-130-1-107 0 0,20 0 35 0 0,150 0 98 0 0,244 0 168 0 0,32-2-93 0 0,6 1-16 0 0,27 7-68 0 0,0-2-1 0 0,1-2 1 0 0,42 2-1 0 0,103-6 21 0 0,-130-1-30 0 0,1362-23-2 0 0,0 29 0 0 0,947 46 0 0 0,-2123-45 8 0 0,2429 63 446 0 0,-126 20-532 0 0,-1468-38-482 0 0,542 18-416 0 0,-1263-59 976 0 0,924 15 0 0 0,-198-23 1104 0 0,-575-28 544 0 0,-489 25-1514 0 0,-9 0-24 0 0,-15 1-8 0 0,4 0-158 0 0,-691-30-1076 0 0,581 23 1022 0 0,-268-24-181 0 0,170 12 246 0 0,85 8 45 0 0,-880-78 0 0 0,-361-55 0 0 0,432 57-65 0 0,334 32 58 0 0,-507-40 7 0 0,33 11 0 0 0,8 0 0 0 0,-1474-81 288 0 0,2212 147-60 0 0,-523-24 102 0 0,703 36-303 0 0,-935-30 101 0 0,0 28-17 0 0,-149 30-433 0 0,1089-18 103 0 0,-292-2-944 0 0,434-3 1044 0 0,12 0 11 0 0,16-2 29 0 0,-15 3 97 0 0,415-42 482 0 0,-260 27-86 0 0,574-46 720 0 0,-635 54-1048 0 0,529-33 348 0 0,615-27-314 0 0,-862 47-111 0 0,381-17 36 0 0,-748 36-45 0 0,1191-36 136 0 0,-497 22-88 0 0,111-2-11 0 0,-114 4 25 0 0,86-1-7 0 0,-11-2 3 0 0,-589 11-52 0 0,416 1-6 0 0,-241 4 0 0 0,1024-11-29 0 0,-322 21-349 0 0,-499-1 313 0 0,-274-3 65 0 0,77 0 0 0 0,138 19 0 0 0,-309-12 0 0 0,95 11 0 0 0,-279-22-18 0 0,0 0-1 0 0,0 2 0 0 0,0-1 1 0 0,0 2-1 0 0,19 8 0 0 0,-31-11-74 0 0,-6 0-263 0 0,-1 1 307 0 0,0 0 0 0 0,-1-1 1 0 0,1 1-1 0 0,-1-1 0 0 0,1 0 0 0 0,-1 0 0 0 0,0 0 1 0 0,0-1-1 0 0,-5 2 0 0 0,-53 6-284 0 0,44-7 242 0 0,-113 8-277 0 0,-168-8 1 0 0,134-4 262 0 0,-957-40-502 0 0,855 30 534 0 0,-55-3 66 0 0,-339-21-75 0 0,125 0-1 0 0,132 7 38 0 0,-444-24-33 0 0,-329-18-26 0 0,-1756-3 104 0 0,1987 96-18 0 0,4 27-17 0 0,347-3-397 0 0,284-19-155 0 0,-360 35-845 0 0,454-43 1014 0 0,-317 23 36 0 0,23-7 366 0 0,286-20 178 0 0,-124 13 212 0 0,136 1 166 0 0,211-29-596 0 0,6 0-12 0 0,32-1-217 0 0,38-8 0 0 0,-6 1 79 0 0,77-2 141 0 0,64-8 26 0 0,-155 12 42 0 0,542-56 290 0 0,32-2 659 0 0,-381 41-586 0 0,218-16 292 0 0,540-30 390 0 0,1738-45-376 0 0,-1699 125-1216 0 0,-867 8 80 0 0,-173-19 354 0 0,-59 1-233 0 0,19 0 286 0 0,-1594-24 450 0 0,-1421 8 732 0 0,2369 25-1125 0 0,-852 20 0 0 0,1228-21-8 0 0,-809 31-56 0 0,1046-37 62 0 0,-647 47-156 0 0,672-43 44 0 0,42-7-57 0 0,7 2-216 0 0,6 3 261 0 0,1-1 0 0 0,-1 0 0 0 0,1 0 0 0 0,0-1 0 0 0,1 0 0 0 0,12 1 0 0 0,74 2-483 0 0,-75-5 495 0 0,272-3-6 0 0,-168-1 139 0 0,116-1 169 0 0,1076-13 1609 0 0,-125 18-1334 0 0,-307 3-453 0 0,-790-3-9 0 0,1030-2 52 0 0,-789 3 54 0 0,-5-1 84 0 0,603-4 411 0 0,-240 1-460 0 0,190 0-3 0 0,-182 0-86 0 0,715 5 795 0 0,-911 12-669 0 0,-387-11-131 0 0,216 12-33 0 0,69 1-17 0 0,42 11 2 0 0,-308-17 0 0 0,79 1 0 0 0,8 1 0 0 0,308 17 0 0 0,-96-5 0 0 0,-381-21 0 0 0,224 5 0 0 0,-61-4 0 0 0,-141-1 0 0 0,264 4 0 0 0,159-16 0 0 0,-118-2-38 0 0,-24-1 4 0 0,-61 6 11 0 0,66 1-35 0 0,32 3-184 0 0,-28-2 187 0 0,-90 4-3 0 0,67 1 62 0 0,-119 13-4 0 0,14 1 0 0 0,-217-15 0 0 0,263 14 0 0 0,-150 1-47 0 0,202 20-34 0 0,-251-29-47 0 0,-1 3 0 0 0,118 29 0 0 0,-171-27-49 0 0,-33-11 8 0 0,-12 5-743 0 0,3-2 837 0 0,0-1 1 0 0,-1 0-1 0 0,1 0 1 0 0,-1-1-1 0 0,1 0 1 0 0,-13 1-1 0 0,-61 3-137 0 0,54-5 188 0 0,-412-11-173 0 0,319 4 149 0 0,-698-49 38 0 0,619 40 9 0 0,-114-18 1 0 0,93 9 0 0 0,107 13-7 0 0,-336-35-50 0 0,-305-30 57 0 0,-559-35 0 0 0,1095 94 0 0 0,-85-2 66 0 0,-99-9 36 0 0,390 27-102 0 0,-12-1 0 0 0,0 0 0 0 0,1-2 0 0 0,-1 0 0 0 0,-30-11 0 0 0,54 15 3 0 0,-1 0-1 0 0,0 0 0 0 0,0-1 1 0 0,0 1-1 0 0,0 0 0 0 0,0-1 1 0 0,1 1-1 0 0,-1-1 0 0 0,0 1 0 0 0,0-1 1 0 0,1 0-1 0 0,-1 1 0 0 0,0-1 1 0 0,0-1-1 0 0,1 1 8 0 0,-1 0 1 0 0,1 0-1 0 0,0 0 1 0 0,1 0-1 0 0,-1 0 1 0 0,0 1-1 0 0,0-1 0 0 0,0 0 1 0 0,0 0-1 0 0,1 0 1 0 0,-1 0-1 0 0,0 0 1 0 0,1 1-1 0 0,-1-1 0 0 0,1 0 1 0 0,-1 0-1 0 0,1 0 1 0 0,-1 1-1 0 0,1-1 1 0 0,0 0-1 0 0,-1 1 0 0 0,1-1 1 0 0,0 0-1 0 0,-1 1 1 0 0,1-1-1 0 0,0 1 1 0 0,0 0-1 0 0,0-1 1 0 0,-1 1-1 0 0,2-1 0 0 0,30-13 224 0 0,17 1-6 0 0,0 2 0 0 0,62-5 0 0 0,-75 11-144 0 0,433-44 296 0 0,4 19-264 0 0,-458 29-110 0 0,424-17 102 0 0,-271 12-46 0 0,790-10 109 0 0,-142 30 42 0 0,280 48-85 0 0,-613-25-122 0 0,272 15-1388 0 0,-725-51 1340 0 0,290 9-1105 0 0,-1-20 272 0 0,-313 10 874 0 0,5 0-7 0 0,-1-1 0 0 0,0-1-1 0 0,1 1 1 0 0,-1-1 0 0 0,17-7 0 0 0,-25 8 210 0 0,-14-8 22 0 0,4 5-184 0 0,1 0-1 0 0,-1 0 1 0 0,0 0-1 0 0,0 1 1 0 0,-15-3-1 0 0,-47-7-137 0 0,33 7 49 0 0,-305-30-31 0 0,218 27 70 0 0,-231-4-16 0 0,0 20-9 0 0,263-4 32 0 0,-895 54 731 0 0,670-23-500 0 0,1 21-40 0 0,295-50-189 0 0,-30 8 13 0 0,49-12 185 0 0,203-11 529 0 0,-120 4-550 0 0,140-11-63 0 0,238-12-80 0 0,554 22-33 0 0,-439 38-74 0 0,-491-26 30 0 0,44 5 18 0 0,-96-6 10 0 0,-2 1 0 0 0,35 11 0 0 0,-57-14 14 0 0,19 9-60 0 0,-25-11 61 0 0,-1 0 0 0 0,0 0 0 0 0,0 0 0 0 0,0 0 0 0 0,0 0 1 0 0,0 0-1 0 0,0 0 0 0 0,0 0 0 0 0,0 0 0 0 0,0 1 0 0 0,0-1 0 0 0,1 0 0 0 0,-1 0 0 0 0,0 0 0 0 0,0 0 0 0 0,0 0 0 0 0,0 0 0 0 0,0 0 0 0 0,0 0 0 0 0,0 0 0 0 0,0 0 0 0 0,0 0 0 0 0,0 0 0 0 0,0 0 0 0 0,0 0 0 0 0,0 1 0 0 0,0-1 0 0 0,0 0 0 0 0,0 0 0 0 0,0 0 0 0 0,0 0 0 0 0,0 0 0 0 0,0 0 0 0 0,0 0 0 0 0,0 0 0 0 0,0 0 0 0 0,0 0 0 0 0,0 1 1 0 0,0-1-1 0 0,0 0 0 0 0,0 0 0 0 0,0 0 0 0 0,0 0 0 0 0,0 0 0 0 0,0 0 0 0 0,0 0 0 0 0,0 0 0 0 0,0 0 0 0 0,0 0 0 0 0,0 1 0 0 0,0-1 0 0 0,0 0 0 0 0,0 0 0 0 0,0 0 0 0 0,0 0 0 0 0,0 0 0 0 0,0 0 0 0 0,-1 0 0 0 0,1 0 0 0 0,0 0 0 0 0,0 0 0 0 0,0 0 0 0 0,0 0 0 0 0,0 0 0 0 0,0 0 0 0 0,-4 4-21 0 0,0 0 0 0 0,0-1 0 0 0,0 1 0 0 0,0-1 0 0 0,0 0 0 0 0,-1-1 0 0 0,1 1-1 0 0,-1-1 1 0 0,0 0 0 0 0,1 0 0 0 0,-1 0 0 0 0,0 0 0 0 0,-7 0 0 0 0,-12 3-78 0 0,-40 2 0 0 0,38-5 51 0 0,-533 31-242 0 0,203-16 459 0 0,-224 24 384 0 0,343-25-375 0 0,-532 27 66 0 0,594-36-201 0 0,-346 7-31 0 0,-170-24 0 0 0,409-1 41 0 0,-138-5-40 0 0,27 0 43 0 0,77 4-57 0 0,-206-6 2 0 0,347 13 0 0 0,-678 16 54 0 0,-304 73-44 0 0,909-62-10 0 0,-131 15 0 0 0,-526 62 64 0 0,517-65-60 0 0,6 0-22 0 0,-372 13-2136 0 0,721-46 1972 0 0,-85 0-567 0 0,94-2 512 0 0,1-1 0 0 0,-44-9 0 0 0,67 11 236 0 0,0 0 1 0 0,0 0 0 0 0,0 0 0 0 0,0 0-1 0 0,0-1 1 0 0,0 1 0 0 0,0 0-1 0 0,0 0 1 0 0,0 0 0 0 0,0 0-1 0 0,0-1 1 0 0,0 1 0 0 0,0 0 0 0 0,0 0-1 0 0,0 0 1 0 0,0 0 0 0 0,0-1-1 0 0,0 1 1 0 0,0 0 0 0 0,0 0 0 0 0,0 0-1 0 0,0 0 1 0 0,0 0 0 0 0,0-1-1 0 0,0 1 1 0 0,0 0 0 0 0,0 0-1 0 0,0 0 1 0 0,0 0 0 0 0,0 0 0 0 0,1-1-1 0 0,-1 1 1 0 0,0 0 0 0 0,0 0-1 0 0,0 0 1 0 0,0 0 0 0 0,0 0 0 0 0,0 0-1 0 0,1 0 1 0 0,4-6 48 0 0,-1 3-7 0 0,0 0 1 0 0,1 0 0 0 0,0 1-1 0 0,0-1 1 0 0,-1 1 0 0 0,11-3-1 0 0,37-7 131 0 0,-28 7-127 0 0,394-73 135 0 0,-109 34-245 0 0,78-9 120 0 0,-282 40-59 0 0,634-69 139 0 0,174-5 853 0 0,477-11 213 0 0,-732 73-689 0 0,-282 13-312 0 0,474 3-145 0 0,-348 8-46 0 0,-387 0 0 0 0,164-4 59 0 0,-3-21-1 0 0,-80-17-92 0 0,-6-15-460 0 0,-149 45 327 0 0,-29 9 141 0 0,1 1 0 0 0,0 0 0 0 0,0 1 0 0 0,0 1 0 0 0,14-1 0 0 0,-20 2 12 0 0,1 1 0 0 0,0-1 1 0 0,0 1-1 0 0,-1 1 0 0 0,1-1 0 0 0,-1 1 0 0 0,1 1 0 0 0,-1 0 0 0 0,14 6 1 0 0,11 10-104 0 0,1-2 1 0 0,53 20-1 0 0,-63-30 47 0 0,1 0-1 0 0,0-2 1 0 0,0-1 0 0 0,30 2-1 0 0,196-4-37 0 0,0-18-69 0 0,-77 4 115 0 0,-74 6 131 0 0,210-8 407 0 0,-211 12-419 0 0,292-1 67 0 0,1 17-103 0 0,-326-9-30 0 0,-14-3 0 0 0,0 3 0 0 0,74 17 0 0 0,-124-22 1 0 0,0 0 0 0 0,-1 0-1 0 0,1 0 1 0 0,0 0-1 0 0,0 1 1 0 0,-1-1 0 0 0,1 0-1 0 0,0 1 1 0 0,-1-1 0 0 0,1 0-1 0 0,0 1 1 0 0,-1-1-1 0 0,1 1 1 0 0,-1-1 0 0 0,1 1-1 0 0,0 0 1 0 0,-1 0 1 0 0,0 0-1 0 0,1 0 1 0 0,-1 0-1 0 0,0 0 1 0 0,-1-1-1 0 0,1 1 1 0 0,0 0-1 0 0,0 0 1 0 0,0 0-1 0 0,0 0 1 0 0,-1 0-1 0 0,1-1 1 0 0,0 1-1 0 0,-1 0 1 0 0,1 0-1 0 0,0-1 1 0 0,-1 1-1 0 0,1 0 1 0 0,-1 0 0 0 0,0-1-1 0 0,1 1 1 0 0,-1-1-1 0 0,1 1 1 0 0,-1 0-1 0 0,0-1 1 0 0,0 1-1 0 0,1-1 1 0 0,-2 1-1 0 0,-25 14-76 0 0,0-7 42 0 0,0-1 0 0 0,0-1-1 0 0,-29 2 1 0 0,19-3 34 0 0,-685 60 151 0 0,123-45 265 0 0,263-10-266 0 0,-246-10-207 0 0,247-4 32 0 0,-315-15 152 0 0,551 14-84 0 0,-94-11 80 0 0,180 13-106 0 0,11 3 204 0 0,5-1-136 0 0,45-5 383 0 0,80 1 1 0 0,-70 4-407 0 0,1318-12 129 0 0,-972 16-192 0 0,141 3 0 0 0,190-17 42 0 0,-261-1-20 0 0,-404 11 14 0 0,377-8-312 0 0,-3-31-420 0 0,-224 6 609 0 0,113-17 94 0 0,-245 42 25 0 0,101 2 0 0 0,-173 6-42 0 0,-3 0-44 0 0,-106 17-156 0 0,-149-3 60 0 0,0-16 313 0 0,-160 6 234 0 0,343 1-435 0 0,-211 8-346 0 0,319-18 444 0 0,60-2 38 0 0,97-5 118 0 0,-178 10-416 0 0,-20 2 91 0 0,-1 0 1 0 0,1 1-1 0 0,-1 0 0 0 0,13 1 0 0 0,-47-5 44 0 0,0 0-1 0 0,-34 2 1 0 0,8 0 5 0 0,-161-6 7 0 0,8 1 26 0 0,-403-20 145 0 0,227 45-68 0 0,378-18-166 0 0,278-2-2394 0 0,111 1 2779 0 0,19 23 1520 0 0,-336-17-1397 0 0,0 4 0 0 0,124 33 0 0 0,-184-40-377 0 0,0 0-1 0 0,-1 1 0 0 0,1 0 0 0 0,0 0 0 0 0,-1 0 1 0 0,0 1-1 0 0,0 1 0 0 0,12 8 0 0 0,-9 0-31 0 0,-10-12 6 0 0,0 1 0 0 0,0 0 0 0 0,0-1-1 0 0,0 1 1 0 0,0-1 0 0 0,0 1 0 0 0,0 0 0 0 0,-1-1 0 0 0,1 1 0 0 0,0-1-1 0 0,-1 1 1 0 0,0-1 0 0 0,1 1 0 0 0,-1-1 0 0 0,0 1 0 0 0,1-1 0 0 0,-1 0-1 0 0,0 1 1 0 0,0-1 0 0 0,0 0 0 0 0,0 0 0 0 0,-1 0 0 0 0,1 0 0 0 0,-2 2 0 0 0,-3 2-41 0 0,0 0 1 0 0,-1-1-1 0 0,-11 7 1 0 0,-16 4-52 0 0,-1-1 0 0 0,-1-2 1 0 0,-45 10-1 0 0,-8 3 55 0 0,-623 174-24 0 0,372-108 173 0 0,87-22-20 0 0,232-64-80 0 0,-167 49 38 0 0,151-42-10 0 0,0 3 0 0 0,-66 36 1 0 0,103-51-30 0 0,-8 4 10 0 0,0 1 1 0 0,1-1 0 0 0,0 2-1 0 0,0-1 1 0 0,0 1 0 0 0,1 0-1 0 0,-8 8 1 0 0,13-13-7 0 0,1 0 0 0 0,-1 0 0 0 0,1 0 0 0 0,-1-1 0 0 0,1 1 1 0 0,-1 0-1 0 0,1 0 0 0 0,-1 0 0 0 0,1 0 0 0 0,0 0 0 0 0,0 0 0 0 0,-1 2 0 0 0,1-2-2 0 0,1 0 0 0 0,-1 0 1 0 0,0 1-1 0 0,1-1 0 0 0,-1 0 0 0 0,1 0 0 0 0,-1 0 0 0 0,1 0 0 0 0,-1 1 0 0 0,1-1 0 0 0,0 0 0 0 0,-1 0 0 0 0,1 0 1 0 0,0 0-1 0 0,0 0 0 0 0,0-1 0 0 0,0 1 0 0 0,0 0 0 0 0,0 0 0 0 0,0-1 0 0 0,0 1 0 0 0,2 0 0 0 0,2 2 2 0 0,1 0 0 0 0,0-1 0 0 0,8 3 0 0 0,9 1 0 0 0,0-1 0 0 0,1-2 0 0 0,44 3 0 0 0,72-10 47 0 0,-96 2-28 0 0,596-39 184 0 0,-10 0-224 0 0,-544 37 19 0 0,314-12 38 0 0,-2 19-10 0 0,-381-3-30 0 0,14 1 4 0 0,1 2 0 0 0,38 7 0 0 0,-69-10-1 0 0,-1 0-1 0 0,1 0 1 0 0,0 0-1 0 0,-1 1 1 0 0,1-1-1 0 0,0 0 1 0 0,-1 0 0 0 0,1 0-1 0 0,0 1 1 0 0,-1-1-1 0 0,1 0 1 0 0,-1 1-1 0 0,1-1 1 0 0,-1 0-1 0 0,1 1 1 0 0,-1-1-1 0 0,1 1 1 0 0,0 0-1 0 0,-2 0-3 0 0,1-1 0 0 0,0 1 0 0 0,-1 0 0 0 0,1-1 0 0 0,-1 1 0 0 0,1-1-1 0 0,-1 1 1 0 0,1 0 0 0 0,-1-1 0 0 0,0 1 0 0 0,1-1 0 0 0,-1 0 0 0 0,0 1 0 0 0,1-1-1 0 0,-1 1 1 0 0,0-1 0 0 0,1 0 0 0 0,-1 0 0 0 0,0 1 0 0 0,-1-1 0 0 0,-20 7-89 0 0,-20 4-86 0 0,-69 8-1 0 0,-47-5-13 0 0,103-10 138 0 0,-327 25 51 0 0,-834 75-75 0 0,1071-90 123 0 0,-479 62 98 0 0,570-70-81 0 0,46-7-42 0 0,9-2-29 0 0,8-2-21 0 0,-8 5 28 0 0,35-15-47 0 0,2 3 0 0 0,42-10 0 0 0,80-9 91 0 0,-142 28-23 0 0,994-112 944 0 0,-713 102-868 0 0,531 44-1 0 0,-805-29-166 0 0,1 1-1 0 0,-1 1 0 0 0,1 1 1 0 0,48 18-1 0 0,-72-22-58 0 0,-16 10-330 0 0,6-8 402 0 0,1 1-1 0 0,-1-1 1 0 0,0 0 0 0 0,0-1-1 0 0,-1 0 1 0 0,1 0-1 0 0,0-1 1 0 0,-11 1 0 0 0,-72-3-207 0 0,58 0 229 0 0,-351-32-77 0 0,307 20 69 0 0,0-3 0 0 0,-142-51 0 0 0,188 54-111 0 0,0 0-1 0 0,-47-29 1 0 0,68 35 75 0 0,-1 0-1 0 0,1-1 0 0 0,0 0 1 0 0,0-1-1 0 0,1 0 1 0 0,1 0-1 0 0,-1-1 0 0 0,1 0 1 0 0,-12-22-1 0 0,17 27 57 0 0,0-1-1 0 0,1 0 0 0 0,0 1 0 0 0,1-1 0 0 0,-1 0 1 0 0,1 0-1 0 0,0 0 0 0 0,1 0 0 0 0,-1 0 0 0 0,2-11 0 0 0,0 8 57 0 0,0 0-1 0 0,1 0 0 0 0,0 0 0 0 0,1 0 0 0 0,0 0 0 0 0,7-12 0 0 0,0 2 179 0 0,1 1 1 0 0,1 0-1 0 0,1 1 1 0 0,1 0 0 0 0,20-20-1 0 0,-10 16-44 0 0,0 1 0 0 0,1 1 0 0 0,1 1 0 0 0,1 1 0 0 0,0 1 0 0 0,1 2 0 0 0,1 1 0 0 0,39-13 0 0 0,30-3 113 0 0,120-20 0 0 0,-76 23-123 0 0,206-12-1 0 0,-297 35-171 0 0,110-3-165 0 0,-112 7 80 0 0,62 7 1 0 0,-99-5-56 0 0,-1-1-1 0 0,21 8 1 0 0,-29-9 58 0 0,-3 1-134 0 0,0 0 220 0 0,-1-1 0 0 0,1 1-1 0 0,0 0 1 0 0,0-1 0 0 0,-1 1 0 0 0,1-1 0 0 0,-1 1 0 0 0,0 0 0 0 0,1-1 0 0 0,-1 1-1 0 0,0-1 1 0 0,0 0 0 0 0,0 1 0 0 0,0-1 0 0 0,0 0 0 0 0,0 1 0 0 0,0-1 0 0 0,0 0 0 0 0,-1 0-1 0 0,1 0 1 0 0,0 0 0 0 0,-1 0 0 0 0,1 0 0 0 0,-1 0 0 0 0,-2 1 0 0 0,-4 0-6 0 0,1 0 1 0 0,-1 0 0 0 0,0 0-1 0 0,-12 0 1 0 0,14-1-1 0 0,-86 7-47 0 0,-94-3 0 0 0,-94-16 141 0 0,250 10-62 0 0,-148-2 153 0 0,138 4-224 0 0,246 5-102 0 0,322 51 0 0 0,-501-53 158 0 0,-2 0 0 0 0,45 12 0 0 0,-58-12 11 0 0,-10-3 53 0 0,-2 2 51 0 0,-1 0-98 0 0,-1 1 0 0 0,1-1 0 0 0,-1 0 0 0 0,0 0 0 0 0,0 0 0 0 0,0 0 0 0 0,0 0 0 0 0,0 0 0 0 0,-1-1 0 0 0,1 1 0 0 0,-1-1-1 0 0,0 0 1 0 0,0 1 0 0 0,0-1 0 0 0,0-1 0 0 0,0 1 0 0 0,0 0 0 0 0,0-1 0 0 0,-6 3 0 0 0,-10 2-8 0 0,-1 0-1 0 0,-25 5 0 0 0,31-8 20 0 0,-191 33-16 0 0,109-21-14 0 0,52-7 2 0 0,0 1 0 0 0,1 3 0 0 0,0 2 0 0 0,-72 33 0 0 0,47-15 14 0 0,31-16 3 0 0,1 2-1 0 0,-47 30 1 0 0,79-45-36 0 0,0 0-1 0 0,0 0 1 0 0,0 0-1 0 0,0 0 1 0 0,1 0-1 0 0,0 1 0 0 0,0 0 1 0 0,0-1-1 0 0,0 1 1 0 0,0 0-1 0 0,-4 9 1 0 0,7-13 11 0 0,0 0 1 0 0,0 0 0 0 0,0 0 0 0 0,0 0 0 0 0,0 0 0 0 0,0 1 0 0 0,0-1-1 0 0,0 0 1 0 0,0 0 0 0 0,0 0 0 0 0,0 0 0 0 0,0 0 0 0 0,0 1 0 0 0,0-1-1 0 0,0 0 1 0 0,0 0 0 0 0,0 0 0 0 0,0 0 0 0 0,0 1 0 0 0,0-1 0 0 0,0 0-1 0 0,0 0 1 0 0,0 0 0 0 0,0 0 0 0 0,1 0 0 0 0,-1 0 0 0 0,0 1 0 0 0,0-1-1 0 0,0 0 1 0 0,0 0 0 0 0,0 0 0 0 0,0 0 0 0 0,0 0 0 0 0,1 0 0 0 0,-1 0-1 0 0,0 0 1 0 0,0 1 0 0 0,0-1 0 0 0,5 4-80 0 0,1 0 0 0 0,-1 0 0 0 0,1-1 1 0 0,-1 1-1 0 0,1-1 0 0 0,0-1 0 0 0,0 1 0 0 0,1-1 0 0 0,-1 0 1 0 0,0 0-1 0 0,11 1 0 0 0,11 1-343 0 0,39 0 0 0 0,-64-4 405 0 0,462-15-615 0 0,-421 12 632 0 0,-13 1 21 0 0,185-14 469 0 0,-3-17-57 0 0,-205 31-494 0 0,13-3 437 0 0,-21 5-364 0 0,0 0 0 0 0,0 0 0 0 0,0 0 0 0 0,1 0 0 0 0,-1 0 0 0 0,0 0 0 0 0,0 0 0 0 0,0 0 0 0 0,0 0 0 0 0,0 0 0 0 0,0 0 0 0 0,0 0 0 0 0,0 0 0 0 0,0 0-1 0 0,0 0 1 0 0,0 0 0 0 0,0 0 0 0 0,0 0 0 0 0,0 0 0 0 0,0 0 0 0 0,1 0 0 0 0,-1 0 0 0 0,0 0 0 0 0,0 0 0 0 0,0-1 0 0 0,0 1 0 0 0,0 0 0 0 0,0 0 0 0 0,0 0 0 0 0,0 0 0 0 0,0 0 0 0 0,0 0 0 0 0,0 0 0 0 0,0 0 0 0 0,0 0 0 0 0,0 0 0 0 0,0 0 0 0 0,0 0 0 0 0,0 0 0 0 0,0 0 0 0 0,0 0 0 0 0,0-1 0 0 0,0 1 0 0 0,0 0 0 0 0,0 0 0 0 0,0 0 0 0 0,0 0-1 0 0,0 0 1 0 0,0 0 0 0 0,0 0 0 0 0,0 0 0 0 0,0 0 0 0 0,0 0 0 0 0,0 0 0 0 0,0 0 0 0 0,0 0 0 0 0,-1 0 0 0 0,1 0 0 0 0,0 0 0 0 0,0 0 0 0 0,0 0 0 0 0,0-1 0 0 0,0 1 0 0 0,0 0 0 0 0,-11-2 135 0 0,-37-2-23 0 0,0 3 0 0 0,-84 8 0 0 0,74-2-160 0 0,-436 19-25 0 0,285-16 58 0 0,-13 1 42 0 0,-195 10 119 0 0,5 25-35 0 0,354-35-88 0 0,0 2 0 0 0,-107 37-1 0 0,132-32-151 0 0,31-15 10 0 0,45 1-951 0 0,-24-1 828 0 0,21-1 0 0 0,577-34 1256 0 0,64 10 434 0 0,-664 24-1450 0 0,4 0 10 0 0,25 4 1 0 0,-63 7-296 0 0,-5-2 146 0 0,0-1-1 0 0,-41 10 1 0 0,-49 2 9 0 0,79-15 84 0 0,-746 107-88 0 0,773-111 132 0 0,-98 13 55 0 0,0 5 0 0 0,2 4 0 0 0,-106 40 0 0 0,191-57-50 0 0,0 1 0 0 0,1 0-1 0 0,0 2 1 0 0,0 0 0 0 0,1 0-1 0 0,0 2 1 0 0,-16 14 0 0 0,29-23-155 0 0,7-1-91 0 0,8 0 133 0 0,0 1 0 0 0,0-2 0 0 0,1 0 0 0 0,-1 0 0 0 0,0-1 0 0 0,25-5 0 0 0,83-27-113 0 0,-82 21 141 0 0,306-79 323 0 0,-69 20 596 0 0,-200 47-640 0 0,-1-2-1 0 0,99-52 1 0 0,130-92-511 0 0,-200 100 235 0 0,-67 42-110 0 0,61-32-1 0 0,-31 25 91 0 0,68-34-54 0 0,-130 67 151 0 0,23-12 21 0 0,1 0 0 0 0,-2-1 0 0 0,27-21 0 0 0,-53 35-7 0 0,1 0 0 0 0,-1 0 0 0 0,1 0 0 0 0,-1-1 0 0 0,1 1 0 0 0,-1-1-1 0 0,0 1 1 0 0,1-1 0 0 0,-1 0 0 0 0,0 0 0 0 0,0 1 0 0 0,-1-1 0 0 0,1 0 0 0 0,0 0-1 0 0,0 0 1 0 0,-1 0 0 0 0,1 0 0 0 0,-1 0 0 0 0,0 0 0 0 0,0 0 0 0 0,1 0-1 0 0,-1 0 1 0 0,-1-3 0 0 0,1 3 14 0 0,-1-1 0 0 0,0 1-1 0 0,0 0 1 0 0,0-1 0 0 0,0 1 0 0 0,-1 0-1 0 0,1 0 1 0 0,0 0 0 0 0,-1 0 0 0 0,0 0-1 0 0,1 0 1 0 0,-1 0 0 0 0,0 0 0 0 0,0 1-1 0 0,0-1 1 0 0,0 0 0 0 0,0 1 0 0 0,-3-2-1 0 0,-10-4 26 0 0,0 0-1 0 0,0 1 1 0 0,-1 0-1 0 0,0 2 1 0 0,-21-5 0 0 0,-85-7-6 0 0,106 15-50 0 0,-322-13 3 0 0,-4 23 0 0 0,209-4 0 0 0,-554 40 0 0 0,0 32 0 0 0,567-61-13 0 0,-486 59-89 0 0,-3-19-673 0 0,518-50 494 0 0,-186 10-1154 0 0,92-11-2207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05.18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17962 379 2759 0 0,'-1578'-174'4575'0'0,"753"113"-4155"0"0,3 18-431 0 0,634 33 13 0 0,-625-19 1098 0 0,507 27-363 0 0,-229 2 472 0 0,442 2-1009 0 0,-468 17 906 0 0,-84 26-679 0 0,-89 6-776 0 0,559-46-2229 0 0,134-10-578 0 0,44 5 3107 0 0,0-1 1 0 0,0 1-1 0 0,0-1 1 0 0,0 0-1 0 0,5-2 0 0 0,6-2 38 0 0,26-1 6 0 0,0 2 0 0 0,0 2 0 0 0,50 2-1 0 0,-31 1 178 0 0,-46-1-136 0 0,472 7 2021 0 0,360 1 100 0 0,-734-9-2043 0 0,1033-15 571 0 0,-723 8-615 0 0,411-11 432 0 0,-3-17 437 0 0,427-6 76 0 0,-1133 40-986 0 0,65-3 32 0 0,147-1-56 0 0,774-12-387 0 0,-109 2-52 0 0,-383 29 455 0 0,-526-10 12 0 0,-45 0 11 0 0,0 2 1 0 0,0 2 0 0 0,0 2 0 0 0,57 19 0 0 0,-96-26-38 0 0,-5-2-9 0 0,0 1 1 0 0,1-1 0 0 0,-1 1 0 0 0,0 0 0 0 0,0 0 0 0 0,0 0 0 0 0,0 0 0 0 0,0 0 0 0 0,2 2 0 0 0,-2-2-73 0 0,-2 2-14 0 0,-1-1 65 0 0,1-1 0 0 0,0 0 1 0 0,-1 1-1 0 0,1-1 0 0 0,0 0 0 0 0,-1 1 0 0 0,0-1 0 0 0,1 0 0 0 0,-1 0 0 0 0,0 1 0 0 0,0-1 0 0 0,1 0 0 0 0,-1 0 1 0 0,0 0-1 0 0,0 0 0 0 0,0 0 0 0 0,0 0 0 0 0,-1 0 0 0 0,1-1 0 0 0,0 1 0 0 0,-2 1 0 0 0,-5 2-51 0 0,-1 0-1 0 0,1-1 1 0 0,-1 0-1 0 0,0 0 1 0 0,0-1-1 0 0,-17 2 1 0 0,-58 0-51 0 0,71-3 99 0 0,-418-5-36 0 0,355 2 60 0 0,-430-17-27 0 0,-58-2-6 0 0,425 19 38 0 0,-411 1 48 0 0,-375 45 463 0 0,-47 80 252 0 0,610-49-660 0 0,7 18-20 0 0,301-78-84 0 0,-415 134 148 0 0,192-57-60 0 0,-9 9-67 0 0,214-71-142 0 0,-125 74-1 0 0,174-90 46 0 0,-43 29-240 0 0,60-38 253 0 0,0-1 1 0 0,0 1 0 0 0,1 0-1 0 0,0 1 1 0 0,0 0-1 0 0,0 0 1 0 0,-7 11-1 0 0,11-14 36 0 0,0-1 1 0 0,0 0-1 0 0,0 1 0 0 0,0-1 0 0 0,0 0 0 0 0,1 1 1 0 0,-1-1-1 0 0,1 1 0 0 0,-1-1 0 0 0,1 1 0 0 0,0-1 0 0 0,0 1 1 0 0,1-1-1 0 0,-1 1 0 0 0,0 0 0 0 0,2 3 0 0 0,-1-3 0 0 0,1 1-1 0 0,-1-1 0 0 0,1 1 1 0 0,0-1-1 0 0,0 0 0 0 0,0 1 1 0 0,1-1-1 0 0,-1 0 1 0 0,6 4-1 0 0,1 1-11 0 0,1-1 0 0 0,0 0-1 0 0,0-1 1 0 0,1 0 0 0 0,20 9 0 0 0,-7-7 91 0 0,0 0 1 0 0,0-1-1 0 0,48 5 0 0 0,79 0 239 0 0,-114-10-202 0 0,307-2 619 0 0,3-21-235 0 0,-177 9-304 0 0,1063-61 476 0 0,1 34-518 0 0,1339 126-1053 0 0,-2390-73 685 0 0,424 37-523 0 0,-345-29 566 0 0,148 18-51 0 0,12 7 267 0 0,196 28 39 0 0,-366-39 126 0 0,-238-34-153 0 0,25 8 0 0 0,-35-9-125 0 0,-9 1-262 0 0,-13 3 182 0 0,0 0 0 0 0,-1-1 0 0 0,1-2 0 0 0,-25 2 0 0 0,-82-3-558 0 0,84-2 553 0 0,-160-1-40 0 0,-228-3 244 0 0,-211 21 1407 0 0,348-4-336 0 0,284-12-1069 0 0,6 0-13 0 0,1-1 0 0 0,0 1 0 0 0,0 0 1 0 0,0 0-1 0 0,-1 0 0 0 0,1 0 0 0 0,0 0 0 0 0,0 0 0 0 0,0 1 0 0 0,0-1 1 0 0,-2 1-1 0 0,17-14 91 0 0,-5 7-75 0 0,1 1-1 0 0,0 0 0 0 0,0 1 0 0 0,21-6 1 0 0,49-8 48 0 0,-36 9-38 0 0,111-32 27 0 0,40-8-152 0 0,82 1 67 0 0,-41 8 18 0 0,110-15-1 0 0,1 32 0 0 0,-307 22 23 0 0,-8 1-39 0 0,0 0 0 0 0,34 6 1 0 0,-56-5 38 0 0,-1 1 0 0 0,0 0 1 0 0,0 1-1 0 0,0 0 1 0 0,-1 0-1 0 0,1 1 0 0 0,-1 0 1 0 0,1 0-1 0 0,-1 1 1 0 0,0 0-1 0 0,11 10 0 0 0,-17-13-13 0 0,0 0-1 0 0,0 1 0 0 0,0-1 1 0 0,0 0-1 0 0,0 0 0 0 0,-1 1 1 0 0,1-1-1 0 0,-1 1 0 0 0,1 0 0 0 0,-1-1 1 0 0,0 1-1 0 0,0 0 0 0 0,0 0 1 0 0,-1-1-1 0 0,1 1 0 0 0,-1 0 1 0 0,1 0-1 0 0,-1 0 0 0 0,0 0 1 0 0,0 0-1 0 0,0 0 0 0 0,-1 0 1 0 0,1 0-1 0 0,-1 0 0 0 0,1-1 1 0 0,-1 1-1 0 0,0 0 0 0 0,0 0 1 0 0,-1-1-1 0 0,1 1 0 0 0,-2 2 1 0 0,-1 2-16 0 0,-1 0 1 0 0,0-1 0 0 0,0 1-1 0 0,0-1 1 0 0,-1 0 0 0 0,0-1-1 0 0,0 0 1 0 0,0 1 0 0 0,-1-2 0 0 0,-10 7-1 0 0,-5 0-15 0 0,-2-1 0 0 0,1-1 0 0 0,-2 0-1 0 0,-35 6 1 0 0,-104 12-78 0 0,141-24 96 0 0,-432 45 3 0 0,350-43 0 0 0,-1-5 0 0 0,-138-18 0 0 0,193 9-2 0 0,47 8 3 0 0,-1-1 1 0 0,1 1 0 0 0,-1-1-1 0 0,1 0 1 0 0,-1 0 0 0 0,1-1-1 0 0,-7-4 1 0 0,11 6 2 0 0,0 0 1 0 0,-1 1-1 0 0,1-1 0 0 0,0 0 0 0 0,0 1 1 0 0,0-1-1 0 0,0 0 0 0 0,-1 0 0 0 0,1 1 1 0 0,0-1-1 0 0,0 0 0 0 0,0 1 1 0 0,1-1-1 0 0,-1 0 0 0 0,0 0 0 0 0,0 1 1 0 0,0-1-1 0 0,0 0 0 0 0,1 1 1 0 0,-1-1-1 0 0,0 0 0 0 0,1 0 0 0 0,0 0 5 0 0,0-3-6 0 0,1 1 0 0 0,0 0 0 0 0,0-1 0 0 0,1 1 0 0 0,-1 0 0 0 0,1 0 1 0 0,-1 1-1 0 0,1-1 0 0 0,0 1 0 0 0,0-1 0 0 0,0 1 0 0 0,6-4 0 0 0,4-1 9 0 0,0 1-1 0 0,17-6 0 0 0,218-63 51 0 0,-122 39-49 0 0,294-67 127 0 0,109 25 396 0 0,5 39-164 0 0,-453 36-320 0 0,73 0-34 0 0,-127 4 54 0 0,-1 1-1 0 0,0 2 1 0 0,47 11-1 0 0,-29 1 114 0 0,-40-14-183 0 0,-1 0 1 0 0,0-1-1 0 0,1 2 1 0 0,-1-1-1 0 0,0 0 1 0 0,0 0-1 0 0,0 1 0 0 0,0 0 1 0 0,4 5-1 0 0,0 6-2 0 0,-6-10-16 0 0,0 0 0 0 0,0-1 0 0 0,0 1 0 0 0,-1 0 0 0 0,0 0 0 0 0,1 0 0 0 0,-2 0 0 0 0,1 0 0 0 0,0 0 0 0 0,-1 0 0 0 0,0 0 0 0 0,1 0 0 0 0,-2-1 0 0 0,1 1 0 0 0,0 0 0 0 0,-1-1 0 0 0,0 1 0 0 0,1-1 0 0 0,-1 1 0 0 0,-1-1 0 0 0,1 0 0 0 0,0 0 0 0 0,-1 0 0 0 0,0 0 0 0 0,-4 4 0 0 0,-5 3-48 0 0,0-1 0 0 0,0-1 0 0 0,-1 0 0 0 0,0 0 0 0 0,-20 8 0 0 0,-20 6 12 0 0,-1-2 0 0 0,-69 15-1 0 0,-114 14 75 0 0,201-43-31 0 0,-125 22 1 0 0,-70 14-48 0 0,-117 22 56 0 0,-8 2 0 0 0,347-64 1 0 0,-140 31 9 0 0,138-28 35 0 0,11-5-45 0 0,0 0 1 0 0,0 0-1 0 0,0 0 0 0 0,0 0 0 0 0,0 0 0 0 0,0 0 0 0 0,0 0 1 0 0,0 0-1 0 0,0 0 0 0 0,0 0 0 0 0,-1 0 0 0 0,1 0 0 0 0,0 0 0 0 0,0 0 1 0 0,0 0-1 0 0,0 0 0 0 0,0 0 0 0 0,0 0 0 0 0,0 1 0 0 0,0-1 1 0 0,0 0-1 0 0,0 0 0 0 0,0 0 0 0 0,0 0 0 0 0,0 0 0 0 0,0 0 1 0 0,0 0-1 0 0,1 0 0 0 0,-1 0 0 0 0,0 0 0 0 0,0 0 0 0 0,0 0 1 0 0,0 0-1 0 0,0 0 0 0 0,0 0 0 0 0,0 0 0 0 0,0 0 0 0 0,0 0 0 0 0,0 0 1 0 0,0 0-1 0 0,0 1 0 0 0,0-1 0 0 0,0 0 0 0 0,0 0 0 0 0,0 0 1 0 0,0 0-1 0 0,0 0 0 0 0,0 0 0 0 0,0 0 0 0 0,0 0 0 0 0,0 0 1 0 0,0 0-1 0 0,1 0 0 0 0,-1 0 0 0 0,0 0 0 0 0,0 0 0 0 0,0 0 1 0 0,0 0-1 0 0,0 0 0 0 0,0 0 0 0 0,0 0 0 0 0,0 0 0 0 0,0 0 0 0 0,0 0 1 0 0,0 0-1 0 0,13 0-5 0 0,-13 0 7 0 0,53-2-28 0 0,74-14 0 0 0,-64 7 14 0 0,430-56 12 0 0,131 5 0 0 0,-564 56 1 0 0,153-9-3 0 0,-1 18 14 0 0,-212-5-10 0 0,1 0 1 0 0,0 0-1 0 0,-1 0 1 0 0,1 0-1 0 0,0 0 0 0 0,-1 0 1 0 0,1 0-1 0 0,-1 0 1 0 0,1 0-1 0 0,-1 1 1 0 0,1-1-1 0 0,0 0 0 0 0,-1 0 1 0 0,1 1-1 0 0,-1-1 1 0 0,1 0-1 0 0,-1 1 1 0 0,1-1-1 0 0,-1 0 0 0 0,1 1 1 0 0,0 0-1 0 0,-2 0 1 0 0,1 0 0 0 0,-1 1-1 0 0,1-1 1 0 0,-1 0-1 0 0,1 0 1 0 0,-1 1 0 0 0,0-1-1 0 0,0 0 1 0 0,1 0 0 0 0,-1 0-1 0 0,0 0 1 0 0,0 0 0 0 0,0 0-1 0 0,0 0 1 0 0,0-1-1 0 0,0 1 1 0 0,0 0 0 0 0,-1 0-1 0 0,1-1 1 0 0,-2 2 0 0 0,-30 14-61 0 0,-14-1-20 0 0,-75 16 0 0 0,-53-2 9 0 0,143-24 51 0 0,-710 97-57 0 0,542-76 75 0 0,-391 103 0 0 0,481-90 64 0 0,102-35-64 0 0,7-1 0 0 0,8-2 0 0 0,0 0-1 0 0,0 0 1 0 0,0 0-1 0 0,0-1 0 0 0,9-1 1 0 0,-8 1-7 0 0,352-35-5 0 0,-196 15 126 0 0,689-54 450 0 0,-733 67-510 0 0,314 1-102 0 0,-426 6 37 0 0,-5 0-3 0 0,1 0 1 0 0,-1 0 0 0 0,1 1 0 0 0,-1-1 0 0 0,0 1 0 0 0,6 2 0 0 0,-10-2-6 0 0,1 0 0 0 0,-1 0 0 0 0,1 0 0 0 0,-1-1 1 0 0,0 1-1 0 0,1 0 0 0 0,-1 0 0 0 0,0 0 0 0 0,0 0 0 0 0,0-1 0 0 0,-1 2 0 0 0,-8 3-30 0 0,0 0 0 0 0,-1 0 0 0 0,0-1 0 0 0,1-1 0 0 0,-1 0 0 0 0,-22 4-1 0 0,5-2 17 0 0,-503 100-146 0 0,254-54 179 0 0,-86 7-70 0 0,272-45 76 0 0,-321 64 0 0 0,261-47 52 0 0,77-13-47 0 0,61-12 55 0 0,13-5-66 0 0,0 0 1 0 0,0 0-1 0 0,0 0 1 0 0,0 0-1 0 0,0 0 0 0 0,0 0 1 0 0,0 0-1 0 0,0 0 1 0 0,0 0-1 0 0,0 0 0 0 0,0 0 1 0 0,0 0-1 0 0,0 1 1 0 0,0-1-1 0 0,0 0 1 0 0,0 0-1 0 0,0 0 0 0 0,0 0 1 0 0,0 0-1 0 0,0 0 1 0 0,0 0-1 0 0,0 0 0 0 0,0 0 1 0 0,0 0-1 0 0,0 1 1 0 0,0-1-1 0 0,0 0 0 0 0,0 0 1 0 0,0 0-1 0 0,0 0 1 0 0,0 0-1 0 0,0 0 1 0 0,0 0-1 0 0,0 0 0 0 0,0 0 1 0 0,0 0-1 0 0,0 0 1 0 0,0 0-1 0 0,0 1 0 0 0,0-1 1 0 0,0 0-1 0 0,0 0 1 0 0,0 0-1 0 0,0 0 0 0 0,0 0 1 0 0,1 0-1 0 0,-1 0 1 0 0,0 0-1 0 0,0 0 1 0 0,0 0-1 0 0,0 0 0 0 0,0 0 1 0 0,0 0-1 0 0,0 0 1 0 0,11 2 17 0 0,12 1-63 0 0,1-1 1 0 0,0-1 0 0 0,0-2-1 0 0,40-5 1 0 0,-40 4 32 0 0,784-69 11 0 0,-322 56 161 0 0,-320 12-123 0 0,-122 2-37 0 0,95 0 0 0 0,-104 2 0 0 0,66 11 0 0 0,-85-8-13 0 0,-15-4 12 0 0,-1 0-1 0 0,0 0 1 0 0,0 0-1 0 0,0 0 1 0 0,0 0 0 0 0,0 0-1 0 0,0 0 1 0 0,0 0-1 0 0,1 0 1 0 0,-1 1 0 0 0,0-1-1 0 0,0 0 1 0 0,0 0 0 0 0,0 0-1 0 0,0 0 1 0 0,0 0-1 0 0,0 0 1 0 0,0 0 0 0 0,0 0-1 0 0,1 0 1 0 0,-1 0-1 0 0,0 0 1 0 0,0 0 0 0 0,0 0-1 0 0,0 0 1 0 0,0 1 0 0 0,0-1-1 0 0,0 0 1 0 0,0 0-1 0 0,0 0 1 0 0,0 0 0 0 0,0 0-1 0 0,0 0 1 0 0,0 0-1 0 0,0 0 1 0 0,0 1 0 0 0,0-1-1 0 0,0 0 1 0 0,0 0-1 0 0,0 0 1 0 0,0 0 0 0 0,0 0-1 0 0,0 0 1 0 0,0 0 0 0 0,0 1-1 0 0,0-1 1 0 0,0 0-1 0 0,0 0 1 0 0,0 0 0 0 0,0 2-13 0 0,-1 0 0 0 0,1 0 1 0 0,-1 0-1 0 0,0 0 0 0 0,0 0 1 0 0,0 0-1 0 0,0 0 0 0 0,0 0 1 0 0,0 0-1 0 0,0-1 0 0 0,-1 1 1 0 0,1 0-1 0 0,-1-1 0 0 0,1 1 1 0 0,-1-1-1 0 0,1 1 0 0 0,-1-1 1 0 0,0 0-1 0 0,0 0 0 0 0,-3 2 1 0 0,-6 2-23 0 0,1-1 0 0 0,-21 5 0 0 0,24-7 39 0 0,-224 48-123 0 0,-3-18 83 0 0,70-12 12 0 0,-319 35 103 0 0,293-35 60 0 0,167-18-122 0 0,2 0 23 0 0,-1 0-1 0 0,1 2 1 0 0,-37 11 0 0 0,56-15 14 0 0,5 2 1 0 0,11 4-80 0 0,0-1 0 0 0,0 0 0 0 0,1-1 1 0 0,-1-1-1 0 0,1 0 0 0 0,27 1 1 0 0,97-4 67 0 0,-104-1-24 0 0,373-16 19 0 0,159-2 0 0 0,-551 19-41 0 0,9 0-31 0 0,36 5 0 0 0,-58-5-19 0 0,-6 3 1 0 0,-3 2 42 0 0,0 0 0 0 0,0-1 0 0 0,-1 1 0 0 0,0-1 0 0 0,0-1 0 0 0,0 1 0 0 0,0-1 0 0 0,0-1 0 0 0,-14 4-1 0 0,-77 12-24 0 0,67-14 32 0 0,-220 28-45 0 0,123-17 38 0 0,-203 17 11 0 0,-161 24 0 0 0,474-54 1 0 0,6 0-3 0 0,-1 1 1 0 0,1 0-1 0 0,-1 0 0 0 0,1 1 1 0 0,0 0-1 0 0,-14 8 1 0 0,42-7-67 0 0,8-4 13 0 0,1 0 0 0 0,-1-1 0 0 0,37-5 0 0 0,-9 1 9 0 0,318-26 196 0 0,225-10 156 0 0,-493 38-340 0 0,195 1-188 0 0,-254 8 17 0 0,-44-5 130 0 0,1 1 66 0 0,-1-1 0 0 0,0 0 1 0 0,0 0-1 0 0,0 0 0 0 0,-1 0 0 0 0,1 0 0 0 0,0 0 0 0 0,-1-1 0 0 0,0 1 0 0 0,1 0 0 0 0,-1-1 0 0 0,0 1 0 0 0,1-1 0 0 0,-1 1 0 0 0,0-1 0 0 0,0 0 0 0 0,0 0 1 0 0,0 0-1 0 0,-1 0 0 0 0,-2 1 0 0 0,-8 2-34 0 0,0-1 0 0 0,-20 4 0 0 0,2-1 2 0 0,-415 70-101 0 0,193-40 156 0 0,-200 18 39 0 0,379-53-42 0 0,71-1 42 0 0,19-8 1 0 0,-3 1-51 0 0,1 0 1 0 0,21-6-1 0 0,206-50-3 0 0,-128 36 0 0 0,-23 7 17 0 0,128-12 1 0 0,93 12 11 0 0,-278 19-35 0 0,-4-1-45 0 0,0 2-1 0 0,50 5 1 0 0,-77-5-39 0 0,-1 1 93 0 0,-1-1 0 0 0,1 0 1 0 0,-1 1-1 0 0,1-1 0 0 0,-1 1 1 0 0,0-1-1 0 0,1 1 0 0 0,-1-1 0 0 0,1 1 1 0 0,-1-1-1 0 0,0 1 0 0 0,0 0 1 0 0,1-1-1 0 0,-1 1 0 0 0,0-1 1 0 0,0 1-1 0 0,0 0 0 0 0,0-1 1 0 0,0 1-1 0 0,1 0 0 0 0,-1-1 0 0 0,0 1 1 0 0,0-1-1 0 0,-1 1 0 0 0,1 0 1 0 0,0-1-1 0 0,0 1 0 0 0,0 0 1 0 0,0-1-1 0 0,-1 1 0 0 0,1 1 1 0 0,-11 18 36 0 0,2-10-40 0 0,1-5-34 0 0,0-1-1 0 0,0 0 0 0 0,0 0 0 0 0,-1-1 1 0 0,0 0-1 0 0,1-1 0 0 0,-13 3 0 0 0,-3 1-79 0 0,1-1 0 0 0,-22 2 1 0 0,-1 0 4 0 0,41-5 120 0 0,-16-1 453 0 0,23 0-323 0 0,8 5-96 0 0,1-1 0 0 0,-1-1 0 0 0,1 1 0 0 0,0-2 0 0 0,0 1 0 0 0,23 3 0 0 0,74 2-362 0 0,-64-6 86 0 0,18 0-143 0 0,67 9-315 0 0,-83-4 1061 0 0,-48-7-296 0 0,-35 5-68 0 0,-48 2 0 0 0,18-3-8 0 0,-46 5 9 0 0,-142-6 0 0 0,199-5 469 0 0,63 2-440 0 0,0-1 0 0 0,-1 1 0 0 0,10 3 0 0 0,11 1 18 0 0,8-4 1 0 0,48-3 0 0 0,-11 0-139 0 0,59-5-316 0 0,34 1-998 0 0,-159 6 1323 0 0,-1 1 3 0 0,0-1-1 0 0,-1 1 1 0 0,1 0 0 0 0,7 2 0 0 0,-1 0 664 0 0,-13-2-518 0 0,-5 3-71 0 0,0-1 0 0 0,0-1 0 0 0,0 1-1 0 0,-1-1 1 0 0,1 0 0 0 0,-1 0 0 0 0,1-1 0 0 0,-9 0-1 0 0,-67-1 45 0 0,24-1-33 0 0,-85-1 108 0 0,-149-21-1 0 0,238 17-114 0 0,-240-3 38 0 0,141 9-30 0 0,70-5-17 0 0,-139-27 0 0 0,142 14 25 0 0,-28-6 14 0 0,69 19-39 0 0,-75 1 0 0 0,39 5 0 0 0,-44 2 0 0 0,-23 6 0 0 0,-149 16 0 0 0,226-19 0 0 0,-119-1 0 0 0,-66-28 0 0 0,93 7-16 0 0,180 10-168 0 0,-5 1 111 0 0,89-13-330 0 0,132-4 0 0 0,-80 9 42 0 0,346-11 107 0 0,-493 24 296 0 0,43 0 306 0 0,0 3 0 0 0,78 14 0 0 0,-131-17-338 0 0,-1 0 0 0 0,1 0 1 0 0,-1 0-1 0 0,1 0 0 0 0,0 1 0 0 0,-1-1 0 0 0,1 0 0 0 0,-1 0 0 0 0,1 1 0 0 0,-1-1 0 0 0,1 0 0 0 0,-1 1 0 0 0,1-1 0 0 0,-1 1 0 0 0,1-1 0 0 0,-1 1 0 0 0,1 0 0 0 0,0-1 3 0 0,-1 0 0 0 0,0 1 0 0 0,0-1-1 0 0,0 0 1 0 0,0 0 0 0 0,1 1-1 0 0,-1-1 1 0 0,0 0 0 0 0,0 0 0 0 0,1 0-1 0 0,-1 0 1 0 0,0 1 0 0 0,0-1 0 0 0,1 0-1 0 0,-1 0 1 0 0,0 0 0 0 0,0 0-1 0 0,1 0 1 0 0,-1 0 0 0 0,0 0 0 0 0,1 0-1 0 0,-1 0 1 0 0,0 0 0 0 0,1 0 0 0 0,-1 0-1 0 0,5 15 223 0 0,-5-14-234 0 0,0 1 0 0 0,0-1 0 0 0,0 1 0 0 0,0-1 0 0 0,0 1 0 0 0,-1-1 0 0 0,1 1 0 0 0,0-1 0 0 0,-1 1 0 0 0,1-1 0 0 0,-1 1 0 0 0,1-1 0 0 0,-1 0 0 0 0,0 1 0 0 0,0-1 0 0 0,0 0 0 0 0,1 1 0 0 0,-1-1 0 0 0,0 0 0 0 0,-1 0 0 0 0,1 0 0 0 0,0 0 0 0 0,0 0 0 0 0,0 0 0 0 0,-1 0 0 0 0,-1 0 0 0 0,-4 4-3 0 0,-1-2 1 0 0,0 1 0 0 0,-11 3 0 0 0,13-5 0 0 0,-29 10-6 0 0,0-2 0 0 0,-56 8 0 0 0,-78 0-30 0 0,38-5 23 0 0,-12 7 116 0 0,169-24-279 0 0,44-5 71 0 0,111 4-81 0 0,41 1-169 0 0,-60-1 312 0 0,-147 5 788 0 0,-16 2-584 0 0,-1 1-136 0 0,0 0-1 0 0,-1-1 1 0 0,1 1-1 0 0,-1-1 0 0 0,1 0 1 0 0,-1 0-1 0 0,0 0 1 0 0,0 0-1 0 0,0 0 1 0 0,0-1-1 0 0,0 1 0 0 0,0-1 1 0 0,-5 2-1 0 0,-8 1-34 0 0,-26 5-1 0 0,25-7 27 0 0,-240 31-207 0 0,-42 3 228 0 0,256-30 19 0 0,-57 11 116 0 0,89-15-150 0 0,9-1 71 0 0,11 7-837 0 0,-9-8 764 0 0,1 1 0 0 0,0 0 1 0 0,0-1-1 0 0,0 1 0 0 0,-1-1 0 0 0,1 1 1 0 0,0-1-1 0 0,0 1 0 0 0,0-1 1 0 0,0 0-1 0 0,0 1 0 0 0,0-1 0 0 0,0 0 1 0 0,0 0-1 0 0,0 0 0 0 0,1 1 1 0 0,-2-1-17 0 0,0 0 0 0 0,0 0 0 0 0,-1 0 0 0 0,1 0 1 0 0,0 0-1 0 0,0 0 0 0 0,0 0 0 0 0,-1 0 0 0 0,1 0 0 0 0,0 0 1 0 0,0 0-1 0 0,0 0 0 0 0,0 1 0 0 0,-1-1 0 0 0,1 0 1 0 0,0 0-1 0 0,0 0 0 0 0,0 0 0 0 0,0 0 0 0 0,0 1 0 0 0,0-1 1 0 0,-1 0-1 0 0,1 0 0 0 0,0 0 0 0 0,0 0 0 0 0,0 1 1 0 0,0-1-1 0 0,0 0 0 0 0,0 1 2 0 0,-1 0 0 0 0,1-1 0 0 0,0 1 0 0 0,0-1-1 0 0,-1 1 1 0 0,1-1 0 0 0,-1 1 0 0 0,1-1 0 0 0,0 1 0 0 0,-1-1 0 0 0,1 1 0 0 0,-1-1 0 0 0,1 0 0 0 0,-1 1-1 0 0,0 0 1 0 0,-9 3 27 0 0,1-1-1 0 0,-1 1 0 0 0,0-2 0 0 0,0 1 1 0 0,-19 1-1 0 0,-57 1-8 0 0,49-5-26 0 0,-75 3 3 0 0,98-3-10 0 0,-29-1-52 0 0,16 0 62 0 0,-13 3 0 0 0,30-2 12 0 0,8 0 112 0 0,4 0-60 0 0,13 3-38 0 0,-1-1 0 0 0,0 0-1 0 0,1-2 1 0 0,15 0-1 0 0,15 0 29 0 0,-22 0-43 0 0,-23 0-11 0 0,39-6-1 0 0,37-1 65 0 0,-27 2 288 0 0,84 3 0 0 0,-40 0-352 0 0,-1 0 0 0 0,21 0 0 0 0,-5 0 0 0 0,194-4 0 0 0,-210 1 0 0 0,105-14-217 0 0,-86 6 106 0 0,-79 10 66 0 0,34 2 0 0 0,-20 1-19 0 0,-41-1 50 0 0,19 1-26 0 0,-15 1 40 0 0,-5-1 0 0 0,0 1 0 0 0,1-1 0 0 0,-1 0 0 0 0,0 0 0 0 0,0-1 0 0 0,6-1 0 0 0,121-12-64 0 0,-125 13 63 0 0,20-2-52 0 0,2 2 27 0 0,-19 1 44 0 0,23-2 28 0 0,33-5-267 0 0,70 3 0 0 0,-120 4 178 0 0,-1 0 32 0 0,-3 1 1 0 0,-9-1-44 0 0,-9 7-522 0 0,1-3 543 0 0,0 0 1 0 0,0-1 0 0 0,0 1-1 0 0,-1-1 1 0 0,1-1-1 0 0,-1 1 1 0 0,1-1-1 0 0,-13 2 1 0 0,-7 1 29 0 0,-35 0 1 0 0,20-2-5 0 0,-411 29 709 0 0,391-29-694 0 0,-60 3 58 0 0,42-6-145 0 0,-99-13 0 0 0,108 3-179 0 0,-106-29 0 0 0,98 15 212 0 0,-170-47 92 0 0,-14-8-10 0 0,5-15 17 0 0,-146-48-4 0 0,178 71 13 0 0,-256-69 228 0 0,-196-6 1316 0 0,534 120-1368 0 0,-443-66 470 0 0,208 48-569 0 0,-104-11-100 0 0,240 25-1257 0 0,208 20 152 0 0,33 6 219 0 0,1 3 783 0 0,1 0 0 0 0,-1 1 0 0 0,0-1 0 0 0,1 0-1 0 0,-1 1 1 0 0,1-1 0 0 0,0 0 0 0 0,-1 1 0 0 0,1-1-1 0 0,0 1 1 0 0,-1-1 0 0 0,1 1 0 0 0,0-1-1 0 0,-1 1 1 0 0,1-1 0 0 0,0 1 0 0 0,1-1 0 0 0,18-7-453 0 0,38-7-355 0 0,1 2 0 0 0,95-7-1 0 0,-88 12 503 0 0,313-20 46 0 0,-291 24 487 0 0,610-23 1658 0 0,-477 21-1325 0 0,743-18-245 0 0,-464 13-339 0 0,-256 4 88 0 0,-242 7 63 0 0,-6-1 45 0 0,-169-13 208 0 0,99 10-307 0 0,-431-29 81 0 0,-839-42 2169 0 0,950 66-1438 0 0,73 2-356 0 0,312 8-456 0 0,6-1 1 0 0,0 0 0 0 0,-1 0 0 0 0,1-1 1 0 0,0 1-1 0 0,-1-1 0 0 0,1 0 0 0 0,-4-1 0 0 0,7 1-4 0 0,1 0 0 0 0,-1 0-1 0 0,1 1 1 0 0,0-1 0 0 0,-1 0 0 0 0,1 1-1 0 0,0-1 1 0 0,0 0 0 0 0,-1 1-1 0 0,1-1 1 0 0,0 1 0 0 0,0-1 0 0 0,1 0-1 0 0,7-2-5 0 0,1 0 0 0 0,0 0 0 0 0,18-2 0 0 0,-20 4 0 0 0,476-62-98 0 0,-355 48 58 0 0,933-82-310 0 0,-339 59-97 0 0,-710 37 438 0 0,541-10-96 0 0,-149 4 82 0 0,38 10 23 0 0,-301-1-12 0 0,-125-2 42 0 0,-1 1-1 0 0,1 1 0 0 0,21 4 1 0 0,-64-8 253 0 0,4 2-206 0 0,-99-14 231 0 0,-44-4-186 0 0,-164 3-57 0 0,105 6 30 0 0,-489-14 273 0 0,211 19-129 0 0,210 2-176 0 0,-409 6 79 0 0,659-4-138 0 0,-238 14 11 0 0,-21-1 88 0 0,197-17-39 0 0,102 4-63 0 0,0 0 0 0 0,0 0 0 0 0,1 0 0 0 0,-1 0 0 0 0,0 0 0 0 0,0-1 0 0 0,0 1 0 0 0,1 0 0 0 0,-4-2 0 0 0,6 1-3 0 0,-1 0 0 0 0,1 0 0 0 0,0 1 0 0 0,-1-1 0 0 0,1 0 0 0 0,0 1 0 0 0,0-1 0 0 0,0 1 0 0 0,-1-1 0 0 0,1 1 0 0 0,0-1 0 0 0,0 1 0 0 0,0 0 0 0 0,0-1 0 0 0,0 1 0 0 0,0 0 0 0 0,1-1 0 0 0,212-57-722 0 0,-159 45 595 0 0,381-70-649 0 0,8 26 501 0 0,452-22 197 0 0,-872 77 80 0 0,589-22 0 0 0,-538 24 4 0 0,287 0 70 0 0,-2 23-16 0 0,-347-22-56 0 0,26 5 79 0 0,-56-2 23 0 0,-139-6-51 0 0,70-1-37 0 0,-747-10 250 0 0,-1694-42 375 0 0,2504 54-633 0 0,-401-25 155 0 0,411 24-161 0 0,2 2 12 0 0,0-2 0 0 0,-1 0-1 0 0,1 0 1 0 0,0-1 0 0 0,-20-8 0 0 0,31 11-13 0 0,0 0 0 0 0,-1 0 0 0 0,1 0-1 0 0,0 0 1 0 0,0 0 0 0 0,-1 0 0 0 0,1 0 0 0 0,0 0 0 0 0,0 0 0 0 0,0 0 0 0 0,-1 0-1 0 0,1 0 1 0 0,0 0 0 0 0,0 0 0 0 0,0 0 0 0 0,0-1 0 0 0,-1 1 0 0 0,1 0 0 0 0,0 0-1 0 0,0 0 1 0 0,0 0 0 0 0,0 0 0 0 0,-1-1 0 0 0,1 1 0 0 0,0 0 0 0 0,0 0-1 0 0,0 0 1 0 0,0-1 0 0 0,0 1 0 0 0,0 0 0 0 0,0 0 0 0 0,0 0 0 0 0,0-1 0 0 0,0 1-1 0 0,-1 0 1 0 0,1 0 0 0 0,0-1 0 0 0,0 1 0 0 0,0 0 0 0 0,0 0 0 0 0,1 0 0 0 0,-1-1-1 0 0,0 1 1 0 0,0 0 0 0 0,0 0 0 0 0,0 0 0 0 0,0-1 0 0 0,0 1 0 0 0,6-3-10 0 0,0 0 1 0 0,1 0 0 0 0,-1 1 0 0 0,1 0-1 0 0,-1 0 1 0 0,9 0 0 0 0,-4-1-20 0 0,46-9-162 0 0,63-4 0 0 0,60 4-53 0 0,-89 7 154 0 0,66-6-52 0 0,301-16-195 0 0,218 10 83 0 0,3 30-9 0 0,-499-6 213 0 0,153 9-75 0 0,-3 15 57 0 0,-330-31 67 0 0,25 3 45 0 0,-1 1 0 0 0,0 0 1 0 0,-1 2-1 0 0,31 11 0 0 0,-52-16 67 0 0,-5 1 14 0 0,-4 3-91 0 0,0-1 0 0 0,0-1 0 0 0,-1 1 0 0 0,1-1 0 0 0,-1-1 0 0 0,0 1-1 0 0,-14 1 1 0 0,-65 6 14 0 0,72-9-42 0 0,-697 27 380 0 0,573-26-346 0 0,-1585 9 164 0 0,309-4-58 0 0,-689 36 122 0 0,453 11 115 0 0,857-33-324 0 0,36-1 219 0 0,274-5-141 0 0,-262 10-137 0 0,699-23-3 0 0,-411 27-858 0 0,456-29 740 0 0,6 2-204 0 0,22 5 180 0 0,-1-2 0 0 0,1 0 0 0 0,0-2-1 0 0,34 1 1 0 0,113-10 2 0 0,-143 5 113 0 0,703-57 804 0 0,-185 12-230 0 0,552-28 337 0 0,2 24-204 0 0,214 32-207 0 0,-1310 18-471 0 0,992 14 194 0 0,-2 25-35 0 0,-785-27-160 0 0,691 46-26 0 0,-7 32-17 0 0,-881-88 39 0 0,55 6-4 0 0,0 3 0 0 0,77 24 0 0 0,-131-30-95 0 0,27 14 0 0 0,-56-7-124 0 0,6-8 177 0 0,0-1 0 0 0,0 0 0 0 0,0 0 0 0 0,0-1-1 0 0,0 0 1 0 0,-14 1 0 0 0,20-2 45 0 0,-197 17-335 0 0,-3-15 198 0 0,65-2 59 0 0,-649-4 70 0 0,659 2 12 0 0,-742-28 117 0 0,2-23 298 0 0,-154-38 43 0 0,800 63-371 0 0,159 17-63 0 0,-91-28-1 0 0,146 36-34 0 0,-9-3-56 0 0,-28-13 0 0 0,41 17 47 0 0,0-1-1 0 0,0 1 1 0 0,0-1 0 0 0,0 0-1 0 0,1 0 1 0 0,-1 0-1 0 0,0 0 1 0 0,1-1 0 0 0,0 1-1 0 0,-1-1 1 0 0,1 1 0 0 0,0-1-1 0 0,1 0 1 0 0,-1 0-1 0 0,-2-4 1 0 0,4 5 2 0 0,-1 0 0 0 0,1 1 0 0 0,0-1 0 0 0,0 0 0 0 0,0 1 0 0 0,0-1 0 0 0,0 0 0 0 0,1 1 0 0 0,-1-1 0 0 0,0 0 0 0 0,1 1-1 0 0,-1-1 1 0 0,1 1 0 0 0,0-1 0 0 0,-1 0 0 0 0,1 1 0 0 0,0 0 0 0 0,0-1 0 0 0,0 1 0 0 0,0 0 0 0 0,0-1 0 0 0,0 1 0 0 0,1 0 0 0 0,-1 0 0 0 0,0 0 0 0 0,0 0 0 0 0,3-1 0 0 0,4-4-63 0 0,1 0 1 0 0,1 1-1 0 0,10-5 0 0 0,-16 8 55 0 0,37-16-213 0 0,1 1 0 0 0,83-19 0 0 0,93-5-95 0 0,-159 31 288 0 0,229-34-146 0 0,3 21 168 0 0,211 12-34 0 0,-475 10 60 0 0,-1 1 0 0 0,1 1 0 0 0,-1 2 0 0 0,0 1 0 0 0,27 6 0 0 0,-52-10 0 0 0,-1 1 0 0 0,1-1 0 0 0,0 0 0 0 0,0 0 0 0 0,-1 0 0 0 0,1 1 0 0 0,0-1 0 0 0,-1 0 0 0 0,1 1 0 0 0,0-1 0 0 0,-1 0 0 0 0,1 1 0 0 0,0-1 0 0 0,-1 1 0 0 0,1-1 0 0 0,0 2 0 0 0,-1-2 1 0 0,-1 1-1 0 0,1 0 0 0 0,-1-1 1 0 0,1 1-1 0 0,-1 0 0 0 0,0-1 1 0 0,1 1-1 0 0,-1-1 0 0 0,1 1 0 0 0,-1-1 1 0 0,0 1-1 0 0,0-1 0 0 0,1 0 1 0 0,-1 1-1 0 0,0-1 0 0 0,0 0 1 0 0,0 0-1 0 0,-1 1 0 0 0,-22 5-23 0 0,22-5 16 0 0,-81 14-169 0 0,-115 7 0 0 0,-132 0 302 0 0,120-9-1 0 0,-686 38 510 0 0,-54 4-121 0 0,-746 76-242 0 0,-11 25-120 0 0,1520-139-152 0 0,-377 42 0 0 0,132-16-72 0 0,354-36-102 0 0,75-7 100 0 0,6 1-10 0 0,23 4-60 0 0,0-1 0 0 0,1-1 0 0 0,49 0 0 0 0,81-13 113 0 0,-125 7 26 0 0,689-65 181 0 0,463-22 262 0 0,-1081 83-414 0 0,1306-45 90 0 0,2 41 4 0 0,-1214 10-116 0 0,1055 18-2 0 0,-2 27 0 0 0,78 48-60 0 0,-845-31 3 0 0,-204-22 38 0 0,-91-10 19 0 0,-136-18 0 0 0,77 27 0 0 0,-122-35 0 0 0,1-1 0 0 0,-1 2 0 0 0,0-1 0 0 0,-1 1 0 0 0,10 6 0 0 0,-15-10 0 0 0,-1 0 0 0 0,1 1 0 0 0,-1-1 0 0 0,1 1 0 0 0,-1-1 0 0 0,1 1 0 0 0,-1-1 0 0 0,1 1 0 0 0,-1-1 0 0 0,0 1 0 0 0,1-1 0 0 0,-1 1 0 0 0,0-1 0 0 0,1 1 0 0 0,-1 0 0 0 0,0-1 0 0 0,0 1 0 0 0,0 0 0 0 0,1 0 0 0 0,-1 0 0 0 0,-1 0 0 0 0,1 0 0 0 0,0-1 0 0 0,-1 1 0 0 0,1 0 0 0 0,0 0 0 0 0,-1-1 0 0 0,1 1 0 0 0,-1 0 0 0 0,1-1 0 0 0,-1 1 0 0 0,1-1 0 0 0,-1 1 0 0 0,0 0 0 0 0,1-1 0 0 0,-1 1 0 0 0,0-1 0 0 0,1 0 0 0 0,-1 1 0 0 0,-1 0 0 0 0,-20 7 12 0 0,-9-1 7 0 0,0-2 1 0 0,-63 4-1 0 0,64-7-17 0 0,-918 47-90 0 0,-228-12 88 0 0,551-16 0 0 0,-626 25 0 0 0,30 4 188 0 0,-832 40 208 0 0,1478-63-232 0 0,513-24-80 0 0,55-2-58 0 0,10 1 0 0 0,11 2 2 0 0,27 1-57 0 0,-1-1 0 0 0,54-2 0 0 0,84-12-98 0 0,-135 6 113 0 0,684-59 89 0 0,336-22 86 0 0,-46 40-266 0 0,0 32-18 0 0,7 41 51 0 0,-5 59 60 0 0,-903-72-34 0 0,137 38-1 0 0,-238-49 27 0 0,31 10-18 0 0,-43-13 33 0 0,0 0-1 0 0,0 1 0 0 0,0-1 1 0 0,0 1-1 0 0,0 0 0 0 0,0 0 1 0 0,-1 0-1 0 0,1 0 0 0 0,-1 0 1 0 0,5 5-1 0 0,-7-6 5 0 0,0-1 0 0 0,1 0 0 0 0,-1 1 0 0 0,0-1 0 0 0,0 1 1 0 0,1-1-1 0 0,-1 0 0 0 0,0 1 0 0 0,0-1 0 0 0,0 1 0 0 0,0-1 0 0 0,0 1 0 0 0,0-1 0 0 0,0 1 0 0 0,1-1 1 0 0,-1 1-1 0 0,-1-1 0 0 0,1 1 0 0 0,0-1 0 0 0,0 1 0 0 0,0-1 0 0 0,0 1 0 0 0,0-1 0 0 0,0 1 0 0 0,0-1 1 0 0,-1 1-1 0 0,1-1 0 0 0,0 0 0 0 0,0 1 0 0 0,-1-1 0 0 0,1 1 0 0 0,-15 10-61 0 0,-2-4-14 0 0,1-1-1 0 0,-1 0 0 0 0,-1-1 0 0 0,1-1 0 0 0,-35 3 1 0 0,31-4 24 0 0,-694 69-289 0 0,525-57 330 0 0,-466 26 10 0 0,190-14 13 0 0,-1563 125 495 0 0,1991-149-495 0 0,-569 32 230 0 0,594-35-228 0 0,-11 1 38 0 0,0-1-1 0 0,-1-2 1 0 0,-46-8-1 0 0,69 10-29 0 0,-1-1 1 0 0,1 0-1 0 0,-1 0 0 0 0,1 0 0 0 0,0 0 0 0 0,-1 0 1 0 0,1 0-1 0 0,0 0 0 0 0,0-1 0 0 0,-3-2 0 0 0,5 4-19 0 0,0 0 0 0 0,0 0 0 0 0,0 0 0 0 0,0-1 0 0 0,0 1 0 0 0,-1 0 0 0 0,1 0 0 0 0,0 0 0 0 0,0 0 0 0 0,0 0 0 0 0,0 0 0 0 0,0 0 0 0 0,0 0 0 0 0,0 0 0 0 0,0 0 0 0 0,0-1 0 0 0,0 1 0 0 0,0 0 0 0 0,0 0 0 0 0,0 0 0 0 0,0 0 0 0 0,0 0 0 0 0,0 0 0 0 0,0 0 0 0 0,0 0 0 0 0,0-1 0 0 0,0 1 0 0 0,0 0 0 0 0,0 0 0 0 0,0 0 0 0 0,0 0 0 0 0,0 0 0 0 0,0 0 0 0 0,0 0 0 0 0,1 0 0 0 0,-1 0 0 0 0,0 0 0 0 0,0-1 0 0 0,0 1 0 0 0,0 0 0 0 0,0 0 0 0 0,0 0 0 0 0,0 0 0 0 0,0 0 0 0 0,0 0 0 0 0,0 0 0 0 0,0 0 0 0 0,1 0 0 0 0,-1 0-1 0 0,0 0 1 0 0,0 0 0 0 0,0 0 0 0 0,0 0 0 0 0,0 0 0 0 0,0 0 0 0 0,0 0 0 0 0,0 0 0 0 0,1 0 0 0 0,-1 0 0 0 0,0 0 0 0 0,0 0 0 0 0,0 0 0 0 0,12-8 94 0 0,1 2 1 0 0,0-1-1 0 0,20-6 0 0 0,49-12-40 0 0,-43 13-41 0 0,554-135 45 0 0,-529 133-56 0 0,452-81 142 0 0,8 21 52 0 0,1208-70-135 0 0,335 135-1642 0 0,-1577 35 1181 0 0,-5 33-174 0 0,-462-55 528 0 0,4 0-27 0 0,-1 1 0 0 0,0 1 1 0 0,0 1-1 0 0,35 14 0 0 0,-61-21 66 0 0,0 1-1 0 0,0-1 0 0 0,1 0 1 0 0,-1 0-1 0 0,0 0 0 0 0,0 0 1 0 0,0 1-1 0 0,0-1 0 0 0,1 0 1 0 0,-1 0-1 0 0,0 0 0 0 0,0 1 1 0 0,0-1-1 0 0,0 0 0 0 0,0 0 1 0 0,1 1-1 0 0,-1-1 0 0 0,0 0 1 0 0,0 0-1 0 0,0 1 0 0 0,0-1 1 0 0,0 0-1 0 0,0 0 0 0 0,0 1 1 0 0,0-1-1 0 0,0 0 0 0 0,0 0 1 0 0,0 1-1 0 0,0-1 0 0 0,0 0 1 0 0,0 0-1 0 0,0 1 0 0 0,0-1 1 0 0,-1 0-1 0 0,1 0 0 0 0,0 1 1 0 0,0-1-1 0 0,0 0 0 0 0,-5 7-75 0 0,5-7 76 0 0,-4 3-28 0 0,0 0 1 0 0,0-1-1 0 0,0 0 1 0 0,0 0-1 0 0,0 0 0 0 0,0-1 1 0 0,0 1-1 0 0,-1-1 1 0 0,1 0-1 0 0,0 0 1 0 0,-7 0-1 0 0,5 1 5 0 0,-503 55-702 0 0,453-53 722 0 0,-552 40 103 0 0,383-28 33 0 0,-212 19 184 0 0,205-11-76 0 0,-103 12 174 0 0,42 20 315 0 0,253-47-510 0 0,53-11-147 0 0,26-1 0 0 0,-8 1-71 0 0,107-9 16 0 0,80-8 59 0 0,578-83 534 0 0,481-7-314 0 0,671 78-425 0 0,-1258 46-291 0 0,-683-15 419 0 0,154 10-72 0 0,-280-7 156 0 0,-1633 20-104 0 0,1194 6 164 0 0,6 30 0 0 0,208-17-140 0 0,286-37 0 0 0,28-1 0 0 0,0-2 0 0 0,0-1 0 0 0,-34-4 0 0 0,63 3 0 0 0,1 0-1 0 0,0 0 1 0 0,-1 0-1 0 0,1 0 1 0 0,-1 0 0 0 0,1 0-1 0 0,-1 0 1 0 0,1 0-1 0 0,0 0 1 0 0,-1 0-1 0 0,1 0 1 0 0,-1 0-1 0 0,1 0 1 0 0,0 0-1 0 0,-1-1 1 0 0,1 1-1 0 0,-1 0 1 0 0,1 0 0 0 0,0 0-1 0 0,-1-1 1 0 0,1 1-1 0 0,0 0 1 0 0,-1-1-1 0 0,1 1 1 0 0,0 0-1 0 0,0-1 1 0 0,-1 1-1 0 0,1-1 1 0 0,0 0-6 0 0,1-1 1 0 0,0 1-1 0 0,0 0 1 0 0,0 0-1 0 0,0 0 0 0 0,0 0 1 0 0,0 0-1 0 0,0 0 1 0 0,0 0-1 0 0,0 0 1 0 0,1 0-1 0 0,-1 1 0 0 0,0-1 1 0 0,3-1-1 0 0,26-11-74 0 0,-25 11 64 0 0,78-28-205 0 0,115-24 1 0 0,-154 43 166 0 0,643-125-514 0 0,224 7 464 0 0,-635 99 104 0 0,55-8 0 0 0,-318 36-23 0 0,-13 2 21 0 0,0 0 0 0 0,0 0 0 0 0,0 0 0 0 0,0 0 1 0 0,0 0-1 0 0,0 0 0 0 0,0 0 0 0 0,0 0 0 0 0,0 0 1 0 0,0 0-1 0 0,0 0 0 0 0,0 0 0 0 0,0 0 0 0 0,0 0 1 0 0,0-1-1 0 0,0 1 0 0 0,0 0 0 0 0,0 0 0 0 0,0 0 1 0 0,-1 0-1 0 0,1 0 0 0 0,0 0 0 0 0,0 0 0 0 0,0 0 1 0 0,0 0-1 0 0,0 0 0 0 0,0 0 0 0 0,0 0 0 0 0,0 0 0 0 0,0 0 1 0 0,0 0-1 0 0,0 0 0 0 0,0 0 0 0 0,0 0 0 0 0,0 0 1 0 0,0 0-1 0 0,0 0 0 0 0,0 0 0 0 0,0-1 0 0 0,0 1 1 0 0,0 0-1 0 0,0 0 0 0 0,0 0 0 0 0,0 0 0 0 0,1 0 1 0 0,-1 0-1 0 0,0 0 0 0 0,0 0 0 0 0,0 0 0 0 0,0 0 1 0 0,0 0-1 0 0,-23-2-157 0 0,14 1 185 0 0,-417-19-168 0 0,-3 18 122 0 0,110 0 186 0 0,299 2-152 0 0,-849-2 674 0 0,687 5-537 0 0,-385 9 272 0 0,471-8-346 0 0,-140 3 163 0 0,179-10-131 0 0,82-5-247 0 0,174-23-750 0 0,564-105-572 0 0,-142 64 1949 0 0,-475 59-114 0 0,96-5 343 0 0,327 18 0 0 0,-422 13-505 0 0,-121-9-174 0 0,-1 1 1 0 0,1 1-1 0 0,36 15 0 0 0,-56-19-32 0 0,0 1-1 0 0,0 0 1 0 0,0 1 0 0 0,0-1-1 0 0,8 9 1 0 0,-13-12-9 0 0,0 1 0 0 0,1 0 0 0 0,-1 0-1 0 0,0 0 1 0 0,0 0 0 0 0,0 0 0 0 0,-1 1 0 0 0,1-1 0 0 0,0 0 0 0 0,0 0-1 0 0,-1 0 1 0 0,1 1 0 0 0,0-1 0 0 0,-1 0 0 0 0,0 1 0 0 0,1-1 0 0 0,-1 0 0 0 0,0 1-1 0 0,1-1 1 0 0,-1 1 0 0 0,0-1 0 0 0,0 1 0 0 0,0-1 0 0 0,0 0 0 0 0,-1 1 0 0 0,1-1-1 0 0,0 1 1 0 0,0-1 0 0 0,-1 0 0 0 0,1 1 0 0 0,-1-1 0 0 0,-1 2 0 0 0,0 1-20 0 0,-1-1 0 0 0,0 1 1 0 0,0-1-1 0 0,0 0 1 0 0,-1 0-1 0 0,1 0 1 0 0,-1-1-1 0 0,1 1 0 0 0,-8 2 1 0 0,-39 17-118 0 0,41-19 115 0 0,-231 72-263 0 0,-6-19 195 0 0,92-22 96 0 0,69-15-4 0 0,-453 99 0 0 0,309-71-2 0 0,-154 28 127 0 0,2 7 203 0 0,171-17 14 0 0,143-41-127 0 0,-68 34 1 0 0,131-56-205 0 0,0 0-1 0 0,0 0 0 0 0,1 0 1 0 0,-1 1-1 0 0,1-1 1 0 0,-1 1-1 0 0,1 0 0 0 0,0 0 1 0 0,-4 6-1 0 0,6-9-10 0 0,1 0 0 0 0,0 1 0 0 0,0-1 0 0 0,-1 1 0 0 0,1-1 0 0 0,0 0 0 0 0,0 1 0 0 0,-1-1 0 0 0,1 1 0 0 0,0-1 0 0 0,0 1 0 0 0,0-1 0 0 0,0 1 0 0 0,0-1 0 0 0,0 1 0 0 0,0-1 0 0 0,0 1 0 0 0,0-1 0 0 0,0 1 0 0 0,0-1 0 0 0,0 0 0 0 0,0 1 0 0 0,0-1 0 0 0,0 1 0 0 0,1 0 0 0 0,0 1 0 0 0,0-1 0 0 0,1 1-1 0 0,-1 0 1 0 0,1-1 0 0 0,0 0-1 0 0,0 1 1 0 0,-1-1-1 0 0,1 0 1 0 0,0 0 0 0 0,0 0-1 0 0,0 0 1 0 0,0 0 0 0 0,0 0-1 0 0,3 0 1 0 0,36 9-44 0 0,-33-9 28 0 0,41 7-57 0 0,74 1 0 0 0,52-9 116 0 0,-138-1-29 0 0,652-43 50 0 0,-430 22-54 0 0,792-41 54 0 0,-798 65-64 0 0,-73 1 0 0 0,-128-3 0 0 0,239 6 0 0 0,-225-1 0 0 0,0 2 0 0 0,88 22 0 0 0,-144-26-2 0 0,1 0-1 0 0,-1 1 1 0 0,0 0-1 0 0,0 1 1 0 0,16 10 0 0 0,-23-13-72 0 0,-3-1 64 0 0,0 0-1 0 0,-1 1 0 0 0,1-1 1 0 0,0 0-1 0 0,-1 0 0 0 0,1 0 0 0 0,-1 0 1 0 0,1 1-1 0 0,-1-1 0 0 0,0 0 1 0 0,0 0-1 0 0,1 0 0 0 0,-1 0 1 0 0,0 0-1 0 0,0-1 0 0 0,0 1 1 0 0,0 0-1 0 0,0 0 0 0 0,0-1 0 0 0,0 1 1 0 0,0 0-1 0 0,0-1 0 0 0,-2 1 1 0 0,-31 11-82 0 0,29-11 63 0 0,-59 15-155 0 0,-110 12 0 0 0,-68-10 122 0 0,209-16 51 0 0,-881 53-107 0 0,-370 34 270 0 0,716-35-53 0 0,535-49 217 0 0,732-81-285 0 0,70 8-149 0 0,-49 50 118 0 0,-583 19 59 0 0,269 37 0 0 0,-400-37-57 0 0,10 2 23 0 0,1 0 0 0 0,17 7 0 0 0,-34-10-26 0 0,1 0 1 0 0,0 0-1 0 0,-1 1 0 0 0,1-1 1 0 0,0 0-1 0 0,-1 0 0 0 0,1 1 1 0 0,0-1-1 0 0,-1 0 1 0 0,1 1-1 0 0,-1-1 0 0 0,1 1 1 0 0,0-1-1 0 0,-1 1 0 0 0,1-1 1 0 0,-1 1-1 0 0,0-1 1 0 0,1 1-1 0 0,-1 0 0 0 0,1 0 1 0 0,-1 0-6 0 0,0 0-1 0 0,-1-1 1 0 0,1 1 0 0 0,0 0 0 0 0,-1 0 0 0 0,1-1 0 0 0,0 1 0 0 0,-1 0 0 0 0,1-1 0 0 0,-1 1-1 0 0,1-1 1 0 0,-1 1 0 0 0,1 0 0 0 0,-1-1 0 0 0,0 0 0 0 0,1 1 0 0 0,-1-1 0 0 0,0 1 0 0 0,1-1-1 0 0,-1 0 1 0 0,0 1 0 0 0,0-1 0 0 0,1 0 0 0 0,-2 1 0 0 0,-24 6-102 0 0,26-7 107 0 0,-56 11-195 0 0,-91 5-1 0 0,87-11 118 0 0,-540 31-35 0 0,-2-23 359 0 0,366-8-80 0 0,-821-2 307 0 0,1000-3-472 0 0,-4 0 0 0 0,0-2 0 0 0,-71-12 0 0 0,122 11-7 0 0,11 1-16 0 0,9-2-63 0 0,-9 4 69 0 0,49-9-254 0 0,87-5-1 0 0,-81 10 132 0 0,-37 2 98 0 0,321-18-238 0 0,-297 19 268 0 0,35-1-41 0 0,145 16 0 0 0,-184-4 37 0 0,-36-9-58 0 0,-6 1-2 0 0,-7 2 47 0 0,0 0 1 0 0,0 0-1 0 0,0-1 1 0 0,-16 4 0 0 0,-48 4-29 0 0,53-8 46 0 0,-622 51-70 0 0,-6-44 754 0 0,66 15-369 0 0,551-23-316 0 0,42 7-134 0 0,-4-4 141 0 0,1-1-1 0 0,0 0 1 0 0,0 0 0 0 0,0-1 0 0 0,0 0 0 0 0,10 3 0 0 0,51 9-47 0 0,-53-12 50 0 0,81 14 4 0 0,181 6 0 0 0,102-24-28 0 0,-198-3-53 0 0,-45 2-68 0 0,146 1-187 0 0,-18 13 116 0 0,-249-10 191 0 0,0 0-1 0 0,0 1 0 0 0,-1 1 0 0 0,19 6 1 0 0,-31-9-36 0 0,-13 3-258 0 0,4-1 275 0 0,-16 2-26 0 0,-1 0 0 0 0,1-2-1 0 0,-1 0 1 0 0,0-2 0 0 0,-27-1-1 0 0,3 0 51 0 0,-84 4 23 0 0,-205-3 9 0 0,-154-2 131 0 0,460 2-140 0 0,-275 2 52 0 0,293-4-32 0 0,101 12 32 0 0,106-2 1 0 0,319-3-208 0 0,-405-3-24 0 0,-32-2-303 0 0,69 3-844 0 0,-121-2 865 0 0,0 1 0 0 0,1 2-1 0 0,41 12 1 0 0,-52-12 311 0 0,-12-4 102 0 0,-3 2 126 0 0,-1-1-51 0 0,1 1 0 0 0,-1-1 0 0 0,0 1 0 0 0,0-1 0 0 0,0 0 0 0 0,0 0 0 0 0,-1 0 1 0 0,1 0-1 0 0,0 0 0 0 0,-1 0 0 0 0,1 0 0 0 0,-1-1 0 0 0,0 0 0 0 0,0 1 0 0 0,-4 0 0 0 0,-6 2 159 0 0,0 0-1 0 0,-19 2 1 0 0,7-2-27 0 0,-28 5 19 0 0,-1-2 0 0 0,-1-2 0 0 0,-68-4-1 0 0,-163-26 119 0 0,16 4 390 0 0,347 14-353 0 0,216 5-334 0 0,-61 2 0 0 0,-117-6-121 0 0,-46 2-47 0 0,0 2-1 0 0,72 9 1 0 0,-138-7 77 0 0,-15 8 24 0 0,1-3 60 0 0,0-2-1 0 0,0 1 0 0 0,0-2 0 0 0,-1 1 1 0 0,1-2-1 0 0,-20 2 0 0 0,8-1-2 0 0,-206 17 116 0 0,173-18 173 0 0,1-2 0 0 0,-63-9 0 0 0,63-3 930 0 0,57 13-1061 0 0,9 1-75 0 0,0 0-1 0 0,13 3 1 0 0,16 3 13 0 0,185 5-73 0 0,173 20-14 0 0,-138-9-163 0 0,1-19 0 0 0,-82 9 164 0 0,-33 0 0 0 0,121-16 0 0 0,-246 2-8 0 0,59-8-74 0 0,-50 4 73 0 0,1 2 0 0 0,-1 1 1 0 0,33 2-1 0 0,91 17-10 0 0,-82-9 49 0 0,125-3 0 0 0,-146-5-26 0 0,226-10-4 0 0,-25 19 0 0 0,-238-8-16 0 0,-11-1-58 0 0,-6 0 4 0 0,-75-7-138 0 0,11 1 107 0 0,-183 0-102 0 0,100 3 171 0 0,-292-44 0 0 0,257 25-88 0 0,-39-8-128 0 0,-174-59-222 0 0,356 79 460 0 0,-207-63 10 0 0,244 72 8 0 0,1-1-1 0 0,0 0 0 0 0,-1 0 0 0 0,1 0 1 0 0,0 0-1 0 0,0-1 0 0 0,0 0 0 0 0,-4-3 1 0 0,7 5 142 0 0,3 0-83 0 0,7-2-95 0 0,0 1 0 0 0,0 0 1 0 0,0 0-1 0 0,19 0 0 0 0,41 2-118 0 0,-28 1 68 0 0,477 36-994 0 0,-449-29 744 0 0,1 2 0 0 0,77 24 0 0 0,-117-21 1480 0 0,-33-10-1067 0 0,0 0 0 0 0,0 0 0 0 0,0 0 0 0 0,0-1-1 0 0,0 0 1 0 0,-1 1 0 0 0,1-1 0 0 0,-1 0 0 0 0,0 0-1 0 0,0-1 1 0 0,0 1 0 0 0,1-1 0 0 0,-1 0 0 0 0,-8 1-1 0 0,-72 8 343 0 0,29-5-358 0 0,107-11-308 0 0,84-6-23 0 0,316 23 187 0 0,-398-4-18 0 0,-36-4 12 0 0,31 2-1 0 0,-50-5 82 0 0,0 0-1 0 0,-1 0 0 0 0,1 0 0 0 0,0 1 0 0 0,0-1 1 0 0,0 0-1 0 0,-1 1 0 0 0,1-1 0 0 0,0 1 1 0 0,-2 1-1 0 0,-4 1 29 0 0,-16 4 46 0 0,0-1 1 0 0,-38 4-1 0 0,-49-2 126 0 0,47-4-91 0 0,9 2-11 0 0,-1 1 0 0 0,-94 27 0 0 0,117-25-77 0 0,54-4-61 0 0,17-3-165 0 0,58-5 1 0 0,-54 1 113 0 0,381-41-734 0 0,160-30 1093 0 0,-419 55 409 0 0,165-2 11 0 0,0 18 46 0 0,-215 2-659 0 0,-93 0-108 0 0,-1 1 1 0 0,40 6-1 0 0,-58-6-21 0 0,-6 1-138 0 0,-6 4 147 0 0,0-1 0 0 0,0 1-1 0 0,0-2 1 0 0,-1 0 0 0 0,0 0-1 0 0,0 0 1 0 0,-12 2 0 0 0,-77 11-193 0 0,-408 8 200 0 0,382-22 199 0 0,-16-4 262 0 0,-245-31-1 0 0,363 29-390 0 0,-8-2 26 0 0,-54-13-1 0 0,69 11-14 0 0,5-3-33 0 0,11 10-8 0 0,0-1-1 0 0,-1 0 1 0 0,1 1-1 0 0,0-1 1 0 0,-1 0-1 0 0,1 1 1 0 0,0-1-1 0 0,0 0 1 0 0,0 0-1 0 0,0 1 1 0 0,0-1-1 0 0,0 0 1 0 0,0 1-1 0 0,0-1 1 0 0,0 0 0 0 0,0 0-1 0 0,0 1 1 0 0,0-1-1 0 0,1 0 1 0 0,-1 1-1 0 0,1-2 1 0 0,0 0-11 0 0,0 0 0 0 0,0 1 1 0 0,0-1-1 0 0,1 0 0 0 0,-1 1 1 0 0,1-1-1 0 0,2-1 0 0 0,3-2-64 0 0,0 1 0 0 0,-1 0 0 0 0,10-4 0 0 0,31-11-267 0 0,0 1 0 0 0,1 3 0 0 0,62-11 1 0 0,152-13-92 0 0,-185 29 512 0 0,136-14 703 0 0,-185 19-651 0 0,-26 5 78 0 0,-5-1-54 0 0,-23-3-27 0 0,0 1 0 0 0,0 2 0 0 0,-29 1 0 0 0,9 0-50 0 0,-573-7 147 0 0,119 4 93 0 0,461 2-369 0 0,36 1-82 0 0,40-14-1602 0 0,-2 3 821 0 0,65-11-1 0 0,-62 14 584 0 0,196-36 755 0 0,-106 21 1356 0 0,-110 18-1414 0 0,-15 3-235 0 0,0 1 0 0 0,1 0 0 0 0,-1 0 0 0 0,1 1 0 0 0,4-1 0 0 0,-10-1-36 0 0,-3-2-84 0 0,0 1-1 0 0,0-1 1 0 0,-1 1-1 0 0,1 1 1 0 0,0-1 0 0 0,-1 1-1 0 0,0 0 1 0 0,0 0 0 0 0,1 1-1 0 0,-9-2 1 0 0,-12 0 47 0 0,-28 0 1 0 0,38 2-56 0 0,-61-3-26 0 0,-280-16-254 0 0,58 0 221 0 0,-84-7 28 0 0,-151-31 26 0 0,166 0 0 0 0,162 22 0 0 0,-317-64 0 0 0,255 46 0 0 0,-797-142 533 0 0,-9 43 18 0 0,-775-3-379 0 0,1182 126-172 0 0,131 8 0 0 0,-175-1 0 0 0,240 6 0 0 0,62 1 0 0 0,245 11 0 0 0,-467-9 0 0 0,418 9 0 0 0,-93-1 0 0 0,299 6 0 0 0,-450-3 0 0 0,-37 15-16 0 0,60-6-527 0 0,259-8-154 0 0,183 3 530 0 0,0-1-1 0 0,17 5 0 0 0,4 0-42 0 0,37 1-191 0 0,120-6 0 0 0,68-22 286 0 0,-145 11 31 0 0,256-27-8 0 0,129-11-22 0 0,1070-46-206 0 0,-378 70 899 0 0,-864 33 610 0 0,-319-7-994 0 0,-7-2-58 0 0,-636-17 226 0 0,451 18-356 0 0,-855 1-66 0 0,-332-3 64 0 0,1307 1-14 0 0,-407-19 82 0 0,470 19-69 0 0,-73-10-95 0 0,71 9 49 0 0,0 0-1 0 0,1 0 1 0 0,0-1-1 0 0,-1 0 1 0 0,1 0 0 0 0,0 0-1 0 0,-12-9 1 0 0,18 11 27 0 0,0 1 0 0 0,0-1 0 0 0,0 0 0 0 0,1 1 1 0 0,-1-1-1 0 0,0 0 0 0 0,0 0 0 0 0,0 0 0 0 0,1 0 1 0 0,-1 0-1 0 0,0 0 0 0 0,1 0 0 0 0,-1 0 0 0 0,1 0 1 0 0,-1 0-1 0 0,1 0 0 0 0,0-1 0 0 0,-1 1 0 0 0,1 0 1 0 0,0 0-1 0 0,0-2 0 0 0,0 2-3 0 0,0 0 1 0 0,1 0-1 0 0,-1 0 0 0 0,0-1 0 0 0,1 1 1 0 0,0 0-1 0 0,-1 0 0 0 0,1 0 1 0 0,0 0-1 0 0,-1 0 0 0 0,1 0 0 0 0,0 0 1 0 0,0 0-1 0 0,0 0 0 0 0,0 0 0 0 0,1-1 1 0 0,5-2-47 0 0,1-1 0 0 0,0 1 0 0 0,-1 0 0 0 0,15-4 0 0 0,22-6-106 0 0,71-14 0 0 0,49 1 53 0 0,-97 18 107 0 0,473-51-42 0 0,3 29 24 0 0,4 18 28 0 0,-2 34 0 0 0,-527-20 0 0 0,25 2 0 0 0,1 2 0 0 0,62 14 0 0 0,-105-18 0 0 0,0-1 0 0 0,0 0 0 0 0,0 0 0 0 0,0 0 0 0 0,0 1 0 0 0,0-1 0 0 0,0 1 0 0 0,0-1 0 0 0,0 0 0 0 0,0 1 0 0 0,0 0 0 0 0,-1-1 0 0 0,1 1 0 0 0,0-1 0 0 0,0 1 0 0 0,0 1 0 0 0,-1-1 0 0 0,0-1 0 0 0,0 1 0 0 0,-1 0 0 0 0,1 0 0 0 0,0-1 0 0 0,0 1 0 0 0,-1 0 0 0 0,1-1 0 0 0,-1 1 0 0 0,1 0 0 0 0,-1-1 0 0 0,1 1 0 0 0,-1 0 0 0 0,1-1 0 0 0,-1 1 0 0 0,1-1 0 0 0,-1 1 0 0 0,0-1 0 0 0,1 0 0 0 0,-1 1 0 0 0,0-1 0 0 0,1 0 0 0 0,-1 1 0 0 0,0-1 0 0 0,-1 0 0 0 0,-24 10 0 0 0,-19 0 0 0 0,0-3 0 0 0,-71 4 0 0 0,79-8 0 0 0,-1097 37 156 0 0,352-33 48 0 0,607-6-199 0 0,-281-3 30 0 0,4-19-11 0 0,428 20-11 0 0,0-1 45 0 0,0-1 0 0 0,-31-8 0 0 0,80 9 65 0 0,344-17-49 0 0,310-14-74 0 0,-445 23 11 0 0,2010-32-238 0 0,-263 104 386 0 0,-1120 5 69 0 0,-1 20-153 0 0,617 121-163 0 0,-1175-148 24 0 0,42 8 0 0 0,223 63-45 0 0,-374-81-17 0 0,-151-39 105 0 0,-56-4-49 0 0,-12-3 38 0 0,-1-2 0 0 0,1 0-1 0 0,0-2 1 0 0,-38-3 0 0 0,23 0 17 0 0,-404-9-1 0 0,166 6 22 0 0,-427-10 122 0 0,-95-2-54 0 0,-413 8 61 0 0,975 10-88 0 0,-171 13 179 0 0,242-9 202 0 0,158-4-370 0 0,130 0-139 0 0,337-4-208 0 0,100-2 172 0 0,-339 5 84 0 0,1305 81-985 0 0,-1508-78 1015 0 0,175 25-68 0 0,-160-20 61 0 0,0 0 0 0 0,0 2 0 0 0,0 1 0 0 0,29 15 0 0 0,-52-22 0 0 0,0 1 0 0 0,0 0 0 0 0,-1 0 0 0 0,10 9 0 0 0,-15-13 8 0 0,0 1 0 0 0,0 0 0 0 0,0 0 0 0 0,0 0 0 0 0,0-1 1 0 0,0 1-1 0 0,-1 0 0 0 0,1 0 0 0 0,0 1 0 0 0,-1-1 0 0 0,1 0 0 0 0,-1 0 1 0 0,1 0-1 0 0,-1 0 0 0 0,1 0 0 0 0,-1 1 0 0 0,0-1 0 0 0,0 0 0 0 0,1 0 1 0 0,-1 1-1 0 0,0-1 0 0 0,0 0 0 0 0,0 0 0 0 0,0 1 0 0 0,-1-1 1 0 0,1 0-1 0 0,0 0 0 0 0,0 1 0 0 0,-1-1 0 0 0,1 0 0 0 0,-1 0 0 0 0,1 0 1 0 0,-1 0-1 0 0,0 0 0 0 0,0 2 0 0 0,-2 0-2 0 0,0 0 0 0 0,0 0 0 0 0,0 0-1 0 0,0-1 1 0 0,-1 1 0 0 0,1-1 0 0 0,-1 0 0 0 0,1 0 0 0 0,-8 3 0 0 0,-40 11-29 0 0,43-14 32 0 0,-178 30 2 0 0,126-24 20 0 0,-507 57 641 0 0,-3-17-120 0 0,332-29-393 0 0,-519 32 164 0 0,221-28-131 0 0,-52-9-172 0 0,491-15 8 0 0,-93-2 73 0 0,129-1-55 0 0,-64-12 1 0 0,107 12 12 0 0,0 0-1 0 0,-27-12 1 0 0,42 15 23 0 0,3 0-62 0 0,1 0 1 0 0,0 1-1 0 0,0-1 0 0 0,-1 0 0 0 0,1 0 0 0 0,0 1 1 0 0,0-1-1 0 0,0 1 0 0 0,0-1 0 0 0,0 1 0 0 0,1-1 0 0 0,-1 0 0 0 0,9-3 2 0 0,1 1-1 0 0,-1 0 1 0 0,1 0-1 0 0,-1 1 0 0 0,1 0 1 0 0,13 0-1 0 0,-1-1-4 0 0,1262-90-1512 0 0,-697 86 967 0 0,0 22 498 0 0,-553-13 36 0 0,605 53 366 0 0,-466-22-305 0 0,-136-23-43 0 0,0 1 0 0 0,51 25-1 0 0,-85-34-13 0 0,1 0 0 0 0,-1 1 0 0 0,0-1 0 0 0,1 1 0 0 0,-1 0 0 0 0,4 5 0 0 0,-7-7 0 0 0,0 0 0 0 0,-1-1 0 0 0,1 1 0 0 0,-1-1 0 0 0,1 1 0 0 0,-1 0 0 0 0,1-1 0 0 0,-1 1 0 0 0,1 0 0 0 0,-1 0 0 0 0,0-1 0 0 0,1 1 0 0 0,-1 0 0 0 0,0 0 0 0 0,0 0 0 0 0,0-1 0 0 0,1 1 0 0 0,-1 0 0 0 0,0 0 0 0 0,0 0 0 0 0,0 0 0 0 0,0-1 0 0 0,0 1 0 0 0,-1 0 0 0 0,1 0 0 0 0,0 0 0 0 0,0 0 0 0 0,-1-1 0 0 0,1 1 0 0 0,0 0 0 0 0,-1 0 0 0 0,1-1 0 0 0,0 1 0 0 0,-1 0 0 0 0,1-1 0 0 0,-1 1 0 0 0,1 0 0 0 0,-1-1 0 0 0,0 1 0 0 0,1-1 0 0 0,-1 1 0 0 0,0-1 0 0 0,1 1 0 0 0,-2 0 0 0 0,-4 2 5 0 0,-1 0 1 0 0,0 0-1 0 0,1-1 0 0 0,-1 1 0 0 0,0-1 0 0 0,0-1 0 0 0,0 0 0 0 0,-1 0 0 0 0,-10 0 1 0 0,-4 2 25 0 0,-110 13 157 0 0,-181 19 101 0 0,-478 8 143 0 0,145-17-293 0 0,-263 8-59 0 0,625-25-32 0 0,-463-2 133 0 0,718-8-140 0 0,10 1-9 0 0,0-2 0 0 0,1 0 0 0 0,-30-7-1 0 0,45 9 121 0 0,26-12 184 0 0,-9 8-295 0 0,-1 0 0 0 0,0 2 1 0 0,24-3-1 0 0,-21 4-38 0 0,287-36 0 0 0,142-15-16 0 0,-267 35-30 0 0,434-35 22 0 0,852 14-383 0 0,-277 98 274 0 0,-1034-42 136 0 0,182 44-1 0 0,-319-59 2 0 0,49 15 45 0 0,-58-16-66 0 0,-1 1 0 0 0,1-1 0 0 0,-1 2-1 0 0,1-1 1 0 0,-1 1 0 0 0,9 6 0 0 0,-15-10 13 0 0,0 0-1 0 0,0 0 1 0 0,0 0 0 0 0,1 0-1 0 0,-1 0 1 0 0,0 0 0 0 0,0 1-1 0 0,0-1 1 0 0,0 0 0 0 0,0 0-1 0 0,0 0 1 0 0,0 0 0 0 0,0 0-1 0 0,0 0 1 0 0,0 0 0 0 0,0 0-1 0 0,0 0 1 0 0,0 0 0 0 0,0 1-1 0 0,0-1 1 0 0,1 0 0 0 0,-1 0-1 0 0,0 0 1 0 0,0 0 0 0 0,0 0-1 0 0,0 0 1 0 0,0 0 0 0 0,0 0-1 0 0,0 1 1 0 0,0-1 0 0 0,0 0-1 0 0,0 0 1 0 0,-1 0 0 0 0,1 0-1 0 0,0 0 1 0 0,0 0 0 0 0,0 0-1 0 0,0 0 1 0 0,0 1 0 0 0,0-1-1 0 0,0 0 1 0 0,0 0 0 0 0,0 0-1 0 0,0 0 1 0 0,0 0 0 0 0,0 0-1 0 0,0 0 1 0 0,0 0 0 0 0,0 0-1 0 0,-1 0 1 0 0,1 0 0 0 0,0 0-1 0 0,0 0 1 0 0,0 1 0 0 0,0-1-1 0 0,0 0 1 0 0,0 0 0 0 0,0 0-1 0 0,0 0 1 0 0,-1 0 0 0 0,1 0-1 0 0,-6 4-50 0 0,0 1-1 0 0,0-1 0 0 0,-1 0 0 0 0,1-1 1 0 0,-1 0-1 0 0,0 0 0 0 0,0 0 1 0 0,-13 3-1 0 0,-66 9-409 0 0,71-13 397 0 0,-486 44-683 0 0,-3-28 751 0 0,312-12-7 0 0,9 1 118 0 0,-358 6 521 0 0,498-13-517 0 0,-1-2 0 0 0,-60-9-1 0 0,101 10 43 0 0,6-1-82 0 0,14-4-43 0 0,0 0 1 0 0,0 0 0 0 0,21-3 0 0 0,57-6 52 0 0,-54 10-93 0 0,392-36-74 0 0,-217 24-18 0 0,516-9-172 0 0,-727 26 263 0 0,124-1-269 0 0,128 16 1 0 0,-257-15 274 0 0,57 9-218 0 0,-52-8 188 0 0,0 1-1 0 0,0-1 0 0 0,0 1 0 0 0,0 0 0 0 0,0 0 0 0 0,0 0 0 0 0,-1 1 0 0 0,6 3 0 0 0,-9-4-49 0 0,-11 4-4 0 0,4-2 72 0 0,-13 4-21 0 0,0-2 0 0 0,0 0-1 0 0,-1-2 1 0 0,-34 5-1 0 0,18-3 36 0 0,-407 53 459 0 0,-3-20 287 0 0,379-33-656 0 0,-510 31 700 0 0,549-35-757 0 0,9-1-9 0 0,0-1 1 0 0,-36-4-1 0 0,69-5-164 0 0,7 2 32 0 0,0 2-1 0 0,0 0 0 0 0,0 1 1 0 0,26-1-1 0 0,-1 0-40 0 0,796-88-650 0 0,-667 82 789 0 0,350-14 311 0 0,-378 22-152 0 0,73 0 82 0 0,-2 18 32 0 0,-214-14-265 0 0,6 0 18 0 0,1 0 0 0 0,-1 1 0 0 0,0 0 0 0 0,0 1-1 0 0,0 0 1 0 0,15 7 0 0 0,-25-9-16 0 0,1-1 0 0 0,-1 0 0 0 0,1 0 0 0 0,-1 1 0 0 0,1-1 0 0 0,-1 0 0 0 0,1 0 0 0 0,-1 1 0 0 0,1-1 0 0 0,-1 1 0 0 0,1-1 0 0 0,-1 0 0 0 0,0 1 0 0 0,1-1 0 0 0,-1 1 0 0 0,0-1 0 0 0,1 1 0 0 0,-1-1 0 0 0,0 1 0 0 0,0-1 0 0 0,1 1 0 0 0,-1 0 0 0 0,0 0 0 0 0,0 0-5 0 0,-1 0 0 0 0,1 1 1 0 0,-1-1-1 0 0,1 0 0 0 0,-1 0 0 0 0,0 0 0 0 0,1 0 0 0 0,-1 0 0 0 0,0 0 0 0 0,0 0 0 0 0,0 0 0 0 0,1 0 1 0 0,-1 0-1 0 0,0 0 0 0 0,0 0 0 0 0,-2 0 0 0 0,-23 14-41 0 0,4-6-35 0 0,0-1 1 0 0,-1-2-1 0 0,0 0 1 0 0,-33 4-1 0 0,29-5 29 0 0,-497 61-85 0 0,393-52 113 0 0,-747 64 97 0 0,862-77-66 0 0,-2 1 7 0 0,0-1 1 0 0,0-1-1 0 0,-29-4 0 0 0,47 4-16 0 0,-1 0 0 0 0,0 0 0 0 0,0 0 0 0 0,1 0 0 0 0,-1 0 0 0 0,0 0 0 0 0,1-1 0 0 0,-1 1 0 0 0,0 0 0 0 0,0 0 0 0 0,1-1 0 0 0,-1 1 0 0 0,0 0 0 0 0,1-1 0 0 0,-1 1 0 0 0,1-1 0 0 0,-2 0 0 0 0,2 0-1 0 0,1 0 0 0 0,-1 1-1 0 0,0-1 1 0 0,1 0-1 0 0,-1 0 1 0 0,0 1 0 0 0,1-1-1 0 0,-1 0 1 0 0,1 1 0 0 0,-1-1-1 0 0,1 0 1 0 0,0 1 0 0 0,-1-1-1 0 0,1 1 1 0 0,0-1 0 0 0,-1 1-1 0 0,1-1 1 0 0,0 1-1 0 0,-1 0 1 0 0,3-1 0 0 0,19-10-77 0 0,-22 11 76 0 0,87-34-180 0 0,99-25 0 0 0,94-6 104 0 0,4 14 203 0 0,-276 49-117 0 0,360-41 482 0 0,1 26-256 0 0,-332 16-186 0 0,122 1 104 0 0,-134 1-104 0 0,0 2 0 0 0,0 0 0 0 0,0 2 0 0 0,27 8 0 0 0,-49-12 5 0 0,-5 2 1 0 0,-3 1-53 0 0,0 0 0 0 0,-1 0 0 0 0,1-1 0 0 0,0 0 1 0 0,-1 0-1 0 0,0 0 0 0 0,0-1 0 0 0,1 1 1 0 0,-11 1-1 0 0,-64 11-6 0 0,43-9-4 0 0,-382 49-85 0 0,-8-22 64 0 0,417-32 30 0 0,-1885 13 64 0 0,1039-75 12 0 0,703 48-29 0 0,-246-23 94 0 0,-642-50 470 0 0,592 53-371 0 0,-28 4-115 0 0,89 7-23 0 0,-717-35-28 0 0,897 47-74 0 0,-92-2 0 0 0,-224-1 0 0 0,237 13 0 0 0,45 0 0 0 0,-292-1 64 0 0,-105 1 240 0 0,280-1-120 0 0,-323 8 400 0 0,520-4-511 0 0,-324 24 14 0 0,413-18-200 0 0,-47 8-784 0 0,107-14 551 0 0,10-2-35 0 0,26 4-793 0 0,-2-1 792 0 0,0-1 1 0 0,0-1-1 0 0,39-2 0 0 0,-42 0 334 0 0,191-5-196 0 0,-91 1 174 0 0,184-13 154 0 0,-90 3 8 0 0,1238-42 787 0 0,-1139 48-760 0 0,242-4 99 0 0,-224 6-73 0 0,240-1 9 0 0,482 22-121 0 0,-641-7-210 0 0,74 3-282 0 0,-252 2 164 0 0,63 2-202 0 0,-272-14 439 0 0,235 13-81 0 0,-233-9 162 0 0,-19-3 87 0 0,0-1-1 0 0,-1 0 1 0 0,11 1-1 0 0,-29 1 102 0 0,4 1-175 0 0,-35 3 55 0 0,1-2-1 0 0,-74 0 1 0 0,75-4-74 0 0,-186 1 13 0 0,-28 1 4 0 0,-564 5-34 0 0,647-8 0 0 0,-483-2 83 0 0,468-2-51 0 0,-234-34 0 0 0,404 35-11 0 0,1 0 1 0 0,-1-1-1 0 0,1-1 0 0 0,-21-9 1 0 0,37 14-22 0 0,0-1 1 0 0,-1 1-1 0 0,1-1 1 0 0,0 1-1 0 0,0-1 1 0 0,0 1 0 0 0,0-1-1 0 0,0 0 1 0 0,0 0-1 0 0,0 1 1 0 0,0-1-1 0 0,1 0 1 0 0,-1 0 0 0 0,0 0-1 0 0,0 0 1 0 0,1 0-1 0 0,-1 0 1 0 0,0 0-1 0 0,0-2 1 0 0,1 2-1 0 0,0 1 0 0 0,0-1 0 0 0,0 0 0 0 0,0 0-1 0 0,0 0 1 0 0,1 0 0 0 0,-1 0 0 0 0,0 0 0 0 0,0 1 0 0 0,1-1 0 0 0,-1 0 0 0 0,0 0 0 0 0,1 0 0 0 0,-1 1 0 0 0,1-1 0 0 0,-1 0-1 0 0,1 0 1 0 0,-1 1 0 0 0,1-1 0 0 0,0 0 0 0 0,4-3-15 0 0,0 0-1 0 0,1 0 0 0 0,-1 0 1 0 0,0 1-1 0 0,13-6 1 0 0,3 1-48 0 0,2 0 0 0 0,41-9 1 0 0,53-3-53 0 0,-87 16 88 0 0,902-97-581 0 0,370 77 419 0 0,-807 64 578 0 0,-401-22-293 0 0,-82-15-67 0 0,1 1 0 0 0,-1 0 0 0 0,1 1-1 0 0,22 12 1 0 0,-35-17-28 0 0,0 0 0 0 0,0 0 0 0 0,0 0 0 0 0,0 0 0 0 0,1 0 0 0 0,-1 1 0 0 0,0-1 0 0 0,0 0 0 0 0,0 0 0 0 0,0 0 0 0 0,0 0 0 0 0,0 0 0 0 0,0 0-1 0 0,0 0 1 0 0,0 0 0 0 0,0 0 0 0 0,0 0 0 0 0,0 0 0 0 0,1 0 0 0 0,-1 0 0 0 0,0 0 0 0 0,0 0 0 0 0,0 0 0 0 0,0 0 0 0 0,0 0 0 0 0,0 1 0 0 0,0-1 0 0 0,0 0 0 0 0,0 0 0 0 0,0 0-1 0 0,0 0 1 0 0,0 0 0 0 0,0 0 0 0 0,0 0 0 0 0,0 0 0 0 0,0 0 0 0 0,0 0 0 0 0,0 0 0 0 0,0 1 0 0 0,0-1 0 0 0,0 0 0 0 0,0 0 0 0 0,0 0 0 0 0,0 0 0 0 0,0 0 0 0 0,0 0 0 0 0,0 0-1 0 0,0 0 1 0 0,0 0 0 0 0,0 0 0 0 0,0 0 0 0 0,0 0 0 0 0,-1 1 0 0 0,1-1 0 0 0,0 0 0 0 0,0 0 0 0 0,0 0 0 0 0,0 0 0 0 0,0 0 0 0 0,0 0 0 0 0,0 0 0 0 0,0 0 0 0 0,0 0 0 0 0,0 0 0 0 0,0 0-1 0 0,0 0 1 0 0,-1 0 0 0 0,-2 3-8 0 0,-1 0 0 0 0,0 0 0 0 0,1-1-1 0 0,-1 0 1 0 0,-1 1 0 0 0,1-1 0 0 0,0-1-1 0 0,0 1 1 0 0,-9 2 0 0 0,-46 6-66 0 0,51-9 65 0 0,-213 15-73 0 0,-2-17 143 0 0,98-1 6 0 0,-152 3 103 0 0,-65 0 90 0 0,-29-6-200 0 0,-1427-36 270 0 0,624-9-419 0 0,-405-20 152 0 0,61 10-64 0 0,1474 59 0 0 0,-752-43-80 0 0,666 24 236 0 0,127 20-16 0 0,931-51-1188 0 0,-448 14 492 0 0,-298 25 280 0 0,266-15-328 0 0,-143 10 232 0 0,459-26-164 0 0,-157 10-180 0 0,0 18-269 0 0,-590 15 958 0 0,34 1-45 0 0,-329-20 1319 0 0,0 17-732 0 0,-16 0-277 0 0,-124-6 193 0 0,158 4-102 0 0,-31-1 43 0 0,-154-3 240 0 0,185 4-316 0 0,-28-1-137 0 0,-220-5 2 0 0,155 1-67 0 0,-83 2 68 0 0,110-4 209 0 0,316 11-360 0 0,7 0-3 0 0,-1-1 0 0 0,1 1 1 0 0,0-1-1 0 0,-1 0 0 0 0,1 1 1 0 0,-1-2-1 0 0,-4-1 0 0 0,26-2-77 0 0,229-22-598 0 0,746-91-583 0 0,177 35 456 0 0,-85 93 3658 0 0,-1060-9-2763 0 0,-12-1-8 0 0,1 1 0 0 0,-1 0 0 0 0,1 1 0 0 0,-1 0 0 0 0,14 5 0 0 0,-24-7 76 0 0,-8 1-102 0 0,-101 6-4 0 0,24-3-41 0 0,-873 62-358 0 0,317-29 236 0 0,0-18-5 0 0,597-18 92 0 0,-51 2-25 0 0,-217 2-180 0 0,3-22-180 0 0,287 15 359 0 0,6 1-3 0 0,1-1 1 0 0,-1 0 0 0 0,-16-6 0 0 0,29 8 40 0 0,0-1 0 0 0,0 1 0 0 0,0 0 0 0 0,0 0 0 0 0,0 0 0 0 0,0 0 0 0 0,0 0 0 0 0,0 0 0 0 0,0 0 0 0 0,0 0 0 0 0,0 0 0 0 0,1 0 0 0 0,-1 0 0 0 0,0 0 0 0 0,0 0 0 0 0,0 0 0 0 0,0 0 0 0 0,0-1 0 0 0,0 1 0 0 0,0 0 0 0 0,0 0 0 0 0,0 0 0 0 0,0 0 0 0 0,0 0 0 0 0,0 0 0 0 0,0 0 0 0 0,0 0 0 0 0,0 0 0 0 0,0 0 0 0 0,0 0 0 0 0,0-1 0 0 0,0 1 0 0 0,0 0 0 0 0,0 0 0 0 0,0 0 0 0 0,-1 0 0 0 0,1 0-1 0 0,0 0 1 0 0,0 0 0 0 0,0 0 0 0 0,0 0 0 0 0,0 0 0 0 0,0 0 0 0 0,0 0 0 0 0,0 0 0 0 0,0 0 0 0 0,7-5-9 0 0,1 2 0 0 0,0-1 0 0 0,0 1-1 0 0,0 1 1 0 0,0-1 0 0 0,17-2 0 0 0,59-3-38 0 0,-59 7 25 0 0,217-18-156 0 0,368-23 40 0 0,1254-25 139 0 0,-566 91-10 0 0,-1292-24 5 0 0,148 12-84 0 0,-115-8-37 0 0,69 18 0 0 0,-104-20-124 0 0,-7 0-64 0 0,-5 2 204 0 0,0 1-1 0 0,0-1 0 0 0,0-1 1 0 0,-1 1-1 0 0,1-1 0 0 0,-1-1 0 0 0,-16 3 1 0 0,-72 5-471 0 0,78-9 462 0 0,-556 13-944 0 0,504-14 1063 0 0,-1199-28 2031 0 0,478 4-835 0 0,-357 6-422 0 0,1 21-532 0 0,-447 37-61 0 0,1409-35-278 0 0,-259 14-382 0 0,391-12-1098 0 0,109-1-46 0 0,236-6 130 0 0,2-17 1448 0 0,-17 1 13 0 0,778-13-71 0 0,-786 25 1072 0 0,-251 3-677 0 0,-23 1 235 0 0,-29-2-114 0 0,-145 8 13 0 0,84-1-316 0 0,-1396 78 2201 0 0,1042-32-1706 0 0,177-18-574 0 0,-81 13 22 0 0,47 24-1062 0 0,304-69 596 0 0,52-4-1150 0 0,72-11 475 0 0,-27 1 656 0 0,518-61 636 0 0,6 1 483 0 0,-456 55-610 0 0,779-60 540 0 0,-642 79-365 0 0,-248 6-329 0 0,-48-6-23 0 0,-9 1-72 0 0,-33 10-9 0 0,0-2 0 0 0,0-1 0 0 0,-54 4 0 0 0,3 0 42 0 0,-41 10-34 0 0,-202 31 284 0 0,-583 56 1534 0 0,143-9-576 0 0,398-47-998 0 0,134-19-12 0 0,-53 13 69 0 0,277-44-107 0 0,15-3 0 0 0,5 1 1 0 0,11 2-40 0 0,0 0 1 0 0,0 0-1 0 0,0-2 1 0 0,22 3 0 0 0,65-3-179 0 0,-100-2 195 0 0,277-13-249 0 0,4-15 125 0 0,-210 20 85 0 0,1495-126-1832 0 0,-854 99 1502 0 0,-458 25 321 0 0,232 2 97 0 0,-223 6 12 0 0,-205 1-9 0 0,164 1 177 0 0,-165 3 78 0 0,100 17 0 0 0,-155-20-101 0 0,-7 0-96 0 0,0 1 0 0 0,-1-2 0 0 0,1 1-1 0 0,0-1 1 0 0,-8-1 0 0 0,-6-2 66 0 0,-322-12 1024 0 0,128 11-1118 0 0,-172-4 11 0 0,13 8 74 0 0,113-1-112 0 0,242 2-48 0 0,-677 8 164 0 0,486-2-161 0 0,-458 18 46 0 0,441-12-56 0 0,-606 49 13 0 0,968-66-700 0 0,301-42 332 0 0,-1-19 329 0 0,-292 44-14 0 0,179-27 30 0 0,555-94-127 0 0,-429 78 83 0 0,-119 21 46 0 0,-315 40-17 0 0,-13 3 0 0 0,0 0 0 0 0,-1 0 0 0 0,1 1 0 0 0,0-1 0 0 0,5 1 0 0 0,-72-13-118 0 0,-418-2-35 0 0,298 14 201 0 0,-635-4 831 0 0,-413 58-309 0 0,753 19-560 0 0,453-67 19 0 0,-60 13 29 0 0,72-14-23 0 0,0 0 0 0 0,0 1 0 0 0,0 0 0 0 0,-13 9 0 0 0,24-14-7 0 0,1 1 1 0 0,-1 0-1 0 0,1 0 0 0 0,-1 0 0 0 0,1 0 0 0 0,-1 0 0 0 0,1 0 0 0 0,0 0 0 0 0,0 1 0 0 0,-1-1 0 0 0,1 0 1 0 0,0 1-1 0 0,0-1 0 0 0,0 1 0 0 0,1-1 0 0 0,-1 1 0 0 0,0 0 0 0 0,0-1 0 0 0,1 1 0 0 0,-1 0 0 0 0,1-1 1 0 0,0 1-1 0 0,-1 0 0 0 0,1 0 0 0 0,0-1 0 0 0,0 1 0 0 0,0 0 0 0 0,0 0 0 0 0,0-1 0 0 0,0 1 0 0 0,1 0 0 0 0,-1 0 1 0 0,1-1-1 0 0,-1 1 0 0 0,1 0 0 0 0,0-1 0 0 0,-1 1 0 0 0,1-1 0 0 0,2 4 0 0 0,1 1 6 0 0,1 0-1 0 0,0 0 1 0 0,1 0-1 0 0,-1-1 1 0 0,1 0-1 0 0,0 0 1 0 0,13 8-1 0 0,7 2 15 0 0,1-1 0 0 0,0-1 0 0 0,0-2 0 0 0,44 12 0 0 0,121 19 132 0 0,233 13 388 0 0,6-30-35 0 0,-357-22-472 0 0,518 14 200 0 0,-370-13-218 0 0,651 3-17 0 0,-318-5 0 0 0,518 1-408 0 0,-735-8 198 0 0,-321 4 197 0 0,-17 1 13 0 0,0 0 0 0 0,0 0 0 0 0,0 0 0 0 0,0 0 0 0 0,0 0 0 0 0,0 0 0 0 0,0 0 0 0 0,-1 0 0 0 0,1 0 0 0 0,0 0 0 0 0,0 0 0 0 0,0 0 0 0 0,0 0 0 0 0,0 0 0 0 0,0 0 0 0 0,0 0 0 0 0,0 0-1 0 0,0 0 1 0 0,0 0 0 0 0,0-1 0 0 0,0 1 0 0 0,0 0 0 0 0,0 0 0 0 0,0 0 0 0 0,0 0 0 0 0,0 0 0 0 0,0 0 0 0 0,0 0 0 0 0,0 0 0 0 0,0 0 0 0 0,0 0 0 0 0,0 0 0 0 0,0 0 0 0 0,0 0 0 0 0,0 0 0 0 0,0 0 0 0 0,0 0 0 0 0,0 0 0 0 0,0 0 0 0 0,0-1 0 0 0,0 1 0 0 0,0 0 0 0 0,0 0 0 0 0,0 0 0 0 0,0 0 0 0 0,0 0 0 0 0,0 0-1 0 0,0 0 1 0 0,0 0 0 0 0,0 0 0 0 0,1 0 0 0 0,-1 0 0 0 0,0 0 0 0 0,0 0 0 0 0,0 0 0 0 0,0 0 0 0 0,0 0 0 0 0,0 0 0 0 0,0 0 0 0 0,-12-4 1 0 0,-31-4 27 0 0,0 1 0 0 0,-62-1-1 0 0,66 6-30 0 0,-784-12 3 0 0,688 15 0 0 0,82-1 6 0 0,-1016 22 274 0 0,-916 158-102 0 0,1562-122-290 0 0,386-51-225 0 0,55-3 113 0 0,-7-1 167 0 0,28 3-56 0 0,0-1 1 0 0,59-2 0 0 0,84-11-305 0 0,-88 2 333 0 0,634-40 53 0 0,19-2-2 0 0,316 16 161 0 0,-648 48-160 0 0,-387-11-9 0 0,-21-3-41 0 0,0-1 0 0 0,0 0 1 0 0,10 1-1 0 0,-29 6-256 0 0,3-4 252 0 0,0-1 0 0 0,-1 0 0 0 0,0-1 0 0 0,0 0 0 0 0,1-1 0 0 0,-1 0 0 0 0,-10 0 0 0 0,-11 1-80 0 0,-490 36-293 0 0,378-29 500 0 0,-431 24 536 0 0,-614 45 840 0 0,1152-75-1378 0 0,-590 63 338 0 0,482-46-322 0 0,-237 30 37 0 0,299-40-7 0 0,-149 38 1 0 0,191-35-12 0 0,40-13-74 0 0,0 1 0 0 0,0-1 0 0 0,0 0 1 0 0,0 0-1 0 0,0 0 0 0 0,0 0 0 0 0,0 1 0 0 0,0-1 0 0 0,0 0 0 0 0,0 0 0 0 0,0 0 0 0 0,0 1 0 0 0,0-1 0 0 0,0 0 0 0 0,0 0 0 0 0,0 0 0 0 0,0 0 0 0 0,0 1 0 0 0,0-1 0 0 0,0 0 1 0 0,0 0-1 0 0,0 0 0 0 0,0 0 0 0 0,0 1 0 0 0,0-1 0 0 0,0 0 0 0 0,1 0 0 0 0,-1 0 0 0 0,0 0 0 0 0,0 0 0 0 0,0 1 0 0 0,0-1 0 0 0,0 0 0 0 0,1 0 0 0 0,-1 0 0 0 0,0 0 0 0 0,0 0 0 0 0,0 0 1 0 0,7 6-66 0 0,-2-3 29 0 0,-1-1 1 0 0,1 0 0 0 0,0 0 0 0 0,0 0-1 0 0,1 0 1 0 0,-1-1 0 0 0,7 1 0 0 0,41 3-137 0 0,-47-5 156 0 0,506-15-332 0 0,-349 4 394 0 0,833-71 74 0 0,-698 54-78 0 0,657-28-42 0 0,-917 55 0 0 0,503 0 0 0 0,-516 2 1 0 0,2 0 2 0 0,0 2 1 0 0,29 5-1 0 0,-38-3 25 0 0,-18-5-29 0 0,0 0 0 0 0,0 0 0 0 0,-1 0 0 0 0,1 0 0 0 0,0 0 0 0 0,0 0 0 0 0,0 0 0 0 0,0 0 0 0 0,0 0 0 0 0,0 0 0 0 0,0 0 0 0 0,0 0 0 0 0,0 0 0 0 0,0 0 0 0 0,0 0 0 0 0,0 0 0 0 0,0 0 0 0 0,0 1 0 0 0,0-1 0 0 0,0 0 0 0 0,0 0 0 0 0,0 0 0 0 0,0 0 1 0 0,0 0-1 0 0,0 0 0 0 0,0 0 0 0 0,0 0 0 0 0,0 0 0 0 0,0 0 0 0 0,0 0 0 0 0,0 1 0 0 0,0-1 0 0 0,0 0 0 0 0,0 0 0 0 0,0 0 0 0 0,0 0 0 0 0,0 0 0 0 0,0 0 0 0 0,0 0 0 0 0,0 0 0 0 0,0 0 0 0 0,0 0 0 0 0,0 0 0 0 0,0 0 0 0 0,0 0 0 0 0,0 0 0 0 0,0 1 0 0 0,0-1 0 0 0,0 0 0 0 0,1 0 0 0 0,-1 0 0 0 0,0 0 0 0 0,0 0 0 0 0,0 0 0 0 0,0 0 0 0 0,0 0 0 0 0,0 0 0 0 0,0 0 0 0 0,0 0 0 0 0,-3 3-10 0 0,0 0-1 0 0,-1-1 1 0 0,0 1-1 0 0,1-1 0 0 0,-1 0 1 0 0,0 0-1 0 0,0 0 1 0 0,0-1-1 0 0,-5 2 1 0 0,-43 8-17 0 0,45-9 23 0 0,-222 24-135 0 0,85-12 104 0 0,25 1 37 0 0,-166 16 25 0 0,-195 17 411 0 0,142-16-135 0 0,-2 0 4 0 0,-25 8-197 0 0,-129 16 59 0 0,4 14-85 0 0,468-67-76 0 0,4 0 3 0 0,-1 0 0 0 0,1 1 1 0 0,-24 9-1 0 0,40-12-116 0 0,4-1 67 0 0,-1 0 1 0 0,1 1 0 0 0,0-1-1 0 0,-1 1 1 0 0,1-1-1 0 0,-1 1 1 0 0,1-1 0 0 0,-1 1-1 0 0,2 1 1 0 0,7 3-48 0 0,10 1-42 0 0,1-1-1 0 0,0-1 0 0 0,32 3 0 0 0,67-2 60 0 0,204-22-8 0 0,-207 9 90 0 0,375-29 271 0 0,521-25 307 0 0,-823 56-578 0 0,325 0 147 0 0,-490 7-162 0 0,40 8 0 0 0,-62-8-91 0 0,-193 23-679 0 0,158-21 739 0 0,-915 85-171 0 0,2-12 912 0 0,467-35-507 0 0,474-40-198 0 0,-120 9 28 0 0,-133 28-1 0 0,241-33 4 0 0,13-3-66 0 0,-1-1 1 0 0,1 0 0 0 0,0 0-1 0 0,-1-1 1 0 0,-5 2-1 0 0,20 4-187 0 0,-6-2 165 0 0,5 1-23 0 0,0-1 1 0 0,0 0-1 0 0,1 0 0 0 0,-1-1 1 0 0,15 2-1 0 0,57 5-171 0 0,-65-9 215 0 0,188 6-5 0 0,5-15 49 0 0,-131 4-3 0 0,288-13 205 0 0,318-13-33 0 0,1 21-20 0 0,-514 18-176 0 0,-719 15-228 0 0,189-4 128 0 0,-296 19 396 0 0,526-30-240 0 0,-189 25 137 0 0,132-12-122 0 0,93-13-7 0 0,-411 61 286 0 0,464-59-254 0 0,39-11-77 0 0,1 1 1 0 0,-1 0 0 0 0,0-1-1 0 0,1 1 1 0 0,-1-1 0 0 0,1 1 0 0 0,-1 0-1 0 0,1-1 1 0 0,-1 1 0 0 0,1-1-1 0 0,-1 1 1 0 0,1-1 0 0 0,-1 0-1 0 0,1 1 1 0 0,0-1 0 0 0,-1 0 0 0 0,2 1-1 0 0,7 2-30 0 0,0 0 0 0 0,0-1 0 0 0,0 0 0 0 0,0 0 0 0 0,1-1 0 0 0,-1 0 0 0 0,11-1 0 0 0,6 1-27 0 0,83 3-21 0 0,1-5-1 0 0,129-18 1 0 0,622-57 75 0 0,-93 70 0 0 0,-764 7 0 0 0,9-1-3 0 0,-1 2 0 0 0,1 0 0 0 0,20 5 0 0 0,-33-7 2 0 0,0 0 0 0 0,0 0 0 0 0,0 0 0 0 0,0 0 0 0 0,0 0 0 0 0,0 0 0 0 0,0 0 0 0 0,0 0 0 0 0,0 0 0 0 0,-1 0 0 0 0,1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0,1 1 0 0 0,-1-1 0 0 0,0 0 0 0 0,0 0 0 0 0,0 0 0 0 0,-11 6-12 0 0,0 0 0 0 0,0 0 0 0 0,0-1 0 0 0,-1 0 0 0 0,-24 6 0 0 0,-66 9 12 0 0,87-18-6 0 0,-214 23-47 0 0,44-6 1 0 0,-283 23 53 0 0,435-40 5 0 0,-201 13 177 0 0,3 18 146 0 0,203-26-254 0 0,27-6-43 0 0,5 1-8 0 0,14 3-47 0 0,2 0 0 0 0,-1-1 1 0 0,0 0-1 0 0,24 0 0 0 0,86-2-163 0 0,-87-2 167 0 0,604-31 90 0 0,-457 18-60 0 0,-55 4-11 0 0,512-20 77 0 0,-444 25-20 0 0,109 3-147 0 0,-214 9 65 0 0,-65-4-28 0 0,-29-4-26 0 0,-7 1-129 0 0,-395 38-331 0 0,-6-18 520 0 0,248-15-43 0 0,-652 25-1 0 0,359-15 360 0 0,291-15-54 0 0,85-1-89 0 0,660-35-762 0 0,-273 10 581 0 0,-146 13-32 0 0,304-16-190 0 0,-87 37 5 0 0,-369-8 224 0 0,-56 1-33 0 0,-574-10-81 0 0,393 9 142 0 0,-204 8 57 0 0,155-4-64 0 0,-84 5 0 0 0,209-3 10 0 0,-194 17 104 0 0,259-17-77 0 0,35-3-1 0 0,-74 15-1 0 0,104-14-51 0 0,14-4-84 0 0,5 2-98 0 0,3 1 166 0 0,0 1-1 0 0,1-1 1 0 0,0 0 0 0 0,0 0 0 0 0,0-1 0 0 0,1 0 0 0 0,-1 0 0 0 0,1-1 0 0 0,0 0 0 0 0,-1 0 0 0 0,13 0 0 0 0,15 1-155 0 0,47-1 1 0 0,-54-3 162 0 0,392-20 177 0 0,-285 10-79 0 0,320-13 434 0 0,169-4-104 0 0,-330 18-324 0 0,327-4 127 0 0,-423 11-107 0 0,424-11 320 0 0,-311 7-170 0 0,58-3 34 0 0,-33-2-15 0 0,51-2 46 0 0,115-1 3 0 0,-199 7-156 0 0,301 22-87 0 0,-553-11-286 0 0,-47-3 109 0 0,-9-1-188 0 0,-95-11 172 0 0,-108 1 0 0 0,71 14 78 0 0,-121 0-28 0 0,178-5 68 0 0,-324 3 0 0 0,-22 0 0 0 0,157-3 0 0 0,-158-3 0 0 0,64 12 0 0 0,28 0 0 0 0,-4-20-53 0 0,311 13-348 0 0,264 5-273 0 0,15-18 570 0 0,12 0 126 0 0,247 12 226 0 0,-138 6-155 0 0,-126 0-37 0 0,464 34 17 0 0,-670-33-262 0 0,-37-6 20 0 0,-7 0-30 0 0,-170-15-642 0 0,54 3 585 0 0,-134-1 183 0 0,-26-2 60 0 0,-85-4 233 0 0,-53-5-117 0 0,201 8-51 0 0,-231-27 13 0 0,324 20-60 0 0,106 18 50 0 0,1 0 0 0 0,0-2 0 0 0,0 1 0 0 0,-29-18 0 0 0,45 23-47 0 0,-1 1 1 0 0,1-1-1 0 0,0 0 0 0 0,0 1 0 0 0,0-1 0 0 0,0 0 1 0 0,0 0-1 0 0,0 0 0 0 0,0 0 0 0 0,0 0 0 0 0,1 0 0 0 0,-1 0 1 0 0,0 0-1 0 0,0 0 0 0 0,1 0 0 0 0,-1 0 0 0 0,1 0 0 0 0,-1-1 1 0 0,1 1-1 0 0,-1 0 0 0 0,1 0 0 0 0,0-1 0 0 0,0 0 0 0 0,0 0-6 0 0,0 1 0 0 0,1-1 0 0 0,0 1 0 0 0,-1-1 0 0 0,1 1 0 0 0,0 0 0 0 0,-1-1 0 0 0,1 1 0 0 0,0 0 0 0 0,0 0 0 0 0,0 0 0 0 0,0-1 0 0 0,1 1-1 0 0,-1 0 1 0 0,0 0 0 0 0,0 1 0 0 0,0-1 0 0 0,1 0 0 0 0,1-1 0 0 0,15-7-16 0 0,0 1 0 0 0,0 1 1 0 0,1 0-1 0 0,35-6 0 0 0,-29 6-57 0 0,471-105-1143 0 0,6 17 353 0 0,64 12 669 0 0,2 22 1356 0 0,-191 31-169 0 0,-287 26-790 0 0,-73 6-123 0 0,-17-2-82 0 0,0 0 1 0 0,0 0-1 0 0,0 0 0 0 0,0 0 0 0 0,0 0 1 0 0,1 0-1 0 0,-1 0 0 0 0,0 0 0 0 0,0 0 1 0 0,0 0-1 0 0,0 0 0 0 0,0 0 0 0 0,0 0 1 0 0,0 0-1 0 0,0 0 0 0 0,0 0 0 0 0,0 0 1 0 0,0 0-1 0 0,0 0 0 0 0,0 1 0 0 0,0-1 1 0 0,0 0-1 0 0,0 0 0 0 0,0 0 1 0 0,0 0-1 0 0,0 0 0 0 0,0 0 0 0 0,1 0 1 0 0,-1 0-1 0 0,0 0 0 0 0,0 0 0 0 0,0 0 1 0 0,0 0-1 0 0,0 0 0 0 0,0 1 0 0 0,0-1 1 0 0,0 0-1 0 0,-1 0 0 0 0,1 0 0 0 0,0 0 1 0 0,0 0-1 0 0,0 0 0 0 0,0 0 0 0 0,0 0 1 0 0,0 0-1 0 0,0 0 0 0 0,0 0 0 0 0,0 0 1 0 0,0 0-1 0 0,0 0 0 0 0,0 1 0 0 0,0-1 1 0 0,0 0-1 0 0,0 0 0 0 0,0 0 0 0 0,0 0 1 0 0,0 0-1 0 0,0 0 0 0 0,0 0 0 0 0,-1 0 1 0 0,1 0-1 0 0,0 0 0 0 0,0 0 0 0 0,0 0 1 0 0,0 0-1 0 0,0 0 0 0 0,0 0 0 0 0,-15 5-24 0 0,14-5 25 0 0,-47 11-117 0 0,-1-2 1 0 0,-65 3-1 0 0,39-5 46 0 0,-1755 160 1181 0 0,1098-113-817 0 0,701-51-301 0 0,-150 8 40 0 0,127-10-14 0 0,-71-8 0 0 0,120 6-20 0 0,-27-4 4 0 0,31 4-4 0 0,0 1 0 0 0,-1 0 0 0 0,1-1 0 0 0,0 1 0 0 0,-1-1 1 0 0,1 1-1 0 0,0-1 0 0 0,0 0 0 0 0,0 1 0 0 0,0-1 0 0 0,0 0 0 0 0,0 0 0 0 0,0 0 1 0 0,0 0-1 0 0,0 0 0 0 0,0 0 0 0 0,0 0 0 0 0,0 0 0 0 0,0-1 0 0 0,1 1-3 0 0,0 0-1 0 0,0 0 0 0 0,0 0 0 0 0,0 0 0 0 0,0 0 1 0 0,1 0-1 0 0,-1 0 0 0 0,0 0 0 0 0,1 0 1 0 0,-1 0-1 0 0,0 0 0 0 0,1 0 0 0 0,-1 0 1 0 0,1 0-1 0 0,-1 0 0 0 0,1 1 0 0 0,0-1 1 0 0,-1 0-1 0 0,1 0 0 0 0,0 1 0 0 0,0-1 1 0 0,-1 0-1 0 0,1 1 0 0 0,0-1 0 0 0,0 1 1 0 0,0-1-1 0 0,2 0 0 0 0,13-8-56 0 0,1 1-1 0 0,0 1 1 0 0,27-9 0 0 0,0 1-57 0 0,232-76-233 0 0,6 16 336 0 0,-128 34-11 0 0,384-86 97 0 0,-354 85 16 0 0,140-27 115 0 0,-279 62-160 0 0,414-53 420 0 0,-424 60-402 0 0,-21 2-49 0 0,-14-2-11 0 0,0 0 0 0 0,0 0 0 0 0,0 0 0 0 0,0 0 0 0 0,0 0 0 0 0,0 0 0 0 0,0 0 0 0 0,0 0 0 0 0,0 0 0 0 0,0 0 0 0 0,0 0 0 0 0,0 0 0 0 0,0 0 0 0 0,0 0 0 0 0,0 0 0 0 0,0 0 0 0 0,1 0 0 0 0,-1 0 0 0 0,0 0 0 0 0,0 0 0 0 0,0 0 0 0 0,0 1 0 0 0,0-1 0 0 0,0 0 0 0 0,0 0 0 0 0,0 0 1 0 0,0 0-1 0 0,0 0 0 0 0,0 0 0 0 0,0 0 0 0 0,0 0 0 0 0,0 0 0 0 0,0 0 0 0 0,0 0 0 0 0,0 0 0 0 0,0 0 0 0 0,0 0 0 0 0,0 1 0 0 0,-1-1 0 0 0,1 0 0 0 0,0 0 0 0 0,0 0 0 0 0,0 0 0 0 0,0 0 0 0 0,0 0 0 0 0,0 0 0 0 0,0 0 0 0 0,0 0 0 0 0,0 0 0 0 0,0 0 0 0 0,0 0 0 0 0,0 0 0 0 0,0 0 0 0 0,0 0 0 0 0,0 0 0 0 0,0 0 0 0 0,0 0 0 0 0,0 0 0 0 0,0 0 0 0 0,-1 0 0 0 0,1 0 0 0 0,0 0 0 0 0,0 0 0 0 0,0 0 0 0 0,0 0 0 0 0,0 0 0 0 0,0 0 0 0 0,0 0 0 0 0,-15 5-10 0 0,14-5 8 0 0,-210 38-157 0 0,75-16 94 0 0,-24 10 35 0 0,-153 26-16 0 0,264-51 46 0 0,-308 47 16 0 0,-47 5 187 0 0,34-5-99 0 0,8-13 13 0 0,362-41-119 0 0,0 0 1 0 0,0 0-1 0 0,0 0 0 0 0,0 0 0 0 0,0 0 0 0 0,0 0 0 0 0,0 0 1 0 0,0 0-1 0 0,0 0 0 0 0,0 0 0 0 0,0 0 0 0 0,0 0 0 0 0,0 0 0 0 0,0 0 1 0 0,0-1-1 0 0,0 1 0 0 0,0 0 0 0 0,0 0 0 0 0,0 0 0 0 0,0 0 0 0 0,0 0 1 0 0,0 0-1 0 0,0 0 0 0 0,0 0 0 0 0,0 0 0 0 0,0 0 0 0 0,0 0 1 0 0,12-4-126 0 0,20-4-175 0 0,127-28-278 0 0,56-12 344 0 0,318-69 58 0 0,85-1 115 0 0,-461 92 19 0 0,676-95 185 0 0,-476 93-61 0 0,-337 30-113 0 0,-20-2 32 0 0,0 1 0 0 0,1-1-1 0 0,-1 0 1 0 0,0 0 0 0 0,0 0-1 0 0,0 0 1 0 0,0 0 0 0 0,0 0-1 0 0,0 0 1 0 0,0 0 0 0 0,0 1-1 0 0,0-1 1 0 0,0 0 0 0 0,0 0-1 0 0,0 0 1 0 0,0 0 0 0 0,0 0-1 0 0,0 0 1 0 0,0 1 0 0 0,0-1-1 0 0,0 0 1 0 0,0 0 0 0 0,0 0-1 0 0,0 0 1 0 0,0 0 0 0 0,0 0 0 0 0,0 1-1 0 0,0-1 1 0 0,0 0 0 0 0,0 0-1 0 0,0 0 1 0 0,0 0 0 0 0,0 0-1 0 0,0 0 1 0 0,-1 0 0 0 0,1 0-1 0 0,0 1 1 0 0,0-1 0 0 0,0 0-1 0 0,0 0 1 0 0,0 0 0 0 0,0 0-1 0 0,0 0 1 0 0,0 0 0 0 0,-1 0-1 0 0,1 0 1 0 0,0 0 0 0 0,0 0-1 0 0,0 0 1 0 0,0 0 0 0 0,0 0-1 0 0,0 0 1 0 0,-1 0 0 0 0,1 0-1 0 0,0 0 1 0 0,0 0 0 0 0,0 0-1 0 0,0 0 1 0 0,0 0 0 0 0,-38 13-180 0 0,32-11 161 0 0,-214 47-554 0 0,140-34 453 0 0,-79 16 93 0 0,-397 84 260 0 0,243-55 104 0 0,87-19-96 0 0,-333 65 420 0 0,-141 17-140 0 0,343-59-289 0 0,-16 3 132 0 0,345-63-334 0 0,-296 59 264 0 0,317-61-261 0 0,0 0-1 0 0,0 0 0 0 0,0 1 1 0 0,1 0-1 0 0,-9 5 0 0 0,14-8-30 0 0,1 0 0 0 0,0 0 1 0 0,0 0-1 0 0,0 0 0 0 0,0 0 0 0 0,0 0 0 0 0,0 0 0 0 0,0 0 0 0 0,0 0 0 0 0,0 0 0 0 0,0 0 0 0 0,0 0 0 0 0,0 0 1 0 0,0 1-1 0 0,0-1 0 0 0,-1 0 0 0 0,1 0 0 0 0,0 0 0 0 0,0 0 0 0 0,0 0 0 0 0,0 0 0 0 0,0 0 0 0 0,0 0 0 0 0,0 0 0 0 0,0 0 1 0 0,0 1-1 0 0,0-1 0 0 0,0 0 0 0 0,0 0 0 0 0,0 0 0 0 0,0 0 0 0 0,0 0 0 0 0,0 0 0 0 0,0 0 0 0 0,1 0 0 0 0,-1 0 0 0 0,0 1 1 0 0,0-1-1 0 0,0 0 0 0 0,0 0 0 0 0,0 0 0 0 0,0 0 0 0 0,0 0 0 0 0,0 0 0 0 0,0 0 0 0 0,0 0 0 0 0,0 0 0 0 0,0 0 1 0 0,0 0-1 0 0,0 0 0 0 0,1 0 0 0 0,-1 0 0 0 0,0 1 0 0 0,5 6-26 0 0,1 1 0 0 0,0-1 1 0 0,1 0-1 0 0,0 0 0 0 0,0-1 0 0 0,0 0 1 0 0,1 0-1 0 0,-1-1 0 0 0,2 0 1 0 0,-1 0-1 0 0,0-1 0 0 0,13 5 0 0 0,11 2 9 0 0,-1 0 0 0 0,44 6-1 0 0,263 26 17 0 0,-220-32 0 0 0,250 16-57 0 0,-214-18 42 0 0,358 50-49 0 0,-457-50 64 0 0,131 16 0 0 0,-137-19 0 0 0,0 2 0 0 0,90 27 0 0 0,-126-30-10 0 0,-11-4-49 0 0,-117 22-365 0 0,-170 12 97 0 0,149-25 265 0 0,-83 9 54 0 0,-369 66-784 0 0,570-82 776 0 0,-118 19-130 0 0,119-18 131 0 0,0 1 0 0 0,0 1 0 0 0,0 0 1 0 0,0 1-1 0 0,-22 14 0 0 0,37-20-49 0 0,3 2-3 0 0,1 1 60 0 0,1 0 0 0 0,-1 0-1 0 0,1-1 1 0 0,-1 1-1 0 0,1-1 1 0 0,0 0 0 0 0,1 0-1 0 0,-1 0 1 0 0,0 0 0 0 0,1 0-1 0 0,0-1 1 0 0,-1 1 0 0 0,1-1-1 0 0,0 0 1 0 0,0 0-1 0 0,8 2 1 0 0,9 2 33 0 0,0 0 0 0 0,24 3-1 0 0,-42-9-18 0 0,101 14 454 0 0,150-1 0 0 0,-91-7-198 0 0,-95-2-246 0 0,439 31 94 0 0,-298-8-63 0 0,-207-27-126 0 0,-17-2-65 0 0,-294-6 7 0 0,204 9 80 0 0,28 0 45 0 0,-84-3 11 0 0,135-1-10 0 0,92 21-204 0 0,-14-12 189 0 0,1-3-1 0 0,75-4 1 0 0,0-1-32 0 0,-95 4 48 0 0,30 1-70 0 0,-249 6-254 0 0,-100-7 369 0 0,227-2 13 0 0,41 1 214 0 0,27 2 169 0 0,10 3-452 0 0,9 2 54 0 0,0-1-1 0 0,1-1 1 0 0,51 3 0 0 0,89-6 278 0 0,-103-4-237 0 0,159-13 181 0 0,-2-16-32 0 0,-116 10-224 0 0,36-5 0 0 0,-114 22 0 0 0,376-54 0 0 0,129-21 476 0 0,-366 58-368 0 0,404-44 108 0 0,-197 25-216 0 0,2-1 0 0 0,85-6 0 0 0,-45 5 0 0 0,-68 16 0 0 0,-64 7 0 0 0,108 1-232 0 0,-357 20 213 0 0,-17 0-13 0 0,28-2 1 0 0,-45-1-57 0 0,-16 2-70 0 0,-222 8-418 0 0,131-2 530 0 0,-195 10 0 0 0,-224 1-14 0 0,120-26 60 0 0,360 5 0 0 0,-118-4 54 0 0,152 5-33 0 0,8 0 36 0 0,28-3 64 0 0,-7 0-78 0 0,27 1-35 0 0,68 3 1 0 0,-15 2-10 0 0,168-21-3 0 0,107 1-64 0 0,-93 24 68 0 0,-252-5 0 0 0,54 6 0 0 0,-82-7 1 0 0,0 0 0 0 0,0 0 0 0 0,0 0 0 0 0,1 0 0 0 0,-1 1 0 0 0,0-1 0 0 0,0 0-1 0 0,0 1 1 0 0,0-1 0 0 0,0 1 0 0 0,2 1 0 0 0,-3-2 0 0 0,0 1 0 0 0,0-1 0 0 0,0 1 1 0 0,0-1-1 0 0,-1 1 0 0 0,1-1 0 0 0,0 1 0 0 0,0-1 0 0 0,0 1 1 0 0,-1-1-1 0 0,1 1 0 0 0,0-1 0 0 0,0 0 0 0 0,-1 1 0 0 0,1-1 0 0 0,0 1 1 0 0,-1-1-1 0 0,1 0 0 0 0,-1 1 0 0 0,1-1 0 0 0,0 0 0 0 0,-1 1 1 0 0,1-1-1 0 0,-1 0 0 0 0,1 0 0 0 0,-1 1 0 0 0,1-1 0 0 0,-1 0 0 0 0,0 0 1 0 0,-20 9 16 0 0,-23 3-18 0 0,0-2 0 0 0,-72 7 0 0 0,76-12 0 0 0,-113 15-8 0 0,-479 52-26 0 0,-171-17 748 0 0,548-39-494 0 0,-427 21-32 0 0,325-36-87 0 0,185-2-962 0 0,170 1 725 0 0,8 8-919 0 0,-1-4 1023 0 0,0 1 1 0 0,0 0 0 0 0,1-1-1 0 0,-1 0 1 0 0,9 4-1 0 0,62 27-100 0 0,-59-28 132 0 0,-16-6 0 0 0,0-1 0 0 0,0 1 0 0 0,0-1 0 0 0,0 1 0 0 0,0-1 0 0 0,-1 1 0 0 0,1-1 0 0 0,0 1 0 0 0,0 0 0 0 0,-1-1 0 0 0,1 1 0 0 0,0 0 0 0 0,0 1 0 0 0,-1-1 0 0 0,0 0 0 0 0,0 0 0 0 0,0 0 0 0 0,0 0 0 0 0,0 0 0 0 0,0 0 0 0 0,0 0 0 0 0,0 0 0 0 0,0 0 0 0 0,-1 0 0 0 0,1 0 0 0 0,0 0 0 0 0,-1-1 0 0 0,1 1 0 0 0,-1 0 0 0 0,1 0 0 0 0,-1 0 0 0 0,1 0 0 0 0,-1-1 0 0 0,1 1 0 0 0,-1 0 0 0 0,0 0 0 0 0,1-1 0 0 0,-1 1 0 0 0,0-1 0 0 0,0 1 0 0 0,-1 0 0 0 0,-2 2 0 0 0,0-1 0 0 0,0 0 0 0 0,0 0 0 0 0,0 0 0 0 0,-5 2 0 0 0,-14 1 1 0 0,-38 5-1 0 0,39-7 10 0 0,7-1 177 0 0,1-1 0 0 0,0-1 0 0 0,-29-3 1693 0 0,45 4-1822 0 0,42 7-22 0 0,1-2 0 0 0,77 2 0 0 0,1-1-38 0 0,99 8-85 0 0,-171-14 51 0 0,1-3 0 0 0,66-11 1 0 0,61-12-181 0 0,-174 24 173 0 0,5-1 16 0 0,-8 1-53 0 0,1 1-209 0 0,15-1-109 0 0,-14 1-75 0 0,-15 3 333 0 0,-19 1 87 0 0,-50-1-1 0 0,21-1 21 0 0,-350 3-171 0 0,246-6 152 0 0,-218 3 220 0 0,514-3-150 0 0,267 5 76 0 0,290-19 162 0 0,-258-31-256 0 0,-1-22 0 0 0,-53 8 264 0 0,-142 25-124 0 0,292-41 192 0 0,-244 34-332 0 0,42-5 0 0 0,-227 36-1 0 0,281-45 13 0 0,-377 55 132 0 0,-6 0-85 0 0,-18-5-51 0 0,1 1 1 0 0,-1 0-1 0 0,0 2 1 0 0,-40-2-1 0 0,35 3 14 0 0,-414-20-260 0 0,-257-5 182 0 0,508 16 48 0 0,-227-10 8 0 0,-264-16 0 0 0,243 14 0 0 0,141 8 0 0 0,213 10-9 0 0,-171-11-95 0 0,5-22 15 0 0,238 36 75 0 0,-23-6-21 0 0,32 7 35 0 0,0 0 1 0 0,-1 0-1 0 0,1 0 1 0 0,-1 0 0 0 0,1-1-1 0 0,0 1 1 0 0,0-1-1 0 0,0 1 1 0 0,0-1-1 0 0,-3-2 1 0 0,5 4 1 0 0,0-1 0 0 0,0 1 0 0 0,-1 0-1 0 0,1-1 1 0 0,0 1 0 0 0,0-1 0 0 0,-1 1 0 0 0,1 0 0 0 0,0-1 0 0 0,0 1-1 0 0,0-1 1 0 0,0 1 0 0 0,0-1 0 0 0,-1 1 0 0 0,1 0 0 0 0,0-1 0 0 0,0 1-1 0 0,0-1 1 0 0,0 1 0 0 0,0-1 0 0 0,0 1 0 0 0,1-1 0 0 0,-1 1-1 0 0,0 0 1 0 0,0-1 0 0 0,0 1 0 0 0,0-1 0 0 0,1 0 2 0 0,0 0-1 0 0,-1 0 1 0 0,1 0-1 0 0,0 0 1 0 0,0 1 0 0 0,0-1-1 0 0,0 0 1 0 0,0 1 0 0 0,-1-1-1 0 0,3-1 1 0 0,31-9 41 0 0,-29 9-41 0 0,481-114 3 0 0,-26 37-118 0 0,15 29 111 0 0,-337 39 0 0 0,-117 10 0 0 0,15-3 0 0 0,0 2 0 0 0,0 1 0 0 0,38 5 0 0 0,-56-1-13 0 0,-14-2-54 0 0,-7 1-13 0 0,-5 2 39 0 0,-1 0 1 0 0,0-1-1 0 0,0 0 0 0 0,0 0 0 0 0,-18 2 0 0 0,10-1 6 0 0,-366 54-234 0 0,319-50 248 0 0,-548 47 212 0 0,223-25 308 0 0,39-6-135 0 0,124-9-182 0 0,199-13-175 0 0,-39 4-3 0 0,-121-7-1 0 0,178 1-1 0 0,6 0-4 0 0,0 0 1 0 0,-1-1-1 0 0,1 1 0 0 0,0-1 1 0 0,0 0-1 0 0,-1 0 0 0 0,-3-3 0 0 0,7 4 2 0 0,0 0-1 0 0,0 0 0 0 0,0 0 0 0 0,0 0 1 0 0,0 0-1 0 0,0 0 0 0 0,0 0 0 0 0,0 0 1 0 0,0 0-1 0 0,0 0 0 0 0,0 0 0 0 0,0 0 1 0 0,0 0-1 0 0,1 0 0 0 0,-1 0 0 0 0,0 0 1 0 0,0 0-1 0 0,0 0 0 0 0,0 0 1 0 0,0-1-1 0 0,0 1 0 0 0,0 0 0 0 0,0 0 1 0 0,0 0-1 0 0,0 0 0 0 0,0 0 0 0 0,0 0 1 0 0,0 0-1 0 0,0 0 0 0 0,0 0 0 0 0,0 0 1 0 0,0 0-1 0 0,0-1 0 0 0,0 1 0 0 0,0 0 1 0 0,0 0-1 0 0,0 0 0 0 0,0 0 0 0 0,0 0 1 0 0,0 0-1 0 0,0 0 0 0 0,0 0 1 0 0,0 0-1 0 0,0 0 0 0 0,0 0 0 0 0,0 0 1 0 0,0-1-1 0 0,-1 1 0 0 0,1 0 0 0 0,0 0 1 0 0,0 0-1 0 0,0 0 0 0 0,0 0 0 0 0,0 0 1 0 0,0 0-1 0 0,0 0 0 0 0,0 0 0 0 0,0 0 1 0 0,0 0-1 0 0,0 0 0 0 0,0 0 1 0 0,0 0-1 0 0,-1 0 0 0 0,1 0 0 0 0,7-7-26 0 0,0 1 0 0 0,1-1 1 0 0,-1 2-1 0 0,1-1 0 0 0,1 1 0 0 0,14-7 0 0 0,61-22-121 0 0,-63 25 120 0 0,311-92-126 0 0,-30 19 92 0 0,35-8 130 0 0,216-74 40 0 0,-393 106-348 0 0,-155 55 135 0 0,-12 1 89 0 0,-15 3 13 0 0,-60 8-65 0 0,-118 30 0 0 0,111-20 48 0 0,15-4 30 0 0,-387 87 216 0 0,-1 6 15 0 0,196-48-214 0 0,-249 52 91 0 0,409-89-108 0 0,7-6 32 0 0,236-47-484 0 0,-41 8 386 0 0,286-65-9 0 0,-59 12 66 0 0,46-15-1 0 0,-6 1 0 0 0,-255 68-3 0 0,62-15-167 0 0,-156 31 103 0 0,-11 4 3 0 0,-6 2 0 0 0,-90 17 20 0 0,-29 6 24 0 0,-157 49 62 0 0,-187 45 100 0 0,242-71 36 0 0,-530 122 348 0 0,308-69-384 0 0,219-51-72 0 0,208-45-64 0 0,-217 59 128 0 0,206-49-123 0 0,30-14-11 0 0,0 0 1 0 0,0 0-1 0 0,0 0 1 0 0,0 0-1 0 0,0 0 0 0 0,0 0 1 0 0,1 0-1 0 0,-1 0 0 0 0,0 0 1 0 0,0 0-1 0 0,0 0 1 0 0,0 0-1 0 0,0 0 0 0 0,0 0 1 0 0,0 0-1 0 0,0 0 1 0 0,0 0-1 0 0,0 0 0 0 0,0 0 1 0 0,0 0-1 0 0,1 0 1 0 0,-1 0-1 0 0,0 0 0 0 0,0 1 1 0 0,0-1-1 0 0,0 0 1 0 0,0 0-1 0 0,0 0 0 0 0,0 0 1 0 0,0 0-1 0 0,0 0 1 0 0,0 0-1 0 0,0 0 0 0 0,0 0 1 0 0,0 0-1 0 0,0 0 0 0 0,0 0 1 0 0,0 1-1 0 0,0-1 1 0 0,0 0-1 0 0,0 0 0 0 0,0 0 1 0 0,0 0-1 0 0,0 0 1 0 0,0 0-1 0 0,0 0 0 0 0,0 0 1 0 0,0 0-1 0 0,0 0 1 0 0,0 1-1 0 0,0-1 0 0 0,0 0 1 0 0,0 0-1 0 0,0 0 1 0 0,0 0-1 0 0,0 0 0 0 0,0 0 1 0 0,0 0-1 0 0,-1 0 1 0 0,1 0-1 0 0,0 0 0 0 0,0 0 1 0 0,0 0-1 0 0,0 0 0 0 0,0 0 1 0 0,0 0-1 0 0,0 0 1 0 0,7 5-24 0 0,1 0 0 0 0,-1 0 1 0 0,1-1-1 0 0,0-1 1 0 0,1 1-1 0 0,-1-1 1 0 0,1-1-1 0 0,16 3 0 0 0,79 7-146 0 0,-62-9 140 0 0,310 10 77 0 0,3-24 18 0 0,-150 3-53 0 0,738-10 40 0 0,-653 23 1 0 0,-277-4-54 0 0,-50 4-182 0 0,-85 5 51 0 0,-50 2 124 0 0,-231 13-53 0 0,-80 2 2 0 0,399-25 58 0 0,-231 12 0 0 0,278-10 3 0 0,0-2 0 0 0,0-2-1 0 0,-67-9 1 0 0,88 5 40 0 0,16 4-43 0 0,-1 0 0 0 0,1 0 1 0 0,0 0-1 0 0,0 0 0 0 0,-1 0 1 0 0,1 0-1 0 0,0-1 0 0 0,0 1 1 0 0,-1 0-1 0 0,1 0 0 0 0,0 0 1 0 0,0 0-1 0 0,0-1 0 0 0,-1 1 1 0 0,1 0-1 0 0,0 0 0 0 0,0 0 1 0 0,0-1-1 0 0,-1 1 0 0 0,1 0 1 0 0,0 0-1 0 0,0-1 0 0 0,0 1 1 0 0,0 0-1 0 0,0-1 0 0 0,0 1 1 0 0,0 0-1 0 0,0 0 0 0 0,0-1 1 0 0,0 1-1 0 0,0 0 0 0 0,1-2 0 0 0,1 1 0 0 0,0-1 0 0 0,-1 1 0 0 0,1 0 0 0 0,0 0-1 0 0,0 0 1 0 0,0 0 0 0 0,0 0 0 0 0,0 1 0 0 0,0-1 0 0 0,0 1 0 0 0,0-1 0 0 0,4 0-1 0 0,2-1-11 0 0,430-94-454 0 0,4 26 402 0 0,-246 39 55 0 0,339-35-215 0 0,-523 67-67 0 0,-27 2 85 0 0,-525 96-770 0 0,158-32 850 0 0,-703 129-94 0 0,-4-44 631 0 0,202-64 446 0 0,796-80-766 0 0,-117 6 47 0 0,158-13-51 0 0,0-3-1 0 0,-56-8 0 0 0,96 8-36 0 0,8 2-120 0 0,6 0-247 0 0,88-14-459 0 0,0 4 1 0 0,123 3-1 0 0,297 40 961 0 0,-322-19 614 0 0,74 1-479 0 0,5-7-266 0 0,-169 0-43 0 0,17 3-12 0 0,-112-10 5 0 0,23-4 392 0 0,218-46-52 0 0,-64 11 32 0 0,178-19 147 0 0,-91 16-310 0 0,54-2 13 0 0,-47 7-84 0 0,-261 33-135 0 0,381-52 168 0 0,-58 17-65 0 0,221-24-39 0 0,-196 21-15 0 0,38-3-59 0 0,1260-63 195 0 0,90 75 322 0 0,-642 16-484 0 0,-287-18 14 0 0,-328 10-24 0 0,44 6 44 0 0,-468 18-74 0 0,-67 0-45 0 0,-8-1-169 0 0,-472 1-458 0 0,294 4 541 0 0,-159 3 128 0 0,-505 5-38 0 0,507-9 42 0 0,-777-7-46 0 0,-382-61 69 0 0,1301 54 8 0 0,-363-25 22 0 0,439 25-33 0 0,119 11 21 0 0,6 0-81 0 0,135 1-316 0 0,80 0 184 0 0,255-14 99 0 0,-218 5-21 0 0,185 0-145 0 0,-349 8 47 0 0,347 11-1531 0 0,-408-10 1202 0 0,0 2 0 0 0,1 1 1 0 0,44 12-1 0 0,-72-15 282 0 0,-6 2-165 0 0,-2 1 401 0 0,0-1 1 0 0,0 1 0 0 0,-1-1 0 0 0,1 0-1 0 0,-1 0 1 0 0,0-1 0 0 0,0 0 0 0 0,-7 2-1 0 0,-58 11 14 0 0,51-12 15 0 0,-380 32 989 0 0,321-32-747 0 0,-1349 8 3220 0 0,765-45-3170 0 0,631 31-310 0 0,13 2-24 0 0,-1-1 0 0 0,0-1 0 0 0,1 0 0 0 0,0-2 1 0 0,-29-10-1 0 0,48 15 23 0 0,0 0 1 0 0,0 0 0 0 0,0 0-1 0 0,0 0 1 0 0,0 0 0 0 0,0 0-1 0 0,0 0 1 0 0,1 0 0 0 0,-1-1-1 0 0,0 1 1 0 0,0 0 0 0 0,0 0-1 0 0,0 0 1 0 0,0 0 0 0 0,0 0-1 0 0,0 0 1 0 0,0 0 0 0 0,0 0-1 0 0,0 0 1 0 0,0 0 0 0 0,0 0-1 0 0,0 0 1 0 0,0 0 0 0 0,0 0-1 0 0,0 0 1 0 0,0 0 0 0 0,0 0-1 0 0,0-1 1 0 0,0 1 0 0 0,0 0-1 0 0,0 0 1 0 0,0 0 0 0 0,0 0-1 0 0,0 0 1 0 0,0 0 0 0 0,0 0-1 0 0,0 0 1 0 0,0 0 0 0 0,0 0-1 0 0,0 0 1 0 0,0 0 0 0 0,0 0-1 0 0,0 0 1 0 0,0 0 0 0 0,0 0-1 0 0,0-1 1 0 0,-1 1 0 0 0,1 0-1 0 0,13-5-2 0 0,-1 1 0 0 0,0 0 0 0 0,1 1 0 0 0,0 0 0 0 0,0 1 0 0 0,21-1 0 0 0,-8 0 22 0 0,364-30 698 0 0,3 17 82 0 0,-235 10-520 0 0,433-8 264 0 0,-164 5-414 0 0,794-14 24 0 0,-622 13-108 0 0,-229 7-16 0 0,66-1 8 0 0,346-5-36 0 0,-489 7-27 0 0,-23 1-19 0 0,377-3-144 0 0,-222 3-21 0 0,138 23-75 0 0,-543-19 276 0 0,-16-2-49 0 0,-8-1-16 0 0,-24 3 25 0 0,0-2-1 0 0,0-1 0 0 0,-36-4 0 0 0,7 0-15 0 0,-310-2-34 0 0,63 3 37 0 0,9-2 63 0 0,-174-8 0 0 0,255 5 0 0 0,91 6 0 0 0,-164-24 0 0 0,273 23 0 0 0,4 2 1 0 0,0 0 1 0 0,0-1-1 0 0,1-1 0 0 0,-1 1 1 0 0,1-2-1 0 0,-1 1 1 0 0,-10-7-1 0 0,20 10 0 0 0,0 0 0 0 0,0 0 0 0 0,0 0 0 0 0,0-1 0 0 0,0 1 0 0 0,0 0 0 0 0,0 0 0 0 0,0 0 0 0 0,0-1 0 0 0,0 1 0 0 0,0 0 0 0 0,0 0 0 0 0,0 0 0 0 0,0-1 0 0 0,0 1 0 0 0,0 0 0 0 0,0 0 0 0 0,0-1 0 0 0,0 1 0 0 0,0 0 0 0 0,0 0 0 0 0,0 0 0 0 0,0 0 0 0 0,0-1 0 0 0,0 1 0 0 0,0 0 0 0 0,1 0 0 0 0,-1 0 0 0 0,0 0 0 0 0,0-1 0 0 0,0 1 0 0 0,0 0 0 0 0,1 0 0 0 0,-1 0 0 0 0,5-5 17 0 0,2 1-18 0 0,0 0 0 0 0,-1 1-1 0 0,1-1 1 0 0,1 2 0 0 0,-1-1 0 0 0,0 1-1 0 0,0 0 1 0 0,9 0 0 0 0,2-2-14 0 0,395-72-315 0 0,5 25 129 0 0,71 7-111 0 0,-384 39 310 0 0,293-13-134 0 0,-361 16 55 0 0,0 3 0 0 0,0 0 0 0 0,53 11 0 0 0,-87-12 16 0 0,-6 2 11 0 0,-8 3 36 0 0,-1 0 0 0 0,0 0-1 0 0,0-1 1 0 0,0-1 0 0 0,-26 4 0 0 0,10-1-8 0 0,-383 64-61 0 0,-7-23 151 0 0,59-16 105 0 0,18-3 174 0 0,1 2-211 0 0,-203 22 6 0 0,417-40-72 0 0,-78 10 106 0 0,189-20-146 0 0,-4 0 46 0 0,19-2-72 0 0,0 0 0 0 0,0 0-1 0 0,0 0 1 0 0,0 0 0 0 0,0 0-1 0 0,0 0 1 0 0,0 0-1 0 0,0 0 1 0 0,1 0 0 0 0,-1 0-1 0 0,0 0 1 0 0,0 0 0 0 0,0 0-1 0 0,0 0 1 0 0,0 0 0 0 0,0 0-1 0 0,0 0 1 0 0,0 1-1 0 0,0-1 1 0 0,0 0 0 0 0,0 0-1 0 0,0 0 1 0 0,0 0 0 0 0,0 0-1 0 0,0 0 1 0 0,0 0 0 0 0,0 0-1 0 0,0 0 1 0 0,0 0-1 0 0,0 0 1 0 0,0 0 0 0 0,0 0-1 0 0,0 0 1 0 0,0 0 0 0 0,0 0-1 0 0,0 0 1 0 0,0 0 0 0 0,0 0-1 0 0,0 0 1 0 0,0 1-1 0 0,0-1 1 0 0,0 0 0 0 0,0 0-1 0 0,0 0 1 0 0,0 0 0 0 0,0 0-1 0 0,0 0 1 0 0,0 0 0 0 0,0 0-1 0 0,-1 0 1 0 0,1 0-1 0 0,0 0 1 0 0,0 0 0 0 0,0 0-1 0 0,0 0 1 0 0,0 0 0 0 0,0 0-1 0 0,0 0 1 0 0,0 0 0 0 0,0 0-1 0 0,0 0 1 0 0,0 0-1 0 0,0 0 1 0 0,0 0 0 0 0,0 0-1 0 0,11 3 40 0 0,28 3-104 0 0,1-2 0 0 0,0-2 0 0 0,47-3 0 0 0,59-4 58 0 0,88-1 73 0 0,155-7 31 0 0,-91 1-67 0 0,-183 9-18 0 0,672-3 474 0 0,-626 10-345 0 0,146 6 108 0 0,-208-2-106 0 0,105 21 0 0 0,-202-28-143 0 0,82 17 109 0 0,-69-14-125 0 0,-1 1 0 0 0,1 0 0 0 0,17 9 0 0 0,-29-12-66 0 0,-5 1-13 0 0,-2 1 53 0 0,0 0 0 0 0,0-1 0 0 0,0 1 0 0 0,0-1 0 0 0,-1 0 0 0 0,1-1 0 0 0,-1 1 0 0 0,0-1 0 0 0,1 0 0 0 0,-8 2 0 0 0,-58 15-247 0 0,53-15 239 0 0,-251 41-108 0 0,-3-19 135 0 0,161-17 25 0 0,-911 57 128 0 0,863-57-99 0 0,-678 32 67 0 0,2-19-17 0 0,762-21-63 0 0,-135-3 102 0 0,191 0-59 0 0,13 2 26 0 0,90-4 469 0 0,620-19-529 0 0,-57 1-43 0 0,-564 20-11 0 0,1043-5 219 0 0,-596 23-85 0 0,-3 24-564 0 0,-426-24 433 0 0,-93-13 25 0 0,-11-3-2 0 0,0 0 0 0 0,0 1 0 0 0,0-1 0 0 0,0 0 0 0 0,0 0 0 0 0,0 0 1 0 0,0 0-1 0 0,0 0 0 0 0,0 0 0 0 0,0 0 0 0 0,0 0 0 0 0,0 0 0 0 0,0 0 0 0 0,0 0 0 0 0,0 0 0 0 0,0 0 0 0 0,0 0 0 0 0,0 0 0 0 0,0 0 0 0 0,0 0 0 0 0,0 0 0 0 0,1 0 0 0 0,-1 0 0 0 0,0 0 0 0 0,0 0 0 0 0,0 0 0 0 0,0 0 0 0 0,0 0 0 0 0,0 0 0 0 0,0 1 0 0 0,0-1 0 0 0,0 0 0 0 0,0 0 0 0 0,0 0 0 0 0,0 0 0 0 0,0 0 1 0 0,0 0-1 0 0,-1 0 0 0 0,1 0 0 0 0,0 0 0 0 0,0 0 0 0 0,0 0 0 0 0,0 0 0 0 0,0 0 0 0 0,0 0 0 0 0,0 0 0 0 0,0 0 0 0 0,0 0 0 0 0,0 0 0 0 0,0 0 0 0 0,0 0 0 0 0,0 0 0 0 0,0 0 0 0 0,0 0 0 0 0,0 0 0 0 0,0 0 0 0 0,0 1 0 0 0,0-1 0 0 0,0 0 0 0 0,0 0 0 0 0,0 0 0 0 0,0 0 0 0 0,0 0 0 0 0,0 0 0 0 0,0 0 0 0 0,-1 0 1 0 0,1 0-1 0 0,0 0 0 0 0,-10 1-18 0 0,10-1 14 0 0,-120 0-283 0 0,63-1 215 0 0,-1056 10-147 0 0,783-3 190 0 0,-1374 79 29 0 0,1556-71 37 0 0,-247 12 214 0 0,417-27-1 0 0,30-5 0 0 0,-18 2-186 0 0,307-39 136 0 0,123-14-150 0 0,1204-41 24 0 0,-1327 100-74 0 0,-5 21 0 0 0,-324-21-8 0 0,0-1-50 0 0,1 0 0 0 0,0 1 0 0 0,-1 1-1 0 0,1 0 1 0 0,-1 1 0 0 0,20 8-1 0 0,-33-11 43 0 0,1-1-1 0 0,0 1 1 0 0,-1 0-1 0 0,1-1 1 0 0,-1 1-1 0 0,1-1 1 0 0,-1 1-1 0 0,1-1 1 0 0,-1 1-1 0 0,0-1 1 0 0,1 0-1 0 0,-1 1 1 0 0,0-1-1 0 0,1 0 1 0 0,-1 1-1 0 0,0-1 0 0 0,0 0 1 0 0,-21 6-88 0 0,0-1 1 0 0,-1-2-1 0 0,1 0 0 0 0,-26-1 0 0 0,-2 2 36 0 0,-1387 74-53 0 0,1078-63 175 0 0,-40 2-1 0 0,398-17-53 0 0,-828 10 10 0 0,538-10-10 0 0,-142-4 0 0 0,298-4 61 0 0,-130-2 156 0 0,269 10-191 0 0,1 1 1 0 0,0 0 0 0 0,0 0 0 0 0,0 0 0 0 0,5 2-1 0 0,13 4-13 0 0,29 1 16 0 0,71 1 0 0 0,52-8-34 0 0,-92-2 17 0 0,106 0-84 0 0,0 16-201 0 0,-163-12 128 0 0,-15-2-48 0 0,-1 0 1 0 0,1 1 0 0 0,0 1 0 0 0,-1-1 0 0 0,18 8-1 0 0,-31-8 49 0 0,-6 2 61 0 0,0 1 0 0 0,0-1-1 0 0,0-1 1 0 0,0 0 0 0 0,-11 2-1 0 0,-55 8-202 0 0,41-8 211 0 0,-50 7 2 0 0,-1-3 1 0 0,1-4-1 0 0,-1-4 1 0 0,-106-12-1 0 0,114 4 65 0 0,-5-1 71 0 0,-126-28 0 0 0,203 35-43 0 0,0-1 1 0 0,0 0-1 0 0,0 0 1 0 0,1 0 0 0 0,-1 0-1 0 0,0-1 1 0 0,1 0 0 0 0,0 0-1 0 0,0 0 1 0 0,-6-5-1 0 0,9 6 216 0 0,13-5 144 0 0,0 3-361 0 0,0 0 0 0 0,0 1 0 0 0,0 0 0 0 0,0 1-1 0 0,1 0 1 0 0,15 0 0 0 0,80 5 38 0 0,-81-2-54 0 0,140 9 30 0 0,75 3 69 0 0,198-4 195 0 0,133-4 198 0 0,-345-6-310 0 0,88-2 39 0 0,73 0-76 0 0,-23-3-76 0 0,-77 0-82 0 0,216-13-312 0 0,-133 3 190 0 0,37-1 99 0 0,129-2 414 0 0,-322 11-1 0 0,140 2-44 0 0,-313 12-276 0 0,-40-5-145 0 0,-94-8-877 0 0,42 2 857 0 0,-68-3 37 0 0,-323-34-64 0 0,394 35 132 0 0,-88-24 0 0 0,129 29 1 0 0,-13-6 9 0 0,18 7-9 0 0,0 1 1 0 0,-1 0-1 0 0,1 0 1 0 0,0-1-1 0 0,0 1 1 0 0,-1 0-1 0 0,1 0 1 0 0,0-1-1 0 0,0 1 1 0 0,0 0-1 0 0,0-1 1 0 0,-1 1-1 0 0,1 0 1 0 0,0-1-1 0 0,0 1 1 0 0,0 0-1 0 0,0-1 1 0 0,0 1-1 0 0,0 0 1 0 0,0-1-1 0 0,0 1 1 0 0,0 0-1 0 0,0-1 1 0 0,0 1-1 0 0,0 0 0 0 0,0-1 1 0 0,0 1-1 0 0,0 0 1 0 0,0-1-1 0 0,0 1 1 0 0,1 0-1 0 0,-1-1 1 0 0,0 1-1 0 0,0 0 1 0 0,0-1-1 0 0,0 1 1 0 0,1 0-1 0 0,-1 0 1 0 0,0-1-1 0 0,0 1 1 0 0,1 0-1 0 0,-1 0 1 0 0,0-1-1 0 0,1 1 1 0 0,10-9 48 0 0,-2 4-50 0 0,0 0 0 0 0,1 1 0 0 0,-1 0 0 0 0,1 1 0 0 0,18-4 0 0 0,53-5 0 0 0,-66 10 0 0 0,315-47-64 0 0,-316 46 75 0 0,-26-3 134 0 0,0 4-112 0 0,0 0 0 0 0,0 1 0 0 0,0 0 1 0 0,-16 2-1 0 0,-51 7-213 0 0,67-7 97 0 0,-109 18-681 0 0,62-8 365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11.65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1165 363 455 0 0,'-41'6'0'0'0,"-78"10"0"0"0,-17-9 3912 0 0,125-7-4082 0 0,-2 1 2932 0 0,26 1-1076 0 0,38 0-1407 0 0,100-8 0 0 0,-146 5-271 0 0,258-29 137 0 0,-200 22-150 0 0,39-5-1 0 0,235-41-86 0 0,-334 54 60 0 0,-5-1 64 0 0,-9-4 19 0 0,-1 1-1 0 0,1 0 1 0 0,-1 0 0 0 0,0 2 0 0 0,0-1 0 0 0,-18 0 0 0 0,-76 2 3 0 0,-295 31-134 0 0,105-7-5 0 0,-28 3-78 0 0,292-23-617 0 0,-50-4 0 0 0,74 1 316 0 0,19-5 285 0 0,-6 1 152 0 0,13-3 34 0 0,1 1 1 0 0,36-8 0 0 0,-25 7 114 0 0,217-42 599 0 0,-7 3-117 0 0,251-51-604 0 0,-30 12 0 0 0,-373 71 54 0 0,-74 13-29 0 0,-47-2 160 0 0,9 4-121 0 0,1 2 1 0 0,-43 9-1 0 0,4 1-33 0 0,-294 34 308 0 0,-42 7 474 0 0,-4 2-349 0 0,117-19-476 0 0,-11-6-673 0 0,228-32 120 0 0,34 1-166 0 0,31 0 340 0 0,98-10-1086 0 0,116-15 1361 0 0,260-20 941 0 0,-178 25-491 0 0,-218 14-320 0 0,57-1 48 0 0,181 11 0 0 0,-259 0-62 0 0,68 15 0 0 0,-117-18-23 0 0,0 1-1 0 0,0-1 1 0 0,0 1 0 0 0,7 4-1 0 0,-10-5-83 0 0,-2 0 89 0 0,0 0-1 0 0,-1 0 1 0 0,1 0-1 0 0,0 0 1 0 0,-1 0-1 0 0,1 0 0 0 0,-1 0 1 0 0,1 0-1 0 0,-1 0 1 0 0,1 0-1 0 0,-1-1 1 0 0,0 1-1 0 0,1 0 1 0 0,-1 0-1 0 0,0 0 0 0 0,-1 0 1 0 0,-16 12-124 0 0,17-13 127 0 0,-14 9-42 0 0,-1-2-1 0 0,0 0 1 0 0,-1 0-1 0 0,-23 5 1 0 0,-74 12 430 0 0,87-19-291 0 0,-358 73 3522 0 0,50-8-828 0 0,33 1-1825 0 0,243-51-964 0 0,56-19-125 0 0,7 0-414 0 0,5 2 498 0 0,1 0 1 0 0,0-1-1 0 0,0-1 0 0 0,0 0 0 0 0,1 0 0 0 0,15-2 0 0 0,67-8-19 0 0,-81 7 79 0 0,217-36 36 0 0,-79 12-20 0 0,-2-2-215 0 0,-145 27 66 0 0,-167 37-1282 0 0,-191 45 1396 0 0,159-31 779 0 0,196-50-765 0 0,0 0 1 0 0,0 0-1 0 0,0 0 0 0 0,0 0 0 0 0,0 0 0 0 0,0 0 0 0 0,0 0 1 0 0,0 0-1 0 0,0 0 0 0 0,0 0 0 0 0,0 1 0 0 0,0-1 0 0 0,0 0 1 0 0,1 0-1 0 0,-1 0 0 0 0,0 0 0 0 0,0 0 0 0 0,0 0 0 0 0,0 0 0 0 0,0 0 1 0 0,0 0-1 0 0,0 0 0 0 0,0 0 0 0 0,0 0 0 0 0,0 0 0 0 0,0 0 1 0 0,0 0-1 0 0,0 0 0 0 0,0 0 0 0 0,0 0 0 0 0,0 1 0 0 0,0-1 1 0 0,0 0-1 0 0,0 0 0 0 0,0 0 0 0 0,0 0 0 0 0,0 0 0 0 0,0 0 1 0 0,0 0-1 0 0,0 0 0 0 0,0 0 0 0 0,0 0 0 0 0,0 0 0 0 0,0 0 0 0 0,-1 0 1 0 0,8 3-34 0 0,0 0 0 0 0,0 0-1 0 0,1-1 1 0 0,-1 0 0 0 0,0 0 0 0 0,1-1 0 0 0,-1 0 0 0 0,14 0 0 0 0,67-6-204 0 0,-65 3 251 0 0,174-16-31 0 0,205-14-32 0 0,-314 25 72 0 0,54-3 69 0 0,-114 10-65 0 0,-1 1 0 0 0,55 8-1 0 0,-79-8 12 0 0,-4-1-107 0 0,0 1 59 0 0,0-1-1 0 0,0 0 1 0 0,0 1 0 0 0,0-1-1 0 0,0 0 1 0 0,1 1 0 0 0,-1-1-1 0 0,0 1 1 0 0,0 0 0 0 0,-1 0 0 0 0,-4 4-21 0 0,-28 9-118 0 0,-1-2 0 0 0,-43 10 0 0 0,38-11 97 0 0,-499 117 1267 0 0,185-42-464 0 0,340-82-748 0 0,-6 2 10 0 0,1 2 0 0 0,-30 13 0 0 0,48-20-114 0 0,3 1-47 0 0,2 0 105 0 0,1 1 0 0 0,-1-1 1 0 0,0 0-1 0 0,1 0 0 0 0,0 0 1 0 0,-1-1-1 0 0,1 0 0 0 0,0 0 0 0 0,7 1 1 0 0,51 1-182 0 0,-36-2 136 0 0,53-1-124 0 0,98-11-1 0 0,78-24-646 0 0,-162 22 242 0 0,393-28-1105 0 0,-413 37 1689 0 0,-36 2 14 0 0,1 2 0 0 0,40 5 0 0 0,-56-4 18 0 0,-13-1 3 0 0,-1 1 0 0 0,0 0-1 0 0,17 3 1 0 0,-23-3 114 0 0,-4 2-42 0 0,-3 1-38 0 0,1 1-1 0 0,-1 0 1 0 0,0-1 0 0 0,0 0 0 0 0,0 0-1 0 0,-1 0 1 0 0,0 0 0 0 0,1-1-1 0 0,-1 0 1 0 0,0 0 0 0 0,-9 4 0 0 0,-11 3 92 0 0,-31 10 1 0 0,53-19-121 0 0,-313 82 593 0 0,101-30-194 0 0,-93 19 749 0 0,-102 30 579 0 0,381-93-1613 0 0,-53 20 169 0 0,80-28-263 0 0,5 0-262 0 0,6 3 150 0 0,0 0 0 0 0,0-1 1 0 0,1-1-1 0 0,-1 0 0 0 0,1 0 1 0 0,0 0-1 0 0,19-1 0 0 0,75-7-265 0 0,-80 4 354 0 0,157-15-12 0 0,243-18-77 0 0,-301 31 359 0 0,177 16 1 0 0,-247-5-193 0 0,-53-7-84 0 0,1 0 1 0 0,-1 0-1 0 0,0 0 1 0 0,1 0-1 0 0,-1 0 1 0 0,1 0-1 0 0,-1 0 1 0 0,0 0-1 0 0,1 0 1 0 0,-1 1-1 0 0,0-1 1 0 0,1 0-1 0 0,-1 0 1 0 0,1 0-1 0 0,-1 0 1 0 0,0 1-1 0 0,1-1 1 0 0,-1 0-1 0 0,0 0 1 0 0,1 0-1 0 0,-1 1 1 0 0,0-1-1 0 0,0 0 1 0 0,1 1-1 0 0,-1-1 1 0 0,0 0-1 0 0,0 1 1 0 0,1-1-1 0 0,-2 2 0 0 0,0-1 0 0 0,0 0 0 0 0,-1 0 0 0 0,1 0 0 0 0,0 0 0 0 0,0 0 0 0 0,-1 0 0 0 0,1 0 0 0 0,-1 0 0 0 0,1 0 0 0 0,-3 0 0 0 0,-23 10 0 0 0,-50 12-39 0 0,-83 14-1 0 0,72-18 23 0 0,-63 15 8 0 0,-264 57 262 0 0,381-85-212 0 0,-238 58 365 0 0,242-53-373 0 0,15-5 2 0 0,-22 7 1 0 0,34-13-11 0 0,6 2-246 0 0,4 1 156 0 0,1-1-1 0 0,-1 1 1 0 0,1-1 0 0 0,-1-1-1 0 0,1 1 1 0 0,0-1 0 0 0,0-1-1 0 0,15 0 1 0 0,70-10-278 0 0,-63 6 239 0 0,345-57-1157 0 0,-97 15-526 0 0,-214 36 1533 0 0,216-30-576 0 0,2 22 1254 0 0,-246 20 80 0 0,-46 4-350 0 0,4-3-132 0 0,-17 6-20 0 0,-1 0 0 0 0,0-2 0 0 0,-35 5-1 0 0,33-6-17 0 0,-75 15-49 0 0,-387 85-453 0 0,75-33 1342 0 0,45-9 768 0 0,129-20-502 0 0,-16 2-156 0 0,216-34-846 0 0,36-11-164 0 0,7 0-434 0 0,13 5 304 0 0,0-2 0 0 0,0 0 1 0 0,0-1-1 0 0,0-1 0 0 0,0-1 1 0 0,24 0-1 0 0,108-12-174 0 0,-145 10 362 0 0,8 0 11 0 0,554-50-234 0 0,-446 43 335 0 0,171-6 560 0 0,-226 15-501 0 0,-1 2-1 0 0,96 17 1 0 0,-151-19-145 0 0,21 8 56 0 0,-27-8-122 0 0,-5 1-76 0 0,-5 3 60 0 0,0 0 0 0 0,0-1 0 0 0,-1 1 0 0 0,1-1 0 0 0,-14 5 0 0 0,-44 12-167 0 0,33-12 128 0 0,-443 111 339 0 0,191-57 871 0 0,153-32-432 0 0,82-20-442 0 0,4-2 96 0 0,-1 3 0 0 0,-63 24 0 0 0,106-35-280 0 0,5 1-158 0 0,0 0 90 0 0,0 0 0 0 0,0 0 0 0 0,0-1-1 0 0,0 1 1 0 0,1-1 0 0 0,-1 0 0 0 0,0 0 0 0 0,1 1-1 0 0,-1-1 1 0 0,1-1 0 0 0,4 2 0 0 0,-5-1-1 0 0,12 3-80 0 0,-1-1-1 0 0,1-1 1 0 0,0 0-1 0 0,0-1 1 0 0,18 0-1 0 0,72-9-133 0 0,-93 7 237 0 0,154-18-133 0 0,149-13 134 0 0,-244 28 19 0 0,281-15-93 0 0,-1 29 265 0 0,-311-8-108 0 0,-36-2-56 0 0,-8 1-113 0 0,-197 39-508 0 0,-27 5 276 0 0,-466 100 790 0 0,483-93-49 0 0,-62 12-89 0 0,239-57-304 0 0,13-4-45 0 0,-1 1-1 0 0,1 2 1 0 0,0 0 0 0 0,-26 11-1 0 0,46-16-91 0 0,3 1-172 0 0,2 1 208 0 0,-1 0 0 0 0,1 0 0 0 0,0 0 0 0 0,0-1 0 0 0,0 1 0 0 0,0-1 0 0 0,1 0 0 0 0,-1 0 0 0 0,0 0 0 0 0,1 0 0 0 0,0-1 0 0 0,-1 1 0 0 0,1-1 0 0 0,5 1 0 0 0,9 2-132 0 0,32 2 1 0 0,-48-5 194 0 0,85 2-191 0 0,140-11 0 0 0,-139 2 167 0 0,518-47-22 0 0,-205 16-5 0 0,-144 13 52 0 0,-24 2 15 0 0,-173 20-2 0 0,-52 3 0 0 0,-14 1 0 0 0,-13 2 0 0 0,-503 78 123 0 0,-172 13 2036 0 0,168-5-701 0 0,463-77-1326 0 0,-25 1 69 0 0,41-8-60 0 0,-57 17 0 0 0,101-22-242 0 0,6 1-351 0 0,8 4 340 0 0,0-1 1 0 0,0 0 0 0 0,0-1 0 0 0,1 0-1 0 0,0-1 1 0 0,0 0 0 0 0,0-1-1 0 0,19 2 1 0 0,105-2-157 0 0,-122-3 232 0 0,378-20-70 0 0,-191 8 92 0 0,-108 8 14 0 0,617-22 0 0 0,-539 30-169 0 0,-169-3 66 0 0,-15 4-283 0 0,-90 15-164 0 0,43-10 432 0 0,-475 81-22 0 0,-147 28 2510 0 0,565-94-1965 0 0,-110 25 237 0 0,210-46-615 0 0,11-2-28 0 0,0 0 1 0 0,0 0 0 0 0,0 1-1 0 0,1 0 1 0 0,-1 0-1 0 0,0 0 1 0 0,1 0 0 0 0,0 1-1 0 0,0 0 1 0 0,-7 5 0 0 0,11-7-100 0 0,2 1-27 0 0,5 2 26 0 0,0 1 0 0 0,-1-1 0 0 0,1-1 0 0 0,0 1 0 0 0,1-1 0 0 0,-1 0 0 0 0,1-1 0 0 0,-1 1 0 0 0,1-1 0 0 0,0 0 0 0 0,0-1 0 0 0,12 2 0 0 0,10-1-113 0 0,49-2 1 0 0,-77 0 208 0 0,243-23-341 0 0,-127 9 294 0 0,92-9 39 0 0,316-31 14 0 0,-454 48-5 0 0,413-21-160 0 0,-567 31-227 0 0,-94 16 0 0 0,124-12 269 0 0,-293 51-56 0 0,5 0 820 0 0,-178 38 1501 0 0,432-79-1778 0 0,-72 17-22 0 0,157-34-466 0 0,7-1-127 0 0,0 1 128 0 0,1-1 1 0 0,-1 1 0 0 0,5 2 0 0 0,13 2-161 0 0,23-2-105 0 0,-1-1 0 0 0,54-7-1 0 0,-41 2 263 0 0,608-37-64 0 0,-178 27 178 0 0,-427 13 11 0 0,184 2 51 0 0,-260 5-290 0 0,-27 5-13 0 0,0-3-1 0 0,-59 7 0 0 0,22-5 31 0 0,-395 76-123 0 0,68-11 1550 0 0,5 7 633 0 0,231-46-980 0 0,28 1-436 0 0,139-37-521 0 0,6 1-164 0 0,3 2 150 0 0,1 0-1 0 0,0 0 0 0 0,0-1 0 0 0,0 1 1 0 0,1-2-1 0 0,-1 1 0 0 0,0-1 1 0 0,1 0-1 0 0,8 1 0 0 0,74 5-457 0 0,-80-8 541 0 0,228-4-586 0 0,0-19 371 0 0,-77 7 172 0 0,355-26-101 0 0,-2 24-153 0 0,-511 18 202 0 0,-6 1-311 0 0,-19 6 277 0 0,0-1 1 0 0,0-1-1 0 0,-28 2 1 0 0,16-2 52 0 0,-347 69-245 0 0,229-43 288 0 0,-54 7 734 0 0,-124 28 921 0 0,-109 49 547 0 0,341-88-1861 0 0,83-23-236 0 0,13-3-130 0 0,4 2-218 0 0,4 1 217 0 0,-1 0 0 0 0,1-1 0 0 0,1 1 0 0 0,-1-1 0 0 0,0 0 0 0 0,1-1 0 0 0,-1 1-1 0 0,1-2 1 0 0,0 1 0 0 0,13 1 0 0 0,5 0-255 0 0,43-1 0 0 0,142-19-373 0 0,-82 4 500 0 0,364-17 13 0 0,-438 27 210 0 0,495 0 343 0 0,-495 4-343 0 0,2 2 47 0 0,35 1-183 0 0,-102 0-38 0 0,5-1 146 0 0,-31 8-25 0 0,-1-1 0 0 0,-58 6 0 0 0,40-7 20 0 0,-134 22-91 0 0,-130 23 484 0 0,95-16 359 0 0,-5 1 214 0 0,5 17-108 0 0,155-40-696 0 0,32-8-141 0 0,26-5-107 0 0,10-2-150 0 0,4 0-33 0 0,7 2 125 0 0,0-1 0 0 0,0 1 0 0 0,0-1-1 0 0,0 0 1 0 0,1-1 0 0 0,12 0 0 0 0,61-4-646 0 0,-52 1 580 0 0,640-35-655 0 0,-156 32 636 0 0,-505 6 163 0 0,-11 1-195 0 0,-18 1-302 0 0,8-1 585 0 0,-185 15-777 0 0,88-10 580 0 0,-431 54 1660 0 0,21-2 2467 0 0,446-49-3563 0 0,41-5-107 0 0,-47 1 0 0 0,64-6-227 0 0,18 0-242 0 0,27-1-340 0 0,-18 0 517 0 0,469-45-1481 0 0,-316 25 1518 0 0,15-2-42 0 0,142-15-60 0 0,-197 34 140 0 0,45-5 56 0 0,-169 9-14 0 0,-17-4 52 0 0,-10 0 10 0 0,0 1 0 0 0,-49 1-1 0 0,-51 10 17 0 0,27-1-173 0 0,-290 26 91 0 0,267-21 175 0 0,-290 37 1243 0 0,269-31-795 0 0,140-18-585 0 0,6 2-508 0 0,18 3 257 0 0,1-1-1 0 0,-1-1 1 0 0,1 0 0 0 0,0-2-1 0 0,24-2 1 0 0,120-14-183 0 0,-140 11 304 0 0,624-79-258 0 0,-348 55 238 0 0,-20 2 18 0 0,-19-3 321 0 0,-262 28 241 0 0,-5 0-455 0 0,-11-2-56 0 0,0 0-1 0 0,-1 1 1 0 0,1 0-1 0 0,-1 1 1 0 0,-28 2-1 0 0,-78 14-83 0 0,63-6-1 0 0,-43 6-53 0 0,-190 17 230 0 0,208-27-151 0 0,-45 1-197 0 0,126-6 120 0 0,5 0-529 0 0,28-2 340 0 0,0-2 0 0 0,0-2 0 0 0,57-16 0 0 0,-26 5 92 0 0,205-38 147 0 0,-133 29 34 0 0,-34 7 12 0 0,47-9 385 0 0,-144 27-102 0 0,-12-8 23 0 0,6 7-260 0 0,-1 0 0 0 0,0 0 0 0 0,0 0 1 0 0,0 1-1 0 0,0 0 0 0 0,0-1 1 0 0,0 1-1 0 0,-1 1 0 0 0,1-1 0 0 0,-5 0 1 0 0,-48 1 161 0 0,44 1-148 0 0,-89 3 322 0 0,-86 1 266 0 0,158-5-540 0 0,19 0-88 0 0,-1 0 0 0 0,1 0 0 0 0,0-1 0 0 0,-14-3 0 0 0,22 3-115 0 0,4-2-297 0 0,0 2 357 0 0,-1 0-1 0 0,1-1 0 0 0,0 1 0 0 0,-1 0 1 0 0,1 0-1 0 0,0 0 0 0 0,0 0 0 0 0,0 0 1 0 0,0 0-1 0 0,0 0 0 0 0,0 0 0 0 0,0 0 1 0 0,1-1-1 0 0,20-11-282 0 0,-22 13 311 0 0,23-11-258 0 0,0 1 0 0 0,48-12-1 0 0,-17 6 57 0 0,309-99 465 0 0,-349 111-183 0 0,0 0-1 0 0,0-1 1 0 0,0-1 0 0 0,14-8-1 0 0,-27 13-56 0 0,-1 1-1 0 0,1-1 0 0 0,0 0 1 0 0,0 0-1 0 0,0 0 1 0 0,-1 0-1 0 0,1 0 0 0 0,-1 1 1 0 0,1-1-1 0 0,0 0 1 0 0,-1 0-1 0 0,0-1 0 0 0,1 1 1 0 0,-1 0-1 0 0,0 0 1 0 0,1 0-1 0 0,-1 0 0 0 0,0 0 1 0 0,0 0-1 0 0,0 0 1 0 0,0 0-1 0 0,0-1 0 0 0,0 1 1 0 0,-1-2-1 0 0,1 1 3 0 0,0 0-1 0 0,-1 0 1 0 0,1 0-1 0 0,-1 1 1 0 0,0-1-1 0 0,1 0 1 0 0,-1 0-1 0 0,0 1 1 0 0,0-1-1 0 0,0 0 1 0 0,-1 1-1 0 0,-1-3 1 0 0,-1 1 26 0 0,0 0 0 0 0,-1 0 0 0 0,1 0 0 0 0,-1 1 0 0 0,0 0 0 0 0,0-1 0 0 0,0 2 0 0 0,0-1 0 0 0,0 1 0 0 0,-6-2 0 0 0,-11 0 113 0 0,-25-1 1 0 0,23 3-62 0 0,-20-1 120 0 0,-55 5 0 0 0,56 0-91 0 0,-256 25 332 0 0,298-28-450 0 0,-45 2-627 0 0,44-2 324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5.7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3210 57 1839 0 0,'0'0'2215'0'0,"-1"-1"-2160"0"0,-16-14 2223 0 0,17 15-2258 0 0,-3-1 118 0 0,2 0-61 0 0,0 0 0 0 0,0 0 0 0 0,0 0-1 0 0,1 1 1 0 0,-1-1 0 0 0,0 0 0 0 0,0 0 0 0 0,0 1 0 0 0,0-1-1 0 0,0 1 1 0 0,0-1 0 0 0,0 1 0 0 0,-2-1 0 0 0,1 0 8 0 0,-25-9 2686 0 0,3 8-2297 0 0,22 1-420 0 0,-8-3-33 0 0,5 3 22 0 0,-7-4-33 0 0,-4 2-10 0 0,3 1 0 0 0,-2 2 0 0 0,3 3 11 0 0,8-2 32 0 0,-7 2-22 0 0,-9 6 42 0 0,19-9-66 0 0,-32 3-145 0 0,28-2 201 0 0,-4 0 11 0 0,4 0 0 0 0,-7 2 0 0 0,1-3-21 0 0,9 0-91 0 0,-9 8-331 0 0,3 2 369 0 0,-1 1-33 0 0,0 0 32 0 0,0 2 11 0 0,1-1 0 0 0,1-2-10 0 0,4-7-33 0 0,-3 3 22 0 0,3-3-22 0 0,-4 7 32 0 0,-3 0 11 0 0,0 0 0 0 0,0 1 0 0 0,0-1 0 0 0,0 0 0 0 0,0 0 0 0 0,-1-1 0 0 0,0-1 0 0 0,-9 5 15 0 0,18-12 186 0 0,-4 5-122 0 0,-1-1-360 0 0,-2 2 267 0 0,-6 5 50 0 0,14-11-26 0 0,-14 6 135 0 0,12-6-193 0 0,-37 14 33 0 0,36-13 69 0 0,-3 3-54 0 0,-1 4-32 0 0,1 1 64 0 0,-2 1-22 0 0,0 0-10 0 0,0-3 0 0 0,1 2 0 0 0,1-3-10 0 0,4-4-33 0 0,-1 6 32 0 0,-2 2 11 0 0,-1 0 0 0 0,1-1 0 0 0,-1-1 0 0 0,0-1 0 0 0,0 1 11 0 0,-1-2 32 0 0,0 1-33 0 0,2 2-10 0 0,2 2 0 0 0,0 0 0 0 0,-1-2 0 0 0,-2-1 0 0 0,2 1 0 0 0,-1 1 0 0 0,1 0 0 0 0,-1-2 0 0 0,0 2 0 0 0,-1 0-4 0 0,6-9-12 0 0,1-3 1 0 0,-2 3 1 0 0,-22 30-1 0 0,17-22 15 0 0,0 1 0 0 0,1 0 0 0 0,3 0 0 0 0,-1 2 0 0 0,-2-2 0 0 0,1 0 0 0 0,-5 4 0 0 0,10-13 0 0 0,-8 30 0 0 0,4-18 0 0 0,0-2 0 0 0,0 0 0 0 0,-2 1 11 0 0,0-2 32 0 0,1 0-33 0 0,-1 0-10 0 0,1 1 0 0 0,0 1 0 0 0,1 1 0 0 0,0 0 0 0 0,1 0 0 0 0,1-2-10 0 0,1-7-33 0 0,-2 13 29 0 0,3-14 25 0 0,0 15 35 0 0,0-4-89 0 0,2 1 32 0 0,0-1 11 0 0,-1 1 0 0 0,1-1 0 0 0,1-1 0 0 0,-1 1 0 0 0,-1-9 0 0 0,-1 9-33 0 0,0 6 2 0 0,-1-7 31 0 0,0 1 0 0 0,1 0 11 0 0,0-2 42 0 0,0-8 1 0 0,0 7-44 0 0,0 2-20 0 0,-1 0-33 0 0,-2 1 32 0 0,0-1 11 0 0,-1-1 0 0 0,1 1 0 0 0,1 0 0 0 0,1-1 0 0 0,0-4 11 0 0,0-5 32 0 0,0 7-33 0 0,-2 2-20 0 0,-1 1-33 0 0,0 0 32 0 0,-2-1 11 0 0,-12 35 0 0 0,13-36 0 0 0,-1-1 0 0 0,1 0 0 0 0,-1 0 0 0 0,1 0 0 0 0,-1 0 0 0 0,1 0 0 0 0,-2 8 31 0 0,-3-2 2 0 0,3-6-33 0 0,0 1 0 0 0,0 0 0 0 0,-1-1 0 0 0,1 0 0 0 0,0 0 0 0 0,0 1 0 0 0,-1-1 0 0 0,1 0 0 0 0,0 1 0 0 0,0 0 0 0 0,-1-1 0 0 0,1 1 0 0 0,0 0 0 0 0,0-1 0 0 0,1 1 0 0 0,-1 1 0 0 0,1-1 0 0 0,-1-1 0 0 0,0-1 0 0 0,1 2 0 0 0,1 1 0 0 0,-1 0 0 0 0,-1-2 0 0 0,1 2 0 0 0,-1-1 0 0 0,0 0 0 0 0,1 0 0 0 0,-1-1 0 0 0,0 1 0 0 0,-2 0 0 0 0,3-1 0 0 0,1 1 0 0 0,0 0 0 0 0,1 1 0 0 0,-1 1 0 0 0,2 0 0 0 0,0 0 0 0 0,-1-1 0 0 0,0-2 0 0 0,-1 2 0 0 0,0 0 0 0 0,-1-1 0 0 0,1-1 0 0 0,1 0 0 0 0,-1 1 0 0 0,1 1 0 0 0,0-1 0 0 0,-1-1 0 0 0,0 1 0 0 0,-1-1 0 0 0,1 0 0 0 0,-1 1 0 0 0,3 1 0 0 0,-1 0 0 0 0,-2-1 0 0 0,0 0 0 0 0,1 1 0 0 0,0 1 0 0 0,-2-1 0 0 0,-1-2 0 0 0,1-2 0 0 0,-2 0 0 0 0,0 1 0 0 0,2 0 0 0 0,0 1 0 0 0,1 0 0 0 0,2 1 0 0 0,0 0 0 0 0,0 0 0 0 0,0 1 0 0 0,0 0 0 0 0,-2 1 0 0 0,1-1 0 0 0,1 2 0 0 0,-1 6 0 0 0,3-18 0 0 0,-7 11 0 0 0,-9 17 0 0 0,-4 0 0 0 0,14-21 0 0 0,0 0 0 0 0,0-1 0 0 0,-7 9 84 0 0,14-16-16 0 0,0 0-4 0 0,-5 7-10 0 0,-1 4-44 0 0,-2 5-7 0 0,7-14-25 0 0,0 0 0 0 0,0-1 0 0 0,0 1 0 0 0,0-1 0 0 0,-1 1 0 0 0,0-1 0 0 0,-5 5 0 0 0,6-5 27 0 0,-7 6-5 0 0,0 0 0 0 0,0 1 0 0 0,0-1 0 0 0,1 0 0 0 0,1 0 0 0 0,0 3 0 0 0,-1-1 0 0 0,1 1 0 0 0,2 0 0 0 0,-1-1 0 0 0,0 1 0 0 0,-1 0 0 0 0,0-1 0 0 0,0 1 0 0 0,0-1 0 0 0,1 0 0 0 0,1 0 0 0 0,1 1 0 0 0,-1 1 0 0 0,1-3 12 0 0,3-6 47 0 0,-2 6 6 0 0,-1 8-20 0 0,-7 17-26 0 0,7-22-19 0 0,-1-1 0 0 0,0 1 0 0 0,1 0 0 0 0,0-2 11 0 0,3-9 42 0 0,0 0 1 0 0,-3 8-44 0 0,-2 2-10 0 0,1 0 16 0 0,-1-1 48 0 0,1 0-48 0 0,1 0-16 0 0,0 3 0 0 0,-1 1 0 0 0,0-2 0 0 0,-5 5-1 0 0,6-4-9 0 0,1-2 5 0 0,-1 0 7 0 0,1 1-61 0 0,-1 0 44 0 0,1-1 15 0 0,-1 1 0 0 0,-2 0 0 0 0,1-1 0 0 0,-2-1 0 0 0,1-1 11 0 0,3-6 32 0 0,-3 6-33 0 0,0 1-10 0 0,-1 0 0 0 0,0 2 0 0 0,1 1 0 0 0,-1-1 0 0 0,0-2 0 0 0,0 1 0 0 0,5-8 0 0 0,-1-1 0 0 0,1 1 0 0 0,0-1 0 0 0,-1 0 0 0 0,0 0-1 0 0,-3 3 1 0 0,1-2-9 0 0,-1 2-23 0 0,-12 4 10 0 0,14-7 22 0 0,-13 11 0 0 0,3-3 31 0 0,-25 16 2 0 0,29-20-33 0 0,0-2 0 0 0,1 1 0 0 0,8-6 0 0 0,0 1 0 0 0,0-1 0 0 0,0 0 0 0 0,0 1 0 0 0,0-1 0 0 0,0 1 0 0 0,0-1 0 0 0,0 1 0 0 0,0 0 0 0 0,1-1 0 0 0,-1 1 0 0 0,0 0 0 0 0,1 0 0 0 0,-1-1 0 0 0,-1 2 0 0 0,-4 1 0 0 0,-18 2 0 0 0,-6 5 0 0 0,11-5-64 0 0,0 3 0 0 0,9-2 1 0 0,6-4 39 0 0,0 0 0 0 0,0-1 0 0 0,1 1 0 0 0,-1-1-1 0 0,-1 0 1 0 0,1 0 0 0 0,-5 0 0 0 0,-4 1 25 0 0,11-2 0 0 0,-12 9-67 0 0,5-3 66 0 0,0-1 0 0 0,-1-1 0 0 0,1 1 0 0 0,0 1 0 0 0,-1 1 0 0 0,0 0 0 0 0,1 1 0 0 0,2 1 0 0 0,0-1 0 0 0,-1 0 0 0 0,0 1 0 0 0,2 1 0 0 0,0 2 0 0 0,-1-2 0 0 0,2 0 0 0 0,-1 1 0 0 0,3-2 11 0 0,2-6 32 0 0,-2 7-33 0 0,-1 1-10 0 0,1-2 11 0 0,2-5 32 0 0,-2 4-22 0 0,2-4 22 0 0,-2 5-33 0 0,0 2-10 0 0,-2 0 0 0 0,-1-2 0 0 0,0 0 0 0 0,0 0 11 0 0,4-5 32 0 0,-4 5-33 0 0,-1 0-10 0 0,1 2 0 0 0,-2-2 0 0 0,0 0 0 0 0,0-1-10 0 0,4-5-33 0 0,-6 4 32 0 0,-1-1 11 0 0,1 1-10 0 0,-1 0-33 0 0,1-1 22 0 0,6-3-22 0 0,-7 1 32 0 0,-1 2 11 0 0,0 1 0 0 0,0-2 0 0 0,-1 1 0 0 0,0 1 0 0 0,1 2 0 0 0,3-4-10 0 0,-4 0-54 0 0,11-4 10 0 0,-9 4-148 0 0,10-5 148 0 0,0 1 1 0 0,-1-1 0 0 0,1 0 0 0 0,0 1 0 0 0,-1-1-1 0 0,1 0 1 0 0,0 0 0 0 0,-1 0 0 0 0,1 0-1 0 0,-1 0 1 0 0,1 0 0 0 0,-2-1 0 0 0,-9 1-146 0 0,5 1 232 0 0,0 0 1 0 0,1 0-1 0 0,-1-1 0 0 0,0 0 1 0 0,-13-1-1 0 0,18 0-5 0 0,0 1-171 0 0,-20-6 14 0 0,20 5 49 0 0,0 0 4 0 0,-6-3-15 0 0,-2 0 11 0 0,-4-3 63 0 0,8 6 20 0 0,-5 0-5 0 0,6 0 2 0 0,-20 2 0 0 0,-4-3 0 0 0,23 2 0 0 0,3-1 0 0 0,0 1 0 0 0,0 0 0 0 0,0 0 0 0 0,-1 1 0 0 0,1-1 0 0 0,-4 2 0 0 0,-35 7 0 0 0,2 6 54 0 0,20-10 10 0 0,14-2-52 0 0,3-2 3 0 0,1 0-1 0 0,-1-1 1 0 0,1 1 0 0 0,-1 0-1 0 0,0-1 1 0 0,1 0-1 0 0,-1 1 1 0 0,-2-1 0 0 0,-30 5 139 0 0,24-3-154 0 0,0-1 0 0 0,0 1 0 0 0,0-2 0 0 0,0 0 0 0 0,-1 0 0 0 0,-2 0-37 0 0,10 1 13 0 0,-13 5 572 0 0,17-6-546 0 0,1 1 0 0 0,-1-1 0 0 0,0 0 0 0 0,0 0 0 0 0,0 0 1 0 0,0 0-1 0 0,1 0 0 0 0,-1 0 0 0 0,0 0 0 0 0,0 0 0 0 0,0 0 0 0 0,0 0 0 0 0,1 0 0 0 0,-1 0 0 0 0,0 1 0 0 0,0-1 1 0 0,0 0-1 0 0,0 0 0 0 0,0 0 0 0 0,1 0 0 0 0,-1 0 0 0 0,0 1 0 0 0,0-1 0 0 0,0 0 0 0 0,0 0 0 0 0,0 0 1 0 0,0 0-1 0 0,0 1 0 0 0,0-1 0 0 0,0 0 0 0 0,0 0 0 0 0,0 1 0 0 0,1-1 1 0 0,-1 1-1 0 0,0-1 1 0 0,0 1-1 0 0,0-1 1 0 0,1 1-1 0 0,-1-1 1 0 0,0 0-1 0 0,1 1 1 0 0,-1-1-1 0 0,0 1 1 0 0,1-1-1 0 0,-1 0 0 0 0,0 1 1 0 0,1-1-1 0 0,-1 0 1 0 0,1 0-1 0 0,-1 1 1 0 0,0-1-1 0 0,2 0 1 0 0,0 2 5 0 0,1 0-6 0 0,21 4 62 0 0,-19-5-62 0 0,22 2 50 0 0,-10-3-42 0 0,16 1-10 0 0,3-2 0 0 0,49-8 109 0 0,-39 3 62 0 0,12-2-98 0 0,23-2-180 0 0,-64 8 78 0 0,29-5 1 0 0,15-4 31 0 0,-54 10-3 0 0,2 0 0 0 0,0 0 0 0 0,0-1 0 0 0,-1-1 0 0 0,1 1 0 0 0,-1-1 0 0 0,12-6 0 0 0,29-16 0 0 0,-38 17 0 0 0,5-4 0 0 0,-14 10 1 0 0,18-9-12 0 0,25-20-146 0 0,-14 8 132 0 0,25-23-535 0 0,-15 23-196 0 0,-16 8 736 0 0,12-11 20 0 0,-29 21 0 0 0,-4 4 0 0 0,-1-1 0 0 0,0 0 0 0 0,1 0 0 0 0,-1-1 0 0 0,0 1 0 0 0,5-6 0 0 0,-1 1 0 0 0,19-15 0 0 0,-8 9-42 0 0,6-6-192 0 0,19-30-116 0 0,-37 41 296 0 0,0 1-11 0 0,4-12 66 0 0,-8 15-1 0 0,7-30 0 0 0,-5 21 0 0 0,1 0 0 0 0,4-5 9 0 0,-5 7-62 0 0,4-11-57 0 0,-1 4-211 0 0,10-24-612 0 0,-16 38 924 0 0,2-2 182 0 0,0-1 0 0 0,0 1 0 0 0,0-1-1 0 0,6-7 1 0 0,-5 2-118 0 0,2 0-45 0 0,-1 2-10 0 0,-3 1 16 0 0,-2 7 66 0 0,0 0 20 0 0,1-2 33 0 0,-1 2-22 0 0,1-1-1 0 0,0 1 0 0 0,-1-1 0 0 0,1 1 0 0 0,0 0 0 0 0,0-1 0 0 0,1 1 0 0 0,1-4 0 0 0,4-4-112 0 0,-1 0 0 0 0,0-2 0 0 0,-1 0 0 0 0,-2 0 0 0 0,3 1 11 0 0,-5 9 19 0 0,0-1-7 0 0,-2 4-21 0 0,-12 20-4 0 0,-40 50 31 0 0,35-49-11 0 0,-25 41-1 0 0,27-39-17 0 0,-1 1 0 0 0,5-12-342 0 0,0 0 0 0 0,-1-1 0 0 0,0-1 0 0 0,-1 0 0 0 0,0 0 0 0 0,-30 14 0 0 0,32-17-248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25.404"/>
    </inkml:context>
    <inkml:brush xml:id="br0">
      <inkml:brushProperty name="width" value="0.05" units="cm"/>
      <inkml:brushProperty name="height" value="0.05" units="cm"/>
    </inkml:brush>
  </inkml:definitions>
  <inkml:trace contextRef="#ctx0" brushRef="#br0">3157 1 455 0 0,'0'0'5676'0'0,"-1"2"-6260"0"0,-1 1 666 0 0,-1 0 1 0 0,0 0-1 0 0,0 0 0 0 0,0-1 0 0 0,0 1 0 0 0,-1-1 0 0 0,1 0 0 0 0,-1 0 0 0 0,0 0 0 0 0,1 0 0 0 0,-6 1 0 0 0,-14 9 393 0 0,-3 4 194 0 0,1 1-1 0 0,1 1 1 0 0,1 1-1 0 0,-34 36 1 0 0,41-37-635 0 0,4-6 9 0 0,-1-1-39 0 0,-25 29-4 0 0,20-22 59 0 0,6-5 91 0 0,-25 21 0 0 0,15-16 9 0 0,4-3-112 0 0,-25 16 0 0 0,-5 3-11 0 0,-63 41 672 0 0,101-68-468 0 0,0 1-1 0 0,-11 10 0 0 0,0 0-171 0 0,4-2-19 0 0,13-11-30 0 0,0-1 1 0 0,-1 0 0 0 0,-7 5 0 0 0,-39 31 35 0 0,38-29-7 0 0,-1 0 0 0 0,-24 14-1 0 0,-26 16 813 0 0,51-33-843 0 0,9-6-11 0 0,0 1 0 0 0,0-1-1 0 0,1 1 1 0 0,-7 6 0 0 0,-5 5 36 0 0,6-6-41 0 0,4-4 1 0 0,0 1 0 0 0,0 0 0 0 0,0 0 0 0 0,-6 11 0 0 0,-5 5 51 0 0,13-18-52 0 0,-8 18 62 0 0,-2 8 1 0 0,5-15-64 0 0,1 2 0 0 0,0-2 0 0 0,-1 6 0 0 0,7-17 0 0 0,-18 25 0 0 0,3-1 0 0 0,-7 15 64 0 0,18-35-64 0 0,-1 1 0 0 0,-11 11 0 0 0,-10 14 0 0 0,1 5 41 0 0,-57 91 244 0 0,24-38 88 0 0,40-64-250 0 0,-22 43-1 0 0,21-29 32 0 0,2 0-1 0 0,1 2 0 0 0,3 0 1 0 0,-17 81-1 0 0,11-34 112 0 0,6-34-145 0 0,6-27 18 0 0,-1 1 1 0 0,-15 33-1 0 0,-32 54 330 0 0,53-110-468 0 0,-19 30 22 0 0,0-1-1 0 0,-3 0 1 0 0,0-2 0 0 0,-3-1 0 0 0,-34 32 0 0 0,28-34-16 0 0,-56 40 0 0 0,66-54 3 0 0,-44 25 26 0 0,0 0-17 0 0,-74 68 14 0 0,103-77-16 0 0,-52 58 0 0 0,64-59-16 0 0,1 2 0 0 0,1 0 0 0 0,-20 39 0 0 0,24-37 0 0 0,6-10 0 0 0,-18 42 0 0 0,27-54 1 0 0,-16 41 25 0 0,-24 90 1 0 0,27-46 107 0 0,17-84-97 0 0,0 0-1 0 0,0 0 1 0 0,2 19-1 0 0,-1-3 65 0 0,1-7-19 0 0,3 23 0 0 0,0-14-27 0 0,-1 5-27 0 0,3 0 0 0 0,9 38 1 0 0,13 75 88 0 0,-17-103-26 0 0,-5-22 34 0 0,9 30 1 0 0,13 42 167 0 0,-10-35-208 0 0,25 119-85 0 0,-17-67 0 0 0,21 80 64 0 0,-37-165-64 0 0,0 1 0 0 0,18 107-558 0 0,-26-133 690 0 0,-1 15 296 0 0,-1 1-355 0 0,-2 11-17 0 0,-10 42 1 0 0,10-58-53 0 0,-4 19 12 0 0,-8 39 32 0 0,4-32-48 0 0,-8 59 0 0 0,-8 34 0 0 0,-26 24 11 0 0,14-23 42 0 0,0 2-53 0 0,28-96 0 0 0,8-30 0 0 0,-1 0 0 0 0,-7 16 0 0 0,2-5 0 0 0,-40 102 0 0 0,10-21 54 0 0,27-67-43 0 0,5-20-11 0 0,2 1 0 0 0,0 0-1 0 0,-4 23 1 0 0,6-22 31 0 0,-1 1-1 0 0,-2-1 1 0 0,-11 30-1 0 0,2-9 14 0 0,-8 16 161 0 0,14-37-109 0 0,-8 28 1 0 0,10-28-79 0 0,0-1 0 0 0,-14 25 0 0 0,-6 15 4 0 0,16-35 30 0 0,-15 27 1 0 0,-1 2 24 0 0,11-13-6 0 0,7-18-37 0 0,-13 24-1 0 0,16-33-15 0 0,-8 22 0 0 0,-4 8 10 0 0,10-26 5 0 0,2 2 0 0 0,0-1 1 0 0,0 1-1 0 0,2 0 0 0 0,0 0 0 0 0,-1 21 0 0 0,2-20 2 0 0,1-7-18 0 0,1-1 1 0 0,0 22-1 0 0,1-9 38 0 0,-5 27 15 0 0,5-3 6 0 0,0-40-83 0 0,0 18 43 0 0,5 34-1 0 0,1 82-24 0 0,-3-3 42 0 0,-1-93 13 0 0,-1-19-45 0 0,-1 1 0 0 0,-5 32-1 0 0,-8 18 111 0 0,6-38-56 0 0,-4 48-1 0 0,9-66-43 0 0,1 0 13 0 0,1 5 9 0 0,0 28 11 0 0,-1-26-10 0 0,1-6-49 0 0,6 35 0 0 0,5 26 59 0 0,-5-42 0 0 0,-4-29-64 0 0,-1 3 11 0 0,8 54 53 0 0,-5-43-11 0 0,-2-13-53 0 0,-2 7 25 0 0,4 15 25 0 0,-3-22-8 0 0,1-1-31 0 0,1-1 0 0 0,-2-7 31 0 0,10 45 33 0 0,-7-37-75 0 0,1 0 0 0 0,2 14 34 0 0,8 12-4 0 0,-10-27-30 0 0,24 36 0 0 0,-14-25 0 0 0,1-1 0 0 0,29 36-64 0 0,-6-5 64 0 0,-13-21 0 0 0,11 12-160 0 0,-12-16-144 0 0,-24-27 218 0 0,0 1-29 0 0,4 3-195 0 0,8 10-39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5.40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3444 47 5983 0 0,'-3'-2'464'0'0,"-19"-9"613"0"0,-32-9-1 0 0,49 18-645 0 0,-45-8 1064 0 0,47 9-1566 0 0,26 4-1904 0 0,30-1 1349 0 0,-5-1 515 0 0,141-3 227 0 0,-134-2 240 0 0,1 4-1 0 0,75 7 1 0 0,-14 13-195 0 0,-105-18-150 0 0,-10-2 21 0 0,-4 1-467 0 0,-11 3 429 0 0,0-1 0 0 0,0-1 0 0 0,0 0 0 0 0,0-1-1 0 0,-22 0 1 0 0,-21 1 155 0 0,-10 2 123 0 0,37-3-64 0 0,-29 5 0 0 0,48-5-163 0 0,7-1-34 0 0,0 0 0 0 0,0 0 0 0 0,-1 0 0 0 0,1 1 0 0 0,0 0 0 0 0,0 0 0 0 0,0 0 0 0 0,-5 2 0 0 0,-3 1-23 0 0,10-3-12 0 0,4 0 0 0 0,26 4 40 0 0,1-2-1 0 0,0-1 1 0 0,55-3-1 0 0,-26 0-17 0 0,65 2-217 0 0,135-2-760 0 0,-206-2 863 0 0,-62 13 173 0 0,5-7-47 0 0,0-1-1 0 0,0 0 1 0 0,-1 0 0 0 0,1 0-1 0 0,0 0 1 0 0,0-1 0 0 0,-1 0-1 0 0,1 0 1 0 0,-8 1 0 0 0,-45 2 73 0 0,40-4-23 0 0,-184-2 265 0 0,183 0-949 0 0,17 1 454 0 0,4 0 66 0 0,22-2-86 0 0,-20 3 33 0 0,143-15-1291 0 0,18-2 1024 0 0,-160 15 402 0 0,-4 2 12 0 0,-1-1 1 0 0,1 1-1 0 0,0 0 0 0 0,0-1 1 0 0,-1 1-1 0 0,1 0 0 0 0,0 0 1 0 0,0 0-1 0 0,-1 0 0 0 0,1 1 1 0 0,0-1-1 0 0,0 0 0 0 0,1 1 1 0 0,-3-1 15 0 0,1 0 0 0 0,-1 0 1 0 0,0 0-1 0 0,1 0 1 0 0,-1 0-1 0 0,1 0 0 0 0,-1 0 1 0 0,0 0-1 0 0,1 0 0 0 0,-1 0 1 0 0,0 0-1 0 0,1 0 0 0 0,-1 1 1 0 0,0-1-1 0 0,1 0 1 0 0,-1 0-1 0 0,0 0 0 0 0,1 0 1 0 0,-1 1-1 0 0,0-1 0 0 0,1 0 1 0 0,-1 0-1 0 0,0 0 0 0 0,0 1 1 0 0,1-1-1 0 0,-1 0 1 0 0,0 1-1 0 0,0-1 0 0 0,0 0 1 0 0,1 1-1 0 0,-1-1 0 0 0,0 0 1 0 0,0 1-1 0 0,0-1 0 0 0,0 0 1 0 0,0 1-1 0 0,0-1 1 0 0,0 0-1 0 0,1 1 0 0 0,-1-1 1 0 0,-1 2 14 0 0,0-1 1 0 0,1 0 0 0 0,-1 0-1 0 0,0 0 1 0 0,0 1 0 0 0,0-1-1 0 0,0 0 1 0 0,0 0 0 0 0,0 0-1 0 0,0-1 1 0 0,-1 2 0 0 0,-5 3 85 0 0,1 0 1 0 0,-1-1-1 0 0,-11 5 0 0 0,-13 2 94 0 0,0-2-1 0 0,-1-1 0 0 0,0-2 1 0 0,-37 3-1 0 0,-130-1 308 0 0,197-8-444 0 0,121-21-138 0 0,-69 13-26 0 0,30-4-160 0 0,131-25-752 0 0,-179 31 1127 0 0,1 1 0 0 0,50 0 1511 0 0,-85 6-1566 0 0,-4 4-87 0 0,0 0-1 0 0,0 0 1 0 0,-1-1-1 0 0,1 0 1 0 0,-1 0-1 0 0,-13 4 1 0 0,-48 14-458 0 0,55-19 462 0 0,3-2 25 0 0,7-4-1 0 0,5-3-14 0 0,-1 3 2 0 0,0 0 1 0 0,0 1-1 0 0,1-1 1 0 0,-1 0-1 0 0,1 1 1 0 0,0 0 0 0 0,0-1-1 0 0,0 1 1 0 0,0 0-1 0 0,0 0 1 0 0,0 0-1 0 0,4-2 1 0 0,32-21-101 0 0,-34 23 107 0 0,63-31-455 0 0,-65 33 349 0 0,0-1 47 0 0,-1 1 64 0 0,-1 0-1 0 0,0 0 1 0 0,1 0-1 0 0,-1 0 1 0 0,0 0-1 0 0,1 0 1 0 0,-1 0-1 0 0,1 0 1 0 0,-1 0-1 0 0,0 0 1 0 0,1 0-1 0 0,-1 0 1 0 0,0 0-1 0 0,1 0 1 0 0,-1 0-1 0 0,0 0 1 0 0,1 0 0 0 0,-1 0-1 0 0,0 0 1 0 0,1 1-1 0 0,-1-1 1 0 0,0 0-1 0 0,1 0 1 0 0,-1 0-1 0 0,0 1 1 0 0,0-1-1 0 0,1 0 1 0 0,-4 13 191 0 0,-1-8-123 0 0,0 0-1 0 0,0 0 1 0 0,0-1 0 0 0,-1 1 0 0 0,1-1-1 0 0,-1 0 1 0 0,0 0 0 0 0,0 0 0 0 0,-8 3 0 0 0,-9 8 49 0 0,-1 2 91 0 0,0-2-1 0 0,-1-1 0 0 0,-1 0 1 0 0,-1-2-1 0 0,0-1 0 0 0,0-1 1 0 0,-37 9-1 0 0,263-68-1317 0 0,-134 31 422 0 0,-47 11 613 0 0,1 2 1 0 0,-1 0-1 0 0,32-3 0 0 0,-39 8 85 0 0,-10 0 52 0 0,-1 0 21 0 0,0 0 0 0 0,0 0 0 0 0,0 0 0 0 0,0 0 0 0 0,-1 0 0 0 0,1 0 0 0 0,0 0 0 0 0,0 0 0 0 0,0 0 0 0 0,0 1 0 0 0,-1-1 0 0 0,1 0 0 0 0,1 1 0 0 0,-10 5 40 0 0,-1 0 0 0 0,0 0 0 0 0,0-1 0 0 0,0 0 0 0 0,-13 5 0 0 0,-56 16 322 0 0,4-1-46 0 0,71-24-384 0 0,-20 8 123 0 0,-1 0 0 0 0,-31 6 1 0 0,52-14-215 0 0,9-2-296 0 0,0 0 287 0 0,-1 0 0 0 0,1-1 0 0 0,-1 1 0 0 0,11-6-1 0 0,-1 1-74 0 0,138-44-1086 0 0,-97 33 848 0 0,102-17-1 0 0,-153 34 387 0 0,-1 0 8 0 0,19-5-155 0 0,-11 2 748 0 0,-22-1-1453 0 0,1 2 1082 0 0,1 0-1 0 0,-1 0 1 0 0,1 1-1 0 0,-1 0 1 0 0,0 0 0 0 0,1 1-1 0 0,-1 0 1 0 0,0 0-1 0 0,-11 3 1 0 0,-5 2 113 0 0,1 0 0 0 0,-34 13-1 0 0,44-12-298 0 0,0 1-1 0 0,0 0 1 0 0,-17 12-1 0 0,12-7-26 0 0,8-4-6 0 0,3-1-12 0 0,6-5-52 0 0,5-1-221 0 0,2 1 274 0 0,1 0 0 0 0,-1-1 0 0 0,1 0 0 0 0,-1 0 0 0 0,1 0 0 0 0,0 0 0 0 0,-1-1 0 0 0,1 0 0 0 0,0 0 0 0 0,10-2-1 0 0,8-3-58 0 0,31-10-1 0 0,2-1 23 0 0,-14 9 88 0 0,78-4 0 0 0,-105 10-40 0 0,-13 1 26 0 0,-1 0 0 0 0,0 0 0 0 0,1 0-1 0 0,-1 0 1 0 0,0-1 0 0 0,1 1 0 0 0,-1-1-1 0 0,0 1 1 0 0,3-2 0 0 0,-17-2 381 0 0,4 2-320 0 0,-21-4-64 0 0,-1 1-1 0 0,0 1 1 0 0,0 2-1 0 0,-39 1 0 0 0,51 2 35 0 0,0 0 0 0 0,0 1 1 0 0,0 1-1 0 0,0 1 0 0 0,0 1 0 0 0,-18 6 0 0 0,-97 50 211 0 0,48-19-242 0 0,-40 19 80 0 0,61-28 54 0 0,-140 87 171 0 0,194-114-326 0 0,-23 16 19 0 0,-47 39 0 0 0,56-39-24 0 0,-30 36 0 0 0,46-47 0 0 0,4-2-12 0 0,3-7-49 0 0,5-2 35 0 0,0-1-1 0 0,1 1 1 0 0,-1-1-1 0 0,0 0 1 0 0,0-1-1 0 0,1 1 1 0 0,-1-1 0 0 0,0 0-1 0 0,4-2 1 0 0,34-23-38 0 0,-34 21 47 0 0,20-16-9 0 0,42-41 0 0 0,-31 26 88 0 0,-29 27-62 0 0,-2-2 674 0 0,-23 16-353 0 0,-4 4-294 0 0,0 0 0 0 0,1 1 0 0 0,-21 14 1 0 0,-48 40-22 0 0,37-22 96 0 0,2 2 0 0 0,-68 80 0 0 0,112-119-98 0 0,-9 15-30 0 0,11-16-86 0 0,15-10-762 0 0,-4 2 849 0 0,0-1 0 0 0,-1 0 0 0 0,0 0 0 0 0,0-1 0 0 0,0 0 1 0 0,-1-1-1 0 0,7-8 0 0 0,51-75 151 0 0,-50 68-109 0 0,11-16 5 0 0,-2-1-1 0 0,33-74 0 0 0,-54 111-15 0 0,-3 2-3 0 0,1 0 1 0 0,-1 0-1 0 0,1 0 1 0 0,-1 0-1 0 0,0 0 0 0 0,1 0 1 0 0,-1 0-1 0 0,0 0 1 0 0,0 0-1 0 0,0 0 1 0 0,1 0-1 0 0,-1 0 1 0 0,0 0-1 0 0,0 0 0 0 0,-1 0 1 0 0,1-2-1 0 0,0 1 71 0 0,-1-2-52 0 0,-6-7 138 0 0,6 11-156 0 0,1-1-1 0 0,-1 1 0 0 0,1 0 0 0 0,-1 0 1 0 0,1-1-1 0 0,-1 1 0 0 0,1 0 1 0 0,-1 0-1 0 0,1-1 0 0 0,-1 1 0 0 0,0 0 1 0 0,1 0-1 0 0,-1 0 0 0 0,1 0 0 0 0,-1 0 1 0 0,0 0-1 0 0,1 0 0 0 0,-1 0 1 0 0,0 0-1 0 0,-1 0 6 0 0,-14 0-5 0 0,12 2-41 0 0,3-1 9 0 0,-2 0-64 0 0,8-14-2460 0 0,-4 11 2520 0 0,0 0-1 0 0,0-1 0 0 0,3-1 1 0 0,4-10-72 0 0,0-10 1368 0 0,-10 25-1160 0 0,-2 2-86 0 0,0 0 0 0 0,0 1 0 0 0,0-1 0 0 0,1 1-1 0 0,0 0 1 0 0,0 0 0 0 0,-4 5 0 0 0,-17 35 71 0 0,5-9-27 0 0,-46 90-16 0 0,3-6-18 0 0,51-104 1 0 0,0 1-1 0 0,0-2 1 0 0,-1 1 0 0 0,-19 16-1 0 0,-62 46 222 0 0,43-37-165 0 0,16-12 76 0 0,2 1 0 0 0,0 2 0 0 0,-28 37 0 0 0,-67 83-147 0 0,124-147-16 0 0,-6 4 6 0 0,-10 8 5 0 0,16-14 34 0 0,-4 3-19 0 0,6-3 190 0 0,0-3-208 0 0,1 1 1 0 0,-1 0-1 0 0,1 0 0 0 0,-1 0 0 0 0,1 0 0 0 0,-1 0 0 0 0,1-1 0 0 0,-1 1 0 0 0,1 0 1 0 0,-1-1-1 0 0,1 1 0 0 0,-1 0 0 0 0,1-1 0 0 0,-1 1 0 0 0,1 0 0 0 0,0-1 1 0 0,-1 1-1 0 0,1-1 0 0 0,0 1 0 0 0,-1-1 0 0 0,1 1 0 0 0,0-1 0 0 0,0 1 0 0 0,-1-1 1 0 0,1 1-1 0 0,0-1 0 0 0,0 1 0 0 0,0-1 0 0 0,0 1 0 0 0,0-1 0 0 0,-1 1 0 0 0,1-1 1 0 0,0 0-1 0 0,0 1 0 0 0,1-1 0 0 0,-1 1 0 0 0,0-1 0 0 0,0 0 0 0 0,0-3 23 0 0,1 1 0 0 0,-1 0 0 0 0,1 0 0 0 0,0 0-1 0 0,2-5 1 0 0,4-6-32 0 0,2 0-1 0 0,0 0 1 0 0,0 1-1 0 0,1 0 1 0 0,1 1-1 0 0,18-17 1 0 0,80-60-186 0 0,16 6 99 0 0,-16 11 33 0 0,71-72 57 0 0,10-6 0 0 0,197-90-96 0 0,-282 189-256 0 0,-102 51 286 0 0,-9 2-911 0 0,6-1 966 0 0,-1 0 0 0 0,0-1-1 0 0,0 1 1 0 0,1 0 0 0 0,-2 1-1 0 0,0 0-13 0 0,-13 9-94 0 0,-27 17 30 0 0,32-21 79 0 0,8-5-44 0 0,16 2-202 0 0,-8-3 241 0 0,0-1 0 0 0,-1 0-1 0 0,1 0 1 0 0,0-1-1 0 0,-1 0 1 0 0,1 0-1 0 0,-1 0 1 0 0,7-2 0 0 0,-7 1 0 0 0,1 1 1 0 0,0-1-1 0 0,-1 0 1 0 0,1-1-1 0 0,-1 1 1 0 0,6-5 0 0 0,-5 3 12 0 0,-4 3 139 0 0,0 0-55 0 0,3-1 9 0 0,-5 2-56 0 0,0 0 0 0 0,0-1 0 0 0,0 1 0 0 0,0 0 0 0 0,1 0 1 0 0,-1 0-1 0 0,0 0 0 0 0,0 0 0 0 0,0 0 0 0 0,1 0 0 0 0,-1 0 1 0 0,0 0-1 0 0,0 0 0 0 0,0 0 0 0 0,1 0 0 0 0,-1 0 0 0 0,0 0 1 0 0,0 0-1 0 0,0 0 0 0 0,1 0 0 0 0,-1 0 0 0 0,0 0 0 0 0,0 0 1 0 0,0 1-1 0 0,0-1 0 0 0,1 0 0 0 0,-1 0 0 0 0,0 0 0 0 0,4 13-19 0 0,-5 3-16 0 0,2-13 0 0 0,-1 1 0 0 0,0-1 0 0 0,-1 1 0 0 0,1-1 0 0 0,-1 1 0 0 0,1-1 0 0 0,-1 1 0 0 0,0-1 1 0 0,0 0-1 0 0,-3 5 0 0 0,0 0 10 0 0,1 0 20 0 0,-1 0 0 0 0,-1-1-1 0 0,1 0 1 0 0,-2 0 0 0 0,1 0 0 0 0,0-1 0 0 0,-1 1-1 0 0,-1-1 1 0 0,-11 9 0 0 0,-7 2 133 0 0,-39 22 1 0 0,15-10-16 0 0,-247 157 82 0 0,168-107-166 0 0,174-102-134 0 0,125-91-200 0 0,-10-14-150 0 0,-86 68 338 0 0,-26 17 101 0 0,-48 43-10 0 0,-1 0 0 0 0,0 0 1 0 0,1 0-1 0 0,-1 0 0 0 0,0 0 0 0 0,1-1 0 0 0,-1 1 0 0 0,0 0 1 0 0,1 0-1 0 0,-1-1 0 0 0,0 1 0 0 0,1 0 0 0 0,-1 0 1 0 0,0-1-1 0 0,0 1 0 0 0,1 0 0 0 0,-1-1 0 0 0,0 1 0 0 0,0 0 1 0 0,0-1-1 0 0,0 1 0 0 0,0-1 0 0 0,1 1 0 0 0,-1 0 1 0 0,0-1-1 0 0,0 1 0 0 0,0 0 0 0 0,0-1 0 0 0,0 0 0 0 0,-11 2-28 0 0,-20 10-156 0 0,9 0 93 0 0,-25 16 0 0 0,2-2 101 0 0,-2 3 42 0 0,-50 37 0 0 0,10-5-14 0 0,20-11-47 0 0,-4 3 0 0 0,51-39-1 0 0,1 2 0 0 0,-22 21-1 0 0,20-17 12 0 0,-28 19 0 0 0,-101 66 252 0 0,78-46-187 0 0,34-27-65 0 0,0 4 83 0 0,-65 74 0 0 0,97-101-87 0 0,-143 178 119 0 0,82-98-97 0 0,-83 83 0 0 0,112-136 4 0 0,-58 42 0 0 0,84-67-32 0 0,5-3-21 0 0,25-11-182 0 0,-5-1 135 0 0,-1-1-1 0 0,0 0 1 0 0,0-1-1 0 0,18-14 1 0 0,38-38-211 0 0,-19 9 148 0 0,-3-2 0 0 0,45-65 0 0 0,7-11 137 0 0,28-14 14 0 0,-117 129 904 0 0,-10 16-769 0 0,-4 7-111 0 0,-2 0-1 0 0,1-1 1 0 0,-1 1 0 0 0,-1-1-1 0 0,-12 12 1 0 0,2-1-13 0 0,-47 51-50 0 0,-79 94-50 0 0,102-110 68 0 0,-28 34 56 0 0,7-27-43 0 0,6-7-27 0 0,55-54-76 0 0,29-19-903 0 0,-3 0 858 0 0,-2 0 1 0 0,0-1-1 0 0,-1-2 0 0 0,-1 0 1 0 0,-1-1-1 0 0,26-41 0 0 0,-12 16 136 0 0,47-90 0 0 0,-78 133 0 0 0,-1 3 0 0 0,0-1 0 0 0,0 1 0 0 0,0-1 0 0 0,-1 1 0 0 0,1-1 0 0 0,-1 1 0 0 0,1-1 0 0 0,-1 1 0 0 0,0-1 0 0 0,1-3 0 0 0,-1 5 8 0 0,0 0 1 0 0,0 0-1 0 0,0 0 0 0 0,0 0 0 0 0,0 0 0 0 0,0-1 0 0 0,0 1 0 0 0,0 0 0 0 0,0 0 0 0 0,0 0 0 0 0,0 0 0 0 0,0-1 0 0 0,0 1 1 0 0,0 0-1 0 0,0 0 0 0 0,0 0 0 0 0,0 0 0 0 0,0-1 0 0 0,0 1 0 0 0,0 0 0 0 0,0 0 0 0 0,0 0 0 0 0,0 0 0 0 0,0-1 1 0 0,0 1-1 0 0,-1 0 0 0 0,1 0 0 0 0,0 0 0 0 0,0 0 0 0 0,0 0 0 0 0,0 0 0 0 0,0-1 0 0 0,0 1 0 0 0,-1 0 0 0 0,1 0 1 0 0,0 0-1 0 0,0 0 0 0 0,0 0 0 0 0,0 0 0 0 0,-1 0 0 0 0,1 0 0 0 0,0 0 0 0 0,0 0 0 0 0,0 0 0 0 0,0 0 0 0 0,-1 0 1 0 0,1 0-1 0 0,0 0 0 0 0,0 0 0 0 0,0 0 0 0 0,0 0 0 0 0,-1 0 0 0 0,-13 6 185 0 0,-14 12-81 0 0,-10 19 42 0 0,-38 44 1 0 0,45-46-105 0 0,-1-2 0 0 0,-39 32 1 0 0,-183 133 219 0 0,235-181-284 0 0,18-16-56 0 0,4-1-571 0 0,15-5 142 0 0,-1 0-1 0 0,0-1 1 0 0,0-1 0 0 0,0 0 0 0 0,25-16-1 0 0,75-59 3435 0 0,-142 103-2614 0 0,0 1 28 0 0,-57 53-154 0 0,3 4 0 0 0,5 3 0 0 0,-95 133 0 0 0,-154 218-423 0 0,183-229-139 0 0,19 8-432 0 0,112-196 707 0 0,7-13 10 0 0,6-6-78 0 0,13-9 139 0 0,-1-1-1 0 0,0-1 1 0 0,15-18-1 0 0,44-54 159 0 0,-31 34-94 0 0,107-133-428 0 0,129-208 0 0 0,-147 199-466 0 0,-86 133-18 0 0,56-58 0 0 0,14 4-527 0 0,71-80-152 0 0,-173 179 1542 0 0,-5 5 248 0 0,17-24 2839 0 0,-28 40-3003 0 0,1 0 0 0 0,-1 0-1 0 0,-1-1 1 0 0,1 1 0 0 0,-1 0 0 0 0,0 0-1 0 0,0-1 1 0 0,-5 8 0 0 0,1 1-8 0 0,-29 53 114 0 0,-3-1 1 0 0,-3-3 0 0 0,-79 95-1 0 0,69-97-136 0 0,4 2 0 0 0,-79 135 0 0 0,117-180-51 0 0,5-10-9 0 0,0 1-1 0 0,1 0 1 0 0,0-1 0 0 0,0 1-1 0 0,-3 16 1 0 0,5-22-81 0 0,2-1-56 0 0,0 0 142 0 0,1 0-1 0 0,-1 0 1 0 0,0-1 0 0 0,1 1 0 0 0,-1 0-1 0 0,1-1 1 0 0,-1 0 0 0 0,1 1-1 0 0,-1-1 1 0 0,1 0 0 0 0,-1 0-1 0 0,1 1 1 0 0,-1-1 0 0 0,1 0 0 0 0,-1-1-1 0 0,1 1 1 0 0,2-1 0 0 0,5-1-6 0 0,-1-1 0 0 0,0 0 0 0 0,1 0 0 0 0,-1-1 0 0 0,0 0 0 0 0,-1-1 1 0 0,14-9-1 0 0,46-45 103 0 0,-66 58-87 0 0,67-66 55 0 0,-4-2-1 0 0,61-85 0 0 0,66-130-831 0 0,19-24-166 0 0,-165 252 902 0 0,-36 47 609 0 0,-11 12-390 0 0,-235 327 691 0 0,136-199-680 0 0,28-40-276 0 0,71-89 16 0 0,3-7-1092 0 0,0 4 1148 0 0,-1 0 1 0 0,1 0-1 0 0,-1 0 1 0 0,1 0-1 0 0,-1 0 0 0 0,2-1 1 0 0,1-4 0 0 0,26-44 281 0 0,35-49 0 0 0,2-2-556 0 0,-44 63 20 0 0,-3 9-194 0 0,-3 0 0 0 0,0-1 0 0 0,12-33 0 0 0,-28 62 509 0 0,1 0 1 0 0,-1 0-1 0 0,1 0 0 0 0,-1 0 0 0 0,0 0 0 0 0,0 0 0 0 0,1 0 0 0 0,-1 0 0 0 0,0 0 0 0 0,0 0 0 0 0,0-1 0 0 0,0 1 0 0 0,0 0 0 0 0,0 0 0 0 0,-1 0 0 0 0,1-1 0 0 0,0 2 10 0 0,-1 0 0 0 0,1 0 0 0 0,0 0 0 0 0,-1-1 0 0 0,1 1 0 0 0,0 0 0 0 0,-1 0 0 0 0,1 0 0 0 0,0 0 0 0 0,-1 0 0 0 0,1 0 0 0 0,0 0 0 0 0,-1 0 0 0 0,1 0 0 0 0,-1 0 0 0 0,1 0 0 0 0,0 0 0 0 0,-1 0 0 0 0,1 0 0 0 0,0 0 0 0 0,-1 1 0 0 0,1-1 0 0 0,0 0 0 0 0,0 0 0 0 0,-1 0 0 0 0,1 0 0 0 0,0 1 0 0 0,-1-1 0 0 0,1 0 0 0 0,-6 4 145 0 0,0 1 0 0 0,1-1 0 0 0,-6 6 0 0 0,8-7-179 0 0,-12 16 10 0 0,8-6-77 0 0,5-3-1436 0 0,6-7 598 0 0,-3-4 859 0 0,0 1 0 0 0,0-1 0 0 0,0 1 0 0 0,-1-1 0 0 0,1 1 0 0 0,0-1-1 0 0,0 1 1 0 0,0-1 0 0 0,0-1 0 0 0,26-26 590 0 0,97-153 73 0 0,-123 178-707 0 0,12-12-30 0 0,4 1 391 0 0,-16 12-197 0 0,0 2-77 0 0,2-1 60 0 0,12-12 95 0 0,-6 6-145 0 0,-8 6-70 0 0,-7 11 92 0 0,3-7-42 0 0,-66 81 332 0 0,44-51-241 0 0,5-9-25 0 0,-19 34 0 0 0,-5 10 10 0 0,-7 12-156 0 0,37-54-91 0 0,12-24 77 0 0,13-12-29 0 0,27-32-66 0 0,-1-2 0 0 0,36-60 0 0 0,1 0-939 0 0,-59 83 979 0 0,-9 12 184 0 0,1 0 0 0 0,12-14 0 0 0,-8 11 1804 0 0,-16 21-1278 0 0,-11 18-663 0 0,-21 27 0 0 0,1-1-46 0 0,18-27-89 0 0,11-15 197 0 0,-1 1 0 0 0,1 0 0 0 0,1 0 0 0 0,0 0 0 0 0,1 1 0 0 0,-5 16 0 0 0,10-27-77 0 0,2-2-285 0 0,1 0 367 0 0,-1-1 0 0 0,0 0 0 0 0,1 1 0 0 0,-1-1-1 0 0,0 0 1 0 0,1 0 0 0 0,-1 0 0 0 0,0-1 0 0 0,0 1 0 0 0,0-1 0 0 0,4-2 0 0 0,23-25-286 0 0,-24 23 291 0 0,47-51-13 0 0,38-39-88 0 0,6 4 1917 0 0,-103 106-1450 0 0,-8 7-349 0 0,-1-1 1 0 0,-1 0-1 0 0,-25 24 0 0 0,17-19-64 0 0,-120 137 49 0 0,108-121 38 0 0,-75 86 100 0 0,95-106-218 0 0,10-13 75 0 0,5-6-80 0 0,1-11-1536 0 0,1 6 1615 0 0,1 1 1 0 0,-1 0 0 0 0,0 0-1 0 0,1-1 1 0 0,-1 1 0 0 0,1 0 0 0 0,0 0-1 0 0,-1 0 1 0 0,1 0 0 0 0,2-2-1 0 0,18-29 182 0 0,-12 21-118 0 0,14-25 70 0 0,-11 17 641 0 0,-20 30-412 0 0,-127 229 549 0 0,61-81-890 0 0,47-93 14 0 0,6-17 52 0 0,16-35-66 0 0,2-2-30 0 0,2-9-136 0 0,10-5-913 0 0,-2 0 1107 0 0,-1 0 0 0 0,14-10 1870 0 0,-20 21-1815 0 0,-1 1 1 0 0,0-1-1 0 0,-1 0 1 0 0,0 0-1 0 0,0 0 1 0 0,-6 13-1 0 0,-24 45-55 0 0,25-53 23 0 0,0 0-52 0 0,0 2 20 0 0,0-1 0 0 0,-2-1-1 0 0,-18 25 1 0 0,3-8-19 0 0,-9 9 0 0 0,12-18 0 0 0,-8 3-326 0 0,28-23 211 0 0,5-10-1026 0 0,-1 2 1040 0 0,0 1-1 0 0,1-1 0 0 0,0 1 0 0 0,0 0 0 0 0,1 0 0 0 0,0 1 1 0 0,0-1-1 0 0,0 1 0 0 0,1 0 0 0 0,-1 1 0 0 0,11-7 0 0 0,-7 6 16 0 0,-7 4 484 0 0,-3 4-338 0 0,1 1 0 0 0,-1 0-1 0 0,0 0 1 0 0,-1-1 0 0 0,1 1-1 0 0,0-1 1 0 0,-1 1-1 0 0,0-1 1 0 0,0 0 0 0 0,0 0-1 0 0,0 1 1 0 0,-1-1 0 0 0,1-1-1 0 0,-4 4 1 0 0,-5 8 49 0 0,2-3-102 0 0,-1-1 0 0 0,-1 1 0 0 0,-20 14 0 0 0,-7 7-19 0 0,2 1 68 0 0,-65 67 232 0 0,46-38-213 0 0,54-60-47 0 0,19-13-899 0 0,-3 0 700 0 0,0 0 0 0 0,-1 0-1 0 0,17-18 1 0 0,-12 11 259 0 0,20-19-22 0 0,-2-2-1 0 0,-2-1 1 0 0,-1-1-1 0 0,52-88 1 0 0,-62 82-67 0 0,21-55 1 0 0,-33 71 165 0 0,9-17-54 0 0,21-57-386 0 0,-38 94 275 0 0,3-8 81 0 0,-2 9-54 0 0,5-12 57 0 0,4-11-31 0 0,-8 21-53 0 0,1 1 0 0 0,2 3 528 0 0,-7 8-400 0 0,5-4-9 0 0,-5 3 186 0 0,-1 3-225 0 0,1 1-62 0 0,5 14 171 0 0,-6-9-157 0 0,-1 0 1 0 0,0 0-1 0 0,0 8 0 0 0,0-13-32 0 0,-1 17 13 0 0,-1-1 0 0 0,-1 0 0 0 0,0 1 0 0 0,-8 20-1 0 0,-6 24 27 0 0,-17 64 50 0 0,32-118-89 0 0,-9 34 0 0 0,8-33 11 0 0,3-9 298 0 0,-1-4-245 0 0,-2-4-62 0 0,1 1-1 0 0,0-1 0 0 0,1 0 1 0 0,-1 0-1 0 0,1 0 0 0 0,0 0 1 0 0,1 1-1 0 0,-1-1 0 0 0,1 0 1 0 0,0 0-1 0 0,2-7 0 0 0,1-10-10 0 0,11-36 0 0 0,-3 14 3 0 0,-8 31-3 0 0,1-1 1 0 0,1 1-1 0 0,0 0 0 0 0,1 0 0 0 0,10-17 0 0 0,-9 18-2 0 0,-1 3 1 0 0,-8 28-97 0 0,-4 17 98 0 0,-15 132 7 0 0,20-152 2 0 0,-1-3 11 0 0,2-10 338 0 0,1-4-269 0 0,21-153 393 0 0,-19 130-450 0 0,-1 11-26 0 0,0 0 0 0 0,9-26 0 0 0,-9 32-2 0 0,0 1-69 0 0,-1 5 77 0 0,8-14-80 0 0,-6 12 34 0 0,5-3 32 0 0,1 0 1 0 0,-7 6-44 0 0,-2 1 52 0 0,0 1 0 0 0,0-1 0 0 0,0 0 0 0 0,0 0 0 0 0,0 0 0 0 0,0 1 0 0 0,0-1 0 0 0,0 0 0 0 0,0 0 0 0 0,0 0 1 0 0,0 0-1 0 0,0 1 0 0 0,1-1 0 0 0,-1 0 0 0 0,0 0 0 0 0,0 0 0 0 0,0 0 0 0 0,0 0 0 0 0,0 0 0 0 0,1 1 0 0 0,-1-1 0 0 0,0 0 0 0 0,0 0 0 0 0,0 0 0 0 0,0 0 0 0 0,1 0 0 0 0,-1 0 0 0 0,0 0 0 0 0,0 0 0 0 0,0 0 0 0 0,1 0 0 0 0,-1 0 0 0 0,1 0-1 0 0,-1 0 1 0 0,1 1 0 0 0,-1-1-1 0 0,1 0 1 0 0,-1 0-1 0 0,0 0 1 0 0,1 0-1 0 0,-1 1 1 0 0,1-1-1 0 0,-1 0 1 0 0,0 1 0 0 0,1-1-1 0 0,-1 0 1 0 0,1 1-1 0 0,-1-1 1 0 0,0 0-1 0 0,0 1 1 0 0,1-1 0 0 0,-1 0-1 0 0,0 1 1 0 0,0-1-1 0 0,1 1 1 0 0,-1 0-1 0 0,6 19-39 0 0,-6-14 26 0 0,-1-1 2 0 0,2 18 0 0 0,-2-19 14 0 0,-5 18 2 0 0,-19 82-66 0 0,19-81 33 0 0,1 1-1 0 0,5-24 31 0 0,0 10 1 0 0,-1-3 0 0 0,0 0 0 0 0,0 0 0 0 0,-1 0 0 0 0,-4 12 0 0 0,2-6 0 0 0,1 0 0 0 0,-2-1 0 0 0,-1 4 2 0 0,3-12-4 0 0,-9 10 56 0 0,10-10-46 0 0,-14 11 48 0 0,7-8-46 0 0,6-5-8 0 0,1 1-1 0 0,-1-1 0 0 0,0 1 0 0 0,1 0 0 0 0,-1 0 0 0 0,1 0 0 0 0,0 0 0 0 0,0 0 0 0 0,-2 4 0 0 0,-1 2 36 0 0,-1 0 1 0 0,-13 15-1 0 0,12-16-35 0 0,0 1 0 0 0,-6 11-1 0 0,-1 2 7 0 0,-1-1 0 0 0,-1 0 0 0 0,-1-2 0 0 0,0 1 0 0 0,-2-2 0 0 0,0-1 0 0 0,-29 21 0 0 0,-109 55 128 0 0,10-6-16 0 0,125-73-121 0 0,-45 31-32 0 0,-69 59 1 0 0,-15 17 5 0 0,-11 11-114 0 0,153-124-44 0 0,0 1 0 0 0,1 0 0 0 0,0 0 1 0 0,1 1-1 0 0,0 0 0 0 0,-8 14 0 0 0,14-23-61 0 0,8 1-981 0 0,-3-2 1142 0 0,-1 0 0 0 0,1 0-1 0 0,0 0 1 0 0,0-1 0 0 0,0 1 0 0 0,-1-1 0 0 0,1 0-1 0 0,6-2 1 0 0,37-16-414 0 0,-33 12 428 0 0,17-7-158 0 0,0-3 0 0 0,-1 0 1 0 0,-1-2-1 0 0,50-42 0 0 0,-45 30-172 0 0,-2-1 0 0 0,-1-2 0 0 0,31-45 0 0 0,-45 57 10 0 0,-8 11 82 0 0,0 0-1 0 0,-1-1 0 0 0,0 0 0 0 0,-1-1 0 0 0,6-29 1880 0 0,-13 42-1529 0 0,0 0 1 0 0,0-1 0 0 0,0 1 0 0 0,-1 0 84 0 0,1-1-85 0 0,0 1 1 0 0,0 0 0 0 0,0 0 0 0 0,-1 0 0 0 0,1 0 0 0 0,0 0 0 0 0,0-1-1 0 0,-1 1 1 0 0,1 0 0 0 0,0 0 0 0 0,0 0 0 0 0,-1 0 0 0 0,1 0 0 0 0,0 0-1 0 0,0 0 1 0 0,-1 0 0 0 0,1 0 0 0 0,0 0 0 0 0,0 0 0 0 0,-1 0 0 0 0,1 0-1 0 0,0 0 1 0 0,0 0 0 0 0,-1 0 0 0 0,-7 2 342 0 0,-1 0-1 0 0,1 0 1 0 0,0 1-1 0 0,1 0 1 0 0,-1 0-1 0 0,0 0 1 0 0,1 1-1 0 0,0 1 1 0 0,0-1-1 0 0,-7 7 1 0 0,-11 9-28 0 0,-29 33 1 0 0,11-11 84 0 0,-136 106 235 0 0,23-22-514 0 0,93-69-200 0 0,3 3 0 0 0,-105 134 0 0 0,143-165 8 0 0,-59 91-312 0 0,80-117 222 0 0,11-10-1783 0 0,-2 1 1626 0 0,-1 0 0 0 0,1-1 0 0 0,-1 0 0 0 0,-1 0 0 0 0,1-1 0 0 0,6-10 0 0 0,3-3-91 0 0,66-79-243 0 0,206-244 280 0 0,-267 322 414 0 0,-10 11 200 0 0,-1 0 0 0 0,0 0 0 0 0,-1 0 0 0 0,15-26 0 0 0,-38 40 634 0 0,4 3-593 0 0,-1-1 0 0 0,1 2 0 0 0,0-1 0 0 0,1 1 0 0 0,-14 13-1 0 0,9-7-146 0 0,-160 154 217 0 0,13 15 180 0 0,-61 63-125 0 0,153-177-448 0 0,-131 139-19 0 0,171-172-2 0 0,1 1 0 0 0,2 2 0 0 0,1 0 0 0 0,-24 54 0 0 0,48-90 6 0 0,-11 22-330 0 0,2 0 1 0 0,0 1-1 0 0,-7 30 1 0 0,17-51-314 0 0,11-8-320 0 0,-3 1 759 0 0,-1 0 0 0 0,1-1 0 0 0,-1 0 1 0 0,0 0-1 0 0,0-1 0 0 0,-1 0 0 0 0,9-7 0 0 0,48-54-271 0 0,-44 46 284 0 0,166-172 198 0 0,-108 115 218 0 0,-37 33-106 0 0,-2-1-1 0 0,54-84 0 0 0,48-110 287 0 0,-50 80-216 0 0,-59 102 626 0 0,-40 70 315 0 0,-21 37-234 0 0,-32 72-1 0 0,29-52-598 0 0,-21 33 47 0 0,-5-2 0 0 0,-107 141 0 0 0,70-110-392 0 0,-108 195 0 0 0,196-312 53 0 0,-60 111-210 0 0,53-96 63 0 0,2 1 0 0 0,-11 40 0 0 0,24-71 133 0 0,-1 0 0 0 0,1 1 0 0 0,0-1-1 0 0,0 0 1 0 0,0 1 0 0 0,0-1 0 0 0,0 0 0 0 0,0 1-1 0 0,-1-1 1 0 0,1 0 0 0 0,0 1 0 0 0,0-1 0 0 0,0 0-1 0 0,0 1 1 0 0,0-1 0 0 0,0 1 0 0 0,1-1-1 0 0,-1 0 1 0 0,0 1 0 0 0,0-1 0 0 0,0 0 0 0 0,0 1-1 0 0,0-1 1 0 0,0 0 0 0 0,1 1 0 0 0,-1-1 0 0 0,0 0-1 0 0,0 1 1 0 0,0-1 0 0 0,1 0 0 0 0,-1 1 0 0 0,1-1 5 0 0,0 0 1 0 0,-1 0 0 0 0,1 0 0 0 0,0 0-1 0 0,0 0 1 0 0,-1 0 0 0 0,1 0 0 0 0,0-1 0 0 0,-1 1-1 0 0,1 0 1 0 0,0 0 0 0 0,-1 0 0 0 0,1-1 0 0 0,0 1-1 0 0,0-1 1 0 0,25-17-275 0 0,1-4 31 0 0,-2-3 0 0 0,0 0 1 0 0,-2-1-1 0 0,22-32 1 0 0,72-122 478 0 0,-79 118-143 0 0,107-163 331 0 0,-141 218-399 0 0,15-16 18 0 0,-18 21 92 0 0,6 17 272 0 0,-6-9-309 0 0,0 0 1 0 0,0 0-1 0 0,-1 0 0 0 0,0 0 0 0 0,0 0 0 0 0,-2 11 0 0 0,-10 39 349 0 0,9-41-323 0 0,-15 51 146 0 0,-42 102 0 0 0,-42 57 100 0 0,61-142-352 0 0,-31 69 0 0 0,24-35-50 0 0,-64 137-165 0 0,74-176 144 0 0,104-252-63 0 0,-39 97 100 0 0,189-479 34 0 0,-89 249 54 0 0,-83 200-64 0 0,-5 1-190 0 0,27-58 63 0 0,-65 162 592 0 0,5 12-183 0 0,-2-5-223 0 0,-2 0-30 0 0,-1-1 0 0 0,1 1 0 0 0,-1 0 0 0 0,0 0 0 0 0,0 0 1 0 0,0 0-1 0 0,-1 0 0 0 0,0 0 0 0 0,0 7 0 0 0,-8 46 62 0 0,7-51-70 0 0,-11 52 41 0 0,-2-1 0 0 0,-36 94 0 0 0,18-77-8 0 0,-58 101 1 0 0,40-97 42 0 0,-74 86 0 0 0,33-45 32 0 0,81-107-117 0 0,-108 139 82 0 0,100-132-53 0 0,0 0-1 0 0,-2-1 1 0 0,-1-2-1 0 0,0 0 1 0 0,-24 14 0 0 0,29-22-10 0 0,15-9-19 0 0,1 1 0 0 0,-1-1 0 0 0,1 0 0 0 0,-1 0 0 0 0,1 1 0 0 0,-1-1 0 0 0,0 0 0 0 0,1 0 0 0 0,-1 0 0 0 0,1 0 0 0 0,-1 0 0 0 0,1 0 0 0 0,-1 0 0 0 0,0 0 0 0 0,1 0 0 0 0,-1 0 0 0 0,1 0 0 0 0,-1 0 1 0 0,1 0-1 0 0,-2-1 0 0 0,1 0-2 0 0,0 0 0 0 0,0 0 1 0 0,1 0-1 0 0,-1 0 0 0 0,0 0 1 0 0,0 0-1 0 0,1-1 0 0 0,-1 1 1 0 0,0 0-1 0 0,1 0 1 0 0,-1-1-1 0 0,1 1 0 0 0,0-1 1 0 0,0 1-1 0 0,-1 0 0 0 0,1-1 1 0 0,0 1-1 0 0,0 0 0 0 0,0-1 1 0 0,1-2-1 0 0,4-33-69 0 0,-5 34 53 0 0,11-42-246 0 0,1 1 0 0 0,30-71 1 0 0,51-81-197 0 0,-54 116 325 0 0,-4 8 13 0 0,93-186-199 0 0,17 10-60 0 0,0 11-163 0 0,-107 164 425 0 0,39-104 0 0 0,-73 168 164 0 0,-3 7-7 0 0,0 0 0 0 0,0 0 0 0 0,0-1 1 0 0,-1 1-1 0 0,1 0 0 0 0,-1-1 1 0 0,1-3-1 0 0,-13 14 756 0 0,-1 6-493 0 0,-1 0 0 0 0,2 1 0 0 0,-18 25-1 0 0,-5 9-69 0 0,-136 141 313 0 0,1-1-427 0 0,-34 85 94 0 0,-60 69-74 0 0,193-261-117 0 0,3 3-1 0 0,-87 143 0 0 0,142-205-22 0 0,-63 113-12 0 0,73-130-46 0 0,2-3 0 0 0,-1-1 0 0 0,1 1 1 0 0,0 0-1 0 0,-1 0 1 0 0,1 0-1 0 0,1 1 0 0 0,-1-1 1 0 0,0 4-1 0 0,4-7-204 0 0,2-1 193 0 0,0 0-1 0 0,0-1 1 0 0,0 1-1 0 0,-1-1 0 0 0,1 0 1 0 0,0 0-1 0 0,-1-1 1 0 0,1 1-1 0 0,-1-1 1 0 0,0 0-1 0 0,0 0 0 0 0,6-6 1 0 0,5-6-162 0 0,22-29 0 0 0,-31 37 192 0 0,235-298 221 0 0,-65 46 26 0 0,-16 20-198 0 0,-143 218-9 0 0,-16 20 1 0 0,1-1 1 0 0,-1 1-1 0 0,0 0 0 0 0,1-1 0 0 0,-1 1 0 0 0,1 0 1 0 0,-1 0-1 0 0,3-1 0 0 0,-3 2 9 0 0,0 0-1 0 0,0 0 1 0 0,-1 0-1 0 0,1 0 1 0 0,0 0 0 0 0,0 0-1 0 0,0 0 1 0 0,-1 0 0 0 0,1 0-1 0 0,0 0 1 0 0,0 0-1 0 0,0 1 1 0 0,-1-1 0 0 0,1 0-1 0 0,0 1 1 0 0,0-1-1 0 0,-1 1 1 0 0,1-1 0 0 0,0 1-1 0 0,-1-1 1 0 0,1 1 0 0 0,0-1-1 0 0,-1 1 1 0 0,1-1-1 0 0,-1 1 1 0 0,1 0 0 0 0,-1 0-1 0 0,1-1 1 0 0,-1 1-1 0 0,0 0 1 0 0,1 0 0 0 0,11 28 209 0 0,-7-8-112 0 0,0 0 0 0 0,-2 0 0 0 0,0 1 0 0 0,-1 38 0 0 0,-2-41-130 0 0,1 1 0 0 0,0-1 0 0 0,2 1 0 0 0,0-1 0 0 0,1 0 0 0 0,7 21 0 0 0,-9-36-21 0 0,0-1 0 0 0,0 1-1 0 0,0-1 1 0 0,0 0-1 0 0,0 0 1 0 0,1 0 0 0 0,0 0-1 0 0,-1 0 1 0 0,1 0 0 0 0,4 2-1 0 0,-1-3-179 0 0,4-3 154 0 0,1 0 0 0 0,-1-1 0 0 0,0 0 0 0 0,0-1 0 0 0,0 0 0 0 0,0-1 0 0 0,-1 0 0 0 0,1 0 0 0 0,-1-1 0 0 0,0 0 0 0 0,15-11 0 0 0,8-10 91 0 0,48-46 0 0 0,-53 43 92 0 0,-1-2 0 0 0,-1-1 0 0 0,-2-1 0 0 0,-2 0 0 0 0,26-53 0 0 0,50-140 89 0 0,-60 133-164 0 0,-6 16-178 0 0,26-112 0 0 0,-51 168 274 0 0,1 0-1 0 0,17-36 720 0 0,-23 60-669 0 0,4 4-134 0 0,-1 0 0 0 0,0 0 0 0 0,-1 0 0 0 0,0 1 0 0 0,0-1-1 0 0,-1 1 1 0 0,0 0 0 0 0,0-1 0 0 0,0 1 0 0 0,0 14 0 0 0,-1 11 8 0 0,-4 43 1 0 0,2-59-41 0 0,-54 360 42 0 0,19-172-44 0 0,15-62-624 0 0,21-141 488 0 0,-1-5-180 0 0,1-21 311 0 0,0 0 0 0 0,2-1-1 0 0,6-35 1 0 0,-2 24-2 0 0,66-372-85 0 0,13 65-638 0 0,-65 250 440 0 0,-19 92 594 0 0,-2 7-309 0 0,0 0 0 0 0,0 1-1 0 0,-1-1 1 0 0,1 0-1 0 0,-4 8 1 0 0,-3 8-11 0 0,-50 267-872 0 0,58-289 854 0 0,0 1 0 0 0,0-1 1 0 0,0 0-1 0 0,0 1 0 0 0,-1-1 0 0 0,1 0 0 0 0,0 1 0 0 0,0-1 0 0 0,0 0 0 0 0,0 1 0 0 0,0-1 0 0 0,0 0 0 0 0,0 1 0 0 0,0-1 0 0 0,0 0 0 0 0,0 1 1 0 0,0-1-1 0 0,0 0 0 0 0,0 1 0 0 0,1-1 0 0 0,-1 0 0 0 0,0 1 0 0 0,0-1 0 0 0,0 0 0 0 0,0 1 0 0 0,0-1 0 0 0,1 0 0 0 0,-1 1 0 0 0,0-1 0 0 0,0 0 1 0 0,1 1-1 0 0,7-10 22 0 0,8-20 295 0 0,-7 5-96 0 0,0-1 1 0 0,9-39-1 0 0,2-53-137 0 0,-17 98-56 0 0,1-7 1 0 0,-4 25 313 0 0,1 4-203 0 0,2 18 24 0 0,-2 0 0 0 0,-1 43-1 0 0,-1-8-114 0 0,-1 79-30 0 0,-2-28 0 0 0,4-27-113 0 0,0-56-41 0 0,-1-21 124 0 0,1-1-49 0 0,-1-4-58 0 0,-2-9 151 0 0,0-1-1 0 0,1 1 1 0 0,1 0 0 0 0,-1-1 0 0 0,2 1-1 0 0,0-15 1 0 0,12-74 73 0 0,-5 43-69 0 0,33-259-667 0 0,-38 303 627 0 0,26-130 67 0 0,-28 142-26 0 0,0 1 1 0 0,0-1-1 0 0,0 1 1 0 0,0 0-1 0 0,1-1 1 0 0,-1 1-1 0 0,0 0 1 0 0,0-1-1 0 0,0 1 1 0 0,0 0-1 0 0,0-1 1 0 0,1 1-1 0 0,-1 0 1 0 0,0-1-1 0 0,0 1 1 0 0,1 0-1 0 0,-1-1 1 0 0,0 1-1 0 0,0 0 1 0 0,1-1-1 0 0,-1 1 1 0 0,0 0-1 0 0,1 0 1 0 0,-1 0-1 0 0,0-1 1 0 0,1 1-1 0 0,-1 0 1 0 0,0 0-1 0 0,1 0 1 0 0,-1 0 0 0 0,0 0-1 0 0,1 0 1 0 0,0 0-1 0 0,0 0-16 0 0,0 0 1 0 0,0 1-1 0 0,0-1 0 0 0,-1 1 1 0 0,1-1-1 0 0,0 1 0 0 0,0-1 0 0 0,-1 1 1 0 0,1 0-1 0 0,0-1 0 0 0,-1 1 1 0 0,1 0-1 0 0,0 1 0 0 0,2 2-41 0 0,0 0 1 0 0,-1 0-1 0 0,0 0 0 0 0,0 1 0 0 0,2 5 0 0 0,0 9-63 0 0,-1 1 0 0 0,-2 0 0 0 0,0 35-1 0 0,-2-36-20 0 0,2 1-1 0 0,0-1 0 0 0,6 35 0 0 0,-4-33-69 0 0,-2-14-58 0 0,-1-17 226 0 0,1-9 11 0 0,1-1-1 0 0,1 1 1 0 0,1-1 0 0 0,7-23 0 0 0,-4 15-12 0 0,0 0 0 0 0,4-47-1 0 0,-11 62 586 0 0,0 14-547 0 0,-1 0 0 0 0,1 0 0 0 0,0 0 0 0 0,-1 0 0 0 0,1 0 0 0 0,-1 0 0 0 0,1 0-1 0 0,-1 0 1 0 0,0 0 0 0 0,1-1 0 0 0,-2 3 0 0 0,-2 1 8 0 0,-5 13-34 0 0,1 0 0 0 0,1 1 0 0 0,0 0 0 0 0,2 0-1 0 0,-5 22 1 0 0,-10 96-16 0 0,17-113 4 0 0,0 15-25 0 0,-4 20 25 0 0,4-44 25 0 0,-2 0 0 0 0,0-3-10 0 0,4-9-49 0 0,1-5 45 0 0,-1 1-1 0 0,1 0 1 0 0,0-1 0 0 0,0 1 0 0 0,0 0-1 0 0,1-1 1 0 0,-1 1 0 0 0,0 0-1 0 0,1 0 1 0 0,1-5 0 0 0,-1 4-18 0 0,29-84-258 0 0,-9 30 118 0 0,-2 12 108 0 0,-18 44 138 0 0,-2 7 121 0 0,-4 20 396 0 0,-9 35 269 0 0,6-24-870 0 0,2 0 0 0 0,-1 42 0 0 0,4 76-30 0 0,3-120 38 0 0,0-26-9 0 0,1-3 0 0 0,-2 0 1 0 0,1 0-1 0 0,-1 0 1 0 0,-2 10-1 0 0,-3 12-155 0 0,5-25 63 0 0,2-8-770 0 0,0 0 835 0 0,-1 1 0 0 0,0-1 0 0 0,0-6 0 0 0,0-12-44 0 0,5-18 82 0 0,-3-1 0 0 0,-4-70 0 0 0,1 97 0 0 0,-8-192 0 0 0,9 156 0 0 0,14-103 0 0 0,-6 109-2 0 0,17-55 0 0 0,-17 77-5 0 0,1 0 1 0 0,0 0 0 0 0,26-41 0 0 0,-29 52-26 0 0,-3 7 27 0 0,0 0 1 0 0,1 0-1 0 0,-1 0 0 0 0,6-6 0 0 0,-6 8 48 0 0,3-3-46 0 0,-4 4-64 0 0,8 25-365 0 0,-4 6 192 0 0,-6-26 176 0 0,16 25-565 0 0,-10-12 616 0 0,-7-10 14 0 0,0-2 0 0 0,1 4-15 0 0,0 0 0 0 0,0 0-1 0 0,-1-1 1 0 0,-2 9-1 0 0,0 6-30 0 0,-1 8 34 0 0,1-14 149 0 0,-2 0-1 0 0,-7 18 1 0 0,6-15 72 0 0,-6 20-1 0 0,-14 81 327 0 0,-15 12-461 0 0,11-46-13 0 0,19-62-38 0 0,2 1 0 0 0,-8 39-1 0 0,14-55-23 0 0,2-6 0 0 0,0 1 0 0 0,0 0 0 0 0,0 0 0 0 0,1 0 0 0 0,0 0 0 0 0,-1 4 0 0 0,1 0 11 0 0,-1-2-1 0 0,1-1 1 0 0,0 0 0 0 0,1 1 0 0 0,1 9-1 0 0,2 14 166 0 0,-3-14-160 0 0,1-2-16 0 0,-2 1 0 0 0,0-1 0 0 0,-2 1 0 0 0,-1 0 0 0 0,0-3 15 0 0,-2 18 169 0 0,2 5-151 0 0,1-18-33 0 0,2 0 11 0 0,-2 33 96 0 0,2-46-99 0 0,1 22 68 0 0,1-1-61 0 0,-1-21-14 0 0,1 5 104 0 0,5 19 124 0 0,-4-12-169 0 0,2 7-52 0 0,-5-21-16 0 0,-1 23 190 0 0,1-10-85 0 0,0-12-21 0 0,1 1-11 0 0,4 26-12 0 0,-4-23-39 0 0,1 0 1 0 0,0-1 0 0 0,0 1 0 0 0,4 9-1 0 0,1 1-12 0 0,-6-11-2 0 0,-1-3 0 0 0,0-1 0 0 0,1 1 0 0 0,-1 0 0 0 0,1-1 0 0 0,-1 1 0 0 0,1 0 0 0 0,0-1 0 0 0,0 1 0 0 0,0-1 0 0 0,0 1 0 0 0,0-1 0 0 0,1 2 0 0 0,5 6 11 0 0,-4-5 32 0 0,3 6-33 0 0,1 0-10 0 0,-4 0 11 0 0,-2-7 42 0 0,-3-5 1 0 0,-1-3-84 0 0,-1 0 1 0 0,0 0 0 0 0,1-1 0 0 0,0 1-1 0 0,0-1 1 0 0,1 1 0 0 0,0-1 0 0 0,0 0-1 0 0,-2-8 1 0 0,-10-60-318 0 0,10 43 321 0 0,-30-254-322 0 0,27 237 386 0 0,-2-4 39 0 0,9 48 15 0 0,0-7-24 0 0,0 2-41 0 0,0 7 39 0 0,1 5 12 0 0,9 13-68 0 0,0 1 1 0 0,-2 0 0 0 0,0 1-1 0 0,-1 0 1 0 0,8 34 0 0 0,-5-16-9 0 0,28 87-2 0 0,-20-47 112 0 0,-17-68-47 0 0,-2-7-50 0 0,1-1-15 0 0,0 0 0 0 0,0 0 0 0 0,0 0 0 0 0,0 0 0 0 0,0 0 0 0 0,-1 0 0 0 0,1 0 0 0 0,0 0 0 0 0,0 0 0 0 0,0 0 0 0 0,0 0 0 0 0,0 0 0 0 0,0 0-1 0 0,0 1 1 0 0,0-1 0 0 0,0 0 0 0 0,-1 0 0 0 0,1 0 0 0 0,0 0 0 0 0,0 0 0 0 0,0 0 0 0 0,0 0 0 0 0,0 0 0 0 0,0 0 0 0 0,0 0 0 0 0,0 0 0 0 0,0 0 0 0 0,0 1 0 0 0,0-1-1 0 0,0 0 1 0 0,0 0 0 0 0,0 0 0 0 0,0 0 0 0 0,0 0 0 0 0,0 0 0 0 0,0 0 0 0 0,0 0 0 0 0,0 1 0 0 0,0-1 0 0 0,0 0 0 0 0,0 0 0 0 0,0 0 0 0 0,0 0 0 0 0,0 0-1 0 0,0 0 1 0 0,0 0 0 0 0,0 0 0 0 0,0 0 0 0 0,0 1 0 0 0,0-1 0 0 0,0 0 0 0 0,0 0 0 0 0,0 0 0 0 0,0 0 0 0 0,0 0 0 0 0,0 0 0 0 0,0 0 0 0 0,0 0 0 0 0,1 0-1 0 0,6 35 69 0 0,-4-23-57 0 0,-2-9 394 0 0,-2-5-351 0 0,-2-10-100 0 0,0 1 0 0 0,1-1 0 0 0,0 0 0 0 0,1 1 0 0 0,1-1 0 0 0,0-15 0 0 0,1 4 5 0 0,0 1-26 0 0,0 6 67 0 0,-1 0 0 0 0,-3-21 0 0 0,2 20 27 0 0,-3 12 674 0 0,5 8-621 0 0,20 70-92 0 0,34 104-96 0 0,-51-165 70 0 0,1 1-1 0 0,1-1 1 0 0,0 0-1 0 0,0 0 1 0 0,11 12 0 0 0,-16-22-58 0 0,3 5-55 0 0,-11-12 188 0 0,-10-10-81 0 0,0 0-1 0 0,1-2 1 0 0,1 0-1 0 0,1 0 0 0 0,0-2 1 0 0,-13-23-1 0 0,-5-10-82 0 0,-26-57 1 0 0,47 83 168 0 0,0-1 1 0 0,2 0 0 0 0,1 0 0 0 0,-7-41-1 0 0,11 42 17 0 0,2 3-58 0 0,2 0 3 0 0,1 11-4 0 0,1 1-12 0 0,0 7-46 0 0,3-2-13 0 0,-4 5-17 0 0,14-1-5 0 0,-1 3 50 0 0,-11 1 48 0 0,1-1-1 0 0,-1 1 1 0 0,0-1-1 0 0,0 1 1 0 0,0 0 0 0 0,0 0-1 0 0,0 0 1 0 0,0 1 0 0 0,0-1-1 0 0,-1 1 1 0 0,1 0-1 0 0,2 4 1 0 0,0 0 22 0 0,0 0 0 0 0,-1 0 0 0 0,1 1 0 0 0,2 8 0 0 0,47 138 48 0 0,-33-88-76 0 0,-14-41 1 0 0,6 34 0 0 0,-12-44 0 0 0,-3-2 0 0 0,1-12 0 0 0,1 0 0 0 0,-1-1 0 0 0,1 1 0 0 0,0-1 0 0 0,-1 1 0 0 0,1 0 0 0 0,-1-1 0 0 0,0 1 0 0 0,1-1 0 0 0,-1 0 0 0 0,1 1 0 0 0,-1-1 0 0 0,0 1 0 0 0,1-1 0 0 0,-2 1 0 0 0,0-1 2 0 0,1 0 0 0 0,-1 0 0 0 0,1 0-1 0 0,-1 0 1 0 0,1 0 0 0 0,-1 0 0 0 0,0-1 0 0 0,1 1-1 0 0,-1 0 1 0 0,1-1 0 0 0,-1 1 0 0 0,1-1 0 0 0,0 0-1 0 0,-1 1 1 0 0,1-1 0 0 0,-1 0 0 0 0,1 0 0 0 0,0 0-1 0 0,0 0 1 0 0,0 0 0 0 0,-1 0 0 0 0,1 0 0 0 0,0 0-1 0 0,0-1 1 0 0,-1-1 0 0 0,-3-4 5 0 0,0 0 0 0 0,1 0 0 0 0,-5-9 0 0 0,-25-68 21 0 0,26 62-22 0 0,-1 0 0 0 0,0 1 1 0 0,-23-37-1 0 0,26 50 746 0 0,6 11-736 0 0,0 0-1 0 0,0-1 1 0 0,0 1-1 0 0,0 0 1 0 0,1-1-1 0 0,-1 1 1 0 0,1 0-1 0 0,1 3 0 0 0,0 1-10 0 0,70 283-77 0 0,-49-165 72 0 0,-14-59 0 0 0,-5-26 0 0 0,2 54 0 0 0,-6-44 0 0 0,-1-35 0 0 0,1 1 0 0 0,4 28 0 0 0,-3-41 0 0 0,0-1 0 0 0,-1 0 0 0 0,1 0 0 0 0,-1 0 0 0 0,0 1 0 0 0,0-1 0 0 0,0 0 0 0 0,0 1 0 0 0,0-1 0 0 0,0 0 0 0 0,0 0 0 0 0,-1 3 0 0 0,0-3 0 0 0,1 0 0 0 0,-1 1 0 0 0,1-1 0 0 0,0 0 0 0 0,-1 1 0 0 0,1-1 0 0 0,1 1 0 0 0,-1-1 0 0 0,0 0 0 0 0,1 4 0 0 0,4 22 11 0 0,6 17 112 0 0,-4-17 143 0 0,-7-26-175 0 0,1 1 12 0 0,6 43 188 0 0,3 5-122 0 0,-2-7-159 0 0,-4-14-10 0 0,2 0 0 0 0,15 45 0 0 0,-7-28-14 0 0,-12-27-304 0 0,-2-20 309 0 0,0 0-1 0 0,0 0 0 0 0,0 0 1 0 0,0 0-1 0 0,0 0 0 0 0,0 1 0 0 0,0-1 1 0 0,0 0-1 0 0,0 0 0 0 0,0 0 1 0 0,0 0-1 0 0,0 0 0 0 0,0 0 0 0 0,0 0 1 0 0,0 1-1 0 0,0-1 0 0 0,0 0 1 0 0,0 0-1 0 0,0 0 0 0 0,0 0 0 0 0,0 0 1 0 0,0 0-1 0 0,-1 0 0 0 0,1 0 1 0 0,0 0-1 0 0,0 0 0 0 0,0 1 0 0 0,0-1 1 0 0,0 0-1 0 0,0 0 0 0 0,0 0 1 0 0,0 0-1 0 0,-1 0 0 0 0,1 0 0 0 0,0 0 1 0 0,0 0-1 0 0,0 0 0 0 0,0 0 1 0 0,0 0-1 0 0,0 0 0 0 0,-1 0 0 0 0,-7-7-102 0 0,5 2 77 0 0,-1 0 1 0 0,0-1-1 0 0,1 1 0 0 0,0-1 0 0 0,0 0 0 0 0,1 0 0 0 0,-3-7 1 0 0,-8-48-104 0 0,5 22 54 0 0,-22-150 4 0 0,24 134 72 0 0,3 28 8 0 0,3-44 0 0 0,0 7 0 0 0,0 56 0 0 0,0 3 0 0 0,0 0 0 0 0,0-1 0 0 0,1 1 0 0 0,0 0 0 0 0,0-1 0 0 0,3-7 0 0 0,-2 0 11 0 0,0 8-3 0 0,-1-1-1 0 0,0 1 1 0 0,1 0 0 0 0,0-1-1 0 0,1 1 1 0 0,-1 0 0 0 0,5-7-1 0 0,1 0-7 0 0,3 5 0 0 0,-9 7 1 0 0,-1 0 0 0 0,1 0-1 0 0,0 0 1 0 0,0 0 0 0 0,0 0-1 0 0,0 0 1 0 0,0 0 0 0 0,-1 0-1 0 0,1 1 1 0 0,0-1 0 0 0,0 1-1 0 0,0 0 1 0 0,-1-1 0 0 0,1 1-1 0 0,0 0 1 0 0,-1 0 0 0 0,1 0-1 0 0,-1 0 1 0 0,1 0 0 0 0,-1 0-1 0 0,0 1 1 0 0,1-1 0 0 0,1 3-1 0 0,4 4 55 0 0,0 1-1 0 0,10 18 1 0 0,-11-17 5 0 0,3 7-24 0 0,0 1 0 0 0,-2 1 0 0 0,0-1-1 0 0,6 28 1 0 0,-3-12-15 0 0,5 25-217 0 0,10 67 0 0 0,-15-33-340 0 0,-7-24 192 0 0,-3-52 291 0 0,-2-3 42 0 0,-1-1 23 0 0,2-11 52 0 0,-5 1 31 0 0,6-3-93 0 0,0 0 0 0 0,0 0 0 0 0,-1 1 0 0 0,1-1 0 0 0,0 0-1 0 0,-1 0 1 0 0,1 0 0 0 0,0 1 0 0 0,-1-1 0 0 0,1 0 0 0 0,0 0 0 0 0,-1 0-1 0 0,1 0 1 0 0,0 0 0 0 0,-1 0 0 0 0,1 1 0 0 0,0-1 0 0 0,-1 0 0 0 0,1 0 0 0 0,0 0-1 0 0,-1 0 1 0 0,1 0 0 0 0,-1 0 0 0 0,1-1 0 0 0,0 1 0 0 0,-1 0 0 0 0,-1 0-3 0 0,0 0 0 0 0,0 0 0 0 0,0-1 0 0 0,0 1 0 0 0,0 0 0 0 0,0-1 0 0 0,0 0 0 0 0,0 1 0 0 0,0-1 0 0 0,1 0 1 0 0,-1 0-1 0 0,0 0 0 0 0,0 0 0 0 0,1 0 0 0 0,-1-1 0 0 0,1 1 0 0 0,-1 0 0 0 0,1-1 0 0 0,-1 1 0 0 0,1-1 0 0 0,0 1 0 0 0,0-1 0 0 0,0 0 1 0 0,-2-2-1 0 0,-1-3-39 0 0,-6-10-14 0 0,0-1 0 0 0,1 0-1 0 0,1 0 1 0 0,0 0 0 0 0,-4-20 0 0 0,1-7 53 0 0,-6-47 0 0 0,14 73 62 0 0,1-1 0 0 0,2-35 0 0 0,2 42 0 0 0,5 5-33 0 0,-6 7 52 0 0,4 1-66 0 0,0 1 0 0 0,0-1-1 0 0,-1 2 1 0 0,1-1 0 0 0,0 0 0 0 0,4 3-1 0 0,6 4-13 0 0,-6-2-20 0 0,0 1 0 0 0,-1 1 1 0 0,0-1-1 0 0,-1 1 0 0 0,1 1 0 0 0,-2-1 0 0 0,1 1 0 0 0,-1 0 0 0 0,0 1 0 0 0,-1 0 0 0 0,0-1 0 0 0,-1 2 0 0 0,0-1 0 0 0,-1 0 1 0 0,5 19-1 0 0,-6-15-4 0 0,0-1 1 0 0,0 0 0 0 0,-1 1-1 0 0,0-1 1 0 0,-2 1 0 0 0,1 0 0 0 0,-2-1-1 0 0,0 0 1 0 0,0 1 0 0 0,-1-1 0 0 0,-1 0-1 0 0,-8 19 1 0 0,11-30 34 0 0,-1 3 2 0 0,0-1 0 0 0,0 0 1 0 0,-1 0-1 0 0,1 0 0 0 0,-1 0 1 0 0,0 0-1 0 0,-1-1 0 0 0,1 1 1 0 0,-1-1-1 0 0,1 0 0 0 0,-1 0 1 0 0,-5 4-1 0 0,-57 37 147 0 0,58-38-133 0 0,0 1 0 0 0,0 1 0 0 0,1-1 0 0 0,0 1 0 0 0,0 1 0 0 0,1-1 0 0 0,0 1 0 0 0,-8 16 0 0 0,-11 17 89 0 0,-8 16-27 0 0,9-15-29 0 0,14-27-26 0 0,-9 22 0 0 0,-7 18 65 0 0,-15 41 183 0 0,-90 260 318 0 0,2 20-930 0 0,126-368-832 0 0,3-12 613 0 0,8-23 491 0 0,0 0 32 0 0,8-37-49 0 0,-4 17 6 0 0,29-77 1 0 0,95-154-955 0 0,-134 273 1013 0 0,70-114-696 0 0,-55 93 414 0 0,2 1 0 0 0,30-33 0 0 0,-48 57 345 0 0,-1-1-1 0 0,1 0 0 0 0,0 0 0 0 0,-1 1 1 0 0,1-1-1 0 0,0 0 0 0 0,0 1 0 0 0,0-1 1 0 0,0 1-1 0 0,0-1 0 0 0,-1 1 1 0 0,1 0-1 0 0,0-1 0 0 0,2 1 0 0 0,-3 2 151 0 0,1 6-107 0 0,-1-1-1 0 0,-1 1 1 0 0,0 0 0 0 0,0-1-1 0 0,0 0 1 0 0,-1 1 0 0 0,0-1 0 0 0,-5 11-1 0 0,-29 60 280 0 0,30-67-320 0 0,-58 101 227 0 0,-25 51-140 0 0,89-163-143 0 0,0 0 0 0 0,-1 1 0 0 0,1-1 0 0 0,0 1 0 0 0,-1-1 1 0 0,1 1-1 0 0,0-1 0 0 0,0 1 0 0 0,0-1 0 0 0,0 1 0 0 0,0-1 0 0 0,-1 1 1 0 0,1 0-1 0 0,0-1 0 0 0,0 1 0 0 0,0-1 0 0 0,0 1 0 0 0,0-1 0 0 0,1 1 1 0 0,-1-1-1 0 0,0 1 0 0 0,0-1 0 0 0,0 1 0 0 0,0-1 0 0 0,1 1 0 0 0,-1 0 1 0 0,1-1-4 0 0,-1 0 0 0 0,1 0 0 0 0,-1 1 0 0 0,1-1 1 0 0,0 0-1 0 0,-1 0 0 0 0,1 0 0 0 0,-1 0 1 0 0,1 0-1 0 0,0 0 0 0 0,-1 0 0 0 0,1 0 1 0 0,-1 0-1 0 0,1-1 0 0 0,0 1 0 0 0,-1 0 1 0 0,1 0-1 0 0,0-1 0 0 0,4-1-18 0 0,0-1 0 0 0,0 1 0 0 0,0-1-1 0 0,6-5 1 0 0,0-3 18 0 0,0 0 0 0 0,0-1 0 0 0,12-19-1 0 0,7-7 12 0 0,10-15-126 0 0,-1-2-1 0 0,45-87 1 0 0,-20 40-14 0 0,-60 96 647 0 0,0 6-203 0 0,-1 14-116 0 0,-4 23-210 0 0,-3-16 15 0 0,0-1 0 0 0,-2-1 0 0 0,0 1 0 0 0,-2-1 0 0 0,-18 37 0 0 0,-63 85 0 0 0,72-117 0 0 0,-75 104 15 0 0,72-101 24 0 0,-69 105 35 0 0,61-90-90 0 0,26-40-70 0 0,17-28-1647 0 0,83-141 8 0 0,26-34 1581 0 0,-65 95-433 0 0,-58 104 896 0 0,-12 11 422 0 0,-7 11-154 0 0,-24 35 1 0 0,27-34-463 0 0,-24 35 335 0 0,-37 75 0 0 0,-23 67 243 0 0,84-166-646 0 0,-172 380 317 0 0,4-9-531 0 0,148-331-35 0 0,-51 78-1 0 0,82-143-252 0 0,11-15 279 0 0,16-20-14 0 0,0-5-43 0 0,35-69 0 0 0,8-43-77 0 0,-26 54 38 0 0,74-169-977 0 0,-41 85-2400 0 0,-44 102 789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8.87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1868 1587 919 0 0,'34'-5'8226'0'0,"-33"16"-7899"0"0,0 0 0 0 0,-1-1 0 0 0,-1 1 1 0 0,0 0-1 0 0,0-1 0 0 0,-1 1 0 0 0,-3 10 0 0 0,-27 75 364 0 0,19-63-530 0 0,-152 356 296 0 0,85-212-425 0 0,-24 58 86 0 0,91-210-122 0 0,12-23-84 0 0,12-43-778 0 0,2 3 640 0 0,22-44 0 0 0,-19 46 174 0 0,118-274-644 0 0,55-129-1468 0 0,-174 398 3882 0 0,-17 45-1229 0 0,-81 200 1509 0 0,15-44-1891 0 0,1 11-21 0 0,-84 240 43 0 0,121-320 79 0 0,-62 134 0 0 0,74-186-169 0 0,10-20-9 0 0,-2 0-1 0 0,-12 19 1 0 0,15-27 23 0 0,6-9-15 0 0,14-12-834 0 0,-3 0 590 0 0,-1 0 1 0 0,-1-1-1 0 0,0 1 1 0 0,10-20-1 0 0,23-52-165 0 0,41-134 122 0 0,-20-6 415 0 0,-25 98-57 0 0,0-3 38 0 0,-36 124 81 0 0,0 19 336 0 0,-3 10-289 0 0,-1-1 0 0 0,-1 1 0 0 0,-8 30 0 0 0,1-9-71 0 0,-246 957 374 0 0,249-979-715 0 0,-1 0 0 0 0,-1-1 1 0 0,-19 34-1 0 0,27-56-30 0 0,1-16-881 0 0,1-5 901 0 0,2 0 0 0 0,0 0 0 0 0,7-24 0 0 0,19-56 69 0 0,-8 35 75 0 0,100-391 336 0 0,-113 423-330 0 0,-3 13 18 0 0,1 0 0 0 0,0 1 0 0 0,9-20 0 0 0,-12 35 244 0 0,-3 39 171 0 0,-1 0-1 0 0,-10 53 1 0 0,-54 206 95 0 0,57-261-527 0 0,-41 152 5 0 0,32-131-10 0 0,-32 69-1 0 0,32-87-43 0 0,-28 41 0 0 0,49-93-1991 0 0,11-26 1894 0 0,-8 24-76 0 0,75-290-301 0 0,-81 310 884 0 0,-16 66-106 0 0,-46 241 1314 0 0,60-299-1573 0 0,1 0 0 0 0,0-1 0 0 0,0 0 0 0 0,1 0 0 0 0,2 17 0 0 0,-1-14-12 0 0,-1-10-48 0 0,6-5-614 0 0,-2 0 633 0 0,-1 0-1 0 0,1 0 0 0 0,-1 0 0 0 0,0 0 0 0 0,0 0 0 0 0,0 0 0 0 0,0-1 0 0 0,0 0 0 0 0,0 1 1 0 0,-1-1-1 0 0,1 0 0 0 0,-1-1 0 0 0,0 1 0 0 0,0 0 0 0 0,3-7 0 0 0,4-9-162 0 0,12-35-1 0 0,-21 54 205 0 0,18-66-399 0 0,-2 0 1 0 0,8-83-1 0 0,-15 90 182 0 0,53-320-810 0 0,21-141-614 0 0,-23 0 395 0 0,-41 98 2673 0 0,-19 407-416 0 0,-7-28 2375 0 0,-5 70-2811 0 0,1 0-1 0 0,-10 40 1 0 0,-10 64-273 0 0,26-107-236 0 0,-52 255-6 0 0,-24 110-36 0 0,-35 29-24 0 0,54-198 0 0 0,42-159-182 0 0,19-59 116 0 0,2-5-136 0 0,79-175-332 0 0,88-346 321 0 0,-80 113 358 0 0,-69 312-61 0 0,89-542 388 0 0,-106 627-242 0 0,-2 18 439 0 0,-4 22-160 0 0,-253 1155 705 0 0,210-1032-1264 0 0,-6-2 0 0 0,-139 267 0 0 0,175-384-22 0 0,-20 28 0 0 0,37-58 72 0 0,-1 1 1 0 0,1 0-1 0 0,-1 0 0 0 0,1-1 0 0 0,0 1 0 0 0,-1 0 1 0 0,1 0-1 0 0,-1-1 0 0 0,0 1 0 0 0,1-1 0 0 0,-1 1 1 0 0,0 0-1 0 0,1-1 0 0 0,-1 1 0 0 0,0-1 0 0 0,1 0 1 0 0,-1 1-1 0 0,0-1 0 0 0,0 1 0 0 0,0-1 0 0 0,-1 0 1 0 0,1-4-23 0 0,-1 0 3 0 0,2-1 0 0 0,-1 1 0 0 0,0-1-1 0 0,1 0 1 0 0,0 1 0 0 0,0-1 0 0 0,0 1 0 0 0,1-1 0 0 0,0 0 0 0 0,0 1 0 0 0,1-5 0 0 0,1-9-25 0 0,67-278-342 0 0,-47 208 334 0 0,107-362 52 0 0,9-39 0 0 0,-25-37 32 0 0,-68 297-10 0 0,-14 92 79 0 0,-31 134 52 0 0,-1 5-128 0 0,0-1-1 0 0,-1 1 0 0 0,1-1 0 0 0,0 0 1 0 0,-1 1-1 0 0,1-1 0 0 0,-1 0 1 0 0,1 0-1 0 0,-1 1 0 0 0,-1 1 0 0 0,-3 6 33 0 0,-29 103 250 0 0,17-51-294 0 0,2-11-19 0 0,-101 305 87 0 0,-160 277 120 0 0,76-183-73 0 0,4-32-196 0 0,188-403 15 0 0,0 0 0 0 0,-13 17-1 0 0,21-30 50 0 0,0-1 0 0 0,-1 1 0 0 0,1-1 0 0 0,0 1 0 0 0,-1-1 0 0 0,1 1-1 0 0,0-1 1 0 0,-1 1 0 0 0,1-1 0 0 0,0 0 0 0 0,-1 1 0 0 0,1-1 0 0 0,-1 1 0 0 0,1-1 0 0 0,-1 0-1 0 0,1 0 1 0 0,-1 1 0 0 0,1-1 0 0 0,-1 0 0 0 0,0 0 0 0 0,1 1 0 0 0,-2-1 0 0 0,2-2-9 0 0,0 1 1 0 0,-1-1-1 0 0,1 0 1 0 0,0 1-1 0 0,0-1 1 0 0,0 1-1 0 0,0-1 1 0 0,0 0 0 0 0,1 1-1 0 0,-1-1 1 0 0,1-1-1 0 0,6-29-106 0 0,-4 20 74 0 0,84-289-370 0 0,-49 176 333 0 0,28-92 11 0 0,92-318 71 0 0,-45 156 0 0 0,-30 106 0 0 0,10-24-7 0 0,-10 31 89 0 0,-79 253-6 0 0,-54 193 880 0 0,12-47-887 0 0,-96 296-3 0 0,31-111-57 0 0,-177 569 3 0 0,171-574-255 0 0,104-301 183 0 0,136-394-606 0 0,-95 263 666 0 0,292-878-54 0 0,-253 767 54 0 0,74-388 0 0 0,-147 604 7 0 0,11-55 122 0 0,5-135-1 0 0,-18 204-119 0 0,-1 0-1 0 0,0 0 1 0 0,1 0 0 0 0,-1 0-1 0 0,0 0 1 0 0,0 0-1 0 0,1 0 1 0 0,-1 0 0 0 0,0 0-1 0 0,1 1 1 0 0,-1-1-1 0 0,0 0 1 0 0,1 0 0 0 0,-1 1-1 0 0,0-1 1 0 0,1 0-1 0 0,-2 2 1 0 0,-2 1 34 0 0,1 0 0 0 0,-1 0 0 0 0,1 0 0 0 0,0 1 0 0 0,0-1 0 0 0,0 1 0 0 0,0 0-1 0 0,-4 8 1 0 0,1-2 26 0 0,-111 202 514 0 0,54-92-568 0 0,-261 527 385 0 0,260-510-355 0 0,-107 222 106 0 0,-14-11-67 0 0,149-283-97 0 0,11-19-28 0 0,-51 71-1 0 0,67-106-39 0 0,7-10-15 0 0,4-5-121 0 0,67-128-289 0 0,-43 79 416 0 0,49-112-86 0 0,74-244 1 0 0,-38 12 103 0 0,-20-5 77 0 0,10-194-5 0 0,-101 589 17 0 0,1 0 0 0 0,-1 0-1 0 0,-1-8 1 0 0,1 13 62 0 0,-3 4 7 0 0,-2 2-51 0 0,0 0 1 0 0,0 1-1 0 0,0-1 0 0 0,1 1 1 0 0,-1 1-1 0 0,1-1 0 0 0,1 0 0 0 0,-7 11 1 0 0,-22 56 170 0 0,21-45-138 0 0,-43 99 100 0 0,-76 173-160 0 0,-70 99-8 0 0,-138 304 54 0 0,290-593-43 0 0,-74 187-204 0 0,117-284 157 0 0,3-9-3 0 0,1 0 1 0 0,0 0-1 0 0,0 0 1 0 0,0 0 0 0 0,0 0-1 0 0,1 0 1 0 0,-1 4-1 0 0,4-10-73 0 0,13-16-13 0 0,-1-1 0 0 0,-1 0 0 0 0,16-30 0 0 0,31-74-160 0 0,-56 113 269 0 0,131-300-90 0 0,-83 188 99 0 0,175-434-44 0 0,-211 515 48 0 0,82-232 3 0 0,-28 72 0 0 0,-67 190 0 0 0,8-16 12 0 0,-42 103 344 0 0,4-9-124 0 0,-123 234 167 0 0,42-92-323 0 0,96-185-66 0 0,-84 182 73 0 0,17 5-59 0 0,75-199-23 0 0,0 0 0 0 0,0 0-1 0 0,2 0 1 0 0,-1 1 0 0 0,1 15-1 0 0,1-24-4 0 0,0-1-1 0 0,0 0 0 0 0,1 0 0 0 0,-1 0 0 0 0,0 0 0 0 0,1 1 0 0 0,0-1 0 0 0,0 0 0 0 0,-1 0 0 0 0,1 0 0 0 0,0 0 0 0 0,1 0 0 0 0,-1-1 0 0 0,0 1 0 0 0,2 2 0 0 0,-1-3-7 0 0,-1 0-1 0 0,1 0 1 0 0,0 0-1 0 0,-1 0 1 0 0,1 0-1 0 0,0-1 1 0 0,0 1-1 0 0,0 0 1 0 0,0-1-1 0 0,-1 0 1 0 0,1 1-1 0 0,0-1 1 0 0,0 0-1 0 0,0 0 1 0 0,0 0-1 0 0,0 0 1 0 0,0 0-1 0 0,0 0 1 0 0,0-1-1 0 0,2 0 1 0 0,5-1-62 0 0,0 0 1 0 0,0-1-1 0 0,0-1 0 0 0,0 1 1 0 0,9-7-1 0 0,41-27-209 0 0,-47 29 233 0 0,30-23-45 0 0,-1-2-1 0 0,-2-1 0 0 0,-1-2 0 0 0,-2-2 1 0 0,44-59-1 0 0,136-228 39 0 0,-178 265 64 0 0,175-305-7 0 0,-138 235 0 0 0,133-194 72 0 0,-197 308-72 0 0,0 0 0 0 0,2 1 0 0 0,-1 1 0 0 0,1 0 0 0 0,25-19 0 0 0,-36 32 1 0 0,-1 0 0 0 0,1 0 0 0 0,-1 0 0 0 0,1 0 0 0 0,0 0 0 0 0,0 0 0 0 0,-1 0 0 0 0,1 1 0 0 0,0-1 0 0 0,0 1 0 0 0,0-1 0 0 0,0 1 0 0 0,0 0 0 0 0,2 0 0 0 0,-2 0 1 0 0,-1 0 1 0 0,0 1 0 0 0,1-1-1 0 0,-1 0 1 0 0,0 1 0 0 0,0-1 0 0 0,1 1-1 0 0,-1 0 1 0 0,0-1 0 0 0,0 1-1 0 0,0 0 1 0 0,0 0 0 0 0,0 0 0 0 0,0 0-1 0 0,2 2 1 0 0,0 1 16 0 0,0 1 1 0 0,0-1-1 0 0,-1 1 1 0 0,0 0 0 0 0,0 0-1 0 0,0 1 1 0 0,0-1-1 0 0,1 9 1 0 0,4 26 208 0 0,-3 1 1 0 0,1 67 0 0 0,-16 84 99 0 0,-82 418 226 0 0,61-439-532 0 0,16-84-7 0 0,-15 101 34 0 0,24-144-141 0 0,7-41 16 0 0,1-6-372 0 0,6-16 427 0 0,-2-1 0 0 0,1 0 0 0 0,1-22 0 0 0,6-68 122 0 0,-8 57-58 0 0,78-795 365 0 0,-18 427-348 0 0,-62 414-40 0 0,0 11-7 0 0,0 12 8 0 0,0 27-16 0 0,-4 79 1 0 0,-16 41 47 0 0,-47 223 2 0 0,20-144-25 0 0,33-178-18 0 0,-29 228 29 0 0,38-275-54 0 0,2-14-58 0 0,0-6-196 0 0,1 0 219 0 0,-1 0 1 0 0,1-1-1 0 0,0 1 1 0 0,2-5 0 0 0,2-10-9 0 0,134-610-36 0 0,-128 587 89 0 0,67-228-123 0 0,19 7 1 0 0,-89 244 99 0 0,-6 11 15 0 0,1 0 0 0 0,1 1 0 0 0,-1-1 0 0 0,1 1 0 0 0,0 0 0 0 0,1 0-1 0 0,-1 0 1 0 0,7-5 0 0 0,-11 11 12 0 0,0 0 0 0 0,0-1 0 0 0,0 1 0 0 0,0 0-1 0 0,0 0 1 0 0,0 0 0 0 0,0 0 0 0 0,0 0 0 0 0,0 0 0 0 0,0 0 0 0 0,0 0-1 0 0,1 0 1 0 0,-1 0 0 0 0,0-1 0 0 0,0 1 0 0 0,0 0 0 0 0,0 0 0 0 0,0 0-1 0 0,0 0 1 0 0,0 0 0 0 0,0 0 0 0 0,1 0 0 0 0,-1 0 0 0 0,0 0-1 0 0,0 0 1 0 0,0 0 0 0 0,0 0 0 0 0,0 0 0 0 0,0 0 0 0 0,0 0 0 0 0,1 0-1 0 0,-1 0 1 0 0,0 0 0 0 0,0 0 0 0 0,0 0 0 0 0,0 0 0 0 0,0 0-1 0 0,0 0 1 0 0,0 0 0 0 0,0 0 0 0 0,1 1 0 0 0,-1-1 0 0 0,0 0 0 0 0,0 0-1 0 0,0 0 1 0 0,0 0 0 0 0,0 0 0 0 0,0 0 0 0 0,0 0 0 0 0,0 0-1 0 0,0 0 1 0 0,0 0 0 0 0,0 1 0 0 0,0-1 0 0 0,0 0 0 0 0,0 0 0 0 0,1 0-1 0 0,-1 0 1 0 0,0 0 0 0 0,0 0 0 0 0,0 0 0 0 0,0 0 0 0 0,0 1 0 0 0,0-1-1 0 0,0 0 1 0 0,4 7 32 0 0,0 0 0 0 0,-1 0 0 0 0,1 0 0 0 0,-1 1-1 0 0,-1-1 1 0 0,1 1 0 0 0,-1 0 0 0 0,0-1 0 0 0,-1 1-1 0 0,1 15 1 0 0,-1 9 85 0 0,-5 44-1 0 0,-45 249-74 0 0,-28-3 57 0 0,1-8-3 0 0,75-309-128 0 0,-5 19-255 0 0,2 0 1 0 0,-2 44-1 0 0,17-75-138 0 0,-7 3 396 0 0,0 0-1 0 0,0 1 1 0 0,-1-2 0 0 0,1 1-1 0 0,-1 0 1 0 0,0-1-1 0 0,4-8 1 0 0,16-40-166 0 0,-14 31 167 0 0,23-62 49 0 0,26-106 1 0 0,7-94 46 0 0,-33 138-55 0 0,-13 77 10 0 0,3-14 35 0 0,-22 83-50 0 0,0 0 1 0 0,0-1-1 0 0,0 1 1 0 0,0 0-1 0 0,0-1 0 0 0,1 1 1 0 0,-1 0-1 0 0,0-1 1 0 0,0 1-1 0 0,0 0 1 0 0,0-1-1 0 0,0 1 0 0 0,0 0 1 0 0,0-1-1 0 0,0 1 1 0 0,0 0-1 0 0,0-1 0 0 0,0 1 1 0 0,-1 0-1 0 0,1-1 1 0 0,0 1-1 0 0,0 0 1 0 0,0-1-1 0 0,0 1 0 0 0,0 0 1 0 0,-1-1-1 0 0,1 1 1 0 0,0 0-1 0 0,0 0 1 0 0,0-1-1 0 0,-1 1 0 0 0,-9 5 193 0 0,-9 18 110 0 0,-12 26-83 0 0,-39 80 0 0 0,24-40-225 0 0,-79 154-66 0 0,112-218 60 0 0,9-19-183 0 0,3-4 108 0 0,0 1 0 0 0,0-1-1 0 0,-1 0 1 0 0,1 1-1 0 0,1 0 1 0 0,-1-1 0 0 0,0 1-1 0 0,0 4 1 0 0,8-18-230 0 0,-5 7 247 0 0,10-18 72 0 0,-2-1-1 0 0,-1 0 1 0 0,-1-1-1 0 0,0 0 1 0 0,-2-1 0 0 0,4-29-1 0 0,-4 3 157 0 0,-3 0 0 0 0,-2-53-1 0 0,-5 56-98 0 0,4 42-24 0 0,-1 1 1 0 0,0 0-1 0 0,-1 0 0 0 0,1 0 0 0 0,-1 0 0 0 0,-4-9 1 0 0,5 12 122 0 0,-1 2-137 0 0,-1 0 0 0 0,1 1 0 0 0,0-1 0 0 0,0 1 0 0 0,0-1 0 0 0,0 1 0 0 0,0 0 0 0 0,0-1 0 0 0,0 1 0 0 0,0 0 1 0 0,0 0-1 0 0,0 1 0 0 0,0-1 0 0 0,1 0 0 0 0,-1 1 0 0 0,0-1 0 0 0,1 1 0 0 0,-1-1 0 0 0,-2 5 0 0 0,-1 1 5 0 0,0 2 0 0 0,1-1 0 0 0,-6 13 0 0 0,3-6 25 0 0,-104 253 76 0 0,54-103-1529 0 0,20-55-2697 0 0,12-30-1435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52.573"/>
    </inkml:context>
    <inkml:brush xml:id="br0">
      <inkml:brushProperty name="width" value="0.05" units="cm"/>
      <inkml:brushProperty name="height" value="0.05" units="cm"/>
    </inkml:brush>
  </inkml:definitions>
  <inkml:trace contextRef="#ctx0" brushRef="#br0">0 19 455 0 0,'0'0'1868'0'0,"3"1"-846"0"0,-3-1-984 0 0,1 0-1 0 0,-1 0 1 0 0,0 0 0 0 0,1 1 0 0 0,-1-1-1 0 0,1 0 1 0 0,-1 0 0 0 0,1 0 0 0 0,-1 0-1 0 0,1 0 1 0 0,-1 0 0 0 0,0 1 0 0 0,1-1-1 0 0,-1 0 1 0 0,1-1 0 0 0,-1 1 0 0 0,1 0-1 0 0,-1 0 1 0 0,1 0 0 0 0,-1 0 0 0 0,1 0-1 0 0,-1 0 1 0 0,1 0 0 0 0,-1-1 0 0 0,0 1 0 0 0,1 0-1 0 0,0-1 1 0 0,3-1 96 0 0,0-1 0 0 0,0 1-1 0 0,0 0 1 0 0,1 0 0 0 0,-1 0 0 0 0,1 1 0 0 0,-1 0-1 0 0,8-2 1 0 0,-10 3 178 0 0,37 18 2091 0 0,-36-16-1646 0 0,-2-2-702 0 0,0 1 0 0 0,0-1-1 0 0,0 1 1 0 0,0-1 0 0 0,-1 1 0 0 0,1 0-1 0 0,0 0 1 0 0,0-1 0 0 0,-1 1 0 0 0,1 0 0 0 0,1 1-1 0 0,0 0 749 0 0,-1 0-663 0 0,2 1-95 0 0,12 21 167 0 0,-8-9-212 0 0,-3 1 0 0 0,-2-7 94 0 0,-2 0 1 0 0,1 1-1 0 0,-1-1 0 0 0,0 0 0 0 0,-1 0 0 0 0,-3 19 0 0 0,3-26 47 0 0,1 1 3 0 0,-1 1-98 0 0,-1 8 61 0 0,0-1 1 0 0,-6 20-1 0 0,3-16-107 0 0,2-2 11 0 0,1-8 32 0 0,-4 19-11 0 0,6-22 70 0 0,-1 1 5 0 0,-7 23 97 0 0,8-24-145 0 0,-3 10 127 0 0,2-9-90 0 0,0-1-16 0 0,-1 8-46 0 0,0 5 156 0 0,2-13 14 0 0,-2 13 24 0 0,1-13-157 0 0,-1 8-6 0 0,1-5 5 0 0,-2 4 20 0 0,0 1 15 0 0,3-7-77 0 0,-1 0 0 0 0,0 0 0 0 0,1 0 0 0 0,0 0 0 0 0,0 0 0 0 0,0 0-1 0 0,0 0 1 0 0,0 1 0 0 0,1 3 0 0 0,0 5-17 0 0,0 1 42 0 0,1 2 1 0 0,-1-3-33 0 0,0-3 54 0 0,0 0 52 0 0,13 19 488 0 0,-9-18-592 0 0,-3-5 20 0 0,4 5-33 0 0,0 2-10 0 0,-1 2 11 0 0,1 0 32 0 0,-2-3-22 0 0,-2-7 22 0 0,3 6-33 0 0,0 4-10 0 0,1 2 0 0 0,1-2 0 0 0,2 0 0 0 0,0 1 0 0 0,0 0 0 0 0,0 1 0 0 0,-1-1 0 0 0,-1 0 0 0 0,2-1 0 0 0,-2 2 0 0 0,-1 5 0 0 0,-6-16 0 0 0,0 0 0 0 0,1 10 11 0 0,0 0 32 0 0,-1 1-33 0 0,0 0-10 0 0,0 1 0 0 0,-1-1 0 0 0,-1 0 0 0 0,-2-1 11 0 0,0 1 32 0 0,-1 4-35 0 0,2-10 21 0 0,-1 2 8 0 0,-3 5-39 0 0,4-15 7 0 0,1 3-92 0 0,-17 10-1570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07.035"/>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84 3223 0 0,'2'-2'240'0'0,"60"-59"3735"0"0,-60 60-3726 0 0,-1 0-42 0 0,8-5-166 0 0,1 0-51 0 0,-10 5 6 0 0,1 1 1 0 0,-1-1-1 0 0,1 1 1 0 0,0 0-1 0 0,-1-1 1 0 0,1 1 0 0 0,0 0-1 0 0,-1-1 1 0 0,1 1-1 0 0,0 0 1 0 0,-1 0-1 0 0,1 0 1 0 0,0-1-1 0 0,0 1 1 0 0,0 0-1 0 0,6 0-47 0 0,5-1 314 0 0,0 0-1 0 0,-1 2 1 0 0,1-1-1 0 0,-1 2 1 0 0,1-1-1 0 0,-1 1 1 0 0,21 7 0 0 0,-7-2 441 0 0,65 18 712 0 0,-77-21-1400 0 0,2 3-16 0 0,-2 0 0 0 0,-2-2-16 0 0,-9-4-48 0 0,-5-1 144 0 0,-33 1 111 0 0,-1 2-1 0 0,-58 11 0 0 0,75-10-157 0 0,-51 14 51 0 0,60-15-98 0 0,9-2-56 0 0,4 0 2 0 0,1 0 60 0 0,3 3-35 0 0,0-2 0 0 0,0 1 0 0 0,0-1 0 0 0,0 0 0 0 0,1 0 0 0 0,10 1 0 0 0,29 6-32 0 0,-31-6 75 0 0,0 2 0 0 0,-1 0 0 0 0,-5 1 11 0 0,-7-5 370 0 0,-6 1-193 0 0,3-1-178 0 0,0 0 0 0 0,0 0 0 0 0,0 0 0 0 0,0 1-1 0 0,0-1 1 0 0,0 0 0 0 0,0-1 0 0 0,0 1 0 0 0,0 0-1 0 0,0 0 1 0 0,-1 0 0 0 0,1-1 0 0 0,-3 2 0 0 0,-18 8 96 0 0,21-9-26 0 0,-1 0 0 0 0,-7 1-76 0 0,-4 3-136 0 0,11-4 60 0 0,-7-5-594 0 0,7 3 612 0 0,0 0-74 0 0,2 1 127 0 0,-5-1-110 0 0,-1-1 0 0 0,1 1 1 0 0,-1 0-1 0 0,-10 0 1 0 0,16 3 156 0 0,-3 6 34 0 0,3-7-76 0 0,0 0 0 0 0,0 0 0 0 0,0-1 0 0 0,-1 1-1 0 0,1 0 1 0 0,0 0 0 0 0,0 0 0 0 0,1-1 0 0 0,-1 1 0 0 0,0 0-1 0 0,0 0 1 0 0,0-1 0 0 0,0 1 0 0 0,1 0 0 0 0,-1 0-1 0 0,0-1 1 0 0,1 2 0 0 0,1 1 6 0 0,4 9 49 0 0,-1-6-28 0 0,0 0 0 0 0,1-1 1 0 0,-1 1-1 0 0,2-1 0 0 0,-1 0 1 0 0,0 0-1 0 0,1-1 0 0 0,0 0 1 0 0,0 0-1 0 0,10 3 0 0 0,20 12 78 0 0,-24-12-66 0 0,3 1-42 0 0,12 12 147 0 0,-24-18-105 0 0,6 4-33 0 0,13 14 49 0 0,-17-14 442 0 0,-3-4-419 0 0,0 1 1 0 0,0-1-1 0 0,-1 1 0 0 0,1-1 0 0 0,-1 1 0 0 0,1 0 0 0 0,1 3 0 0 0,0-1-188 0 0,4 5 91 0 0,1 2 15 0 0,-2-1 0 0 0,-1-3 11 0 0,-5-7 42 0 0,1 1 11 0 0,3 9 3 0 0,0-2 8 0 0,-3-5-19 0 0,1 8-46 0 0,0 3-10 0 0,1-3 12 0 0,-3-7 47 0 0,3 3 9 0 0,-3-6 12 0 0,0 1-3 0 0,13 22 71 0 0,-7-13-136 0 0,2 1-12 0 0,-2-4 11 0 0,-4-5 32 0 0,5 5-22 0 0,-5-6 32 0 0,7 6 1 0 0,2 1-44 0 0,1 1-10 0 0,0 0 0 0 0,-1-1 0 0 0,1 2 0 0 0,-2 0 0 0 0,0-1 0 0 0,9 11 11 0 0,-18-20 106 0 0,0 0-63 0 0,1 1-45 0 0,12 21 270 0 0,-6-8-258 0 0,0-3 22 0 0,0 0-33 0 0,1-1-10 0 0,0 1 0 0 0,1-4 11 0 0,-7-5 32 0 0,7 3-33 0 0,2 3-10 0 0,1 0 0 0 0,-2 1 0 0 0,-1 2 0 0 0,-1-2 0 0 0,12 14 54 0 0,-13-16-44 0 0,5-1-10 0 0,-1-1 0 0 0,0 0 11 0 0,-1 2 32 0 0,1-2-33 0 0,0-1-10 0 0,0 1 11 0 0,0-1 32 0 0,1-1-33 0 0,0 0 1 0 0,-1 0 32 0 0,-2-1-22 0 0,20 6 32 0 0,-26-9-53 0 0,1 2 1 0 0,19 10 9 0 0,-13-7 33 0 0,0 1-33 0 0,-1 0-10 0 0,0 0 0 0 0,0 0 0 0 0,2 0 0 0 0,-1-1 0 0 0,0-1 0 0 0,-2 3 0 0 0,-1 0 0 0 0,0 1 0 0 0,-1 1 0 0 0,-1 0 0 0 0,2-1 0 0 0,2-1 0 0 0,-2-1 11 0 0,-6-3 45 0 0,2 3 21 0 0,-4-5 67 0 0,0 0-90 0 0,4 8-44 0 0,6 10 4 0 0,-10-18 55 0 0,1 0 20 0 0,2 6-13 0 0,-2-7 60 0 0,1 12-8 0 0,-2-9-90 0 0,2 8-92 0 0,2 3 38 0 0,-1 0 16 0 0,0-1 0 0 0,-1 0 11 0 0,-2-9 32 0 0,2 7-33 0 0,-1 3-10 0 0,0-1 0 0 0,-1 1 11 0 0,2 1 32 0 0,0 1-33 0 0,0-4 1 0 0,-2-7 32 0 0,-1 5-21 0 0,-1-6 26 0 0,0 6-25 0 0,0-6 20 0 0,0 9-33 0 0,-1 1-10 0 0,3 1 0 0 0,1-1 0 0 0,0 1 0 0 0,-1-4 11 0 0,-1-7 32 0 0,5 9-33 0 0,2 0-10 0 0,-1-1 11 0 0,-3-9 32 0 0,5 7-22 0 0,0 3 22 0 0,3 4-32 0 0,-9-14-12 0 0,17 24 1 0 0,-10-15 0 0 0,0-1 0 0 0,-2 0 0 0 0,0 0 0 0 0,24 37 0 0 0,-23-37 0 0 0,-1 1 0 0 0,2 1 0 0 0,-1-2 0 0 0,1-1 0 0 0,1 1 0 0 0,-2-1 0 0 0,1 0 0 0 0,1 0 0 0 0,0 0 0 0 0,1 0 0 0 0,0-1 0 0 0,-1 0 0 0 0,2-3 0 0 0,2 0 0 0 0,0 1 0 0 0,-1-1 0 0 0,0 0 0 0 0,0-1 0 0 0,1 0 0 0 0,1-1 0 0 0,-1-1 0 0 0,-1 0 0 0 0,2 1 0 0 0,-1 0 0 0 0,-1 1 0 0 0,2 0 0 0 0,-1 0 0 0 0,-1 0 0 0 0,0-1 0 0 0,1 0 0 0 0,-1 0 0 0 0,0 1 0 0 0,0 0 11 0 0,-2-2 42 0 0,-6-2 1 0 0,6 2-44 0 0,2 0-10 0 0,1 0 0 0 0,1 0 0 0 0,-1 0 0 0 0,-1 1 0 0 0,1 0 0 0 0,-2-2 75 0 0,-9-2 306 0 0,-1-1 110 0 0,2 0-318 0 0,21 10 370 0 0,-16-7-1018 0 0,6 4-641 0 0,11 4 1516 0 0,-23-9 67 0 0,11 3 182 0 0,-1 1-2086 0 0,-11-6 1280 0 0,9 5 1015 0 0,-6-6-211 0 0,7 5-1087 0 0,-3-1-579 0 0,-6-2 1357 0 0,11 3 1019 0 0,1 0-2950 0 0,-13-4 1443 0 0,10 1 134 0 0,3 1 16 0 0,0 2 0 0 0,-1-1 0 0 0,1 1 0 0 0,0 2 0 0 0,0-1 0 0 0,0-2 0 0 0,10 0 0 0 0,-3 2 0 0 0,-5 1 0 0 0,-1-1 0 0 0,-1-2 0 0 0,1 1 0 0 0,-1 0-12 0 0,1 0-36 0 0,2 1 36 0 0,-1-1 12 0 0,-1-1 0 0 0,-1 2 0 0 0,1-1 0 0 0,-1 0 0 0 0,1 1 0 0 0,0-1 0 0 0,-1 1 0 0 0,-1 1 0 0 0,7 1 0 0 0,-21-7 0 0 0,40 6 0 0 0,-26-3 0 0 0,-1-1 0 0 0,1 0 0 0 0,-1-1 0 0 0,2 0 0 0 0,-3 0-10 0 0,-7 0-33 0 0,7 0 32 0 0,2 2 11 0 0,1 0 0 0 0,-1 0 0 0 0,1 1 0 0 0,0 2 0 0 0,-1-1 0 0 0,-1 1-10 0 0,1-1-33 0 0,-1 0 22 0 0,0 1-22 0 0,-2 3 32 0 0,-2 0 1 0 0,-6-5-33 0 0,5 7 32 0 0,-1 1 11 0 0,-2 1 0 0 0,-1-1 11 0 0,-3-7 32 0 0,6 5-33 0 0,2 1-10 0 0,0 0 0 0 0,0 0 0 0 0,0-2 0 0 0,2 0 0 0 0,-2 1 0 0 0,0 1 0 0 0,0 1 0 0 0,0 1 0 0 0,17 21-64 0 0,-17-23 64 0 0,2-2 0 0 0,1 1 0 0 0,0-2 0 0 0,0 0 0 0 0,5 4 0 0 0,-17-12 0 0 0,40 15 0 0 0,-19-6 0 0 0,23 6 0 0 0,-31-10 0 0 0,1 0 0 0 0,1-1 0 0 0,-1-2 0 0 0,1 0 0 0 0,0-2 0 0 0,-1 2-10 0 0,26 3-108 0 0,-26-2 118 0 0,-1 2 0 0 0,-2 2 0 0 0,0-1 0 0 0,1 2 0 0 0,0 0 0 0 0,-1-1 0 0 0,3 1 0 0 0,-3 0 0 0 0,-2 2 0 0 0,1-1 0 0 0,-1 3 0 0 0,0-1 0 0 0,0 0 0 0 0,0 0 0 0 0,0 0 0 0 0,-1-1 12 0 0,4 5 59 0 0,6 17-18 0 0,-10-20-53 0 0,1 2 0 0 0,1-1 0 0 0,0-1 0 0 0,1 2 0 0 0,1-1 0 0 0,-1-1 0 0 0,0-1 0 0 0,0 1 0 0 0,-2 0 0 0 0,2 1 0 0 0,0-1 0 0 0,2-1 0 0 0,2-2 11 0 0,1-2 32 0 0,-3-2-22 0 0,-8-3 22 0 0,8 3-33 0 0,3 0-10 0 0,0-3 0 0 0,1 2 0 0 0,-1-1 0 0 0,1-1 0 0 0,6 1 0 0 0,-18-4 0 0 0,31 7 0 0 0,-20-3 0 0 0,0 1 0 0 0,0 0 0 0 0,10 1 0 0 0,-17-1 0 0 0,7 3 0 0 0,-4 0-12 0 0,-6-4-36 0 0,7 3 36 0 0,1-1 12 0 0,0 1 0 0 0,-2 1 0 0 0,1 0 0 0 0,-1 0 0 0 0,0 3 0 0 0,-1-1 0 0 0,-1 2 0 0 0,1 0 0 0 0,0-2 0 0 0,-1 0 0 0 0,2 0 0 0 0,-3 2 0 0 0,1-2 0 0 0,0 1 0 0 0,-2 0 0 0 0,-1 1 0 0 0,0-2 0 0 0,2 2 0 0 0,0 0 0 0 0,-1 0 0 0 0,0-2 0 0 0,0 0 0 0 0,-2-1 11 0 0,-4-5 32 0 0,3 6-33 0 0,0 2 1 0 0,0 2 32 0 0,0-1-33 0 0,0 0-10 0 0,10 16 667 0 0,-10-22 565 0 0,-4-4-1083 0 0,5 4-197 0 0,5 3-1159 0 0,-7-7 921 0 0,-2 0 432 0 0,16 9 1249 0 0,5 0-2763 0 0,-21-10 926 0 0,1 0 292 0 0,8 4 134 0 0,3 0 16 0 0,45 9-136 0 0,-54-13 72 0 0,8 3 11 0 0,2 1 42 0 0,-1 2 11 0 0,-3 4 0 0 0,-3 3 0 0 0,-2-3 11 0 0,-4-7 32 0 0,3 8-33 0 0,0 3-10 0 0,1-2 0 0 0,3-1 0 0 0,3 1 0 0 0,-2 0 0 0 0,-2 0 0 0 0,0 3 0 0 0,-3 0 0 0 0,1-2 0 0 0,0 1 0 0 0,1 2 0 0 0,7 8 0 0 0,-8-11 0 0 0,-3-4 0 0 0,1 5 0 0 0,0 1 0 0 0,3 0 0 0 0,0-1 0 0 0,-1 1 0 0 0,-1-1 0 0 0,1-3 11 0 0,-4-7 32 0 0,2 6-22 0 0,-2-6 22 0 0,16 34-33 0 0,-3-11-10 0 0,-9-19 11 0 0,-4-7 42 0 0,-2-2-47 0 0,0 7 56 0 0,10 17-66 0 0,-2 9 122 0 0,-4-22-108 0 0,16 45 54 0 0,-15-42-64 0 0,1-2 0 0 0,1 0 0 0 0,0 1 0 0 0,0-1 0 0 0,-1 1 0 0 0,-1 0 0 0 0,-2-2 11 0 0,-2-7 32 0 0,3 34-33 0 0,-1-25-10 0 0,0 1 0 0 0,0 0 0 0 0,-1-1 0 0 0,1 0 0 0 0,-1 2 0 0 0,1-1 0 0 0,1-1 0 0 0,-1 1 0 0 0,0 1 0 0 0,-1 0 0 0 0,1 1 0 0 0,5 32 118 0 0,-4-34-108 0 0,2 2 1 0 0,0-1 32 0 0,-1 1-33 0 0,4 11 1 0 0,-9-25 42 0 0,1 1 1 0 0,1 6-33 0 0,-1-6 32 0 0,-1-1 1 0 0,3 11-44 0 0,1 2-10 0 0,-1 1 0 0 0,5 31 0 0 0,-6-33 0 0 0,0 20 54 0 0,-2-6-44 0 0,1-14-10 0 0,0 2 0 0 0,0 0 0 0 0,5 69 0 0 0,-3-58 0 0 0,0-14 0 0 0,0 1 0 0 0,0-1 0 0 0,-1-2 11 0 0,-1-6 32 0 0,2 6-33 0 0,-1 3-10 0 0,1 0 0 0 0,1 0 0 0 0,1-1 0 0 0,-1-2 0 0 0,0 0 0 0 0,-1 2 0 0 0,1 0 0 0 0,0-1 0 0 0,-1 1 0 0 0,-1 1 0 0 0,2 0 0 0 0,1 0 0 0 0,1 1 0 0 0,-1-1 0 0 0,0-1 0 0 0,-1 1 0 0 0,0 1 0 0 0,-2 1 0 0 0,0 1 0 0 0,-1-1 0 0 0,1 0 0 0 0,-1-1 0 0 0,0 9 27 0 0,0-21-2 0 0,6 19-13 0 0,-2 0 17 0 0,-4-21-10 0 0,7 20-3 0 0,-5-17 2 0 0,3 22 28 0 0,-3-7-26 0 0,-4-16-10 0 0,-1 2 3 0 0,5 26 19 0 0,-2-26 11 0 0,2 7-33 0 0,-1 3-10 0 0,0 1 0 0 0,0-1 0 0 0,0-1 0 0 0,0 1 0 0 0,1 0 0 0 0,1-1 0 0 0,10 43-66 0 0,-10-41-12 0 0,1-2 12 0 0,1-1 52 0 0,-1-1 14 0 0,-1 2 0 0 0,3 5 8 0 0,-6-19 11 0 0,13 46 18 0 0,-11-32-37 0 0,1-1 0 0 0,0 1-10 0 0,1 0-33 0 0,0 0 32 0 0,-1 1 23 0 0,0-1 36 0 0,-1 1-36 0 0,1 1-12 0 0,0-1 0 0 0,0 4-21 0 0,-2-14 4 0 0,1 20-17 0 0,3 6 34 0 0,-3-16 0 0 0,1-1 0 0 0,-1 1 0 0 0,2 6 20 0 0,-4-20 1 0 0,2 26 18 0 0,-1-11-39 0 0,0 14 0 0 0,-2-19 0 0 0,0 29 0 0 0,0-10 0 0 0,0-15 0 0 0,1-1 0 0 0,0 1 0 0 0,2 60 0 0 0,-3-44 0 0 0,2 36-10 0 0,-1-54 0 0 0,-1-3-18 0 0,-4 13 12 0 0,1 6 16 0 0,0-2 0 0 0,1-5 32 0 0,2-22-25 0 0,-7 38 18 0 0,4-26-25 0 0,2-3 0 0 0,-10 26 0 0 0,5-13 0 0 0,5-18 0 0 0,-1 12 0 0 0,1-1 0 0 0,0-1 0 0 0,-1 8 0 0 0,1-20 0 0 0,-5 33 0 0 0,3-20 0 0 0,-2 6 0 0 0,-1 17 0 0 0,4-23 0 0 0,0-1 0 0 0,-1 1 0 0 0,0-1 0 0 0,0 1 0 0 0,0-1 0 0 0,1 1 0 0 0,-1-1 0 0 0,-1 0 0 0 0,2 1 0 0 0,2 0 0 0 0,-1 0 0 0 0,0-1 0 0 0,1-2-14 0 0,0-7-45 0 0,0 7 44 0 0,2 3 15 0 0,1-1 0 0 0,1 1 0 0 0,-2 0 0 0 0,0-1 0 0 0,-1-1 0 0 0,-1 1 0 0 0,0-1 0 0 0,1 0 0 0 0,0 0 0 0 0,-1 3 0 0 0,0-1 0 0 0,0-1 0 0 0,0-1 0 0 0,0 0 0 0 0,0-1 0 0 0,-1 1 0 0 0,0 1 0 0 0,0 0 0 0 0,1 0 0 0 0,0 55 0 0 0,0-54 0 0 0,-1-1 0 0 0,0 3 0 0 0,-3 14-94 0 0,2-7-49 0 0,1-1 132 0 0,0 8 11 0 0,1-15-10 0 0,0-1-33 0 0,0 0 32 0 0,0 0 11 0 0,1 0 0 0 0,3 0 0 0 0,9 18 54 0 0,-6-13-45 0 0,12 22 56 0 0,-11-28-65 0 0,20 31 0 0 0,-26-39 0 0 0,-1-2 0 0 0,15 16-94 0 0,-3-6 37 0 0,31 37-112 0 0,-33-36 169 0 0,-1 1 0 0 0,-2 2 0 0 0,-2 2 0 0 0,0-4 0 0 0,-2-1 0 0 0,-1 0 0 0 0,0 3 0 0 0,-2-2 0 0 0,-1 1 0 0 0,3 32-20 0 0,-2-21-176 0 0,-1-25 100 0 0,0-1 16 0 0,0 12 64 0 0,3 4 16 0 0,1-2 0 0 0,1-1 0 0 0,2 5-3 0 0,-7-18 9 0 0,0 0 0 0 0,0 0 0 0 0,0 0 0 0 0,0 0 0 0 0,1 0 1 0 0,-1 0-1 0 0,0 0 0 0 0,1-1 0 0 0,-1 1 0 0 0,2 3 0 0 0,0 0-5 0 0,2 18 74 0 0,-2-5-44 0 0,-3-15 12 0 0,0 1-2 0 0,2 16-24 0 0,2 11 37 0 0,3 42-44 0 0,-5-57-10 0 0,0 0 0 0 0,1-1 0 0 0,1-1 0 0 0,-2 1 0 0 0,1 1 0 0 0,-1 0 0 0 0,1-1 0 0 0,-2 5 0 0 0,0-19 0 0 0,-3 35 0 0 0,2-31 0 0 0,2 21 0 0 0,-1-21 0 0 0,5 19 0 0 0,-4-18 3 0 0,6 19-19 0 0,-2-13-55 0 0,2-3-108 0 0,-5-7 89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18.48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1966 4495 12207 0 0,'124'-7'1518'0'0,"-85"6"-1351"0"0,0-1 0 0 0,-1-2 0 0 0,69-16 0 0 0,-83 10-1091 0 0,-22 9 848 0 0,-3-3-21 0 0,1 3 106 0 0,0 1-1 0 0,0-1 1 0 0,0 1-1 0 0,0-1 0 0 0,0 1 1 0 0,0-1-1 0 0,0 1 1 0 0,0-1-1 0 0,0 1 0 0 0,0-1 1 0 0,-1 1-1 0 0,1-1 1 0 0,0 1-1 0 0,0-1 0 0 0,0 1 1 0 0,-1-1-1 0 0,1 1 0 0 0,0-1 1 0 0,-1 1-1 0 0,1-1 1 0 0,-7-4 80 0 0,0 0 1 0 0,-1 1-1 0 0,1-1 1 0 0,-1 2-1 0 0,0-1 0 0 0,0 1 1 0 0,0 0-1 0 0,0 1 1 0 0,-1 0-1 0 0,-15-2 1 0 0,-11 0 305 0 0,-47 2 1 0 0,62 3-293 0 0,-135-2 526 0 0,-143 1-50 0 0,246 2-955 0 0,-84 13 0 0 0,125-12 138 0 0,8-2-29 0 0,20 8-2176 0 0,-10-6 2349 0 0,0 0 0 0 0,1 0 0 0 0,-1-1 0 0 0,1 0 0 0 0,-1 0 0 0 0,15 1 0 0 0,68-1-109 0 0,-62-2 140 0 0,140-5-1317 0 0,305-52 2725 0 0,-491 48 310 0 0,18 8-1713 0 0,-14-4 168 0 0,1 0 1 0 0,-1 0-1 0 0,0 1 1 0 0,0 1-1 0 0,-24-2 1 0 0,-77 0-76 0 0,82 5-31 0 0,-159-7 15 0 0,-147 2 258 0 0,256 8-234 0 0,-172 5 118 0 0,1-19-213 0 0,163 1-882 0 0,91 10 834 0 0,-1 0 0 0 0,1 0 0 0 0,-1 0 0 0 0,0 0 0 0 0,1 0 0 0 0,-1 0 0 0 0,1 0 1 0 0,-1 0-1 0 0,1 0 0 0 0,-1 0 0 0 0,1-1 0 0 0,-1 1 0 0 0,1 0 0 0 0,-1 0 0 0 0,1-1 1 0 0,-1 1-1 0 0,0-1 0 0 0,6-4-496 0 0,18-4 479 0 0,-20 8-55 0 0,40-12-22 0 0,1 3 1 0 0,74-7-1 0 0,-65 10 144 0 0,-22 2 48 0 0,430-48-172 0 0,-206 49 497 0 0,-188 4-122 0 0,39 2 691 0 0,-128 2-726 0 0,4 1-124 0 0,-171 17 352 0 0,-108 15-102 0 0,-255 9 628 0 0,501-44-902 0 0,31-1-82 0 0,0 0 0 0 0,0-2 0 0 0,0 0 0 0 0,-38-7 0 0 0,56 7-65 0 0,36-13-1054 0 0,-3 3 798 0 0,0 2 1 0 0,51-9-1 0 0,-46 10 281 0 0,236-43-246 0 0,43-2 540 0 0,-239 46-98 0 0,1 3-1 0 0,87 6 0 0 0,-122 0 61 0 0,-19-1 87 0 0,0 0 0 0 0,0 2 0 0 0,32 7 0 0 0,-52-9-20 0 0,-2 1-10 0 0,5 7-1 0 0,-5-9-203 0 0,-1 0 0 0 0,0 0 0 0 0,0 0-1 0 0,0 0 1 0 0,0 0 0 0 0,0 1 0 0 0,0-1 0 0 0,0 0-1 0 0,0 0 1 0 0,0 0 0 0 0,0 0 0 0 0,0 0 0 0 0,0 0-1 0 0,1 1 1 0 0,-1-1 0 0 0,0 0 0 0 0,0 0-1 0 0,0 0 1 0 0,0 0 0 0 0,0 0 0 0 0,0 1 0 0 0,0-1-1 0 0,0 0 1 0 0,0 0 0 0 0,0 0 0 0 0,-1 0 0 0 0,1 0-1 0 0,0 0 1 0 0,0 1 0 0 0,0-1 0 0 0,0 0-1 0 0,0 0 1 0 0,0 0 0 0 0,0 0 0 0 0,0 0 0 0 0,0 0-1 0 0,0 0 1 0 0,-1 1 0 0 0,-1 3 8 0 0,-2 0 1 0 0,1 0-1 0 0,0 0 0 0 0,-1-1 0 0 0,0 1 1 0 0,0-1-1 0 0,0 0 0 0 0,0 0 0 0 0,0 0 1 0 0,-1 0-1 0 0,1-1 0 0 0,-6 3 0 0 0,-12 3 38 0 0,-31 9-1 0 0,44-14-27 0 0,-208 45 286 0 0,102-26-109 0 0,64-12-99 0 0,-338 59 821 0 0,31-40-759 0 0,333-28-2141 0 0,495-27 745 0 0,-427 22 1090 0 0,140-18 84 0 0,4-1 38 0 0,-82 21 1963 0 0,-108 2-1781 0 0,-22 0-3 0 0,0 0 0 0 0,-48 9 0 0 0,39-4-95 0 0,-234 34 340 0 0,-107-3 402 0 0,229-23-613 0 0,125-11-170 0 0,4 0 16 0 0,-25 0 0 0 0,40-2-125 0 0,6-1-662 0 0,184-25-739 0 0,262-40 296 0 0,47 10 735 0 0,-431 50 531 0 0,93-3 351 0 0,-157 9-137 0 0,-3 0-274 0 0,-1 0-1 0 0,0 0 0 0 0,1 1 0 0 0,-1-1 1 0 0,1 0-1 0 0,-1 1 0 0 0,1 0 1 0 0,-1-1-1 0 0,-1 2 0 0 0,-7 2 18 0 0,-51 11 231 0 0,-91 12-1 0 0,57-13 30 0 0,-134 31 574 0 0,-89 14 203 0 0,316-59-1066 0 0,-463 78 648 0 0,413-64-758 0 0,50-13 5 0 0,18 6-753 0 0,-6-4 710 0 0,0 0-1 0 0,1-1 1 0 0,-1-1-1 0 0,21 2 1 0 0,45-5-333 0 0,-37 0 273 0 0,260-11-389 0 0,258-4-147 0 0,-487 17 700 0 0,318 13 406 0 0,-364-10-228 0 0,-1 2 0 0 0,37 10 0 0 0,-57-14 360 0 0,-6 1-376 0 0,-6 6-59 0 0,-1-1 0 0 0,-1-1-1 0 0,1 0 1 0 0,-1 0 0 0 0,0-1 0 0 0,-1 0-1 0 0,1-1 1 0 0,-14 4 0 0 0,-104 17 221 0 0,111-22-255 0 0,-641 79 2035 0 0,580-75-1797 0 0,-214 12 416 0 0,264-21-1865 0 0,81-1 269 0 0,79-15-1 0 0,-53 6 545 0 0,849-64-739 0 0,-871 76 1346 0 0,63 8 0 0 0,-116-7 291 0 0,-26 3-241 0 0,8 1-209 0 0,-403 34 801 0 0,326-34-646 0 0,-370 3 752 0 0,451-8-972 0 0,6 1-14 0 0,0-2-1 0 0,1 1 0 0 0,-1 0 1 0 0,0-1-1 0 0,1 0 0 0 0,-10-3 1 0 0,12 3-121 0 0,14-6-466 0 0,3 3 358 0 0,0-1 1 0 0,-1 2-1 0 0,2 0 1 0 0,23-2 0 0 0,2 0 18 0 0,248-28-174 0 0,-206 30 533 0 0,1 2 0 0 0,155 21-1 0 0,-201-12 146 0 0,-35-7 78 0 0,-6 2-312 0 0,-4 2-56 0 0,0 0 0 0 0,-1 0-1 0 0,0-1 1 0 0,0 0 0 0 0,0 0-1 0 0,0 0 1 0 0,0-2 0 0 0,-15 5-1 0 0,-77 10-3 0 0,82-15 1 0 0,-427 46 700 0 0,441-48-700 0 0,-53 5-26 0 0,0-2 1 0 0,-72-6-1 0 0,126 3-95 0 0,14-9-766 0 0,7 0 639 0 0,1 1-1 0 0,0 1 1 0 0,0 1 0 0 0,28-6-1 0 0,-28 7 89 0 0,73-15-719 0 0,137-11 0 0 0,-178 26 804 0 0,-1 2-1 0 0,0 2 0 0 0,59 6 1 0 0,-108-5 121 0 0,-1 0 1 0 0,1 0 0 0 0,-1 0-1 0 0,1 0 1 0 0,-1 0 0 0 0,1 0-1 0 0,0 0 1 0 0,-1 0 0 0 0,1 0-1 0 0,-1 0 1 0 0,1 0 0 0 0,-1 1-1 0 0,1-1 1 0 0,-1 0 0 0 0,1 0-1 0 0,-1 1 1 0 0,1-1 0 0 0,-1 0-1 0 0,1 0 1 0 0,-1 1 0 0 0,1-1-1 0 0,-1 1 1 0 0,0-1 0 0 0,1 0-1 0 0,0 1 1 0 0,-2 0-4 0 0,0 0 1 0 0,0 0-1 0 0,0 0 1 0 0,-1 0-1 0 0,1 0 1 0 0,0-1-1 0 0,0 1 1 0 0,0 0-1 0 0,-1-1 1 0 0,-1 1-1 0 0,-12 5-6 0 0,-1-1 0 0 0,-1-1 0 0 0,1 0 1 0 0,-24 1-1 0 0,5 1-13 0 0,-144 19 425 0 0,-257 2 0 0 0,392-26-370 0 0,-42 1 84 0 0,-142-14 1 0 0,178 0-1353 0 0,44 10 867 0 0,4 2 75 0 0,-10-11-244 0 0,10 10 500 0 0,-13-5 192 0 0,7 3-198 0 0,-1 0 0 0 0,1 0 0 0 0,0 1-1 0 0,-16-2 1 0 0,20 4-1 0 0,-11-2-44 0 0,0-1 0 0 0,0-1-1 0 0,0 0 1 0 0,0-1 0 0 0,0 0-1 0 0,1-1 1 0 0,0-1 0 0 0,0 0-1 0 0,1-1 1 0 0,0-1 0 0 0,-14-11-1 0 0,23 16-96 0 0,0 0-1 0 0,1 0 0 0 0,-1 0 0 0 0,1 0 0 0 0,0-1 1 0 0,0 1-1 0 0,1-1 0 0 0,-1 0 0 0 0,1 0 0 0 0,0 0 1 0 0,0 0-1 0 0,1 0 0 0 0,-1 0 0 0 0,1 0 1 0 0,0-1-1 0 0,1 1 0 0 0,-1-10 0 0 0,2-3-478 0 0,1 0 1 0 0,1 0-1 0 0,1 0 0 0 0,6-17 0 0 0,-5 14-79 0 0,7-41 0 0 0,-10 43 148 0 0,0 10 409 0 0,-1-1 0 0 0,-1 0 0 0 0,1 0 0 0 0,-1 0 0 0 0,-1 1 0 0 0,0-1 1 0 0,0 0-1 0 0,-17-29 5828 0 0,15 38-5409 0 0,2 1-205 0 0,0 0 1 0 0,0 0-1 0 0,0 0 1 0 0,0 0-1 0 0,0 0 1 0 0,0 0-1 0 0,0 1 1 0 0,0-1-1 0 0,0 0 1 0 0,0 1-1 0 0,0-1 1 0 0,0 1-1 0 0,0-1 1 0 0,0 1-1 0 0,0-1 1 0 0,-1 2-1 0 0,-3 2-74 0 0,0 1-1 0 0,1 0 0 0 0,-1 0 0 0 0,-6 12 0 0 0,-13 24 684 0 0,23-39-762 0 0,-4 5-1102 0 0,4-6 1222 0 0,0 0 1 0 0,-1 1 0 0 0,1-1-1 0 0,-4 2 1 0 0,0 1 56 0 0,-4 5 118 0 0,0 0 0 0 0,1 1-1 0 0,0 0 1 0 0,1 0 0 0 0,0 1-1 0 0,0 0 1 0 0,-5 13 0 0 0,9-21-185 0 0,-5 20 14 0 0,1 4-44 0 0,-4 45-128 0 0,7-59 128 0 0,-3 14 0 0 0,5-21 0 0 0,1 0 0 0 0,0 0 0 0 0,-1 0 0 0 0,0 0 0 0 0,-5 8 0 0 0,2 1 11 0 0,-1-1 32 0 0,0-3-22 0 0,5-6 22 0 0,-2 4-11 0 0,2-6 186 0 0,3 0-106 0 0,5 10-18 0 0,5-1-76 0 0,-10-10-32 0 0,0 0 1 0 0,0 0-1 0 0,0-1 0 0 0,1 1 0 0 0,-1-1 0 0 0,1 0 0 0 0,-1 0 1 0 0,1 0-1 0 0,-1 0 0 0 0,1 0 0 0 0,-1 0 0 0 0,1-1 0 0 0,0 1 1 0 0,0-1-1 0 0,3 0 0 0 0,41 8-217 0 0,-41-8 199 0 0,21 9-12 0 0,-23-7 348 0 0,7 1 752 0 0,-19 9-737 0 0,4-9-303 0 0,1 1-1 0 0,-1-2 1 0 0,0 1 0 0 0,0 0-1 0 0,0-1 1 0 0,0 0 0 0 0,0 0-1 0 0,-1 0 1 0 0,1 0 0 0 0,-1-1-1 0 0,1 0 1 0 0,-7 1 0 0 0,-12 5 107 0 0,20-7-113 0 0,-11 8 130 0 0,13-7-80 0 0,-4 11 36 0 0,4-10 64 0 0,1 1-93 0 0,0 8-40 0 0,4 11 119 0 0,-3-9-130 0 0,7 1-16 0 0,-6-11 11 0 0,0 0-1 0 0,1 0 0 0 0,-1 0 1 0 0,1-1-1 0 0,0 1 0 0 0,-1-1 1 0 0,1 0-1 0 0,0 0 0 0 0,0 0 1 0 0,1 0-1 0 0,5 2 0 0 0,-1 0 12 0 0,-1-1 0 0 0,1 0-1 0 0,0-1 1 0 0,0 0-1 0 0,0 0 1 0 0,0-1 0 0 0,1 1-1 0 0,-1-2 1 0 0,0 1-1 0 0,1-1 1 0 0,10-2 0 0 0,2 1 8 0 0,195-26 73 0 0,-47 3-212 0 0,-126 20 102 0 0,123-6-50 0 0,-50 9 57 0 0,145 3 0 0 0,-11 0-248 0 0,9 0-16 0 0,-62 7 264 0 0,-109-2 0 0 0,-27-2 0 0 0,-19 0 0 0 0,-14-3 0 0 0,28-1 0 0 0,-43-1 0 0 0,80-2-122 0 0,-73 1 164 0 0,4 1-10 0 0,-13 2-32 0 0,-5-1 0 0 0,0 0 0 0 0,-1 0 0 0 0,1-1 0 0 0,9 0 0 0 0,32 0 64 0 0,-31 0-64 0 0,-1 1 0 0 0,-6 0 0 0 0,12 5 0 0 0,-3-2 2 0 0,-16-3 0 0 0,2 1-5 0 0,30 5-11 0 0,-17-6-50 0 0,47 3-131 0 0,-35-4 109 0 0,-14 0 16 0 0,-1-2 13 0 0,0 1 46 0 0,-1 1 11 0 0,0 0 0 0 0,12 0-10 0 0,-23 0-49 0 0,14-2-112 0 0,-7 0 166 0 0,-6 2 322 0 0,-4-1-309 0 0,1 0 0 0 0,0 0 1 0 0,-1 0-1 0 0,1 0 0 0 0,-1 0 0 0 0,1 0 0 0 0,-1 0 0 0 0,1 0 0 0 0,-1 0 0 0 0,0 0 0 0 0,0 0 0 0 0,1 0 0 0 0,-1 1 1 0 0,0-1-1 0 0,0 0 0 0 0,0 1 0 0 0,0-1 0 0 0,-1 0 0 0 0,-19-11 78 0 0,-7 0 131 0 0,-34-9-1 0 0,36 14-157 0 0,2-2-1 0 0,-33-15 0 0 0,46 17-179 0 0,-1-1 1 0 0,1 1-1 0 0,1-2 0 0 0,-1 0 0 0 0,1 0 0 0 0,1-1 0 0 0,-10-11 1 0 0,18 19-2 0 0,1 0-98 0 0,-1 0 212 0 0,1 0 0 0 0,0 0-1 0 0,0 0 1 0 0,1 0 0 0 0,-1 1-1 0 0,0-1 1 0 0,0 0 0 0 0,1 0-1 0 0,-1 0 1 0 0,1 1 0 0 0,0-1-1 0 0,0 0 1 0 0,-1 0 0 0 0,1 1-1 0 0,0-1 1 0 0,0 1 0 0 0,0-1-1 0 0,1 1 1 0 0,-1-1 0 0 0,0 1-1 0 0,1 0 1 0 0,2-3 0 0 0,2 0-4 0 0,1 0 0 0 0,-1 0 1 0 0,1 1-1 0 0,0 0 0 0 0,0 0 1 0 0,14-3-1 0 0,7-3 76 0 0,-26 8 156 0 0,-2-1-124 0 0,-2-1-71 0 0,1 0 0 0 0,-1 0-1 0 0,0 1 1 0 0,1-1 0 0 0,-1 1 0 0 0,0-1 0 0 0,-1 1 0 0 0,1 0 0 0 0,0 0-1 0 0,0 0 1 0 0,-1 0 0 0 0,0 0 0 0 0,1 1 0 0 0,-1-1 0 0 0,0 1-1 0 0,0-1 1 0 0,1 1 0 0 0,-6-1 0 0 0,-6-3 69 0 0,-1 1-1 0 0,-23-5 1 0 0,20 6-16 0 0,9 2-71 0 0,0 0 0 0 0,0-1 0 0 0,0 0 1 0 0,1 0-1 0 0,-1-1 0 0 0,1 0 0 0 0,0-1 1 0 0,-8-4-1 0 0,10 4-86 0 0,1 1-1 0 0,0-1 1 0 0,0-1-1 0 0,0 1 1 0 0,0 0 0 0 0,-5-8-1 0 0,9 10 56 0 0,-1-1 0 0 0,1 1 0 0 0,-1 0 0 0 0,1-1 0 0 0,0 1-1 0 0,0-1 1 0 0,0 1 0 0 0,0-1 0 0 0,1 0 0 0 0,-1 1-1 0 0,1-1 1 0 0,-1 0 0 0 0,1 0 0 0 0,0 1 0 0 0,0-1 0 0 0,0 0-1 0 0,1-4 1 0 0,1 0 20 0 0,0 0-1 0 0,0 0 0 0 0,1 0 0 0 0,0 1 1 0 0,0-1-1 0 0,0 1 0 0 0,1 0 1 0 0,9-11-1 0 0,2-1-33 0 0,26-22 0 0 0,8-9 4 0 0,-45 45 34 0 0,10-14 0 0 0,-12 14 2 0 0,0 0 0 0 0,-1 1-1 0 0,1-1 1 0 0,-1 0-1 0 0,1 0 1 0 0,-1 0 0 0 0,0 0-1 0 0,0-9 1 0 0,-2 8 82 0 0,0 1 0 0 0,-1-1-1 0 0,0 0 1 0 0,-3-8 0 0 0,0 4 42 0 0,5 8-115 0 0,0 1 0 0 0,-1-1-1 0 0,1 1 1 0 0,0-1 0 0 0,-1 1-1 0 0,1-1 1 0 0,-1 1 0 0 0,1-1-1 0 0,0 1 1 0 0,-1-1 0 0 0,1 1-1 0 0,-1 0 1 0 0,1-1-1 0 0,-1 1 1 0 0,0 0 0 0 0,1-1-1 0 0,-1 1 1 0 0,1 0 0 0 0,-1 0-1 0 0,0 0 1 0 0,1-1 0 0 0,-1 1-1 0 0,1 0 1 0 0,-1 0 0 0 0,0 0-1 0 0,1 0 1 0 0,-1 0 0 0 0,0 0-1 0 0,0 1 1 0 0,-18 3 77 0 0,8 1-80 0 0,0 1-1 0 0,1 0 1 0 0,-1 0-1 0 0,1 1 1 0 0,-9 8 0 0 0,-20 13 10 0 0,35-25-17 0 0,-62 40 236 0 0,-115 54 0 0 0,177-95-194 0 0,-4 3-57 0 0,5-4-107 0 0,51-30-791 0 0,122-69-167 0 0,-157 90 1096 0 0,0 1 0 0 0,-1-2 0 0 0,-1 1 0 0 0,18-17-1 0 0,-28 23 36 0 0,1 0 0 0 0,-1 0-1 0 0,0 0 1 0 0,1 0 0 0 0,-1 0-1 0 0,0 0 1 0 0,0 0 0 0 0,0-1-1 0 0,-1 1 1 0 0,1 0 0 0 0,0-4-1 0 0,-1 4-14 0 0,0 1 0 0 0,-1-1-1 0 0,1 1 1 0 0,-1-1-1 0 0,0 1 1 0 0,0-1 0 0 0,1 1-1 0 0,-1 0 1 0 0,0-1-1 0 0,0 1 1 0 0,0 0 0 0 0,0 0-1 0 0,0 0 1 0 0,-1 0-1 0 0,1 0 1 0 0,-2-1 0 0 0,2 1-12 0 0,-4-3 35 0 0,0 1 0 0 0,-1-1 0 0 0,1 1 0 0 0,-1 0 0 0 0,0 1 0 0 0,0-1 0 0 0,0 1 0 0 0,-1 0 0 0 0,-11-1 0 0 0,-7-1 58 0 0,-31 1-1 0 0,26 1-80 0 0,17 1 0 0 0,-10 0-114 0 0,-1 0 1 0 0,1-2-1 0 0,0-1 0 0 0,-42-13 1 0 0,64 17-11 0 0,1-5-28 0 0,0 0 77 0 0,1 0 0 0 0,0 0 0 0 0,0 1-1 0 0,0-1 1 0 0,1 0 0 0 0,0 1 0 0 0,-1-1 0 0 0,2 1 0 0 0,-1-1 0 0 0,0 1 0 0 0,1 0 0 0 0,0 0 0 0 0,6-7 0 0 0,5-2-111 0 0,-1 0 0 0 0,26-17-1 0 0,-18 13-9 0 0,4-2 53 0 0,1 1 0 0 0,0 1 0 0 0,34-17 0 0 0,14-3 16 0 0,83-58-1 0 0,-145 87 288 0 0,0-1 1 0 0,-1-1-1 0 0,0 1 0 0 0,-1-2 1 0 0,17-22-1 0 0,-25 32-126 0 0,-1 0 17 0 0,0-1 0 0 0,0 1-1 0 0,0-1 1 0 0,-1 1 0 0 0,1-1 0 0 0,0 1-1 0 0,0-1 1 0 0,0-2 0 0 0,0-26 396 0 0,-1 17-414 0 0,0-14-704 0 0,-1 23 221 0 0,0 15 226 0 0,0 2 197 0 0,-1-1 1 0 0,0 0-1 0 0,-1 0 0 0 0,-1 0 0 0 0,0 0 0 0 0,0 0 1 0 0,-1-1-1 0 0,-10 17 0 0 0,-7 8 61 0 0,-32 39 0 0 0,7-12-43 0 0,38-50-53 0 0,4-4-8 0 0,-1-1 1 0 0,-1 1-1 0 0,-10 10 1 0 0,6-9-21 0 0,0-3 39 0 0,2-4 33 0 0,8-3-2 0 0,0 1 1 0 0,1-1-1 0 0,-1 0 1 0 0,0 0-1 0 0,0 0 0 0 0,0 0 1 0 0,1 0-1 0 0,-1 0 1 0 0,0 0-1 0 0,0-1 0 0 0,1 1 1 0 0,-1 0-1 0 0,0 0 1 0 0,0 0-1 0 0,1-1 0 0 0,-1 1 1 0 0,0-1-1 0 0,1 1 1 0 0,-1 0-1 0 0,0-1 0 0 0,1 1 1 0 0,-1-1-1 0 0,1 1 1 0 0,-1-1-1 0 0,0 1 0 0 0,1-2 1 0 0,-12-16 261 0 0,8 10-229 0 0,1 0-1 0 0,0-1 0 0 0,0 1 0 0 0,1-1 1 0 0,0 0-1 0 0,1 0 0 0 0,-1-16 0 0 0,2-2-67 0 0,4-34 0 0 0,1 5-244 0 0,-4 36 119 0 0,6-21-1 0 0,0-11-41 0 0,9-68-168 0 0,-15 113 385 0 0,-1 4-17 0 0,0 0 1 0 0,1 0-1 0 0,-1 0 1 0 0,1 0-1 0 0,0 1 1 0 0,0-1-1 0 0,0 0 1 0 0,0 0-1 0 0,0 1 0 0 0,1-1 1 0 0,2-3-1 0 0,-4 5 60 0 0,3 3-6 0 0,1 4-72 0 0,-1 0 0 0 0,1 0 0 0 0,-1 0 0 0 0,0 1-1 0 0,0-1 1 0 0,-1 1 0 0 0,0-1 0 0 0,0 1 0 0 0,-1 0 0 0 0,0 0 0 0 0,0 0-1 0 0,0 0 1 0 0,-1 0 0 0 0,0-1 0 0 0,0 1 0 0 0,-1 0 0 0 0,0 0-1 0 0,-2 8 1 0 0,-1-1-7 0 0,0 0 0 0 0,0 0 0 0 0,-2-1-1 0 0,0 1 1 0 0,0-1 0 0 0,-1-1 0 0 0,-1 1 0 0 0,-9 11-1 0 0,-3 3 91 0 0,-2-1 0 0 0,0-1-1 0 0,-1 0 1 0 0,-36 27 0 0 0,24-27 2 0 0,-2 0-1 0 0,0-3 1 0 0,-1-1-1 0 0,-1-2 1 0 0,-62 21-1 0 0,92-37-86 0 0,0 0 0 0 0,-1-1 0 0 0,0 0 0 0 0,-14 1 0 0 0,24-3-10 0 0,-1 0 1 0 0,1 0 0 0 0,0 0-1 0 0,-1 0 1 0 0,1 0-1 0 0,-1 0 1 0 0,1 0-1 0 0,-1 0 1 0 0,1 0-1 0 0,0 0 1 0 0,-1 0-1 0 0,1 0 1 0 0,-1-1-1 0 0,1 1 1 0 0,0 0-1 0 0,-1 0 1 0 0,1-1-1 0 0,0 1 1 0 0,-1 0-1 0 0,1 0 1 0 0,0-1-1 0 0,0 1 1 0 0,-1 0-1 0 0,1-1 1 0 0,0 1 0 0 0,0 0-1 0 0,-1-1 1 0 0,1 1-1 0 0,0-1 1 0 0,0 1-1 0 0,0 0 1 0 0,0-1-1 0 0,0 1 1 0 0,-1-1-1 0 0,1 1 1 0 0,0 0-1 0 0,0-1 1 0 0,0 1-1 0 0,0-1 1 0 0,0 1-1 0 0,0 0 1 0 0,0-1-1 0 0,1 1 1 0 0,-1-1-1 0 0,0 1 1 0 0,0-1-1 0 0,0 1 1 0 0,0-1 0 0 0,9-19-72 0 0,-9 20 74 0 0,6-8-81 0 0,-1 0-1 0 0,1 0 1 0 0,0 0-1 0 0,14-12 0 0 0,33-22-355 0 0,58-33-327 0 0,-20 15 2213 0 0,-96 60-1325 0 0,0 1 0 0 0,1 0 0 0 0,-1 1 0 0 0,1-1-1 0 0,-1 1 1 0 0,1 0 0 0 0,0 0 0 0 0,-7 4 0 0 0,2-1 17 0 0,-382 215 671 0 0,369-207-811 0 0,1 1 0 0 0,-35 31 0 0 0,54-43-160 0 0,12 2-886 0 0,-4-3 983 0 0,0 1-1 0 0,1-1 0 0 0,-1 0 1 0 0,0-1-1 0 0,1 1 1 0 0,-1-1-1 0 0,1-1 1 0 0,-1 1-1 0 0,1-1 1 0 0,-1 0-1 0 0,0-1 1 0 0,1 1-1 0 0,6-4 0 0 0,14-5-74 0 0,48-26 0 0 0,-54 25 83 0 0,144-79 39 0 0,-123 64 71 0 0,69-56 0 0 0,-76 50 16 0 0,-1-1 0 0 0,-1-1-1 0 0,-2-2 1 0 0,43-64 0 0 0,-60 76 10 0 0,-2 0 0 0 0,17-50 0 0 0,-5 12-24 0 0,-18 47-29 0 0,-1 0 0 0 0,3-19 0 0 0,-4 16 16 0 0,8-22 0 0 0,6-14 178 0 0,-11 32-252 0 0,1 0 0 0 0,1 0 0 0 0,17-30 0 0 0,-14 26-185 0 0,-8 19 170 0 0,-1 0 0 0 0,1 0 0 0 0,0 0 1 0 0,1 1-1 0 0,9-13 714 0 0,-12 20-649 0 0,0 1 0 0 0,0 0 0 0 0,0-1-1 0 0,-1 1 1 0 0,1 0 0 0 0,-1 0 0 0 0,1 0 0 0 0,-1 0-1 0 0,2 3 1 0 0,-1 1-26 0 0,-1 0-1 0 0,1 0 1 0 0,-1 0-1 0 0,0 0 1 0 0,0 0-1 0 0,-1 1 1 0 0,0-1-1 0 0,0 0 0 0 0,-1 7 1 0 0,0 17-45 0 0,5 30 25 0 0,12 65-1 0 0,6 21 38 0 0,-19-117 0 0 0,-2-1 0 0 0,-1 1 0 0 0,-4 32 0 0 0,2-47 0 0 0,1-6 18 0 0,0-1 1 0 0,-1 0-1 0 0,0 0 0 0 0,0 0 0 0 0,-5 11 0 0 0,-9 20 249 0 0,12-27-181 0 0,0 1-1 0 0,-2 15 0 0 0,0-2 54 0 0,-3 5-246 0 0,-4 14 107 0 0,10-28 0 0 0,1 0 0 0 0,-1 0 0 0 0,2 0 0 0 0,0 1 0 0 0,0-2 11 0 0,1 1 32 0 0,1 1-33 0 0,0-2-10 0 0,1 1 11 0 0,-1 8 42 0 0,0-22-54 0 0,8 20 77 0 0,-6-17-63 0 0,4 19 38 0 0,-5-18-8 0 0,4 7-21 0 0,-1 2 37 0 0,-1 1-4 0 0,0 1-34 0 0,-2-1 22 0 0,-1-4-22 0 0,2-3 33 0 0,0 28-44 0 0,-1-22 33 0 0,0-1-22 0 0,-1 1 32 0 0,0-1 11 0 0,-1-1-10 0 0,1 2-44 0 0,1-1-10 0 0,2-1 0 0 0,-1-1 0 0 0,0-2 12 0 0,-1-7 47 0 0,3 7-4 0 0,-1 0-33 0 0,-2-5 38 0 0,2 7 0 0 0,7 30-48 0 0,-5-18-12 0 0,-1-7 0 0 0,-3-11 0 0 0,10 13 0 0 0,-8-12-44 0 0,0 1 0 0 0,1 0-1 0 0,6 6 1 0 0,-3-5-16 0 0,3 2 49 0 0,0 2 11 0 0,-1 0 0 0 0,0 1 0 0 0,-2-2 0 0 0,-2 0 0 0 0,0 3 0 0 0,2 4-32 0 0,0 23 0 0 0,-4-27 32 0 0,1 2 0 0 0,2 6 6 0 0,-7-22-4 0 0,13 21-154 0 0,-5-11 70 0 0,-7-9 52 0 0,1 0 0 0 0,-1 0 0 0 0,1 0 0 0 0,0 0 1 0 0,-1 0-1 0 0,1-1 0 0 0,0 1 0 0 0,0-1 0 0 0,0 1 1 0 0,1-1-1 0 0,-1 0 0 0 0,0 0 0 0 0,5 1 0 0 0,5 3 18 0 0,3 2 24 0 0,-1 1 36 0 0,0 0-36 0 0,-3-1-32 0 0,4-1-158 0 0,-13-6 104 0 0,1 1-2 0 0,6 3-16 0 0,-4-2 23 0 0,5 3 110 0 0,-8-4 123 0 0,0 1-97 0 0,7 4-43 0 0,-7-5 296 0 0,-2-2-308 0 0,-1 0-1 0 0,1 1 1 0 0,-1-1-1 0 0,1 0 1 0 0,-1 0 0 0 0,1 0-1 0 0,-1 1 1 0 0,1-1-1 0 0,-1 0 1 0 0,0 0 0 0 0,1 1-1 0 0,-1-1 1 0 0,0 1-1 0 0,0-1 1 0 0,-1 0 0 0 0,-13-9 81 0 0,-3-1 37 0 0,-16-7 37 0 0,26 14-158 0 0,0 0 0 0 0,1 0 0 0 0,-1-1 1 0 0,1 0-1 0 0,1 0 0 0 0,-1-1 0 0 0,-11-13 0 0 0,-36-51-301 0 0,42 53 196 0 0,5 7 12 0 0,1-1 0 0 0,-6-14 0 0 0,-10-18-160 0 0,12 24 165 0 0,0 0-1 0 0,1-1 0 0 0,-11-38 0 0 0,-6-14-121 0 0,17 54 154 0 0,4 7-9 0 0,0 0 0 0 0,1-1 0 0 0,-4-14-1 0 0,-1-17-145 0 0,2 0-1 0 0,-2-79 0 0 0,7 91-47 0 0,0 0 0 0 0,-3 0 0 0 0,0 0 0 0 0,-19-58 0 0 0,13 42-612 0 0,11 45 729 0 0,0-25-150 0 0,7-26 435 0 0,-2 22 6 0 0,-1 10-94 0 0,-1 11-42 0 0,-1 0 0 0 0,0-18 0 0 0,0-7 149 0 0,-3 24-57 0 0,2-1 0 0 0,0 1 1 0 0,0 0-1 0 0,1 0 0 0 0,3-13 0 0 0,6-18 68 0 0,42-113-380 0 0,-15 50 337 0 0,-14 38-13 0 0,-12 36-147 0 0,-1 0 1 0 0,-2 0-1 0 0,8-41 0 0 0,-17 67-3 0 0,0 0 0 0 0,0 0 0 0 0,0 1 0 0 0,0-1 1 0 0,-1 0-1 0 0,-1-5 0 0 0,1 8 161 0 0,-1 2-66 0 0,-1 0-49 0 0,0 1 0 0 0,0 0 0 0 0,0 0 0 0 0,1 0 0 0 0,-1 0 0 0 0,0 0 1 0 0,0 0-1 0 0,1 1 0 0 0,-1-1 0 0 0,1 1 0 0 0,-1-1 0 0 0,1 1 0 0 0,0 0 0 0 0,0 0 0 0 0,0 1 0 0 0,-2 1 0 0 0,-7 9 78 0 0,-15 23 0 0 0,20-28-74 0 0,-57 83 208 0 0,-92 139 323 0 0,-32 102-379 0 0,139-234-42 0 0,-51 156-1 0 0,87-220-63 0 0,-19 70 268 0 0,28-90-315 0 0,0 0 0 0 0,1 0 1 0 0,1 0-1 0 0,0 1 0 0 0,2 20 0 0 0,-1-31-100 0 0,1 0 1 0 0,-1 1-1 0 0,1-1 1 0 0,0 0-1 0 0,1 0 1 0 0,-1 0-1 0 0,1 0 1 0 0,0 0-1 0 0,0-1 1 0 0,0 1-1 0 0,0 0 1 0 0,0-1-1 0 0,1 0 1 0 0,0 1-1 0 0,0-1 1 0 0,0 0-1 0 0,6 5 1 0 0,-2-4-160 0 0,0 0 0 0 0,0 0 0 0 0,0-1 1 0 0,1 1-1 0 0,-1-2 0 0 0,1 1 0 0 0,0-1 0 0 0,11 2 1 0 0,35 5-548 0 0,57 12 808 0 0,-108-20 459 0 0,-1 0-296 0 0,7 7 609 0 0,-10-6-355 0 0,0 3-386 0 0,0-1 0 0 0,0 0 1 0 0,-1 0-1 0 0,0 0 0 0 0,0 0 0 0 0,0 0 1 0 0,0 0-1 0 0,-1 0 0 0 0,1-1 0 0 0,-1 1 1 0 0,0-1-1 0 0,0 0 0 0 0,0 0 0 0 0,0 0 1 0 0,-8 5-1 0 0,-7 4 387 0 0,-38 20 0 0 0,44-26-414 0 0,-4 3-18 0 0,-12 6 83 0 0,-27 18-1 0 0,54-31-63 0 0,3-2-498 0 0,-2 1 458 0 0,0-1 0 0 0,0 0 0 0 0,0 0 0 0 0,0 0 0 0 0,1 0 0 0 0,-1 0 0 0 0,0 1 1 0 0,0-1-1 0 0,0 0 0 0 0,0 0 0 0 0,0 0 0 0 0,0 0 0 0 0,0 1 0 0 0,0-1 0 0 0,0 0 0 0 0,0 0 1 0 0,0 0-1 0 0,1 0 0 0 0,-1 1 0 0 0,0-1 0 0 0,0 1-8 0 0,0-1 1 0 0,0 1-1 0 0,0-1 1 0 0,0 1-1 0 0,1-1 1 0 0,-1 1-1 0 0,0-1 1 0 0,0 1-1 0 0,1-1 1 0 0,-1 1-1 0 0,0-1 1 0 0,1 0-1 0 0,-1 1 1 0 0,1-1-1 0 0,-1 1 1 0 0,0-1-1 0 0,1 0 1 0 0,-1 1-1 0 0,1-1 1 0 0,-1 0-1 0 0,2 1 1 0 0,7 2-85 0 0,0-1 0 0 0,1 1 0 0 0,-1-2 1 0 0,1 1-1 0 0,-1-1 0 0 0,16-1 0 0 0,-7 0-25 0 0,-1-1 0 0 0,0-1 0 0 0,17-5 0 0 0,-21 4 7 0 0,-11 2 116 0 0,-6-11 370 0 0,2 10-334 0 0,1 1-1 0 0,-1-1 0 0 0,1 0 1 0 0,-1 0-1 0 0,0 1 0 0 0,0-1 1 0 0,0 1-1 0 0,0-1 0 0 0,0 1 1 0 0,0 0-1 0 0,0 0 0 0 0,0 0 1 0 0,-5-1-1 0 0,-32-7 290 0 0,34 8-281 0 0,-234-26 404 0 0,-3 17-369 0 0,144 7-64 0 0,49 1 5 0 0,-425-31-190 0 0,248-11-1073 0 0,190 34 682 0 0,0-2 0 0 0,0-1 0 0 0,2-1 1 0 0,-37-22-1 0 0,64 32 417 0 0,0 0 0 0 0,0-1 0 0 0,1 0 0 0 0,0 0 0 0 0,0-1 0 0 0,0 1 0 0 0,1-1 0 0 0,-1-1-1 0 0,1 1 1 0 0,-5-11 0 0 0,8 14 150 0 0,0-1 1 0 0,0 1-1 0 0,1-1 0 0 0,0 0 0 0 0,0 1 0 0 0,0-1 0 0 0,0 0 0 0 0,1 0 0 0 0,-1 0 0 0 0,1 0 1 0 0,0 1-1 0 0,0-1 0 0 0,0 0 0 0 0,1 0 0 0 0,-1 0 0 0 0,1 0 0 0 0,0 0 0 0 0,0 1 0 0 0,1-1 1 0 0,-1 0-1 0 0,1 1 0 0 0,-1-1 0 0 0,4-4 0 0 0,2-2 53 0 0,1-1-1 0 0,0 1 1 0 0,0 0-1 0 0,1 1 1 0 0,0 0-1 0 0,1 0 1 0 0,0 1-1 0 0,1 0 1 0 0,-1 1 0 0 0,1 0-1 0 0,18-7 1 0 0,-9 2 1143 0 0,-29 18-786 0 0,-24 15 116 0 0,24-16-2 0 0,30 8-4791 0 0,-17-13 4163 0 0,1 0 0 0 0,-1-1 0 0 0,1 1 0 0 0,7-3 1 0 0,38-15-915 0 0,-16 5 295 0 0,-32 12 713 0 0,33-12-236 0 0,-35 13 287 0 0,1-1 0 0 0,0 1 0 0 0,-1 0 0 0 0,1-1 0 0 0,0 1 0 0 0,-1 0 0 0 0,1-1 0 0 0,0 1 0 0 0,0 0 0 0 0,-1 0 0 0 0,1 0 0 0 0,9 0 2035 0 0,-10 0-2033 0 0,1 0 0 0 0,-1 0-1 0 0,0 0 1 0 0,1 0 0 0 0,-1 0 0 0 0,0 0 0 0 0,1 1-1 0 0,-1-1 1 0 0,0 0 0 0 0,0 0 0 0 0,1 0-1 0 0,-1 0 1 0 0,0 1 0 0 0,1-1 0 0 0,-1 0 0 0 0,0 0-1 0 0,0 0 1 0 0,1 1 0 0 0,-1-1 0 0 0,0 0-1 0 0,0 0 1 0 0,1 1 0 0 0,-1-1 0 0 0,0 1 0 0 0,0-1 2 0 0,0 0 1 0 0,1 1 0 0 0,-1-1-1 0 0,0 0 1 0 0,0 0 0 0 0,0 1-1 0 0,1-1 1 0 0,-1 0 0 0 0,0 0 0 0 0,0 1-1 0 0,1-1 1 0 0,-1 0 0 0 0,0 0-1 0 0,1 0 1 0 0,-1 1 0 0 0,0-1-1 0 0,1 0 1 0 0,-1 0 0 0 0,0 0 0 0 0,1 0-1 0 0,-1 0 1 0 0,0 0 0 0 0,1 0-1 0 0,-1 0 1 0 0,1 3 326 0 0,-1 0-322 0 0,1-1 1 0 0,-1 1-1 0 0,0 0 0 0 0,0 0 1 0 0,0-1-1 0 0,0 1 0 0 0,0 0 1 0 0,-1 0-1 0 0,1-1 0 0 0,-1 1 1 0 0,0 0-1 0 0,0-1 0 0 0,0 1 1 0 0,-1 2-1 0 0,-1 1-9 0 0,-1-1 1 0 0,1-1-1 0 0,-1 1 0 0 0,1-1 0 0 0,-1 1 1 0 0,-7 4-1 0 0,-6 5 88 0 0,0-2 0 0 0,-34 19-1 0 0,42-26-21 0 0,6-4-97 0 0,-3 4 73 0 0,-1-1 0 0 0,-1-1-1 0 0,1 1 1 0 0,0-1 0 0 0,-1 0-1 0 0,0-1 1 0 0,0 0-1 0 0,1 0 1 0 0,-1-1 0 0 0,0 1-1 0 0,-1-2 1 0 0,1 1-1 0 0,-8-2 1 0 0,6 0-63 0 0,0-1-1 0 0,0 0 1 0 0,1-1-1 0 0,-1 0 1 0 0,-15-8 0 0 0,-23-6 95 0 0,-56-15 137 0 0,64 20-192 0 0,34 10-64 0 0,-20-9 0 0 0,23 10-22 0 0,-10-9-33 0 0,13 9 57 0 0,0 0 0 0 0,0 1 0 0 0,-1-1 0 0 0,1 1-1 0 0,0-1 1 0 0,0 0 0 0 0,0 1 0 0 0,-1-1 0 0 0,1 0 0 0 0,0 1 0 0 0,0-1 0 0 0,0 0 0 0 0,0 1-1 0 0,0-1 1 0 0,0 0 0 0 0,1 1 0 0 0,-1-1 0 0 0,0-1 0 0 0,0 0-87 0 0,1 0-86 0 0,2-9 223 0 0,0 1 0 0 0,1 0 0 0 0,0 1-1 0 0,7-11 1 0 0,-1 0 82 0 0,-5 10-117 0 0,0 0-1 0 0,7-10 1 0 0,8-15-3 0 0,-7 10-38 0 0,0 0 0 0 0,2 1 0 0 0,30-40 0 0 0,-34 52 24 0 0,1 3 11 0 0,-2 2 48 0 0,-8 6 110 0 0,0 2-96 0 0,9 8-13 0 0,-9-6-67 0 0,0 0-1 0 0,0 0 0 0 0,0 1 1 0 0,0-1-1 0 0,-1 0 1 0 0,0 1-1 0 0,0-1 0 0 0,0 1 1 0 0,0-1-1 0 0,0 1 0 0 0,-1-1 1 0 0,1 1-1 0 0,-1 0 0 0 0,0-1 1 0 0,0 1-1 0 0,0-1 1 0 0,-1 1-1 0 0,1 0 0 0 0,-2 3 1 0 0,-2 9-64 0 0,0 0 1 0 0,-12 27-1 0 0,10-32 96 0 0,0 0 1 0 0,0 0-1 0 0,-1-1 0 0 0,0 0 0 0 0,-1-1 0 0 0,0 1 1 0 0,-15 12-1 0 0,12-12 64 0 0,10-9-69 0 0,0 0 1 0 0,0-1-1 0 0,0 1 0 0 0,0 0 0 0 0,-1-1 1 0 0,1 1-1 0 0,0-1 0 0 0,0 0 1 0 0,-1 1-1 0 0,1-1 0 0 0,0 0 0 0 0,0 0 1 0 0,-1 1-1 0 0,1-1 0 0 0,0 0 1 0 0,-1-1-1 0 0,1 1 0 0 0,0 0 0 0 0,-3-1 1 0 0,-19-6 290 0 0,20 5-261 0 0,0 0-1 0 0,0-1 1 0 0,1 1-1 0 0,-1 0 0 0 0,1-1 1 0 0,-1 1-1 0 0,1-1 1 0 0,0 0-1 0 0,0 0 1 0 0,0 0-1 0 0,0 0 0 0 0,1 0 1 0 0,-1 0-1 0 0,-1-6 1 0 0,-1-5 71 0 0,0 0-1 0 0,-2-16 1 0 0,-12-95 355 0 0,-1-152 0 0 0,17 141-399 0 0,5 0 0 0 0,26-162-1 0 0,1 119-52 0 0,61-199 0 0 0,-83 350 7 0 0,91-358 1963 0 0,-92 347-2952 0 0,2-58 0 0 0,-8 88 980 0 0,-1 0 0 0 0,-1 1 0 0 0,1-1 0 0 0,-1 1 0 0 0,-1-1 0 0 0,0 1 0 0 0,-4-12 1 0 0,5 16-14 0 0,0 1 1 0 0,-1 0 0 0 0,1 0 0 0 0,-1 0-1 0 0,0 0 1 0 0,0 0 0 0 0,0 0 0 0 0,0 1-1 0 0,-1-1 1 0 0,1 1 0 0 0,-1-1 0 0 0,0 1-1 0 0,1 0 1 0 0,-1 0 0 0 0,0 0 0 0 0,0 0-1 0 0,0 1 1 0 0,-1-1 0 0 0,1 1-1 0 0,-6-2 1 0 0,8 3-10 0 0,-10-3-25 0 0,-1 1 0 0 0,1 0-1 0 0,-21 0 1 0 0,26 1-33 0 0,1 0 0 0 0,-1 0 0 0 0,1-1-1 0 0,-7-2 1 0 0,10 4 54 0 0,1-1 1 0 0,-1 1-1 0 0,0-1 0 0 0,1 1 0 0 0,-1-1 0 0 0,1 0 0 0 0,0 1 0 0 0,-1-1 1 0 0,1 0-1 0 0,0 0 0 0 0,-1 0 0 0 0,1 0 0 0 0,0 0 0 0 0,0-1 1 0 0,0 1-1 0 0,0 0 0 0 0,0-1 0 0 0,0 1 0 0 0,-1-2 0 0 0,0-2-9 0 0,-8-13 49 0 0,2 0 1 0 0,0 0-1 0 0,2-1 1 0 0,0 0 0 0 0,-5-25-1 0 0,7 27-2 0 0,-82-275 99 0 0,54 194-133 0 0,16 48 0 0 0,-1 0 0 0 0,-32-62 0 0 0,34 83 0 0 0,12 21 0 0 0,-1 0 0 0 0,0 0 0 0 0,0 0 0 0 0,-1 0 0 0 0,0 1 0 0 0,-12-14 0 0 0,2 10-42 0 0,13 10 0 0 0,1 0-26 0 0,-12 7-60 0 0,10-3 102 0 0,0-1 0 0 0,0 1 1 0 0,0 0-1 0 0,0 0 0 0 0,0 0 0 0 0,1 1 0 0 0,0-1 0 0 0,-1 0 0 0 0,1 1 0 0 0,0-1 0 0 0,1 1 1 0 0,-1 0-1 0 0,-1 5 0 0 0,-2 9-95 0 0,-5 30-1 0 0,8-35 106 0 0,-8 57-56 0 0,3 1 0 0 0,3 0 0 0 0,3 1 0 0 0,11 89 0 0 0,15 5 59 0 0,-2-18 15 0 0,-19-118-2 0 0,0-8 0 0 0,0 23 0 0 0,-3-30 0 0 0,0-3 11 0 0,-1-12-9 0 0,-1 1 1 0 0,1-1-1 0 0,0 1 1 0 0,0-1-1 0 0,0 1 0 0 0,-1-1 1 0 0,1 1-1 0 0,0-1 0 0 0,-1 1 1 0 0,1-1-1 0 0,-1 0 1 0 0,1 1-1 0 0,0-1 0 0 0,-1 0 1 0 0,1 1-1 0 0,-1-1 1 0 0,1 0-1 0 0,-1 1 0 0 0,1-1 1 0 0,-1 0-1 0 0,1 0 1 0 0,-1 0-1 0 0,0 1 0 0 0,0-1 5 0 0,-14 6 48 0 0,12-7-54 0 0,1 0 8 0 0,0 1-2 0 0,0 0-1 0 0,-1-1 0 0 0,1 1 0 0 0,0-1 1 0 0,0 0-1 0 0,-1 0 0 0 0,1 0 1 0 0,0 0-1 0 0,0 0 0 0 0,0 0 0 0 0,0 0 1 0 0,0-1-1 0 0,1 1 0 0 0,-1-1 1 0 0,0 1-1 0 0,-1-3 0 0 0,-1 0-1 0 0,0-1-1 0 0,1 1 1 0 0,-1-1 0 0 0,1 0-1 0 0,-3-6 1 0 0,3 3 9 0 0,0-1-1 0 0,1 0 1 0 0,0 0 0 0 0,0 0 0 0 0,0 0 0 0 0,1 0-1 0 0,1 0 1 0 0,0 0 0 0 0,1-18 0 0 0,4-7 34 0 0,11-43 1 0 0,-12 58-63 0 0,42-132 14 0 0,-6 26 0 0 0,29-186-241 0 0,-61 266 153 0 0,-1 10-37 0 0,-1 0 0 0 0,0-48 0 0 0,-6 45 49 0 0,7-50 0 0 0,-5 75-5 0 0,1 0 0 0 0,0 0 0 0 0,0 1 0 0 0,1-1 0 0 0,1 1-1 0 0,0 0 1 0 0,11-18 0 0 0,-12 24 13 0 0,1 1 0 0 0,-1-1 0 0 0,1 1 0 0 0,1 0 0 0 0,-1 1 0 0 0,1-1 0 0 0,0 1 0 0 0,0 0 0 0 0,0 0 0 0 0,0 1 0 0 0,12-5 0 0 0,-3 3-79 0 0,-1 0 0 0 0,1 1 0 0 0,0 1 0 0 0,23-3 0 0 0,-4 1 221 0 0,54-16-1 0 0,-75 17-30 0 0,-3-1-22 0 0,-6 2 22 0 0,2-3-7 0 0,-6 5-24 0 0,1 1 0 0 0,-1 0 1 0 0,0-1-1 0 0,0 1 0 0 0,1-1 0 0 0,-1 1 1 0 0,0-1-1 0 0,0 0 0 0 0,0 1 1 0 0,0-1-1 0 0,0 1 0 0 0,1-1 1 0 0,-1 1-1 0 0,0-1 0 0 0,0 1 1 0 0,0-1-1 0 0,-1 1 0 0 0,1-1 0 0 0,0 1 1 0 0,0-1-1 0 0,0 0 0 0 0,0 1 1 0 0,0-1-1 0 0,-1 1 0 0 0,1-1 1 0 0,0 1-1 0 0,0-1 0 0 0,-1 1 1 0 0,1 0-1 0 0,0-1 0 0 0,-1 1 0 0 0,1-1 1 0 0,-1 1-1 0 0,0-1 0 0 0,-13-12 180 0 0,6 8-124 0 0,1 1-1 0 0,-1 0 1 0 0,0 0 0 0 0,-1 0-1 0 0,1 1 1 0 0,-11-2-1 0 0,-54-9 237 0 0,48 10-209 0 0,15 2-69 0 0,1 0-1 0 0,0-1 1 0 0,0 0 0 0 0,-12-5-1 0 0,19 7-29 0 0,-1-1-1 0 0,1 1 0 0 0,-1 0 1 0 0,1-1-1 0 0,0 1 0 0 0,0-1 0 0 0,0 0 1 0 0,0 0-1 0 0,0 0 0 0 0,0 0 1 0 0,0 0-1 0 0,0 0 0 0 0,1 0 1 0 0,-2-4-1 0 0,2 4-5 0 0,1 1 0 0 0,-1-1-1 0 0,1 0 1 0 0,-1 0 0 0 0,1 0 0 0 0,0 0 0 0 0,0 0 0 0 0,0 1-1 0 0,0-1 1 0 0,0 0 0 0 0,0 0 0 0 0,1 0 0 0 0,-1 0 0 0 0,1 0-1 0 0,0-3 1 0 0,4-3-34 0 0,-1 1-1 0 0,1-1 0 0 0,0 1 1 0 0,0 0-1 0 0,1 0 1 0 0,10-9-1 0 0,-5 4 22 0 0,0 0 22 0 0,54-57-8 0 0,117-104-45 0 0,-172 163 398 0 0,-22 18-200 0 0,-64 56-144 0 0,16-12 0 0 0,27-26 0 0 0,-62 45 0 0 0,78-60 0 0 0,-1 0 0 0 0,0-2 0 0 0,-35 14 0 0 0,33-16 7 0 0,-33 7 0 0 0,45-13 8 0 0,0 0-1 0 0,0 0 1 0 0,-1-1 0 0 0,1 0-1 0 0,0 0 1 0 0,0-1-1 0 0,-10-2 1 0 0,10 1-25 0 0,1 1 1 0 0,-1-2-1 0 0,0 1 0 0 0,1-1 1 0 0,-14-8-1 0 0,16 8-71 0 0,1-1 0 0 0,-1 1 0 0 0,1-1 0 0 0,-1-1 0 0 0,1 1 0 0 0,1 0 0 0 0,-1-1 0 0 0,-5-9 0 0 0,-3-9-271 0 0,8 13 190 0 0,-1 1 0 0 0,-1-1-1 0 0,-9-12 1 0 0,10 15 137 0 0,2 3 14 0 0,0-1 0 0 0,0 1 1 0 0,1-1-1 0 0,-4-8 0 0 0,-3-6 27 0 0,6 17 33 0 0,1 1 14 0 0,0-1 185 0 0,-6 1-79 0 0,7 1-157 0 0,0 0 1 0 0,-1 0-1 0 0,1-1 1 0 0,0 1-1 0 0,0 0 1 0 0,0 0-1 0 0,0 0 1 0 0,0 0-1 0 0,0 1 0 0 0,-1-1 1 0 0,1 0-1 0 0,0 0 1 0 0,0 1-1 0 0,0-1 1 0 0,-1 1-1 0 0,-4 2-20 0 0,1 1 0 0 0,0 0 0 0 0,0 0 0 0 0,0 0 0 0 0,0 0 0 0 0,1 1 0 0 0,-1 0 0 0 0,1 0 0 0 0,1 0 0 0 0,-1 0 0 0 0,1 1 0 0 0,0-1 0 0 0,-4 8 0 0 0,3-3-11 0 0,1 0 0 0 0,-1 0 0 0 0,1 0 0 0 0,1 0 0 0 0,0 0 0 0 0,1 0 0 0 0,-1 16 0 0 0,3-14 7 0 0,1 0-1 0 0,0 0 1 0 0,1 0 0 0 0,0-1-1 0 0,1 0 1 0 0,0 1-1 0 0,1-1 1 0 0,0-1 0 0 0,13 20-1 0 0,-9-16-60 0 0,0-1 0 0 0,1-1 0 0 0,1 0 0 0 0,0 0 0 0 0,1-1 0 0 0,0-1 0 0 0,0 0 0 0 0,1 0-1 0 0,1-1 1 0 0,18 9 0 0 0,-24-15-19 0 0,-1-1 1 0 0,1 0-1 0 0,0 0 0 0 0,0-1 0 0 0,0 0 0 0 0,0 0 0 0 0,0 0 0 0 0,0-1 0 0 0,-1-1 0 0 0,1 1 0 0 0,0-1 1 0 0,12-4-1 0 0,-18 5 81 0 0,-1-1 1 0 0,1 1 0 0 0,-1-1 0 0 0,0 0-1 0 0,1 0 1 0 0,-1 1 0 0 0,0-1 0 0 0,1 0-1 0 0,-1 0 1 0 0,0 0 0 0 0,0-1 0 0 0,0 1-1 0 0,0 0 1 0 0,0 0 0 0 0,2-3 0 0 0,8-22-22 0 0,-7 16 42 0 0,-1 3 18 0 0,-1-1-1 0 0,0 0 0 0 0,0 1 0 0 0,-1-1 1 0 0,0 0-1 0 0,0 0 0 0 0,-1 0 0 0 0,0 0 1 0 0,-1 0-1 0 0,1 1 0 0 0,-4-14 0 0 0,1 6-112 0 0,-1 1 0 0 0,-1 0 0 0 0,0 0 0 0 0,-1 0 0 0 0,-9-16-1 0 0,10 22-15 0 0,0 1-1 0 0,-1-1 0 0 0,0 1 1 0 0,0 1-1 0 0,0-1 1 0 0,-1 1-1 0 0,-9-7 0 0 0,11 9 151 0 0,-1 0-1 0 0,0 0 0 0 0,-1 1 1 0 0,1 0-1 0 0,-1 0 0 0 0,1 0 1 0 0,-1 1-1 0 0,0 0 1 0 0,-12-2-1 0 0,15 3-7 0 0,0 1 1 0 0,0 0-1 0 0,0 0 0 0 0,0 0 0 0 0,-1 0 1 0 0,1 1-1 0 0,0 0 0 0 0,1 0 0 0 0,-1 0 1 0 0,0 0-1 0 0,0 1 0 0 0,0-1 0 0 0,1 1 1 0 0,-1 0-1 0 0,-5 4 0 0 0,5-3-6 0 0,-1 1 1 0 0,1 1-1 0 0,0-1 1 0 0,0 0-1 0 0,0 1 0 0 0,1 0 1 0 0,0 0-1 0 0,0 0 0 0 0,-5 10 1 0 0,4-3-20 0 0,0-1 0 0 0,0 1 0 0 0,1 1 0 0 0,1-1 0 0 0,0 0 0 0 0,0 1-1 0 0,2-1 1 0 0,-1 1 0 0 0,3 19 0 0 0,2-12-73 0 0,1 1 0 0 0,0-1 0 0 0,2 0-1 0 0,0 0 1 0 0,1-1 0 0 0,1 0 0 0 0,1-1-1 0 0,1 0 1 0 0,1 0 0 0 0,0-1 0 0 0,1-1 0 0 0,26 27-1 0 0,65 41-32 0 0,-43-39-28 0 0,-27-12 38 0 0,-24-24 94 0 0,-9-7 180 0 0,-1-2-191 0 0,0 0-1 0 0,0 1 0 0 0,0-1 1 0 0,-1 0-1 0 0,1 1 1 0 0,0-1-1 0 0,0 0 0 0 0,0 1 1 0 0,0-1-1 0 0,0 1 0 0 0,0-1 1 0 0,0 0-1 0 0,0 1 0 0 0,0-1 1 0 0,0 0-1 0 0,0 1 1 0 0,0-1-1 0 0,0 0 0 0 0,0 1 1 0 0,0-1-1 0 0,0 0 0 0 0,0 1 1 0 0,1-1-1 0 0,-1 0 1 0 0,0 1-1 0 0,0-1 0 0 0,0 0 1 0 0,0 1-1 0 0,1-1 0 0 0,-1 0 1 0 0,0 0-1 0 0,0 1 0 0 0,1-1 1 0 0,-1 0-1 0 0,0 0 1 0 0,1 1-1 0 0,-1-1 0 0 0,0 0 1 0 0,1 0-1 0 0,-1 0 0 0 0,15 3-56 0 0,1-4 9 0 0,1 0 1 0 0,-1-2-1 0 0,1 0 1 0 0,-1 0-1 0 0,0-2 1 0 0,18-7-1 0 0,12-5 16 0 0,-22 6 2 0 0,1 2-1 0 0,1 1 1 0 0,48-8-1 0 0,-62 15 39 0 0,-9 1 58 0 0,-2 3 75 0 0,-1-2-120 0 0,0 0 0 0 0,1 1 0 0 0,-1-1-1 0 0,0 1 1 0 0,0-1 0 0 0,1 1-1 0 0,-1-1 1 0 0,0 1 0 0 0,-1-1 0 0 0,1 1-1 0 0,0-1 1 0 0,0 0 0 0 0,-1 1 0 0 0,1-1-1 0 0,0 1 1 0 0,-1-1 0 0 0,0 0 0 0 0,1 1-1 0 0,-2 1 1 0 0,-3 4 26 0 0,0 1 0 0 0,-1-1 0 0 0,0 0 0 0 0,0 0 0 0 0,-1-1 0 0 0,1 1 0 0 0,-16 9 0 0 0,-4 0 3 0 0,-29 15 0 0 0,35-21-36 0 0,-14 7 114 0 0,-63 21 1 0 0,-39 2 310 0 0,81-25-218 0 0,26-9-63 0 0,26-6-121 0 0,6-1-520 0 0,184-74-1831 0 0,-81 35 1270 0 0,-78 27 676 0 0,-26 11 580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29.50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3045 76 2759 0 0,'0'0'126'0'0,"3"0"-5"0"0,8-3 784 0 0,0 1 1 0 0,0-2-1 0 0,18-7 0 0 0,-19 7 90 0 0,-5 2-875 0 0,-2 1-66 0 0,-1 0 0 0 0,1-1 0 0 0,0 0 0 0 0,-1 1 0 0 0,1-1 1 0 0,-1 0-1 0 0,1 0 0 0 0,2-3 0 0 0,-2 3-18 0 0,0 0 0 0 0,1 0 1 0 0,-1 0-1 0 0,1 0 0 0 0,0 0 1 0 0,0 1-1 0 0,0-1 0 0 0,0 1 1 0 0,4 0-1 0 0,41-5 476 0 0,-10 2-66 0 0,-16 2-172 0 0,-1 0-1 0 0,1 2 1 0 0,28 2-1 0 0,-46-1-222 0 0,34 4 274 0 0,-22-1-135 0 0,33 1-1 0 0,-35-3-189 0 0,-2 1-18 0 0,-11-3-73 0 0,-14 4-661 0 0,4-1 742 0 0,0-1 1 0 0,-1-1-1 0 0,1 1 1 0 0,0-1-1 0 0,0-1 1 0 0,-13 1-1 0 0,-10-2 38 0 0,-45 6-1 0 0,44-2-18 0 0,20-1-9 0 0,0 1 0 0 0,-1 2 0 0 0,2 0-28 0 0,9-4-108 0 0,7 4-309 0 0,-2-2 415 0 0,1 0 0 0 0,0 0 1 0 0,-1 0-1 0 0,1-1 0 0 0,0 0 0 0 0,0 1 1 0 0,0-2-1 0 0,1 1 0 0 0,-1 0 1 0 0,0-1-1 0 0,1 0 0 0 0,8 2 0 0 0,8 0-12 0 0,39-1-1 0 0,-27-1-30 0 0,-18 0 22 0 0,-4-1 0 0 0,-1 1-1 0 0,0 0 0 0 0,0 1 0 0 0,11 3 0 0 0,10-1 52 0 0,-15-2 0 0 0,-1 0 11 0 0,1 2 32 0 0,-4-1-43 0 0,22 3-242 0 0,-22-4 1285 0 0,-26-4-779 0 0,4 1-216 0 0,0 0 0 0 0,0 1 0 0 0,0 0 0 0 0,-11 2 1 0 0,16-2-49 0 0,-37 2-16 0 0,17 1-433 0 0,26 0 314 0 0,0-1 102 0 0,1 0 0 0 0,-1 1-1 0 0,1-1 1 0 0,0 0 0 0 0,0 0-1 0 0,0 0 1 0 0,0-1 0 0 0,0 1-1 0 0,0 0 1 0 0,0-1 0 0 0,0 1-1 0 0,4 1 1 0 0,1 0-24 0 0,-1 0 0 0 0,1-1 1 0 0,0 0-1 0 0,10 2 0 0 0,5-1-44 0 0,0-1 0 0 0,24-1 0 0 0,26 2-23 0 0,-67-4 125 0 0,21 7 790 0 0,-25-5-737 0 0,7 6-44 0 0,5 0-10 0 0,-2-2 16 0 0,-6-3 59 0 0,7 4-16 0 0,3 2-49 0 0,-3-1-10 0 0,15 11 32 0 0,-21-13 38 0 0,-8-3 370 0 0,-14-2 483 0 0,0 1-1280 0 0,13-1 332 0 0,1 0 0 0 0,-1 0-1 0 0,0 0 1 0 0,1 0 0 0 0,-1 0 0 0 0,0 0-1 0 0,-2-1 1 0 0,-8-2-15 0 0,0 1 1 0 0,-16 0-1 0 0,-13-3 29 0 0,-1-4 22 0 0,17 5 42 0 0,-51-12 11 0 0,59 10-64 0 0,-1 3 0 0 0,-9-1 0 0 0,-53-3-64 0 0,55 5 64 0 0,-14 2 0 0 0,0 2 11 0 0,13-2 42 0 0,-13 0 11 0 0,12 0-64 0 0,-1-3 0 0 0,-36 1 0 0 0,36 2 0 0 0,12 1 0 0 0,-1-1 0 0 0,-25-3 0 0 0,15 1 0 0 0,-17-3 0 0 0,-35-3 0 0 0,2-1-74 0 0,23 0-33 0 0,27 5 96 0 0,1-1 79 0 0,2 3 16 0 0,-1 0-172 0 0,-1 2 88 0 0,1 1 0 0 0,-14 2 0 0 0,13-1 0 0 0,-1 1 0 0 0,-26 3 64 0 0,14-1 15 0 0,-13-3 186 0 0,-128 6 911 0 0,134-3-1000 0 0,24-2-138 0 0,-40 1 0 0 0,59-4-128 0 0,-7 2 22 0 0,-2 0 54 0 0,3-1 4 0 0,8 0-50 0 0,4-2-370 0 0,285-28-694 0 0,-155 6 1014 0 0,2-1 404 0 0,-96 20-160 0 0,-14 1-55 0 0,0 1 0 0 0,1 1 1 0 0,24 2-1 0 0,-37 1-51 0 0,-10-2-12 0 0,-7 0 86 0 0,-1 1 0 0 0,1 0-1 0 0,-10 2 1 0 0,-9 2 58 0 0,-18 0 73 0 0,-68 11 546 0 0,3 1-302 0 0,-1-5 0 0 0,-144-1 1 0 0,250-11-561 0 0,16 4-1040 0 0,-2-1 1078 0 0,0-1 0 0 0,1 0 1 0 0,-1-1-1 0 0,13 0 0 0 0,67-6-260 0 0,-49 2 46 0 0,90-10-1099 0 0,-78 6 2464 0 0,-58 8-831 0 0,-16 8-15 0 0,-1-1 0 0 0,0-1 0 0 0,-22 5 0 0 0,-68 10 31 0 0,46-10-77 0 0,17-2-128 0 0,-7 0-4 0 0,-93 30 1 0 0,134-34-30 0 0,4 0-15 0 0,7-5-108 0 0,2 1-37 0 0,1-1 96 0 0,-1 1 0 0 0,0 0 0 0 0,1 0 0 0 0,-1-1 0 0 0,1 1 0 0 0,0 0 0 0 0,-1-1-1 0 0,1 1 1 0 0,0-1 0 0 0,0 1 0 0 0,0-1 0 0 0,0 1 0 0 0,0-1 0 0 0,1 0 0 0 0,-1 0 0 0 0,0 1 0 0 0,1-1-1 0 0,-1 0 1 0 0,0 0 0 0 0,1 0 0 0 0,-1 0 0 0 0,1-1 0 0 0,0 1 0 0 0,-1 0 0 0 0,1-1 0 0 0,3 2 0 0 0,3 0-17 0 0,0 0 1 0 0,0-1-1 0 0,1 1 1 0 0,11-1-1 0 0,21-1-380 0 0,67-9 0 0 0,-77 4 954 0 0,-36 6-468 0 0,1-1 0 0 0,-1 1 1 0 0,1 1-1 0 0,-1-1 1 0 0,1 1-1 0 0,-5 2 0 0 0,-10 3-36 0 0,-57 10 46 0 0,51-13-92 0 0,-43 13 0 0 0,30-4 4 0 0,29-8-16 0 0,7-4-66 0 0,4-1-114 0 0,4 2 159 0 0,0-1 1 0 0,0 0 0 0 0,0 0-1 0 0,0 0 1 0 0,0-1 0 0 0,0 0-1 0 0,0 0 1 0 0,11-3 0 0 0,52-12-407 0 0,-56 12 291 0 0,11-4-144 0 0,-22 7 232 0 0,2-2 602 0 0,-7 3-159 0 0,-16 4-77 0 0,-27 11-254 0 0,22-6-31 0 0,6-2-5 0 0,-1 0 0 0 0,-23 17 0 0 0,32-19-24 0 0,8-5-46 0 0,4 1-74 0 0,-1 1 114 0 0,1-1 0 0 0,0 0 1 0 0,-1 0-1 0 0,1 0 0 0 0,0 0 1 0 0,0 0-1 0 0,1 0 1 0 0,-1-1-1 0 0,0 1 0 0 0,1-1 1 0 0,-1 1-1 0 0,1-1 0 0 0,-1 0 1 0 0,1 0-1 0 0,0 0 1 0 0,-1 0-1 0 0,1-1 0 0 0,0 1 1 0 0,0-1-1 0 0,-1 1 0 0 0,5-1 1 0 0,10 1-46 0 0,0-1 1 0 0,25-3-1 0 0,-17 1-23 0 0,6 0-144 0 0,-29 1 148 0 0,-16 9 242 0 0,-51 23 139 0 0,-57 31-226 0 0,101-49-2 0 0,20-12-42 0 0,2 1-359 0 0,1 0 302 0 0,0 0 1 0 0,0 0 0 0 0,1 0-1 0 0,-1 0 1 0 0,0 0 0 0 0,1-1-1 0 0,-1 1 1 0 0,1-1-1 0 0,-1 0 1 0 0,1 0 0 0 0,0 0-1 0 0,0 0 1 0 0,-1 0 0 0 0,1-1-1 0 0,0 1 1 0 0,0-1 0 0 0,0 0-1 0 0,4 0 1 0 0,8 0 1 0 0,0 0-1 0 0,19-4 1 0 0,-24 3-23 0 0,-4 0-4 0 0,-4 0 60 0 0,18-5 449 0 0,-22 6-328 0 0,-7 0-66 0 0,1 1-1 0 0,-1 0 1 0 0,0 1-1 0 0,1 0 1 0 0,-1 0-1 0 0,-9 5 1 0 0,-50 25-45 0 0,57-26-17 0 0,0 1 0 0 0,4 1-12 0 0,5-7-50 0 0,5 1-112 0 0,1 0 147 0 0,1 1-1 0 0,0-1 1 0 0,0 0-1 0 0,1-1 0 0 0,-1 1 1 0 0,0-1-1 0 0,6 1 1 0 0,46 0-212 0 0,-25-3 88 0 0,-27 1 108 0 0,7-1 704 0 0,-14 3-628 0 0,0 1-1 0 0,0-1 0 0 0,1 1 1 0 0,-2-1-1 0 0,1 1 1 0 0,-3 2-1 0 0,2-2 11 0 0,-4 8-33 0 0,0-2-24 0 0,7-7-4 0 0,0-1 1 0 0,0 0-1 0 0,0 1 1 0 0,0-1-1 0 0,0 0 1 0 0,1 1-1 0 0,-1-1 1 0 0,0 0-1 0 0,1 0 1 0 0,-1 1-1 0 0,0-1 1 0 0,1 0-1 0 0,0 0 1 0 0,-1 1 0 0 0,1-1-1 0 0,0 0 1 0 0,-1 0-1 0 0,2 1 1 0 0,-1-1-13 0 0,-1-1 16 0 0,1 1 0 0 0,-1 0 0 0 0,1-1-1 0 0,0 1 1 0 0,-1-1 0 0 0,1 1 0 0 0,0-1-1 0 0,-1 1 1 0 0,1-1 0 0 0,0 1 0 0 0,0-1-1 0 0,0 0 1 0 0,-1 1 0 0 0,1-1 0 0 0,0 0-1 0 0,0 0 1 0 0,1 0 0 0 0,1 1-28 0 0,8 2-54 0 0,0-1 0 0 0,0 0 0 0 0,0 0 0 0 0,0-1 0 0 0,18-1 0 0 0,52-7-320 0 0,-80 7 448 0 0,-1-1 1 0 0,1 1-1 0 0,-1 0 1 0 0,1 0-1 0 0,-1 0 1 0 0,1 0-1 0 0,-1 0 1 0 0,1 0-1 0 0,0 0 1 0 0,-1 0 0 0 0,1 0-1 0 0,-1 0 1 0 0,1 0-1 0 0,-1 0 1 0 0,1 0-1 0 0,-1 0 1 0 0,1 0-1 0 0,-1 0 1 0 0,1 1-1 0 0,-1-1 1 0 0,1 0-1 0 0,-1 0 1 0 0,1 1 0 0 0,-1-1-1 0 0,1 1 1 0 0,-1-1-19 0 0,-1 1 0 0 0,1-1 1 0 0,0 1-1 0 0,-1 0 0 0 0,1-1 1 0 0,0 1-1 0 0,-1-1 1 0 0,1 1-1 0 0,-1-1 0 0 0,1 1 1 0 0,-1-1-1 0 0,1 1 0 0 0,-1-1 1 0 0,1 0-1 0 0,-2 1 1 0 0,-27 16 77 0 0,-14-3 11 0 0,30-10-93 0 0,0 0 0 0 0,1 1 0 0 0,-1 0 0 0 0,1 1-1 0 0,-15 9 1 0 0,18-9-31 0 0,8-5-79 0 0,12 7-692 0 0,-7-5 738 0 0,1-1 0 0 0,-1 0 0 0 0,1-1-1 0 0,0 1 1 0 0,0-1 0 0 0,0 0 0 0 0,0 0 0 0 0,0-1 0 0 0,0 1-1 0 0,0-1 1 0 0,7-1 0 0 0,2 0-295 0 0,-1-1-1 0 0,1 0 1 0 0,13-5-1 0 0,72-18-3705 0 0,-97 25 4469 0 0,-11 7 131 0 0,-10 2 6 0 0,0-1 1 0 0,0-1-1 0 0,0 0 0 0 0,-1-2 0 0 0,-29 5 1 0 0,-35 11 936 0 0,47-10-1262 0 0,-61 11 0 0 0,96-22-311 0 0,0 1-13 0 0,-2 1-401 0 0,5 0 189 0 0,14-2 91 0 0,27-3 260 0 0,-37 3-126 0 0,274-20-699 0 0,-266 18 747 0 0,-5 1 31 0 0,0 1 1 0 0,1 0-1 0 0,12 1 0 0 0,-21-1 47 0 0,1 0-1 0 0,-1 0 0 0 0,1 0 0 0 0,-1 0 1 0 0,0 0-1 0 0,1 0 0 0 0,-1 0 0 0 0,1 0 1 0 0,-1 0-1 0 0,0 0 0 0 0,1 0 1 0 0,-1 0-1 0 0,1 0 0 0 0,-1 0 0 0 0,0 0 1 0 0,1 0-1 0 0,-1 1 0 0 0,0-1 0 0 0,1 0 1 0 0,-1 0-1 0 0,1 1 0 0 0,-1-1 0 0 0,0 0 1 0 0,0 0-1 0 0,1 1 0 0 0,-1-1 0 0 0,1 1 1 0 0,-11 4 379 0 0,-23 6-69 0 0,32-11-302 0 0,-41 10 170 0 0,-1-2 0 0 0,-84 5-1 0 0,58-10-218 0 0,48-3-6 0 0,18-1-6 0 0,1 1-75 0 0,-3-3-26 0 0,5 3 87 0 0,-1 0 1 0 0,1 0-1 0 0,0 0 1 0 0,0 0-1 0 0,-1 0 1 0 0,1 0 0 0 0,0 0-1 0 0,0 0 1 0 0,-1 0-1 0 0,1 0 1 0 0,0 0-1 0 0,-1 0 1 0 0,1 0-1 0 0,0 0 1 0 0,0 0 0 0 0,-1 0-1 0 0,1-1 1 0 0,0 1-1 0 0,0 0 1 0 0,0 0-1 0 0,-1 0 1 0 0,1-1-1 0 0,0 1 1 0 0,0 0-1 0 0,0 0 1 0 0,-1 0 0 0 0,1-1-1 0 0,0 1 1 0 0,0 0-1 0 0,0 0 1 0 0,0-1-1 0 0,0 1 1 0 0,0 0-1 0 0,0-1 1 0 0,0-2-90 0 0,1 0 0 0 0,0 0 0 0 0,0 0 0 0 0,0 0 0 0 0,1 0 0 0 0,-1 0 0 0 0,1 0 0 0 0,0 0 0 0 0,0 1 0 0 0,2-4 1 0 0,26-25-560 0 0,-4 4 423 0 0,-25 24 208 0 0,2-4 51 0 0,-3 5 181 0 0,0 1-154 0 0,0 1 0 0 0,0-1 0 0 0,0 0 1 0 0,-1 1-1 0 0,1-1 0 0 0,0 1 0 0 0,0-1 0 0 0,-1 0 0 0 0,1 1 0 0 0,-1-1 0 0 0,1 1 0 0 0,0-1 0 0 0,-1 1 0 0 0,1-1 0 0 0,-1 1 0 0 0,1 0 0 0 0,-1-1 0 0 0,0 1 0 0 0,1 0 0 0 0,-1-1 0 0 0,1 1 0 0 0,-1 0 0 0 0,0 0 0 0 0,0-1 0 0 0,-17-3 575 0 0,10 4-446 0 0,0 1 0 0 0,0 0 1 0 0,0 0-1 0 0,0 1 0 0 0,1 0 1 0 0,-1 1-1 0 0,-13 6 0 0 0,12-6-58 0 0,7-2 7 0 0,4 3-688 0 0,-1-2 554 0 0,1 0 1 0 0,-1 0-1 0 0,1 0 1 0 0,0 0-1 0 0,-1 0 0 0 0,1-1 1 0 0,0 1-1 0 0,0-1 1 0 0,0 1-1 0 0,0-1 1 0 0,0 0-1 0 0,0 0 0 0 0,0 0 1 0 0,1 0-1 0 0,-1 0 1 0 0,0 0-1 0 0,0 0 1 0 0,1-1-1 0 0,-1 0 1 0 0,1 1-1 0 0,3-1 0 0 0,9 1 32 0 0,0-1 0 0 0,24-2 0 0 0,-16 0-24 0 0,14 0 20 0 0,119-9-25 0 0,-136 9-3 0 0,1 0 0 0 0,22 2 0 0 0,-37 0 20 0 0,7 0 12 0 0,-8 1 32 0 0,5 3-43 0 0,-8-3-54 0 0,-2 0-13 0 0,0 0 63 0 0,-1 1 0 0 0,1-1 1 0 0,-1 1-1 0 0,1-1 0 0 0,-1 0 1 0 0,1 1-1 0 0,-1-1 1 0 0,0 0-1 0 0,1 0 0 0 0,-1 1 1 0 0,0-1-1 0 0,0 0 0 0 0,0 0 1 0 0,0 0-1 0 0,-2 2 0 0 0,-22 14 71 0 0,19-13-57 0 0,-15 7 160 0 0,-1 0-1 0 0,0-1 1 0 0,-1-1 0 0 0,-32 8-1 0 0,23-8-12 0 0,-42 19-1 0 0,47-18-156 0 0,22-8 0 0 0,-5 4-4 0 0,1 0-6 0 0,1 3-49 0 0,7-9 58 0 0,1 1 1 0 0,0-1-1 0 0,0 1 0 0 0,0 0 1 0 0,0-1-1 0 0,0 1 0 0 0,0-1 1 0 0,0 1-1 0 0,0-1 0 0 0,0 1 1 0 0,1-1-1 0 0,-1 1 0 0 0,0-1 1 0 0,0 1-1 0 0,0 0 0 0 0,1-1 1 0 0,-1 0-1 0 0,0 1 0 0 0,1-1 1 0 0,-1 1-1 0 0,1 0 0 0 0,0 0 1 0 0,1 1 0 0 0,0-1 0 0 0,-1 0 0 0 0,1 0 0 0 0,0 0 0 0 0,0 0 0 0 0,-1 0 0 0 0,1 0 0 0 0,0-1 0 0 0,0 1 0 0 0,0-1 0 0 0,4 1 0 0 0,29 2 0 0 0,-12-2 0 0 0,-2 1-67 0 0,0-1 1 0 0,-1-1-1 0 0,31-4 0 0 0,61-14-303 0 0,-94 15 343 0 0,59-10-321 0 0,-75 13 412 0 0,-13 6 16 0 0,-11 2-47 0 0,0-1 1 0 0,0-1-1 0 0,-1-1 0 0 0,0-1 0 0 0,-36 2 0 0 0,-32 6 339 0 0,54-5-264 0 0,-1 0-73 0 0,-43 14 1 0 0,79-21-126 0 0,101-16-1050 0 0,-34 5 1155 0 0,-12 1 42 0 0,-27 5-35 0 0,-1 0-1 0 0,1 2 1 0 0,35 1 796 0 0,-59 3-737 0 0,6 4-3 0 0,-6-4-38 0 0,0 1-94 0 0,3 8 49 0 0,-5-9 29 0 0,1 1 1 0 0,-1-1-1 0 0,0 0 1 0 0,1 1-1 0 0,-1-1 0 0 0,0 0 1 0 0,0 1-1 0 0,0-1 1 0 0,0 1-1 0 0,0-1 0 0 0,0 0 1 0 0,0 1-1 0 0,-1-1 1 0 0,1 0-1 0 0,0 1 0 0 0,-1-1 1 0 0,1 0-1 0 0,-1 1 1 0 0,1-1-1 0 0,-1 0 0 0 0,0 0 1 0 0,0 1-1 0 0,1-1 1 0 0,-1 0-1 0 0,0 0 0 0 0,0 0 1 0 0,0 0-1 0 0,0 0 1 0 0,0 0-1 0 0,-2 0 0 0 0,-2 4 94 0 0,-1-1 0 0 0,1-1 0 0 0,-1 1 0 0 0,-10 3-1 0 0,-11 4 45 0 0,-31 8-1 0 0,-18 6 38 0 0,53-17-188 0 0,14-5-11 0 0,0 0 0 0 0,-1 1 0 0 0,1 0 0 0 0,-15 10-1 0 0,15-8-41 0 0,7-4-172 0 0,4-1-97 0 0,1 1 255 0 0,-1-1 0 0 0,0 0-1 0 0,1 0 1 0 0,-1 0-1 0 0,1 0 1 0 0,-1 0 0 0 0,1 0-1 0 0,-1-1 1 0 0,5 1 0 0 0,2-1 2 0 0,0 0 0 0 0,0 0 0 0 0,0-1 1 0 0,15-4-1 0 0,4 0 29 0 0,208-32-47 0 0,-230 35 72 0 0,21-1 0 0 0,-15 3 22 0 0,-10 0 412 0 0,1 1-362 0 0,7 2-2 0 0,-8-2 116 0 0,-2 2-146 0 0,0 0-1 0 0,-1 0 0 0 0,1 0 1 0 0,-1 0-1 0 0,0 0 1 0 0,0 0-1 0 0,0 0 0 0 0,0-1 1 0 0,0 1-1 0 0,0 0 1 0 0,-1-1-1 0 0,-3 5 0 0 0,-2 3-18 0 0,-2-1-1 0 0,1 1 0 0 0,-2-2 0 0 0,1 1 0 0 0,-16 10 1 0 0,-62 32 126 0 0,26-17-112 0 0,61-34-35 0 0,100-68 88 0 0,-16-3-401 0 0,-68 56 178 0 0,1 2-1 0 0,25-16 1 0 0,-25 17 112 0 0,-15 11 384 0 0,-1-1-258 0 0,-1 2-66 0 0,1-1-24 0 0,-1 1-1 0 0,0-1 1 0 0,0 1 0 0 0,1 0-1 0 0,-1-1 1 0 0,0 1 0 0 0,0-1-1 0 0,0 1 1 0 0,1-1 0 0 0,-1 1-1 0 0,0-1 1 0 0,0 1 0 0 0,0-1-1 0 0,0 1 1 0 0,0 0 0 0 0,0-1-1 0 0,0 1 1 0 0,0-1 0 0 0,0 1-1 0 0,0-1 1 0 0,-1 0 0 0 0,1-1-10 0 0,0 1 0 0 0,-1-1 1 0 0,1 0-1 0 0,-1 1 1 0 0,0-1-1 0 0,1 0 1 0 0,-1 1-1 0 0,0-1 0 0 0,0 1 1 0 0,0 0-1 0 0,0-1 1 0 0,0 1-1 0 0,0 0 0 0 0,0-1 1 0 0,-1 1-1 0 0,1 0 1 0 0,0 0-1 0 0,-1 0 0 0 0,1 0 1 0 0,-1 0-1 0 0,1 0 1 0 0,-4-1-1 0 0,-1 0 1 0 0,-83-43-197 0 0,87 44 369 0 0,5 0-224 0 0,6-3-12 0 0,0 0 0 0 0,0 0 1 0 0,1 1-1 0 0,-1 1 0 0 0,1-1 1 0 0,0 2-1 0 0,0-1 0 0 0,0 1 0 0 0,18 1 1 0 0,-2 3 38 0 0,-20-1 12 0 0,23 6 11 0 0,-20-3 68 0 0,-3-1-27 0 0,-4-3 38 0 0,0 2 33 0 0,0 0-58 0 0,2 0 3 0 0,-1 1 0 0 0,0 0 0 0 0,0 0 0 0 0,-1 0 0 0 0,1 0 0 0 0,3 8 0 0 0,-1 2 9 0 0,0 2-55 0 0,-2-1-13 0 0,-2 1-12 0 0,-1-1-36 0 0,2 1 36 0 0,-1-2 24 0 0,-1-13-6 0 0,0-1-1 0 0,0 1 0 0 0,0-1 1 0 0,0 1-1 0 0,0 0 1 0 0,-1-1-1 0 0,1 1 0 0 0,0-1 1 0 0,0 1-1 0 0,-1-1 1 0 0,1 1-1 0 0,0 0 0 0 0,-1-1 1 0 0,1 1-1 0 0,0-1 0 0 0,-1 0 1 0 0,1 1-1 0 0,-1-1 1 0 0,1 1-1 0 0,-1-1 0 0 0,1 0 1 0 0,-1 1-1 0 0,-1 0 11 0 0,0 2-3 0 0,2-2-7 0 0,-1-1-1 0 0,1 1 1 0 0,0 0-1 0 0,-1-1 1 0 0,1 1 0 0 0,-1-1-1 0 0,1 1 1 0 0,-1-1-1 0 0,0 0 1 0 0,1 1-1 0 0,-1-1 1 0 0,1 1-1 0 0,-1-1 1 0 0,-1 1-1 0 0,-9 3 22 0 0,-1-2 16 0 0,-1 0-33 0 0,0 1-10 0 0,3 0 19 0 0,7-2 72 0 0,4-1-87 0 0,-1 0 0 0 0,0 1 1 0 0,0-1-1 0 0,0 0 1 0 0,0 0-1 0 0,0 0 0 0 0,0 1 1 0 0,0-1-1 0 0,0 0 1 0 0,0 0-1 0 0,0 0 0 0 0,0 1 1 0 0,-1-1-1 0 0,1 0 1 0 0,0 0-1 0 0,0 0 0 0 0,0 0 1 0 0,0 1-1 0 0,0-1 1 0 0,0 0-1 0 0,0 0 0 0 0,0 0 1 0 0,0 0-1 0 0,-1 0 1 0 0,1 1-1 0 0,0-1 0 0 0,0 0 1 0 0,0 0-1 0 0,0 0 1 0 0,-1 0-1 0 0,1 1 8 0 0,-1-1-1 0 0,1 0 1 0 0,0 1-1 0 0,-1-1 0 0 0,1 1 1 0 0,0-1-1 0 0,-1 1 1 0 0,1-1-1 0 0,0 1 1 0 0,-1-1-1 0 0,1 1 1 0 0,0-1-1 0 0,0 1 1 0 0,0-1-1 0 0,-1 1 1 0 0,1 0-1 0 0,0-1 1 0 0,0 2-1 0 0,0 0 15 0 0,1 12 108 0 0,2-2-67 0 0,6 9-53 0 0,-6-17-15 0 0,1 0 1 0 0,-1 0 0 0 0,13 16 0 0 0,1-5 0 0 0,-4 1 0 0 0,1 5 11 0 0,-14-20 1 0 0,0 0-1 0 0,1 1 1 0 0,-1-1 0 0 0,0 0-1 0 0,0 0 1 0 0,0 0-1 0 0,0 0 1 0 0,0 0 0 0 0,0 0-1 0 0,0 0 1 0 0,0 1 0 0 0,-1-1-1 0 0,1 0 1 0 0,0 0 0 0 0,-1 0-1 0 0,1 0 1 0 0,-1 0 0 0 0,1 0-1 0 0,-1 0 1 0 0,1 0-1 0 0,-2 1 1 0 0,-13 19 212 0 0,13-19-195 0 0,-1 1 75 0 0,-6 3-6 0 0,-2 1-38 0 0,1-2-74 0 0,8-5-106 0 0,17 2-965 0 0,0-3 1029 0 0,0 0 981 0 0,-26 10-799 0 0,-109 70 215 0 0,118-77-322 0 0,15 2-993 0 0,-6-2 899 0 0,-1-1 0 0 0,1-1-1 0 0,-1 1 1 0 0,1-1 0 0 0,-1 0 0 0 0,8-1-1 0 0,40-8-69 0 0,-37 5 153 0 0,6 1-12 0 0,-1 1 24 0 0,5 1 404 0 0,-25 2-128 0 0,-3 1-217 0 0,-2 3-44 0 0,-1 1 0 0 0,0-1-1 0 0,-1 0 1 0 0,1 0 0 0 0,-1-1 0 0 0,0 1 0 0 0,-5 3-1 0 0,-46 28 110 0 0,8-4-42 0 0,36-24-63 0 0,6-4-29 0 0,0 1-1 0 0,1-1 1 0 0,-1 2 0 0 0,1-1-1 0 0,0 0 1 0 0,-8 12 0 0 0,4-4 0 0 0,0 8-10 0 0,9-17-5 0 0,0-1-4 0 0,-1 0-70 0 0,2-1-326 0 0,0-1 388 0 0,0 0-1 0 0,-1-1 1 0 0,1 1 0 0 0,0 0 0 0 0,-1 0-1 0 0,1 0 1 0 0,0-1 0 0 0,0 1 0 0 0,1 0 0 0 0,2 6-82 0 0,5-2 57 0 0,3 0 1333 0 0,-24-3-1111 0 0,2 0-142 0 0,-5-3-14 0 0,-19-4-26 0 0,25 4-5 0 0,0-2-1 0 0,0 1 1 0 0,0-1-1 0 0,0 0 1 0 0,1-1-1 0 0,0 0 0 0 0,-1 0 1 0 0,-8-7-1 0 0,-59-49 72 0 0,55 42-68 0 0,-4-1-3 0 0,15 12-4 0 0,1-1-1 0 0,-1 0 1 0 0,1 0 0 0 0,-15-20-1 0 0,17 21-30 0 0,0 0-1 0 0,-16-12 1 0 0,-4-4-81 0 0,7 4-52 0 0,12 12 121 0 0,0 0 1 0 0,1-1-1 0 0,0 0 1 0 0,0-1-1 0 0,-6-9 1 0 0,9 11-3 0 0,-10-32-334 0 0,6 9 46 0 0,3 20 280 0 0,-1 1 11 0 0,0 0 53 0 0,-2 1 53 0 0,-2 0-11 0 0,8 6 9 0 0,-5-15-16 0 0,-2 1-80 0 0,6 9-15 0 0,0-3 48 0 0,-4-19 27 0 0,5 19-6 0 0,0 1 1 0 0,0-1 0 0 0,-5-10-1 0 0,-3-12-9 0 0,9 28 0 0 0,-11-28 0 0 0,9 28 0 0 0,-3-19 0 0 0,2-2 0 0 0,1-3 0 0 0,1 6-10 0 0,2 7-32 0 0,2-9 30 0 0,-1-33 12 0 0,-1 30 0 0 0,-3 5 0 0 0,-1 0 0 0 0,0-5-10 0 0,-8-53-204 0 0,10 68 208 0 0,2 5 5 0 0,-1-1 0 0 0,-1 0 0 0 0,-2-10 0 0 0,-31-111 11 0 0,33 121-71 0 0,1 0-1 0 0,0-1 1 0 0,0 1-1 0 0,1 0 1 0 0,0-1-1 0 0,1-11 1 0 0,11-49-456 0 0,-9 59 504 0 0,1-9 13 0 0,-2 3 0 0 0,-3-2 0 0 0,2 9 26 0 0,-1 5-4 0 0,0 0-1 0 0,0 0 0 0 0,-1 0 1 0 0,1 0-1 0 0,-1 0 1 0 0,0 0-1 0 0,0 0 1 0 0,-2-4-1 0 0,2 3-2 0 0,-1 1 0 0 0,0 0 0 0 0,0 0 0 0 0,-1 0 1 0 0,1 0-1 0 0,-1 0 0 0 0,0 0 0 0 0,0 1 0 0 0,0-1 0 0 0,-5-4 0 0 0,1 2 9 0 0,0 1 0 0 0,0 0 0 0 0,0 0 0 0 0,-14-6-1 0 0,9 6-13 0 0,-1 0 0 0 0,0 0 0 0 0,0 1-1 0 0,0 1 1 0 0,0 0 0 0 0,0 1 0 0 0,-24-1-1 0 0,0 0 19 0 0,21 2 40 0 0,-27 0 0 0 0,5 1-38 0 0,35 0-194 0 0,37-12-1254 0 0,-2 2 1096 0 0,0 1 1 0 0,34-4 0 0 0,10-2 110 0 0,-58 11 185 0 0,-11 3 18 0 0,0-1 0 0 0,0 0 1 0 0,0 0-1 0 0,0 0 0 0 0,0-1 0 0 0,0 0 1 0 0,6-5-1 0 0,-4 3 116 0 0,-7 3 145 0 0,-1 0-121 0 0,0 2-115 0 0,-1-1 0 0 0,0 0 0 0 0,0 1 0 0 0,1-1 0 0 0,-1 0 0 0 0,0 0 0 0 0,0 1 0 0 0,0-1 0 0 0,0 0 0 0 0,0 0 0 0 0,0 1 0 0 0,0-1 0 0 0,0 0 0 0 0,0 0 0 0 0,0 1 0 0 0,-1-1 0 0 0,1 0 0 0 0,0 1 0 0 0,0-1 0 0 0,-1 0 0 0 0,1 1 0 0 0,0-1 0 0 0,-1 0 0 0 0,1 1 0 0 0,-1-1 0 0 0,1 0 0 0 0,-1 1 0 0 0,1-1 0 0 0,-1 1 0 0 0,1-1 0 0 0,-1 1 0 0 0,1-1 0 0 0,-2 1 0 0 0,-2-4 19 0 0,0 2 0 0 0,0-1 0 0 0,-1 0 1 0 0,1 1-1 0 0,-1 0 0 0 0,0 0 0 0 0,0 0 0 0 0,0 1 1 0 0,0-1-1 0 0,0 1 0 0 0,-6 0 0 0 0,-9-1 93 0 0,-31 2 0 0 0,24 0-67 0 0,-99 3 555 0 0,-45-2 494 0 0,89 2-524 0 0,-140 21-1 0 0,81-6-860 0 0,125-16 173 0 0,-57 4-981 0 0,71-6 780 0 0,28 1-1035 0 0,-3-1 1065 0 0,-1-1 1 0 0,34-5-1 0 0,-19 1 205 0 0,322-20-200 0 0,-305 24 297 0 0,55 2 691 0 0,-135 2-377 0 0,10-1-255 0 0,-43 4 71 0 0,-242 26-16 0 0,-428 27-148 0 0,646-54 0 0 0,43-3-10 0 0,2 1-66 0 0,-1-1 1 0 0,1-3 0 0 0,-46-5-1 0 0,58-1-428 0 0,36-2 84 0 0,4 3 233 0 0,-1 0 0 0 0,1 1-1 0 0,0 0 1 0 0,0 1 0 0 0,20-2-1 0 0,-2-1 36 0 0,41-9 290 0 0,1 3-1 0 0,-1 3 0 0 0,2 3 1 0 0,-1 4-1 0 0,131 10 922 0 0,-208-5-909 0 0,-9 4-24 0 0,0-1 1 0 0,-1 0-1 0 0,0-1 0 0 0,-25 5 0 0 0,-60 5 375 0 0,61-9-321 0 0,-72 9 304 0 0,-142 17 96 0 0,218-26-580 0 0,28-4-334 0 0,7 0 117 0 0,13 1 25 0 0,28 0 23 0 0,216-18-593 0 0,101-1 28 0 0,-301 21 746 0 0,-57-4 464 0 0,-5 2-369 0 0,-13 6-1 0 0,-1-1 0 0 0,0-1-1 0 0,-25 7 1 0 0,-59 9 104 0 0,30-7-91 0 0,6-1 113 0 0,22-6-49 0 0,1 2 0 0 0,-74 29 0 0 0,92-29-199 0 0,22-9-64 0 0,13 3-578 0 0,-2 0 534 0 0,0-2 1 0 0,0 1-1 0 0,0-1 1 0 0,0 0-1 0 0,0-1 0 0 0,0 0 1 0 0,11-1-1 0 0,80-6-26 0 0,-53 1-45 0 0,-24 4 112 0 0,35-4 36 0 0,0 2 0 0 0,75 7 0 0 0,-121-3 47 0 0,-7-1 0 0 0,0 1 0 0 0,0-1 0 0 0,-1 1 0 0 0,1 0 0 0 0,0 1 0 0 0,-1-1 0 0 0,8 4 0 0 0,0 0 19 0 0,-9-4 178 0 0,-3 0-190 0 0,0-1-1 0 0,0 0 0 0 0,0 1 0 0 0,0-1 1 0 0,0 0-1 0 0,0 1 0 0 0,0-1 0 0 0,0 0 1 0 0,0 0-1 0 0,0 1 0 0 0,0-1 0 0 0,0 0 1 0 0,0 1-1 0 0,0-1 0 0 0,1 0 0 0 0,-1 0 1 0 0,0 1-1 0 0,0-1 0 0 0,0 0 0 0 0,1 0 1 0 0,-1 1-1 0 0,0-1 0 0 0,0 0 0 0 0,1 0 1 0 0,0 1 1 0 0,-1-1 0 0 0,1 1 0 0 0,-1-1 0 0 0,0 1 0 0 0,1-1 0 0 0,-1 1 1 0 0,1-1-1 0 0,-1 1 0 0 0,0-1 0 0 0,1 1 0 0 0,-1-1 0 0 0,0 1 0 0 0,1 0 1 0 0,-1-1-1 0 0,0 1 0 0 0,0 0 0 0 0,1 2 13 0 0,-1 1 0 0 0,0-1 0 0 0,0 0-1 0 0,0 0 1 0 0,0 0 0 0 0,0 0 0 0 0,-1 0 0 0 0,0 0 0 0 0,1 0 0 0 0,-1 0 0 0 0,0 0-1 0 0,0 0 1 0 0,-1 0 0 0 0,1-1 0 0 0,-1 1 0 0 0,-3 5 0 0 0,-4 5 30 0 0,-2 0 1 0 0,-12 13-1 0 0,-4 4 81 0 0,11-12-115 0 0,4-1-6 0 0,9-13 31 0 0,0 2-25 0 0,-1 14 48 0 0,4-15-11 0 0,2 7-33 0 0,4 2 22 0 0,6-5-43 0 0,11-1-95 0 0,15-6-164 0 0,-33-3 179 0 0,9-2 23 0 0,-2 0 61 0 0,-10 2 245 0 0,-2 4-182 0 0,0 7-54 0 0,-4 3-13 0 0,-1 2 0 0 0,3-11 0 0 0,-11 12 0 0 0,9-10 13 0 0,-1-1-1 0 0,0 1 1 0 0,-1-1 0 0 0,1 0-1 0 0,-1-1 1 0 0,0 1-1 0 0,-12 6 1 0 0,1 0 25 0 0,13-9 5 0 0,-3 2-45 0 0,5-3-62 0 0,-2-12-168 0 0,2 6 184 0 0,1 0 0 0 0,-1 0-1 0 0,1 0 1 0 0,1-1-1 0 0,-1-9 1 0 0,-1 0-10 0 0,-1-13 156 0 0,-2 0 0 0 0,-14-46 0 0 0,18 69-88 0 0,11 11-10 0 0,-6-4-18 0 0,14 19-36 0 0,-9-7 54 0 0,22 39 11 0 0,-29-51 13 0 0,0 1 0 0 0,0 0 0 0 0,0-1 0 0 0,1 1 0 0 0,-1-1 0 0 0,5 4 0 0 0,-3-3 5 0 0,5 5-2 0 0,7 5 40 0 0,8 17-17 0 0,-14-18-39 0 0,-4-4 21 0 0,-1 0-15 0 0,-5-4-9 0 0,14 24 127 0 0,-7-17-92 0 0,0 2-33 0 0,0 0-10 0 0,3 6-3 0 0,-7-15 22 0 0,6 9 29 0 0,8 7 16 0 0,16 20 11 0 0,-31-36-32 0 0,3 5-33 0 0,0 3-10 0 0,3-1 0 0 0,1 0 0 0 0,2-2 0 0 0,1-2 0 0 0,2-1 11 0 0,0-5 42 0 0,-2-2 13 0 0,-10 1 3 0 0,0 0-14 0 0,7-3-33 0 0,-7 2 114 0 0,0 1-60 0 0,8-5-60 0 0,3-3-5 0 0,0-2 42 0 0,-11 6-53 0 0,1-3 54 0 0,6-6-44 0 0,-8 11-9 0 0,5-16 62 0 0,-2 8-77 0 0,0-18-157 0 0,-4 26 91 0 0,0 0 20 0 0,-2-8 49 0 0,-4-1 11 0 0,1 3 11 0 0,4 7-2 0 0,1 0-1 0 0,-1 0 1 0 0,1 1 0 0 0,-1-1 0 0 0,1 0-1 0 0,-1 1 1 0 0,0-1 0 0 0,1 0-1 0 0,-1 1 1 0 0,0-1 0 0 0,1 1 0 0 0,-1-1-1 0 0,0 1 1 0 0,0-1 0 0 0,0 1 0 0 0,0 0-1 0 0,-1-1 1 0 0,-3-1 26 0 0,0 0 1 0 0,0 0-1 0 0,0-1 1 0 0,0 1-1 0 0,0-1 1 0 0,-5-5-1 0 0,4 5-23 0 0,2 0-34 0 0,1 1 1 0 0,0 0-1 0 0,0-1 0 0 0,0 0 0 0 0,0 0 0 0 0,0 0 0 0 0,-4-6 1 0 0,2 1-13 0 0,0 1 0 0 0,0-1 0 0 0,0 0 0 0 0,1 0 0 0 0,-5-16 0 0 0,7 20 24 0 0,-3-8 23 0 0,-53-141-250 0 0,54 134 167 0 0,3 14 41 0 0,0 0 1 0 0,1 1-1 0 0,0-1 1 0 0,0 0-1 0 0,0 0 1 0 0,0 0-1 0 0,0 0 1 0 0,1 1-1 0 0,0-1 1 0 0,0 0-1 0 0,1 1 1 0 0,-1-1-1 0 0,1 0 1 0 0,0 1-1 0 0,0 0 1 0 0,0-1-1 0 0,1 1 1 0 0,4-6-1 0 0,17-23-31 0 0,-15 20 56 0 0,-6 10 12 0 0,12-10-76 0 0,-6 4 68 0 0,0 1-10 0 0,-5 5-33 0 0,5-2 32 0 0,4 0 11 0 0,-12 5 0 0 0,0 0 0 0 0,0 0 0 0 0,0 1 0 0 0,0-1 0 0 0,0 0 0 0 0,0 0 0 0 0,0 0 0 0 0,0 1 0 0 0,0-1 0 0 0,0 0 0 0 0,-1 1 0 0 0,3 0 0 0 0,7 11 0 0 0,-4 4 0 0 0,-4-11-1 0 0,-1 1 0 0 0,-2 18 14 0 0,-10 57 222 0 0,9-65-225 0 0,0-1-10 0 0,1-4-13 0 0,1-9-52 0 0,5-3-141 0 0,-1 0 154 0 0,0 0 1 0 0,1-1-1 0 0,-1 1 0 0 0,0-1 0 0 0,1 0 0 0 0,-1-1 0 0 0,5-2 0 0 0,7-4-106 0 0,-5 4 47 0 0,-6 3 52 0 0,1-1 0 0 0,-1 1 0 0 0,1-1-1 0 0,7-6 1 0 0,-5 3 377 0 0,-15 11 657 0 0,-16 11-528 0 0,10-6-533 0 0,10-7 69 0 0,-23 25-192 0 0,16-15 129 0 0,9-11 19 0 0,0 0-143 0 0,0 2-581 0 0,2-6 404 0 0,6-14 269 0 0,-5 10-153 0 0,0 0-1 0 0,1 0 1 0 0,-2 0-1 0 0,1-1 1 0 0,0-7-1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07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1354 160 11919 0 0,'-1'-2'547'0'0,"-11"-26"131"0"0,10 21-574 0 0,-1-1 1 0 0,0 1-1 0 0,-1 0 0 0 0,0 0 1 0 0,0 0-1 0 0,0 1 0 0 0,-1-1 1 0 0,0 1-1 0 0,-9-10 0 0 0,5 10-171 0 0,0 1 0 0 0,0-1 0 0 0,0 1 0 0 0,0 1 0 0 0,-1 0 0 0 0,0 0 0 0 0,0 1 0 0 0,0 0 0 0 0,0 1 0 0 0,0 0 0 0 0,-19 0 0 0 0,-80-4 129 0 0,-115 11 0 0 0,128-1 542 0 0,-335 43 1837 0 0,216-18-2466 0 0,134-16-700 0 0,78-13 409 0 0,69 1-2594 0 0,114-13 2334 0 0,-102 5 559 0 0,25-3 22 0 0,174-7 614 0 0,-144 17-139 0 0,-121 1-217 0 0,-12-1-252 0 0,0 0 0 0 0,0 0 0 0 0,1 0-1 0 0,-1 0 1 0 0,0 0 0 0 0,0 1 0 0 0,0-1 0 0 0,0 0 0 0 0,0 0 0 0 0,0 0 0 0 0,0 0 0 0 0,0 0 0 0 0,0 0 0 0 0,0 0 0 0 0,0 0-1 0 0,0 0 1 0 0,0 1 0 0 0,0-1 0 0 0,-1 0 0 0 0,1 0 0 0 0,0 0 0 0 0,0 0 0 0 0,0 0 0 0 0,0 0 0 0 0,0 0 0 0 0,0 0 0 0 0,0 0-1 0 0,0 0 1 0 0,0 1 0 0 0,0-1 0 0 0,0 0 0 0 0,0 0 0 0 0,0 0 0 0 0,0 0 0 0 0,-1 0 0 0 0,1 0 0 0 0,0 0 0 0 0,0 0 0 0 0,0 0 0 0 0,0 0-1 0 0,0 0 1 0 0,0 0 0 0 0,0 0 0 0 0,0 0 0 0 0,0 0 0 0 0,-1 0 0 0 0,1 0 0 0 0,0 0 0 0 0,0 0 0 0 0,0 0 0 0 0,-21 6 489 0 0,-116 12 624 0 0,78-12-792 0 0,19-1-170 0 0,-260 32-444 0 0,298-37 122 0 0,29 6-1086 0 0,-3-1 1019 0 0,1-2 1 0 0,26 1-1 0 0,80-4-144 0 0,-58-2 68 0 0,-54 2 232 0 0,185 4-731 0 0,-151-1 747 0 0,96 20 1 0 0,-115-11 1188 0 0,-31-1-720 0 0,-2-8-340 0 0,-1 2 133 0 0,-3-1-158 0 0,0 0 0 0 0,0 0-1 0 0,0 0 1 0 0,0 0 0 0 0,-1-1 0 0 0,1 0 0 0 0,-1 0-1 0 0,0 0 1 0 0,0 0 0 0 0,0 0 0 0 0,-1-1 0 0 0,-6 3-1 0 0,-8 3 115 0 0,-35 9 1 0 0,25-9-53 0 0,-228 61 450 0 0,215-62-579 0 0,40-7-73 0 0,19 4-858 0 0,-4-2 842 0 0,1 0 0 0 0,0-1 1 0 0,0 0-1 0 0,18-2 0 0 0,76-12-139 0 0,-55 6 126 0 0,228-33 670 0 0,-296 42-120 0 0,-252 42 550 0 0,239-40-869 0 0,-41 5 85 0 0,-131 37-1 0 0,193-43-198 0 0,-1 0 0 0 0,1 0-1 0 0,-13 7 1 0 0,18-8-65 0 0,2 0-300 0 0,-2 10-16 0 0,5-11 319 0 0,0-1-1 0 0,-1 1 1 0 0,1-1 0 0 0,-1 1 0 0 0,0 0-1 0 0,5 2 1 0 0,6 3-18 0 0,2-3 16 0 0,-1 0-1 0 0,1 0 1 0 0,0-2 0 0 0,0 0 0 0 0,27-2-1 0 0,76-15-354 0 0,-63 7 12 0 0,19-7-52 0 0,-50 9 285 0 0,-22 7 537 0 0,-8-9 107 0 0,3 7-389 0 0,1 1 1 0 0,-1-1-1 0 0,0 1 1 0 0,0-1-1 0 0,0 1 1 0 0,0 0-1 0 0,0 0 1 0 0,0 0-1 0 0,-6-1 0 0 0,-33-2 285 0 0,30 3-298 0 0,-244 0 936 0 0,175 6-916 0 0,-25 1-18 0 0,84-6-308 0 0,14 1 42 0 0,-1-1-1 0 0,1 0 0 0 0,-1-1 0 0 0,0 1 1 0 0,1-2-1 0 0,-1 1 0 0 0,-11-5 1 0 0,18 5 164 0 0,-13 1 263 0 0,4 1-215 0 0,8-2-9 0 0,-15-6-4 0 0,1 1-81 0 0,15 5-12 0 0,-2-10-486 0 0,3 10 575 0 0,1 0 0 0 0,-1-1 0 0 0,0 1 0 0 0,0 0 0 0 0,1 0 0 0 0,-1 0 0 0 0,0 0 0 0 0,0 0 0 0 0,0 0 0 0 0,0 0 0 0 0,-1 0 0 0 0,1 0 0 0 0,0 0 0 0 0,0 0 0 0 0,-3 0 0 0 0,1-1 9 0 0,1 1 73 0 0,0 1-67 0 0,0 0 1 0 0,0 0 0 0 0,0-1 0 0 0,0 1-1 0 0,0-1 1 0 0,0 1 0 0 0,0-1-1 0 0,0 0 1 0 0,0 0 0 0 0,0 1 0 0 0,0-2-1 0 0,-3-1 1 0 0,-1 0-10 0 0,-15-7 9 0 0,19 9 20 0 0,0 1-167 0 0,-4-3 105 0 0,5 3 119 0 0,4 0 1 0 0,8 3-14 0 0,-9-3-10 0 0,1 2-11 0 0,8 4-44 0 0,0 5-10 0 0,9 18-20 0 0,-17-25 66 0 0,0 0 0 0 0,-1 1-1 0 0,0-1 1 0 0,2 8-1 0 0,16 35 67 0 0,-6-23-112 0 0,-12-19 0 0 0,-2-3 0 0 0,1 0 0 0 0,-1-1 0 0 0,1 1 0 0 0,0 0 0 0 0,0 0 0 0 0,0-1 0 0 0,0 1 0 0 0,0-1 0 0 0,0 1 0 0 0,0-1 0 0 0,3 3 0 0 0,-2-1 0 0 0,1 0 0 0 0,-1 0 1 0 0,0 0-1 0 0,1 0 0 0 0,0 0 0 0 0,5 4 0 0 0,-2-3 13 0 0,-3-1 9 0 0,4 4 41 0 0,32 20 116 0 0,-19-9-105 0 0,11 7 70 0 0,-29-23-34 0 0,4 5 56 0 0,0-2-23 0 0,-2 0-98 0 0,27 25 179 0 0,-20-21-224 0 0,-2 1 0 0 0,2 0 0 0 0,-2 0 0 0 0,1 0 0 0 0,2 0 0 0 0,-1-1 0 0 0,-2-2 11 0 0,-5-4 32 0 0,6 5-33 0 0,1-1-10 0 0,3 4 3 0 0,-9-7-3 0 0,0 3 51 0 0,2 4-41 0 0,1 0-10 0 0,1 1 11 0 0,-7-7 32 0 0,2 5-22 0 0,-2-6 32 0 0,4 8 11 0 0,-1-1 0 0 0,-4-6-10 0 0,4 22-30 0 0,-5-24 42 0 0,0 0 16 0 0,0 0-54 0 0,6 28 441 0 0,-3-17-456 0 0,1 1-13 0 0,1 1 0 0 0,1 0 0 0 0,3 1 0 0 0,0-1 0 0 0,0-2 0 0 0,0 0 0 0 0,0 0 0 0 0,-2 2 0 0 0,-1 0 0 0 0,0-1 0 0 0,4-3-14 0 0,5-7-56 0 0,-12-4 62 0 0,0-1 0 0 0,0 0 0 0 0,-1 0 0 0 0,1 0 0 0 0,0 0 0 0 0,0 0 0 0 0,-1-1 0 0 0,1 1 0 0 0,0-1 0 0 0,-1 0 0 0 0,1 0-1 0 0,0 0 1 0 0,-1 0 0 0 0,1 0 0 0 0,-1 0 0 0 0,0-1 0 0 0,1 1 0 0 0,-1-1 0 0 0,0 0 0 0 0,0 0 0 0 0,0 0 0 0 0,0 0 0 0 0,0 0 0 0 0,0 0 0 0 0,2-4 0 0 0,2-5-78 0 0,0 0 1 0 0,0-1 0 0 0,-1 0 0 0 0,5-17-1 0 0,1-3-395 0 0,-9 27 363 0 0,2-7-37 0 0,-7-14-52 0 0,3 25 203 0 0,0-4-27 0 0,-4-17-90 0 0,2 18 122 0 0,0-1-1 0 0,1 1 1 0 0,-1 0 0 0 0,-1 0-1 0 0,1 0 1 0 0,0 0 0 0 0,-1 1 0 0 0,-6-7-1 0 0,-21-31 187 0 0,15 18-121 0 0,4 5-94 0 0,4 5-5 0 0,-2-7-21 0 0,6 17 46 0 0,-6-20-48 0 0,-2-14-32 0 0,10 33 32 0 0,-3-8 45 0 0,-1-2 11 0 0,2 3-10 0 0,2 8-44 0 0,4 3 1 0 0,-1 0 48 0 0,3 0-7 0 0,0 1 0 0 0,0-1 0 0 0,0 1-1 0 0,-1 0 1 0 0,1 0 0 0 0,0 1 0 0 0,-1 0 0 0 0,1-1 0 0 0,-1 1-1 0 0,6 4 1 0 0,10 4 12 0 0,-16-6 0 0 0,-1 0 0 0 0,55 49 0 0 0,-33-30 11 0 0,11 8 32 0 0,-20-19-62 0 0,-15-11 22 0 0,11 17 178 0 0,17 19 94 0 0,-15-19-266 0 0,-6-11 46 0 0,14 19 73 0 0,-9-10-117 0 0,-12-15-20 0 0,18 14 135 0 0,-5-4-116 0 0,-1-2-10 0 0,1 0 11 0 0,-1 0 42 0 0,2 1 11 0 0,6 1 10 0 0,-12-4-28 0 0,15 11-38 0 0,-20-15-29 0 0,16 12-30 0 0,-7-8 51 0 0,1-1 0 0 0,1-3-13 0 0,-3 1-56 0 0,-7-4-21 0 0,3 2 37 0 0,-2-2 100 0 0,-3 1-68 0 0,16 11 828 0 0,-20-14-753 0 0,-1-2-41 0 0,1 2-3 0 0,0 0 0 0 0,0-1-1 0 0,0 1 1 0 0,-1 0 0 0 0,1 0 0 0 0,-1 0 0 0 0,1 0-1 0 0,-1 0 1 0 0,0 0 0 0 0,0 0 0 0 0,0 1-1 0 0,0-1 1 0 0,0 1 0 0 0,-3-2 0 0 0,-4-2-13 0 0,4 2-288 0 0,18 11 214 0 0,21 12 58 0 0,-8-5-17 0 0,-22-13 31 0 0,-1 1 0 0 0,1-1 1 0 0,-1 0-1 0 0,1 1 1 0 0,4 4-1 0 0,15 13 5 0 0,-1 0 0 0 0,-11-9 0 0 0,0 0 0 0 0,1 2 0 0 0,32 32 0 0 0,-33-33 0 0 0,7 4 0 0 0,0-2 0 0 0,-6-5-10 0 0,-1 0-33 0 0,-2 0 22 0 0,-6-6-22 0 0,7 5 32 0 0,0 1 11 0 0,1-2 0 0 0,2 1 0 0 0,-1 1 0 0 0,1-2 0 0 0,-1-1 0 0 0,0-1 0 0 0,39 20 64 0 0,-41-20-50 0 0,-8-4 346 0 0,-2-2-353 0 0,-1 0 1 0 0,1 0 0 0 0,-1 0-1 0 0,1 0 1 0 0,-1 0-1 0 0,0 0 1 0 0,1 0 0 0 0,-1 0-1 0 0,0 1 1 0 0,-1-2 0 0 0,1 1-2 0 0,-2-3-10 0 0,0 1-1 0 0,-1 1 1 0 0,1-1-1 0 0,-1 0 1 0 0,1 1-1 0 0,-1 0 1 0 0,0 0-1 0 0,1 0 1 0 0,-7-2-1 0 0,-27-13-14 0 0,13 3-34 0 0,17 11 41 0 0,-5-8 12 0 0,-9-10 1 0 0,14 14 11 0 0,20 5 48 0 0,8 1-88 0 0,-15 3 10 0 0,-1 0 4 0 0,73 22-131 0 0,-50-16 84 0 0,-7-1 32 0 0,-5-2 28 0 0,14 7 1 0 0,-17-6 0 0 0,1 1 0 0 0,-2 2 0 0 0,-2 0 5 0 0,-3-2-3 0 0,-5 0 62 0 0,2 4 3 0 0,2 1-9 0 0,9 23 178 0 0,-15-33-222 0 0,1-1-1 0 0,-1 0 0 0 0,0 1 1 0 0,0-1-1 0 0,0 0 0 0 0,0 1 1 0 0,-1-1-1 0 0,1 0 0 0 0,0 0 1 0 0,0 1-1 0 0,-1-1 0 0 0,1 0 1 0 0,-1 0-1 0 0,0 3 0 0 0,-10 13 163 0 0,6-12-162 0 0,0 0 0 0 0,0 0-1 0 0,-1 0 1 0 0,1-1 0 0 0,-1 0-1 0 0,0 0 1 0 0,-1-1 0 0 0,-11 6-1 0 0,3-2 0 0 0,-21 10 103 0 0,0-1 0 0 0,-1-3 0 0 0,-1 0 0 0 0,0-3 0 0 0,-66 10 0 0 0,85-17-111 0 0,0-2 0 0 0,-21 0 0 0 0,32-1-54 0 0,0-1 0 0 0,1 0 0 0 0,-1 0 1 0 0,0-1-1 0 0,1 1 0 0 0,-1-2 0 0 0,-11-4 0 0 0,17 6 16 0 0,1 0 0 0 0,-1 0 0 0 0,1 0 1 0 0,0-1-1 0 0,-1 1 0 0 0,1 0 0 0 0,0 0 0 0 0,0-1 0 0 0,-2-2 0 0 0,1 1-35 0 0,1 1-53 0 0,-4-8-105 0 0,5 8 190 0 0,-1 0 1 0 0,1 0-1 0 0,-1 0 0 0 0,1 0 0 0 0,0 0 0 0 0,0 0 0 0 0,0 0 1 0 0,0 0-1 0 0,0 0 0 0 0,0 0 0 0 0,0 0 0 0 0,1 0 1 0 0,-1 0-1 0 0,1 0 0 0 0,1-4 0 0 0,14-22-211 0 0,-16 28 235 0 0,8-11-150 0 0,-6 9 149 0 0,0-1 0 0 0,0 1 0 0 0,0-1 0 0 0,-1 0 0 0 0,1 1-1 0 0,-1-1 1 0 0,0 0 0 0 0,0 0 0 0 0,0 0 0 0 0,0 0-1 0 0,0 0 1 0 0,0-6 0 0 0,-1-2 2 0 0,0 9 28 0 0,-1 0 0 0 0,0 0 0 0 0,1 1 0 0 0,-1-1 0 0 0,0 0 0 0 0,0 0 0 0 0,0 1 0 0 0,-1-1 0 0 0,1 0 0 0 0,0 1 0 0 0,0-1 0 0 0,-1 1 0 0 0,1-1 0 0 0,-1 1 0 0 0,0 0 0 0 0,1 0 0 0 0,-3-2 0 0 0,-2 0 45 0 0,0 0 0 0 0,1 1 0 0 0,-1-1 0 0 0,-9-1 0 0 0,-14-2-13 0 0,0 1 0 0 0,-52 0 0 0 0,18 1-20 0 0,43 2-29 0 0,1 0 0 0 0,-1-1 0 0 0,1-1 0 0 0,0-1 0 0 0,0-1 0 0 0,-36-15 0 0 0,30 9-39 0 0,19 9 16 0 0,-1 0 1 0 0,0 0-1 0 0,1-1 0 0 0,0 0 1 0 0,0 0-1 0 0,0 0 1 0 0,0-1-1 0 0,1 0 1 0 0,-8-9-1 0 0,0-2-129 0 0,10 12 121 0 0,-18-16-22 0 0,21 20 53 0 0,-22-17-139 0 0,21 16 38 0 0,-17-4-627 0 0,17 7 739 0 0,1 0-1 0 0,0 0 1 0 0,0 1 0 0 0,0-1-1 0 0,1 0 1 0 0,-1 0 0 0 0,0 0-1 0 0,1 1 1 0 0,-1-1-1 0 0,1 0 1 0 0,0 0 0 0 0,0 0-1 0 0,0 0 1 0 0,0 0 0 0 0,1 2-1 0 0,1 1 33 0 0,-1-3-19 0 0,0 1 0 0 0,0 0-1 0 0,0-1 1 0 0,0 1-1 0 0,0-1 1 0 0,0 0 0 0 0,1 1-1 0 0,3 1 1 0 0,1 2 23 0 0,6 4-9 0 0,0 0 0 0 0,0-1 0 0 0,1-1 0 0 0,0 0 0 0 0,0-1 0 0 0,23 7 0 0 0,18 10-12 0 0,-28-12-5 0 0,-11-5 1 0 0,25 14-1 0 0,-34-17 11 0 0,1 1 0 0 0,-1 0 0 0 0,0 0 0 0 0,0 1 0 0 0,-1 0 0 0 0,1 0 0 0 0,-1 0 0 0 0,-1 1 0 0 0,1 0 0 0 0,-1 0 0 0 0,0 0 0 0 0,6 15 0 0 0,-5-9-32 0 0,0 0 0 0 0,3 5 3 0 0,15 22 0 0 0,-22-38 2 0 0,1 1 38 0 0,6 6-33 0 0,3 2 1 0 0,-1 0 44 0 0,-1-2 17 0 0,-4-3 6 0 0,2 3-37 0 0,1 2 36 0 0,-2-2-67 0 0,6 9 43 0 0,-11-13-2 0 0,24 28-27 0 0,-15-18-20 0 0,-6-10-11 0 0,17 10 74 0 0,-4-2-67 0 0,-14-11 0 0 0,27 27 0 0 0,-19-17 0 0 0,1 0 0 0 0,-2 1 0 0 0,5 5-9 0 0,-7-7 109 0 0,-5-5-56 0 0,-2-4-27 0 0,-1 1 0 0 0,0-1 0 0 0,0 1 0 0 0,0 0 0 0 0,0-1 0 0 0,0 1 0 0 0,0 4 0 0 0,0-1 8 0 0,0-4 50 0 0,-1 1-16 0 0,1 10-49 0 0,0 2-10 0 0,-1-1 11 0 0,-1 0 32 0 0,0-3-22 0 0,1-6 22 0 0,0 8-33 0 0,2 2-10 0 0,4 0 0 0 0,3-3 0 0 0,2-5-17 0 0,-8-6-63 0 0,-1 0 4 0 0,8 0-15 0 0,-6-2 11 0 0,6-12 98 0 0,-9 7 9 0 0,-1 3-10 0 0,0-12 55 0 0,-2 9-57 0 0,1 0 1 0 0,-1 0-1 0 0,0 1 1 0 0,0-1-1 0 0,-1 1 1 0 0,1-1-1 0 0,-1 1 1 0 0,-1 0-1 0 0,1 0 1 0 0,-1 0-1 0 0,0 0 1 0 0,0 1 0 0 0,0 0-1 0 0,0-1 1 0 0,-1 1-1 0 0,0 1 1 0 0,0-1-1 0 0,0 1 1 0 0,-9-5-1 0 0,5 5 59 0 0,-2 0 12 0 0,2 2-11 0 0,7 1-31 0 0,3 1-287 0 0,-1 0 233 0 0,1 0-1 0 0,-1 0 1 0 0,1 0 0 0 0,-1-1 0 0 0,1 1-1 0 0,0 0 1 0 0,-1-1 0 0 0,1 1 0 0 0,0 0-1 0 0,0 0 1 0 0,2 1-13 0 0,3 4-2 0 0,0-1 0 0 0,0 0 1 0 0,10 6-1 0 0,11 10-20 0 0,45 39 45 0 0,-40-29 0 0 0,-1 1 0 0 0,-17-16 0 0 0,-13-11 0 0 0,1-1 0 0 0,13 33 11 0 0,-12-33 32 0 0,5 5-22 0 0,2-1 22 0 0,6 2-33 0 0,-12-10-15 0 0,0 0-2 0 0,18 1-55 0 0,-19-2 54 0 0,-2 1 4 0 0,0 0 1 0 0,-1 0 0 0 0,1 0-1 0 0,0 0 1 0 0,0 0 0 0 0,0 0-1 0 0,0 0 1 0 0,0-1 0 0 0,-1 1 0 0 0,1 0-1 0 0,0-1 1 0 0,0 1 0 0 0,1-1-1 0 0,1-1-3 0 0,0 1 7 0 0,-1 0 0 0 0,1 1 0 0 0,-1-1 0 0 0,1 0 0 0 0,-1-1 0 0 0,0 1 0 0 0,1 0 0 0 0,-1-1 0 0 0,0 1 0 0 0,0-1 0 0 0,0 0 0 0 0,0 1 0 0 0,0-1 0 0 0,2-3 0 0 0,0-1 0 0 0,3-3-21 0 0,0-1 0 0 0,-1 0 0 0 0,0 1 0 0 0,0-2 1 0 0,5-14-1 0 0,16-56-173 0 0,-22 63 169 0 0,10-35-354 0 0,-5 18-93 0 0,25-64 1 0 0,-18 60 393 0 0,-3 12 78 0 0,-6 14 0 0 0,-1 1 0 0 0,5-6 2 0 0,-9 17-20 0 0,-2-1-62 0 0,1 5-357 0 0,7 9 437 0 0,0 3 57 0 0,1 9 57 0 0,-10-18-95 0 0,1 1-1 0 0,16 59 139 0 0,-15-54-119 0 0,0-5-31 0 0,-1 0-1 0 0,1 0 1 0 0,5 11-1 0 0,0 4-6 0 0,-6-21-1 0 0,15 31 13 0 0,-13-22 1351 0 0,-9-13-995 0 0,-17-19-658 0 0,18 16 417 0 0,-9-9-183 0 0,0 0-1 0 0,2-1 1 0 0,0-1 0 0 0,-16-29-1 0 0,18 29-100 0 0,20 43-60 0 0,0 1 0 0 0,5 30-1 0 0,-9-26 222 0 0,0 4 11 0 0,2-1 0 0 0,1-1 0 0 0,23 58 0 0 0,-26-81 0 0 0,0 0 0 0 0,1 0-1 0 0,0-1 1 0 0,0 0 0 0 0,1 0-1 0 0,1-1 1 0 0,-1 0 0 0 0,1 0-1 0 0,1-1 1 0 0,-1 0 0 0 0,1-1-1 0 0,0 0 1 0 0,22 9 0 0 0,-19-11-5 0 0,1-1-10 0 0,-2-1 16 0 0,-9-2 282 0 0,-5-2-138 0 0,-3-3-113 0 0,1 0 0 0 0,-1 1 0 0 0,0-1 1 0 0,0 1-1 0 0,-1 0 0 0 0,1 1 0 0 0,-1-1 1 0 0,0 1-1 0 0,0 0 0 0 0,-11-4 0 0 0,-10-1-44 0 0,-34-7 0 0 0,51 13-14 0 0,-155-28-265 0 0,89 17 223 0 0,45 8 8 0 0,0-2-1 0 0,0-1 1 0 0,-40-17 0 0 0,57 18 26 0 0,1 0 1 0 0,-16-12 0 0 0,8 5-45 0 0,13 7-28 0 0,0 1 1 0 0,1-1-1 0 0,0 0 0 0 0,0-1 0 0 0,1 1 1 0 0,-8-13-1 0 0,-1 0-458 0 0,6 3 149 0 0,8 16 306 0 0,1 3-265 0 0,-2 3 340 0 0,1-1 0 0 0,0 1 0 0 0,1-1 0 0 0,-1 1 0 0 0,1 9 0 0 0,1-4 13 0 0,1-1 0 0 0,1 1-1 0 0,5 16 1 0 0,-6-19 9 0 0,1 0 0 0 0,0 0 0 0 0,0 0 0 0 0,8 13 0 0 0,-3-8 36 0 0,4 7 45 0 0,0-2 0 0 0,2 0 1 0 0,17 17-1 0 0,12 16 333 0 0,-24-30-125 0 0,-15-16-191 0 0,0 0 0 0 0,-1 1 0 0 0,7 7 0 0 0,-6-4-15 0 0,-1-5-24 0 0,2 5-39 0 0,-4-7 4 0 0,-2 1-214 0 0,-5 6 176 0 0,2 3 11 0 0,6 5 11 0 0,-1-12 8 0 0,1 2 5 0 0,12 9-14 0 0,35 35-10 0 0,-37-37 0 0 0,-2-3 0 0 0,0 1 0 0 0,-1 0 0 0 0,9 16 0 0 0,-14-23 7 0 0,9 19 50 0 0,16 45 82 0 0,-18-35-86 0 0,-6-17-53 0 0,1-2 11 0 0,3-1 32 0 0,0-2-33 0 0,2-2 1 0 0,2-2 32 0 0,3-3-22 0 0,0-3 22 0 0,-1-2-33 0 0,-6-2-16 0 0,-1 1-1 0 0,1-1 0 0 0,-1-1 0 0 0,0 1 1 0 0,0-2-1 0 0,0 1 0 0 0,8-6 1 0 0,1-4-156 0 0,27-26 1 0 0,-26 22 12 0 0,17-18-198 0 0,-30 31 241 0 0,-2 4 92 0 0,8-13-71 0 0,-6 5 138 0 0,-4 7 139 0 0,-1 1-138 0 0,1-7-61 0 0,0 6-77 0 0,-1-11-153 0 0,0 3 223 0 0,2-3 14 0 0,1 0 0 0 0,3-1 0 0 0,0 1 0 0 0,0 3-2 0 0,1-1-27 0 0,-1 7 7 0 0,25-15-42 0 0,-29 18 181 0 0,-9 1-99 0 0,0 1-1 0 0,-1 0 0 0 0,1 0 0 0 0,0 1 1 0 0,1 0-1 0 0,-1 0 0 0 0,0 1 1 0 0,-7 3-1 0 0,-50 32 175 0 0,58-34-153 0 0,-6 3 36 0 0,1 1-1 0 0,-13 13 1 0 0,14-12-32 0 0,3 0-51 0 0,5-7-79 0 0,4 0-45 0 0,0 1 128 0 0,0-1-1 0 0,1 0 1 0 0,-1 1-1 0 0,1-1 1 0 0,0 0 0 0 0,-1-1-1 0 0,1 1 1 0 0,0 0 0 0 0,0-1-1 0 0,0 0 1 0 0,0 0-1 0 0,0 0 1 0 0,0 0 0 0 0,4 1-1 0 0,5 0 0 0 0,0-1-1 0 0,23 1 0 0 0,14-4 6 0 0,67-12 0 0 0,-71 8 0 0 0,192-16 128 0 0,-115 20-10 0 0,-108 1-111 0 0,-4 0-1 0 0,12-6-9 0 0,-10 5 14 0 0,2-2 22 0 0,31-15-13 0 0,-40 18-22 0 0,17-11 15 0 0,-17 9 10 0 0,16-11 7 0 0,-17 10-29 0 0,21-13 52 0 0,-18 13-43 0 0,9-7 16 0 0,-13 7-11 0 0,0-1-2 0 0,15-13-14 0 0,1 0-1 0 0,1 0 1 0 0,0 2 0 0 0,32-19 0 0 0,74-40-263 0 0,-114 68 264 0 0,-1-1 0 0 0,1 0 0 0 0,10-10 0 0 0,-6 5 0 0 0,-6 5 0 0 0,-4 0-10 0 0,-4 7-46 0 0,-15-1-22 0 0,4 2 68 0 0,1 0 0 0 0,0 1 1 0 0,0 0-1 0 0,0 0 0 0 0,0 1 0 0 0,-13 4 0 0 0,-46 21 19 0 0,27-10-13 0 0,-2 1 4 0 0,0 1 0 0 0,-72 46 0 0 0,110-63 0 0 0,-11 11-10 0 0,14-12-44 0 0,8-1 53 0 0,0-1-1 0 0,0 0 0 0 0,0 0 1 0 0,0-1-1 0 0,0 0 0 0 0,0 0 1 0 0,0-1-1 0 0,-1 1 0 0 0,9-6 1 0 0,6-4 45 0 0,27-22 1 0 0,-13 9-54 0 0,-13 10-87 0 0,27-27 0 0 0,-14 10-216 0 0,-30 28 242 0 0,-1 1 0 0 0,-1-1 1 0 0,1 0-1 0 0,5-8 0 0 0,17-21-149 0 0,5-6 155 0 0,-7 12 64 0 0,-16 18-21 0 0,-7 8-84 0 0,0 0 41 0 0,0 0 0 0 0,-1 0 0 0 0,1 0 0 0 0,0 0 0 0 0,0 0 0 0 0,0 0 0 0 0,0 1 1 0 0,0-1-1 0 0,0 0 0 0 0,0 1 0 0 0,2-1 0 0 0,6-4 996 0 0,-10 8-851 0 0,-4 11-41 0 0,0 0 0 0 0,-1 0 0 0 0,-1-1 0 0 0,0 0 0 0 0,-1 0 0 0 0,0-1 0 0 0,-1 0 0 0 0,-19 20 0 0 0,-96 80 256 0 0,121-109-285 0 0,-1 0 3 0 0,-120 93 210 0 0,107-85-207 0 0,0-1 1 0 0,-1-1 0 0 0,0 0 0 0 0,0-1-1 0 0,-35 10 1 0 0,17-10 37 0 0,-1-1 1 0 0,-55 3 0 0 0,67-9-26 0 0,-1-1 0 0 0,1-2 0 0 0,0 0 0 0 0,-39-9 0 0 0,46 7 9 0 0,0-2 0 0 0,1 1-1 0 0,-25-13 1 0 0,33 13-18 0 0,0 0 1 0 0,0-1-1 0 0,0 0 0 0 0,1 0 1 0 0,0-1-1 0 0,0 0 0 0 0,-10-13 1 0 0,6 6-31 0 0,7 8-40 0 0,-1-1-1 0 0,1 0 0 0 0,0-1 0 0 0,0 1 0 0 0,1-1 0 0 0,-1 0 0 0 0,2 0 0 0 0,-3-9 0 0 0,-20-40-18 0 0,22 49 58 0 0,3 6-46 0 0,0 1-8 0 0,-2-2 103 0 0,1-3-705 0 0,12 2 655 0 0,2 2 22 0 0,-10 2-2 0 0,0 0 0 0 0,0 0 0 0 0,0 0 0 0 0,-1 0 0 0 0,1 1 0 0 0,0-1 0 0 0,0 1 0 0 0,0-1 0 0 0,0 1 0 0 0,0-1 0 0 0,0 1 0 0 0,-1 0 0 0 0,4 2 0 0 0,4 1 36 0 0,4 2-24 0 0,-1 1 9 0 0,-2-1-5 0 0,8 8-27 0 0,3 0 44 0 0,-18-11 17 0 0,11 11-10 0 0,55 65 666 0 0,-56-63-621 0 0,11 13 51 0 0,-21-24-144 0 0,1 0 0 0 0,0-1 1 0 0,0 0-1 0 0,0 1 0 0 0,1-1 0 0 0,6 4 0 0 0,28 26-1 0 0,-25-21 0 0 0,1 0 0 0 0,30 20 0 0 0,-40-29 0 0 0,24 8 0 0 0,2 2 0 0 0,-19-7 11 0 0,-9-6 42 0 0,-10 11 65 0 0,2-5-89 0 0,-1-1 0 0 0,0 0 1 0 0,0 0-1 0 0,-1-1 0 0 0,1 1 1 0 0,-1-2-1 0 0,-1 1 0 0 0,-13 6 1 0 0,1 1 39 0 0,6-4-6 0 0,-44 26 240 0 0,-104 82 0 0 0,114-77-293 0 0,-36 35 44 0 0,63-53-66 0 0,-45 52 31 0 0,59-64-59 0 0,1 0 1 0 0,0 0 0 0 0,1 0 0 0 0,0 1 0 0 0,0 0-1 0 0,-6 18 1 0 0,11-27 6 0 0,-1 1-1 0 0,1 0 0 0 0,0-1 1 0 0,0 1-1 0 0,0-1 1 0 0,0 1-1 0 0,0-1 0 0 0,0 1 1 0 0,0 0-1 0 0,0-1 0 0 0,1 1 1 0 0,-1-1-1 0 0,1 1 1 0 0,-1-1-1 0 0,1 1 0 0 0,-1-1 1 0 0,1 0-1 0 0,0 1 1 0 0,0-1-1 0 0,0 0 0 0 0,0 1 1 0 0,0-1-1 0 0,0 0 0 0 0,0 0 1 0 0,0 0-1 0 0,0 0 1 0 0,0 0-1 0 0,1 0 0 0 0,-1 0 1 0 0,0 0-1 0 0,3 1 0 0 0,0 0-53 0 0,0 0-1 0 0,1-1 0 0 0,0 1 1 0 0,-1-1-1 0 0,1 0 0 0 0,0 0 0 0 0,-1 0 1 0 0,10 0-1 0 0,6-3-28 0 0,0-1 1 0 0,0 0-1 0 0,-1-2 1 0 0,1 0-1 0 0,31-14 1 0 0,-23 9 101 0 0,35-13-58 0 0,95-50 0 0 0,-148 67 60 0 0,-1 0 0 0 0,0-1 1 0 0,-1 0-1 0 0,10-9 0 0 0,4-4-19 0 0,-19 16-12 0 0,1-3 51 0 0,-26 17 277 0 0,-140 99 339 0 0,110-76-570 0 0,0 3 0 0 0,3 3 0 0 0,-72 71 0 0 0,100-86-109 0 0,1 0 0 0 0,1 1 1 0 0,-27 48-1 0 0,36-55-42 0 0,1 2 0 0 0,0 0 1 0 0,1 0-1 0 0,2 0 1 0 0,0 1-1 0 0,-4 28 0 0 0,9-42 27 0 0,0-4 10 0 0,0 0 1 0 0,1 0-1 0 0,0 0 0 0 0,-1 0 0 0 0,1 0 0 0 0,0 0 0 0 0,1 0 0 0 0,-1 0 0 0 0,0-1 1 0 0,1 1-1 0 0,0 0 0 0 0,-1 0 0 0 0,1 0 0 0 0,2 3 0 0 0,-2-4 41 0 0,0-1-1 0 0,0 1 0 0 0,0-1 0 0 0,1 0 0 0 0,-1 1 1 0 0,0-1-1 0 0,1 0 0 0 0,-1 0 0 0 0,1 0 1 0 0,-1 0-1 0 0,1 0 0 0 0,0 0 0 0 0,-1 0 1 0 0,1 0-1 0 0,0-1 0 0 0,2 2 0 0 0,0-2-49 0 0,0 1 0 0 0,0-1 0 0 0,-1 0 0 0 0,1 0 0 0 0,0 0 0 0 0,0 0 0 0 0,6-2 0 0 0,3-2-79 0 0,-1 0-1 0 0,0 0 0 0 0,-1-1 0 0 0,14-7 0 0 0,2-4 215 0 0,0-1-1 0 0,30-25 0 0 0,45-48 236 0 0,-61 54-246 0 0,2-5-495 0 0,55-64 0 0 0,-97 103 184 0 0,-3 3 237 0 0,0-1-1 0 0,0 1 1 0 0,0 0-1 0 0,0 0 1 0 0,0 0 0 0 0,0 0-1 0 0,0 0 1 0 0,1 1-1 0 0,-4 1 1 0 0,-3 3 73 0 0,-152 102 846 0 0,116-77-724 0 0,-98 79 219 0 0,31-22-270 0 0,-12 0-2 0 0,-169 92 0 0 0,271-169-113 0 0,12-7-17 0 0,0 0-1 0 0,-14 11 1 0 0,21-13-105 0 0,6-2-510 0 0,14-1 472 0 0,0 0 0 0 0,0-2 0 0 0,-1 0-1 0 0,1 0 1 0 0,-1-2 0 0 0,20-7 0 0 0,-6-1-4 0 0,0-1 1 0 0,42-28-1 0 0,314-176-258 0 0,-339 193 412 0 0,13-6 0 0 0,-48 26-13 0 0,-11 4-54 0 0,-2 4-19 0 0,-1-1 79 0 0,0 1 1 0 0,-1-1-1 0 0,1 0 0 0 0,0 1 1 0 0,-1-1-1 0 0,1 0 1 0 0,-1 1-1 0 0,0-1 1 0 0,1 0-1 0 0,-1 0 0 0 0,0-1 1 0 0,-3 3-1 0 0,-32 28 363 0 0,-77 49 1 0 0,-50 15 705 0 0,139-82-901 0 0,10-5-47 0 0,-6 3 172 0 0,-25 11 1 0 0,35-20-278 0 0,11-3-10 0 0,0 0-1 0 0,0 0 1 0 0,0 0-1 0 0,0 0 1 0 0,0 0-1 0 0,0 0 0 0 0,0 0 1 0 0,0 0-1 0 0,0 0 1 0 0,0 0-1 0 0,0 0 1 0 0,0 0-1 0 0,0 0 1 0 0,0-1-1 0 0,0 1 1 0 0,0 0-1 0 0,0 0 0 0 0,0 0 1 0 0,0 0-1 0 0,0 0 1 0 0,0 0-1 0 0,0 0 1 0 0,0 0-1 0 0,0 0 1 0 0,0 0-1 0 0,0 0 0 0 0,0 0 1 0 0,0 0-1 0 0,0 0 1 0 0,0-1-1 0 0,0 1 1 0 0,0 0-1 0 0,0 0 1 0 0,0 0-1 0 0,0 0 1 0 0,0 0-1 0 0,0 0 0 0 0,0 0 1 0 0,0 0-1 0 0,0 0 1 0 0,0 0-1 0 0,0 0 1 0 0,0 0-1 0 0,0 0 1 0 0,0 0-1 0 0,-1 0 1 0 0,1 0-1 0 0,0 0 0 0 0,0 0 1 0 0,0 0-1 0 0,0 0 1 0 0,0 0-1 0 0,0 0 1 0 0,0 0-1 0 0,0 0 1 0 0,0 0-1 0 0,0 0 0 0 0,0 0 1 0 0,0 0-1 0 0,0 0 1 0 0,-1 0-1 0 0,4-7-33 0 0,-1-1-1 0 0,1 1 0 0 0,0 0 0 0 0,0 0 1 0 0,1 1-1 0 0,-1-1 0 0 0,2 1 1 0 0,6-9-1 0 0,47-48-134 0 0,-51 57 151 0 0,186-170 45 0 0,-154 141 13 0 0,131-94 401 0 0,-121 94-324 0 0,215-163 233 0 0,-108 78 230 0 0,4-2-263 0 0,-154 118-285 0 0,-5 3-22 0 0,1-1-1 0 0,0 1 0 0 0,-1 0 1 0 0,0-1-1 0 0,1 1 1 0 0,-1-1-1 0 0,0 1 1 0 0,0-1-1 0 0,1 0 1 0 0,-1 1-1 0 0,-1-1 0 0 0,1 0 1 0 0,0 0-1 0 0,0 0 1 0 0,-1 0-1 0 0,1-3 1 0 0,0 5 11 0 0,-1-1 0 0 0,0 0 0 0 0,0 0 1 0 0,0 0-1 0 0,0 0 0 0 0,0 0 1 0 0,0 0-1 0 0,0 1 0 0 0,0-1 0 0 0,0 0 1 0 0,0 0-1 0 0,0 0 0 0 0,0 0 1 0 0,-1 0-1 0 0,1 1 0 0 0,0-1 1 0 0,-1 0-1 0 0,1 0 0 0 0,-1 0 0 0 0,1 1 1 0 0,-1-1-1 0 0,1 0 0 0 0,-1 1 1 0 0,1-1-1 0 0,-1 0 0 0 0,0 1 0 0 0,1-1 1 0 0,-1 1-1 0 0,0-1 0 0 0,1 1 1 0 0,-1-1-1 0 0,0 1 0 0 0,0-1 0 0 0,0 1 1 0 0,1 0-1 0 0,-1 0 0 0 0,0-1 1 0 0,-2 1-1 0 0,-2-2 37 0 0,-1 1-1 0 0,0 0 1 0 0,0 0 0 0 0,-9 0-1 0 0,2 1 1 0 0,1 0 0 0 0,-1 1 0 0 0,0 1 0 0 0,-24 6-1 0 0,-49 22-104 0 0,56-19 24 0 0,-113 54 12 0 0,49-19 12 0 0,-124 41-160 0 0,216-87 64 0 0,88-40-2720 0 0,-52 22 2312 0 0,-5 2 302 0 0,-1-2 0 0 0,37-30-1 0 0,11-8-6 0 0,-23 19 197 0 0,-51 36 64 0 0,-5 3 155 0 0,-31 26 205 0 0,-4 3 135 0 0,-75 48-1 0 0,-29-7-11 0 0,3-1-230 0 0,6 5-131 0 0,131-75-264 0 0,17-9-1062 0 0,116-68 924 0 0,7-3 311 0 0,-54 33 30 0 0,104-76-1 0 0,-80 49 12 0 0,-53 38-116 0 0,125-84 59 0 0,-41 34-8 0 0,-80 50-62 0 0,58-42 0 0 0,-113 73-8 0 0,59-43 209 0 0,91-91-1 0 0,-101 74-197 0 0,-27 31 0 0 0,21-30 2 0 0,30-33-156 0 0,-46 62 135 0 0,21-22 22 0 0,-48 52-26 0 0,-1 0 0 0 0,1 0 0 0 0,-1 0 0 0 0,0-1 0 0 0,2-5 0 0 0,0 2-13 0 0,-2 6-30 0 0,5-5 13 0 0,2 0 42 0 0,-3 1 26 0 0,-5 5 122 0 0,-2 4-73 0 0,-1 3-45 0 0,1-1-1 0 0,-1 1 0 0 0,0-1 0 0 0,-1 1 0 0 0,1-1 1 0 0,-1 1-1 0 0,-1-1 0 0 0,1 0 0 0 0,0 0 1 0 0,-1 0-1 0 0,0 0 0 0 0,-6 6 0 0 0,-6 9-7 0 0,-30 27-1 0 0,24-26-12 0 0,-289 282 196 0 0,219-216-196 0 0,-109 81 2 0 0,82-75 0 0 0,-273 246-80 0 0,356-311 50 0 0,-69 42 0 0 0,-44 10-6 0 0,7 0-179 0 0,117-63 142 0 0,0 1 0 0 0,1 0 0 0 0,-29 32 1 0 0,26-22-319 0 0,2 1-1 0 0,-38 58 1 0 0,-87 178-1706 0 0,136-244 1765 0 0,6-11 241 0 0,0 0 1 0 0,-9 21-1 0 0,15-29 440 0 0,4-13-340 0 0,0 0-1 0 0,0 0 1 0 0,1 1-1 0 0,0 0 1 0 0,11-20-1 0 0,50-75-563 0 0,-45 73 283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19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4 36 455 0 0,'0'0'0'0'0,"-1"-12"1856"0"0,1-1-1200 0 0,-2 2-976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2.38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2204 226 919 0 0,'0'0'5575'0'0,"-1"-1"-5308"0"0,-5-16-175 0 0,5 15-184 0 0,-2-18-271 0 0,-15-65 3 0 0,14 73 756 0 0,0 1-1 0 0,0 0 0 0 0,-1 0 1 0 0,-13-20-1 0 0,16 27-348 0 0,2 4-40 0 0,-1-1-1 0 0,1 0 1 0 0,0 1-1 0 0,-1-1 0 0 0,1 0 1 0 0,0 1-1 0 0,-1-1 1 0 0,1 1-1 0 0,-1-1 1 0 0,1 1-1 0 0,-1-1 1 0 0,1 1-1 0 0,-1-1 0 0 0,1 1 1 0 0,-1 0-1 0 0,1-1 1 0 0,-2 0-1 0 0,-11-5-29 0 0,12 5-12 0 0,-1 1-1 0 0,1-1 1 0 0,-1 0 0 0 0,1 1-1 0 0,-1 0 1 0 0,0-1-1 0 0,1 1 1 0 0,-1 0-1 0 0,1-1 1 0 0,-1 1 0 0 0,-3 1-1 0 0,4-1 7 0 0,-1 0-145 0 0,0 0-2 0 0,-12 3-33 0 0,6-2 126 0 0,0 1 1 0 0,0 0 0 0 0,-10 4 0 0 0,16-6 287 0 0,-9 5 83 0 0,7-4-204 0 0,-3 2-13 0 0,3-2 3 0 0,-5 4-58 0 0,-8 6-16 0 0,14-6 0 0 0,2-2 0 0 0,-2 1 0 0 0,0 0 0 0 0,0 0 0 0 0,1 0 0 0 0,-1 0 0 0 0,1 0 0 0 0,-2 5 0 0 0,2-1 0 0 0,0-5 16 0 0,1 0-1 0 0,-1 0 1 0 0,1 0 0 0 0,0 0-1 0 0,0 0 1 0 0,1 0-1 0 0,-1 1 1 0 0,1-1-1 0 0,-1 0 1 0 0,1 5-1 0 0,1 2 61 0 0,-1-1 84 0 0,0-1 0 0 0,1 1 1 0 0,0 0-1 0 0,0-1 0 0 0,1 1 0 0 0,5 14 1 0 0,23 48 406 0 0,-24-58-479 0 0,-4-10-76 0 0,0 1-1 0 0,0 0 0 0 0,0 0 0 0 0,-1 0 0 0 0,1 0 1 0 0,-1 0-1 0 0,1 5 0 0 0,-1-1-19 0 0,2 15 2 0 0,-4-20 32 0 0,1-1 55 0 0,0 0 10 0 0,-2 8 85 0 0,0-1-1 0 0,-1 1 1 0 0,0-1 0 0 0,0 0 0 0 0,-1 0 0 0 0,0 0 0 0 0,0-1 0 0 0,-1 1 0 0 0,-1-1 0 0 0,1 0-1 0 0,-10 10 1 0 0,7-11-4 0 0,1 0 0 0 0,-10 7 0 0 0,10-8-92 0 0,4-5-21 0 0,-5 2-23 0 0,7-3-115 0 0,-1 0-114 0 0,1 1 157 0 0,1-1 0 0 0,-1 0 1 0 0,1 0-1 0 0,0 0 0 0 0,-1 0 1 0 0,1 0-1 0 0,-1 0 0 0 0,1-1 0 0 0,-1 1 1 0 0,1 0-1 0 0,0 0 0 0 0,-1 0 0 0 0,1 0 1 0 0,-1 0-1 0 0,1-1 0 0 0,0 1 0 0 0,-1 0 1 0 0,1 0-1 0 0,-1-1 0 0 0,1 1 0 0 0,0 0 1 0 0,0 0-1 0 0,-1-1 0 0 0,1 1 0 0 0,0 0 1 0 0,-1-1-1 0 0,1 1 0 0 0,0-1 0 0 0,0 1 1 0 0,0 0-1 0 0,-1-1 0 0 0,1 1 0 0 0,0-1 1 0 0,0 1-1 0 0,0 0 0 0 0,0-1 0 0 0,0 1 1 0 0,0-1-1 0 0,0 1 0 0 0,0-1 1 0 0,0 1-1 0 0,0-1 0 0 0,0 1 0 0 0,0 0 1 0 0,0-1-1 0 0,0 1 0 0 0,0-1 0 0 0,0 1 1 0 0,1 0-1 0 0,-1-1 0 0 0,0 0 0 0 0,29-90-686 0 0,-20 64 624 0 0,-8 24 74 0 0,0 0 1 0 0,0 0 0 0 0,-1 0-1 0 0,1-1 1 0 0,0 1 0 0 0,-1-6-1 0 0,0-3 379 0 0,0 12-342 0 0,0 0 0 0 0,0 0 0 0 0,0 0 1 0 0,0 0-1 0 0,0 0 0 0 0,-1 0 0 0 0,1 0 1 0 0,0 0-1 0 0,0 0 0 0 0,0 0 0 0 0,0 0 1 0 0,0 0-1 0 0,0 0 0 0 0,0 0 1 0 0,0 0-1 0 0,0 0 0 0 0,0 0 0 0 0,0 0 1 0 0,-1 0-1 0 0,1 0 0 0 0,0 1 173 0 0,-1-1-173 0 0,1 0 0 0 0,0 0 1 0 0,0 0-1 0 0,0 0 0 0 0,0 0 1 0 0,0 0-1 0 0,0 0 0 0 0,0 0 0 0 0,0 0 1 0 0,0 1-1 0 0,0-1 0 0 0,0 0 0 0 0,-10 18 1206 0 0,7-12-1501 0 0,-6 13 410 0 0,0 0 0 0 0,2 0 0 0 0,0 1 0 0 0,1 0 0 0 0,-7 39 0 0 0,12-44-117 0 0,0 8 42 0 0,0-20-54 0 0,-5 20 66 0 0,-6 17 287 0 0,1-24-241 0 0,5-10-62 0 0,2-3 15 0 0,-52 48 252 0 0,39-31-250 0 0,7-10-56 0 0,-3 6-10 0 0,12-15 0 0 0,-11 17 0 0 0,-12 19 214 0 0,19-30-149 0 0,0 1-1 0 0,0-1 1 0 0,-7 6-1 0 0,11-11-64 0 0,-1 0 0 0 0,0 0 0 0 0,1 0 0 0 0,-1 0 0 0 0,0 0 0 0 0,0 0 0 0 0,0-1 0 0 0,-3 3 0 0 0,0-2 0 0 0,0 1 0 0 0,0 1 0 0 0,1-1 0 0 0,0 1 0 0 0,-7 6 0 0 0,8-6 0 0 0,-18 9 0 0 0,1-2-2 0 0,-2 0 0 0 0,1-2 0 0 0,-1 0 0 0 0,-1-2 0 0 0,-36 8 0 0 0,-70 18 14 0 0,-27 10 77 0 0,33-8 4 0 0,104-30-88 0 0,-14 5-3 0 0,0-3-1 0 0,0-1 0 0 0,-37 3 0 0 0,46-7-142 0 0,0 1-1 0 0,1 1 1 0 0,-44 13 0 0 0,-14 4-86 0 0,72-18 147 0 0,7-3 3 0 0,5 0-118 0 0,28-2 45 0 0,-1-1 0 0 0,59-15 0 0 0,1 0 99 0 0,-46 11 41 0 0,100-17 9 0 0,-77 8 12 0 0,247-45 208 0 0,-273 56-191 0 0,0 2 1 0 0,0 2-1 0 0,1 2 0 0 0,-1 1 1 0 0,69 14-1 0 0,-101-14-25 0 0,-1 0 0 0 0,0 1 0 0 0,11 5 0 0 0,-17-7 56 0 0,1 1 32 0 0,-3-2-83 0 0,1 0 0 0 0,-1 0 0 0 0,1 0 0 0 0,-1 1 0 0 0,0-1 0 0 0,1 0 0 0 0,-1 0 0 0 0,1 0 0 0 0,-1 1 0 0 0,0-1 0 0 0,1 0 0 0 0,-1 0 0 0 0,0 1 0 0 0,1-1 0 0 0,-1 0 0 0 0,0 1 0 0 0,0-1 0 0 0,1 0 0 0 0,-1 1 0 0 0,0-1 0 0 0,0 1 0 0 0,0-1 0 0 0,1 0 0 0 0,-1 1 0 0 0,0 2 14 0 0,-1-1-1 0 0,1 0 1 0 0,-1 1 0 0 0,1-1 0 0 0,-1 0 0 0 0,0 0 0 0 0,0 1 0 0 0,0-1 0 0 0,0 0 0 0 0,0 0 0 0 0,-1 0-1 0 0,1 0 1 0 0,-1 0 0 0 0,1-1 0 0 0,-1 1 0 0 0,1 0 0 0 0,-1-1 0 0 0,0 1 0 0 0,0-1 0 0 0,0 1 0 0 0,0-1-1 0 0,0 0 1 0 0,0 0 0 0 0,0 0 0 0 0,-4 1 0 0 0,-7 3 58 0 0,-1 0 1 0 0,0-2-1 0 0,-16 4 0 0 0,16-4-30 0 0,-160 35 365 0 0,-396 73 11 0 0,488-95-682 0 0,80-16 179 0 0,5 2-405 0 0,7 3 415 0 0,1-1 0 0 0,-1-1 1 0 0,1 1-1 0 0,0-2 0 0 0,-1 1 0 0 0,1-2 0 0 0,0 1 0 0 0,0-1 0 0 0,21-2 0 0 0,5-1-274 0 0,61-13-1 0 0,44-14-841 0 0,69-13-323 0 0,-1 19 1247 0 0,-171 25 1593 0 0,-40 0-1241 0 0,-1 0 0 0 0,1 0 1 0 0,-1-1-1 0 0,1 1 1 0 0,-1 0-1 0 0,0 0 0 0 0,0-1 1 0 0,1 1-1 0 0,-1-1 1 0 0,0 0-1 0 0,-1 1 0 0 0,-3 1 1 0 0,-30 10 184 0 0,24-9-124 0 0,-110 37 190 0 0,-221 71 894 0 0,-2-15-820 0 0,324-91-604 0 0,0-2 0 0 0,0-1 0 0 0,-30 1 0 0 0,55-4 107 0 0,-1-1-1 0 0,1 1 0 0 0,-1-1 1 0 0,1 0-1 0 0,-1 0 0 0 0,6-3 0 0 0,8-2-102 0 0,36-6-271 0 0,15-4-27 0 0,-24 2 215 0 0,123-35-1028 0 0,-136 42 911 0 0,1 1-1 0 0,1 2 1 0 0,43-1 0 0 0,-68 4 327 0 0,-5 0 22 0 0,1 1 0 0 0,0 0 0 0 0,-1 0 0 0 0,1 0 0 0 0,-1 0 0 0 0,8 2 0 0 0,2 1 50 0 0,-11-3 478 0 0,-4 3-209 0 0,-4 3-144 0 0,0 0-1 0 0,0 0 1 0 0,0 0-1 0 0,-1-1 1 0 0,0 0-1 0 0,0 0 1 0 0,0-1-1 0 0,-15 7 1 0 0,-71 22 499 0 0,78-28-605 0 0,-30 7 103 0 0,0-1 0 0 0,-59 5 0 0 0,-95 0-2 0 0,123-11-87 0 0,-154 0-111 0 0,185-5 6 0 0,8-2-34 0 0,1-2 0 0 0,-68-15-1 0 0,80 14-25 0 0,7 0 19 0 0,1-1 0 0 0,0 0 0 0 0,0-1 0 0 0,0 0 0 0 0,1-1 0 0 0,-21-16 0 0 0,33 22 50 0 0,0-1-1 0 0,0 1 0 0 0,0-1 1 0 0,0 0-1 0 0,0 0 0 0 0,0 0 1 0 0,1 0-1 0 0,0-1 0 0 0,-1 1 1 0 0,1-1-1 0 0,-2-4 1 0 0,3 5 6 0 0,0 1 0 0 0,0-1 0 0 0,0 0 0 0 0,1 1 1 0 0,-1-1-1 0 0,1 0 0 0 0,0 1 0 0 0,-1-1 0 0 0,1 0 1 0 0,0 0-1 0 0,1 1 0 0 0,-1-1 0 0 0,0 0 0 0 0,1 1 1 0 0,-1-1-1 0 0,1 0 0 0 0,2-4 0 0 0,3-4-16 0 0,1 0 0 0 0,0 0 0 0 0,1 1 0 0 0,0 0-1 0 0,1 0 1 0 0,10-9 0 0 0,-3 6 7 0 0,-1 0 1 0 0,2 1-1 0 0,19-11 0 0 0,-23 17-51 0 0,-1 0-1 0 0,1 0 0 0 0,0 2 0 0 0,19-5 0 0 0,-30 9 81 0 0,-1-1-1 0 0,0 1 0 0 0,1 0 0 0 0,-1 0 0 0 0,1 0 1 0 0,-1 0-1 0 0,0 0 0 0 0,1 0 0 0 0,-1 1 0 0 0,1-1 1 0 0,1 1-1 0 0,8 1 2373 0 0,-12 10-1583 0 0,1-11-735 0 0,0 0-1 0 0,-1-1 0 0 0,1 1 1 0 0,0 0-1 0 0,-1 0 1 0 0,1-1-1 0 0,0 1 0 0 0,-1 0 1 0 0,1-1-1 0 0,0 1 0 0 0,-1 0 1 0 0,1-1-1 0 0,-1 1 0 0 0,0-1 1 0 0,1 1-1 0 0,-1-1 1 0 0,1 1-1 0 0,-2 0 0 0 0,-1 1 76 0 0,-5 4 77 0 0,0 1 0 0 0,-1-2 0 0 0,0 1 0 0 0,0-1 0 0 0,0-1 0 0 0,-1 0-1 0 0,0 0 1 0 0,-10 2 0 0 0,2 2 63 0 0,14-8-347 0 0,-12 0-1430 0 0,17-3 1161 0 0,3-1 223 0 0,-1-1 0 0 0,1 0 0 0 0,0 1 0 0 0,0 0-1 0 0,1 0 1 0 0,-1 0 0 0 0,10-5 0 0 0,42-22-584 0 0,-24 15 673 0 0,-16 6 98 0 0,20-9 2345 0 0,-58 18-2255 0 0,13 0-201 0 0,-3 2-224 0 0,-1 1-1 0 0,-12 4 0 0 0,25-6 283 0 0,-15 4-678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7.91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2 359 3679 0 0,'0'0'167'0'0,"0"-2"-7"0"0,-1-11-127 0 0,0-22 4242 0 0,2 31-3934 0 0,2-7-46 0 0,0 2-271 0 0,-2 7-64 0 0,0 0 1 0 0,0 0-1 0 0,0 0 1 0 0,0 1-1 0 0,0-1 0 0 0,0 0 1 0 0,0 1-1 0 0,2-3 1 0 0,0 1-60 0 0,-2 2-90 0 0,1-1 10 0 0,14-16-319 0 0,-6 9 468 0 0,4-5 9 0 0,-12 12-7 0 0,14-6 5 0 0,-6 2 23 0 0,-1 2-4 0 0,9-4 27 0 0,10-10 296 0 0,-24 15-272 0 0,0 0 0 0 0,1 0 0 0 0,0 0 0 0 0,7-3-1 0 0,39-14 30 0 0,-25 9-86 0 0,-12 5-46 0 0,0 0-8 0 0,-4 0 50 0 0,2 0 25 0 0,0 0 32 0 0,11-6-32 0 0,-13 4-1 0 0,2-3 54 0 0,5-8 133 0 0,-13 8 333 0 0,-3 5-228 0 0,-1 5-202 0 0,1-5-96 0 0,-1 4-84 0 0,11-4-97 0 0,-7 4 108 0 0,5-2 39 0 0,-5 3-18 0 0,8-1 36 0 0,1-1 26 0 0,-11 3 123 0 0,0 2-82 0 0,5 10-45 0 0,2 3-10 0 0,0-1 0 0 0,0-1 0 0 0,1-2 1431 0 0,-7 1-1238 0 0,-3-9-97 0 0,0-1-16 0 0,-1 22-146 0 0,0-21-28 0 0,1 0-2 0 0,-4 10-690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51.93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1132 74 919 0 0,'2'-1'67'0'0,"28"-4"782"0"0,0-2-1 0 0,32-12 1 0 0,-31 9-602 0 0,0 1 1 0 0,33-4-1 0 0,-43 9-71 0 0,-16 2 335 0 0,1 1 0 0 0,0 0 1 0 0,13 0 1338 0 0,-19 3-1822 0 0,-1 0-1 0 0,-1 0 1 0 0,1 0 0 0 0,0 0-1 0 0,0 0 1 0 0,-1 0 0 0 0,1 0-1 0 0,-1 0 1 0 0,0-1-1 0 0,-3 4 1 0 0,3-4 1 0 0,-6 5 122 0 0,0-1 0 0 0,0 0 0 0 0,-1 0 0 0 0,0 0-1 0 0,0-1 1 0 0,0-1 0 0 0,-18 5 0 0 0,1 0 106 0 0,-114 32 628 0 0,113-33-780 0 0,-200 32 476 0 0,212-37-576 0 0,-49 6-129 0 0,-81 21 0 0 0,143-28 44 0 0,2-1 32 0 0,-1 0 0 0 0,1 0 0 0 0,0 0 0 0 0,-1 0 0 0 0,1 0 0 0 0,0 0 0 0 0,-1 0 0 0 0,1 0 0 0 0,-1 0 0 0 0,1 1 0 0 0,0-1 0 0 0,-1 0 0 0 0,1 0 0 0 0,0 0 0 0 0,-1 0 0 0 0,1 1 0 0 0,0-1 0 0 0,0 0 0 0 0,-1 0 0 0 0,1 1 0 0 0,0-1 0 0 0,0 0 0 0 0,-1 1 0 0 0,37 0 54 0 0,0-2 0 0 0,1-1-1 0 0,51-9 1 0 0,-24 2-26 0 0,5-2-283 0 0,-40 6-27 0 0,0 1 1 0 0,0 1 0 0 0,57 2 0 0 0,-71 2 459 0 0,1-1 0 0 0,29-2 1 0 0,-43 1 129 0 0,13 1 1278 0 0,-41 4-1215 0 0,-50 11 563 0 0,46-10-632 0 0,-1 1-1 0 0,-32 12 1 0 0,51-14-256 0 0,-1 2-138 0 0,11-6 60 0 0,15 2-1128 0 0,-2-1 1081 0 0,-1 0-1 0 0,1-1 0 0 0,-1 0 0 0 0,15-3 0 0 0,58-13-443 0 0,-55 10 469 0 0,48-7-90 0 0,-78 14 648 0 0,-19 10-40 0 0,0-2-1 0 0,0 0 0 0 0,-1-1 1 0 0,-36 7-1 0 0,0 1-320 0 0,-187 53-19 0 0,192-49-76 0 0,41-14-12 0 0,3 0-64 0 0,7-5-77 0 0,12 1-1039 0 0,-2-1 1063 0 0,-1-1 0 0 0,1 0 0 0 0,0 0 0 0 0,-1 0 0 0 0,13-3 0 0 0,48-13-310 0 0,-28 5 165 0 0,-25 11 120 0 0,-13 0 486 0 0,-2 2-30 0 0,-2 1-229 0 0,1 0 0 0 0,-1 1 0 0 0,1-1-1 0 0,-1 0 1 0 0,0-1 0 0 0,0 1 0 0 0,-1 0-1 0 0,1 0 1 0 0,-1-1 0 0 0,1 0 0 0 0,-1 1-1 0 0,0-1 1 0 0,1 0 0 0 0,-1 0 0 0 0,0-1 0 0 0,0 1-1 0 0,-1 0 1 0 0,1-1 0 0 0,-4 1 0 0 0,-11 5 131 0 0,0-2 0 0 0,-24 5 0 0 0,38-9-189 0 0,-29 6 48 0 0,9-1-9 0 0,0-2 0 0 0,-1 0 0 0 0,-46 0 0 0 0,45-4-128 0 0,15 1 85 0 0,9 0 16 0 0,11-2-1045 0 0,0-1 993 0 0,0 0 1 0 0,-1 0 0 0 0,1-1-1 0 0,0 0 1 0 0,-1 0-1 0 0,14-8 1 0 0,2-1-30 0 0,6-2-64 0 0,0-2 0 0 0,32-23-1 0 0,-49 30 103 0 0,-4 2 32 0 0,-7 5 70 0 0,-2 1-45 0 0,0 0 1 0 0,0-1 0 0 0,0 1 0 0 0,0 0 0 0 0,-1-1-1 0 0,1 1 1 0 0,0 0 0 0 0,-1 0 0 0 0,1-1-1 0 0,-1 1 1 0 0,1 0 0 0 0,-1 0 0 0 0,0 0 0 0 0,0 0-1 0 0,1 0 1 0 0,-1 0 0 0 0,0 0 0 0 0,0 0-1 0 0,0 0 1 0 0,-1-1 0 0 0,-1 0 15 0 0,1 1 0 0 0,-1 0 0 0 0,1-1 1 0 0,-1 1-1 0 0,0 0 0 0 0,1 0 0 0 0,-1 1 0 0 0,0-1 1 0 0,-3 0-1 0 0,-6 0 85 0 0,0 1 1 0 0,0 0-1 0 0,-17 3 0 0 0,-99 16 623 0 0,-43 5-114 0 0,158-24-651 0 0,-35-1-513 0 0,45 0 346 0 0,-1 0-267 0 0,4 1 432 0 0,-1 0 0 0 0,1 0 0 0 0,0 0-1 0 0,-1 0 1 0 0,1 0 0 0 0,0 0 0 0 0,-1 0 0 0 0,1 0 0 0 0,0 0-1 0 0,-1 0 1 0 0,1 0 0 0 0,0 0 0 0 0,0 0 0 0 0,-1 0-1 0 0,1 0 1 0 0,0-1 0 0 0,-1 1 0 0 0,1 0 0 0 0,0 0 0 0 0,0 0-1 0 0,-1 0 1 0 0,1-1 0 0 0,0 1 0 0 0,0 0 0 0 0,0 0-1 0 0,-1-1 1 0 0,1 1 0 0 0,0 0 0 0 0,0 0 0 0 0,0-1-1 0 0,-1 1 1 0 0,1-2 56 0 0,-2-9 278 0 0,2 10-329 0 0,-1 0 0 0 0,1-1 0 0 0,-1 1 0 0 0,0 0-1 0 0,1 0 1 0 0,-1-1 0 0 0,0 1 0 0 0,0 0 0 0 0,0 0 0 0 0,0 0 0 0 0,0 0 0 0 0,0 0 0 0 0,0 0 0 0 0,0 0 0 0 0,0 1 0 0 0,0-1 0 0 0,0 0 0 0 0,-1 0 0 0 0,1 1 0 0 0,0-1 0 0 0,-2 0 0 0 0,-1 0 2 0 0,1 0 1 0 0,1 0 0 0 0,0 0-1 0 0,-1 0 1 0 0,1 0-1 0 0,0 0 1 0 0,-1 1 0 0 0,1-1-1 0 0,-1 1 1 0 0,1 0-1 0 0,-6-1 1 0 0,0 1-4 0 0,-7-1 77 0 0,0 0 0 0 0,1 2-1 0 0,-1-1 1 0 0,1 1 0 0 0,-19 5-1 0 0,20-4-62 0 0,3 1-30 0 0,2-1-89 0 0,-7 1-166 0 0,14-3 237 0 0,-1 1-23 0 0,15 3-740 0 0,-12-4 783 0 0,1 1 0 0 0,-1 0 0 0 0,1-1 0 0 0,-1 1 0 0 0,1-1 0 0 0,-1 1 0 0 0,1-1 0 0 0,-1 0 0 0 0,1 1 0 0 0,2-1 0 0 0,24-1-98 0 0,-1-1-1 0 0,50-9 1 0 0,-30-1 19 0 0,51-19 1 0 0,-85 26 909 0 0,-16 5-696 0 0,-11-1-55 0 0,0 1 1 0 0,0 0-1 0 0,0 1 1 0 0,-16 4 0 0 0,-60 15 50 0 0,46-9-48 0 0,-59 7 170 0 0,62-12-7 0 0,39-6-304 0 0,5 0-482 0 0,1-1 521 0 0,23-2-207 0 0,0-1-1 0 0,42-12 1 0 0,-58 13 168 0 0,-9 3 489 0 0,-7-1-359 0 0,1 1 1 0 0,-1 0-1 0 0,0 0 0 0 0,0 1 1 0 0,0-1-1 0 0,0 1 1 0 0,0 0-1 0 0,-7 3 0 0 0,-4 1 41 0 0,-2-2-67 0 0,0 1 1 0 0,1 1-1 0 0,0 1 1 0 0,0 1-1 0 0,0 0 1 0 0,-28 17-1 0 0,26-9-34 0 0,16-12 0 0 0,-5 7-12 0 0,6 4-48 0 0,6 2-17 0 0,-3-11 50 0 0,1-2 4 0 0,12 17-90 0 0,-7-10 82 0 0,2 4-17 0 0,15 31-1 0 0,-16-27 49 0 0,17 31 0 0 0,-22-43-6 0 0,1-1 0 0 0,-1 0 0 0 0,1 0 0 0 0,0 0 0 0 0,1 0 0 0 0,-1-1 0 0 0,1 0 0 0 0,0 1 0 0 0,0-2 0 0 0,0 1 0 0 0,0-1-1 0 0,1 1 1 0 0,0-1 0 0 0,-1-1 0 0 0,1 1 0 0 0,12 2 0 0 0,0-1-9 0 0,1-1 0 0 0,-1-1 1 0 0,1-1-1 0 0,0 0 0 0 0,26-3 0 0 0,-29 1 15 0 0,-3 0 1368 0 0,-13 4-1338 0 0,-1-1-1 0 0,1 1 1 0 0,0-1-1 0 0,-1 0 1 0 0,0 1-1 0 0,1-1 0 0 0,-1 1 1 0 0,0-1-1 0 0,0 0 1 0 0,0 0-1 0 0,-1 0 1 0 0,-1 3-1 0 0,-23 23-16 0 0,8-8-9 0 0,10-10-4 0 0,-1 0 0 0 0,0 0 0 0 0,3-1 12 0 0,4-5 36 0 0,-1 5-24 0 0,2 0 11 0 0,0-7-98 0 0,3 0-109 0 0,-1-1 117 0 0,1 1-1 0 0,0 0 1 0 0,0-1 0 0 0,-1 0 0 0 0,1 1 0 0 0,0-1 0 0 0,0 0-1 0 0,1 0 1 0 0,1 1 0 0 0,0-2 34 0 0,-1 1 0 0 0,0-1 0 0 0,0 0-1 0 0,0 0 1 0 0,0 0 0 0 0,0 0 0 0 0,1-1 0 0 0,5-1 0 0 0,10-2 6 0 0,-16 3 16 0 0,16-8-1 0 0,-5 2-10 0 0,-1 1-33 0 0,-3-1 48 0 0,-7 5 419 0 0,-6 3-417 0 0,1 1-1 0 0,0-1 0 0 0,-1 0 1 0 0,1 1-1 0 0,0 0 0 0 0,0-1 1 0 0,0 1-1 0 0,0 0 0 0 0,-1 2 1 0 0,1-2 4 0 0,-10 11 25 0 0,1 0 0 0 0,0 0 1 0 0,1 1-1 0 0,-14 26 0 0 0,17-27-36 0 0,7-12-1 0 0,-1 0 0 0 0,1 0 0 0 0,0 0-1 0 0,-1 0 1 0 0,1 0 0 0 0,0 1 0 0 0,0-1 0 0 0,0 0-1 0 0,0 0 1 0 0,0 0 0 0 0,0 1 0 0 0,0 0-13 0 0,0-1 1 0 0,1 0 0 0 0,-1 0 0 0 0,1 0 0 0 0,-1 0 0 0 0,1 1 0 0 0,-1-1 0 0 0,1 0 0 0 0,0 0-1 0 0,-1 0 1 0 0,1 0 0 0 0,0 0 0 0 0,0 0 0 0 0,0 0 0 0 0,0-1 0 0 0,0 1 0 0 0,0 0 0 0 0,0 0-1 0 0,2 0 1 0 0,-1 0-12 0 0,1 1 0 0 0,0-1-1 0 0,0-1 1 0 0,0 1 0 0 0,0 0-1 0 0,0-1 1 0 0,6 1-1 0 0,3-1-41 0 0,0-1 0 0 0,0 0 0 0 0,14-3 0 0 0,5-1-57 0 0,-17 3 60 0 0,1 2 730 0 0,-17 1-508 0 0,-22 17 219 0 0,-29 16-1 0 0,20-13-281 0 0,-29 12-31 0 0,3-5-53 0 0,57-27 20 0 0,0-1-94 0 0,0 0 0 0 0,0-1 0 0 0,0 1 0 0 0,0-1 0 0 0,0 0 0 0 0,1 1 1 0 0,-1-1-1 0 0,0 0 0 0 0,0 0 0 0 0,0 0 0 0 0,1 0 0 0 0,-1-1 0 0 0,-2-1 1 0 0,3 2-60 0 0,1-12-114 0 0,3-4 58 0 0,0 0-1 0 0,7-20 0 0 0,-8 32 159 0 0,18-42-289 0 0,-4 9 222 0 0,29-53 0 0 0,-35 72 101 0 0,7-13 74 0 0,-3 4-57 0 0,1 2 0 0 0,29-39 0 0 0,-27 43 16 0 0,1 0-1 0 0,25-23 0 0 0,-32 37 7 0 0,4-2 0 0 0,-11 7-37 0 0,12-11-74 0 0,-5 7 47 0 0,2 1 11 0 0,1 0 0 0 0,-4 2 14 0 0,-9 4-9 0 0,0-1 1 0 0,0 1 0 0 0,0 0-1 0 0,-1 0 1 0 0,1 0 0 0 0,0 0-1 0 0,0 0 1 0 0,0 0 0 0 0,0 0-1 0 0,0 0 1 0 0,0 0 0 0 0,0 0-1 0 0,0 0 1 0 0,-1 0 0 0 0,1 1 0 0 0,0-1-1 0 0,0 0 1 0 0,0 1 0 0 0,0-1-1 0 0,0 0 1 0 0,-1 1 0 0 0,2 0-1 0 0,9 9 49 0 0,-1 2-44 0 0,-6-8-9 0 0,7 23 9 0 0,-6-13 33 0 0,1 5-32 0 0,-5-14-9 0 0,-1 17-5 0 0,0-13 83 0 0,0 1-1 0 0,-1-1 1 0 0,-3 15 0 0 0,1-2 65 0 0,3-20-110 0 0,-1 1 0 0 0,1 0 0 0 0,0 0-1 0 0,-1-1 1 0 0,0 1 0 0 0,1 0 0 0 0,-1-1 0 0 0,0 1-1 0 0,-3 4 1 0 0,-4 8 87 0 0,-8 25 0 0 0,10-26-122 0 0,1 0 0 0 0,-1 0 0 0 0,1-1 11 0 0,2-1 32 0 0,-1 0-18 0 0,-1-2 50 0 0,-8 20 151 0 0,6-7-203 0 0,6-21 30 0 0,1 0 11 0 0,0 10-10 0 0,3 12-45 0 0,0-16 46 0 0,4 21 145 0 0,-3-17-179 0 0,-1 3 22 0 0,1 1-33 0 0,-1 1-10 0 0,0-4 11 0 0,-1-7 32 0 0,3 8-33 0 0,0 2-10 0 0,-1-1 0 0 0,-1-2 11 0 0,-2-8 32 0 0,4 9-33 0 0,0 1 1 0 0,3 1 42 0 0,-1-4 11 0 0,-3-7-10 0 0,10 12-42 0 0,-10-14-11 0 0,3 1 50 0 0,6 3-41 0 0,1 0-10 0 0,-1 2 0 0 0,0 2 0 0 0,0-1 0 0 0,1 0 0 0 0,0-1 0 0 0,1 0 0 0 0,-1 0 0 0 0,-2 0 0 0 0,-1 2 0 0 0,1-2 0 0 0,-1 0 0 0 0,2-2 0 0 0,-2 1 0 0 0,0-1 0 0 0,0 2 0 0 0,0 0 0 0 0,-1 0 0 0 0,1 0 0 0 0,0 0 0 0 0,-1 0 0 0 0,30 30 64 0 0,-30-31-64 0 0,0 0 0 0 0,0 1 0 0 0,-1-2 0 0 0,1 1 0 0 0,-1 1 0 0 0,0 0 0 0 0,0 2 0 0 0,-2-1 0 0 0,1 1 0 0 0,0 1 0 0 0,2-2 0 0 0,-1 0 0 0 0,1-1 0 0 0,0 0 0 0 0,-1 2 11 0 0,-2 0 32 0 0,0 0-33 0 0,1 1-10 0 0,1-1 0 0 0,0 0 0 0 0,0 0 0 0 0,0-1 0 0 0,2-1 0 0 0,0 0 0 0 0,-2-1 11 0 0,-5-4 32 0 0,5 5-22 0 0,0 0 36 0 0,-6-5 29 0 0,7 5-8 0 0,2 3-62 0 0,-1-1-16 0 0,1-1 0 0 0,2-1 0 0 0,-2-3 11 0 0,-7-3 32 0 0,7 5-33 0 0,2 2-10 0 0,-1 1 0 0 0,-1 0 0 0 0,2 0 0 0 0,0-2 11 0 0,0 2 32 0 0,-2 2-33 0 0,-1-1-10 0 0,0 1 0 0 0,1-2 0 0 0,0-1 0 0 0,-1-3 11 0 0,-8-6 42 0 0,-2 1 17 0 0,7 7 20 0 0,-6-7 2 0 0,-1 0-28 0 0,7 9-52 0 0,4 1-12 0 0,0-1 0 0 0,-1-3 11 0 0,-6-5 32 0 0,6 5-33 0 0,-1-1 1 0 0,-6-3 32 0 0,5 6-33 0 0,1 1-10 0 0,0 0 0 0 0,0 0 0 0 0,0 0 0 0 0,1 0 0 0 0,-2 0 0 0 0,0 0 0 0 0,0 0 11 0 0,-2-2 44 0 0,-1 2-11 0 0,9 12-18 0 0,-7-12-26 0 0,-1 1 0 0 0,0 0 0 0 0,0-1 0 0 0,0-2 0 0 0,1 2 0 0 0,-1 0 0 0 0,-1 1 0 0 0,2-2 0 0 0,0-1 0 0 0,-1 0 0 0 0,2 2 0 0 0,8 7 11 0 0,-16-16 42 0 0,0 0 1 0 0,5 9-44 0 0,0 1-10 0 0,0-1 0 0 0,0 0 0 0 0,0 1 0 0 0,1-2 0 0 0,-2-1 11 0 0,-3-5 32 0 0,2 8-33 0 0,2 2-10 0 0,1-1 0 0 0,-1-1 0 0 0,-1 2 0 0 0,1 1 0 0 0,0-2 0 0 0,0 1 0 0 0,-2 1 0 0 0,-1 1 0 0 0,-1-4 11 0 0,-1-7 32 0 0,2 7-33 0 0,1 4-10 0 0,-1-3 14 0 0,-3-11 50 0 0,1 5 4 0 0,3-3-69 0 0,4 18 64 0 0,-4-6-52 0 0,-1-1 32 0 0,1 1-33 0 0,-1 1-10 0 0,0 10-2 0 0,-4-17 68 0 0,2-7 5 0 0,-3 20 50 0 0,-1-8-121 0 0,0 0 0 0 0,-1 0 0 0 0,1 0 0 0 0,-1 0 0 0 0,1-1 0 0 0,-1 1 0 0 0,-1-2 0 0 0,-1 9 27 0 0,6-15 0 0 0,-2 6-17 0 0,2 1-10 0 0,0-1 0 0 0,-1 5-1 0 0,2-17-1 0 0,3 18 80 0 0,-1-7-25 0 0,-2-7 1 0 0,2 8-44 0 0,1 2-10 0 0,-1 0 0 0 0,1-1 0 0 0,1-1 0 0 0,-1 0 0 0 0,-1 0 0 0 0,-2 0 0 0 0,-1-1 0 0 0,0 0 0 0 0,0-1 11 0 0,0-6 32 0 0,0 7-33 0 0,0 1-10 0 0,1 2 0 0 0,0-1 0 0 0,0 1 0 0 0,1-1 0 0 0,0 1 0 0 0,-2 0 0 0 0,-2-1 0 0 0,-1 5 9 0 0,1-17 10 0 0,2 19 15 0 0,0-1-32 0 0,0-5-2 0 0,3 1 0 0 0,1-1 0 0 0,1 1 0 0 0,1 0 0 0 0,-2-1 0 0 0,1 1 0 0 0,0 0 0 0 0,1-1 16 0 0,0-1 64 0 0,-4-9 0 0 0,3 5-80 0 0,13 17-152 0 0,-10-16 152 0 0,4 0 0 0 0,-1 0 0 0 0,0-2-10 0 0,-2-3-44 0 0,-5-3 1 0 0,6 3 42 0 0,1 4 11 0 0,-5 0-10 0 0,-4-8-21 0 0,-3-4 68 0 0,-7-10-24 0 0,6 9-14 0 0,-2-14-11 0 0,-31-120-292 0 0,28 110 298 0 0,-18-46 1 0 0,-12-37-12 0 0,29 77-59 0 0,2 0 1 0 0,-4-49-1 0 0,3 16 79 0 0,3 43-3 0 0,-10-26 0 0 0,-2-18 0 0 0,14 56 0 0 0,-5-49 0 0 0,5 24 0 0 0,2 35 0 0 0,-1 0 0 0 0,1 0 0 0 0,0 0 0 0 0,0 0 0 0 0,0 0 0 0 0,0 0 1 0 0,0 0-1 0 0,0 0 0 0 0,0 0 0 0 0,0 0 0 0 0,0 0 0 0 0,0-1 0 0 0,0 1 0 0 0,1 0 0 0 0,-1 0 0 0 0,1-1 0 0 0,2-5-54 0 0,2-13 43 0 0,-4 18 11 0 0,14-43-10 0 0,-8 25-54 0 0,-6 18 8 0 0,0 1-8 0 0,4-7 38 0 0,-4 6-34 0 0,1 4-65 0 0,10 5 114 0 0,-1 5 11 0 0,-8-9-5 0 0,-1 0 1 0 0,0 0-1 0 0,1 1 0 0 0,-1-1 0 0 0,0 1 0 0 0,-1-1 1 0 0,1 1-1 0 0,-1 0 0 0 0,1 0 0 0 0,0 4 0 0 0,0 1-6 0 0,-2-9 11 0 0,9 23 279 0 0,-2-1 0 0 0,0 1-1 0 0,4 31 1 0 0,-5-7-18 0 0,-1 0 1 0 0,-3 0-1 0 0,-6 64 0 0 0,-8-3-261 0 0,12-78-1826 0 0,2-16 1676 0 0,0 2 134 0 0,3 9 515 0 0,0-16-59 0 0,15 49-696 0 0,-19-55 739 0 0,-1-2-430 0 0,0 1 1 0 0,0-1 0 0 0,0 0 0 0 0,0 0 0 0 0,0 1 0 0 0,0-1 0 0 0,1 0 0 0 0,-1 0 0 0 0,1 0-1 0 0,-1 0 1 0 0,1 1 0 0 0,-1-1 0 0 0,1 0 0 0 0,1 1 0 0 0,-2-1-130 0 0,1 0-1 0 0,-1-1 1 0 0,1 1 0 0 0,-1 0 0 0 0,1 0-1 0 0,-1 0 1 0 0,0 0 0 0 0,1 0 0 0 0,-1 0 0 0 0,0 0-1 0 0,0 0 1 0 0,0 2 0 0 0,1 0-357 0 0,4 10 290 0 0,0 4 128 0 0,-1-1 15 0 0,0-1 0 0 0,8 47 64 0 0,-8-46-64 0 0,0 0 0 0 0,-1-1 0 0 0,1 1 0 0 0,-1-1 0 0 0,-1-3 11 0 0,-1-7 32 0 0,0 4-22 0 0,-1-4 22 0 0,0 5-21 0 0,1-5 26 0 0,0 5-25 0 0,0-6 20 0 0,2 8-33 0 0,2 1-10 0 0,3 0 11 0 0,-1-4 44 0 0,-3-6 3 0 0,4 3-35 0 0,-4-2 20 0 0,7 3-22 0 0,9 6 33 0 0,-17-12-50 0 0,4 0 45 0 0,5 2-39 0 0,3 1-10 0 0,1 0 0 0 0,0-1 0 0 0,1 1 0 0 0,-1 0 0 0 0,-2 2 11 0 0,1 0 32 0 0,0-2-33 0 0,-3-1 1 0 0,-34-7 86 0 0,0 0 0 0 0,0 2 0 0 0,0 1 0 0 0,-1 0 0 0 0,-40 6 0 0 0,-112 26-58 0 0,23 0-65 0 0,-158 11-1 0 0,287-40-6 0 0,-165 11-779 0 0,186-13 662 0 0,14-8-1247 0 0,-3 3 1256 0 0,1 0-1 0 0,0 0 1 0 0,1 1 0 0 0,20-5 0 0 0,-9 5 3 0 0,-1 1 0 0 0,1 1 0 0 0,25 1 1 0 0,-35 2 107 0 0,22 5 1 0 0,-31-6 413 0 0,-3 11-128 0 0,0-10-242 0 0,0 0-1 0 0,1 1 0 0 0,-1-1 0 0 0,-1 0 0 0 0,1 1 1 0 0,0-1-1 0 0,0 0 0 0 0,0 1 0 0 0,-1-1 0 0 0,1 0 0 0 0,-1 3 1 0 0,-1-1 0 0 0,0 1-1 0 0,0-1 1 0 0,0 0 0 0 0,-1 0 0 0 0,1 0 0 0 0,-1-1 0 0 0,1 1 0 0 0,-1 0 0 0 0,0-1 0 0 0,0 0 0 0 0,-4 3 0 0 0,-5 2 42 0 0,-23 9 1 0 0,-1 0 81 0 0,23-9-95 0 0,3-2-23 0 0,0 1 1 0 0,1-1 0 0 0,0 2 0 0 0,0-1-1 0 0,1 1 1 0 0,-1 1 0 0 0,-10 12-1 0 0,11-11-34 0 0,7-8-5 0 0,0 1 1 0 0,1-1 0 0 0,-1 1-1 0 0,0-1 1 0 0,1 1 0 0 0,-1-1-1 0 0,0 1 1 0 0,1 0 0 0 0,0-1-1 0 0,-1 1 1 0 0,1 0-1 0 0,0-1 1 0 0,0 1 0 0 0,0 0-1 0 0,0 2 1 0 0,0-1-51 0 0,1-2 55 0 0,-1 0 1 0 0,1 0-1 0 0,-1 0 1 0 0,1 0-1 0 0,-1 0 1 0 0,1 0-1 0 0,-1-1 1 0 0,1 1 0 0 0,0 0-1 0 0,0 0 1 0 0,-1-1-1 0 0,2 2 1 0 0,1 0-19 0 0,2 3-28 0 0,0 0-1 0 0,0-1 0 0 0,1 1 1 0 0,-1-1-1 0 0,1-1 0 0 0,0 1 1 0 0,0-1-1 0 0,1 0 1 0 0,-1-1-1 0 0,11 4 0 0 0,9 1-154 0 0,37 4-1 0 0,-54-9 193 0 0,51 7-132 0 0,80 15 39 0 0,-120-19 169 0 0,-17-2-16 0 0,0-1 1 0 0,-1-1 345 0 0,-4 1-187 0 0,0 1-149 0 0,0 0 0 0 0,0 0-1 0 0,0 0 1 0 0,-1-1 0 0 0,1 1 0 0 0,-1-1 0 0 0,0 0 0 0 0,1 0 0 0 0,-1 0-1 0 0,0 0 1 0 0,-1 0 0 0 0,1-1 0 0 0,0 1 0 0 0,-4 0 0 0 0,-10 4 87 0 0,-27 6 1 0 0,34-10-102 0 0,-70 16 79 0 0,-90 8 0 0 0,49-8 144 0 0,110-16-266 0 0,9-2-50 0 0,5-1-555 0 0,90-18-602 0 0,-17 4 703 0 0,447-79-3420 0 0,-448 85 3775 0 0,-17 1 205 0 0,60 0 0 0 0,-110 8-3 0 0,1 1 1 0 0,0 0-1 0 0,0 0 1 0 0,16 5-1 0 0,-23-5 471 0 0,-3 1-420 0 0,0 0 1 0 0,0 1 0 0 0,-1-2-1 0 0,1 1 1 0 0,-1 0-1 0 0,1 0 1 0 0,-1 0 0 0 0,0-1-1 0 0,0 1 1 0 0,0-1 0 0 0,0 1-1 0 0,-3 1 1 0 0,3-2-16 0 0,-22 13 384 0 0,0 0 1 0 0,-34 13-1 0 0,-55 16 110 0 0,82-32-487 0 0,-27 9 355 0 0,-1-2-1 0 0,-68 11 1 0 0,-104-2 872 0 0,200-25-1229 0 0,-1-3 1 0 0,0 0-1 0 0,0-2 0 0 0,0-2 0 0 0,-38-10 0 0 0,62 13-108 0 0,-3-1-115 0 0,1 0 0 0 0,-1-1-1 0 0,-17-9 1 0 0,26 12-12 0 0,2 1 135 0 0,-1 0 0 0 0,1-1 0 0 0,-1 1 0 0 0,0-1-1 0 0,1 1 1 0 0,-1-1 0 0 0,1 1 0 0 0,-1-1 0 0 0,1 1 0 0 0,0-1-1 0 0,-1 1 1 0 0,1-1 0 0 0,0 0 0 0 0,-1 1 0 0 0,1-1 0 0 0,0 0-1 0 0,-1 0 1 0 0,1 0 2 0 0,0 0-1 0 0,0 1 1 0 0,0-1 0 0 0,-1 1-1 0 0,1-1 1 0 0,0 1-1 0 0,-1-1 1 0 0,1 0 0 0 0,0 1-1 0 0,-1-1 1 0 0,1 1-1 0 0,-1-1 1 0 0,1 1-1 0 0,-1 0 1 0 0,1-1 0 0 0,-1 0-1 0 0,-3-11-190 0 0,3 6 170 0 0,1 1 0 0 0,-1 0 0 0 0,1-1 0 0 0,0-6 0 0 0,0-13-43 0 0,4 3-78 0 0,-2 17-277 0 0,-1 0 0 0 0,0-1 0 0 0,0 1 1 0 0,-1-7-1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4.99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1711 149 5871 0 0,'0'0'534'0'0,"0"-2"-438"0"0,3-8 424 0 0,-1 0-1 0 0,0 0 1 0 0,-1 0 0 0 0,0 0 0 0 0,0-1 0 0 0,-2-10-1 0 0,1 18-271 0 0,0 1 28 0 0,-5-19 607 0 0,4 19-550 0 0,-4-11 326 0 0,-1 5-394 0 0,5 7-29 0 0,-1 0-4 0 0,-4-2-159 0 0,1 1-1 0 0,0 0 0 0 0,-1 0 0 0 0,1 1 0 0 0,-1 0 1 0 0,0 0-1 0 0,1 0 0 0 0,-1 1 0 0 0,0 0 1 0 0,1 0-1 0 0,-1 0 0 0 0,0 0 0 0 0,-6 2 0 0 0,-14 4 74 0 0,-40 12 0 0 0,35-8-99 0 0,-83 31 69 0 0,70-24-94 0 0,14-7-19 0 0,14-5-9 0 0,-1 1 0 0 0,-29 16 1 0 0,44-21-65 0 0,10 3-984 0 0,-3-1 1027 0 0,0-1 0 0 0,1 0 1 0 0,-1 0-1 0 0,1 0 1 0 0,0-1-1 0 0,0 1 0 0 0,0-1 1 0 0,-1-1-1 0 0,12 1 1 0 0,5-2-113 0 0,36-7-1 0 0,-36 5 267 0 0,29-2-1 0 0,-78 4 617 0 0,19 0-689 0 0,0 1-1 0 0,0 0 0 0 0,-9 1 1 0 0,-88 17 0 0 0,-62 7-27 0 0,165-25-32 0 0,1 0 0 0 0,0 0 0 0 0,0 0 0 0 0,0 0 0 0 0,-1 0 0 0 0,1 0 0 0 0,0 0 0 0 0,0 0 1 0 0,0 1-1 0 0,0-1 0 0 0,-1 0 0 0 0,1 1 0 0 0,0-1 0 0 0,-2 2 0 0 0,-16-1-97 0 0,-4 0-106 0 0,16-1 74 0 0,5 0 68 0 0,1 0 0 0 0,-1 0-1 0 0,0 0 1 0 0,0 1 0 0 0,0-1 0 0 0,0 1 0 0 0,1-1 0 0 0,-1 1-1 0 0,0 0 1 0 0,0 0 0 0 0,1 0 0 0 0,-3 1 0 0 0,3-1-10 0 0,1 1-43 0 0,2 10 108 0 0,3 3 11 0 0,3-1 0 0 0,2-1 11 0 0,7 4 45 0 0,-14-16-48 0 0,-1 1 45 0 0,0 0 1 0 0,-2-2-3 0 0,1 1-1 0 0,0 0 1 0 0,-1 0 0 0 0,1-1 0 0 0,0 1 0 0 0,-1 0 0 0 0,1 0 0 0 0,-1 0 0 0 0,1 0 0 0 0,-1 0 0 0 0,0 0 0 0 0,1-1 0 0 0,-1 1 0 0 0,0 0-1 0 0,0 0 1 0 0,0 0 0 0 0,0 0 0 0 0,0 0 0 0 0,0 0 0 0 0,0 2 0 0 0,0-1 2 0 0,-1-1 1 0 0,-1 7-33 0 0,1-4 22 0 0,-1 8-33 0 0,5 0 1 0 0,-1-7 42 0 0,4 6 1 0 0,0 3-44 0 0,1-1-10 0 0,2 1 0 0 0,5 10 11 0 0,-13-22 42 0 0,0 0 1 0 0,5 8-44 0 0,1 2-10 0 0,-1 0 0 0 0,-3 1 0 0 0,1 0 0 0 0,-2-3 11 0 0,-2-6 32 0 0,2 6-22 0 0,1 4 22 0 0,-1-1-33 0 0,0-1 1 0 0,0 1 32 0 0,0 0-22 0 0,0 1 22 0 0,-1-1-33 0 0,-1 0-10 0 0,0-3 11 0 0,0-5 32 0 0,0 5-33 0 0,0 2-10 0 0,2 12 16 0 0,-2-21 64 0 0,0-1 0 0 0,0 8-78 0 0,2 3-61 0 0,0-2 44 0 0,1 1 15 0 0,1 0 0 0 0,-1-2 11 0 0,-2-8 42 0 0,-1 1 13 0 0,3 6 3 0 0,-2-4-14 0 0,0 5-34 0 0,-1-5 22 0 0,2 7-33 0 0,0 3-10 0 0,1-3 11 0 0,-2-7 32 0 0,1 4-22 0 0,-1-4 22 0 0,1 6-21 0 0,-2-5 26 0 0,0 5-24 0 0,0-6 24 0 0,1 9-36 0 0,2 0-1 0 0,1-1 42 0 0,-2-9 11 0 0,3 6 0 0 0,-2-5-10 0 0,4 7-44 0 0,-1 0 1 0 0,-4-9 42 0 0,-1-1 1 0 0,5 12-44 0 0,-1 2-10 0 0,1-1 0 0 0,1 1 0 0 0,-1 1 0 0 0,-1-1 0 0 0,0 1 0 0 0,-1 0 0 0 0,0 0 0 0 0,1-1 0 0 0,1 0 0 0 0,-1-1 0 0 0,-1 0 0 0 0,1 6 0 0 0,-4-21-3 0 0,2 37 81 0 0,-2-33-35 0 0,2 8-33 0 0,1 3-10 0 0,0-3 11 0 0,-3-7 32 0 0,4 10-31 0 0,-5-14-16 0 0,0 20 70 0 0,2-7-66 0 0,-2 0 11 0 0,0-1 32 0 0,0 1-33 0 0,1-3 1 0 0,0-7 32 0 0,-1 7-33 0 0,0 3-10 0 0,1-1 0 0 0,-3 1 0 0 0,0-4 11 0 0,1-6 32 0 0,-3 6-22 0 0,1 3 22 0 0,0-4-22 0 0,2-5 22 0 0,-1 7-33 0 0,1 3-10 0 0,-1 0 0 0 0,0 0 0 0 0,2 0 0 0 0,-2-1 0 0 0,-2-1 0 0 0,-1-1 0 0 0,-2 0 0 0 0,1 0 0 0 0,-1 0 0 0 0,-1 0 0 0 0,0-2 11 0 0,-2-1 32 0 0,0 0-33 0 0,-1 0-10 0 0,0-3 0 0 0,0 1 0 0 0,-2-1 0 0 0,0-1 0 0 0,1-1 0 0 0,0-1 0 0 0,0 0 0 0 0,-1-2 0 0 0,0 0 0 0 0,1 0 0 0 0,-1 0 0 0 0,0 0 0 0 0,1 0 0 0 0,-1-2 0 0 0,0-1 0 0 0,-5-2 2 0 0,18 5 0 0 0,-20-11-15 0 0,-10-4-146 0 0,20 9 159 0 0,0 1 0 0 0,-1 0 0 0 0,-2 1 0 0 0,-1 2 0 0 0,2 2 0 0 0,-1 0 0 0 0,2 2 0 0 0,-1-1-10 0 0,0 0-33 0 0,1-1 32 0 0,-1 1 11 0 0,1-2 0 0 0,0-2 0 0 0,0 0 0 0 0,0 0 0 0 0,-2 1 0 0 0,1 0 0 0 0,-1 0 0 0 0,0 2 0 0 0,1-2 0 0 0,2 2 0 0 0,1 0 0 0 0,0-2 0 0 0,-1 0 0 0 0,4 2 0 0 0,-9 1 0 0 0,11-3 0 0 0,-23 5 134 0 0,-7 6 108 0 0,23-6-242 0 0,0 0 0 0 0,-2 1 0 0 0,2-1 0 0 0,0 1 0 0 0,4 0-25 0 0,0-2 0 0 0,0 1 0 0 0,0-1 0 0 0,-13 3 0 0 0,17-5 4 0 0,-21 8 7 0 0,-12 4 14 0 0,12-4 0 0 0,-1 1-60 0 0,13-4 48 0 0,0 0 12 0 0,2-2 0 0 0,-2 2 0 0 0,0 0 0 0 0,1 1 0 0 0,0-1 0 0 0,0 0 0 0 0,-53 18 0 0 0,52-18 0 0 0,0-1 0 0 0,0 1 0 0 0,0 1 0 0 0,-4 1 0 0 0,-17 5 0 0 0,21-9 0 0 0,1 0 0 0 0,0 2 0 0 0,-1-1 0 0 0,0 2 0 0 0,0 0 0 0 0,1-1 0 0 0,0-1 0 0 0,2-1 0 0 0,-2-1 0 0 0,-4 2 0 0 0,13-2-4 0 0,1 0-2 0 0,-1-1-48 0 0,4 1-127 0 0,9 15 169 0 0,-5-11 24 0 0,8 5 37 0 0,-12-9-48 0 0,1 0 0 0 0,-1 0 0 0 0,0 0 0 0 0,1 0 1 0 0,0-1-1 0 0,-1 1 0 0 0,1-1 0 0 0,0 1 0 0 0,0-1 0 0 0,5 1 0 0 0,1 1-1 0 0,-4-1 0 0 0,0 0 0 0 0,1 0 0 0 0,-1 0 0 0 0,0 0 0 0 0,10 0 0 0 0,-7 0 0 0 0,14 0 0 0 0,-20-3 0 0 0,0 1 0 0 0,-1 0 0 0 0,1-1 0 0 0,0 1 0 0 0,0 0 0 0 0,-1 0 0 0 0,1 0 0 0 0,0 0 0 0 0,0 1 0 0 0,-1-1 0 0 0,4 1 0 0 0,18 1 0 0 0,0-2 0 0 0,6 2 0 0 0,13-2 0 0 0,-30 1 0 0 0,0-2 0 0 0,15-1 0 0 0,39-5 0 0 0,50-7 0 0 0,-18-6 43 0 0,1 5 0 0 0,149-4-1 0 0,-241 19-42 0 0,21 4 0 0 0,-21-2 0 0 0,8 0 0 0 0,-1 4 0 0 0,0 1 0 0 0,-4 2-10 0 0,-7-6-33 0 0,3 5 20 0 0,-4-4-25 0 0,-1 5 50 0 0,-1-5 21 0 0,0-1 0 0 0,-1 0 0 0 0,0 1 0 0 0,1-1 0 0 0,-1 0-1 0 0,-1 0 1 0 0,1 0 0 0 0,0 0 0 0 0,-1 0 0 0 0,0 0 0 0 0,-3 4 0 0 0,5-6-8 0 0,-3 2 31 0 0,0 1-1 0 0,0-1 1 0 0,-1 0-1 0 0,1 0 0 0 0,-1 0 1 0 0,1 0-1 0 0,-7 3 1 0 0,-8 6 118 0 0,2 0-62 0 0,-1 0 0 0 0,0-2 0 0 0,-22 10 0 0 0,12-7-102 0 0,2-3 0 0 0,12-3 0 0 0,4-1-10 0 0,7-5-46 0 0,0 0-24 0 0,-5 4-15 0 0,5-4-1 0 0,3 0-66 0 0,0-1 151 0 0,0 1 0 0 0,1-1 0 0 0,-1 0 0 0 0,0 1 0 0 0,0-1 1 0 0,1 0-1 0 0,-1 0 0 0 0,0 0 0 0 0,2 0 0 0 0,-2 0-2 0 0,7 1 2 0 0,0-1 0 0 0,-1-1 0 0 0,1 1 0 0 0,-1-1 0 0 0,1-1 0 0 0,-1 1 0 0 0,0-1 0 0 0,12-5 0 0 0,58-29-316 0 0,-51 22 150 0 0,27-12-65 0 0,-51 25 452 0 0,-4 0-198 0 0,0 0 1 0 0,0 1-1 0 0,0-1 0 0 0,0 1 0 0 0,0-1 1 0 0,-1 1-1 0 0,1 0 0 0 0,0 0 0 0 0,0 0 0 0 0,0 0 1 0 0,-2 1-1 0 0,-8 0-4 0 0,1 2-1 0 0,-1-1 1 0 0,1 2-1 0 0,0-1 1 0 0,1 2 0 0 0,-12 5-1 0 0,-24 9-7 0 0,-223 53 384 0 0,264-71-385 0 0,-18 6-75 0 0,11-2-20 0 0,-1 1 7 0 0,4 0 3 0 0,7-5-7 0 0,2 1-236 0 0,-2 8 303 0 0,2-8-32 0 0,3 0 3 0 0,16 5 43 0 0,-14-7 14 0 0,-1-1-3 0 0,0 1 1 0 0,0 0 0 0 0,0 0 0 0 0,0 0 0 0 0,-1-1 0 0 0,1 1 0 0 0,0-1 0 0 0,7-2 0 0 0,0 0 0 0 0,3 0 9 0 0,0 0 0 0 0,0-2-1 0 0,0 1 1 0 0,16-10 0 0 0,52-30 60 0 0,-39 19-54 0 0,-4 3 4 0 0,-1-2 0 0 0,-2-2 1 0 0,-1-1-1 0 0,0-1 0 0 0,42-48 0 0 0,5-12-230 0 0,-71 77 220 0 0,3-4 83 0 0,-8 10-75 0 0,27-19-81 0 0,-11 6 10 0 0,-14 13 54 0 0,29-25 0 0 0,-17 11 0 0 0,-14 12 0 0 0,16-13 0 0 0,-11 12 0 0 0,0 1 0 0 0,-1-1 0 0 0,2 1 0 0 0,0-2 0 0 0,-1 0 0 0 0,0 0 0 0 0,0-1 0 0 0,-4 2 11 0 0,-4 4 32 0 0,3-7-33 0 0,1-2-10 0 0,-1 1 0 0 0,-2-1 0 0 0,-1 0 0 0 0,-3 0 0 0 0,0 1 11 0 0,-1 0 32 0 0,0 0-33 0 0,0-1-10 0 0,-8-52 0 0 0,7 52 11 0 0,0 2 32 0 0,2 0-33 0 0,1-6-12 0 0,-1 13 17 0 0,-3-9 36 0 0,-4-4 13 0 0,5 6-64 0 0,0 0 0 0 0,2 0 0 0 0,-2-1 0 0 0,4 1 0 0 0,0 0 0 0 0,-2 2 0 0 0,0 8 0 0 0,0 1 0 0 0,-1-1 0 0 0,1 0 0 0 0,0 1 0 0 0,0-1 0 0 0,0 0 0 0 0,0 1 0 0 0,0-1 0 0 0,0 1 0 0 0,0-1 0 0 0,0 0 0 0 0,1 1 0 0 0,-1-1 0 0 0,0 0 0 0 0,0 1 0 0 0,0-1 0 0 0,1 1 0 0 0,-1-1 0 0 0,0 1 0 0 0,1-1 0 0 0,-1 1 0 0 0,1-2 0 0 0,1-1 0 0 0,-2-9 0 0 0,-3 2 0 0 0,1 0 0 0 0,1 7 0 0 0,0-1 0 0 0,-1 1 0 0 0,1 0 0 0 0,-1-1 0 0 0,0 1 0 0 0,0 0 0 0 0,0 0 0 0 0,0 0 0 0 0,0 0 0 0 0,-4-4 0 0 0,2 3 0 0 0,-2-5 0 0 0,-16-27-64 0 0,17 26 64 0 0,-4-9-4 0 0,9 17 10 0 0,-1 1-1 0 0,0-1 1 0 0,1 1 0 0 0,-1-1-1 0 0,0 1 1 0 0,0-1 0 0 0,0 1-1 0 0,0-1 1 0 0,0 1 0 0 0,0 0 0 0 0,-2-2-1 0 0,-18-24 59 0 0,-4-8-64 0 0,14 22 1 0 0,9 8-9 0 0,-3-10-49 0 0,1 1 57 0 0,1 3-10 0 0,2 8 1 0 0,-1-1 1 0 0,2 0-1 0 0,-1 0 0 0 0,0 0 1 0 0,1-7-1 0 0,-2-15-57 0 0,-1-2 66 0 0,2 15 0 0 0,1 7 0 0 0,1 7 0 0 0,-1-5 0 0 0,1-41 0 0 0,-2 16 0 0 0,-1 16 0 0 0,-1-29 0 0 0,2 35 0 0 0,0-24 0 0 0,1 27 0 0 0,1-23 0 0 0,-1 18 0 0 0,-1 6 0 0 0,1 0 0 0 0,0 0 0 0 0,0 0 0 0 0,1 0 0 0 0,-1 0 0 0 0,0 0 0 0 0,1 0 0 0 0,1-3 0 0 0,10-33-40 0 0,-8 28 10 0 0,-1-1-1 0 0,3-16 0 0 0,-1-4 25 0 0,-1-40 0 0 0,-8-15 214 0 0,3 79-191 0 0,-1-21 108 0 0,1 25-119 0 0,2-14-94 0 0,-1 17 83 0 0,0-1-1 0 0,0 1 1 0 0,0-1-1 0 0,1 1 1 0 0,-1 0-1 0 0,0-1 0 0 0,0 1 1 0 0,1-1-1 0 0,-1 1 1 0 0,1 0-1 0 0,-1 0 1 0 0,1-1-1 0 0,1-1 1 0 0,1-1-4 0 0,3-12-45 0 0,-3 13 56 0 0,8-9-14 0 0,0 2-31 0 0,6-2 31 0 0,-12 11 10 0 0,0 1-5 0 0,20-10-47 0 0,13-6 41 0 0,1 2 1 0 0,1 2-1 0 0,1 2 0 0 0,72-10 0 0 0,-112 20 13 0 0,18-3 0 0 0,-1 1 0 0 0,22 1 0 0 0,-14 1 0 0 0,2 1 0 0 0,43 2 0 0 0,-56-1 0 0 0,0 1 0 0 0,0 1 0 0 0,0-2 0 0 0,-1 0 0 0 0,1 1 0 0 0,-1-1 0 0 0,-1 1 11 0 0,-25 5 96 0 0,0-3-96 0 0,-1-1 0 0 0,1 0 1 0 0,-24 4-1 0 0,17-4-1 0 0,0 1 0 0 0,-27 10-1 0 0,33-10-9 0 0,-1-2 0 0 0,4 0-16 0 0,7-1-58 0 0,-3 4-2 0 0,5-4-20 0 0,1-1-113 0 0,0 0 193 0 0,1 1 0 0 0,0-1 1 0 0,-1 0-1 0 0,1 1 0 0 0,0-1 0 0 0,0 0 1 0 0,-1 0-1 0 0,1 1 0 0 0,0-1 1 0 0,0 0-1 0 0,0 0 0 0 0,1 0 1 0 0,-1 0-1 0 0,0-1 0 0 0,0 1 1 0 0,0 0-1 0 0,1 0 0 0 0,2 0 1 0 0,1 2-18 0 0,1 0 0 0 0,0 0 0 0 0,8 1 0 0 0,-4-2 14 0 0,1 0 0 0 0,-1-1 1 0 0,0 0-1 0 0,0-1 0 0 0,0 0 0 0 0,1-1 1 0 0,17-3-1 0 0,-9 2 14 0 0,15-3-48 0 0,-17 2 48 0 0,-8 2 0 0 0,-1 3 64 0 0,16 2-154 0 0,-46-6-14 0 0,2 1 141 0 0,-1 1-1 0 0,1 0 0 0 0,0 2 1 0 0,0 1-1 0 0,-32 7 0 0 0,33-6-13 0 0,-27 5-10 0 0,-165 40-6 0 0,173-40-2 0 0,15-4-12 0 0,19-3-36 0 0,-6 2 36 0 0,-2 2 12 0 0,2 3 0 0 0,8-7-4 0 0,-1 0-1 0 0,1 0 0 0 0,-1 0 0 0 0,1 1 0 0 0,0-1 1 0 0,-4 6-1 0 0,-10 12-36 0 0,-4 1-13 0 0,-7 8 54 0 0,18-20 0 0 0,0 0 0 0 0,0 2 0 0 0,-16 18 11 0 0,24-25 32 0 0,1 8-21 0 0,0 0 37 0 0,0-8-34 0 0,1 1 17 0 0,5 18 20 0 0,-4-19-61 0 0,-3 10 33 0 0,1-7-5 0 0,0 12-33 0 0,1 2 96 0 0,0-8-92 0 0,0-2 0 0 0,1 2 0 0 0,2-2 0 0 0,-1 1 0 0 0,1 1 0 0 0,1-2 0 0 0,0 0 11 0 0,-1 2 32 0 0,0 0-33 0 0,2-1-10 0 0,-2-1 11 0 0,-2-7 32 0 0,1 6-33 0 0,0 2-10 0 0,1 0 0 0 0,2 6 22 0 0,-6-16-1 0 0,-1 18 0 0 0,1-5-21 0 0,0-2 0 0 0,0 0 0 0 0,-2 1 0 0 0,-3-1 0 0 0,0-1 0 0 0,-1 0 0 0 0,2 2 0 0 0,-1-1 0 0 0,0 1 0 0 0,2-3 12 0 0,-6 23 230 0 0,8-22-232 0 0,-1 4-10 0 0,2-1 0 0 0,1 1 0 0 0,1-1 0 0 0,0 1 0 0 0,-2 0 0 0 0,1-1 0 0 0,2 1 0 0 0,0-1 0 0 0,1 13 71 0 0,-3-20 22 0 0,10 13-41 0 0,-10-18-52 0 0,6 10 11 0 0,1 0 32 0 0,14 27-33 0 0,-10-20-12 0 0,0-8 15 0 0,-10-8 30 0 0,2 6-21 0 0,1 0 37 0 0,-3-7-4 0 0,5 5-45 0 0,0 1 1 0 0,-4-5 32 0 0,2 6-33 0 0,0 3-10 0 0,0-2 0 0 0,0 0 0 0 0,0 1 0 0 0,-1 0 0 0 0,-4 0 0 0 0,-8 12 64 0 0,6-15-76 0 0,1-7-46 0 0,2 0 3 0 0,4 8 44 0 0,1 2 11 0 0,-1-2 0 0 0,-1 1 0 0 0,1 0 0 0 0,4 0 0 0 0,-2 0 0 0 0,3-2 0 0 0,0 1 0 0 0,-1 0 0 0 0,-1 0 0 0 0,0 0 0 0 0,-1-2 11 0 0,-6-7 42 0 0,-2-2 1 0 0,-6-9-44 0 0,-12-15-154 0 0,15 22 113 0 0,-1-3-36 0 0,-13-27-21 0 0,17 29 157 0 0,-2-6 20 0 0,1-1-13 0 0,2 6-16 0 0,1-6-48 0 0,1-1-12 0 0,-1 1 0 0 0,-2 0 0 0 0,0-1 0 0 0,1 1 0 0 0,1-2 0 0 0,0 3 16 0 0,-5-18 160 0 0,4 15-176 0 0,2 2 0 0 0,1 2-12 0 0,-3 7-46 0 0,2 3 3 0 0,15 6 44 0 0,-14-6 11 0 0,15 12 0 0 0,-5-5 0 0 0,-3 1 0 0 0,0 1 0 0 0,-1 2 0 0 0,-1 0 0 0 0,-1 1 0 0 0,-3-4 12 0 0,-2-5 47 0 0,2 7 8 0 0,0 1 2 0 0,0 1-4 0 0,-1 2 1 0 0,-2-3 7 0 0,-1-11-60 0 0,0 1-1 0 0,0-1 1 0 0,0 1-1 0 0,-1 0 1 0 0,1-1 0 0 0,0 1-1 0 0,0-1 1 0 0,-1 1-1 0 0,0 1 1 0 0,-7 20 101 0 0,7-19-71 0 0,-4 7-33 0 0,-3 0-10 0 0,-2-1 0 0 0,-2-2 0 0 0,-6 2 0 0 0,14-9 0 0 0,-22 12 0 0 0,-10 5 0 0 0,24-11 0 0 0,-8 2 0 0 0,16-7 0 0 0,-8 9 0 0 0,-3 2 0 0 0,11-9 0 0 0,-17 19 0 0 0,4-3 0 0 0,3-4-25 0 0,13-14 13 0 0,-9 17-15 0 0,-19 34 27 0 0,4-13 0 0 0,21-37 0 0 0,-9 19 0 0 0,1-1 0 0 0,1-5 0 0 0,5-4 0 0 0,-21 40 0 0 0,7-14 0 0 0,-11 10 0 0 0,16-24 0 0 0,-1-1 0 0 0,2-6 0 0 0,13-15 0 0 0,-8 16 0 0 0,2-7 0 0 0,-7 4 0 0 0,-5 10 0 0 0,9-7 0 0 0,9-14 0 0 0,-13 21 0 0 0,9-14 0 0 0,1 1 0 0 0,0 0 0 0 0,1 2 0 0 0,-3 6 0 0 0,5-16 0 0 0,-2 12 0 0 0,2-3 0 0 0,1 0 0 0 0,1 0 1344 0 0,0-11-969 0 0,15 35-748 0 0,-14-35 749 0 0,5 9-999 0 0,4 2-436 0 0,0-4 1043 0 0,2 0 16 0 0,1-1 0 0 0,2-1 0 0 0,1 0 0 0 0,7 2 2 0 0,-24-9-6 0 0,4 0 10 0 0,37 10 54 0 0,-24-6-60 0 0,1 0 0 0 0,0 0 11 0 0,-1-1 32 0 0,-1 0-33 0 0,1 0-10 0 0,0 1 0 0 0,1 1 0 0 0,0 1 0 0 0,-1 1 0 0 0,-1 0 0 0 0,0 1 0 0 0,-3-2 11 0 0,-16-7 36 0 0,1 0-47 0 0,-1-1 1 0 0,1 1 0 0 0,0 0 0 0 0,0-1-1 0 0,0 1 1 0 0,0-1 0 0 0,0 1-1 0 0,-3-5 1 0 0,-55-44-1 0 0,25 23-61 0 0,25 20 24 0 0,1 0 0 0 0,-17-16 0 0 0,-12-14-23 0 0,-3-10 124 0 0,14 21-218 0 0,20 19-38 0 0,7 7 189 0 0,0 0 0 0 0,0 0 0 0 0,0 0 0 0 0,0 0 0 0 0,0 0 0 0 0,0 0 0 0 0,0 0 0 0 0,0 0 0 0 0,0 0 0 0 0,0 0 0 0 0,0 0 0 0 0,0 0 0 0 0,0 0 0 0 0,0-1 0 0 0,-1 1 0 0 0,1 0 0 0 0,0 0 0 0 0,0 0 0 0 0,0 0 0 0 0,0 0 0 0 0,0 0 0 0 0,0 0 0 0 0,0 0 0 0 0,0 0 0 0 0,0 0 0 0 0,0 0 0 0 0,0 0 0 0 0,0 0 0 0 0,0 0 0 0 0,0 0 0 0 0,0-1 0 0 0,0 1 0 0 0,0 0 0 0 0,0 0 0 0 0,0 0 0 0 0,0 0 0 0 0,0 0 0 0 0,0 0 0 0 0,1 0 0 0 0,-1 0 0 0 0,0 0 0 0 0,0 0 0 0 0,0 0 0 0 0,0 0 0 0 0,0 0 0 0 0,0 0 0 0 0,0 0 0 0 0,0 0 0 0 0,0 0 0 0 0,0 0 0 0 0,0 0 0 0 0,0 0 0 0 0,0 0 0 0 0,0-1 0 0 0,0 1 0 0 0,0 0 0 0 0,0 0 0 0 0,0 0 0 0 0,0 0 0 0 0,1 0 0 0 0,25 7-153 0 0,-13-3 201 0 0,50 20-45 0 0,-33-12 0 0 0,-16-6 0 0 0,1 0 0 0 0,27 6 0 0 0,-34-10 1 0 0,0 0-1 0 0,0 0 1 0 0,0 1-1 0 0,12 5 1 0 0,18 9 60 0 0,51 18-61 0 0,-69-26 0 0 0,18 6 0 0 0,-8-6 54 0 0,-15-6-33 0 0,1-1 22 0 0,0 0-22 0 0,-1-2 22 0 0,0 0-22 0 0,-1 0 22 0 0,-1 0-33 0 0,0-2-10 0 0,1 2 0 0 0,-3-1 79 0 0,-9 0 324 0 0,0 0 118 0 0,4 0-127 0 0,-2-1-525 0 0,0 1 0 0 0,0-1-1 0 0,0 0 1 0 0,0 0 0 0 0,0 0 0 0 0,-1-1 0 0 0,1 1-1 0 0,4-5 1 0 0,2-2 115 0 0,0-1 16 0 0,1 0 0 0 0,-2 1 11 0 0,-5 5 32 0 0,3-4-33 0 0,0-4-10 0 0,-3 5 0 0 0,1-4 0 0 0,-5 6 0 0 0,8-25 0 0 0,0 11-34 0 0,0 0 1 0 0,1 0-1 0 0,21-32 0 0 0,-13 22-20 0 0,40-79-21 0 0,-41 75 60 0 0,-2 1 0 0 0,14-47 0 0 0,2-5-4 0 0,-11 28-52 0 0,-10 30 17 0 0,0 1 0 0 0,2 0-1 0 0,15-27 1 0 0,-18 40 54 0 0,1 1 0 0 0,4-3 4 0 0,6-19-72 0 0,-12 21-13 0 0,2-4 40 0 0,-1-22-318 0 0,-3 18 238 0 0,-4 14 109 0 0,0-8-14 0 0,-1 1 26 0 0,1-2 0 0 0,-2 13 1 0 0,1 0-1 0 0,0 0 0 0 0,0 0 1 0 0,1 0-1 0 0,-1 0 0 0 0,0 0 1 0 0,1 0-1 0 0,-1 0 1 0 0,1 0-1 0 0,1-3 0 0 0,0-2-5 0 0,-1-26-58 0 0,-1 22-45 0 0,0 0 0 0 0,0 0 1 0 0,-1-1-1 0 0,-5-19 0 0 0,6 27 61 0 0,-4-18-400 0 0,-1-28 0 0 0,4 31 451 0 0,-6-3-25 0 0,1 4 181 0 0,4 8-78 0 0,0 0 0 0 0,-6-12 0 0 0,-3-11-23 0 0,-4-38-59 0 0,14 60 0 0 0,0-4 0 0 0,1 15 0 0 0,-7-28 0 0 0,3 17 0 0 0,-1 2 0 0 0,0-1 0 0 0,1 0-10 0 0,3 2-42 0 0,-1 5-84 0 0,-15-30 6 0 0,11 22 130 0 0,2 2-10 0 0,7 13-14 0 0,7 21-6 0 0,7 14 200 0 0,-12-25-92 0 0,-3-10-55 0 0,-1 0-1 0 0,1 0 1 0 0,-1 0-1 0 0,1 0 1 0 0,4 6-1 0 0,9 20 41 0 0,-6-8 1 0 0,19 35 0 0 0,-6-18 29 0 0,-6-11-50 0 0,-6-12-18 0 0,-1 0 0 0 0,6 17-1 0 0,2 7-24 0 0,5 9 0 0 0,-20-43 0 0 0,3 6 0 0 0,-1 1 0 0 0,0-1 0 0 0,-1 1 0 0 0,2 15 0 0 0,-3-23 0 0 0,0 20 0 0 0,-5 148 125 0 0,-1-54-36 0 0,2-87 9 0 0,-5 33 1 0 0,2-26-2 0 0,3-28-53 0 0,0 0-1 0 0,-8 22 1 0 0,3-11 9 0 0,2-8-17 0 0,0 0 0 0 0,-1-1-1 0 0,-13 23 1 0 0,-28 35 52 0 0,31-47-91 0 0,-2 0-2 0 0,-1-1 1 0 0,-30 27-1 0 0,-23 28-45 0 0,16-14 50 0 0,42-49 0 0 0,-16 24 0 0 0,19-24 0 0 0,-24 31 0 0 0,23-29 0 0 0,10-15 0 0 0,-8 17 0 0 0,8-14 0 0 0,-8 19 0 0 0,7-18 0 0 0,-3 19 0 0 0,4-19 0 0 0,-2 19 0 0 0,-1 21-60 0 0,5-32 48 0 0,0 2 12 0 0,0-15 0 0 0,0 0 0 0 0,0-1 0 0 0,0 1 0 0 0,0 0 0 0 0,0-1 0 0 0,0 1 0 0 0,0 0 0 0 0,1-1 0 0 0,-1 1 0 0 0,0 0 0 0 0,0-1 0 0 0,1 1 0 0 0,-1 0 0 0 0,0-1 0 0 0,1 1 0 0 0,-1-1 0 0 0,1 2 0 0 0,0-2 0 0 0,0 0 0 0 0,0 1 0 0 0,-1-1 0 0 0,1 1 0 0 0,0-1 0 0 0,0 0 0 0 0,0 0 0 0 0,0 1 0 0 0,-1-1 0 0 0,1 0 0 0 0,0 0 0 0 0,0 0 0 0 0,0 0 0 0 0,0 0 0 0 0,0 0 0 0 0,-1 0 0 0 0,1 0 0 0 0,0-1 0 0 0,1 1 0 0 0,1-1 0 0 0,0 0 0 0 0,0-1 0 0 0,-1 1 0 0 0,1 0 0 0 0,-1-1 0 0 0,3-1 0 0 0,2-3 0 0 0,0 0 0 0 0,-1-1 0 0 0,7-7 0 0 0,21-29-250 0 0,-2-2 0 0 0,-2-1 0 0 0,25-52 0 0 0,-43 74 189 0 0,-11 22 482 0 0,-2 0-237 0 0,0 2-161 0 0,0-1 0 0 0,0 0 0 0 0,0 0 0 0 0,0 0 0 0 0,0 1 0 0 0,0-1 0 0 0,0 0 0 0 0,0 1 0 0 0,0-1 0 0 0,0 1 0 0 0,0 0 0 0 0,0-1 0 0 0,0 1 1 0 0,0 0-1 0 0,0-1 0 0 0,-1 1 0 0 0,1 0 0 0 0,-2 0 0 0 0,-1 0 3 0 0,0 1 0 0 0,0-1 0 0 0,0 1 1 0 0,0 0-1 0 0,-6 2 0 0 0,-1 2-7 0 0,1-1-1 0 0,0 1 1 0 0,-13 10 0 0 0,-16 12-53 0 0,1 1 0 0 0,2 2 1 0 0,-63 67-1 0 0,91-90-104 0 0,7-7 59 0 0,0 1 0 0 0,0 0 0 0 0,0-1 0 0 0,0 1 0 0 0,0 0 0 0 0,0 0 0 0 0,0 0 0 0 0,0 0 0 0 0,1 0-1 0 0,-1 0 1 0 0,0 0 0 0 0,1 1 0 0 0,-1-1 0 0 0,0 0 0 0 0,0 2 0 0 0,0 9 67 0 0,-2 3 12 0 0,-1-1 0 0 0,-13 28 0 0 0,14-29 0 0 0,1 1 0 0 0,2 8 0 0 0,2-17 0 0 0,0-1 0 0 0,5 9 0 0 0,-2-6 27 0 0,0 1 0 0 0,0-1-1 0 0,1 0 1 0 0,0-1 0 0 0,0 1-1 0 0,0-1 1 0 0,1 0 0 0 0,0-1-1 0 0,14 9 1 0 0,-3-4-24 0 0,0-2 0 0 0,1 1 0 0 0,0-2-1 0 0,0-1 1 0 0,1 0 0 0 0,0-2 0 0 0,0 0 0 0 0,0-1 0 0 0,0-1 0 0 0,1-1 0 0 0,-1-1-1 0 0,25-2 1 0 0,-24 0-30 0 0,-4 1-40 0 0,-1 0-1 0 0,1-1 1 0 0,28-8-1 0 0,-40 8 56 0 0,0 1 0 0 0,0 0 0 0 0,-1-1 0 0 0,1 0 0 0 0,-1 0 0 0 0,7-5 0 0 0,-5 3-3 0 0,-5 4 12 0 0,-1 0 0 0 0,1-1 0 0 0,-1 1-1 0 0,1 0 1 0 0,-1-1 0 0 0,1 1 0 0 0,-1 0-1 0 0,0-1 1 0 0,1 1 0 0 0,-1-1 0 0 0,1 1-1 0 0,-1-1 1 0 0,0 1 0 0 0,1-1 0 0 0,-1 1-1 0 0,0-1 1 0 0,0 1 0 0 0,1-2 0 0 0,-1 1-6 0 0,0-3-34 0 0,0 3 43 0 0,0 1-1 0 0,-1-1 1 0 0,1 0 0 0 0,-1 0 0 0 0,1 1 0 0 0,-1-1-1 0 0,0 0 1 0 0,1 1 0 0 0,-1-1 0 0 0,0 0-1 0 0,1 1 1 0 0,-1-1 0 0 0,0 1 0 0 0,0-1 0 0 0,1 1-1 0 0,-1 0 1 0 0,0-1 0 0 0,0 1 0 0 0,0 0-1 0 0,0-1 1 0 0,0 1 0 0 0,-1 0 0 0 0,-2 0 5 0 0,-5-2 3 0 0,0 0 1 0 0,0 1-1 0 0,0 0 0 0 0,-1 1 1 0 0,1 0-1 0 0,0 0 0 0 0,0 1 0 0 0,-1 0 1 0 0,-12 4-1 0 0,-10 4 38 0 0,-40 17 0 0 0,46-15-40 0 0,-94 42-214 0 0,110-46 74 0 0,8-5 108 0 0,0-1-62 0 0,148-82-2040 0 0,-125 72 2077 0 0,-1 1-1 0 0,2 1 1 0 0,-1 1-1 0 0,44-6 1 0 0,-53 10 265 0 0,1 2 0 0 0,-1-1 0 0 0,1 1 0 0 0,-1 1-1 0 0,0 1 1 0 0,16 2 0 0 0,-25-2-156 0 0,0-1 0 0 0,0 1 0 0 0,0 0 0 0 0,0 0 0 0 0,0 0 0 0 0,0 1 0 0 0,-1-1 0 0 0,1 1-1 0 0,-1-1 1 0 0,0 1 0 0 0,4 5 0 0 0,2 1-3 0 0,-7-7-55 0 0,1-1 1 0 0,0 1 0 0 0,0 0 0 0 0,-1 0 0 0 0,1 0-1 0 0,-1 0 1 0 0,1 0 0 0 0,-1 0 0 0 0,0 0-1 0 0,0 0 1 0 0,0 0 0 0 0,1 5 0 0 0,1 1-1 0 0,2 6 1 0 0,-1 0 0 0 0,0 1-1 0 0,-1-1 1 0 0,-1 1 0 0 0,0-1-1 0 0,-1 1 1 0 0,0 0 0 0 0,-1 0-1 0 0,-1-1 1 0 0,-1 1 0 0 0,0 0-1 0 0,0-1 1 0 0,-2 1 0 0 0,0-1-1 0 0,-10 24 1 0 0,13-35 10 0 0,0 0 1 0 0,0-1-1 0 0,-1 1 0 0 0,1-1 1 0 0,-1 1-1 0 0,0-1 1 0 0,0 0-1 0 0,0 0 0 0 0,0 1 1 0 0,0-1-1 0 0,0-1 0 0 0,0 1 1 0 0,-1 0-1 0 0,-4 2 1 0 0,5-3-17 0 0,-1 0 0 0 0,0 0 0 0 0,0 0 1 0 0,0-1-1 0 0,0 1 0 0 0,0-1 0 0 0,0 1 0 0 0,0-1 1 0 0,0 0-1 0 0,0 0 0 0 0,0-1 0 0 0,0 1 1 0 0,-4-1-1 0 0,3 0-3 0 0,-8-3-56 0 0,3-3-23 0 0,8 5 50 0 0,0 0 0 0 0,0 0-1 0 0,0 0 1 0 0,0 0-1 0 0,0 0 1 0 0,1 0 0 0 0,-1 0-1 0 0,0 0 1 0 0,1-1 0 0 0,0 1-1 0 0,0 0 1 0 0,-1 0-1 0 0,1 0 1 0 0,1-1 0 0 0,-1 1-1 0 0,0 0 1 0 0,0 0 0 0 0,1 0-1 0 0,-1-1 1 0 0,1 1 0 0 0,0 0-1 0 0,0 0 1 0 0,0 0-1 0 0,0 0 1 0 0,0 0 0 0 0,0 0-1 0 0,0 1 1 0 0,0-1 0 0 0,1 0-1 0 0,-1 0 1 0 0,1 1-1 0 0,0-1 1 0 0,-1 1 0 0 0,4-2-1 0 0,20-14-222 0 0,47-21 0 0 0,-61 33 292 0 0,2 1 0 0 0,-1 0 1 0 0,0 0-1 0 0,1 1 0 0 0,0 1 0 0 0,21-1 1 0 0,-19 2 122 0 0,-1 1-1 0 0,1 0 1 0 0,0 1 0 0 0,16 4 0 0 0,-19-2-68 0 0,-1 0 0 0 0,-1 1 0 0 0,1 1 0 0 0,-1-1 0 0 0,1 2 0 0 0,-1-1 0 0 0,13 11 0 0 0,-5-1-99 0 0,-15-9-16 0 0,-2-1 8 0 0,1-1 17 0 0,-1 1 1 0 0,0 0-1 0 0,0-1 0 0 0,0 1 0 0 0,0 0 0 0 0,-1 0 1 0 0,0 0-1 0 0,0 0 0 0 0,0-1 0 0 0,-1 1 0 0 0,1 0 0 0 0,-1 0 1 0 0,0 0-1 0 0,-1-1 0 0 0,1 1 0 0 0,-1-1 0 0 0,-3 7 0 0 0,-4 7 95 0 0,-1-1 0 0 0,-24 31 0 0 0,17-26 31 0 0,-20 28 53 0 0,-31 45-248 0 0,56-73-393 0 0,11-20 258 0 0,8 4-924 0 0,-4-4 1046 0 0,0 0 1 0 0,0-1-1 0 0,0 1 0 0 0,1-1 0 0 0,-1 0 0 0 0,0 0 0 0 0,0 0 0 0 0,1-1 0 0 0,-1 1 1 0 0,0-1-1 0 0,1 1 0 0 0,-1-1 0 0 0,1 0 0 0 0,-1 0 0 0 0,5-1 0 0 0,11-2-289 0 0,35-8 0 0 0,-38 7 245 0 0,23-6-110 0 0,76-14-83 0 0,-102 23 368 0 0,1-1 0 0 0,0 2 0 0 0,0 0 0 0 0,0 0 0 0 0,0 1 0 0 0,16 4 0 0 0,-29-5 51 0 0,1 1-1 0 0,0-1 1 0 0,0 1 0 0 0,-1 0-1 0 0,1 0 1 0 0,0 0 0 0 0,-1 0-1 0 0,1 0 1 0 0,-1 0-1 0 0,1 0 1 0 0,-1 0 0 0 0,0 1-1 0 0,1-1 1 0 0,0 2 0 0 0,-2-2-86 0 0,1-1 22 0 0,-1 1 0 0 0,1 0 0 0 0,-1-1 0 0 0,0 1-1 0 0,0 0 1 0 0,1-1 0 0 0,-1 1 0 0 0,0 0-1 0 0,0 0 1 0 0,0-1 0 0 0,0 1 0 0 0,0 0 0 0 0,0 0-1 0 0,0-1 1 0 0,0 1 0 0 0,0 0 0 0 0,0 0 0 0 0,0-1-1 0 0,-1 2 1 0 0,1 1 79 0 0,-1 2-46 0 0,0 1-1 0 0,0-1 0 0 0,0 1 0 0 0,-1-1 1 0 0,0 0-1 0 0,0 0 0 0 0,0 0 1 0 0,0 0-1 0 0,-1 0 0 0 0,0 0 0 0 0,0 0 1 0 0,-5 4-1 0 0,-6 7-46 0 0,-31 27 1 0 0,6-6-12 0 0,32-29-8 0 0,0 0 0 0 0,0 0 0 0 0,-10 19 0 0 0,9-11-54 0 0,8-11 12 0 0,1-3 1 0 0,-2 0 10 0 0,1-1 1 0 0,0 1-1 0 0,1-1 1 0 0,-1 1-1 0 0,0-1 1 0 0,0 1-1 0 0,1-1 0 0 0,-1 1 1 0 0,1-1-1 0 0,-1 1 1 0 0,1-1-1 0 0,0 1 1 0 0,-1-1-1 0 0,1 0 0 0 0,0 1 1 0 0,0-1-1 0 0,0 0 1 0 0,0 0-1 0 0,0 0 1 0 0,2 2-1 0 0,0-1-69 0 0,-1 0-1 0 0,1 0 1 0 0,0-1 0 0 0,-1 1-1 0 0,1-1 1 0 0,0 1-1 0 0,0-1 1 0 0,3 1 0 0 0,5 0-237 0 0,-1 0-1 0 0,0-1 1 0 0,0 0 0 0 0,21-1 0 0 0,43-8-851 0 0,-18 2 451 0 0,5 0-15 0 0,-30 2 528 0 0,-1 1-1 0 0,1 2 0 0 0,45 4 0 0 0,-68-2 344 0 0,0 1-1 0 0,-1 0 0 0 0,16 6 1 0 0,-22-7-55 0 0,1 0 1 0 0,-1 0 0 0 0,1 0-1 0 0,-1 0 1 0 0,1 0 0 0 0,-1 1-1 0 0,0-1 1 0 0,0 0 0 0 0,1 1-1 0 0,-1-1 1 0 0,0 1 0 0 0,0-1-1 0 0,0 1 1 0 0,-1 0 0 0 0,1-1-1 0 0,0 1 1 0 0,-1 0 0 0 0,1 0-1 0 0,0 1 1 0 0,0 3 276 0 0,0 0-1 0 0,0 0 1 0 0,-1 10 0 0 0,0-13-232 0 0,0-1 1 0 0,-1 0-1 0 0,0 0 1 0 0,1 1 0 0 0,-1-1-1 0 0,0 0 1 0 0,0 0-1 0 0,0 0 1 0 0,0 0 0 0 0,-1 0-1 0 0,-1 3 1 0 0,-1 2 60 0 0,-10 14-31 0 0,0 0 1 0 0,-1-1-1 0 0,-1 0 1 0 0,-19 17-1 0 0,26-26-139 0 0,2-3-37 0 0,6-7-150 0 0,11-2-254 0 0,0 0 223 0 0,0-1 0 0 0,0 0-1 0 0,-1-1 1 0 0,1 0 0 0 0,-1 0-1 0 0,0-1 1 0 0,18-10 0 0 0,-15 7-109 0 0,14-5-351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5.172"/>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603 1 4087 0 0,'0'0'184'0'0,"-3"1"-5"0"0,-172 33 1917 0 0,75-10-1639 0 0,-4 2-441 0 0,74-20-28 0 0,-57 8-634 0 0,75-13 362 0 0,0 0 0 0 0,1-1-1 0 0,-1 0 1 0 0,0-1 0 0 0,-15-3-1 0 0,26 3 242 0 0,0 1 0 0 0,0 0 0 0 0,0 0 0 0 0,1 0 0 0 0,-1 0 0 0 0,0-1 0 0 0,0 1 0 0 0,1 0 0 0 0,-1-1 0 0 0,0 1 0 0 0,0 0 0 0 0,1-1 0 0 0,-1 1 0 0 0,0-1 0 0 0,1 1 0 0 0,-1-1 0 0 0,1 0 0 0 0,-1 1 0 0 0,0-1 0 0 0,1 0 0 0 0,0 1 0 0 0,-1-1 0 0 0,1 0 0 0 0,-1 1 0 0 0,1-2 0 0 0,0 1 19 0 0,0-1 0 0 0,0 1 0 0 0,0 0 0 0 0,0 0 0 0 0,0 0 0 0 0,0 0 0 0 0,1-1 0 0 0,-1 1 0 0 0,0 0 1 0 0,1 0-1 0 0,-1 0 0 0 0,1 0 0 0 0,-1 0 0 0 0,1 0 0 0 0,1-1 0 0 0,2-4-49 0 0,1 1 1 0 0,0-1-1 0 0,0 1 1 0 0,9-5-1 0 0,7-7-119 0 0,2 0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1.65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1527 2273 455 0 0,'19'-6'21'0'0,"5"-1"25"0"0,-1-1 0 0 0,1-1 0 0 0,-1-2 0 0 0,38-22 0 0 0,-41 18 1067 0 0,-5 6 77 0 0,-2-1 1 0 0,1-1-1 0 0,-1 0 1 0 0,18-21-1 0 0,-17 13-1290 0 0,-14 17 46 0 0,0 1 33 0 0,1 0 1 0 0,-1 1 0 0 0,0-1-1 0 0,1 1 1 0 0,-1-1 0 0 0,0 1-1 0 0,1-1 1 0 0,-1 0 0 0 0,0 1-1 0 0,0-1 1 0 0,0 0 0 0 0,0 1-1 0 0,0-1 1 0 0,0 1 0 0 0,0-1-1 0 0,0 0 1 0 0,0 1 0 0 0,0-1-1 0 0,0 0 1 0 0,0 1 0 0 0,0-1-1 0 0,0 0 1 0 0,-1 1 0 0 0,1-1-1 0 0,0 1 1 0 0,0-1 0 0 0,-1 0 0 0 0,1 1-1 0 0,-1-1 1 0 0,1 1 0 0 0,0-1-1 0 0,-1 1 1 0 0,1-1 0 0 0,-1 1-1 0 0,1 0 1 0 0,-1-1 0 0 0,1 1-1 0 0,-1-1 1 0 0,1 1 0 0 0,-1 0-1 0 0,0 0 1 0 0,1-1 0 0 0,-1 1-1 0 0,0 0 1 0 0,-3-1-9 0 0,0 0 0 0 0,0 0 1 0 0,0 1-1 0 0,1-1 0 0 0,-7 1 1 0 0,9 0 17 0 0,-29 2 227 0 0,-1 2 0 0 0,1 1-1 0 0,-57 16 1 0 0,4 0 321 0 0,-128 22-99 0 0,179-36-596 0 0,23-7-254 0 0,21-6 136 0 0,129-49-420 0 0,-137 53 687 0 0,55-19-20 0 0,71-36 1187 0 0,-144 59-986 0 0,0 0 0 0 0,0 1-1 0 0,0 0 1 0 0,0 1 0 0 0,0 1-1 0 0,-16 8 1 0 0,9-5-128 0 0,5-2-88 0 0,-247 104 2458 0 0,252-104-2285 0 0,-110 49 676 0 0,108-50-749 0 0,1-2-60 0 0,10-2-66 0 0,-9-4-868 0 0,6 1 1052 0 0,0 0 0 0 0,-1 0 0 0 0,1 0 0 0 0,-5-3 1 0 0,-33-14-134 0 0,-79-36-321 0 0,122 55 360 0 0,-2-1 67 0 0,0 0 1 0 0,0 0 0 0 0,0 0-1 0 0,1 0 1 0 0,-1 0-1 0 0,0 0 1 0 0,1-1-1 0 0,-1 1 1 0 0,-2-3 0 0 0,5 2-90 0 0,0 0 1 0 0,-1-1 0 0 0,1 1 0 0 0,0 0-1 0 0,1 0 1 0 0,-1 0 0 0 0,0 0-1 0 0,0 0 1 0 0,1 1 0 0 0,-1-1 0 0 0,1 0-1 0 0,0 1 1 0 0,-1-1 0 0 0,1 1 0 0 0,0-1-1 0 0,0 1 1 0 0,0 0 0 0 0,0 0 0 0 0,4-2-1 0 0,-1 1-40 0 0,7-4 23 0 0,-1 1 1 0 0,1 0-1 0 0,1 1 0 0 0,21-4 1 0 0,53-4-84 0 0,-13 3 63 0 0,-29 3 103 0 0,-32 5-24 0 0,-10 0-93 0 0,-6 2 43 0 0,1-1 1 0 0,-1 1-1 0 0,1-1 1 0 0,0 1-1 0 0,-1 0 1 0 0,-3 2-1 0 0,-5 1 10 0 0,-37 11 229 0 0,-83 14 0 0 0,118-28-165 0 0,1 0 0 0 0,-1-1 0 0 0,1 0 1 0 0,-15-3-1 0 0,5-5-11 0 0,18 7-53 0 0,-17-6 0 0 0,17 6 4 0 0,3 0-12 0 0,-1 0 0 0 0,0 0-1 0 0,1 1 1 0 0,-1-1 0 0 0,1 0 0 0 0,-1 0-1 0 0,1-1 1 0 0,0 1 0 0 0,-1 0-1 0 0,1 0 1 0 0,0-1 0 0 0,0 1-1 0 0,0 0 1 0 0,0-1 0 0 0,0 1-1 0 0,-1-3 1 0 0,1 2-54 0 0,0 0 1 0 0,1 0-1 0 0,-1 0 1 0 0,0 0-1 0 0,1 0 1 0 0,-1 0-1 0 0,1 0 1 0 0,0 0-1 0 0,-1 0 1 0 0,1 0-1 0 0,0 0 1 0 0,0 0-1 0 0,0 0 1 0 0,1-3-1 0 0,0-8-62 0 0,-1 6 47 0 0,1 0 9 0 0,-3-1 59 0 0,-3-4-34 0 0,-3-10 111 0 0,7 20 1 0 0,-6-7 63 0 0,-8-7 186 0 0,8 9-237 0 0,0 0-1 0 0,1-1 1 0 0,-10-14-1 0 0,-1-9-193 0 0,16 29 161 0 0,-3-11 345 0 0,0 5-319 0 0,-2-1-60 0 0,-2 4-3 0 0,-26-14 213 0 0,-8-7 0 0 0,34 22-171 0 0,-10-11 89 0 0,16 14 107 0 0,5 1-365 0 0,1-1 109 0 0,23 4-7 0 0,-26-2 13 0 0,9 0-22 0 0,1 2-1 0 0,-2 0 1 0 0,1 0 0 0 0,10 5-1 0 0,-6-1 24 0 0,-6 4 15 0 0,-7-9-1 0 0,-1 0-1 0 0,0 0 1 0 0,0 0 0 0 0,1 0-1 0 0,-1 0 1 0 0,0 0-1 0 0,-1 0 1 0 0,1 0 0 0 0,0 0-1 0 0,-1-1 1 0 0,1 1 0 0 0,-1 0-1 0 0,1 0 1 0 0,-1 0 0 0 0,0 0-1 0 0,0 0 1 0 0,0-1 0 0 0,0 1-1 0 0,0 0 1 0 0,0-1 0 0 0,0 1-1 0 0,-1-1 1 0 0,-1 2-1 0 0,-4 4 38 0 0,0 0-1 0 0,-1 0 0 0 0,-10 5 0 0 0,17-11-41 0 0,-60 36 276 0 0,-12 7 232 0 0,71-43-597 0 0,12-8-614 0 0,-8 5 690 0 0,9-7 4 0 0,-4-2 0 0 0,-1-2 11 0 0,-1 0 32 0 0,-4 11-40 0 0,-1 1 0 0 0,1 0 1 0 0,-1 0-1 0 0,1-1 1 0 0,-1 1-1 0 0,0 0 1 0 0,1 0-1 0 0,-1-1 0 0 0,0 1 1 0 0,0 0-1 0 0,0-1 1 0 0,0 1-1 0 0,0 0 0 0 0,-1-3 1 0 0,0 0 9 0 0,1-9-3 0 0,-3 0-10 0 0,-1 0-14 0 0,1 0-45 0 0,-4-8 46 0 0,6 17-1 0 0,-2-14-46 0 0,-8-23-4 0 0,7 28 64 0 0,2 9 0 0 0,-12-26 0 0 0,7 13-3 0 0,-8-11 70 0 0,10 17-67 0 0,1 0 0 0 0,0-3 0 0 0,1 1 0 0 0,0 0 0 0 0,-2-7 0 0 0,3 17 0 0 0,-5-10 0 0 0,3 10 0 0 0,1 2 0 0 0,1-2 1 0 0,-17-7 73 0 0,1 4 31 0 0,-26-7 1 0 0,3 2 38 0 0,3 1-70 0 0,16 2 54 0 0,20 7-64 0 0,0 0-10 0 0,-16-9-60 0 0,16 8-71 0 0,1 1 8 0 0,-6-7 59 0 0,-19-19-130 0 0,17 20 140 0 0,-1 1 0 0 0,0 1 0 0 0,-1 1 0 0 0,0 1 0 0 0,0-2 0 0 0,2-2 0 0 0,1-1 0 0 0,-4-1 0 0 0,-14-21 0 0 0,23 28-2 0 0,-12-23 15 0 0,3 7 70 0 0,7 11-16 0 0,1 0-1 0 0,-1 0 1 0 0,-4-12-1 0 0,7 16-54 0 0,-7-24-8 0 0,6 17-4 0 0,1 2 11 0 0,2 5 32 0 0,-1-8-33 0 0,0-2 1 0 0,1 0 42 0 0,0 12-44 0 0,1-19 88 0 0,2 13-82 0 0,8-12 46 0 0,-9 10-49 0 0,-1 6-12 0 0,0 1 0 0 0,0-1-1 0 0,0 0 1 0 0,0 1 0 0 0,0-1 0 0 0,1 0 0 0 0,-1 1 0 0 0,1 0-1 0 0,2-3 1 0 0,13-16 0 0 0,-15 19 0 0 0,-1 0 0 0 0,1 0 0 0 0,-1 0 0 0 0,1-1 0 0 0,-1 1 0 0 0,0 0 0 0 0,0 0 0 0 0,0-1 0 0 0,0 1 0 0 0,0 0 0 0 0,0-4 0 0 0,3-3 0 0 0,7-25 0 0 0,-4 5 0 0 0,1-12 11 0 0,-3 28 32 0 0,1-1-33 0 0,15-40-10 0 0,-10 17 0 0 0,-4 12 0 0 0,8-10 0 0 0,-13 32 0 0 0,6-17 0 0 0,-4 8 0 0 0,1-5 0 0 0,-5 16 0 0 0,11-28 0 0 0,-3 6 0 0 0,-1 1 0 0 0,0-1 0 0 0,-1-9 0 0 0,-1 7 0 0 0,2-13 0 0 0,-2 12 0 0 0,2-1 0 0 0,-6 22 0 0 0,3-17 0 0 0,-3 13 0 0 0,6-35 0 0 0,-6 33 0 0 0,2 0 0 0 0,0 1 0 0 0,5-15 0 0 0,0 4 0 0 0,20-53 0 0 0,-17 51 0 0 0,-2-1 0 0 0,0-1 0 0 0,5-27 0 0 0,-12 47 18 0 0,5-25 28 0 0,-5 21-46 0 0,1 0 11 0 0,-3 7 42 0 0,0-1 1 0 0,-2-8-44 0 0,0 3-24 0 0,0 5-45 0 0,-5-2 34 0 0,-5 1-18 0 0,1 1 42 0 0,0 2 0 0 0,0 0-1 0 0,-1 0 1 0 0,1 1 0 0 0,0 0 0 0 0,0 0 0 0 0,0 2-1 0 0,-17 3 1 0 0,-37 8 129 0 0,54-10-144 0 0,9-2-58 0 0,19-3-297 0 0,0 1 334 0 0,0-2 0 0 0,23-6-1 0 0,-27 5 21 0 0,1 1 0 0 0,-1 0 0 0 0,1 1-1 0 0,0 1 1 0 0,0 0 0 0 0,15 1 0 0 0,0 7 6 0 0,-14-3 11 0 0,-1 5 0 0 0,-10-5-13 0 0,-1-1-1 0 0,1 1 0 0 0,-1 0 1 0 0,0 0-1 0 0,0 0 1 0 0,-1 0-1 0 0,1 1 0 0 0,-1-1 1 0 0,0 1-1 0 0,0 0 1 0 0,0-1-1 0 0,-1 1 0 0 0,0 0 1 0 0,0 0-1 0 0,0 0 0 0 0,0 0 1 0 0,-1 0-1 0 0,0 8 1 0 0,-1 4-42 0 0,0 1 0 0 0,-1-1 0 0 0,-1 0 0 0 0,-6 18 0 0 0,1-8 44 0 0,7-24 13 0 0,-2 6 75 0 0,1 0 0 0 0,-2-1-1 0 0,1 1 1 0 0,-1-1 0 0 0,0 0 0 0 0,0 0 0 0 0,-12 15-1 0 0,-44 56 136 0 0,13-13-120 0 0,41-58-117 0 0,0 0-31 0 0,0 1 0 0 0,1 0 1 0 0,-5 10-1 0 0,3-6 56 0 0,1 2 0 0 0,-3 7 4 0 0,8-19-4 0 0,-5 33-68 0 0,4-28 36 0 0,1-3 16 0 0,0 0 0 0 0,-1 0 0 0 0,0 0 0 0 0,0 0 0 0 0,-3 5 0 0 0,-7 20-37 0 0,1-2 42 0 0,6-15 11 0 0,-11 25 0 0 0,-14 27 0 0 0,24-54 0 0 0,-1 1 0 0 0,0 0 0 0 0,0 0 0 0 0,1-1 0 0 0,-2 8-66 0 0,8-16 38 0 0,-1-1-62 0 0,1 0-159 0 0,0 6 224 0 0,0-6 218 0 0,2-1-128 0 0,10 0-11 0 0,3-3-44 0 0,-10 1-10 0 0,16-12 0 0 0,-17 10 0 0 0,15-13 0 0 0,-9 8 49 0 0,0-2-1 0 0,-1 1 0 0 0,0-1 0 0 0,0-1 1 0 0,6-11-1 0 0,29-39 78 0 0,-36 51-126 0 0,-1 2 0 0 0,-1-1 0 0 0,9-16 0 0 0,-2 3 0 0 0,0-2 0 0 0,7-10 0 0 0,-11 17-42 0 0,0 3-4 0 0,11-17 46 0 0,-13 20 0 0 0,3-2 0 0 0,7-3 0 0 0,2-1 0 0 0,11-12-64 0 0,-20 20 64 0 0,-1 0 0 0 0,0 0 0 0 0,-2 0 11 0 0,1 0 32 0 0,-1 0-46 0 0,13-13-128 0 0,-9 13 131 0 0,3-3-25 0 0,-12 11 4 0 0,16-8 3 0 0,-7 5 5 0 0,-9 3-51 0 0,-4 2-248 0 0,-44 33 351 0 0,1 2 0 0 0,-71 74 0 0 0,98-92-42 0 0,10-13 7 0 0,-28 29 59 0 0,26-23-63 0 0,2-2 11 0 0,4-6 32 0 0,-2 3-22 0 0,6-6-16 0 0,0 0 0 0 0,0 0-1 0 0,0 0 1 0 0,0 0 0 0 0,0 0 0 0 0,0 0 0 0 0,0 0 0 0 0,0 0 0 0 0,0 0-1 0 0,0 0 1 0 0,86-127 203 0 0,-76 114-218 0 0,1 1 0 0 0,-1 1 0 0 0,2-1 0 0 0,0 2 0 0 0,0 0 0 0 0,1 0 0 0 0,25-14 0 0 0,-15 12 24 0 0,-1 2-1 0 0,1 0 0 0 0,44-11 1 0 0,-61 19-25 0 0,18-1-29 0 0,-8 1 37 0 0,-11 1 3 0 0,20 0 0 0 0,-10 2 0 0 0,1 2 0 0 0,-1 0 0 0 0,-12-2 4 0 0,1-1 1 0 0,-1 1-1 0 0,0 0 0 0 0,0 0 0 0 0,0 1 0 0 0,0-1 0 0 0,0 1 0 0 0,0-1 0 0 0,0 1 0 0 0,0 0 1 0 0,0 0-1 0 0,2 2 0 0 0,2 2 17 0 0,-3-3 22 0 0,4 5-33 0 0,2 1-10 0 0,2 0 0 0 0,0 0 0 0 0,2 1 9 0 0,-12-10-26 0 0,4 5 47 0 0,15 16 87 0 0,-15-15-64 0 0,-5-5-58 0 0,12 23 128 0 0,2 2-49 0 0,-3-3-63 0 0,-10-19 32 0 0,7 3-33 0 0,3 2-10 0 0,0-1 0 0 0,-1 3 0 0 0,-2 0 0 0 0,0 2 0 0 0,1 6 2 0 0,-9-15-3 0 0,-1-1-10 0 0,0-1-43 0 0,1 1 1 0 0,0 0 45 0 0,10 19-59 0 0,-4-8 67 0 0,-1-3 0 0 0,-1 2 0 0 0,1-1 0 0 0,-1 0 0 0 0,2-1 0 0 0,-2 2 0 0 0,-1 2 0 0 0,0 0 0 0 0,0-1 0 0 0,0-1 0 0 0,4 4 61 0 0,-1 3 6 0 0,-3-6-67 0 0,-1-1 0 0 0,2-2 0 0 0,0 0 0 0 0,-2 2 0 0 0,-1-1 0 0 0,-3 1 0 0 0,1 0 0 0 0,0 1 0 0 0,4 0 0 0 0,1 0 0 0 0,0-1 0 0 0,1-1 0 0 0,-1 0 0 0 0,0 2 0 0 0,0 0 0 0 0,2-3 0 0 0,2 0 0 0 0,2 0 0 0 0,-2-2 11 0 0,-3-3 43 0 0,-6-6-56 0 0,15 20 67 0 0,-13-15-82 0 0,1-2-14 0 0,13 12 15 0 0,-4-6 27 0 0,-10-7 42 0 0,0-3 1 0 0,10-4-44 0 0,-3-5-10 0 0,-7 7 0 0 0,4-16-10 0 0,-3 1-44 0 0,-5 14 56 0 0,1 1-4 0 0,-2-11-37 0 0,-1 1 0 0 0,0 0 0 0 0,0 0 0 0 0,-12-21 0 0 0,8 17-86 0 0,-10-22-401 0 0,10 18 295 0 0,7 19 348 0 0,2 5-63 0 0,9 25-32 0 0,-7-22-6 0 0,5 21 28 0 0,-4 4-44 0 0,5 0 0 0 0,-1-2 0 0 0,-4-15 0 0 0,0 1 11 0 0,0 1 32 0 0,9 35 271 0 0,-7-35-314 0 0,2 7-35 0 0,-7-21 33 0 0,15 22-166 0 0,-7-9 157 0 0,0 2 1 0 0,1-1-33 0 0,-2-2 32 0 0,1 1 11 0 0,1-1 0 0 0,2-4 0 0 0,-1-1-12 0 0,3 2-132 0 0,-12-9 76 0 0,0 0 4 0 0,5 8-1 0 0,2 3 6 0 0,-1 1 47 0 0,-3-1 12 0 0,1 0 0 0 0,1-2 0 0 0,1 0 0 0 0,0 0 0 0 0,0 0 0 0 0,14 27 0 0 0,-16-27 0 0 0,-1-1 0 0 0,2 0 0 0 0,8 8 0 0 0,-11-15 0 0 0,9 7 0 0 0,-8-6-44 0 0,0-1-64 0 0,26 12 44 0 0,-17-7 77 0 0,-12-4 13 0 0,-1 1-11 0 0,1 6-5 0 0,-1 9-8 0 0,-1-18-14 0 0,0 0-42 0 0,-3-3 44 0 0,-7-3 20 0 0,-6-7-8 0 0,12 6-3 0 0,2 1-10 0 0,-10-10-23 0 0,0-1 0 0 0,1 0 0 0 0,1 0 0 0 0,0-1 0 0 0,1-1 0 0 0,1 0 0 0 0,1 0 0 0 0,0 0 0 0 0,1-1 0 0 0,-4-19 0 0 0,5 5-42 0 0,1 0 0 0 0,2 1-1 0 0,2-36 1 0 0,0 47 43 0 0,1 4 99 0 0,-1 14-63 0 0,-2-13 70 0 0,1 13 51 0 0,3 5-70 0 0,17 25-61 0 0,62 101 266 0 0,-59-87-322 0 0,25 73 0 0 0,-40-92 196 0 0,-2 1-1 0 0,0 0 0 0 0,-2 0 0 0 0,0 0 0 0 0,-1 31 1 0 0,-3-8 22 0 0,-1 1 1 0 0,-11 54-1 0 0,8-85-121 0 0,0 1-1 0 0,-1-1 0 0 0,-1 0 1 0 0,-1-1-1 0 0,-10 17 0 0 0,10-20-74 0 0,-1-1-1 0 0,-1 0 0 0 0,0-1 0 0 0,-14 14 1 0 0,9-11-48 0 0,-18 23 1 0 0,24-25-112 0 0,1 0 0 0 0,-1 1 0 0 0,2 0 0 0 0,-12 26 0 0 0,15-23-175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9.21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342 1 7775 0 0,'0'0'902'0'0,"1"2"-505"0"0,-1-1-373 0 0,0-1 1 0 0,0 1-1 0 0,0-1 0 0 0,1 1 1 0 0,-1-1-1 0 0,0 1 0 0 0,0-1 0 0 0,0 1 1 0 0,1-1-1 0 0,-1 1 0 0 0,0-1 1 0 0,1 0-1 0 0,-1 1 0 0 0,0-1 1 0 0,1 1-1 0 0,-1-1 0 0 0,0 0 0 0 0,1 1 1 0 0,-1-1-1 0 0,1 0 0 0 0,-1 0 1 0 0,1 1-1 0 0,-1-1 0 0 0,1 0 1 0 0,-1 0-1 0 0,0 0 0 0 0,2 1 0 0 0,14-2 985 0 0,-10 0-877 0 0,-4 1 82 0 0,0 0-20 0 0,8 0-23 0 0,-5 1-96 0 0,3 2-54 0 0,-7-2-18 0 0,-1-1-1 0 0,1 0 1 0 0,-1 1 0 0 0,1-1-1 0 0,-1 1 1 0 0,1 0 0 0 0,-1-1-1 0 0,0 1 1 0 0,1-1-1 0 0,-1 1 1 0 0,0 0 0 0 0,1-1-1 0 0,-1 1 1 0 0,0 0 0 0 0,0-1-1 0 0,1 1 1 0 0,-1 0 0 0 0,0-1-1 0 0,0 1 1 0 0,0 1 0 0 0,0 0 5 0 0,1 2 8 0 0,-1-1 1 0 0,0 1-1 0 0,0 0 0 0 0,0-1 1 0 0,0 1-1 0 0,0 0 0 0 0,-1-1 1 0 0,0 1-1 0 0,0-1 1 0 0,0 1-1 0 0,0-1 0 0 0,0 1 1 0 0,-1-1-1 0 0,1 1 0 0 0,-1-1 1 0 0,0 0-1 0 0,-3 4 0 0 0,-5 5 47 0 0,0 0-1 0 0,-19 18 1 0 0,23-24-34 0 0,-30 28 120 0 0,-57 59 172 0 0,-23 29-289 0 0,113-119-30 0 0,-8 12 80 0 0,2-2-59 0 0,8-11 65 0 0,3-2-343 0 0,3 0 219 0 0,0 0-1 0 0,0 0 0 0 0,0 0 1 0 0,-1-1-1 0 0,1 0 1 0 0,0 0-1 0 0,0 0 0 0 0,-1-1 1 0 0,1 0-1 0 0,-1 0 1 0 0,0 0-1 0 0,7-4 0 0 0,7-6-174 0 0,26-21-1 0 0,-17 12 10 0 0,82-65-421 0 0,-97 76 607 0 0,-2 1 1112 0 0,-23 10-685 0 0,7 0-406 0 0,-1 1 0 0 0,1 0 0 0 0,0 1 0 0 0,0 0-1 0 0,0-1 1 0 0,1 2 0 0 0,-8 4 0 0 0,-35 31-179 0 0,29-23 20 0 0,-153 132-296 0 0,160-140 450 0 0,9-5 0 0 0,-1 0 0 0 0,1 0 0 0 0,-1 0 0 0 0,1 0 0 0 0,0 0 0 0 0,0 1 0 0 0,-4 6 0 0 0,1-1-17 0 0,4-7-82 0 0,13-8-1421 0 0,-7 4 1504 0 0,11-7 7 0 0,0-2-1 0 0,-1 0 0 0 0,-1 0 1 0 0,17-18-1 0 0,18-16-2 0 0,-46 44 12 0 0,9-11 0 0 0,1-4 0 0 0,-6 9-17 0 0,-5 5 90 0 0,-1 6 57 0 0,-20 108 510 0 0,11-74-539 0 0,7-28-83 0 0,-1 9 20 0 0,4-12-34 0 0,0-1 0 0 0,0 1 1 0 0,3 9-1 0 0,0-5-85 0 0,0-1 0 0 0,12 21-1 0 0,-15-29-44 0 0,2 0-24 0 0,21 11-162 0 0,-21-12 118 0 0,-1 0-20 0 0,1 0 100 0 0,9 2-259 0 0,-8-3 343 0 0,-1 0 0 0 0,1-1 0 0 0,-1 0-1 0 0,1 0 1 0 0,-1 0 0 0 0,6-2 0 0 0,3-4 76 0 0,-2-3 40 0 0,-7 5-59 0 0,0 0 1 0 0,0 0 0 0 0,4-9-1 0 0,2-14 105 0 0,-10 17-122 0 0,0 2 3 0 0,0-129-176 0 0,-7 81-293 0 0,8 51 409 0 0,-3-22-42 0 0,3 26 89 0 0,-4-35 1735 0 0,5 40-1776 0 0,1 6-25 0 0,0 0 0 0 0,0 0 0 0 0,-1 0 0 0 0,0 0 1 0 0,-1 17-1 0 0,-7 51-41 0 0,3-42 177 0 0,1-10 13 0 0,0 0 1 0 0,-11 36-1 0 0,10-51-13 0 0,-1-1-1 0 0,0 1 0 0 0,0-1 1 0 0,-1 0-1 0 0,0-1 0 0 0,-14 16 1 0 0,17-20-52 0 0,-27 37 438 0 0,29-39-392 0 0,0 0-10 0 0,-3 8-58 0 0,3-8-66 0 0,1 1-51 0 0,-1-1 124 0 0,-1 2-27 0 0,8 14 236 0 0,-5-16-282 0 0,0 0 2 0 0,7 9 15 0 0,1 0 42 0 0,0-3 1 0 0,-2-1-33 0 0,12 7-10 0 0,-2-3 41 0 0,-13-9-20 0 0,16 4-32 0 0,-18-5-28 0 0,13 3-247 0 0,-13-5 379 0 0,7-7-27 0 0,-7 6-9 0 0,0-1 0 0 0,-1 0-1 0 0,1 0 1 0 0,-1 0 0 0 0,0 1 0 0 0,0-1-1 0 0,0-1 1 0 0,0 1 0 0 0,0 0 0 0 0,-1 0-1 0 0,1-3 1 0 0,0-39 39 0 0,-2 30-56 0 0,1 7-23 0 0,0-18-214 0 0,1 1 0 0 0,4-27-1 0 0,4 13 375 0 0,-9 37-17 0 0,0-10 94 0 0,0 7-161 0 0,0 2 97 0 0,9-17-2 0 0,-3 8-135 0 0,-6 10-2 0 0,1 1 0 0 0,0-1 0 0 0,0 0 0 0 0,0 1 0 0 0,0-1 0 0 0,0 1-1 0 0,0-1 1 0 0,1 1 0 0 0,2-3 0 0 0,-3 0-41 0 0,1 3-10 0 0,11-3 42 0 0,10-2 15 0 0,-20 6 3 0 0,0 0 50 0 0,7 3 115 0 0,-5-1-98 0 0,6 6-49 0 0,0 5 28 0 0,-3 1 11 0 0,-7-12-54 0 0,1 1-1 0 0,-1-1 0 0 0,0 1 1 0 0,0-1-1 0 0,0 1 0 0 0,-1-1 1 0 0,1 1-1 0 0,0 0 1 0 0,-1-1-1 0 0,0 1 0 0 0,0 0 1 0 0,0-1-1 0 0,0 1 0 0 0,0 4 1 0 0,-1 4 31 0 0,3 8-32 0 0,-2-17-6 0 0,-3 16 59 0 0,0 10-8 0 0,2-13-44 0 0,0 0-10 0 0,-11 39 547 0 0,7-36-148 0 0,-2 25-1 0 0,6-29-398 0 0,2 0 0 0 0,5-3-12 0 0,-2-8-36 0 0,-4-2 48 0 0,0-1 0 0 0,0 0 0 0 0,1 0 0 0 0,-1 0 0 0 0,0 1 0 0 0,1-1 0 0 0,-1 0 0 0 0,0 0 0 0 0,1 0 0 0 0,-1 0 0 0 0,0 1 0 0 0,1-1 0 0 0,-1 0 0 0 0,0 0 0 0 0,1 0 0 0 0,-1 0 0 0 0,0 0 0 0 0,1 0 0 0 0,-1 0 0 0 0,0 0 0 0 0,1 0 0 0 0,-1 0 0 0 0,0 0 0 0 0,1 0 0 0 0,-1 0 0 0 0,0-1 0 0 0,1 1 0 0 0,-1 0 0 0 0,0 0 0 0 0,1 0 0 0 0,-1 0 0 0 0,0 0 0 0 0,1-1 0 0 0,-1 1 0 0 0,0 0 0 0 0,0 0 0 0 0,1-1-1 0 0,-1 1 1 0 0,0 0 0 0 0,0 0 0 0 0,0-1 0 0 0,1 1 0 0 0,-1 0 0 0 0,0-1 0 0 0,0 1 0 0 0,0 0 0 0 0,0-1 0 0 0,0 1 0 0 0,1 0 0 0 0,-1-1 0 0 0,0 1 0 0 0,0 0 0 0 0,0-1 0 0 0,0 1 0 0 0,0 0 0 0 0,0-1 0 0 0,0 1 0 0 0,0 0 0 0 0,0-1 0 0 0,-1 0 0 0 0,2-21 53 0 0,-2 4-226 0 0,-5-32 1 0 0,2 27 44 0 0,1 1 0 0 0,1-25 0 0 0,2 45 385 0 0,0-8-595 0 0,-1 21 378 0 0,1-7 18 0 0,0 1 1 0 0,0 0-1 0 0,0-1 1 0 0,0 1-1 0 0,1-1 0 0 0,0 1 1 0 0,0-1-1 0 0,0 1 1 0 0,1-1-1 0 0,-1 1 1 0 0,4 4-1 0 0,0 0-23 0 0,-3-6-31 0 0,0-1 0 0 0,0 1 1 0 0,-1-1-1 0 0,0 1 0 0 0,1 0 0 0 0,-1 0 1 0 0,0 0-1 0 0,0 0 0 0 0,0 3 0 0 0,8 24 60 0 0,-7-23-5 0 0,0 1-1 0 0,0 0 0 0 0,-1 0 0 0 0,0 0 0 0 0,-1 0 1 0 0,0 10-1 0 0,0-5-2 0 0,-1-9-42 0 0,0 24 243 0 0,1 2 20 0 0,1-12-265 0 0,3 0-12 0 0,0-5 0 0 0,-1-2 0 0 0,12 31 0 0 0,-9-26 0 0 0,-2-1 0 0 0,1 2 0 0 0,-1 0 0 0 0,0-2 0 0 0,2 7 0 0 0,-4-17 0 0 0,6 15 0 0 0,-1-5 0 0 0,2-1 0 0 0,-2-1 0 0 0,1-2 0 0 0,0 1 0 0 0,0-1 0 0 0,0 1 0 0 0,-2-2 11 0 0,-5-6 32 0 0,4 7-33 0 0,0 2-10 0 0,0-1 11 0 0,-3-8 32 0 0,4 7-33 0 0,0 0-10 0 0,-1 1 0 0 0,1 0 0 0 0,-1 0 0 0 0,2 1 0 0 0,1-2 0 0 0,-1 0 0 0 0,0 0 0 0 0,0 0 11 0 0,-1-2 44 0 0,12 16 159 0 0,-10-14-214 0 0,0-2 0 0 0,3 7-4 0 0,17 10 83 0 0,-24-22-36 0 0,24 20 50 0 0,-26-23-40 0 0,0 0 1 0 0,23 14 138 0 0,-10-8-182 0 0,8 2-6 0 0,-19-9 3 0 0,-2 1 46 0 0,1-1 1 0 0,8 0-28 0 0,-8 0 148 0 0,-1-1-105 0 0,1 1-57 0 0,1-1-16 0 0,14-12 153 0 0,-8 4-95 0 0,-3 2-35 0 0,-1-2 9 0 0,-2-8-1 0 0,6-8-27 0 0,-7 17 0 0 0,13-26 0 0 0,-2 9 0 0 0,1 1 0 0 0,24-29 0 0 0,-14 18-70 0 0,-1 0 0 0 0,-2-2 0 0 0,21-47 0 0 0,-28 47 70 0 0,-10 25 5 0 0,0-4-12 0 0,-3-3 61 0 0,-1 18-114 0 0,-3 3-300 0 0,-20 55 24 0 0,14-35 233 0 0,7-17 82 0 0,-1 0 0 0 0,0 0 0 0 0,-5 9 0 0 0,-5 7-48 0 0,9-15 69 0 0,-1 1 0 0 0,0-1 0 0 0,0 0 0 0 0,-1 0 0 0 0,0-1 0 0 0,0 1 0 0 0,0-1 0 0 0,-8 6 0 0 0,-8 7 0 0 0,7-5 85 0 0,-26 16 0 0 0,-24 18 105 0 0,51-38-190 0 0,9-9 0 0 0,0 2 0 0 0,-16 20 0 0 0,7-9 1 0 0,11-10 2 0 0,0 1 8 0 0,4-3 20 0 0,7 4-10 0 0,-5-3 22 0 0,7 2-33 0 0,4-2-10 0 0,7-1 0 0 0,-17-3 0 0 0,0 0 0 0 0,2 0 8 0 0,0 0-1 0 0,0 0 0 0 0,0-1 0 0 0,0 0 1 0 0,-1 0-1 0 0,12-7 0 0 0,-3 0 17 0 0,-7 6 0 0 0,0 0-1 0 0,0-1 1 0 0,-1 0 0 0 0,0-1-1 0 0,7-6 1 0 0,0-4 48 0 0,23-32-1 0 0,-29 36-71 0 0,-1 2 11 0 0,-5 6 32 0 0,-14 15-30 0 0,-6 12-16 0 0,8-9 0 0 0,0 0 0 0 0,-1-1-1 0 0,-24 22 1 0 0,26-26-13 0 0,-1 0 0 0 0,2 0 0 0 0,-10 13-1 0 0,-8 9 15 0 0,17-20 2 0 0,0 0 0 0 0,1 0 0 0 0,3-2 11 0 0,3-5 32 0 0,0 3-47 0 0,1-5-66 0 0,3-2-51 0 0,2 0 114 0 0,-1 0-1 0 0,1 0 1 0 0,-1 0-1 0 0,1 0 1 0 0,-1-1 0 0 0,1 0-1 0 0,-1 1 1 0 0,0-1 0 0 0,1-1-1 0 0,-1 1 1 0 0,6-3-1 0 0,3-3-53 0 0,19-15 0 0 0,-5 4 29 0 0,-1-1 98 0 0,-1 0-1 0 0,-1-2 1 0 0,-1 0 0 0 0,28-35-1 0 0,-39 40-65 0 0,0 1 0 0 0,-1-2 0 0 0,-1 1 0 0 0,0-1 0 0 0,-1-1 0 0 0,-1 1 0 0 0,6-23 0 0 0,-9 17 0 0 0,2-1 0 0 0,3-25 64 0 0,-4 26-64 0 0,-1 11 0 0 0,1 0 0 0 0,2 1 0 0 0,-1 0 0 0 0,-1 1 0 0 0,-1-1 0 0 0,3-4-40 0 0,-7 11-16 0 0,0-10 24 0 0,0 3-21 0 0,-2-2 42 0 0,1 1 11 0 0,-1 1 0 0 0,0-3 7 0 0,3 11-21 0 0,0-1 29 0 0,-6-14 95 0 0,1-5 18 0 0,2 11-118 0 0,2 0-10 0 0,0-1 0 0 0,0-1 0 0 0,1 1 0 0 0,0-4-10 0 0,-3 12-12 0 0,-1-1 1 0 0,-1-4 10 0 0,0-3 11 0 0,2 2 0 0 0,2 1-10 0 0,-1 6-33 0 0,-3-4 22 0 0,2 5-22 0 0,-5-6 32 0 0,0-3 11 0 0,3 2 11 0 0,4 6 32 0 0,0-7-33 0 0,0-2-10 0 0,0 1 11 0 0,4-1 32 0 0,-2 0-33 0 0,-3 2 1 0 0,1 0 32 0 0,-1 0-33 0 0,6 1-10 0 0,0-2 0 0 0,1 0 0 0 0,-1 0 0 0 0,-2 5 0 0 0,-1 0 0 0 0,-3 3 0 0 0,4-17 0 0 0,-1 12 0 0 0,2-2 0 0 0,-1 0 0 0 0,1 2 0 0 0,-1 0 0 0 0,-1 1 11 0 0,-1 5 32 0 0,-3-8-33 0 0,3 7 0 0 0,3-7 44 0 0,0 1-54 0 0,-1 0 0 0 0,1 1 0 0 0,-2-1 0 0 0,-1 2 11 0 0,0 6 42 0 0,0 5 1 0 0,14 44-44 0 0,-11-37-2 0 0,7 29 38 0 0,7 37-36 0 0,-12-48 1 0 0,-4-23 3 0 0,4 20 25 0 0,-4-11-39 0 0,0 0 0 0 0,2 0 0 0 0,1-1 0 0 0,15 37-192 0 0,-15-37 203 0 0,-1-1 32 0 0,-1 3-43 0 0,-2-2-43 0 0,-1 1 32 0 0,-2 0 11 0 0,-2 0 0 0 0,0 1 0 0 0,-1-1 0 0 0,0 1 0 0 0,1 0 0 0 0,-1-1 0 0 0,-1-1 0 0 0,-1 0 0 0 0,-2 1 0 0 0,2-1 0 0 0,2-2 11 0 0,4-9 106 0 0,3-4-53 0 0,-1 1-59 0 0,3-2 22 0 0,-1-1 1 0 0,1 0 0 0 0,-1 0-1 0 0,1 0 1 0 0,-1-1 0 0 0,-1 1 0 0 0,1-1-1 0 0,0 1 1 0 0,-1-1 0 0 0,3-9 0 0 0,0-4-16 0 0,-5 15-12 0 0,1-14-2 0 0,0-17-158 0 0,-1 32 96 0 0,0-13-60 0 0,0 5 100 0 0,0 5-24 0 0,0-5 36 0 0,2-3 12 0 0,0 0 0 0 0,1-1 0 0 0,4-2 0 0 0,-5 13 0 0 0,2-17 0 0 0,-2 7 0 0 0,-1 5 0 0 0,1-25 0 0 0,-2 20 11 0 0,-1 3 16 0 0,0-1 2 0 0,-4-6-45 0 0,-11-54-339 0 0,15 69 355 0 0,1-1 0 0 0,-1 1 0 0 0,1-1 0 0 0,0 0 0 0 0,0 1 0 0 0,0-1 0 0 0,0 0 0 0 0,1-4 0 0 0,0 1 0 0 0,-1 2-5 0 0,0 0-1 0 0,1 0 1 0 0,0-1-1 0 0,0 1 1 0 0,0 0-1 0 0,0 0 1 0 0,1 0-1 0 0,1-4 0 0 0,3-4-8 0 0,-3 2 10 0 0,9-28-98 0 0,9-43 0 0 0,-17 60 102 0 0,1-4 0 0 0,-4 21 0 0 0,4-16 0 0 0,0 1 0 0 0,-4 16 0 0 0,8-13 0 0 0,1-1 0 0 0,-6 14 0 0 0,0 0 0 0 0,-2 1 3 0 0,0-1 0 0 0,1 1 0 0 0,-1 0 0 0 0,1 0-1 0 0,0 0 1 0 0,0 0 0 0 0,6-2 0 0 0,0-1 34 0 0,6-4 4 0 0,0 1 0 0 0,1 0 0 0 0,0 1-1 0 0,24-6 1 0 0,-34 10-41 0 0,0 1 0 0 0,0 1 0 0 0,1-1 0 0 0,-1 1 0 0 0,1 0 0 0 0,9 0 0 0 0,-3 1 0 0 0,9-2 0 0 0,-20 2 0 0 0,21 2 0 0 0,-8-3 0 0 0,-8 1 0 0 0,0 0 0 0 0,0 1 0 0 0,0-1 0 0 0,0 1 0 0 0,11 3 0 0 0,16 5 0 0 0,-3-2 0 0 0,-3 0 0 0 0,-15-3 11 0 0,-1 1 42 0 0,-8-4 1 0 0,5 3-33 0 0,-7-3 7 0 0,-12 5-88 0 0,7-3 57 0 0,-6 1 15 0 0,1 1 1 0 0,-1-2-1 0 0,-1 1 0 0 0,1-1 0 0 0,0-1 1 0 0,-1 0-1 0 0,-10 1 0 0 0,4 0 42 0 0,-20 6 0 0 0,-23 8 3 0 0,26-8-44 0 0,-41 16-1 0 0,69-22-12 0 0,-10 1-3 0 0,-3 1-4 0 0,16-4-55 0 0,13 1-790 0 0,-3-1 768 0 0,0-1 0 0 0,1 0 0 0 0,-1 0 0 0 0,0-1 0 0 0,1 0 0 0 0,-1 0 0 0 0,0-1 0 0 0,9-2 0 0 0,-15 3 52 0 0,-24-6 239 0 0,9 5-168 0 0,0 0 1 0 0,-1 2-1 0 0,-21 0 0 0 0,-21 0 21 0 0,-74-8 50 0 0,82 6-12 0 0,-193 9 513 0 0,189-4-566 0 0,-119 10-45 0 0,116-12 0 0 0,-19 3 0 0 0,36 1-152 0 0,36-5 83 0 0,8 6-1079 0 0,-3-5 1141 0 0,0 1 1 0 0,0 0-1 0 0,0 0 1 0 0,0-1-1 0 0,0 1 1 0 0,0-1-1 0 0,0 0 1 0 0,0 0-1 0 0,4 0 1 0 0,6 2-106 0 0,0-1 1 0 0,24 2-1 0 0,-10-2-127 0 0,-24-2 159 0 0,-1 0 14 0 0,12 0 1059 0 0,-14-2-968 0 0,-1 0-1 0 0,1-1 1 0 0,-1 1-1 0 0,0 0 1 0 0,1-1-1 0 0,-1 1 1 0 0,0 0-1 0 0,0 0 1 0 0,-1 0-1 0 0,1 0 1 0 0,0 0-1 0 0,-1 0 1 0 0,1 0 0 0 0,-1 0-1 0 0,0 0 1 0 0,1 1-1 0 0,-1-1 1 0 0,0 1-1 0 0,0-1 1 0 0,0 1-1 0 0,0 0 1 0 0,0 0-1 0 0,0 0 1 0 0,-3-1 0 0 0,-8-3 184 0 0,0 0 0 0 0,-26-6 0 0 0,34 9-201 0 0,-23-3 12 0 0,-1 0-1 0 0,1 2 1 0 0,-1 1-1 0 0,1 1 0 0 0,-1 1 1 0 0,-44 7-1 0 0,57-5-15 0 0,0 1 1 0 0,0 1-1 0 0,0 0 0 0 0,1 1 0 0 0,-1 0 0 0 0,-18 10 1 0 0,14-5-128 0 0,18-9 31 0 0,-6 8-238 0 0,-4 2-363 0 0,-4 25-3877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3.6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 30 3223 0 0,'0'0'5040'0'0,"-3"0"-4816"0"0,-9-1-24 0 0,9 0-93 0 0,2 0-42 0 0,-3-5 341 0 0,5 6-541 0 0,-1 0 127 0 0,1 0 0 0 0,0 1 0 0 0,0-1 0 0 0,-1 0-1 0 0,1 1 1 0 0,0-1 0 0 0,0 0 0 0 0,-1 1 0 0 0,1-1 0 0 0,-1 1 0 0 0,1-1 0 0 0,0 1 0 0 0,-1-1 0 0 0,1 1-1 0 0,0 1 1 0 0,0-1-4 0 0,0 0 0 0 0,0 0 0 0 0,0 0 0 0 0,0 0 0 0 0,0 0 0 0 0,0 0 0 0 0,0-1 0 0 0,1 1 0 0 0,-1 0 0 0 0,0-1-1 0 0,3 2 1 0 0,20 5-106 0 0,10-2 47 0 0,61 6-453 0 0,-81-10 464 0 0,-12 0 119 0 0,0-1 0 0 0,1 0 0 0 0,-1 1 1 0 0,0-1-1 0 0,1 0 0 0 0,-1 0 0 0 0,0-1 0 0 0,1 1 0 0 0,-1 0 1 0 0,3-2-1 0 0,-17-4 842 0 0,7 4-960 0 0,3 1 101 0 0,-1 0-20 0 0,0 0 0 0 0,1 0 1 0 0,-1 1-1 0 0,0-1 1 0 0,0 1-1 0 0,0 0 1 0 0,0-1-1 0 0,0 1 1 0 0,0 0-1 0 0,0 1 1 0 0,0-1-1 0 0,-4 2 1 0 0,5-2-210 0 0,61-10-2808 0 0,-48 8 2462 0 0,0 1-1 0 0,0 1 0 0 0,20 2 1 0 0,-28-2 285 0 0,-1 0-207 0 0,9 1 348 0 0,-6 0 41 0 0,7 1 1196 0 0,-153-2 369 0 0,128 0-1478 0 0,6 1-10 0 0,0-1-1 0 0,0-1 1 0 0,0 1 0 0 0,-12-4 0 0 0,17 4-71 0 0,13-8-1543 0 0,-2 1 1380 0 0,-1 4 62 0 0,-1 1-1 0 0,0-1 1 0 0,1 1 0 0 0,0 0-1 0 0,-1 1 1 0 0,1 0-1 0 0,0 0 1 0 0,10 1-1 0 0,-5-1-101 0 0,4 1 170 0 0,-4 2 70 0 0,-8-2 266 0 0,0 1 0 0 0,0 0 0 0 0,0 1 0 0 0,9 3 1785 0 0,-6 6-3092 0 0,-7-9 736 0 0,6 5-1146 0 0,-6-7 1392 0 0,2 2 0 0 0,-1 0-134 0 0,-1-2 57 0 0,-1 0 148 0 0,1 0 0 0 0,-1 0 1 0 0,0 0-1 0 0,1 0 0 0 0,-1 0 0 0 0,1 0 1 0 0,-1 0-1 0 0,0 1 0 0 0,1-1 0 0 0,-1 0 1 0 0,1 0-1 0 0,-1 0 0 0 0,0 1 0 0 0,1-1 0 0 0,-1 0 1 0 0,0 1-1 0 0,1-1 0 0 0,8 7 312 0 0,15 5 1324 0 0,-21-11-1232 0 0,-1 0-1 0 0,12 4 2008 0 0,-25 1-2097 0 0,3-5-218 0 0,1 1 0 0 0,-1-1 0 0 0,-14 0 0 0 0,18-1-42 0 0,-5 1-47 0 0,5-1-55 0 0,-5 0 55 0 0,9 0 7 0 0,-1 0 0 0 0,1 0 0 0 0,-1 0 0 0 0,0 0 0 0 0,1 0 0 0 0,-1 0 0 0 0,0 0 0 0 0,1 0 0 0 0,-1-1 0 0 0,1 1 0 0 0,-1 0 0 0 0,1 0 0 0 0,-1-1 0 0 0,0 1 0 0 0,1-1 0 0 0,-1 1 0 0 0,1 0 0 0 0,-1-2 0 0 0,0 1 8 0 0,-1 0 58 0 0,-9-6 213 0 0,3 1-261 0 0,5 3 32 0 0,-3-4 517 0 0,9 6-962 0 0,10-5 237 0 0,-5 3 113 0 0,0 1 0 0 0,0-1-1 0 0,0 1 1 0 0,0 1-1 0 0,0 0 1 0 0,0 0 0 0 0,15 0-1 0 0,20 2 1308 0 0,-46 0-688 0 0,-12-1-161 0 0,7 0-408 0 0,2 0-5 0 0,-1 0-1 0 0,1 0 0 0 0,0-1 1 0 0,-1 0-1 0 0,-10-4 0 0 0,5 4 58 0 0,0 0 16 0 0,2-2 14 0 0,9 3 26 0 0,15-3-616 0 0,-7 2 489 0 0,1 0 1 0 0,-1 0-1 0 0,0 0 1 0 0,11 1-1 0 0,-3 0 10 0 0,-5-1 0 0 0,1 1 0 0 0,-1 1 0 0 0,1-1 0 0 0,-1 2 0 0 0,0 0-1 0 0,0 0 1 0 0,16 6 0 0 0,-11-4-14 0 0,-3 0 31 0 0,-10-3 64 0 0,-3 0-44 0 0,-1 1-1 0 0,0-1 1 0 0,0 0-1 0 0,0 1 1 0 0,0-1-1 0 0,-1 0 1 0 0,1 0-1 0 0,0-1 1 0 0,0 1-1 0 0,-3 0 1 0 0,-1 1-20 0 0,3-2-9 0 0,-1 1 0 0 0,1-1 0 0 0,-1 1 0 0 0,1-1-1 0 0,-1 0 1 0 0,1 0 0 0 0,-7-2 0 0 0,-1 1 3 0 0,1 0 1 0 0,0-1 0 0 0,0-1 0 0 0,0 1 0 0 0,0-2 0 0 0,-9-3-1 0 0,17 6-11 0 0,-33-10 257 0 0,34 11-128 0 0,-12-9 126 0 0,9 7-197 0 0,4-1-131 0 0,11-1-421 0 0,-5 2 491 0 0,-1 1 1 0 0,0 0 0 0 0,0 1-1 0 0,11-1 1 0 0,31 9 6 0 0,-35-6-3 0 0,16 3 8 0 0,2 0 20 0 0,45 16 0 0 0,-60-17-28 0 0,0-1 0 0 0,-3 0 11 0 0,-10-2 322 0 0,-3 0-323 0 0,1 0 0 0 0,-1 0-1 0 0,0 0 1 0 0,0-1 0 0 0,0 1 0 0 0,0 0-1 0 0,0 0 1 0 0,0-1 0 0 0,0 1-1 0 0,-2 0 1 0 0,2 0 1 0 0,-12 5-1 0 0,-2-2 12 0 0,-1 0 0 0 0,1-2 0 0 0,0 0 0 0 0,-1 0 1 0 0,1-2-1 0 0,-20-1 0 0 0,8 1 90 0 0,1-2-923 0 0,27 2 790 0 0,-1 0-1 0 0,1 0 0 0 0,-1 0 1 0 0,1 1-1 0 0,-1-1 1 0 0,1 0-1 0 0,-1 0 0 0 0,1 0 1 0 0,-1 0-1 0 0,1 1 0 0 0,-1-1 1 0 0,1 0-1 0 0,-1 0 1 0 0,0 1-1 0 0,1-1 0 0 0,-1 0 1 0 0,1 1-1 0 0,7 6-185 0 0,50 20-6 0 0,-54-25 296 0 0,-1 1 108 0 0,1-1 1 0 0,-1 0 0 0 0,1-1 0 0 0,-1 1 0 0 0,5 1-1 0 0,-13 12 271 0 0,0-10-421 0 0,0 0 0 0 0,0 0 0 0 0,0 0 1 0 0,-1-1-1 0 0,1 0 0 0 0,-11 6 1 0 0,-50 20-49 0 0,42-20 15 0 0,0 4-74 0 0,12-6 42 0 0,3-2-30 0 0,7-5-15 0 0,8 3-1295 0 0,-3-3 1319 0 0,-1 0-1 0 0,0 0 1 0 0,1 0 0 0 0,-1-1-1 0 0,1 1 1 0 0,-1-1 0 0 0,6 1-1 0 0,-8-1 46 0 0,15 1-20 0 0,1-2 31 0 0,-3 0 48 0 0,5 1 1374 0 0,-31 5-1176 0 0,-3 1-158 0 0,3 0-62 0 0,1-1-1 0 0,0 2 1 0 0,-21 13 0 0 0,21-13-16 0 0,1 1 22 0 0,2-2-49 0 0,7-5-74 0 0,4-6-516 0 0,-1 3 630 0 0,0-1 0 0 0,0 0-1 0 0,0 1 1 0 0,-1-1 0 0 0,1-3 0 0 0,-1-12 40 0 0,-3 14-78 0 0,1 1 7 0 0,-7-16-15 0 0,7 16-36 0 0,0-1 69 0 0,-1 1-1 0 0,1 0 1 0 0,-1-1-1 0 0,0 1 0 0 0,0 0 1 0 0,0 1-1 0 0,-1-1 1 0 0,1 0-1 0 0,0 1 1 0 0,-1 0-1 0 0,-5-3 0 0 0,-21-11 99 0 0,16 7-120 0 0,12 5-8 0 0,2 2-6 0 0,-1 1-110 0 0,0-2-116 0 0,0 1 147 0 0,0-1-1 0 0,1 0 0 0 0,-1 0 0 0 0,1 1 0 0 0,0-6 0 0 0,0 6-97 0 0,1 0 8 0 0,0 0 126 0 0,0-1-1 0 0,0 1 0 0 0,0 0 1 0 0,0 0-1 0 0,1-1 0 0 0,-1 1 1 0 0,1 0-1 0 0,0 0 0 0 0,0 1 1 0 0,-1-1-1 0 0,5-2 0 0 0,-4 2-5 0 0,-1 1 11 0 0,9-5 698 0 0,-10 10-568 0 0,0 3 2 0 0,0 1 0 0 0,-1 0 1 0 0,1 0-1 0 0,-1-1 0 0 0,-3 9 0 0 0,0-3-63 0 0,-1 2-16 0 0,0 0 0 0 0,1 1 0 0 0,2 0 0 0 0,2-1 0 0 0,2 1 0 0 0,2-1 0 0 0,-1-2 18 0 0,-2-7 63 0 0,1 4-30 0 0,-1-4-98 0 0,0 5 43 0 0,0-8 57 0 0,-1-1 11 0 0,0 9 4 0 0,0-8 80 0 0,-1-1-84 0 0,-1 8 0 0 0,1-7 0 0 0,-2 10 16 0 0,2-10 0 0 0,1 0 14 0 0,-1 8-12 0 0,1-9 78 0 0,0 1-82 0 0,0 8-12 0 0,0-9-31 0 0,0 1 1 0 0,0-1-1 0 0,0 1 0 0 0,1-1 0 0 0,-1 1 0 0 0,3 3 0 0 0,0 11 285 0 0,-3-6-299 0 0,0-5 22 0 0,0 7-33 0 0,0 2-10 0 0,2 1 0 0 0,1 0 0 0 0,-1 1 0 0 0,-2-3 0 0 0,0 1 0 0 0,-2 12-14 0 0,2-25-56 0 0,0 1 13 0 0,0 9 36 0 0,0 0-11 0 0,0-10 148 0 0,1-5-51 0 0,-1-1 1 0 0,1 1 0 0 0,-1-1 0 0 0,1 0-1 0 0,0 1 1 0 0,0 0 0 0 0,1-1 0 0 0,2-4-1 0 0,1-5 54 0 0,12-36 41 0 0,-13 36-160 0 0,14-31 0 0 0,-7 15 0 0 0,-2 2 0 0 0,2 1 0 0 0,-10 17 0 0 0,0 6 0 0 0,-1 0 0 0 0,1 1 0 0 0,0-1 0 0 0,-1 0 0 0 0,1 0 0 0 0,1 1 0 0 0,-1-1 0 0 0,2-4 0 0 0,-1 4 0 0 0,-1 0 0 0 0,1 0 0 0 0,-1-1 0 0 0,1 1 0 0 0,0 0 0 0 0,4-3 0 0 0,11-16 0 0 0,-15 18 0 0 0,14-14 0 0 0,-13 14 0 0 0,16-12 0 0 0,4 2-302 0 0,0 2 0 0 0,1 0 0 0 0,0 1 0 0 0,28-8-1 0 0,-28 10 174 0 0,6 1 121 0 0,-32 7 110 0 0,-1-2-73 0 0,-18-6 171 0 0,11 6-176 0 0,6 1 19 0 0,-5-2-33 0 0,-1-1-24 0 0,9 4-61 0 0,-1 2-302 0 0,0 0 378 0 0,0 0-1 0 0,0 0 0 0 0,1-1 1 0 0,-1 2-1 0 0,0-1 1 0 0,1 0-1 0 0,-1 0 1 0 0,1 0-1 0 0,-2 2 1 0 0,-3 2 12 0 0,-9 8 93 0 0,-21 22 0 0 0,27-25-42 0 0,0-1-1 0 0,0-1 1 0 0,-1 1-1 0 0,0-2 1 0 0,0 1-1 0 0,-1-1 1 0 0,-14 7-1 0 0,19-11-49 0 0,-1 0 61 0 0,0 0-1 0 0,-1 0 0 0 0,1 0 1 0 0,-1-1-1 0 0,1 1 1 0 0,-1-2-1 0 0,0 1 0 0 0,0-1 1 0 0,0-1-1 0 0,-10 0 0 0 0,-17-2 140 0 0,32 2-192 0 0,-1-1 0 0 0,1 0 0 0 0,0 1 0 0 0,0-1 0 0 0,-1 0 0 0 0,-4-3-1 0 0,-28-21 159 0 0,35 24-177 0 0,-5-3 13 0 0,-19-19 42 0 0,22 20-65 0 0,-12-13-62 0 0,9 9-56 0 0,0 0-1 0 0,0-1 0 0 0,-7-12 1 0 0,10 15 71 0 0,-10-31-186 0 0,13 34 164 0 0,-7-18-144 0 0,-2 2-95 0 0,8 17 232 0 0,1 4 17 0 0,10 19 21 0 0,1 4-6 0 0,1-7 28 0 0,-4-6 22 0 0,11 15 1 0 0,-11-17 0 0 0,17 34 0 0 0,-17-30-16 0 0,-2-2-64 0 0,-1 4-1138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9.73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488 93 4231 0 0,'0'0'1702'0'0,"3"-1"-1756"0"0,-1 0 73 0 0,1 0 0 0 0,0 0 0 0 0,0 0 0 0 0,-1 0 0 0 0,1 1 0 0 0,0-1 0 0 0,0 1 0 0 0,0-1 0 0 0,5 1 0 0 0,6 0 327 0 0,-5-1-61 0 0,-3-1 194 0 0,0 1 1 0 0,0 0-1 0 0,0 1 0 0 0,0-1 0 0 0,10 2 0 0 0,-35-5-330 0 0,0 1-1 0 0,0 1 0 0 0,0 0 1 0 0,0 2-1 0 0,0 0 0 0 0,0 1 1 0 0,-26 5-1 0 0,43-5-119 0 0,36 1-1218 0 0,-25-1 1170 0 0,1 0-1 0 0,19-2 0 0 0,150-19-364 0 0,-205 13 1144 0 0,7 2-425 0 0,-12 0 348 0 0,-49-1 0 0 0,36 4-362 0 0,39 2-291 0 0,-28-1 14 0 0,23 0-60 0 0,8 1-64 0 0,45-2-1189 0 0,68-12 663 0 0,-52 5 457 0 0,-45 7 127 0 0,39-3-97 0 0,-40 4 782 0 0,-25 3-194 0 0,-24 6-308 0 0,-41 2-1 0 0,66-9-140 0 0,-12 0 105 0 0,22 1-72 0 0,12 0-43 0 0,35 5-122 0 0,-32-5 112 0 0,0 2 0 0 0,-2 4 0 0 0,-5 1 14 0 0,-6-8-7 0 0,-1 0-1 0 0,0-1 1 0 0,0 1 0 0 0,0 0 0 0 0,0-1 0 0 0,1 1 0 0 0,-1 0 0 0 0,0-1 0 0 0,0 1-1 0 0,-1 0 1 0 0,1-1 0 0 0,0 1 0 0 0,0 0 0 0 0,0-1 0 0 0,0 1 0 0 0,0 0 0 0 0,-1-1 0 0 0,1 1-1 0 0,0-1 1 0 0,-1 2 0 0 0,0 0 21 0 0,-1 1-6 0 0,1 1 1 0 0,-1-1-1 0 0,0 0 1 0 0,0 1-1 0 0,0-1 1 0 0,0 0 0 0 0,-1-1-1 0 0,1 1 1 0 0,-1 0-1 0 0,0-1 1 0 0,1 1-1 0 0,-1-1 1 0 0,0 0-1 0 0,-6 3 1 0 0,-5 3 53 0 0,-1-1 1 0 0,-16 5-1 0 0,9-3 97 0 0,15-6-91 0 0,5-2-70 0 0,-16 12 142 0 0,9-7-158 0 0,8-4-75 0 0,-2 1-213 0 0,3-3 262 0 0,0 0 0 0 0,-1 0 0 0 0,1 0 1 0 0,0 0-1 0 0,0 0 0 0 0,-1 0 0 0 0,1 0 0 0 0,0 1 0 0 0,0-1 0 0 0,0 0 1 0 0,-1 0-1 0 0,1 0 0 0 0,0 1 0 0 0,0-1 0 0 0,0 0 0 0 0,0 0 0 0 0,-1 0 1 0 0,1 1-1 0 0,0-1 0 0 0,0 0 0 0 0,0 0 0 0 0,0 1 0 0 0,0-1 1 0 0,0 0-1 0 0,0 0 0 0 0,0 1 0 0 0,0-1 0 0 0,0 0 0 0 0,0 0 0 0 0,0 1 1 0 0,0-1-1 0 0,0 0 0 0 0,0 0 0 0 0,0 1 0 0 0,0-1 0 0 0,7 4-77 0 0,0 0 0 0 0,1-1 0 0 0,-1 0 0 0 0,1 0 0 0 0,0-1 0 0 0,9 2 0 0 0,-7-2 196 0 0,-8-1-9 0 0,1-1 34 0 0,-3 0-93 0 0,0 0 1 0 0,1 0 0 0 0,-1 0-1 0 0,0 0 1 0 0,0 0-1 0 0,1 0 1 0 0,-1 0 0 0 0,0 0-1 0 0,1 0 1 0 0,-1 0 0 0 0,0 0-1 0 0,0 0 1 0 0,1 1-1 0 0,-1-1 1 0 0,0 0 0 0 0,0 0-1 0 0,1 0 1 0 0,-1 0 0 0 0,0 0-1 0 0,0 1 1 0 0,1-1-1 0 0,-1 0 1 0 0,0 0 0 0 0,0 0-1 0 0,0 1 1 0 0,1-1 0 0 0,-1 0-1 0 0,0 0 1 0 0,0 1-1 0 0,0-1 1 0 0,0 0 0 0 0,1 0-1 0 0,-1 1 1 0 0,0-1 0 0 0,0 0-1 0 0,0 0 1 0 0,0 1-1 0 0,0-1 1 0 0,0 0 0 0 0,0 1-1 0 0,0-1 1 0 0,0 0 0 0 0,0 0-1 0 0,0 1 1 0 0,-11 16 343 0 0,10-15-360 0 0,0-1 0 0 0,0 0 0 0 0,-1 1-1 0 0,1-1 1 0 0,0 0 0 0 0,-1 0 0 0 0,1 0-1 0 0,-1 0 1 0 0,1 0 0 0 0,-1 0 0 0 0,1 0-1 0 0,-3 1 1 0 0,-22 10 20 0 0,5 0 39 0 0,19-12 27 0 0,11 10-409 0 0,-8-10 314 0 0,0 1-1 0 0,-1 0 1 0 0,1-1 0 0 0,0 1-1 0 0,0 0 1 0 0,-1-1-1 0 0,1 1 1 0 0,0-1 0 0 0,0 0-1 0 0,0 1 1 0 0,0-1-1 0 0,0 0 1 0 0,2 1 0 0 0,1 0 1 0 0,-1 1 3 0 0,0 0 0 0 0,0-1 0 0 0,0 0 0 0 0,1 0 0 0 0,-1 0 0 0 0,0 0 0 0 0,1 0 0 0 0,-1 0 0 0 0,5-1 0 0 0,5 1 54 0 0,16 2 1828 0 0,-31-1-1802 0 0,-6 15-62 0 0,3-11-21 0 0,-4 5 4 0 0,-8 4-13 0 0,16-13-53 0 0,3 2-626 0 0,-2-3 684 0 0,0-1-1 0 0,0 1 0 0 0,1 0 1 0 0,-1-1-1 0 0,0 1 1 0 0,1 0-1 0 0,-1-1 0 0 0,0 1 1 0 0,1 0-1 0 0,-1-1 1 0 0,1 1-1 0 0,-1-1 0 0 0,1 1 1 0 0,-1-1-1 0 0,1 1 1 0 0,-1-1-1 0 0,1 1 0 0 0,0-1 1 0 0,0 1-1 0 0,11 5-76 0 0,-1-2 16 0 0,-7-2 15 0 0,7 3 53 0 0,1-1 63 0 0,-10-3 355 0 0,-8 10-262 0 0,4-9-144 0 0,0 1-1 0 0,0-1 0 0 0,0 1 1 0 0,0-1-1 0 0,-1 0 1 0 0,1 0-1 0 0,-1 0 0 0 0,0 0 1 0 0,1-1-1 0 0,-5 2 1 0 0,-4 4 6 0 0,-42 28 25 0 0,52-34-147 0 0,3 1-231 0 0,1 0 312 0 0,1 0-1 0 0,-1 0 1 0 0,1-1-1 0 0,0 1 1 0 0,-1-1 0 0 0,1 0-1 0 0,0 0 1 0 0,0 0-1 0 0,0 0 1 0 0,6 0-1 0 0,3-2-8 0 0,0 0 0 0 0,17-3-1 0 0,16-3 4 0 0,-33 6 93 0 0,-10 0 31 0 0,9 3 93 0 0,-9-2 149 0 0,-5 3-271 0 0,-4 5-22 0 0,0 0 0 0 0,-1 0 0 0 0,0-1 0 0 0,0 0 0 0 0,-12 9 0 0 0,-48 29 20 0 0,-5 3 22 0 0,28-17 28 0 0,42-30-189 0 0,8 13-500 0 0,1-4 586 0 0,-5-8 110 0 0,1 10 59 0 0,-3-11-167 0 0,0 1-1 0 0,0-1 1 0 0,-1 1-1 0 0,1-1 1 0 0,0 0-1 0 0,-1 1 1 0 0,1-1 0 0 0,-1 1-1 0 0,1-1 1 0 0,-1 0-1 0 0,0 1 1 0 0,1-1-1 0 0,-1 0 1 0 0,-2 2-1 0 0,1 1 6 0 0,-2 2 3 0 0,-1-1 1 0 0,1 1-1 0 0,-1-1 1 0 0,-1 0-1 0 0,1-1 1 0 0,-7 5-1 0 0,-6 7-14 0 0,0-3 33 0 0,-9 5-27 0 0,23-17-13 0 0,-1 1 0 0 0,-7 11 0 0 0,4-4-17 0 0,8-7-17 0 0,-1-1-1 0 0,0 0 1 0 0,1 1 0 0 0,-1-1-1 0 0,1 1 1 0 0,-1-1-1 0 0,1 1 1 0 0,0-1 0 0 0,0 1-1 0 0,-1-1 1 0 0,1 1 0 0 0,0 0-1 0 0,1-1 1 0 0,-1 1 0 0 0,0-1-1 0 0,0 1 1 0 0,1-1-1 0 0,-1 1 1 0 0,0-1 0 0 0,1 1-1 0 0,1 1 1 0 0,-1-1-33 0 0,0 0 1 0 0,5 4 42 0 0,-3-3-19 0 0,2 4 12 0 0,-4-5-70 0 0,11-11-272 0 0,-2-1 355 0 0,0 1 1 0 0,-2-1 0 0 0,1 0-1 0 0,-1-1 1 0 0,0 0 0 0 0,6-13-1 0 0,-5 9 72 0 0,15-15-1 0 0,8-15 89 0 0,-29 40-133 0 0,0 0 0 0 0,0 0 0 0 0,-1 0 0 0 0,0 0 0 0 0,0-1-1 0 0,0 1 1 0 0,1-8 0 0 0,0-1-9 0 0,-1 12 0 0 0,1-2 0 0 0,0-21 0 0 0,-2 15 0 0 0,-4 3 0 0 0,-6 6 0 0 0,-2 3 0 0 0,7 0 0 0 0,-3 4 0 0 0,-3 4 0 0 0,-9 8 0 0 0,4-1 0 0 0,13-13 0 0 0,0 0 26 0 0,-1 0-1 0 0,0 0 1 0 0,1 0-1 0 0,0 1 1 0 0,-3 5-1 0 0,-9 21 78 0 0,11-26-103 0 0,-12 29 96 0 0,4-10 0 0 0,10-19-96 0 0,-4 7-73 0 0,-2-3 69 0 0,-19 21 121 0 0,17-22-117 0 0,-1 1 0 0 0,-28 27 75 0 0,20-19 24 0 0,-13 16 47 0 0,9-5-82 0 0,13-18-64 0 0,0 0 0 0 0,0-1 11 0 0,-1 0 32 0 0,-2 0-33 0 0,1-2-10 0 0,0 1 0 0 0,-18 21 64 0 0,20-20-64 0 0,1 0 0 0 0,-1 0 0 0 0,1 0 0 0 0,0 2 0 0 0,-1-2 0 0 0,-1 0 0 0 0,0 0 0 0 0,1 1 0 0 0,1 0 0 0 0,0 1 0 0 0,0 0 0 0 0,-3-2 0 0 0,2-3-10 0 0,7-5-22 0 0,5-1 64 0 0,39-11 42 0 0,-34 9-74 0 0,-5 1 0 0 0,1 0 0 0 0,-1 0 0 0 0,1 0 0 0 0,-1-1 0 0 0,0 0 0 0 0,0 0 0 0 0,0 0 0 0 0,6-4 0 0 0,1-2 0 0 0,0 0 0 0 0,10-11 0 0 0,-2 1 0 0 0,13-14 87 0 0,-19 18-91 0 0,2 1 0 0 0,25-21 0 0 0,-8 8 57 0 0,-20 17-53 0 0,26-19 0 0 0,-29 22 0 0 0,-4 3-3 0 0,0-1 0 0 0,1 1 0 0 0,-1 0-1 0 0,8-3 1 0 0,2-1-61 0 0,0 1 48 0 0,1-1 16 0 0,6 1-25 0 0,-15 6 10 0 0,-1 0 2 0 0,28-4 2 0 0,-21 2 11 0 0,9-1 0 0 0,26 0 0 0 0,2 1-53 0 0,-35 2 47 0 0,-5 0-1 0 0,30 4 9 0 0,-24-3-2 0 0,-1 2 0 0 0,1-2 0 0 0,-1-1 0 0 0,1 0 0 0 0,-4 1 11 0 0,-9 0 42 0 0,0-3 1 0 0,5-2-60 0 0,-5 2-74 0 0,-1 1 0 0 0,7-8 64 0 0,-1 1 2 0 0,-4 5-45 0 0,6-3 44 0 0,1 2 3 0 0,-6 3-36 0 0,6 1 26 0 0,-6 0-21 0 0,7 2 22 0 0,0 3-33 0 0,-7-2 1 0 0,6 3 30 0 0,1 0-38 0 0,-9-5 94 0 0,-10-4 63 0 0,1 2-42 0 0,-5-2-44 0 0,5 1-10 0 0,-9-1-36 0 0,7 2-1 0 0,-13 3-114 0 0,20-2 79 0 0,0 0-50 0 0,-5 0-235 0 0,8 2 188 0 0,8 3 97 0 0,20 8 136 0 0,-17-7-64 0 0,3 0 0 0 0,0 0 0 0 0,-3 1 0 0 0,0 1 0 0 0,-1 0 0 0 0,-2 1 0 0 0,12 8 7 0 0,-20-16 34 0 0,-1-1 1 0 0,1 1-1 0 0,0-1 1 0 0,-1 1-1 0 0,1 0 1 0 0,0-1 0 0 0,-1 1-1 0 0,1 0 1 0 0,-1-1-1 0 0,1 1 1 0 0,-1 0-1 0 0,1 1 1 0 0,-2 0 17 0 0,-5 7-61 0 0,0 0-56 0 0,6-9 57 0 0,0 0-1 0 0,0 0 1 0 0,-1 0 0 0 0,1 0 0 0 0,0 0 0 0 0,0 0 0 0 0,0 0 0 0 0,0 0 0 0 0,0 0-1 0 0,0 1 1 0 0,0-1 0 0 0,0 0 0 0 0,0 0 0 0 0,0 0 0 0 0,0 0 0 0 0,0 0 0 0 0,0 0 0 0 0,0 0-1 0 0,0 0 1 0 0,0 0 0 0 0,0 1 0 0 0,0-1 0 0 0,0 0 0 0 0,0 0 0 0 0,0 0 0 0 0,0 0 0 0 0,0 0-1 0 0,0 0 1 0 0,0 0 0 0 0,0 0 0 0 0,0 0 0 0 0,0 0 0 0 0,0 1 0 0 0,0-1 0 0 0,0 0-1 0 0,0 0 1 0 0,0 0 0 0 0,0 0 0 0 0,1 0 0 0 0,-1 0 0 0 0,0 0 0 0 0,0 0 0 0 0,0 0 0 0 0,0 0-1 0 0,0 0 1 0 0,0 0 0 0 0,0 0 0 0 0,0 0 0 0 0,9 9-10 0 0,2-1 542 0 0,-10-10-472 0 0,3-8-44 0 0,-4 9-15 0 0,1-1 1 0 0,-1 1-1 0 0,0 0 0 0 0,1 0 1 0 0,-1-1-1 0 0,0 1 0 0 0,1 0 1 0 0,-1 0-1 0 0,0-1 0 0 0,0 1 1 0 0,0 0-1 0 0,0-1 0 0 0,-1-1 1 0 0,0-13 85 0 0,-2-11-127 0 0,-1 0 0 0 0,-1 0-1 0 0,-2 1 1 0 0,0 0 0 0 0,-16-37-1 0 0,18 53 70 0 0,0 1 0 0 0,0 0 0 0 0,-1 0 0 0 0,-11-13 0 0 0,-4-5 0 0 0,5 8-96 0 0,8 9-58 0 0,1 0 1 0 0,0 0-1 0 0,0-1 1 0 0,-7-14-1 0 0,5 6 100 0 0,5 9-11 0 0,0 2-2 0 0,1 0 0 0 0,-1 0 0 0 0,-7-10 1 0 0,5 9-10 0 0,-1 0 0 0 0,0 0 0 0 0,0 1 0 0 0,0 0 0 0 0,-1 1 0 0 0,0-1 0 0 0,-17-10 0 0 0,4 8-6 0 0,0-6-10 0 0,3-1 80 0 0,16 16 63 0 0,-4-10 90 0 0,4 7-102 0 0,-6-7-56 0 0,4 5-8 0 0,-1-13-4 0 0,1 6 1 0 0,0 0-14 0 0,1-10-55 0 0,3 20 75 0 0,0-3 19 0 0,-1 5 3 0 0,1 1-28 0 0,0 0 0 0 0,0 0 0 0 0,0 0 0 0 0,0 0 0 0 0,0 0 0 0 0,0-1 0 0 0,0 1 0 0 0,0 0 0 0 0,0 0 0 0 0,0 0 0 0 0,0 0 0 0 0,0 0 0 0 0,0 0 0 0 0,0 0 0 0 0,0 0 0 0 0,0 0 0 0 0,0 0 0 0 0,0 0 0 0 0,0 0 0 0 0,0 0 0 0 0,0 0 0 0 0,0 0 0 0 0,0-1 1 0 0,0 1-1 0 0,1 0 0 0 0,-1 0 0 0 0,0 0 0 0 0,0 0 0 0 0,0 0 0 0 0,0 0 0 0 0,0 0 0 0 0,0 0 0 0 0,0 0 0 0 0,0 0 0 0 0,0 0 0 0 0,0 0 0 0 0,0 0 0 0 0,0 0 0 0 0,0 0 0 0 0,0 0 0 0 0,0 0 0 0 0,0 0 0 0 0,0 0 0 0 0,0 0 0 0 0,1 0 0 0 0,-1 0 0 0 0,0 0 1 0 0,0 0-1 0 0,0 0 0 0 0,0 0 0 0 0,0 0 0 0 0,0 0 0 0 0,0 0 0 0 0,0 0 0 0 0,0 0 0 0 0,0 0 0 0 0,0 0 0 0 0,0 0 0 0 0,0 0 0 0 0,0 0 0 0 0,1 0 0 0 0,2-30-55 0 0,-3 25 47 0 0,0-16 16 0 0,4-4 45 0 0,0 12-53 0 0,-1-1 0 0 0,3-4 0 0 0,-3-15 0 0 0,0-7-117 0 0,-2 29 106 0 0,-1 0 11 0 0,-2 0 0 0 0,1 3 15 0 0,-3 0 103 0 0,1 4 19 0 0,-4-2-127 0 0,-5 5-10 0 0,1 5 0 0 0,-1 4 0 0 0,-19 14 0 0 0,5 1 0 0 0,-11 13 0 0 0,34-33 0 0 0,-20 21 0 0 0,-7 22 0 0 0,23-34 0 0 0,0 1 0 0 0,1-1 0 0 0,2-2-14 0 0,3-9 60 0 0,2-3 45 0 0,2-8-22 0 0,0-1-31 0 0,-3 9-59 0 0,-1 1 0 0 0,1-1 1 0 0,0 1-1 0 0,0-1 1 0 0,-1 1-1 0 0,1-1 0 0 0,-1 1 1 0 0,1-1-1 0 0,-1 1 1 0 0,1 0-1 0 0,-1-1 1 0 0,0 1-1 0 0,0 0 0 0 0,0-1 1 0 0,0 1-1 0 0,0 0 1 0 0,-2-2-1 0 0,-6-2 21 0 0,-2 2 59 0 0,11 3-48 0 0,-1 0 1 0 0,0 0 0 0 0,0 0 0 0 0,1 0-1 0 0,-1 0 1 0 0,0 1 0 0 0,0-1 0 0 0,1 0-1 0 0,-1 0 1 0 0,0 0 0 0 0,0 1 0 0 0,1-1-1 0 0,-1 0 1 0 0,0 1 0 0 0,1-1 0 0 0,-1 0 0 0 0,0 1-1 0 0,1-1 1 0 0,-1 1 0 0 0,1-1 0 0 0,-2 2-1 0 0,0 0 4 0 0,1-1-1 0 0,-1 1 0 0 0,0-1 0 0 0,1 1 1 0 0,-1 0-1 0 0,1-1 0 0 0,0 1 0 0 0,0 0 0 0 0,0 0 1 0 0,0 0-1 0 0,-2 3 0 0 0,2 1 7 0 0,0-2 43 0 0,1 8-48 0 0,4 2-16 0 0,2 1 0 0 0,4-2 0 0 0,-4-5-8 0 0,-3-5-1 0 0,-1 0 1 0 0,0 0-1 0 0,1 0 0 0 0,-1-1 1 0 0,6 5-1 0 0,4 2-3 0 0,2 0 12 0 0,-1 0 0 0 0,-4-1 12 0 0,0-1 102 0 0,-7-6-71 0 0,0 0 0 0 0,-1 1 1 0 0,1-1-1 0 0,-1 1 0 0 0,1-1 0 0 0,-1 1 0 0 0,1-1 0 0 0,-1 1 0 0 0,0 0 0 0 0,2 3 0 0 0,3 8-27 0 0,-2 3-5 0 0,-1 0 32 0 0,1 1-33 0 0,-2 1-10 0 0,0 0 0 0 0,2-2 0 0 0,1 1 0 0 0,2 1 0 0 0,2-2 0 0 0,-1 0 11 0 0,2-1 32 0 0,2-5-22 0 0,-1-7 38 0 0,-8-4-38 0 0,1 1-1 0 0,-1 0 1 0 0,0-1 0 0 0,0 0 0 0 0,0 0 0 0 0,0 0 0 0 0,-1 0 0 0 0,1 0 0 0 0,0-1 0 0 0,3-1 0 0 0,1 0 31 0 0,-4 1-40 0 0,1 0 0 0 0,-1 0 0 0 0,0 0 0 0 0,1-1 0 0 0,-1 1 0 0 0,0-1 0 0 0,0 1 0 0 0,0-1 0 0 0,-1 0 0 0 0,1 0 0 0 0,2-4 0 0 0,1-4-40 0 0,0 1 1 0 0,5-14 0 0 0,-6 14-5 0 0,-3 6 14 0 0,-1 1-5 0 0,4-19 10 0 0,1 7 13 0 0,-4 9 0 0 0,0 0 0 0 0,0-1 0 0 0,0 1 0 0 0,1-12 0 0 0,6-45 0 0 0,3 2 0 0 0,-6 33-74 0 0,-5 25 20 0 0,0 1 1 0 0,5-25 42 0 0,-6 22 10 0 0,1 1 3 0 0,8-11-77 0 0,-8 14 21 0 0,1 0 1 0 0,7 0 32 0 0,-9 1 18 0 0,1 1 1 0 0,0-1 0 0 0,-1 0-1 0 0,1 0 1 0 0,-1 1-1 0 0,1-1 1 0 0,0 0 0 0 0,-1 1-1 0 0,1-1 1 0 0,-1 1 0 0 0,1-1-1 0 0,-1 1 1 0 0,1-1 0 0 0,-1 1-1 0 0,0-1 1 0 0,1 1-1 0 0,-1-1 1 0 0,0 1 0 0 0,1-1-1 0 0,-1 2 1 0 0,1-1-2 0 0,7 11 4 0 0,2 7 0 0 0,-10-14 0 0 0,0 0 0 0 0,7 25 0 0 0,4 19 0 0 0,4 29 0 0 0,-11-62 0 0 0,3 9 0 0 0,-7-17 0 0 0,1 10 0 0 0,-1-12 0 0 0,3 20 11 0 0,3 2-847 0 0,-5-26 509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45.24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404 127 2303 0 0,'7'-11'2254'0'0,"3"-8"1106"0"0,-4 8-2879 0 0,-1 1 0 0 0,1 1 1 0 0,14-17-1 0 0,-19 24-314 0 0,-1 2-162 0 0,1 0 1 0 0,-1 0-1 0 0,0 0 1 0 0,1 0-1 0 0,-1-1 1 0 0,0 1-1 0 0,1 0 1 0 0,3-7 1596 0 0,-20 10-1477 0 0,7-1-25 0 0,0-1-1 0 0,0 0 1 0 0,-17 0-1 0 0,23-1-56 0 0,3 0-43 0 0,0 0 0 0 0,0 0 0 0 0,-1 0 0 0 0,1 0 1 0 0,0 0-1 0 0,0 0 0 0 0,0 0 0 0 0,0 0 1 0 0,0 0-1 0 0,0 0 0 0 0,0 0 0 0 0,0 0 0 0 0,0 0 1 0 0,-1 0-1 0 0,1 0 0 0 0,0 0 0 0 0,0 0 0 0 0,0 0 1 0 0,0 0-1 0 0,0 0 0 0 0,0 0 0 0 0,0 0 0 0 0,0 0 1 0 0,0 0-1 0 0,0 0 0 0 0,0-1 0 0 0,0 1 0 0 0,-1 0 1 0 0,1 0-1 0 0,0 0 0 0 0,0 0 0 0 0,0 0 0 0 0,0 0 1 0 0,0 0-1 0 0,0 0 0 0 0,0 0 0 0 0,0 0 1 0 0,0 0-1 0 0,0-1 0 0 0,0 1 0 0 0,0 0 0 0 0,0 0 1 0 0,0 0-1 0 0,0 0 0 0 0,0 0 0 0 0,0 0 0 0 0,0 0 1 0 0,0 0-1 0 0,0 0 0 0 0,0-1 0 0 0,0 1 0 0 0,0 0 1 0 0,0 0-1 0 0,0 0 0 0 0,0 0 0 0 0,21-9-1 0 0,-13 6 1 0 0,30-5 0 0 0,-22 6 0 0 0,0 0 0 0 0,-1 0 1160 0 0,-26-3-1096 0 0,-1 2-64 0 0,-5 1 4 0 0,13 3-7 0 0,2 1-14 0 0,-8 1-175 0 0,14 2-295 0 0,18 3-35 0 0,-20-8 630 0 0,27 8-119 0 0,-14-4 11 0 0,-1 1 0 0 0,-13-5 2 0 0,0 1-1 0 0,0-1 0 0 0,0 1 1 0 0,0-1-1 0 0,0 1 0 0 0,-1 0 1 0 0,1-1-1 0 0,0 1 0 0 0,0 0 1 0 0,0-1-1 0 0,0 2 0 0 0,-1-1 10 0 0,1 0 0 0 0,-1 0 0 0 0,0 0 0 0 0,1 0 0 0 0,-1-1 0 0 0,0 1 0 0 0,0 0 0 0 0,0 0 0 0 0,0 0 0 0 0,0 0 0 0 0,0 0 0 0 0,0 0 0 0 0,0 0 0 0 0,0 0 0 0 0,0 0 0 0 0,0-1 0 0 0,0 1 0 0 0,-1 0 0 0 0,0 1 0 0 0,0 1 11 0 0,0 0 0 0 0,-1 0 1 0 0,0-1-1 0 0,0 1 0 0 0,-3 3 0 0 0,-3 3 33 0 0,0-1 0 0 0,-10 7 0 0 0,16-14-42 0 0,-5 3 41 0 0,4-3-53 0 0,-12 11 61 0 0,7-5-74 0 0,7-6-52 0 0,3 1-12 0 0,13 9 61 0 0,0 4-39 0 0,-5-4 43 0 0,-3-2 22 0 0,-7-9-2 0 0,1 1-1 0 0,-1-1 1 0 0,0 1 0 0 0,1 0 0 0 0,-1-1-1 0 0,0 1 1 0 0,0-1 0 0 0,1 1 0 0 0,-1 0-1 0 0,0-1 1 0 0,0 1 0 0 0,0 0 0 0 0,0-1-1 0 0,0 1 1 0 0,0 0 0 0 0,0-1 0 0 0,0 1-1 0 0,0 0 1 0 0,-1-1 0 0 0,1 1 0 0 0,0 0-1 0 0,0-1 1 0 0,0 1 0 0 0,-1 0 0 0 0,-3 8 77 0 0,2-4-24 0 0,0-3-47 0 0,-13 10 31 0 0,13-11-131 0 0,33 1-2285 0 0,29-9 4098 0 0,-72 12-1498 0 0,0-1-165 0 0,-1 0 1 0 0,-18 3 0 0 0,-7 1 103 0 0,33-6-146 0 0,-10 0 15 0 0,8-4 15 0 0,-3 0-43 0 0,1-4-10 0 0,5-5 0 0 0,3 7-1 0 0,0 0 3 0 0,5-14-67 0 0,-2 7 58 0 0,3-7 21 0 0,6-6-107 0 0,2-16-50 0 0,-11 32 71 0 0,10-20-43 0 0,-7 17 115 0 0,1 2 0 0 0,5-4 0 0 0,-6 11 0 0 0,-2 1 0 0 0,0-3-18 0 0,17-7-28 0 0,-10 6 36 0 0,20-5 652 0 0,-28 9-696 0 0,5-4-21 0 0,-3 4-2 0 0,8 0 15 0 0,0 0 62 0 0,-9 1 62 0 0,-1 1 15 0 0,8 6-16 0 0,-10-6-59 0 0,1 0 0 0 0,-1-1 0 0 0,0 2 0 0 0,1-1 0 0 0,-1 0 0 0 0,0 0 0 0 0,0 0-1 0 0,0 0 1 0 0,0 0 0 0 0,0 0 0 0 0,0 2 0 0 0,0 2 34 0 0,0-1 0 0 0,-1 1 0 0 0,1 0-1 0 0,-1 0 1 0 0,-1-1 0 0 0,1 1 0 0 0,0-1 0 0 0,-4 8 0 0 0,0-1 4 0 0,1-3-31 0 0,2-4 15 0 0,1-1 1 0 0,-1 1-1 0 0,1 0 0 0 0,0 0 0 0 0,0 1 0 0 0,-1 5 0 0 0,-4 19 75 0 0,2-14-56 0 0,0 0-33 0 0,-1-1-10 0 0,-2-1 0 0 0,5-11 4 0 0,1 1-1 0 0,-1 0 1 0 0,1-1-1 0 0,-1 1 1 0 0,0-1 0 0 0,0 0-1 0 0,0 1 1 0 0,-1-1-1 0 0,-2 3 1 0 0,-1-1 44 0 0,2 0 8 0 0,0-1-1 0 0,0 1 1 0 0,0-1-1 0 0,-1 1 1 0 0,-6 3-1 0 0,-31 20 214 0 0,41-27-281 0 0,1 0 0 0 0,0 0 0 0 0,0 0 1 0 0,-1 0-1 0 0,1 0 0 0 0,0 1 1 0 0,0-1-1 0 0,-1 0 0 0 0,1 0 0 0 0,0 0 1 0 0,0 0-1 0 0,0 0 0 0 0,-1 1 0 0 0,1-1 1 0 0,0 0-1 0 0,0 0 0 0 0,0 0 1 0 0,0 1-1 0 0,-1-1 0 0 0,1 0 0 0 0,0 0 1 0 0,0 1-1 0 0,0-1 0 0 0,0 0 0 0 0,0 0 1 0 0,0 1-1 0 0,0-1 0 0 0,0 0 1 0 0,0 0-1 0 0,0 1 0 0 0,0-1 0 0 0,0 0 1 0 0,0 0-1 0 0,0 1 0 0 0,0-1 0 0 0,0 0 1 0 0,0 0-1 0 0,0 1 0 0 0,0-1 1 0 0,0 0-1 0 0,0 0 0 0 0,0 1 0 0 0,0-1 1 0 0,0 0-1 0 0,1 0 0 0 0,-1 1 0 0 0,0-1 1 0 0,0 0-1 0 0,4 2-62 0 0,0 0 0 0 0,0-1 0 0 0,0 0 1 0 0,0 0-1 0 0,0 0 0 0 0,0 0 0 0 0,7 0 0 0 0,5 1 73 0 0,-11-2-1 0 0,34-2 637 0 0,-40 5-581 0 0,-3 8-44 0 0,-3 1-10 0 0,-1-1 0 0 0,2-1-14 0 0,4-8-56 0 0,2-1 59 0 0,0 0 0 0 0,0 0 0 0 0,0 0 0 0 0,0 0 0 0 0,0 0 0 0 0,0-1 0 0 0,0 1 0 0 0,0 0 0 0 0,0 0 0 0 0,0 0 0 0 0,1 0 0 0 0,0 1 0 0 0,-1-1-11 0 0,0 2-57 0 0,2-1-18 0 0,0 1 67 0 0,18 15-136 0 0,-6-7 155 0 0,1-1 11 0 0,-1 0 0 0 0,-1-1 0 0 0,-12-8 0 0 0,0 0 0 0 0,-1-1 0 0 0,1 1 0 0 0,0-1 0 0 0,-1 1 0 0 0,1 0 0 0 0,0 0 0 0 0,-1-1 0 0 0,1 1 0 0 0,-1 0 0 0 0,1 0 0 0 0,0 1 0 0 0,-2 10 15 0 0,1-10 2 0 0,-1 0 0 0 0,0-1 1 0 0,1 1-1 0 0,-1-1 0 0 0,0 1 1 0 0,0-1-1 0 0,0 1 0 0 0,0-1 0 0 0,0 0 1 0 0,0 1-1 0 0,-1-1 0 0 0,1 0 0 0 0,0 0 1 0 0,-1 0-1 0 0,-1 1 0 0 0,-25 12 374 0 0,23-11-346 0 0,-13 1 93 0 0,7-1-80 0 0,0 0-15 0 0,1 0-46 0 0,9-2-62 0 0,21 5-961 0 0,22-3 1016 0 0,-26-1-44 0 0,0 0-10 0 0,-2-1-2 0 0,-11-1 460 0 0,-6 0-287 0 0,-109 0-22 0 0,99 0-85 0 0,3-1-16 0 0,8 1-64 0 0,3-2-192 0 0,7-5 256 0 0,2-3 16 0 0,-1 1 0 0 0,-2-2 0 0 0,-5-1 11 0 0,-2-7 83 0 0,-3 14-73 0 0,1 2-3 0 0,1-1-4 0 0,1 3-7 0 0,0-1 0 0 0,-1 1 0 0 0,0 0 0 0 0,1 0 0 0 0,-1 0 0 0 0,0 0 0 0 0,1-1 0 0 0,-1 1 0 0 0,0 0 0 0 0,0 0 0 0 0,0 0 0 0 0,0 1 0 0 0,-2-3 0 0 0,-19-16 136 0 0,-10-7-22 0 0,23 19-134 0 0,8 6 9 0 0,-4-2-61 0 0,-1-1 0 0 0,1 1 0 0 0,1-1 0 0 0,-10-9 0 0 0,11 7 3 0 0,0 1 0 0 0,1-1 0 0 0,-1 0 0 0 0,1 1 0 0 0,-2-8 1 0 0,2 5 13 0 0,-3-6-11 0 0,0 1 47 0 0,1-1 12 0 0,-1 0 0 0 0,1 0 0 0 0,2 4 0 0 0,3 20 0 0 0,2 5 0 0 0,1-1 0 0 0,-1 1 0 0 0,-1-1 0 0 0,0 1 0 0 0,0-1 0 0 0,0-9 23 0 0,-1 0 0 0 0,0 0 0 0 0,-1 0 0 0 0,1 0 1 0 0,-1 1-1 0 0,0-1 0 0 0,-1 7 0 0 0,-2 18 56 0 0,2-15-25 0 0,-1 2-44 0 0,2-1-10 0 0,0 0 0 0 0,0 1 0 0 0,2-1 0 0 0,0-1 0 0 0,1-1 11 0 0,1 1 32 0 0,1-3-17 0 0,-4-10 222 0 0,-3-7-151 0 0,-1 2-81 0 0,2-12 343 0 0,6 26-297 0 0,-3-8-60 0 0,6 10-2 0 0,3 1 0 0 0,-5-6 1 0 0,13 11 41 0 0,3-2-21 0 0,-15-10-21 0 0,21 15 0 0 0,-14-13 0 0 0,-9-6-20 0 0,0 0 0 0 0,0 0-1 0 0,0-1 1 0 0,0 0 0 0 0,7 2-1 0 0,-6-2-39 0 0,-1 0-22 0 0,9 0 16 0 0,0-1 52 0 0,1-3 14 0 0,-1-2 0 0 0,-3-3 0 0 0,-6 0-10 0 0,-4 5-22 0 0,-3 4 64 0 0,-12 18-22 0 0,1 2-10 0 0,12-18 2 0 0,-16 25-14 0 0,9-17-31 0 0,-1-1 32 0 0,2-3 1 0 0,5-7-52 0 0,15 6-894 0 0,1-5 908 0 0,-7-1 71 0 0,0-1 0 0 0,0-1 0 0 0,-1 1 0 0 0,8-2 0 0 0,5-1 754 0 0,-20 2-710 0 0,-14-16-142 0 0,8 11 75 0 0,5 4 0 0 0,-1 1 0 0 0,1-1 0 0 0,0 0 0 0 0,0-1 0 0 0,0 1 0 0 0,0 0 0 0 0,0-1 0 0 0,-1-2 0 0 0,-2-2 6 0 0,0-1-1 0 0,1 0 0 0 0,0 0 1 0 0,0 0-1 0 0,0-1 0 0 0,2 0 1 0 0,-4-13-1 0 0,3 5-203 0 0,0-1 0 0 0,1-31 1 0 0,2 43 123 0 0,0 3 37 0 0,7-17-68 0 0,-5 11 56 0 0,-2 7 41 0 0,1-1 0 0 0,-1 0 0 0 0,1 1 0 0 0,0-1 0 0 0,0 0 0 0 0,1 1 0 0 0,-1-1-1 0 0,0 1 1 0 0,4-5 0 0 0,-2 1 23 0 0,-1 3 3 0 0,-1 0 0 0 0,1 0-1 0 0,0 0 1 0 0,0 1 0 0 0,0-1 0 0 0,1 0-1 0 0,-1 1 1 0 0,1 0 0 0 0,4-5-1 0 0,-3 6 37 0 0,8 2-44 0 0,3 1-10 0 0,-3 5 0 0 0,-7-6 2 0 0,-2 2-4 0 0,10 16 74 0 0,-9-14-72 0 0,11 22 0 0 0,-1 6 11 0 0,-12-27 3 0 0,8 22 25 0 0,23 78 105 0 0,-32-102-144 0 0,0 0 0 0 0,0 1 0 0 0,0-1 0 0 0,0 0 0 0 0,-1 0 0 0 0,0 0 0 0 0,1 1 0 0 0,-2-1 0 0 0,1 5 0 0 0,-2 4 0 0 0,2 15 0 0 0,-2-2 0 0 0,-5 18 0 0 0,4-29 0 0 0,-1-4 0 0 0,-1 0 0 0 0,-1 0 0 0 0,2-2-14 0 0,3-7-61 0 0,3-2-177 0 0,10 2 241 0 0,0-2 33 0 0,-9 0 400 0 0,-5 3-408 0 0,-1 0-1 0 0,1 0 1 0 0,0 0 0 0 0,-1-1-1 0 0,-4 4 1 0 0,-1 2-12 0 0,-5 5 33 0 0,1 1 0 0 0,0 0-1 0 0,1 1 1 0 0,1 0 0 0 0,-13 24-1 0 0,-26 43-34 0 0,46-75 6 0 0,-2 2 13 0 0,0 0 1 0 0,-13 15-1 0 0,9-11-19 0 0,0-2 0 0 0,-2-2 0 0 0,0 0 0 0 0,-5 5-663 0 0,34-26-1511 0 0,-7 3 3059 0 0,-12 11-765 0 0,1 2-102 0 0,-10 18 66 0 0,-5 3 16 0 0,-34 45 1 0 0,31-46 4 0 0,-40 47 39 0 0,45-54-144 0 0,11-14 0 0 0,-12 7 0 0 0,3-2 0 0 0,-1 0-12 0 0,2-1-49 0 0,8-5-15 0 0,9-7-1269 0 0,4-5 2711 0 0,-24 17-1130 0 0,-12 8-216 0 0,-2-3 5 0 0,-2-1 0 0 0,-53 13 0 0 0,70-19 3 0 0,8-3-24 0 0,0-1 0 0 0,0 1 1 0 0,0-1-1 0 0,0 0 0 0 0,-8 2 0 0 0,-13 0-20 0 0,23-2-81 0 0,0-1-83 0 0,55-9-1563 0 0,-55 9 2059 0 0,-8 0 4 0 0,0 1 0 0 0,-14 3 0 0 0,-16 2 96 0 0,32-4-416 0 0,6-1 0 0 0,0 0 0 0 0,-1-1 0 0 0,1 1 0 0 0,-1-1 0 0 0,1 1 0 0 0,0-1 0 0 0,-1 0 0 0 0,1 0 0 0 0,-1 0 0 0 0,1 0 0 0 0,-3-1 0 0 0,-16-1-528 0 0,55 4 432 0 0,15-1 42 0 0,-30 0 24 0 0,-1-2 0 0 0,34-4 0 0 0,-18 0 30 0 0,-2 1 95 0 0,-29 4-7 0 0,-1 0-7 0 0,2 0-56 0 0,0-1-3 0 0,17-7 22 0 0,-7 2-27 0 0,-8 2 38 0 0,12-10-10 0 0,-13 9 113 0 0,-1 5-46 0 0,0 11-51 0 0,-3 0-8 0 0,1-3 12 0 0,-2-5-67 0 0,-2 17 78 0 0,1-10-23 0 0,1-8-38 0 0,-1 0 0 0 0,1-1-1 0 0,0 1 1 0 0,0 0 0 0 0,0-1-1 0 0,0 1 1 0 0,0-1 0 0 0,1 1-1 0 0,-1 0 1 0 0,1-1 0 0 0,0 4-1 0 0,0-4-6 0 0,0 1-1 0 0,0-1 0 0 0,0 0 0 0 0,0 0 0 0 0,0 0 1 0 0,0 0-1 0 0,1 0 0 0 0,-1 0 0 0 0,0 0 0 0 0,1 0 1 0 0,-1 0-1 0 0,1 0 0 0 0,-1-1 0 0 0,0 1 0 0 0,1 0 1 0 0,0-1-1 0 0,-1 0 0 0 0,1 1 0 0 0,2-1 0 0 0,0 2-7 0 0,2 0 0 0 0,14-4 0 0 0,-5-2 0 0 0,-8 1-244 0 0,0-2-1 0 0,0 1 0 0 0,12-11 1 0 0,-12 10-120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50.6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118 261 3223 0 0,'0'0'5874'0'0,"1"-1"-5618"0"0,19-11 134 0 0,26-14-726 0 0,-44 25 414 0 0,0 0 3 0 0,0 0-59 0 0,1-1 18 0 0,1 0 1 0 0,-1 0 0 0 0,0 1-1 0 0,1-1 1 0 0,5 0-1 0 0,4-2 14 0 0,0 0-56 0 0,-11 3 238 0 0,-3 3-205 0 0,0-1 0 0 0,0 1 0 0 0,-1-1 0 0 0,1 1-1 0 0,0-1 1 0 0,-1 1 0 0 0,1-1 0 0 0,-1 0 0 0 0,1 0-1 0 0,-1 0 1 0 0,-3 2 0 0 0,5-3-19 0 0,-14 7 27 0 0,-1 0 1 0 0,1-2 0 0 0,-1 1-1 0 0,-21 3 1 0 0,13-3-44 0 0,8-1 4 0 0,3-2 0 0 0,-1 0 0 0 0,-19 3 0 0 0,19-5 0 0 0,2 0-13 0 0,9-1-59 0 0,3-15-276 0 0,4 9 275 0 0,-1 0 0 0 0,1 0-1 0 0,-1 1 1 0 0,2 0 0 0 0,-1 0 0 0 0,0 0-1 0 0,7-4 1 0 0,47-27-333 0 0,24-7 23 0 0,-57 29 383 0 0,-17 9 20 0 0,-7 4 192 0 0,0 1-100 0 0,7-5 1336 0 0,-11 5-1320 0 0,-1 1-103 0 0,-2 0 27 0 0,-1 0 0 0 0,1 0 0 0 0,0 1 0 0 0,0 0 0 0 0,0 0 1 0 0,-7 5-1 0 0,-139 59-42 0 0,114-47 188 0 0,36-18-221 0 0,0-1 0 0 0,1 0 0 0 0,-1 0-1 0 0,0 1 1 0 0,1-1 0 0 0,-1 0 0 0 0,0 1 0 0 0,1-1 0 0 0,-1 1 0 0 0,1-1 0 0 0,-1 1 0 0 0,1-1 0 0 0,-1 1 0 0 0,1-1 0 0 0,0 1 0 0 0,-1-1 0 0 0,1 1 0 0 0,-1 0 0 0 0,11 1-148 0 0,21-8-26 0 0,99-30-263 0 0,-129 36 459 0 0,11-4-16 0 0,74-19-41 0 0,29-8 970 0 0,-114 31-898 0 0,11-3 494 0 0,-16 9 41 0 0,0-2-492 0 0,-15 12 65 0 0,-1 0-1 0 0,0-1 1 0 0,-2-1 0 0 0,1-1-1 0 0,-31 13 1 0 0,24-13 67 0 0,0 2-1 0 0,-47 35 1 0 0,56-36-158 0 0,6-3-6 0 0,-24 22-1 0 0,22-14-288 0 0,13-17 176 0 0,5-4-560 0 0,-2 2 645 0 0,-1 0-1 0 0,0 0 1 0 0,0 0-1 0 0,0 0 1 0 0,1 0-1 0 0,-1 0 1 0 0,0 0-1 0 0,0 0 0 0 0,1 0 1 0 0,-1 0-1 0 0,0 1 1 0 0,0-1-1 0 0,12 0-135 0 0,13-11-220 0 0,0 0 0 0 0,35-22 0 0 0,23-12-299 0 0,-2 6 1174 0 0,-67 33-436 0 0,1 0-22 0 0,-3 0-34 0 0,-10 5 109 0 0,-13 12 24 0 0,-13 9-11 0 0,-1-1 0 0 0,-33 19 0 0 0,29-20 14 0 0,-42 35 0 0 0,-26 23-86 0 0,92-71-130 0 0,6-2-94 0 0,11-5-316 0 0,23-11-310 0 0,117-49-742 0 0,10 4 2148 0 0,-382 128 99 0 0,204-64-711 0 0,-22 5 31 0 0,22-8-15 0 0,-27 12 0 0 0,31-10-18 0 0,8-4-5 0 0,0 0 0 0 0,0 1 1 0 0,1 0-1 0 0,-1 0 0 0 0,0 0 0 0 0,1 0 1 0 0,0 0-1 0 0,-1 1 0 0 0,-4 5 0 0 0,1-1 53 0 0,6-3-25 0 0,1-2-52 0 0,1 0-1 0 0,0 0 1 0 0,0 0 0 0 0,-1-1-1 0 0,1 1 1 0 0,1 0 0 0 0,-1-1 0 0 0,0 1-1 0 0,0-1 1 0 0,0 1 0 0 0,1-1-1 0 0,-1 1 1 0 0,1-1 0 0 0,-1 0-1 0 0,1 0 1 0 0,0 0 0 0 0,-1 0 0 0 0,1 0-1 0 0,0 0 1 0 0,0 0 0 0 0,3 1-1 0 0,2 0-2 0 0,0-1-1 0 0,0 1 0 0 0,0-1 0 0 0,0 0 0 0 0,11-1 1 0 0,28-2-233 0 0,55-10 1 0 0,-58 6-19 0 0,-6 3 127 0 0,-21 2 107 0 0,0-1 1 0 0,0-1-1 0 0,31-8 0 0 0,-31 6 86 0 0,-3 1 1387 0 0,-25 7-1209 0 0,9-2-210 0 0,-60 16 394 0 0,1 4 0 0 0,-114 54-1 0 0,171-73-444 0 0,0 1-1 0 0,1 0 0 0 0,-1 0 0 0 0,1 0 0 0 0,-1 0 1 0 0,1 1-1 0 0,0-1 0 0 0,1 1 0 0 0,-1 0 0 0 0,1 0 1 0 0,-1 1-1 0 0,1-1 0 0 0,1 1 0 0 0,-1-1 0 0 0,1 1 1 0 0,-1 0-1 0 0,1 0 0 0 0,1 0 0 0 0,-3 7 0 0 0,4-8 1 0 0,0 0 1 0 0,1 0-1 0 0,-1 0 0 0 0,0 0 0 0 0,1 0 0 0 0,0-1 0 0 0,0 1 0 0 0,0 0 1 0 0,4 7-1 0 0,-5-11 24 0 0,1 2-17 0 0,0-1-1 0 0,0 0 1 0 0,0 1-1 0 0,0-1 0 0 0,0 0 1 0 0,1 0-1 0 0,-1 0 1 0 0,0 1-1 0 0,1-1 0 0 0,-1-1 1 0 0,0 1-1 0 0,1 0 1 0 0,-1 0-1 0 0,1 0 1 0 0,2 0-1 0 0,25 6-279 0 0,-20-6 267 0 0,-1 0 0 0 0,1-1 0 0 0,0 0 0 0 0,-1 0-1 0 0,1-1 1 0 0,0 0 0 0 0,-1-1 0 0 0,10-3 0 0 0,68-27-380 0 0,-30 10 293 0 0,-41 17 156 0 0,1-2 0 0 0,22-12 0 0 0,37-32 82 0 0,-64 42 1335 0 0,-13 8-1276 0 0,1 1-164 0 0,-1-1 1 0 0,0 1-1 0 0,1-1 1 0 0,-1 1-1 0 0,0-1 1 0 0,0 1-1 0 0,1 0 1 0 0,-1 0-1 0 0,0 0 1 0 0,0 0-1 0 0,1 0 1 0 0,-1 0-1 0 0,0 0 0 0 0,1 1 1 0 0,-1-1-1 0 0,0 1 1 0 0,-2 0-1 0 0,-3 2 7 0 0,-3 0 1 0 0,-1 1 1 0 0,1 0-1 0 0,0 1 0 0 0,-11 7 0 0 0,-24 11 120 0 0,21-14-56 0 0,1 2-1 0 0,1 0 0 0 0,-38 26 1 0 0,58-36-212 0 0,5 0-138 0 0,3 2 232 0 0,0-1-1 0 0,1 0 0 0 0,-1 0 1 0 0,1-1-1 0 0,-1 0 0 0 0,1 0 1 0 0,-1-1-1 0 0,1 0 0 0 0,0 0 1 0 0,-1 0-1 0 0,1-1 0 0 0,9-2 1 0 0,10-2 14 0 0,45-18 0 0 0,23-11-39 0 0,-67 25 778 0 0,-90 64-498 0 0,0 0 146 0 0,51-42-241 0 0,1 0-1 0 0,-10 17 1 0 0,19-26-81 0 0,-2 6-33 0 0,1-1-22 0 0,4-8 6 0 0,-1 0 0 0 0,0 0 0 0 0,0 0 0 0 0,0-1-1 0 0,0 1 1 0 0,1 0 0 0 0,-1 0 0 0 0,0-1 0 0 0,1 1 0 0 0,-1 0-1 0 0,1-1 1 0 0,-1 1 0 0 0,0 0 0 0 0,1-1 0 0 0,0 1-1 0 0,-1-1 1 0 0,1 1 0 0 0,-1-1 0 0 0,1 1 0 0 0,0-1 0 0 0,-1 1-1 0 0,1-1 1 0 0,0 1 0 0 0,-1-1 0 0 0,1 0 0 0 0,0 0-1 0 0,1 1 1 0 0,19 6-105 0 0,-16-7 83 0 0,1 1 0 0 0,-1-1 0 0 0,0 0-1 0 0,0 0 1 0 0,0-1 0 0 0,0 0 0 0 0,0 0 0 0 0,0 0-1 0 0,8-3 1 0 0,45-20-460 0 0,-40 15 112 0 0,117-57-3164 0 0,-110 50 7202 0 0,-39 22-3175 0 0,-15 5-349 0 0,0 2-1 0 0,1 1 1 0 0,-50 33 0 0 0,64-37-111 0 0,6-5 4 0 0,1 0 0 0 0,1 0 0 0 0,-1 1 0 0 0,1 0 0 0 0,-8 8 0 0 0,7-2 12 0 0,7-11-54 0 0,0 0 0 0 0,0 0 0 0 0,0 0 0 0 0,0 0 0 0 0,0 0 0 0 0,1 0 0 0 0,-1 0 0 0 0,0 1 1 0 0,1-1-1 0 0,-1 0 0 0 0,0 0 0 0 0,1 0 0 0 0,-1 0 0 0 0,1 0 0 0 0,0 0 0 0 0,-1 0 0 0 0,1-1 1 0 0,0 1-1 0 0,-1 0 0 0 0,1 0 0 0 0,0 0 0 0 0,0-1 0 0 0,0 1 0 0 0,0 0 0 0 0,0-1 0 0 0,0 1 0 0 0,0-1 1 0 0,0 1-1 0 0,0-1 0 0 0,0 1 0 0 0,0-1 0 0 0,0 0 0 0 0,0 0 0 0 0,2 1 0 0 0,3 0-31 0 0,1-1-1 0 0,-1 0 0 0 0,1 0 1 0 0,-1 0-1 0 0,1-1 1 0 0,11-2-1 0 0,40-13-191 0 0,-45 11 158 0 0,66-20-249 0 0,-63 21 314 0 0,13-5 891 0 0,-30 10-820 0 0,-21 15 16 0 0,13-9-76 0 0,-1 0 0 0 0,2 1 0 0 0,-11 11 0 0 0,-8 8 64 0 0,9-8 0 0 0,15-17-46 0 0,-6 16 14 0 0,8-16-110 0 0,3 2-80 0 0,-2-3 147 0 0,0-1 0 0 0,0 0-1 0 0,0 1 1 0 0,1-1 0 0 0,-1 1 0 0 0,0-1 0 0 0,0 0 0 0 0,0 1 0 0 0,0-1-1 0 0,0 1 1 0 0,0-1 0 0 0,1 0 0 0 0,-1 1 0 0 0,0-1 0 0 0,0 0 0 0 0,1 1 0 0 0,-1-1-1 0 0,0 0 1 0 0,0 1 0 0 0,1-1 0 0 0,-1 0 0 0 0,0 0 0 0 0,1 1 0 0 0,-1-1-1 0 0,1 0 1 0 0,3 2-15 0 0,0-1 0 0 0,1 0 0 0 0,-1 0-1 0 0,0 0 1 0 0,1 0 0 0 0,-1-1 0 0 0,1 0-1 0 0,-1 0 1 0 0,5 0 0 0 0,58-14-197 0 0,-62 13 222 0 0,28-7 17 0 0,-21 5 649 0 0,-14 5-600 0 0,1 0-44 0 0,-15 12 22 0 0,-2 1-46 0 0,7-8 97 0 0,1 1 1 0 0,-14 15-1 0 0,15-14-30 0 0,0 0-10 0 0,1-1-58 0 0,8-8 3 0 0,0 0 0 0 0,0 0 0 0 0,0 0 0 0 0,0 0-1 0 0,0 0 1 0 0,0 0 0 0 0,0 0 0 0 0,0 0 0 0 0,0 0 0 0 0,0 1 0 0 0,0-1 0 0 0,0 0 0 0 0,0 0 0 0 0,-1 0 0 0 0,1 0 0 0 0,0 0 0 0 0,0 0 0 0 0,0 0 0 0 0,0 0 0 0 0,0 0 0 0 0,0 0 0 0 0,0 0 0 0 0,0 0 0 0 0,0 0 0 0 0,0 1 0 0 0,0-1 0 0 0,0 0 0 0 0,0 0 0 0 0,0 0 0 0 0,0 0 0 0 0,0 0 0 0 0,0 0 0 0 0,0 0 0 0 0,0 0 0 0 0,0 0 0 0 0,0 0 0 0 0,0 0 0 0 0,0 1-1 0 0,0-1 1 0 0,1 0 0 0 0,-1 0 0 0 0,0 0 0 0 0,0 0 0 0 0,0 0 0 0 0,0 0 0 0 0,0 0 0 0 0,0 0 0 0 0,0 0 0 0 0,0 0 0 0 0,0 0 0 0 0,0 0 0 0 0,0 0 0 0 0,0 0 0 0 0,0 0 0 0 0,0 0 0 0 0,1 0 0 0 0,9 9-14 0 0,5-4 15 0 0,1-3-10 0 0,1-2-49 0 0,-1-1-32 0 0,-1-1 11 0 0,-3 2 54 0 0,-10 0 224 0 0,-3 6-254 0 0,-1-3 54 0 0,-1 16-181 0 0,4-6 172 0 0,7-2 11 0 0,4-4 0 0 0,2-5-10 0 0,1-3-33 0 0,-3-3 32 0 0,0-3 22 0 0,-8 5-31 0 0,0-1 1 0 0,0 0-1 0 0,-1 0 0 0 0,1 0 1 0 0,-1 0-1 0 0,1 0 0 0 0,-1-1 1 0 0,0 0-1 0 0,0 1 0 0 0,2-6 1 0 0,9-11-528 0 0,-11 17 467 0 0,-1 1 26 0 0,0-1 1 0 0,0 0 0 0 0,0 1 0 0 0,0-1-1 0 0,-1 0 1 0 0,1 0 0 0 0,-1 0 0 0 0,2-4-1 0 0,0-3 66 0 0,8-11 472 0 0,-10 19-388 0 0,0 0 0 0 0,9-15-84 0 0,-8 16-113 0 0,12-21-294 0 0,-9 13 383 0 0,-2-3 12 0 0,-3 11-1 0 0,0 1-1 0 0,0-1-1 0 0,0 0 1 0 0,0 1-1 0 0,0-1 1 0 0,0 0-1 0 0,0 1 1 0 0,0-1-1 0 0,0 0 1 0 0,0 1-1 0 0,0-1 1 0 0,0 0-1 0 0,0 1 1 0 0,-1-1-1 0 0,1 1 1 0 0,0-1-1 0 0,-1 0 1 0 0,1 1-1 0 0,0-1 1 0 0,-1 1-1 0 0,0-2 1 0 0,-27-13-9 0 0,19 9 11 0 0,-4-4 0 0 0,13 10-1 0 0,-27-13 13 0 0,20 10 43 0 0,5 2 74 0 0,3 0-412 0 0,10-11 184 0 0,-4 11 92 0 0,-3 0-43 0 0,10 0 38 0 0,5-2 12 0 0,-13 3 0 0 0,16 5 0 0 0,-13-4 22 0 0,40 8 199 0 0,-45-8-178 0 0,6 0-17 0 0,-7-1 310 0 0,-6 1-256 0 0,-7 4-64 0 0,-1 2-16 0 0,2-1 0 0 0,0 3 0 0 0,-8 9-12 0 0,16-16-49 0 0,-1-1-18 0 0,-22 23 290 0 0,22-22-119 0 0,3 0-208 0 0,4 5 116 0 0,-3-5 53 0 0,0-2 1 0 0,12 0-44 0 0,-2-3-26 0 0,-4 2-64 0 0,-5-1 81 0 0,9-9-108 0 0,-10 8 64 0 0,4-5 32 0 0,-3-4 11 0 0,-4-1 0 0 0,1 9-39 0 0,0 1 0 0 0,-1-1 0 0 0,0 0 0 0 0,0 1 0 0 0,0-1 0 0 0,0 1 1 0 0,0-1-1 0 0,-1 1 0 0 0,1-1 0 0 0,-3-2 0 0 0,1 1-13 0 0,-2-2-38 0 0,-1-1-1 0 0,0 1 0 0 0,-1 0 1 0 0,1 0-1 0 0,-11-8 0 0 0,6 8 51 0 0,7 4 36 0 0,-1 1 0 0 0,1-1 0 0 0,0 0 0 0 0,0-1 0 0 0,-6-5 0 0 0,3 3 4 0 0,-1-3 0 0 0,-26-27 108 0 0,26 29 42 0 0,0 0 0 0 0,-1 0-1 0 0,1 1 1 0 0,-12-6-1 0 0,8 2-149 0 0,-12-3 0 0 0,3 2 0 0 0,-1 0 0 0 0,18 10 30 0 0,0 0 32 0 0,-20-10 6 0 0,-5-1 237 0 0,-1 1-247 0 0,26 10-15 0 0,-7 0-33 0 0,-2-2-10 0 0,0 0 0 0 0,2-2 0 0 0,0 1 0 0 0,0-3 0 0 0,0-1 14 0 0,10 7-8 0 0,0 1 0 0 0,0-1 0 0 0,0 1 0 0 0,0-1 0 0 0,1 1 0 0 0,-1-1 1 0 0,0 0-1 0 0,1 1 0 0 0,-1-1 0 0 0,0 0 0 0 0,1 0 0 0 0,-1 1 0 0 0,1-1 0 0 0,-1 0 0 0 0,0-2 1 0 0,-5-9 9 0 0,1 1-16 0 0,1 0 0 0 0,2-1 0 0 0,-2-6 11 0 0,2 16 21 0 0,0 0 13 0 0,1 0 43 0 0,0 0 0 0 0,-1-5 2 0 0,0 3 4 0 0,-2-6-14 0 0,-1-2-64 0 0,2 0-16 0 0,-2-7 101 0 0,-1-19 44 0 0,5 20-106 0 0,2 14-14 0 0,-2-28-15 0 0,-1 19-10 0 0,0-1 0 0 0,2-1 0 0 0,-1 1 0 0 0,0 1 0 0 0,1 0 0 0 0,0 2-14 0 0,0 7-56 0 0,0-4-3 0 0,2-10-62 0 0,-1 14 112 0 0,-1 1 0 0 0,1-1 0 0 0,-1 0 0 0 0,0 0 1 0 0,0 1-1 0 0,-1-1 0 0 0,1 0 0 0 0,-1 0 0 0 0,0 1 0 0 0,0-1 1 0 0,0 0-1 0 0,-2-3 0 0 0,1 0-1 0 0,0 3-45 0 0,-1-5-19 0 0,1 5 29 0 0,-3-6 48 0 0,0 0 11 0 0,3 7 19 0 0,1-1 1 0 0,-1 1-1 0 0,1-1 0 0 0,0 0 0 0 0,0 0 0 0 0,0 1 0 0 0,0-7 0 0 0,0 1 55 0 0,-5-24 123 0 0,6 29-197 0 0,-7-11 0 0 0,2 6 0 0 0,0 3 11 0 0,3 3 32 0 0,-6-3-33 0 0,1-1-10 0 0,4 1-14 0 0,2 5-60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1:05.11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365 144 3679 0 0,'0'-1'2370'0'0,"-1"-1"-2151"0"0,-6-11 392 0 0,6 11-627 0 0,-1 0 0 0 0,1 1 1 0 0,-1-1-1 0 0,0 1 0 0 0,0 0 0 0 0,1-1 0 0 0,-1 1 0 0 0,0 0 0 0 0,0 0 0 0 0,0 0 0 0 0,0 0 0 0 0,0 1 0 0 0,-1-1 0 0 0,1 1 0 0 0,0-1 0 0 0,0 1 0 0 0,0 0 0 0 0,-4-1 0 0 0,-4 0 22 0 0,8 1 29 0 0,1 1-1 0 0,-1-1 1 0 0,0 0-1 0 0,1 1 1 0 0,-1-1-1 0 0,0 1 1 0 0,1-1 0 0 0,-1 1-1 0 0,1 0 1 0 0,-1 0-1 0 0,1 0 1 0 0,0 0-1 0 0,-3 1 1 0 0,1 1 60 0 0,-139 80 1391 0 0,142-83-1486 0 0,0 0 0 0 0,0 0 0 0 0,-1 0 0 0 0,1 0 0 0 0,0 0 0 0 0,0 0 0 0 0,0 0 0 0 0,0 0 0 0 0,0 0 0 0 0,0 0 0 0 0,0 0 0 0 0,-1 0 0 0 0,1 0 0 0 0,0 0 1 0 0,0 0-1 0 0,0 0 0 0 0,0 0 0 0 0,0 0 0 0 0,0 0 0 0 0,0 1 0 0 0,0-1 0 0 0,0 0 0 0 0,-1 0 0 0 0,1 0 0 0 0,0 0 0 0 0,0 0 0 0 0,0 0 0 0 0,0 0 0 0 0,0 1 0 0 0,0-1 0 0 0,0 0 0 0 0,0 0 0 0 0,0 0 0 0 0,0 0 0 0 0,0 0 0 0 0,0 0 0 0 0,0 0 0 0 0,0 1 0 0 0,0-1 0 0 0,0 0 0 0 0,0 0 0 0 0,0 0 0 0 0,0 0 0 0 0,0 0 0 0 0,0 0 0 0 0,0 1 0 0 0,0-1 0 0 0,8 1 15 0 0,10-2 60 0 0,13-7 27 0 0,0-1 0 0 0,0-1 0 0 0,36-18 0 0 0,-16 6-78 0 0,-27 11 3 0 0,-15 6-20 0 0,0 0-1 0 0,0 1 1 0 0,15-5-1 0 0,-9 5 2890 0 0,-32-8-2688 0 0,14 11-208 0 0,0 0 0 0 0,0 0 0 0 0,0 0 0 0 0,0 1 0 0 0,-1-1 0 0 0,1 1 0 0 0,0 0 0 0 0,0 0 0 0 0,-6 1 0 0 0,-31 6 0 0 0,21-3 0 0 0,7-1 0 0 0,0 0 0 0 0,0 0 0 0 0,-21 11 0 0 0,-11 3 0 0 0,28-10-87 0 0,16-6 84 0 0,0-1 0 0 0,0 0 1 0 0,0 0-1 0 0,0 0 0 0 0,0 0 0 0 0,0 0 1 0 0,0 0-1 0 0,0 0 0 0 0,0 0 0 0 0,0 0 1 0 0,0 0-1 0 0,0 0 0 0 0,0 0 0 0 0,0 0 1 0 0,0 0-1 0 0,0 0 0 0 0,0 0 0 0 0,0 0 1 0 0,0 0-1 0 0,0 1 0 0 0,0-1 0 0 0,0 0 1 0 0,0 0-1 0 0,0 0 0 0 0,0 0 0 0 0,0 0 1 0 0,0 0-1 0 0,0 0 0 0 0,0 0 0 0 0,0 0 1 0 0,0 0-1 0 0,0 0 0 0 0,0 0 0 0 0,0 0 1 0 0,0 0-1 0 0,0 1 0 0 0,0-1 0 0 0,0 0 1 0 0,0 0-1 0 0,0 0 0 0 0,0 0 0 0 0,0 0 1 0 0,0 0-1 0 0,0 0 0 0 0,0 0 0 0 0,0 0 1 0 0,0 0-1 0 0,0 0 0 0 0,0 0 0 0 0,-1 0 1 0 0,1 0-1 0 0,0 0 0 0 0,0 0 0 0 0,0 0 1 0 0,0 0-1 0 0,0 0 0 0 0,0 0 0 0 0,0 0 1 0 0,0 0-1 0 0,0 0 0 0 0,0 0 0 0 0,0 0 1 0 0,0 0-1 0 0,0 0 0 0 0,0 0 0 0 0,-1 0 1 0 0,1 0-1 0 0,0 0 0 0 0,0 0 0 0 0,12-1-277 0 0,15-10 220 0 0,-7 4 53 0 0,31-17 0 0 0,-8 4 9 0 0,-30 14-2 0 0,1-1 0 0 0,-2 0 0 0 0,3-3 89 0 0,-12 6 82 0 0,-2 0-79 0 0,-1 3-75 0 0,0 1 0 0 0,0-1 0 0 0,1 0 0 0 0,-1 1 0 0 0,0-1 0 0 0,0 1 0 0 0,0-1 0 0 0,0 0 0 0 0,0 1 0 0 0,0-1 0 0 0,0 0 0 0 0,0 1-1 0 0,-1-1 1 0 0,1 1 0 0 0,0-1 0 0 0,0 0 0 0 0,0 1 0 0 0,-1-1 0 0 0,1 1 0 0 0,0-1 0 0 0,-1 1 0 0 0,1-1 0 0 0,0 0 0 0 0,-1 1 0 0 0,1 0 0 0 0,-1-1 0 0 0,1 1-1 0 0,-1-1 1 0 0,0 0 0 0 0,-9-4 42 0 0,5 3-53 0 0,1 1-1 0 0,-1 0 1 0 0,0 1-1 0 0,-1-1 1 0 0,1 1-1 0 0,0 0 1 0 0,0 0-1 0 0,0 0 1 0 0,0 1-1 0 0,0 0 1 0 0,-6 1-1 0 0,-2 3 8 0 0,1-1 1 0 0,-1 2-1 0 0,-11 6 0 0 0,-102 66 61 0 0,120-74-74 0 0,-7 5 0 0 0,2 1-14 0 0,3-1-56 0 0,6-7-3 0 0,5 1-579 0 0,-1-1 624 0 0,-1-1 0 0 0,1 1-1 0 0,0-1 1 0 0,-1 0-1 0 0,1 1 1 0 0,0-1-1 0 0,0 0 1 0 0,3 1-1 0 0,-5-2 6 0 0,1 1 13 0 0,-1-1 0 0 0,1 0 0 0 0,0 1 0 0 0,0-1 1 0 0,-1 0-1 0 0,1 0 0 0 0,0 0 0 0 0,0 0 0 0 0,-1 0 0 0 0,1 0 0 0 0,0 0 0 0 0,0 0 0 0 0,-1 0 0 0 0,1 0 0 0 0,0 0 0 0 0,0 0 0 0 0,-1-1 0 0 0,2 1 0 0 0,1-1-25 0 0,13-2-106 0 0,0 0 0 0 0,-1-1 1 0 0,0-1-1 0 0,0 0 0 0 0,0-1 0 0 0,-1 0 0 0 0,0-1 0 0 0,0-1 0 0 0,16-12 0 0 0,83-51-634 0 0,-94 57 862 0 0,-12 8 29 0 0,-4-3 1812 0 0,-4 9-1900 0 0,-18 2 349 0 0,2 3-343 0 0,0 1 0 0 0,0 1 0 0 0,0 0 0 0 0,1 1 0 0 0,1 0 0 0 0,-1 2 0 0 0,-21 17 0 0 0,20-14 25 0 0,2 0 0 0 0,-16 17-1 0 0,24-22-74 0 0,5-7-62 0 0,25 2-825 0 0,-19-1 893 0 0,0-2 0 0 0,0 1 0 0 0,0 0-1 0 0,6-1 1 0 0,6-2-43 0 0,0-1-1 0 0,-1-1 0 0 0,1 0 1 0 0,-1-1-1 0 0,0-1 0 0 0,23-12 1 0 0,-16 8-165 0 0,36-12-1 0 0,37-11 2383 0 0,-96 35-2097 0 0,-4 6-55 0 0,1 0 1 0 0,-2-1-1 0 0,1 0 1 0 0,-1 0-1 0 0,0 0 0 0 0,0-1 1 0 0,-1 0-1 0 0,-13 9 0 0 0,-68 39 170 0 0,49-32 52 0 0,5-1 113 0 0,-62 49 0 0 0,84-61-347 0 0,-8 8-16 0 0,19-16-64 0 0,19 8-578 0 0,-11-10 664 0 0,-4 0-10 0 0,18-1-48 0 0,0-2-1 0 0,-1-1 0 0 0,1 0 1 0 0,32-15-1 0 0,5 0-166 0 0,14-4-12 0 0,48-14-176 0 0,-92 30 407 0 0,-20 7 20 0 0,-8 3 30 0 0,-11 8 104 0 0,-25 13 70 0 0,-164 88 216 0 0,164-91-292 0 0,14-9-36 0 0,-22 16 0 0 0,10-4-41 0 0,10-8-5 0 0,-25 22 1 0 0,41-30-85 0 0,7-5-69 0 0,11 0-572 0 0,-2-2 628 0 0,-1 1 1 0 0,1-1-1 0 0,-1 0 0 0 0,1-1 0 0 0,-1 1 1 0 0,1-2-1 0 0,13-3 0 0 0,61-24-308 0 0,-57 19 256 0 0,100-44-130 0 0,-44 28 1608 0 0,-96 26-1309 0 0,5 2-81 0 0,0-1 0 0 0,0 1 0 0 0,0 1 0 0 0,0 0 0 0 0,1 0 0 0 0,-11 5 0 0 0,-56 32 19 0 0,60-31-23 0 0,-70 46-1 0 0,50-32 0 0 0,24-15 0 0 0,3 1 0 0 0,3 4 0 0 0,5-11-3 0 0,1-1-1 0 0,-1-1 0 0 0,1 1 0 0 0,0 0 0 0 0,-1-1 0 0 0,1 1 0 0 0,0 0 0 0 0,0-1 0 0 0,0 1 0 0 0,-1 0 0 0 0,1-1 0 0 0,0 1 0 0 0,0 0 0 0 0,0-1 0 0 0,0 1 0 0 0,0 0 0 0 0,0-1 0 0 0,0 1 1 0 0,1 0-1 0 0,-1 0 0 0 0,8 17-136 0 0,-5-15 117 0 0,0-2-5 0 0,-1 0 20 0 0,0 0 1 0 0,0 0-1 0 0,0 0 0 0 0,0 0 0 0 0,0 0 1 0 0,0-1-1 0 0,0 1 0 0 0,0 0 1 0 0,1-1-1 0 0,-1 0 0 0 0,0 0 0 0 0,0 1 1 0 0,1-1-1 0 0,2-1 0 0 0,-2 1-7 0 0,16-1-3 0 0,0-2 0 0 0,0 0 0 0 0,36-11 0 0 0,-34 8 14 0 0,157-52-49 0 0,-118 36 42 0 0,-45 17 101 0 0,-1-1 0 0 0,1-1 0 0 0,18-11 488 0 0,-42 18-551 0 0,1 1-1 0 0,0 0 0 0 0,0 1 1 0 0,0 0-1 0 0,-15 5 0 0 0,-41 21-28 0 0,19-7 110 0 0,2-1 23 0 0,1 1 0 0 0,-44 31-1 0 0,65-40-122 0 0,10-4-8 0 0,2-2-12 0 0,8-5-52 0 0,15 2-254 0 0,-5-2 297 0 0,-1-1 0 0 0,0 0 0 0 0,0-1 0 0 0,0 0 0 0 0,0 0 0 0 0,14-4 0 0 0,48-19-261 0 0,-49 15 184 0 0,178-70-285 0 0,-187 73 1567 0 0,-24 10-1034 0 0,-11 4-118 0 0,1 0 1 0 0,0 2-1 0 0,-33 21 1 0 0,-3 1-47 0 0,27-16-61 0 0,13-6 19 0 0,-1-1-1 0 0,-33 12 1 0 0,42-17-37 0 0,8-3 77 0 0,1-1 0 0 0,-1 1 0 0 0,1 0 0 0 0,-1-1 1 0 0,1 1-1 0 0,-1-1 0 0 0,1 1 0 0 0,-1-1 0 0 0,0 0 0 0 0,1 0 1 0 0,-1 0-1 0 0,-3 0 0 0 0,-1-1 6 0 0,5 1 9 0 0,0 0 1 0 0,1 0-1 0 0,-1 0 0 0 0,0 0 1 0 0,1 0-1 0 0,-1 0 0 0 0,0 0 1 0 0,1 0-1 0 0,-1 0 0 0 0,1 0 1 0 0,-1-1-1 0 0,0 1 0 0 0,1 0 1 0 0,-1 0-1 0 0,1-1 0 0 0,-1 1 1 0 0,0 0-1 0 0,1-1 0 0 0,-1 1 1 0 0,0-1-1 0 0,-2-2-39 0 0,2 2 39 0 0,0 0 1 0 0,0 0-1 0 0,0 0 1 0 0,0 0 0 0 0,0 0-1 0 0,0 0 1 0 0,0 0-1 0 0,0 0 1 0 0,0-1-1 0 0,0 1 1 0 0,1 0-1 0 0,-2-2 1 0 0,1-1 6 0 0,-2-7 37 0 0,3 7-52 0 0,0-1 0 0 0,0 0 0 0 0,1 1 0 0 0,0-1 0 0 0,0 0 0 0 0,0 1 0 0 0,0-1 0 0 0,1 1 1 0 0,0 0-1 0 0,0-1 0 0 0,0 1 0 0 0,0 0 0 0 0,1 0 0 0 0,-1 0 0 0 0,1 1 0 0 0,0-1 0 0 0,5-4 1 0 0,6-5-141 0 0,1 0 1 0 0,29-20 0 0 0,-37 29 123 0 0,149-88-56 0 0,-93 58 130 0 0,-58 32-49 0 0,-2 1 0 0 0,-1 0 0 0 0,0 0 0 0 0,0-1 0 0 0,0 1 0 0 0,0-1 0 0 0,-1 1 0 0 0,1-1 0 0 0,3-3 0 0 0,3-3 12 0 0,-7 7 50 0 0,-1-2 19 0 0,-1 1-64 0 0,1 0 1 0 0,-1 0-1 0 0,0 0 0 0 0,0 0 1 0 0,0 0-1 0 0,0 0 0 0 0,0 0 1 0 0,0 0-1 0 0,0 0 0 0 0,-1 0 1 0 0,1 0-1 0 0,-1 1 0 0 0,1-1 1 0 0,-1 1-1 0 0,0-1 0 0 0,0 1 1 0 0,1 0-1 0 0,-1-1 0 0 0,0 1 0 0 0,0 0 1 0 0,0 0-1 0 0,-1 0 0 0 0,1 1 1 0 0,0-1-1 0 0,-3 0 0 0 0,-7-2 1 0 0,-1 0 0 0 0,-1 1 0 0 0,-14-1 0 0 0,21 3 1 0 0,-42-2-54 0 0,-58 5 0 0 0,-11 1-51 0 0,97-5 75 0 0,0 0 0 0 0,0-2 0 0 0,-31-7 0 0 0,12 1-80 0 0,26 6 24 0 0,0 0 1 0 0,0-1-1 0 0,1 0 1 0 0,-1-1-1 0 0,1 0 0 0 0,0-1 1 0 0,-14-10-1 0 0,-1-5-93 0 0,21 16 150 0 0,5 4-44 0 0,1 0-63 0 0,0 1 114 0 0,0-1 0 0 0,1 0 0 0 0,-1 1 1 0 0,0-1-1 0 0,1 1 0 0 0,-1 0 0 0 0,0-1 0 0 0,0 1 0 0 0,1-1 0 0 0,-1 1 1 0 0,0 0-1 0 0,0 0 0 0 0,0-1 0 0 0,1 1 0 0 0,-1 0 0 0 0,0 0 0 0 0,0 0 1 0 0,0 0-1 0 0,-1 0 0 0 0,0 0-15 0 0,0 0-46 0 0,0 1-53 0 0,-6 4 106 0 0,1 6 11 0 0,4 3 0 0 0,5 2 0 0 0,1 0 0 0 0,-1-3 15 0 0,0-4 86 0 0,-2 4-42 0 0,0-4-7 0 0,0-5-2 0 0,1 0 1 0 0,-1-1-1 0 0,1 1 1 0 0,0 0-1 0 0,2 5 1 0 0,-2-5-45 0 0,-1-3 2 0 0,0 0-1 0 0,0 0 0 0 0,0-1 0 0 0,0 1 1 0 0,1 0-1 0 0,-1 0 0 0 0,0 0 1 0 0,1-1-1 0 0,-1 1 0 0 0,0 0 1 0 0,1 0-1 0 0,-1-1 0 0 0,1 1 0 0 0,-1 0 1 0 0,2 0-1 0 0,2 4 58 0 0,12 12-48 0 0,-13-15-2 0 0,-1 0 87 0 0,-1-2-88 0 0,0 1 0 0 0,0-1 0 0 0,0 0 0 0 0,0 0 0 0 0,0 1 0 0 0,0-1 0 0 0,0 1 0 0 0,-1-1 0 0 0,1 1 0 0 0,0-1 0 0 0,0 1 0 0 0,1 1 0 0 0,-1-1 16 0 0,2 0 72 0 0,0 1-13 0 0,42 24 152 0 0,-19-10-230 0 0,-24-14 42 0 0,0-1 11 0 0,24 16 50 0 0,-12-6-173 0 0,-1-2 44 0 0,-2 2 15 0 0,0 2 0 0 0,0 0 0 0 0,-1 1 0 0 0,-2 1 0 0 0,-1-1 0 0 0,-1 2 0 0 0,-1 1 0 0 0,2 6 28 0 0,-6-22-14 0 0,7 20 8 0 0,-6-16-22 0 0,9 17 76 0 0,-4-9-14 0 0,1 0 14 0 0,-1-2-20 0 0,0 0-35 0 0,-1-2 32 0 0,0-2 20 0 0,10 8-18 0 0,-7-5-55 0 0,2-2 0 0 0,-1 2 0 0 0,20 20 0 0 0,-10-9 0 0 0,-16-17 0 0 0,16 13 0 0 0,-17-14 0 0 0,18 10 0 0 0,27 19 224 0 0,-38-27-99 0 0,-5-2-106 0 0,-1-1 0 0 0,1 1 0 0 0,1-1 0 0 0,5 1 0 0 0,1 0 4 0 0,28 2 31 0 0,-29-4-44 0 0,8 1 10 0 0,-14-2 2 0 0,17-6-11 0 0,9-2-21 0 0,-24 7-14 0 0,-4 0 16 0 0,0 0-1 0 0,0 1 1 0 0,-1-1-1 0 0,1-1 0 0 0,0 1 1 0 0,-1 0-1 0 0,1-1 1 0 0,-1 1-1 0 0,1-1 1 0 0,3-3-1 0 0,9-5 10 0 0,-10 5 10 0 0,-3 0 31 0 0,0 1-36 0 0,-1 0 0 0 0,1 0 0 0 0,-1 0 1 0 0,0 0-1 0 0,0 0 0 0 0,-1-1 1 0 0,1 1-1 0 0,-1 0 0 0 0,0-1 0 0 0,0 1 1 0 0,0 0-1 0 0,-2-6 0 0 0,1 3-14 0 0,-2 0-1 0 0,1-1 0 0 0,-1 1 1 0 0,-6-10-1 0 0,6 11-8 0 0,-18-35-65 0 0,6 12 45 0 0,0 1 0 0 0,3-2-1 0 0,-17-53 1 0 0,28 76 11 0 0,0 0 0 0 0,1 0 1 0 0,0 0-1 0 0,0 0 0 0 0,1 0 0 0 0,0 0 0 0 0,0 0 0 0 0,2-8 0 0 0,4-22 21 0 0,-1-10-177 0 0,-5 45 112 0 0,4-12-548 0 0,-4 13 611 0 0,0 0-1 0 0,0 1 0 0 0,0-1 0 0 0,0 0 1 0 0,0 1-1 0 0,0-1 0 0 0,0 1 0 0 0,0-1 1 0 0,0 1-1 0 0,0-1 0 0 0,0 1 0 0 0,0 0 1 0 0,0 0-1 0 0,1-1 0 0 0,-1 1 1 0 0,0 0-1 0 0,0 0 0 0 0,0 0 0 0 0,3 1 1 0 0,10 2-36 0 0,3 3 29 0 0,-9-2-23 0 0,13 9 13 0 0,-11-7 43 0 0,-1 1-1 0 0,-1 0 0 0 0,1 0 1 0 0,-1 1-1 0 0,0 0 1 0 0,-1 1-1 0 0,0-1 0 0 0,10 18 1 0 0,-4-7 79 0 0,-12-17-83 0 0,9 21 18 0 0,-5-15-23 0 0,0 2 24 0 0,-1 21-14 0 0,-2-23-20 0 0,-2-3 0 0 0,1 1 0 0 0,-1-1 0 0 0,0 0 0 0 0,0 0 0 0 0,-1 6 0 0 0,-2 2 0 0 0,-3 5 0 0 0,2-15 0 0 0,1-1 0 0 0,-6 8 0 0 0,-4-3 11 0 0,10-6 2 0 0,1 0-5 0 0,0 0 0 0 0,0 0 0 0 0,0 0 0 0 0,0-1 0 0 0,0 1 0 0 0,0-1 0 0 0,-1 1 0 0 0,1-1 0 0 0,0 0 0 0 0,0 0 0 0 0,0 0 0 0 0,0 0 0 0 0,0 0 0 0 0,-1-1 0 0 0,1 1 0 0 0,0 0 0 0 0,0-1 0 0 0,0 0 0 0 0,0 1 0 0 0,-2-2 0 0 0,-2 0 1 0 0,4 2-5 0 0,1-1-1 0 0,-1 0 1 0 0,0 1-1 0 0,0-1 0 0 0,1 0 1 0 0,-1 0-1 0 0,0 0 1 0 0,1 0-1 0 0,-1 0 1 0 0,1 0-1 0 0,-1-1 1 0 0,1 1-1 0 0,0 0 0 0 0,0-1 1 0 0,-2-2-1 0 0,-6-6 26 0 0,2 0-1 0 0,-1-1 0 0 0,1 0 1 0 0,1 0-1 0 0,-9-21 0 0 0,8 12-126 0 0,0 0-1 0 0,-7-36 1 0 0,9 1-387 0 0,2 17 346 0 0,2 34 130 0 0,1-19-89 0 0,0 14 45 0 0,5-26 10 0 0,2-5 107 0 0,-6 36-10 0 0,4-6-54 0 0,-1 7-54 0 0,8-1 1 0 0,3 6 42 0 0,-1 3 1 0 0,-7 1 3 0 0,1 0 0 0 0,-1 1 1 0 0,-1 0-1 0 0,1 0 0 0 0,-1 0 1 0 0,0 1-1 0 0,5 9 0 0 0,29 47 7 0 0,-31-49 0 0 0,0 0 0 0 0,-1 0 0 0 0,5 5-3 0 0,-12-14 43 0 0,0-2-1 0 0,0 10 51 0 0,1 0-10 0 0,-2-9-24 0 0,-2 10-35 0 0,-3 9-4 0 0,2-19-1 0 0,-3 5-1 0 0,-9 28-10 0 0,10-22-5 0 0,1 1 0 0 0,-1 32 0 0 0,3-44 0 0 0,0 0 0 0 0,3 16 0 0 0,2 7 0 0 0,-1-15 0 0 0,0 0 0 0 0,-1 20 0 0 0,2 25 0 0 0,-2-48 29 0 0,-1-1-1 0 0,-1 17 0 0 0,0-20-2 0 0,1 0 0 0 0,0 0 0 0 0,0 0 0 0 0,1 1 1 0 0,1 8-1 0 0,0-8 3 0 0,1-1 1 0 0,0 0 0 0 0,0-1 0 0 0,0 1 0 0 0,1 0 0 0 0,0-1-1 0 0,7 9 1 0 0,-9-10-22 0 0,1 0 13 0 0,13 6 4 0 0,-9-5-37 0 0,1 0 0 0 0,-1-1 0 0 0,1 0 1 0 0,0 0-1 0 0,0-1 0 0 0,1 0 0 0 0,-1 0 0 0 0,0-1 1 0 0,1 0-1 0 0,0-1 0 0 0,10 1 0 0 0,13-2 12 0 0,-17 0 0 0 0,-2 0 11 0 0,-11 0 390 0 0,-3-1-389 0 0,-1 0 0 0 0,0-1-1 0 0,0 1 1 0 0,1 0 0 0 0,-1 0 0 0 0,0 0-1 0 0,0 1 1 0 0,0-1 0 0 0,0 0 0 0 0,0 1-1 0 0,0-1 1 0 0,-1 1 0 0 0,1 0-1 0 0,0-1 1 0 0,0 1 0 0 0,-3 1 0 0 0,-5-1-20 0 0,1 1 0 0 0,-14 4 0 0 0,12-3 20 0 0,-28 7 16 0 0,-58 21 0 0 0,58-17-36 0 0,30-9-788 0 0,19-6 24 0 0,-5 0 772 0 0,20-11 0 0 0,-18 10 0 0 0,-3 1 0 0 0,-1 0 0 0 0,0 0 0 0 0,1-1 0 0 0,-1 0 0 0 0,0 1 0 0 0,-1-1 0 0 0,5-4 0 0 0,-3 4 0 0 0,14-18 0 0 0,-9 8 0 0 0,-6 9 0 0 0,-1 1 0 0 0,0-1 0 0 0,0 1 0 0 0,0-1 0 0 0,0 0 0 0 0,1-6 0 0 0,0 1 0 0 0,1-4 11 0 0,-1 0 27 0 0,-1 6-21 0 0,0-13-19 0 0,-1 8 2 0 0,1-4 4 0 0,-2 15 9 0 0,0 1 0 0 0,0 0 1 0 0,0 0-1 0 0,0-1 0 0 0,1 1 1 0 0,-1 0-1 0 0,0-1 0 0 0,0 1 0 0 0,0 0 1 0 0,0-1-1 0 0,0 1 0 0 0,0 0 0 0 0,-1 0 1 0 0,1-1-1 0 0,0 1 0 0 0,0 0 0 0 0,0-1 1 0 0,0 1-1 0 0,0 0 0 0 0,0 0 1 0 0,0-1-1 0 0,-1 1 0 0 0,1 0 0 0 0,0 0 1 0 0,0-1-1 0 0,-1 1 0 0 0,0-1 239 0 0,-5-8-244 0 0,5 8-8 0 0,1 0 0 0 0,-1 0 0 0 0,0 0 0 0 0,0 0 0 0 0,1 1 0 0 0,-1-1 0 0 0,0 0 0 0 0,0 0 1 0 0,0 1-1 0 0,0-1 0 0 0,0 0 0 0 0,0 1 0 0 0,0-1 0 0 0,0 1 0 0 0,0 0 0 0 0,0-1 0 0 0,0 1 0 0 0,0 0 0 0 0,-2-1 0 0 0,-5-1 1 0 0,-28-15-88 0 0,-1-1 12 0 0,31 16 54 0 0,4 1 19 0 0,1 0-1 0 0,-1 0 1 0 0,0 0-1 0 0,0 0 1 0 0,1 0-1 0 0,-1 0 0 0 0,1 0 1 0 0,-1-1-1 0 0,1 1 1 0 0,0 0-1 0 0,-1-1 1 0 0,-1-2-1 0 0,-2-2-21 0 0,0 1-1 0 0,0-1 0 0 0,0 0 1 0 0,1 0-1 0 0,0-1 1 0 0,0 1-1 0 0,1-1 0 0 0,0 0 1 0 0,0 0-1 0 0,0 0 1 0 0,1 0-1 0 0,-3-15 0 0 0,5 21 25 0 0,-1 0 0 0 0,1 0 0 0 0,0 0 0 0 0,-1 0 0 0 0,1 0 0 0 0,0 0 0 0 0,0 0 0 0 0,0 0 0 0 0,0 0 0 0 0,0-1 0 0 0,0 1 0 0 0,0 0 0 0 0,0 0 0 0 0,0 0 0 0 0,0 0 0 0 0,1-1 0 0 0,1-1 0 0 0,-3 2 0 0 0,1 0 0 0 0,1 0 0 0 0,-1 0 0 0 0,0 0 0 0 0,0 0 0 0 0,0 1 0 0 0,0-1 0 0 0,1 0 0 0 0,-1 0 0 0 0,0 0 0 0 0,1 0 0 0 0,-1 1 0 0 0,1-1 0 0 0,-1 0 0 0 0,1 1 0 0 0,-1-1 0 0 0,1 0 0 0 0,-1 1 0 0 0,1-1 0 0 0,0 0 0 0 0,2-1 0 0 0,5-9 0 0 0,1 2 0 0 0,2 1 12 0 0,-1 1 48 0 0,-5 5 0 0 0,7-1-33 0 0,18-2 181 0 0,-26 5-204 0 0,18-1 66 0 0,-18 3-79 0 0,-1-1 1 0 0,2 1-56 0 0,7 3 48 0 0,2 2 16 0 0,4 5 0 0 0,-14-7 0 0 0,-2-1 0 0 0,2 0 0 0 0,14 15 16 0 0,-14-14 14 0 0,0 0-7 0 0,0 1-1 0 0,-1-1 1 0 0,1 1-1 0 0,-1 0 1 0 0,-1 0 0 0 0,5 11-1 0 0,3 16 40 0 0,-4-7-64 0 0,-3-14 5 0 0,-1 0 0 0 0,0 0-1 0 0,0 20 1 0 0,-1 5 50 0 0,-1-25-38 0 0,2 5 74 0 0,6 32-1 0 0,-4-36-88 0 0,1 1 0 0 0,3 6 39 0 0,-8-20-9 0 0,12 23 49 0 0,1 3 107 0 0,-6-11-176 0 0,1-1-10 0 0,-1-2 0 0 0,2 0 0 0 0,-3 1 0 0 0,-5 3 0 0 0,-5-2 11 0 0,-3 4 68 0 0,3-14-65 0 0,1-2 0 0 0,-10 15 25 0 0,11-14-28 0 0,-14 8 13 0 0,3-2-24 0 0,1 1 0 0 0,-1-2 0 0 0,2-3-21 0 0,9-4-80 0 0,25 3-351 0 0,-20-3 421 0 0,0 0 0 0 0,1 0 0 0 0,-1 0 0 0 0,0-1 0 0 0,7 1 0 0 0,9-4-105 0 0,-1 0-1 0 0,1-1 0 0 0,-1-1 0 0 0,0-1 1 0 0,17-8-1 0 0,-11 5 172 0 0,-22 8 152 0 0,-1 0-107 0 0,0 1 1 0 0,0 0-1 0 0,0 0 1 0 0,-1-1-1 0 0,1 1 1 0 0,0-1-1 0 0,0 1 1 0 0,0-1-1 0 0,-1 1 1 0 0,1-1-1 0 0,0 1 1 0 0,0-2-1 0 0,-3 0-87 0 0,0 0 0 0 0,0 0-1 0 0,0 0 1 0 0,0 1 0 0 0,0-1 0 0 0,-1 1-1 0 0,1-1 1 0 0,-1 1 0 0 0,1 0 0 0 0,-1 0-1 0 0,1 0 1 0 0,-1 1 0 0 0,0-1-1 0 0,0 0 1 0 0,1 1 0 0 0,-1 0 0 0 0,0 0-1 0 0,-5 0 1 0 0,0 0 17 0 0,-28-1-7 0 0,17 0 65 0 0,0 0 1 0 0,0-1 0 0 0,-23-5 0 0 0,30 3-59 0 0,1-1-24 0 0,9 4-57 0 0,-1-5-5 0 0,-3-2 24 0 0,1-5 41 0 0,2-2 11 0 0,2 11 0 0 0,2-6 0 0 0,2-2 0 0 0,0-4-10 0 0,3 0-44 0 0,-3 8 13 0 0,4-8-37 0 0,-2 8-27 0 0,-4 5 85 0 0,4-6-47 0 0,-2 7 48 0 0,0 0 0 0 0,-1 0 0 0 0,1 0 1 0 0,1 0-1 0 0,4-2 0 0 0,-5 1 4 0 0,1 0-21 0 0,17 1 15 0 0,-16 1 13 0 0,18 4-37 0 0,-17-2 38 0 0,-3 0 6 0 0,1 0 1 0 0,0 0-1 0 0,-1 0 1 0 0,1 1-1 0 0,-1-1 1 0 0,4 3-1 0 0,2 0 1 0 0,21 9 0 0 0,15 11 71 0 0,-32-18-30 0 0,15 11 3 0 0,-18-7 34 0 0,0-1 0 0 0,9 13 0 0 0,-17-20-66 0 0,1 1-1 0 0,-1-1 1 0 0,0 1 0 0 0,0 0 0 0 0,0 0 0 0 0,0 0 0 0 0,0 0 0 0 0,-1 0 0 0 0,1 0 0 0 0,-1 1 0 0 0,0-1 0 0 0,0 0 0 0 0,0 1 0 0 0,-1-1 0 0 0,1 1-1 0 0,-1-1 1 0 0,0 1 0 0 0,0 4 0 0 0,0-4 8 0 0,0-1 1 0 0,-1 1-1 0 0,1 0 0 0 0,-1-1 0 0 0,0 1 0 0 0,0-1 0 0 0,0 0 0 0 0,-1 1 1 0 0,1-1-1 0 0,-1 0 0 0 0,0 0 0 0 0,0 1 0 0 0,-3 3 0 0 0,0-2-6 0 0,1 0 0 0 0,-1 0 1 0 0,0-1-1 0 0,-1 0 0 0 0,1 0 0 0 0,-1 0 0 0 0,-6 3 0 0 0,2-1 24 0 0,-28 12-12 0 0,0-3 27 0 0,28-10-42 0 0,8-4 16 0 0,42-14-995 0 0,-27 7 928 0 0,0 2 0 0 0,0 0 0 0 0,19-3 0 0 0,12 0-67 0 0,-16 3 192 0 0,-26 4 66 0 0,2 0-54 0 0,-3 0-77 0 0,-1 0 0 0 0,0 0-1 0 0,0 0 1 0 0,1 0 0 0 0,-1-1-1 0 0,0 1 1 0 0,1 0 0 0 0,-1 0-1 0 0,0 0 1 0 0,1 0 0 0 0,-1 0-1 0 0,0 0 1 0 0,1 0 0 0 0,-1 0-1 0 0,0 0 1 0 0,1 1 0 0 0,-1-1-1 0 0,0 0 1 0 0,0 0 0 0 0,1 0-1 0 0,-1 0 1 0 0,0 0 0 0 0,1 0-1 0 0,-1 1 1 0 0,0-1 0 0 0,0 0-1 0 0,1 0 1 0 0,-1 0 0 0 0,0 1-1 0 0,0-1 1 0 0,1 1 0 0 0,-3 3-14 0 0,-1 1 1 0 0,1-1-1 0 0,-1 1 1 0 0,0-1-1 0 0,0 0 1 0 0,0 0-1 0 0,-1 0 1 0 0,1-1-1 0 0,-7 5 1 0 0,-2 1 24 0 0,0-1 1 0 0,-15 7 0 0 0,-32 20 10 0 0,48-28-42 0 0,3 0-18 0 0,8-6 11 0 0,-1-1 1 0 0,1 0-1 0 0,0 0 1 0 0,0 0-1 0 0,-1 1 1 0 0,1-1-1 0 0,0 0 0 0 0,0 0 1 0 0,0 1-1 0 0,-1-1 1 0 0,1 0-1 0 0,0 1 1 0 0,0-1-1 0 0,0 0 1 0 0,0 0-1 0 0,-1 1 1 0 0,1-1-1 0 0,0 0 1 0 0,0 1-1 0 0,0-1 1 0 0,0 0-1 0 0,0 1 1 0 0,0-1-1 0 0,0 0 1 0 0,0 1-1 0 0,0-1 1 0 0,0 0-1 0 0,0 1 1 0 0,0-1-1 0 0,0 0 1 0 0,1 1-1 0 0,-1-1 1 0 0,10 6-239 0 0,14-4 42 0 0,-2-3 94 0 0,0-2-1 0 0,-1 0 1 0 0,34-10 0 0 0,-26 6 51 0 0,-20 5 59 0 0,37-13 9 0 0,-33 10 1077 0 0,-15 6-1029 0 0,-30 20-46 0 0,19-12-3 0 0,5-5 4 0 0,1 1 0 0 0,-1 0-1 0 0,1 1 1 0 0,0-1 0 0 0,1 1-1 0 0,-1 1 1 0 0,1-1 0 0 0,1 1 0 0 0,-7 9-1 0 0,5-5-12 0 0,3 1 0 0 0,4-2-21 0 0,0-9 1 0 0,0 0 1 0 0,0 0-1 0 0,0 0 0 0 0,1 0 1 0 0,-1-1-1 0 0,0 1 0 0 0,1 0 1 0 0,-1 0-1 0 0,0 0 0 0 0,1 0 0 0 0,-1 0 1 0 0,1-1-1 0 0,-1 1 0 0 0,1 0 1 0 0,0 0-1 0 0,-1-1 0 0 0,1 1 1 0 0,0 0-1 0 0,0-1 0 0 0,-1 1 1 0 0,3 0-1 0 0,16 6-238 0 0,12-3 147 0 0,-17-6 122 0 0,-5-1-27 0 0,8-2 38 0 0,0 0 0 0 0,-1-1 0 0 0,0-1 0 0 0,0 0 0 0 0,26-18 0 0 0,-13 6 32 0 0,-5 4 420 0 0,-37 19-402 0 0,-2 2-72 0 0,1 0 0 0 0,0 2 0 0 0,0-1 0 0 0,-14 12 0 0 0,-26 14 0 0 0,-43 22 118 0 0,85-50-110 0 0,3 1-11 0 0,-1-1 0 0 0,1 1 0 0 0,-11 10 0 0 0,20-16 3 0 0,-8 6-76 0 0,6-5-19 0 0,17 3-813 0 0,-8-5 871 0 0,0 1 1 0 0,-1-1-1 0 0,1 0 1 0 0,0 0-1 0 0,-1-1 1 0 0,1 0-1 0 0,-1 0 1 0 0,13-6-1 0 0,5-1-69 0 0,1 0 55 0 0,0-1 0 0 0,-1-1 0 0 0,0 0 0 0 0,25-19-1 0 0,-25 15 899 0 0,-24 18-880 0 0,0 0 20 0 0,-1 0 1 0 0,0 1 0 0 0,0-1 0 0 0,0 0 0 0 0,-2 5-1 0 0,-8 9 1 0 0,7-13 13 0 0,-1-1-2 0 0,-41 39 64 0 0,22-21 114 0 0,-28 31-1 0 0,37-34-260 0 0,14-16 16 0 0,0 0 4 0 0,0 0-9 0 0,1 1-1 0 0,-1-1 1 0 0,1 0-1 0 0,-1 1 1 0 0,1-1-1 0 0,0 1 1 0 0,0 3-1 0 0,0-4-40 0 0,2 1 94 0 0,-1-1 0 0 0,1 0 0 0 0,0 0 1 0 0,-1 0-1 0 0,1 0 0 0 0,0 0 0 0 0,0 0 0 0 0,0 0 1 0 0,1-1-1 0 0,-1 1 0 0 0,0-1 0 0 0,1 0 1 0 0,-1 1-1 0 0,1-1 0 0 0,-1 0 0 0 0,1 0 1 0 0,0-1-1 0 0,4 2 0 0 0,2-1-44 0 0,0 0-1 0 0,-1 0 1 0 0,1-1 0 0 0,14-1-1 0 0,24-5 4 0 0,66-16-1 0 0,-69 12 60 0 0,-13 4 1039 0 0,-37 19-893 0 0,3-9-144 0 0,-1 0 0 0 0,1 0-1 0 0,-1 0 1 0 0,1-1 0 0 0,-1 1 0 0 0,0-1-1 0 0,0 0 1 0 0,-7 4 0 0 0,-39 18 9 0 0,44-22-5 0 0,-55 27 82 0 0,-49 20 260 0 0,107-49-338 0 0,0 0 0 0 0,0 1-1 0 0,0-1 1 0 0,0 1 0 0 0,0 0 0 0 0,0 0 0 0 0,-3 2 0 0 0,-19 14 30 0 0,10-8-195 0 0,10-6-42 0 0,18 3-1576 0 0,-10-7 1708 0 0,5 1-42 0 0,1 0 1 0 0,-1-1 0 0 0,0 0 0 0 0,1-1 0 0 0,-1 0-1 0 0,11-2 1 0 0,50-17-710 0 0,-17 5 295 0 0,45-17 220 0 0,-83 27 277 0 0,1-3 1635 0 0,-18 9-1497 0 0,-17 4 6 0 0,9-3-32 0 0,0 2 0 0 0,-17 6 0 0 0,11-3 53 0 0,-31 8-1 0 0,31-10 32 0 0,-32 13 0 0 0,24-5-28 0 0,0 1 0 0 0,0 1 0 0 0,-33 27 0 0 0,55-39-78 0 0,-2 5-62 0 0,4-7-72 0 0,1 0-9 0 0,0 0 67 0 0,0-1 1 0 0,-1 1 0 0 0,1-1-1 0 0,0 1 1 0 0,0-1-1 0 0,0 1 1 0 0,0-1 0 0 0,0 1-1 0 0,0 0 1 0 0,0-1-1 0 0,0 1 1 0 0,0-1-1 0 0,0 1 1 0 0,0-1 0 0 0,1 1-1 0 0,-1 0 1 0 0,0-1-1 0 0,0 1 1 0 0,1-1 0 0 0,-1 1-1 0 0,0-1 1 0 0,0 1-1 0 0,1-1 1 0 0,-1 0-1 0 0,1 1 1 0 0,-1-1 0 0 0,0 1-1 0 0,1-1 1 0 0,-1 0-1 0 0,1 1 1 0 0,-1-1 0 0 0,1 0-1 0 0,-1 1 1 0 0,1-1-1 0 0,-1 0 1 0 0,1 1-1 0 0,2 0-41 0 0,0 0-1 0 0,-1 0 0 0 0,1 0 0 0 0,0 0 0 0 0,0-1 0 0 0,3 1 1 0 0,18 0-116 0 0,-1-2 0 0 0,0-1 1 0 0,1 0-1 0 0,-1-2 0 0 0,29-8 1 0 0,-17 4 33 0 0,2 0 313 0 0,-1-2 0 0 0,40-17 1 0 0,-74 26 75 0 0,4-4 749 0 0,-16 10-750 0 0,5-3-244 0 0,-48 17 19 0 0,-83 40-1 0 0,93-36 58 0 0,4-3 129 0 0,-52 36-1 0 0,87-54-231 0 0,-9 12-62 0 0,12-12 24 0 0,-1 12-182 0 0,11-6 78 0 0,-8-7 153 0 0,-1-1-1 0 0,1 0 1 0 0,0 1-1 0 0,0-1 1 0 0,-1 1-1 0 0,1-1 1 0 0,0 0-1 0 0,0 0 1 0 0,0 0-1 0 0,0 1 1 0 0,-1-1-1 0 0,1 0 0 0 0,0 0 1 0 0,0 0-1 0 0,0 0 1 0 0,0 0-1 0 0,1-1 1 0 0,2 1-18 0 0,11 0-67 0 0,-1-1 0 0 0,0 0 0 0 0,1-1 0 0 0,19-5 0 0 0,56-20-352 0 0,-70 21 415 0 0,5-2-6 0 0,-1-1-1 0 0,0-1 0 0 0,0 0 1 0 0,-1-2-1 0 0,22-15 1 0 0,-43 25 413 0 0,-4 4-250 0 0,-22 20 97 0 0,-2-1-1 0 0,-1-1 0 0 0,-30 16 1 0 0,20-12-39 0 0,-37 30 0 0 0,55-40-136 0 0,12-9-34 0 0,-1 1 0 0 0,1 0 0 0 0,0 0 0 0 0,1 1 0 0 0,-8 9 0 0 0,7-5-16 0 0,4-1-14 0 0,3-9 5 0 0,0 0 0 0 0,0 0 0 0 0,0 0 0 0 0,0 0 1 0 0,1 0-1 0 0,-1 0 0 0 0,0 0 0 0 0,1 0 0 0 0,-1-1 1 0 0,1 1-1 0 0,-1 0 0 0 0,1 0 0 0 0,-1 0 0 0 0,1-1 1 0 0,-1 1-1 0 0,1 0 0 0 0,0 0 0 0 0,-1-1 0 0 0,1 1 0 0 0,0-1 1 0 0,1 2-1 0 0,16 8-111 0 0,-13-8 101 0 0,0 0 0 0 0,0 0 0 0 0,0-1 1 0 0,0 0-1 0 0,1 0 0 0 0,-1 0 0 0 0,0-1 0 0 0,0 1 0 0 0,8-2 0 0 0,5-1-80 0 0,26-6 1 0 0,3 0-140 0 0,-30 7 158 0 0,-3-1 54 0 0,-9 1-17 0 0,5 0 58 0 0,-8 0 399 0 0,-10 11-108 0 0,-6 3-174 0 0,-1 0 1 0 0,0-1 0 0 0,-1-1-1 0 0,-27 15 1 0 0,-13 9 18 0 0,35-21-103 0 0,12-8-20 0 0,0 0-1 0 0,0 0 1 0 0,1 1-1 0 0,0 0 1 0 0,-8 9 0 0 0,9-7-18 0 0,4 3-10 0 0,3-1-12 0 0,1-8-53 0 0,0-1-28 0 0,7 5 17 0 0,-6-5 10 0 0,0-1 13 0 0,21 11-138 0 0,-21-11 461 0 0,-2 2-192 0 0,1-2-65 0 0,-1-1-9 0 0,1 1 0 0 0,-1-1 0 0 0,0 1 0 0 0,0-1 0 0 0,1 1 0 0 0,-1 0 0 0 0,0-1 0 0 0,0 1 0 0 0,0-1 0 0 0,0 1 0 0 0,1 0 0 0 0,-1-1 0 0 0,0 1 0 0 0,0-1-1 0 0,0 1 1 0 0,-1 0 0 0 0,1-1 0 0 0,0 1 0 0 0,0 0 0 0 0,0 0 0 0 0,-5 11 12 0 0,-16 35-76 0 0,21-46 63 0 0,-1-1 1 0 0,1 1-1 0 0,0-1 0 0 0,0 1 0 0 0,0-1 0 0 0,-1 1 0 0 0,1 0 1 0 0,0-1-1 0 0,0 1 0 0 0,0-1 0 0 0,0 1 0 0 0,0-1 0 0 0,0 1 1 0 0,0 0-1 0 0,0-1 0 0 0,0 2 0 0 0,1 7 121 0 0,-1 4-114 0 0,2 4-10 0 0,3-1 0 0 0,11 14 118 0 0,-11-20-97 0 0,-3-5 22 0 0,7 21-22 0 0,-8-24 32 0 0,0 0 1 0 0,3 8-33 0 0,5 21 267 0 0,-8-29-233 0 0,0 1 17 0 0,4 7 4 0 0,-2-6-20 0 0,6 5-46 0 0,4 1-10 0 0,-3-3 11 0 0,-8-6 44 0 0,1 0 3 0 0,9 5-46 0 0,3-2-12 0 0,-1 1 0 0 0,1-1 0 0 0,-3-1-14 0 0,-7-2-45 0 0,7 2 44 0 0,0 0 5 0 0,-7-1-33 0 0,7 0 32 0 0,3 0 11 0 0,1-2 0 0 0,-2-1 0 0 0,1-1 0 0 0,-3-1 11 0 0,-7 1 32 0 0,5-1-22 0 0,-6 1 22 0 0,8-1-43 0 0,7-3-54 0 0,17-2-10 0 0,-21 6 64 0 0,8-3-58 0 0,-15 2-116 0 0,1 1 68 0 0,-2 1-65 0 0,0 0 0 0 0,0-1-1 0 0,0 0 1 0 0,10-5 0 0 0,8-5 93 0 0,-12 7 78 0 0,0-1 0 0 0,-2 1 0 0 0,8-8 0 0 0,-16 9 0 0 0,6-5 0 0 0,19-31-328 0 0,-23 31 192 0 0,-1 3 49 0 0,21-23-191 0 0,-17 21 257 0 0,-7 6-33 0 0,-2 4-63 0 0,0 1 108 0 0,-12 18-46 0 0,9-16 46 0 0,-21 22 7 0 0,-8 2 2 0 0,10-11 12 0 0,10-9 52 0 0,1-1 23 0 0,-1-1-28 0 0,0 0-37 0 0,-4 1 39 0 0,17-7-64 0 0,-34 12 141 0 0,23-8-127 0 0,9-4 106 0 0,5-1-63 0 0,8 5-52 0 0,-1-3 3 0 0,-2-2-86 0 0,4-1 24 0 0,2 0 46 0 0,-1-3 11 0 0,1-1 0 0 0,-10 3 0 0 0,13-11 0 0 0,-6 5 13 0 0,0-1 1 0 0,17-17-1 0 0,-20 18 22 0 0,23-21 82 0 0,-2 0-117 0 0,-20 19 0 0 0,0-1 0 0 0,3-7-20 0 0,-5 6-63 0 0,3-8 58 0 0,-8 16 27 0 0,2-3 31 0 0,0-1 0 0 0,0 1-1 0 0,1 0 1 0 0,0 1 0 0 0,0-1-1 0 0,0 1 1 0 0,1 0 0 0 0,7-6-1 0 0,9-7-32 0 0,-11 10 0 0 0,6-6-134 0 0,0 2-25 0 0,-9 6 92 0 0,-5 4 14 0 0,5-6 42 0 0,-2-1 22 0 0,-2 5 42 0 0,-4 4-58 0 0,6-20 138 0 0,-1 8-79 0 0,-2 1-44 0 0,0-1-23 0 0,-2-4-53 0 0,5-21-9 0 0,-3 20-9 0 0,-4 14 67 0 0,-1-3-80 0 0,-9-36-31 0 0,10 39 125 0 0,0 1 0 0 0,-1 0 0 0 0,0 0 1 0 0,0 0-1 0 0,0-1 0 0 0,0 2 0 0 0,0-1 0 0 0,0 0 0 0 0,-1 0 0 0 0,-3-3 0 0 0,-18-18-49 0 0,-5-2-934 0 0,27 25 856 0 0,-1-3-128 0 0,3 4 256 0 0,0 0 1 0 0,0 0 0 0 0,0 0-1 0 0,0 0 1 0 0,0 0-1 0 0,0 0 1 0 0,0 0-1 0 0,1 0 1 0 0,-1 0-1 0 0,0 0 1 0 0,0 0 0 0 0,0 0-1 0 0,0 0 1 0 0,0 0-1 0 0,0 0 1 0 0,0 0-1 0 0,0 0 1 0 0,0 0 0 0 0,0 0-1 0 0,0 0 1 0 0,0 0-1 0 0,0-1 1 0 0,0 1-1 0 0,0 0 1 0 0,0 0-1 0 0,0 0 1 0 0,0 0 0 0 0,0 0-1 0 0,0 0 1 0 0,0 0-1 0 0,0 0 1 0 0,0 0-1 0 0,0 0 1 0 0,0 0 0 0 0,0 0-1 0 0,0 0 1 0 0,0 0-1 0 0,0 0 1 0 0,0-1-1 0 0,0 1 1 0 0,0 0 0 0 0,0 0-1 0 0,0 0 1 0 0,0 0-1 0 0,0 0 1 0 0,0 0-1 0 0,0 0 1 0 0,0 0-1 0 0,0 0 1 0 0,0 0 0 0 0,0 0-1 0 0,-1 0 1 0 0,1 0-1 0 0,12 5 56 0 0,-1 4-44 0 0,-2 4-10 0 0,-1 1 0 0 0,2 9 11 0 0,-10-18 20 0 0,1 1 11 0 0,0 1 2 0 0,1 0 0 0 0,-1 0 0 0 0,-1 0 0 0 0,1 0 0 0 0,-1 1 0 0 0,-2 9 0 0 0,0-2 20 0 0,-1 0-39 0 0,0-1 0 0 0,-8 19-1 0 0,9-26-18 0 0,1-3-6 0 0,-8 16 0 0 0,1-5-50 0 0,-14 20-1 0 0,-20 33-64 0 0,30-49 115 0 0,10-18 0 0 0,1 0 0 0 0,0 0 0 0 0,-1 0 0 0 0,1 0 0 0 0,0 0 0 0 0,0 0 0 0 0,-1 0 0 0 0,1 1 0 0 0,0-1 0 0 0,0 0 0 0 0,-1 3 0 0 0,-16 19 54 0 0,9-12-33 0 0,-11 13 92 0 0,19-21-75 0 0,-15 12 32 0 0,1-2-70 0 0,3-4 0 0 0,7-5 0 0 0,-19 13 0 0 0,0 2 0 0 0,18-13 0 0 0,-22 16 0 0 0,25-21 0 0 0,1 1 0 0 0,0 0 0 0 0,-1 0 0 0 0,1-1 0 0 0,-1 0 0 0 0,1 1 0 0 0,-6 1 0 0 0,5-2 0 0 0,0 0 0 0 0,1 0 0 0 0,-1 0 0 0 0,1 0 0 0 0,-1 1 0 0 0,1-1 0 0 0,-4 4 0 0 0,-5 2 0 0 0,-2-2 0 0 0,0 0 0 0 0,-8 1-39 0 0,13-5-2 0 0,-23 5-153 0 0,30-6 232 0 0,10 8-471 0 0,-8-6 490 0 0,2-2 23 0 0,7 4-12 0 0,-8-3-4 0 0,0-1-10 0 0,11 0-33 0 0,-9 0-7 0 0,-1 0 0 0 0,1 0 1 0 0,-1-1-1 0 0,1 1 0 0 0,0-1 0 0 0,-1 0 0 0 0,1 0 0 0 0,-1 0 1 0 0,0 0-1 0 0,6-3 0 0 0,7-3 139 0 0,10-5-14 0 0,21-17 74 0 0,26-22 321 0 0,-63 44-512 0 0,1-3 26 0 0,-2 0-36 0 0,1 0-12 0 0,4-5 0 0 0,-11 11 0 0 0,7-15 0 0 0,-4 6-31 0 0,-3 5 7 0 0,1 1-1 0 0,0 0 1 0 0,10-12 0 0 0,-10 13 13 0 0,3-5 36 0 0,0 0 0 0 0,5-13 0 0 0,-9 20-39 0 0,2-6 83 0 0,1 0 0 0 0,13-15-1 0 0,-4 2-4 0 0,-5 10-64 0 0,3-2 0 0 0,-12 15 4 0 0,15-15-72 0 0,-7 5 68 0 0,-2-1 12 0 0,-2-2 52 0 0,-1 0 26 0 0,0-1-10 0 0,-4 12-70 0 0,1-1 1 0 0,0 0 0 0 0,-1 1 0 0 0,0-1-1 0 0,1 0 1 0 0,-1 0 0 0 0,0 0-1 0 0,-1 1 1 0 0,1-1 0 0 0,0 0 0 0 0,-2-3-1 0 0,0-9 46 0 0,3 11-50 0 0,-1 1 6 0 0,0 1 0 0 0,1 0 0 0 0,-1-1 0 0 0,0 1 0 0 0,-1-1 0 0 0,1 1 0 0 0,0-1 0 0 0,-1 1 0 0 0,1-1 0 0 0,-2-2 0 0 0,1-2-12 0 0,-9-21 0 0 0,-3 3 0 0 0,2 10 0 0 0,-16-18 0 0 0,14 17 0 0 0,5 9 0 0 0,3 4-4 0 0,-2 0 0 0 0,1 1 0 0 0,0-1 0 0 0,0 1 0 0 0,-1 0 0 0 0,0 1 0 0 0,1-1 0 0 0,-1 2 0 0 0,0-1 0 0 0,-8 1 0 0 0,4 0-2 0 0,1 1 0 0 0,1 1-1 0 0,-1 0 1 0 0,0 1 0 0 0,0-1 0 0 0,-12 7-1 0 0,7-2 15 0 0,0 1 0 0 0,0 0 0 0 0,0 1 0 0 0,2 1 0 0 0,-1 0 0 0 0,1 1 0 0 0,-14 15 0 0 0,-1 5 24 0 0,-42 59 0 0 0,62-78-34 0 0,0 0 0 0 0,1 0 0 0 0,1 1 0 0 0,-7 16 0 0 0,8-17-41 0 0,1-3 22 0 0,2 5-46 0 0,2-12-2 0 0,0 1-9 0 0,0 6 33 0 0,0-6-99 0 0,4-1-567 0 0,-1-1 662 0 0,-1-1-1 0 0,1 1 1 0 0,-1 0 0 0 0,0-1-1 0 0,1 0 1 0 0,-1 1-1 0 0,1-1 1 0 0,-1 0 0 0 0,1 0-1 0 0,-1-1 1 0 0,1 1-1 0 0,-1 0 1 0 0,1-1 0 0 0,3-1-1 0 0,7-3 2 0 0,-1-1 0 0 0,17-10 0 0 0,-19 10 63 0 0,3-1-5 0 0,-4 2-20 0 0,-7 4 292 0 0,-3 4-159 0 0,-3 5-69 0 0,0-1 0 0 0,0 1 0 0 0,0-1 1 0 0,-1 0-1 0 0,0 0 0 0 0,-11 11 0 0 0,-43 37 13 0 0,46-44-60 0 0,-135 104 47 0 0,123-97-60 0 0,-46 37-490 0 0,70-53 376 0 0,16-5-1278 0 0,-2 1 1184 0 0,-1-1-1 0 0,0 0 1 0 0,0-1-1 0 0,15-8 1 0 0,61-34-753 0 0,-9 4-324 0 0,-61 34 969 0 0,1 0 0 0 0,0 1 0 0 0,0 1 0 0 0,33-7 0 0 0,-52 13 319 0 0,1 0 0 0 0,0 0 0 0 0,0 0 0 0 0,-1 0 0 0 0,1 0 0 0 0,0 0 1 0 0,0 0-1 0 0,-1 0 0 0 0,1 0 0 0 0,0 0 0 0 0,-1 1 0 0 0,1-1 0 0 0,0 0 0 0 0,0 0 1 0 0,0 1-1 0 0,1 0 7 0 0,1 0 416 0 0,-3 1-378 0 0,0 1-1 0 0,0 0 0 0 0,0-1 0 0 0,-1 1 1 0 0,1-1-1 0 0,-1 1 0 0 0,1-1 0 0 0,-1 1 1 0 0,0-1-1 0 0,0 1 0 0 0,0-1 0 0 0,0 1 1 0 0,0-1-1 0 0,-1 0 0 0 0,1 0 0 0 0,-1 0 1 0 0,1 0-1 0 0,-1 0 0 0 0,0 0 0 0 0,0 0 0 0 0,0 0 1 0 0,0-1-1 0 0,0 1 0 0 0,0-1 0 0 0,0 1 1 0 0,0-1-1 0 0,-1 0 0 0 0,-3 2 0 0 0,-10 4 108 0 0,-2 0-1 0 0,1 0 0 0 0,-1-2 1 0 0,0 0-1 0 0,0-1 0 0 0,0-1 1 0 0,-1 0-1 0 0,1-2 0 0 0,-1 0 1 0 0,1-1-1 0 0,-24-3 0 0 0,40 3 216 0 0,-2-4-230 0 0,4 4-131 0 0,0 0 0 0 0,-1 0 0 0 0,1 0 0 0 0,0 0 0 0 0,-1 0 0 0 0,1 0 0 0 0,0 0 1 0 0,0 0-1 0 0,-1-1 0 0 0,1 1 0 0 0,0 0 0 0 0,0 0 0 0 0,-1 0 0 0 0,1-1 1 0 0,0 1-1 0 0,0 0 0 0 0,0 0 0 0 0,-1 0 0 0 0,1-1 0 0 0,0 1 0 0 0,0 0 0 0 0,0 0 1 0 0,0-1-1 0 0,0 1 0 0 0,0 0 0 0 0,-1 0 0 0 0,1-1 0 0 0,0 0 0 0 0,0-1-25 0 0,0 0-1 0 0,1-1 0 0 0,-1 1 0 0 0,1 0 0 0 0,-1 0 0 0 0,1-1 1 0 0,-1 1-1 0 0,1 0 0 0 0,0 0 0 0 0,0 0 0 0 0,0 0 0 0 0,1 0 1 0 0,-1 0-1 0 0,0 0 0 0 0,1 0 0 0 0,-1 0 0 0 0,1 1 1 0 0,3-4-1 0 0,6-5-282 0 0,22-15 1 0 0,-23 17 110 0 0,60-36-833 0 0,-36 24 621 0 0,-12 6 362 0 0,2 0-1 0 0,-1 2 1 0 0,2 0-1 0 0,-1 2 1 0 0,47-14-1 0 0,-49 19 552 0 0,-15 3-73 0 0,0 0-1 0 0,1 0 1 0 0,-1 1-1 0 0,13-1 1 0 0,-29 13-889 0 0,4-7 379 0 0,0 0 0 0 0,0 0 0 0 0,0-1 0 0 0,0 0 0 0 0,0 0 0 0 0,-1 0 0 0 0,-7 3 0 0 0,-43 11 290 0 0,36-12 184 0 0,19-5-364 0 0,1 1-1 0 0,0-1 1 0 0,-1 0-1 0 0,1 0 0 0 0,-1 0 1 0 0,1 1-1 0 0,-1-1 1 0 0,1 0-1 0 0,-1 0 0 0 0,1 0 1 0 0,0 0-1 0 0,-1 0 1 0 0,1 0-1 0 0,-1 0 0 0 0,1 0 1 0 0,-1 0-1 0 0,1 0 1 0 0,-1-1-1 0 0,1 1 0 0 0,-1 0 1 0 0,1 0-1 0 0,0 0 1 0 0,-1 0-1 0 0,1-1 0 0 0,-1 1 1 0 0,1 0-1 0 0,0 0 1 0 0,-1-1-1 0 0,1 0-42 0 0,0 1 0 0 0,0-1 1 0 0,-1 0-1 0 0,1 1 0 0 0,0-1 0 0 0,0 1 0 0 0,0-1 1 0 0,1 0-1 0 0,-1 1 0 0 0,0-1 0 0 0,0 0 0 0 0,0 1 1 0 0,0-1-1 0 0,0 1 0 0 0,1-1 0 0 0,0-1 1 0 0,16-24-802 0 0,-6 13 537 0 0,2 1 0 0 0,0 0 0 0 0,0 1 0 0 0,1 0 1 0 0,20-10-1 0 0,-17 10 469 0 0,-1 0 0 0 0,0-1-1 0 0,25-25 1 0 0,-38 35-160 0 0,-1-1-1 0 0,0 0 1 0 0,0 0-1 0 0,0 0 1 0 0,0 0-1 0 0,0 0 0 0 0,0 0 1 0 0,-1 0-1 0 0,0-1 1 0 0,0 1-1 0 0,0-1 1 0 0,0 1-1 0 0,0-1 0 0 0,0 1 1 0 0,-1-1-1 0 0,0 1 1 0 0,0-1-1 0 0,0 1 1 0 0,0-1-1 0 0,-1-5 0 0 0,0 5 0 0 0,-1 0 0 0 0,1 1 0 0 0,-1-1 0 0 0,1 1 0 0 0,-1-1 0 0 0,0 1 0 0 0,0 0 0 0 0,-1-1 0 0 0,1 1 0 0 0,-1 0 0 0 0,1 1 0 0 0,-1-1 0 0 0,0 0 0 0 0,0 1 0 0 0,0-1 0 0 0,-1 1-1 0 0,1 0 1 0 0,-5-2 0 0 0,2 1-35 0 0,-16-8-6 0 0,-32-11 0 0 0,27 9-55 0 0,-6-4 45 0 0,31 16-30 0 0,-1 0 0 0 0,1-1 0 0 0,-1 1 1 0 0,1-1-1 0 0,0 0 0 0 0,0 1 0 0 0,0-1 0 0 0,0 0 0 0 0,0 0 1 0 0,0 0-1 0 0,0-1 0 0 0,-2-3 0 0 0,3 4-237 0 0,0 2 237 0 0,1 0-1 0 0,-1 0 1 0 0,1 0-1 0 0,-1-1 0 0 0,1 1 1 0 0,-1 0-1 0 0,1-1 1 0 0,0 1-1 0 0,-1 0 1 0 0,1-1-1 0 0,-1 1 0 0 0,1 0 1 0 0,0-1-1 0 0,-1 1 1 0 0,1-1-1 0 0,0 1 0 0 0,-1-1 1 0 0,1 1-1 0 0,0-1 1 0 0,-1 0-1 0 0,-11-15-393 0 0,11 14 473 0 0,0 0 0 0 0,0 0 0 0 0,0 0 0 0 0,1 0 0 0 0,-1 0 0 0 0,0 0 0 0 0,1 0 0 0 0,-1 0 0 0 0,1-1 0 0 0,0 1 0 0 0,0-3 0 0 0,-1 1-19 0 0,1 2 114 0 0,0 0-21 0 0,-2-7-98 0 0,0-2-57 0 0,-1-6 118 0 0,1 16-34 0 0,2-1 70 0 0,-1 0 8 0 0,0-5 39 0 0,1 5 20 0 0,0 0 3 0 0,-2-5-18 0 0,2 4-86 0 0,-1-5-51 0 0,-1-1 46 0 0,-6-19 55 0 0,4 17-108 0 0,3 11-12 0 0,1-1 0 0 0,0 1 1 0 0,0 0-1 0 0,0-1 0 0 0,0 1 0 0 0,-1 0 1 0 0,1 0-1 0 0,0-1 0 0 0,0 1 1 0 0,0 0-1 0 0,0-1 0 0 0,0 1 0 0 0,0 0 1 0 0,0 0-1 0 0,0-1 0 0 0,0 1 0 0 0,0 0 1 0 0,0-1-1 0 0,0 1 0 0 0,0 0 1 0 0,0-1-1 0 0,0 1 0 0 0,0 0 0 0 0,0-1 1 0 0,1 1-1 0 0,-1 0 0 0 0,0-4 3 0 0,-7-12 194 0 0,-2-1 50 0 0,8 16-42 0 0,0-1-126 0 0,-1-2-54 0 0,-3-4 52 0 0,-17-4 93 0 0,0-2-90 0 0,5 1-128 0 0,15 11 2 0 0,1 0-26 0 0,-1 1 6 0 0,-15-17-64 0 0,14 15 108 0 0,-10-13-13 0 0,7 7 88 0 0,4 5 19 0 0,-2-5 17 0 0,-3-2 12 0 0,6 9-63 0 0,3 4-264 0 0,7 6 256 0 0,-4-3-29 0 0,-1 1 0 0 0,1-1-1 0 0,4 9 1 0 0,-6-10-3 0 0,0 0 0 0 0,0 0 0 0 0,0 0 0 0 0,1-1 0 0 0,-1 1-1 0 0,8 4 1 0 0,-3-1 0 0 0,20 20 0 0 0,9 11 54 0 0,-3-2 10 0 0,-7-9 162 0 0,-19-20-114 0 0,-1 1 0 0 0,12 16-1 0 0,-16-20-46 0 0,-1-1 63 0 0,-1-1-10 0 0,7 10-38 0 0,1 3-6 0 0,17 23-354 0 0,-25-36 216 0 0,1 0 11 0 0,1 1 117 0 0,-5-8 123 0 0,-6-8-178 0 0,-3-1-132 0 0,0 1-1 0 0,-1 0 1 0 0,-17-13 0 0 0,16 14 56 0 0,1 0 0 0 0,0 0 0 0 0,-12-17 0 0 0,4-8-32 0 0,15 27 70 0 0,4 8-25 0 0,1 1 43 0 0,0-1 0 0 0,0 1 0 0 0,-1 0-1 0 0,1 0 1 0 0,-1 0 0 0 0,1 0 0 0 0,-1-1 0 0 0,1 1-1 0 0,-1 0 1 0 0,0 0 0 0 0,-1-1 0 0 0,-6-13-119 0 0,7 14 126 0 0,-6-20-322 0 0,-10-42 0 0 0,9 32 517 0 0,1 10 148 0 0,6 19-205 0 0,-6-11 2 0 0,1 5-149 0 0,4 7-52 0 0,-29-18-794 0 0,30 18 716 0 0,-1 0-121 0 0,-7-6 240 0 0,3 0 43 0 0,-2-3 167 0 0,-18-20 180 0 0,23 27-396 0 0,1 0 0 0 0,-1 1 0 0 0,0-1 0 0 0,0 1 0 0 0,0-1 0 0 0,0 1 0 0 0,-1 0 0 0 0,1 0 0 0 0,0 0 0 0 0,-5-1-1 0 0,-11-6-377 0 0,-1-2 174 0 0,16 9 219 0 0,-12-11 8 0 0,0-5 7 0 0,13 16 0 0 0,-8-10 12 0 0,0-4 49 0 0,-12-18-78 0 0,21 32-6 0 0,1 0-1 0 0,-1 0 0 0 0,1 0 1 0 0,0 0-1 0 0,0 0 1 0 0,0-1-1 0 0,0 1 0 0 0,0 0 1 0 0,-1-4-1 0 0,0 0-25 0 0,1 0-1 0 0,-2 1 1 0 0,1-1 0 0 0,-1 1 0 0 0,0-1-1 0 0,-6-8 1 0 0,8 11 65 0 0,0 0-8 0 0,-11-8 243 0 0,10 9-231 0 0,-1 0 25 0 0,1 0 1 0 0,-1-1-1 0 0,1 1 0 0 0,0-1 0 0 0,0 0 0 0 0,0 0 0 0 0,0 0 0 0 0,-2-4 0 0 0,-1-2-45 0 0,1-1 0 0 0,0 0 0 0 0,3 3-12 0 0,0 4-36 0 0,-4-16 948 0 0,7 18-980 0 0,17-2 34 0 0,-14 4 19 0 0,0 0 20 0 0,11 2 7 0 0,1 2-10 0 0,-1 2-33 0 0,4 5 58 0 0,-16-8 5 0 0,-1 0 1 0 0,3 2 39 0 0,1 0 0 0 0,-2 1 1 0 0,1-1-1 0 0,-1 1 0 0 0,0 1 0 0 0,0-1 1 0 0,-1 1-1 0 0,4 10 0 0 0,-3-5-33 0 0,-1 0 0 0 0,0 0 0 0 0,-1 0 0 0 0,1 22 0 0 0,-1-3-136 0 0,-1-1 0 0 0,-3 41-1 0 0,1-55 110 0 0,3-12 0 0 0,-1-2 0 0 0,7 19 0 0 0,3 3 0 0 0,2-1 0 0 0,-8-16 0 0 0,-4-5 0 0 0,0-1 0 0 0,0 1 0 0 0,0 0 0 0 0,0 1 0 0 0,0-1 0 0 0,2 6 0 0 0,11 25 15 0 0,-14-32 60 0 0,0 0 19 0 0,13 23 162 0 0,-12-23-128 0 0,-1 0-74 0 0,8 9-32 0 0,2 0 37 0 0,0-1 6 0 0,1 0-1 0 0,0 1-10 0 0,1-1-33 0 0,0 0 22 0 0,6 4-28 0 0,-8-8-57 0 0,0 1 5 0 0,1-1-17 0 0,-6-3 13 0 0,-4-2 18 0 0,1-1 27 0 0,30 11-146 0 0,-28-9 99 0 0,3 3 22 0 0,-3-3-22 0 0,12 7 32 0 0,-16-8 6 0 0,21 6 85 0 0,8 3 34 0 0,-1 4 325 0 0,-16-6-369 0 0,-2 0-55 0 0,-2-1-12 0 0,-6 0 47 0 0,3 2-29 0 0,-3-4 22 0 0,-1-1 15 0 0,0-1 0 0 0,0 0 1 0 0,0 1-1 0 0,-1 0 0 0 0,0-1 0 0 0,1 1 1 0 0,-1 0-1 0 0,-1 0 0 0 0,2 6 1 0 0,2 23 126 0 0,0-18-175 0 0,2-1-10 0 0,0 1 0 0 0,1 11 18 0 0,-6-23 63 0 0,1 1 26 0 0,-2-2-99 0 0,0-1 1 0 0,0 1-1 0 0,1 0 1 0 0,-1-1-1 0 0,0 1 0 0 0,0 0 1 0 0,1-1-1 0 0,-1 1 0 0 0,1-1 1 0 0,0 1-1 0 0,-1-1 1 0 0,3 3-1 0 0,2 9 35 0 0,-1 0-33 0 0,-1 0-10 0 0,1 1 0 0 0,1-2-12 0 0,-2-3-18 0 0,0 0-1 0 0,2 17 1 0 0,3 11-80 0 0,-5-24 54 0 0,-3-1 45 0 0,-2 2 11 0 0,-4 19-61 0 0,-1-21-620 0 0,3-7 15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1.88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0 115 919 0 0,'0'0'80'0'0,"9"-15"-80"0"0,-1 2 0 0 0,1 4 0 0 0,-2-2 0 0 0,0-1 328 0 0,1-1 56 0 0,-1 2 392 0 0,0-2-776 0 0,2 4 0 0 0,0 0-112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21.86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1 283 919 0 0,'0'0'2511'0'0,"1"-2"-2778"0"0,7-4 287 0 0,10-11 1958 0 0,22-25-1 0 0,4-4-1289 0 0,-28 29-494 0 0,1-2 1 0 0,-2 0-1 0 0,-1-1 0 0 0,0 0 0 0 0,-1-1 1 0 0,14-32 1444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1.99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63 430 455 0 0,'-13'26'8312'0'0,"12"-26"-8192"0"0,-1 1-1 0 0,1-1 0 0 0,0 0 1 0 0,-1 1-1 0 0,1-1 1 0 0,0 0-1 0 0,-1 0 0 0 0,1 0 1 0 0,-1 0-1 0 0,1 0 0 0 0,0-1 1 0 0,-1 1-1 0 0,1 0 1 0 0,0-1-1 0 0,0 1 0 0 0,-3-2 1 0 0,-1-6-110 0 0,5-4-10 0 0,5 1 0 0 0,5-4 0 0 0,-5 12 0 0 0,-1 1 0 0 0,7-6-3 0 0,-1 2-31 0 0,-2 5 11 0 0,5-2 11 0 0,4 0 12 0 0,-2 2 0 0 0,-1 0 0 0 0,-2 0 23 0 0,-10 1 477 0 0,-11 11-215 0 0,8-9-256 0 0,-2 1 8 0 0,0 0 1 0 0,0-1 0 0 0,0 1-1 0 0,-1-1 1 0 0,1 1 0 0 0,-1-1-1 0 0,1 0 1 0 0,-1 0 0 0 0,0 0-1 0 0,-7 2 1 0 0,-14 6 31 0 0,11-4-69 0 0,3-3 11 0 0,7-3 32 0 0,-6-3-33 0 0,10 3-10 0 0,0 0 0 0 0,-1-1 0 0 0,1 1 0 0 0,0-1 0 0 0,-1 1 0 0 0,1 0 0 0 0,0-1 0 0 0,-1 1 0 0 0,1-1 0 0 0,0 1 0 0 0,0-1 0 0 0,-1 1 0 0 0,1 0 0 0 0,0-1 0 0 0,0 1 0 0 0,0-1 0 0 0,0 1 0 0 0,0-1 0 0 0,0 0 0 0 0,4-12 0 0 0,5 2 0 0 0,2 3-12 0 0,1 2-36 0 0,3 5 36 0 0,1 3 12 0 0,-1 2 0 0 0,-3 1 11 0 0,-10-4 242 0 0,-5 0-193 0 0,0 1-1 0 0,0-1 1 0 0,0 0-1 0 0,0 0 1 0 0,0 0-1 0 0,0 0 1 0 0,0 0-1 0 0,0 0 1 0 0,-1-1 0 0 0,1 0-1 0 0,0 1 1 0 0,0-1-1 0 0,-5-1 1 0 0,-2 0-46 0 0,-3-2-14 0 0,2-2 0 0 0,3-4 0 0 0,2-2-12 0 0,5-2-36 0 0,1 9 43 0 0,1 0-1 0 0,0 0 0 0 0,1 0 1 0 0,-1 0-1 0 0,0 1 0 0 0,1-1 1 0 0,0 0-1 0 0,0 1 0 0 0,0-1 0 0 0,4-3 1 0 0,0-1-15 0 0,0 1 1 0 0,0 0 0 0 0,11-9-1 0 0,-11 10 19 0 0,-4 4-4 0 0,0 0 0 0 0,0 0 1 0 0,0 1-1 0 0,0-1 0 0 0,1 1 0 0 0,-1-1 1 0 0,0 1-1 0 0,1 0 0 0 0,-1-1 1 0 0,4 1-1 0 0,-6 0 4 0 0,4 0-8 0 0,-1-1 0 0 0,1 1 0 0 0,0-1 0 0 0,-1 1 0 0 0,1 0 0 0 0,7 0 0 0 0,2 0-2 0 0,3 2 11 0 0,-1 4 0 0 0,-3 3 0 0 0,-3 5 0 0 0,-5 1 0 0 0,-4-9 0 0 0,0 7 0 0 0,-14 12 0 0 0,9-17 3 0 0,1-1 1 0 0,-1 1-1 0 0,0-1 0 0 0,0 0 0 0 0,-1-1 0 0 0,0 1 0 0 0,0-1 0 0 0,0 0 1 0 0,-1 0-1 0 0,1-1 0 0 0,-1 0 0 0 0,0 0 0 0 0,0 0 0 0 0,-1-1 0 0 0,1-1 1 0 0,-11 4-1 0 0,4-3 19 0 0,-1-3 37 0 0,1 0-4 0 0,1 0-45 0 0,2-3-28 0 0,9 3-78 0 0,2-1 75 0 0,-1 1 1 0 0,0 0 0 0 0,0-1-1 0 0,1 1 1 0 0,-1-1 0 0 0,0 1 0 0 0,1-1-1 0 0,-1 0 1 0 0,0 1 0 0 0,1-1-1 0 0,-1 1 1 0 0,1-1 0 0 0,-1 0 0 0 0,1 0-1 0 0,0 1 1 0 0,-1-1 0 0 0,1 0-1 0 0,0 0 1 0 0,-1 1 0 0 0,1-1 0 0 0,0-1-1 0 0,-1 1-11 0 0,1-1-1 0 0,-1 1 0 0 0,1-1 0 0 0,-1 1 1 0 0,1-1-1 0 0,0 0 0 0 0,0 1 0 0 0,0-1 1 0 0,0 1-1 0 0,0-1 0 0 0,0 1 0 0 0,1-3 1 0 0,0 2 20 0 0,0-1 0 0 0,0 1 1 0 0,1 0-1 0 0,-1 0 1 0 0,1 0-1 0 0,0 0 0 0 0,-1 0 1 0 0,1 0-1 0 0,0 0 1 0 0,0 0-1 0 0,0 1 0 0 0,0-1 1 0 0,1 1-1 0 0,-1 0 1 0 0,0 0-1 0 0,1-1 0 0 0,-1 1 1 0 0,1 1-1 0 0,2-2 1 0 0,17-4-43 0 0,-16 6 56 0 0,0 1-4 0 0,4-1-3 0 0,0 0 0 0 0,0 1-1 0 0,0 0 1 0 0,0 1 0 0 0,13 4-1 0 0,48 20-26 0 0,-67-25 32 0 0,6 3-11 0 0,1 1 1 0 0,-1 0-1 0 0,0 1 1 0 0,-1-1-1 0 0,17 14 0 0 0,-16-9 22 0 0,-5 2 44 0 0,-7 3 19 0 0,0-10-49 0 0,-1 1 0 0 0,0-1 0 0 0,0 1 0 0 0,-1-1 0 0 0,1 0 0 0 0,-1 0 0 0 0,0-1 0 0 0,-1 1 0 0 0,1-1 0 0 0,-1 0 0 0 0,-6 5 0 0 0,0-2 1 0 0,3-3 70 0 0,-10 0-42 0 0,6-1-54 0 0,-1-3 0 0 0,1-4-21 0 0,11 3 6 0 0,0-1 0 0 0,0 1 1 0 0,0 0-1 0 0,0 0 0 0 0,0 0 0 0 0,0-1 0 0 0,1 1 1 0 0,-1 0-1 0 0,0-1 0 0 0,1 1 0 0 0,-1 0 0 0 0,1-1 1 0 0,-1 1-1 0 0,1-1 0 0 0,0 1 0 0 0,0-1 0 0 0,-1 1 0 0 0,1-1 1 0 0,0 1-1 0 0,0-1 0 0 0,1 1 0 0 0,-1-1 0 0 0,0 1 1 0 0,1-4-1 0 0,1 0-31 0 0,-1-1 1 0 0,1 1 0 0 0,0 0-1 0 0,1-1 1 0 0,3-6-1 0 0,9-8 27 0 0,-12 17 12 0 0,-1 0 1 0 0,0 1 1 0 0,0 0 0 0 0,0-1 0 0 0,0 1 0 0 0,0 0-1 0 0,1 1 1 0 0,-1-1 0 0 0,1 0 0 0 0,3-1-1 0 0,0 0-5 0 0,-2 1-32 0 0,14-4 30 0 0,-12 7 14 0 0,-2 1 0 0 0,0-3-1 0 0,1 2 0 0 0,12 5 0 0 0,-10-4 0 0 0,-4-1 0 0 0,-1 0 0 0 0,1 0 0 0 0,-1 0 0 0 0,0 0 0 0 0,1 1 0 0 0,-1-1 0 0 0,0 1 0 0 0,0-1 0 0 0,0 1 0 0 0,0 0 0 0 0,0 0 0 0 0,2 3 0 0 0,1 0 0 0 0,0 1 0 0 0,0-1 0 0 0,-1 1 0 0 0,0 1 0 0 0,0-1 0 0 0,3 7 0 0 0,-6-10 0 0 0,1-1 0 0 0,-1 1 0 0 0,0-1 0 0 0,0 1 0 0 0,0 0 0 0 0,0 0 0 0 0,-1 0 0 0 0,1-1 0 0 0,-1 1 0 0 0,1 6 0 0 0,-2-1 0 0 0,2-6 0 0 0,-1 0 0 0 0,1 0 0 0 0,-1 0 0 0 0,0 1 0 0 0,0-1 0 0 0,0 0 0 0 0,0 0 0 0 0,0 0 0 0 0,-2 4 0 0 0,1-1 0 0 0,-4 15-2 0 0,2-15 3 0 0,0-1 11 0 0,-3 7 41 0 0,6-10-50 0 0,0-1 0 0 0,-1 0-1 0 0,1 1 1 0 0,0-1 0 0 0,0 1 0 0 0,0-1-1 0 0,-1 0 1 0 0,1 0 0 0 0,0 1 0 0 0,0-1-1 0 0,-1 0 1 0 0,1 1 0 0 0,0-1-1 0 0,-1 0 1 0 0,1 0 0 0 0,0 0 0 0 0,-1 1-1 0 0,1-1 1 0 0,0 0 0 0 0,-1 0 0 0 0,1 0-1 0 0,-1 0 1 0 0,-6 3 62 0 0,6-2-62 0 0,0-1-1 0 0,1 1 1 0 0,-1-1-1 0 0,0 0 0 0 0,0 1 1 0 0,1-1-1 0 0,-1 0 1 0 0,0 1-1 0 0,0-1 1 0 0,1 0-1 0 0,-1 0 1 0 0,0 0-1 0 0,0 0 0 0 0,0 0 1 0 0,0 0-1 0 0,1 0 1 0 0,-2 0-1 0 0,-2-5 17 0 0,3 5-18 0 0,-1-3-6 0 0,0 0-1 0 0,0 0 1 0 0,0 0-1 0 0,0 0 1 0 0,1 0-1 0 0,-1 0 1 0 0,1 0-1 0 0,0 0 1 0 0,-1-1-1 0 0,2 1 1 0 0,-1-1-1 0 0,0 1 1 0 0,1 0-1 0 0,-1-6 1 0 0,1 0-15 0 0,0 0 0 0 0,1 0 0 0 0,0 0 1 0 0,3-13-1 0 0,-4 20 16 0 0,0 0 3 0 0,0 1 1 0 0,1-1-1 0 0,-1 1 0 0 0,0 0 0 0 0,0-1 1 0 0,1 1-1 0 0,-1 0 0 0 0,1-1 0 0 0,-1 1 1 0 0,1 0-1 0 0,0 0 0 0 0,1-2 1 0 0,3-4-51 0 0,-4 5 50 0 0,0 0 1 0 0,0 1-1 0 0,0-1 0 0 0,1 0 1 0 0,-1 0-1 0 0,1 1 0 0 0,-1-1 0 0 0,1 1 1 0 0,0-1-1 0 0,-1 1 0 0 0,1-1 1 0 0,0 1-1 0 0,0 0 0 0 0,0 0 1 0 0,0 0-1 0 0,3-1 0 0 0,2 0 2 0 0,-2 0 13 0 0,0 0 0 0 0,1 0-1 0 0,-1 1 1 0 0,1 0-1 0 0,-1 0 1 0 0,1 0-1 0 0,-1 1 1 0 0,1-1 0 0 0,0 1-1 0 0,6 1 1 0 0,3 2 51 0 0,1 0 0 0 0,17 6 0 0 0,-23-6-55 0 0,-6-1 33 0 0,5 2-33 0 0,8 4-70 0 0,-15-6 36 0 0,-1-1-44 0 0,-2 1-198 0 0,0 2 289 0 0,-4 5 56 0 0,-15 2 176 0 0,18-10-240 0 0,0 0 0 0 0,0-1 1 0 0,0 1-1 0 0,0-1 0 0 0,0 0 0 0 0,0 0 0 0 0,0 0 1 0 0,0 0-1 0 0,0 0 0 0 0,0 0 0 0 0,-3-1 0 0 0,1 0-8 0 0,-8-2-7 0 0,1-4 0 0 0,4 0-12 0 0,7 4-49 0 0,5-4-15 0 0,-4 7 73 0 0,-1-1 0 0 0,0 1 0 0 0,1-1 0 0 0,-1 1-1 0 0,1-1 1 0 0,-1 1 0 0 0,1-1 0 0 0,-1 1 0 0 0,1 0 0 0 0,-1-1 0 0 0,1 1 0 0 0,0 0-1 0 0,-1 0 1 0 0,1-1 0 0 0,-1 1 0 0 0,1 0 0 0 0,0 0 0 0 0,-1 0 0 0 0,2 0 0 0 0,0-1-2 0 0,12 0-5 0 0,2 2-33 0 0,6 3 31 0 0,-18-1 12 0 0,0 1 1 0 0,16 4-12 0 0,-14-6 5 0 0,0 1 1 0 0,-1-1 0 0 0,0 1 0 0 0,1 0-1 0 0,-1 1 1 0 0,0-1 0 0 0,0 1 0 0 0,-1 0 0 0 0,7 7-1 0 0,3 3 6 0 0,11 16 0 0 0,-15-19 0 0 0,-2-1 11 0 0,-2-4 40 0 0,-6-6-41 0 0,0 0-1 0 0,1 1 0 0 0,-1-1 0 0 0,0 0 0 0 0,1 0 0 0 0,-1 1 1 0 0,0-1-1 0 0,1 0 0 0 0,-1 1 0 0 0,0-1 0 0 0,0 0 0 0 0,0 1 0 0 0,1-1 1 0 0,-1 0-1 0 0,0 1 0 0 0,0-1 0 0 0,0 1 0 0 0,0-1 0 0 0,0 0 1 0 0,0 1-1 0 0,1-1 0 0 0,-1 1 0 0 0,0-1 0 0 0,0 0 0 0 0,0 1 1 0 0,-1 0-1 0 0,0 11 1 0 0,1 4 1 0 0,0-1 42 0 0,3-1 1 0 0,4 0-44 0 0,4-5-10 0 0,4-4 0 0 0,1-6 0 0 0,-3-3 11 0 0,-11 3 42 0 0,-2-1 11 0 0,-2-7 0 0 0,-4 0 0 0 0,5 7-57 0 0,0 1 1 0 0,0 0-1 0 0,0 0 0 0 0,0 0 0 0 0,0 0 0 0 0,-1 0 1 0 0,1 0-1 0 0,0 0 0 0 0,-1 0 0 0 0,1 0 0 0 0,-1 0 0 0 0,1 1 1 0 0,-1-1-1 0 0,-2 0 0 0 0,-21-10 67 0 0,-3-1-10 0 0,24 10-57 0 0,-18-5-4 0 0,8 3-3 0 0,-1 2 0 0 0,2 1 0 0 0,3 2-10 0 0,7-1-44 0 0,13 13-458 0 0,2 5 510 0 0,-11-16 2 0 0,13 11 13 0 0,-12-11 40 0 0,-1 0 1 0 0,4 8-44 0 0,4 3-10 0 0,5-4-10 0 0,2-4-33 0 0,1-1 22 0 0,-1-2-22 0 0,2-2 32 0 0,-1-3 11 0 0,1 2 0 0 0,0 1 0 0 0,0 1 0 0 0,2 2 0 0 0,-6 2 11 0 0,-9-3 32 0 0,9 5-33 0 0,2 5-10 0 0,0 1 0 0 0,-4 1 0 0 0,25 26-53 0 0,-13-13 106 0 0,-13-14-53 0 0,0 2 0 0 0,0-1 0 0 0,0 0 11 0 0,-3 0 32 0 0,2-1-33 0 0,6 8-11 0 0,-15-18 13 0 0,1-1 264 0 0,-2-2-263 0 0,1 0 1 0 0,0-1-1 0 0,0 1 1 0 0,-1-1-1 0 0,1 1 1 0 0,0-1-1 0 0,-1 0 1 0 0,1 1-1 0 0,0-1 0 0 0,-1 0 1 0 0,1 1-1 0 0,-1-1 1 0 0,1 0-1 0 0,-1 0 1 0 0,1 1-1 0 0,-1-1 1 0 0,0 0-1 0 0,1 0 0 0 0,-1-1 1 0 0,6-18 94 0 0,-5 16-96 0 0,-1 1 8 0 0,0-1 0 0 0,0 1 0 0 0,0 0 0 0 0,-1-1 0 0 0,1 1 0 0 0,-1 0 0 0 0,0 0 0 0 0,-1-6 0 0 0,0 5 1 0 0,0-17 34 0 0,2 11 4 0 0,0 7-15 0 0,9-7-227 0 0,-7 8 179 0 0,29-36 135 0 0,-2 0 0 0 0,34-59-1 0 0,-56 86-119 0 0,-1-1 0 0 0,-1 1-1 0 0,0-1 1 0 0,0 0 0 0 0,3-15-1 0 0,-2-25-10 0 0,-3 40 0 0 0,1-1 0 0 0,1 2 0 0 0,2 2-14 0 0,0 1-56 0 0,-6 7-2 0 0,0 3-109 0 0,5 17 68 0 0,-8-12 95 0 0,1-3-2 0 0,-2 14 2 0 0,-1-1-1 0 0,-1 0 0 0 0,0-1 1 0 0,-2 1-1 0 0,-13 26 0 0 0,13-31 19 0 0,0 0 0 0 0,-2-2 0 0 0,3 0 11 0 0,4-9 42 0 0,8-14 11 0 0,6-12-41 0 0,-2-2-1 0 0,-1 1 0 0 0,-1-1 0 0 0,-1-1 0 0 0,-1 1 1 0 0,-2-1-1 0 0,-1 0 0 0 0,0-52 0 0 0,-2 52-22 0 0,3 1 0 0 0,0 2 0 0 0,1 1 0 0 0,-3 16 0 0 0,2-31 0 0 0,-4 26 0 0 0,2 0 0 0 0,-1 1 0 0 0,1-1 0 0 0,-3 0 0 0 0,2 1 0 0 0,-1 1 0 0 0,0 0 0 0 0,-1 2 11 0 0,0 7 42 0 0,0 1 1 0 0,-5-6-33 0 0,-2 0 22 0 0,3-2-33 0 0,2 0-10 0 0,1 4-12 0 0,0 17-36 0 0,-4 3 36 0 0,-1-3 12 0 0,-2-1 0 0 0,-2-2 0 0 0,0-3 0 0 0,1-1 0 0 0,9-5 0 0 0,-14 5 33 0 0,0-4 9 0 0,11-2 1 0 0,-2-1-43 0 0,5 1-54 0 0,3 3-127 0 0,7 10 170 0 0,1 3 11 0 0,-1-1 0 0 0,-2-1-10 0 0,-5-8-33 0 0,5 5 22 0 0,-6-8 95 0 0,-3-2-20 0 0,-7-4-44 0 0,0 0-10 0 0,2-2 0 0 0,5 5 2 0 0,1-1-1 0 0,0 1 1 0 0,0 0 0 0 0,-1 0-1 0 0,1-1 1 0 0,0 1-1 0 0,0 0 1 0 0,0-1-1 0 0,1 1 1 0 0,-1-1 0 0 0,0 0-1 0 0,0 1 1 0 0,1-1-1 0 0,-1 1 1 0 0,1-1-1 0 0,-1 0 1 0 0,1 0 0 0 0,0 1-1 0 0,0-3 1 0 0,0-1 20 0 0,0 1-21 0 0,0-1 0 0 0,1 0 0 0 0,0 1 0 0 0,0-1 0 0 0,0 1 0 0 0,1-1 0 0 0,-1 1-1 0 0,1 0 1 0 0,0 0 0 0 0,3-5 0 0 0,-3 6-1 0 0,5-13 0 0 0,-5 13 0 0 0,12-11 0 0 0,-9 9-1 0 0,-3 2-4 0 0,1 0 1 0 0,0 0-1 0 0,0 0 0 0 0,0 0 1 0 0,0 1-1 0 0,0-1 1 0 0,1 1-1 0 0,-1 0 1 0 0,1 0-1 0 0,-1 1 0 0 0,1-1 1 0 0,0 1-1 0 0,0-1 1 0 0,0 1-1 0 0,4 0 1 0 0,-3 0-39 0 0,-1 1 41 0 0,-1 0 1 0 0,0 0-1 0 0,1 0 0 0 0,-1 1 1 0 0,1-1-1 0 0,-1 1 1 0 0,0 0-1 0 0,0 0 0 0 0,1 0 1 0 0,-1 0-1 0 0,0 0 0 0 0,0 1 1 0 0,0 0-1 0 0,4 2 1 0 0,4 3-39 0 0,2 0 29 0 0,-1 3 11 0 0,-7-3-4 0 0,0-1-1 0 0,0 1 1 0 0,-1 1-1 0 0,0-1 0 0 0,0 1 1 0 0,3 9-1 0 0,15 50-27 0 0,-19-49 32 0 0,-1 1 0 0 0,0 0 0 0 0,-1 0 0 0 0,-1-1 0 0 0,-4 25 0 0 0,2-5 0 0 0,-1 1-23 0 0,-10 45 0 0 0,-4 31-43 0 0,18-112 49 0 0,-1 0-1 0 0,0 0 0 0 0,0 0 0 0 0,-1 1 1 0 0,1-1-1 0 0,-1 0 0 0 0,1 0 0 0 0,-2 3 0 0 0,-8 23-104 0 0,11-32 95 0 0,4-14-3 0 0,-1 0-1 0 0,3-31 1 0 0,-7 30 12 0 0,0-38 24 0 0,-3 1 0 0 0,-11-63 0 0 0,13 107-16 0 0,1 9-44 0 0,1 5 1 0 0,11 36 34 0 0,-1 1 1 0 0,-2 0-1 0 0,6 66 0 0 0,-10-60 18 0 0,-3 0 1 0 0,-3 53-1 0 0,-20 105 11 0 0,19-181-7 0 0,1-18 20 0 0,0 21 7 0 0,1-25-30 0 0,0-1 0 0 0,0 1 0 0 0,-1 0 0 0 0,1-1 0 0 0,1 1 0 0 0,-1 0 0 0 0,0-1 0 0 0,0 1 0 0 0,0 0 0 0 0,0 0 0 0 0,0-1 0 0 0,1 1 0 0 0,-1-1 0 0 0,1 2 0 0 0,-1-2 0 0 0,1 0 0 0 0,-1 0 0 0 0,1 0 0 0 0,-1 0 0 0 0,1 0 0 0 0,-1 0 0 0 0,1 0 0 0 0,-1 0 0 0 0,1 0 0 0 0,-1 0 0 0 0,1 0 0 0 0,-1 0 0 0 0,1-1 0 0 0,-1 1 0 0 0,1 0 0 0 0,-1 0 0 0 0,1-1 0 0 0,-1 1 0 0 0,1 0 0 0 0,-1-1 0 0 0,5-1 0 0 0,6-8 0 0 0,-4 3 0 0 0,3-4 0 0 0,2 2 0 0 0,-11 8-1 0 0,1 1 0 0 0,-1 0 0 0 0,0-1 1 0 0,0 1-1 0 0,1 0 0 0 0,-1 0 0 0 0,0 0 0 0 0,0 0 0 0 0,1 0 0 0 0,-1 0 0 0 0,0 1 0 0 0,0-1 0 0 0,1 0 0 0 0,-1 1 0 0 0,0-1 0 0 0,0 0 0 0 0,0 1 0 0 0,1 0 0 0 0,-1-1 0 0 0,0 1 0 0 0,0 0 0 0 0,0-1 1 0 0,0 1-1 0 0,0 0 0 0 0,0 0 0 0 0,-1 0 0 0 0,1 0 0 0 0,0 0 0 0 0,0 0 0 0 0,0 0 0 0 0,0 2 0 0 0,4 4-7 0 0,-1 1-1 0 0,1 0 1 0 0,3 10 0 0 0,-7-15 7 0 0,7 15 1 0 0,-1 2 0 0 0,-1-1 0 0 0,-1 1 0 0 0,3 23 0 0 0,-3 0 0 0 0,-2 57 0 0 0,-3-85 0 0 0,-2-1 0 0 0,1-3 11 0 0,-1-8 32 0 0,-4 2-22 0 0,2-4 22 0 0,-6-4-33 0 0,0-5-10 0 0,4 1-16 0 0,0-1 0 0 0,0 0 0 0 0,0 0 0 0 0,1-1 0 0 0,1 1 0 0 0,-1-1 0 0 0,1 0 0 0 0,1 0 0 0 0,-4-14 0 0 0,1-1-37 0 0,1 0 0 0 0,-2-41-1 0 0,6 54 54 0 0,0 6 0 0 0,1-1 0 0 0,-1 1 0 0 0,1-1 0 0 0,1 1 0 0 0,-1 0 0 0 0,2-6 0 0 0,2-2 0 0 0,4-7 2 0 0,-5 17-3 0 0,0 1-10 0 0,0-2-32 0 0,10-7 31 0 0,-9 10 9 0 0,-1 1-3 0 0,2-1-37 0 0,15 2 31 0 0,-14 3 10 0 0,-2-1-5 0 0,10 6-36 0 0,-1 2 32 0 0,-6-1 11 0 0,0 1 0 0 0,-1 0 0 0 0,0 1 0 0 0,0-1 0 0 0,-1 1 0 0 0,-1 0 0 0 0,0 0 0 0 0,4 22 0 0 0,-2-12 0 0 0,-5-15 0 0 0,-3 11 0 0 0,-1 7 0 0 0,1-21 0 0 0,-2 7 11 0 0,0-2 42 0 0,1-6 13 0 0,-5 3 8 0 0,-4-1 22 0 0,10-5-76 0 0,0-1-1 0 0,0 1 1 0 0,0 0-1 0 0,-1-1 1 0 0,1 1-1 0 0,0-1 1 0 0,0 1-1 0 0,0-1 1 0 0,0 0-1 0 0,0 0 1 0 0,0 0-1 0 0,0 0 1 0 0,0-1-1 0 0,0 1 1 0 0,1 0-1 0 0,-1-1 1 0 0,0 1-1 0 0,-1-3 1 0 0,-2-1-9 0 0,1-1 1 0 0,-1 1-1 0 0,1-1 1 0 0,-6-10-1 0 0,1-7-77 0 0,0 0 0 0 0,1 0 0 0 0,-5-33-1 0 0,-1 1 42 0 0,-35-118 379 0 0,40 136-162 0 0,-7-12-600 0 0,15 47 344 0 0,1 0 0 0 0,-2-8 11 0 0,-1-3 42 0 0,0 0 11 0 0,0 0 0 0 0,0 3-10 0 0,3 8-44 0 0,1 4 1 0 0,40 78 40 0 0,24 41 15 0 0,-36-75-2 0 0,-9-15 0 0 0,-8-15 0 0 0,0 1 0 0 0,0-1 0 0 0,0-1 0 0 0,-1-1 11 0 0,-1 2 42 0 0,-2-2 11 0 0,-3-5-16 0 0,-2-3-16 0 0,0 0 0 0 0,0 1 0 0 0,3 10 0 0 0,-4-12-16 0 0,2 11-16 0 0,-1-3 11 0 0,-2-9 32 0 0,7 7-22 0 0,1-1 32 0 0,-7-7 11 0 0,-2-3-61 0 0,0 0 1 0 0,0 1-1 0 0,0-1 0 0 0,0 1 0 0 0,0-1 0 0 0,0 0 0 0 0,0 1 1 0 0,0-1-1 0 0,1 1 0 0 0,-1-1 0 0 0,0 0 0 0 0,0 1 0 0 0,0-1 1 0 0,1 0-1 0 0,-1 1 0 0 0,0-1 0 0 0,0 0 0 0 0,1 1 0 0 0,0-1 0 0 0,5 10 62 0 0,-1-1-1 0 0,-4-6 67 0 0,-14-18 314 0 0,11 13-422 0 0,0 1 0 0 0,0-1 0 0 0,0 1 0 0 0,0 0 0 0 0,0 0 0 0 0,0 0-1 0 0,-1 0 1 0 0,1 0 0 0 0,0 0 0 0 0,-1 1 0 0 0,1-1 0 0 0,-5 1 0 0 0,-10-4 87 0 0,-24-3-110 0 0,33 6 7 0 0,6 1-16 0 0,-1-1 1 0 0,0 1-1 0 0,1-1 0 0 0,-1 1 1 0 0,0-1-1 0 0,1 0 1 0 0,-1 0-1 0 0,1 0 1 0 0,-1-1-1 0 0,1 1 0 0 0,0-1 1 0 0,-1 1-1 0 0,1-1 1 0 0,0 0-1 0 0,-3-3 1 0 0,-15-17-6 0 0,16 20 14 0 0,-9-18 0 0 0,10 16 0 0 0,1 0 0 0 0,-1 0 0 0 0,1 0 0 0 0,0 0 0 0 0,0-1 0 0 0,1 1 0 0 0,-1-1 0 0 0,1 0 0 0 0,0 1 0 0 0,0-7 0 0 0,-1 0 0 0 0,1-2 0 0 0,1-1 0 0 0,0 0 0 0 0,1 3-12 0 0,-1 9-46 0 0,3 3-136 0 0,2 2 188 0 0,-1-1-1 0 0,1 1 1 0 0,-1 0-1 0 0,1 0 0 0 0,-1 0 1 0 0,0 1-1 0 0,0-1 1 0 0,6 9-1 0 0,0 0 2 0 0,11 9-27 0 0,30 42 1 0 0,-46-57 30 0 0,37 50-52 0 0,-38-50 41 0 0,16 17 13 0 0,5 1-1 0 0,-14-12 0 0 0,0 2 0 0 0,1 0 0 0 0,-1-1 0 0 0,0-1 0 0 0,1-2 11 0 0,0-2 32 0 0,3-3-33 0 0,-1-5-10 0 0,0-3 11 0 0,-9 2 32 0 0,3-4-22 0 0,-6 4 32 0 0,0-1 1 0 0,8-5-44 0 0,1 3-20 0 0,-6 5-33 0 0,3 2 43 0 0,-4 0 43 0 0,1 3-22 0 0,-4-5 11 0 0,1-1-64 0 0,10-3 21 0 0,-1 0 22 0 0,-9 2 106 0 0,-1 3-63 0 0,2 9-44 0 0,-1 2-10 0 0,-3 1 0 0 0,-19 32 348 0 0,15-35-256 0 0,0-1-12 0 0,2 0-76 0 0,1-3-48 0 0,-6 4-34 0 0,4-5 76 0 0,-2-1 10 0 0,3-2 0 0 0,1-1 0 0 0,0 0 0 0 0,0 1 0 0 0,-1 0-1 0 0,2-1 1 0 0,-1 1 0 0 0,-2 4 0 0 0,-7 9 29 0 0,0-2 1 0 0,-25 25-1 0 0,12-13-20 0 0,18-21-17 0 0,0 1 0 0 0,0 0 0 0 0,0-1 0 0 0,-13 7 0 0 0,-7 6 0 0 0,24-16-28 0 0,0-1 0 0 0,-1 1 0 0 0,1-1-1 0 0,0 0 1 0 0,-1 0 0 0 0,1 0 0 0 0,-5 1 0 0 0,-27 10-188 0 0,25-8 144 0 0,5-2 13 0 0,-6 3 47 0 0,1 2 12 0 0,1 0-10 0 0,6-3-46 0 0,-2 4-19 0 0,3-3 19 0 0,1 5 35 0 0,0-8-33 0 0,2 0 1 0 0,5 5 32 0 0,-5-5-33 0 0,0-1-10 0 0,10 1 11 0 0,1-3 53 0 0,-11 1 53 0 0,-15 16 86 0 0,9-13-96 0 0,-7 2-33 0 0,-3-4-10 0 0,0-1 0 0 0,3-1 11 0 0,9 0 42 0 0,-1 2 1 0 0,-6 0-54 0 0,4-2-43 0 0,-3-6 32 0 0,-6-6 11 0 0,13 10-5 0 0,0 0-6 0 0,-1-2-28 0 0,-1 0-1 0 0,1 1 1 0 0,0-1 0 0 0,1-1-1 0 0,-1 1 1 0 0,-1-9-1 0 0,-3-9 44 0 0,0-3-4 0 0,4 17 15 0 0,-1 0 0 0 0,0 0-1 0 0,-1 1 1 0 0,0-1 0 0 0,0 1-1 0 0,-1 0 1 0 0,-8-12 0 0 0,1 1 10 0 0,1 2 0 0 0,-15-18-1 0 0,-32-35-24 0 0,41 52 0 0 0,14 16 0 0 0,1 0 0 0 0,-1 0 0 0 0,1-1 0 0 0,-1 0 0 0 0,1 1 0 0 0,-2-5 0 0 0,-15-29 40 0 0,-21-61 0 0 0,2 5 19 0 0,34 82-41 0 0,2 4-11 0 0,-1 1 0 0 0,0-1 0 0 0,0 1 0 0 0,-6-7 0 0 0,2 5-7 0 0,1 3-10 0 0,3 4-33 0 0,-9 5 32 0 0,6-2-21 0 0,4-1 0 0 0,-5 6-32 0 0,1 1 0 0 0,2-2-19 0 0,4-5 30 0 0,1 0-1 0 0,-1-1 0 0 0,0 1 0 0 0,0 0 0 0 0,-1 0 0 0 0,1-1 0 0 0,0 1 0 0 0,-1 0 0 0 0,1 0 0 0 0,-1 1 0 0 0,0 0 58 0 0,-1-3 50 0 0,0 1-60 0 0,-5-1 67 0 0,-9-9 33 0 0,13 8-74 0 0,-7-12 13 0 0,6 5-33 0 0,-2-12 0 0 0,4 17 0 0 0,0 1 0 0 0,-6-23 0 0 0,7 16-10 0 0,0 7-44 0 0,3 5-63 0 0,2 0 109 0 0,12 22-48 0 0,4 13 45 0 0,-16-30 11 0 0,1 1 0 0 0,0-1 0 0 0,1 1 0 0 0,0-2 0 0 0,0 1 0 0 0,11 10 0 0 0,-3-7-24 0 0,-9-8 18 0 0,-1 0-1 0 0,0 0 0 0 0,0 1 1 0 0,0-1-1 0 0,5 7 0 0 0,-3-3 7 0 0,21 19 0 0 0,6 5 0 0 0,-21-20 0 0 0,-3-3 0 0 0,0 2 0 0 0,8 10 0 0 0,-9-9 0 0 0,-2 0 0 0 0,-3-1 11 0 0,-2-8 106 0 0,-2 0-63 0 0,-6 5-33 0 0,6-5-12 0 0,-1-1 0 0 0,0 0 0 0 0,0 0 0 0 0,0 0 0 0 0,0 0 0 0 0,0 0 0 0 0,0-1 0 0 0,0 1 0 0 0,0-1 0 0 0,0 1 0 0 0,0-1 0 0 0,-3 0 0 0 0,5 1-9 0 0,-13-1 0 0 0,0 0 0 0 0,0-2 0 0 0,-1-1 0 0 0,0-1 0 0 0,6 1-10 0 0,6 2-44 0 0,3 4-10 0 0,0 0 60 0 0,-1-1-1 0 0,1 1 0 0 0,0-1 0 0 0,0 1 0 0 0,0-1 1 0 0,0 1-1 0 0,0-1 0 0 0,0 0 0 0 0,1 1 1 0 0,-1-1-1 0 0,1 0 0 0 0,2 2 0 0 0,2 2-7 0 0,3 5-31 0 0,13 9 30 0 0,0 2 15 0 0,-3-2-2 0 0,-9-9 0 0 0,-1-2 11 0 0,-7-7 234 0 0,-4-3-191 0 0,-2-1-53 0 0,1-1 0 0 0,0 1 0 0 0,0-1 1 0 0,0 1-1 0 0,0-1 0 0 0,0 0 1 0 0,1 0-1 0 0,-1 0 0 0 0,-1-4 0 0 0,-7-7-3 0 0,3 6 14 0 0,0-1-1 0 0,1-1 0 0 0,0 1 1 0 0,-10-20-1 0 0,2 3-4 0 0,-3-4-7 0 0,-2 0 0 0 0,-1 2 0 0 0,-41-46 0 0 0,33 40 0 0 0,28 33 0 0 0,0 0 0 0 0,0 0 0 0 0,0 1 0 0 0,0-1-1 0 0,0 0 1 0 0,0 0 0 0 0,0 0 0 0 0,1-1 0 0 0,-1 1 0 0 0,0 0-1 0 0,1 0 1 0 0,-1 0 0 0 0,1 0 0 0 0,-1-1 0 0 0,1 1 0 0 0,-1 0-1 0 0,1-2 1 0 0,-1-4-50 0 0,-1-3 39 0 0,5-2 11 0 0,9-16-50 0 0,1 1-1 0 0,1 0 0 0 0,30-43 1 0 0,-13 27 29 0 0,-13 21 10 0 0,-2-2 0 0 0,23-44 0 0 0,-35 59 1 0 0,0-2-185 0 0,-10 37 16 0 0,-6 47 179 0 0,4-13 0 0 0,7-58 0 0 0,0 0 0 0 0,1 1 0 0 0,-1-1 0 0 0,1 0 0 0 0,0 1 0 0 0,-1-1 0 0 0,1 1 0 0 0,0-1 0 0 0,1 5 0 0 0,0-1 0 0 0,1 10 0 0 0,2-1-10 0 0,2-1-33 0 0,-6-14 42 0 0,1 1 0 0 0,-1 0 1 0 0,1-1-1 0 0,0 1 0 0 0,-1-1 0 0 0,1 1 1 0 0,0-1-1 0 0,-1 1 0 0 0,1-1 0 0 0,0 1 1 0 0,0-1-1 0 0,-1 0 0 0 0,2 1 0 0 0,1-1 1 0 0,-1 1 0 0 0,1-1 0 0 0,0 0 0 0 0,-1 0 0 0 0,1 0 0 0 0,-1 0 0 0 0,1 0 0 0 0,0 0 0 0 0,-1-1 0 0 0,1 1 0 0 0,-1-1 0 0 0,1 0 0 0 0,-1 0 0 0 0,0 0 0 0 0,5-2 0 0 0,3-3 0 0 0,-1-1 0 0 0,13-9 0 0 0,3-3 0 0 0,0 4 0 0 0,-12 11 0 0 0,-9 3 2 0 0,15 2-14 0 0,-18-1 8 0 0,0 0 1 0 0,0 1 0 0 0,0-1-1 0 0,0 0 1 0 0,0 1-1 0 0,0-1 1 0 0,-1 0 0 0 0,1 1-1 0 0,0-1 1 0 0,0 1 0 0 0,-1-1-1 0 0,1 1 1 0 0,0 0-1 0 0,1 0 1 0 0,0 2 0 0 0,9 8 3 0 0,-2 3 0 0 0,-5 1 0 0 0,-2-7-5 0 0,0 10 31 0 0,-3-12-2 0 0,-1 0-1 0 0,1-1 1 0 0,-1 1-1 0 0,-3 6 1 0 0,-2 3 19 0 0,-2-3-22 0 0,-1 0 22 0 0,2-3-22 0 0,4-6 22 0 0,-7 2-33 0 0,0-1 1 0 0,11-4-11 0 0,0 0 1 0 0,0 0-1 0 0,0 0 1 0 0,0 0-1 0 0,0 0 1 0 0,0 0-1 0 0,0 0 1 0 0,0 0-1 0 0,0 0 1 0 0,0 0-1 0 0,0 0 1 0 0,0 0-1 0 0,0 0 1 0 0,-1 0-1 0 0,1 0 1 0 0,0 0-1 0 0,0 0 1 0 0,0 0-1 0 0,0 0 1 0 0,0 0-1 0 0,0 0 1 0 0,0 0-1 0 0,0 0 1 0 0,0 0-1 0 0,0 0 1 0 0,0 0-1 0 0,0 0 1 0 0,-1 0-1 0 0,1 0 1 0 0,0 0-1 0 0,0 0 1 0 0,0 0-1 0 0,0 0 1 0 0,0 0-1 0 0,0 0 1 0 0,0 0-1 0 0,0 0 1 0 0,0 0-1 0 0,0 0 1 0 0,0-1-1 0 0,0 1 1 0 0,0 0-1 0 0,0 0 1 0 0,0 0-1 0 0,0 0 1 0 0,0 0-1 0 0,0 0 1 0 0,0 0-1 0 0,0 0 1 0 0,0 0-1 0 0,0 0 1 0 0,0 0-1 0 0,0 0 1 0 0,0-1-1 0 0,0 1 1 0 0,0 0-1 0 0,0 0 1 0 0,0 0-1 0 0,-1-3-57 0 0,0 0 0 0 0,1 0 0 0 0,0-1-1 0 0,-1 1 1 0 0,1 0 0 0 0,1 0 0 0 0,-1 0 0 0 0,0 0-1 0 0,1-1 1 0 0,-1 1 0 0 0,3-6 0 0 0,6-10-3198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7.30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308 347 4143 0 0,'0'0'191'0'0,"-2"1"-11"0"0,-8 5 321 0 0,-1-2 0 0 0,1 1 0 0 0,-16 3 0 0 0,21-7-170 0 0,4 0-244 0 0,-1-1 1 0 0,1 0-1 0 0,-1 0 1 0 0,1 0-1 0 0,0 0 1 0 0,-1 0-1 0 0,1 0 0 0 0,-1 0 1 0 0,1 0-1 0 0,-1 0 1 0 0,-2-2-1 0 0,-8 0 77 0 0,-5 1-91 0 0,13-1-73 0 0,-10-6-42 0 0,-16-14-1588 0 0,29 21 1597 0 0,0 0 141 0 0,0 1 0 0 0,0-1 0 0 0,0 1 0 0 0,1-1 0 0 0,-1 1 0 0 0,0-1 0 0 0,1 0 0 0 0,-1 1 0 0 0,0-1 1 0 0,1 0-1 0 0,-1 0 0 0 0,1 1 0 0 0,-1-1 0 0 0,1 0 0 0 0,-1 0 0 0 0,1 0 0 0 0,0 0 0 0 0,-1 1 0 0 0,1-1 0 0 0,0 0 0 0 0,0 0 0 0 0,0 0 0 0 0,-1 0 0 0 0,1 0 0 0 0,0 0 0 0 0,1-1 0 0 0,1-5-9 0 0,0 3-44 0 0,4-6-45 0 0,1 0-10 0 0,0 1 758 0 0,-9 8-490 0 0,-4 0-156 0 0,1 0 1 0 0,-1 1-1 0 0,0-1 1 0 0,0 1-1 0 0,0 1 1 0 0,0-1 0 0 0,0 1-1 0 0,0 0 1 0 0,0 0-1 0 0,0 0 1 0 0,-10 5-1 0 0,1 0-112 0 0,1 1 0 0 0,1-3-10 0 0,11-3-44 0 0,3-3-74 0 0,-1 0 124 0 0,0 1 1 0 0,0-1-1 0 0,1 0 0 0 0,-1 0 0 0 0,1 1 0 0 0,-1-1 0 0 0,1 0 1 0 0,0 1-1 0 0,0-1 0 0 0,0 1 0 0 0,0-1 0 0 0,0 1 0 0 0,0-1 1 0 0,0 1-1 0 0,0 0 0 0 0,2-2 0 0 0,4-3-48 0 0,0-1 41 0 0,4-1 11 0 0,0 1 0 0 0,-2 0 360 0 0,-12 6-317 0 0,-1 1 0 0 0,1 0-1 0 0,0-1 1 0 0,-1 1 0 0 0,1 1 0 0 0,-6 0-1 0 0,8-1-37 0 0,-7-1 55 0 0,6 2 10 0 0,-20 6-8 0 0,8-2-62 0 0,2-3-14 0 0,9-2-56 0 0,9-12 2 0 0,-4 6 59 0 0,1 0 0 0 0,0 0 0 0 0,0 1 0 0 0,1 0 1 0 0,-1-1-1 0 0,10-8 0 0 0,-4 5-5 0 0,2 1 0 0 0,-1 0 1 0 0,18-10-1 0 0,-15 11 3 0 0,1 1 11 0 0,-2 1 11 0 0,-9 4 42 0 0,-5 4 1 0 0,0 1-34 0 0,0-2-14 0 0,1 1 0 0 0,-1 0 0 0 0,0-1 0 0 0,0 1 0 0 0,0-1 0 0 0,0 1 0 0 0,0-1 0 0 0,-6 4 0 0 0,0 0-22 0 0,8-6 14 0 0,0 0-1 0 0,0 0 1 0 0,0 0 0 0 0,0 0-1 0 0,0 0 1 0 0,0 0-1 0 0,0 0 1 0 0,0 0-1 0 0,0 0 1 0 0,0 0 0 0 0,0 0-1 0 0,0 0 1 0 0,0 0-1 0 0,0 0 1 0 0,0 0 0 0 0,0 0-1 0 0,0 0 1 0 0,0 0-1 0 0,0 0 1 0 0,0 0-1 0 0,0 0 1 0 0,0 0 0 0 0,-1-1-1 0 0,1 1 1 0 0,0 0-1 0 0,0 0 1 0 0,0 0-1 0 0,0 0 1 0 0,0 0 0 0 0,0 0-1 0 0,0 0 1 0 0,0 0-1 0 0,2-3-17 0 0,-1-1 0 0 0,1 0 0 0 0,0 1-1 0 0,0-1 1 0 0,0 1 0 0 0,1-1 0 0 0,-1 1-1 0 0,1 0 1 0 0,4-4 0 0 0,-1 1-2 0 0,-3 2 22 0 0,5-2 0 0 0,3-1 0 0 0,2-2 0 0 0,13-4 0 0 0,-20 12 0 0 0,8-3 0 0 0,2 2 0 0 0,-1 2-10 0 0,-9 1-33 0 0,-4-1 42 0 0,1 0 0 0 0,-1 1 0 0 0,0 0 0 0 0,1-1 0 0 0,-1 1 0 0 0,0 0 0 0 0,1 0 0 0 0,-1 0 0 0 0,3 3 0 0 0,0-1 0 0 0,7 7 1 0 0,-2 1 0 0 0,-4 5 0 0 0,-5-12-12 0 0,-1 0 0 0 0,0 0 0 0 0,0 1-1 0 0,0-1 1 0 0,-1 6 0 0 0,0-7 21 0 0,-1 11-9 0 0,-3-1 0 0 0,3-9 3 0 0,0 0-7 0 0,-13 8 73 0 0,11-8-38 0 0,0-1-1 0 0,0 0 1 0 0,-1-1-1 0 0,1 1 0 0 0,-1-1 1 0 0,0 0-1 0 0,0 0 1 0 0,0 0-1 0 0,0-1 1 0 0,0 1-1 0 0,0-1 0 0 0,0-1 1 0 0,0 1-1 0 0,0-1 1 0 0,-1 1-1 0 0,-7-2 1 0 0,9 1-96 0 0,3 0 61 0 0,1 0 1 0 0,-1 0-1 0 0,1 0 1 0 0,-1 0-1 0 0,1 0 1 0 0,-1 0 0 0 0,1 0-1 0 0,-1 0 1 0 0,1 0-1 0 0,-1 0 1 0 0,1 0-1 0 0,0-1 1 0 0,-1 1-1 0 0,1 0 1 0 0,-1 0 0 0 0,1-1-1 0 0,-1 1 1 0 0,1 0-1 0 0,0 0 1 0 0,-1-1-1 0 0,-7-6-60 0 0,2 0 0 0 0,5 4 59 0 0,0 1 0 0 0,0-1 0 0 0,0 0 0 0 0,0 0-1 0 0,1 0 1 0 0,-1 0 0 0 0,1 0 0 0 0,0 0 0 0 0,0 0 0 0 0,0 0-1 0 0,0 0 1 0 0,0 1 0 0 0,2-5 0 0 0,-2 6 3 0 0,3-12-41 0 0,1 5 39 0 0,1-1 0 0 0,-1 1 0 0 0,1 1-1 0 0,1-1 1 0 0,-1 1 0 0 0,1 0 0 0 0,1 0 0 0 0,-1 1 0 0 0,1-1 0 0 0,0 1-1 0 0,1 1 1 0 0,-1 0 0 0 0,1 0 0 0 0,0 0 0 0 0,0 1 0 0 0,1 0-1 0 0,12-4 1 0 0,-19 7 4 0 0,0 0 0 0 0,0 0 0 0 0,0 1 0 0 0,-1-1 0 0 0,1 0 0 0 0,0 1 0 0 0,0 0 0 0 0,0-1 0 0 0,0 1 0 0 0,4 0 0 0 0,0 0 0 0 0,5-1 0 0 0,4 0 0 0 0,-10 2 0 0 0,10 2 0 0 0,0 3 0 0 0,-2 1 0 0 0,4 7 0 0 0,-14-9 0 0 0,-1 0 0 0 0,11 13 0 0 0,-12-12 0 0 0,0-2 0 0 0,2 11 0 0 0,-3 5-2 0 0,-2-16 3 0 0,1-1 11 0 0,0 2 31 0 0,-8 14-33 0 0,3-10 13 0 0,0 0 8 0 0,3-5-16 0 0,0 0 1 0 0,0 0 0 0 0,0 0-1 0 0,-1-1 1 0 0,1 0 0 0 0,-1 0-1 0 0,1 0 1 0 0,-1 0 0 0 0,0 0 0 0 0,-1-1-1 0 0,1 1 1 0 0,0-1 0 0 0,-1 0-1 0 0,1-1 1 0 0,-1 1 0 0 0,-6 1-1 0 0,7-3 39 0 0,-5-4-54 0 0,4-5-43 0 0,2-3 32 0 0,2-5 11 0 0,4 12 0 0 0,-1 2 0 0 0,1-4-10 0 0,-2 4 1 0 0,1 0 0 0 0,-1 0 0 0 0,1 1 1 0 0,-1-1-1 0 0,1 1 0 0 0,0-1 0 0 0,0 1 1 0 0,0 0-1 0 0,0 0 0 0 0,0 0 0 0 0,1 0 0 0 0,-1 0 1 0 0,4-2-1 0 0,3-3-4 0 0,0 2 0 0 0,0-1 0 0 0,0 1 0 0 0,1 0 1 0 0,15-5-1 0 0,-19 8 7 0 0,0 0 0 0 0,1 1 1 0 0,-1 0-1 0 0,1 0 1 0 0,-1 0-1 0 0,1 1 1 0 0,-1-1-1 0 0,1 2 0 0 0,0-1 1 0 0,8 2-1 0 0,-3 2 6 0 0,-1 1 0 0 0,0 3 0 0 0,-9-5-4 0 0,-1-1-1 0 0,1 1 1 0 0,0 0-1 0 0,-1 0 0 0 0,0 0 1 0 0,1 0-1 0 0,-1 0 1 0 0,0 0-1 0 0,-1 0 0 0 0,1 0 1 0 0,0 0-1 0 0,-1 0 1 0 0,0 1-1 0 0,0-1 1 0 0,0 0-1 0 0,0 0 0 0 0,0 0 1 0 0,-1 1-1 0 0,1-1 1 0 0,-1 0-1 0 0,0 0 0 0 0,0 0 1 0 0,0 0-1 0 0,-2 3 1 0 0,-2 6-22 0 0,-1 0-1 0 0,-1 0 1 0 0,0-1 0 0 0,-11 16 0 0 0,7-13 19 0 0,-19 26-15 0 0,-2-1-1 0 0,-39 36 0 0 0,66-70 22 0 0,-2 3-99 0 0,-1 0 0 0 0,-1-1 1 0 0,1-1-1 0 0,-1 1 0 0 0,0-1 0 0 0,0-1 0 0 0,-18 8 0 0 0,23-12 36 0 0,-3-3 35 0 0,5 2-42 0 0,1-1-23 0 0,-1 0 65 0 0,-1-1 17 0 0,-1-16-153 0 0,2 15 164 0 0,1-1 3 0 0,3-14-77 0 0,1 7 32 0 0,-1 2 43 0 0,-1 5 43 0 0,2-5-21 0 0,-3 7 233 0 0,2 5-179 0 0,0 0-54 0 0,13 19 75 0 0,-4-10-87 0 0,0-1-10 0 0,-1 0 0 0 0,1 0 0 0 0,0 0 0 0 0,-2 0 0 0 0,0 2 0 0 0,-3 2 0 0 0,-2 0 0 0 0,-3-9 16 0 0,0 0-1 0 0,0 0 0 0 0,0 0 1 0 0,0 0-1 0 0,-1 10 1 0 0,0-1 30 0 0,2-1 7 0 0,-2 1 11 0 0,0 0-10 0 0,3-2-33 0 0,-1-8 22 0 0,7 14-18 0 0,3-3-2 0 0,6 5-21 0 0,-11-12 9 0 0,-4-5 42 0 0,0 7 1 0 0,-1 2-33 0 0,-3-2 32 0 0,-2 0 14 0 0,2-9-55 0 0,0 1 57 0 0,0-2-1 0 0,-10 16 204 0 0,10-15-126 0 0,0-4-257 0 0,-1-7 116 0 0,1 7 358 0 0,2 4-475 0 0,1 7 112 0 0,-1-7 57 0 0,0 0 13 0 0,1 6-72 0 0,-1-6-12 0 0,-1 0-29 0 0,2 9 28 0 0,-2-10 15 0 0,0-1 0 0 0,0 0 0 0 0,0 1 0 0 0,0-1 0 0 0,0 1 0 0 0,0-1 0 0 0,0 1 0 0 0,0-1 0 0 0,0 1 0 0 0,0-1 0 0 0,1 0 0 0 0,-1 1 0 0 0,0-1 0 0 0,0 1 0 0 0,0-1 0 0 0,0 0 0 0 0,1 1 0 0 0,-1-1 0 0 0,0 1 0 0 0,0-1 0 0 0,1 0 0 0 0,-1 1 0 0 0,0-1 0 0 0,1 0 0 0 0,-1 0 0 0 0,0 1 0 0 0,1-1 0 0 0,-1 0 0 0 0,1 0 0 0 0,0 1 0 0 0,6-4 0 0 0,-6 3 0 0 0,18-7 10 0 0,-15 3 13 0 0,-1 0-2 0 0,75-64 210 0 0,-74 64-217 0 0,14-14 24 0 0,20-17 12 0 0,-8 9-34 0 0,-1-1 1 0 0,42-51-1 0 0,-39 40-12 0 0,1-2-4 0 0,-19 22 0 0 0,0 0 0 0 0,29-26 0 0 0,-32 35 0 0 0,8-8 11 0 0,-18 15 234 0 0,-11 9-247 0 0,-1 2-25 0 0,1 0 0 0 0,1 1 0 0 0,0 0 0 0 0,0 1 0 0 0,-9 15 0 0 0,-6 7-9 0 0,-45 60 36 0 0,53-70 0 0 0,9-12 0 0 0,-1 0 0 0 0,-14 15 0 0 0,17-20-7 0 0,2-3 1 0 0,1 0 0 0 0,-1-1 1 0 0,0 0-1 0 0,1 1 0 0 0,-1-1 0 0 0,0 0 1 0 0,-6 2-1 0 0,-66 49-5 0 0,63-46 11 0 0,0-2 0 0 0,2-1-13 0 0,8-4-51 0 0,1-8-149 0 0,1 8 198 0 0,0-1 1 0 0,-1 0-1 0 0,1 1 1 0 0,0-1-1 0 0,0 0 0 0 0,0 0 1 0 0,0 1-1 0 0,0-1 0 0 0,0 0 1 0 0,0 0-1 0 0,0 1 1 0 0,1-1-1 0 0,-1 0 0 0 0,0 0 1 0 0,0 1-1 0 0,0-1 0 0 0,1 0 1 0 0,-1 1-1 0 0,1-1 1 0 0,0-1-1 0 0,21-32-68 0 0,2 0 0 0 0,57-59 0 0 0,7-9-15 0 0,103-122 98 0 0,-169 203-10 0 0,-14 13-20 0 0,-6 4 27 0 0,1 1-1 0 0,1-1 1 0 0,-1 1 0 0 0,0 0-1 0 0,1 0 1 0 0,4-3-1 0 0,26-22 68 0 0,-10 11 0 0 0,-13 7-64 0 0,0 0 0 0 0,-1 2 12 0 0,-8 7 139 0 0,0-1-92 0 0,4-4-65 0 0,-3 3-58 0 0,3-6 48 0 0,1-2 16 0 0,2 2 0 0 0,2 2 0 0 0,2 3 0 0 0,-1 2 14 0 0,-10 2 158 0 0,0-1-210 0 0,9-5 26 0 0,0-2 12 0 0,-1 1 0 0 0,-2 1-10 0 0,-4 4-33 0 0,6-4 32 0 0,2 2 11 0 0,-1 0 0 0 0,1 1 0 0 0,-3 1 11 0 0,-5 1 32 0 0,5-2-33 0 0,3 0-10 0 0,0-1 0 0 0,-1 0 0 0 0,0-1 0 0 0,1-1 0 0 0,-4 2 11 0 0,-7 3 10 0 0,-3 2 1 0 0,-28 9-11 0 0,-16 10-12 0 0,-92 35 129 0 0,111-41-130 0 0,-6 2 15 0 0,-62 17 51 0 0,55-20-11 0 0,-17 7-53 0 0,12-10 0 0 0,-5 1 0 0 0,33-8 0 0 0,-5 3 0 0 0,-1-2 0 0 0,1 0 0 0 0,-28 0 0 0 0,20-3 0 0 0,18-1 0 0 0,0 0 0 0 0,-1 0 0 0 0,1-1 0 0 0,0 0 0 0 0,-18-5 0 0 0,19 3 0 0 0,7 2 1 0 0,1 0-1 0 0,0 0 1 0 0,0 0-1 0 0,1 0 1 0 0,-1 0-1 0 0,-5-4 1 0 0,0 0-58 0 0,6 5 49 0 0,-17-15-48 0 0,11 7 35 0 0,1 3-33 0 0,4 3 1 0 0,-5-2 42 0 0,0-2 11 0 0,3 2-10 0 0,4 1-33 0 0,2-8 19 0 0,3-1-40 0 0,-1 8 58 0 0,-1 0-1 0 0,2 0 1 0 0,-1 1 0 0 0,0 0 0 0 0,1-1-1 0 0,0 1 1 0 0,-1 1 0 0 0,1-1 0 0 0,0 0-1 0 0,1 1 1 0 0,-1 0 0 0 0,0 0 0 0 0,1 0-1 0 0,-1 1 1 0 0,1-1 0 0 0,-1 1 0 0 0,1 0-1 0 0,0 0 1 0 0,-1 1 0 0 0,9-1 0 0 0,8 1-11 0 0,0 1 0 0 0,0 1 0 0 0,27 6 0 0 0,-38-6 21 0 0,108 23-4 0 0,-90-23 54 0 0,-14 0-44 0 0,1-3-10 0 0,1-2 0 0 0,-4 0 11 0 0,-7 1 32 0 0,2-3-22 0 0,-5 4 160 0 0,-2 1-174 0 0,0-1-1 0 0,-1 0 1 0 0,1 1-1 0 0,0-1 1 0 0,0 1-1 0 0,0-1 1 0 0,-1 1-1 0 0,1-1 1 0 0,0 1-1 0 0,-1-1 1 0 0,1 1 0 0 0,0-1-1 0 0,-1 1 1 0 0,1-1-1 0 0,-1 1 1 0 0,1-1-1 0 0,-1 1 1 0 0,-10-3 3 0 0,-3 3-10 0 0,-6 4-26 0 0,16-2 0 0 0,-30 6 14 0 0,19-6 12 0 0,4-2 11 0 0,-16-3 106 0 0,14-1-42 0 0,11 2-43 0 0,2-7-75 0 0,1 8 33 0 0,-1-1 0 0 0,0 1 0 0 0,1-1 0 0 0,-1 1 0 0 0,0 0 0 0 0,1-1 0 0 0,0 1 0 0 0,-1 0 0 0 0,1 0 0 0 0,0-1-1 0 0,0 1 1 0 0,0 0 0 0 0,-1 0 0 0 0,1 0 0 0 0,0 0 0 0 0,1 0 0 0 0,1-1 0 0 0,7-4-1 0 0,4 2 11 0 0,0 1 0 0 0,1 0 0 0 0,-1 2 0 0 0,-2-1 11 0 0,-9 2 236 0 0,-30-2-110 0 0,19 2-63 0 0,0-1-1 0 0,-1 1 0 0 0,-8 1 0 0 0,-31 3 156 0 0,28-2-158 0 0,0 0 0 0 0,0 0 0 0 0,0 2 0 0 0,-30 10 0 0 0,20 0-519 0 0,19-9 192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50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857 502 7775 0 0,'0'0'3784'0'0,"0"0"-3780"0"0,0 0 0 0 0,0 0 0 0 0,0 0-1 0 0,1-1 1 0 0,-1 1 0 0 0,0 0 0 0 0,0 0 0 0 0,0 0-1 0 0,0-1 1 0 0,0 1 0 0 0,0 0 0 0 0,0 0 0 0 0,0-1-1 0 0,0 1 1 0 0,-1 0 0 0 0,1 0 0 0 0,0 0-1 0 0,0-1 1 0 0,0 1 0 0 0,0 0 0 0 0,0 0 0 0 0,0 0-1 0 0,0-1 1 0 0,0 1 0 0 0,-1 0 0 0 0,1 0 0 0 0,0 0-1 0 0,0 0 1 0 0,0-1 0 0 0,-1 1 0 0 0,-8-4 6 0 0,-2 1-10 0 0,-2 7 0 0 0,5 2 29 0 0,1 0 0 0 0,-1 0 0 0 0,1 1 0 0 0,0 0 0 0 0,1 0 0 0 0,0 1 0 0 0,-8 12 0 0 0,-4 4 67 0 0,-90 99 904 0 0,37-47-656 0 0,8-7-224 0 0,29-36-73 0 0,-112 110-42 0 0,20-19-420 0 0,-54 47-2626 0 0,178-169 2799 0 0,1-2 189 0 0,1 1 0 0 0,0-1 1 0 0,-1 0-1 0 0,0 1 0 0 0,1-1 0 0 0,-1 0 1 0 0,1 0-1 0 0,-1 1 0 0 0,1-1 1 0 0,-1 0-1 0 0,0 0 0 0 0,1 0 1 0 0,-1 0-1 0 0,1 0 0 0 0,-1 0 0 0 0,-1 0 1 0 0,4-6 84 0 0,-1-1 0 0 0,1 1 1 0 0,0-1-1 0 0,1 1 0 0 0,0 0 1 0 0,0 0-1 0 0,0 0 0 0 0,7-9 0 0 0,41-45 599 0 0,-17 21-322 0 0,316-344 636 0 0,-79 94-930 0 0,-3-11-33 0 0,-161 182 20 0 0,-87 96-10 0 0,-11 14-15 0 0,-1-1 1 0 0,0 0-1 0 0,10-15 1 0 0,-17 22-88 0 0,-10 6-686 0 0,2-1 689 0 0,0 1 0 0 0,1 0 0 0 0,0 0 0 0 0,-8 7 0 0 0,-30 30-189 0 0,26-24 171 0 0,-146 155-331 0 0,-22 19 363 0 0,-133 63-254 0 0,309-247 226 0 0,0 0-1 0 0,0-1 0 0 0,-1 0 0 0 0,1-1 0 0 0,-1 0 0 0 0,0-1 1 0 0,-24 6-1 0 0,35-10 70 0 0,-1 0 0 0 0,0 0 0 0 0,0 0 0 0 0,0 0 1 0 0,0 0-1 0 0,0 0 0 0 0,1 0 0 0 0,-1 0 0 0 0,0 0 0 0 0,0 0 1 0 0,0 0-1 0 0,0 0 0 0 0,1-1 0 0 0,-1 1 0 0 0,0 0 0 0 0,0-1 1 0 0,1 1-1 0 0,-1-1 0 0 0,0 1 0 0 0,0-1 0 0 0,1 1 0 0 0,-1-1 1 0 0,1 1-1 0 0,-1-1 0 0 0,0 0 0 0 0,1 1 0 0 0,-1-1 0 0 0,1 0 1 0 0,-1 1-1 0 0,1-1 0 0 0,0 0 0 0 0,-1 0 0 0 0,1 1 0 0 0,0-1 1 0 0,-1 0-1 0 0,1 0 0 0 0,0 0 0 0 0,0 0 0 0 0,0 1 0 0 0,0-1 1 0 0,0 0-1 0 0,0 0 0 0 0,0 0 0 0 0,0 0 0 0 0,0-1 0 0 0,1-5-189 0 0,0 0-1 0 0,0 0 1 0 0,1 0-1 0 0,2-7 1 0 0,7-16-68 0 0,1 1-1 0 0,1 0 1 0 0,25-40 0 0 0,-11 28 270 0 0,49-58 0 0 0,-38 57-48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9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1173 108 4375 0 0,'0'0'199'0'0,"-2"2"-12"0"0,-202 224 303 0 0,-51 48 434 0 0,-30 3-34 0 0,259-250-899 0 0,-139 133-304 0 0,162-157 234 0 0,3-3 5 0 0,-1 1 1 0 0,0 0-1 0 0,1-1 0 0 0,-1 1 0 0 0,0-1 0 0 0,1 1 0 0 0,-1 0 0 0 0,0-1 0 0 0,0 0 0 0 0,0 1 0 0 0,1-1 0 0 0,-2 1 0 0 0,-3-14-468 0 0,5 8 480 0 0,-1 0-1 0 0,1-1 1 0 0,0 1 0 0 0,0 0 0 0 0,1 0 0 0 0,0 0 0 0 0,0 0 0 0 0,3-10 0 0 0,0 2 128 0 0,1 1 1 0 0,7-15 0 0 0,168-305 1370 0 0,11 34-1437 0 0,-128 214 0 0 0,-36 50 0 0 0,-2 0 0 0 0,32-60 0 0 0,-55 90 31 0 0,0 0-1 0 0,0 0 1 0 0,-1 0-1 0 0,1 0 0 0 0,-1 0 1 0 0,0-1-1 0 0,-1 1 1 0 0,1 0-1 0 0,-1-1 0 0 0,1 1 1 0 0,-1-1-1 0 0,-1 1 1 0 0,1 0-1 0 0,-1-6 0 0 0,0 9 9 0 0,0 0-1 0 0,1 0 0 0 0,-1 0 0 0 0,0 0 0 0 0,0 0 0 0 0,0 0 0 0 0,0 0 0 0 0,0 0 0 0 0,0 0 1 0 0,0 0-1 0 0,0 1 0 0 0,0-1 0 0 0,0 0 0 0 0,0 1 0 0 0,0-1 0 0 0,0 1 0 0 0,-1-1 0 0 0,1 1 1 0 0,0 0-1 0 0,0-1 0 0 0,-1 1 0 0 0,-1 0 0 0 0,3 0-32 0 0,-5-1 84 0 0,-1 1-1 0 0,0-1 1 0 0,0 1 0 0 0,1 1 0 0 0,-1-1-1 0 0,0 1 1 0 0,0 0 0 0 0,1 0 0 0 0,-1 1-1 0 0,1 0 1 0 0,-1 0 0 0 0,-8 4-1 0 0,-6 5 119 0 0,-34 24-1 0 0,21-11-180 0 0,1 1 0 0 0,1 2-1 0 0,-47 53 1 0 0,25-20 22 0 0,-78 98 19 0 0,107-124-177 0 0,-7 8 204 0 0,-36 39 0 0 0,57-70-328 0 0,0-1 0 0 0,-1 0 0 0 0,0-1 0 0 0,-1 0 0 0 0,0 0 0 0 0,0-2 0 0 0,-1 1 0 0 0,-19 7 0 0 0,24-16-1451 0 0,8 1 1667 0 0,0 0 0 0 0,-1 0 1 0 0,1 0-1 0 0,0 0 0 0 0,0 0 1 0 0,-1 0-1 0 0,1 0 0 0 0,0 0 1 0 0,0 0-1 0 0,-1 0 0 0 0,1-1 1 0 0,0 1-1 0 0,0 0 0 0 0,0 0 1 0 0,-1 0-1 0 0,1 0 0 0 0,0-1 1 0 0,0 1-1 0 0,0 0 0 0 0,-1 0 1 0 0,1 0-1 0 0,0-1 0 0 0,0 1 1 0 0,0 0-1 0 0,0 0 0 0 0,0-1 1 0 0,-1-3-1 0 0,1 1 1 0 0,0-1-1 0 0,1 1 0 0 0,-1-1 1 0 0,1 1-1 0 0,0-1 1 0 0,-1 1-1 0 0,2-1 1 0 0,-1 1-1 0 0,2-5 0 0 0,21-36-22 0 0,-9 17 49 0 0,90-149 43 0 0,-65 112-354 0 0,-21 34-89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5.12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592 788 4431 0 0,'0'0'200'0'0,"-1"1"-8"0"0,-58 64 585 0 0,29-32-174 0 0,-33 30 0 0 0,-37 27-283 0 0,-83 70-139 0 0,165-147-166 0 0,0 0 0 0 0,0-1 0 0 0,-26 12 0 0 0,33-21-15 0 0,4-8 0 0 0,6 4-1 0 0,0-1-1 0 0,1 1 1 0 0,-1 0 0 0 0,1-1-1 0 0,-1 1 1 0 0,1-1-1 0 0,0 0 1 0 0,0 1-1 0 0,-1-1 1 0 0,1 1-1 0 0,0-1 1 0 0,0 1-1 0 0,1-1 1 0 0,-1 0-1 0 0,0 1 1 0 0,0-1-1 0 0,1 1 1 0 0,-1-1 0 0 0,2-1-1 0 0,13-31-38 0 0,-11 26 37 0 0,14-25-7 0 0,2 0-1 0 0,29-38 0 0 0,56-53-21 0 0,-87 106 31 0 0,-13 13 2 0 0,1 0 1 0 0,-1-1 0 0 0,0 0 0 0 0,0 0-1 0 0,0-1 1 0 0,6-12 479 0 0,-13 19-313 0 0,-2-1-141 0 0,-1 1 1 0 0,1 0-1 0 0,0 0 1 0 0,0 0-1 0 0,-1 0 1 0 0,1 1-1 0 0,0 0 1 0 0,0-1-1 0 0,0 2 1 0 0,0-1-1 0 0,0 0 1 0 0,0 1-1 0 0,-6 3 1 0 0,-9 6-63 0 0,-25 17 1 0 0,28-17 58 0 0,1-1-66 0 0,-41 25-56 0 0,47-30 28 0 0,8-5 60 0 0,1 1-1 0 0,0-1 0 0 0,0 0 1 0 0,0 0-1 0 0,-1 0 0 0 0,1 0 0 0 0,0 1 1 0 0,0-1-1 0 0,0 0 0 0 0,-1 0 1 0 0,1 0-1 0 0,0 0 0 0 0,0 0 0 0 0,-1 0 1 0 0,1 0-1 0 0,0 0 0 0 0,0 1 1 0 0,-1-1-1 0 0,1 0 0 0 0,0 0 0 0 0,-1 0 1 0 0,1 0-1 0 0,0 0 0 0 0,0-1 1 0 0,-1 1-1 0 0,1 0 0 0 0,0 0 0 0 0,0 0 1 0 0,-1 0-1 0 0,1 0 0 0 0,0 0 1 0 0,0 0-1 0 0,-1 0 0 0 0,1-1 0 0 0,0 1 1 0 0,0 0-1 0 0,0 0 0 0 0,-1 0 1 0 0,4-12-212 0 0,11-12 51 0 0,-6 14 118 0 0,0 0-1 0 0,0 1 1 0 0,15-11 0 0 0,-8 7-80 0 0,31-37-363 0 0,-42 48 410 0 0,7-3 68 0 0,-1-1 6 0 0,-47 7-488 0 0,20 5 434 0 0,1 0 1 0 0,-1 0-1 0 0,1 2 0 0 0,-27 16 0 0 0,29-16 35 0 0,-9 7 31 0 0,-9 5 0 0 0,24-14-13 0 0,56-33-134 0 0,51-36-113 0 0,124-60 0 0 0,-214 117 261 0 0,-6 4 0 0 0,1 0 1 0 0,-1 0 0 0 0,1 0 0 0 0,0 1-1 0 0,7-3 546 0 0,-12 5-325 0 0,-53 33 89 0 0,0-2 0 0 0,-94 38 0 0 0,-4 0-207 0 0,217-107-162 0 0,144-73-187 0 0,-179 94 245 0 0,-20 11 12 0 0,-7 4 50 0 0,-6 3 3 0 0,-59 29 20 0 0,36-16-25 0 0,-43 16 0 0 0,-10-8 15 0 0,77-23-19 0 0,-1-2 563 0 0,6-3-279 0 0,14-11-111 0 0,23-17-193 0 0,-6 10 82 0 0,1 1 1 0 0,75-33-1 0 0,-63 33 12 0 0,-20 9-96 0 0,83-44 76 0 0,-100 51-99 0 0,-8 5 42 0 0,-12 14 11 0 0,0-3-84 0 0,-2 1 1 0 0,1-2-1 0 0,-1 0 0 0 0,-1 0 0 0 0,1-1 0 0 0,-17 7 0 0 0,-6 5 3 0 0,-57 29-231 0 0,23-14-293 0 0,57-29 394 0 0,0 0 1 0 0,0-1-1 0 0,-17 6 0 0 0,24-12 136 0 0,8-4 9 0 0,7-5 3 0 0,23-15 15 0 0,2 2 0 0 0,1 1 0 0 0,43-19-1 0 0,-64 33-14 0 0,33-21-1 0 0,-1-1 0 0 0,69-58 0 0 0,-107 80 0 0 0,9-5 0 0 0,-6 4 0 0 0,-1 0 0 0 0,16-16 0 0 0,-19 17 11 0 0,-6 6 12 0 0,-6-6-825 0 0,-5 2 802 0 0,0 4-10 0 0,17-10-44 0 0,27-32 595 0 0,67-63 1 0 0,-95 100-550 0 0,-6 6 40 0 0,-8 12-141 0 0,-44 55 102 0 0,-76 76 0 0 0,94-108 7 0 0,-3-5 0 0 0,14-14 144 0 0,20-14-42 0 0,3-3-128 0 0,2-7 125 0 0,1 1 1 0 0,1 0-1 0 0,-1 0 0 0 0,1 0 0 0 0,1 1 0 0 0,0-1 0 0 0,0 1 0 0 0,8-8 0 0 0,-7 9-78 0 0,-1-1 0 0 0,0 0 0 0 0,0 0-1 0 0,5-10 1 0 0,16-20 27 0 0,-17 24-59 0 0,-7 11-15 0 0,-2 2 24 0 0,1-1-1 0 0,-1 0 1 0 0,0 1-1 0 0,0-1 1 0 0,0 0-1 0 0,0 1 1 0 0,0-1-1 0 0,0 0 1 0 0,0 0-1 0 0,0 0 1 0 0,0 0-1 0 0,-1 0 1 0 0,2-2-1 0 0,15-17 3 0 0,-14 17-2 0 0,14-26 15 0 0,-12 18 72 0 0,-4 8-66 0 0,0 1 0 0 0,1 0 0 0 0,-1 0 0 0 0,0 0 0 0 0,1-1 0 0 0,-1 1 0 0 0,1 1 0 0 0,-1-1 0 0 0,4-3 0 0 0,15-13-9 0 0,-11 9-10 0 0,2 3 0 0 0,-1 1-14 0 0,-8 5-61 0 0,-3 3-242 0 0,-1 1 317 0 0,0-1 0 0 0,0 1 0 0 0,0-1 0 0 0,-1 1 0 0 0,1-1 0 0 0,-1 0 0 0 0,0 0 0 0 0,0 0 1 0 0,-4 2-1 0 0,-6 8-3 0 0,-96 93 206 0 0,70-69-136 0 0,8-9 45 0 0,-1-2 0 0 0,-1-1 0 0 0,-60 34 0 0 0,32-28-72 0 0,-27 13-6 0 0,77-38-46 0 0,9-5-46 0 0,5-1 3 0 0,19-5 32 0 0,1-1 0 0 0,-2 0 0 0 0,1-2 0 0 0,-1 0-1 0 0,38-22 1 0 0,-7 2 23 0 0,-36 20 0 0 0,0-1 0 0 0,26-18 0 0 0,-27 16 0 0 0,-2 1 0 0 0,-1 0 0 0 0,0 0 0 0 0,18-21 0 0 0,-24 24 0 0 0,0 0 0 0 0,15-12 0 0 0,-11 11 0 0 0,-1-1 0 0 0,0 0 0 0 0,0-1 0 0 0,8-12 0 0 0,5-6 60 0 0,2-4-48 0 0,-14 19-12 0 0,-10 13 0 0 0,22-24 0 0 0,-13 14 0 0 0,7-5 4 0 0,-13 14 3 0 0,-2 0 142 0 0,5-3-3 0 0,1-2-6 0 0,-3 2-33 0 0,1 0 37 0 0,27-19-73 0 0,-20 15-71 0 0,-1 1 0 0 0,0 0 11 0 0,14-9 218 0 0,21-12 225 0 0,-35 21-444 0 0,3 1-10 0 0,-3 2 16 0 0,-3 0 65 0 0,-5 3-81 0 0,15-4 95 0 0,-14 2-94 0 0,21 0 73 0 0,-10 3-31 0 0,0 0-33 0 0,-1 0 1 0 0,-1 1 42 0 0,0 1 1 0 0,3 2-28 0 0,-11-3-7 0 0,18-1 10 0 0,29 5 89 0 0,-39-4-97 0 0,29 1 32 0 0,11-3 11 0 0,-39 1-64 0 0,0 0 0 0 0,1 0 0 0 0,0 2 11 0 0,-1-1 32 0 0,1 1-22 0 0,-1-2 22 0 0,-1 0-33 0 0,2-2-10 0 0,11 1 64 0 0,-23 1 0 0 0,-1 0 0 0 0,31-2 192 0 0,28 2-74 0 0,-46 0-172 0 0,1-1-10 0 0,0-1 0 0 0,1 1 0 0 0,-1 1 0 0 0,20 0 80 0 0,-8 0 16 0 0,17 0-176 0 0,-30 0 80 0 0,29-4 0 0 0,-23 2 0 0 0,-16 0 0 0 0,27-3 0 0 0,-5 2 0 0 0,12 6 0 0 0,-25-3 0 0 0,-2 1 0 0 0,0 0 0 0 0,2-2 0 0 0,-3 0 0 0 0,1-1 0 0 0,1 0 0 0 0,-2 0 11 0 0,-9 1 400 0 0,-4 1-337 0 0,-127 20 230 0 0,-224 67-93 0 0,332-82-178 0 0,6 0-30 0 0,0-2-1 0 0,0 0 1 0 0,0-1-1 0 0,0-1 1 0 0,-1 0-1 0 0,1-1 1 0 0,-29-3-1 0 0,31 1-2 0 0,1-1 0 0 0,-1-3-10 0 0,4-1-32 0 0,8 7 37 0 0,0-1 1 0 0,0 1-1 0 0,0 0 1 0 0,0-1 0 0 0,0 0-1 0 0,1 1 1 0 0,-1-1-1 0 0,0 1 1 0 0,0-1 0 0 0,0 0-1 0 0,1 0 1 0 0,-1 1-1 0 0,0-1 1 0 0,1 0 0 0 0,-1 0-1 0 0,1 0 1 0 0,-1 0-1 0 0,0-1 1 0 0,-5-14-158 0 0,4 13 103 0 0,0-6 38 0 0,1 4-22 0 0,0-6 32 0 0,1 1 1 0 0,0 7-33 0 0,4-6 32 0 0,3-3 7 0 0,-4 9 12 0 0,12-10-76 0 0,-6 4 68 0 0,-8 8 0 0 0,0 0 0 0 0,1 0 0 0 0,-1-1 0 0 0,0 1 0 0 0,0 0 0 0 0,1 0 0 0 0,-1 0 0 0 0,1 1 0 0 0,-1-1 0 0 0,1 0 0 0 0,-1 0 0 0 0,3 0 0 0 0,1 0 0 0 0,7-5 0 0 0,2 2-10 0 0,2 1-7 0 0,0 0 1 0 0,17-1-1 0 0,-24 4 13 0 0,21-4 4 0 0,3 1 0 0 0,-23 1 0 0 0,-7 1 0 0 0,0 0 0 0 0,1 1 0 0 0,-1-1 0 0 0,1 1 0 0 0,-1 0 0 0 0,1 0 0 0 0,-1 0 0 0 0,7 1 0 0 0,17 2 0 0 0,-22-1 0 0 0,21 4 0 0 0,-21-3 0 0 0,14 4 0 0 0,-13-3 1 0 0,11 9-12 0 0,-12-10-32 0 0,8 3 32 0 0,2 1 11 0 0,1 0 0 0 0,4 4 0 0 0,-19-11 0 0 0,37 13 0 0 0,-15-5 0 0 0,-20-7 0 0 0,30 14 0 0 0,-18-10 0 0 0,4 3 0 0 0,-17-8 0 0 0,39 11 0 0 0,-26-6 0 0 0,1-1 0 0 0,0-1 0 0 0,-1 1 0 0 0,1-1 0 0 0,-2-1 0 0 0,0 0 0 0 0,0-2 0 0 0,0 2 0 0 0,0 1 0 0 0,0-1 0 0 0,0 0 0 0 0,-1 0 0 0 0,1 0 0 0 0,0-2 0 0 0,0 0 0 0 0,1 0 11 0 0,-1 0 32 0 0,1 0-33 0 0,-1 0-10 0 0,1 2 0 0 0,-1 1 0 0 0,1-1 0 0 0,-3-2 11 0 0,-7 0 32 0 0,7 1-33 0 0,3 2-10 0 0,1 0 0 0 0,-1-1 0 0 0,1-1 0 0 0,0 0 0 0 0,0 3 0 0 0,0-1 0 0 0,0 1 0 0 0,2-2 0 0 0,-2 0 0 0 0,5 1-1 0 0,-20-3-2 0 0,36-2 61 0 0,-6 3-48 0 0,-16 0-10 0 0,0 1 0 0 0,0 0 0 0 0,1-2 0 0 0,7-1 0 0 0,-23 1 0 0 0,37 3 0 0 0,-22-1 0 0 0,-1 0 0 0 0,1 1 0 0 0,-1 2 0 0 0,0 1 0 0 0,0-1 0 0 0,-1 1 0 0 0,1 1 0 0 0,-1-3 0 0 0,0-1 0 0 0,1 1 0 0 0,-1-1 0 0 0,0-1 0 0 0,0-3 0 0 0,2 0 0 0 0,-2 0 11 0 0,-8 1 32 0 0,7-2-33 0 0,1 0-10 0 0,1 0 0 0 0,1 1 0 0 0,-1 1 0 0 0,1-1 0 0 0,1 0 0 0 0,1-1 0 0 0,-1-1 0 0 0,0 1 0 0 0,-1 1 0 0 0,1 1 0 0 0,0-1 0 0 0,0-1 0 0 0,0 0 0 0 0,0 2 0 0 0,-1-2 0 0 0,-1 2 0 0 0,1 0 0 0 0,-1 0 0 0 0,47-9 0 0 0,-45 7 0 0 0,13-2 0 0 0,0 3 0 0 0,-12 1 0 0 0,28 0 0 0 0,-16 0 0 0 0,2-4 0 0 0,-12 1 0 0 0,-9 2 0 0 0,14-1 0 0 0,0 1 12 0 0,-17 1 18 0 0,31 0-8 0 0,-25 0-22 0 0,1 0 0 0 0,0 0 0 0 0,-1 2 0 0 0,0 1 0 0 0,0-1 0 0 0,1 2 0 0 0,1-1 0 0 0,-1 1 0 0 0,0-2 0 0 0,0 0 0 0 0,0-1 0 0 0,1-2 0 0 0,1 3 0 0 0,-1 0 0 0 0,0 1 0 0 0,0 1 0 0 0,0 3 0 0 0,0 0 0 0 0,-1 1 0 0 0,-12-7 11 0 0,-1-1 0 0 0,1 1 0 0 0,0 0-1 0 0,-1 0 1 0 0,1 0 0 0 0,-1 0 0 0 0,1 1-1 0 0,-1-1 1 0 0,1 0 0 0 0,1 3 0 0 0,2 4-1036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8.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286 160 5551 0 0,'0'0'506'0'0,"-2"-1"-414"0"0,-10-7-82 0 0,6-5 44 0 0,3 6 40 0 0,1 0 104 0 0,-1 0 1 0 0,0 0 0 0 0,0 0 0 0 0,-1 1-1 0 0,0-1 1 0 0,0 1 0 0 0,-6-7 0 0 0,5 8-257 0 0,1 0 1 0 0,-1 1 0 0 0,0-1 0 0 0,0 1-1 0 0,-1 0 1 0 0,1 0 0 0 0,-1 1-1 0 0,0 0 1 0 0,0 0 0 0 0,0 0 0 0 0,-9-2-1 0 0,-3-1-305 0 0,-1 2-1 0 0,-32-5 0 0 0,2 7-712 0 0,31 0 585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08.7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1609 397 4375 0 0,'-152'-31'762'0'0,"44"7"626"0"0,-26-10 174 0 0,89 22-1070 0 0,30 8-300 0 0,0 0-1 0 0,-16-2 1 0 0,1 2-68 0 0,12 0-87 0 0,-25 0-1 0 0,28 4-48 0 0,1 3-36 0 0,3-3 48 0 0,20 11 71 0 0,-4-7-52 0 0,1-1-1 0 0,-1 1 1 0 0,1-1-1 0 0,-1 0 1 0 0,1-1-1 0 0,0 1 1 0 0,0-1-1 0 0,0 0 1 0 0,1-1-1 0 0,-1 1 1 0 0,0-1-1 0 0,8 0 1 0 0,10 0-48 0 0,48-4 0 0 0,-26-1-123 0 0,229-1 174 0 0,-262 5-6 0 0,-10 0 383 0 0,-13-7-110 0 0,5 3-223 0 0,-1 1 0 0 0,0-1 0 0 0,0 2 1 0 0,0-1-1 0 0,0 1 0 0 0,0-1 0 0 0,-8 0 0 0 0,-50-8 291 0 0,36 8-251 0 0,-277-37 310 0 0,78 23-353 0 0,205 16-62 0 0,-6 0-71 0 0,29 4-1 0 0,7 6-14 0 0,-4-6 79 0 0,1-1 0 0 0,-1 1 0 0 0,1-1 0 0 0,-1 0 1 0 0,1 0-1 0 0,0-1 0 0 0,0 0 0 0 0,4 1 0 0 0,44 6-10 0 0,-46-8 15 0 0,23 2-65 0 0,1-2 0 0 0,33-4 0 0 0,-33 1 24 0 0,15 0-24 0 0,25-1-221 0 0,83-18 0 0 0,-142 21 302 0 0,-9 0 381 0 0,-3 0-371 0 0,0 1-1 0 0,-1-1 1 0 0,1 0 0 0 0,0 0-1 0 0,0 0 1 0 0,-1 0-1 0 0,1 1 1 0 0,-1-1 0 0 0,1 0-1 0 0,-1 0 1 0 0,1 1 0 0 0,-1-1-1 0 0,1 0 1 0 0,-1 1 0 0 0,1-1-1 0 0,-1 1 1 0 0,0-1-1 0 0,1 1 1 0 0,-1-1 0 0 0,0 1-1 0 0,-1-1 1 0 0,-20-9 43 0 0,16 8 7 0 0,-10-3-8 0 0,0 1 1 0 0,0 0-1 0 0,-1 1 0 0 0,-21 0 0 0 0,-5-2 45 0 0,-142-13-54 0 0,38 5-36 0 0,108 12-36 0 0,74 13-126 0 0,2-5-81 0 0,0-3 1 0 0,0 0 0 0 0,68-4 0 0 0,-58 0-57 0 0,-38 1 105 0 0,17-4-166 0 0,-12 0 251 0 0,-10 1 31 0 0,4-1 56 0 0,-7 2 56 0 0,-2-1 19 0 0,0 1-65 0 0,0-1 1 0 0,0 1 0 0 0,-1-1-1 0 0,1 1 1 0 0,0-1 0 0 0,-1 1-1 0 0,1 0 1 0 0,-1-1 0 0 0,0 1-1 0 0,1 0 1 0 0,-1 0 0 0 0,0 0 0 0 0,0 1-1 0 0,-3-2 1 0 0,0 0 3 0 0,-10-3 38 0 0,0 1-1 0 0,-1 1 1 0 0,1 0-1 0 0,0 1 1 0 0,-1 1-1 0 0,-18 1 0 0 0,10-1 33 0 0,-347-37 119 0 0,219 24-150 0 0,140 13-54 0 0,-21-1-28 0 0,-47 5-1 0 0,43 1 30 0 0,29-2-469 0 0,21-4 303 0 0,29-2 51 0 0,-21 1 101 0 0,-17 4 12 0 0,17 2-49 0 0,149 25 94 0 0,50-5 399 0 0,-107-10-442 0 0,76 5 0 0 0,-50-3 0 0 0,-50-5 0 0 0,82 12 0 0 0,7 2 0 0 0,-52-3 0 0 0,-113-20 22 0 0,-1 1 0 0 0,24 7 0 0 0,-15-4-24 0 0,-8-2 2 0 0,-4 0 0 0 0,1-1 0 0 0,14 1 0 0 0,32 6 155 0 0,-32-5-46 0 0,126 30 403 0 0,-108-27-489 0 0,-30-6-9 0 0,-1 1 0 0 0,21 6-1 0 0,33 3 51 0 0,-44-7-64 0 0,35 0 0 0 0,-55-4 0 0 0,45 0 0 0 0,2 2 0 0 0,-33-2 0 0 0,-1-1 0 0 0,-1 0-16 0 0,-11 1-69 0 0,-46-9-462 0 0,-112-14 689 0 0,59 7 108 0 0,-219-42-1162 0 0,301 53 1009 0 0,15 5-93 0 0,0 0 0 0 0,0 0-1 0 0,0 0 1 0 0,0 0 0 0 0,-1 0 0 0 0,1 0 0 0 0,0-1 0 0 0,0 1 0 0 0,0 0 0 0 0,0 0 0 0 0,0 0-1 0 0,0 0 1 0 0,0 0 0 0 0,0 0 0 0 0,0 0 0 0 0,0 0 0 0 0,0 0 0 0 0,0 0 0 0 0,0 0-1 0 0,0 0 1 0 0,0-1 0 0 0,0 1 0 0 0,0 0 0 0 0,0 0 0 0 0,0 0 0 0 0,0 0 0 0 0,0 0 0 0 0,0 0-1 0 0,0 0 1 0 0,0 0 0 0 0,0 0 0 0 0,0-1 0 0 0,0 1 0 0 0,0 0 0 0 0,0 0 0 0 0,0 0-1 0 0,0 0 1 0 0,0 0 0 0 0,0 0 0 0 0,0 0 0 0 0,0 0 0 0 0,0 0 0 0 0,0 0 0 0 0,0 0 0 0 0,0-1-1 0 0,0 1 1 0 0,0 0 0 0 0,0 0 0 0 0,0 0 0 0 0,0 0 0 0 0,1 0 0 0 0,-1 0 0 0 0,0 0-1 0 0,0 0 1 0 0,0 0 0 0 0,0 0 0 0 0,0 0 0 0 0,0 0 0 0 0,20-5 489 0 0,-14 4-410 0 0,18-5-116 0 0,1 1-1 0 0,0 2 1 0 0,47-2 0 0 0,-27 3 8 0 0,86-7 25 0 0,154-31 0 0 0,-254 34 0 0 0,-23 4-6 0 0,-8-1-9 0 0,-15-2-30 0 0,-27-1-6 0 0,-266 9 6 0 0,99 3-674 0 0,169-4 614 0 0,30-2 51 0 0,8 0-10 0 0,5 0-256 0 0,227-10-455 0 0,-71 1 238 0 0,-128 7 504 0 0,33-1 708 0 0,-120-4-346 0 0,-133 13-170 0 0,-8 0 122 0 0,137-4-228 0 0,50-2-42 0 0,5 0 32 0 0,-3-1-22 0 0,6 1 32 0 0,24-6-2 0 0,-2 1-38 0 0,13 0-13 0 0,9 1 0 0 0,121 1 256 0 0,-65 0 32 0 0,-71 2-319 0 0,-5 0-109 0 0,22 1 95 0 0,-22 0 45 0 0,0-3 0 0 0,-11 2 27 0 0,38 2 162 0 0,-3 6-265 0 0,-15-1-26 0 0,-3 0-109 0 0,-8-2 2 0 0,24 4-1 0 0,-29-6 210 0 0,-3 0 11 0 0,-54 1 42 0 0,14-4-53 0 0,0-2 0 0 0,-40-7 0 0 0,-3 1-2 0 0,-4-1 15 0 0,71 9-11 0 0,1 1-1 0 0,-1-1 1 0 0,1 0 0 0 0,-1 0 0 0 0,-5-3-1 0 0,-1 1 914 0 0,38 0-846 0 0,17-5-63 0 0,-34 7 20 0 0,31-1 1 0 0,-8 0-27 0 0,-11 0 0 0 0,-22 2 0 0 0,37 5 0 0 0,-7-1 0 0 0,3 3-72 0 0,-3-1 73 0 0,-1-2-12 0 0,3 1-43 0 0,-3 0 54 0 0,1-1 0 0 0,-15-2 0 0 0,1 2 0 0 0,-1-1 0 0 0,-1 1 12 0 0,-1-1 36 0 0,1 0-36 0 0,-1 1-12 0 0,0 2 0 0 0,-2 3 0 0 0,-1 0 0 0 0,0 0 0 0 0,1-1 0 0 0,22 9 1 0 0,-28-15 14 0 0,-4-1 156 0 0,4 0-77 0 0,-4 0-75 0 0,-1-1 0 0 0,1 1 1 0 0,-1 0-1 0 0,1 0 0 0 0,-1 0 1 0 0,1-1-1 0 0,0 1 0 0 0,-1-1 0 0 0,1 1 1 0 0,0-1-1 0 0,1 0 0 0 0,5 2 44 0 0,-8-2-61 0 0,21 11 61 0 0,-7-4-63 0 0,-1 1 11 0 0,1-3 32 0 0,-2-1-22 0 0,-4-1 33 0 0,16-1-44 0 0,21-1 43 0 0,2 1-53 0 0,-17-2 0 0 0,32 4 64 0 0,-57-4-64 0 0,20-1 0 0 0,-10 3 0 0 0,1-2 0 0 0,-1 2 0 0 0,1-2 0 0 0,-1 0 0 0 0,1-2 0 0 0,9 0 0 0 0,-4 2 0 0 0,10-3 0 0 0,-15 2 0 0 0,48-4 0 0 0,-32 1 0 0 0,-3-1 0 0 0,17-2 64 0 0,-17 5-64 0 0,-1 1 0 0 0,38-4 0 0 0,9 2 0 0 0,-43 2 0 0 0,65-9 0 0 0,-82 7 0 0 0,0 2 0 0 0,1-1 0 0 0,0 1 11 0 0,-4-1 17 0 0,-109 18-155 0 0,-16 0-7 0 0,-87 10-190 0 0,107-20 199 0 0,-45 4-70 0 0,130-9 38 0 0,1 0 1 0 0,-1 0 0 0 0,0-1 0 0 0,-14 0-1 0 0,20-1 87 0 0,5 1 15 0 0,87-14 38 0 0,25-3 103 0 0,-55 10 113 0 0,-30 3-60 0 0,38-1-1 0 0,8 4-126 0 0,119 3-12 0 0,-150-1-46 0 0,61-9 0 0 0,-26 1 50 0 0,-26 4-4 0 0,52-12 0 0 0,-60 9 23 0 0,81-1 0 0 0,-9 2 147 0 0,5-2-26 0 0,-90 5-20 0 0,27-1 30 0 0,98-16 0 0 0,-135 15-49 0 0,0 1-1 0 0,35 0 1 0 0,49-4-171 0 0,-95 6 78 0 0,-10 1 112 0 0,-63 2-642 0 0,-70 13-1 0 0,17-1 447 0 0,55-8-13 0 0,-78 4 118 0 0,-31-3 50 0 0,-92 0-247 0 0,-207 20-770 0 0,417-22 861 0 0,-69-2 0 0 0,96-3-61 0 0,0 0-4 0 0,1 2 65 0 0,17-2-46 0 0,-32 0 17 0 0,24 0 102 0 0,1-1 0 0 0,-1 1 0 0 0,4-2-10 0 0,9 2 9 0 0,0 0 0 0 0,0 0 1 0 0,0 0-1 0 0,0 0 0 0 0,0 0 1 0 0,0 0-1 0 0,0 0 0 0 0,0 0 1 0 0,0 0-1 0 0,0 0 0 0 0,0 0 0 0 0,0-1 1 0 0,0 1-1 0 0,0 0 0 0 0,0 0 1 0 0,0 0-1 0 0,0 0 0 0 0,0 0 1 0 0,0 0-1 0 0,0 0 0 0 0,1 0 1 0 0,-1 0-1 0 0,0 0 0 0 0,0 0 0 0 0,0 0 1 0 0,0 0-1 0 0,0 0 0 0 0,0 0 1 0 0,0 0-1 0 0,0 0 0 0 0,0 0 1 0 0,0 0-1 0 0,0 0 0 0 0,-1 0 1 0 0,1-1-1 0 0,0 1 0 0 0,0 0 1 0 0,0 0-1 0 0,0 0 0 0 0,0 0 0 0 0,0 0 1 0 0,0 0-1 0 0,0 0 0 0 0,0 0 1 0 0,0 0-1 0 0,0 0 0 0 0,0 0 1 0 0,0 0-1 0 0,0 0 0 0 0,0 0 1 0 0,0 0-1 0 0,0 0 0 0 0,0 0 1 0 0,0 0-1 0 0,0 0 0 0 0,0 0 0 0 0,0 0 1 0 0,0 0-1 0 0,0 0 0 0 0,0 0 1 0 0,0 0-1 0 0,5-6 61 0 0,2 1-1 0 0,-1 0 1 0 0,0 0-1 0 0,1 1 0 0 0,0 0 1 0 0,0 0-1 0 0,1 0 1 0 0,-1 1-1 0 0,1 0 1 0 0,12-2-1 0 0,16-8 312 0 0,44-14-23 0 0,-59 20-212 0 0,7 0 4 0 0,0 0-1 0 0,0 2 1 0 0,31-1-1 0 0,-20 2-205 0 0,-15 1 40 0 0,-22 3 8 0 0,24-1 2 0 0,-15-1 16 0 0,27 0 0 0 0,90 1 0 0 0,-98 1 0 0 0,17 0 0 0 0,-37-1 15 0 0,26 3 34 0 0,9 4-49 0 0,-18-2 17 0 0,-15-1-5 0 0,1-1-1 0 0,-1-1 1 0 0,23 0 0 0 0,64-1-12 0 0,-1 0-64 0 0,-67 0 64 0 0,32 0 72 0 0,-1 0-72 0 0,-29-2 0 0 0,-23 2 0 0 0,25-2 0 0 0,-3 0 0 0 0,0-1 0 0 0,14-1 0 0 0,-12 0 70 0 0,4 2 50 0 0,31-3 42 0 0,8-2-100 0 0,-38 5-6 0 0,52 0 157 0 0,-56 1-162 0 0,-5-3 5 0 0,18 2-46 0 0,-26-1-10 0 0,20 2 0 0 0,-28 1 0 0 0,47-5 0 0 0,-45 3 0 0 0,30-5 0 0 0,-15 3 0 0 0,-16 2 0 0 0,1 0 0 0 0,0 1 0 0 0,7-1 0 0 0,-22 2 0 0 0,36-8 0 0 0,-22 5 0 0 0,-1 1 0 0 0,-3 1-14 0 0,-35 0-6 0 0,-38 4-135 0 0,-90 16 0 0 0,-122 35 116 0 0,204-39 25 0 0,-40 10-15 0 0,-111 21-17 0 0,-151 4 101 0 0,182-27-50 0 0,-80 18-104 0 0,-93 11-687 0 0,50-8-351 0 0,94-11 558 0 0,-77-7 44 0 0,21-4 419 0 0,159-8 141 0 0,-1-5 0 0 0,-128-6 0 0 0,164-7 219 0 0,79 4 29 0 0,5 0-203 0 0,481-14-424 0 0,-203 15 502 0 0,-16 1 326 0 0,306-16 52 0 0,-132-4-526 0 0,-108 13 35 0 0,-211 6-16 0 0,-4-1 1334 0 0,-305 5-701 0 0,84-2-625 0 0,-146 23 0 0 0,50-2-28 0 0,-468 40 1 0 0,344-31 0 0 0,63-4-4 0 0,-58 5-212 0 0,147-18-213 0 0,-364 24-2224 0 0,351-37 2153 0 0,119-3 430 0 0,65 0-8 0 0,17-4-100 0 0,27-5-40 0 0,45-3-1 0 0,-3 2 16 0 0,439-65-173 0 0,-339 57 400 0 0,568-47 1427 0 0,-603 50-1333 0 0,27-1-103 0 0,-162 16-27 0 0,-11 0 218 0 0,-6-1-162 0 0,0 1 0 0 0,1-1 1 0 0,-1 0-1 0 0,0 0 1 0 0,1 0-1 0 0,-1 0 0 0 0,0 0 1 0 0,-2-2-1 0 0,-10-5 93 0 0,-4 4-13 0 0,0 1 0 0 0,0 0 0 0 0,0 1 1 0 0,0 1-1 0 0,-31 2 0 0 0,-20-1-89 0 0,-94-10 29 0 0,-290-14-62 0 0,352 19-10 0 0,-151-26-1 0 0,195 17-148 0 0,52 12 124 0 0,-1-1 1 0 0,1 1 0 0 0,0-1 0 0 0,0 0 0 0 0,0-1 0 0 0,-7-4-1 0 0,12 7-31 0 0,4-1-464 0 0,13-3 425 0 0,0 0 0 0 0,0 1 0 0 0,1 1 0 0 0,25-3 0 0 0,73 2 47 0 0,-78 4 103 0 0,291-1 725 0 0,-325 1-850 0 0,-6 1-92 0 0,-489 17 500 0 0,387-17 381 0 0,-188 28 0 0 0,229-20-711 0 0,26-4 0 0 0,-43 11 0 0 0,66-12-29 0 0,12-3-120 0 0,13 4-361 0 0,-4-2 425 0 0,1 0-33 0 0,0-2 0 0 0,1 1 0 0 0,-1-1 0 0 0,1 0 0 0 0,-1 0 0 0 0,10-1 0 0 0,48-5-385 0 0,-38 2 485 0 0,61-7 14 0 0,26-3 235 0 0,-14 8 132 0 0,171-14 671 0 0,-48-9-147 0 0,48-4-379 0 0,-244 29-491 0 0,265-27-47 0 0,-52 3-72 0 0,-192 18 54 0 0,9-4 8 0 0,-48 11-89 0 0,0 0-1 0 0,1-1 1 0 0,-1-1-1 0 0,-1 1 1 0 0,1-1-1 0 0,14-10 1 0 0,-22 13 21 0 0,4-2-84 0 0,0 0 0 0 0,0-1 0 0 0,0 0 1 0 0,6-7-1 0 0,-5 3 192 0 0,-2-1 53 0 0,-3 8 11 0 0,-2-1-10 0 0,-5-6-44 0 0,4 7-13 0 0,1-1 0 0 0,-1 0 0 0 0,1 1 0 0 0,-1-1 0 0 0,1 1 0 0 0,-1 0 0 0 0,0-1 0 0 0,0 1 0 0 0,0 0 0 0 0,0 0 0 0 0,0 0 0 0 0,0 0 0 0 0,0 0 0 0 0,0 1 0 0 0,0-1 0 0 0,0 1 0 0 0,0-1 0 0 0,-3 1 0 0 0,-2-1-4 0 0,-23-3-76 0 0,0 1 0 0 0,-1 1 0 0 0,1 2 0 0 0,-35 4-1 0 0,10-1 20 0 0,-70 9 64 0 0,84-8 45 0 0,4 2-15 0 0,49-4-12 0 0,1-1 0 0 0,16 1-1 0 0,41-5-25 0 0,177 2-48 0 0,-247 1 56 0 0,1 0 0 0 0,-1 0 0 0 0,0 0 0 0 0,1 0 0 0 0,-1 0 0 0 0,1 0 0 0 0,-1 0 0 0 0,0 0 0 0 0,1 0 0 0 0,-1 0 0 0 0,0 0 0 0 0,1 0 0 0 0,-1 0 0 0 0,0 1 0 0 0,1-1 0 0 0,-1 0 0 0 0,0 0 0 0 0,1 0 0 0 0,-1 1 0 0 0,0-1 0 0 0,0 0 0 0 0,1 0 0 0 0,-1 0 0 0 0,1 1 0 0 0,-6 4 0 0 0,-11 4 0 0 0,-12 0 33 0 0,0-1 0 0 0,-38 5-1 0 0,-9 3 64 0 0,-226 67 602 0 0,204-54-688 0 0,-177 76 0 0 0,53-20-98 0 0,66-29-21 0 0,111-37 68 0 0,-59 33-1 0 0,94-47-38 0 0,1 1 0 0 0,-10 9-1 0 0,10-8-23 0 0,6-6-31 0 0,2 2 9 0 0,2 9 39 0 0,-1-10 96 0 0,0-1 0 0 0,0 1 0 0 0,0-1 1 0 0,1 1-1 0 0,-1-1 0 0 0,0 1 0 0 0,1-1 0 0 0,-1 0 0 0 0,1 1 0 0 0,-1-1 1 0 0,1 0-1 0 0,0 0 0 0 0,-1 0 0 0 0,1-1 0 0 0,0 1 0 0 0,0 0 0 0 0,0-1 0 0 0,0 1 1 0 0,3 0-1 0 0,12 3 107 0 0,1-1 0 0 0,-1-1 0 0 0,34 0-1 0 0,55-7 328 0 0,-75 3-327 0 0,259-34 277 0 0,-120 12-282 0 0,-102 15-109 0 0,667-63 60 0 0,-552 61-42 0 0,261-6 95 0 0,-280 16-34 0 0,359 8 186 0 0,-384 1-83 0 0,240 47 0 0 0,-370-53-171 0 0,0 0 1 0 0,0 1-1 0 0,12 5 0 0 0,-21-8-13 0 0,1 0 0 0 0,-1 0 0 0 0,1 0 0 0 0,-1 1 0 0 0,1-1 0 0 0,-1 0 0 0 0,1 0 0 0 0,-1 1 0 0 0,1-1 0 0 0,-1 0 0 0 0,0 1 0 0 0,1-1 0 0 0,-1 0 0 0 0,1 1 0 0 0,-1-1 0 0 0,0 1 0 0 0,1-1 0 0 0,-1 1 0 0 0,0-1 0 0 0,0 1 0 0 0,1-1 0 0 0,-1 1 0 0 0,0 1-1 0 0,0-1-1 0 0,-1 0 1 0 0,1 0-1 0 0,-1 0 1 0 0,1 0-1 0 0,-1 0 0 0 0,1-1 1 0 0,-1 1-1 0 0,1 0 1 0 0,-1 0-1 0 0,0 0 1 0 0,0 0-1 0 0,1-1 1 0 0,-1 1-1 0 0,0 0 0 0 0,0-1 1 0 0,-1 2-1 0 0,-20 11-50 0 0,4-5 14 0 0,0-1-1 0 0,-1-1 1 0 0,-23 5 0 0 0,-62 8-93 0 0,55-12 98 0 0,-141 28 20 0 0,-122 19 15 0 0,-26-9 20 0 0,-146 22 45 0 0,5 23-28 0 0,305-50 177 0 0,166-38-113 0 0,15-3-53 0 0,14-4 21 0 0,496-134 217 0 0,-202 70-234 0 0,249-50-115 0 0,4 25 44 0 0,-123 18-111 0 0,-443 75 64 0 0,-38-8-288 0 0,-37 4 78 0 0,-79 5 0 0 0,63 1 88 0 0,-274 5-922 0 0,288-4 1010 0 0,0-2 0 0 0,-98-13 0 0 0,166 12 113 0 0,0 0 1 0 0,1-1-1 0 0,-1 0 0 0 0,1 0 0 0 0,-8-4 0 0 0,12 5 136 0 0,9-11 55 0 0,-1 8-176 0 0,-1-1-1 0 0,1 1 1 0 0,1 0-1 0 0,-1 0 1 0 0,0 1-1 0 0,1 0 1 0 0,0 0-1 0 0,13-3 1 0 0,-3 0 8 0 0,74-24 52 0 0,118-22 0 0 0,-208 52-88 0 0,70-12 234 0 0,133-5 1 0 0,-169 15-161 0 0,175 0 649 0 0,-169 7-405 0 0,-38-4 48 0 0,-5 0-298 0 0,-4 3-56 0 0,0-1 0 0 0,-1 1 1 0 0,1-2-1 0 0,-1 1 0 0 0,1 0 1 0 0,-11 1-1 0 0,-47 7 68 0 0,50-9-78 0 0,-336 29 114 0 0,335-31-108 0 0,4-1-26 0 0,9 1-62 0 0,47-2-630 0 0,49-8 265 0 0,-8 0 331 0 0,237-35 91 0 0,-203 32-19 0 0,-54 8 394 0 0,-63 4-187 0 0,-6 2-112 0 0,-51 10-21 0 0,-38 8 6 0 0,-267 55-125 0 0,56-15 18 0 0,227-41 67 0 0,-213 57 0 0 0,272-70 0 0 0,-1 0 0 0 0,1 0 0 0 0,0 1 0 0 0,-27 14 0 0 0,34-13-10 0 0,8-6-76 0 0,3 0 52 0 0,-1 0-1 0 0,1 0 0 0 0,0-1 0 0 0,-1 1 1 0 0,1 0-1 0 0,0 0 0 0 0,0-1 0 0 0,-1 1 1 0 0,1 0-1 0 0,0-1 0 0 0,0 1 0 0 0,1 0 1 0 0,-1 0-27 0 0,6 2-21 0 0,-1 0-1 0 0,0 0 0 0 0,0-1 0 0 0,1 0 0 0 0,-1 0 0 0 0,1 0 1 0 0,0-1-1 0 0,8 1 0 0 0,58 1-475 0 0,-69-3 525 0 0,260-16-1493 0 0,-46 0 860 0 0,231 9 1460 0 0,-373 10-60 0 0,-90 8-662 0 0,4-6-67 0 0,0-1 0 0 0,0 0 0 0 0,0 0 0 0 0,-18 4 0 0 0,-47 5 30 0 0,48-9-31 0 0,-279 45 90 0 0,-971 153 764 0 0,722-106-811 0 0,262-43-30 0 0,-93 34 55 0 0,297-65-72 0 0,-45 13 0 0 0,125-31 4 0 0,9-3-4 0 0,0-1 0 0 0,-1 0 0 0 0,1 0 0 0 0,0 0 0 0 0,0 0 0 0 0,0 0 0 0 0,0 0 0 0 0,0 0 0 0 0,0 0 0 0 0,0 0 1 0 0,0 0-1 0 0,0 0 0 0 0,0 1 0 0 0,0-1 0 0 0,0 0 0 0 0,0 0 0 0 0,0 0 0 0 0,0 0 0 0 0,0 0 0 0 0,0 0 0 0 0,0 0 0 0 0,0 0 0 0 0,0 0 1 0 0,0 0-1 0 0,0 1 0 0 0,0-1 0 0 0,0 0 0 0 0,0 0 0 0 0,0 0 0 0 0,1 0 0 0 0,-1 0 0 0 0,0 0 0 0 0,0 0 0 0 0,0 0 0 0 0,0 0 1 0 0,0 0-1 0 0,0 0 0 0 0,0 0 0 0 0,0 0 0 0 0,0 0 0 0 0,0 1 0 0 0,0-1 0 0 0,0 0 0 0 0,0 0 0 0 0,1 0 0 0 0,-1 0 0 0 0,0 0 1 0 0,12 3-26 0 0,-11-3 13 0 0,22 3-139 0 0,-1-2 0 0 0,1 0 0 0 0,31-3 0 0 0,74-14-127 0 0,-60 7 327 0 0,377-36 314 0 0,-343 36-280 0 0,442-23 131 0 0,-314 21-172 0 0,287 4 13 0 0,-355 7-46 0 0,-158 0-9 0 0,226 8 213 0 0,-200-5-170 0 0,1 2 1 0 0,-1 0-1 0 0,0 2 1 0 0,0 2-1 0 0,37 15 1 0 0,-64-23 178 0 0,-8 11 5 0 0,3-10-210 0 0,1 0-1 0 0,-1-1 1 0 0,1 1-1 0 0,-1-1 1 0 0,0 0 0 0 0,0 1-1 0 0,0-1 1 0 0,0 0 0 0 0,0 0-1 0 0,0 0 1 0 0,0 0-1 0 0,-3 0 1 0 0,-30 6 106 0 0,24-6-81 0 0,-587 66 238 0 0,-59-29-281 0 0,475-28-10 0 0,-621 38-77 0 0,281-17 52 0 0,-60 33 36 0 0,451-39-16 0 0,128-24-58 0 0,6 1-60 0 0,4 3 101 0 0,0-1 0 0 0,0 0 0 0 0,0 0 0 0 0,0-1 0 0 0,1 0-1 0 0,-1 0 1 0 0,1-1 0 0 0,10 2 0 0 0,72 9-188 0 0,-73-12 194 0 0,264 5 286 0 0,-213-8-206 0 0,228-3 100 0 0,501-4 352 0 0,605 60-505 0 0,-1310-43-4 0 0,-1 4 0 0 0,136 35 0 0 0,-207-40-22 0 0,0 0-1 0 0,20 10 0 0 0,-37-15-69 0 0,-3 0-4 0 0,0 0 90 0 0,0-1 0 0 0,0 0 0 0 0,-1 0-1 0 0,1 0 1 0 0,0 0 0 0 0,-1 1 0 0 0,1-1-1 0 0,-1 0 1 0 0,0 0 0 0 0,1 0-1 0 0,-1 0 1 0 0,0 0 0 0 0,0 0 0 0 0,1 0-1 0 0,-1 0 1 0 0,0-1 0 0 0,0 1 0 0 0,0 0-1 0 0,0 0 1 0 0,0-1 0 0 0,0 1 0 0 0,0 0-1 0 0,-1-1 1 0 0,1 1 0 0 0,0-1 0 0 0,-2 1-1 0 0,-6 2-75 0 0,0-1 0 0 0,-16 3 0 0 0,16-4 36 0 0,-761 93-646 0 0,657-83 647 0 0,-488 42-117 0 0,303-26 85 0 0,-168 19 29 0 0,244-20 40 0 0,-282 41 13 0 0,163 16-1 0 0,282-66-93 0 0,57-17 10 0 0,5 0 13 0 0,1 1 1 0 0,-1-1-1 0 0,1 1 0 0 0,-1 0 0 0 0,5 2 0 0 0,10 2-63 0 0,17-1 86 0 0,1-1-1 0 0,39-3 1 0 0,74-9 284 0 0,-84 4-109 0 0,233-19 533 0 0,188-11 95 0 0,-288 24-691 0 0,439-20 206 0 0,1 19-119 0 0,-473 12-153 0 0,251 6-13 0 0,-306 1 10 0 0,188 36-1 0 0,-285-40 7 0 0,-8-3-4 0 0,0 1 1 0 0,0 0 0 0 0,-1 1-1 0 0,1-1 1 0 0,-1 1 0 0 0,1 0-1 0 0,-1 0 1 0 0,7 5 0 0 0,-11-6-8 0 0,-1 0 0 0 0,0-1 0 0 0,0 1 0 0 0,1 0 0 0 0,-1-1 0 0 0,0 1-1 0 0,0-1 1 0 0,0 1 0 0 0,0-1 0 0 0,0 1 0 0 0,0-1 0 0 0,-1 1 0 0 0,-16 4-89 0 0,-1-2 0 0 0,1 0 0 0 0,-1 0 0 0 0,-32-2 0 0 0,5 1-44 0 0,-170 13-390 0 0,-594 24-1208 0 0,715-39 1668 0 0,-305-2-419 0 0,1-18 182 0 0,386 19 312 0 0,-142-17 261 0 0,135 14-200 0 0,1 0 1 0 0,-1-2-1 0 0,1 0 1 0 0,0-1-1 0 0,-29-16 1 0 0,42 20 50 0 0,1 0 1 0 0,0-1 0 0 0,0 0-1 0 0,1 1 1 0 0,-1-2 0 0 0,1 1 0 0 0,-6-7-1 0 0,9 9-58 0 0,-1 0 0 0 0,1 0 0 0 0,0 0 0 0 0,0 0 0 0 0,0 0 1 0 0,0 0-1 0 0,0 0 0 0 0,0 0 0 0 0,1 0 0 0 0,-1-1 0 0 0,1 1 0 0 0,0 0 0 0 0,-1 0 0 0 0,1-1 0 0 0,0 1 0 0 0,0 0 0 0 0,0 0 0 0 0,1-1 0 0 0,-1 1 0 0 0,1 0 0 0 0,-1 0 0 0 0,1-1 0 0 0,1-1 0 0 0,1-2 31 0 0,0 0-1 0 0,1 0 1 0 0,0 1 0 0 0,0-1-1 0 0,0 1 1 0 0,1 0-1 0 0,0 0 1 0 0,0 1-1 0 0,0-1 1 0 0,11-6 0 0 0,6-2 68 0 0,37-16 0 0 0,-36 18-109 0 0,60-29 104 0 0,190-81 211 0 0,96 23-144 0 0,10 32-188 0 0,654-72-30 0 0,-518 60-12 0 0,-512 78-49 0 0,-19-7-116 0 0,-3 2 30 0 0,-1 1 0 0 0,1 2 0 0 0,-1 0 0 0 0,-34 0 0 0 0,25 2 50 0 0,-297-5-380 0 0,-287-14 348 0 0,600 18 126 0 0,-114-12 17 0 0,110 10-3 0 0,0-1 0 0 0,0 0 0 0 0,0-1-1 0 0,1-1 1 0 0,-19-9 0 0 0,32 14-3 0 0,1-1-1 0 0,-1 1 0 0 0,1-1 0 0 0,0 1 0 0 0,-1-1 1 0 0,1 0-1 0 0,0 0 0 0 0,0 0 0 0 0,0 0 0 0 0,0 0 1 0 0,0 0-1 0 0,1-1 0 0 0,-1 1 0 0 0,1-1 0 0 0,-1 1 1 0 0,1-1-1 0 0,-2-5 0 0 0,3 6 0 0 0,0 0 0 0 0,0 0-1 0 0,0-1 1 0 0,0 1 0 0 0,0 0 0 0 0,0 0 0 0 0,1 0 0 0 0,-1 0-1 0 0,1 0 1 0 0,-1 0 0 0 0,1 0 0 0 0,0 0 0 0 0,0 0-1 0 0,0 0 1 0 0,0 0 0 0 0,0 0 0 0 0,0 0 0 0 0,0 1-1 0 0,1-1 1 0 0,-1 0 0 0 0,1 1 0 0 0,-1 0 0 0 0,1-1 0 0 0,2-1-1 0 0,12-8 12 0 0,-1 0-1 0 0,2 2 1 0 0,25-13-1 0 0,57-17 51 0 0,-65 27-62 0 0,111-38 26 0 0,248-51 0 0 0,-341 92-32 0 0,67-3 0 0 0,-113 13 0 0 0,-12 2 0 0 0,-13 4 0 0 0,-547 103 40 0 0,363-88 12 0 0,123-15-50 0 0,77-6-56 0 0,7-2-618 0 0,333-29-489 0 0,-213 20 1799 0 0,0 6-1 0 0,0 5 1 0 0,179 25 0 0 0,-281-24-575 0 0,-1 1 73 0 0,28 7-1 0 0,-44-9-118 0 0,0 1 0 0 0,0-1 1 0 0,0 1-1 0 0,0 1 0 0 0,0-1 0 0 0,0 1 0 0 0,-1 0 0 0 0,1 0 0 0 0,-1 0 0 0 0,6 6 0 0 0,-9-8-13 0 0,1 0-1 0 0,-1 1 1 0 0,0-1 0 0 0,0 0-1 0 0,0 1 1 0 0,0-1-1 0 0,-1 1 1 0 0,1 0-1 0 0,0-1 1 0 0,0 1 0 0 0,-1-1-1 0 0,1 1 1 0 0,-1 0-1 0 0,0 0 1 0 0,1-1-1 0 0,-1 1 1 0 0,0 0 0 0 0,0 0-1 0 0,0-1 1 0 0,-1 4-1 0 0,1-3-2 0 0,-1 1 0 0 0,0 0 0 0 0,0 0 0 0 0,-1-1 0 0 0,1 1 0 0 0,-1-1 0 0 0,1 1 0 0 0,-1-1 0 0 0,0 1 0 0 0,0-1 0 0 0,-2 3 0 0 0,-6 4-2 0 0,-1-1-1 0 0,0 0 1 0 0,0 0-1 0 0,-14 6 1 0 0,25-13 1 0 0,-40 18 0 0 0,0-1 0 0 0,-64 18 0 0 0,63-22 0 0 0,-287 109 0 0 0,165-53 1 0 0,-84 37 160 0 0,236-103-195 0 0,0 2 1 0 0,1-1 0 0 0,0 1 0 0 0,0 0 0 0 0,0 1 0 0 0,1 0-1 0 0,-11 12 1 0 0,19-19 28 0 0,1 1 0 0 0,0-1 0 0 0,-1 1 0 0 0,1-1-1 0 0,0 1 1 0 0,0 0 0 0 0,0-1 0 0 0,-1 1 0 0 0,1-1 0 0 0,0 1 0 0 0,0 0-1 0 0,0-1 1 0 0,0 1 0 0 0,0 0 0 0 0,0-1 0 0 0,0 1 0 0 0,0 0-1 0 0,0-1 1 0 0,0 1 0 0 0,0-1 0 0 0,1 1 0 0 0,-1 0 0 0 0,0-1-1 0 0,0 1 1 0 0,1 0 0 0 0,8 12-85 0 0,-6-11 41 0 0,1 0 0 0 0,-1 1 0 0 0,0-1 0 0 0,1-1 0 0 0,-1 1 0 0 0,1 0 0 0 0,-1-1 0 0 0,1 0 0 0 0,0 0 0 0 0,0 0 0 0 0,5 1 0 0 0,7 0-173 0 0,23-1 1 0 0,-29-1 163 0 0,93-2 2 0 0,129-21 0 0 0,-75 5 148 0 0,-97 12 1 0 0,134-9 319 0 0,-140 13-205 0 0,85 8 1 0 0,-136-5-155 0 0,-16 8 65 0 0,-2-3-116 0 0,0 0 0 0 0,0-1 0 0 0,0 0 0 0 0,-29 4 0 0 0,1 0-2 0 0,-92 23 0 0 0,-124 34 0 0 0,-128 38 83 0 0,308-84-6 0 0,63-16-58 0 0,-1 1 0 0 0,1 1-1 0 0,0 0 1 0 0,0 1 0 0 0,-18 12-1 0 0,33-19-21 0 0,0 1 0 0 0,1-1 0 0 0,-1 0 0 0 0,0 1 0 0 0,1-1 0 0 0,-1 1 0 0 0,0-1 0 0 0,1 1 0 0 0,-1 0 0 0 0,1-1 0 0 0,-1 1 0 0 0,1 0 0 0 0,-1 0 0 0 0,1 0-13 0 0,0 0-1 0 0,0 0 1 0 0,0-1 0 0 0,0 1 0 0 0,0 0 0 0 0,0 0 0 0 0,0-1 0 0 0,1 1 0 0 0,-1 0 0 0 0,0 0 0 0 0,0-1 0 0 0,1 1-1 0 0,-1 0 1 0 0,1-1 0 0 0,-1 1 0 0 0,0 0 0 0 0,1-1 0 0 0,-1 1 0 0 0,1-1 0 0 0,0 1 0 0 0,-1-1 0 0 0,1 1-1 0 0,-1-1 1 0 0,1 1 0 0 0,0-1 0 0 0,-1 0 0 0 0,1 1 0 0 0,1-1 0 0 0,23 10-467 0 0,-7-6 286 0 0,1-1-1 0 0,0-1 0 0 0,-1 0 0 0 0,20-2 0 0 0,77-7-345 0 0,-112 7 526 0 0,158-20-163 0 0,19-1 307 0 0,93 20 944 0 0,-177 3-585 0 0,6 7-15 0 0,-84-6-381 0 0,-17-3-88 0 0,-1 0 0 0 0,0 0 0 0 0,1 0 0 0 0,-1 0-1 0 0,0 0 1 0 0,1 0 0 0 0,-1 0 0 0 0,0 0 0 0 0,1 1 0 0 0,-1-1-1 0 0,0 0 1 0 0,1 0 0 0 0,-1 0 0 0 0,0 0 0 0 0,0 1-1 0 0,1-1 1 0 0,-1 0 0 0 0,0 0 0 0 0,0 1 0 0 0,1-1 0 0 0,-1 0-1 0 0,0 0 1 0 0,0 1 0 0 0,0-1 0 0 0,1 0 0 0 0,-1 1-1 0 0,0-1 1 0 0,0 0 0 0 0,0 0 0 0 0,0 1 0 0 0,0-1 0 0 0,0 1-1 0 0,0 0-4 0 0,-1 0-1 0 0,0 0 1 0 0,0 0-1 0 0,-1 0 1 0 0,1 0-1 0 0,0 0 1 0 0,0-1-1 0 0,0 1 1 0 0,0 0-1 0 0,-1-1 0 0 0,1 1 1 0 0,0-1-1 0 0,-3 1 1 0 0,-23 7-81 0 0,27-8 83 0 0,-353 71-262 0 0,209-45 215 0 0,-173 23 35 0 0,46-9 13 0 0,5 19 2 0 0,233-50 20 0 0,0 1-1 0 0,-37 19 0 0 0,58-23-31 0 0,10-4-44 0 0,5 0-10 0 0,7 3 1 0 0,1 0 0 0 0,0 0-1 0 0,0-1 1 0 0,0-1 0 0 0,0 0 0 0 0,1 0-1 0 0,-1-1 1 0 0,17 1 0 0 0,100-1-236 0 0,175-22 190 0 0,-59 3 110 0 0,141 7 221 0 0,-3 31 871 0 0,-207 8-602 0 0,-141-16-462 0 0,-34-13-28 0 0,0 0 1 0 0,0 1-1 0 0,0-1 1 0 0,0 0-1 0 0,0 0 1 0 0,0 0-1 0 0,0 1 1 0 0,1-1-1 0 0,-1 0 1 0 0,0 0-1 0 0,0 0 1 0 0,0 1-1 0 0,0-1 1 0 0,0 0-1 0 0,0 0 1 0 0,0 1-1 0 0,0-1 1 0 0,0 0-1 0 0,0 0 0 0 0,0 1 1 0 0,-1-1-1 0 0,1 0 1 0 0,0 0-1 0 0,0 0 1 0 0,0 1-1 0 0,0-1 1 0 0,0 0-1 0 0,0 0 1 0 0,0 0-1 0 0,0 1 1 0 0,-1-1-1 0 0,1 0 1 0 0,0 0-1 0 0,0 0 1 0 0,-1 1-1 0 0,-4 5-22 0 0,0-2-5 0 0,1 0-1 0 0,-1-1 1 0 0,0 1 0 0 0,-1-1 0 0 0,1-1-1 0 0,0 1 1 0 0,-1-1 0 0 0,-9 3 0 0 0,-53 12-88 0 0,47-13 87 0 0,-381 65-172 0 0,247-45 194 0 0,-822 101-49 0 0,800-108 54 0 0,-223 28 0 0 0,358-39 0 0 0,-404 46 0 0 0,435-51-63 0 0,30 3-809 0 0,-11-3 918 0 0,39 3-239 0 0,77-3 0 0 0,50-13-283 0 0,-22 1 283 0 0,172 0 193 0 0,-118 5 0 0 0,152 10 529 0 0,-3 18 84 0 0,-167-3-225 0 0,-143-12-285 0 0,0 2 1 0 0,47 16-1 0 0,-82-22-87 0 0,0 1 0 0 0,0 1 0 0 0,12 6 0 0 0,-21-10-16 0 0,0 0 0 0 0,0-1 0 0 0,0 1 0 0 0,0-1 0 0 0,0 1 0 0 0,0 0 0 0 0,-1 0 0 0 0,1-1 0 0 0,0 1 0 0 0,-1 0 0 0 0,1 0 0 0 0,0 0 0 0 0,0 1 0 0 0,-1-1-8 0 0,0 0-1 0 0,0 1 1 0 0,0-1 0 0 0,0 0-1 0 0,0 0 1 0 0,0 0-1 0 0,0 0 1 0 0,0 0 0 0 0,0 0-1 0 0,-1 0 1 0 0,1 0-1 0 0,0 0 1 0 0,-1 1-1 0 0,1-1 1 0 0,-1 0 0 0 0,1 0-1 0 0,-1-1 1 0 0,1 1-1 0 0,-1 0 1 0 0,0 0-1 0 0,0 0 1 0 0,1 0 0 0 0,-1-1-1 0 0,0 1 1 0 0,0 0-1 0 0,-1 0 1 0 0,-3 3-87 0 0,0-1 0 0 0,0 0-1 0 0,-9 5 1 0 0,-13 3-160 0 0,0 0-1 0 0,-53 11 0 0 0,-60 4 81 0 0,102-20 117 0 0,-506 62-89 0 0,-7-27 260 0 0,357-27-28 0 0,-29 1 22 0 0,-377 28-90 0 0,0 16 152 0 0,536-50-46 0 0,89-1-88 0 0,8-4-100 0 0,1-1 1 0 0,0-1-1 0 0,45-3 1 0 0,-44 0 79 0 0,349-17 272 0 0,-28 2-115 0 0,564 17 590 0 0,-519 25-499 0 0,-7 34-30 0 0,-364-54-210 0 0,0 2 0 0 0,-1 1-1 0 0,50 23 1 0 0,-78-32-28 0 0,0 1 0 0 0,0-1 0 0 0,1 1 0 0 0,-1 0 0 0 0,0-1 0 0 0,0 1 0 0 0,0 0 0 0 0,1 0-1 0 0,-1 0 1 0 0,0 0 0 0 0,0 0 0 0 0,-1 0 0 0 0,1 0 0 0 0,0 0 0 0 0,0 0 0 0 0,0 1 0 0 0,-1-1 0 0 0,1 0 0 0 0,-1 1 0 0 0,2 1 0 0 0,-3-1-10 0 0,1-1 0 0 0,0 0 1 0 0,-1 1-1 0 0,1-1 0 0 0,0 0 1 0 0,-1 0-1 0 0,0 1 0 0 0,1-1 1 0 0,-1 0-1 0 0,0 0 0 0 0,0 0 1 0 0,1 0-1 0 0,-1 0 0 0 0,0 0 1 0 0,0 0-1 0 0,0 0 0 0 0,0 0 0 0 0,0-1 1 0 0,0 1-1 0 0,-1 0 0 0 0,1-1 1 0 0,0 1-1 0 0,-2 0 0 0 0,-15 8-141 0 0,0-1 0 0 0,0-1 0 0 0,-1 0-1 0 0,-19 3 1 0 0,-82 13-487 0 0,105-20 578 0 0,-657 78-1615 0 0,-3-36 1635 0 0,375-29 234 0 0,-670 53 212 0 0,746-49-150 0 0,45-5 328 0 0,170-14-562 0 0,9 0-6 0 0,15 0-27 0 0,-6 0-28 0 0,383-3-394 0 0,-294-2 482 0 0,959-4 1702 0 0,-864 9-1449 0 0,997 75 422 0 0,-1183-75-718 0 0,79 11-3 0 0,119 30 0 0 0,-194-39-85 0 0,0 0 0 0 0,-1 1-1 0 0,1 0 1 0 0,-1 1 0 0 0,0 0 0 0 0,12 9-1 0 0,-22-14 74 0 0,0 0 0 0 0,0 0 0 0 0,1 0 0 0 0,-1 0 0 0 0,0 0 0 0 0,0 0 0 0 0,0 0-1 0 0,0 0 1 0 0,0 0 0 0 0,0 1 0 0 0,1-1 0 0 0,-1 0 0 0 0,0 0 0 0 0,0 0 0 0 0,0 0 0 0 0,0 0-1 0 0,0 0 1 0 0,0 1 0 0 0,0-1 0 0 0,0 0 0 0 0,0 0 0 0 0,0 0 0 0 0,0 0 0 0 0,0 1-1 0 0,0-1 1 0 0,0 0 0 0 0,0 0 0 0 0,0 0 0 0 0,0 0 0 0 0,0 0 0 0 0,0 1 0 0 0,0-1 0 0 0,0 0-1 0 0,0 0 1 0 0,0 0 0 0 0,0 0 0 0 0,0 1 0 0 0,0-1 0 0 0,0 0 0 0 0,0 0 0 0 0,-1 3-71 0 0,-1 0 0 0 0,1 0-1 0 0,-1-1 1 0 0,0 1 0 0 0,1 0 0 0 0,-1-1 0 0 0,0 1 0 0 0,-1-1 0 0 0,1 0 0 0 0,0 0 0 0 0,-1 0 0 0 0,1 0 0 0 0,-1 0 0 0 0,1 0 0 0 0,-1-1 0 0 0,0 1 0 0 0,-5 1 0 0 0,-9 4-342 0 0,-35 9 0 0 0,40-13 286 0 0,-268 53-1517 0 0,-9-24 1197 0 0,239-27 378 0 0,-385 25 537 0 0,152-13 16 0 0,-173 4 354 0 0,125-7-250 0 0,123-4-236 0 0,-136 8 489 0 0,-2 19 175 0 0,302-31-881 0 0,-110 20 87 0 0,169-18-538 0 0,3-2 218 0 0,-1-1 0 0 0,1-1 0 0 0,0-1 0 0 0,20 2 0 0 0,76-1-66 0 0,-91-4 134 0 0,419 0 390 0 0,76 1 556 0 0,-357 1-634 0 0,486 14 564 0 0,-1 25-473 0 0,-530-30-322 0 0,111 11 26 0 0,-3 16-35 0 0,-203-33-20 0 0,0 1-1 0 0,0 1 1 0 0,-1 0 0 0 0,23 12 0 0 0,-40-17-126 0 0,-6 0-198 0 0,-6 3 141 0 0,1 0 0 0 0,-2 0 0 0 0,1-1 1 0 0,-1 0-1 0 0,-18 5 0 0 0,-58 7-226 0 0,-442 46-395 0 0,-126-27 649 0 0,586-33 170 0 0,-692 20 549 0 0,-217 34 586 0 0,899-51-1158 0 0,-25 3 192 0 0,100-8-89 0 0,8 1-171 0 0,24 5-55 0 0,-1-1 1 0 0,51 1-1 0 0,66-7 56 0 0,-103 0 49 0 0,844-21 500 0 0,-165 26-2 0 0,-590 1-444 0 0,336 19 196 0 0,-323-11-158 0 0,172 40 0 0 0,-286-45-75 0 0,41 17 1 0 0,-46-15-17 0 0,-25-10 13 0 0,0 0 1 0 0,0 0 0 0 0,0 0-1 0 0,1 0 1 0 0,-1 0-1 0 0,0 0 1 0 0,0 0 0 0 0,0 1-1 0 0,0-1 1 0 0,0 0 0 0 0,0 0-1 0 0,0 0 1 0 0,0 0 0 0 0,1 0-1 0 0,-1 1 1 0 0,0-1 0 0 0,0 0-1 0 0,0 0 1 0 0,0 0-1 0 0,0 0 1 0 0,0 1 0 0 0,0-1-1 0 0,0 0 1 0 0,0 0 0 0 0,0 0-1 0 0,0 0 1 0 0,0 1 0 0 0,0-1-1 0 0,0 0 1 0 0,0 0-1 0 0,0 0 1 0 0,0 0 0 0 0,-1 1-1 0 0,1-1 1 0 0,0 0 0 0 0,0 0-1 0 0,0 0 1 0 0,0 0 0 0 0,0 0-1 0 0,0 1 1 0 0,0-1 0 0 0,-1 0-1 0 0,-3 5-31 0 0,1-2 7 0 0,-1 0 1 0 0,1-1 0 0 0,-1 0 0 0 0,0 0 0 0 0,1 0-1 0 0,-1-1 1 0 0,0 1 0 0 0,0-1 0 0 0,-7 2 0 0 0,-42 4-255 0 0,40-6 225 0 0,-67 7-271 0 0,-191 21-181 0 0,-292 14 295 0 0,443-37 202 0 0,-631 21 13 0 0,530-21 12 0 0,63-2 49 0 0,-300 11 134 0 0,141 0-56 0 0,-313 20 115 0 0,586-33-191 0 0,41-2-11 0 0,7 1-15 0 0,27 4-167 0 0,0-1 1 0 0,0-1-1 0 0,58-3 1 0 0,-41 0 95 0 0,512-10-100 0 0,3 1 497 0 0,317 24 644 0 0,-173 32-826 0 0,-695-45-185 0 0,124 16-16 0 0,-118-14-63 0 0,0 0 0 0 0,0 2 0 0 0,0 0 1 0 0,0 0-1 0 0,16 10 0 0 0,-31-14-221 0 0,-14 9-449 0 0,2-8 678 0 0,1 1 0 0 0,-1-1 0 0 0,1 0 0 0 0,-1-1 0 0 0,0 0 0 0 0,0-1 0 0 0,0 1 0 0 0,-9-1 0 0 0,-11 2-26 0 0,-348 34-189 0 0,-5-17 577 0 0,259-14-273 0 0,-505 19 195 0 0,165-8-100 0 0,390-14-104 0 0,-793 52 372 0 0,676-28-186 0 0,182-25-189 0 0,7-1-4 0 0,-1 0-1 0 0,0-1 0 0 0,0 0 1 0 0,0 0-1 0 0,0 1 0 0 0,0-1 1 0 0,0 0-1 0 0,1 0 0 0 0,-1-1 1 0 0,0 1-1 0 0,0 0 0 0 0,-2-1 1 0 0,47 13-285 0 0,21-3 224 0 0,89 1-1 0 0,66-12 216 0 0,-117 0 54 0 0,231-4 376 0 0,788 1 301 0 0,-1060 6-868 0 0,426 14 77 0 0,-5 18-10 0 0,-307-10-54 0 0,-148-18-73 0 0,-1 2 1 0 0,1 0-1 0 0,-1 2 1 0 0,32 15 0 0 0,-58-24 36 0 0,0 0 1 0 0,0 1-1 0 0,0-1 1 0 0,0 0-1 0 0,0 0 1 0 0,0 0-1 0 0,1 0 1 0 0,-1 0-1 0 0,0 1 1 0 0,0-1-1 0 0,0 0 1 0 0,0 0-1 0 0,0 0 1 0 0,0 0-1 0 0,0 1 1 0 0,0-1-1 0 0,0 0 1 0 0,0 0-1 0 0,0 0 1 0 0,0 0-1 0 0,0 1 1 0 0,0-1-1 0 0,0 0 1 0 0,0 0-1 0 0,0 0 1 0 0,0 1-1 0 0,0-1 1 0 0,0 0-1 0 0,0 0 1 0 0,0 0-1 0 0,0 0 1 0 0,-1 1-1 0 0,1-1 1 0 0,0 0-1 0 0,0 0 1 0 0,0 0-1 0 0,0 0 1 0 0,0 0-1 0 0,0 0 1 0 0,-1 1-1 0 0,-4 4-152 0 0,1-2 84 0 0,0-1-1 0 0,0 1 1 0 0,-1-1-1 0 0,1 0 1 0 0,-1-1-1 0 0,1 1 1 0 0,-1-1-1 0 0,-6 2 1 0 0,1-1-22 0 0,-94 21-656 0 0,-126 11 0 0 0,-107-9 262 0 0,209-17 392 0 0,-526 28 272 0 0,341-21-78 0 0,101-4-43 0 0,-251 14 31 0 0,288-13-44 0 0,-371 35 183 0 0,483-40-179 0 0,-397 67 176 0 0,389-57-209 0 0,57-11-18 0 0,14-6 7 0 0,-1 0 1 0 0,1 0-1 0 0,0 0 0 0 0,0 0 1 0 0,0 0-1 0 0,0 0 1 0 0,0 0-1 0 0,0 0 1 0 0,0 1-1 0 0,0-1 1 0 0,0 0-1 0 0,-1 0 0 0 0,1 0 1 0 0,0 0-1 0 0,0 0 1 0 0,0 0-1 0 0,0 0 1 0 0,0 0-1 0 0,0 1 0 0 0,0-1 1 0 0,0 0-1 0 0,0 0 1 0 0,0 0-1 0 0,0 0 1 0 0,0 0-1 0 0,0 0 1 0 0,0 1-1 0 0,0-1 0 0 0,0 0 1 0 0,0 0-1 0 0,0 0 1 0 0,0 0-1 0 0,0 0 1 0 0,0 0-1 0 0,0 0 0 0 0,0 1 1 0 0,0-1-1 0 0,1 0 1 0 0,-1 0-1 0 0,0 0 1 0 0,0 0-1 0 0,0 0 1 0 0,0 0-1 0 0,8 4-88 0 0,-1-2 59 0 0,0 0 0 0 0,0-1 1 0 0,0 0-1 0 0,8 1 0 0 0,3 0 4 0 0,212 14 13 0 0,4-19 122 0 0,-181 2-58 0 0,1004-17 1219 0 0,201 26-464 0 0,-668 28-796 0 0,-573-34-10 0 0,106 17 0 0 0,-97-14 0 0 0,0 1 0 0 0,41 17 0 0 0,-61-19-52 0 0,6 1-268 0 0,-15-3-69 0 0,-3 1 275 0 0,0 1 0 0 0,0-1 0 0 0,0-1 1 0 0,-1 1-1 0 0,1-1 0 0 0,-1 0 0 0 0,-9 1 0 0 0,-55 6-337 0 0,49-7 326 0 0,-820 55-856 0 0,163-49 1575 0 0,86-3 655 0 0,291 1-737 0 0,-740 30 1290 0 0,790-13-1538 0 0,237-22-277 0 0,12-1-54 0 0,6 1-115 0 0,12 6 31 0 0,0-1 1 0 0,0-1 0 0 0,1-1 0 0 0,28 5 0 0 0,69 4-100 0 0,-107-13 248 0 0,439-1-112 0 0,-330-4 128 0 0,901-18 577 0 0,0 41-17 0 0,-755 0-674 0 0,-5 21-32 0 0,-246-37 46 0 0,-1 1 0 0 0,15 5 0 0 0,-22-7-121 0 0,-5 1-8 0 0,-5 1 132 0 0,-1 0-1 0 0,0 0 0 0 0,0-1 0 0 0,1 0 1 0 0,-11 0-1 0 0,-50 2-215 0 0,36-2 172 0 0,-265 24-302 0 0,59-3 333 0 0,-1286 89-107 0 0,709-39 461 0 0,326-4 749 0 0,294-39-698 0 0,150-24-408 0 0,44-6-128 0 0,6 0-45 0 0,422-8-1373 0 0,546-29 3173 0 0,-91 25-143 0 0,-1 41-733 0 0,-414 7-388 0 0,-294-21-198 0 0,-128-9-74 0 0,81 22 0 0 0,-116-25-57 0 0,1 0 0 0 0,12 8 0 0 0,-19-10-62 0 0,-6 1-54 0 0,-9 2 0 0 0,0 0 1 0 0,0 0-1 0 0,0-1 1 0 0,-1-1-1 0 0,1 0 0 0 0,-15 1 1 0 0,7-1 16 0 0,-1410 92-960 0 0,805-74 2030 0 0,1 17 601 0 0,540-30-1244 0 0,-211 10 224 0 0,285-17-644 0 0,13 0-163 0 0,21-1-90 0 0,360-43-997 0 0,-225 21 1330 0 0,697-75 744 0 0,-363 45-401 0 0,437-27-102 0 0,-649 60-136 0 0,169-6-514 0 0,-346 21 90 0 0,-59 1-114 0 0,-42 4 232 0 0,-7 0-97 0 0,-214-21-140 0 0,-4 17-173 0 0,-14-2 312 0 0,100 0 448 0 0,-519-43 922 0 0,541 29-598 0 0,102 17-335 0 0,1 0 0 0 0,-1-1 1 0 0,1-1-1 0 0,0 0 0 0 0,1 0 1 0 0,-1-1-1 0 0,-14-11 0 0 0,23 16-44 0 0,1 0 1 0 0,0 0-1 0 0,-1-1 0 0 0,1 1 0 0 0,0 0 0 0 0,0-1 0 0 0,0 1 0 0 0,0-1 0 0 0,0 1 0 0 0,0-1 1 0 0,-1-2-1 0 0,2 4-2 0 0,0-1 1 0 0,1 0 0 0 0,-1 1 0 0 0,0-1-1 0 0,1 0 1 0 0,-1 1 0 0 0,1-1-1 0 0,-1 1 1 0 0,0-1 0 0 0,1 1 0 0 0,-1-1-1 0 0,1 1 1 0 0,0-1 0 0 0,-1 1 0 0 0,1 0-1 0 0,-1-1 1 0 0,1 1 0 0 0,0 0-1 0 0,0-1 1 0 0,0 0 24 0 0,6-2 22 0 0,-1-1 0 0 0,1 1 0 0 0,0 0-1 0 0,0 0 1 0 0,13-3 0 0 0,40-4-90 0 0,-34 6 5 0 0,635-85-115 0 0,-643 87 140 0 0,450-34 540 0 0,-319 31-293 0 0,170 15 0 0 0,-316-9-249 0 0,88 11-12 0 0,-86-11 10 0 0,-2 0-72 0 0,-6 0-111 0 0,-21 4 53 0 0,1 0 0 0 0,-1-2 1 0 0,-46 1-1 0 0,38-2 71 0 0,-189 11 39 0 0,-179 8 204 0 0,1-34 591 0 0,366 10-700 0 0,0-2-1 0 0,-35-9 1 0 0,59 12-72 0 0,0-1 0 0 0,1 0 0 0 0,-1-1-1 0 0,1 0 1 0 0,-1 0 0 0 0,1-1 0 0 0,0 0 0 0 0,1 0 0 0 0,-1-1 0 0 0,1 0 0 0 0,0 0 0 0 0,-8-10 0 0 0,13 13-18 0 0,-1 0 0 0 0,1 0 1 0 0,0-1-1 0 0,0 1 0 0 0,0-1 1 0 0,1 0-1 0 0,-1 1 0 0 0,1-1 1 0 0,0 0-1 0 0,0 0 0 0 0,0 0 1 0 0,0 0-1 0 0,1 0 0 0 0,0-7 1 0 0,0 6 10 0 0,1-1 0 0 0,0 1 1 0 0,0 0-1 0 0,1-1 0 0 0,-1 1 1 0 0,1 0-1 0 0,1 0 0 0 0,-1 0 1 0 0,6-8-1 0 0,0 2 37 0 0,1 0-1 0 0,0 0 1 0 0,0 1 0 0 0,1 0-1 0 0,1 1 1 0 0,0 0 0 0 0,19-12-1 0 0,7 1 68 0 0,1 1 0 0 0,50-17 0 0 0,-43 18 0 0 0,137-44 172 0 0,-11 4-68 0 0,-140 44-218 0 0,-29 13-60 0 0,-2-1-85 0 0,-1 0 148 0 0,1 0 0 0 0,0 0 0 0 0,-1 1 0 0 0,1-1 0 0 0,-1 0-1 0 0,0 0 1 0 0,0 0 0 0 0,1 0 0 0 0,-1 1 0 0 0,0-1 0 0 0,-1 0 0 0 0,1 1 0 0 0,0-1-1 0 0,0 1 1 0 0,-1-1 0 0 0,1 1 0 0 0,-1 0 0 0 0,1 0 0 0 0,-2-2 0 0 0,-5-2 6 0 0,-1 0 0 0 0,-16-7 0 0 0,6 3 54 0 0,-10-5 26 0 0,18 7-73 0 0,4-1 0 0 0,4-3 12 0 0,5-1 36 0 0,0 7-50 0 0,0 0-1 0 0,1 0 1 0 0,-1 0-1 0 0,1 0 1 0 0,1 0-1 0 0,-1 1 1 0 0,1-1 0 0 0,0 1-1 0 0,0 0 1 0 0,5-4-1 0 0,5-3-72 0 0,30-17 0 0 0,-2 1-8 0 0,153-95 66 0 0,-149 96 18 0 0,19-15 151 0 0,22-17-69 0 0,-28 18-86 0 0,43-16-4 0 0,-68 39 64 0 0,50-33 0 0 0,-76 42 76 0 0,-6 6-109 0 0,-1 0 192 0 0,-3 0-144 0 0,-4-1-64 0 0,1 0-1 0 0,-1 0 0 0 0,0 0 0 0 0,0 1 1 0 0,-1 0-1 0 0,1 0 0 0 0,0 1 0 0 0,-1-1 1 0 0,1 1-1 0 0,-13 0 0 0 0,-8 1-18 0 0,-35 4 1 0 0,54-3 10 0 0,-65 6-20 0 0,0 4 1 0 0,0 2-1 0 0,-78 27 0 0 0,80-18-34 0 0,-91 34-38 0 0,144-49 23 0 0,10-4 1 0 0,0 0 0 0 0,0 1 0 0 0,1 0-1 0 0,-1 0 1 0 0,1 1 0 0 0,-10 7 0 0 0,20-3-1713 0 0,-1-6 1616 0 0,1 1-1 0 0,0-1 1 0 0,0 1-1 0 0,0-1 1 0 0,1 0 0 0 0,-1 0-1 0 0,1 0 1 0 0,-1 0-1 0 0,1-1 1 0 0,0 0 0 0 0,0 0-1 0 0,0 0 1 0 0,1 0-1 0 0,5 1 1 0 0,11 4-596 0 0,43 7 0 0 0,-38-10 685 0 0,200 53 152 0 0,-204-49 227 0 0,0 0-1 0 0,24 14 0 0 0,-37-18-207 0 0,-1 2-1 0 0,1-1 1 0 0,-1 1-1 0 0,0 0 1 0 0,0 1-1 0 0,-1 0 1 0 0,11 12-1 0 0,-16-17-84 0 0,-1 1-1 0 0,1-1 1 0 0,0 1 0 0 0,-1 0 0 0 0,0-1-1 0 0,0 1 1 0 0,1 0 0 0 0,-2 0 0 0 0,1 0-1 0 0,0 0 1 0 0,0 0 0 0 0,-1 0 0 0 0,0 0-1 0 0,0 0 1 0 0,0 0 0 0 0,0 0 0 0 0,0 4-1 0 0,-1-2-5 0 0,-1-1 0 0 0,1 1 0 0 0,-1-1 1 0 0,0 0-1 0 0,0 1 0 0 0,0-1 0 0 0,-1 0 0 0 0,1 0 0 0 0,-1-1 0 0 0,-4 5 0 0 0,-6 6 7 0 0,-1-2 0 0 0,0 1 1 0 0,-1-2-1 0 0,-23 14 0 0 0,-11 4 115 0 0,-2-2-1 0 0,-1-2 1 0 0,-74 24 0 0 0,-171 37 752 0 0,283-82-828 0 0,-159 41 576 0 0,-228 64 649 0 0,181-38-880 0 0,8 19-146 0 0,203-86-245 0 0,-53 31 52 0 0,57-31-55 0 0,0-1 1 0 0,0 1 0 0 0,0 0 0 0 0,0 0 0 0 0,1 1 0 0 0,0-1 0 0 0,0 1 0 0 0,-7 10 0 0 0,11-14-15 0 0,-1 0 0 0 0,1 0 0 0 0,-1 0 1 0 0,1 0-1 0 0,0 0 0 0 0,-1 0 0 0 0,1 0 0 0 0,0 0 0 0 0,0 0 0 0 0,0 0 0 0 0,0 0 0 0 0,0 0 0 0 0,0 0 0 0 0,0 1 0 0 0,0-1 0 0 0,0 0 0 0 0,0 0 0 0 0,1 0 0 0 0,-1 0 1 0 0,0 0-1 0 0,1 1 0 0 0,1 0-26 0 0,-1 0 1 0 0,0 0 0 0 0,1-1-1 0 0,-1 1 1 0 0,1 0 0 0 0,-1-1-1 0 0,1 1 1 0 0,0-1 0 0 0,3 3-1 0 0,5 1-100 0 0,0-1 0 0 0,0 0 0 0 0,15 5 1 0 0,-19-7 127 0 0,80 22-20 0 0,0-3 0 0 0,2-4 1 0 0,95 5-1 0 0,747 108 1771 0 0,-603-50-1579 0 0,-314-76-163 0 0,0 0 0 0 0,0 0 1 0 0,0 2-1 0 0,-1-1 0 0 0,1 2 0 0 0,-2 0 0 0 0,1 0 0 0 0,18 16 0 0 0,-29-23-6 0 0,-1 1 0 0 0,0 0-1 0 0,1-1 1 0 0,-1 1 0 0 0,0 0 0 0 0,0-1 0 0 0,1 1-1 0 0,-1 0 1 0 0,0-1 0 0 0,0 1 0 0 0,0 0 0 0 0,0-1 0 0 0,0 1-1 0 0,0 0 1 0 0,0-1 0 0 0,0 1 0 0 0,-1 0 0 0 0,1-1-1 0 0,0 1 1 0 0,0 0 0 0 0,0-1 0 0 0,-1 1 0 0 0,1 0 0 0 0,-1 0-1 0 0,1 0-18 0 0,-2 2 5 0 0,1-1 1 0 0,-1 0-1 0 0,1 1 0 0 0,-1-1 1 0 0,0 0-1 0 0,1 0 1 0 0,-1 0-1 0 0,0 0 0 0 0,-1 0 1 0 0,1 0-1 0 0,0-1 1 0 0,0 1-1 0 0,-1-1 0 0 0,1 1 1 0 0,-6 1-1 0 0,-6 3-65 0 0,-25 6 1 0 0,30-10 54 0 0,-198 51-154 0 0,-214 25-1 0 0,-1032 83 96 0 0,1018-102 91 0 0,192-17 153 0 0,95-18-82 0 0,133-21-85 0 0,13-2-18 0 0,6 0-10 0 0,17 7-45 0 0,1-1 0 0 0,0-1 0 0 0,0-1 0 0 0,0-1 0 0 0,27 2 0 0 0,121-2-417 0 0,-150-4 462 0 0,445-4-117 0 0,374 5 924 0 0,-54 42 517 0 0,-591-22-1145 0 0,-130-11-107 0 0,62 18-1 0 0,-29 7-55 0 0,-93-34-113 0 0,-5 1-87 0 0,1-1 207 0 0,-1-1-1 0 0,1 1 1 0 0,0 0-1 0 0,-1 0 1 0 0,1-1-1 0 0,-1 1 1 0 0,1 0-1 0 0,-1-1 1 0 0,1 1-1 0 0,-1 0 1 0 0,0-1-1 0 0,1 1 1 0 0,-1-1-1 0 0,0 1 1 0 0,1-1-1 0 0,-1 1 1 0 0,0-1-1 0 0,0 0 1 0 0,0 1-1 0 0,-20 7-103 0 0,-17 3-80 0 0,-69 10-1 0 0,-43-4 355 0 0,-774 41 599 0 0,335-24-532 0 0,80 11-14 0 0,220-16-5 0 0,-26 3-146 0 0,312-32-187 0 0,6 1-130 0 0,26 4-150 0 0,1 0 1 0 0,47-1 0 0 0,64-7 100 0 0,-54-1 104 0 0,220-4 168 0 0,89-3 184 0 0,-115 7 112 0 0,250-3 427 0 0,-4 18-125 0 0,-317 3-535 0 0,-4 14-24 0 0,-157-14-91 0 0,-46-13-58 0 0,-3 0-53 0 0,-1 0 179 0 0,0 0 0 0 0,0 0 0 0 0,1 0 0 0 0,-1 0 1 0 0,0 0-1 0 0,0-1 0 0 0,0 1 0 0 0,0 0 1 0 0,0 0-1 0 0,0-1 0 0 0,-2 1 0 0 0,2 0-10 0 0,-10 5-8 0 0,1-2 1 0 0,-1 1-1 0 0,0-1 1 0 0,0-1-1 0 0,-1 0 1 0 0,-18 2-1 0 0,10-1 2 0 0,-443 49 191 0 0,299-40-132 0 0,-280 20-19 0 0,15-2 13 0 0,133-9 88 0 0,-181 18 157 0 0,309-20-114 0 0,-143 20-4 0 0,275-33-294 0 0,34-6 44 0 0,6 0-146 0 0,31 4 113 0 0,1-1 0 0 0,-1-1 0 0 0,48-3 0 0 0,111-16-44 0 0,-134 9 121 0 0,146-13 48 0 0,215-23 166 0 0,-221 19-53 0 0,322-43 132 0 0,275-56-44 0 0,-702 107-181 0 0,241-41-110 0 0,-291 49-2 0 0,-13 3-85 0 0,-1-1 1 0 0,43-15-1 0 0,-74 21 192 0 0,0 0 0 0 0,0 0 0 0 0,0 0 0 0 0,0 0 0 0 0,0 0 0 0 0,0-1 1 0 0,0 1-1 0 0,0 0 0 0 0,0 0 0 0 0,1 0 0 0 0,-1 0 0 0 0,0 0 0 0 0,0 0 0 0 0,0-1 0 0 0,0 1 0 0 0,0 0 0 0 0,0 0 0 0 0,0 0 0 0 0,0 0 0 0 0,0 0 0 0 0,0 0 0 0 0,0-1 0 0 0,0 1 0 0 0,0 0 0 0 0,0 0 0 0 0,0 0 0 0 0,0 0 0 0 0,0 0 0 0 0,0-1 0 0 0,0 1 0 0 0,0 0 0 0 0,-1 0 0 0 0,1 0 0 0 0,0 0 0 0 0,0 0 0 0 0,0 0 0 0 0,0-1 0 0 0,0 1 0 0 0,0 0 0 0 0,0 0 1 0 0,0 0-1 0 0,0 0 0 0 0,-1 0 0 0 0,1 0 0 0 0,-5-5-48 0 0,-3-1-10 0 0,-1 1-1 0 0,0 0 1 0 0,-1 0 0 0 0,1 1 0 0 0,-1 0 0 0 0,-17-4 0 0 0,19 6 31 0 0,-34-10-153 0 0,-62-8 0 0 0,-47 2-80 0 0,92 12 174 0 0,-353-31-32 0 0,185 18 622 0 0,-29-17 485 0 0,221 30-823 0 0,4 2-90 0 0,14 2-64 0 0,1-1 1 0 0,0 0-1 0 0,-26-9 0 0 0,31 7 51 0 0,9 3-27 0 0,5 1-9 0 0,322-68-717 0 0,165 20 679 0 0,-385 41 150 0 0,55-2 263 0 0,0 7-1 0 0,222 25 0 0 0,-365-20-426 0 0,-57 2-470 0 0,-255 11 253 0 0,154-9 244 0 0,-183 1 290 0 0,238-10 241 0 0,-149-24 0 0 0,234 26-522 0 0,-7 0 43 0 0,0 0-1 0 0,0-1 0 0 0,1 0 1 0 0,-15-6-1 0 0,22 7-46 0 0,0 1-1 0 0,0-1 1 0 0,-1 1-1 0 0,1-1 1 0 0,0 1-1 0 0,0 0 1 0 0,-1-1-1 0 0,1 1 1 0 0,0-1-1 0 0,0 1 1 0 0,0-1-1 0 0,0 1 1 0 0,0-1-1 0 0,0 1 1 0 0,0-1-1 0 0,0 1 1 0 0,0-1-1 0 0,0 1 1 0 0,0-1-1 0 0,0 1 1 0 0,0-1-1 0 0,0 1 1 0 0,0-1-1 0 0,1 1 0 0 0,-1-1 1 0 0,0 0-1 0 0,1 1 3 0 0,-1-3-8 0 0,2 1 0 0 0,-1 0-1 0 0,0 0 1 0 0,0 0 0 0 0,1 0-1 0 0,-1 0 1 0 0,1 0 0 0 0,-1 0-1 0 0,1 1 1 0 0,0-1 0 0 0,0 1-1 0 0,0-1 1 0 0,0 1 0 0 0,3-2-1 0 0,36-17-176 0 0,-30 15 130 0 0,227-78-251 0 0,-103 39 280 0 0,515-164 1017 0 0,-572 187-898 0 0,-14 5 24 0 0,100-40 0 0 0,-145 47-122 0 0,-19 8 0 0 0,1 1 0 0 0,-1 0 0 0 0,1 0 0 0 0,-1-1 0 0 0,1 1 0 0 0,-1 0 0 0 0,1-1 0 0 0,-1 1 0 0 0,1-1 0 0 0,-1 1 0 0 0,1 0 0 0 0,-1-1 0 0 0,0 1 0 0 0,1-1 0 0 0,-1 1 0 0 0,0-1 0 0 0,1 1 0 0 0,-1-1 0 0 0,0 0 0 0 0,0-1 0 0 0,0 1 0 0 0,-1 0 0 0 0,1-1 0 0 0,-1 1 0 0 0,1 0 0 0 0,-1 0 0 0 0,0-1 0 0 0,1 1 0 0 0,-1 0 0 0 0,0 0 0 0 0,0 0 0 0 0,0 0 0 0 0,0 0 0 0 0,0 0 0 0 0,0 0 0 0 0,0 0 0 0 0,0 0 0 0 0,0 0 0 0 0,-1 1 0 0 0,-1-2 0 0 0,-29-14 0 0 0,31 15 0 0 0,-22-7-12 0 0,0 1-1 0 0,0 1 1 0 0,-1 1 0 0 0,-32-2-1 0 0,9 0-7 0 0,-2-1 9 0 0,-224-41-135 0 0,219 36 108 0 0,1-3 0 0 0,1-1 0 0 0,-51-26-1 0 0,92 38 39 0 0,1 0 1 0 0,0-1-1 0 0,0 0 0 0 0,0-1 0 0 0,1 0 0 0 0,-13-14 0 0 0,17 16-1 0 0,0-1 0 0 0,1 0 0 0 0,-1 0 0 0 0,1 0 0 0 0,1-1 0 0 0,-1 1 0 0 0,1-1 0 0 0,1 0 1 0 0,-1 0-1 0 0,1 0 0 0 0,-2-12 0 0 0,2 6-20 0 0,2 1 0 0 0,-1-1 1 0 0,2 1-1 0 0,-1-1 0 0 0,2 1 1 0 0,0 0-1 0 0,0 0 0 0 0,1-1 1 0 0,0 1-1 0 0,1 1 0 0 0,1-1 1 0 0,0 1-1 0 0,11-18 0 0 0,-1 3 39 0 0,2 2 0 0 0,1 0 0 0 0,0 2 0 0 0,38-36 0 0 0,-27 32 78 0 0,1 2 1 0 0,1 1 0 0 0,1 1 0 0 0,62-30 0 0 0,147-51 323 0 0,-151 67-122 0 0,-53 20-66 0 0,44-29 0 0 0,-73 41-192 0 0,15-13 79 0 0,-23 16-114 0 0,0 1 1 0 0,0-1 0 0 0,0 1-1 0 0,0-1 1 0 0,0 1-1 0 0,0-1 1 0 0,0 1-1 0 0,0-1 1 0 0,0 1-1 0 0,0-1 1 0 0,0 1-1 0 0,0-1 1 0 0,-1 1-1 0 0,1-1 1 0 0,0 1-1 0 0,0-1 1 0 0,-1 1-1 0 0,1 0 1 0 0,0-1 0 0 0,0 1-1 0 0,-1-1 1 0 0,1 1-1 0 0,-1 0 1 0 0,0-1-1 0 0,1 0 8 0 0,-3-1 3 0 0,0-1 0 0 0,0 0 0 0 0,0 1 1 0 0,-1-1-1 0 0,1 1 0 0 0,-1 0 1 0 0,1 0-1 0 0,-1 0 0 0 0,-7-2 1 0 0,-3 0 18 0 0,-23-4 1 0 0,-206-17-471 0 0,152 19 381 0 0,56 3 15 0 0,-4 1-233 0 0,0-2 0 0 0,-63-15 0 0 0,97 17 213 0 0,1 1 0 0 0,0 0 0 0 0,0-1 0 0 0,0 0-1 0 0,0 0 1 0 0,1 0 0 0 0,-1-1 0 0 0,0 1 0 0 0,1-1 0 0 0,0 0-1 0 0,0 0 1 0 0,0 0 0 0 0,0 0 0 0 0,-4-6 0 0 0,6 7 19 0 0,0 0 0 0 0,-1-1 1 0 0,1 0-1 0 0,0 1 1 0 0,0-1-1 0 0,1 0 0 0 0,-1 1 1 0 0,0-1-1 0 0,1 0 0 0 0,0 0 1 0 0,-1 1-1 0 0,1-1 1 0 0,0 0-1 0 0,1 0 0 0 0,-1 0 1 0 0,0 0-1 0 0,1 1 0 0 0,0-1 1 0 0,-1 0-1 0 0,1 1 1 0 0,0-1-1 0 0,0 0 0 0 0,2-2 1 0 0,3-5-58 0 0,0 0 0 0 0,1 0 0 0 0,1 1-1 0 0,-1 0 1 0 0,1 0 0 0 0,12-10 0 0 0,61-42-338 0 0,-52 40 308 0 0,8-4 65 0 0,78-41 1 0 0,48-7 14 0 0,-5 2 79 0 0,-117 51 24 0 0,68-48 0 0 0,-109 68-56 0 0,1-1 5 0 0,0 1-1 0 0,0-1 1 0 0,0 0-1 0 0,0 0 0 0 0,0 0 1 0 0,0 0-1 0 0,0 0 1 0 0,0 0-1 0 0,1-2 1 0 0,-1 2 8 0 0,-1 0 0 0 0,0 0 1 0 0,1 0-1 0 0,-1 0 0 0 0,0 0 0 0 0,0 0 1 0 0,0 0-1 0 0,0 0 0 0 0,0 0 0 0 0,0 1 0 0 0,0-1 1 0 0,0 0-1 0 0,0 0 0 0 0,0 0 0 0 0,-1 0 1 0 0,1 0-1 0 0,0 0 0 0 0,0 0 0 0 0,-1 0 0 0 0,1 0 1 0 0,-2-1-1 0 0,1 0 16 0 0,-1 0 1 0 0,1 0-1 0 0,-1 0 0 0 0,0 1 1 0 0,0-1-1 0 0,0 0 0 0 0,0 1 1 0 0,-3-2-1 0 0,-4-2 49 0 0,0 1-1 0 0,0 0 1 0 0,-12-3-1 0 0,-23-4 29 0 0,-1 3-1 0 0,-69-6 0 0 0,-31-5-137 0 0,124 14 31 0 0,0 0-1 0 0,0-2 0 0 0,1 0 1 0 0,-37-19-1 0 0,49 22-58 0 0,0 0 1 0 0,1-1-1 0 0,-1-1 0 0 0,1 1 0 0 0,0-1 0 0 0,0 0 0 0 0,-7-9 0 0 0,11 11-25 0 0,0-1 0 0 0,0 1 0 0 0,1-1-1 0 0,-1 1 1 0 0,1-1 0 0 0,0 0 0 0 0,1 0 0 0 0,-1 0-1 0 0,1 0 1 0 0,0 0 0 0 0,0-1 0 0 0,0 1 0 0 0,1-10-1 0 0,0 7-15 0 0,1-1 0 0 0,1 0 0 0 0,-1 1-1 0 0,1-1 1 0 0,1 1 0 0 0,0-1 0 0 0,0 1-1 0 0,0 0 1 0 0,1 0 0 0 0,1 0 0 0 0,5-8 0 0 0,7-7 268 0 0,0 1 0 0 0,24-23 0 0 0,73-62 458 0 0,-39 39-190 0 0,59-78 558 0 0,-96 100-982 0 0,3 3 0 0 0,80-70 1 0 0,-46 57-213 0 0,3 2 1 0 0,113-57-1 0 0,-163 95 209 0 0,-26 15 172 0 0,-11-6 88 0 0,5 6-215 0 0,-1-1 0 0 0,0 1 0 0 0,0 0 0 0 0,0 0 1 0 0,0 0-1 0 0,0 1 0 0 0,-7 0 0 0 0,-40 3 100 0 0,40-2-159 0 0,-359 60-98 0 0,143-18 159 0 0,163-32 1 0 0,4 0-63 0 0,0-3 0 0 0,-78 1 0 0 0,143-10-77 0 0,0 0 1 0 0,0 0-1 0 0,0 0 1 0 0,-1-1-1 0 0,7-2 1 0 0,5-3-50 0 0,32-6-197 0 0,0 1-1 0 0,88-9 1 0 0,-93 15 273 0 0,46-5 384 0 0,2 4-1 0 0,124 5 0 0 0,-187 4-50 0 0,35 7 0 0 0,-50-6-179 0 0,0 0 0 0 0,0 0 1 0 0,0 1-1 0 0,0 1 1 0 0,11 6-1 0 0,-20-10-91 0 0,0 1 0 0 0,-1 0 1 0 0,1-1-1 0 0,-1 1 0 0 0,0 0 0 0 0,1 0 0 0 0,-1 0 0 0 0,0 0 1 0 0,0 1-1 0 0,0-1 0 0 0,-1 1 0 0 0,1-1 0 0 0,2 5 1 0 0,-3-5-5 0 0,-1 0 0 0 0,1 1 0 0 0,-1-1 1 0 0,0 0-1 0 0,0 0 0 0 0,0 0 0 0 0,0 0 0 0 0,0 0 1 0 0,0 0-1 0 0,0 0 0 0 0,-1 0 0 0 0,1 0 1 0 0,-1 1-1 0 0,1-1 0 0 0,-1 0 0 0 0,0-1 0 0 0,0 1 1 0 0,0 0-1 0 0,0 0 0 0 0,-2 2 0 0 0,-7 9-25 0 0,0-1-1 0 0,-2-1 1 0 0,1 0-1 0 0,-1 0 1 0 0,-1-1-1 0 0,-17 10 1 0 0,-2 4-46 0 0,-76 56-66 0 0,-129 74-1 0 0,183-124 137 0 0,-183 108-3 0 0,176-98 8 0 0,-97 81 0 0 0,80-45 42 0 0,69-67-39 0 0,1 1-1 0 0,1-1 0 0 0,0 2 1 0 0,0-1-1 0 0,1 1 0 0 0,-8 20 1 0 0,13-28-19 0 0,0-1 1 0 0,0 1 0 0 0,1 0-1 0 0,-1-1 1 0 0,1 1 0 0 0,0 0-1 0 0,-1-1 1 0 0,2 1 0 0 0,-1 0-1 0 0,0 0 1 0 0,0-1 0 0 0,1 1-1 0 0,-1 0 1 0 0,1-1 0 0 0,0 1-1 0 0,0 0 1 0 0,0-1 0 0 0,0 1-1 0 0,0-1 1 0 0,1 0 0 0 0,-1 1 0 0 0,1-1-1 0 0,0 0 1 0 0,-1 0 0 0 0,1 0-1 0 0,0 0 1 0 0,0 0 0 0 0,0 0-1 0 0,0 0 1 0 0,1-1 0 0 0,3 3-1 0 0,4 1-70 0 0,-1 0-1 0 0,1-1 0 0 0,0 0 1 0 0,0 0-1 0 0,1-1 1 0 0,18 3-1 0 0,41 3-173 0 0,105 1-1 0 0,71-15 630 0 0,4 0 528 0 0,-243 5-869 0 0,106 5 486 0 0,-93-3-401 0 0,-1 0 1 0 0,0 2 0 0 0,34 11-1 0 0,-50-14-105 0 0,1 0-1 0 0,0 1 0 0 0,0-1 0 0 0,-1 1 0 0 0,1 0 1 0 0,-1 1-1 0 0,0-1 0 0 0,0 0 0 0 0,0 1 1 0 0,0 0-1 0 0,5 5 0 0 0,-7-6-13 0 0,0 0 0 0 0,0-1-1 0 0,-1 1 1 0 0,1-1 0 0 0,-1 1 0 0 0,1 0-1 0 0,-1 0 1 0 0,1-1 0 0 0,-1 1 0 0 0,0 0-1 0 0,0 0 1 0 0,0 0 0 0 0,0-1 0 0 0,0 1 0 0 0,0 0-1 0 0,0 0 1 0 0,-1-1 0 0 0,1 1 0 0 0,-1 0-1 0 0,1 0 1 0 0,-1-1 0 0 0,0 1 0 0 0,0 0-1 0 0,1-1 1 0 0,-1 1 0 0 0,0-1 0 0 0,-1 1 0 0 0,-1 1-1 0 0,-1 3 1 0 0,-1-1 0 0 0,-1 0 0 0 0,1 0 0 0 0,-1 0 0 0 0,-10 7 0 0 0,-37 18 0 0 0,23-14 0 0 0,-367 203 144 0 0,132-61-2 0 0,198-111-37 0 0,-107 98 0 0 0,156-128-79 0 0,-24 31 0 0 0,37-41-22 0 0,-1 0-1 0 0,1 1 1 0 0,1 0-1 0 0,0 0 1 0 0,0 0-1 0 0,0 1 1 0 0,-3 13-1 0 0,6-19-9 0 0,1-1 0 0 0,-1 0 0 0 0,1 0-1 0 0,0 1 1 0 0,0-1 0 0 0,0 0 0 0 0,0 1-1 0 0,0-1 1 0 0,1 0 0 0 0,-1 1 0 0 0,1-1 0 0 0,-1 0-1 0 0,1 0 1 0 0,0 0 0 0 0,0 1 0 0 0,0-1-1 0 0,2 2 1 0 0,-1-1-20 0 0,0 0 1 0 0,1 0-1 0 0,-1-1 0 0 0,1 1 0 0 0,0 0 0 0 0,0-1 1 0 0,0 0-1 0 0,0 0 0 0 0,6 3 0 0 0,3 0-55 0 0,0 0 0 0 0,1-1 0 0 0,-1 0 0 0 0,1-1 0 0 0,15 1 0 0 0,185 13-228 0 0,4-19-9 0 0,-114 0 265 0 0,22-1 125 0 0,-26-1 113 0 0,158 15 1 0 0,-247-10-175 0 0,30 8 18 0 0,-39-9-32 0 0,-1 1 0 0 0,0-1 0 0 0,1 1 1 0 0,-1-1-1 0 0,0 0 0 0 0,1 1 0 0 0,-1-1 0 0 0,0 1 0 0 0,0-1 1 0 0,1 0-1 0 0,-1 1 0 0 0,0-1 0 0 0,0 1 0 0 0,0-1 0 0 0,0 1 0 0 0,0-1 1 0 0,1 1-1 0 0,-1-1 0 0 0,0 1 0 0 0,0-1 0 0 0,0 1 0 0 0,-1-1 1 0 0,1 1-1 0 0,0-1 0 0 0,0 1 0 0 0,0-1 0 0 0,0 0 0 0 0,0 1 0 0 0,0-1 1 0 0,-1 1-1 0 0,1-1 0 0 0,0 1 0 0 0,0-1-4 0 0,-1 2-14 0 0,0 0 0 0 0,0 0 1 0 0,0-1-1 0 0,0 1 1 0 0,0 0-1 0 0,0-1 0 0 0,-1 1 1 0 0,1-1-1 0 0,0 0 0 0 0,-1 1 1 0 0,1-1-1 0 0,-1 0 1 0 0,0 0-1 0 0,-2 2 0 0 0,-28 11-186 0 0,23-11 150 0 0,-611 212-479 0 0,584-203 536 0 0,-77 28 141 0 0,3 4-1 0 0,-192 108 1 0 0,241-119-86 0 0,27-15-49 0 0,-40 28-1 0 0,71-44-19 0 0,1 0-1 0 0,-1 0 0 0 0,1 0 1 0 0,0 0-1 0 0,0 1 0 0 0,0-1 0 0 0,0 1 1 0 0,0-1-1 0 0,-3 6 0 0 0,5-7-1 0 0,0 0-1 0 0,-1 0 0 0 0,1 0 0 0 0,0-1 0 0 0,0 1 1 0 0,0 0-1 0 0,0 0 0 0 0,-1 0 0 0 0,2 0 0 0 0,-1 0 1 0 0,0 0-1 0 0,0 0 0 0 0,0 0 0 0 0,0-1 0 0 0,0 1 1 0 0,1 0-1 0 0,-1 0 0 0 0,0 0 0 0 0,1 0 0 0 0,-1 0 1 0 0,1-1-1 0 0,-1 1 0 0 0,1 0 0 0 0,-1 0 0 0 0,1-1 1 0 0,0 1-1 0 0,-1 0 0 0 0,1-1 0 0 0,0 1 0 0 0,-1-1 1 0 0,1 1-1 0 0,0-1 0 0 0,0 1 0 0 0,-1-1 0 0 0,1 1 1 0 0,0-1-1 0 0,1 1 0 0 0,7 2-148 0 0,-1 0 0 0 0,1 0 0 0 0,0-1 0 0 0,0 0 0 0 0,0-1 0 0 0,11 1 0 0 0,58 0-1088 0 0,-71-3 1149 0 0,197-10-1485 0 0,-6-1 1297 0 0,205 12 2112 0 0,-400 0-1795 0 0,70 1 735 0 0,1 3-1 0 0,-1 4 1 0 0,117 26 0 0 0,-179-31-721 0 0,-1 0 1 0 0,0 0-1 0 0,0 1 1 0 0,0 0-1 0 0,11 7 1 0 0,-21-10-49 0 0,1-1 1 0 0,0 1 0 0 0,-1 0-1 0 0,1 0 1 0 0,-1 0-1 0 0,1 0 1 0 0,-1 0-1 0 0,0 0 1 0 0,1 0-1 0 0,-1 0 1 0 0,0 0-1 0 0,0 0 1 0 0,1 0-1 0 0,-1 0 1 0 0,0 0-1 0 0,0 0 1 0 0,0 0-1 0 0,0 0 1 0 0,-1 0 0 0 0,1 0-1 0 0,0 0 1 0 0,0 0-1 0 0,-1 0 1 0 0,1 0-1 0 0,0 0 1 0 0,-1 0-1 0 0,1 0 1 0 0,-1-1-1 0 0,1 1 1 0 0,-2 1-1 0 0,0 0-11 0 0,0 0 1 0 0,-1 0-1 0 0,1 0 0 0 0,-1-1 0 0 0,1 1 0 0 0,-1-1 1 0 0,0 1-1 0 0,0-1 0 0 0,1 0 0 0 0,-7 1 0 0 0,0 2-27 0 0,-541 160-599 0 0,135-45 1181 0 0,337-92-248 0 0,1 4 0 0 0,-72 41-1 0 0,136-65-268 0 0,3-2-7 0 0,0 1 0 0 0,0 1 0 0 0,-11 9 0 0 0,20-16-17 0 0,1 1 1 0 0,0-1-1 0 0,0 1 1 0 0,-1-1-1 0 0,1 1 1 0 0,0-1-1 0 0,0 1 1 0 0,0-1 0 0 0,0 1-1 0 0,-1-1 1 0 0,1 1-1 0 0,0 0 1 0 0,0-1-1 0 0,0 1 1 0 0,0-1-1 0 0,0 1 1 0 0,1-1 0 0 0,-1 1-1 0 0,0 0 1 0 0,0-1-1 0 0,0 1 1 0 0,0-1-1 0 0,1 1 1 0 0,-1-1-1 0 0,0 1 1 0 0,1 0-1 0 0,-1-1-9 0 0,1 2-2 0 0,0 0 1 0 0,0 0-1 0 0,0 0 1 0 0,1-1-1 0 0,-1 1 1 0 0,1 0-1 0 0,-1-1 1 0 0,1 1-1 0 0,-1-1 1 0 0,1 0-1 0 0,0 1 1 0 0,-1-1-1 0 0,1 0 1 0 0,0 0-1 0 0,0 0 1 0 0,0 0-1 0 0,3 0 1 0 0,5 3-111 0 0,23 4 0 0 0,-25-7 71 0 0,98 16 148 0 0,115 4 1 0 0,-144-15 126 0 0,380 37 1058 0 0,-7 38-150 0 0,-422-74-1120 0 0,0 2-1 0 0,-1 1 0 0 0,-1 0 1 0 0,29 18-1 0 0,-54-28-13 0 0,-1 0 1 0 0,0 0-1 0 0,0 0 0 0 0,0 0 0 0 0,0 1 0 0 0,0-1 0 0 0,1 0 0 0 0,-1 0 0 0 0,0 0 1 0 0,0 1-1 0 0,0-1 0 0 0,0 0 0 0 0,0 0 0 0 0,0 0 0 0 0,0 1 0 0 0,0-1 1 0 0,0 0-1 0 0,0 0 0 0 0,0 0 0 0 0,0 1 0 0 0,0-1 0 0 0,0 0 0 0 0,0 0 0 0 0,0 0 1 0 0,0 1-1 0 0,0-1 0 0 0,0 0 0 0 0,0 0 0 0 0,0 0 0 0 0,0 1 0 0 0,-1-1 0 0 0,1 0 1 0 0,0 0-1 0 0,0 0 0 0 0,0 0 0 0 0,0 1 0 0 0,0-1 0 0 0,-1 0 0 0 0,-4 7-66 0 0,5-7 61 0 0,-6 4-38 0 0,1 0-1 0 0,-1 0 1 0 0,0-1 0 0 0,0 0-1 0 0,-1 0 1 0 0,1 0 0 0 0,-1-1-1 0 0,1 0 1 0 0,-13 3 0 0 0,5-1-6 0 0,-205 42-394 0 0,-6-16 346 0 0,-453 46 506 0 0,260-23 552 0 0,415-53-1110 0 0,7 1-250 0 0,65 11-97 0 0,99 4 0 0 0,-100-11 381 0 0,218 8 289 0 0,-154-9-76 0 0,56 2 40 0 0,129 5 279 0 0,-4 19-169 0 0,-261-18-254 0 0,-48-11-59 0 0,-5 2-180 0 0,-1-1 227 0 0,0 1-1 0 0,0-1 1 0 0,0 1 0 0 0,0-1-1 0 0,-1 0 1 0 0,1 0 0 0 0,-1 0-1 0 0,1 0 1 0 0,-1 0 0 0 0,0 0 0 0 0,1-1-1 0 0,-5 2 1 0 0,-5 2-46 0 0,-24 6 0 0 0,31-10 47 0 0,-216 44-146 0 0,113-27 140 0 0,-427 56 168 0 0,481-68-124 0 0,-109 18 314 0 0,-260 72 0 0 0,334-68-195 0 0,60-19-183 0 0,26-8-82 0 0,4 0 76 0 0,0 0 0 0 0,0 0 0 0 0,0-1 0 0 0,0 1 0 0 0,0-1 0 0 0,0 1 0 0 0,0 0 0 0 0,0-1 0 0 0,0 0 0 0 0,2 1 1 0 0,-3-1 54 0 0,17 4-162 0 0,0-1 1 0 0,1-1 0 0 0,-1 0-1 0 0,1-1 1 0 0,25-3-1 0 0,-9 2 45 0 0,733-12-308 0 0,-711 10 455 0 0,312-8 473 0 0,-4 30-109 0 0,-334-18-431 0 0,11 3-110 0 0,-39-5-74 0 0,-2 1 186 0 0,-1 0-1 0 0,1 0 1 0 0,-1-1-1 0 0,0 1 1 0 0,1 0-1 0 0,-1-1 1 0 0,0 1-1 0 0,1-1 1 0 0,-1 1-1 0 0,0 0 1 0 0,0-1-1 0 0,-1 1 1 0 0,1 0-22 0 0,-11 4-11 0 0,1 0-1 0 0,-1 0 0 0 0,0-1 0 0 0,-1 0 0 0 0,1-1 1 0 0,-14 1-1 0 0,7 0 24 0 0,-848 143 188 0 0,227-88 308 0 0,-55 6 278 0 0,289 2 214 0 0,403-67-1039 0 0,6 2-84 0 0,10 3 65 0 0,0-1 1 0 0,1 0-1 0 0,-1-1 1 0 0,17 3-1 0 0,60 2-99 0 0,-71-7 166 0 0,343 4-108 0 0,-110-5 437 0 0,57 0 112 0 0,6 1-36 0 0,-2 24-320 0 0,-229-13-695 0 0,-81-11 413 0 0,-6 0-29 0 0,-23 5 59 0 0,-1-2 0 0 0,0 0 1 0 0,1-2-1 0 0,-30-1 0 0 0,-10 1 32 0 0,-86 8-148 0 0,-199 9 56 0 0,-623-16 817 0 0,424-8-153 0 0,-1 18 445 0 0,172-3 212 0 0,335-9-940 0 0,-77 3-97 0 0,118-4-108 0 0,8 1-385 0 0,28 6 81 0 0,62 7 0 0 0,40-7 68 0 0,-115-6 281 0 0,434-2-76 0 0,-343-1 148 0 0,1137-52 607 0 0,-1001 41-582 0 0,58-5-42 0 0,254-12-14 0 0,-444 25-53 0 0,258 1-260 0 0,-330 5 375 0 0,24 3 160 0 0,-64-3 176 0 0,-14-11 102 0 0,2 3-372 0 0,-1 1 1 0 0,1 0 0 0 0,-1 1 0 0 0,-1 0 0 0 0,1 0 0 0 0,-1 1 0 0 0,-12-3-1 0 0,-84-14-16 0 0,85 18-96 0 0,-408-43-515 0 0,-6 28-607 0 0,239 11 769 0 0,-719-13-645 0 0,0 55 1496 0 0,756-22-15 0 0,-301 30 813 0 0,285-30-1657 0 0,174-13-34 0 0,5-1-88 0 0,165-30-1742 0 0,240-41 732 0 0,76-5 1470 0 0,109-16 703 0 0,3 16 316 0 0,70 1-335 0 0,-334 52-1643 0 0,-329 24 521 0 0,-7 0-86 0 0,-534 58-2610 0 0,-11-19 2929 0 0,-230 11 801 0 0,-706 25 2969 0 0,837-13-1556 0 0,586-50-1848 0 0,61-12-137 0 0,1 0-1 0 0,-1 0 0 0 0,1 1 1 0 0,-1-1-1 0 0,1 0 0 0 0,-1 0 1 0 0,0 0-1 0 0,1 0 0 0 0,-1 1 1 0 0,1-1-1 0 0,-1 0 0 0 0,1 0 0 0 0,-1 1 1 0 0,1-1-1 0 0,-1 0 0 0 0,1 1 1 0 0,0-1-1 0 0,-1 1 0 0 0,1-1 1 0 0,-1 1-1 0 0,1-1 0 0 0,-1 1 1 0 0,2 0-4 0 0,-1 0 0 0 0,1 0 0 0 0,0 0 1 0 0,-1 0-1 0 0,1 0 0 0 0,0 0 0 0 0,0 0 1 0 0,-1 0-1 0 0,1 0 0 0 0,0 0 0 0 0,0 0 1 0 0,0-1-1 0 0,0 1 0 0 0,2 0 0 0 0,19 13-63 0 0,8 1-1 0 0,1-1 1 0 0,0-2 0 0 0,40 10 0 0 0,101 17 158 0 0,181 9 456 0 0,5-24-67 0 0,252-9-242 0 0,2-16 66 0 0,57 1-135 0 0,-574 1-197 0 0,429 7-729 0 0,-2 16 7 0 0,-428-18 430 0 0,118 13-408 0 0,-194-16 741 0 0,-60-9 348 0 0,-63 1 0 0 0,66 4-250 0 0,-843-1 426 0 0,315 15-597 0 0,-664 28 532 0 0,1075-33-364 0 0,-196 15 378 0 0,259-12-337 0 0,-158 38 0 0 0,234-44-165 0 0,14-4-82 0 0,6 1-130 0 0,8 4 101 0 0,0-1 1 0 0,0 0 0 0 0,0 0-1 0 0,0-1 1 0 0,1-1-1 0 0,18 4 1 0 0,78 6-162 0 0,-99-13 265 0 0,496 5-258 0 0,-311-9 353 0 0,142 0 261 0 0,517-8 345 0 0,-11-7-443 0 0,-58 38-1172 0 0,-719-12 730 0 0,95 23 0 0 0,-158-29 572 0 0,-465-4 1676 0 0,-628 30-2339 0 0,691-13 66 0 0,-540 51 365 0 0,617-25-232 0 0,295-33-224 0 0,26-6 124 0 0,6-1-150 0 0,420-10-1960 0 0,-98 1 2352 0 0,257 0 757 0 0,533-7 364 0 0,-561 38-1721 0 0,-445-3-116 0 0,-110-19 671 0 0,0 1 0 0 0,0-1 0 0 0,0 0 0 0 0,0 0 0 0 0,0 0 0 0 0,0 0-1 0 0,0 0 1 0 0,0 0 0 0 0,0 0 0 0 0,0 0 0 0 0,0 0 0 0 0,0 0 0 0 0,0 0-1 0 0,0 0 1 0 0,0 0 0 0 0,0 0 0 0 0,0 0 0 0 0,0 1 0 0 0,0-1 0 0 0,0 0-1 0 0,0 0 1 0 0,0 0 0 0 0,0 0 0 0 0,0 0 0 0 0,0 0 0 0 0,0 0 0 0 0,0 0-1 0 0,0 0 1 0 0,0 0 0 0 0,0 0 0 0 0,-13 1 56 0 0,-22-2 77 0 0,-293-12 278 0 0,34 1-138 0 0,-953-19-274 0 0,533 39 512 0 0,640-4-441 0 0,-64 0 50 0 0,126-5-143 0 0,10 1-90 0 0,6 1-18 0 0,20 5-14 0 0,0-1 0 0 0,36 2-1 0 0,54-2-165 0 0,-79-4 229 0 0,1028-5 504 0 0,-671-10-152 0 0,492 0-742 0 0,-656 26-456 0 0,-154-5 578 0 0,77 19 698 0 0,-154-26-114 0 0,-46 2 380 0 0,-70-6-1 0 0,16-1-512 0 0,-451 21-50 0 0,235-3-94 0 0,-339 0 106 0 0,5-6 226 0 0,-222 11 123 0 0,412 9-2346 0 0,383-22-406 0 0,-15 1-1604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3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4549 497 7455 0 0,'3'-1'340'0'0,"0"1"-217"0"0,19-12 864 0 0,-33 0-317 0 0,8 10-644 0 0,-1-1 0 0 0,0 1 0 0 0,-1 0 0 0 0,1 0 0 0 0,0 0 0 0 0,-1 0 0 0 0,1 1 0 0 0,-1-1 0 0 0,1 1 0 0 0,-1 1 0 0 0,-5-2 0 0 0,-10 1 84 0 0,-24 1 0 0 0,36 0-106 0 0,-352 33-68 0 0,307-26 68 0 0,-146 21 82 0 0,-44 5-50 0 0,-20-18 166 0 0,275-19-41 0 0,-6 1-122 0 0,138-41 420 0 0,-63 23-302 0 0,313-89-561 0 0,-315 89 363 0 0,-22 4 30 0 0,-43 12 19 0 0,-14 5-8 0 0,0 0 1 0 0,1-1-1 0 0,-1 1 0 0 0,0 0 1 0 0,0 0-1 0 0,0 0 1 0 0,0 0-1 0 0,0 0 1 0 0,0 0-1 0 0,0 0 1 0 0,0 0-1 0 0,0 0 0 0 0,0 0 1 0 0,0 0-1 0 0,0 0 1 0 0,1-1-1 0 0,-1 1 1 0 0,0 0-1 0 0,0 0 1 0 0,0 0-1 0 0,0 0 0 0 0,0 0 1 0 0,0 0-1 0 0,0 0 1 0 0,0 0-1 0 0,0 0 1 0 0,0-1-1 0 0,0 1 1 0 0,0 0-1 0 0,0 0 0 0 0,0 0 1 0 0,0 0-1 0 0,0 0 1 0 0,0 0-1 0 0,0 0 1 0 0,0 0-1 0 0,0-1 1 0 0,0 1-1 0 0,0 0 0 0 0,-1 0 1 0 0,1 0-1 0 0,0 0 1 0 0,0 0-1 0 0,0 0 1 0 0,0 0-1 0 0,0 0 1 0 0,0 0-1 0 0,-8-3 81 0 0,-3-1-53 0 0,0 1 0 0 0,-1 0 0 0 0,1 1 1 0 0,-20-2-1 0 0,-49 3 107 0 0,52 1-121 0 0,-240 12-54 0 0,77-1 16 0 0,55-7 24 0 0,-180-19 0 0 0,302 14 0 0 0,1 0 0 0 0,0-1 0 0 0,0 0 0 0 0,0 0 0 0 0,-23-9 0 0 0,27 6-13 0 0,9 5 12 0 0,0 0 0 0 0,0 0 0 0 0,0 0 0 0 0,0 0 0 0 0,0 0 0 0 0,0 0 0 0 0,-1 0-1 0 0,1 0 1 0 0,0 0 0 0 0,0 0 0 0 0,0 0 0 0 0,0 0 0 0 0,0-1 0 0 0,0 1 0 0 0,0 0 0 0 0,0 0 0 0 0,0 0 0 0 0,0 0 0 0 0,0 0 0 0 0,0 0 0 0 0,0 0 0 0 0,0 0-1 0 0,0 0 1 0 0,0 0 0 0 0,0 0 0 0 0,0-1 0 0 0,0 1 0 0 0,0 0 0 0 0,0 0 0 0 0,0 0 0 0 0,0 0 0 0 0,0 0 0 0 0,0 0 0 0 0,0 0 0 0 0,0 0 0 0 0,0 0 0 0 0,0 0-1 0 0,0-1 1 0 0,0 1 0 0 0,0 0 0 0 0,0 0 0 0 0,0 0 0 0 0,0 0 0 0 0,0 0 0 0 0,0 0 0 0 0,1 0 0 0 0,-1 0 0 0 0,0 0 0 0 0,0 0 0 0 0,0 0 0 0 0,0 0 0 0 0,0 0-1 0 0,0 0 1 0 0,0 0 0 0 0,0 0 0 0 0,0 0 0 0 0,0 0 0 0 0,0 0 0 0 0,1 0 0 0 0,4-7-15 0 0,1 2-1 0 0,0-1 1 0 0,0 1 0 0 0,1 0-1 0 0,-1 0 1 0 0,1 0-1 0 0,0 1 1 0 0,14-6 0 0 0,67-21-96 0 0,105-11 112 0 0,-95 24 0 0 0,298-55 0 0 0,-383 71-10 0 0,-10 2-44 0 0,-16 4-115 0 0,7 0 146 0 0,-261 78-305 0 0,219-71 283 0 0,-176 33-110 0 0,-50-4 321 0 0,236-37-454 0 0,43-4 206 0 0,-1-1 1 0 0,0 1-1 0 0,1 0 1 0 0,7-5 0 0 0,6-2-46 0 0,54-13-107 0 0,1 3-1 0 0,140-15 0 0 0,-60 10 181 0 0,31-5-48 0 0,-181 28 33 0 0,-6 0-191 0 0,-75 15 623 0 0,0-4 1 0 0,-1-4-1 0 0,-88-2 0 0 0,134-5-242 0 0,14 0-29 0 0,-1 0 1 0 0,1-2 0 0 0,0 0 0 0 0,-22-5-1 0 0,31 4-113 0 0,8 2-92 0 0,3-2-132 0 0,-1 2 234 0 0,0 1 1 0 0,0 0-1 0 0,0-1 0 0 0,0 1 0 0 0,0 0 1 0 0,0-1-1 0 0,0 1 0 0 0,0-1 0 0 0,0 1 1 0 0,0 0-1 0 0,0-1 0 0 0,0 1 0 0 0,1 0 1 0 0,-1-1-1 0 0,0 1 0 0 0,0 0 0 0 0,0-1 1 0 0,0 1-1 0 0,0 0 0 0 0,1-1 0 0 0,-1 1 1 0 0,0 0-1 0 0,0 0 0 0 0,1-1 1 0 0,-1 1-1 0 0,1 0 0 0 0,10-8-105 0 0,1 0 0 0 0,0 2 0 0 0,1 0 0 0 0,0 0 0 0 0,0 1 0 0 0,15-4 0 0 0,2 1 245 0 0,55-6-1 0 0,-69 11-107 0 0,-8 1 2 0 0,0 1 0 0 0,1 0-1 0 0,12 0 1 0 0,-9 0-5 0 0,-9 1 70 0 0,-6 1 22 0 0,-16 7 41 0 0,-1-1 0 0 0,0-1-1 0 0,-38 6 1 0 0,-67 2 16 0 0,108-13-169 0 0,3 1 34 0 0,-25-2 0 0 0,27-2-32 0 0,2-1 11 0 0,8 3 110 0 0,4-2-51 0 0,2-3-69 0 0,0 1-1 0 0,0-1 1 0 0,0 1 0 0 0,1 0 0 0 0,0 1 0 0 0,0-1 0 0 0,0 1 0 0 0,0 0-1 0 0,0 0 1 0 0,1 1 0 0 0,-1-1 0 0 0,12-2 0 0 0,8-1-45 0 0,45-6 0 0 0,-28 5 27 0 0,7-2-5 0 0,88-13-16 0 0,-125 21 28 0 0,-10 0-46 0 0,-5 1-108 0 0,-69 4-173 0 0,-122 21 0 0 0,25-6 337 0 0,128-15 64 0 0,34-2-52 0 0,4-1-3 0 0,1-1 0 0 0,-1 1 0 0 0,1 0 0 0 0,-1-1 0 0 0,1 0 0 0 0,-1 1 1 0 0,1-1-1 0 0,-4 0 0 0 0,-4-1 65 0 0,8 1 313 0 0,3 0-366 0 0,0 0-1 0 0,0 0 1 0 0,0-1 0 0 0,0 1-1 0 0,0 0 1 0 0,0 0 0 0 0,0-1-1 0 0,0 1 1 0 0,0 0-1 0 0,0-1 1 0 0,2 0 0 0 0,2-2 34 0 0,9 0 15 0 0,1 0 0 0 0,0 2 0 0 0,18-1 0 0 0,1 0-16 0 0,269-4-54 0 0,-245 6 0 0 0,432 24 0 0 0,-323-11 62 0 0,288 36 276 0 0,-109 2-50 0 0,32 3-157 0 0,-54-6-102 0 0,-204-33-24 0 0,636 69 44 0 0,-596-78 1271 0 0,-161-6-1276 0 0,0 0 1 0 0,0-1-1 0 0,0 1 1 0 0,0 0-1 0 0,0-1 1 0 0,0 1-1 0 0,0-1 1 0 0,0 1-1 0 0,0-1 0 0 0,0 0 1 0 0,-1 0-1 0 0,-4-4 73 0 0,-5 1-42 0 0,0 0-1 0 0,0 0 1 0 0,-1 1-1 0 0,-20-3 1 0 0,-53-2 250 0 0,52 6-287 0 0,-281-6-66 0 0,-5 18-19 0 0,122-3 34 0 0,-598 35-104 0 0,316 1 110 0 0,232-18-63 0 0,-135 20-8 0 0,373-43 78 0 0,9 1 0 0 0,9 1 0 0 0,-9-4 0 0 0,15 5 4 0 0,0 0-1 0 0,0-1 1 0 0,30 4-1 0 0,48-2 37 0 0,-65-5-23 0 0,345 3 87 0 0,3-19 31 0 0,-73 3-85 0 0,836 1-334 0 0,-3 74 0 0 0,-1097-59 274 0 0,97 12-125 0 0,-103-11 64 0 0,62 18-1 0 0,-92-22-44 0 0,-13 4-476 0 0,2-1 500 0 0,-10 1-43 0 0,0-1-1 0 0,0-1 1 0 0,0 0-1 0 0,-29-1 1 0 0,19-1 28 0 0,-1198 53-468 0 0,-4-24 816 0 0,812-21-293 0 0,277-6 84 0 0,-258 10 282 0 0,382-13-260 0 0,4 1 100 0 0,24 4-42 0 0,16 2-84 0 0,1 0-1 0 0,-1-2 0 0 0,46 2 1 0 0,-54-6-26 0 0,385 4 196 0 0,-311-8-156 0 0,528-22 127 0 0,-301 10-130 0 0,528-15 113 0 0,-1 28-121 0 0,-618 11-63 0 0,-5 18 39 0 0,-202-21 3 0 0,-17-4 34 0 0,-1-1-1 0 0,1 0 0 0 0,0 0 0 0 0,9 1 0 0 0,-31 3 93 0 0,-7-1-10 0 0,-40 1 0 0 0,15-2-34 0 0,-397 42 82 0 0,-33 1-164 0 0,-938 77-10 0 0,1141-99 0 0 0,-209 21 0 0 0,-263 49 0 0 0,696-88 71 0 0,49-6-31 0 0,20 0-224 0 0,83-4-79 0 0,110-20 1 0 0,-209 24 260 0 0,293-49 18 0 0,-73 11 144 0 0,175-25 70 0 0,636-93-17 0 0,431 16-160 0 0,-957 130 65 0 0,-490 11-106 0 0,5-1 54 0 0,23 4 0 0 0,-41-3 19 0 0,-8-2-26 0 0,-421 11-468 0 0,340-4 300 0 0,-1543 105-411 0 0,1225-85 520 0 0,88-6 0 0 0,55-4 0 0 0,-142 12 0 0 0,-13 0 0 0 0,95-7 0 0 0,280-18 0 0 0,-162 7 0 0 0,151-15 12 0 0,44 3 37 0 0,9-1-37 0 0,10-2-31 0 0,-9 5 17 0 0,433-117-1509 0 0,-283 80 1138 0 0,-33 7 2 0 0,191-43-1582 0 0,-284 69 1627 0 0,-16 3 23 0 0,1-1 1 0 0,0 0 0 0 0,17-5-1 0 0,-25 6 291 0 0,-67 4 1717 0 0,-67 11-1 0 0,51-4-1337 0 0,-217 27 198 0 0,-214 20-340 0 0,353-50-188 0 0,-206-17 0 0 0,210-8-137 0 0,133 14-106 0 0,1-1 0 0 0,0-1 0 0 0,0 0 0 0 0,0-2 0 0 0,-25-13 0 0 0,39 18 106 0 0,1 0 0 0 0,-1-1 0 0 0,1 0 0 0 0,0 0-1 0 0,0-1 1 0 0,-5-5 0 0 0,9 9 83 0 0,0 0 0 0 0,0-1 0 0 0,0 1 1 0 0,0 0-1 0 0,0-1 0 0 0,0 1 0 0 0,0-1 0 0 0,1 1 0 0 0,-1-1 0 0 0,1 1 1 0 0,-1-1-1 0 0,1 1 0 0 0,-1-1 0 0 0,1 0 0 0 0,0 1 0 0 0,0-1 0 0 0,0 0 1 0 0,0 1-1 0 0,0-1 0 0 0,0 0 0 0 0,0 1 0 0 0,1-1 0 0 0,-1 1 0 0 0,0-1 1 0 0,1 1-1 0 0,0-1 0 0 0,-1 1 0 0 0,1-1 0 0 0,0 1 0 0 0,1-2 0 0 0,2-2-26 0 0,0 0 0 0 0,0 0-1 0 0,1 0 1 0 0,0 1 0 0 0,0 0-1 0 0,0 0 1 0 0,8-5 0 0 0,46-21-275 0 0,-27 14 126 0 0,122-65-140 0 0,-151 80 443 0 0,-10 14 136 0 0,1-4-172 0 0,-2 1 0 0 0,1-1 0 0 0,-1-1 0 0 0,0 1 0 0 0,-1-2 0 0 0,-11 10 0 0 0,-63 37 249 0 0,44-30-281 0 0,28-16-39 0 0,-39 23 184 0 0,1 2-1 0 0,2 3 1 0 0,-58 56-1 0 0,103-90-100 0 0,36 4-6 0 0,-26-6-81 0 0,-1-1 0 0 0,1 0 0 0 0,0-1 0 0 0,0 1 0 0 0,-1-2 0 0 0,1 1 0 0 0,-1-1 0 0 0,9-4 0 0 0,57-37 0 0 0,-46 27 0 0 0,-11 7 37 0 0,52-34-319 0 0,-60 38 201 0 0,0-1 1 0 0,0 1-1 0 0,-1-1 0 0 0,0-1 1 0 0,10-13-1 0 0,-16 19 1 0 0,0 0 20 0 0,-1 1 54 0 0,3-13 131 0 0,-3 13-108 0 0,0 1 0 0 0,0-1 1 0 0,0 1-1 0 0,0-1 0 0 0,0 1 1 0 0,0-1-1 0 0,-1 1 0 0 0,1-1 1 0 0,0 1-1 0 0,0-1 0 0 0,0 1 1 0 0,-1-1-1 0 0,1 1 0 0 0,0-1 1 0 0,-1 1-1 0 0,1-1 0 0 0,0 1 1 0 0,-1 0-1 0 0,1-1 0 0 0,0 1 1 0 0,-1 0-1 0 0,1-1 0 0 0,-1 1 1 0 0,1 0-1 0 0,-1-1 0 0 0,1 1 1 0 0,0 0-1 0 0,-1 0 0 0 0,0-1 1 0 0,-6 0 38 0 0,0 0 1 0 0,0 0-1 0 0,0 1 0 0 0,0 0 1 0 0,0 0-1 0 0,0 0 1 0 0,0 1-1 0 0,0 0 1 0 0,-7 2-1 0 0,-10 4 173 0 0,-28 11 0 0 0,4 1-213 0 0,0 3 0 0 0,1 1 0 0 0,-81 56 0 0 0,49-26-16 0 0,69-45 0 0 0,1 0 0 0 0,1-2-16 0 0,7-4-62 0 0,2-7-441 0 0,0 1 475 0 0,0 0 0 0 0,0 0 1 0 0,1 0-1 0 0,0 1 0 0 0,0-1 0 0 0,3-5 0 0 0,0 0 24 0 0,9-17-44 0 0,19-37 8 0 0,-30 54 95 0 0,1 0-1 0 0,-1 0 1 0 0,-1 0-1 0 0,0 0 1 0 0,2-13-1 0 0,-4 10 35 0 0,-2 1 10 0 0,-2 1-4 0 0,-5 5-23 0 0,7 4-56 0 0,0 1 1 0 0,0-1 0 0 0,0 1-1 0 0,0-1 1 0 0,-1 1 0 0 0,1 0 0 0 0,0 0-1 0 0,0 0 1 0 0,0 1 0 0 0,-1-1-1 0 0,1 0 1 0 0,0 1 0 0 0,0 0 0 0 0,0-1-1 0 0,0 1 1 0 0,0 0 0 0 0,0 0-1 0 0,0 0 1 0 0,0 0 0 0 0,0 0-1 0 0,0 1 1 0 0,-1 1 0 0 0,-5 3-21 0 0,0 0 0 0 0,1 1 1 0 0,-10 12-1 0 0,-1 4 16 0 0,1 1 0 0 0,-25 44 1 0 0,-17 59-54 0 0,45-98 4 0 0,0 0-1 0 0,-22 31 1 0 0,33-57 0 0 0,-4 7 39 0 0,0-1 2 0 0,16-20-11 0 0,-1 1 0 0 0,18-16 0 0 0,-14 14 60 0 0,16-19-1 0 0,6-18 50 0 0,-2-2 0 0 0,-2-1 0 0 0,36-88 0 0 0,-52 110 42 0 0,-14 29 106 0 0,1-1-124 0 0,1-3 180 0 0,0 6-125 0 0,-1 11-91 0 0,-2 20-115 0 0,-2-13-1 0 0,-2 0 1 0 0,-1 0-1 0 0,0 0 0 0 0,-1 0 0 0 0,-1-1 0 0 0,-1-1 0 0 0,-1 1 0 0 0,0-1 0 0 0,-1-1 0 0 0,0 0 0 0 0,-2-1 0 0 0,0 0 1 0 0,-22 19-1 0 0,33-32 40 0 0,0 0 1 0 0,0 0-1 0 0,-1 0 1 0 0,1 0 0 0 0,-1 0-1 0 0,1-1 1 0 0,-1 1-1 0 0,-3 0 1 0 0,0 1 12 0 0,5-2 53 0 0,-2-1 28 0 0,-5-2 4 0 0,8 2-91 0 0,-1-1-1 0 0,1 1 0 0 0,-1-1 0 0 0,1 0 1 0 0,0 1-1 0 0,-1-1 0 0 0,1 0 0 0 0,0 1 1 0 0,0-1-1 0 0,0 0 0 0 0,-1 1 1 0 0,1-1-1 0 0,0 0 0 0 0,0 1 0 0 0,0-1 1 0 0,0 0-1 0 0,0 1 0 0 0,0-1 0 0 0,0 0 1 0 0,1 0-1 0 0,-1 0 2 0 0,0-3-11 0 0,0-1-1 0 0,1 0 0 0 0,0 1 0 0 0,0-1 0 0 0,0 1 0 0 0,0-1 1 0 0,1 1-1 0 0,0 0 0 0 0,0 0 0 0 0,3-6 0 0 0,4-4-135 0 0,18-20-1 0 0,-4 5-55 0 0,12-12-99 0 0,3-5-62 0 0,-30 34 340 0 0,1-7 342 0 0,-9 19-308 0 0,0 0 0 0 0,1 0-1 0 0,-1 0 1 0 0,0-1 0 0 0,0 1 0 0 0,0 0-1 0 0,0 0 1 0 0,0 0 0 0 0,0 0 0 0 0,-1-1-1 0 0,1 1 1 0 0,0 0 0 0 0,0 0 0 0 0,0 0 0 0 0,0 0-1 0 0,0 0 1 0 0,0-1 0 0 0,0 1 0 0 0,0 0-1 0 0,0 0 1 0 0,0 0 0 0 0,0 0 0 0 0,-1 0-1 0 0,1-1 1 0 0,0 1 0 0 0,0 0 0 0 0,0 0-1 0 0,0 0 1 0 0,0 0 0 0 0,-1 0 0 0 0,1 0 0 0 0,0 0-1 0 0,0 0 1 0 0,0 0 0 0 0,-3-2 140 0 0,2 2-136 0 0,0-1-1 0 0,-1 1 1 0 0,1 0-1 0 0,-1-1 0 0 0,1 1 1 0 0,0 0-1 0 0,-1 0 0 0 0,1 0 1 0 0,-1 0-1 0 0,1 1 1 0 0,-1-1-1 0 0,1 0 0 0 0,0 0 1 0 0,-1 1-1 0 0,1-1 1 0 0,-2 2-1 0 0,0-1 11 0 0,-9 2-14 0 0,0 1 0 0 0,0 1 1 0 0,1 0-1 0 0,0 1 0 0 0,0 0 0 0 0,0 0 0 0 0,-16 14 0 0 0,-63 65 108 0 0,65-60-89 0 0,-24 25-35 0 0,42-39 0 0 0,4-8 0 0 0,2-2 0 0 0,0 1 0 0 0,0-1 0 0 0,1 0 0 0 0,-1 1 0 0 0,0-1 0 0 0,1 0 0 0 0,-1 1 0 0 0,1-1 0 0 0,-1 1 0 0 0,1-1 0 0 0,0 1 0 0 0,0-1 0 0 0,-1 3 0 0 0,2 10 0 0 0,4-5-26 0 0,-4-7-7 0 0,0-1 0 0 0,1 0 0 0 0,-1 0 0 0 0,0 1 0 0 0,1-1 1 0 0,0 0-1 0 0,-1-1 0 0 0,1 1 0 0 0,0 0 0 0 0,-1 0 0 0 0,1-1 0 0 0,0 1 1 0 0,0-1-1 0 0,-1 1 0 0 0,1-1 0 0 0,0 0 0 0 0,0 0 0 0 0,0 0 0 0 0,0 0 1 0 0,-1 0-1 0 0,1 0 0 0 0,0 0 0 0 0,0 0 0 0 0,3-2 0 0 0,-1 1 26 0 0,0 0-1 0 0,0-1 0 0 0,0 0 1 0 0,0 0-1 0 0,-1 0 0 0 0,1 0 1 0 0,-1 0-1 0 0,1-1 0 0 0,-1 0 1 0 0,0 1-1 0 0,5-7 0 0 0,0 1 4 0 0,0-2 85 0 0,-1-1-1 0 0,1 1 1 0 0,-2-1-1 0 0,1 0 0 0 0,-1-1 1 0 0,7-22-1 0 0,-8 24-61 0 0,-2 2 31 0 0,-1 3 4 0 0,0 0 0 0 0,0 0-1 0 0,-1 0 1 0 0,1-1-1 0 0,-1 1 1 0 0,0-1 0 0 0,-1 1-1 0 0,1-1 1 0 0,-1-7-1 0 0,-1 15-35 0 0,0 0-1 0 0,1 0 1 0 0,-1 0-1 0 0,0 0 1 0 0,0 0-1 0 0,0-1 0 0 0,0 1 1 0 0,-2 2-1 0 0,-1 2 8 0 0,-9 25-57 0 0,0-1-1 0 0,-14 56 1 0 0,-9 22-93 0 0,30-96 87 0 0,-1 1-1 0 0,-1-1 1 0 0,0-1 0 0 0,-1 1-1 0 0,0-1 1 0 0,-18 16-1 0 0,3-2 4 0 0,15-16 35 0 0,0-2-10 0 0,7-6-46 0 0,38-24-1423 0 0,-5 0 1196 0 0,38-35-1 0 0,-59 48 284 0 0,2-11-1 0 0,-10 16 1010 0 0,-4 6-897 0 0,-30 22-60 0 0,-34 30 0 0 0,30-23-44 0 0,-1 3 38 0 0,1 1-1 0 0,-60 72 0 0 0,87-93-45 0 0,3-1-12 0 0,6-12 12 0 0,0 0-1 0 0,0 0 0 0 0,0 0 0 0 0,0 0 0 0 0,0 0 1 0 0,0 0-1 0 0,0 0 0 0 0,0 0 0 0 0,0 0 1 0 0,0 0-1 0 0,0 0 0 0 0,0 0 0 0 0,0 0 0 0 0,0 0 1 0 0,1 0-1 0 0,-1 0 0 0 0,0 0 0 0 0,0 0 1 0 0,0 0-1 0 0,0 0 0 0 0,0 0 0 0 0,0 0 1 0 0,0 0-1 0 0,0 0 0 0 0,0 0 0 0 0,0 0 0 0 0,0 0 1 0 0,0 1-1 0 0,0-1 0 0 0,0 0 0 0 0,0 0 1 0 0,0 0-1 0 0,0 0 0 0 0,0 0 0 0 0,0 0 0 0 0,0 0 1 0 0,0 0-1 0 0,1 0 0 0 0,-1 0 0 0 0,0 0 1 0 0,0 0-1 0 0,0 0 0 0 0,0 0 0 0 0,0 0 0 0 0,0 1 1 0 0,0-1-1 0 0,0 0 0 0 0,0 0 0 0 0,-1 0 1 0 0,1 0-1 0 0,0 0 0 0 0,0 0 0 0 0,0 0 1 0 0,0 0-1 0 0,0 0 0 0 0,0 0 0 0 0,0 0 0 0 0,0 0 1 0 0,0 0-1 0 0,0 0 0 0 0,0 0 0 0 0,21-1-39 0 0,-16-3 26 0 0,-1 2 3 0 0,3-3 11 0 0,1-1 1 0 0,-1 1-1 0 0,0-1 1 0 0,0 0-1 0 0,-1-1 1 0 0,0 1-1 0 0,0-1 0 0 0,0-1 1 0 0,4-7-1 0 0,4-11 16 0 0,17-40-1 0 0,-19 41-6 0 0,22-40 0 0 0,-16 39-9 0 0,3 0 0 0 0,-5 8-1 0 0,-14 17 14 0 0,0-1 46 0 0,1 17 22 0 0,-3-11-65 0 0,0 1-1 0 0,-1-1 1 0 0,1 0-1 0 0,-1 0 1 0 0,0 0-1 0 0,0 1 1 0 0,-1-1-1 0 0,-2 6 1 0 0,-19 33 33 0 0,13-26-51 0 0,-11 21-21 0 0,-27 71 1 0 0,32-65-224 0 0,12-32 230 0 0,-1-2-20 0 0,-8 6 24 0 0,5-5 12 0 0,-4 6 16 0 0,-4 0-32 0 0,10-11-48 0 0,4-4-37 0 0,-4 7-1244 0 0,4-5 1249 0 0,-2 3 10 0 0,3-5 40 0 0,-3 10 152 0 0,3-10-28 0 0,-4 9 214 0 0,2-3-144 0 0,-1 0 0 0 0,-9 13 0 0 0,6-11 2 0 0,1 0 0 0 0,-9 21 0 0 0,6-8-150 0 0,4-12 0 0 0,-5 6 0 0 0,-9 15 71 0 0,18-29-53 0 0,-1 0 0 0 0,0-1 0 0 0,0 1-1 0 0,0-1 1 0 0,0 1 0 0 0,-3 2 0 0 0,-7 7 34 0 0,-1 6 249 0 0,-1-1-1 0 0,-28 28 1 0 0,26-32-267 0 0,9-7-20 0 0,1 0-1 0 0,-12 13 0 0 0,10-10-2 0 0,-17 27 42 0 0,8-12-53 0 0,12-16 0 0 0,-17 34 0 0 0,15-28 0 0 0,0 0 0 0 0,-1-1 0 0 0,-2 1 0 0 0,2 1 0 0 0,1-1 0 0 0,-3 7 0 0 0,-11 15 0 0 0,14-22 0 0 0,0 1 0 0 0,1-1 0 0 0,1 0 0 0 0,-1 0 0 0 0,3 0 0 0 0,-1 1 0 0 0,-2-3 0 0 0,-1 0 0 0 0,0 0 0 0 0,-2-1 0 0 0,0 0 0 0 0,0 0 16 0 0,-11 16 164 0 0,16-21-200 0 0,0 0 0 0 0,0 0 0 0 0,-1 0 0 0 0,-9 9 0 0 0,8-8 20 0 0,4-5 0 0 0,-1 1 0 0 0,1-1 0 0 0,-1 1 0 0 0,1-1 0 0 0,-1 0 0 0 0,0 0 0 0 0,0 0 0 0 0,0 0 0 0 0,-6 2 0 0 0,-3 3 0 0 0,-1 0 0 0 0,2-1 0 0 0,4-1 0 0 0,-5 10 0 0 0,10-12 0 0 0,-15 10 0 0 0,5-8 0 0 0,-1 1 0 0 0,3 1 0 0 0,-7 4 0 0 0,3 0 0 0 0,10-8 0 0 0,-25 14 0 0 0,-7-2 64 0 0,32-13-64 0 0,1-1 0 0 0,-28 8 0 0 0,20-5 0 0 0,0 1 0 0 0,0 1 0 0 0,2 1 0 0 0,-2-1 0 0 0,2 1 0 0 0,0 2 0 0 0,0 0 0 0 0,0-2 0 0 0,0 1 0 0 0,0-1 0 0 0,-1 2 0 0 0,3-1 11 0 0,-20 20 224 0 0,20-20-225 0 0,-20 21 65 0 0,16-15-24 0 0,-1-1 26 0 0,9-9-34 0 0,-1 3-17 0 0,2-5 118 0 0,-19 18 230 0 0,13-11-364 0 0,-1 2-10 0 0,0-2 0 0 0,1 0 11 0 0,0 1 44 0 0,-1 1 14 0 0,1-2-4 0 0,5-6-11 0 0,-3 6-44 0 0,-1 2-10 0 0,2 0 11 0 0,-4 17 181 0 0,8-25-139 0 0,1-1 1 0 0,-1 8-33 0 0,1-5 22 0 0,-1 7-33 0 0,0 4 1 0 0,-1-2 45 0 0,2-9 19 0 0,0 5-3 0 0,0-5 2 0 0,-2 8-46 0 0,2 0 31 0 0,0-8-4 0 0,0 8-45 0 0,0 2-10 0 0,2 0 11 0 0,0 1 42 0 0,3 44-77 0 0,-3-45 24 0 0,-2-1 0 0 0,2 1 0 0 0,-2-1 0 0 0,0 1 0 0 0,-1 5 0 0 0,2-2 0 0 0,-1-16 0 0 0,2 12 0 0 0,1-1 0 0 0,-1 0 0 0 0,2 0 0 0 0,-1-1 0 0 0,1 2 0 0 0,-1-1 11 0 0,-2-8 32 0 0,0 7-33 0 0,-1 0-10 0 0,-1 0 0 0 0,1 2 0 0 0,-1-1 0 0 0,0 2 0 0 0,1 7 29 0 0,-4 16 6 0 0,3-24-35 0 0,0 2 0 0 0,1-1 0 0 0,1 0 0 0 0,0 1 0 0 0,1 0 0 0 0,0 1 0 0 0,-2-2 0 0 0,2 1 0 0 0,0 0 0 0 0,1-2 11 0 0,-2-9 32 0 0,1 5-21 0 0,-1-5 26 0 0,2 6-22 0 0,-3-9 232 0 0,-1-11-140 0 0,-7-195 106 0 0,8 172-334 0 0,0-5 33 0 0,2-70-414 0 0,-1 74 265 0 0,0 1-1 0 0,-6-40 0 0 0,6 66-205 0 0,-4 5 135 0 0,-5 9 162 0 0,-8 13 135 0 0,-8 16 0 0 0,21-33 0 0 0,-10 18 0 0 0,2 3 0 0 0,4-13 0 0 0,0-1 0 0 0,-3 7 26 0 0,8-10 2 0 0,-8 16 57 0 0,9-22-76 0 0,-7 16 35 0 0,7-9 10 0 0,-1 3-44 0 0,1 3-10 0 0,1-3 11 0 0,0-7 32 0 0,1 3-22 0 0,0-6 134 0 0,2-16-377 0 0,-1 10 184 0 0,0-18 4 0 0,0-20 34 0 0,1 12 0 0 0,-1 5-22 0 0,-1-6-72 0 0,1 1 0 0 0,8-30 0 0 0,-1 9 8 0 0,-5 28 88 0 0,0 0 0 0 0,10-27 0 0 0,-11 42-12 0 0,-2 6-44 0 0,-1 4-42 0 0,0 1 107 0 0,1-1-1 0 0,-1 0 0 0 0,1 0 1 0 0,0 0-1 0 0,0 0 1 0 0,1 3-1 0 0,4 8 48 0 0,-3-4-33 0 0,-1-6-15 0 0,-1 1 1 0 0,0 0-1 0 0,0-1 0 0 0,-1 1 0 0 0,1 0 0 0 0,-1 0 0 0 0,0 7 1 0 0,1 4 0 0 0,2 30-12 0 0,1-14 65 0 0,-1 50 354 0 0,-3-76-360 0 0,0 0 0 0 0,0-1 0 0 0,0 1 0 0 0,-1 0 0 0 0,1 0 0 0 0,-3 7 0 0 0,-4 21 100 0 0,4-17-137 0 0,-1 1 22 0 0,1-1-33 0 0,1 0-10 0 0,-1 4 0 0 0,1-17 0 0 0,1 33 0 0 0,1-35 0 0 0,0 13 0 0 0,0-3 11 0 0,0 34 42 0 0,0 17 82 0 0,0-53-48 0 0,0-9-15 0 0,4 28 114 0 0,-5-23-152 0 0,8 24 71 0 0,-3-15-49 0 0,9 17 132 0 0,-12-28-116 0 0,-1 0-4 0 0,5 10-55 0 0,0-1-2 0 0,-4-7 32 0 0,4 7-33 0 0,2 3-10 0 0,0 1 0 0 0,1-1 0 0 0,1-1 0 0 0,-3-3 11 0 0,-4-6 32 0 0,4 7-33 0 0,1 2-10 0 0,-1 1 0 0 0,-1-2 0 0 0,-1 0 0 0 0,0 1 0 0 0,-2-1 0 0 0,1 3 0 0 0,-1-1 0 0 0,-2-1 0 0 0,0-3 11 0 0,0-7 32 0 0,0 12-32 0 0,0-12-12 0 0,4 14 1 0 0,-1-4 0 0 0,1 1 0 0 0,2-1 0 0 0,-1-2 0 0 0,0 0 0 0 0,-1 1 0 0 0,-1 1 0 0 0,-1 11 12 0 0,-1-22 47 0 0,-1-1-4 0 0,3 10-45 0 0,1 3-10 0 0,-1-2 0 0 0,1 0 0 0 0,2 1 0 0 0,1 1 0 0 0,0-1 0 0 0,-2-2 11 0 0,5 20 170 0 0,-5-16-127 0 0,-1 1-44 0 0,-1-1-10 0 0,1 0 0 0 0,-2 1 0 0 0,-1-1 0 0 0,-2 0 0 0 0,-1 3 4 0 0,-1-3 56 0 0,-3 6-60 0 0,2-6 0 0 0,1-1 0 0 0,1 1 0 0 0,0 0 0 0 0,0 7 0 0 0,2-17 0 0 0,0 27 0 0 0,0-18 0 0 0,0 0 0 0 0,1-1 0 0 0,0 1 0 0 0,1-1 0 0 0,2 1 0 0 0,1 2 0 0 0,-3-10 0 0 0,2-3 0 0 0,12 26 0 0 0,-11-15 0 0 0,0-1 0 0 0,-1 1 0 0 0,-4-1 0 0 0,0 0 0 0 0,1 0 0 0 0,0 0 0 0 0,1 1 0 0 0,1-1 0 0 0,-3 1 0 0 0,-1-1 0 0 0,1 1 0 0 0,-2-1 0 0 0,0 1 0 0 0,0-2 0 0 0,-1-3 11 0 0,2-5 32 0 0,-2 6-33 0 0,-1 3-10 0 0,1 0 0 0 0,1-1 0 0 0,-2 9-3 0 0,4-16 22 0 0,-1 12 29 0 0,-1 14 16 0 0,1-21-47 0 0,-5 21 41 0 0,-6 14-5 0 0,7-29-52 0 0,-14 27 1 0 0,17-39 6 0 0,0-1 35 0 0,-6 13-30 0 0,8-16-13 0 0,-9 36-3 0 0,2-8 3 0 0,3-15 0 0 0,0 0 0 0 0,1-1 0 0 0,-1 0 0 0 0,-1 0 0 0 0,-6 16 20 0 0,-6 7 24 0 0,10-23-44 0 0,0-2 0 0 0,-22 37 0 0 0,15-23 0 0 0,2-1 0 0 0,-4 12 0 0 0,9-23 0 0 0,-1 8 0 0 0,7-16 0 0 0,-16 36 0 0 0,12-28 0 0 0,1 1 0 0 0,-1 1 0 0 0,1-1 0 0 0,-1-1 0 0 0,1 0 0 0 0,-1 0 0 0 0,0 1 0 0 0,0-1 0 0 0,0-1 0 0 0,0 1 0 0 0,0 1 0 0 0,-2 0 0 0 0,0 0 0 0 0,2 0 0 0 0,1-1 0 0 0,-1 1 0 0 0,-5 8 0 0 0,9-19 0 0 0,-7 31 0 0 0,3-19 0 0 0,1-1 0 0 0,0 1 0 0 0,0-1 0 0 0,1 1 0 0 0,1 4 0 0 0,1-15 0 0 0,-3 17 0 0 0,-2 2 0 0 0,-2-1 0 0 0,4-7 0 0 0,2-1 0 0 0,-2 1 0 0 0,0 6 0 0 0,3-18 0 0 0,-8 13 0 0 0,-14 18 0 0 0,-11 8 0 0 0,18-20 0 0 0,-2 0 0 0 0,9-11 0 0 0,3 3 0 0 0,-1 6 0 0 0,6-17 0 0 0,-11 13 0 0 0,5-6 0 0 0,-2 0 0 0 0,2 1 0 0 0,-22 34 0 0 0,25-34 0 0 0,-2 2 0 0 0,-3 4 0 0 0,-3 15 0 0 0,8-19 0 0 0,-3 6-2 0 0,6-15 4 0 0,-11 23 9 0 0,0-3 42 0 0,8-17-53 0 0,-2 3 0 0 0,-8 21 0 0 0,3-5 0 0 0,5-13 0 0 0,3 1 0 0 0,1 1 0 0 0,-9 68 310 0 0,11-52-182 0 0,0-19-118 0 0,0 3-10 0 0,0-1 0 0 0,0 1 0 0 0,0-1 0 0 0,-2 1 0 0 0,2-2 0 0 0,2 1 11 0 0,-1-1 42 0 0,0 1 11 0 0,-1 0-10 0 0,0 0-44 0 0,0 11 9 0 0,-1-10 21 0 0,-2 1-35 0 0,-2 5 26 0 0,5-21-21 0 0,-4 34 13 0 0,2-20-23 0 0,2 1 0 0 0,0-2 0 0 0,0 0 0 0 0,-1 1 0 0 0,0 1 11 0 0,1-1 32 0 0,-1 7-35 0 0,2-16-4 0 0,1 27 48 0 0,-2-25-45 0 0,0 19-9 0 0,-4-2 83 0 0,-10 43 310 0 0,12-52-332 0 0,-2 3-49 0 0,2-16-7 0 0,0 2-4 0 0,-3 28-1 0 0,0-3 2 0 0,1-9-2 0 0,4-19 1 0 0,-3 35 16 0 0,1-22 44 0 0,-2 30 70 0 0,4-15-129 0 0,0-14 0 0 0,-2 1 0 0 0,0-2 0 0 0,1 1 0 0 0,-1 0 0 0 0,0-1 0 0 0,0-1 0 0 0,0 0 0 0 0,-1 7 0 0 0,3-16 0 0 0,-2 28 0 0 0,0-17 0 0 0,2 1 0 0 0,0-2 0 0 0,-2 0 0 0 0,1 0 0 0 0,0 0 11 0 0,0-1 42 0 0,1 0 1 0 0,0 1-44 0 0,0 1-10 0 0,0 0 0 0 0,-1 7 0 0 0,1-19 0 0 0,5 15 0 0 0,-2-4 0 0 0,1 0 0 0 0,-1 0 0 0 0,1 1 0 0 0,-2-1 0 0 0,-1 1 0 0 0,-1-1 0 0 0,-1 1 0 0 0,-1-2 0 0 0,2 3 0 0 0,0-1 0 0 0,2 1 0 0 0,1 0 0 0 0,1 0 0 0 0,1-1 0 0 0,-1 0 0 0 0,2 3 0 0 0,0-2 0 0 0,0-1 0 0 0,0-1 0 0 0,-1 1 0 0 0,-3 1 0 0 0,2-1 0 0 0,1 0 0 0 0,0-1 0 0 0,-1 1 0 0 0,2-1 0 0 0,1 1 0 0 0,0 1 0 0 0,0-1 0 0 0,0-1 0 0 0,0-1 0 0 0,0 2 0 0 0,-1-1 0 0 0,0 1 0 0 0,0-1 0 0 0,-1 1 0 0 0,-1 2 0 0 0,1-1 0 0 0,1-2 0 0 0,1 0 0 0 0,0 0 0 0 0,1 0 0 0 0,-1-2 0 0 0,0 0 0 0 0,0 0 0 0 0,-1 0 0 0 0,-3 2 11 0 0,1 0 32 0 0,-1-1-33 0 0,0 1-10 0 0,1-2 0 0 0,-2 1 0 0 0,1 1 0 0 0,0-1 0 0 0,0-1 0 0 0,2 1 0 0 0,4-2 0 0 0,2 0 0 0 0,-4-5-1 0 0,4 3-32 0 0,-4-7 7 0 0,4 2 14 0 0,3 1 12 0 0,-1 0 0 0 0,0-2-10 0 0,57 5-108 0 0,-41-7 56 0 0,1 0 0 0 0,-1-2 0 0 0,38-6 0 0 0,-54 6 42 0 0,282-9-79 0 0,-226 10 90 0 0,247 0-63 0 0,-231 2 72 0 0,42-1 0 0 0,398 2 0 0 0,-222-3 0 0 0,-128-2 0 0 0,142 8 0 0 0,-195-3 0 0 0,570-20 0 0 0,-636 14 0 0 0,750-39 0 0 0,-607 34 0 0 0,127-4-64 0 0,-71 7-26 0 0,-147 2 26 0 0,191 2-324 0 0,-177 18 223 0 0,-87-10-65 0 0,-33-7 103 0 0,-17 5-1119 0 0,3-1 1183 0 0,0-1 1 0 0,-1-1-1 0 0,-20 2 0 0 0,-56-1-85 0 0,52-3 88 0 0,-478-18-1053 0 0,269 4 1039 0 0,-318-23 358 0 0,265 16 94 0 0,-749-70 908 0 0,979 84-1274 0 0,-310-44-554 0 0,171 7-1626 0 0,206 44 1834 0 0,25 10-1531 0 0,-2-2 1704 0 0,-1-1 0 0 0,1-1 1 0 0,29 5-1 0 0,92 6 327 0 0,197-3 374 0 0,0-20-463 0 0,508-54-565 0 0,-259-31 1954 0 0,-568 87-1364 0 0,-3 1-18 0 0,0-1-1 0 0,29-11 1 0 0,-43 14 46 0 0,-11-12 32 0 0,4 9-95 0 0,0 1 0 0 0,0 0 1 0 0,0 0-1 0 0,0 0 0 0 0,-1 0 0 0 0,1 0 1 0 0,-1 1-1 0 0,1 0 0 0 0,-8-3 1 0 0,-47-10 376 0 0,57 14-429 0 0,-48-9 209 0 0,-83-4 0 0 0,-54 8-240 0 0,85 4-124 0 0,-145-6-135 0 0,-173-3-161 0 0,-221-6 113 0 0,-223-19 195 0 0,684 21 132 0 0,149 11-15 0 0,-1-2 1 0 0,1-1 0 0 0,-48-17 0 0 0,75 22-35 0 0,0 1 0 0 0,0-1-1 0 0,0 0 1 0 0,0 0 0 0 0,1-1 0 0 0,-1 1 0 0 0,-5-7-1 0 0,8 9 25 0 0,0-1 0 0 0,0 0 0 0 0,0 0 0 0 0,1-1 0 0 0,-1 1 0 0 0,0 0-1 0 0,1 0 1 0 0,-1 0 0 0 0,1 0 0 0 0,-1 0 0 0 0,1-1 0 0 0,0 1-1 0 0,-1 0 1 0 0,1 0 0 0 0,0-1 0 0 0,0 1 0 0 0,0 0 0 0 0,0 0 0 0 0,0-1-1 0 0,0 1 1 0 0,0 0 0 0 0,1-1 0 0 0,-1 1 0 0 0,0 0 0 0 0,1 0-1 0 0,-1 0 1 0 0,1-1 0 0 0,-1 1 0 0 0,1 0 0 0 0,0-1 0 0 0,5-6-195 0 0,0 1 0 0 0,1 0 0 0 0,-1 0 0 0 0,1 1 0 0 0,1 0 0 0 0,-1 0 0 0 0,1 1 0 0 0,16-9 0 0 0,-11 6-10 0 0,120-63-1210 0 0,-55 34 808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1166 62 13703 0 0,'-122'-7'608'0'0,"29"2"128"0"0,-20-5-592 0 0,2 5-144 0 0,4 1 0 0 0,8 3 0 0 0,10 1 64 0 0,6 0-64 0 0,6 0 96 0 0,8-2-96 0 0,3-2 0 0 0,12-1 0 0 0,7-3-120 0 0,12-3-5992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6.1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46 378 1375 0 0,'0'0'166'0'0,"-1"3"158"0"0,1-1-136 0 0,-1 0 0 0 0,0 0 0 0 0,1 0 0 0 0,-1 1 0 0 0,0-1 0 0 0,-1 0 0 0 0,1 0 0 0 0,0 0 0 0 0,0-1 0 0 0,-1 1 0 0 0,1 0 0 0 0,-4 2 338 0 0,-5-11-224 0 0,7 4-276 0 0,2 2-19 0 0,0-1 0 0 0,0 0 1 0 0,0 1-1 0 0,0-1 0 0 0,1 0 1 0 0,-1 0-1 0 0,0 0 0 0 0,1 0 1 0 0,-1 1-1 0 0,0-5 0 0 0,-1-7-17 0 0,0 1-1 0 0,1 0 0 0 0,1-1 1 0 0,0 1-1 0 0,0-1 0 0 0,5-23 1 0 0,-4 33-33 0 0,2-6 32 0 0,-3 8 11 0 0,1 1 0 0 0,-1-1 0 0 0,0 0 0 0 0,1 1 0 0 0,-1-1 0 0 0,0 1 0 0 0,1-1 0 0 0,-1 1 0 0 0,0 0 0 0 0,1-1 0 0 0,-1 1 0 0 0,1-1 0 0 0,-1 1 0 0 0,1 0 0 0 0,-1-1 0 0 0,1 1 0 0 0,0-1 0 0 0,1 1 12 0 0,0 0 0 0 0,-1 1 0 0 0,1-1 0 0 0,0 0 0 0 0,0 0 0 0 0,0 1 0 0 0,-1-1 0 0 0,1 1 0 0 0,0 0 0 0 0,-1-1 0 0 0,1 1 0 0 0,-1 0 0 0 0,1 0 0 0 0,0 0 0 0 0,1 2 0 0 0,23 18 266 0 0,-25-19-262 0 0,128 122 1130 0 0,-119-115-1146 0 0,2-2 11 0 0,0-5 32 0 0,-1-7-33 0 0,-8 2-3 0 0,0 0-1 0 0,-1 0 0 0 0,1-1 0 0 0,-1 1 0 0 0,0-1 1 0 0,0 1-1 0 0,0-1 0 0 0,-1 0 0 0 0,1 0 0 0 0,-1 0 1 0 0,0 0-1 0 0,0 0 0 0 0,1-7 0 0 0,0-8 15 0 0,0-30-1 0 0,-2 33-20 0 0,-1 1 0 0 0,-5-30 0 0 0,4 38 0 0 0,0-21 0 0 0,0-8-544 0 0,2 34 400 0 0,4-20-805 0 0,-5 22 950 0 0,1 0 0 0 0,0 0 0 0 0,0 0 0 0 0,0 0 0 0 0,0 0 0 0 0,0 0 0 0 0,0 0 0 0 0,0 0 1 0 0,0-1-1 0 0,1 1 0 0 0,-1 0 0 0 0,0 0 0 0 0,0 0 0 0 0,0 0 0 0 0,0 0 0 0 0,0 0 0 0 0,0 0 0 0 0,0 0 0 0 0,0 0 0 0 0,0 0 0 0 0,0 0 0 0 0,0 0 0 0 0,0-1 0 0 0,0 1 0 0 0,0 0 0 0 0,0 0 0 0 0,0 0 0 0 0,0 0 0 0 0,0 0 0 0 0,1 0 1 0 0,-1 0-1 0 0,0 0 0 0 0,0 0 0 0 0,0 0 0 0 0,0 0 0 0 0,0 0 0 0 0,0 0 0 0 0,0 0 0 0 0,0 0 0 0 0,0 0 0 0 0,0 0 0 0 0,0 0 0 0 0,1 0 0 0 0,-1 0 0 0 0,0 0 0 0 0,0 0 0 0 0,0 0 0 0 0,0 0 0 0 0,0 0 0 0 0,0 0 0 0 0,10 0 66 0 0,-6 1-33 0 0,1 0 0 0 0,-1 0 0 0 0,1 0 0 0 0,-1 0 0 0 0,1 1 1 0 0,-1 0-1 0 0,0 0 0 0 0,0 0 0 0 0,7 5 0 0 0,-4-3 46 0 0,-2 0-53 0 0,-1-1-1 0 0,1 1 1 0 0,-1 0-1 0 0,0 0 1 0 0,0 0-1 0 0,7 9 0 0 0,9 9 21 0 0,47 38-60 0 0,-61-55-52 0 0,-4-3 67 0 0,11 15-59 0 0,-5-8 398 0 0,-5-36-5 0 0,-6 1-264 0 0,-8-69 59 0 0,0 32 378 0 0,10 59-455 0 0,-1-5-58 0 0,1 7-66 0 0,4 3 13 0 0,9 0 57 0 0,1 3 57 0 0,3 0 26 0 0,-4 0-2 0 0,-7-2-14 0 0,7 6-54 0 0,1 1-13 0 0,-3 3 0 0 0,-4 3 0 0 0,-2 2 0 0 0,-2-1 0 0 0,-1 0 0 0 0,0 0 0 0 0,-2 0 0 0 0,0 0 896 0 0,0-18-672 0 0,-4-27 367 0 0,-12-32 0 0 0,11 40-301 0 0,6 19-160 0 0,-1 0 4 0 0,0-7-7 0 0,-1 3-38 0 0,4-3-79 0 0,1-1 32 0 0,-3 8-106 0 0,3 3-105 0 0,7 3 121 0 0,2 1 27 0 0,-7 1-30 0 0,-1-2 57 0 0,0 0 0 0 0,0 1 0 0 0,0-1 0 0 0,-1 1 0 0 0,1 0 0 0 0,-1 0 0 0 0,4 8 0 0 0,-3-3 10 0 0,19 36 97 0 0,-20-42-104 0 0,6 23-6 0 0,2 21 61 0 0,-5-17-64 0 0,-1-4 99 0 0,-5-25-23 0 0,0 1-11 0 0,1 2-38 0 0,0 1 20 0 0,0-1 0 0 0,-1 1 0 0 0,0-1 0 0 0,0 1 1 0 0,-1 6-1 0 0,-1 0-26 0 0,1-8 22 0 0,-2 3-22 0 0,2-5 32 0 0,0-4 1 0 0,-6-18 28 0 0,1-1 1 0 0,1 0 0 0 0,1 0 0 0 0,-2-36 0 0 0,-5-26 89 0 0,3 31-172 0 0,4-2 64 0 0,1 35-64 0 0,5 7 0 0 0,0 3 0 0 0,3-5 0 0 0,-5 13 0 0 0,1 0 0 0 0,-1 0 0 0 0,0 0 0 0 0,1 1 0 0 0,-1-1 0 0 0,1 0 0 0 0,-1 0 0 0 0,1 1 0 0 0,-1-1 0 0 0,1 0 0 0 0,0 1 0 0 0,1-2 0 0 0,-2 2 0 0 0,1-1 0 0 0,0 1 0 0 0,-1 0 0 0 0,1 0 0 0 0,0-1 0 0 0,0 1 0 0 0,0 0 0 0 0,-1 0 0 0 0,1 0 0 0 0,0 0 0 0 0,0 0 0 0 0,0 0 0 0 0,-1 0 0 0 0,1 1 0 0 0,1-1 0 0 0,11 8 0 0 0,-2 3 0 0 0,-3 1 0 0 0,1 1 0 0 0,0 2 0 0 0,-2-1 0 0 0,-1 1 0 0 0,-3-1 11 0 0,-2-9 32 0 0,-1 54 31 0 0,0-47-63 0 0,0-9 170 0 0,-6-14-63 0 0,1 1-108 0 0,1-2-10 0 0,0-2 0 0 0,-1 1 0 0 0,1 1 0 0 0,1 0 0 0 0,0 3 11 0 0,2 7 148 0 0,3 4-262 0 0,11 20 80 0 0,27 43-29 0 0,-38-61 52 0 0,0-1 0 0 0,-1 0 0 0 0,1 1 0 0 0,0 0 0 0 0,-1-1 0 0 0,0 1 0 0 0,1 4 0 0 0,6 23 0 0 0,3 0 0 0 0,0 0 0 0 0,-6-7 0 0 0,-3-20 0 0 0,15 32 0 0 0,-15-31 0 0 0,11 19 0 0 0,-4-12 0 0 0,0 1 0 0 0,0 2 0 0 0,0-1 0 0 0,0 0 0 0 0,-2-2 0 0 0,0 1 0 0 0,-3 1 0 0 0,0 0 0 0 0,-3 0 0 0 0,0 0 0 0 0,-1-2-10 0 0,0-8-33 0 0,1 7 32 0 0,4 2 11 0 0,0 0 0 0 0,-2-1 0 0 0,1 1 0 0 0,-2 0 0 0 0,0 0 0 0 0,2-1 0 0 0,2-1 0 0 0,2 2 0 0 0,1-3 11 0 0,3-3 32 0 0,-1 0-33 0 0,0 0-10 0 0,-2 2 0 0 0,1 2 0 0 0,-2 0 0 0 0,0-2 0 0 0,-2 2 0 0 0,0 0 0 0 0,0 1 0 0 0,-2 2 0 0 0,1 0 0 0 0,-1 0 0 0 0,-1-1 0 0 0,0 0 0 0 0,0 1 0 0 0,2 1 0 0 0,-1-2 0 0 0,0-1 0 0 0,3 1 0 0 0,0-2 0 0 0,-1 0 0 0 0,-1 0 0 0 0,2 1 0 0 0,1 0 0 0 0,-1-1 0 0 0,0 1 0 0 0,0-1 0 0 0,-3 2 11 0 0,0-2 32 0 0,0 3-33 0 0,1-1-10 0 0,1 1 0 0 0,0-1 0 0 0,0-1 0 0 0,0 0 0 0 0,-1 1 0 0 0,1 0 0 0 0,-1-1 0 0 0,0 1 0 0 0,1 1 0 0 0,-3-1 0 0 0,-1 0 0 0 0,0 2 0 0 0,-1-1 0 0 0,2 2 0 0 0,2-1 0 0 0,-1-2 0 0 0,5 6 0 0 0,2 11 0 0 0,-8-17 0 0 0,-1 0 0 0 0,0 1 0 0 0,0-1 0 0 0,-2-1 0 0 0,2 1 0 0 0,0 0 0 0 0,2 0 0 0 0,0 0 0 0 0,1 1 0 0 0,0-1 0 0 0,0-1 0 0 0,-1 1 0 0 0,-2 0 0 0 0,1 1 0 0 0,0-1 0 0 0,-1 0 0 0 0,1 2 0 0 0,0-1 0 0 0,1-1 0 0 0,0 1 0 0 0,-1 1 0 0 0,1-2 0 0 0,0 1 0 0 0,-1 1 0 0 0,1-1 0 0 0,-1-1 0 0 0,1 0 0 0 0,-1 0 0 0 0,0 1 0 0 0,0 2 0 0 0,1-1 0 0 0,-3 0 0 0 0,0-1 0 0 0,-1 1 0 0 0,0-1 0 0 0,0 1 0 0 0,0-1 0 0 0,1 1 0 0 0,1 0 0 0 0,0-1 0 0 0,1 1 0 0 0,0-1 0 0 0,0 1 0 0 0,-1-1 0 0 0,0-1 11 0 0,-2 2 32 0 0,0-1-33 0 0,1 1-10 0 0,0 1 0 0 0,-1-1 0 0 0,2-1 0 0 0,-1-3 12 0 0,-1-9 112 0 0,3 10 4 0 0,-1-7-74 0 0,0 6-33 0 0,-1-6 22 0 0,3 7-33 0 0,0 3-10 0 0,0 0 0 0 0,0-1 0 0 0,0 1 0 0 0,-1-3 11 0 0,-2-7 32 0 0,2 7-33 0 0,1 2-10 0 0,1 1 0 0 0,-1-2 0 0 0,-1 1 0 0 0,0 1 0 0 0,-1 0 0 0 0,0 0 0 0 0,0 0 0 0 0,1-2 0 0 0,0 2-12 0 0,8 39-192 0 0,-8-43 194 0 0,0 2-54 0 0,-2-11 10 0 0,4 8-84 0 0,-4-5 95 0 0,5 7 32 0 0,3 0 11 0 0,5-1 0 0 0,0-1 0 0 0,-3-1-10 0 0,-7-6-33 0 0,8 7 32 0 0,2 1 11 0 0,2 7-11 0 0,-14-14-22 0 0,-1 0-19 0 0,1-1-251 0 0,0 0-1 0 0,0 1 1 0 0,0-1-1 0 0,0 0 0 0 0,-1 1 1 0 0,2 6-1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2.96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6235 2157 12207 0 0,'1'-3'562'0'0,"9"-16"-63"0"0,-5 11-420 0 0,0-1 0 0 0,-1 0 1 0 0,0 0-1 0 0,3-10 0 0 0,-6 16-66 0 0,-1 0 0 0 0,1 0 0 0 0,-1 0-1 0 0,0 0 1 0 0,0-1 0 0 0,0 1 0 0 0,0 0 0 0 0,0 0 0 0 0,-1 0-1 0 0,1 0 1 0 0,-1 0 0 0 0,0 0 0 0 0,0 0 0 0 0,0 0 0 0 0,0 0 0 0 0,0 1-1 0 0,-4-6 1 0 0,0 1-27 0 0,-1 1 0 0 0,1 0-1 0 0,-1 0 1 0 0,-1 0 0 0 0,1 1-1 0 0,-1 0 1 0 0,0 0 0 0 0,0 0-1 0 0,-1 1 1 0 0,-13-6 0 0 0,1 2-157 0 0,0 2 0 0 0,-1-1 0 0 0,-24-3 0 0 0,-8 2-268 0 0,-59-1-1 0 0,-57 6-206 0 0,110 3 467 0 0,-522 13-59 0 0,238-1 597 0 0,-502 16 985 0 0,617-13-1231 0 0,-111 2 201 0 0,330-16-302 0 0,11 1-9 0 0,11 2-5 0 0,-13-4 2 0 0,28 6-15 0 0,-1-1 0 0 0,1-1 1 0 0,53 0-1 0 0,90-13-47 0 0,-130 6 43 0 0,567-67-246 0 0,-215 19-202 0 0,853-62-269 0 0,-475 87 722 0 0,-1 56 196 0 0,-448 15 466 0 0,-309-42-516 0 0,1 1 0 0 0,-1 0-1 0 0,19 9 1 0 0,-29-12 141 0 0,-8 0-134 0 0,-40 6 161 0 0,-88 0 0 0 0,63-5-201 0 0,-604 36 141 0 0,629-36-238 0 0,-255 22-2 0 0,-40 1 0 0 0,-604 10 0 0 0,776-33 7 0 0,-300 1 46 0 0,311-3 77 0 0,151 1-140 0 0,9 2-4 0 0,9 2-21 0 0,32 8-68 0 0,1-2 0 0 0,0-2 0 0 0,92 6 0 0 0,142-13 7 0 0,-158-4 25 0 0,425-13 56 0 0,-283 5 14 0 0,88-5-41 0 0,169-3-362 0 0,348 41-134 0 0,-804-18 538 0 0,111 10 0 0 0,-119-8 0 0 0,59 15 0 0 0,-106-20 0 0 0,1 1 0 0 0,-1 0 0 0 0,0 0 0 0 0,0 0 0 0 0,0 2 0 0 0,0-1 0 0 0,15 11 0 0 0,-24-15 1 0 0,1 0-1 0 0,-1 1 1 0 0,1-1 0 0 0,-1 0-1 0 0,0 1 1 0 0,1-1-1 0 0,-1 1 1 0 0,1-1-1 0 0,-1 0 1 0 0,0 1 0 0 0,1-1-1 0 0,-1 1 1 0 0,0 0-1 0 0,1-1 1 0 0,-1 1-1 0 0,0-1 1 0 0,0 1 0 0 0,0-1-1 0 0,1 1 1 0 0,-1 0-1 0 0,0 0 3 0 0,-1 0-1 0 0,1 0 1 0 0,0 0 0 0 0,-1 0-1 0 0,1-1 1 0 0,-1 1-1 0 0,1 0 1 0 0,-1 0-1 0 0,1 0 1 0 0,-1-1 0 0 0,1 1-1 0 0,-1 0 1 0 0,0-1-1 0 0,1 1 1 0 0,-1 0-1 0 0,0-1 1 0 0,0 1-1 0 0,1-1 1 0 0,-3 1 0 0 0,-19 8 20 0 0,-47 7 82 0 0,-126 11 0 0 0,188-26-98 0 0,-1261 117 154 0 0,1149-108-159 0 0,-266 20 67 0 0,-570 58 243 0 0,458-30 136 0 0,455-54-353 0 0,23-3 4 0 0,0 2 0 0 0,-25 5 0 0 0,42-7-27 0 0,11 3-88 0 0,-2 1-48 0 0,6-1-19 0 0,1-1 1 0 0,-1 0-1 0 0,1-1 0 0 0,0 0 0 0 0,22-1 0 0 0,-14 0 20 0 0,327-2-269 0 0,2-23 437 0 0,-252 16-23 0 0,483-44 11 0 0,32-2-97 0 0,4 22 4 0 0,-506 30 0 0 0,341 0 0 0 0,-413 2 0 0 0,1 3 0 0 0,-1 1 0 0 0,49 12 0 0 0,-88-16 1 0 0,0 0-1 0 0,0 0 1 0 0,0 1 0 0 0,0-1-1 0 0,0 0 1 0 0,0 1-1 0 0,0-1 1 0 0,0 0 0 0 0,0 1-1 0 0,0-1 1 0 0,0 1-1 0 0,-1 0 1 0 0,1-1 0 0 0,0 1-1 0 0,0 0 1 0 0,-1-1-1 0 0,2 3 1 0 0,-2-2 1 0 0,0 0 0 0 0,0-1 0 0 0,-1 1 0 0 0,1 0 0 0 0,0 0 0 0 0,-1 0 0 0 0,1 0-1 0 0,-1 0 1 0 0,1-1 0 0 0,-1 1 0 0 0,1 0 0 0 0,-1-1 0 0 0,0 1 0 0 0,1 0 0 0 0,-1-1 0 0 0,0 1 0 0 0,0 0 0 0 0,1-1 0 0 0,-1 1 0 0 0,0-1 0 0 0,0 0 0 0 0,-1 1 0 0 0,-26 12 22 0 0,-2-4 2 0 0,0-1-1 0 0,-33 4 1 0 0,-67 4 59 0 0,67-9-71 0 0,-643 79 33 0 0,275-32-46 0 0,-167 29-249 0 0,188-30 166 0 0,58-8 84 0 0,-374 50-2 0 0,420-39 11 0 0,297-54 1 0 0,-17 7 9 0 0,24-8-64 0 0,5 0-23 0 0,9 5-26 0 0,0-1 1 0 0,1 0-1 0 0,-1-1 0 0 0,1-1 0 0 0,18 4 1 0 0,73 4-125 0 0,-77-9 167 0 0,292 10-144 0 0,5-19 437 0 0,-303 6-231 0 0,469-17 97 0 0,332-8-81 0 0,-1 25-120 0 0,-94 54 11 0 0,-646-41-8 0 0,152 43 0 0 0,-226-52 81 0 0,39 14-41 0 0,-43-16 45 0 0,0 1 1 0 0,1 0 0 0 0,-1 0 0 0 0,0 0 0 0 0,0 1-1 0 0,0-1 1 0 0,0 1 0 0 0,-1-1 0 0 0,1 1 0 0 0,2 4-1 0 0,-5-6 2 0 0,1-1-1 0 0,-1 1 0 0 0,1 0 0 0 0,-1 0 0 0 0,1 0 1 0 0,-1-1-1 0 0,0 1 0 0 0,0 0 0 0 0,1 0 1 0 0,-1 0-1 0 0,0 0 0 0 0,0-1 0 0 0,0 1 1 0 0,0 0-1 0 0,0 0 0 0 0,0 0 0 0 0,0 0 0 0 0,0 0 1 0 0,0 0-1 0 0,0-1 0 0 0,-1 1 0 0 0,1 0 1 0 0,0 0-1 0 0,0 0 0 0 0,-1-1 0 0 0,1 1 0 0 0,-1 0 1 0 0,1 0-1 0 0,-1-1 0 0 0,1 1 0 0 0,-2 1 1 0 0,0 0-23 0 0,-1 1 1 0 0,0-1-1 0 0,0 0 1 0 0,0 0-1 0 0,0 0 0 0 0,-7 2 1 0 0,-15 5-91 0 0,0-1-1 0 0,-1-1 1 0 0,1-1 0 0 0,-33 3-1 0 0,38-6 68 0 0,-562 56-534 0 0,503-53 562 0 0,-909 52 406 0 0,-1-28 48 0 0,305 2-268 0 0,569-25-172 0 0,-111-1 117 0 0,215-7-43 0 0,12 0-54 0 0,15-2-21 0 0,-16 3 8 0 0,185-23-478 0 0,-100 13 280 0 0,1282-112 392 0 0,6 95 112 0 0,-1176 37-281 0 0,-76-2 0 0 0,-110-8-6 0 0,-12-2 136 0 0,-19-4 215 0 0,14 5-326 0 0,-323-60 761 0 0,-5 28-1838 0 0,113 13 120 0 0,201 17 791 0 0,-256-29-1361 0 0,186 17 1366 0 0,-91-27-1 0 0,177 41 138 0 0,-15-5 274 0 0,-26-10-1 0 0,40 14-194 0 0,1 0 1 0 0,0 0 0 0 0,0-1 0 0 0,0 1-1 0 0,1-1 1 0 0,-1 0 0 0 0,1 0-1 0 0,-1 0 1 0 0,1 0 0 0 0,0 0 0 0 0,-5-8-1 0 0,8 10-80 0 0,0 0-1 0 0,-1 1 0 0 0,1-1 1 0 0,0 0-1 0 0,0 1 0 0 0,0-1 1 0 0,0 0-1 0 0,0 0 0 0 0,0 1 1 0 0,0-1-1 0 0,0 0 0 0 0,0 1 1 0 0,1-1-1 0 0,-1 0 0 0 0,0 0 1 0 0,0 1-1 0 0,1-1 0 0 0,-1 0 1 0 0,0 1-1 0 0,1-1 0 0 0,-1 1 1 0 0,1-2-1 0 0,0 1 36 0 0,1-2-20 0 0,1 0 0 0 0,-1 0 0 0 0,1 0 1 0 0,-1 1-1 0 0,1-1 0 0 0,0 1 0 0 0,0 0 0 0 0,0 0 0 0 0,0 0 0 0 0,0 0 0 0 0,6-2 0 0 0,44-14 121 0 0,-33 11-91 0 0,46-15 46 0 0,83-26-50 0 0,-6 16 108 0 0,156-12 0 0 0,-291 43-172 0 0,145-20 18 0 0,165-17 32 0 0,-207 28-37 0 0,318-33 96 0 0,-413 41-81 0 0,-13 2 182 0 0,-6-2-144 0 0,-14-4-52 0 0,-1 1 0 0 0,0 1-1 0 0,0 0 1 0 0,-1 1 0 0 0,-27-1-1 0 0,-98 6 44 0 0,106 0-52 0 0,-537 40-94 0 0,0 22-62 0 0,240-26 107 0 0,-164 31-7 0 0,353-47 52 0 0,-531 96 1 0 0,559-94 38 0 0,-166 55-1 0 0,252-69-9 0 0,23-8-44 0 0,1 1 0 0 0,-1 0 0 0 0,1 0 0 0 0,0 0 0 0 0,-1 1 0 0 0,-12 9 0 0 0,19-11-160 0 0,14 8-143 0 0,-4-2 237 0 0,1-2 7 0 0,0 0 0 0 0,1-1 0 0 0,-1 0 0 0 0,1-1 0 0 0,0 0 0 0 0,0-1 0 0 0,0 1 0 0 0,12 1 0 0 0,91 9-308 0 0,309-7 295 0 0,5-30 76 0 0,-307 16 12 0 0,35-3-6 0 0,388-22-79 0 0,2 16 0 0 0,-431 15 41 0 0,303 2-48 0 0,-3 22 84 0 0,-411-22 8 0 0,117 15 4 0 0,-102-13-15 0 0,0 1-1 0 0,0 1 1 0 0,0 1-1 0 0,21 10 1 0 0,-38-15 10 0 0,1 0 0 0 0,0-1 0 0 0,-1 1 0 0 0,0 0 1 0 0,1 0-1 0 0,-1 0 0 0 0,0 0 0 0 0,1 0 0 0 0,-1 1 0 0 0,0-1 0 0 0,2 3 0 0 0,-3-4-1 0 0,1 1 0 0 0,-1 0 0 0 0,0-1 0 0 0,0 1 0 0 0,0-1 0 0 0,0 1 0 0 0,0 0 0 0 0,0-1 0 0 0,0 1 0 0 0,0-1 0 0 0,0 1 0 0 0,0 0 0 0 0,0-1 0 0 0,0 1 0 0 0,0-1 0 0 0,-1 1 0 0 0,1 0 0 0 0,0-1 0 0 0,0 1 0 0 0,-1-1 0 0 0,1 1 0 0 0,0-1 0 0 0,-1 1 0 0 0,1-1 0 0 0,0 1 0 0 0,-1-1 0 0 0,1 1 0 0 0,-1-1 0 0 0,1 0 0 0 0,-1 1 0 0 0,-21 11-182 0 0,-6-1 41 0 0,-1-2 1 0 0,0-1-1 0 0,-32 4 1 0 0,4-1 30 0 0,-348 64-8 0 0,-3-16 182 0 0,208-32 12 0 0,-712 73 1156 0 0,501-61-669 0 0,-780 97 744 0 0,1070-123-1120 0 0,-66 11 134 0 0,186-24-314 0 0,-1 0 0 0 0,1 0-1 0 0,0 1 1 0 0,0-1-1 0 0,0 0 1 0 0,0 0 0 0 0,-1 1-1 0 0,1-1 1 0 0,0 1-1 0 0,0-1 1 0 0,0 1 0 0 0,-1 1-1 0 0,2-2-3 0 0,1 1-1 0 0,-1-1 1 0 0,1 1 0 0 0,-1-1-1 0 0,1 1 1 0 0,-1-1-1 0 0,1 1 1 0 0,0-1 0 0 0,-1 0-1 0 0,1 1 1 0 0,-1-1-1 0 0,1 0 1 0 0,0 1 0 0 0,0-1-1 0 0,-1 0 1 0 0,1 0-1 0 0,0 0 1 0 0,-1 0 0 0 0,2 1-1 0 0,18 3-33 0 0,0 0 1 0 0,0-1-1 0 0,22 1 0 0 0,66-3-173 0 0,-97-1 190 0 0,756-47-90 0 0,-309 12 203 0 0,663 3-23 0 0,-554 59-74 0 0,-548-26 0 0 0,12 1 0 0 0,-1 1 0 0 0,0 2 0 0 0,0 0 0 0 0,36 13 0 0 0,-65-17-1 0 0,1-1-1 0 0,-1 1 1 0 0,1-1-1 0 0,-1 1 1 0 0,1 0 0 0 0,-1 0-1 0 0,0 0 1 0 0,1 0-1 0 0,-1 0 1 0 0,2 1-1 0 0,-3-1 0 0 0,0-1 0 0 0,0 0 0 0 0,1 1 0 0 0,-1-1-1 0 0,0 1 1 0 0,0-1 0 0 0,0 1 0 0 0,0-1 0 0 0,0 1 0 0 0,1-1 0 0 0,-1 1-1 0 0,0-1 1 0 0,0 1 0 0 0,0-1 0 0 0,-1 1 0 0 0,1-1 0 0 0,0 1-1 0 0,0-1 1 0 0,0 1 0 0 0,0-1 0 0 0,0 1 0 0 0,0-1 0 0 0,-1 1-1 0 0,1-1 1 0 0,0 0 0 0 0,0 1 0 0 0,-1-1 0 0 0,1 1 0 0 0,0-1-1 0 0,-1 1 1 0 0,-15 10-39 0 0,6-6-2 0 0,-1-2-1 0 0,0 1 0 0 0,0-1 0 0 0,0-1 1 0 0,-14 2-1 0 0,15-3 24 0 0,-448 50-281 0 0,-6-26 356 0 0,337-19-72 0 0,-1022-2 429 0 0,-133-79 213 0 0,1281 75-624 0 0,-477-54 234 0 0,6-38-89 0 0,344 52-132 0 0,112 33-20 0 0,-1-1 0 0 0,1-1 1 0 0,0 0-1 0 0,1-1 0 0 0,-20-16 1 0 0,32 24-21 0 0,0-1 0 0 0,0 0 0 0 0,1 1 1 0 0,-1-2-1 0 0,1 1 0 0 0,-1 0 0 0 0,1 0 1 0 0,-3-6-1 0 0,5 7 9 0 0,-1 0 0 0 0,0 0 0 0 0,1 0 0 0 0,-1 0 0 0 0,1 0 0 0 0,0 0 0 0 0,-1-1 0 0 0,1 1 0 0 0,0 0 0 0 0,1 0 0 0 0,-1 0 0 0 0,0-1 0 0 0,0 1 0 0 0,1 0 0 0 0,0 0 0 0 0,-1 0 0 0 0,2-3 0 0 0,0 1-18 0 0,1-1 0 0 0,0 1-1 0 0,-1-1 1 0 0,2 1-1 0 0,-1 0 1 0 0,0 0 0 0 0,1 0-1 0 0,0 1 1 0 0,4-4-1 0 0,7-5-138 0 0,20-11 0 0 0,-24 16 107 0 0,41-23-268 0 0,2 3-1 0 0,0 2 1 0 0,71-23-1 0 0,178-37-395 0 0,184-17 627 0 0,-314 80-29 0 0,-131 18-51 0 0,0 3 0 0 0,44 4 1 0 0,-82-3 85 0 0,-10 0 8 0 0,0 1 95 0 0,1 0 1 0 0,-12 3-1 0 0,-5 1 79 0 0,-515 55 1297 0 0,-29-44-493 0 0,490-17-821 0 0,-707-18-61 0 0,666 15-160 0 0,-53-4 116 0 0,126 4-86 0 0,-78-17 0 0 0,120 20 28 0 0,14-6-272 0 0,10 0 316 0 0,1 1-1 0 0,0 1 1 0 0,0 0 0 0 0,26 0-1 0 0,-10 0 22 0 0,160-27-42 0 0,61-8-17 0 0,-244 39-46 0 0,1 0-23 0 0,-15 0-136 0 0,-9 0-260 0 0,-29-2 1138 0 0,-61 3 0 0 0,62 1-501 0 0,-94 5 25 0 0,-97-1 43 0 0,150-7-142 0 0,16 2 14 0 0,1-3 1 0 0,-78-14-1 0 0,100 8 102 0 0,36 9-92 0 0,2-2-345 0 0,3-1 261 0 0,-1 0 0 0 0,1 0 1 0 0,0 0-1 0 0,0 0 0 0 0,0 1 1 0 0,0-1-1 0 0,0 1 0 0 0,0 0 1 0 0,1 1-1 0 0,-1-1 0 0 0,1 1 1 0 0,5-1-1 0 0,11-2-185 0 0,28-2 0 0 0,-37 4 113 0 0,-6 2 28 0 0,5 0 31 0 0,-8 0 417 0 0,-56-7 449 0 0,-79 5-891 0 0,96 3 92 0 0,0-1 0 0 0,0-2 0 0 0,-60-10 0 0 0,21-6 136 0 0,64 15-138 0 0,2-1-13 0 0,6 3-28 0 0,-1 0 17 0 0,-8-7-71 0 0,11 7 15 0 0,0 0-40 0 0,-19-15-29 0 0,17 14 95 0 0,-4 0-16 0 0,3 0 12 0 0,0 1 1 0 0,0-1-1 0 0,0 1 0 0 0,0-1 1 0 0,-5-4-1 0 0,-3-1 56 0 0,-4 2 15 0 0,7 1 30 0 0,-7-3-23 0 0,-2 2 29 0 0,1 1-44 0 0,13 3-5 0 0,-13 0 0 0 0,3 1 0 0 0,-11 0 0 0 0,2 0 84 0 0,2 0 48 0 0,11 1-146 0 0,-14 0 412 0 0,22-1-334 0 0,0-1-10 0 0,-27-7 972 0 0,37-3-850 0 0,-6 6-162 0 0,1 1-1 0 0,0 0 1 0 0,0-1-1 0 0,1 2 0 0 0,5-7 1 0 0,1 1 45 0 0,-8 7-49 0 0,11-13 46 0 0,-10 12-49 0 0,-2 2-6 0 0,-1 1 0 0 0,1-1 0 0 0,0 0 0 0 0,0 0 0 0 0,0 0 0 0 0,-1-1 0 0 0,1 1-1 0 0,0 0 1 0 0,-1 0 0 0 0,1 0 0 0 0,-1 0 0 0 0,0-1 0 0 0,1 1 0 0 0,-1-2 0 0 0,2 0 13 0 0,-1-1 1 0 0,0 0-1 0 0,0 0 0 0 0,-1 0 1 0 0,1 0-1 0 0,-1 0 1 0 0,0 0-1 0 0,0-8 0 0 0,0 6 44 0 0,-1-4-60 0 0,-2 1 6 0 0,1 6-4 0 0,-3-23 0 0 0,3 17 0 0 0,2 8 0 0 0,0 0 0 0 0,0 1 0 0 0,0-1 0 0 0,-1 0 0 0 0,1 1 0 0 0,0-1 0 0 0,0 0 0 0 0,0 1 0 0 0,0-1 0 0 0,0 0 0 0 0,0 0 0 0 0,0 1 0 0 0,1-1 0 0 0,-1 0 0 0 0,0 1 0 0 0,0-1 0 0 0,0 0 0 0 0,1 1 0 0 0,-1-1 0 0 0,0 0 0 0 0,1 1 0 0 0,-1-1 0 0 0,1 1 0 0 0,-1-1 0 0 0,0 0 0 0 0,1 0 0 0 0,1 0 0 0 0,0-2 0 0 0,0 1 0 0 0,0 0 0 0 0,0 0 0 0 0,0 0 0 0 0,1 0 0 0 0,-1 0 0 0 0,0 0 0 0 0,1 1 0 0 0,-1-1 0 0 0,6-1 0 0 0,31-10 0 0 0,-18 7 0 0 0,152-45 137 0 0,-15 5-28 0 0,415-100 340 0 0,-362 98-152 0 0,331-59 35 0 0,-389 80-288 0 0,306-31-44 0 0,4 32 0 0 0,-405 24 0 0 0,1 3 0 0 0,-1 2 0 0 0,106 20 0 0 0,-130-13-13 0 0,-32-9-58 0 0,-6 0-99 0 0,-40 9 23 0 0,0-1 0 0 0,-80 5 0 0 0,19-4 154 0 0,30 0-7 0 0,-293 30 0 0 0,74-20 0 0 0,-44 2 0 0 0,11-4 9 0 0,-346 11 217 0 0,501-22-161 0 0,-61 1-215 0 0,237-8 96 0 0,0-1 0 0 0,0 1 1 0 0,-1-1-1 0 0,1 0 1 0 0,-1 0-1 0 0,5-2 0 0 0,7-3-64 0 0,463-116-954 0 0,-352 90 944 0 0,227-92 0 0 0,-324 112 138 0 0,60-25 110 0 0,-75 29-81 0 0,0 1 1 0 0,0-2 0 0 0,23-17-1 0 0,-35 24-5 0 0,-1 1-1 0 0,0 0 1 0 0,1 0-1 0 0,-1 0 1 0 0,0-1-1 0 0,1 1 1 0 0,-1-1-1 0 0,0 1 1 0 0,0-1-1 0 0,0 1 1 0 0,0-1-1 0 0,-1 0 1 0 0,1 1-1 0 0,0-1 1 0 0,-1 0-1 0 0,1 0 1 0 0,-1 0-1 0 0,0 1 1 0 0,1-1-1 0 0,-1 0 1 0 0,0 0-1 0 0,0 0 1 0 0,0-2-1 0 0,-1 2 16 0 0,0-1-1 0 0,0 1 1 0 0,0 0 0 0 0,0 0-1 0 0,-1-1 1 0 0,1 1-1 0 0,0 0 1 0 0,-1 0-1 0 0,0 1 1 0 0,1-1-1 0 0,-1 0 1 0 0,0 0-1 0 0,0 1 1 0 0,0-1 0 0 0,0 1-1 0 0,-4-3 1 0 0,-6-2 10 0 0,-1 0 0 0 0,1 1 0 0 0,-1 0 0 0 0,0 1 0 0 0,-15-3 0 0 0,-71-9-153 0 0,73 13 54 0 0,-124-13-89 0 0,-28-3 168 0 0,145 12-25 0 0,33 6-7 0 0,0 1 1 0 0,0-1-1 0 0,1 0 1 0 0,-1 1-1 0 0,0-1 1 0 0,1 0-1 0 0,-1 0 1 0 0,1 1-1 0 0,-1-1 1 0 0,0 1-1 0 0,1-1 1 0 0,0 0-1 0 0,-1 1 1 0 0,1-1-1 0 0,0 0 1 0 0,8-5-7 0 0,1 1 1 0 0,-1 0 0 0 0,0 1 0 0 0,1 0-1 0 0,17-5 1 0 0,8-3-2 0 0,82-39 1 0 0,24-10-12 0 0,44-3-16 0 0,119-50 0 0 0,-81-3 27 0 0,-141 72 0 0 0,-77 43 0 0 0,-1-1 0 0 0,1 0 0 0 0,-1 0 0 0 0,8-6 0 0 0,-5 0 27 0 0,-7 8-13 0 0,0 0 0 0 0,1 1 0 0 0,-1-1 1 0 0,0 0-1 0 0,0 1 0 0 0,0-1 0 0 0,0 0 0 0 0,1 1 1 0 0,-1-1-1 0 0,0 0 0 0 0,0 0 0 0 0,0 1 0 0 0,0-1 0 0 0,0 0 1 0 0,-1 1-1 0 0,1-1 0 0 0,0 0 0 0 0,0 1 0 0 0,0-1 0 0 0,-1 0 1 0 0,1 1-1 0 0,0-1 0 0 0,-1 0 0 0 0,1 0 0 0 0,-2 0 5 0 0,1 0-1 0 0,0 0 1 0 0,0 0-1 0 0,0 0 1 0 0,-1 0 0 0 0,1 0-1 0 0,0 0 1 0 0,-1 0-1 0 0,1 1 1 0 0,-3-2-1 0 0,-3 0 40 0 0,-1 0 0 0 0,1 1 0 0 0,-12-2-1 0 0,6 2-32 0 0,-1 1-1 0 0,1 0 0 0 0,-1 1 0 0 0,-16 3 1 0 0,-54 16 78 0 0,46-11-88 0 0,-56 14-27 0 0,-192 49-56 0 0,32-16 68 0 0,240-54-2 0 0,1 0 0 0 0,-1 0 0 0 0,0-2 0 0 0,-15 0 0 0 0,28 0-11 0 0,0 0 0 0 0,0 0 1 0 0,0-1-1 0 0,0 1 0 0 0,0 0 1 0 0,0-1-1 0 0,0 1 0 0 0,0-1 1 0 0,0 1-1 0 0,0-1 0 0 0,0 1 1 0 0,0-1-1 0 0,0 1 0 0 0,0-1 1 0 0,1 0-1 0 0,-1 0 0 0 0,0 1 1 0 0,0-1-1 0 0,1 0 0 0 0,-1 0 1 0 0,1 0-1 0 0,-1 0 0 0 0,0-1 1 0 0,0 1 14 0 0,1 0-9 0 0,0 0 0 0 0,0 1 0 0 0,0-1 0 0 0,0 0 1 0 0,-1 1-1 0 0,1-1 0 0 0,0 0 0 0 0,0 1 0 0 0,0-1 0 0 0,0 0 0 0 0,1 1 0 0 0,-1-1 0 0 0,0 0 0 0 0,0 1 0 0 0,0-1 0 0 0,0 1 0 0 0,1-1 0 0 0,-1 0 0 0 0,0 1 0 0 0,1-1 0 0 0,0 0 0 0 0,-1-1-16 0 0,3-3-9 0 0,0 0-1 0 0,0 0 1 0 0,0 0-1 0 0,1 0 0 0 0,-1 1 1 0 0,1-1-1 0 0,0 1 1 0 0,0 0-1 0 0,1 0 1 0 0,8-5-1 0 0,6-4-41 0 0,27-13-1 0 0,-38 22 74 0 0,96-45-119 0 0,116-37 1 0 0,-87 37-70 0 0,-5-6 22 0 0,-103 43 160 0 0,0-2 1 0 0,42-30 0 0 0,-53 32-48 0 0,-14 12 50 0 0,1-1 1 0 0,-1 1-1 0 0,1-1 0 0 0,-1 0 0 0 0,1 1 0 0 0,-1-1 1 0 0,1 0-1 0 0,-1 1 0 0 0,0-1 0 0 0,1 0 0 0 0,-1 0 1 0 0,0 1-1 0 0,1-3 0 0 0,-1 3 2 0 0,0-1 1 0 0,0 0-1 0 0,-1 0 1 0 0,1 0-1 0 0,0 0 1 0 0,0 0-1 0 0,-1 0 0 0 0,1 0 1 0 0,-1 0-1 0 0,1 1 1 0 0,-1-1-1 0 0,1 0 1 0 0,-1 0-1 0 0,1 0 1 0 0,-1 1-1 0 0,0-1 0 0 0,1 0 1 0 0,-1 1-1 0 0,0-1 1 0 0,0 1-1 0 0,1-1 1 0 0,-1 1-1 0 0,0-1 0 0 0,0 1 1 0 0,0-1-1 0 0,0 1 1 0 0,0 0-1 0 0,-1-1 1 0 0,-28-6-29 0 0,0 6 30 0 0,0 1 0 0 0,1 1 0 0 0,-1 2 0 0 0,-31 6 0 0 0,30-4 0 0 0,-391 87 0 0 0,301-58-10 0 0,119-33-44 0 0,10-10-400 0 0,-6 7 387 0 0,16-13-136 0 0,1 2 1 0 0,0 0-1 0 0,28-13 0 0 0,-23 13 111 0 0,64-32 65 0 0,150-54 0 0 0,-210 88 77 0 0,0-2 1 0 0,-1-1 0 0 0,-1-1-1 0 0,36-26 1 0 0,-60 39-19 0 0,0 1-1 0 0,-1-1 1 0 0,1 0-1 0 0,-1 1 1 0 0,1-1-1 0 0,-1 0 1 0 0,0 0 0 0 0,0 0-1 0 0,0 0 1 0 0,0 0-1 0 0,0 0 1 0 0,0 0 0 0 0,-1 0-1 0 0,1-1 1 0 0,0-3-1 0 0,-1 5-8 0 0,-1 0 0 0 0,1-1 0 0 0,-1 1 0 0 0,1 0 0 0 0,-1 0-1 0 0,0 0 1 0 0,1 0 0 0 0,-1 0 0 0 0,0 0 0 0 0,0 0 0 0 0,1 0 0 0 0,-1 0-1 0 0,0 0 1 0 0,0 1 0 0 0,0-1 0 0 0,0 0 0 0 0,0 1 0 0 0,0-1 0 0 0,-1 0-1 0 0,-1 0 1 0 0,-6-2 21 0 0,0 0 0 0 0,-1 0 0 0 0,0 1 0 0 0,1 0 0 0 0,-1 1 0 0 0,0 0 0 0 0,-18 1 0 0 0,-9-2-81 0 0,-177-12-48 0 0,142 14-81 0 0,72-2 23 0 0,2-9-138 0 0,10-5 163 0 0,0 1-1 0 0,1 0 0 0 0,1 1 0 0 0,24-19 1 0 0,1-1-1 0 0,-16 14 136 0 0,-14 12 3 0 0,0-1-1 0 0,0 0 0 0 0,0 0 0 0 0,-1-1 1 0 0,0 0-1 0 0,9-15 0 0 0,-17 23 160 0 0,-5-3-12 0 0,4 5-164 0 0,1-1-1 0 0,-1 1 1 0 0,1 0-1 0 0,-1-1 1 0 0,1 1 0 0 0,-1-1-1 0 0,1 1 1 0 0,-1 0-1 0 0,1-1 1 0 0,-1 1-1 0 0,1 0 1 0 0,-1 0 0 0 0,0 0-1 0 0,1-1 1 0 0,-1 1-1 0 0,1 0 1 0 0,-1 0-1 0 0,0 0 1 0 0,-4 0 4 0 0,1 0-1 0 0,0 1 1 0 0,0-1-1 0 0,-1 1 1 0 0,1 0-1 0 0,0 1 1 0 0,0-1-1 0 0,0 0 1 0 0,0 1-1 0 0,0 0 1 0 0,0 0 0 0 0,-4 3-1 0 0,-7 6-75 0 0,-21 19 1 0 0,27-22 32 0 0,-23 21 9 0 0,1 2 0 0 0,-46 60 0 0 0,-41 79-17 0 0,54-73 30 0 0,-32 52 14 0 0,62-100 0 0 0,-71 102 0 0 0,52-69 0 0 0,35-53 0 0 0,-31 41 0 0 0,25-38 163 0 0,2 1 1 0 0,-35 67-1 0 0,8-11 97 0 0,28-56-257 0 0,-3-2 1 0 0,-47 51-1 0 0,24-35 32 0 0,27-29-4 0 0,1 2 0 0 0,-29 37 0 0 0,-12 21 33 0 0,39-48-64 0 0,-15 24 0 0 0,30-44 7 0 0,3-4 2 0 0,-1-1 1 0 0,1 1-1 0 0,1 0 1 0 0,-1 0 0 0 0,-1 8-1 0 0,3-10-9 0 0,-2 3 0 0 0,-4 6 0 0 0,-3 22 0 0 0,5-25 11 0 0,3-8 170 0 0,5-5-127 0 0,24-18-51 0 0,-2-1 1 0 0,40-46-1 0 0,32-44 157 0 0,4 4 0 0 0,158-131 0 0 0,-155 159-160 0 0,-12 12 0 0 0,-82 60-14 0 0,-8 7-56 0 0,-14 10-115 0 0,-15 12 182 0 0,-1-2 0 0 0,-33 18 1 0 0,-13 8-54 0 0,-155 134 43 0 0,163-123-9 0 0,64-55-95 0 0,6-1-14 0 0,7-3 78 0 0,1 0 0 0 0,-1 0 0 0 0,1-1-1 0 0,-1-1 1 0 0,12-6 0 0 0,56-37-24 0 0,-14 8-3 0 0,124-70-68 0 0,-58 30-82 0 0,-7 4-908 0 0,-110 69 752 0 0,-12 6-29 0 0,-2 6-42 0 0,-1-1 422 0 0,0 0 0 0 0,0 1 0 0 0,0-1 0 0 0,0 0 1 0 0,-1 0-1 0 0,0 0 0 0 0,0 0 0 0 0,0 0 1 0 0,0 0-1 0 0,-5 6 0 0 0,-5 6 242 0 0,-19 18 0 0 0,23-26-106 0 0,-48 45 810 0 0,-122 91 1 0 0,63-56-523 0 0,-205 193-25 0 0,271-236-350 0 0,23-21 21 0 0,0-2 0 0 0,-2-1 0 0 0,-60 34 0 0 0,86-54 253 0 0,5-1-173 0 0,37-10-47 0 0,-2-2 0 0 0,1-1 0 0 0,46-23 0 0 0,6-2-56 0 0,348-115 8 0 0,-261 93-67 0 0,424-114-31 0 0,9 32 89 0 0,-512 120-16 0 0,333-68 5 0 0,-46 11 0 0 0,380-83 0 0 0,144-1 0 0 0,-859 155 8 0 0,178-36 79 0 0,-227 44 100 0 0,-5-2 27 0 0,-13-3-111 0 0,1 1 1 0 0,-1 0-1 0 0,0 1 0 0 0,0 1 0 0 0,-31-1 1 0 0,-87 7-8 0 0,121-3-72 0 0,-573 60-79 0 0,3 34-46 0 0,372-55 101 0 0,-173 29 0 0 0,212-44 0 0 0,-232 31 0 0 0,-1-31 0 0 0,328-25 76 0 0,111-6 48 0 0,-11 1-124 0 0,392-96-184 0 0,330-86-1 0 0,10 48-194 0 0,-116 68 367 0 0,-638 71 12 0 0,84-3-10 0 0,-137 11-204 0 0,29-6 173 0 0,-274 34-90 0 0,-145 43 51 0 0,-420 66 28 0 0,675-117 53 0 0,-423 51 9 0 0,594-78 1 0 0,-141 9 31 0 0,113-9-10 0 0,-66-8 0 0 0,104 7-30 0 0,0-1 1 0 0,0 0-1 0 0,1-1 0 0 0,-8-2 0 0 0,13 4 0 0 0,-1-1 0 0 0,1 1 0 0 0,0-1 0 0 0,0 0 1 0 0,0 1-1 0 0,0-1 0 0 0,0 1 0 0 0,0-1 0 0 0,0 1 0 0 0,0-1 0 0 0,0 1 1 0 0,0-1-1 0 0,0 0 0 0 0,1 1 0 0 0,-1-1 0 0 0,0 1 0 0 0,0-1 0 0 0,0 1 0 0 0,1-1 1 0 0,-1 1-1 0 0,0-1 0 0 0,1 1 0 0 0,0-1 0 0 0,-1 0 0 0 0,2-2-2 0 0,0 1 0 0 0,0-1 0 0 0,0 0 0 0 0,1 1 0 0 0,-1 0 0 0 0,1-1 0 0 0,0 1 0 0 0,0 0 0 0 0,5-3 0 0 0,33-13 0 0 0,-30 14 0 0 0,232-78-89 0 0,8 17 34 0 0,-181 47 51 0 0,597-116-55 0 0,-654 132 58 0 0,702-85 1 0 0,9 65-10 0 0,-599 30-25 0 0,-99-5 29 0 0,1 1 0 0 0,38 12-1 0 0,-60-15 7 0 0,0 1 0 0 0,0 0 0 0 0,-1 0 0 0 0,1 0 0 0 0,-1 0 0 0 0,1 1 0 0 0,4 4 0 0 0,-8-6 0 0 0,0 0 0 0 0,0-1 0 0 0,0 1 0 0 0,0 0 0 0 0,-1 0 0 0 0,1 0 0 0 0,0 0 0 0 0,0 1 0 0 0,-1-1 0 0 0,1 0 0 0 0,-1 0 0 0 0,1 0 0 0 0,-1 0 0 0 0,0 1 0 0 0,1-1 0 0 0,-1 0 0 0 0,0 0 0 0 0,0 1 0 0 0,0-1 0 0 0,0 0 0 0 0,0 0 0 0 0,0 1 0 0 0,0-1 0 0 0,0 0 0 0 0,-1 0 0 0 0,1 1 0 0 0,0-1 0 0 0,-1 0 0 0 0,1 0 0 0 0,-1 0 0 0 0,0 0 0 0 0,1 1 0 0 0,-2 1 0 0 0,-2 2-1 0 0,1-1-1 0 0,-1 1 0 0 0,-1-1 0 0 0,1 0 1 0 0,0 0-1 0 0,-1 0 0 0 0,0 0 0 0 0,-7 4 1 0 0,-47 22-30 0 0,46-24 24 0 0,-319 116-71 0 0,200-78 92 0 0,-789 244 29 0 0,55-79-93 0 0,669-165 46 0 0,-507 105 36 0 0,3 0 0 0 0,533-114-34 0 0,-103 24 15 0 0,195-40 30 0 0,76-18-52 0 0,1 0 0 0 0,-1-1 0 0 0,1 1 0 0 0,0 0-1 0 0,-1 0 1 0 0,1-1 0 0 0,0 1 0 0 0,0 0 0 0 0,-1-1 0 0 0,1 1 0 0 0,0-1 0 0 0,1 2 0 0 0,7 1-22 0 0,1 0-1 0 0,-1 0 0 0 0,1 0 1 0 0,-1-2-1 0 0,1 1 0 0 0,0-1 1 0 0,0 0-1 0 0,11-1 0 0 0,-4 0-4 0 0,58 1-23 0 0,0-3 1 0 0,88-15-1 0 0,150-40 390 0 0,-213 37-275 0 0,523-108 321 0 0,135-26 20 0 0,641-77-397 0 0,11 92 0 0 0,-657 124 0 0 0,-736 15 0 0 0,10 0 0 0 0,0 0 0 0 0,52 9 0 0 0,-64-4 0 0 0,-15-5 0 0 0,1 1 0 0 0,-1-1 0 0 0,0 0 0 0 0,0 0 0 0 0,0 0 0 0 0,0 0 0 0 0,0 0 0 0 0,0 0 0 0 0,0 0 0 0 0,0 0 0 0 0,0 0 0 0 0,0 0 0 0 0,0 0 0 0 0,0 0 0 0 0,0 0 0 0 0,1 1 0 0 0,-1-1 0 0 0,0 0 0 0 0,0 0 0 0 0,0 0 0 0 0,0 0 0 0 0,0 0 0 0 0,0 0 0 0 0,0 0 0 0 0,0 0 0 0 0,0 1 0 0 0,0-1 0 0 0,0 0 0 0 0,0 0 0 0 0,0 0 0 0 0,0 0 0 0 0,0 0 0 0 0,0 0 0 0 0,0 0 0 0 0,0 0 0 0 0,0 1 0 0 0,-1-1 0 0 0,1 0 0 0 0,0 0 0 0 0,0 0 0 0 0,0 0 0 0 0,0 0 0 0 0,0 0 0 0 0,0 0 0 0 0,0 0 0 0 0,0 0 0 0 0,0 0 0 0 0,0 0 0 0 0,0 0 0 0 0,-1 1 0 0 0,-9 2 0 0 0,-10 4 0 0 0,0-1 0 0 0,-40 6 0 0 0,-46-2 0 0 0,71-7 0 0 0,-43 4 0 0 0,-395 37 0 0 0,118-10-20 0 0,-110 13-33 0 0,-1749 291-26 0 0,1534-187 79 0 0,429-92 0 0 0,-181 47 0 0 0,-52 14 11 0 0,465-115 42 0 0,17-4-22 0 0,6 1-8 0 0,23 3-34 0 0,-1 0 1 0 0,1-1 0 0 0,0-2 0 0 0,0 0-1 0 0,33-4 1 0 0,143-20-175 0 0,-171 18 170 0 0,637-105-65 0 0,568-117 110 0 0,11 56-30 0 0,-579 107-305 0 0,-1 26 20 0 0,-649 37 281 0 0,152-2-83 0 0,-136 4 84 0 0,0 1 0 0 0,61 13 0 0 0,-97-15 16 0 0,0 0 0 0 0,0 0-1 0 0,-1 0 1 0 0,1 0 0 0 0,0 0 0 0 0,-1 0-1 0 0,1-1 1 0 0,0 1 0 0 0,-1 0 0 0 0,-1 0-1 0 0,-16 5 17 0 0,-1-1 1 0 0,0-1-1 0 0,-32 2 0 0 0,16-1-18 0 0,-530 63 77 0 0,-91 13-96 0 0,-416 79 8 0 0,603-97 32 0 0,152-23 32 0 0,-468 35 16 0 0,634-73 193 0 0,105-2-194 0 0,44 0 17 0 0,6-2-16 0 0,12-5-78 0 0,1-1-1 0 0,0 2 0 0 0,1 0 0 0 0,0 2 1 0 0,24-5-1 0 0,-18 4-11 0 0,281-54-193 0 0,-153 32 144 0 0,16-4 51 0 0,635-116-180 0 0,5 17-32 0 0,-228 56-297 0 0,3 29-107 0 0,-492 41 604 0 0,14-2-1 0 0,132 11-1 0 0,-233-4 84 0 0,-6-2 16 0 0,-405-26 415 0 0,308 22-442 0 0,-365-10-51 0 0,273 11 0 0 0,-470-6 30 0 0,314 7-6 0 0,-692-37 70 0 0,807 14 89 0 0,181 17-75 0 0,0-2 1 0 0,-72-26-1 0 0,111 33-56 0 0,1-1 0 0 0,0-1 0 0 0,0 0 0 0 0,-18-13 0 0 0,27 17-32 0 0,1 0-1 0 0,-1 0 0 0 0,1 0 0 0 0,0-1 0 0 0,0 1 0 0 0,-1-1 0 0 0,2 1 0 0 0,-1-1 0 0 0,0 0 0 0 0,-2-5 0 0 0,3 6-5 0 0,1 0 1 0 0,0 0-1 0 0,-1 0 1 0 0,1 0-1 0 0,0 0 1 0 0,0 0 0 0 0,0 0-1 0 0,0 0 1 0 0,0 0-1 0 0,0 0 1 0 0,1 0-1 0 0,-1 0 1 0 0,1 0-1 0 0,-1 0 1 0 0,1 0-1 0 0,0 1 1 0 0,0-1-1 0 0,-1 0 1 0 0,3-2-1 0 0,2-3 22 0 0,0 1 0 0 0,1-1 0 0 0,-1 1 0 0 0,1 0 0 0 0,1 0 0 0 0,-1 1 0 0 0,1 0 0 0 0,14-8 0 0 0,67-30 139 0 0,-86 42-170 0 0,336-122 126 0 0,14 28-142 0 0,488-79 11 0 0,8 55 0 0 0,-43 41 67 0 0,-696 69-25 0 0,76-3-4 0 0,-182 12-103 0 0,-9 1-9 0 0,-252 20-183 0 0,23-2 141 0 0,-236 32-5 0 0,-425 37 79 0 0,765-78 42 0 0,-637 40 0 0 0,640-44 4 0 0,-576 16 56 0 0,686-23-97 0 0,-25-3 0 0 0,41 3-25 0 0,5 1-136 0 0,37-6 50 0 0,42-1 0 0 0,-15 2 74 0 0,255-36 4 0 0,21-1 76 0 0,128-12-6 0 0,-128 19 0 0 0,126-22 0 0 0,-446 53-1 0 0,-4 0-14 0 0,36-2-1 0 0,-52 5-142 0 0,-20 2-49 0 0,-1 1-1 0 0,-25 5 1 0 0,2 0-7 0 0,-343 25-870 0 0,244-23 973 0 0,-155 2 311 0 0,292-11 237 0 0,16-7 46 0 0,17-7-257 0 0,0 2 0 0 0,1 1 0 0 0,0 2-1 0 0,53-10 1 0 0,76-4-60 0 0,-44 8-93 0 0,143-28-8 0 0,107-16 25 0 0,638-52 261 0 0,5 59 183 0 0,-668 50-301 0 0,-265 1-97 0 0,-73 1 348 0 0,-6-2-393 0 0,-8-4-59 0 0,-1 1-1 0 0,0-1 1 0 0,0 2 0 0 0,0 0-1 0 0,0 0 1 0 0,-15-2 0 0 0,-83-8-26 0 0,93 12-5 0 0,-338-6-267 0 0,232 9 78 0 0,-38-2-166 0 0,-232-31 0 0 0,359 25-201 0 0,36 5 272 0 0,4-3 175 0 0,-1 0 1 0 0,1 1-1 0 0,1 0 0 0 0,-1 0 0 0 0,1 1 0 0 0,-1-1 1 0 0,12-2-1 0 0,55-16-225 0 0,-59 19 268 0 0,96-24 459 0 0,127-15 0 0 0,-100 24 27 0 0,211-18 716 0 0,-309 35-984 0 0,-50 8-88 0 0,6-3-65 0 0,-17 6-22 0 0,0 0 0 0 0,0-2 0 0 0,-43 10-1 0 0,25-7 7 0 0,-457 125-199 0 0,455-124 215 0 0,-618 193-60 0 0,477-137 48 0 0,-289 103 12 0 0,-213 99 0 0 0,367-129 0 0 0,-7 3 0 0 0,-424 142 64 0 0,80-71 12 0 0,590-193-50 0 0,-404 126 72 0 0,206-59-140 0 0,75-26-540 0 0,198-62 507 0 0,0 0-1 0 0,1 1 1 0 0,-1-1-1 0 0,1 1 1 0 0,-6 3-1 0 0,7-4-175 0 0,15 7-194 0 0,-11-6 378 0 0,10 3-19 0 0,0 0 0 0 0,0-1-1 0 0,0 0 1 0 0,0-1-1 0 0,19 3 1 0 0,67 2-132 0 0,16-8 325 0 0,126-16-1 0 0,-92 3 67 0 0,254-18 286 0 0,-43 2-153 0 0,-61 4-137 0 0,67-4-54 0 0,-303 25-101 0 0,644-24 89 0 0,-544 27-79 0 0,371 9 16 0 0,-444-3-40 0 0,109 20 0 0 0,-179-20-14 0 0,-19-5 10 0 0,0 0 1 0 0,0 0-1 0 0,0 0 1 0 0,0 1-1 0 0,0-1 1 0 0,0 0-1 0 0,0 0 1 0 0,0 0-1 0 0,0 0 1 0 0,0 0-1 0 0,0 1 1 0 0,0-1-1 0 0,0 0 1 0 0,0 0-1 0 0,0 0 1 0 0,0 0-1 0 0,0 0 1 0 0,0 1-1 0 0,0-1 1 0 0,-1 0-1 0 0,1 0 1 0 0,0 0-1 0 0,0 0 1 0 0,0 0-1 0 0,0 0 1 0 0,0 1-1 0 0,0-1 1 0 0,0 0-1 0 0,0 0 1 0 0,-1 0-1 0 0,1 0 1 0 0,0 0-1 0 0,0 0 1 0 0,0 0-1 0 0,0 0 1 0 0,0 0-1 0 0,-1 0 1 0 0,1 0-1 0 0,0 0 1 0 0,0 0-1 0 0,0 0 1 0 0,0 0-1 0 0,-1 0 1 0 0,-7 5-63 0 0,-1-3 2 0 0,-1 0 1 0 0,1-1-1 0 0,-18 0 1 0 0,7 0-1 0 0,-287 26-234 0 0,45-2 223 0 0,-310 12 64 0 0,206-15 11 0 0,107-7 0 0 0,-259 9 41 0 0,169-9-18 0 0,197-9-17 0 0,-169 12 29 0 0,3 22-12 0 0,281-32-43 0 0,34-7-82 0 0,4 0 83 0 0,-1 0 0 0 0,1 0 0 0 0,0 0 0 0 0,-1 0 0 0 0,1 0 1 0 0,0 0-1 0 0,0 0 0 0 0,0 0 0 0 0,0-1 0 0 0,0 1 0 0 0,0 0 1 0 0,2 0-1 0 0,-2 1-14 0 0,5 2-9 0 0,1-1 1 0 0,-1 1-1 0 0,1-1 0 0 0,0 0 0 0 0,-1-1 0 0 0,1 1 1 0 0,9 1-1 0 0,55 6-174 0 0,-54-8 166 0 0,293 16-119 0 0,4-26 219 0 0,-201 4-23 0 0,475-24 64 0 0,-126 5-42 0 0,-252 12-49 0 0,124-3 0 0 0,-120 8-54 0 0,158-2-108 0 0,-307 12 72 0 0,-21 0-409 0 0,-45-4 461 0 0,0 0 1 0 0,-1 0-1 0 0,1 1 0 0 0,0-1 0 0 0,-1 0 1 0 0,1 1-1 0 0,0-1 0 0 0,-1 1 1 0 0,1-1-1 0 0,-2 2 0 0 0,-6 2-63 0 0,-41 7-27 0 0,-1-3 1 0 0,1-1-1 0 0,-54-1 0 0 0,43-3 156 0 0,-614 47 922 0 0,-153 10-256 0 0,-653 61-470 0 0,1474-121-224 0 0,-260 30-329 0 0,187-17 103 0 0,-101 29 0 0 0,139-27-345 0 0,39-13 305 0 0,5 0-44 0 0,3 3 287 0 0,0 1-1 0 0,0-2 1 0 0,0 1-1 0 0,1-1 0 0 0,0 0 1 0 0,0 0-1 0 0,0 0 1 0 0,1-1-1 0 0,-1 0 1 0 0,1 0-1 0 0,0-1 0 0 0,-1 0 1 0 0,10 2-1 0 0,16 3 9 0 0,51 3 0 0 0,-76-10 9 0 0,316 5 526 0 0,2-28-158 0 0,-168 11-270 0 0,689-67-5 0 0,-242 20-35 0 0,-1 17-31 0 0,-399 38-21 0 0,-324 11 280 0 0,-813 71 165 0 0,215-15-394 0 0,89 2 147 0 0,274-25 60 0 0,-177 41 113 0 0,478-71-333 0 0,-81 20-39 0 0,135-30 0 0 0,0 0 0 0 0,0 0 0 0 0,0 0 0 0 0,0 0 0 0 0,0 0 0 0 0,0 0-1 0 0,0 0 1 0 0,1 0 0 0 0,-1 0 0 0 0,0 0 0 0 0,0 0 0 0 0,0 1 0 0 0,0-1 0 0 0,0 0 0 0 0,0 0-1 0 0,0 0 1 0 0,0 0 0 0 0,0 0 0 0 0,0 0 0 0 0,0 0 0 0 0,0 0 0 0 0,0 0 0 0 0,0 0-1 0 0,0 0 1 0 0,0 1 0 0 0,0-1 0 0 0,0 0 0 0 0,0 0 0 0 0,0 0 0 0 0,0 0 0 0 0,0 0 0 0 0,0 0-1 0 0,0 0 1 0 0,0 0 0 0 0,0 0 0 0 0,-1 0 0 0 0,1 0 0 0 0,0 0 0 0 0,0 0 0 0 0,0 1-1 0 0,0-1 1 0 0,0 0 0 0 0,0 0 0 0 0,0 0 0 0 0,0 0 0 0 0,0 0 0 0 0,0 0 0 0 0,0 0 0 0 0,0 0-1 0 0,0 0 1 0 0,0 0 0 0 0,-1 0 0 0 0,1 0 0 0 0,0 0 0 0 0,0 0 0 0 0,0 0 0 0 0,0 0 0 0 0,0 0-1 0 0,0 0 1 0 0,0 0 0 0 0,0 0 0 0 0,0 0 0 0 0,0 0 0 0 0,0 0 0 0 0,-1 0 0 0 0,1 0-1 0 0,0 0 1 0 0,4 4-42 0 0,-1 0 0 0 0,1-1-1 0 0,0 1 1 0 0,0-1 0 0 0,0 0-1 0 0,0 0 1 0 0,1 0 0 0 0,-1-1-1 0 0,1 1 1 0 0,0-1 0 0 0,0 0-1 0 0,9 2 1 0 0,8 2-152 0 0,37 4 1 0 0,-48-9 160 0 0,135 16 55 0 0,150-3 1 0 0,149-22 365 0 0,-320 4-301 0 0,520-24 107 0 0,-27 0-280 0 0,-306 27 87 0 0,-77 2 0 0 0,78-1-1 0 0,-3 23 13 0 0,-267-18 55 0 0,-41-4-3 0 0,-6-1-8 0 0,-94-4 148 0 0,-44 1 122 0 0,-113 18-206 0 0,81-3-96 0 0,-225 12-24 0 0,-103 6 0 0 0,-116-2 0 0 0,-221 22 0 0 0,706-40 0 0 0,-110 15-26 0 0,240-25-117 0 0,8 1-65 0 0,32 8-2 0 0,0-3 0 0 0,1-1 0 0 0,51 1 0 0 0,119-11 25 0 0,-150 3 177 0 0,1007-54 608 0 0,-81 3-662 0 0,-787 44 62 0 0,384-11-10 0 0,-434 17-37 0 0,217 3-13 0 0,-355 0 52 0 0,15 1-11 0 0,-1 1 0 0 0,1 1 0 0 0,38 9 0 0 0,-59-11-93 0 0,-4 0 94 0 0,-1 0 0 0 0,1-1 0 0 0,0 1 0 0 0,0-1 1 0 0,0 1-1 0 0,0-1 0 0 0,-1 1 0 0 0,1-1 0 0 0,0 0 0 0 0,0 1 0 0 0,-3-1 0 0 0,-2 1-22 0 0,-28 5-111 0 0,-47 3-1 0 0,34-5 71 0 0,-720 51-284 0 0,631-47 338 0 0,-1115 30 263 0 0,1116-36-160 0 0,-669-4 404 0 0,726 1-410 0 0,-134-21-1 0 0,199 19-46 0 0,1 0 0 0 0,-23-9 0 0 0,34 12-17 0 0,0-1 1 0 0,0 1-1 0 0,0 0 0 0 0,0-1 0 0 0,1 1 0 0 0,-1-1 0 0 0,0 0 1 0 0,0 1-1 0 0,0-1 0 0 0,0 0 0 0 0,1 1 0 0 0,-2-2 0 0 0,2 1-3 0 0,-1 0 0 0 0,1 1-1 0 0,0-1 1 0 0,0 1 0 0 0,0-1-1 0 0,0 1 1 0 0,0-1 0 0 0,0 1-1 0 0,0-1 1 0 0,1 1 0 0 0,-1-1-1 0 0,0 0 1 0 0,0 1 0 0 0,0-1-1 0 0,1 1 1 0 0,-1-1 0 0 0,0 1-1 0 0,0-1 1 0 0,1 1 0 0 0,-1 0-1 0 0,0-1 1 0 0,1 1 0 0 0,-1-1-1 0 0,0 1 1 0 0,1 0 0 0 0,0-1-1 0 0,15-10 22 0 0,3 2-45 0 0,1 2-1 0 0,-1 0 0 0 0,35-7 0 0 0,-23 7-3 0 0,72-20-46 0 0,278-66-34 0 0,168-34 121 0 0,144-7 366 0 0,-662 128-356 0 0,220-32 306 0 0,476-12 0 0 0,-713 50-312 0 0,6 0 9 0 0,0 0 1 0 0,1 1 0 0 0,31 7 0 0 0,-50-8-3 0 0,-185 34-689 0 0,105-22 502 0 0,-400 55-345 0 0,307-45 410 0 0,-651 75 31 0 0,810-96 64 0 0,-463 44 231 0 0,124-14-54 0 0,-416 30 157 0 0,641-52-300 0 0,-26-4-48 0 0,149-5-56 0 0,10 0-90 0 0,0 0 68 0 0,0 0 0 0 0,11 2 0 0 0,7 0-45 0 0,212-8-434 0 0,-80 1 495 0 0,223-6 166 0 0,87-2 252 0 0,-393 13-299 0 0,467 6 214 0 0,-325 3-198 0 0,242 15 6 0 0,-224 3-5 0 0,-160-15-103 0 0,79 25 1 0 0,-98-15-245 0 0,-56-19 177 0 0,-1 0 81 0 0,0-1 0 0 0,0 1 0 0 0,0 0 1 0 0,0-1-1 0 0,0 1 0 0 0,-1-1 0 0 0,1 0 1 0 0,-1 0-1 0 0,0 0 0 0 0,0 0 0 0 0,0 0 1 0 0,0 0-1 0 0,0-1 0 0 0,0 0 0 0 0,-4 2 1 0 0,-12 3-92 0 0,-28 6 1 0 0,30-8 67 0 0,-321 55 132 0 0,249-45 1 0 0,-480 56 625 0 0,-3-18 232 0 0,202-12-552 0 0,137-13-284 0 0,-240 30 106 0 0,454-54-208 0 0,1 1 0 0 0,-1 0 0 0 0,1 1 0 0 0,-32 15 0 0 0,49-19-1 0 0,0-1 0 0 0,0 1-1 0 0,0-1 1 0 0,0 1 0 0 0,0-1-1 0 0,0 1 1 0 0,0 0 0 0 0,0 0-1 0 0,0 0 1 0 0,1-1 0 0 0,-2 3-1 0 0,2-3-5 0 0,-1 1 0 0 0,1 0 0 0 0,0-1 0 0 0,0 1 0 0 0,-1 0 0 0 0,1-1 0 0 0,0 1 0 0 0,0 0 0 0 0,0-1 0 0 0,0 1 0 0 0,0 0 0 0 0,0-1 0 0 0,0 1 0 0 0,0 0 0 0 0,1-1 0 0 0,-1 1 0 0 0,0 0 0 0 0,0-1 0 0 0,0 1 0 0 0,1-1 0 0 0,-1 1 0 0 0,0 0 0 0 0,1-1 0 0 0,0 2 0 0 0,12 11-142 0 0,-11-11 153 0 0,7 4-45 0 0,0 1-1 0 0,0-1 0 0 0,0-1 1 0 0,1 1-1 0 0,0-2 0 0 0,0 1 0 0 0,13 2 1 0 0,79 18-163 0 0,-80-20 165 0 0,48 7 8 0 0,0-3 0 0 0,76 0 0 0 0,147-12 178 0 0,-243 2-126 0 0,527-33 112 0 0,-423 21-132 0 0,300-31 52 0 0,257-47 21 0 0,-104 4-74 0 0,-526 72 18 0 0,-78 15 63 0 0,-4-2-5 0 0,-2 1-62 0 0,0-1 1 0 0,0 1-1 0 0,1-1 1 0 0,-1 1-1 0 0,0 0 0 0 0,0 0 1 0 0,0 0-1 0 0,-1 0 1 0 0,1 1-1 0 0,-3-1 0 0 0,-39-1 81 0 0,22 1-43 0 0,-302 3 139 0 0,-1 26-206 0 0,-163 31 60 0 0,216-24-26 0 0,-1370 216-115 0 0,1636-249 96 0 0,-408 84 0 0 0,395-81-1 0 0,-9 2-4 0 0,-38 15-1 0 0,51-14-55 0 0,16-8 59 0 0,0 0 0 0 0,0 0 1 0 0,0 0-1 0 0,0 0 0 0 0,0 0 0 0 0,-1 0 1 0 0,1 0-1 0 0,0 0 0 0 0,0 0 0 0 0,0 0 0 0 0,0 0 1 0 0,0 0-1 0 0,0 0 0 0 0,0 0 0 0 0,0 0 1 0 0,0 0-1 0 0,0 0 0 0 0,-1 0 0 0 0,1 0 1 0 0,0 1-1 0 0,0-1 0 0 0,0 0 0 0 0,0 0 0 0 0,0 0 1 0 0,0 0-1 0 0,0 0 0 0 0,0 0 0 0 0,0 0 1 0 0,0 0-1 0 0,0 0 0 0 0,0 1 0 0 0,0-1 1 0 0,0 0-1 0 0,0 0 0 0 0,0 0 0 0 0,0 0 0 0 0,0 0 1 0 0,0 0-1 0 0,0 0 0 0 0,0 0 0 0 0,0 0 1 0 0,0 1-1 0 0,0-1 0 0 0,0 0 0 0 0,0 0 1 0 0,0 0-1 0 0,0 0 0 0 0,0 0 0 0 0,0 0 0 0 0,0 0 1 0 0,0 0-1 0 0,0 0 0 0 0,0 0 0 0 0,1 1 1 0 0,-1-1-1 0 0,0 0 0 0 0,0 0 0 0 0,0 0 1 0 0,0 0-1 0 0,0 0 0 0 0,3 4-54 0 0,1-1 1 0 0,-1 1-1 0 0,1-1 1 0 0,0 1-1 0 0,-1-1 1 0 0,1-1 0 0 0,1 1-1 0 0,-1 0 1 0 0,0-1-1 0 0,1 0 1 0 0,8 3-1 0 0,4 1-78 0 0,0-1 0 0 0,21 2 0 0 0,21 2-7 0 0,88 1-1 0 0,62-12 146 0 0,-203 2 0 0 0,749-55 358 0 0,-618 42-336 0 0,529-57 129 0 0,-538 58-123 0 0,529-43 107 0 0,-64 14-129 0 0,-513 37 26 0 0,153 12-1 0 0,-229-7 60 0 0,-8-2-6 0 0,-54-2 13 0 0,-83 7 0 0 0,-63 15 202 0 0,31-1-179 0 0,133-15-124 0 0,-369 33-22 0 0,-1175 89-111 0 0,1067-105 148 0 0,503-20-14 0 0,-91-4 75 0 0,86 3-61 0 0,0-2 1 0 0,0 0-1 0 0,-26-9 0 0 0,40 10-14 0 0,0 0 1 0 0,0 0-1 0 0,0 0 0 0 0,-5-5 0 0 0,8 6 23 0 0,2-1-46 0 0,0 0-1 0 0,1 0 1 0 0,-1 1-1 0 0,1-1 1 0 0,-1 0 0 0 0,1 1-1 0 0,0-1 1 0 0,0 1-1 0 0,-1-1 1 0 0,1 1-1 0 0,0-1 1 0 0,0 1-1 0 0,1-1 1 0 0,-1 1-1 0 0,2-2 1 0 0,21-16-160 0 0,7 1 37 0 0,0 2-1 0 0,2 1 0 0 0,47-15 1 0 0,-12 4 101 0 0,-60 23 41 0 0,410-179-127 0 0,-307 131 73 0 0,12-6-26 0 0,-121 56 77 0 0,-1 1 1 0 0,0-1 0 0 0,0 0-1 0 0,0 1 1 0 0,0-1-1 0 0,0 0 1 0 0,1 1 0 0 0,-2-1-1 0 0,1 0 1 0 0,0 0 0 0 0,0 0-1 0 0,0 0 1 0 0,0 0-1 0 0,0 0 1 0 0,-1 0 0 0 0,1 0-1 0 0,-1-1 1 0 0,1 1 0 0 0,0 0-1 0 0,-1 0 1 0 0,0 0 0 0 0,1-3-1 0 0,-1 2 7 0 0,0 1 0 0 0,-1 0-1 0 0,1-1 1 0 0,-1 1 0 0 0,1-1 0 0 0,-1 1-1 0 0,1 0 1 0 0,-1 0 0 0 0,0-1 0 0 0,0 1-1 0 0,1 0 1 0 0,-1 0 0 0 0,0 0-1 0 0,0 0 1 0 0,0 0 0 0 0,0 0 0 0 0,0 0-1 0 0,-1 0 1 0 0,1 0 0 0 0,-1 0 0 0 0,-4-3-1 0 0,0 1 1 0 0,-1 0 0 0 0,1 0-1 0 0,0 0 1 0 0,-1 1 0 0 0,-10-3-1 0 0,-43-4-3 0 0,36 6 3 0 0,-317-26-204 0 0,44 5 268 0 0,183 11 136 0 0,-190-48 0 0 0,271 52-89 0 0,7 2 64 0 0,-42-16 0 0 0,62 20-143 0 0,-1 0 0 0 0,1-1 1 0 0,0 1-1 0 0,-1-1 1 0 0,2 0-1 0 0,-1-1 0 0 0,0 0 1 0 0,1 0-1 0 0,0 0 1 0 0,0 0-1 0 0,-4-7 0 0 0,8 10-26 0 0,-1 0 0 0 0,1-1-1 0 0,0 1 1 0 0,0-1 0 0 0,0 1-1 0 0,0-1 1 0 0,0 0 0 0 0,1 1 0 0 0,-1-1-1 0 0,1 0 1 0 0,-1 1 0 0 0,1-1-1 0 0,0 0 1 0 0,0 0 0 0 0,1 1-1 0 0,-1-1 1 0 0,0 0 0 0 0,1 0-1 0 0,0 1 1 0 0,-1-1 0 0 0,1 1-1 0 0,0-1 1 0 0,1 1 0 0 0,-1-1 0 0 0,0 1-1 0 0,4-5 1 0 0,3-3-52 0 0,0 0-1 0 0,1 0 1 0 0,0 1-1 0 0,14-11 1 0 0,-13 11 3 0 0,0 0 14 0 0,-5 5 16 0 0,0 0 0 0 0,0 0 0 0 0,0 0 0 0 0,0 0 0 0 0,0 1 0 0 0,12-5 0 0 0,-7 4 2 0 0,-7 3-44 0 0,-6 2-15 0 0,0-1 56 0 0,-21 8-61 0 0,-1 2 0 0 0,-34 17 0 0 0,53-24 73 0 0,0 0 0 0 0,1 1 0 0 0,-1 0 0 0 0,1-1 0 0 0,0 2 0 0 0,0-1 1 0 0,1 1-1 0 0,-1-1 0 0 0,1 1 0 0 0,0 1 0 0 0,0-1 0 0 0,0 0 0 0 0,1 1 0 0 0,0 0 0 0 0,0 0 0 0 0,-2 7 0 0 0,4-7 15 0 0,0 1-1 0 0,0 0 1 0 0,1 0 0 0 0,0 0-1 0 0,0 0 1 0 0,0-1-1 0 0,1 1 1 0 0,0 0-1 0 0,1 0 1 0 0,-1-1-1 0 0,1 1 1 0 0,0-1 0 0 0,1 1-1 0 0,3 6 1 0 0,7 10 26 0 0,0 0 1 0 0,21 27-1 0 0,-26-39-25 0 0,10 12-12 0 0,-2 1-1 0 0,-1 1 0 0 0,-1 1 1 0 0,17 45-1 0 0,-28-63-4 0 0,-1 0 0 0 0,-1 1 0 0 0,1-1 0 0 0,-1 1 0 0 0,-1-1 0 0 0,0 0 0 0 0,0 1 0 0 0,0-1 0 0 0,-1 1 0 0 0,-1-1 0 0 0,1 0 0 0 0,-1 1 0 0 0,-4 8 0 0 0,5-13 0 0 0,-1 1 0 0 0,0-1 0 0 0,0 1 0 0 0,-1-1-1 0 0,1 0 1 0 0,-1 1 0 0 0,0-1 0 0 0,0-1 0 0 0,-1 1 0 0 0,1 0-1 0 0,-1-1 1 0 0,1 0 0 0 0,-1 1 0 0 0,0-1 0 0 0,0-1 0 0 0,-1 1-1 0 0,1-1 1 0 0,0 0 0 0 0,-1 0 0 0 0,0 0 0 0 0,1 0 0 0 0,-1-1-1 0 0,-7 2 1 0 0,7-3-29 0 0,0 0 0 0 0,0 0 0 0 0,0-1 1 0 0,1 0-1 0 0,-1 1 0 0 0,0-1 0 0 0,0-1 0 0 0,1 1 0 0 0,-1-1 0 0 0,1 0 0 0 0,-7-3 0 0 0,2 0-39 0 0,0-1 1 0 0,0 1-1 0 0,1-2 0 0 0,-10-8 0 0 0,4 1-140 0 0,1 0 1 0 0,1-1-1 0 0,1-1 0 0 0,0 0 0 0 0,-16-30 0 0 0,-33-93-614 0 0,57 130 803 0 0,-68-191 901 0 0,72 203-904 0 0,52 150-256 0 0,8 18-26 0 0,-54-156 263 0 0,10 18 86 0 0,-17-33-42 0 0,0 0 0 0 0,1 1 0 0 0,-1-1 0 0 0,0 0-1 0 0,0 0 1 0 0,0 0 0 0 0,0 0 0 0 0,0 1 0 0 0,0-1 0 0 0,1 0 0 0 0,-1 0 0 0 0,0 0 0 0 0,0 0 0 0 0,0 0 0 0 0,1 0 0 0 0,-1 0 0 0 0,0 0 0 0 0,0 0 0 0 0,0 0 0 0 0,0 1 0 0 0,1-1 0 0 0,-1 0 0 0 0,0 0 0 0 0,0 0 0 0 0,0 0 0 0 0,1 0 0 0 0,-1 0 0 0 0,0 0 0 0 0,0-1 0 0 0,0 1 0 0 0,1 0 0 0 0,-1 0 0 0 0,0 0-1 0 0,0 0 1 0 0,0 0 0 0 0,1 0 0 0 0,-1 0 0 0 0,0 0 0 0 0,0 0 0 0 0,0 0 0 0 0,0-1 0 0 0,1 1 0 0 0,-1 0 0 0 0,0 0 0 0 0,0 0 0 0 0,0 0 0 0 0,0-1 0 0 0,0 1 0 0 0,0 0 0 0 0,0 0 0 0 0,0 0 0 0 0,1 0 0 0 0,-1-1 0 0 0,0 1 0 0 0,0 0 0 0 0,0 0 0 0 0,0 0 0 0 0,0-1 0 0 0,9-22 103 0 0,-4 9-31 0 0,3-28-1 0 0,-1-134-52 0 0,-6 173-16 0 0,-2 1 1 0 0,1-1-1 0 0,0 0 0 0 0,0 0 0 0 0,-1 0 0 0 0,1 1 0 0 0,-1-1 0 0 0,0 0 0 0 0,0 1 0 0 0,0-1 0 0 0,0 0 0 0 0,-1 1 1 0 0,-2-5-1 0 0,0 3-23 0 0,1-1 0 0 0,0 1 1 0 0,1 0-1 0 0,-1-1 0 0 0,1 0 0 0 0,0 0 1 0 0,0 1-1 0 0,-1-7 0 0 0,-6-10-47 0 0,-4-6-9 0 0,-6-7 94 0 0,-9-16 650 0 0,27 47-377 0 0,1 1-222 0 0,4-8-72 0 0,5-1-74 0 0,14-7-47 0 0,8-5 117 0 0,-28 20 59 0 0,2-3 11 0 0,-4 5 84 0 0,-1 0-76 0 0,0 0-56 0 0,0 1 0 0 0,0-1 0 0 0,0 1 0 0 0,0-1 0 0 0,0 1 0 0 0,0-1 0 0 0,0 1 1 0 0,0-1-1 0 0,0 1 0 0 0,0-1 0 0 0,0 1 0 0 0,0 0 0 0 0,-1-1 0 0 0,1 1 0 0 0,0-1 0 0 0,0 1 0 0 0,-1-1 0 0 0,1 1 0 0 0,0-1 0 0 0,0 1 1 0 0,-1 0-1 0 0,0-1 0 0 0,-8-1-6 0 0,7 2-10 0 0,0 1 0 0 0,0 0 0 0 0,0 0 0 0 0,1 0 0 0 0,-1 0 0 0 0,0 0 0 0 0,0 0 0 0 0,1 1 0 0 0,-1-1 0 0 0,1 0 0 0 0,-1 1 0 0 0,1 0 0 0 0,0-1 0 0 0,-1 1 0 0 0,1 0 0 0 0,-1 3 0 0 0,-7 13 0 0 0,8-11-4 0 0,1-2-4 0 0,-1 7-5 0 0,1-1-1 0 0,0 0 0 0 0,0 1 0 0 0,1-1 0 0 0,0 0 1 0 0,5 17-1 0 0,23 66-22 0 0,-12-45 44 0 0,1-2 86 0 0,3 0-1 0 0,47 79 0 0 0,-7-15 11 0 0,-37-69-83 0 0,2-1 1 0 0,2-2-1 0 0,41 47 0 0 0,-3-6 12 0 0,-10-8 17 0 0,78 77 1 0 0,-102-120-14 0 0,0 0 1 0 0,1-2 0 0 0,2-2 0 0 0,67 38 0 0 0,-53-39-3 0 0,1-3-1 0 0,102 29 0 0 0,112 9-205 0 0,-229-53 134 0 0,121 20-322 0 0,306 11-1 0 0,-206-28 98 0 0,201 2 92 0 0,-91-10 170 0 0,89 0 0 0 0,39 0 69 0 0,-441 0-74 0 0,53 4 17 0 0,-31 0 51 0 0,-58-5-4 0 0,-14 0 30 0 0,-5 1-1 0 0,-11 3-49 0 0,0 0 0 0 0,0-2 0 0 0,0 1 0 0 0,0-2-1 0 0,0 1 1 0 0,-15-2 0 0 0,-7 2 10 0 0,-243 19 9 0 0,-374 19 44 0 0,-207-38 220 0 0,658-6-204 0 0,-53-2 78 0 0,2-17-96 0 0,238 21-128 0 0,-1 0 0 0 0,-25-9 0 0 0,38 10-40 0 0,3 1-55 0 0,0 0 88 0 0,1 0 1 0 0,-1-1 0 0 0,0 1-1 0 0,0 0 1 0 0,1-1 0 0 0,-1 1-1 0 0,0-1 1 0 0,2-1-1 0 0,7-2-53 0 0,34-7-254 0 0,62-7 0 0 0,-29 6 163 0 0,89-19-118 0 0,186-31 242 0 0,-45 9 55 0 0,-59 9 0 0 0,433-43 72 0 0,1 29 0 0 0,-380 50-18 0 0,-210 9-30 0 0,-88 0 40 0 0,-9-1-8 0 0,-685 34-195 0 0,620-29 142 0 0,-482 18-54 0 0,353-18 74 0 0,-465-1 528 0 0,425-4-336 0 0,-360-5 212 0 0,498 4-390 0 0,34-2-37 0 0,-90-14 0 0 0,146 15-4 0 0,1 0-1 0 0,0-1 1 0 0,0 0-1 0 0,-11-6 1 0 0,19 8-118 0 0,4 0-55 0 0,12-4-3 0 0,1 0 1 0 0,0 1-1 0 0,0 0 1 0 0,25-2-1 0 0,67 0-367 0 0,-53 4 351 0 0,291-18 109 0 0,367-16 64 0 0,49 23 23 0 0,-3 30 0 0 0,-253 26 0 0 0,-439-35 5 0 0,11 1 37 0 0,138 34-1 0 0,-188-34 23 0 0,-26-9-63 0 0,-1 0-1 0 0,1 0 1 0 0,-1 0-1 0 0,0 0 1 0 0,1 0-1 0 0,-1 1 1 0 0,1-1-1 0 0,-1 0 1 0 0,0 0-1 0 0,1 0 1 0 0,-1 0 0 0 0,1 0-1 0 0,-1 1 1 0 0,0-1-1 0 0,1 0 1 0 0,-1 0-1 0 0,0 1 1 0 0,1-1-1 0 0,-1 0 1 0 0,0 1-1 0 0,0-1 1 0 0,1 0-1 0 0,-1 1 1 0 0,0-1-1 0 0,0 0 1 0 0,1 1-1 0 0,-1-1 1 0 0,0 0-1 0 0,0 1 1 0 0,0 0-1 0 0,-1 0-1 0 0,0 0-1 0 0,-1 0 0 0 0,1 0 0 0 0,-1 0 1 0 0,1 0-1 0 0,-1-1 0 0 0,0 1 1 0 0,1 0-1 0 0,-1-1 0 0 0,0 1 1 0 0,1-1-1 0 0,-1 0 0 0 0,-2 1 0 0 0,-32 3-45 0 0,30-4 38 0 0,-245 13-9 0 0,159-10 20 0 0,-412 0 196 0 0,305-6-69 0 0,-755-19 1354 0 0,360 5-822 0 0,247 11-484 0 0,-229-7-86 0 0,325-10-51 0 0,249 23-147 0 0,9-1-97 0 0,0 0 0 0 0,0 0-1 0 0,13 0 1 0 0,-1 1 5 0 0,253-17-1078 0 0,44-2 1162 0 0,1128 22 1246 0 0,-1394-1-1117 0 0,385 21 189 0 0,-294-9-137 0 0,146 33 0 0 0,-266-42-91 0 0,-21-5 22 0 0,0 0 1 0 0,0 0-1 0 0,0 0 0 0 0,0 0 0 0 0,0 0 1 0 0,0 0-1 0 0,-1 0 0 0 0,1 0 0 0 0,0 0 1 0 0,0 0-1 0 0,0 0 0 0 0,0 0 1 0 0,0 0-1 0 0,0 0 0 0 0,0 1 0 0 0,0-1 1 0 0,0 0-1 0 0,0 0 0 0 0,0 0 1 0 0,0 0-1 0 0,0 0 0 0 0,0 0 0 0 0,0 0 1 0 0,0 0-1 0 0,0 0 0 0 0,0 0 1 0 0,0 0-1 0 0,0 1 0 0 0,0-1 0 0 0,0 0 1 0 0,0 0-1 0 0,0 0 0 0 0,1 0 0 0 0,-1 0 1 0 0,0 0-1 0 0,0 0 0 0 0,0 0 1 0 0,0 0-1 0 0,0 0 0 0 0,0 0 0 0 0,0 0 1 0 0,0 0-1 0 0,0 0 0 0 0,0 0 1 0 0,0 0-1 0 0,0 0 0 0 0,0 1 0 0 0,1-1 1 0 0,-10 4-56 0 0,1 0 0 0 0,0-1 0 0 0,-1 1 0 0 0,0-2 0 0 0,0 1 0 0 0,0-1 0 0 0,0-1 0 0 0,-12 2 0 0 0,0 0-7 0 0,-250 30-92 0 0,-339-2-1 0 0,-421-36 1065 0 0,2-55-82 0 0,611 3-825 0 0,386 51-13 0 0,21 5-2 0 0,-1-1-1 0 0,1-1 1 0 0,0 1 0 0 0,1-2-1 0 0,-1 1 1 0 0,0-2-1 0 0,1 1 1 0 0,-13-8-1 0 0,19 8 2 0 0,0 2-48 0 0,1 0-1 0 0,0 0 1 0 0,0-1-1 0 0,0 1 0 0 0,0-1 1 0 0,0 0-1 0 0,1 0 1 0 0,-4-5-1 0 0,6 8 40 0 0,0-1-1 0 0,0 0 1 0 0,0 1 0 0 0,0-1-1 0 0,0 1 1 0 0,0-1 0 0 0,0 0-1 0 0,0 1 1 0 0,0-1 0 0 0,0 0-1 0 0,0 1 1 0 0,1-1 0 0 0,-1 1-1 0 0,0-1 1 0 0,0 0 0 0 0,1 1 0 0 0,-1-1-1 0 0,0 1 1 0 0,1-1 0 0 0,0 0-1 0 0,0 0-57 0 0,1-3-19 0 0,1 0 0 0 0,0 0 0 0 0,-1 1 0 0 0,1-1 0 0 0,1 1 0 0 0,-1 0 1 0 0,1 0-1 0 0,-1 0 0 0 0,1 1 0 0 0,0-1 0 0 0,5-2 0 0 0,8-4-293 0 0,24-8 1 0 0,-31 13 236 0 0,45-16-348 0 0,1 3 0 0 0,0 2 0 0 0,72-10 0 0 0,-112 22 4138 0 0,-31 0-3629 0 0,-2 0 1 0 0,1 2-1 0 0,0 0 1 0 0,0 1-1 0 0,0 0 1 0 0,-1 1-1 0 0,1 1 1 0 0,-26 7-1 0 0,31-6 20 0 0,0 1 0 0 0,-1 0 0 0 0,1 1 0 0 0,1 0 1 0 0,-1 1-1 0 0,1 0 0 0 0,0 1 0 0 0,-12 10 0 0 0,7-4 42 0 0,1 0 1 0 0,0 1-1 0 0,1 1 0 0 0,-15 22 1 0 0,19-24-80 0 0,0 1 1 0 0,1 0 0 0 0,1 1 0 0 0,1 0-1 0 0,0 0 1 0 0,0 0 0 0 0,2 1 0 0 0,-4 16-1 0 0,-11 80-321 0 0,18-107 376 0 0,-3 3-22 0 0,1-5 22 0 0,-4 2-21 0 0,6-5-15 0 0,1 1-1 0 0,-1-1 0 0 0,0 0 1 0 0,0 0-1 0 0,1 0 0 0 0,-1 0 1 0 0,0 0-1 0 0,1 0 0 0 0,-1-1 0 0 0,0 1 1 0 0,0 0-1 0 0,1 0 0 0 0,-1 0 1 0 0,0-1-1 0 0,1 1 0 0 0,-1 0 1 0 0,1-1-1 0 0,-1 1 0 0 0,-1-1 1 0 0,1 0 6 0 0,-3-1 2 0 0,0 0 0 0 0,0-1 0 0 0,0 1 1 0 0,0-1-1 0 0,0 0 0 0 0,1 0 0 0 0,-1-1 0 0 0,1 1 0 0 0,0-1 0 0 0,-6-7 0 0 0,0-4 41 0 0,-12-26 0 0 0,2 4 70 0 0,-4-10 33 0 0,-5-7-26 0 0,13 30-381 0 0,-30-36 0 0 0,36 50 162 0 0,0 1-1 0 0,0 0 0 0 0,-1 0 1 0 0,0 1-1 0 0,-21-13 0 0 0,28 20 85 0 0,0-1 0 0 0,1 1-1 0 0,-1-1 1 0 0,0 1 0 0 0,0 0 0 0 0,0 0-1 0 0,0 1 1 0 0,0-1 0 0 0,-1 0 0 0 0,1 1-1 0 0,0 0 1 0 0,0 0 0 0 0,0 0-1 0 0,0 0 1 0 0,-6 1 0 0 0,5 1-7 0 0,0-1 0 0 0,0 1 0 0 0,1-1 0 0 0,-1 1 0 0 0,1 0 1 0 0,-1 1-1 0 0,1-1 0 0 0,0 0 0 0 0,0 1 0 0 0,0 0 0 0 0,0 0 0 0 0,-2 4 0 0 0,1-3 13 0 0,0 1 0 0 0,0 0 0 0 0,1 1 0 0 0,0-1 0 0 0,0 1 0 0 0,0-1 0 0 0,1 1 0 0 0,0 0-1 0 0,0 0 1 0 0,0 0 0 0 0,1 0 0 0 0,-1 8 0 0 0,1-5 15 0 0,1 1-1 0 0,1-1 1 0 0,-1 0-1 0 0,1 0 1 0 0,1-1-1 0 0,0 1 1 0 0,5 15 0 0 0,1-4 18 0 0,1 0 0 0 0,1 0 0 0 0,1-1 1 0 0,1-1-1 0 0,0 0 0 0 0,20 21 0 0 0,-27-32-23 0 0,1 0 0 0 0,-1 0 0 0 0,0 1 0 0 0,4 8 0 0 0,4 8-8 0 0,-10-21-6 0 0,7 18 0 0 0,-2 3 31 0 0,-7-20-8 0 0,-1-2-21 0 0,1-1 0 0 0,0 1 0 0 0,-1 0-1 0 0,0-1 1 0 0,1 1 0 0 0,-1 0 0 0 0,0-1 0 0 0,0 1 0 0 0,0 0 0 0 0,0-1 0 0 0,0 1 0 0 0,-1 0 0 0 0,1-1 0 0 0,-1 4 0 0 0,-2 5 107 0 0,-1 18 73 0 0,-2 2-171 0 0,-2-5-12 0 0,1 5 1 0 0,5-25 0 0 0,-3 24 0 0 0,5 2 0 0 0,-3 17 0 0 0,2-31 0 0 0,-2-3 16 0 0,-3 0 64 0 0,0 2 0 0 0,-5 17-104 0 0,-11 23 249 0 0,-21 22-90 0 0,28-52-58 0 0,4-3 22 0 0,-7 10-179 0 0,-14 29 230 0 0,26-52-136 0 0,-36 63 182 0 0,29-51-196 0 0,-5 15 0 0 0,14-30-2 0 0,-10 21 15 0 0,4-6 46 0 0,5-15-39 0 0,2 1 1 0 0,-1-1-1 0 0,1 1 1 0 0,0 0-1 0 0,-2 10 0 0 0,1 1-15 0 0,3-18 3 0 0,-1 2 12 0 0,-12 38 1 0 0,6-12-11 0 0,-3 0-10 0 0,0 0 0 0 0,6-15 0 0 0,-4 10 18 0 0,4-2 18 0 0,-1 7-26 0 0,2 4 54 0 0,1 0 0 0 0,-1-2-64 0 0,-4 0 0 0 0,0-4-1 0 0,2-6 71 0 0,-7 40 0 0 0,10-44-26 0 0,-11 31 0 0 0,4-12-15 0 0,3-9-29 0 0,-7 14 15 0 0,-18 64 34 0 0,24-78-49 0 0,1-17 0 0 0,2-5 11 0 0,1 1 0 0 0,-1 0-1 0 0,1-1 1 0 0,0 1 0 0 0,-6 13-1 0 0,3-5-10 0 0,-1 0 0 0 0,-1-1 0 0 0,-16 21 0 0 0,-6 8 0 0 0,12-11 0 0 0,8-12 0 0 0,-17 22 0 0 0,23-35 0 0 0,2-3 0 0 0,0 1 0 0 0,1 0 0 0 0,-1 0 0 0 0,1 0 0 0 0,0 0 0 0 0,0 1 0 0 0,1-1 0 0 0,-1 0 0 0 0,-1 9 0 0 0,-11 32 0 0 0,11-39 0 0 0,2 0 0 0 0,-1 0 0 0 0,1 0 0 0 0,0 0 0 0 0,-1 7 0 0 0,-2 24 0 0 0,2-29 0 0 0,-1 4 0 0 0,1 0 0 0 0,1 0 0 0 0,0 0 0 0 0,0 19 0 0 0,1-11 0 0 0,0-14 0 0 0,0 0 0 0 0,0-1 0 0 0,1 1 0 0 0,0 0 0 0 0,3 10 0 0 0,-1 2 0 0 0,-4-13 0 0 0,1-4 0 0 0,0 1 0 0 0,0-1 0 0 0,0 1 0 0 0,0-1 0 0 0,0 0 0 0 0,0 1 0 0 0,0-1 0 0 0,0 1 0 0 0,1-1 0 0 0,-1 0 0 0 0,1 1 0 0 0,-1-1 0 0 0,2 3 0 0 0,8 25 0 0 0,-1 1 0 0 0,4-2 0 0 0,-11-25 0 0 0,1 1 0 0 0,9 20 0 0 0,-10-19 0 0 0,6 20 0 0 0,-4-10 0 0 0,-3-11 0 0 0,-1 0 0 0 0,1 0 0 0 0,0 0 0 0 0,-1 0 1 0 0,0 0-1 0 0,0 0 0 0 0,0 5 0 0 0,-1 1 10 0 0,-1 33 43 0 0,0 4-53 0 0,1-41 0 0 0,1 20 0 0 0,3-11 0 0 0,-3-13 0 0 0,1 1 0 0 0,0-1 0 0 0,-1 1 0 0 0,1-1 0 0 0,-1 1 0 0 0,0-1 0 0 0,0 1 0 0 0,0 0 0 0 0,0-1 0 0 0,-1 3 0 0 0,0-1 0 0 0,1-1 0 0 0,-1 0 0 0 0,1 1 0 0 0,0-1 0 0 0,0 1 0 0 0,1 5 0 0 0,-1 1 0 0 0,5 29 0 0 0,-3-23 0 0 0,-1 0 0 0 0,-1 0 0 0 0,-2-1 0 0 0,1 0 0 0 0,3 6 0 0 0,-3 15 0 0 0,0-20 0 0 0,3 0 0 0 0,2-1 0 0 0,-1-1 0 0 0,2 6 0 0 0,-5-16 0 0 0,0 13 0 0 0,0 12 11 0 0,0-13 56 0 0,5 24-1 0 0,-4-24-78 0 0,-2-12-15 0 0,-1 0-1 0 0,3 14 15 0 0,2-3 13 0 0,2 9 0 0 0,-2-3 0 0 0,-3-16-2 0 0,8 18 19 0 0,3 5 184 0 0,-6-13-137 0 0,1 0-10 0 0,-1-1-44 0 0,-1 2-10 0 0,3 9 0 0 0,-6-20 0 0 0,-1 12 0 0 0,-1-2 0 0 0,0 0 0 0 0,-1 3 9 0 0,1-14 16 0 0,-5 20 5 0 0,4-19-30 0 0,-1 22 0 0 0,2 3 0 0 0,0 1 0 0 0,-7 44 0 0 0,7-54 0 0 0,1-18 0 0 0,-5 17 0 0 0,-1 9 0 0 0,6-14 0 0 0,3 0 0 0 0,3-1 0 0 0,-4-10 0 0 0,0 1 0 0 0,0-1 0 0 0,1 0 0 0 0,-1 0 0 0 0,1 0 0 0 0,3 4 0 0 0,0-3 0 0 0,5 4 0 0 0,-4-3 1 0 0,-2-2-3 0 0,1-1 0 0 0,0 1 0 0 0,0-1 0 0 0,0 0 1 0 0,11 4-1 0 0,13 3-52 0 0,-26-8 46 0 0,0 0-16 0 0,17-2-4 0 0,-9 0 6 0 0,-10 0 13 0 0,0 0 1 0 0,-1-1 0 0 0,1 1 0 0 0,0-1-1 0 0,0 1 1 0 0,-1-1 0 0 0,1 0 0 0 0,0 1 0 0 0,-1-1-1 0 0,1 0 1 0 0,0 0 0 0 0,-1 0 0 0 0,0 0-1 0 0,1-1 1 0 0,1-1 0 0 0,-2 2 6 0 0,8-10-74 0 0,-7 7 66 0 0,0 0 0 0 0,-1 0 0 0 0,1 0 0 0 0,-1-1 0 0 0,0 1 0 0 0,-1 0 0 0 0,1 0 0 0 0,-1-1 0 0 0,1 1 0 0 0,-1-1 0 0 0,-1 1 0 0 0,1-5 0 0 0,-3-8-33 0 0,-7-28 1 0 0,8 38 35 0 0,-35-103-57 0 0,31 96 50 0 0,0 1 1 0 0,-2 0 0 0 0,1 0 0 0 0,-2 1 0 0 0,-12-15 0 0 0,-3 0 20 0 0,-27-24 1 0 0,-56-38 135 0 0,25 22-60 0 0,60 51-120 0 0,17 12 22 0 0,1 1 1 0 0,-1 0-1 0 0,1-1 0 0 0,-1 0 0 0 0,1 0 0 0 0,-4-6 0 0 0,3 2 4 0 0,0 0 0 0 0,0 0 0 0 0,1 0 0 0 0,0 0 0 0 0,-4-17 0 0 0,-8-46-86 0 0,3 9 57 0 0,-7-28 40 0 0,-5-15 0 0 0,12 70-72 0 0,8 23 30 0 0,1 1-1 0 0,0 0 1 0 0,1-1 0 0 0,-3-17-1 0 0,5 16-25 0 0,0-14-98 0 0,3 19 42 0 0,-1 5 94 0 0,0 0-66 0 0,0 2 4 0 0,-1 0 81 0 0,0 1 0 0 0,0-1 0 0 0,0 1 0 0 0,0-1-1 0 0,1 1 1 0 0,-1-1 0 0 0,0 1 0 0 0,0-1 0 0 0,0 1-1 0 0,1 0 1 0 0,-1-1 0 0 0,0 1 0 0 0,0-1 0 0 0,1 1-1 0 0,-1 0 1 0 0,0-1 0 0 0,1 1 0 0 0,-1 0 0 0 0,0-1-1 0 0,1 1 1 0 0,-1 0 0 0 0,1 0 0 0 0,-1-1 0 0 0,1 1-1 0 0,11-2 0 0 0,-11 3 12 0 0,0-1 0 0 0,0 0 0 0 0,0 0 0 0 0,0 0 0 0 0,1 1 0 0 0,-1-1 0 0 0,0 1 0 0 0,0-1 0 0 0,0 1 0 0 0,-1-1 0 0 0,3 2 0 0 0,1 2 16 0 0,0 1 1 0 0,0-1-1 0 0,-1 1 0 0 0,1 0 0 0 0,-1 0 0 0 0,0 0 0 0 0,-1 1 0 0 0,5 10 0 0 0,-6-13-9 0 0,2 4-4 0 0,0 0-1 0 0,-1 0 1 0 0,1 0 0 0 0,-2 0-1 0 0,3 13 1 0 0,-2-4 8 0 0,16 94 45 0 0,-11-61-25 0 0,19 76-1 0 0,-11-73-29 0 0,-4-10 29 0 0,18 41-1 0 0,-24-69-26 0 0,0 1-1 0 0,-1-1 0 0 0,0 1 1 0 0,1 19-1 0 0,1-11-2 0 0,-6-14 0 0 0,2 25 0 0 0,-2-24 0 0 0,1-3 0 0 0,-1-1 0 0 0,1 1 0 0 0,0-1 0 0 0,3 9 0 0 0,4 16 0 0 0,-8-26 0 0 0,1 1 0 0 0,9 12 0 0 0,-4-9 11 0 0,-3-2-17 0 0,1-1 0 0 0,-1 0-1 0 0,2-1 1 0 0,-1 1 0 0 0,1-1 0 0 0,-1 1-1 0 0,2-1 1 0 0,-1-1 0 0 0,0 1 0 0 0,1-1 0 0 0,10 6-1 0 0,-2-3 7 0 0,10 0 0 0 0,-20-6 0 0 0,-1 0-2 0 0,0 0-1 0 0,0 0 1 0 0,0 0-1 0 0,0-1 1 0 0,1 1-1 0 0,-1-1 0 0 0,0 0 1 0 0,0 1-1 0 0,0-2 1 0 0,6 1-1 0 0,0-2-22 0 0,11 0-42 0 0,1-1 1 0 0,-2-1-1 0 0,31-11 1 0 0,-32 9 20 0 0,-1 1 0 0 0,1 1 0 0 0,0 0 0 0 0,34-2 0 0 0,-19 8 19 0 0,-1 0-1 0 0,47 10 1 0 0,65 23 108 0 0,-79-18-17 0 0,411 97-138 0 0,-101-48 74 0 0,5-30 0 0 0,-327-32 0 0 0,90 3 91 0 0,146-11 0 0 0,143-33 82 0 0,-199 20-2358 0 0,-246 25 80 0 0,-1-3 1951 0 0,0 0 0 0 0,0-1 0 0 0,-22 4 0 0 0,-65 4 576 0 0,44-6 61 0 0,-77 11 454 0 0,-324 31 324 0 0,378-44-1220 0 0,-553 23 302 0 0,167-14 165 0 0,433-12-504 0 0,-152 1-1090 0 0,133-2 835 0 0,110 0-1032 0 0,130-3 21 0 0,204-12 1014 0 0,-238 11-32 0 0,-147 4 243 0 0,101-3-1336 0 0,116 11 0 0 0,-221-7 838 0 0,-106 7-58 0 0,30-1 941 0 0,-303-2 1379 0 0,82-3 5 0 0,-190-14 1181 0 0,378-3-3025 0 0,104 14-48 0 0,50 29 1340 0 0,-50-27-1147 0 0,0 1 0 0 0,0-1 0 0 0,0 0 0 0 0,0 1 0 0 0,-1-1-1 0 0,1 0 1 0 0,0 0 0 0 0,-5 1 0 0 0,7-2-30 0 0,-13 4 7 0 0,0-2-10 0 0,-17-1 45 0 0,9-2 70 0 0,-68-5 877 0 0,83 6-962 0 0,-26-9 68 0 0,24 7-136 0 0,1 0-1 0 0,0-1 1 0 0,0 0 0 0 0,0-1-1 0 0,0 1 1 0 0,1-1-1 0 0,-1 0 1 0 0,1-1-1 0 0,0 1 1 0 0,0-1-1 0 0,-5-6 1 0 0,6 3 27 0 0,5-3 22 0 0,2 7-7 0 0,-1 1 1 0 0,1 0-1 0 0,0-1 0 0 0,0 1 1 0 0,0 0-1 0 0,0 0 1 0 0,1 0-1 0 0,-1 1 0 0 0,1-1 1 0 0,-1 1-1 0 0,1-1 1 0 0,0 1-1 0 0,4-2 0 0 0,8-6-28 0 0,22-10 1 0 0,-31 17 9 0 0,50-24-11 0 0,1 1 0 0 0,105-30 0 0 0,451-73 1496 0 0,-383 96-1241 0 0,1 9 0 0 0,343 9-1 0 0,146 53-597 0 0,-124 26 368 0 0,-423-43-10 0 0,183 25-14 0 0,345 34-6 0 0,-493-60 77 0 0,-109-10-19 0 0,-96-9 153 0 0,-18-9 533 0 0,-8-1-569 0 0,-1 2 1 0 0,-1 0 0 0 0,1 1 0 0 0,-40-4 0 0 0,-103 1 648 0 0,105 8-703 0 0,-614 12-179 0 0,426 6 70 0 0,-115 11-70 0 0,331-24-302 0 0,32-4 174 0 0,13 5-1167 0 0,-2-3 1155 0 0,-1 1-1 0 0,1-1 1 0 0,0 0-1 0 0,15 0 1 0 0,51-1-452 0 0,-42-1 389 0 0,393-17-557 0 0,-133 2 848 0 0,-138 10 0 0 0,293-6 0 0 0,-438 11 0 0 0,24 2 11 0 0,-31-2 42 0 0,-7 0 38 0 0,-283 7 1086 0 0,155-3-957 0 0,-688 11 620 0 0,619-13-742 0 0,-283-1 148 0 0,202-2-156 0 0,-347-13 20 0 0,425-4-269 0 0,195 17 141 0 0,0 0-115 0 0,1 0 0 0 0,0 0 0 0 0,0-1 1 0 0,0 0-1 0 0,0-1 0 0 0,0 1 0 0 0,-12-7 0 0 0,21 8 94 0 0,-1 0 1 0 0,0 1-1 0 0,1-1 0 0 0,-1 0 0 0 0,1 1 0 0 0,-1-1 0 0 0,1 0 1 0 0,-1 1-1 0 0,1-1 0 0 0,-1 1 0 0 0,1-1 0 0 0,-1 1 0 0 0,1-1 1 0 0,0 1-1 0 0,1-1 0 0 0,6-3-66 0 0,1 1-1 0 0,0-1 1 0 0,0 2 0 0 0,0-1-1 0 0,14-1 1 0 0,-1 0-22 0 0,288-48-550 0 0,-111 22 590 0 0,440-68-809 0 0,-350 62 471 0 0,581-81 330 0 0,-560 74 561 0 0,44-8 322 0 0,-210 34-778 0 0,-133 15 22 0 0,-14 1-7 0 0,-14-1 31 0 0,17 2-53 0 0,-373-7 1192 0 0,298 8-1002 0 0,-1918-7 2070 0 0,1080-12-2331 0 0,911 18 68 0 0,-329-10 174 0 0,2-20 257 0 0,237 13-449 0 0,85 15-60 0 0,4 1-51 0 0,6 1-47 0 0,324-7-2128 0 0,-229 9 2077 0 0,194 0 222 0 0,1319 22 280 0 0,-1499-20-1809 0 0,147 26 0 0 0,-237-25 504 0 0,-33 0 640 0 0,4-1 482 0 0,-16 2 203 0 0,0 0 0 0 0,-1-2 0 0 0,-42 2 0 0 0,24-2 193 0 0,-265 14 1422 0 0,-2-16-1364 0 0,248-2-390 0 0,-1423-2 1001 0 0,795-20-434 0 0,534 5-598 0 0,96 9-149 0 0,56 8-123 0 0,26-3-859 0 0,-2 2 896 0 0,0 1 0 0 0,-1 0 0 0 0,1 2 0 0 0,0 0 0 0 0,-1 1 0 0 0,0 1 0 0 0,1 1 0 0 0,-1 1 0 0 0,-1 1 0 0 0,22 10 0 0 0,-8-3 110 0 0,-17-6 0 0 0,-4-2 12 0 0,-10-5 56 0 0,-4-1 39 0 0,-12-1-30 0 0,-1 0-1 0 0,1-2 1 0 0,0 1 0 0 0,-23-8 0 0 0,-55-24 264 0 0,55 20-66 0 0,25 12-330 0 0,10 2 11 0 0,-1 0-140 0 0,18 22-4332 0 0,-9-19 4555 0 0,-1-1 0 0 0,1-1 0 0 0,0 1 0 0 0,0-1 0 0 0,9 1 0 0 0,45-2 323 0 0,-30-1-227 0 0,171-5 535 0 0,-71 1-251 0 0,100-4 298 0 0,80-2 13 0 0,236-11 202 0 0,-308 10-591 0 0,167-8 90 0 0,403-17-42 0 0,-696 33-357 0 0,711-17-4 0 0,-204 28-57 0 0,-2 28-619 0 0,-379-7 616 0 0,-76-7 81 0 0,-159-21 443 0 0,-6-2-220 0 0,-38-16 9 0 0,-1 2-1 0 0,0 1 0 0 0,-2 2 0 0 0,1 2 1 0 0,-55-6-1 0 0,-231-11-751 0 0,264 25 467 0 0,-1771-67-881 0 0,1123 61 867 0 0,367 8 6 0 0,-398-11-96 0 0,528-8-621 0 0,211 20 611 0 0,1-1 1 0 0,0 0-1 0 0,0 0 0 0 0,-1 0 0 0 0,1 0 1 0 0,-6-4-1 0 0,10 5 110 0 0,0 0 0 0 0,0 0 0 0 0,0 0 0 0 0,0 0 0 0 0,0 0 1 0 0,0 0-1 0 0,0 0 0 0 0,0 0 0 0 0,0 0 0 0 0,0 0 0 0 0,0 0 0 0 0,0 0 0 0 0,0 0 0 0 0,0 0 0 0 0,0 0 0 0 0,0 0 0 0 0,0 0 1 0 0,1 0-1 0 0,-1 0 0 0 0,0 0 0 0 0,0 0 0 0 0,0 0 0 0 0,0 0 0 0 0,0 0 0 0 0,0-1 0 0 0,0 1 0 0 0,0 0 0 0 0,0 0 1 0 0,0 0-1 0 0,0 0 0 0 0,0 0 0 0 0,0 0 0 0 0,0 0 0 0 0,0 0 0 0 0,0 0 0 0 0,0 0 0 0 0,0 0 0 0 0,0 0 0 0 0,0 0 1 0 0,0 0-1 0 0,0 0 0 0 0,0-1 0 0 0,0 1 0 0 0,0 0 0 0 0,0 0 0 0 0,0 0 0 0 0,0 0 0 0 0,-1 0 0 0 0,1 0 0 0 0,0 0 1 0 0,0 0-1 0 0,0 0 0 0 0,0 0 0 0 0,0 0 0 0 0,0 0 0 0 0,0 0 0 0 0,0 0 0 0 0,0 0 0 0 0,0 0 0 0 0,8-4-238 0 0,0 0 0 0 0,1 1 0 0 0,-1 0 0 0 0,1 1-1 0 0,0 0 1 0 0,-1 0 0 0 0,16 0 0 0 0,-4-1-62 0 0,103-17-873 0 0,49-7 493 0 0,770-48 1679 0 0,-448 42-136 0 0,43-4-71 0 0,243-20-446 0 0,-431 24-323 0 0,583-46-928 0 0,-829 72 461 0 0,-100 6 384 0 0,-8 1 4 0 0,-330-18 738 0 0,285 17-656 0 0,-656-3 69 0 0,117 3-122 0 0,-781-17 1814 0 0,214 11-238 0 0,853-11-1726 0 0,300 18 58 0 0,7-1-57 0 0,68-7-948 0 0,108 2 0 0 0,-66 4 759 0 0,365-17-128 0 0,634-20 1455 0 0,-751 28-764 0 0,504-10 13 0 0,-1 26-164 0 0,-534 11 25 0 0,-5 19 0 0 0,-301-31-64 0 0,0 1 0 0 0,-1 0 0 0 0,29 12 0 0 0,-44-13 0 0 0,-10-2 0 0 0,-12-2 0 0 0,11-1 0 0 0,-257 2 44 0 0,102 2-24 0 0,-284-4-15 0 0,-299 0 74 0 0,-169-9 791 0 0,-1-27-90 0 0,863 35-748 0 0,-577-31 302 0 0,4-15-138 0 0,298 2-196 0 0,308 43-7 0 0,0 0 0 0 0,1-2 0 0 0,-1 1-1 0 0,-12-7 1 0 0,26 10-1 0 0,0 1-1 0 0,0 0 0 0 0,0 0 0 0 0,0 0 0 0 0,0 0 1 0 0,0-1-1 0 0,0 1 0 0 0,0 0 0 0 0,0 0 0 0 0,0 0 1 0 0,0-1-1 0 0,0 1 0 0 0,0 0 0 0 0,0 0 0 0 0,0 0 1 0 0,0 0-1 0 0,1-1 0 0 0,-1 1 0 0 0,0 0 1 0 0,0 0-1 0 0,0 0 0 0 0,0 0 0 0 0,0-1 0 0 0,0 1 1 0 0,0 0-1 0 0,1 0 0 0 0,-1 0 0 0 0,0 0 0 0 0,0 0 1 0 0,0 0-1 0 0,0 0 0 0 0,1-1 0 0 0,-1 1 0 0 0,0 0 1 0 0,0 0-1 0 0,0 0 0 0 0,8-5-102 0 0,3 0 3 0 0,1 1-1 0 0,-1-1 1 0 0,1 2 0 0 0,1 0-1 0 0,-1 0 1 0 0,20-1-1 0 0,-4 0-81 0 0,1003-139-1571 0 0,-790 112 1607 0 0,999-97 230 0 0,-1038 110-72 0 0,1160-100 71 0 0,-1184 103-86 0 0,149-7 11 0 0,-317 21 0 0 0,-10-1-1 0 0,-11 0-8 0 0,10 2 7 0 0,-51-5-24 0 0,-63 2 1 0 0,41 2 16 0 0,-556-12 155 0 0,162 4 42 0 0,-235-4 592 0 0,-265-7 392 0 0,-433-42-66 0 0,1371 60-1109 0 0,-108-10 10 0 0,108 8-21 0 0,0-2 1 0 0,-41-12-1 0 0,69 17-174 0 0,5 0-44 0 0,28-5-128 0 0,-1 1 0 0 0,59-2 0 0 0,-48 5 144 0 0,320-30-736 0 0,-115 8 945 0 0,1202-72 431 0 0,-239 27-151 0 0,-645 34-358 0 0,-8-6-735 0 0,-541 37 798 0 0,-15 4 22 0 0,0 0 0 0 0,0 0 0 0 0,0 0 0 0 0,0 0 0 0 0,0 0 0 0 0,1 0 0 0 0,-1 0 0 0 0,0 0 0 0 0,0 0-1 0 0,0 0 1 0 0,0 0 0 0 0,0 0 0 0 0,0 0 0 0 0,0-1 0 0 0,0 1 0 0 0,0 0 0 0 0,0 0 0 0 0,0 0 0 0 0,0 0 0 0 0,0 0-1 0 0,1 0 1 0 0,-1 0 0 0 0,0 0 0 0 0,0 0 0 0 0,0-1 0 0 0,0 1 0 0 0,0 0 0 0 0,0 0 0 0 0,0 0 0 0 0,0 0 0 0 0,0 0 0 0 0,0 0-1 0 0,0 0 1 0 0,0 0 0 0 0,0-1 0 0 0,0 1 0 0 0,0 0 0 0 0,0 0 0 0 0,-1 0 0 0 0,1 0 0 0 0,0 0 0 0 0,0 0 0 0 0,0 0 0 0 0,0 0-1 0 0,0-1 1 0 0,0 1 0 0 0,0 0 0 0 0,0 0 0 0 0,-11-5 3 0 0,11 5-4 0 0,-15-7 20 0 0,0 1 0 0 0,-1 0 0 0 0,1 2-1 0 0,-22-4 1 0 0,-70-7 72 0 0,88 13-86 0 0,-348-25-51 0 0,-4 15-126 0 0,208 8 90 0 0,-1424-51-14 0 0,922 20 838 0 0,5-21-219 0 0,485 36-482 0 0,196 16-181 0 0,177-13-679 0 0,-58 7 372 0 0,222-26 327 0 0,376-31 10 0 0,245 14 110 0 0,-1 23 0 0 0,-680 22 0 0 0,531 0-344 0 0,-711 8 311 0 0,-134-1-108 0 0,-23-4 0 0 0,0-1 58 0 0,27 6 66 0 0,-350-33-368 0 0,-505-12 95 0 0,588 29 284 0 0,-564-41 519 0 0,-37-2 670 0 0,596 45-973 0 0,-388-25 316 0 0,425 10-603 0 0,228 26 77 0 0,32-3-556 0 0,33-2 99 0 0,-1 2 0 0 0,61 0-1 0 0,-23 2 151 0 0,1911-87 315 0 0,-1870 88-41 0 0,576-10-687 0 0,-580 12-381 0 0,128 16-1 0 0,-247-14 756 0 0,-8-1 8 0 0,-6 3 212 0 0,0-1 0 0 0,0 0 0 0 0,-1-1 0 0 0,1 0-1 0 0,-16 0 1 0 0,3 0 49 0 0,-425 10-230 0 0,281-8 440 0 0,-1086-3 2377 0 0,-2-27-174 0 0,1033 21-2254 0 0,-408-25 310 0 0,603 29-401 0 0,1-1 0 0 0,-1-1-1 0 0,-36-11 1 0 0,58 14-114 0 0,8 0-197 0 0,42-13-630 0 0,62-9-1 0 0,53-1 413 0 0,-146 22 516 0 0,836-92-301 0 0,-731 83 401 0 0,330-17 579 0 0,-318 27-22 0 0,-475 10 274 0 0,-103 0-745 0 0,184-7 283 0 0,-438-26 31 0 0,683 23-511 0 0,-89-9-694 0 0,104 10 517 0 0,14-9-354 0 0,-3 3 518 0 0,1-1 0 0 0,0 2 0 0 0,0-1 0 0 0,1 2-1 0 0,21-8 1 0 0,74-14-358 0 0,-82 21 229 0 0,88-15-1620 0 0,-109 20 1356 0 0,-6 0 527 0 0,-32-2 347 0 0,1 1 1 0 0,-54 7-1 0 0,-69 18-604 0 0,8-1-324 0 0,111-19 559 0 0,-73-2 0 0 0,90-3-78 0 0,-84-8 275 0 0,103 8-600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3.5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636 1 919 0 0,'10'0'32'0'0,"217"8"1732"0"0,-70 6 435 0 0,-145-11-2153 0 0,-11-3-45 0 0,-1 0-1 0 0,0 0 0 0 0,0 0 0 0 0,0 0 0 0 0,0 0 1 0 0,0 0-1 0 0,0 1 0 0 0,0-1 0 0 0,0 0 0 0 0,0 0 1 0 0,0 0-1 0 0,0 0 0 0 0,0 0 0 0 0,0 0 0 0 0,0 0 1 0 0,0 0-1 0 0,0 0 0 0 0,1 0 0 0 0,-1 0 0 0 0,0 1 1 0 0,0-1-1 0 0,0 0 0 0 0,0 0 0 0 0,0 0 0 0 0,0 0 1 0 0,0 0-1 0 0,0 0 0 0 0,0 0 0 0 0,0 0 0 0 0,0 0 1 0 0,0 1-1 0 0,-1-1 0 0 0,1 0 0 0 0,0 0 0 0 0,0 0 1 0 0,0 0-1 0 0,0 0 0 0 0,0 0 0 0 0,0 0 0 0 0,0 0 1 0 0,0 0-1 0 0,0 0 0 0 0,0 0 0 0 0,0 0 0 0 0,0 1 1 0 0,0-1-1 0 0,-8 3-3 0 0,-12 5 49 0 0,0-2-1 0 0,0-1 1 0 0,-1 0-1 0 0,-29 2 0 0 0,27-3 11 0 0,-289 49 2654 0 0,64-9-463 0 0,247-44-2245 0 0,-29 4 80 0 0,1 1-1 0 0,0 2 1 0 0,-45 17-1 0 0,57-16-91 0 0,16-4-28 0 0,-3 0-54 0 0,5-1-98 0 0,0 0 128 0 0,1 1 0 0 0,-1-1 0 0 0,1 0 0 0 0,0 1 0 0 0,0-1 0 0 0,1 0 0 0 0,-1 0 0 0 0,1 0 0 0 0,0 0 0 0 0,-1-1 0 0 0,1 1 0 0 0,0-1 0 0 0,0 0 0 0 0,1 1 0 0 0,-1-1 0 0 0,6 2 0 0 0,6 3-87 0 0,0 0 0 0 0,26 7-1 0 0,-8-5 60 0 0,1-2-1 0 0,0-1 0 0 0,36 1 0 0 0,103-3 55 0 0,-168-4 35 0 0,246-17-729 0 0,-249 16 516 0 0,-15-2-218 0 0,2 1 437 0 0,1 0 0 0 0,-1 1 0 0 0,0 1-1 0 0,0 0 1 0 0,-13 1 0 0 0,-57 11 81 0 0,49-6-59 0 0,-23 3 13 0 0,-188 29 390 0 0,176-29-5 0 0,-65 9 581 0 0,102-12-716 0 0,0 1 0 0 0,-38 14 1 0 0,63-20-273 0 0,-17 11-51 0 0,21-12 21 0 0,1 0 0 0 0,0 1 0 0 0,0-1-1 0 0,0 0 1 0 0,0 0 0 0 0,0 0 0 0 0,0 1 0 0 0,0-1 0 0 0,0 0-1 0 0,0 0 1 0 0,0 1 0 0 0,0-1 0 0 0,0 0 0 0 0,0 0 0 0 0,0 1-1 0 0,0-1 1 0 0,0 0 0 0 0,0 0 0 0 0,0 0 0 0 0,0 1 0 0 0,0-1 0 0 0,0 0-1 0 0,0 0 1 0 0,0 1 0 0 0,1-1 0 0 0,-1 0 0 0 0,0 0 0 0 0,0 0-1 0 0,0 1 1 0 0,0-1 0 0 0,0 0 0 0 0,1 0 0 0 0,4 6-112 0 0,-2-2 36 0 0,1-1 15 0 0,-1-1-1 0 0,1 1 1 0 0,0 0 0 0 0,0-1 0 0 0,0 0 0 0 0,0 0-1 0 0,1 0 1 0 0,-1-1 0 0 0,9 3 0 0 0,2-1-176 0 0,31 3 0 0 0,223-5-538 0 0,-193-4 753 0 0,323-8 22 0 0,176-3 27 0 0,253 12 459 0 0,-5 1-2558 0 0,-695 2-312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4.57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3060 54 6247 0 0,'-304'7'662'0'0,"-369"-17"81"0"0,140 2-77 0 0,350 8-546 0 0,-48-2 25 0 0,214 1-166 0 0,424 17-1144 0 0,-312-15 1343 0 0,481-9 1148 0 0,-244-1-1148 0 0,1172 2-98 0 0,-1395 7-80 0 0,779 21-72 0 0,-883-20 74 0 0,39 0-96 0 0,0 3 0 0 0,51 10 0 0 0,-90-11 37 0 0,-9-2 54 0 0,-11 1 30 0 0,14-2-28 0 0,-548 22 966 0 0,273-15-872 0 0,-763-1 1293 0 0,638-4-698 0 0,55-1-262 0 0,-516 4 50 0 0,549-3-391 0 0,-297-9 70 0 0,575 6-118 0 0,20 1-36 0 0,-1-1 1 0 0,1 0 0 0 0,-1-1-1 0 0,1-1 1 0 0,-1-1 0 0 0,-25-8-1 0 0,39 11-91 0 0,627-34-1182 0 0,-239 8 690 0 0,1021-4 902 0 0,-1019 42-257 0 0,-336-9-62 0 0,-37-2-3 0 0,22 1-100 0 0,-1 1 0 0 0,1 1 1 0 0,62 15-1 0 0,-96-17-293 0 0,-6 1-106 0 0,-19 6 214 0 0,1-1 1 0 0,-1 0-1 0 0,0-2 0 0 0,-36 5 1 0 0,29-5 179 0 0,-373 45-251 0 0,241-33 488 0 0,-372 24 830 0 0,-5-22 327 0 0,126-6-406 0 0,-17-3-141 0 0,-117 5 57 0 0,330-9-813 0 0,220-6-73 0 0,1 1 0 0 0,0-1 0 0 0,0 1 0 0 0,7 3 0 0 0,10 1-40 0 0,67 5-474 0 0,126-3 1 0 0,-126-6 653 0 0,467-4 530 0 0,-167-1-218 0 0,-183 2-312 0 0,194 3 96 0 0,-5 23-1953 0 0,-393-24 1366 0 0,-49 6-1288 0 0,-296 13 698 0 0,169-11 1174 0 0,-373 12 1021 0 0,252-11-325 0 0,-307 0 484 0 0,405-7-1087 0 0,153-2-219 0 0,-329-6 186 0 0,298-2-148 0 0,72 7-146 0 0,6 1-419 0 0,339 3-1358 0 0,723 5 3352 0 0,-537 0-1694 0 0,-315 0-1209 0 0,-162-5 708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8.9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2262 79 455 0 0,'-1067'29'5446'0'0,"175"-33"-1481"0"0,873 5-3960 0 0,16-1-70 0 0,5 1-24 0 0,28 3-221 0 0,-30-4 309 0 0,87 5-738 0 0,102-6 1 0 0,-122-2 544 0 0,744-31 633 0 0,-293 9-230 0 0,1075-24-209 0 0,-1438 46 0 0 0,353 6 0 0 0,-424 1 56 0 0,290 24 1656 0 0,-361-25-1289 0 0,-20-2 217 0 0,-24-1-111 0 0,-761 13 361 0 0,571-6-932 0 0,-677 17 94 0 0,-144 4 163 0 0,666-21-66 0 0,231-6-29 0 0,55 2-55 0 0,-55 0-240 0 0,159 0-124 0 0,-4 1 175 0 0,21 3-218 0 0,0-2 0 0 0,49 3 0 0 0,67-6 156 0 0,-126-3 187 0 0,540-12-164 0 0,106-2 366 0 0,-638 15-185 0 0,598 3 422 0 0,-2 17-39 0 0,-589-18-393 0 0,309 31 61 0 0,-292-21-83 0 0,-49-12-93 0 0,-9 1-470 0 0,-55 7 90 0 0,-97 0 0 0 0,64-5 359 0 0,-1390 47 887 0 0,491-13-17 0 0,272-7 172 0 0,718-30-911 0 0,-498 11 955 0 0,497-11-1034 0 0,8 1-100 0 0,29 7-140 0 0,0-1-1 0 0,50 3 1 0 0,76-2 103 0 0,-145-8 219 0 0,652-7 311 0 0,-304-2-116 0 0,857 0 191 0 0,-719 18-307 0 0,-432-2-32 0 0,-62-6-53 0 0,-15-3 0 0 0,-17-2 0 0 0,-232-6-16 0 0,237 10 7 0 0,-535 20-478 0 0,340-8 399 0 0,-707 30 46 0 0,665-26 219 0 0,-42 2 115 0 0,-26-1 137 0 0,3 21-93 0 0,254-24-352 0 0,66-14-77 0 0,5 2-72 0 0,10 4 30 0 0,1 0 1 0 0,0 0-1 0 0,0-2 1 0 0,0 1-1 0 0,18 1 1 0 0,82 9-422 0 0,-70-10 404 0 0,480 27 315 0 0,3-33 100 0 0,-112-2-185 0 0,948 22-146 0 0,-1332-18 10 0 0,230 12-667 0 0,-258-12 643 0 0,-4-1 74 0 0,0 0-1 0 0,0 1 1 0 0,0-1 0 0 0,0 0 0 0 0,0 0 0 0 0,-1 0 0 0 0,1 0 0 0 0,0 0 0 0 0,0-1 0 0 0,0 1 0 0 0,-2 0-1 0 0,-5-2-3 0 0,-967 11 389 0 0,691-2-316 0 0,-487 17 407 0 0,-260 25 657 0 0,649-5-1097 0 0,377-44-56 0 0,0 1 0 0 0,0 0 0 0 0,0 0 0 0 0,-8 4 0 0 0,11-4-208 0 0,6 1-48 0 0,12 6 127 0 0,1 0 1 0 0,0-1-1 0 0,0-1 0 0 0,1-1 0 0 0,24 5 1 0 0,98 10-230 0 0,-113-17 319 0 0,421 26 660 0 0,2-26-262 0 0,-193-4-221 0 0,1538 39 402 0 0,-1479-7-448 0 0,-304-29-46 0 0,-18-3 14 0 0,-8 0-18 0 0,-388-14-125 0 0,-2 26-81 0 0,155-3 127 0 0,176-6 50 0 0,-711 20 304 0 0,1 17 247 0 0,754-37-519 0 0,-298 34 284 0 0,261-25-246 0 0,64-10-151 0 0,6 1-231 0 0,12 5 174 0 0,-1 0 1 0 0,1-2-1 0 0,0 0 0 0 0,0 0 0 0 0,29 3 0 0 0,90 3-450 0 0,287-10 491 0 0,-285-3 119 0 0,437-7 90 0 0,1244-6 391 0 0,-1772 16-486 0 0,612 18 124 0 0,-627-16-120 0 0,0 1 0 0 0,39 10 0 0 0,-67-13 82 0 0,-8-1 22 0 0,-450 2 632 0 0,310 3-628 0 0,-298 16-162 0 0,164-7 24 0 0,-230 15 24 0 0,201-11 0 0 0,-525 65 50 0 0,781-77-46 0 0,-484 80 118 0 0,530-85-135 0 0,-3 0-29 0 0,0 1 0 0 0,0 1 0 0 0,0-1 0 0 0,0 2 0 0 0,-9 3 0 0 0,16-5-170 0 0,6 0-48 0 0,11 6 122 0 0,0-1 0 0 0,0 0 0 0 0,1-1 1 0 0,0-1-1 0 0,0-1 0 0 0,19 3 0 0 0,109 12-360 0 0,-123-17 437 0 0,365 17 82 0 0,2-20 234 0 0,-290-1-190 0 0,1828-12 626 0 0,-1201 45-574 0 0,-690-27-111 0 0,67 14 0 0 0,-99-17 58 0 0,-8 0 27 0 0,-51 8 79 0 0,-103 3 0 0 0,80-8-101 0 0,-839 51 91 0 0,421-25-161 0 0,-324 23 69 0 0,311 7 257 0 0,508-60-434 0 0,5 1-190 0 0,51 1-343 0 0,0-3 0 0 0,76-9 0 0 0,-77 5 416 0 0,1244-116 413 0 0,-1215 114-115 0 0,555-42 618 0 0,-490 39-599 0 0,471-24 184 0 0,-295 42-347 0 0,-320-7-43 0 0,-450 15-907 0 0,227-5 692 0 0,-714 4 1226 0 0,306-21 739 0 0,483 13-1772 0 0,143-7 18 0 0,5 0-122 0 0,506-30-1433 0 0,-313 13 1330 0 0,459-39 689 0 0,-282 23-130 0 0,-280 25-103 0 0,405-30 336 0 0,-293 22-768 0 0,-202 16 160 0 0,-6-1 14 0 0,-26-6 60 0 0,0 0 1 0 0,-34-2 0 0 0,-64 0 59 0 0,89 7 33 0 0,-344 5 246 0 0,197 3-65 0 0,-446 31 2179 0 0,457-17-2287 0 0,171-20-252 0 0,8 0-600 0 0,25 4 313 0 0,1-3 1 0 0,46-2 0 0 0,66-13-77 0 0,-115 11 410 0 0,259-26-228 0 0,122-14 538 0 0,-251 23 287 0 0,178 1-1 0 0,-242 19-646 0 0,-113 6-238 0 0,-56 4-193 0 0,13-2 297 0 0,-251 57-61 0 0,80-16 486 0 0,-256 71 1043 0 0,386-92-752 0 0,24-6-202 0 0,1 2 0 0 0,1 5 0 0 0,-129 67 0 0 0,191-89-291 0 0,1 2 0 0 0,0-1 0 0 0,1 2 0 0 0,0 0 0 0 0,-23 23 0 0 0,35-32 70 0 0,1 0 0 0 0,-1-1 0 0 0,1 1 0 0 0,0 0 0 0 0,0-1 0 0 0,-1 1 0 0 0,1 0 0 0 0,0 0 0 0 0,0-1 0 0 0,0 1 0 0 0,-1 0 0 0 0,1 0 0 0 0,0 0 0 0 0,0-1 0 0 0,0 1 0 0 0,1 0 0 0 0,-1 0 0 0 0,0-1 0 0 0,0 1 0 0 0,0 0 0 0 0,0 0 0 0 0,1-1 0 0 0,-1 2 0 0 0,1 0-36 0 0,0 1 32 0 0,0 0-1 0 0,1 0 1 0 0,-1-1 0 0 0,0 1-1 0 0,1 0 1 0 0,0-1-1 0 0,0 1 1 0 0,0-1 0 0 0,0 0-1 0 0,0 1 1 0 0,0-1-1 0 0,0 0 1 0 0,1 0-1 0 0,-1-1 1 0 0,1 1 0 0 0,5 2-1 0 0,2 1-24 0 0,0-1 0 0 0,0 0 1 0 0,17 4-1 0 0,9 0 53 0 0,1-2 1 0 0,57 3-1 0 0,74-7 254 0 0,-164-2-252 0 0,555-21 1052 0 0,68 0-213 0 0,-581 20-780 0 0,1 3 0 0 0,68 11 1 0 0,-115-13-69 0 0,0 0 0 0 0,0 0 0 0 0,0 0 0 0 0,1 0 0 0 0,-1 0 0 0 0,0 0 0 0 0,0 0 0 0 0,0 0 0 0 0,0 0 1 0 0,0 0-1 0 0,0 0 0 0 0,0 0 0 0 0,1 0 0 0 0,-1 0 0 0 0,0 0 0 0 0,0 0 0 0 0,0 0 0 0 0,0 0 0 0 0,0 0 1 0 0,0 0-1 0 0,0 0 0 0 0,1 0 0 0 0,-1 0 0 0 0,0 0 0 0 0,0 0 0 0 0,0 0 0 0 0,0 0 0 0 0,0 0 0 0 0,0 0 0 0 0,0 0 1 0 0,0 0-1 0 0,0 0 0 0 0,1 0 0 0 0,-1 0 0 0 0,0 1 0 0 0,0-1 0 0 0,0 0 0 0 0,0 0 0 0 0,0 0 0 0 0,0 0 1 0 0,0 0-1 0 0,0 0 0 0 0,0 0 0 0 0,0 0 0 0 0,0 1 0 0 0,0-1 0 0 0,0 0 0 0 0,0 0 0 0 0,0 0 0 0 0,0 0 1 0 0,0 0-1 0 0,0 0 0 0 0,0 0 0 0 0,0 1 0 0 0,0-1 0 0 0,0 0 0 0 0,-8 3 9 0 0,-15 0-16 0 0,-442 65 252 0 0,244-30-43 0 0,-19 4 236 0 0,167-23-471 0 0,70-18-130 0 0,455-54-3541 0 0,-171 17 4512 0 0,15 17 294 0 0,-361 18-1152 0 0,-74 2 225 0 0,31 6-184 0 0,-328 11-142 0 0,-466-28 208 0 0,2 1 63 0 0,278-10 622 0 0,338 7-689 0 0,65-2-186 0 0,170 8-169 0 0,0-2 0 0 0,-68-21 1 0 0,105 26 123 0 0,1-2 1 0 0,-18-9-1 0 0,24 12 37 0 0,1-1 0 0 0,-1 0 0 0 0,1 0 0 0 0,0 0 0 0 0,0 0 0 0 0,1-1 0 0 0,-1 1 0 0 0,-4-7 0 0 0,7 7 74 0 0,0 1-1 0 0,1-1 0 0 0,-1 0 0 0 0,1 1 1 0 0,-1-1-1 0 0,1 0 0 0 0,0 0 0 0 0,0 0 1 0 0,0 1-1 0 0,1-7 0 0 0,-1 5 24 0 0,5-21-68 0 0,-3 16 46 0 0,-1 0 0 0 0,0-1 0 0 0,-1 0 0 0 0,0 1 0 0 0,-1-1 0 0 0,1 1 0 0 0,-5-18 0 0 0,3 24 49 0 0,1-1 0 0 0,0 1 1 0 0,-1 0-1 0 0,0 0 0 0 0,0 0 0 0 0,0 0 0 0 0,0 0 0 0 0,0 0 0 0 0,-5-4 0 0 0,-26-20 259 0 0,24 21-212 0 0,-8-5 36 0 0,0 1 1 0 0,-1 1-1 0 0,-31-12 0 0 0,6 3 13 0 0,-206-79-135 0 0,26 12-1482 0 0,185 69 1267 0 0,9 2 514 0 0,-1 1 0 0 0,0 2-1 0 0,0 1 1 0 0,-37-6-1 0 0,40 11 257 0 0,18 3-350 0 0,-1 0 1 0 0,0 0-1 0 0,1 1 1 0 0,-16 1-1 0 0,23 0-162 0 0,0 0 0 0 0,0 0 0 0 0,0 0 0 0 0,0 0 0 0 0,0 0 0 0 0,0 1 0 0 0,0-1 0 0 0,0 1 0 0 0,0-1 0 0 0,0 1 0 0 0,0 0 0 0 0,0 0-1 0 0,0 0 1 0 0,0 0 0 0 0,-2 2 0 0 0,-2 1-84 0 0,-2 0 20 0 0,0 1 1 0 0,1 0-1 0 0,-1 1 0 0 0,1 0 0 0 0,0 0 1 0 0,0 0-1 0 0,1 1 0 0 0,-7 8 1 0 0,7-7 156 0 0,5-7 2 0 0,1 2 35 0 0,-1 6 12 0 0,0-6 4 0 0,2-1 1 0 0,1 1-100 0 0,0 0-1 0 0,0 0 1 0 0,0 0 0 0 0,0 0-1 0 0,0 0 1 0 0,1-1-1 0 0,-1 1 1 0 0,1-1 0 0 0,0 1-1 0 0,-1-1 1 0 0,1 0 0 0 0,6 3-1 0 0,-4-3-16 0 0,1 1-1 0 0,0-1 1 0 0,-1-1-1 0 0,1 1 1 0 0,0-1-1 0 0,0 0 1 0 0,6 0-1 0 0,10-1-28 0 0,-1 0 0 0 0,1-2 0 0 0,28-6 0 0 0,-31 5 30 0 0,212-48-135 0 0,-184 39 108 0 0,-39 10-31 0 0,-1 0-1 0 0,1 0 1 0 0,0-1-1 0 0,-1 0 1 0 0,0 0-1 0 0,0-1 1 0 0,12-8-1 0 0,-17 10-76 0 0,-9-10-209 0 0,5 10 344 0 0,0 0 1 0 0,-1 1-1 0 0,1-1 0 0 0,0 0 1 0 0,-1 1-1 0 0,1-1 0 0 0,-1 1 1 0 0,1 0-1 0 0,-1-1 0 0 0,-4 0 1 0 0,-30-6 176 0 0,30 7-162 0 0,-42-6 202 0 0,-95 1 0 0 0,8 2-316 0 0,129 4 70 0 0,-20-4-4 0 0,6-4-178 0 0,20 7 42 0 0,3-3-534 0 0,0 2 606 0 0,0 0-1 0 0,0 0 0 0 0,1-1 0 0 0,-1 1 1 0 0,0 1-1 0 0,1-1 0 0 0,-1 0 1 0 0,1 1-1 0 0,-1-1 0 0 0,1 1 0 0 0,5-2 1 0 0,39-11-213 0 0,-27 10 209 0 0,115-28 147 0 0,-123 28-49 0 0,-9 3 451 0 0,-5 0-228 0 0,0 0-190 0 0,0 0-1 0 0,-1 0 1 0 0,1 0 0 0 0,0 0 0 0 0,-1 1 0 0 0,1-1 0 0 0,-1 1 0 0 0,1-1 0 0 0,-1 1 0 0 0,1 0-1 0 0,-1 0 1 0 0,1 0 0 0 0,-1 0 0 0 0,1 0 0 0 0,-4 1 0 0 0,-42 11 207 0 0,39-9-232 0 0,-11 2 17 0 0,-116 29-786 0 0,129-33 269 0 0,6-3 204 0 0,11-7 154 0 0,17-7 300 0 0,80-41 134 0 0,-106 56-310 0 0,-1 1 0 0 0,0 0 1 0 0,1 0-1 0 0,-1 0 0 0 0,0 0 0 0 0,1 0 0 0 0,-1 0 0 0 0,0 0 0 0 0,1-1 0 0 0,-1 1 0 0 0,0 0 0 0 0,1 0 0 0 0,-1-1 0 0 0,0 1 0 0 0,0 0 0 0 0,1 0 0 0 0,-1-1 0 0 0,0 1 1 0 0,0 0-1 0 0,1-1 0 0 0,-1 1 0 0 0,0 0 0 0 0,0-1 0 0 0,0 1 0 0 0,0 0 0 0 0,0-1 0 0 0,1 1 0 0 0,-1-1 0 0 0,-10-1 392 0 0,6 2-283 0 0,-1 1 0 0 0,1-1 0 0 0,0 1 0 0 0,0 0 0 0 0,-6 1 0 0 0,-4 7-35 0 0,0 0 0 0 0,0 1 0 0 0,1 1 0 0 0,0 0 0 0 0,0 0 0 0 0,-12 16 0 0 0,1-1-37 0 0,-145 136 202 0 0,162-156-243 0 0,4-3-4 0 0,-1 0-1 0 0,1 0 1 0 0,0 1 0 0 0,1-1-1 0 0,-1 1 1 0 0,-2 5 0 0 0,3-8-68 0 0,4 2-184 0 0,0-1 216 0 0,0 0 0 0 0,0 1 0 0 0,0-1 0 0 0,0 0-1 0 0,1 0 1 0 0,-1-1 0 0 0,1 1 0 0 0,-1 0 0 0 0,1-1 0 0 0,-1 0 0 0 0,1 1 0 0 0,0-1 0 0 0,4 1 0 0 0,-1-1-3 0 0,-1 0-1 0 0,1 0 0 0 0,-1-1 1 0 0,1 1-1 0 0,-1-1 0 0 0,11-2 1 0 0,4-2-10 0 0,0-1 1 0 0,0 0-1 0 0,21-10 1 0 0,-25 9 25 0 0,51-20-208 0 0,81-44-1 0 0,-138 65 148 0 0,-7 4 135 0 0,-5 3 187 0 0,-47 38 405 0 0,2 3 0 0 0,-61 72 0 0 0,76-78-401 0 0,17-20-79 0 0,-19 28 0 0 0,30-39-142 0 0,0 0 1 0 0,0 1-1 0 0,1-1 1 0 0,0 1-1 0 0,1 0 1 0 0,0 0-1 0 0,0 0 0 0 0,-2 12 1 0 0,4-17-16 0 0,0-1 0 0 0,0 1 1 0 0,0 0-1 0 0,1 0 0 0 0,-1 0 1 0 0,0 0-1 0 0,1 0 0 0 0,0-1 0 0 0,-1 1 1 0 0,1 0-1 0 0,0-1 0 0 0,0 1 0 0 0,1 2 1 0 0,15 18-27 0 0,-15-20 19 0 0,4 3-28 0 0,-1 0 1 0 0,1 0 0 0 0,0-1 0 0 0,0 0 0 0 0,0 0-1 0 0,0 0 1 0 0,1-1 0 0 0,0 0 0 0 0,-1 0-1 0 0,1-1 1 0 0,0 0 0 0 0,0 0 0 0 0,1-1 0 0 0,-1 1-1 0 0,8-1 1 0 0,4 0-50 0 0,0 0-1 0 0,0-2 1 0 0,0 0 0 0 0,30-6-1 0 0,341-102-2129 0 0,-381 106 2136 0 0,168-65-2091 0 0,-147 54 1614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0.70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1447 0 1839 0 0,'-3'1'134'0'0,"-51"11"1146"0"0,-72 7 0 0 0,-10 0 841 0 0,-113 46-75 0 0,4 15-128 0 0,101-32-1601 0 0,144-48-317 0 0,-100 36 301 0 0,84-30-278 0 0,-1 2-1 0 0,1 0 0 0 0,-26 18 0 0 0,40-24-124 0 0,4 0-355 0 0,3 2 367 0 0,-1 0 0 0 0,1-1 0 0 0,0 1 0 0 0,0-1 0 0 0,0 0 0 0 0,1-1 1 0 0,-1 1-1 0 0,1-1 0 0 0,-1 0 0 0 0,1-1 0 0 0,0 1 0 0 0,0-1 0 0 0,-1 0 0 0 0,1 0 0 0 0,7-1 0 0 0,16 1-300 0 0,52-6 0 0 0,-74 5 330 0 0,302-48-341 0 0,-166 22 394 0 0,-9 3 6 0 0,97-16 56 0 0,-216 37-121 0 0,-13 2-60 0 0,-5 1-284 0 0,-33 14 745 0 0,-1-1 0 0 0,0-2-1 0 0,-47 8 1 0 0,25-6 118 0 0,49-11-391 0 0,-202 54 1383 0 0,5 16-276 0 0,201-71-1140 0 0,-14 9-3 0 0,18-9-245 0 0,4-1-90 0 0,4 2 247 0 0,0 0 0 0 0,0-1 0 0 0,0 1 0 0 0,1-1 0 0 0,-1-1 0 0 0,1 1 0 0 0,-1-1 0 0 0,1 0 0 0 0,-1-1-1 0 0,12 0 1 0 0,12-1-342 0 0,32-7-1 0 0,-25 3 282 0 0,84-8 123 0 0,175-23 0 0 0,-242 27-30 0 0,0 3-1 0 0,80-1 0 0 0,-101 12-117 0 0,-31-4 43 0 0,-3 2-212 0 0,-2 1 350 0 0,0 1 0 0 0,0-1 0 0 0,0 0 0 0 0,-1 0-1 0 0,1 0 1 0 0,-1-1 0 0 0,0 1 0 0 0,0-1 0 0 0,0 0 0 0 0,-8 5 0 0 0,-8 3 286 0 0,-26 10 1 0 0,20-10-35 0 0,-40 16 575 0 0,-107 28 1 0 0,83-29-294 0 0,64-20-373 0 0,17-4-126 0 0,1 0-1 0 0,0 0 1 0 0,0 1-1 0 0,0 0 1 0 0,1 0 0 0 0,-1 1-1 0 0,-12 8 1 0 0,18-11-139 0 0,4 1-167 0 0,3 2 165 0 0,0-1 1 0 0,0 1 0 0 0,0-1 0 0 0,0-1 0 0 0,0 1 0 0 0,1-1 0 0 0,-1 0 0 0 0,1 0-1 0 0,0-1 1 0 0,-1 1 0 0 0,1-1 0 0 0,0 0 0 0 0,0-1 0 0 0,7 0 0 0 0,16 0-165 0 0,44-5 0 0 0,-71 5 223 0 0,159-23-115 0 0,-2-7-1 0 0,190-61 0 0 0,-189 37-19 0 0,-137 45-260 0 0,0-1 1 0 0,-1-2 0 0 0,0 0 0 0 0,35-27-1 0 0,-45 28-1651 0 0,-21 3 707 0 0,6 6 1318 0 0,-1 1-1 0 0,1-1 1 0 0,-1 1-1 0 0,1 0 1 0 0,-1 0-1 0 0,1 1 1 0 0,-1-1-1 0 0,0 1 1 0 0,1-1-1 0 0,-6 2 1 0 0,-43 4 257 0 0,35-3 67 0 0,-237 44 2744 0 0,206-36-2643 0 0,-122 28 881 0 0,-160 29-1 0 0,-141-22-666 0 0,465-44-607 0 0,-77-3 13 0 0,74 1-20 0 0,0 0 0 0 0,0 0 0 0 0,0-1 0 0 0,1 0 0 0 0,-1-1 0 0 0,1 0 0 0 0,-9-4 0 0 0,16 6-3 0 0,0 1 0 0 0,0 0 0 0 0,1-1 0 0 0,-1 1 0 0 0,1 0 0 0 0,-1-1 0 0 0,0 1 0 0 0,1-1 0 0 0,-1 1 0 0 0,1-1 0 0 0,-1 1 0 0 0,1-1 0 0 0,-1 0-1 0 0,1 1 1 0 0,0-1 0 0 0,-1 0 0 0 0,1 1 0 0 0,0-1 0 0 0,-1 0 0 0 0,1 1 0 0 0,0-1 0 0 0,0 0 0 0 0,-1 0 0 0 0,1 1 0 0 0,0-1 0 0 0,0-1 0 0 0,1 1-13 0 0,-1 0-1 0 0,0-1 1 0 0,1 1-1 0 0,-1 0 1 0 0,1-1-1 0 0,-1 1 1 0 0,1 0 0 0 0,0 0-1 0 0,0-1 1 0 0,-1 1-1 0 0,1 0 1 0 0,2-2-1 0 0,4-3-40 0 0,-1 1 0 0 0,1-1 0 0 0,11-5 0 0 0,-18 10 68 0 0,21-11-20 0 0,0 1-1 0 0,1 1 1 0 0,23-7 0 0 0,71-19-67 0 0,-78 25 77 0 0,9-2-48 0 0,120-32-664 0 0,-133 37 565 0 0,1 3 1 0 0,68-3-1 0 0,-108 8 257 0 0,0 1 1 0 0,0-1-1 0 0,0 1 0 0 0,-7 3 1 0 0,-7 1 36 0 0,-408 104 748 0 0,72-15-300 0 0,324-87-584 0 0,-63 13 29 0 0,-103 37 0 0 0,182-51-31 0 0,1 1 0 0 0,0 0 0 0 0,0 0 0 0 0,0 2 0 0 0,-15 12 0 0 0,19-10 0 0 0,9-10-2 0 0,1 0 0 0 0,-1 0-1 0 0,1 0 1 0 0,-1 0-1 0 0,1 0 1 0 0,0 0 0 0 0,0 1-1 0 0,0-1 1 0 0,-1 0 0 0 0,1 0-1 0 0,0 0 1 0 0,0 0 0 0 0,1 0-1 0 0,-1 1 1 0 0,0-1-1 0 0,0 0 1 0 0,0 0 0 0 0,1 0-1 0 0,-1 0 1 0 0,1 2 0 0 0,1-1-10 0 0,-1 0 1 0 0,0 0-1 0 0,1 0 1 0 0,0-1-1 0 0,-1 1 1 0 0,1 0 0 0 0,0-1-1 0 0,0 1 1 0 0,3 1-1 0 0,2 1-30 0 0,0 0 0 0 0,1 0-1 0 0,0-1 1 0 0,13 4-1 0 0,-4-3 27 0 0,-1-1-1 0 0,0 0 1 0 0,1-2-1 0 0,0 0 1 0 0,-1-1-1 0 0,22-2 1 0 0,99-21-39 0 0,-51 4-289 0 0,126-46 1 0 0,133-85-1617 0 0,-160 37 1709 0 0,-168 101 247 0 0,-14 10 5 0 0,18-12 125 0 0,34-29 0 0 0,-49 37-91 0 0,-1 0 1 0 0,1 0-1 0 0,-1 0 1 0 0,0-1-1 0 0,0 1 1 0 0,-1-1 0 0 0,0 0-1 0 0,-1-1 1 0 0,5-11-1 0 0,-7 18 16 0 0,-1 1 0 0 0,0-1 0 0 0,0 0 0 0 0,1 0 0 0 0,-1 0 0 0 0,0 0 0 0 0,0 0 0 0 0,0 0 0 0 0,0 1 0 0 0,0-1 0 0 0,0 0-1 0 0,0 0 1 0 0,0 0 0 0 0,0 0 0 0 0,-1 0 0 0 0,1 0 0 0 0,0 1 0 0 0,-1-1 0 0 0,1 0 0 0 0,0 0 0 0 0,-1 0 0 0 0,1 1 0 0 0,-1-1-1 0 0,1 0 1 0 0,-1 1 0 0 0,0-1 0 0 0,1 0 0 0 0,-1 1 0 0 0,1-1 0 0 0,-1 1 0 0 0,0-1 0 0 0,0 1 0 0 0,1-1 0 0 0,-2 0 0 0 0,0 0-8 0 0,0 1 1 0 0,0-1 0 0 0,0 1 0 0 0,0-1-1 0 0,0 1 1 0 0,0-1 0 0 0,0 1 0 0 0,0 0-1 0 0,-1 0 1 0 0,1 0 0 0 0,0 0 0 0 0,0 1-1 0 0,0-1 1 0 0,-3 1 0 0 0,-25 11-13 0 0,1 0 0 0 0,1 2 0 0 0,0 0 0 0 0,0 2 1 0 0,-27 22-1 0 0,15-7-47 0 0,1 1 1 0 0,2 1 0 0 0,1 3 0 0 0,-33 42 0 0 0,37-34 113 0 0,30-42-50 0 0,9-1-608 0 0,-3 0 552 0 0,0-1 0 0 0,0 0-1 0 0,0-1 1 0 0,0 1 0 0 0,0-1 0 0 0,0 0-1 0 0,-1 0 1 0 0,1 0 0 0 0,0 0 0 0 0,0 0 0 0 0,-1-1-1 0 0,1 0 1 0 0,-1 0 0 0 0,1 0 0 0 0,4-4-1 0 0,6-4-13 0 0,-1-1-1 0 0,19-18 0 0 0,89-93 402 0 0,-100 100-364 0 0,-15 15-40 0 0,0 0-1 0 0,0 1 0 0 0,1-1 1 0 0,0 2-1 0 0,12-9 0 0 0,-17 13-38 0 0,0 3-53 0 0,1 0 120 0 0,-1 0-1 0 0,0 1 1 0 0,1 0 0 0 0,-1-1-1 0 0,0 1 1 0 0,-1 0 0 0 0,1 0-1 0 0,0 0 1 0 0,-1 0 0 0 0,0 0 0 0 0,0 1-1 0 0,0-1 1 0 0,0 0 0 0 0,0 0-1 0 0,-1 1 1 0 0,1-1 0 0 0,-1 1-1 0 0,0 2 1 0 0,0 12 126 0 0,0-1 0 0 0,-4 21-1 0 0,-8 27 470 0 0,-40 122 0 0 0,0-45-334 0 0,8-24-182 0 0,15-46-119 0 0,-10 27-56 0 0,38-96 128 0 0,24-20-1292 0 0,-4 2 758 0 0,28-30 1 0 0,-33 32 303 0 0,10-11-15 0 0,116-102-619 0 0,-132 119 794 0 0,-4 4 30 0 0,-1 0 1 0 0,1 0-1 0 0,0 0 1 0 0,1 1 0 0 0,-1 0-1 0 0,0 0 1 0 0,7-2-1 0 0,-5 1 28 0 0,-3 2 33 0 0,1-1-1 0 0,0 0 0 0 0,-1 1 1 0 0,1 0-1 0 0,0 0 0 0 0,0 0 0 0 0,7 0 1 0 0,-1 1-20 0 0,-8 0 28 0 0,0 0-8 0 0,7 1-35 0 0,-7-1 7 0 0,0 0-171 0 0,2-2 79 0 0,0 1-1 0 0,0-1 1 0 0,0-1 0 0 0,0 1-1 0 0,0 0 1 0 0,-1-1-1 0 0,1 0 1 0 0,3-4-1 0 0,29-31-799 0 0,-19 15 625 0 0,-2-2 0 0 0,0 0 0 0 0,-2 0 0 0 0,16-43-1 0 0,-19 41-255 0 0,-1-1 0 0 0,-1 0 0 0 0,-2 0 0 0 0,-1-1 0 0 0,-1 0 0 0 0,-2 0 0 0 0,0 0 0 0 0,-2 0 0 0 0,-6-44 0 0 0,5 68 576 0 0,0 0 1 0 0,0 0-1 0 0,0 0 1 0 0,-1 0-1 0 0,1 1 1 0 0,-1-1-1 0 0,-1 0 1 0 0,1 1-1 0 0,-8-9 988 0 0,9 12-905 0 0,0 1 1 0 0,0 0-1 0 0,0-1 1 0 0,1 1-1 0 0,-1 0 1 0 0,0 0-1 0 0,0 0 1 0 0,0-1-1 0 0,0 1 1 0 0,1 0-1 0 0,-1 0 1 0 0,0 0 0 0 0,0 1-1 0 0,0-1 1 0 0,0 0-1 0 0,0 0 1 0 0,1 0-1 0 0,-1 0 1 0 0,0 1-1 0 0,0-1 1 0 0,0 0-1 0 0,1 1 1 0 0,-2 0-1 0 0,-3 4 28 0 0,1 0 1 0 0,0 0-1 0 0,0 0 0 0 0,0 0 0 0 0,1 0 0 0 0,0 1 0 0 0,0 0 0 0 0,0 0 0 0 0,-2 7 0 0 0,-16 62 240 0 0,18-63-322 0 0,-10 46 352 0 0,2 1 1 0 0,3-1-1 0 0,-1 97 1 0 0,9-121-422 0 0,3 0 1 0 0,0 0 0 0 0,2 0-1 0 0,2-1 1 0 0,0 1-1 0 0,3-1 1 0 0,22 53 0 0 0,-9-41-824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9.47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420 760 8263 0 0,'0'0'2258'0'0,"-2"0"-2022"0"0,4-4-204 0 0,4 0-12 0 0,0-1 1 0 0,0 1 0 0 0,0 0-1 0 0,13-6 1 0 0,32-12 38 0 0,-51 22-59 0 0,39-14 0 0 0,1 2 0 0 0,66-11 0 0 0,-23 6 0 0 0,-63 12 1 0 0,646-139 140 0 0,-622 134 236 0 0,-1-2-1 0 0,83-33 1 0 0,-97 30 459 0 0,-29 13-798 0 0,0 1-1 0 0,-1-1 0 0 0,1 0 1 0 0,-1 0-1 0 0,1 1 0 0 0,-1-1 1 0 0,0 0-1 0 0,0 1 1 0 0,0-1-1 0 0,0 0 0 0 0,0 1 1 0 0,0 0-1 0 0,0-1 0 0 0,0 1 1 0 0,-1-1-1 0 0,1 1 0 0 0,-1 0 1 0 0,1 0-1 0 0,-1 0 1 0 0,1 0-1 0 0,-4-1 0 0 0,-3-3 112 0 0,0 1 0 0 0,-17-5-1 0 0,-7 0-101 0 0,0 1 0 0 0,-1 1 1 0 0,-35-2-1 0 0,-101 0-180 0 0,117 8 123 0 0,-70 0-273 0 0,-173 20 0 0 0,21 2-350 0 0,-65 7 78 0 0,336-28 461 0 0,7 0-80 0 0,13 1 133 0 0,1-1 0 0 0,-1-1 0 0 0,0-1 0 0 0,0 0 0 0 0,22-6 0 0 0,89-31 14 0 0,-77 23 39 0 0,-4 2 33 0 0,-22 7-21 0 0,0-1 1 0 0,-1 0-1 0 0,0-2 1 0 0,-1-1-1 0 0,38-23 1 0 0,-59 33 28 0 0,-3-3 88 0 0,2 4-129 0 0,-1-1-1 0 0,0 1 0 0 0,0 0 0 0 0,0-1 0 0 0,0 1 1 0 0,0-1-1 0 0,0 1 0 0 0,0-1 0 0 0,0 1 0 0 0,-1-1 0 0 0,1 1 1 0 0,0 0-1 0 0,0-1 0 0 0,0 1 0 0 0,0-1 0 0 0,0 1 1 0 0,-1 0-1 0 0,1-1 0 0 0,0 1 0 0 0,0-1 0 0 0,-1 1 1 0 0,1 0-1 0 0,0 0 0 0 0,-1-1 0 0 0,1 1 0 0 0,-9-5 73 0 0,0 2 0 0 0,0-1 0 0 0,0 1-1 0 0,0 1 1 0 0,0 0 0 0 0,-1 0 0 0 0,-15-1-1 0 0,-73 3 143 0 0,73 1-234 0 0,-170 20-192 0 0,93-7-152 0 0,-140 4-800 0 0,240-18 1088 0 0,0 0-10 0 0,2 0 55 0 0,0 0 1 0 0,0 0-1 0 0,0 0 1 0 0,0 0 0 0 0,-1 0-1 0 0,1 0 1 0 0,0 0-1 0 0,0 0 1 0 0,0 0 0 0 0,0 0-1 0 0,-1 0 1 0 0,1 0-1 0 0,0 0 1 0 0,0 0 0 0 0,0 0-1 0 0,0 0 1 0 0,0 0-1 0 0,-1 0 1 0 0,1 0 0 0 0,0 0-1 0 0,0-1 1 0 0,0 1-1 0 0,0 0 1 0 0,0 0 0 0 0,0 0-1 0 0,0 0 1 0 0,-1 0-1 0 0,1 0 1 0 0,0 0 0 0 0,0-1-1 0 0,0 1 1 0 0,0 0-1 0 0,0 0 1 0 0,0 0 0 0 0,0 0-1 0 0,0 0 1 0 0,0-1-1 0 0,0 1 1 0 0,0 0 0 0 0,0 0-1 0 0,0 0 1 0 0,0 0-1 0 0,0 0 1 0 0,0-1-1 0 0,0 1 1 0 0,0 0 0 0 0,0 0-1 0 0,0 0 1 0 0,0 0-1 0 0,0 0 1 0 0,0-1 0 0 0,0 1-1 0 0,0 0 1 0 0,0 0-1 0 0,0 0 1 0 0,0 0 0 0 0,0 0-1 0 0,0-1 1 0 0,1 1-1 0 0,11-9-248 0 0,21-9 160 0 0,-7 8 92 0 0,-11 3-30 0 0,28-9-91 0 0,-31 12 115 0 0,1-4 314 0 0,-22-1 328 0 0,3 7-711 0 0,0-1 0 0 0,0 1-1 0 0,-1 0 1 0 0,1 0-1 0 0,-1 1 1 0 0,0 0 0 0 0,1 0-1 0 0,-1 0 1 0 0,-11 1-1 0 0,20 0 80 0 0,0-1 0 0 0,0 0 0 0 0,0 1 0 0 0,0-1 0 0 0,0 0 0 0 0,0 0 0 0 0,2-2 0 0 0,5-1-18 0 0,22-8 133 0 0,0 2 0 0 0,44-9 0 0 0,-66 17-87 0 0,1-1-5 0 0,22-6-12 0 0,-20 7 11 0 0,5-1 674 0 0,-28 1-538 0 0,7 2-157 0 0,1-1 0 0 0,0 1 0 0 0,-1 0 0 0 0,1 0 0 0 0,0 0 0 0 0,0 1 0 0 0,-1-1 0 0 0,1 1 0 0 0,-5 2 0 0 0,-5 0-53 0 0,6-2 14 0 0,-11 2-114 0 0,-26 7 0 0 0,32-7 58 0 0,0 0 89 0 0,1-2 32 0 0,9 0 167 0 0,5-2-491 0 0,38-9 308 0 0,-18 1 102 0 0,-16 6-31 0 0,1 0 0 0 0,0 0 1 0 0,13-2-1 0 0,-8 2-50 0 0,0 2 22 0 0,-1-1-22 0 0,-7 2 22 0 0,8 2-17 0 0,0 1 54 0 0,-11-3 18 0 0,25 9 334 0 0,-25-9-290 0 0,1 1-78 0 0,8 3 0 0 0,-8-3 0 0 0,-1-1 0 0 0,2 0-9 0 0,14 4 17 0 0,-10-1-71 0 0,-2-2 18 0 0,21 9 26 0 0,-3-2-17 0 0,-19-8-3 0 0,31 12-14 0 0,-5 0 37 0 0,-22-9-3 0 0,0 0-1 0 0,18 3 1 0 0,6-2-12 0 0,10 1 19 0 0,-24-3 135 0 0,36 8-1 0 0,-50-10-122 0 0,16 0-5 0 0,-16 1-45 0 0,50 8 113 0 0,-11-6-127 0 0,-30-3 11 0 0,0-2 32 0 0,-3 1-22 0 0,-9 1 360 0 0,-25-6-291 0 0,2 1-46 0 0,-1 4-73 0 0,0 0 1 0 0,0 2 0 0 0,-27 4 0 0 0,-19 1-217 0 0,-207 2-211 0 0,232-3 403 0 0,39-4 27 0 0,1-1 0 0 0,-1 0 1 0 0,1 0-1 0 0,-1 0 0 0 0,1 0 1 0 0,-6-1-1 0 0,4 0-29 0 0,3 1-25 0 0,-13-10-704 0 0,14 9 640 0 0,0-2-130 0 0,0-9 191 0 0,2 0 8 0 0,2 0 59 0 0,1 0 16 0 0,4 1 0 0 0,2 2 0 0 0,1 0 0 0 0,1 3 0 0 0,0-1 0 0 0,-1 2 11 0 0,10-3 256 0 0,1 1 0 0 0,42-7 0 0 0,-63 14-263 0 0,-1 0-1 0 0,1 0 1 0 0,0 0-1 0 0,-1-1 1 0 0,1 1 0 0 0,0 0-1 0 0,-1 0 1 0 0,1 0-1 0 0,-1 0 1 0 0,1-1-1 0 0,0 1 1 0 0,-1 0-1 0 0,1 0 1 0 0,-1-1-1 0 0,1 1 1 0 0,0-1-1 0 0,10-4 51 0 0,19 0-33 0 0,-14 4 22 0 0,1 1-22 0 0,-10 0-3 0 0,12 3 17 0 0,-17-2-29 0 0,0 0 1 0 0,1 1 0 0 0,-1-1 0 0 0,0 0-1 0 0,1 0 1 0 0,-1-1 0 0 0,5 2 0 0 0,39 15 67 0 0,-40-15-74 0 0,0 0 0 0 0,0 0 0 0 0,1 0 0 0 0,-1-1 0 0 0,8 1 0 0 0,4 2 0 0 0,-15-3 5 0 0,0 0 0 0 0,0 0 0 0 0,0-1-1 0 0,0 1 1 0 0,0-1 0 0 0,5 1 0 0 0,3-5 61 0 0,-8 3-38 0 0,-1 0 36 0 0,12 1 67 0 0,-2-1 48 0 0,16-1 117 0 0,-13 3-219 0 0,-13 0-24 0 0,0 0 1 0 0,5 4-28 0 0,-5-4 54 0 0,-17 1 27 0 0,-36 2-272 0 0,-85-3 0 0 0,41-3-265 0 0,89 3 419 0 0,17 3 11 0 0,6 0 14 0 0,0-2-1 0 0,32 2 1 0 0,3-1 20 0 0,-9 1 19 0 0,0 0-53 0 0,-38-3 0 0 0,20 0 0 0 0,20 1 0 0 0,0-1 0 0 0,1-1 11 0 0,-15 0 42 0 0,3 0-53 0 0,-1 2 0 0 0,0 2 0 0 0,-17-2 0 0 0,0 1 11 0 0,8 5 21 0 0,-19-5-17 0 0,30 10-9 0 0,-19-7-6 0 0,-1 0 0 0 0,-11-4 0 0 0,0 0 0 0 0,0 0 0 0 0,0-1 0 0 0,0 0 0 0 0,0 1 0 0 0,5 0 0 0 0,20 3 0 0 0,0 1 0 0 0,40 4 0 0 0,-25-4 11 0 0,-10-4 54 0 0,23 3 41 0 0,-35-2-32 0 0,-21-2-10 0 0,2-1 0 0 0,53 6 192 0 0,-25-4-256 0 0,-1-1 64 0 0,-8-1-37 0 0,-19 0-15 0 0,16-4 13 0 0,10-1-14 0 0,46-4 106 0 0,-44 5-106 0 0,-15 4 32 0 0,1 0-33 0 0,-1-2-10 0 0,0 2 0 0 0,5 2 0 0 0,-18 0 0 0 0,1-1 0 0 0,31 0 0 0 0,-16-2 0 0 0,-16 2 0 0 0,38 2 0 0 0,-24-3 0 0 0,9 1 0 0 0,-3 2 0 0 0,24-3 0 0 0,-32 1 0 0 0,28 1 0 0 0,12 4 0 0 0,-41-5 0 0 0,9 3 0 0 0,-10-4 0 0 0,13 0 0 0 0,-12 0 0 0 0,-1 0 0 0 0,0 0 0 0 0,2 0 0 0 0,-1-1 0 0 0,1 0 0 0 0,-1 0 0 0 0,1-1 0 0 0,-1 2 0 0 0,1-2 0 0 0,-1 2 0 0 0,1 0 0 0 0,0 2 0 0 0,5 0 0 0 0,16 0 0 0 0,-20-3 0 0 0,-1 0 0 0 0,1 3 0 0 0,1-1 0 0 0,-1-1 0 0 0,0 1 0 0 0,-1 0 0 0 0,1-2 0 0 0,1 0 0 0 0,-1 1 0 0 0,7 0 0 0 0,-22 0 0 0 0,37 6 0 0 0,-7-1 0 0 0,-15-3 0 0 0,50 5 0 0 0,-49-5 0 0 0,23-2 0 0 0,-1 0 0 0 0,-20 1 0 0 0,-9-1 0 0 0,-1 1 0 0 0,1-2 0 0 0,15-2 0 0 0,1 0 0 0 0,34-3 0 0 0,-55 5 0 0 0,19 0 0 0 0,5 1 0 0 0,-15-1 0 0 0,1 1 0 0 0,1 0 0 0 0,8 1 0 0 0,-23-1 0 0 0,35-5 0 0 0,-20 3 0 0 0,0 0 0 0 0,-1 1 0 0 0,1-1 0 0 0,-1-1 0 0 0,1-1 0 0 0,0 3 0 0 0,1 1 0 0 0,-2 0 0 0 0,0 0 0 0 0,0 1 0 0 0,0 2 0 0 0,-1 0 0 0 0,7 2 0 0 0,-18-5 0 0 0,19 1 0 0 0,1 1 0 0 0,-18-2 0 0 0,29 0 0 0 0,-1 2 0 0 0,-19-2 0 0 0,59 3 0 0 0,-59-2 0 0 0,-1 0 0 0 0,2-1 0 0 0,-1 1 0 0 0,1 0 0 0 0,-10 2 0 0 0,-12-1 0 0 0,-11 0 0 0 0,-250 10-250 0 0,14-2 20 0 0,-359 28-907 0 0,375-24 730 0 0,230-13 407 0 0,-6 0-3 0 0,-1 0 1 0 0,1-1 0 0 0,0-1 0 0 0,-25-4-1 0 0,27 3-61 0 0,3-1-50 0 0,-2-3-769 0 0,9-1 475 0 0,2 6 532 0 0,0-1-67 0 0,6-9 123 0 0,-5 9-159 0 0,0 1-1 0 0,0-1 0 0 0,0 1 0 0 0,1 0 1 0 0,-1-1-1 0 0,0 1 0 0 0,0 0 1 0 0,1 0-1 0 0,-1-1 0 0 0,1 1 0 0 0,-1 0 1 0 0,1 1-1 0 0,-1-1 0 0 0,4-1 1 0 0,-3 1-27 0 0,11-5 59 0 0,-10 5-47 0 0,0-1 0 0 0,0 1 0 0 0,0 0 0 0 0,0-1 0 0 0,0 1 0 0 0,0 1 0 0 0,0-1 0 0 0,5 0 0 0 0,21-2 4 0 0,102-15 153 0 0,23-4 90 0 0,72-5 99 0 0,-183 23-330 0 0,1 2-1 0 0,48 4 0 0 0,-55 1 19 0 0,-23-2 12 0 0,-1-1-1 0 0,0 0 0 0 0,23-4 1 0 0,-12 4-19 0 0,-17 1-26 0 0,1-1 0 0 0,0 0 0 0 0,-1-1 0 0 0,1 0-1 0 0,7-2 1 0 0,16-2 68 0 0,-12 3 110 0 0,1 0 0 0 0,22 1 0 0 0,-13 1-92 0 0,-24 0-88 0 0,15 0 2 0 0,-10 2 48 0 0,-2-1-45 0 0,28 3-10 0 0,-5-2 0 0 0,-6-3 0 0 0,-22 2 0 0 0,20 1 0 0 0,8 3 0 0 0,0 1-4 0 0,-27-5 16 0 0,1-1-1 0 0,-1 1 0 0 0,0-1 1 0 0,1 0-1 0 0,6 0 0 0 0,21 0 53 0 0,-17 1-53 0 0,8 2 6 0 0,-8-2 12 0 0,9-3-22 0 0,-4-1-7 0 0,-15 2 0 0 0,26-2 0 0 0,-1 3 0 0 0,-7-1 0 0 0,-3-1 0 0 0,1-2 0 0 0,-11 4 0 0 0,15 0 0 0 0,-10 0 0 0 0,0 0 0 0 0,-1 0 0 0 0,-1 0 0 0 0,1 0 0 0 0,1 2 0 0 0,43 10 64 0 0,-43-10-64 0 0,-1 0 0 0 0,1 0 0 0 0,1-1 0 0 0,-1-2 0 0 0,1 1 0 0 0,8-2 0 0 0,14 4 0 0 0,-23-1 0 0 0,0-1 0 0 0,1 1 0 0 0,33 4 0 0 0,-33-3 0 0 0,0-1 0 0 0,26 0 0 0 0,-11-1 0 0 0,60 0 0 0 0,-76 0 0 0 0,-1 1 0 0 0,1-1 0 0 0,-1 1 0 0 0,1 0 0 0 0,6 2 0 0 0,14-2 0 0 0,-5-1 0 0 0,-16 1 0 0 0,-13-1 0 0 0,23 1 0 0 0,-1-1 0 0 0,7 0 0 0 0,-15 0 0 0 0,1 0 0 0 0,-1 0 11 0 0,-1 0 42 0 0,1 0 11 0 0,0-1 0 0 0,-1 0-26 0 0,1 1-92 0 0,45-2 38 0 0,-27 0 16 0 0,-27 2 0 0 0,22 0 0 0 0,-12 2 0 0 0,-10-2 8 0 0,-1 1 0 0 0,1-1 1 0 0,0 0-1 0 0,-1 0 0 0 0,7-2 0 0 0,-2 1 9 0 0,1 0 0 0 0,0 0 0 0 0,14 1 1 0 0,-9 0-8 0 0,1 0-10 0 0,-1 0 0 0 0,42 0 0 0 0,-43 1 0 0 0,-1 0 0 0 0,1-1 0 0 0,-1 0 0 0 0,0 2 0 0 0,-1-2 0 0 0,1 0 0 0 0,0 0 0 0 0,1 0 0 0 0,-1 2 0 0 0,0-2 0 0 0,0 0 0 0 0,-1-2 0 0 0,1 0 0 0 0,1 2 0 0 0,0-1 0 0 0,0 0 0 0 0,0 1 0 0 0,5 1 0 0 0,-18-1 0 0 0,32-4 0 0 0,-19 2 0 0 0,-1 2 0 0 0,1 0 0 0 0,8-1 0 0 0,-2 2 0 0 0,-20-1 0 0 0,27 3 0 0 0,-6 0 0 0 0,-17-4 0 0 0,13-1 0 0 0,-9 1 0 0 0,40-1 0 0 0,-1 2 0 0 0,-28-1 0 0 0,34 2 0 0 0,-32 2 0 0 0,16-2 0 0 0,6-1 0 0 0,-21 0 0 0 0,-1-1 0 0 0,-21 1 0 0 0,13-1 0 0 0,-1-1 0 0 0,1-1 0 0 0,1 2 0 0 0,56-2 0 0 0,-56 3 0 0 0,5-1 0 0 0,-20 1 0 0 0,39 3 0 0 0,-24-2 0 0 0,0-3 0 0 0,-1 1 0 0 0,1 2 0 0 0,-1-2 0 0 0,1 1 0 0 0,0 0 0 0 0,-1 1 0 0 0,1 1 0 0 0,-1-2 0 0 0,1 0 0 0 0,-1 0 0 0 0,1-2 0 0 0,-1 2 0 0 0,8-1 0 0 0,16-1 0 0 0,-23 2 0 0 0,7-1 0 0 0,-15 1 0 0 0,24 2 0 0 0,-16-1 0 0 0,32-1 0 0 0,-15-1 0 0 0,12-2 0 0 0,-13 1 0 0 0,-16 1 0 0 0,-1 2 0 0 0,1-1 0 0 0,0-2 0 0 0,-1 1 0 0 0,1-1 0 0 0,0 0 0 0 0,0-2 0 0 0,0 1 0 0 0,0 0 0 0 0,-1 0 11 0 0,1 1 32 0 0,-2 0-33 0 0,1-1-10 0 0,-1 2 0 0 0,0-1 0 0 0,1 1 0 0 0,1-1 0 0 0,1 1 0 0 0,3 0 0 0 0,-7-2 0 0 0,12-3 0 0 0,5-1 0 0 0,8 1 0 0 0,-12 3 0 0 0,96-10 0 0 0,-29 9 0 0 0,4 3 0 0 0,4-8 0 0 0,-54 2 0 0 0,-14 4 0 0 0,-4-4 0 0 0,-14 4 0 0 0,1-1 0 0 0,-11 3-23 0 0,0 0 0 0 0,0 0 0 0 0,1 0 0 0 0,7 0 0 0 0,-10 1-43 0 0,0 1 0 0 0,0-1-1 0 0,1 1 1 0 0,-1 0 0 0 0,0-1 0 0 0,0 1-1 0 0,3 2 1 0 0,9 3-2 0 0,-12-5-12 0 0,0-1-33 0 0,2 1 61 0 0,-3 1 38 0 0,0-1 0 0 0,1 0-1 0 0,-1 1 1 0 0,0-1 0 0 0,1 0 0 0 0,-1 0 0 0 0,1 0 0 0 0,0 0 0 0 0,-1-1 0 0 0,1 1-1 0 0,2 0 1 0 0,8 5 14 0 0,-2-3-10 0 0,-6-1-33 0 0,-4-2 43 0 0,0 0 0 0 0,0 0-1 0 0,1 0 1 0 0,-1 0 0 0 0,0 0 0 0 0,0 0-1 0 0,0 0 1 0 0,1 0 0 0 0,-1 0 0 0 0,0 0 0 0 0,0 0-1 0 0,1 0 1 0 0,-1 0 0 0 0,0 1 0 0 0,0-1 0 0 0,0 0-1 0 0,1 0 1 0 0,-1 0 0 0 0,0 0 0 0 0,0 0 0 0 0,0 1-1 0 0,0-1 1 0 0,1 0 0 0 0,-1 0 0 0 0,0 0-1 0 0,0 1 1 0 0,0-1 0 0 0,0 0 0 0 0,0 0 0 0 0,0 0-1 0 0,0 1 1 0 0,0-1 0 0 0,1 0 0 0 0,-1 0 0 0 0,0 1-1 0 0,0-1 1 0 0,0 0 0 0 0,0 0 0 0 0,0 1 0 0 0,0-1-1 0 0,0 0 1 0 0,0 0 0 0 0,-1 0 0 0 0,1 1-1 0 0,0-1 1 0 0,0 0 0 0 0,0 0 0 0 0,0 1 0 0 0,0-1-1 0 0,0 0 1 0 0,0 0 0 0 0,0 0 0 0 0,-1 1 0 0 0,1-1-1 0 0,-7 4 2 0 0,-4 2-1 0 0,-1 0 0 0 0,-17 6 0 0 0,12-5 0 0 0,-11 3-68 0 0,0-2-1 0 0,-34 6 0 0 0,14-3 19 0 0,27-8 50 0 0,0 0 0 0 0,-27 0 0 0 0,-12 2 0 0 0,-137 6 55 0 0,106-8-38 0 0,-27-6-17 0 0,100 2 0 0 0,-112-9 0 0 0,-16 4 11 0 0,-42-2-198 0 0,88 7 111 0 0,12 2-12 0 0,74-2 79 0 0,0-1 0 0 0,0 0 1 0 0,0 0-1 0 0,-15-6 0 0 0,6 2 9 0 0,17 5-1 0 0,-25-10 13 0 0,10 1 23 0 0,-9-6-17 0 0,20 11-18 0 0,-2 1 0 0 0,3-2 0 0 0,1 0 11 0 0,5 4 32 0 0,-6-9-33 0 0,8 10-11 0 0,-5-15 66 0 0,-13-18-1 0 0,17 31-43 0 0,0 0 0 0 0,0 1 0 0 0,-1-1 0 0 0,1 1-1 0 0,-1 0 1 0 0,0 0 0 0 0,0 0 0 0 0,0 0 0 0 0,0 0 0 0 0,0 0 0 0 0,-6-2-1 0 0,-4 0 104 0 0,-22-5 0 0 0,27 8-131 0 0,1 0 14 0 0,1 1-1 0 0,-1 0 1 0 0,1 0-1 0 0,-1 1 1 0 0,1-1-1 0 0,-7 3 1 0 0,-9 0 0 0 0,4-1-11 0 0,-11 1-30 0 0,-47 10 0 0 0,70-11 34 0 0,0-1 0 0 0,0 0 0 0 0,1 0 0 0 0,-9-1 0 0 0,-16 2 0 0 0,10-1 0 0 0,18 0 0 0 0,-15 1 0 0 0,-30 4 0 0 0,11-3 0 0 0,-1 4-74 0 0,24-4 62 0 0,9-2-8 0 0,-1-3 5 0 0,-24 1 8 0 0,15 1 7 0 0,1 1 0 0 0,2-1 0 0 0,0 1 0 0 0,1 0-10 0 0,5 0-33 0 0,-5 2 32 0 0,2 3 1 0 0,7-5-46 0 0,0-1 35 0 0,1 1 0 0 0,-1-1 0 0 0,1 0 0 0 0,0 1 0 0 0,-1-1 0 0 0,1 1 0 0 0,0-1 0 0 0,-1 1 0 0 0,1-1 0 0 0,0 0 0 0 0,0 1 0 0 0,-1-1 0 0 0,1 1 0 0 0,0-1 0 0 0,0 1 0 0 0,0-1 0 0 0,-1 1 0 0 0,1-1 0 0 0,0 1 0 0 0,0 0 0 0 0,0 0 0 0 0,10 6-32 0 0,5-2 32 0 0,-6-2 11 0 0,0-2 0 0 0,1 1 1 0 0,-1-1-1 0 0,1-1 0 0 0,10 0 1 0 0,51-8 17 0 0,-28 3-12 0 0,0 1 26 0 0,0 3-1 0 0,52 4 0 0 0,-28 1-18 0 0,1-3 0 0 0,-1-4-1 0 0,107-15 1 0 0,-114 11 125 0 0,-29 2-75 0 0,0 3 1 0 0,-17 1-44 0 0,1-1-10 0 0,0 2 0 0 0,9 3 0 0 0,-1 3 0 0 0,-17-6 0 0 0,21 4 0 0 0,89 22 182 0 0,74 15 460 0 0,-185-41-641 0 0,-3 1 5 0 0,0-1-1 0 0,0 1 0 0 0,0-1 0 0 0,0 1 0 0 0,0-1 1 0 0,0 1-1 0 0,0 0 0 0 0,0 0 0 0 0,4 2 1 0 0,31 17 4 0 0,-10-4-392 0 0,-13-10-28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02.94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1 267 455 0 0,'1'-23'231'0'0,"-1"23"-146"0"0,0-1 0 0 0,0 1 0 0 0,0-1 0 0 0,0 1 0 0 0,0-1 0 0 0,0 1 0 0 0,1-1 0 0 0,-1 1 0 0 0,0-1 0 0 0,0 1 0 0 0,0-1 0 0 0,1 1 0 0 0,-1-1 0 0 0,0 1 0 0 0,2-2 339 0 0,-2 2-339 0 0,1-1 0 0 0,-1 1 0 0 0,1 0 0 0 0,-1 0 0 0 0,1-1 0 0 0,-1 1 0 0 0,2-1 405 0 0,25-17 3317 0 0,-20 13-3899 0 0,1-1 0 0 0,0 1 1 0 0,0 1-1 0 0,12-6 0 0 0,-6 6-163 0 0,0 1 1 0 0,0 0-1 0 0,19-2 0 0 0,-29 5 335 0 0,0 0 0 0 0,1 0 0 0 0,-1 0-1 0 0,0 1 1 0 0,1 0 0 0 0,-1 0-1 0 0,0 0 1 0 0,0 0 0 0 0,0 0 0 0 0,0 1-1 0 0,0 0 1 0 0,0 0 0 0 0,0 0 0 0 0,5 4-1 0 0,-1-2-83 0 0,-4-1 58 0 0,3 5-98 0 0,-5-7-79 0 0,-1 2-112 0 0,5 6-42 0 0,-4-6-10 0 0,-8 0-805 0 0,4-2 1112 0 0,0 0 0 0 0,0 0 0 0 0,0 0 0 0 0,0-1 0 0 0,0 1 0 0 0,-1-1 0 0 0,1 1-1 0 0,0-1 1 0 0,0 0 0 0 0,-1 0 0 0 0,1 0 0 0 0,0 0 0 0 0,0-1 0 0 0,0 1 0 0 0,-1 0 0 0 0,1-1 0 0 0,0 0-1 0 0,0 1 1 0 0,0-1 0 0 0,-3-2 0 0 0,-8-3 416 0 0,0-1 1 0 0,-17-12-1 0 0,18 11-337 0 0,-20-11-25 0 0,-2-4 0 0 0,25 18 20 0 0,5 3 64 0 0,2 0-89 0 0,-10-11 328 0 0,10 9-471 0 0,3-8 4 0 0,4-2 17 0 0,4 2 42 0 0,2 4 11 0 0,2 4-10 0 0,1 3-33 0 0,0 5 32 0 0,3 6-17 0 0,-14-6 10 0 0,-1 0 4 0 0,7 6 2 0 0,1 1 12 0 0,2 3 0 0 0,-1-2 0 0 0,0-1 623 0 0,-24-7-496 0 0,8-4-109 0 0,0 0 0 0 0,1 0 0 0 0,-1 0-1 0 0,0-1 1 0 0,0 0 0 0 0,0 1 0 0 0,0-2 0 0 0,0 1 0 0 0,-8-4 0 0 0,-4-1 56 0 0,13 5-21 0 0,-9-7 52 0 0,8 2-58 0 0,0-3 36 0 0,4 7-26 0 0,3-23 371 0 0,-2 23-268 0 0,2 0-93 0 0,2-5-66 0 0,-2 5-37 0 0,-1 1 72 0 0,7-3-36 0 0,-8 4-5 0 0,1 0 0 0 0,0 0 0 0 0,0 0 0 0 0,0 0 0 0 0,0 0-1 0 0,0 0 1 0 0,-1 0 0 0 0,1 0 0 0 0,0 0 0 0 0,0 0 0 0 0,0 0 0 0 0,0 0-1 0 0,-1 1 1 0 0,1-1 0 0 0,0 0 0 0 0,0 1 0 0 0,0-1 0 0 0,-1 0-1 0 0,1 1 1 0 0,0-1 0 0 0,0 1 0 0 0,9 6-6 0 0,1 2 11 0 0,-1 2 906 0 0,-25-10-524 0 0,-2-2-256 0 0,11-1-140 0 0,-7-2 22 0 0,2 0 3 0 0,0-2 32 0 0,0-2-33 0 0,2-1-10 0 0,0 1 0 0 0,3-1-10 0 0,5 8-46 0 0,1-3-87 0 0,0 4 138 0 0,-1 0 0 0 0,1-1 1 0 0,0 1-1 0 0,0 0 0 0 0,0-1 0 0 0,0 1 0 0 0,0 0 0 0 0,0-1 0 0 0,0 1 1 0 0,0 0-1 0 0,0-1 0 0 0,0 1 0 0 0,0 0 0 0 0,0-1 0 0 0,0 1 1 0 0,0 0-1 0 0,0-1 0 0 0,0 1 0 0 0,1 0 0 0 0,-1-1 0 0 0,0 1 0 0 0,0 0 1 0 0,0-1-1 0 0,0 1 0 0 0,1 0 0 0 0,-1 0 0 0 0,0-1 0 0 0,0 1 1 0 0,1 0-1 0 0,11-2-19 0 0,3 3-19 0 0,1 4 22 0 0,-11-4 12 0 0,0 1 1 0 0,-1 1-1 0 0,1-1 1 0 0,0 0 0 0 0,4 4-1 0 0,4 2-47 0 0,0-1 45 0 0,-1 0 15 0 0,-5 0-18 0 0,-1 0 0 0 0,1-1-1 0 0,11 8 1 0 0,-5-3 3 0 0,0-2 11 0 0,-3-1-10 0 0,-7-7 20 0 0,-7 0 20 0 0,0-2 38 0 0,-12-6-38 0 0,-23-6-30 0 0,12 2 0 0 0,23 10 0 0 0,3 1 0 0 0,-1-1 0 0 0,1 1 0 0 0,-1-1 0 0 0,1 1 0 0 0,0-1 0 0 0,-1 0 0 0 0,1 0 0 0 0,0 0 0 0 0,0 0 0 0 0,0 0 0 0 0,0 0 0 0 0,-2-2 0 0 0,-7-5 0 0 0,3-1 0 0 0,1-1 0 0 0,3-1 0 0 0,3-2 0 0 0,1 2-10 0 0,0 6-33 0 0,8-13 29 0 0,-7 16 7 0 0,-1 1-52 0 0,1 0-112 0 0,10 0 155 0 0,3 3 16 0 0,-1 1 0 0 0,1 1 0 0 0,1 0 0 0 0,-1 1 0 0 0,1-1 0 0 0,-1 3 0 0 0,-1 2 0 0 0,-13-9 0 0 0,-1 1 0 0 0,1-1 0 0 0,0 1 0 0 0,0 0 0 0 0,-1-1 0 0 0,1 1 0 0 0,0 0 0 0 0,-1-1 0 0 0,1 1 0 0 0,-1 0 0 0 0,1 0 0 0 0,0 1 0 0 0,-1-1 0 0 0,0 0 0 0 0,0 0 0 0 0,0 0 0 0 0,0 0 0 0 0,0 0 0 0 0,0 0 0 0 0,0 0 0 0 0,0 0 0 0 0,0-1 0 0 0,-1 1 0 0 0,0 2 0 0 0,1 0-50 0 0,-1 2-146 0 0,-14 4 40 0 0,6-4 80 0 0,5-4 21 0 0,-6 1 44 0 0,-3-3 11 0 0,1-4 0 0 0,2 0 11 0 0,3 3 22 0 0,-17-19-13 0 0,17 15-9 0 0,5 5 305 0 0,4 2-227 0 0,2 1-71 0 0,-1-1 0 0 0,0 1 0 0 0,0-1-1 0 0,0 1 1 0 0,0 0 0 0 0,0 0 0 0 0,3 4-1 0 0,-2-3-2 0 0,0 1 0 0 0,1-1 0 0 0,-1 0 0 0 0,8 5-1 0 0,3 0 38 0 0,-5-3-37 0 0,0 0 1 0 0,-1 1-1 0 0,0 1 0 0 0,10 8 0 0 0,-5-4-15 0 0,-1 0 0 0 0,0 2 0 0 0,-4-2 11 0 0,1 2 56 0 0,-9-10-1 0 0,1-1 1 0 0,-1 2-57 0 0,1 1-10 0 0,17 17 57 0 0,-9-10-47 0 0,2 1-10 0 0,2 1 0 0 0,18 16 128 0 0,-26-24-88 0 0,4 3 134 0 0,1-1-1 0 0,18 12 0 0 0,-7-3-124 0 0,14 4-18 0 0,-22-13-31 0 0,1 1 0 0 0,-1 1 0 0 0,-1 0 0 0 0,0 0 0 0 0,0 0 0 0 0,-1-1 0 0 0,-1 0 0 0 0,0 0 0 0 0,-1 0 0 0 0,0 1 0 0 0,1 0 0 0 0,0-1 0 0 0,0 0 0 0 0,0 1 0 0 0,-2 1 0 0 0,2 1 0 0 0,0-1 0 0 0,0 0 0 0 0,-1-2 0 0 0,0 0 0 0 0,3 4 25 0 0,-13-13-13 0 0,12 17 15 0 0,-3-5-16 0 0,0 6 43 0 0,-9-14-53 0 0,0-1 8 0 0,1-1 111 0 0,0 13 315 0 0,-1-6-414 0 0,0-5 22 0 0,1 7-33 0 0,0-1 6 0 0,1 19 288 0 0,-2-27-240 0 0,1 12 0 0 0,0-10-45 0 0,-2 17 26 0 0,0 7-606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11.83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9 357 1839 0 0,'-1'-1'134'0'0,"0"0"-116"0"0,0 1-18 0 0,1-1 1 0 0,-1 1-1 0 0,1-1 0 0 0,-1 1 0 0 0,1 0 1 0 0,0-1-1 0 0,-1 1 0 0 0,1-1 1 0 0,0 1-1 0 0,-1-1 0 0 0,1 1 0 0 0,0-1 1 0 0,-1 0-1 0 0,1 1 0 0 0,0-1 0 0 0,0 1 1 0 0,0-1-1 0 0,0 0 0 0 0,0 1 1 0 0,0-1-1 0 0,0 1 0 0 0,0-1 0 0 0,0 0 1 0 0,0 1-1 0 0,0-1 0 0 0,0 1 1 0 0,0-1-1 0 0,0 1 0 0 0,1-2 0 0 0,12-16 154 0 0,-13 17-105 0 0,0 1 1 0 0,1 0-1 0 0,-1-1 1 0 0,0 1-1 0 0,0-1 1 0 0,1 1-1 0 0,-1-1 1 0 0,0 1-1 0 0,0-1 1 0 0,0 1-1 0 0,0-1 1 0 0,0 1-1 0 0,1-1 1 0 0,-1 1-1 0 0,0-1 1 0 0,0 1-1 0 0,0-1 1 0 0,0 1-1 0 0,0-1 1 0 0,0 1-1 0 0,-1-1 1 0 0,1 1-1 0 0,0-1 1 0 0,0 1-1 0 0,0-1 1 0 0,0 1-1 0 0,-1-1 1 0 0,1 1-1 0 0,0 0 1 0 0,0-1-1 0 0,-1 0 1 0 0,0 0 202 0 0,0-2 55 0 0,0 1 1 0 0,0-1-1 0 0,1 0 1 0 0,-1 0 0 0 0,1 0-1 0 0,-1 0 1 0 0,1 1-1 0 0,0-1 1 0 0,0 0-1 0 0,1-3 1 0 0,-1 5-272 0 0,1-1-1 0 0,0 1 1 0 0,-1 0 0 0 0,1-1-1 0 0,0 1 1 0 0,0 0 0 0 0,0 0-1 0 0,0 0 1 0 0,0 0 0 0 0,0 0-1 0 0,0 0 1 0 0,0 0 0 0 0,1 0-1 0 0,-1 0 1 0 0,0 1-1 0 0,1-1 1 0 0,-1 0 0 0 0,0 1-1 0 0,1-1 1 0 0,-1 1 0 0 0,1-1-1 0 0,-1 1 1 0 0,1 0 0 0 0,2 0-1 0 0,5-2-25 0 0,0 2-1 0 0,-1-1 1 0 0,1 1 0 0 0,0 1-1 0 0,0-1 1 0 0,0 2-1 0 0,0-1 1 0 0,-1 1-1 0 0,1 0 1 0 0,-1 1-1 0 0,1 0 1 0 0,13 7-1 0 0,9 7 65 0 0,56 40-1 0 0,-48-30-56 0 0,-22-15 131 0 0,-1 0 0 0 0,0 2 0 0 0,-1-1 0 0 0,-1 2 0 0 0,0 0 0 0 0,-1 1 0 0 0,19 28 0 0 0,-30-41 28 0 0,-1-1 0 0 0,0 1 0 0 0,1-1-1 0 0,-1 1 1 0 0,0 0 0 0 0,-1-1-1 0 0,1 1 1 0 0,0 0 0 0 0,0 5 0 0 0,-1-7-159 0 0,0 0 0 0 0,0-1 0 0 0,-1 1 0 0 0,1 0 0 0 0,0-1 0 0 0,0 1 0 0 0,0 0 1 0 0,-1 0-1 0 0,1-1 0 0 0,0 1 0 0 0,-1-1 0 0 0,1 1 0 0 0,-1 0 0 0 0,1-1 0 0 0,-1 1 0 0 0,1-1 0 0 0,-1 1 1 0 0,1-1-1 0 0,-1 1 0 0 0,1-1 0 0 0,-1 1 0 0 0,0-1 0 0 0,1 1 0 0 0,-1-1 0 0 0,0 0 0 0 0,1 0 1 0 0,-1 1-1 0 0,0-1 0 0 0,1 0 0 0 0,-1 0 0 0 0,0 0 0 0 0,0 0 0 0 0,1 0 0 0 0,-1 1 0 0 0,-1-2 1 0 0,-25-1 104 0 0,20 0-91 0 0,1 0 0 0 0,-1 0 0 0 0,0-1 0 0 0,1 0 0 0 0,-1 0 0 0 0,1 0 0 0 0,-10-8 0 0 0,-40-36 98 0 0,40 33-122 0 0,-32-24 5 0 0,-16-11 51 0 0,63 48 86 0 0,4 1-69 0 0,5 0-77 0 0,0 0-1 0 0,1 0 1 0 0,-1 1-1 0 0,0 0 1 0 0,1 0-1 0 0,9 3 1 0 0,52 20-6 0 0,-43-15 4 0 0,127 33-1 0 0,-113-32-16 0 0,-38-9-66 0 0,2-1-134 0 0,-5 0 215 0 0,0 0 0 0 0,0 0-1 0 0,0 0 1 0 0,0 0 0 0 0,1 0-1 0 0,-1 0 1 0 0,0 0-1 0 0,0 0 1 0 0,0 1 0 0 0,0-1-1 0 0,0 0 1 0 0,0 0 0 0 0,0 0-1 0 0,0 0 1 0 0,0 0-1 0 0,0 0 1 0 0,1 0 0 0 0,-1 0-1 0 0,0 0 1 0 0,0 0 0 0 0,0-1-1 0 0,0 1 1 0 0,0 0 0 0 0,0 0-1 0 0,0 0 1 0 0,0 0-1 0 0,0 0 1 0 0,0 0 0 0 0,1 0-1 0 0,-1 0 1 0 0,0 0 0 0 0,0 0-1 0 0,0 0 1 0 0,0 0 0 0 0,0 0-1 0 0,0 0 1 0 0,0 0-1 0 0,0 0 1 0 0,0 0 0 0 0,0-1-1 0 0,0 1 1 0 0,0 0 0 0 0,0 0-1 0 0,0 0 1 0 0,0 0-1 0 0,0 0 1 0 0,0 0 0 0 0,0 0-1 0 0,0 0 1 0 0,0 0 0 0 0,0 0-1 0 0,0-1 1 0 0,0 1 0 0 0,0 0-1 0 0,0 0 1 0 0,0 0-1 0 0,0 0 1 0 0,0 0 0 0 0,0 0-1 0 0,0 0 1 0 0,-33-37-34 0 0,-35-50 1 0 0,0 0 28 0 0,55 70-47 0 0,-21-34 0 0 0,12 16 31 0 0,16 27 12 0 0,5 6-49 0 0,3 1-16 0 0,1 0 64 0 0,0 0-1 0 0,0 0 0 0 0,0 1 0 0 0,-1-1 0 0 0,1 1 0 0 0,0-1 1 0 0,0 1-1 0 0,0 0 0 0 0,0 0 0 0 0,0 0 0 0 0,0 1 1 0 0,0-1-1 0 0,4 2 0 0 0,14 5-42 0 0,0 2 1 0 0,27 15-1 0 0,26 10 12 0 0,1-10 32 0 0,-73-24-3 0 0,1 1 0 0 0,-1-1 0 0 0,1 1 0 0 0,0-1 1 0 0,-1 0-1 0 0,6 0 0 0 0,-4 0-35 0 0,0 0 1 0 0,1 0 0 0 0,-1 1-1 0 0,0-1 1 0 0,1 1-1 0 0,-1 0 1 0 0,6 2-1 0 0,-8-2-48 0 0,-4-1-80 0 0,-29-4 148 0 0,1-1 0 0 0,-32-9-1 0 0,48 9 0 0 0,1 0-1 0 0,1-1 1 0 0,-1 0 0 0 0,1-1-1 0 0,-22-16 1 0 0,-13-14-40 0 0,-58-60-1 0 0,98 89 70 0 0,1 1-10 0 0,10 11-9 0 0,-1 1 0 0 0,1-1 0 0 0,0 0-1 0 0,1-1 1 0 0,5 5 0 0 0,8 7 6 0 0,-11-10-6 0 0,75 55-368 0 0,-80-59 323 0 0,-4-1 118 0 0,-6-1-31 0 0,0 0 0 0 0,1-1 1 0 0,-1 0-1 0 0,1 0 0 0 0,0-1 1 0 0,-14-6-1 0 0,7 2 48 0 0,5 3-61 0 0,4 2-9 0 0,0 0-1 0 0,0 0 1 0 0,0-1-1 0 0,1 0 1 0 0,-1 0-1 0 0,1 0 1 0 0,0 0-1 0 0,0-1 0 0 0,0 1 1 0 0,0-1-1 0 0,1 0 1 0 0,-7-9-1 0 0,5 4 0 0 0,2 2-13 0 0,2 5-51 0 0,13 1-39 0 0,-9 0 100 0 0,0 1 1 0 0,1-1-1 0 0,-1 1 0 0 0,0 0 0 0 0,0 0 0 0 0,1 0 1 0 0,-1 1-1 0 0,0-1 0 0 0,5 2 0 0 0,2 0 3 0 0,28 7 0 0 0,-7 2 0 0 0,-23-9 0 0 0,29 5 0 0 0,-12-2 0 0 0,1-4 0 0 0,-8-1 0 0 0,-13 0 0 0 0,18-2 0 0 0,-11 0 0 0 0,-1-1 0 0 0,-2 1 11 0 0,-7 1 192 0 0,-4 0-147 0 0,0-1-51 0 0,-18-9-85 0 0,-5-1-91 0 0,6 2-17 0 0,-21-7 0 0 0,28 12 188 0 0,3 1-10 0 0,7 3-46 0 0,4 2-22 0 0,37 14-2 0 0,-7-2 70 0 0,3-2-30 0 0,6 0 26 0 0,11 5 14 0 0,-28-9 14 0 0,-23-7-6 0 0,0 0 0 0 0,1 1-1 0 0,-1-1 1 0 0,0 0 0 0 0,0 1 0 0 0,0-1 0 0 0,0 1 0 0 0,0 0 0 0 0,0-1 0 0 0,0 1 0 0 0,-1 0 0 0 0,3 1 0 0 0,12 11 94 0 0,-14-12-49 0 0,-3-1 11 0 0,-2 0-31 0 0,3 0-30 0 0,-1 0-1 0 0,0 0 1 0 0,1 0-1 0 0,-1 0 1 0 0,1-1 0 0 0,-1 1-1 0 0,0-1 1 0 0,1 1-1 0 0,-1-1 1 0 0,1 1 0 0 0,-3-3-1 0 0,-16-5-2 0 0,-19-11 0 0 0,22 11 0 0 0,0 0 0 0 0,-19-7 0 0 0,14 7 0 0 0,11 4 0 0 0,1 2 0 0 0,2 2-10 0 0,8 0 9 0 0,0 0 0 0 0,0 0 1 0 0,0 0-1 0 0,0 0 0 0 0,0 0 1 0 0,0 0-1 0 0,0 0 1 0 0,0 0-1 0 0,0 0 0 0 0,0 0 1 0 0,0 0-1 0 0,0 0 0 0 0,0 0 1 0 0,0 0-1 0 0,0 0 0 0 0,0 0 1 0 0,0 1-1 0 0,0-1 0 0 0,0 0 1 0 0,0 0-1 0 0,0 0 0 0 0,0 0 1 0 0,0 0-1 0 0,0 0 1 0 0,0 0-1 0 0,0 0 0 0 0,0 0 1 0 0,0 0-1 0 0,0 0 0 0 0,0 0 1 0 0,0 0-1 0 0,0 0 0 0 0,0 0 1 0 0,0 0-1 0 0,0 0 0 0 0,0 0 1 0 0,0 0-1 0 0,0 1 0 0 0,0-1 1 0 0,0 0-1 0 0,0 0 1 0 0,0 0-1 0 0,0 0 0 0 0,0 0 1 0 0,0 0-1 0 0,0 0 0 0 0,0 0 1 0 0,0 0-1 0 0,0 0 0 0 0,0 0 1 0 0,0 0-1 0 0,0 0 0 0 0,0 0 1 0 0,0 0-1 0 0,0 0 0 0 0,0 0 1 0 0,0 0-1 0 0,0 0 1 0 0,-1 0-1 0 0,1 0 0 0 0,0 0 1 0 0,0 0-1 0 0,0 0 0 0 0,0 0 1 0 0,0 0-1 0 0,0 2 0 0 0,1-1 1 0 0,-1 1-1 0 0,1-1 1 0 0,0 1-1 0 0,-1-1 1 0 0,1 1-1 0 0,0-1 0 0 0,0 0 1 0 0,0 1-1 0 0,0-1 1 0 0,0 0-1 0 0,0 0 0 0 0,0 1 1 0 0,1-1-1 0 0,-1 0 1 0 0,0 0-1 0 0,1 0 0 0 0,-1-1 1 0 0,2 2-1 0 0,3 1 2 0 0,-4-1-1 0 0,0-1 0 0 0,1 1 0 0 0,-1-1 0 0 0,1 1 0 0 0,-1-1 0 0 0,1 0 0 0 0,-1 0 0 0 0,1 0 0 0 0,0 0 0 0 0,0 0 0 0 0,0-1 0 0 0,2 1 0 0 0,4 0-10 0 0,-6 0 4 0 0,1 0 0 0 0,0 0 0 0 0,0-1 1 0 0,-1 1-1 0 0,1-1 0 0 0,6 0 0 0 0,17-2-7 0 0,-22 1 13 0 0,20 3 0 0 0,-3 2 0 0 0,-2-2 0 0 0,6 0 0 0 0,3-2 0 0 0,-15 0 0 0 0,-1-1 0 0 0,-1 0 15 0 0,-10 1 60 0 0,2 4 96 0 0,-3-4-147 0 0,-1 0 0 0 0,1 0 0 0 0,-1 0-1 0 0,1 0 1 0 0,-1 1 0 0 0,1-1 0 0 0,-1 0-1 0 0,1 0 1 0 0,-1 1 0 0 0,0-1-1 0 0,1 0 1 0 0,-1 1 0 0 0,1-1 0 0 0,-1 1-1 0 0,0-1 1 0 0,1 0 0 0 0,-1 1 0 0 0,1 0-1 0 0,1 4 58 0 0,0-1 0 0 0,-1 1 0 0 0,1 0 0 0 0,-1 0 0 0 0,0 0 0 0 0,1 8-1 0 0,-1 39 203 0 0,-2-10-140 0 0,1 89 81 0 0,0-116-224 0 0,-1-3-12 0 0,0-10-52 0 0,1 0-25 0 0,-1 7 9 0 0,0-5 24 0 0,1 4 35 0 0,3 3-35 0 0,-2-9 48 0 0,-1 0-52 0 0,0-5-599 0 0,4-104-98 0 0,-4 79 643 0 0,0 15 746 0 0,1 15-476 0 0,2 5-104 0 0,0 0 1 0 0,0-1-1 0 0,-1 1 0 0 0,0 0 0 0 0,0 0 0 0 0,0 8 0 0 0,4 50 196 0 0,-3-29-121 0 0,2 24 129 0 0,5 49 176 0 0,-9-95-405 0 0,1-3 1 0 0,-2-9-103 0 0,4-17-1718 0 0,-2-6 1658 0 0,0 0 0 0 0,-2 0 0 0 0,0 0 1 0 0,-4-29-1 0 0,-2-50 1022 0 0,7 100-853 0 0,0 1-1 0 0,0 0 1 0 0,0 0-1 0 0,0 0 1 0 0,0 0-1 0 0,0 0 0 0 0,-1 0 1 0 0,1 0-1 0 0,0 0 1 0 0,0 1-1 0 0,0 0 11 0 0,3 5-16 0 0,1 0 0 0 0,-2 0 0 0 0,1 1 0 0 0,-1-1 0 0 0,0 1-1 0 0,-1 0 1 0 0,4 15 0 0 0,3 61 179 0 0,-8-70-201 0 0,5 149 202 0 0,-6-152-167 0 0,3 25 89 0 0,-3-34-86 0 0,0-17-1156 0 0,-23-145-159 0 0,5 44 739 0 0,15 106 479 0 0,-3-22-18 0 0,6 20 86 0 0,0 5 88 0 0,0 5-126 0 0,-7-17 420 0 0,3 7-385 0 0,-2-1-12 0 0,3 0 0 0 0,0 0 0 0 0,1 3 11 0 0,1 9 5 0 0,0 0 0 0 0,1 0 0 0 0,-1 0 0 0 0,0 0 0 0 0,0 0 1 0 0,0 1-1 0 0,1-1 0 0 0,-1 0 0 0 0,0 1 0 0 0,0-1 0 0 0,0 0 0 0 0,0 1 0 0 0,0-1 0 0 0,0 1 0 0 0,-1 0 0 0 0,1-1 1 0 0,-2 1-1 0 0,-22-5 354 0 0,-46 0 151 0 0,69 5-431 0 0,-1 0-12 0 0,-26 1 34 0 0,4-1-37 0 0,26 0-74 0 0,-1 0 0 0 0,0 0-1 0 0,0 0 1 0 0,0 0 0 0 0,0 0 0 0 0,0 0-1 0 0,0 0 1 0 0,0 0 0 0 0,0 0 0 0 0,0 0 0 0 0,0 0-1 0 0,0 0 1 0 0,0 0 0 0 0,0 0 0 0 0,0 0-1 0 0,0 0 1 0 0,0 0 0 0 0,0 0 0 0 0,0 0 0 0 0,0-1-1 0 0,0 1 1 0 0,0 0 0 0 0,0 0 0 0 0,0 0-1 0 0,0 0 1 0 0,0 0 0 0 0,0 0 0 0 0,0 0-1 0 0,0 0 1 0 0,0 0 0 0 0,0 0 0 0 0,0 0 0 0 0,0 0-1 0 0,-1 0 1 0 0,1 0 0 0 0,0 0 0 0 0,0 0-1 0 0,0 0 1 0 0,0 0 0 0 0,0 0 0 0 0,0 0 0 0 0,0 0-1 0 0,0 0 1 0 0,0 0 0 0 0,0 0 0 0 0,0 0-1 0 0,0 0 1 0 0,0 0 0 0 0,0 0 0 0 0,0 0 0 0 0,0 0-1 0 0,0 0 1 0 0,0 0 0 0 0,0 0 0 0 0,6-9 9 0 0,3 1-10 0 0,-8 7-4 0 0,1 0-1 0 0,-1 0 1 0 0,1 0 0 0 0,-1 0-1 0 0,1 0 1 0 0,-1 0-1 0 0,1 1 1 0 0,0-1-1 0 0,-1 0 1 0 0,1 1-1 0 0,0-1 1 0 0,-1 1 0 0 0,1 0-1 0 0,0 0 1 0 0,2-1-1 0 0,2 1 4 0 0,7-1 1 0 0,7 1-6 0 0,-16 1 18 0 0,31-3 100 0 0,-20 1-102 0 0,1-1-10 0 0,10 2-13 0 0,-20 2 284 0 0,-3 0-200 0 0,-1 0 1 0 0,0 0 0 0 0,1 0 0 0 0,-1 0 0 0 0,0 1 0 0 0,0-1-1 0 0,2 4 1 0 0,-1-2 24 0 0,-1 0-84 0 0,0-1 0 0 0,0 0 0 0 0,0 1 0 0 0,0-1 0 0 0,-1 1-1 0 0,1-1 1 0 0,-1 1 0 0 0,0 0 0 0 0,0 0 0 0 0,0 0 0 0 0,-1 0 0 0 0,1 7 0 0 0,0 4 4 0 0,0 4 40 0 0,-2 9-59 0 0,1-23 3 0 0,-2 20 0 0 0,0-10 0 0 0,0-1 0 0 0,0 5-3 0 0,-6 14 70 0 0,3-16-67 0 0,5-13 0 0 0,1 18 0 0 0,-1 9 12 0 0,0-17 27 0 0,1-3 26 0 0,0 0 1 0 0,0-1-1 0 0,5 17 0 0 0,-4-12-38 0 0,11 63 26 0 0,5-1 11 0 0,-17-68-64 0 0,9 25 0 0 0,12 24 64 0 0,-19-53-64 0 0,6 18 0 0 0,-1 4 0 0 0,-3-13 0 0 0,0 1 0 0 0,1-1 0 0 0,-1 1 0 0 0,1-1 0 0 0,1-1 0 0 0,0 0 0 0 0,0 0 0 0 0,0-1 0 0 0,1-1 0 0 0,2 0 0 0 0,0 0 0 0 0,3-4 0 0 0,1-5 0 0 0,0 0 0 0 0,-2 0 0 0 0,1 0 0 0 0,-7 0 0 0 0,12 7 0 0 0,32 7 0 0 0,-11-5 0 0 0,-9-1 0 0 0,42 9 0 0 0,-62-17 11 0 0,-6-1 32 0 0,3 1-47 0 0,-5-1-66 0 0,-5-1-3 0 0,-4-1 18 0 0,0 1 0 0 0,0-1 0 0 0,1 0 0 0 0,-1-1 0 0 0,0 1 0 0 0,0-1 0 0 0,1-1 0 0 0,-1 1 0 0 0,-7-5 1 0 0,-2-2-143 0 0,1-1 1 0 0,-22-19-1 0 0,-57-62-542 0 0,0 0 108 0 0,76 76 605 0 0,0-1 0 0 0,-21-27 0 0 0,32 33 26 0 0,1 0 0 0 0,-3-10-10 0 0,9 18-44 0 0,2 2-223 0 0,2 1 286 0 0,0-1 1 0 0,0 1-1 0 0,0 0 0 0 0,0 0 1 0 0,0 0-1 0 0,0 1 0 0 0,0 0 1 0 0,-1-1-1 0 0,1 1 0 0 0,-1 0 1 0 0,1 1-1 0 0,-1-1 0 0 0,0 1 1 0 0,0-1-1 0 0,0 1 0 0 0,0 0 1 0 0,2 4-1 0 0,3 1 75 0 0,16 18 93 0 0,-3 0-102 0 0,-12-14-32 0 0,-4 0-22 0 0,-4-9 96 0 0,-3-4-53 0 0,-3-1-51 0 0,0 0-1 0 0,0 0 0 0 0,0-1 1 0 0,0 0-1 0 0,1 0 1 0 0,-1 0-1 0 0,1 0 0 0 0,0-1 1 0 0,0 1-1 0 0,-5-6 1 0 0,-6-9-16 0 0,-15-22 1 0 0,7 8 6 0 0,-3-1-4 0 0,24 30 0 0 0,-14-10 0 0 0,5 6 0 0 0,0 1 0 0 0,1 2 11 0 0,7 3 16 0 0,6 2-81 0 0,9 4 38 0 0,3 2 27 0 0,-1 2 42 0 0,7 5 14 0 0,-19-12-27 0 0,14 13-19 0 0,7 9 33 0 0,12 10-44 0 0,-22-19 74 0 0,-8-9-23 0 0,1 0-1 0 0,-1-1 1 0 0,1 0-1 0 0,13 9 1 0 0,-15-11-8 0 0,3 3-11 0 0,-21-32-92 0 0,-23-28 97 0 0,-21-28 42 0 0,37 49-144 0 0,14 22 31 0 0,0 0 0 0 0,-1 0 0 0 0,-11-12-1 0 0,10 14 25 0 0,1 1-10 0 0,7 7-46 0 0,15 6-166 0 0,-9-4 223 0 0,-1 1-1 0 0,0-1 0 0 0,1 1 0 0 0,-1 0 0 0 0,0 0 1 0 0,0 1-1 0 0,-1-1 0 0 0,1 1 0 0 0,0 0 0 0 0,-1 0 0 0 0,0 0 1 0 0,6 6-1 0 0,-1 0 12 0 0,31 32 135 0 0,-27-29-62 0 0,0 1 1 0 0,-1 0 0 0 0,13 20-1 0 0,-16-20-85 0 0,-1 1 0 0 0,0 0 0 0 0,-2-3-12 0 0,-5-36-101 0 0,-3 13-17 0 0,-1-1 1 0 0,0 1-1 0 0,-1 0 1 0 0,-1 0-1 0 0,0 1 0 0 0,0-1 1 0 0,-14-16-1 0 0,15 20 31 0 0,-3-3 46 0 0,-1 2 29 0 0,0 3 834 0 0,9 9-650 0 0,1 2-144 0 0,0 0 0 0 0,1-1-1 0 0,-1 1 1 0 0,1 0-1 0 0,0-1 1 0 0,0 1 0 0 0,0-1-1 0 0,0 0 1 0 0,1 0-1 0 0,0 0 1 0 0,0 0 0 0 0,5 6-1 0 0,6 4 85 0 0,31 22 0 0 0,-19-15-71 0 0,-12-8-29 0 0,-11-12 0 0 0,14 8 0 0 0,-4-3 0 0 0,-1-2 11 0 0,-8-1 32 0 0,5 5-33 0 0,0 2 1 0 0,-1-1 48 0 0,-5-5 31 0 0,6 5 1 0 0,-3-3-82 0 0,10 8 72 0 0,17 8-38 0 0,-19-11-43 0 0,-11-9 0 0 0,16 7 0 0 0,-15-6 0 0 0,23 12 0 0 0,-18-10 11 0 0,26 12 160 0 0,-18-7-133 0 0,2-3 52 0 0,5 1-80 0 0,-20-6-10 0 0,12 1 0 0 0,0 0 0 0 0,-5-2 11 0 0,-1 1 42 0 0,-4-2 12 0 0,-5 1-73 0 0,17 7 143 0 0,-1-1-60 0 0,-11-3-29 0 0,7 4-39 0 0,-2-1-7 0 0,-1 3 0 0 0,-1-2 11 0 0,-6-5 32 0 0,6 5-33 0 0,3 0-10 0 0,2 0 0 0 0,12 6 0 0 0,-9-3 0 0 0,-5-3 0 0 0,31 16 0 0 0,-15-8 0 0 0,1 1-84 0 0,0-4-738 0 0,-26-12 408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1.78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0 205 919 0 0,'0'0'5908'0'0,"3"-1"-5940"0"0,12-9 20 0 0,-11 8 12 0 0,19-3 0 0 0,2 0 0 0 0,0 0 0 0 0,1 2 0 0 0,27 0 0 0 0,17-1 0 0 0,-56 3 0 0 0,-7 0 0 0 0,0 0 0 0 0,1 0 0 0 0,-1-1 0 0 0,12-4 0 0 0,-8 3 0 0 0,-1 0 0 0 0,1-1 0 0 0,-1 0 0 0 0,0-1 0 0 0,-1-1 0 0 0,14-8 0 0 0,-16 9 11 0 0,-4 3 32 0 0,4-3-22 0 0,-6 4 96 0 0,-14-6-37 0 0,5 3-12 0 0,-1 1 0 0 0,0 0 0 0 0,-1 1-1 0 0,1 0 1 0 0,0 0 0 0 0,-1 1-1 0 0,1 0 1 0 0,-17 1 0 0 0,-1 1 412 0 0,-47 9 0 0 0,48-4-124 0 0,10-2-122 0 0,1-1 1 0 0,-28 1 0 0 0,34-3-237 0 0,7-1-63 0 0,5-1-98 0 0,0-1 129 0 0,23-4 4 0 0,-9 3 21 0 0,1 1 0 0 0,-1 1 0 0 0,0 0 0 0 0,1 1 0 0 0,22 4 0 0 0,16 0-1 0 0,-34-2 10 0 0,-14-2 2 0 0,20 0 678 0 0,-30 0-482 0 0,-80 3 75 0 0,-59-2 134 0 0,135-2-407 0 0,-20-4 0 0 0,10 1-2 0 0,13 3 3 0 0,-15-9 11 0 0,-1-4 289 0 0,17 12-105 0 0,2 0-126 0 0,2-13-55 0 0,1 11-24 0 0,-2 4 1 0 0,3-3-68 0 0,-2 2 65 0 0,0 0-1 0 0,0 0 1 0 0,1 0-1 0 0,-1 0 1 0 0,0 1-1 0 0,0-1 1 0 0,0 1-1 0 0,1 0 1 0 0,3-1-1 0 0,0 2-2 0 0,1-2 11 0 0,1 1 1 0 0,0 0-1 0 0,-1 0 1 0 0,10 2-1 0 0,1 0 5 0 0,10 0-2 0 0,-18 0 0 0 0,44 3 0 0 0,-40-5 0 0 0,-3 0 11 0 0,-9 0 269 0 0,-4 1-221 0 0,-8 0-49 0 0,-3 1-10 0 0,2-1 0 0 0,1 0-12 0 0,9-1-46 0 0,3 0-72 0 0,9 0 77 0 0,4 2 42 0 0,0 1 11 0 0,0 3 0 0 0,-1-1 0 0 0,-1 0 11 0 0,-11-4 42 0 0,-4-1 1 0 0,-9 0-44 0 0,-26-3-123 0 0,15-5-38 0 0,19 7 143 0 0,-8-5-13 0 0,-31-18-177 0 0,24 14 188 0 0,17 9-33 0 0,3 1-138 0 0,10 2 160 0 0,4-1-22 0 0,15 4 31 0 0,0-3 13 0 0,-16-2-1 0 0,1-1 0 0 0,-3-1 0 0 0,2 0 0 0 0,-1-1 0 0 0,0-1 0 0 0,-1 2 0 0 0,-2-2 11 0 0,-9 3 106 0 0,-4 1-63 0 0,-10 1-44 0 0,-1-1-10 0 0,-34-5-228 0 0,20-4-77 0 0,25 8 294 0 0,0 0-105 0 0,-9 0-333 0 0,21 5 449 0 0,-8-3 53 0 0,1 0 1 0 0,32 18 31 0 0,-28-14-39 0 0,-3-4-38 0 0,19 4-9 0 0,33 5 1 0 0,-29-5 0 0 0,-13-3 0 0 0,-7 0 0 0 0,11 6 0 0 0,31 14 0 0 0,-14-8 0 0 0,-23-9 0 0 0,-1 0 0 0 0,0 1 0 0 0,19 13 0 0 0,-18-12 0 0 0,2 0 0 0 0,1-1 0 0 0,-1 0 0 0 0,1 1 0 0 0,1 2 0 0 0,-3 2 0 0 0,1 0 0 0 0,-1 2 0 0 0,0 1 0 0 0,0 0 0 0 0,6 7 0 0 0,9 11 0 0 0,-17-21 0 0 0,2 2 0 0 0,-1-1 0 0 0,0 0 0 0 0,3-2 0 0 0,28 22 0 0 0,-38-29 0 0 0,15 16 0 0 0,-10-9 0 0 0,6 8 0 0 0,0 5 0 0 0,-4-7 2 0 0,-3-3 29 0 0,13 21 0 0 0,-14-15-31 0 0,13 16 0 0 0,-14-25 11 0 0,-5-7 32 0 0,1 5-22 0 0,-2-7 174 0 0,-2-2-139 0 0,-19-12 12 0 0,1-1 1 0 0,-27-27 0 0 0,30 27-65 0 0,3 3-5 0 0,-25-16 0 0 0,9 8 57 0 0,-9-9-45 0 0,-38-26-12 0 0,37 25 1 0 0,16 13 0 0 0,-1-1 0 0 0,13 8 0 0 0,-1 0 0 0 0,-2 0 0 0 0,1 0 0 0 0,1 0 0 0 0,0 0 0 0 0,0 1 0 0 0,-1 0 0 0 0,1 0 0 0 0,1 1 0 0 0,-1 1 0 0 0,-1 1 0 0 0,0-1 0 0 0,-7-3 0 0 0,17 7 0 0 0,-10-7 0 0 0,6 2 0 0 0,2-4 0 0 0,2-1 0 0 0,4-1 0 0 0,5 2 0 0 0,2 2 0 0 0,1-3 0 0 0,-7 10 0 0 0,12-11 0 0 0,-11 9 0 0 0,13-9 0 0 0,-6 6 0 0 0,1 0 0 0 0,2 0 0 0 0,1 3 0 0 0,-3 4 11 0 0,-9 0 170 0 0,-13 10-63 0 0,-5 3-107 0 0,11-12-12 0 0,1 0 1 0 0,-22 10 0 0 0,21-8-1 0 0,-1-1-1 0 0,1 0 1 0 0,-1-1-1 0 0,0 1 0 0 0,0-1 1 0 0,0 0-1 0 0,0 0 1 0 0,0-1-1 0 0,0 0 1 0 0,1 0-1 0 0,-1 0 0 0 0,0-1 1 0 0,0 0-1 0 0,-9-2 1 0 0,-6-1-80 0 0,8 1 30 0 0,1 0 0 0 0,-1-1-1 0 0,-19-9 1 0 0,1 1 48 0 0,-15-7 82 0 0,45 18-32 0 0,4 2-290 0 0,30 5 232 0 0,-9 0 11 0 0,-9-4 0 0 0,10-1 0 0 0,-20 0 0 0 0,21-3 0 0 0,-12 0 0 0 0,0-2 0 0 0,0 1 0 0 0,6-4 0 0 0,-18 6 0 0 0,31-2 0 0 0,-29 1 0 0 0,1 1 0 0 0,15 2 0 0 0,-6 2 0 0 0,13 5 1 0 0,13-2 251 0 0,-36-5-235 0 0,27 4 57 0 0,-15-3-74 0 0,-1-2 0 0 0,1 0 0 0 0,0 1 0 0 0,-2 0 11 0 0,-8 0 32 0 0,7 6-22 0 0,0 3 32 0 0,-2 2 1 0 0,-4-2-33 0 0,-4-6 22 0 0,8 16 1 0 0,0 1-14 0 0,-1-8-30 0 0,4-2 0 0 0,0 0 0 0 0,0 0 0 0 0,-2 2 0 0 0,-2 0 0 0 0,0 0 0 0 0,1 1 0 0 0,0 0 0 0 0,4 8 0 0 0,-12-18 0 0 0,21 22 0 0 0,-4-3 0 0 0,-8-12 0 0 0,29 18 0 0 0,-30-20 0 0 0,-4-4 0 0 0,1 1 0 0 0,14 7 0 0 0,1 0 0 0 0,-17-10 0 0 0,-1 0 0 0 0,1 1 0 0 0,-1-1 0 0 0,0 1 0 0 0,0 0 0 0 0,4 6 0 0 0,-1-3 0 0 0,41 37 54 0 0,-37-33-44 0 0,-11-10-9 0 0,-1 2-2 0 0,27 31 12 0 0,-25-33 16 0 0,-4-1-256 0 0,0-1 200 0 0,0 0 0 0 0,0 0 0 0 0,1 0 0 0 0,-1 0 0 0 0,0-1 0 0 0,-2-1 1 0 0,-5-4-41 0 0,-62-43-383 0 0,45 31 165 0 0,-31-18 0 0 0,-63-29 23 0 0,114 64 271 0 0,4 1 0 0 0,0 0 0 0 0,-1-1 0 0 0,1 1 0 0 0,0 0 0 0 0,0-1 0 0 0,0 1 0 0 0,1-1 1 0 0,-1 0-1 0 0,-2-1 0 0 0,-20-21 59 0 0,17 18-55 0 0,6 5 89 0 0,3 1-141 0 0,19-1 26 0 0,-17 2 16 0 0,20 5-1 0 0,23 5 0 0 0,3 2 0 0 0,-34-10 22 0 0,0 0-1 0 0,31 1 0 0 0,-21-1-5 0 0,-1 1-1 0 0,0 1 1 0 0,29 9 0 0 0,-35-9-15 0 0,19 4-1 0 0,-28-6 11 0 0,-7-1 32 0 0,4 1-19 0 0,-5-2 170 0 0,-2 3-128 0 0,0-4-64 0 0,0 1 1 0 0,0-1 0 0 0,0 1 0 0 0,0-1-1 0 0,0 1 1 0 0,0-1 0 0 0,0 1-1 0 0,0-1 1 0 0,0 0 0 0 0,0 1 0 0 0,-1-1-1 0 0,1 1 1 0 0,0-1 0 0 0,0 1 0 0 0,0-1-1 0 0,0 0 1 0 0,-1 1 0 0 0,1-1-1 0 0,0 1 1 0 0,0-1 0 0 0,-1 0 0 0 0,0 1-1 0 0,-1 1 6 0 0,-1-1 0 0 0,1 1-1 0 0,-1-1 1 0 0,1 0-1 0 0,-1 0 1 0 0,0 0-1 0 0,0 0 1 0 0,1-1 0 0 0,-1 1-1 0 0,0-1 1 0 0,0 0-1 0 0,0 1 1 0 0,0-1 0 0 0,0 0-1 0 0,0-1 1 0 0,1 1-1 0 0,-1-1 1 0 0,0 1 0 0 0,-4-2-1 0 0,-1 0 23 0 0,-9-3-12 0 0,0-1 0 0 0,0 0 0 0 0,-24-14 1 0 0,0 1-7 0 0,-19 2 41 0 0,57 15-53 0 0,0 0 1 0 0,-22-2-14 0 0,22 2-35 0 0,-3-1 48 0 0,5 2 102 0 0,3 2-140 0 0,10 7 26 0 0,3-1 12 0 0,-1-1 0 0 0,1-1 0 0 0,111 46 0 0 0,-91-36 0 0 0,82 39 54 0 0,-105-48 8 0 0,-1 0 0 0 0,16 10 1 0 0,-16-9 3 0 0,-6-3-23 0 0,8 4-22 0 0,3 2 22 0 0,-2-1-22 0 0,16 5 62 0 0,-19-13-42 0 0,-5 0-37 0 0,-3-1 11 0 0,0 1 1 0 0,0-1-1 0 0,0 0 0 0 0,0 0 1 0 0,0 0-1 0 0,0 0 0 0 0,0 0 1 0 0,0-1-1 0 0,5-1 0 0 0,-5 2 3 0 0,8-3 3 0 0,-8 3 96 0 0,-3-2-53 0 0,-1-9-10 0 0,-2-6-42 0 0,0 14-12 0 0,0 1-2 0 0,-4-7 2 0 0,-3-2-20 0 0,1 2-117 0 0,-10-5 46 0 0,17 13 55 0 0,-23-20-8 0 0,16 12 44 0 0,1 1-10 0 0,7 6-44 0 0,3 3-255 0 0,12 3 298 0 0,7 2 11 0 0,-16-3 0 0 0,15 9 0 0 0,-15-9 0 0 0,20 12 0 0 0,-10-4 0 0 0,-1-2-10 0 0,-1 2-33 0 0,-2 0 32 0 0,-1 0 11 0 0,-2 0 0 0 0,0 2 0 0 0,-1-1 0 0 0,0 1 0 0 0,1 1 0 0 0,6 5 0 0 0,-10-15 0 0 0,1-2 0 0 0,-1 2 0 0 0,0 0 0 0 0,0 0 0 0 0,0-1 0 0 0,1 0 0 0 0,-1 0 0 0 0,8 4 0 0 0,2 1 0 0 0,-3-1 0 0 0,2 0 0 0 0,-1 1 0 0 0,0-1 0 0 0,0 0 0 0 0,12 10 0 0 0,0-2 0 0 0,43 28 23 0 0,-13-7 8 0 0,-21-14-21 0 0,-26-18-10 0 0,-4-2 0 0 0,0 0 0 0 0,0 0 0 0 0,0 0 0 0 0,0 1 0 0 0,0-1 0 0 0,3 5 0 0 0,33 31 0 0 0,-32-31 19 0 0,16 15 26 0 0,-14-11-45 0 0,-1-1 0 0 0,1 0 0 0 0,-2-3 11 0 0,-5-5 18 0 0,-13-13-255 0 0,-8-11 172 0 0,13 14 39 0 0,-9-11-9 0 0,-32-34-1 0 0,27 37 25 0 0,20 16 0 0 0,-1 0 0 0 0,1 0 0 0 0,0-1 0 0 0,-1 1 0 0 0,1 0 0 0 0,0 0 0 0 0,-1-1 0 0 0,1 1 0 0 0,0 0 0 0 0,0 0 0 0 0,-1-1 0 0 0,1 1 0 0 0,0 0 0 0 0,0-1 0 0 0,-1 1 0 0 0,1 0 0 0 0,0-1 0 0 0,0 1 0 0 0,0 0 0 0 0,0-1 0 0 0,0 1 0 0 0,0 0 0 0 0,-1-1 0 0 0,2 0 0 0 0,-1 1 0 0 0,1-1 0 0 0,0 1 0 0 0,-1-1 0 0 0,1 1 0 0 0,-1 0 0 0 0,1-1 0 0 0,0 1 0 0 0,-1 0 0 0 0,1 0 0 0 0,0-1 0 0 0,-1 1 0 0 0,1 0 0 0 0,1 0 0 0 0,2-1 0 0 0,0 1 0 0 0,0-1-1 0 0,0 1 1 0 0,0 0 0 0 0,0 0 0 0 0,0 1-1 0 0,7 0 1 0 0,30 14 38 0 0,-12-4 44 0 0,-16-6-37 0 0,-8-4-27 0 0,-1 1 1 0 0,1 0-1 0 0,-1 0 1 0 0,0 1-1 0 0,1-1 1 0 0,-1 1-1 0 0,0 0 1 0 0,-1 0-1 0 0,1 0 0 0 0,0 0 1 0 0,5 7-1 0 0,14 16 100 0 0,-9-6-25 0 0,-1 0 0 0 0,13 28 0 0 0,-17-31-60 0 0,5 14 8 0 0,-12-26-35 0 0,0 0-1 0 0,0 0 1 0 0,1-1-1 0 0,-1 1 1 0 0,5 4-1 0 0,-1-1-7 0 0,12 24 15 0 0,-8-14 6 0 0,-8-13 2 0 0,4 16-8 0 0,-1-7-8 0 0,-3-7 23 0 0,1 14 14 0 0,-1-17-18 0 0,1 19 5 0 0,-2-10-29 0 0,0 3 0 0 0,1-2 0 0 0,0-1 0 0 0,0 2 0 0 0,12 43 0 0 0,26 94 0 0 0,31 65 0 0 0,-67-202 0 0 0,3-1 0 0 0,-7-14 0 0 0,0 1 0 0 0,0-1 0 0 0,0 0 0 0 0,0 1 0 0 0,0-1 0 0 0,0 0 0 0 0,1 1 0 0 0,-1-1 0 0 0,0 0 0 0 0,0 1 0 0 0,0-1 0 0 0,1 0 0 0 0,-1 0 0 0 0,0 1 0 0 0,0-1 0 0 0,1 0 0 0 0,-1 0 0 0 0,0 0 0 0 0,0 1 0 0 0,1-1 0 0 0,-1 0 0 0 0,0 0 0 0 0,1 0 0 0 0,-1 0 0 0 0,0 0 0 0 0,1 1 0 0 0,3-7 0 0 0,0-9 0 0 0,-4 7 0 0 0,-1-1-1 0 0,1 1 0 0 0,-2-1 0 0 0,1 1 1 0 0,-1 0-1 0 0,0 0 0 0 0,-1 0 0 0 0,-6-14 1 0 0,4 10-12 0 0,-108-261-922 0 0,108 258 945 0 0,-3-4 41 0 0,8 18-52 0 0,-8-31 76 0 0,7 30 49 0 0,8 3-57 0 0,0 0-1 0 0,0 1 0 0 0,-1 0 1 0 0,1 0-1 0 0,9 5 0 0 0,-1 1-49 0 0,0 1 0 0 0,-1 0 0 0 0,0 1 1 0 0,0 1-1 0 0,20 20 0 0 0,-2-2-3 0 0,-24-22-15 0 0,-1 1 0 0 0,0 1 0 0 0,0 0 0 0 0,7 12 0 0 0,0 1 0 0 0,2 4 0 0 0,9 12 54 0 0,-10-15 20 0 0,-18-26-74 0 0,0 0 1 0 0,-1 0-1 0 0,1 1 0 0 0,-8-5 0 0 0,-5-4-35 0 0,-38-38-76 0 0,15 13 51 0 0,-55-43-127 0 0,88 74 176 0 0,0-1 0 0 0,0 0-1 0 0,1 0 1 0 0,0 0 0 0 0,0-1 0 0 0,-5-8-1 0 0,4 6 11 0 0,-13-27-63 0 0,6 11 0 0 0,11 20 47 0 0,-9-14-30 0 0,4 10 47 0 0,0 3 11 0 0,3 4 32 0 0,-2-2-22 0 0,3 2 22 0 0,-5-3-33 0 0,0-2-10 0 0,0-1 0 0 0,1-2 0 0 0,0 1 0 0 0,1 0-10 0 0,1-2-33 0 0,-2-1 32 0 0,0 2 11 0 0,1 1 0 0 0,0 0 0 0 0,2 0-10 0 0,3 7 24 0 0,4 3 10 0 0,1 1 1 0 0,-1-1-1 0 0,0 1 0 0 0,0 0 0 0 0,6 4 0 0 0,-5-3-10 0 0,8 5 38 0 0,0 1 1 0 0,19 18-1 0 0,-19-15-28 0 0,12 11 56 0 0,29 37 0 0 0,-40-46-20 0 0,-2 0-1 0 0,0 1 1 0 0,0 0-1 0 0,-1 1 0 0 0,-1 0 1 0 0,10 24-1 0 0,22 58 144 0 0,3 8-102 0 0,-2-3-21 0 0,-39-97-80 0 0,47 107 34 0 0,-40-86-24 0 0,-1 0 0 0 0,8 37 0 0 0,-16-59-3 0 0,-1 0-1 0 0,1 0 1 0 0,-1 0-1 0 0,0 9 1 0 0,0 16 14 0 0,0-17 0 0 0,0-8 22 0 0,-2 7-33 0 0,-2-2-24 0 0,3-9-56 0 0,-5-10-185 0 0,3 5 234 0 0,-3-7-6 0 0,2-1-1 0 0,-1 1 1 0 0,2-1-1 0 0,-1 0 0 0 0,2 0 1 0 0,-1 0-1 0 0,0-17 1 0 0,-2-6-89 0 0,-8-58-295 0 0,-14-64-930 0 0,26 152 1278 0 0,-3-21 542 0 0,4 29-319 0 0,1 34 45 0 0,2 0-1 0 0,10 47 0 0 0,23 74-193 0 0,-32-140 32 0 0,-2-6-14 0 0,-2-7-12 0 0,1-1 0 0 0,-1 0 0 0 0,1 1 1 0 0,0-1-1 0 0,0 0 0 0 0,3 7 0 0 0,0-1 74 0 0,-12-57-22 0 0,-18-52-885 0 0,-62-158 0 0 0,74 225 792 0 0,-1 1 0 0 0,-26-38 0 0 0,27 49 24 0 0,-30-43 0 0 0,31 45 0 0 0,-1 1 0 0 0,0 0 0 0 0,-1 1 0 0 0,-18-14 0 0 0,24 22 11 0 0,-8-4 33 0 0,14 10-37 0 0,1 0 0 0 0,-1-1 1 0 0,1 1-1 0 0,-1-1 1 0 0,1 1-1 0 0,0-1 0 0 0,0 0 1 0 0,0 1-1 0 0,-2-6 0 0 0,-4-4-7 0 0,5 7 0 0 0,-10-25 0 0 0,11 27 1 0 0,-3-10-26 0 0,0-3-15 0 0,1 5 864 0 0,6 12-690 0 0,28 21-41 0 0,-5-5-16 0 0,-14-9-3 0 0,0 1 1 0 0,19 20-1 0 0,20 35 190 0 0,-42-53-223 0 0,28 41 135 0 0,-25-35-141 0 0,3 3 21 0 0,20 24 35 0 0,-25-32-80 0 0,0 1 5 0 0,1 0 0 0 0,-2 1-1 0 0,10 20 1 0 0,-16-30 2 0 0,-1-2 7 0 0,12 16-4 0 0,-5-4-10 0 0,-3-5 32 0 0,-1-1 1 0 0,0 1-1 0 0,2 11 1 0 0,-2-8 11 0 0,8 21 36 0 0,-9-18-48 0 0,-1 0-33 0 0,0 1-10 0 0,1 18 71 0 0,-2-25 7 0 0,0-1 0 0 0,0 1-1 0 0,4 9 1 0 0,-1-2-12 0 0,2 7-21 0 0,-5-19-29 0 0,1 15-13 0 0,1 14-3 0 0,0-8 0 0 0,7 35 0 0 0,-4-17 0 0 0,-5-30 0 0 0,1 0 0 0 0,0-1 0 0 0,1 1 0 0 0,7 18 0 0 0,2 1 0 0 0,0 2 0 0 0,4 10 0 0 0,-10-28-10 0 0,-6-15-6 0 0,8 31-40 0 0,-6-28 13 0 0,10 14 22 0 0,-11-16 23 0 0,0-5 65 0 0,2-5-56 0 0,0 0 0 0 0,-1 0 0 0 0,0 0 0 0 0,-1-1 0 0 0,0 1 0 0 0,1-16 0 0 0,-3 1-11 0 0,0 1 0 0 0,-8-41 0 0 0,1 9 0 0 0,5 27 0 0 0,-10-40 0 0 0,0 13 0 0 0,6 28 0 0 0,-2 2 0 0 0,4 10 0 0 0,1 1 0 0 0,0-1 0 0 0,-3 1 0 0 0,0 1 0 0 0,0 2 0 0 0,1 1 0 0 0,0 2-14 0 0,5 5-56 0 0,13 49-414 0 0,-12-14 314 0 0,-4 59 96 0 0,1-29 30 0 0,4-45 59 0 0,1 0 0 0 0,1-1 0 0 0,7 26 0 0 0,-6-25-11 0 0,0 0-4 0 0,-2-12 0 0 0,9 14 0 0 0,-10-15 18 0 0,12 17 28 0 0,-4-11-46 0 0,-1-2 11 0 0,-7-7 234 0 0,1-4-236 0 0,0 0-1 0 0,0-1 0 0 0,0 1 0 0 0,-1-1 1 0 0,1 0-1 0 0,-1 0 0 0 0,0 1 1 0 0,2-5-1 0 0,-2 2 2 0 0,3-11 56 0 0,-7-17-25 0 0,-30-133 23 0 0,27 140-64 0 0,-18-44 0 0 0,0 2 0 0 0,-23-77 38 0 0,9 30-12 0 0,21 70-82 0 0,-27-55 0 0 0,34 80-29 0 0,-17-23 0 0 0,10 17 37 0 0,5 9-48 0 0,0 0 1 0 0,-18-18 0 0 0,-25-31-121 0 0,53 63 216 0 0,-1-1 0 0 0,1 2 0 0 0,0-1 0 0 0,-1 0 0 0 0,0 0 0 0 0,-2-2 0 0 0,2 3 0 0 0,1 0 0 0 0,-1-1 0 0 0,1 1 0 0 0,0-1 0 0 0,-1 1 0 0 0,2-1 0 0 0,-3-4 0 0 0,0 1 0 0 0,-14-17 0 0 0,-11-13 0 0 0,21 27-10 0 0,1 0-33 0 0,1 3 22 0 0,3 4-22 0 0,-3-3 22 0 0,5 4-33 0 0,2 3-191 0 0,17 25 170 0 0,-4-5 75 0 0,2 2 0 0 0,-10-17 0 0 0,11 14 0 0 0,-2 0 0 0 0,0 1 0 0 0,17 37 0 0 0,-21-35 6 0 0,11 24-54 0 0,-2 0 0 0 0,19 72 0 0 0,10 34 58 0 0,-22-79 1 0 0,23 53 131 0 0,-42-108-113 0 0,14 26-16 0 0,-13-28-14 0 0,11 31-1 0 0,12 38 19 0 0,-19-56-5 0 0,-2 0 0 0 0,-1 1-1 0 0,9 51 1 0 0,-14-45 0 0 0,5 29 90 0 0,-1 76 0 0 0,-9-133-102 0 0,-14 354 80 0 0,4-231-80 0 0,9-114 0 0 0,0-13 0 0 0,3 19-16 0 0,-1-22-60 0 0,13-3-365 0 0,-13 0 412 0 0,0-1-1 0 0,1 0 1 0 0,-1 1-1 0 0,0-1 1 0 0,0 0-1 0 0,1 0 1 0 0,-1 0-1 0 0,0 0 1 0 0,0 0-1 0 0,0 0 1 0 0,0 0-1 0 0,0 0 1 0 0,0-1-1 0 0,0 1 1 0 0,-1 0-1 0 0,1 0 1 0 0,0-1-1 0 0,-1 1 1 0 0,2-3-1 0 0,7-31-333 0 0,-8 30 325 0 0,5-31-337 0 0,2-63 0 0 0,-6 55 65 0 0,-3-110-1270 0 0,1 147 1478 0 0,-2-36-488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2.00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13 1 455 0 0,'-7'71'4135'0'0,"3"86"-1"0"0,3-65-4396 0 0,2-14 393 0 0,16 95 1 0 0,-8-91-60 0 0,14 55 2 0 0,-17-118-163 0 0,-2-17-111 0 0,-3 2-32 0 0,0-5 195 0 0,-1 0 0 0 0,0 0 0 0 0,1 0 0 0 0,-1 0 0 0 0,0 0 0 0 0,1 0 0 0 0,-1 0 0 0 0,1 0 0 0 0,0 1 0 0 0,-1-1 0 0 0,2-1 0 0 0,2-3-43 0 0,-1-2 32 0 0,0 1-1 0 0,-1-1 1 0 0,0 1 0 0 0,0-1-1 0 0,0 0 1 0 0,-1 0 0 0 0,1-11-1 0 0,-2-52-157 0 0,-1 46 151 0 0,-18-217-1173 0 0,13 194 677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31.9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21 192 1839 0 0,'0'0'2120'0'0,"-1"-2"-2052"0"0,-7-9-55 0 0,5 3-13 0 0,1-6 10 0 0,0 4-8 0 0,0 5 50 0 0,1 0-1 0 0,1-1 1 0 0,-1 1-1 0 0,1 0 0 0 0,0-1 1 0 0,0 1-1 0 0,1-1 1 0 0,-1 1-1 0 0,1 0 1 0 0,3-8-1 0 0,-4 7 7 0 0,2 0 0 0 0,-1 0-1 0 0,1 0 1 0 0,-1 0 0 0 0,2 1-1 0 0,3-9 1 0 0,-1 4 175 0 0,-4 9-81 0 0,0-1-14 0 0,5-7 268 0 0,7 1 505 0 0,2 7 268 0 0,-13 1-884 0 0,-1-1-216 0 0,0 1 1 0 0,0 0 0 0 0,0 1 0 0 0,0-1-1 0 0,0 0 1 0 0,0 0 0 0 0,-1 0 0 0 0,1 0-1 0 0,0 1 1 0 0,0-1 0 0 0,0 0 0 0 0,0 1-1 0 0,0-1 1 0 0,-1 1 0 0 0,1-1 0 0 0,1 2-1 0 0,10 8-56 0 0,0 4 20 0 0,-3-2-22 0 0,-8-10 224 0 0,2-1-191 0 0,11 6 642 0 0,-11-7-614 0 0,1 1-88 0 0,4 2 179 0 0,18 16 23 0 0,-24-17 49 0 0,1 0-181 0 0,27 14 192 0 0,-14-8-202 0 0,-3 2-44 0 0,-1-1-10 0 0,2-3 0 0 0,2-3 0 0 0,0-1 0 0 0,-1 2 0 0 0,0 3 0 0 0,-1-2 0 0 0,1 0 0 0 0,-1 0 0 0 0,-3-1 11 0 0,-9-3 42 0 0,0 1 1 0 0,5 2-33 0 0,-3-1 22 0 0,5 5-33 0 0,2 1-10 0 0,0 0 0 0 0,-2 2 0 0 0,2 0 0 0 0,-2 0 0 0 0,-2 0 0 0 0,0 0 0 0 0,1-1 0 0 0,2 0 0 0 0,0-2 0 0 0,-1 0 0 0 0,2-1 0 0 0,0-3 0 0 0,-1-3 11 0 0,-6 0 32 0 0,6 2-33 0 0,2 1-10 0 0,1-3 0 0 0,-2 0 0 0 0,6 0 56 0 0,-16-1-22 0 0,24-5 15 0 0,-23 5 4 0 0,1 0 1 0 0,9 0-28 0 0,-2 0 54 0 0,-5 1 11 0 0,3 1-22 0 0,-4 0-15 0 0,2 4-33 0 0,-3-3 22 0 0,5 5-33 0 0,2 0-10 0 0,-2 0 11 0 0,-5-4 32 0 0,6 5-33 0 0,-1 2-10 0 0,-1 2 0 0 0,2-1 0 0 0,0-1 0 0 0,2 0 0 0 0,2-3 0 0 0,1-2 0 0 0,-1-2 11 0 0,-9-4 32 0 0,9-1-33 0 0,1 0-10 0 0,1 0 0 0 0,-1-3 0 0 0,-3-2 0 0 0,0-1 0 0 0,-3-2 11 0 0,-5 6 32 0 0,5-4-33 0 0,4 0-10 0 0,3 6 0 0 0,-3 3 11 0 0,-7-2 32 0 0,6 0-47 0 0,-6 0-55 0 0,7 2 44 0 0,2 4 15 0 0,-1 4 0 0 0,-3 1 0 0 0,0 2 0 0 0,1 0 0 0 0,0 1 0 0 0,-3-1 0 0 0,1 0 0 0 0,0 0 0 0 0,0 1 0 0 0,0-2 0 0 0,2 0 0 0 0,-2-3-10 0 0,-5-6-33 0 0,8 4 32 0 0,1 1 11 0 0,-1 1 0 0 0,0 0 0 0 0,0-2 0 0 0,1-1 0 0 0,-1-1 0 0 0,3-1 0 0 0,-2-2 0 0 0,0 0 0 0 0,0 1 0 0 0,-1 1 0 0 0,1-2 0 0 0,-2 1 0 0 0,1 1 0 0 0,0 1 0 0 0,-1 1 0 0 0,0 1 0 0 0,0 0 0 0 0,1-1 0 0 0,-1 2 0 0 0,0-1 0 0 0,0 0 0 0 0,0 0 0 0 0,-2 1 0 0 0,7 3-2 0 0,-15-10 4 0 0,11 15 62 0 0,-5-5-64 0 0,-1 1 0 0 0,1 0 0 0 0,-1 1 0 0 0,-1 1 0 0 0,1-5 11 0 0,-3-5 44 0 0,4 5 14 0 0,1 2-14 0 0,0-2-45 0 0,0 2-10 0 0,0 0 0 0 0,0 0 0 0 0,2-2 0 0 0,-1 0 0 0 0,1-1 0 0 0,0 1 0 0 0,1 1 0 0 0,-1 2 0 0 0,0 0 0 0 0,1-1 0 0 0,0-2 0 0 0,1 2 0 0 0,-1 0 0 0 0,-2 2 0 0 0,1 1 0 0 0,1-3 0 0 0,2 0 0 0 0,-2-2 11 0 0,-7-5 32 0 0,5 8-33 0 0,1 1-10 0 0,-2 0 0 0 0,-1 1 0 0 0,2-1 0 0 0,1-4 11 0 0,-6-5 32 0 0,8 3-33 0 0,1 3-10 0 0,0 1 0 0 0,-1 1 0 0 0,-2-1 0 0 0,0 2 0 0 0,0 1 0 0 0,1-1 0 0 0,0-2 0 0 0,1 1 0 0 0,0 0 0 0 0,0-2 0 0 0,2 2 0 0 0,-1 0 0 0 0,0-1 0 0 0,0 0 0 0 0,-2-2 0 0 0,1 2 0 0 0,1 0 0 0 0,-2 0 0 0 0,0-1 0 0 0,1 0 0 0 0,1-3 0 0 0,-1 0 0 0 0,2 0 0 0 0,-1-3 0 0 0,-1-3 0 0 0,-1 0 16 0 0,-7-1 64 0 0,-2 0-69 0 0,-1 0-1 0 0,0 0 1 0 0,0 0 0 0 0,0 0-1 0 0,0-1 1 0 0,1 1-1 0 0,-1 0 1 0 0,0 0-1 0 0,0-1 1 0 0,0 1-1 0 0,0-1 1 0 0,0 1 0 0 0,0-1-1 0 0,0 1 1 0 0,0-1-1 0 0,1 0 1 0 0,6-3 149 0 0,30 3 146 0 0,-23 2-336 0 0,-13-1-1 0 0,28-2 6 0 0,-16 1 25 0 0,1 0 0 0 0,-1 0 0 0 0,0 0 0 0 0,1-1 0 0 0,0 2 0 0 0,0 2 0 0 0,1 2 0 0 0,0 1 0 0 0,-1 2 0 0 0,0 1 0 0 0,0 1 0 0 0,0 1 0 0 0,0 1 0 0 0,0-2 0 0 0,-3-2 11 0 0,-10-6 22 0 0,-3-2 37 0 0,-5-6-56 0 0,-1 0-14 0 0,-3-5 0 0 0,6 9 0 0 0,-10-4 0 0 0,2 2 0 0 0,-5-3-8 0 0,7 5-33 0 0,-13-2 8 0 0,-17-7-21 0 0,11 3 54 0 0,16 6 0 0 0,-56-12 0 0 0,61 14 0 0 0,4 0 0 0 0,0 0 0 0 0,0 0 0 0 0,0 0 0 0 0,0 0 0 0 0,-8-4 0 0 0,-44-15 0 0 0,45 16-29 0 0,0-1-1 0 0,0-1 1 0 0,0 0-1 0 0,0 0 1 0 0,-10-9 0 0 0,1 1-3 0 0,5 3 32 0 0,-1-1 0 0 0,0 1 0 0 0,-1 0 0 0 0,-27-12 0 0 0,41 21 0 0 0,-12-4 0 0 0,-6 0-32 0 0,13 4-31 0 0,0 0-1 0 0,0-1 1 0 0,0 0 0 0 0,1 0-1 0 0,-1-1 1 0 0,-9-6-1 0 0,7 4 52 0 0,3 2-2 0 0,0 1-60 0 0,-8-10 21 0 0,7 2 42 0 0,4 5 11 0 0,-1 1 0 0 0,1-1 0 0 0,-1 0 0 0 0,-8-5 0 0 0,-6-6 0 0 0,16 14 0 0 0,-11-11 0 0 0,13 13 0 0 0,0 0 0 0 0,0 0 0 0 0,0 0 0 0 0,0 0 0 0 0,0 0 0 0 0,0 0 0 0 0,-1 0 0 0 0,1 0 0 0 0,0 1 0 0 0,-1-1 0 0 0,1 1 0 0 0,0-1 0 0 0,-1 1 0 0 0,-1-1 0 0 0,-1 0 0 0 0,-8-5 0 0 0,0 1 0 0 0,-1-1 0 0 0,0-1 0 0 0,-3 0 0 0 0,12 7 0 0 0,-27-19 0 0 0,18 10 0 0 0,1 0 0 0 0,0-3 0 0 0,3 2 0 0 0,-3 0 0 0 0,3 0 0 0 0,-1 1 0 0 0,-6-10 3 0 0,9 13-59 0 0,4 4 49 0 0,-14-11 3 0 0,-1-5 4 0 0,-17-13-64 0 0,8 7 128 0 0,16 12-64 0 0,10 9 0 0 0,0-1 0 0 0,-15-17 0 0 0,3 5 0 0 0,0-1-64 0 0,10 14 64 0 0,-8-12 0 0 0,-2-1 0 0 0,8 8 0 0 0,-4-5 0 0 0,7 9 0 0 0,0-7 0 0 0,0-2 4 0 0,0-16-72 0 0,2 28 69 0 0,0 0-1 0 0,0 0 0 0 0,0 0 0 0 0,-1 0 0 0 0,1 0 1 0 0,0 0-1 0 0,0-1 0 0 0,0 1 0 0 0,1 0 0 0 0,-1 0 1 0 0,0 0-1 0 0,0 0 0 0 0,1 0 0 0 0,-1-1 0 0 0,-3-16-67 0 0,0 9 67 0 0,-1-2 0 0 0,0 2 0 0 0,-1 0 0 0 0,0 0 0 0 0,0 0 0 0 0,-1-1 0 0 0,0 0 0 0 0,-1 1 0 0 0,1 1-10 0 0,1 4-42 0 0,3 3 51 0 0,-12-19-128 0 0,-3-7 193 0 0,11 18-64 0 0,-1 3 0 0 0,0-1 0 0 0,-1 1 0 0 0,-2 1 0 0 0,2 0-24 0 0,7 4-92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4.95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33 27 919 0 0,'0'3'1435'0'0,"0"2"-865"0"0,-2 3 215 0 0,1-1 1 0 0,1 1-1 0 0,0 0 1 0 0,0 0-1 0 0,2 10 1 0 0,2 11-244 0 0,0 35 0 0 0,2 21-246 0 0,1-41-277 0 0,16 139 40 0 0,-17-138-9 0 0,-7-58-120 0 0,2-23 1 0 0,0-9-26 0 0,-10-93-504 0 0,-12-144-1362 0 0,20 268 1676 0 0,1 11 146 0 0,-2-1 50 0 0,2 4 105 0 0,0 0-1 0 0,0 0 0 0 0,0-1 1 0 0,0 1-1 0 0,0 0 1 0 0,0 0-1 0 0,0 0 0 0 0,0-1 1 0 0,0 1-1 0 0,0 0 1 0 0,0 0-1 0 0,0-1 0 0 0,0 1 1 0 0,0 0-1 0 0,0 0 1 0 0,0 0-1 0 0,0-1 0 0 0,-1 1 1 0 0,1 0-1 0 0,0 0 1 0 0,0 0-1 0 0,0-1 0 0 0,0 1 1 0 0,0 0-1 0 0,-1 0 1 0 0,1 0-1 0 0,0 0 0 0 0,0 0 1 0 0,0-1-1 0 0,-1 1 1 0 0,1 0-1 0 0,0 0 1 0 0,0 0-1 0 0,0 0 0 0 0,-1 0 1 0 0,-1 1 61 0 0,0 0-1 0 0,0 0 1 0 0,0 0 0 0 0,0 0 0 0 0,1 0-1 0 0,-1 0 1 0 0,0 1 0 0 0,1-1 0 0 0,-1 1-1 0 0,1-1 1 0 0,-1 1 0 0 0,1 0 0 0 0,0-1-1 0 0,-1 1 1 0 0,1 0 0 0 0,0 0 0 0 0,0 0 0 0 0,1 0-1 0 0,-1 0 1 0 0,0 0 0 0 0,0 2 0 0 0,-2 8 286 0 0,1 0 0 0 0,-2 21 1 0 0,3-21-177 0 0,-4 57 177 0 0,6 82 0 0 0,3-99-338 0 0,12 59 0 0 0,-5-47-14 0 0,-4-25 68 0 0,1-1 1 0 0,17 45-1 0 0,35 71 280 0 0,-37-97-305 0 0,-18-44-52 0 0,13 33 60 0 0,13 55-1 0 0,-30-98-148 0 0,-1-6-146 0 0,-3-56-64 0 0,-16-83-1 0 0,18 133 256 0 0,-3-14 159 0 0,3 19 385 0 0,2 15-189 0 0,9 96 575 0 0,-7-81-808 0 0,0 0 0 0 0,-3 30 0 0 0,0-53-28 0 0,0-6-11 0 0,-8-153-391 0 0,4 86 248 0 0,3 44 91 0 0,1 24 204 0 0,0 5-98 0 0,1 89 312 0 0,-4 132 64 0 0,0-79-472 0 0,2-148-58 0 0,1 0-1 0 0,-1 0 1 0 0,0 0-1 0 0,0 0 1 0 0,0 0-1 0 0,-3-5 1 0 0,-2-6-26 0 0,-17-75-288 0 0,4 0 1 0 0,-13-142-1 0 0,29 178 335 0 0,2 25 28 0 0,-1 0 0 0 0,-7-27 0 0 0,6 33 9 0 0,-1-14 0 0 0,2 23 0 0 0,-4-6 31 0 0,3 0 2 0 0,1-7-33 0 0,1 13 0 0 0,3 1 0 0 0,-1 1 11 0 0,-1 9 44 0 0,1 5-36 0 0,-1 1-1 0 0,1-1 1 0 0,0 0 0 0 0,1 1 0 0 0,-1-1 0 0 0,1 0 0 0 0,3 6 0 0 0,2 4 23 0 0,23 77 616 0 0,-18-51-455 0 0,3 15-35 0 0,-2 2 0 0 0,10 106 0 0 0,-19-122-157 0 0,4 71 42 0 0,-5-58-21 0 0,9 56 0 0 0,-5-53-32 0 0,-4-35-1 0 0,-1-1-2 0 0,0 0 0 0 0,2 0 0 0 0,1-1 0 0 0,11 34 0 0 0,-15-51-107 0 0,8-15-1356 0 0,-7 5 1417 0 0,0 1-1 0 0,0-1 1 0 0,0 0-1 0 0,-1 0 1 0 0,0 1-1 0 0,-1-1 0 0 0,0 0 1 0 0,0 0-1 0 0,-2-10 1 0 0,1-1 0 0 0,-5-57-154 0 0,0-13-330 0 0,6 84 433 0 0,1-3 94 0 0,0 6 404 0 0,-1 4-176 0 0,1 259 1507 0 0,-1-259-1702 0 0,3-33-149 0 0,-3 0 0 0 0,-3-43 0 0 0,-1 12 33 0 0,-3-44-324 0 0,0-17-187 0 0,7 121 1022 0 0,0 5-210 0 0,9 358 1216 0 0,-23-78-1310 0 0,10-240-285 0 0,9-71-337 0 0,-1-50 209 0 0,-4 65 295 0 0,0 1 12 0 0,7 69 259 0 0,-8 111 392 0 0,3 178-35 0 0,1-286-1051 0 0,-3-58 236 0 0,7-148-3868 0 0,-6 88 3724 0 0,9-64 0 0 0,8 33-308 0 0,-18 87 555 0 0,4 68 104 0 0,-25 205 1607 0 0,9-144-1094 0 0,11-114-472 0 0,-1 25-31 0 0,2-36-94 0 0,0-5-95 0 0,8-42-481 0 0,2-92-1 0 0,-5 37 313 0 0,4-1-270 0 0,10-101-1696 0 0,-12 170 1415 0 0,-2 13 2893 0 0,-10 96 1041 0 0,-1-26-2621 0 0,-7 86-339 0 0,-1 20-109 0 0,12-141 14 0 0,1-3-13 0 0,13-197-314 0 0,-3 30 51 0 0,-3 88 79 0 0,14-104-366 0 0,-19 159 475 0 0,0 9 186 0 0,-1 4 52 0 0,2 34 178 0 0,-2 0 0 0 0,-6 52-1 0 0,6-83-342 0 0,-20 393 417 0 0,17-287-28 0 0,4 91-126 0 0,3-172-711 0 0,8 37 0 0 0,-11-65 303 0 0,2-9-635 0 0,-1 2 761 0 0,0-1 0 0 0,0 1 1 0 0,-1-1-1 0 0,1 1 0 0 0,-1-1 1 0 0,-1 1-1 0 0,1-7 0 0 0,-2-51-587 0 0,0 31-313 0 0,3 17-1054 0 0,1 56 3048 0 0,-7 78-1 0 0,0-19-112 0 0,-2 121 604 0 0,1 0-1052 0 0,3-145-488 0 0,6 97-12 0 0,-4-170-82 0 0,0 0 0 0 0,0 0-1 0 0,1 1 1 0 0,-1-1-1 0 0,1 0 1 0 0,2 5-1 0 0,-3-8 48 0 0,0-1 0 0 0,0 1-1 0 0,1 0 1 0 0,-1 0-1 0 0,0 0 1 0 0,0 0-1 0 0,1-1 1 0 0,-1 1-1 0 0,0 0 1 0 0,0 0-1 0 0,1-1 1 0 0,-1 1-1 0 0,0 0 1 0 0,0-1 0 0 0,0 1-1 0 0,0 0 1 0 0,0 0-1 0 0,0-1 1 0 0,1 1-1 0 0,-1 0 1 0 0,0-1-1 0 0,0 1 1 0 0,0 0-1 0 0,0-1 1 0 0,0 1 0 0 0,2-6-193 0 0,1-2 185 0 0,0-1-1 0 0,0 0 0 0 0,-1 0 0 0 0,0 0 1 0 0,-1 0-1 0 0,1-10 0 0 0,-3-58-82 0 0,0 31-137 0 0,1 7 72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5.17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 1 3223 0 0,'-2'139'876'0'0,"5"169"4588"0"0,10-208-5406 0 0,-13-98-145 0 0,5-17-832 0 0,-2 0 886 0 0,-1 0 0 0 0,-1 0 0 0 0,0 0 0 0 0,-1 0 0 0 0,-1 0-1 0 0,-3-16 1 0 0,1-11 5 0 0,-7-93-2532 0 0,7 106 68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8.43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63 173 6503 0 0,'0'0'299'0'0,"0"3"-6"0"0,8 136 1213 0 0,-1-1 379 0 0,3 7-1417 0 0,-6-62-479 0 0,-3-69-2 0 0,0-12-51 0 0,-1-4-380 0 0,4-16 367 0 0,-2-1-1 0 0,0 0 1 0 0,-1 1-1 0 0,-1-1 1 0 0,-3-18-1 0 0,0-42 768 0 0,4 82-490 0 0,5 69 520 0 0,-5-70-634 0 0,-1 0-20 0 0,-1 4-106 0 0,-1-6-14 0 0,-4-15-76 0 0,-5-26-126 0 0,-2-48 120 0 0,-1-91 0 0 0,-3-22-1328 0 0,16 195 1186 0 0,-2-24 390 0 0,4 25 248 0 0,6 18-7 0 0,2 15-263 0 0,0 1 0 0 0,8 57 1 0 0,-9-42-74 0 0,34 255 266 0 0,-37-272-236 0 0,-4-19 50 0 0,0-1 0 0 0,0 1-1 0 0,0 9 1 0 0,0-18-150 0 0,0-4 51 0 0,0-1 1 0 0,0 0-1 0 0,0 0 1 0 0,-1 1-1 0 0,0-1 0 0 0,-2-11 1 0 0,-9-45-1 0 0,7 42-6 0 0,-4-19-155 0 0,-30-178-893 0 0,39 231 1314 0 0,0 0-1 0 0,5 19 1 0 0,-1-9-194 0 0,19 195 29 0 0,-19-162 58 0 0,16 129 736 0 0,-20-183-731 0 0,2-16-400 0 0,-2 0 223 0 0,-1 0-1 0 0,-1-18 1 0 0,0 19 10 0 0,-1-1 11 0 0,3 3 11 0 0,0 9 250 0 0,-10 12-74 0 0,4-1-154 0 0,0 0 1 0 0,1 1-1 0 0,0 0 0 0 0,0 0 1 0 0,2 0-1 0 0,-1 0 0 0 0,-1 16 1 0 0,0-6 31 0 0,-94 398 1534 0 0,95-404-1535 0 0,2-11-23 0 0,2-63-1086 0 0,3 1 316 0 0,22-111 0 0 0,-22 155 624 0 0,-1 4 28 0 0,-3 9 315 0 0,0 5-126 0 0,2 163 866 0 0,-4-46-758 0 0,9 18-146 0 0,-7-125-86 0 0,0-11-53 0 0,1-4-130 0 0,2-5 152 0 0,-1-1 0 0 0,0 1 0 0 0,0 0 0 0 0,-1-1 0 0 0,0 0-1 0 0,0-13 1 0 0,-5-52-110 0 0,1 36 6 0 0,-4-203-1811 0 0,7 242 2378 0 0,10 142 1222 0 0,-2-16-1320 0 0,-6-102-306 0 0,9 67 73 0 0,-8-77-75 0 0,0 0 0 0 0,1-1 0 0 0,11 26-1 0 0,-9-27-13 0 0,3-2 0 0 0,1-4-14 0 0,-8-8 5 0 0,-1 1 1 0 0,1-1-1 0 0,0 1 1 0 0,-1-1-1 0 0,1 0 1 0 0,0 0-1 0 0,-1 0 1 0 0,1 0-1 0 0,0 0 1 0 0,-1 0-1 0 0,1 0 1 0 0,-1-1-1 0 0,1 1 1 0 0,0-1-1 0 0,1 0 1 0 0,0 0-4 0 0,-2 1 5 0 0,0-1 1 0 0,1 1-1 0 0,-1-1 1 0 0,0 0-1 0 0,0 0 1 0 0,1 1-1 0 0,-1-1 1 0 0,0 0-1 0 0,0 0 1 0 0,0 0 0 0 0,0 0-1 0 0,0 0 1 0 0,-1-1-1 0 0,1 1 1 0 0,0 0-1 0 0,0-2 1 0 0,8-18-55 0 0,-6 17 52 0 0,-1 0 9 0 0,-3-15-66 0 0,0 5 2 0 0,-2 0 11 0 0,-1 2 53 0 0,3 9 117 0 0,3 6-63 0 0,9 22-44 0 0,-4-11-10 0 0,12 34 0 0 0,-15-36 15 0 0,-1 1 0 0 0,1-1-1 0 0,-2 1 1 0 0,0 0 0 0 0,0 0-1 0 0,-1 0 1 0 0,-1 15 0 0 0,0 17 59 0 0,0-19 1 0 0,-1-21-32 0 0,0 3-43 0 0,-3-58-118 0 0,4 34 118 0 0,0-1 0 0 0,1 1 0 0 0,3-21 0 0 0,-3 23 0 0 0,1 1 0 0 0,1 2 15 0 0,-3 9 418 0 0,0 4-361 0 0,5 23 136 0 0,-4-23-169 0 0,-2-5-271 0 0,1 1 224 0 0,0-1 0 0 0,-1 0 0 0 0,0 1 0 0 0,1-1 0 0 0,-1 0-1 0 0,-2-3 1 0 0,-1-6 2 0 0,-5-19-164 0 0,0 1 0 0 0,-2-1-1 0 0,-21-40 1 0 0,30 65 108 0 0,-1 3 1 0 0,-10-8 41 0 0,1 0 20 0 0,-10-14 0 0 0,4 8 0 0 0,14 13 0 0 0,1 1 0 0 0,1 0 0 0 0,-1 0 0 0 0,1-1 0 0 0,-1 1 0 0 0,1-1 0 0 0,-1-3 0 0 0,-23-37 0 0 0,22 37 0 0 0,-10-26 0 0 0,-11-36-64 0 0,21 57 64 0 0,4 12 0 0 0,0 0 0 0 0,0 0 0 0 0,0 0 0 0 0,0 0 0 0 0,0 0 0 0 0,0 0 0 0 0,0 0 0 0 0,0 0 0 0 0,0 0 0 0 0,1 0 0 0 0,-1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0,7 8 0 0 0,8 13 0 0 0,41 88 56 0 0,-41-76-48 0 0,-1 2 141 0 0,13 48-1 0 0,-10-30-37 0 0,-12-35-55 0 0,-2-10-11 0 0,-1 0 0 0 0,1-1 1 0 0,0 1-1 0 0,1-1 0 0 0,0 0 0 0 0,7 12 0 0 0,-8-16-93 0 0,4 1 47 0 0,-5-2 382 0 0,-2 0-327 0 0,-1 8-33 0 0,0-8 256 0 0,0-1-223 0 0,-9 2-44 0 0,8-4-11 0 0,1 1-1 0 0,-1-1 1 0 0,0 1-1 0 0,0-1 0 0 0,1 0 1 0 0,-1 0-1 0 0,0 0 1 0 0,1 0-1 0 0,-1 0 0 0 0,1 0 1 0 0,-1 0-1 0 0,1 0 1 0 0,-1-1-1 0 0,1 1 0 0 0,0 0 1 0 0,0-1-1 0 0,0 1 1 0 0,0-1-1 0 0,-2-2 0 0 0,-2-6-14 0 0,0 0 0 0 0,-4-13 0 0 0,3 6 8 0 0,-12-28-18 0 0,-16-61 0 0 0,-5-51-45 0 0,30 116 66 0 0,0 4 5 0 0,-6-68 0 0 0,10 61 0 0 0,3 33 0 0 0,0 1 0 0 0,1-1 0 0 0,0 0 0 0 0,1 1 0 0 0,2-13 0 0 0,1-13 0 0 0,-2 24 0 0 0,0-1 0 0 0,1 1 0 0 0,0-1 0 0 0,8-22 0 0 0,2 11-42 0 0,5-6 20 0 0,-4 2 22 0 0,-6 14 0 0 0,1 0 0 0 0,0-1 0 0 0,-1 3 0 0 0,-1 2 11 0 0,-4 8 170 0 0,-26 59-133 0 0,15-11-128 0 0,2 1 0 0 0,-2 71 0 0 0,8-111 80 0 0,0 117-10 0 0,1-122-44 0 0,0-3-82 0 0,0 0 127 0 0,0 0 1 0 0,0 0-1 0 0,1 0 0 0 0,-1 0 1 0 0,0 0-1 0 0,1 0 1 0 0,-1 0-1 0 0,1 0 1 0 0,-1 0-1 0 0,2-1 0 0 0,1-4-5 0 0,4-14 11 0 0,0-1 1 0 0,-2 0-1 0 0,5-38 0 0 0,0-1 3 0 0,0-7-49 0 0,-9 64 362 0 0,-2 6-246 0 0,-11 96-51 0 0,3-6-19 0 0,7-81-11 0 0,2-9-60 0 0,4-9-550 0 0,2-2 348 0 0,0-4 31 0 0,0-2-10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2.53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5043 1104 1375 0 0,'0'0'66'0'0,"-4"0"-8"0"0,-479-50 4991 0 0,-194-16-4462 0 0,321 40-517 0 0,-485-37 98 0 0,102 3 722 0 0,568 47-697 0 0,-232-29 214 0 0,387 39-411 0 0,1-1-1 0 0,-1 0 0 0 0,1-1 0 0 0,-20-9 0 0 0,33 13-109 0 0,17-2-71 0 0,-6-1 146 0 0,20-2-90 0 0,36-3 1 0 0,-12 2 27 0 0,17-5 21 0 0,324-39 62 0 0,-270 42 147 0 0,544-32 728 0 0,-417 31-601 0 0,234-7 376 0 0,-318 13-424 0 0,350 1 207 0 0,-357 8-380 0 0,307 4-69 0 0,-385-12-399 0 0,-80 3 234 0 0,-5-2-14 0 0,-22-6-103 0 0,0 0 0 0 0,-31-5-1 0 0,-58-5 53 0 0,98 16 250 0 0,-783-89-110 0 0,-3 26 154 0 0,674 55-32 0 0,-802-69 820 0 0,89 7 178 0 0,656 58-982 0 0,-524-50 57 0 0,681 61-55 0 0,-3 0 7 0 0,1-2-1 0 0,0 0 1 0 0,-37-12 0 0 0,59 12-112 0 0,9 1-78 0 0,15-3-52 0 0,-15 7 223 0 0,40-11-207 0 0,0 3 0 0 0,80-7 0 0 0,-88 12 141 0 0,588-37-152 0 0,5 24 224 0 0,-17 20 292 0 0,-389-1-168 0 0,1354 87 170 0 0,-928-14-917 0 0,-591-68-256 0 0,60 18 1 0 0,-92-18-1878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03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4692 568 5615 0 0,'-522'-42'598'0'0,"103"6"-585"0"0,-396-32 2024 0 0,354 25-731 0 0,103 8-508 0 0,-202-24 308 0 0,222 22-572 0 0,324 35-529 0 0,-142-17 96 0 0,116 12-66 0 0,-71-21 0 0 0,94 21-51 0 0,17 7 15 0 0,0 0-1 0 0,0 0 0 0 0,0 0 1 0 0,1 0-1 0 0,-1 0 0 0 0,0 0 1 0 0,0 0-1 0 0,0 0 1 0 0,0 0-1 0 0,0 0 0 0 0,0 0 1 0 0,0 0-1 0 0,0 0 0 0 0,0 0 1 0 0,0 0-1 0 0,0 0 0 0 0,0 0 1 0 0,0 0-1 0 0,0-1 1 0 0,0 1-1 0 0,1 0 0 0 0,-1 0 1 0 0,0 0-1 0 0,0 0 0 0 0,0 0 1 0 0,0 0-1 0 0,0 0 0 0 0,0 0 1 0 0,0 0-1 0 0,0 0 1 0 0,0 0-1 0 0,0-1 0 0 0,0 1 1 0 0,0 0-1 0 0,0 0 0 0 0,0 0 1 0 0,0 0-1 0 0,0 0 0 0 0,0 0 1 0 0,-1 0-1 0 0,1 0 1 0 0,0 0-1 0 0,0 0 0 0 0,0 0 1 0 0,0-1-1 0 0,0 1 0 0 0,0 0 1 0 0,0 0-1 0 0,0 0 0 0 0,0 0 1 0 0,0 0-1 0 0,0 0 1 0 0,0 0-1 0 0,0 0 0 0 0,0 0 1 0 0,-1 0-1 0 0,9-5-52 0 0,-1 1 0 0 0,0 0 1 0 0,1 1-1 0 0,0 0 0 0 0,0 0 0 0 0,0 1 0 0 0,12-3 0 0 0,67-7-243 0 0,-61 10 188 0 0,2019-136-1129 0 0,-608 160 1228 0 0,-959 26-308 0 0,-470-46 279 0 0,-2-2-20 0 0,1 1-1 0 0,0 1 1 0 0,-1-1-1 0 0,1 1 0 0 0,-1 0 1 0 0,0 1-1 0 0,0-1 1 0 0,0 1-1 0 0,8 5 1 0 0,-14-8 52 0 0,0 0-1 0 0,0 0 1 0 0,0 0 0 0 0,0 0 0 0 0,0 0 0 0 0,0 0 0 0 0,0 0-1 0 0,0 0 1 0 0,0 0 0 0 0,-1 0 0 0 0,1 0 0 0 0,0 0 0 0 0,0 0 0 0 0,0 0-1 0 0,0 0 1 0 0,0 0 0 0 0,0 0 0 0 0,0 0 0 0 0,0 0 0 0 0,0 0 0 0 0,0 0-1 0 0,0 0 1 0 0,-1 0 0 0 0,1 0 0 0 0,0 1 0 0 0,0-1 0 0 0,0 0-1 0 0,0 0 1 0 0,0 0 0 0 0,0 0 0 0 0,0 0 0 0 0,0 0 0 0 0,0 0 0 0 0,0 0-1 0 0,0 0 1 0 0,0 0 0 0 0,0 0 0 0 0,0 0 0 0 0,0 0 0 0 0,0 1-1 0 0,0-1 1 0 0,0 0 0 0 0,0 0 0 0 0,0 0 0 0 0,0 0 0 0 0,0 0 0 0 0,0 0-1 0 0,0 0 1 0 0,0 0 0 0 0,0 0 0 0 0,0 0 0 0 0,0 1 0 0 0,0-1 0 0 0,0 0-1 0 0,0 0 1 0 0,0 0 0 0 0,0 0 0 0 0,0 0 0 0 0,0 0 0 0 0,0 0-1 0 0,0 0 1 0 0,0 0 0 0 0,0 0 0 0 0,0 0 0 0 0,1 1 0 0 0,-13 4-205 0 0,0-1 0 0 0,0 0 0 0 0,0-1 0 0 0,0 0 0 0 0,-15 2 0 0 0,-70 3-518 0 0,71-6 541 0 0,-528 12-1188 0 0,412-13 1377 0 0,-664 7 388 0 0,450-3 22 0 0,-308 6 758 0 0,4 18-381 0 0,511-20-646 0 0,-748 61 647 0 0,310-12-620 0 0,573-56-168 0 0,6-2 1 0 0,1 1 1 0 0,-1 0 0 0 0,0 1 0 0 0,1-1 0 0 0,-13 6 0 0 0,20-7-1 0 0,-1 0 1 0 0,1 0-1 0 0,-1 0 1 0 0,1 0-1 0 0,0 1 1 0 0,-1-1-1 0 0,1 0 1 0 0,-1 0-1 0 0,1 0 1 0 0,0 1-1 0 0,-1-1 1 0 0,1 0-1 0 0,0 1 1 0 0,-1-1-1 0 0,1 0 1 0 0,0 1-1 0 0,0-1 0 0 0,-1 0 1 0 0,1 1-1 0 0,0-1 1 0 0,0 0-1 0 0,0 1 1 0 0,-1-1-1 0 0,1 1 1 0 0,0-1-1 0 0,0 0 1 0 0,0 1-1 0 0,0-1 1 0 0,0 2-1 0 0,0-2-2 0 0,1 1 0 0 0,-1 0 0 0 0,1 0 0 0 0,-1 0 0 0 0,1-1 0 0 0,-1 1 0 0 0,1 0 0 0 0,0-1 0 0 0,0 1 0 0 0,-1 0 0 0 0,1-1 0 0 0,0 1 0 0 0,0-1 0 0 0,1 1 0 0 0,8 4-53 0 0,2 0-1 0 0,-1 0 0 0 0,0-1 0 0 0,1-1 0 0 0,21 3 1 0 0,-32-5 52 0 0,375 49-636 0 0,-314-44 598 0 0,430 37-186 0 0,-4 0 132 0 0,1273 199-1346 0 0,-594 21-37 0 0,-968-206-230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19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2570 421 8751 0 0,'-712'-121'1074'0'0,"569"99"-638"0"0,-595-67 1724 0 0,105 14-1566 0 0,574 68-548 0 0,-55-10 3 0 0,93 13-127 0 0,0-1-1 0 0,0-1 1 0 0,-22-10 0 0 0,37 14-293 0 0,1 0 1 0 0,1-1 0 0 0,-1 1 0 0 0,0-1-1 0 0,0 0 1 0 0,1 0 0 0 0,0-1 0 0 0,0 1-1 0 0,-7-9 1 0 0,0-9-3541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17.0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3633 1494 919 0 0,'-31'-22'54'0'0,"-1"1"-1"0"0,-1 1 0 0 0,0 2 1 0 0,-2 2-1 0 0,0 1 0 0 0,-60-17 1 0 0,-269-53 6808 0 0,197 48-5444 0 0,-101-23-1248 0 0,-220-50 598 0 0,92 27-111 0 0,-49-11-82 0 0,431 90-548 0 0,-64-18 119 0 0,69 19-102 0 0,0 0 0 0 0,1-1-1 0 0,-1 0 1 0 0,1-1 0 0 0,0 0-1 0 0,-9-7 1 0 0,15 10 44 0 0,4 0-7 0 0,2-2-76 0 0,0 1-1 0 0,1 0 1 0 0,-1 0-1 0 0,1 0 1 0 0,-1 1-1 0 0,1-1 1 0 0,0 1-1 0 0,10-2 0 0 0,46-10-378 0 0,-57 13 354 0 0,392-42-1656 0 0,-317 37 1418 0 0,753-24-60 0 0,-804 29 298 0 0,126 0-266 0 0,-142 0 127 0 0,-19-1-175 0 0,-22-3-29 0 0,-190-5-417 0 0,45 3 624 0 0,-442-36 1420 0 0,130 5 926 0 0,115 3-1521 0 0,368 35-770 0 0,7 0-1 0 0,178-16-1620 0 0,145-10 410 0 0,153 3 1138 0 0,-346 19-417 0 0,157 16 0 0 0,-396-14-3030 0 0,-39 0 3407 0 0,92 3 606 0 0,-369 1 2667 0 0,116-12-596 0 0,-64-2-18 0 0,151-10-1517 0 0,139 13-811 0 0,33 2-64 0 0,41 5-93 0 0,8 0 10 0 0,9 0-38 0 0,111-2-492 0 0,28-3 226 0 0,39-12 215 0 0,188-12-50 0 0,-359 30 169 0 0,362-18 0 0 0,-287 15-38 0 0,115 11-1 0 0,-161-5-92 0 0,-45-2 34 0 0,-6 0-439 0 0,-282-7-501 0 0,130 8 1203 0 0,-232-18 897 0 0,186 7-130 0 0,-377-28 1037 0 0,520 36-1912 0 0,56 2-191 0 0,6 0-79 0 0,262 8-1646 0 0,5-16 1275 0 0,-53 1 461 0 0,-143 5 98 0 0,197 0-165 0 0,-190 5-71 0 0,106 18 0 0 0,-178-20 229 0 0,39 10-175 0 0,-45-10 178 0 0,-1 0 0 0 0,1 0 0 0 0,0 1 0 0 0,0 0 0 0 0,-1 0 0 0 0,1 0 1 0 0,-1 0-1 0 0,0 0 0 0 0,4 4 0 0 0,-5-4-47 0 0,-3 0 3 0 0,-3 3 60 0 0,0 0-1 0 0,1 0 0 0 0,-1-1 1 0 0,-1 1-1 0 0,1-1 1 0 0,-1 0-1 0 0,0 0 0 0 0,0-1 1 0 0,0 1-1 0 0,0-1 0 0 0,0 0 1 0 0,-1-1-1 0 0,1 1 0 0 0,-10 2 1 0 0,-10 2 45 0 0,-53 9 0 0 0,75-15-22 0 0,-389 31 1320 0 0,188-22-364 0 0,-348 4 590 0 0,550-14-1650 0 0,15 6-897 0 0,10 1 267 0 0,0-2 0 0 0,44 6 0 0 0,50-4 212 0 0,-55-4 213 0 0,-17-1 213 0 0,195 21-316 0 0,-212-18 244 0 0,1 1 0 0 0,-2 1 0 0 0,1 2 0 0 0,-1 1 0 0 0,0 1-1 0 0,33 19 1 0 0,-42-19-3 0 0,-17-10 157 0 0,0 0 0 0 0,1 0 0 0 0,-1 0 0 0 0,0 0-1 0 0,0 0 1 0 0,0 0 0 0 0,0 0 0 0 0,0 0 0 0 0,1 2-1 0 0,-2-1 10 0 0,1-1 0 0 0,-1 0 0 0 0,1 0-1 0 0,-1 0 1 0 0,1 0 0 0 0,-1 0 0 0 0,0 0-1 0 0,0 1 1 0 0,0-1 0 0 0,0 0 0 0 0,0 0-1 0 0,0 0 1 0 0,0 1 0 0 0,0-1-1 0 0,0 0 1 0 0,0 0 0 0 0,0 0 0 0 0,-1 1-1 0 0,1-1 1 0 0,-1 0 0 0 0,1 0 0 0 0,-1 1-1 0 0,-1 1 20 0 0,0-1 1 0 0,1 0-1 0 0,-1 0 0 0 0,0-1 0 0 0,0 1 0 0 0,0 0 0 0 0,0-1 0 0 0,0 1 0 0 0,-5 2 0 0 0,-4 1 119 0 0,-1 0 0 0 0,0-1 0 0 0,-17 4 0 0 0,25-7-99 0 0,-68 15 699 0 0,-84 8-1 0 0,-77-5 288 0 0,-111 16 439 0 0,322-31-1443 0 0,0-1-24 0 0,-35 11-1 0 0,47-10-16 0 0,8-3-94 0 0,5 1-158 0 0,8 3 156 0 0,0 0 0 0 0,0 0-1 0 0,0-2 1 0 0,0 1-1 0 0,1-1 1 0 0,-1-1 0 0 0,1 0-1 0 0,13 0 1 0 0,101-2 13 0 0,-120 0 90 0 0,531-45-262 0 0,-261 19-71 0 0,-250 23 222 0 0,344-43-2466 0 0,-350 40 2099 0 0,-17 4 245 0 0,1 1-1 0 0,0 0 1 0 0,0 0 0 0 0,0 0 0 0 0,6 0 0 0 0,-17-8-310 0 0,3 6 590 0 0,-1 1-1 0 0,0 0 1 0 0,0-1-1 0 0,0 2 1 0 0,0-1-1 0 0,0 0 0 0 0,0 1 1 0 0,-1 0-1 0 0,1 0 1 0 0,-7 0-1 0 0,0 0 99 0 0,-224-16 1690 0 0,142 12-1284 0 0,-317-8 2226 0 0,59 2-796 0 0,37 0-907 0 0,300 10-1014 0 0,4 1-269 0 0,20 1-57 0 0,213-2-1019 0 0,-132-3 1183 0 0,38 0 55 0 0,135-2 54 0 0,-222 6-63 0 0,0 2-1 0 0,72 13 1 0 0,-111-15-57 0 0,-6 2-299 0 0,-38 11 275 0 0,-1-2-1 0 0,-1-2 1 0 0,-45 3 0 0 0,44-6 106 0 0,-314 37 1085 0 0,118-16-294 0 0,5 18 270 0 0,118-11-704 0 0,114-32-310 0 0,0-1 0 0 0,1 1 0 0 0,-1-1 0 0 0,1 1 0 0 0,0 0 0 0 0,-1 0 0 0 0,-3 5 0 0 0,6-7-12 0 0,1 0 1 0 0,0 0 0 0 0,0 0 0 0 0,0 0-1 0 0,0 0 1 0 0,0 0 0 0 0,0 0 0 0 0,0 0-1 0 0,0 0 1 0 0,-1 1 0 0 0,1-1 0 0 0,0 0-1 0 0,0 0 1 0 0,0 0 0 0 0,0 0 0 0 0,0 0-1 0 0,0 0 1 0 0,0 0 0 0 0,0 1 0 0 0,0-1-1 0 0,0 0 1 0 0,0 0 0 0 0,0 0 0 0 0,0 0-1 0 0,0 0 1 0 0,0 1 0 0 0,0-1 0 0 0,0 0-1 0 0,0 0 1 0 0,0 0 0 0 0,0 0 0 0 0,0 0 0 0 0,0 0-1 0 0,0 1 1 0 0,0-1 0 0 0,0 0 0 0 0,1 0-1 0 0,0 4-30 0 0,2 0-1 0 0,-1-1 0 0 0,0 1 0 0 0,1-1 1 0 0,-1 0-1 0 0,1 1 0 0 0,0-1 0 0 0,0 0 1 0 0,0-1-1 0 0,0 1 0 0 0,1-1 0 0 0,-1 1 1 0 0,1-1-1 0 0,0 0 0 0 0,6 3 1 0 0,10 3-195 0 0,37 11 1 0 0,-51-17 180 0 0,51 12-345 0 0,85 11 0 0 0,62-4 141 0 0,-178-19 218 0 0,774 93-215 0 0,-691-79-104 0 0,39 8-362 0 0,-107-16 278 0 0,60 22-1 0 0,-94-28 356 0 0,-1 0 1 0 0,0 1-1 0 0,1 0 0 0 0,-1 0 0 0 0,8 6 0 0 0,-14-9 73 0 0,1 1 1 0 0,0-1-1 0 0,-1 1 0 0 0,1-1 1 0 0,0 1-1 0 0,-1 0 0 0 0,1-1 1 0 0,-1 1-1 0 0,1 0 0 0 0,-1-1 1 0 0,0 1-1 0 0,1 0 0 0 0,-1 0 1 0 0,0 0-1 0 0,1 0 0 0 0,-1 1 4 0 0,0-1 0 0 0,0 0 0 0 0,0 0 0 0 0,0 0 0 0 0,-1 0 0 0 0,1 1 0 0 0,0-1 0 0 0,-1 0 0 0 0,1 0 0 0 0,0 0 0 0 0,-1 0 0 0 0,0 0 0 0 0,1 0-1 0 0,-1 0 1 0 0,0 0 0 0 0,1 0 0 0 0,-1 0 0 0 0,0 0 0 0 0,0 0 0 0 0,0-1 0 0 0,-1 2 0 0 0,-2 1 24 0 0,0 0 0 0 0,-1 0 0 0 0,1-1 0 0 0,-7 3 0 0 0,-20 5 163 0 0,0-1 1 0 0,-1-1-1 0 0,-53 5 0 0 0,63-10-65 0 0,-211 19 983 0 0,78-9-464 0 0,-209 13 781 0 0,-42 4-214 0 0,362-21-1127 0 0,41-8-48 0 0,3 0-106 0 0,0 0 60 0 0,0 0 1 0 0,1 1 0 0 0,-1-1-1 0 0,1 0 1 0 0,-1 0 0 0 0,1 0-1 0 0,-1 1 1 0 0,1-1 0 0 0,0 0-1 0 0,-1 0 1 0 0,1 0-1 0 0,0 0 1 0 0,0 0 0 0 0,0 0-1 0 0,0-1 1 0 0,0 1 0 0 0,0 0-1 0 0,0 0 1 0 0,0 0 0 0 0,2 0-1 0 0,25 12-379 0 0,-11-8 133 0 0,1-1 0 0 0,-1 0 0 0 0,26 1 0 0 0,57 0-267 0 0,-89-5 507 0 0,375 1-600 0 0,4 1 404 0 0,-276 0 219 0 0,183 7 0 0 0,-5 18 0 0 0,-258-22-3 0 0,-2 1-1 0 0,45 14 1 0 0,-77-20 1 0 0,0 0 0 0 0,0 0 0 0 0,0 1 0 0 0,0-1 1 0 0,0 0-1 0 0,0 0 0 0 0,0 0 0 0 0,1 0 0 0 0,-1 0 1 0 0,0 1-1 0 0,0-1 0 0 0,0 0 0 0 0,0 0 0 0 0,0 0 1 0 0,0 0-1 0 0,0 0 0 0 0,0 1 0 0 0,0-1 0 0 0,0 0 0 0 0,0 0 1 0 0,0 0-1 0 0,0 0 0 0 0,0 1 0 0 0,0-1 0 0 0,0 0 1 0 0,0 0-1 0 0,0 0 0 0 0,0 0 0 0 0,0 0 0 0 0,0 1 1 0 0,0-1-1 0 0,-1 0 0 0 0,1 0 0 0 0,0 0 0 0 0,0 0 1 0 0,0 0-1 0 0,0 1 0 0 0,0-1 0 0 0,0 0 0 0 0,0 0 0 0 0,-1 0 1 0 0,1 0-1 0 0,0 0 0 0 0,0 0 0 0 0,0 0 0 0 0,0 0 1 0 0,0 0-1 0 0,-1 0 0 0 0,-6 6-16 0 0,-2-2 21 0 0,0 0 0 0 0,0 0 0 0 0,-1-1 1 0 0,0 0-1 0 0,0-1 0 0 0,-12 2 0 0 0,2 0 18 0 0,-108 15 561 0 0,-137 3 0 0 0,138-14-184 0 0,-104 7 348 0 0,-124 10 442 0 0,3 22-559 0 0,341-46-616 0 0,-24 8 15 0 0,32-8-86 0 0,5 1-8 0 0,1 2 12 0 0,0 0-1 0 0,1 0 0 0 0,-1-1 0 0 0,1 0 0 0 0,0 1 1 0 0,0-1-1 0 0,0-1 0 0 0,0 1 0 0 0,1-1 1 0 0,-1 0-1 0 0,1 1 0 0 0,-1-2 0 0 0,1 1 1 0 0,7 1-1 0 0,11 2-265 0 0,41 5 0 0 0,-54-9 265 0 0,295 9-409 0 0,-135-10 340 0 0,-1 4 124 0 0,131 4 0 0 0,-1 17 0 0 0,-231-17-136 0 0,-1 3 0 0 0,87 25 0 0 0,-133-28-34 0 0,-17-6-45 0 0,-5-1 190 0 0,1 0-1 0 0,0-1 1 0 0,0 1 0 0 0,0 0-1 0 0,0 0 1 0 0,-1 0 0 0 0,1 0 0 0 0,0-1-1 0 0,-1 1 1 0 0,1 0 0 0 0,-1 0-1 0 0,1-1 1 0 0,-1 1 0 0 0,1 0-1 0 0,-1-1 1 0 0,0 1 0 0 0,1 0-1 0 0,-1-1 1 0 0,0 1 0 0 0,-1 0 0 0 0,-17 8-131 0 0,-4-1 82 0 0,0-2 0 0 0,-36 5 1 0 0,-53 2 12 0 0,43-6 142 0 0,-94 14 208 0 0,-54 6 73 0 0,-122 1 264 0 0,47-5 138 0 0,-141 12 246 0 0,384-30-963 0 0,-68 15 0 0 0,102-15-60 0 0,15-5 11 0 0,0 0-1 0 0,0 0 1 0 0,0 0-1 0 0,0 0 1 0 0,0 0 0 0 0,0 0-1 0 0,0 0 1 0 0,0 0 0 0 0,0 0-1 0 0,0 0 1 0 0,0 0-1 0 0,0 0 1 0 0,0 0 0 0 0,1 0-1 0 0,-1 0 1 0 0,0 0-1 0 0,0 1 1 0 0,0-1 0 0 0,0 0-1 0 0,0 0 1 0 0,0 0 0 0 0,0 0-1 0 0,0 0 1 0 0,0 0-1 0 0,0 0 1 0 0,0 0 0 0 0,0 0-1 0 0,0 0 1 0 0,0 0 0 0 0,0 0-1 0 0,0 0 1 0 0,0 1-1 0 0,0-1 1 0 0,0 0 0 0 0,0 0-1 0 0,0 0 1 0 0,0 0-1 0 0,0 0 1 0 0,0 0 0 0 0,0 0-1 0 0,0 0 1 0 0,0 0 0 0 0,-1 0-1 0 0,1 0 1 0 0,0 0-1 0 0,0 0 1 0 0,0 0 0 0 0,0 0-1 0 0,0 1 1 0 0,0-1 0 0 0,0 0-1 0 0,0 0 1 0 0,0 0-1 0 0,0 0 1 0 0,0 0 0 0 0,6 4-146 0 0,1 0 0 0 0,0 0 0 0 0,0 0 1 0 0,1-1-1 0 0,-1 0 0 0 0,1 0 0 0 0,0-1 1 0 0,-1 0-1 0 0,10 1 0 0 0,77 5-556 0 0,-74-7 615 0 0,327 3-449 0 0,-116-4 333 0 0,-100 2 203 0 0,383 10-44 0 0,-2 25-54 0 0,-488-35 28 0 0,37 6-70 0 0,-56-7 74 0 0,1 1 0 0 0,-1-1 0 0 0,1 1 0 0 0,-1 0 1 0 0,1 0-1 0 0,-1 0 0 0 0,7 5 0 0 0,-10-5-195 0 0,-5 0 22 0 0,-2 2 209 0 0,0 0 1 0 0,0-1-1 0 0,-1 0 1 0 0,1 0-1 0 0,-1 0 0 0 0,0-1 1 0 0,1 0-1 0 0,-14 3 1 0 0,-55 7-55 0 0,51-10 72 0 0,-460 45 1116 0 0,-2-20 390 0 0,-262 21 565 0 0,413 0-1568 0 0,287-40-465 0 0,43-7-115 0 0,26 6-243 0 0,9 2 148 0 0,16-4-310 0 0,0-3 0 0 0,71-4 0 0 0,-69 0 283 0 0,339-17-415 0 0,54-1 349 0 0,54 16 211 0 0,-3 31 62 0 0,-480-25-10 0 0,69 10-61 0 0,-75-11 45 0 0,1 1 1 0 0,-1 1-1 0 0,-1-1 1 0 0,1 1-1 0 0,0 0 1 0 0,0 1 0 0 0,-1-1-1 0 0,9 8 1 0 0,-15-11 28 0 0,0 0 0 0 0,1 0 1 0 0,-1 0-1 0 0,0 0 1 0 0,0 0-1 0 0,0 0 0 0 0,0 0 1 0 0,0 0-1 0 0,0 0 0 0 0,0 1 1 0 0,0-1-1 0 0,0 0 1 0 0,0 0-1 0 0,0 0 0 0 0,0 0 1 0 0,0 0-1 0 0,1 0 1 0 0,-1 0-1 0 0,0 0 0 0 0,0 0 1 0 0,0 0-1 0 0,0 0 0 0 0,0 0 1 0 0,0 1-1 0 0,0-1 1 0 0,0 0-1 0 0,0 0 0 0 0,0 0 1 0 0,0 0-1 0 0,0 0 1 0 0,0 0-1 0 0,0 0 0 0 0,0 0 1 0 0,0 0-1 0 0,0 1 0 0 0,0-1 1 0 0,0 0-1 0 0,0 0 1 0 0,0 0-1 0 0,0 0 0 0 0,-1 0 1 0 0,1 0-1 0 0,0 0 1 0 0,0 0-1 0 0,0 0 0 0 0,0 0 1 0 0,0 0-1 0 0,0 0 0 0 0,0 0 1 0 0,0 1-1 0 0,0-1 1 0 0,0 0-1 0 0,0 0 0 0 0,-3 3-17 0 0,0 0 0 0 0,0 0 0 0 0,0 0 0 0 0,0-1 0 0 0,-1 1-1 0 0,1-1 1 0 0,-1 0 0 0 0,1 0 0 0 0,-1 0 0 0 0,-7 3 0 0 0,-8 1 129 0 0,-20 5 0 0 0,23-7-63 0 0,-77 15 347 0 0,-105 8-1 0 0,72-11-92 0 0,62-7-151 0 0,-430 50 1085 0 0,174-26-369 0 0,124-12-391 0 0,-154 27 175 0 0,349-48-648 0 0,1 0-1 0 0,-1 0 1 0 0,0 0 0 0 0,1 0-1 0 0,-1 0 1 0 0,0 0 0 0 0,1 1-1 0 0,-1-1 1 0 0,1 0 0 0 0,-1 0-1 0 0,0 1 1 0 0,1-1 0 0 0,-1 0-1 0 0,1 1 1 0 0,-1-1 0 0 0,1 0-1 0 0,-1 1 1 0 0,1-1 0 0 0,-2 1-1 0 0,3 0-4 0 0,-1 0-1 0 0,1 0 1 0 0,0 0 0 0 0,-1 0-1 0 0,1 0 1 0 0,-1-1-1 0 0,1 1 1 0 0,0 0 0 0 0,0-1-1 0 0,-1 1 1 0 0,1 0-1 0 0,0-1 1 0 0,0 1-1 0 0,0-1 1 0 0,0 1 0 0 0,0-1-1 0 0,0 0 1 0 0,1 1-1 0 0,23 8-249 0 0,-4-4 54 0 0,1-1 1 0 0,-1-1 0 0 0,27 0-1 0 0,67-4-189 0 0,-96 0 360 0 0,278-10-333 0 0,150-3 326 0 0,497 16 36 0 0,-896 0-8 0 0,84 14 0 0 0,-116-12-69 0 0,-15-3 34 0 0,-4 1 1 0 0,-36 9-12 0 0,-1-2 1 0 0,-77 9-1 0 0,65-12 119 0 0,-452 48 126 0 0,-4-17 352 0 0,485-35-491 0 0,-676 67 1212 0 0,678-67-1224 0 0,5 0-34 0 0,-29 6-1 0 0,43-7-86 0 0,7 0-34 0 0,28 6-166 0 0,-1-1 1 0 0,1-2 0 0 0,57 0-1 0 0,108-12-538 0 0,-122 3 547 0 0,70-4 223 0 0,444-21-98 0 0,-1 27 93 0 0,-539 5-22 0 0,0 2-1 0 0,88 18 1 0 0,-134-21-77 0 0,-12 11-151 0 0,6-10 266 0 0,-1 0 0 0 0,0 0 0 0 0,0 0 0 0 0,0-1 1 0 0,0 1-1 0 0,0-1 0 0 0,0 0 0 0 0,0 1 1 0 0,-6 0-1 0 0,-34 4-204 0 0,22-4 132 0 0,-1114 115 2584 0 0,397-35-572 0 0,699-73-1834 0 0,37-8-92 0 0,5 1 0 0 0,9 3-101 0 0,1 0 0 0 0,-1-1-1 0 0,1 0 1 0 0,0-1 0 0 0,0-1-1 0 0,21 2 1 0 0,85-3-691 0 0,-101-1 741 0 0,278-16-391 0 0,-68 2 264 0 0,845-10 122 0 0,-990 25 83 0 0,232 6 32 0 0,-3 14-9 0 0,-288-18-27 0 0,-12-3 3 0 0,-1 2 0 0 0,0-1-1 0 0,0 2 1 0 0,0-1 0 0 0,0 1-1 0 0,20 9 1 0 0,-31-12-1 0 0,0 0 0 0 0,0 0 0 0 0,0 0 0 0 0,0 0 0 0 0,0 1 0 0 0,0-1-1 0 0,0 0 1 0 0,0 0 0 0 0,0 0 0 0 0,0 0 0 0 0,0 0 0 0 0,0 0 0 0 0,0 0 0 0 0,0 0 0 0 0,0 0 0 0 0,0 0 0 0 0,0 0 0 0 0,-1 0 0 0 0,1 0 0 0 0,0 0-1 0 0,0 0 1 0 0,0 0 0 0 0,0 0 0 0 0,0 0 0 0 0,0 0 0 0 0,0 0 0 0 0,0 0 0 0 0,0 1 0 0 0,0-1 0 0 0,0 0 0 0 0,0 0 0 0 0,0 0 0 0 0,0 0 0 0 0,0 0-1 0 0,0 0 1 0 0,0 0 0 0 0,0 0 0 0 0,0 0 0 0 0,0 0 0 0 0,0 0 0 0 0,0 0 0 0 0,0 0 0 0 0,0 0 0 0 0,0 0 0 0 0,0 1 0 0 0,-29 9 71 0 0,-1-1 0 0 0,-1-1 0 0 0,-61 8 0 0 0,-99-4 142 0 0,103-8-198 0 0,-151 13 63 0 0,-36 2 54 0 0,-47-2 70 0 0,-312 13 829 0 0,55 12-136 0 0,606-37-1289 0 0,11-1-148 0 0,68-2 1 0 0,40-11 91 0 0,-60 2 273 0 0,33-1 19 0 0,228-17 130 0 0,18 3 27 0 0,-107 9 0 0 0,62 2 0 0 0,-240 12 0 0 0,79 3 0 0 0,-117-1 0 0 0,72 14 0 0 0,-113-17 0 0 0,0 0 0 0 0,0 0 0 0 0,0 0 0 0 0,-1 1 0 0 0,1-1 0 0 0,0 0 0 0 0,0 0 0 0 0,-1 0 0 0 0,1 0 0 0 0,0 1 0 0 0,0-1 0 0 0,-1 0 0 0 0,1 1 0 0 0,0-1 0 0 0,-1 1 0 0 0,1-1 0 0 0,0 1 0 0 0,0 0 0 0 0,-7 1 0 0 0,0 0 0 0 0,-1-1 0 0 0,1 1 0 0 0,-1-1 0 0 0,1-1 0 0 0,-13 0 0 0 0,0 2 0 0 0,-458 49 52 0 0,155-13-29 0 0,-213 23 334 0 0,-100 20 401 0 0,424-45-622 0 0,202-35-130 0 0,-17 6-28 0 0,25-6-37 0 0,5 0-28 0 0,25 8-136 0 0,1-2-1 0 0,0-2 0 0 0,0 0 1 0 0,44 0-1 0 0,130-9-428 0 0,-181 3 594 0 0,193-9 33 0 0,457-15-6 0 0,-1 52 103 0 0,-657-26-81 0 0,58 7-76 0 0,93 20-1 0 0,-157-25-22 0 0,0-1 0 0 0,15 8 0 0 0,-24-10 106 0 0,0 0-1 0 0,0 0 0 0 0,0 0 0 0 0,-1 0 1 0 0,1 1-1 0 0,0-1 0 0 0,0 0 1 0 0,0 0-1 0 0,0 0 0 0 0,0 0 1 0 0,0 0-1 0 0,0 0 0 0 0,0 0 0 0 0,0 0 1 0 0,0 0-1 0 0,0 0 0 0 0,0 0 1 0 0,-1 0-1 0 0,1 0 0 0 0,0 0 0 0 0,0 0 1 0 0,0 0-1 0 0,0 0 0 0 0,0 0 1 0 0,0 0-1 0 0,0 1 0 0 0,0-1 0 0 0,0 0 1 0 0,0 0-1 0 0,0 0 0 0 0,0 0 1 0 0,0 0-1 0 0,0 0 0 0 0,0 0 1 0 0,0 0-1 0 0,0 0 0 0 0,0 0 0 0 0,0 1 1 0 0,0-1-1 0 0,0 0 0 0 0,0 0 1 0 0,0 0-1 0 0,0 0 0 0 0,0 0 0 0 0,0 0 1 0 0,0 0-1 0 0,0 0 0 0 0,0 0 1 0 0,0 0-1 0 0,0 0 0 0 0,0 0 0 0 0,0 1 1 0 0,0-1-1 0 0,0 0 0 0 0,1 0 1 0 0,-1 0-1 0 0,0 0 0 0 0,0 0 1 0 0,0 0-1 0 0,0 0 0 0 0,0 0 0 0 0,0 0 1 0 0,0 0-1 0 0,-7 5-90 0 0,-1 0 0 0 0,0 0 0 0 0,0-1 1 0 0,0 0-1 0 0,-16 5 0 0 0,-52 11-219 0 0,47-12 217 0 0,-336 62-27 0 0,-6-25 532 0 0,196-26-121 0 0,-257 24 643 0 0,38-5 72 0 0,-115 5 196 0 0,408-36-964 0 0,53-6-104 0 0,45-2-104 0 0,19 8-338 0 0,-2-3 196 0 0,0-1 0 0 0,0-1 0 0 0,0-1 0 0 0,22 1 0 0 0,62-7-419 0 0,-72 3 397 0 0,220-25-759 0 0,-48 4 698 0 0,304-20 56 0 0,-1 21 211 0 0,-384 20-52 0 0,260 1 172 0 0,-255 6-72 0 0,127 22 0 0 0,-236-25-124 0 0,46 9 21 0 0,-53-9-27 0 0,-1 0 0 0 0,1 0 0 0 0,0 0 1 0 0,-1 0-1 0 0,0 1 0 0 0,1 0 1 0 0,5 5-1 0 0,-10-7-40 0 0,-4 1-4 0 0,-24 7 0 0 0,0 0 0 0 0,-1-2-1 0 0,-52 7 1 0 0,44-8 42 0 0,-773 102 420 0 0,100-39 820 0 0,229-15-362 0 0,224-23-568 0 0,248-31-285 0 0,-30 5 57 0 0,-58-3 0 0 0,153 5-832 0 0,209-11 121 0 0,2-18-113 0 0,-125 8 604 0 0,610-38 80 0 0,360 56-88 0 0,-1096-4 144 0 0,110 11-102 0 0,-105-9-22 0 0,0 2-1 0 0,-1 1 0 0 0,34 12 0 0 0,-49-14 39 0 0,0-1 0 0 0,0 1 1 0 0,-1 0-1 0 0,0 0 0 0 0,8 5 0 0 0,-13-8 97 0 0,0 1 0 0 0,0-1 0 0 0,0 0 0 0 0,0 0 0 0 0,0 0 0 0 0,0 0 0 0 0,0 0 0 0 0,0 0 0 0 0,1 0-1 0 0,-1 0 1 0 0,0 0 0 0 0,0 0 0 0 0,0 0 0 0 0,0 0 0 0 0,0 0 0 0 0,0 0 0 0 0,0 0 0 0 0,0 0 0 0 0,0 1 0 0 0,0-1 0 0 0,0 0-1 0 0,0 0 1 0 0,0 0 0 0 0,0 0 0 0 0,0 0 0 0 0,0 0 0 0 0,0 0 0 0 0,0 0 0 0 0,0 0 0 0 0,0 0 0 0 0,0 1 0 0 0,0-1 0 0 0,0 0 0 0 0,0 0-1 0 0,0 0 1 0 0,0 0 0 0 0,0 0 0 0 0,0 0 0 0 0,0 0 0 0 0,0 0 0 0 0,0 0 0 0 0,0 0 0 0 0,0 0 0 0 0,0 1 0 0 0,0-1 0 0 0,0 0-1 0 0,0 0 1 0 0,0 0 0 0 0,0 0 0 0 0,0 0 0 0 0,0 0 0 0 0,-1 0 0 0 0,1 0 0 0 0,0 0 0 0 0,0 0 0 0 0,0 0 0 0 0,0 0 0 0 0,0 0-1 0 0,0 0 1 0 0,0 0 0 0 0,0 0 0 0 0,0 0 0 0 0,-1 0 0 0 0,-5 5-70 0 0,0 0-1 0 0,-1-1 1 0 0,1 0 0 0 0,-1 0 0 0 0,0-1-1 0 0,-14 5 1 0 0,-53 11-387 0 0,60-16 444 0 0,-538 94 689 0 0,416-76-526 0 0,-155 24 476 0 0,-305 48 531 0 0,3 16-350 0 0,108-5 87 0 0,459-97-769 0 0,26-7-120 0 0,-7 2 21 0 0,7-2-21 0 0,0 0 0 0 0,0 0 0 0 0,0 0 0 0 0,0 0 1 0 0,0 0-1 0 0,0 0 0 0 0,-1 0 0 0 0,1 0 0 0 0,0 0 0 0 0,0 1 0 0 0,0-1 0 0 0,0 0 0 0 0,0 0 0 0 0,0 0 0 0 0,0 0 0 0 0,0 0 0 0 0,0 0 0 0 0,0 0 0 0 0,0 0 0 0 0,0 0 0 0 0,0 0 0 0 0,0 0 0 0 0,0 0 1 0 0,0 0-1 0 0,0 0 0 0 0,0 0 0 0 0,0 0 0 0 0,0 0 0 0 0,0 0 0 0 0,0 1 0 0 0,0-1 0 0 0,0 0 0 0 0,0 0 0 0 0,0 0 0 0 0,0 0 0 0 0,0 0 0 0 0,0 0 0 0 0,0 0 0 0 0,0 0 0 0 0,0 0 0 0 0,0 0 0 0 0,0 0 1 0 0,0 0-1 0 0,0 0 0 0 0,0 0 0 0 0,0 0 0 0 0,0 1 0 0 0,0-1 0 0 0,0 0 0 0 0,0 0 0 0 0,0 0 0 0 0,0 0 0 0 0,0 0 0 0 0,0 0 0 0 0,0 0 0 0 0,0 0 0 0 0,3 1-8 0 0,-1 1-1 0 0,0-1 0 0 0,1 0 1 0 0,-1 0-1 0 0,1 0 1 0 0,0-1-1 0 0,-1 1 0 0 0,6 0 1 0 0,30 3-219 0 0,-36-4 213 0 0,67 4-471 0 0,85-6 1 0 0,73-18 144 0 0,-94 7 257 0 0,73-5 41 0 0,579-41-70 0 0,49 37 80 0 0,-3 51 0 0 0,-630-9 20 0 0,-158-13-10 0 0,-1 1 1 0 0,68 24-1 0 0,-104-30-20 0 0,0 0 1 0 0,-1 1-1 0 0,1-1 1 0 0,-1 1-1 0 0,0 1 1 0 0,6 3-1 0 0,-11-7 40 0 0,0 1-1 0 0,0-1 0 0 0,1 0 1 0 0,-1 0-1 0 0,0 0 0 0 0,0 0 1 0 0,0 0-1 0 0,0 0 0 0 0,0 0 1 0 0,0 0-1 0 0,0 0 0 0 0,0 0 1 0 0,0 0-1 0 0,0 0 0 0 0,1 0 1 0 0,-1 0-1 0 0,0 0 0 0 0,0 1 1 0 0,0-1-1 0 0,0 0 0 0 0,0 0 1 0 0,0 0-1 0 0,0 0 0 0 0,0 0 1 0 0,0 0-1 0 0,0 0 0 0 0,0 0 1 0 0,0 1-1 0 0,0-1 0 0 0,0 0 1 0 0,0 0-1 0 0,0 0 0 0 0,0 0 1 0 0,0 0-1 0 0,0 0 0 0 0,0 0 1 0 0,0 0-1 0 0,0 1 0 0 0,0-1 1 0 0,0 0-1 0 0,0 0 0 0 0,0 0 1 0 0,0 0-1 0 0,0 0 0 0 0,0 0 1 0 0,-1 0-1 0 0,1 0 0 0 0,0 0 1 0 0,0 0-1 0 0,0 1 0 0 0,0-1 1 0 0,0 0-1 0 0,0 0 0 0 0,0 0 1 0 0,0 0-1 0 0,0 0 0 0 0,0 0 1 0 0,-1 0-1 0 0,1 0 0 0 0,-3 3-41 0 0,0 0 0 0 0,-1-1 0 0 0,1 0 0 0 0,-1 1 0 0 0,0-1 0 0 0,0 0 0 0 0,1-1-1 0 0,-8 3 1 0 0,-37 8-263 0 0,38-10 250 0 0,-454 72-538 0 0,352-59 551 0 0,-594 67 135 0 0,311-47 270 0 0,-473 36 1501 0 0,134-15 642 0 0,695-54-2402 0 0,-26 3-4 0 0,83-1-428 0 0,13-1 10 0 0,-1-1-1 0 0,46-3 1 0 0,62-12-388 0 0,-89 7 547 0 0,687-82-510 0 0,65 18 538 0 0,-715 64 135 0 0,507-24-6 0 0,-2 37 62 0 0,-334 20 40 0 0,-234-22-115 0 0,-19-5-63 0 0,-5 1 72 0 0,-1-1-1 0 0,0 0 1 0 0,0 0-1 0 0,1 1 1 0 0,-1-1 0 0 0,0 1-1 0 0,0-1 1 0 0,-2 2-1 0 0,-8 3-3 0 0,-54 9-28 0 0,-109 10-1 0 0,112-17 35 0 0,-852 88 133 0 0,-76-4 1210 0 0,852-79-1042 0 0,-270 25 567 0 0,1 17-267 0 0,396-52-631 0 0,29 8-418 0 0,-7-6 349 0 0,2 0 0 0 0,-1-1 0 0 0,0 0 1 0 0,1-1-1 0 0,-1 0 0 0 0,19 1 1 0 0,75-5-356 0 0,-93 1 407 0 0,435-53-939 0 0,-271 28 816 0 0,651-71-35 0 0,6 48 150 0 0,-798 48 65 0 0,62-2-302 0 0,159 16 0 0 0,-247-11 186 0 0,-1-1-1 0 0,1 1 0 0 0,7 3 1 0 0,-31 3-430 0 0,-10 0 457 0 0,0-2-1 0 0,-43 6 0 0 0,32-7 87 0 0,-159 24 165 0 0,-49 9 124 0 0,-668 103 980 0 0,173-54 324 0 0,440-54-932 0 0,-200 30-52 0 0,485-60-642 0 0,12-2-134 0 0,6 0-300 0 0,26 1 68 0 0,1-1 0 0 0,47-4 0 0 0,-55 1 256 0 0,597-62-594 0 0,-280 29 822 0 0,-141 16-32 0 0,414-13 70 0 0,-596 32-118 0 0,326-14 58 0 0,-305 14-65 0 0,49 8 0 0 0,-101-2-59 0 0,-55 11 77 0 0,-129 12 0 0 0,145-22 23 0 0,-1719 215 1078 0 0,1355-162-499 0 0,283-39-418 0 0,130-20-257 0 0,9 0-78 0 0,31 5-78 0 0,0-1 1 0 0,0-2-1 0 0,46-2 1 0 0,117-13-490 0 0,-187 11 673 0 0,265-25-120 0 0,139-11 57 0 0,859-8 251 0 0,-700 79-160 0 0,-565-33-7 0 0,-2 0-23 0 0,-1-1 0 0 0,0 1-1 0 0,0 0 1 0 0,1 1 0 0 0,-1 0-1 0 0,0 0 1 0 0,0 1 0 0 0,13 6-1 0 0,-20-9 29 0 0,0 0 0 0 0,0 0 0 0 0,0 0 1 0 0,0 0-1 0 0,0 0 0 0 0,0 0 0 0 0,0 0 0 0 0,0 0 0 0 0,0 0 0 0 0,0 0 0 0 0,0 0 0 0 0,0 0 0 0 0,1 0 0 0 0,-1 0 0 0 0,0 0 0 0 0,0 1 0 0 0,0-1 0 0 0,0 0 0 0 0,0 0 0 0 0,0 0 0 0 0,0 0 1 0 0,0 0-1 0 0,0 0 0 0 0,0 0 0 0 0,0 0 0 0 0,0 0 0 0 0,0 0 0 0 0,0 0 0 0 0,0 0 0 0 0,0 1 0 0 0,0-1 0 0 0,0 0 0 0 0,0 0 0 0 0,0 0 0 0 0,0 0 0 0 0,0 0 0 0 0,0 0 0 0 0,0 0 1 0 0,0 0-1 0 0,0 0 0 0 0,0 0 0 0 0,0 0 0 0 0,0 1 0 0 0,0-1 0 0 0,0 0 0 0 0,0 0 0 0 0,0 0 0 0 0,0 0 0 0 0,0 0 0 0 0,-1 0 0 0 0,1 0 0 0 0,0 0 0 0 0,0 0 0 0 0,0 0 0 0 0,0 0 0 0 0,0 0 1 0 0,0 0-1 0 0,0 0 0 0 0,0 0 0 0 0,0 0 0 0 0,0 0 0 0 0,0 0 0 0 0,0 0 0 0 0,-1 0 0 0 0,1 0 0 0 0,0 0 0 0 0,0 0 0 0 0,0 0 0 0 0,0 0 0 0 0,-6 5-40 0 0,-1-1 1 0 0,0-1-1 0 0,1 1 0 0 0,-1-1 0 0 0,0 0 0 0 0,-13 2 1 0 0,-51 11-93 0 0,44-11 80 0 0,-490 66 288 0 0,361-53-122 0 0,-631 67 710 0 0,548-63-484 0 0,-363 36 734 0 0,374-28-544 0 0,37-4-67 0 0,155-24-344 0 0,34-2-190 0 0,5 2-50 0 0,13 2 0 0 0,1 0-1 0 0,-1-1 0 0 0,0 0 1 0 0,25 0-1 0 0,72-5-511 0 0,-99 1 576 0 0,318-27-535 0 0,2-16 483 0 0,31-4-37 0 0,718-66 65 0 0,-725 59-435 0 0,-357 55 520 0 0,8-2-57 0 0,1-1-1 0 0,-1 0 0 0 0,1 0 0 0 0,15-8 1 0 0,-24 10 58 0 0,1 0 0 0 0,-1 0 1 0 0,1 1-1 0 0,-1-1 0 0 0,0 0 0 0 0,0 0 1 0 0,1 0-1 0 0,-1-1 0 0 0,0 1 1 0 0,0 0-1 0 0,0 0 0 0 0,0-1 1 0 0,0 1-1 0 0,0 0 0 0 0,-1-1 0 0 0,1 1 1 0 0,0-1-1 0 0,-1 1 0 0 0,1-1 1 0 0,-1 1-1 0 0,0-1 0 0 0,1 1 1 0 0,-1-1-1 0 0,0 0 0 0 0,0 1 0 0 0,0-1 1 0 0,0 1-1 0 0,0-1 0 0 0,0 0 1 0 0,-1 1-1 0 0,1-1 0 0 0,0 1 0 0 0,-1-1 1 0 0,1 1-1 0 0,-1-1 0 0 0,0 1 1 0 0,-1-3-1 0 0,-3-4 74 0 0,0 0 1 0 0,0 0-1 0 0,-1 1 0 0 0,-1-1 1 0 0,-10-9-1 0 0,-40-29 264 0 0,29 26-271 0 0,-2 1 0 0 0,0 1 0 0 0,-1 2 0 0 0,-47-17 0 0 0,-138-37-467 0 0,163 55 360 0 0,-485-121-865 0 0,-527-77 984 0 0,734 139 527 0 0,187 40-250 0 0,68 17-164 0 0,2-3 0 0 0,-95-39-1 0 0,151 50-153 0 0,-20-11 0 0 0,32 17-51 0 0,1-1 0 0 0,0 0 1 0 0,0 0-1 0 0,0 0 0 0 0,0 0 1 0 0,1-1-1 0 0,-6-7 0 0 0,9 10-1 0 0,0 1 0 0 0,0-1 1 0 0,0 0-1 0 0,0 0 0 0 0,0 0 0 0 0,1 0 0 0 0,-1 0 0 0 0,1 0 0 0 0,-1 0 0 0 0,1 0 0 0 0,0 0 0 0 0,0 0 0 0 0,0 0 0 0 0,0 0 0 0 0,0 0 1 0 0,0 0-1 0 0,1 0 0 0 0,-1 0 0 0 0,1 0 0 0 0,-1 0 0 0 0,1 0 0 0 0,0 0 0 0 0,0 0 0 0 0,-1 0 0 0 0,3-3 0 0 0,2-1-61 0 0,-1 0 0 0 0,1 0 0 0 0,0 0-1 0 0,0 1 1 0 0,11-9 0 0 0,15-9-275 0 0,63-37 0 0 0,42-10-200 0 0,-111 58 444 0 0,353-143-735 0 0,12 34 1054 0 0,-239 76-7 0 0,46-11 163 0 0,240-82 156 0 0,-319 87-509 0 0,-99 42-16 0 0,0-1 1 0 0,-1-1-1 0 0,32-26 1 0 0,-46 33 7 0 0,0 0 0 0 0,1 0 0 0 0,-2-1-1 0 0,1 1 1 0 0,0-1 0 0 0,-1 0 0 0 0,4-7 0 0 0,-6 10-6 0 0,0 0 0 0 0,0 0 0 0 0,-1 0 1 0 0,1-1-1 0 0,0 1 0 0 0,-1 0 0 0 0,0 0 0 0 0,1-1 1 0 0,-1 1-1 0 0,0 0 0 0 0,0-1 0 0 0,-1 1 0 0 0,1 0 1 0 0,0-1-1 0 0,-1 1 0 0 0,1 0 0 0 0,-1-1 0 0 0,0 1 1 0 0,1 0-1 0 0,-3-4 0 0 0,-1 0 28 0 0,-1 0 1 0 0,0 0-1 0 0,0 1 0 0 0,0-1 0 0 0,0 1 1 0 0,-1 0-1 0 0,0 0 0 0 0,0 1 1 0 0,-11-7-1 0 0,-3 0 74 0 0,-43-16 0 0 0,21 13-20 0 0,-1 1 0 0 0,-48-7 0 0 0,-92-6 100 0 0,180 26-185 0 0,-699-50 316 0 0,17 3 292 0 0,642 42-570 0 0,0-2 0 0 0,1-2 0 0 0,-82-28 0 0 0,106 28-40 0 0,17 9-3 0 0,0-1 0 0 0,0 1-1 0 0,1 0 1 0 0,-1-1 0 0 0,0 1 0 0 0,1-1-1 0 0,-1 1 1 0 0,0-1 0 0 0,1 1-1 0 0,-1-1 1 0 0,1 0 0 0 0,-1 1 0 0 0,1-1-1 0 0,-1-1 1 0 0,1 1-18 0 0,0 0 1 0 0,0 0-1 0 0,0 0 0 0 0,0 0 1 0 0,0-1-1 0 0,0 1 1 0 0,0 0-1 0 0,0 0 0 0 0,1 0 1 0 0,-1 0-1 0 0,1 0 1 0 0,-1 0-1 0 0,1 0 0 0 0,-1 0 1 0 0,1 0-1 0 0,-1 0 1 0 0,1 0-1 0 0,0 0 0 0 0,-1 0 1 0 0,1 0-1 0 0,0 0 1 0 0,0 1-1 0 0,1-2 0 0 0,25-17-355 0 0,8 3-69 0 0,1 1-1 0 0,0 1 0 0 0,57-12 0 0 0,-60 17 213 0 0,548-133-1773 0 0,-19 0 2748 0 0,-349 69-747 0 0,-213 73 2 0 0,0 0-1 0 0,0-1 1 0 0,0 1 0 0 0,0 0 0 0 0,0 0-1 0 0,1 0 1 0 0,-1 0 0 0 0,0 0 0 0 0,0 0-1 0 0,0 0 1 0 0,0 0 0 0 0,0 0-1 0 0,0-1 1 0 0,0 1 0 0 0,0 0 0 0 0,0 0-1 0 0,0 0 1 0 0,0 0 0 0 0,0 0 0 0 0,1 0-1 0 0,-1-1 1 0 0,0 1 0 0 0,0 0-1 0 0,0 0 1 0 0,0 0 0 0 0,0 0 0 0 0,0 0-1 0 0,0 0 1 0 0,0-1 0 0 0,0 1-1 0 0,0 0 1 0 0,0 0 0 0 0,-1 0 0 0 0,1 0-1 0 0,0 0 1 0 0,0-1 0 0 0,0 1 0 0 0,0 0-1 0 0,0 0 1 0 0,0 0 0 0 0,0 0-1 0 0,0 0 1 0 0,0 0 0 0 0,0 0 0 0 0,0 0-1 0 0,0-1 1 0 0,-1 1 0 0 0,1 0 0 0 0,0 0-1 0 0,0 0 1 0 0,-5-4-39 0 0,-2 1 22 0 0,0 0-1 0 0,0 0 1 0 0,0 1 0 0 0,-1 0 0 0 0,1 1 0 0 0,-1-1 0 0 0,1 2 0 0 0,-13-1-1 0 0,2-1 9 0 0,-89-2 209 0 0,-163 13-1 0 0,167-3-85 0 0,90-5-81 0 0,-913 66 3590 0 0,905-65-3582 0 0,-87 13 232 0 0,90-12-239 0 0,1 2 0 0 0,-1 0 1 0 0,-30 13-1 0 0,46-17-28 0 0,-1 0 0 0 0,1 1 0 0 0,0-1 1 0 0,0 0-1 0 0,0 1 0 0 0,0-1 0 0 0,0 1 0 0 0,0 0 0 0 0,1 0 0 0 0,-3 2 1 0 0,4 1-106 0 0,2 0 60 0 0,1 0 0 0 0,0 0 0 0 0,0 0 0 0 0,0-1-1 0 0,1 1 1 0 0,-1-1 0 0 0,1 0 0 0 0,0 0 0 0 0,0 0 0 0 0,1 0-1 0 0,-1-1 1 0 0,1 1 0 0 0,10 4 0 0 0,4 2-95 0 0,1-1 1 0 0,30 10-1 0 0,-2-5-97 0 0,69 12-1 0 0,53-1 53 0 0,-112-17 155 0 0,361 41-39 0 0,199 30 2 0 0,-131 16 64 0 0,-361-63 0 0 0,221 88 0 0 0,-295-97-30 0 0,82 48 1 0 0,-118-61 16 0 0,1 1-1 0 0,-2 1 1 0 0,0 0 0 0 0,0 1 0 0 0,-1 0 0 0 0,-1 2 0 0 0,0-1 0 0 0,18 28 0 0 0,-27-34-10 0 0,0-1 0 0 0,-1 1 0 0 0,1-1 0 0 0,-1 1 0 0 0,-1 0 0 0 0,1 1 0 0 0,-1-1 0 0 0,-1 0 0 0 0,0 0 0 0 0,0 1 0 0 0,-1-1 0 0 0,1 1 0 0 0,-3 9 0 0 0,1-9-13 0 0,-1 1 0 0 0,0-1 0 0 0,-1 0 1 0 0,0 1-1 0 0,-1-1 0 0 0,1-1 0 0 0,-2 1 0 0 0,1-1 0 0 0,-1 1 1 0 0,-1-1-1 0 0,-8 10 0 0 0,-2-1-37 0 0,0 0 0 0 0,-2-1-1 0 0,0 0 1 0 0,-34 21 0 0 0,-89 44 22 0 0,93-56 65 0 0,-424 205 221 0 0,33-82 138 0 0,-9-23 441 0 0,138-40-200 0 0,306-84-605 0 0,-104 29 410 0 0,-137 59 0 0 0,244-89-419 0 0,-6 3 7 0 0,0 0-1 0 0,0 1 1 0 0,0 0-1 0 0,-9 7 1 0 0,15-10-9 0 0,0-1 0 0 0,0 1 1 0 0,1 0-1 0 0,-1 0 0 0 0,0-1 1 0 0,0 1-1 0 0,0 0 0 0 0,1 0 1 0 0,-1 0-1 0 0,1 0 0 0 0,-1 0 0 0 0,1 0 1 0 0,-1 0-1 0 0,1 0 0 0 0,-1 0 1 0 0,1 0-1 0 0,0 0 0 0 0,-1 0 1 0 0,1 0-1 0 0,0 0 0 0 0,0 1 1 0 0,0-1-1 0 0,0 0 0 0 0,0 0 1 0 0,0 0-1 0 0,0 0 0 0 0,0 0 1 0 0,1 0-1 0 0,-1 0 0 0 0,0 1 1 0 0,1-1-1 0 0,-1 0 0 0 0,1 0 1 0 0,-1 0-1 0 0,1 0 0 0 0,-1 0 1 0 0,1-1-1 0 0,0 1 0 0 0,-1 0 1 0 0,2 1-1 0 0,4 4-97 0 0,0-1 1 0 0,1 1-1 0 0,0-1 1 0 0,0-1-1 0 0,0 1 1 0 0,0-1-1 0 0,1-1 1 0 0,0 1-1 0 0,10 2 0 0 0,9 2-282 0 0,43 8 0 0 0,20-3-185 0 0,96 1 1 0 0,92-10 10 0 0,-246-4 530 0 0,260-1-160 0 0,351 3 109 0 0,-3 21-55 0 0,-46 37 87 0 0,-584-59 49 0 0,154 26 78 0 0,-128-19-69 0 0,0 1 1 0 0,47 19 0 0 0,-82-28-15 0 0,10 5-15 0 0,-1 0 0 0 0,12 7 0 0 0,-20-11 13 0 0,0 0 0 0 0,0 0 0 0 0,0 0-1 0 0,-1 1 1 0 0,1-1 0 0 0,0 1-1 0 0,-1-1 1 0 0,1 1 0 0 0,-1 0 0 0 0,0-1-1 0 0,1 1 1 0 0,-1 0 0 0 0,0 0 0 0 0,0 0-1 0 0,0 0 1 0 0,0 0 0 0 0,0 0 0 0 0,0 3-1 0 0,-1-4 3 0 0,-1 1 0 0 0,1 0 0 0 0,0-1 0 0 0,-1 1 0 0 0,1 0 0 0 0,-1-1 0 0 0,0 1 0 0 0,1-1 0 0 0,-1 1 0 0 0,0-1 0 0 0,0 0 0 0 0,0 1 0 0 0,0-1 0 0 0,0 0 0 0 0,0 1 0 0 0,-1-1 0 0 0,1 0 0 0 0,0 0 0 0 0,0 0 0 0 0,-1 0 0 0 0,1 0 0 0 0,-1-1 0 0 0,1 1 0 0 0,-3 1 0 0 0,-16 7 30 0 0,0-1 1 0 0,0 0-1 0 0,-1-2 0 0 0,0 0 0 0 0,-31 3 0 0 0,29-4-3 0 0,-764 106 1227 0 0,222-57-58 0 0,-48 5 34 0 0,473-44-937 0 0,-279 37 434 0 0,8 35 501 0 0,362-72-1037 0 0,46-13-126 0 0,4 0-59 0 0,0 1-51 0 0,0-1 1 0 0,1 1-1 0 0,-1-1 1 0 0,0 1 0 0 0,1-1-1 0 0,0 0 1 0 0,0 0-1 0 0,0 1 1 0 0,0-1 0 0 0,0-1-1 0 0,0 1 1 0 0,0 0-1 0 0,1 0 1 0 0,-1-1 0 0 0,1 1-1 0 0,3 1 1 0 0,9 4-200 0 0,26 9 1 0 0,-30-13 159 0 0,32 11-226 0 0,0-3-1 0 0,87 12 1 0 0,92-5-151 0 0,-192-17 437 0 0,31 3-16 0 0,431 26-152 0 0,-257-15 192 0 0,103 7 0 0 0,-163-8 0 0 0,114 12 0 0 0,-199-14 0 0 0,102 27 0 0 0,-181-36 1 0 0,46 14-52 0 0,-53-15 27 0 0,1 0 0 0 0,-1 0 0 0 0,1 0 0 0 0,-1 1 1 0 0,0-1-1 0 0,0 1 0 0 0,0 0 0 0 0,0 0 0 0 0,3 5 0 0 0,-7-8 22 0 0,1 0 0 0 0,-1 0-1 0 0,0 0 1 0 0,0 0 0 0 0,0 0 0 0 0,0 0 0 0 0,0 0 0 0 0,0 0 0 0 0,0 0-1 0 0,0 0 1 0 0,0 1 0 0 0,0-1 0 0 0,0 0 0 0 0,0 0 0 0 0,0 0 0 0 0,0 0-1 0 0,0 0 1 0 0,1 0 0 0 0,-1 0 0 0 0,0 0 0 0 0,0 1 0 0 0,0-1-1 0 0,0 0 1 0 0,0 0 0 0 0,0 0 0 0 0,-1 0 0 0 0,1 0 0 0 0,0 0 0 0 0,0 0-1 0 0,0 1 1 0 0,0-1 0 0 0,0 0 0 0 0,0 0 0 0 0,0 0 0 0 0,0 0-1 0 0,0 0 1 0 0,0 0 0 0 0,0 0 0 0 0,0 0 0 0 0,0 0 0 0 0,0 1 0 0 0,0-1-1 0 0,-1 0 1 0 0,-1 3-17 0 0,-1 0-1 0 0,1 0 1 0 0,-1 0 0 0 0,0 0-1 0 0,0-1 1 0 0,0 1-1 0 0,-1-1 1 0 0,1 0 0 0 0,-1 0-1 0 0,1 0 1 0 0,-5 2-1 0 0,-10 3-8 0 0,-21 5-1 0 0,29-9 31 0 0,-305 67 85 0 0,-6-26 251 0 0,125-20-139 0 0,96-10-98 0 0,-577 86 526 0 0,219-17-11 0 0,452-81-735 0 0,8-1 31 0 0,8 1-105 0 0,65-2-931 0 0,99-11-1 0 0,76-23-182 0 0,-23 1 794 0 0,652-25-44 0 0,-849 57 584 0 0,207-3 196 0 0,-2 14-97 0 0,-218-8-121 0 0,30 7 0 0 0,-47-9-5 0 0,1 0 0 0 0,-1 0 0 0 0,1 0 0 0 0,-1 0 0 0 0,1 0 0 0 0,-1 0 0 0 0,1 0 0 0 0,-1 1 0 0 0,1-1 0 0 0,-1 0 0 0 0,1 0 0 0 0,-1 0 0 0 0,1 1 0 0 0,-1-1 0 0 0,0 0 0 0 0,1 1 0 0 0,-1-1 0 0 0,1 0 0 0 0,-1 1 0 0 0,0-1 0 0 0,1 0 0 0 0,-1 1 0 0 0,1 0 0 0 0,-5 1 8 0 0,0 0 1 0 0,0 0-1 0 0,0 0 0 0 0,-1-1 0 0 0,1 1 0 0 0,0-1 0 0 0,-1 0 0 0 0,-5 0 0 0 0,4 1 14 0 0,-267 46 464 0 0,-2-15-51 0 0,69-10-123 0 0,-252 24 456 0 0,27-3 296 0 0,-51-1 772 0 0,701-63-3154 0 0,-66-5 700 0 0,449-61-207 0 0,-454 71 809 0 0,287-27 106 0 0,1 23 100 0 0,-401 19-180 0 0,0 1 1 0 0,1 2-1 0 0,50 10 0 0 0,-83-12-71 0 0,-8 0-18 0 0,-48 11 43 0 0,-102 10-1 0 0,90-15 41 0 0,-1329 102 731 0 0,1334-108-671 0 0,-338 5 584 0 0,0-23 276 0 0,358 13-814 0 0,0-2 1 0 0,0-1 0 0 0,-65-22-1 0 0,102 28-106 0 0,-1 0 0 0 0,1 0 0 0 0,0-1 0 0 0,0 1 0 0 0,0-1 0 0 0,0 0 0 0 0,1 0 0 0 0,-1 0 0 0 0,-4-3 0 0 0,7 4-4 0 0,-1 1 0 0 0,1-1-1 0 0,0 0 1 0 0,-1 1 0 0 0,1-1-1 0 0,0 0 1 0 0,-1 1 0 0 0,1-1-1 0 0,0 0 1 0 0,0 0 0 0 0,0 1-1 0 0,-1-1 1 0 0,1 0 0 0 0,0 0-1 0 0,0 1 1 0 0,0-1 0 0 0,1-1 0 0 0,-1 0-11 0 0,0 0 1 0 0,1 1 0 0 0,0-1-1 0 0,-1 1 1 0 0,1-1 0 0 0,0 1-1 0 0,0 0 1 0 0,0-1 0 0 0,0 1 0 0 0,0 0-1 0 0,1-2 1 0 0,9-6-68 0 0,0 0-1 0 0,0 0 1 0 0,0 1 0 0 0,1 1 0 0 0,1 0 0 0 0,23-10-1 0 0,-15 7-16 0 0,79-34-615 0 0,187-57-1 0 0,116-1 403 0 0,100 7 518 0 0,-167 36-87 0 0,-253 44-57 0 0,-80 14 76 0 0,-6 1-70 0 0,-21-4 104 0 0,-1 2-1 0 0,1 1 1 0 0,-1 1 0 0 0,-32 3-1 0 0,15 0-50 0 0,-101 3 78 0 0,-265 17 87 0 0,285-12-203 0 0,-429 27 634 0 0,529-38-661 0 0,223-13-2053 0 0,13-14 990 0 0,113-11 443 0 0,234 18 332 0 0,-548 19 121 0 0,-1 1-1 0 0,0 1 0 0 0,0 0 0 0 0,0 0 0 0 0,14 5 1 0 0,-22-5-365 0 0,-6 2-22 0 0,-5 5 361 0 0,0-1 0 0 0,-1 0 0 0 0,0 0 0 0 0,0-1 0 0 0,-1 0 0 0 0,0 0 0 0 0,0-1 0 0 0,-15 5 0 0 0,-93 25-257 0 0,99-30 317 0 0,-246 54 493 0 0,72-17 367 0 0,-90 12 765 0 0,-29 7 34 0 0,245-44-1222 0 0,1 3 1 0 0,-100 45 0 0 0,159-62-342 0 0,0 0 1 0 0,1 1-1 0 0,-12 8 0 0 0,15-7 41 0 0,4-2-80 0 0,-1 0 0 0 0,1 0 0 0 0,-1 0 0 0 0,1 0 0 0 0,0 0 0 0 0,0-1 0 0 0,0 1 0 0 0,0 0 0 0 0,1-1 0 0 0,-1 1 0 0 0,1-1 0 0 0,0 1 0 0 0,-1-1 0 0 0,1 0 0 0 0,0 1 0 0 0,0-1 0 0 0,0 0 0 0 0,1-1 0 0 0,-1 1 0 0 0,0 0 0 0 0,1-1 0 0 0,4 3 0 0 0,6 3-90 0 0,1-1 0 0 0,0 0-1 0 0,17 4 1 0 0,-28-9 99 0 0,75 21-244 0 0,146 21 0 0 0,84-11 232 0 0,-106-13 30 0 0,314 48 227 0 0,-473-60-299 0 0,46 14 0 0 0,-75-17-7 0 0,-1 0 1 0 0,0 1-1 0 0,-1 0 0 0 0,1 2 0 0 0,-1-1 1 0 0,0 1-1 0 0,17 14 0 0 0,-28-19 47 0 0,1-1-1 0 0,-1 0 1 0 0,1 0-1 0 0,-1 1 0 0 0,0-1 1 0 0,1 1-1 0 0,-1-1 1 0 0,0 1-1 0 0,0 0 0 0 0,0-1 1 0 0,0 1-1 0 0,-1 0 1 0 0,1 0-1 0 0,0-1 1 0 0,-1 1-1 0 0,1 0 0 0 0,-1 0 1 0 0,0 3-1 0 0,0-3 0 0 0,0 0 1 0 0,-1 0-1 0 0,1 0 0 0 0,-1-1 0 0 0,1 1 0 0 0,-1 0 1 0 0,0 0-1 0 0,0-1 0 0 0,0 1 0 0 0,0 0 1 0 0,0-1-1 0 0,0 1 0 0 0,0-1 0 0 0,-1 1 0 0 0,1-1 1 0 0,0 0-1 0 0,-1 1 0 0 0,-2 1 0 0 0,-9 5-41 0 0,1 0-1 0 0,-1-1 0 0 0,-1 0 0 0 0,1-1 0 0 0,-17 5 0 0 0,-76 19-64 0 0,98-28 111 0 0,-287 53 132 0 0,198-39 2 0 0,-694 76 2345 0 0,663-80-1990 0 0,114-11-419 0 0,-141 9 627 0 0,253-26-1563 0 0,-51 8 538 0 0,76-14-276 0 0,391-57-639 0 0,302 6 1422 0 0,-266 51 53 0 0,-464 20-166 0 0,-9 0 3 0 0,0 3-1 0 0,105 14 1 0 0,-141-5 12 0 0,-38-9-9 0 0,-6 0 15 0 0,-13 4-16 0 0,0-1 0 0 0,-1-1 0 0 0,1-1 0 0 0,-24 1 0 0 0,1 0 54 0 0,-847 59 962 0 0,287-29-397 0 0,262-11 22 0 0,300-20-610 0 0,-151 4 505 0 0,185-6-590 0 0,7 0-213 0 0,163-21-1067 0 0,-68 7 714 0 0,322-43-577 0 0,264-29 1316 0 0,-78 19-531 0 0,-605 66 197 0 0,-5 0-6 0 0,-30-4 130 0 0,0 2 1 0 0,-58 0-1 0 0,65 3 46 0 0,-523 13 174 0 0,200-1 239 0 0,-222 7 418 0 0,-70 2-106 0 0,617-21-737 0 0,-9 1-29 0 0,0-2 0 0 0,-44-6 0 0 0,100-1-449 0 0,220-36-857 0 0,5 21 664 0 0,-97 10 668 0 0,744-28 230 0 0,-788 40-298 0 0,1 5 0 0 0,207 34 0 0 0,-302-35-48 0 0,1-1 0 0 0,-1 2 0 0 0,0 0 1 0 0,0 0-1 0 0,18 10 0 0 0,-30-14 115 0 0,-1 0 0 0 0,0 0 1 0 0,0 0-1 0 0,0 0 0 0 0,0 0 1 0 0,0 1-1 0 0,0-1 0 0 0,0 0 0 0 0,1 0 1 0 0,-1 0-1 0 0,0 0 0 0 0,0 0 0 0 0,0 0 1 0 0,0 0-1 0 0,0 0 0 0 0,0 0 0 0 0,0 0 1 0 0,0 0-1 0 0,0 0 0 0 0,1 0 0 0 0,-1 1 1 0 0,0-1-1 0 0,0 0 0 0 0,0 0 0 0 0,0 0 1 0 0,0 0-1 0 0,0 0 0 0 0,0 0 0 0 0,0 0 1 0 0,0 1-1 0 0,0-1 0 0 0,0 0 0 0 0,0 0 1 0 0,0 0-1 0 0,0 0 0 0 0,0 0 0 0 0,0 0 1 0 0,0 0-1 0 0,0 1 0 0 0,0-1 0 0 0,0 0 1 0 0,0 0-1 0 0,0 0 0 0 0,0 0 1 0 0,0 0-1 0 0,0 0 0 0 0,0 0 0 0 0,0 1 1 0 0,0-1-1 0 0,-1 0 0 0 0,1 0 0 0 0,-1 3-30 0 0,-1 0 0 0 0,0-1 0 0 0,0 1-1 0 0,-1 0 1 0 0,1-1 0 0 0,0 0-1 0 0,-1 1 1 0 0,1-1 0 0 0,-1 0 0 0 0,0 0-1 0 0,0-1 1 0 0,0 1 0 0 0,0 0 0 0 0,-5 1-1 0 0,-9 3-7 0 0,-26 7-1 0 0,30-10 0 0 0,-181 44 1022 0 0,-298 32 0 0 0,-273 8 944 0 0,349-23-858 0 0,395-60-905 0 0,-27 11 0 0 0,46-14-81 0 0,2 0-85 0 0,1 0 0 0 0,-1 0 1 0 0,1 0-1 0 0,-1 0 0 0 0,1 0 0 0 0,0 0 0 0 0,-1-1 0 0 0,1 1 0 0 0,0 0 0 0 0,0 0 0 0 0,-1 0 0 0 0,3 0 1 0 0,-1 1-18 0 0,3 3-12 0 0,1-1-1 0 0,-1 0 1 0 0,1 0 0 0 0,0 0-1 0 0,0-1 1 0 0,0 0 0 0 0,0 0-1 0 0,12 3 1 0 0,4 0-161 0 0,31 5-1 0 0,152 7-422 0 0,2-18 522 0 0,-169 0 86 0 0,583-15-45 0 0,-97 1 165 0 0,-3 18-96 0 0,-471-2-15 0 0,229 18-442 0 0,-234-10 67 0 0,-42-9 188 0 0,-6 0 0 0 0,-14 5 85 0 0,-1-1 1 0 0,0-1-1 0 0,0 0 0 0 0,-31 2 0 0 0,22-3 147 0 0,-621 67 494 0 0,482-53-443 0 0,-97 8 34 0 0,-470 26 659 0 0,538-41-454 0 0,-81 6 180 0 0,-63 13 194 0 0,326-26-811 0 0,13-3 106 0 0,0 0 0 0 0,0 0 0 0 0,0 0-1 0 0,0 0 1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0 0 0 0,0 1-1 0 0,0-1 1 0 0,0 0 0 0 0,0 0 0 0 0,0 0-1 0 0,0 0 1 0 0,0 0 0 0 0,0 0-1 0 0,0 0 1 0 0,0 0 0 0 0,0 0 0 0 0,0 0-1 0 0,1 0 1 0 0,-1 0 0 0 0,0 0-1 0 0,0 0 1 0 0,0 0 0 0 0,0 0 0 0 0,0 0-1 0 0,0 0 1 0 0,0 0 0 0 0,0 0 0 0 0,0 0-1 0 0,10 4-163 0 0,9 0-56 0 0,1-1 1 0 0,-1 0 0 0 0,1-1 0 0 0,0-2-1 0 0,31-2 1 0 0,-23 1 87 0 0,618-29-718 0 0,90 0 1165 0 0,-253 26-156 0 0,-236 3-110 0 0,-86 2-124 0 0,211 27 0 0 0,-277-9-164 0 0,-91-18 152 0 0,-21 6 12 0 0,-9-2 121 0 0,1-1 1 0 0,-1-1-1 0 0,-41 0 0 0 0,19-1 72 0 0,-465 19 620 0 0,268-11-540 0 0,-485 19 138 0 0,188-4 378 0 0,-104 22 411 0 0,634-45-1165 0 0,10-2-167 0 0,6 2-48 0 0,19 4 39 0 0,1 0-1 0 0,-1-2 1 0 0,1-1 0 0 0,29 1-1 0 0,102-5-470 0 0,-135 1 634 0 0,472-31 6 0 0,-121 6 142 0 0,-172 14-15 0 0,278-11 40 0 0,-357 18-112 0 0,140-2-2 0 0,-4 14-21 0 0,-189 1-58 0 0,-53-5 74 0 0,-14-4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1 0 0 0,0-1 0 0 0,0 0 0 0 0,0 0 0 0 0,-1 0 0 0 0,1 0 0 0 0,-8 2 0 0 0,-17 3 59 0 0,-1-1 0 0 0,-27 1-1 0 0,-1-1 62 0 0,-282 29 185 0 0,83-9-396 0 0,-269 15-237 0 0,219-20 385 0 0,223-13 12 0 0,-331 19 727 0 0,354-25-588 0 0,56 0-284 0 0,4 1 0 0 0,37 4-318 0 0,0-1-1 0 0,66-3 0 0 0,-67-1 233 0 0,544-26-53 0 0,-158 2 519 0 0,156-4-93 0 0,-103 4-160 0 0,-2 15-32 0 0,-383 10-137 0 0,125 18 0 0 0,-196-15-22 0 0,-18-3 4 0 0,-7 0-96 0 0,-27 5 170 0 0,1-2 0 0 0,-1 0 1 0 0,-47-2-1 0 0,5 0 160 0 0,-308 16 106 0 0,-103 7-219 0 0,-846 14 1175 0 0,1327-39-1155 0 0,-348 0 578 0 0,240-2-515 0 0,108 2-142 0 0,5 1-9 0 0,87 23-216 0 0,99 13 0 0 0,98 0 941 0 0,-265-34-610 0 0,567 26 864 0 0,2-46-441 0 0,-133-7-322 0 0,272-11-32 0 0,1016 7 163 0 0,-551 45-274 0 0,190 93-796 0 0,-1216-82 370 0 0,187 55 0 0 0,-354-83 348 0 0,-4-1-82 0 0,-28-14 250 0 0,1 1 0 0 0,-50-14 0 0 0,-69-13 237 0 0,60 19-240 0 0,-350-84-155 0 0,-6 16-58 0 0,174 36 86 0 0,-1048-210-94 0 0,-89 25 146 0 0,888 156 50 0 0,333 49-3 0 0,132 22 87 0 0,-72-27 0 0 0,123 39-55 0 0,6-2-35 0 0,6-1-96 0 0,1-1 0 0 0,-1 2 0 0 0,0 0 0 0 0,1 0 0 0 0,0 0 0 0 0,15 0 1 0 0,2 0-32 0 0,370-49-781 0 0,-50 6 560 0 0,194-22 237 0 0,191-22 70 0 0,-556 69-2 0 0,659-67-142 0 0,0 19-685 0 0,283 2-296 0 0,-1106 66 1116 0 0,33-2 434 0 0,49-10 0 0 0,-91 12-132 0 0,-5-3 4 0 0,-1-1-222 0 0,0 0-1 0 0,-1-1 1 0 0,0 1-1 0 0,0 0 1 0 0,0 1-1 0 0,0-1 1 0 0,-1 1 0 0 0,1 0-1 0 0,-10-5 1 0 0,-5-1 35 0 0,-31-10 0 0 0,-13-1-26 0 0,-88-15 0 0 0,-75-1-45 0 0,205 33-48 0 0,-563-60-140 0 0,392 46 110 0 0,-1804-107-5 0 0,1439 105 333 0 0,-197-8 417 0 0,451 7-339 0 0,4-25 111 0 0,289 42-460 0 0,-4 1 16 0 0,1-1 0 0 0,0-1 0 0 0,0 0 1 0 0,0-1-1 0 0,0 0 0 0 0,-15-9 0 0 0,27 13-36 0 0,0 0 0 0 0,0 0-1 0 0,-1 0 1 0 0,1 0 0 0 0,0 1 0 0 0,0-2-1 0 0,0 1 1 0 0,0 0 0 0 0,1 0 0 0 0,-1 0-1 0 0,0 0 1 0 0,0 0 0 0 0,0-3 0 0 0,0 3-2 0 0,1 0 1 0 0,0 0-1 0 0,0 1 1 0 0,0-1-1 0 0,0 0 1 0 0,0 0-1 0 0,0 0 1 0 0,0 0-1 0 0,0 1 1 0 0,0-1 0 0 0,1 0-1 0 0,-1 0 1 0 0,0 0-1 0 0,0 0 1 0 0,1 1-1 0 0,-1-1 1 0 0,1-1-1 0 0,2-2 2 0 0,1 1 0 0 0,-1-1-1 0 0,0 1 1 0 0,1 0 0 0 0,0 0 0 0 0,0 0-1 0 0,5-3 1 0 0,20-11-75 0 0,1 1 0 0 0,51-20 1 0 0,74-18-300 0 0,-111 40 293 0 0,628-165-363 0 0,453-43 370 0 0,471-18-81 0 0,-1185 188 79 0 0,43-6 10 0 0,-286 25 86 0 0,-167 33-21 0 0,3-1 21 0 0,0 0 0 0 0,-1 0 0 0 0,1 0 0 0 0,-1-1 0 0 0,5-2 0 0 0,-8 4-17 0 0,1 0 0 0 0,-1-1 0 0 0,1 1-1 0 0,-1-1 1 0 0,1 1 0 0 0,-1 0 0 0 0,1-1 0 0 0,-1 1 0 0 0,0-1 0 0 0,1 1 0 0 0,-1-1 0 0 0,0 1-1 0 0,1-1 1 0 0,-1 0 0 0 0,0 1 0 0 0,0-1 0 0 0,1 1 0 0 0,-1-1 0 0 0,0 0 0 0 0,0 1-1 0 0,0-1 1 0 0,0 1 0 0 0,0-1 0 0 0,0 0 0 0 0,0 1 0 0 0,0-1 0 0 0,0 0 0 0 0,0 1-1 0 0,0-1 1 0 0,0 1 0 0 0,-1-1 0 0 0,1 0 0 0 0,0 1 0 0 0,0-1 0 0 0,-1 1 0 0 0,1-1-1 0 0,0 1 1 0 0,-1-1 0 0 0,-2-3 12 0 0,0 0 1 0 0,-1 0-1 0 0,0 1 0 0 0,1 0 0 0 0,-1 0 0 0 0,0 0 0 0 0,-1 0 0 0 0,1 0 0 0 0,-8-3 1 0 0,-19-9 13 0 0,-1 2 0 0 0,-65-20 1 0 0,-77-7-36 0 0,-409-43-200 0 0,-9 36 126 0 0,-1027-22 64 0 0,1049 51 14 0 0,239 7 10 0 0,-481-22 60 0 0,489 8 90 0 0,3-23 108 0 0,318 47-265 0 0,-63-15 102 0 0,57 13-77 0 0,0 0 0 0 0,1 0 0 0 0,-1-1 0 0 0,1 0 0 0 0,-12-8 0 0 0,18 12-23 0 0,0-1 0 0 0,0 0 0 0 0,0 1-1 0 0,1-1 1 0 0,-1 0 0 0 0,0 0 0 0 0,0 0 0 0 0,0 0-1 0 0,1 0 1 0 0,-1 0 0 0 0,0 0 0 0 0,1 0-1 0 0,-1 0 1 0 0,1-1 0 0 0,-2-1 0 0 0,2 2-1 0 0,0 0-1 0 0,0 1 1 0 0,1-1 0 0 0,-1 0-1 0 0,0 0 1 0 0,0 1 0 0 0,0-1 0 0 0,0 0-1 0 0,1 0 1 0 0,-1 1 0 0 0,0-1-1 0 0,1 0 1 0 0,-1 1 0 0 0,0-1 0 0 0,1 0-1 0 0,-1 1 1 0 0,1-1 0 0 0,-1 0-1 0 0,1 0 1 0 0,4-2 5 0 0,-1 0-1 0 0,1-1 1 0 0,-1 2-1 0 0,1-1 1 0 0,9-4-1 0 0,28-10-276 0 0,69-19 0 0 0,52-3-132 0 0,-124 30 326 0 0,1162-199-923 0 0,1007 7 761 0 0,-2052 194 209 0 0,245-9-120 0 0,0 17 51 0 0,-372 0 95 0 0,139 9 0 0 0,-144-7 11 0 0,-122-8 42 0 0,-300-11-31 0 0,-2 15 13 0 0,191 2-28 0 0,-2231 23 124 0 0,2327-23-111 0 0,-406 3 27 0 0,4-28 17 0 0,337 3-48 0 0,139 14 35 0 0,0-2 1 0 0,-51-17-1 0 0,90 26-50 0 0,-12-5 32 0 0,1 1 0 0 0,-12-8 1 0 0,21 11-25 0 0,0 0 0 0 0,0 0 1 0 0,0 0-1 0 0,0-1 1 0 0,0 1-1 0 0,1-1 0 0 0,-1 1 1 0 0,0-1-1 0 0,1 0 0 0 0,-1 1 1 0 0,1-1-1 0 0,0 0 1 0 0,0 0-1 0 0,0 0 0 0 0,0 0 1 0 0,0 0-1 0 0,-1-4 1 0 0,2 4-1 0 0,0 0 0 0 0,0 1 1 0 0,0-1-1 0 0,1 1 1 0 0,-1-1-1 0 0,1 1 1 0 0,-1-1-1 0 0,1 1 1 0 0,0-1-1 0 0,-1 1 1 0 0,1-1-1 0 0,0 1 0 0 0,0 0 1 0 0,0 0-1 0 0,0-1 1 0 0,0 1-1 0 0,0 0 1 0 0,0 0-1 0 0,1 0 1 0 0,-1 0-1 0 0,0 0 0 0 0,0 0 1 0 0,3-1-1 0 0,-1 0 7 0 0,14-10 23 0 0,1 0 0 0 0,0 2 0 0 0,1 0 0 0 0,25-9 0 0 0,87-26-226 0 0,-94 33 137 0 0,609-152-619 0 0,13 44 242 0 0,-595 109 389 0 0,774-110-415 0 0,5 27-267 0 0,79 23-13 0 0,-720 58 1215 0 0,-199 13-282 0 0,-7 0 4 0 0,-237-23 718 0 0,180 19-842 0 0,-279-2 143 0 0,246 6-186 0 0,-543 15-21 0 0,209-2-78 0 0,-181 4-30 0 0,-225 4 76 0 0,677-19 17 0 0,-325-2-3 0 0,2-26 15 0 0,463 24 0 0 0,-9 0 3 0 0,1 0 1 0 0,0-2 0 0 0,0-2 0 0 0,0 0 0 0 0,-30-12 0 0 0,51 17-15 0 0,-1-1 0 0 0,1-1 0 0 0,-1 1 0 0 0,1-1 0 0 0,-6-4 0 0 0,10 6-1 0 0,-1 1 0 0 0,0-1-1 0 0,1 1 1 0 0,-1-1 0 0 0,1 0 0 0 0,-1 1 0 0 0,1-1 0 0 0,-1 0 0 0 0,1 1 0 0 0,0-1 0 0 0,-1 0 0 0 0,1 0 0 0 0,0 0 0 0 0,-1 1 0 0 0,1-1 0 0 0,0 0 0 0 0,0 0 0 0 0,0 0 0 0 0,0 0 0 0 0,0 1 0 0 0,0-1 0 0 0,0 0 0 0 0,0 0 0 0 0,0 0 0 0 0,0 0-1 0 0,1 1 1 0 0,-1-1 0 0 0,0 0 0 0 0,0 0 0 0 0,1 0 0 0 0,-1 1 0 0 0,1-1 0 0 0,-1 0 0 0 0,0 1 0 0 0,1-1 0 0 0,0 0 0 0 0,-1 1 0 0 0,1-2 0 0 0,5-3-21 0 0,0 0-1 0 0,1 0 1 0 0,-1 0-1 0 0,1 1 1 0 0,0 0-1 0 0,0 0 1 0 0,0 1 0 0 0,14-5-1 0 0,-21 8 21 0 0,293-95-642 0 0,6 24-171 0 0,-279 66 773 0 0,1054-194-2116 0 0,8 64 19 0 0,-949 121 1885 0 0,416-38-828 0 0,-87-6 1596 0 0,-450 55-11 0 0,25-8 1 0 0,-37 11-484 0 0,0 0 0 0 0,0 0-1 0 0,0 0 1 0 0,0 0 0 0 0,0 0 0 0 0,0 0 0 0 0,0-1 0 0 0,1 1 0 0 0,-1 0 0 0 0,0 0 0 0 0,0 0 0 0 0,0 0 0 0 0,0 0 0 0 0,0 0-1 0 0,0-1 1 0 0,0 1 0 0 0,0 0 0 0 0,0 0 0 0 0,0 0 0 0 0,0 0 0 0 0,0 0 0 0 0,0-1 0 0 0,0 1 0 0 0,0 0 0 0 0,0 0 0 0 0,0 0 0 0 0,0 0-1 0 0,0 0 1 0 0,0-1 0 0 0,0 1 0 0 0,0 0 0 0 0,0 0 0 0 0,0 0 0 0 0,0 0 0 0 0,-1 0 0 0 0,1 0 0 0 0,0-1 0 0 0,0 1 0 0 0,0 0-1 0 0,0 0 1 0 0,0 0 0 0 0,0 0 0 0 0,0 0 0 0 0,0 0 0 0 0,-1 0 0 0 0,1 0 0 0 0,0 0 0 0 0,-6-5 272 0 0,0 1-132 0 0,0 0 0 0 0,0 1 0 0 0,-1 0-1 0 0,1 1 1 0 0,-1 0 0 0 0,0 0 0 0 0,-9-2-1 0 0,10 3-93 0 0,-77-17 481 0 0,-112-8 0 0 0,-90 10-273 0 0,-1274 32-276 0 0,243 67 202 0 0,461-33-404 0 0,597-42 191 0 0,179-10 97 0 0,-93-14-1 0 0,156 14-43 0 0,4 1 7 0 0,0 0 1 0 0,1-1 0 0 0,-1-1 0 0 0,1 0-1 0 0,-1 0 1 0 0,1-1 0 0 0,0-1 0 0 0,-14-7 0 0 0,24 12-39 0 0,1-1 1 0 0,-1 1-1 0 0,0 0 1 0 0,1-1 0 0 0,-1 1-1 0 0,0-1 1 0 0,1 1-1 0 0,-1-1 1 0 0,1 0 0 0 0,-1 1-1 0 0,0-1 1 0 0,1 1 0 0 0,0-1-1 0 0,-1 0 1 0 0,1 0-1 0 0,-1 1 1 0 0,1-1 0 0 0,0 0-1 0 0,-1 0 1 0 0,1 1-1 0 0,0-1 1 0 0,0 0 0 0 0,0 0-1 0 0,0 0 1 0 0,0 1-1 0 0,0-1 1 0 0,0 0 0 0 0,0-1-1 0 0,0 1 8 0 0,1-1 0 0 0,0 1-1 0 0,0 0 1 0 0,0-1 0 0 0,0 1-1 0 0,0 0 1 0 0,0 0 0 0 0,0 0 0 0 0,0 0-1 0 0,1 0 1 0 0,-1 0 0 0 0,0 0-1 0 0,1 0 1 0 0,-1 0 0 0 0,0 1 0 0 0,3-1-1 0 0,14-7 26 0 0,0 2 0 0 0,28-6 0 0 0,-19 5-100 0 0,142-37-279 0 0,193-47-131 0 0,555-92 16 0 0,11 38 401 0 0,585-26-148 0 0,-992 130 304 0 0,-448 39 386 0 0,-77 1-304 0 0,-18-7-59 0 0,-1 1 1 0 0,0 2-1 0 0,-45-6 0 0 0,-79 3-22 0 0,113 7-65 0 0,-467 0 55 0 0,-5 23-122 0 0,378-15 22 0 0,-955 71-226 0 0,209-11 171 0 0,251-51 198 0 0,489-23-148 0 0,116 4 26 0 0,-1 0 0 0 0,1 0 0 0 0,0-2 0 0 0,-33-12 0 0 0,50 16-8 0 0,0 1-1 0 0,-1-1 0 0 0,1 0 0 0 0,0 1 1 0 0,-1-1-1 0 0,1 0 0 0 0,0 0 1 0 0,0 0-1 0 0,0 0 0 0 0,0 0 1 0 0,0 0-1 0 0,0 0 0 0 0,0 0 0 0 0,0 0 1 0 0,-1-2-1 0 0,2 2-4 0 0,0 1 1 0 0,0-1-1 0 0,-1 0 0 0 0,1 1 0 0 0,0-1 0 0 0,0 0 1 0 0,0 1-1 0 0,1-1 0 0 0,-1 0 0 0 0,0 1 1 0 0,0-1-1 0 0,0 0 0 0 0,0 1 0 0 0,1-1 0 0 0,-1 1 1 0 0,0-1-1 0 0,0 0 0 0 0,1 1 0 0 0,-1-1 1 0 0,1 1-1 0 0,-1-1 0 0 0,0 1 0 0 0,2-2 1 0 0,3-2 10 0 0,0 0 1 0 0,1 0 0 0 0,0 0-1 0 0,0 1 1 0 0,8-4 0 0 0,-10 5-31 0 0,101-46-190 0 0,1 4-1 0 0,124-32 0 0 0,232-39-687 0 0,529-68 279 0 0,8 56-228 0 0,-595 89 211 0 0,163-20 20 0 0,-348 34 740 0 0,-207 23-23 0 0,1-2-1 0 0,18-6 1 0 0,-28 8 230 0 0,-6-1 70 0 0,-5-4-275 0 0,-1 1 0 0 0,0 0 0 0 0,0 0 0 0 0,0 1 0 0 0,0 0 0 0 0,-1 1 0 0 0,-13-4 0 0 0,-78-12 282 0 0,-385-29-63 0 0,-6 26-56 0 0,331 16-271 0 0,-602-12-25 0 0,181 5 0 0 0,326 7 15 0 0,-195-7 57 0 0,5-30-7 0 0,406 37 9 0 0,0-1-1 0 0,0-2 1 0 0,1-2 0 0 0,-44-17-1 0 0,81 27-57 0 0,-21-12 112 0 0,23 13-120 0 0,-1 0 1 0 0,1-1-1 0 0,-1 1 1 0 0,1-1-1 0 0,-1 1 1 0 0,1 0-1 0 0,0-1 1 0 0,-1 1-1 0 0,1-1 0 0 0,-1 1 1 0 0,1-1-1 0 0,0 1 1 0 0,-1-1-1 0 0,1 1 1 0 0,0-1-1 0 0,0 1 1 0 0,-1-1-1 0 0,1 0 1 0 0,0 1-1 0 0,0-1 0 0 0,0 1 1 0 0,0-1-1 0 0,0 0 1 0 0,0 1-1 0 0,0-1 1 0 0,0 1-1 0 0,0-1 1 0 0,0 0-1 0 0,0 1 1 0 0,0-1-1 0 0,0 1 0 0 0,0-1 1 0 0,1 0-1 0 0,-1 1 1 0 0,1-2-1 0 0,1 0 24 0 0,0 0-1 0 0,0-1 1 0 0,0 1-1 0 0,0 0 1 0 0,0 0 0 0 0,1 1-1 0 0,-1-1 1 0 0,1 0-1 0 0,-1 1 1 0 0,6-2-1 0 0,31-11 151 0 0,-30 11-152 0 0,454-95-389 0 0,-424 92 335 0 0,991-125-512 0 0,-400 85 391 0 0,-580 43 133 0 0,330-9-140 0 0,29-2 129 0 0,-404 14 331 0 0,-43-4 24 0 0,10 0-238 0 0,-454-20 240 0 0,-535 45-334 0 0,685-14 0 0 0,-333 1 0 0 0,466-7 0 0 0,-195-6 0 0 0,367 3 0 0 0,-55-10 0 0 0,74 8-4 0 0,11 2-9 0 0,12-1-53 0 0,-14 3 61 0 0,159-15-382 0 0,-71 9 270 0 0,196-14-112 0 0,57-6 174 0 0,116-8-32 0 0,-148 13 16 0 0,110 8-77 0 0,-157 9 82 0 0,-232 3 62 0 0,10-1-26 0 0,78 6 0 0 0,-119-3 30 0 0,-5-2-2 0 0,-18 0 2 0 0,-6-1 13 0 0,-487 5 85 0 0,305 3-79 0 0,-503 3-19 0 0,227-17-2 0 0,236 2 19 0 0,-77-14 152 0 0,304 16-193 0 0,-1-1-1 0 0,-36-11 1 0 0,52 11-26 0 0,11 2 20 0 0,12 0-19 0 0,-12 2 35 0 0,173-17-383 0 0,-86 11 268 0 0,1178-93-1642 0 0,-991 91 1058 0 0,-3 21-19 0 0,-230-5 594 0 0,-40-6 268 0 0,-17 0 92 0 0,-17-1 222 0 0,-30-3-1 0 0,1-1-111 0 0,-533 12 290 0 0,205 2-543 0 0,-549-30 49 0 0,878 15-104 0 0,-111-24 0 0 0,168 29-109 0 0,6-1-306 0 0,17-4 282 0 0,0 1-1 0 0,1 1 1 0 0,0 0-1 0 0,23 2 0 0 0,-11 0 49 0 0,351-11-16 0 0,-160 7 63 0 0,806 15 6 0 0,-741 10-200 0 0,-266-17 208 0 0,-18-1 117 0 0,-13-2-35 0 0,-17-2 38 0 0,-256-4 383 0 0,200 7-423 0 0,-220 0-62 0 0,-541-8-18 0 0,831 6 1 0 0,-419-16 1 0 0,2-15 250 0 0,398 29-220 0 0,-258-26 393 0 0,274 29-396 0 0,13 0-29 0 0,0 0 0 0 0,0 1 0 0 0,0-1-1 0 0,0 0 1 0 0,0 0 0 0 0,0 0 0 0 0,0 0 0 0 0,0 0 0 0 0,-1 0 0 0 0,1 0 0 0 0,0 0 0 0 0,0 0-1 0 0,0 0 1 0 0,0 0 0 0 0,0 0 0 0 0,0 0 0 0 0,0 0 0 0 0,0 0 0 0 0,0 0 0 0 0,0 0 0 0 0,0 0-1 0 0,0 0 1 0 0,0 0 0 0 0,0 0 0 0 0,0 0 0 0 0,0 0 0 0 0,0 1 0 0 0,0-1 0 0 0,0 0 0 0 0,0 0-1 0 0,0 0 1 0 0,0 0 0 0 0,0 0 0 0 0,0 0 0 0 0,0 0 0 0 0,0 0 0 0 0,0 0 0 0 0,0 0 0 0 0,0 0 0 0 0,0 0-1 0 0,0 0 1 0 0,0 1 0 0 0,0-1 0 0 0,0 0 0 0 0,0 0 0 0 0,0 0 0 0 0,0 0 0 0 0,0 0 0 0 0,0 0-1 0 0,0 0 1 0 0,0 0 0 0 0,0 0 0 0 0,0 0 0 0 0,0 0 0 0 0,0 0 0 0 0,0 0 0 0 0,10 6-45 0 0,-10-6 42 0 0,11 6-43 0 0,1-1 1 0 0,0 0-1 0 0,0 0 1 0 0,18 3-1 0 0,53 7 39 0 0,-72-13 25 0 0,564 58 616 0 0,854-15 20 0 0,784 59-644 0 0,-1947-86 8 0 0,324 35 10 0 0,-451-38-211 0 0,40 8 88 0 0,-176-23 14 0 0,-7 0-555 0 0,-278-10-1563 0 0,15 1 659 0 0,-366-38 102 0 0,381 21 2188 0 0,-262-38 2133 0 0,491 59-2444 0 0,-30-9-1 0 0,50 13-143 0 0,6 0-182 0 0,16-4-166 0 0,0 0-1 0 0,1 2 0 0 0,-1 0 1 0 0,1 2-1 0 0,28 0 0 0 0,7-1-46 0 0,834-28-104 0 0,0 64 62 0 0,-596 3 142 0 0,-280-34 18 0 0,-10-3 163 0 0,-632-12 1291 0 0,488 8-1420 0 0,-1391-58 55 0 0,1418 56-83 0 0,-348-31 125 0 0,413 31-96 0 0,49 6-53 0 0,0 0 0 0 0,0 0 0 0 0,0 0 0 0 0,0 0 1 0 0,0 0-1 0 0,0 0 0 0 0,0 0 0 0 0,0 0 0 0 0,0 0 0 0 0,0 0 0 0 0,0 0 0 0 0,0-1 0 0 0,0 1 0 0 0,0 0 0 0 0,0 0 0 0 0,0 0 0 0 0,0 0 0 0 0,0 0 0 0 0,0 0 0 0 0,0 0 0 0 0,0 0 0 0 0,0 0 0 0 0,0 0 1 0 0,0 0-1 0 0,0 0 0 0 0,0 0 0 0 0,0 0 0 0 0,0 0 0 0 0,0 0 0 0 0,0 0 0 0 0,0 0 0 0 0,0 0 0 0 0,0-1 0 0 0,0 1 0 0 0,0 0 0 0 0,0 0 0 0 0,0 0 0 0 0,0 0 0 0 0,11-2 2 0 0,17-3-22 0 0,330-17-336 0 0,-151 13 272 0 0,365-13 288 0 0,605 55 0 0 0,-589 34-140 0 0,-393-39 64 0 0,-150-25-64 0 0,-16 0 0 0 0,-14-2-64 0 0,-1-2 0 0 0,2-2 1 0 0,-13 0 2 0 0,-1 2 4 0 0,0-2 36 0 0,0-4-47 0 0,-1 6-3 0 0,-1 0-1 0 0,0 1 1 0 0,0-1 0 0 0,0 0 0 0 0,0 1 0 0 0,0-1 0 0 0,-1 1 0 0 0,1-1 0 0 0,0 0 0 0 0,0 1 0 0 0,0-1 0 0 0,0 1 0 0 0,-1-1 0 0 0,1 0 0 0 0,0 1-1 0 0,-1-1 1 0 0,1 1 0 0 0,0-1 0 0 0,-1 1 0 0 0,0-1 0 0 0,0 0-15 0 0,-6-9-54 0 0,4 8 60 0 0,0 0 0 0 0,0 0 1 0 0,0 1-1 0 0,0-1 0 0 0,0 1 0 0 0,0-1 1 0 0,0 1-1 0 0,-1 0 0 0 0,-4-1 1 0 0,-34-4-111 0 0,24 4 81 0 0,14 2 37 0 0,-28-3-7 0 0,30 3-46 0 0,5 0-49 0 0,-1 1 84 0 0,1 0 0 0 0,0-1-1 0 0,0 0 1 0 0,0 1 0 0 0,0-1 0 0 0,0 0 0 0 0,5-1 0 0 0,0 0-14 0 0,176-11-150 0 0,-53 3 354 0 0,-85 5 726 0 0,-59-3-714 0 0,-5 0-173 0 0,0 2 0 0 0,-1 0 1 0 0,1 0-1 0 0,-1 2 0 0 0,-24-1 0 0 0,-2-2-102 0 0,-38-7 3 0 0,0-3 0 0 0,-143-49 0 0 0,214 60 79 0 0,33 1-156 0 0,18 1-16 0 0,67 2 0 0 0,40 13 181 0 0,-143-11 14 0 0,63 5 78 0 0,0 3 1 0 0,-1 3 0 0 0,102 33-1 0 0,-142-36-4 0 0,0 1 0 0 0,0 1 0 0 0,-1 1 0 0 0,31 21 0 0 0,-30-13-80 0 0,21 22 0 0 0,-25-22 0 0 0,7 7 22 0 0,2-2-1 0 0,1 0 0 0 0,1-2 1 0 0,0-2-1 0 0,38 18 0 0 0,39 14-21 0 0,-82-40 0 0 0,28 20 0 0 0,-18-10 0 0 0,-29-18 0 0 0,-4-3 0 0 0,1 1 0 0 0,-1 0 0 0 0,0 0 0 0 0,0 0 0 0 0,-1 0 0 0 0,1 1 0 0 0,5 7 0 0 0,1-1 0 0 0,-3-1 14 0 0,-7-9-14 0 0,0 0 1 0 0,0 0 0 0 0,0 0 0 0 0,0 0 0 0 0,0 1 0 0 0,1-1 0 0 0,-1 0-1 0 0,0 0 1 0 0,0 0 0 0 0,0 0 0 0 0,0 0 0 0 0,0 0 0 0 0,0 0-1 0 0,0 0 1 0 0,0 0 0 0 0,0 0 0 0 0,0 0 0 0 0,0 0 0 0 0,0 0 0 0 0,0 0-1 0 0,0 1 1 0 0,0-1 0 0 0,0 0 0 0 0,0 0 0 0 0,0 0 0 0 0,0 0-1 0 0,0 0 1 0 0,0 0 0 0 0,0 0 0 0 0,0 0 0 0 0,0 0 0 0 0,0 0 0 0 0,0 0-1 0 0,0 1 1 0 0,0-1 0 0 0,0 0 0 0 0,0 0 0 0 0,0 0 0 0 0,0 0-1 0 0,0 0 1 0 0,0 0 0 0 0,0 0 0 0 0,0 0 0 0 0,0 0 0 0 0,0 0 0 0 0,-1 0-1 0 0,1 0 1 0 0,0 0 0 0 0,0 0 0 0 0,0 0 0 0 0,0 0 0 0 0,0 0-1 0 0,0 1 1 0 0,0-1 0 0 0,0 0 0 0 0,0 0 0 0 0,0 0 0 0 0,0 0 0 0 0,0 0-1 0 0,-1 0 1 0 0,1 0 0 0 0,0 0 0 0 0,-6 3 9 0 0,0 0-1 0 0,0-1 1 0 0,0 1-1 0 0,-1-1 1 0 0,1-1-1 0 0,-1 1 1 0 0,0-1 0 0 0,1 0-1 0 0,-8 0 1 0 0,-67-2 102 0 0,52-1-99 0 0,-282-17-13 0 0,-13-2 0 0 0,-533-1-72 0 0,628 16 72 0 0,-92-1 0 0 0,57 4-1 0 0,-203 7 146 0 0,65 21 98 0 0,294-15-190 0 0,98-9-53 0 0,10 1 0 0 0,9 2 0 0 0,-9-4 0 0 0,23 4-58 0 0,-1 0 0 0 0,1-1-1 0 0,0-1 1 0 0,42-3-1 0 0,-51 1 49 0 0,406-14 3 0 0,-83 6 48 0 0,314-2 35 0 0,200 38-76 0 0,-782-23 0 0 0,432 51 0 0 0,-471-51 0 0 0,31 6 0 0 0,106 34 0 0 0,-154-40-10 0 0,-27 0-141 0 0,-8-3 139 0 0,1 0 1 0 0,-1-2-1 0 0,1 0 1 0 0,-1-1-1 0 0,-25-5 1 0 0,23 3-4 0 0,-44-9-69 0 0,66 11 3 0 0,5 3-61 0 0,24 13 115 0 0,1-1 0 0 0,0-1 0 0 0,60 18 0 0 0,5 2-1 0 0,153 72 28 0 0,-230-97 0 0 0,-184-85-613 0 0,123 57 505 0 0,-90-38-61 0 0,-131-60 75 0 0,189 80 81 0 0,-10-4 52 0 0,-135-88-1 0 0,217 128-37 0 0,3 1-1 0 0,1 0 1 0 0,-1 0 0 0 0,1 0 0 0 0,-1 0 0 0 0,1 0-1 0 0,0 0 1 0 0,-1 0 0 0 0,1-1 0 0 0,0 1 0 0 0,0 0-1 0 0,0-1 1 0 0,-1-2 0 0 0,1 3 30 0 0,0 0 0 0 0,0 0 1 0 0,0-1-1 0 0,1 1 0 0 0,-1 0 0 0 0,0-1 1 0 0,1 1-1 0 0,-1 0 0 0 0,1-1 0 0 0,0 1 1 0 0,-1-1-1 0 0,1 1 0 0 0,0-3 0 0 0,0 2 96 0 0,10-6-38 0 0,-8 5-78 0 0,14-7 42 0 0,-12 9-54 0 0,0 1 2 0 0,0-2-23 0 0,20 0-44 0 0,-20 1 65 0 0,21 6-62 0 0,-16-1 63 0 0,-10 1 0 0 0,-6 0 0 0 0,2-3 0 0 0,-1 1 0 0 0,1-1 0 0 0,0 0 0 0 0,-1-1 0 0 0,1 0 0 0 0,-1 1 0 0 0,-7-1 0 0 0,-41 1 0 0 0,-9-5 118 0 0,0-2-1 0 0,-63-15 0 0 0,116 18-80 0 0,-23-7 141 0 0,31 9-137 0 0,408 20-1103 0 0,-389-18 1105 0 0,1 0 1 0 0,-1 2 0 0 0,0 0 0 0 0,32 12-1 0 0,-45-13 5 0 0,2 8-24 0 0,-6-9-21 0 0,0-1 0 0 0,0 1-1 0 0,0-1 1 0 0,0 1-1 0 0,0 0 1 0 0,0-1 0 0 0,-1 1-1 0 0,1-1 1 0 0,0 1 0 0 0,-1-1-1 0 0,1 1 1 0 0,-1-1 0 0 0,1 1-1 0 0,-1-1 1 0 0,0 1-1 0 0,0-1 1 0 0,0 0 0 0 0,0 1-1 0 0,0-1 1 0 0,0 0 0 0 0,0 0-1 0 0,0 0 1 0 0,-3 2 0 0 0,-2 2-2 0 0,1-1 0 0 0,-2 0 1 0 0,1 0-1 0 0,-7 3 1 0 0,-10 3 17 0 0,0-1 0 0 0,-41 10 0 0 0,-53 5-19 0 0,100-21 7 0 0,-885 151 50 0 0,-8-42-49 0 0,-1129 34 876 0 0,1312-114-397 0 0,537-23-418 0 0,-74 2 7 0 0,218-8-64 0 0,43-2 47 0 0,6 1-4 0 0,13 6-85 0 0,1 0 1 0 0,0-1-1 0 0,0-1 1 0 0,0 0-1 0 0,22 4 1 0 0,96 11 7 0 0,-130-20 26 0 0,259 19 130 0 0,5-18 104 0 0,-201-2-181 0 0,844-12 471 0 0,0 0-424 0 0,-867 12-115 0 0,496 11-216 0 0,-487-8 112 0 0,237 23-708 0 0,-277-24 681 0 0,-1 1-1 0 0,0 0 1 0 0,0 1 0 0 0,13 5-1 0 0,-37-5-233 0 0,-25-1 268 0 0,0-1-1 0 0,-48-5 0 0 0,45 1 83 0 0,-332 1 224 0 0,267 2-140 0 0,-242-9 201 0 0,169 2-134 0 0,-1424-30 515 0 0,1117 21-640 0 0,3-30 0 0 0,388 27 6 0 0,78 15 6 0 0,1-2-1 0 0,0 0 1 0 0,1 0 0 0 0,-17-10-1 0 0,28 14-7 0 0,0 0 1 0 0,1 0-1 0 0,-1 0 0 0 0,0 0 0 0 0,0-1 1 0 0,1 1-1 0 0,-1-1 0 0 0,1 1 0 0 0,-1-1 0 0 0,-1-2 1 0 0,3 3-7 0 0,0 1 0 0 0,0-1 1 0 0,-1 0-1 0 0,1 1 0 0 0,0-1 0 0 0,0 0 1 0 0,0 0-1 0 0,0 1 0 0 0,0-1 1 0 0,0 0-1 0 0,0 1 0 0 0,0-1 1 0 0,0 0-1 0 0,1 1 0 0 0,-1-1 1 0 0,0 0-1 0 0,0 1 0 0 0,1-1 1 0 0,-1 1-1 0 0,0-1 0 0 0,1 0 1 0 0,-1 1-1 0 0,0-1 0 0 0,1 1 0 0 0,-1-1 1 0 0,1 1-1 0 0,-1-1 0 0 0,1 1 1 0 0,-1-1-1 0 0,1 1 0 0 0,-1 0 1 0 0,1-1-1 0 0,0 1 0 0 0,-1 0 1 0 0,1-1-1 0 0,0 1 0 0 0,10-6-57 0 0,1 1 0 0 0,-1 1 0 0 0,1 0 0 0 0,0 0 0 0 0,18-2 0 0 0,-11 2-3 0 0,614-118-1052 0 0,-598 117 1104 0 0,157-18 11 0 0,-138 20-30 0 0,84 3 0 0 0,-120 2-44 0 0,34 6-1 0 0,-49-7 2 0 0,-6 0-78 0 0,-18 7 78 0 0,1-1 0 0 0,-1-1 0 0 0,0 0 0 0 0,0-2 0 0 0,-26 2 0 0 0,6 0 117 0 0,-536 50 1123 0 0,220-38 86 0 0,166-9-771 0 0,154-7-407 0 0,-41-4 0 0 0,65 0-76 0 0,13 2 0 0 0,0 0 0 0 0,0 0 0 0 0,0 0 0 0 0,0 0 0 0 0,0 0 0 0 0,0 0 0 0 0,0 0 0 0 0,0 0 0 0 0,0-1 0 0 0,0 1 0 0 0,0 0 0 0 0,0 0 0 0 0,0 0 0 0 0,0 0 0 0 0,0 0 0 0 0,-1 0 0 0 0,1 0-1 0 0,0 0 1 0 0,0 0 0 0 0,0 0 0 0 0,0 0 0 0 0,0 0 0 0 0,0 0 0 0 0,0 0 0 0 0,0-1 0 0 0,0 1 0 0 0,0 0 0 0 0,0 0 0 0 0,0 0 0 0 0,0 0 0 0 0,0 0 0 0 0,0 0 0 0 0,0 0 0 0 0,0 0 0 0 0,0 0 0 0 0,0 0 0 0 0,0 0 0 0 0,0 0 0 0 0,0 0 0 0 0,0-1 0 0 0,1 1 0 0 0,-1 0 0 0 0,0 0 0 0 0,0 0 0 0 0,0 0 0 0 0,0 0 0 0 0,0 0 0 0 0,0 0 0 0 0,0 0 0 0 0,0 0 0 0 0,0 0 0 0 0,0 0-1 0 0,0 0 1 0 0,0 0 0 0 0,0 0 0 0 0,0 0 0 0 0,9-4-12 0 0,23-9-157 0 0,0 1 0 0 0,40-8 0 0 0,70-9-21 0 0,-71 16 132 0 0,-11 1 7 0 0,154-28 37 0 0,0 18-92 0 0,-196 21-34 0 0,-15 1-28 0 0,-6 2-360 0 0,-22 8 386 0 0,-1 0-1 0 0,0-2 1 0 0,-31 6 0 0 0,-2 1 199 0 0,-349 83 254 0 0,-76 23 344 0 0,414-100-575 0 0,-71 22 82 0 0,114-33-99 0 0,1 1 0 0 0,0 1 0 0 0,-25 17 0 0 0,49-28-61 0 0,0 0-1 0 0,0 0 1 0 0,1 0-1 0 0,-1 0 1 0 0,0 1-1 0 0,1-1 1 0 0,-1 1-1 0 0,1 0 1 0 0,-1-1-1 0 0,1 1 1 0 0,0 0-1 0 0,0 0 1 0 0,-1-1-1 0 0,2 1 1 0 0,-1 0-1 0 0,0 0 1 0 0,-1 3-1 0 0,2-3 1 0 0,0-1 0 0 0,0 1 0 0 0,1 0 1 0 0,-1-1-1 0 0,0 1 0 0 0,1 0 0 0 0,-1-1 0 0 0,1 1 0 0 0,-1 0 0 0 0,1-1 1 0 0,0 1-1 0 0,-1-1 0 0 0,1 1 0 0 0,0-1 0 0 0,0 0 0 0 0,0 1 0 0 0,0-1 1 0 0,1 0-1 0 0,-1 0 0 0 0,0 1 0 0 0,0-1 0 0 0,3 1 0 0 0,7 6-2 0 0,-1-1 0 0 0,2 0 0 0 0,-1-1 0 0 0,1 0 0 0 0,0-1 0 0 0,24 7 0 0 0,80 13 0 0 0,15-7 56 0 0,169 2 0 0 0,133-23 56 0 0,277-22-106 0 0,-632 22-1 0 0,101-4 15 0 0,262-14 13 0 0,-79 3-299 0 0,-94 7 36 0 0,-242 9 164 0 0,54 0-322 0 0,-167 1 460 0 0,-357 16 102 0 0,-47 29-99 0 0,232-19 27 0 0,13-1 4 0 0,-471 47 155 0 0,516-53-261 0 0,188-16 0 0 0,13-2 0 0 0,0 0 0 0 0,0 0 0 0 0,0 0 0 0 0,0 1 0 0 0,0-1 0 0 0,0 0 0 0 0,0 0 0 0 0,0 0 0 0 0,0 0 0 0 0,0 0 0 0 0,0 0 0 0 0,0 0 0 0 0,0 0 0 0 0,0 0-1 0 0,0 0 1 0 0,0 0 0 0 0,0 0 0 0 0,0 0 0 0 0,0 1 0 0 0,0-1 0 0 0,0 0 0 0 0,0 0 0 0 0,0 0 0 0 0,0 0 0 0 0,0 0 0 0 0,0 0 0 0 0,0 0 0 0 0,0 0 0 0 0,0 0 0 0 0,0 0 0 0 0,0 0 0 0 0,0 0 0 0 0,0 0 0 0 0,0 0 0 0 0,0 1 0 0 0,0-1 0 0 0,0 0 0 0 0,0 0 0 0 0,1 0 0 0 0,-1 0 0 0 0,0 0 0 0 0,0 0 0 0 0,0 0 0 0 0,0 0 0 0 0,0 0 0 0 0,0 0-1 0 0,0 0 1 0 0,0 0 0 0 0,0 0 0 0 0,0 0 0 0 0,0 0 0 0 0,0 0 0 0 0,0 0 0 0 0,0 0 0 0 0,1 0 0 0 0,-1 0 0 0 0,0 0 0 0 0,0 0 0 0 0,0 0 0 0 0,16 4-16 0 0,-15-4 13 0 0,35 5-130 0 0,0-1 0 0 0,60-2 0 0 0,77-13-21 0 0,-105 6 166 0 0,219-18-69 0 0,290-18 60 0 0,-433 33-2 0 0,216-8 68 0 0,-1 24-144 0 0,-345-7 84 0 0,9 1 5 0 0,33 7 0 0 0,-73-1-94 0 0,-25 2 52 0 0,-53 6 1 0 0,35-7 8 0 0,-392 68-25 0 0,-360 60-30 0 0,144-23 74 0 0,186-31 128 0 0,466-80-112 0 0,14-3 136 0 0,6 1-80 0 0,23 3-79 0 0,0-1-1 0 0,0-1 1 0 0,38-2 0 0 0,88-14-130 0 0,-143 13 139 0 0,453-67-145 0 0,-175 23 82 0 0,1706-144-13 0 0,-968 194 20 0 0,-998-3 53 0 0,-2-1-1 0 0,0 1-1 0 0,-1 1 1 0 0,47 13 0 0 0,-71-16-2 0 0,1 0 1 0 0,-1 1-1 0 0,0-1 0 0 0,1 1 1 0 0,-1 0-1 0 0,1-1 1 0 0,-1 1-1 0 0,0 0 1 0 0,0 0-1 0 0,1 0 1 0 0,1 1-1 0 0,-3-1 3 0 0,0-1 0 0 0,0 1 0 0 0,0-1 0 0 0,0 1 0 0 0,0 0-1 0 0,0-1 1 0 0,0 1 0 0 0,0-1 0 0 0,0 1 0 0 0,0-1 0 0 0,0 1 0 0 0,-1-1 0 0 0,1 1 0 0 0,0-1 0 0 0,0 0 0 0 0,0 1 0 0 0,-1-1 0 0 0,1 1-1 0 0,0-1 1 0 0,-1 1 0 0 0,1-1 0 0 0,0 0 0 0 0,-1 1 0 0 0,1-1 0 0 0,0 0 0 0 0,-1 1 0 0 0,1-1 0 0 0,-1 0 0 0 0,1 1 0 0 0,-1-1 0 0 0,1 0-1 0 0,-1 0 1 0 0,1 0 0 0 0,-1 1 0 0 0,0-1 0 0 0,-23 9-44 0 0,24-9 45 0 0,-64 16-94 0 0,-128 15-1 0 0,131-23 101 0 0,48-7-6 0 0,-1225 176 0 0 0,782-109 69 0 0,-89 14 152 0 0,96-22 55 0 0,79-12-10 0 0,1 0 11 0 0,196-27-110 0 0,171-21-135 0 0,26 3-185 0 0,-8 1 101 0 0,45 2-102 0 0,-1-3 0 0 0,71-4 0 0 0,126-21-90 0 0,-160 12 173 0 0,625-71 44 0 0,2-1 32 0 0,-629 73-5 0 0,947-76 0 0 0,1 84 0 0 0,-986 5 0 0 0,257 21 0 0 0,-5 23 0 0 0,-301-47 0 0 0,1 1 1 0 0,0-1 1 0 0,0 2-1 0 0,0-1 0 0 0,0 1 0 0 0,-1 0 0 0 0,1 1 1 0 0,-1 0-1 0 0,0 1 0 0 0,11 7 0 0 0,-19-12 3 0 0,1 1-1 0 0,0-1 0 0 0,-1 1 0 0 0,1-1 0 0 0,-1 1 1 0 0,1-1-1 0 0,-1 1 0 0 0,1-1 0 0 0,-1 1 1 0 0,0 0-1 0 0,1-1 0 0 0,-1 1 0 0 0,0 0 0 0 0,1-1 1 0 0,-1 1-1 0 0,0 0 0 0 0,0 0 0 0 0,0 1 1 0 0,0-1-1 0 0,0 0 0 0 0,0 0 1 0 0,-1 0-1 0 0,1-1 1 0 0,-1 1-1 0 0,1 0 0 0 0,-1 0 1 0 0,1 0-1 0 0,-1 0 1 0 0,1 0-1 0 0,-1-1 1 0 0,0 1-1 0 0,1 0 0 0 0,-1-1 1 0 0,0 1-1 0 0,0 0 1 0 0,0-1-1 0 0,1 1 0 0 0,-1-1 1 0 0,-2 1-1 0 0,-22 10 20 0 0,25-11-23 0 0,-43 12 45 0 0,0-2 1 0 0,-63 6-1 0 0,68-11-10 0 0,-347 41 67 0 0,131-17-71 0 0,-1228 144-31 0 0,1093-129 0 0 0,-942 116 0 0 0,1068-123 13 0 0,-224 22 65 0 0,387-50 71 0 0,129-3 11 0 0,16-1-223 0 0,1-3 0 0 0,53-2 0 0 0,96-16-236 0 0,-113 8 229 0 0,618-70-108 0 0,-137 14 170 0 0,213-1 8 0 0,1062 48 0 0 0,-1536 41 0 0 0,-206-10 0 0 0,102 28 0 0 0,-182-38 0 0 0,38 13 0 0 0,-50-16 0 0 0,0 1 0 0 0,0 0 0 0 0,0 0 0 0 0,-1 0 0 0 0,1 0 0 0 0,-1 1 0 0 0,1-1 0 0 0,-1 1 0 0 0,0 0 0 0 0,3 3 0 0 0,-5-5 0 0 0,-1 0 0 0 0,0-1 0 0 0,1 1 0 0 0,-1 0 0 0 0,1-1 0 0 0,-1 1 0 0 0,0 0 0 0 0,0-1 0 0 0,1 1 0 0 0,-1 0 1 0 0,0 0-1 0 0,0-1 0 0 0,0 1 0 0 0,0 0 0 0 0,0 0 0 0 0,0 0 0 0 0,0-1 0 0 0,0 1 0 0 0,0 0 0 0 0,0 0 0 0 0,0-1 0 0 0,-1 1 0 0 0,1 0 0 0 0,0 0 0 0 0,0-1 0 0 0,-1 1 0 0 0,1 0 0 0 0,-1-1 0 0 0,1 1 0 0 0,0 0 0 0 0,-1-1 0 0 0,1 1 0 0 0,-1-1 0 0 0,1 1 0 0 0,-1-1 0 0 0,0 1 0 0 0,1-1 0 0 0,-1 1 0 0 0,0-1 0 0 0,1 0 0 0 0,-1 1 0 0 0,-1 0 0 0 0,-3 1-6 0 0,-1 1 0 0 0,0 0 1 0 0,-11 3-1 0 0,-79 17-133 0 0,0-3 0 0 0,-101 7 1 0 0,-362 33 120 0 0,-536 30 44 0 0,784-69 134 0 0,-1026 72 790 0 0,518-64-648 0 0,689-38-176 0 0,103 6-18 0 0,24 3 68 0 0,7-1-124 0 0,661-68-1168 0 0,592-97 737 0 0,-920 123 214 0 0,566-46-271 0 0,2 86 79 0 0,-633 28 286 0 0,-191-13 59 0 0,105 30 0 0 0,-165-36 17 0 0,-11-4 2 0 0,-1 1 1 0 0,0 0-1 0 0,0 1 1 0 0,-1-1-1 0 0,1 2 0 0 0,-1-1 1 0 0,12 10-1 0 0,-20-14-6 0 0,1 0 0 0 0,-1 0 0 0 0,0 0-1 0 0,0 0 1 0 0,0 0 0 0 0,0 0 0 0 0,0 0-1 0 0,0 0 1 0 0,0 0 0 0 0,0 0 0 0 0,0 0-1 0 0,1 0 1 0 0,-1 0 0 0 0,0 0 0 0 0,0 0-1 0 0,0 0 1 0 0,0 0 0 0 0,0 0 0 0 0,0 1 0 0 0,0-1-1 0 0,0 0 1 0 0,0 0 0 0 0,0 0 0 0 0,0 0-1 0 0,1 0 1 0 0,-1 0 0 0 0,0 0 0 0 0,0 0-1 0 0,0 0 1 0 0,0 0 0 0 0,0 1 0 0 0,0-1-1 0 0,0 0 1 0 0,0 0 0 0 0,0 0 0 0 0,0 0-1 0 0,0 0 1 0 0,0 0 0 0 0,0 0 0 0 0,0 0 0 0 0,0 1-1 0 0,0-1 1 0 0,0 0 0 0 0,0 0 0 0 0,0 0-1 0 0,0 0 1 0 0,0 0 0 0 0,0 0 0 0 0,0 0-1 0 0,0 0 1 0 0,0 0 0 0 0,-1 1 0 0 0,1-1-1 0 0,0 0 1 0 0,0 0 0 0 0,0 0 0 0 0,0 0-1 0 0,0 0 1 0 0,0 0 0 0 0,0 0 0 0 0,0 0 0 0 0,0 0-1 0 0,0 0 1 0 0,0 0 0 0 0,-1 0 0 0 0,1 0-1 0 0,0 0 1 0 0,0 0 0 0 0,0 1 0 0 0,-4 2 0 0 0,0-1 1 0 0,0 1-1 0 0,0 0 1 0 0,0-1-1 0 0,0 0 0 0 0,0 0 1 0 0,-1 0-1 0 0,-5 1 1 0 0,-43 7-5 0 0,43-8 3 0 0,-678 71 0 0 0,495-57 0 0 0,-1220 89 448 0 0,337-40 644 0 0,121-17-293 0 0,821-49-603 0 0,123 1-152 0 0,13 0 4 0 0,18 1 5 0 0,502-19-363 0 0,0-40-233 0 0,-104 9 332 0 0,1028-51-29 0 0,-143 105-80 0 0,-1093 13 379 0 0,-142-9-22 0 0,68 18 1 0 0,-124-25-29 0 0,-8-1 3 0 0,0 0-1 0 0,0 0 1 0 0,0 1 0 0 0,0-1-1 0 0,0 1 1 0 0,0 0 0 0 0,5 3-1 0 0,-9-5-9 0 0,0 0-1 0 0,0 0 0 0 0,-1 0 0 0 0,1 0 1 0 0,0 0-1 0 0,0 0 0 0 0,0 0 1 0 0,0 0-1 0 0,0 0 0 0 0,0 1 1 0 0,0-1-1 0 0,0 0 0 0 0,0 0 1 0 0,0 0-1 0 0,0 0 0 0 0,0 0 0 0 0,0 0 1 0 0,0 0-1 0 0,0 0 0 0 0,0 0 1 0 0,0 0-1 0 0,0 0 0 0 0,0 0 1 0 0,-1 0-1 0 0,1 0 0 0 0,0 1 1 0 0,0-1-1 0 0,0 0 0 0 0,0 0 0 0 0,0 0 1 0 0,0 0-1 0 0,0 0 0 0 0,0 0 1 0 0,0 0-1 0 0,1 0 0 0 0,-1 0 1 0 0,0 0-1 0 0,0 0 0 0 0,0 1 0 0 0,0-1 1 0 0,0 0-1 0 0,0 0 0 0 0,0 0 1 0 0,0 0-1 0 0,0 0 0 0 0,0 0 1 0 0,0 0-1 0 0,0 0 0 0 0,-13 4 11 0 0,0 0 0 0 0,0-1 0 0 0,0-1 0 0 0,-1 0 0 0 0,-13 0 0 0 0,4 0-8 0 0,-349 29 21 0 0,-134 14 14 0 0,-445 53-34 0 0,-518 56 289 0 0,1191-121-198 0 0,-340 36 85 0 0,580-65-182 0 0,-75 8-16 0 0,-163-4 1 0 0,343 3-78 0 0,5-7-188 0 0,131-11-1 0 0,78-25-3 0 0,-202 21 233 0 0,407-58-84 0 0,167-21 18 0 0,1390-44-277 0 0,-1473 141 381 0 0,-7 38 18 0 0,-523-41 13 0 0,67 11 126 0 0,-88-11-105 0 0,0 0-1 0 0,-1 2 1 0 0,24 9-1 0 0,-39-14 67 0 0,-6 1-6 0 0,-8 2-64 0 0,0 0 0 0 0,0 0 0 0 0,-1-1 0 0 0,1-1 0 0 0,0 0 0 0 0,-1 0 0 0 0,-13-1-1 0 0,7 1-5 0 0,-226 20 207 0 0,-484 53-43 0 0,-532 80-138 0 0,285-36 30 0 0,528-63-31 0 0,72-9 9 0 0,214-28-48 0 0,-404 43 110 0 0,555-62-115 0 0,0 2-1 0 0,-12 2 1 0 0,36 2 45 0 0,23 1-79 0 0,1-2 0 0 0,-1-2 0 0 0,39-1 0 0 0,-37-1-18 0 0,333-8-220 0 0,2-21 273 0 0,-341 25-14 0 0,969-73 32 0 0,5 28 18 0 0,330 83-293 0 0,-1287-31 248 0 0,174 15 0 0 0,-8 16 0 0 0,-196-30 14 0 0,0 0-1 0 0,0 1 0 0 0,-1 2 1 0 0,0-1-1 0 0,19 12 0 0 0,-37-18-13 0 0,-1-1 0 0 0,1 0 0 0 0,0 0 0 0 0,-1 1 0 0 0,1-1 0 0 0,-1 0 0 0 0,1 1 0 0 0,-1-1 0 0 0,1 0 0 0 0,-1 1 0 0 0,1-1 0 0 0,-1 1 0 0 0,0-1 0 0 0,1 1 0 0 0,-1-1 0 0 0,1 1 0 0 0,-1-1 0 0 0,0 1 0 0 0,0-1 0 0 0,1 1 0 0 0,-1-1 0 0 0,0 1 0 0 0,1 1 0 0 0,-2-1-1 0 0,0 0 0 0 0,1 0 0 0 0,-1 0-1 0 0,0 1 1 0 0,1-1 0 0 0,-1 0 0 0 0,0 0-1 0 0,0 0 1 0 0,0 0 0 0 0,0 0 0 0 0,0-1 0 0 0,0 1-1 0 0,0 0 1 0 0,0 0 0 0 0,0-1 0 0 0,0 1-1 0 0,-1-1 1 0 0,-1 2 0 0 0,-29 9-42 0 0,-19 3 14 0 0,-1-4 1 0 0,-70 7 0 0 0,80-12 25 0 0,-271 32-5 0 0,-624 83 26 0 0,-142 36-7 0 0,521-73 38 0 0,-362 48 27 0 0,763-111-27 0 0,-227 25 308 0 0,4-24-67 0 0,300-23-8 0 0,637-32-1251 0 0,-2-41 475 0 0,-160 19 387 0 0,646-56 35 0 0,14 59 72 0 0,-724 59 0 0 0,391 58 0 0 0,-668-56 0 0 0,1 2 0 0 0,89 28 0 0 0,-136-35-1 0 0,0 0-1 0 0,0 1 1 0 0,0 0-1 0 0,-1 0 0 0 0,8 5 1 0 0,-14-8-1 0 0,0 0-1 0 0,1 0 1 0 0,-1 1 0 0 0,0-1-1 0 0,0 0 1 0 0,0 0 0 0 0,0 1-1 0 0,0-1 1 0 0,0 0 0 0 0,0 1-1 0 0,-1-1 1 0 0,1 1 0 0 0,1 2-1 0 0,-2-3 1 0 0,0 0 0 0 0,0 0 0 0 0,0 0 0 0 0,0 0 0 0 0,0 1 0 0 0,-1-1 0 0 0,1 0 0 0 0,0 0 0 0 0,0 0 0 0 0,-1 0 0 0 0,1 0 0 0 0,-1 0 0 0 0,1 0 0 0 0,-1 0 0 0 0,1-1 0 0 0,-1 1 0 0 0,0 0 0 0 0,1 0 0 0 0,-1 0 0 0 0,0 0 0 0 0,0-1 0 0 0,1 1 0 0 0,-2 0 0 0 0,-5 4-5 0 0,0 0 0 0 0,0-1 0 0 0,-1 0 0 0 0,1-1 0 0 0,-1 0 0 0 0,0 0 0 0 0,0-1 0 0 0,-9 2 0 0 0,10-2 3 0 0,-358 65-145 0 0,229-48 135 0 0,-890 127 313 0 0,445-65-78 0 0,163-23 9 0 0,-359 53 455 0 0,339-47-384 0 0,-253 43-21 0 0,520-78-197 0 0,156-26-67 0 0,15-3-16 0 0,0 0 0 0 0,0 0 1 0 0,0 0-1 0 0,0 0 0 0 0,0 0 1 0 0,0 1-1 0 0,0-1 0 0 0,0 0 1 0 0,0 0-1 0 0,0 0 0 0 0,0 0 1 0 0,0 0-1 0 0,0 0 0 0 0,0 0 1 0 0,0 0-1 0 0,0 0 0 0 0,0 0 0 0 0,0 0 1 0 0,0 0-1 0 0,0 0 0 0 0,0 0 1 0 0,0 0-1 0 0,0 0 0 0 0,0 0 1 0 0,0 0-1 0 0,0 0 0 0 0,0 0 1 0 0,0 1-1 0 0,0-1 0 0 0,0 0 1 0 0,0 0-1 0 0,0 0 0 0 0,0 0 0 0 0,0 0 1 0 0,0 0-1 0 0,0 0 0 0 0,0 0 1 0 0,0 0-1 0 0,0 0 0 0 0,0 0 1 0 0,0 0-1 0 0,0 0 0 0 0,0 0 1 0 0,-1 0-1 0 0,1 0 0 0 0,0 0 1 0 0,0 0-1 0 0,0 0 0 0 0,0 0 0 0 0,0 0 1 0 0,0 0-1 0 0,12 1 21 0 0,-11-1-21 0 0,235-4-470 0 0,-182 2 348 0 0,320-34-501 0 0,5-20 404 0 0,-214 30 151 0 0,1809-177-32 0 0,-1337 194 37 0 0,-6 54 136 0 0,-629-45-73 0 0,83 14 39 0 0,-73-12 1 0 0,0 1 1 0 0,-1 1-1 0 0,1 0 0 0 0,17 9 0 0 0,-29-13-38 0 0,0 0-1 0 0,1 1 0 0 0,-1-1 0 0 0,0 0 1 0 0,0 0-1 0 0,0 0 0 0 0,0 0 0 0 0,0 1 1 0 0,0-1-1 0 0,0 0 0 0 0,0 0 0 0 0,0 0 1 0 0,0 1-1 0 0,0-1 0 0 0,0 0 0 0 0,0 0 1 0 0,0 0-1 0 0,0 0 0 0 0,0 1 0 0 0,0-1 1 0 0,0 0-1 0 0,0 0 0 0 0,0 0 0 0 0,0 1 1 0 0,0-1-1 0 0,0 0 0 0 0,0 0 0 0 0,0 0 1 0 0,-1 0-1 0 0,1 0 0 0 0,0 1 0 0 0,0-1 1 0 0,0 0-1 0 0,0 0 0 0 0,0 0 0 0 0,0 0 1 0 0,-1 0-1 0 0,1 0 0 0 0,0 1 0 0 0,0-1 1 0 0,0 0-1 0 0,-1 0 0 0 0,-6 6 17 0 0,-1-3-18 0 0,0 1 0 0 0,-1-1 0 0 0,1-1 0 0 0,0 0 0 0 0,-1 0 0 0 0,-12 1 0 0 0,17-2 0 0 0,-283 34 28 0 0,114-15-2 0 0,-1403 199 50 0 0,1046-142-78 0 0,218-32-2 0 0,-1096 144 399 0 0,1375-185-363 0 0,-225 16 345 0 0,249-21-221 0 0,23 2-134 0 0,45 4-234 0 0,117-6 1 0 0,62-22-288 0 0,-193 18 427 0 0,743-97-360 0 0,-314 37 404 0 0,483-36-37 0 0,4 54 70 0 0,-730 47-5 0 0,311 39 0 0 0,-510-35 4 0 0,73 12-4 0 0,-93-13 28 0 0,1 1-1 0 0,-1-1 0 0 0,0 2 1 0 0,-1 0-1 0 0,22 11 0 0 0,-32-15-19 0 0,0 0-1 0 0,1 0 0 0 0,-1 0 1 0 0,0 0-1 0 0,1 0 0 0 0,-1 0 1 0 0,0 1-1 0 0,0-1 0 0 0,0 0 1 0 0,0 0-1 0 0,0 1 0 0 0,0-1 1 0 0,0 1-1 0 0,0 2 0 0 0,0-4-5 0 0,-1 1 1 0 0,0 0-1 0 0,0 0 0 0 0,0 0 0 0 0,-1 0 0 0 0,1 0 1 0 0,0-1-1 0 0,0 1 0 0 0,0 0 0 0 0,-1 0 0 0 0,1 0 1 0 0,0 0-1 0 0,-1-1 0 0 0,1 1 0 0 0,0 0 0 0 0,-1 0 1 0 0,1-1-1 0 0,-1 1 0 0 0,0 0 0 0 0,1-1 0 0 0,-1 1 1 0 0,1 0-1 0 0,-1-1 0 0 0,0 1 0 0 0,0-1 0 0 0,1 1 1 0 0,-1-1-1 0 0,0 0 0 0 0,-1 1 0 0 0,-7 4-3 0 0,-1-1-1 0 0,0-1 1 0 0,0 0-1 0 0,0 0 1 0 0,-18 2-1 0 0,21-4-3 0 0,-311 50 9 0 0,156-27 70 0 0,-36 6-25 0 0,-442 73 60 0 0,-1163 217 165 0 0,1069-200-10 0 0,416-68-96 0 0,-337 24 632 0 0,642-73-635 0 0,28-1-127 0 0,-3-1-101 0 0,44 5-118 0 0,-1-3 1 0 0,65-5-1 0 0,115-20-438 0 0,-217 20 584 0 0,853-111-424 0 0,-430 53 414 0 0,345-39 42 0 0,3 32-68 0 0,-132 48-62 0 0,-5 45 20 0 0,-634-24 115 0 0,111 12 1 0 0,-108-10 38 0 0,0 0 0 0 0,1 2 0 0 0,33 13-1 0 0,-33-6 32 0 0,-22-13-69 0 0,1 0-1 0 0,-1 1 0 0 0,0-1 0 0 0,1 0 1 0 0,-1 1-1 0 0,0-1 0 0 0,1 0 0 0 0,-1 1 1 0 0,0-1-1 0 0,1 0 0 0 0,-1 1 1 0 0,0-1-1 0 0,0 1 0 0 0,1-1 0 0 0,-1 0 1 0 0,0 1-1 0 0,0-1 0 0 0,0 1 1 0 0,0-1-1 0 0,0 1 0 0 0,0-1 0 0 0,0 1 1 0 0,0-1-1 0 0,0 1 0 0 0,0-1 1 0 0,0 0-1 0 0,0 1 0 0 0,0-1 0 0 0,0 1 1 0 0,0 0-1 0 0,-1 1 2 0 0,-1-1 1 0 0,1 1-1 0 0,-1 0 1 0 0,1-1-1 0 0,-1 0 1 0 0,1 1-1 0 0,-1-1 1 0 0,1 0-1 0 0,-1 0 1 0 0,0 0-1 0 0,0 0 1 0 0,-3 1-1 0 0,-31 11 14 0 0,-54 9 140 0 0,-143 17 0 0 0,145-27-93 0 0,-409 70 120 0 0,215-33-120 0 0,-1229 217 3 0 0,581-102-58 0 0,-32-26 430 0 0,933-134-371 0 0,11-1 74 0 0,-1-1 0 0 0,-22-1 1 0 0,133 2-791 0 0,165-17 0 0 0,95-35-2 0 0,-252 34 645 0 0,386-62-175 0 0,566-78 174 0 0,87 66 83 0 0,-659 80-8 0 0,-5 27-74 0 0,-299 3 68 0 0,-105-10 42 0 0,-52-9-2 0 0,-15-2 6 0 0,-7 1 2 0 0,-8 3-77 0 0,-1-1 0 0 0,1 0-1 0 0,-1-1 1 0 0,0 0 0 0 0,1-1 0 0 0,-13 0-1 0 0,8 0-13 0 0,-56 3 46 0 0,-338 30 77 0 0,31 17-65 0 0,170-22-81 0 0,-534 80-132 0 0,50-6 36 0 0,-426 65 209 0 0,525-75-7 0 0,542-86 16 0 0,-40 8 287 0 0,90-15-325 0 0,7 1-2 0 0,43 5-260 0 0,-1-2-1 0 0,90-6 1 0 0,-124 2 161 0 0,387-33-488 0 0,-1-23 286 0 0,-155 20 173 0 0,1198-130 48 0 0,-551 124-53 0 0,-96 52 42 0 0,-787-10 11 0 0,76 5 0 0 0,104 19 0 0 0,-178-22-3 0 0,24 8-64 0 0,-32-9 23 0 0,-5 0 8 0 0,-12 2 33 0 0,1 0 1 0 0,-1-1-1 0 0,0-1 1 0 0,-22 0-1 0 0,13-1 12 0 0,-405 26 267 0 0,362-21-246 0 0,-1066 105-198 0 0,688-62 156 0 0,-874 92-55 0 0,594-62 168 0 0,702-76-82 0 0,-86 10 240 0 0,-135-3 0 0 0,222-9-143 0 0,21 0-94 0 0,6 0-22 0 0,37 0-178 0 0,376-28-812 0 0,-2-25 487 0 0,-188 22 533 0 0,1207-100-30 0 0,-982 118 0 0 0,531 53 0 0 0,-744-13 5 0 0,-172-16-39 0 0,99 29-1 0 0,-166-40 35 0 0,0 0 0 0 0,0 0 0 0 0,0 1 0 0 0,0-1 0 0 0,-1 0 0 0 0,1 0 0 0 0,0 1 0 0 0,0-1 0 0 0,0 1 0 0 0,-1-1 0 0 0,1 1 0 0 0,0-1 0 0 0,0 1 0 0 0,-1-1 0 0 0,1 1 0 0 0,1 1 0 0 0,-3-2 0 0 0,0 1 0 0 0,0 0 0 0 0,0 0 0 0 0,0-1 0 0 0,0 1 0 0 0,0 0 0 0 0,0-1 0 0 0,0 1 0 0 0,0-1 0 0 0,0 1 0 0 0,-1-1 0 0 0,1 0 0 0 0,0 1 0 0 0,0-1 0 0 0,0 0 0 0 0,0 0 0 0 0,-2 0 0 0 0,-30 4 0 0 0,31-4 0 0 0,-254 11 255 0 0,93-6-118 0 0,-627 41-35 0 0,285-15-84 0 0,-751 22 126 0 0,932-45 29 0 0,-480 6 150 0 0,615-14-267 0 0,-151-2-17 0 0,3-17 128 0 0,146-11 188 0 0,183 28-332 0 0,-4-1 47 0 0,11 2-32 0 0,4 0-27 0 0,166-32-554 0 0,-71 16 342 0 0,293-65-277 0 0,51-9 37 0 0,368-56 441 0 0,8 33 0 0 0,-251 63 0 0 0,0 31 0 0 0,-502 20 0 0 0,34 0 0 0 0,119 15 0 0 0,-210-14 0 0 0,1 0 0 0 0,-1 1 0 0 0,0 0 0 0 0,0 1 0 0 0,1 0 0 0 0,7 4 0 0 0,-16-7 1 0 0,1 0-1 0 0,-1 0 0 0 0,1 0 1 0 0,-1 1-1 0 0,1-1 1 0 0,-1 0-1 0 0,1 0 0 0 0,-1 1 1 0 0,0-1-1 0 0,1 0 0 0 0,-1 1 1 0 0,1-1-1 0 0,-1 0 1 0 0,0 1-1 0 0,1-1 0 0 0,-1 0 1 0 0,0 1-1 0 0,0-1 1 0 0,1 1-1 0 0,-1-1 0 0 0,0 1 1 0 0,0-1-1 0 0,0 1 0 0 0,0-1 1 0 0,1 1-1 0 0,-1-1 1 0 0,0 1-1 0 0,-1 0 2 0 0,0 0 1 0 0,1 1-1 0 0,-1-1 1 0 0,0 0-1 0 0,0 0 1 0 0,0 0-1 0 0,0 0 1 0 0,1 0-1 0 0,-2 0 1 0 0,1-1-1 0 0,0 1 1 0 0,0 0-1 0 0,0 0 1 0 0,0-1-1 0 0,0 1 1 0 0,-1-1-1 0 0,1 1 1 0 0,-2 0-1 0 0,-29 8 17 0 0,31-9-18 0 0,-190 30 153 0 0,113-20-114 0 0,-473 79 43 0 0,399-62-42 0 0,-1241 227 45 0 0,1363-248-76 0 0,-437 87 121 0 0,56-10 30 0 0,64-14 28 0 0,-60 12 158 0 0,153-30 333 0 0,252-50-611 0 0,5 1-18 0 0,13 4-77 0 0,1 0-1 0 0,-1-1 1 0 0,1 0 0 0 0,23 3-1 0 0,76 3-242 0 0,-115-11 264 0 0,372 1-789 0 0,0-34 690 0 0,550-78 200 0 0,-623 77-33 0 0,321-34-42 0 0,-3 15-37 0 0,32 28-86 0 0,-4 48 16 0 0,-642-22 86 0 0,168 18 1 0 0,-136-13-5 0 0,-1 1-1 0 0,58 21 0 0 0,-91-27-22 0 0,-6 1 1 0 0,-13 4 54 0 0,-1 0 1 0 0,1-2-1 0 0,-33 5 1 0 0,-61-1 162 0 0,84-6-158 0 0,-783 67 587 0 0,-23 12-599 0 0,246-26-22 0 0,-736 56 24 0 0,534-44 618 0 0,643-57-465 0 0,135-7-177 0 0,15 0-9 0 0,21 4-94 0 0,-21-6 55 0 0,45 9-262 0 0,1-2-1 0 0,57 1 1 0 0,104-6-103 0 0,403-27 9 0 0,-347 9 421 0 0,1761 13 37 0 0,-2021 3-53 0 0,658 34-318 0 0,-7 47 4 0 0,-629-76 308 0 0,50 15 0 0 0,-101-19-107 0 0,-160-9 294 0 0,61 0-29 0 0,-633 4 304 0 0,1 27-393 0 0,447-12-70 0 0,-2097 173 447 0 0,2250-168-319 0 0,-137 21 657 0 0,264-32-741 0 0,26-6-37 0 0,-1 0-1 0 0,0 0 0 0 0,1 0 1 0 0,-1 0-1 0 0,1 0 0 0 0,0 0 1 0 0,-1 0-1 0 0,1 0 1 0 0,-1 1-1 0 0,1-1 0 0 0,-1 0 1 0 0,1 0-1 0 0,-1 1 0 0 0,1-1 1 0 0,-1 0-1 0 0,1 1 0 0 0,0-1 1 0 0,-1 0-1 0 0,1 1 1 0 0,0-1-1 0 0,-1 1 0 0 0,1 0 1 0 0,0 0-9 0 0,1-1 0 0 0,0 1 0 0 0,-1 0 0 0 0,1 0 0 0 0,0 0 0 0 0,0-1 0 0 0,-1 1 0 0 0,1 0 0 0 0,0-1 1 0 0,0 1-1 0 0,0-1 0 0 0,0 1 0 0 0,0-1 0 0 0,0 1 0 0 0,0-1 0 0 0,0 0 0 0 0,2 1 0 0 0,26 7-218 0 0,-28-8 212 0 0,43 9-280 0 0,0-2 0 0 0,45 0 1 0 0,98-3-167 0 0,511-44-67 0 0,790-52 978 0 0,601 137-306 0 0,-1700 5-80 0 0,-330-38-47 0 0,67 15 91 0 0,-100-20-68 0 0,-1 1 0 0 0,43 20-1 0 0,-65-27 61 0 0,-6 0-4 0 0,-13 2-10 0 0,-1-1 0 0 0,1 0 0 0 0,-1-1-1 0 0,1-1 1 0 0,-22-2 0 0 0,-6 1 31 0 0,-830 16 231 0 0,501-3-641 0 0,-185 4 33 0 0,-207 6 101 0 0,3-22 253 0 0,682-2 321 0 0,-159-23 0 0 0,230 21-251 0 0,12 1-139 0 0,14-1-76 0 0,-16 3 57 0 0,130-17-370 0 0,-37 7 16 0 0,592-87-612 0 0,-638 92 936 0 0,764-78-48 0 0,281 55 72 0 0,-59 78 0 0 0,-388 18-42 0 0,-529-53 31 0 0,-90-11 6 0 0,157 21-53 0 0,-6 14 57 0 0,-176-37 58 0 0,-6-2 39 0 0,-824-87 798 0 0,290 70-1390 0 0,-57-3-96 0 0,575 20 572 0 0,-674-40-479 0 0,5-44 479 0 0,502 45 363 0 0,149 30-112 0 0,0-3 1 0 0,-61-28-1 0 0,97 40-225 0 0,-9-4 127 0 0,1 0 0 0 0,0-1 0 0 0,1 0-1 0 0,-13-11 1 0 0,20 16-97 0 0,1-1 0 0 0,-1 1-1 0 0,1-1 1 0 0,-1 0 0 0 0,1 0 0 0 0,0 0-1 0 0,-1 0 1 0 0,1 0 0 0 0,0 0 0 0 0,0 0 0 0 0,0 0-1 0 0,0-3 1 0 0,1 3-20 0 0,0 0 0 0 0,-1 1 0 0 0,2-1 0 0 0,-1 1-1 0 0,0-1 1 0 0,0 1 0 0 0,0-1 0 0 0,1 1 0 0 0,-1-1 0 0 0,1 1 0 0 0,-1-1-1 0 0,1 1 1 0 0,-1-1 0 0 0,1 1 0 0 0,0 0 0 0 0,0-1 0 0 0,0 1 0 0 0,0 0-1 0 0,0 0 1 0 0,2-2 0 0 0,6-6-16 0 0,1 1 0 0 0,0 1 0 0 0,1-1 0 0 0,0 2 0 0 0,20-10 0 0 0,33-12-187 0 0,121-36-1 0 0,-97 37 9 0 0,900-259-915 0 0,11 79 601 0 0,15 72-10 0 0,-464 67 307 0 0,-548 68 195 0 0,294-49-214 0 0,-286 47 205 0 0,-4 1-2 0 0,1 0 0 0 0,0-1 0 0 0,-1 0 0 0 0,1 0 1 0 0,-1 0-1 0 0,0-1 0 0 0,0 0 0 0 0,7-5 0 0 0,-13 8 12 0 0,1 0-1 0 0,-1 0 1 0 0,1 0 0 0 0,-1-1-1 0 0,0 1 1 0 0,1 0 0 0 0,-1-1 0 0 0,0 1-1 0 0,0 0 1 0 0,1-1 0 0 0,-1 1-1 0 0,0 0 1 0 0,0-1 0 0 0,1 1 0 0 0,-1-1-1 0 0,0 1 1 0 0,0 0 0 0 0,0-1-1 0 0,0 1 1 0 0,1-1 0 0 0,-1 1-1 0 0,0-1 1 0 0,0 1 0 0 0,0-1 0 0 0,0 1-1 0 0,0 0 1 0 0,0-1 0 0 0,0 1-1 0 0,0-1 1 0 0,-1 1 0 0 0,1-1 0 0 0,0 1-1 0 0,0 0 1 0 0,0-1 0 0 0,0 1-1 0 0,0-1 1 0 0,-1 1 0 0 0,1-1-1 0 0,-2-1 2 0 0,0 1-1 0 0,0-1 0 0 0,1 0 0 0 0,-1 1 0 0 0,0 0 0 0 0,-4-2 0 0 0,-14-6 0 0 0,0 0 0 0 0,0 2 0 0 0,-37-8 0 0 0,55 15 0 0 0,-415-78-19 0 0,-8 35-154 0 0,-722 5-215 0 0,315 48 578 0 0,451-3 135 0 0,-1246 34 1572 0 0,841-42-742 0 0,772 0-1118 0 0,-22 0 231 0 0,-70-13 0 0 0,96 11-180 0 0,10 3-86 0 0,0 0 0 0 0,0 0-1 0 0,0 0 1 0 0,0 0 0 0 0,0 0-1 0 0,0 0 1 0 0,-1 0 0 0 0,1 0-1 0 0,0 0 1 0 0,0-1 0 0 0,0 1-1 0 0,0 0 1 0 0,0 0 0 0 0,0 0-1 0 0,0 0 1 0 0,0 0 0 0 0,-1 0-1 0 0,1 0 1 0 0,0 0 0 0 0,0 0 0 0 0,0-1-1 0 0,0 1 1 0 0,0 0 0 0 0,0 0-1 0 0,0 0 1 0 0,0 0 0 0 0,0 0-1 0 0,0 0 1 0 0,0-1 0 0 0,0 1-1 0 0,0 0 1 0 0,0 0 0 0 0,0 0-1 0 0,0 0 1 0 0,0 0 0 0 0,0 0-1 0 0,0-1 1 0 0,0 1 0 0 0,1-1 0 0 0,0 0 0 0 0,1-1 1 0 0,-1 1-1 0 0,0 0 1 0 0,1 0-1 0 0,-1 0 0 0 0,1 1 1 0 0,-1-1-1 0 0,1 0 1 0 0,-1 0-1 0 0,1 1 1 0 0,0-1-1 0 0,1 0 0 0 0,33-8-30 0 0,-23 6-3 0 0,1071-240-2418 0 0,12 48 1672 0 0,-1076 192 758 0 0,937-128-1162 0 0,-512 70-1098 0 0,-516 67 378 0 0,-707 72 877 0 0,-431 39 4086 0 0,830-85-1947 0 0,-945 65 2494 0 0,1139-87-3242 0 0,-127 6 309 0 0,3-19-139 0 0,305 3-531 0 0,-34-2 47 0 0,-41-8 0 0 0,70 7-57 0 0,9-1-9 0 0,9 0-57 0 0,-8 3 51 0 0,45-15-262 0 0,58-13 1 0 0,-42 13 57 0 0,1090-289-793 0 0,-890 237 954 0 0,716-166 62 0 0,-313 115 0 0 0,-616 111 0 0 0,-9 1-1 0 0,-10 1-4 0 0,1 2-1 0 0,60 0 1 0 0,-96 4-34 0 0,1 1 0 0 0,0 0 0 0 0,0 0 0 0 0,-7 3 0 0 0,-14 3 7 0 0,-251 41 195 0 0,57-11-122 0 0,-342 81-41 0 0,423-87 0 0 0,-62 14 0 0 0,-187 40 19 0 0,286-66 41 0 0,-373 69 180 0 0,-2-24 441 0 0,437-60-376 0 0,-1-1 0 0 0,1-2-1 0 0,-54-6 1 0 0,91 4-118 0 0,6-1-25 0 0,13-5-111 0 0,1 1 0 0 0,0 0 0 0 0,28-5-1 0 0,-8 2-169 0 0,269-82-677 0 0,-2-15 439 0 0,-31 9 202 0 0,1044-275 31 0 0,-1206 347 101 0 0,530-106-78 0 0,-582 120 94 0 0,398-75-171 0 0,-449 83 105 0 0,-9 1-62 0 0,-15-2-113 0 0,8 3 232 0 0,-28-4-153 0 0,0 2 1 0 0,-68 2-1 0 0,60 2 120 0 0,-583 26-283 0 0,-581 30 548 0 0,827-61 186 0 0,268-3-63 0 0,-152-29-1 0 0,225 28-198 0 0,-45-14-1 0 0,72 18-92 0 0,1-1 0 0 0,1 1 0 0 0,-1-2 0 0 0,1 1 0 0 0,0-1 0 0 0,0-1-1 0 0,0 0 1 0 0,-11-11 0 0 0,20 17-31 0 0,-1 0-1 0 0,0-1 1 0 0,1 0-1 0 0,-1 1 1 0 0,1-1-1 0 0,0 0 0 0 0,0 1 1 0 0,-1-1-1 0 0,1 0 1 0 0,0 0-1 0 0,1 0 1 0 0,-1 0-1 0 0,0 0 1 0 0,0 0-1 0 0,1 0 1 0 0,-1 0-1 0 0,1-1 0 0 0,0 1 1 0 0,0 0-1 0 0,0 0 1 0 0,0 0-1 0 0,0 0 1 0 0,0-1-1 0 0,0 1 1 0 0,1 0-1 0 0,-1 0 1 0 0,1 0-1 0 0,-1 0 1 0 0,1 0-1 0 0,0 0 0 0 0,0 0 1 0 0,0 0-1 0 0,0 0 1 0 0,0 0-1 0 0,1 1 1 0 0,2-4-1 0 0,4-5 6 0 0,1 0-1 0 0,0 1 1 0 0,1 0-1 0 0,0 0 1 0 0,17-11-1 0 0,62-31-177 0 0,233-88-275 0 0,14 25 3 0 0,-297 102 380 0 0,727-209-235 0 0,18 71 216 0 0,-743 145 62 0 0,175-20 21 0 0,1 18-114 0 0,-164 12 12 0 0,-54-4 73 0 0,1 0 0 0 0,0-1 0 0 0,-1 1 1 0 0,1 0-1 0 0,-1-1 0 0 0,1 1 0 0 0,-1-1 0 0 0,1 1 0 0 0,-1 0 0 0 0,0-1 1 0 0,1 1-1 0 0,-1-1 0 0 0,0 0 0 0 0,1 1 0 0 0,-1-1 0 0 0,0 0 0 0 0,-1 1 1 0 0,-13 4-70 0 0,-1 0 0 0 0,0-1 0 0 0,-21 3 1 0 0,30-6 63 0 0,-450 72-334 0 0,236-36 286 0 0,-122 23 63 0 0,-277 44 26 0 0,1-41 343 0 0,0-52 704 0 0,610-11-1042 0 0,-23-1 133 0 0,-1-1 1 0 0,1-2 0 0 0,-38-8 0 0 0,64 10-59 0 0,0 0 1 0 0,-1-1 0 0 0,-10-5-1 0 0,17 8-93 0 0,0-1 0 0 0,-1 1 0 0 0,1 0 0 0 0,0 0 0 0 0,0 0 0 0 0,0-1 0 0 0,0 1 0 0 0,0 0 0 0 0,0 0 0 0 0,0-1 0 0 0,0 1 0 0 0,0 0 0 0 0,0 0 0 0 0,0 0 0 0 0,0-1-1 0 0,0 1 1 0 0,0 0 0 0 0,0 0 0 0 0,0-1 0 0 0,0 1 0 0 0,0 0 0 0 0,0 0 0 0 0,0 0 0 0 0,1-1 0 0 0,-1 1 0 0 0,0 0 0 0 0,0 0 0 0 0,0 0 0 0 0,0-1 0 0 0,0 1 0 0 0,1 0 0 0 0,-1 0 0 0 0,0 0 0 0 0,0-1 0 0 0,7-5 44 0 0,0 0-50 0 0,0 1 1 0 0,1 1-1 0 0,0 0 1 0 0,0 0-1 0 0,12-4 1 0 0,-11 4-10 0 0,282-98-486 0 0,8 18-86 0 0,-220 63 477 0 0,794-167-64 0 0,-77 69-201 0 0,-421 89-666 0 0,-370 30 732 0 0,-9 2-149 0 0,-19 8 83 0 0,1-1 0 0 0,-1 0 1 0 0,-35 6-1 0 0,-80 9 27 0 0,76-14 260 0 0,-44 8-11 0 0,-662 101 586 0 0,-4-55 1400 0 0,662-63-1178 0 0,-123-12 0 0 0,224 10-629 0 0,1 0 0 0 0,-1 0 0 0 0,1-1 0 0 0,0 0 0 0 0,-1 0 0 0 0,1-1 0 0 0,-9-4 0 0 0,15 6 165 0 0,6-2 8 0 0,2-2-184 0 0,1 0-1 0 0,0 1 1 0 0,0 0-1 0 0,1 0 1 0 0,10-4 0 0 0,47-12-40 0 0,-60 19-43 0 0,1259-294-710 0 0,-1177 278 714 0 0,492-86-51 0 0,507-41-272 0 0,-72 67-521 0 0,-958 74 758 0 0,-81-7 91 0 0,-35-2 63 0 0,-119-9 0 0 0,135 18-64 0 0,-572-29 73 0 0,166 12-83 0 0,5-24 76 0 0,187-4 94 0 0,211 36-78 0 0,1-3 0 0 0,0-1-1 0 0,-58-30 1 0 0,99 43-73 0 0,-5-1 32 0 0,0-2 0 0 0,1 1 1 0 0,0-1-1 0 0,-12-10 0 0 0,20 15-32 0 0,0 0 1 0 0,-1 0-1 0 0,1 0 1 0 0,0-1-1 0 0,0 1 1 0 0,0 0-1 0 0,0-1 1 0 0,0 1-1 0 0,0 0 1 0 0,0-1 0 0 0,0 1-1 0 0,1-1 1 0 0,-1 1-1 0 0,1-1 1 0 0,-1 1-1 0 0,1-1 1 0 0,-1 0-1 0 0,1 1 1 0 0,0-1-1 0 0,0 0 1 0 0,0 1-1 0 0,0-1 1 0 0,0 1-1 0 0,0-1 1 0 0,0 0-1 0 0,1 1 1 0 0,-1-1-1 0 0,0 0 1 0 0,1 1 0 0 0,0-1-1 0 0,-1 1 1 0 0,1-1-1 0 0,0 1 1 0 0,0-1-1 0 0,0 1 1 0 0,1-3-1 0 0,6-3 3 0 0,0-1 1 0 0,1 1-1 0 0,-1 0 0 0 0,1 1 0 0 0,0 0 1 0 0,1 1-1 0 0,12-6 0 0 0,6-4-47 0 0,73-37-193 0 0,2 4 1 0 0,128-41 0 0 0,225-42-161 0 0,-194 68 285 0 0,213-60-153 0 0,-462 119 239 0 0,74-26-55 0 0,-74 25 50 0 0,0-1-1 0 0,0 0 1 0 0,-1-1-1 0 0,14-10 1 0 0,-25 16 16 0 0,0 0 0 0 0,0 0 0 0 0,1 0 0 0 0,-1 0 0 0 0,0 0 0 0 0,0 0 0 0 0,0 0-1 0 0,0 0 1 0 0,-1-1 0 0 0,1 1 0 0 0,0 0 0 0 0,0-1 0 0 0,-1 1 0 0 0,1 0 0 0 0,-1-1 0 0 0,1 1 0 0 0,-1-1 0 0 0,0 1 0 0 0,1-1 0 0 0,-1-1 0 0 0,0 0 9 0 0,-1 1 0 0 0,1 0-1 0 0,-1 0 1 0 0,1 0 0 0 0,-1-1 0 0 0,0 1 0 0 0,0 0 0 0 0,0 0 0 0 0,0 0 0 0 0,0 0 0 0 0,0 0 0 0 0,-2-2-1 0 0,-5-4 38 0 0,1 0-1 0 0,-1 1 0 0 0,0 0 1 0 0,-14-9-1 0 0,-3-1 5 0 0,-1 1 1 0 0,-34-14 0 0 0,-59-20 22 0 0,65 28-54 0 0,-678-248-80 0 0,513 197 64 0 0,179 56 0 0 0,0-1 0 0 0,0-2 0 0 0,-43-31 0 0 0,69 42 0 0 0,-17-16-1 0 0,28 22 2 0 0,0 0 0 0 0,0 0 0 0 0,1 1 0 0 0,-1-1 0 0 0,1-1 0 0 0,0 1 0 0 0,0 0 0 0 0,0-1 0 0 0,0 1 0 0 0,0-1 0 0 0,1 1 0 0 0,-2-5 0 0 0,3 7 4 0 0,0-1-1 0 0,0 0 0 0 0,0 1 1 0 0,0-1-1 0 0,1 1 0 0 0,-1-1 1 0 0,0 0-1 0 0,0 1 0 0 0,1-1 0 0 0,-1 1 1 0 0,1-1-1 0 0,0 1 0 0 0,-1-1 1 0 0,1 1-1 0 0,0 0 0 0 0,0-1 1 0 0,0 1-1 0 0,0 0 0 0 0,0 0 1 0 0,0 0-1 0 0,0-1 0 0 0,1 1 1 0 0,-1 0-1 0 0,2-1 0 0 0,3-2 9 0 0,0 1 0 0 0,0-1 0 0 0,1 1-1 0 0,8-4 1 0 0,15-4-21 0 0,1 2 0 0 0,41-8-1 0 0,66-3-177 0 0,-56 8 105 0 0,467-51-597 0 0,-368 51 394 0 0,233-5-398 0 0,-177 39 546 0 0,-219-19 126 0 0,-126-19-13 0 0,-130-3 0 0 0,112 11 23 0 0,-159-32 0 0 0,-120-53 0 0 0,373 84 43 0 0,0-2 0 0 0,-31-14-1 0 0,61 24 30 0 0,38-9 272 0 0,-1 7-346 0 0,70 3 0 0 0,-81 1-18 0 0,248 17-196 0 0,-125-7 62 0 0,-81-7 60 0 0,174 14-249 0 0,-164-8 131 0 0,85 21-1 0 0,-98-17 27 0 0,-114-24 263 0 0,-66-10 176 0 0,66 14-270 0 0,-305-39 344 0 0,264 29-186 0 0,-164-52 0 0 0,243 64-141 0 0,1 0 0 0 0,-1-1 0 0 0,-18-9 0 0 0,22 8 16 0 0,9 6-13 0 0,-1-1-1 0 0,1 1 1 0 0,0 0-1 0 0,0 0 1 0 0,0 0-1 0 0,-1-1 1 0 0,1 1 0 0 0,0 0-1 0 0,0-1 1 0 0,0 1-1 0 0,0 0 1 0 0,0 0-1 0 0,0-1 1 0 0,-1 1-1 0 0,1 0 1 0 0,0-1-1 0 0,0 1 1 0 0,0 0-1 0 0,0 0 1 0 0,0-1-1 0 0,0 1 1 0 0,0 0 0 0 0,0-1-1 0 0,0 1 1 0 0,1 0-1 0 0,-1-1 1 0 0,0 1-1 0 0,0 0 1 0 0,0 0-1 0 0,0-1 1 0 0,0 1-1 0 0,0 0 1 0 0,1-1-1 0 0,-1 1 1 0 0,0 0 0 0 0,0 0-1 0 0,0 0 1 0 0,1-1-1 0 0,-1 1 1 0 0,0 0-1 0 0,0 0 1 0 0,0 0-1 0 0,1-1 1 0 0,-1 1-1 0 0,0 0 1 0 0,1 0-1 0 0,11-7 95 0 0,-12 7-97 0 0,9-4-19 0 0,1 1 0 0 0,0 0 0 0 0,-1 1 0 0 0,1 0-1 0 0,17-1 1 0 0,52 1-187 0 0,-53 2 151 0 0,87 2-278 0 0,0 4 0 0 0,167 32-1 0 0,-264-35 320 0 0,-1 0 0 0 0,0 1 0 0 0,1 0 0 0 0,-1 2 0 0 0,-1 0 0 0 0,26 14 0 0 0,-29-12-40 0 0,-8-3 1 0 0,-2-4 52 0 0,-1 0 1 0 0,0 1 0 0 0,1-1-1 0 0,-1 0 1 0 0,0 1-1 0 0,0-1 1 0 0,0 0-1 0 0,0 1 1 0 0,0-1-1 0 0,0 1 1 0 0,0-1-1 0 0,0 0 1 0 0,-1 1-1 0 0,1-1 1 0 0,0 0-1 0 0,-1 1 1 0 0,1-1-1 0 0,-1 0 1 0 0,0 1 0 0 0,1-1-1 0 0,-1 0 1 0 0,0 0-1 0 0,0 0 1 0 0,1 0-1 0 0,-3 2 1 0 0,1-2 7 0 0,0 1 0 0 0,0-1 0 0 0,-1 0 0 0 0,1 0 0 0 0,0 0 0 0 0,-1 0 0 0 0,1 0 0 0 0,-5 0 0 0 0,4 0 13 0 0,-31 6 317 0 0,-68 4 0 0 0,33-5-126 0 0,-165 3 93 0 0,244 0-159 0 0,2-2-134 0 0,1-1-1 0 0,1 0 0 0 0,-1-1 0 0 0,1 0 1 0 0,0-1-1 0 0,22 3 0 0 0,89 5 74 0 0,-50-7-64 0 0,604 89-1388 0 0,-667-92 1355 0 0,-7-1 7 0 0,-1 0-1 0 0,1 0 1 0 0,-1 0 0 0 0,1 0-1 0 0,-1 1 1 0 0,0 0 0 0 0,8 4-1 0 0,-10-5 343 0 0,-4 0-208 0 0,-8 1-52 0 0,0 0 0 0 0,0-1 0 0 0,0 0 0 0 0,0-1 0 0 0,0 0 0 0 0,-19-3 0 0 0,2 1-8 0 0,20 2-69 0 0,3 0 3 0 0,0-1-1 0 0,1 1 1 0 0,-1-1-1 0 0,1 0 1 0 0,-1 0-1 0 0,1 0 0 0 0,-7-3 1 0 0,10 4-1 0 0,-1 0 0 0 0,1 0 1 0 0,-1-1-1 0 0,1 1 0 0 0,-1 0 0 0 0,1 0 0 0 0,-1 0 1 0 0,1-1-1 0 0,0 1 0 0 0,-1 0 0 0 0,1 0 0 0 0,-1-1 1 0 0,1 1-1 0 0,0 0 0 0 0,-1-1 0 0 0,1 1 0 0 0,0 0 1 0 0,-1-1-1 0 0,1 0 0 0 0,0 0-8 0 0,1 0 0 0 0,-1 0 1 0 0,1 0-1 0 0,0 1 0 0 0,0-1 1 0 0,-1 0-1 0 0,1 0 0 0 0,0 0 0 0 0,0 1 1 0 0,0-1-1 0 0,0 1 0 0 0,0-1 0 0 0,0 0 1 0 0,0 1-1 0 0,0 0 0 0 0,0-1 0 0 0,0 1 1 0 0,1-1-1 0 0,24-7-88 0 0,3 3 48 0 0,0 0-1 0 0,0 3 1 0 0,0 0 0 0 0,0 2-1 0 0,1 0 1 0 0,44 9-1 0 0,-53-6 48 0 0,0 1 0 0 0,0 1 0 0 0,0 1 0 0 0,-1 1 0 0 0,0 0 0 0 0,23 13 0 0 0,-29-10 0 0 0,10 8 0 0 0,-9-8 0 0 0,0-2 0 0 0,24 16 0 0 0,4-1 0 0 0,15 6 280 0 0,-46-23-216 0 0,-9-5 0 0 0,7 4 45 0 0,-8-4-90 0 0,0 1 45 0 0,1-1-10 0 0,6 2-33 0 0,-6-2 255 0 0,-4-3-272 0 0,0 1 1 0 0,0-1-1 0 0,0 1 1 0 0,0-1-1 0 0,0 1 1 0 0,0 0 0 0 0,-1-1-1 0 0,1 1 1 0 0,0 0-1 0 0,-1 0 1 0 0,1 0-1 0 0,-1 0 1 0 0,-2-2-1 0 0,3 3-2 0 0,-17-9-79 0 0,0 0 0 0 0,-1 1 0 0 0,0 1 0 0 0,-27-6 0 0 0,-7-3-92 0 0,-70-33 2 0 0,-121-66 0 0 0,238 112 167 0 0,2 0 1 0 0,-1 1 1 0 0,1-1-1 0 0,0 0 0 0 0,-1 0 0 0 0,2 0 0 0 0,-1 0 1 0 0,0-1-1 0 0,-5-7 0 0 0,3 4 62 0 0,6 5 151 0 0,11-7-23 0 0,-6 6-202 0 0,1 1-1 0 0,-1-1 1 0 0,1 1 0 0 0,0 1-1 0 0,0-1 1 0 0,0 1 0 0 0,0-1 0 0 0,0 2-1 0 0,0-1 1 0 0,0 1 0 0 0,0 0-1 0 0,8 1 1 0 0,9 1-79 0 0,41 10 0 0 0,-38-5 68 0 0,0 1 0 0 0,0 0 0 0 0,46 24 0 0 0,-59-26 23 0 0,-8-3-2 0 0,1 0 0 0 0,-1 0-1 0 0,0 0 1 0 0,0 1-1 0 0,0 0 1 0 0,0 0-1 0 0,7 8 1 0 0,-8-9-21 0 0,11 21-10 0 0,-12-22 36 0 0,-1 1 0 0 0,-1 0 0 0 0,1 1 0 0 0,0-1-1 0 0,-1 0 1 0 0,3 6 0 0 0,7 21 53 0 0,0-2 75 0 0,0-8-35 0 0,-6-16-80 0 0,-1 0 0 0 0,7 6 24 0 0,-1 0 1 0 0,1-1-1 0 0,1 0 1 0 0,-1 0-1 0 0,2-1 1 0 0,19 9-1 0 0,4-1 43 0 0,42 11 1 0 0,-34-12 36 0 0,60 28 0 0 0,-103-43-121 0 0,-1 0 0 0 0,1 0 0 0 0,-1 1 0 0 0,1-1 0 0 0,-1 0 0 0 0,1 1 0 0 0,-1-1 0 0 0,1 0 0 0 0,-1 1 0 0 0,1-1 0 0 0,-1 0 0 0 0,0 1 0 0 0,1-1 0 0 0,-1 1 0 0 0,1-1 0 0 0,-1 1 0 0 0,0-1 0 0 0,1 1 0 0 0,-2 0 3 0 0,0 1 0 0 0,1-1 0 0 0,-1 0 0 0 0,0 0 0 0 0,0 0 0 0 0,0 0-1 0 0,0 0 1 0 0,0 0 0 0 0,0 0 0 0 0,0 0 0 0 0,0 0 0 0 0,0-1 0 0 0,-1 1 0 0 0,1 0 0 0 0,0-1-1 0 0,0 1 1 0 0,-1-1 0 0 0,-1 1 0 0 0,-30 10 68 0 0,-277 90 3 0 0,144-39-74 0 0,-62 21 0 0 0,-5-17 0 0 0,-332 47 0 0 0,394-88 0 0 0,-2-7 0 0 0,-183-5 0 0 0,352-13 0 0 0,-18 1-3 0 0,0-2 0 0 0,0 0-1 0 0,0-2 1 0 0,-43-10 0 0 0,63 12-31 0 0,5 0-13 0 0,34-13-74 0 0,0 2 1 0 0,0 2-1 0 0,46-7 1 0 0,122-8-99 0 0,-176 22 176 0 0,147-15-158 0 0,204-19-138 0 0,0 20 174 0 0,-298 16 134 0 0,161 4 129 0 0,-170 1 114 0 0,92 17-1 0 0,-140-16-195 0 0,-156-36 268 0 0,23 12-182 0 0,-334-77 0 0 0,378 78-93 0 0,1 1 19 0 0,-88-38-1 0 0,136 48-4 0 0,1 0 0 0 0,-21-14-1 0 0,32 19-16 0 0,-1-1 0 0 0,1 1 0 0 0,0-1-1 0 0,0 0 1 0 0,0 0 0 0 0,1 0 0 0 0,-1 0-1 0 0,1 0 1 0 0,-1 0 0 0 0,1-1 0 0 0,0 1-1 0 0,0-1 1 0 0,1 0 0 0 0,-1 1 0 0 0,-1-7-1 0 0,2 0 59 0 0,6 0-48 0 0,0 6-15 0 0,-1 0-1 0 0,1 0 1 0 0,0 1-1 0 0,0 0 1 0 0,0 0-1 0 0,0 0 1 0 0,1 1-1 0 0,-1 0 1 0 0,9-3-1 0 0,55-11-21 0 0,-65 16 17 0 0,69-12-144 0 0,122-3-1 0 0,75 16-148 0 0,-249-1 295 0 0,19 1 2 0 0,0 1 0 0 0,58 11 0 0 0,-83-9 860 0 0,-687 14-408 0 0,111-2-172 0 0,512-15-280 0 0,-33 1 6 0 0,-93-11 0 0 0,222 5-67 0 0,-32 3-10 0 0,450-33-773 0 0,112-13 163 0 0,-194 20 350 0 0,-367 25 334 0 0,53 0 62 0 0,-94 3 136 0 0,-41 8 0 0 0,20-3-128 0 0,-363 38 75 0 0,146-17-157 0 0,-78 6-71 0 0,-38 3 86 0 0,62-8 63 0 0,119-12 509 0 0,195-16-337 0 0,6 3-141 0 0,4 2-97 0 0,-1 0 0 0 0,1 0 0 0 0,1-1 0 0 0,-1 0-1 0 0,0-1 1 0 0,1 0 0 0 0,13 4 0 0 0,63 14-16 0 0,-80-21 13 0 0,378 58-51 0 0,4-22-6 0 0,-195-19 47 0 0,690 87-6 0 0,-338-31-172 0 0,14 31 56 0 0,-553-103 132 0 0,13 2 5 0 0,-8-1 7 0 0,1 1 1 0 0,-1-1 0 0 0,0 1 0 0 0,16 9-1 0 0,-24-12-8 0 0,-1 0-1 0 0,0 0 0 0 0,0 0 1 0 0,0 0-1 0 0,0 0 0 0 0,0 1 1 0 0,0-1-1 0 0,0 0 0 0 0,1 0 1 0 0,-1 0-1 0 0,0 1 1 0 0,0-1-1 0 0,0 0 0 0 0,0 0 1 0 0,0 0-1 0 0,0 1 0 0 0,0-1 1 0 0,0 0-1 0 0,0 0 0 0 0,0 0 1 0 0,0 1-1 0 0,0-1 0 0 0,0 0 1 0 0,0 0-1 0 0,0 0 1 0 0,0 1-1 0 0,-1-1 0 0 0,1 0 1 0 0,0 0-1 0 0,0 0 0 0 0,0 0 1 0 0,0 1-1 0 0,0-1 0 0 0,0 0 1 0 0,0 0-1 0 0,-1 0 0 0 0,1 0 1 0 0,0 0-1 0 0,0 1 1 0 0,-1-1-1 0 0,-4 6 23 0 0,-1-3-9 0 0,1 0 0 0 0,-1 0 0 0 0,0-1 0 0 0,0 0 0 0 0,0 0 0 0 0,0 0 0 0 0,-1-1 1 0 0,1 0-1 0 0,0 0 0 0 0,-9 0 0 0 0,1 0 21 0 0,-279 29 326 0 0,71-9-370 0 0,-404 44 6 0 0,107-26 124 0 0,508-36-93 0 0,21 0-98 0 0,24 3-91 0 0,7-2 82 0 0,0-3 1 0 0,59-4 0 0 0,-72 1 75 0 0,546-50-228 0 0,-362 29 214 0 0,-72 7-33 0 0,344-20 54 0 0,-458 37 39 0 0,18-1 221 0 0,-239 8-116 0 0,61-5-93 0 0,-399 22-85 0 0,-223 13-18 0 0,353-11 45 0 0,-272 15 0 0 0,606-40 15 0 0,67-2 57 0 0,5 0-4 0 0,185 6-53 0 0,2-15-68 0 0,-167 8 38 0 0,122-7-23 0 0,922-38-191 0 0,-502 45 217 0 0,-1 31 13 0 0,-390-8-1 0 0,-144-17 0 0 0,0 2 0 0 0,-1 1 0 0 0,48 19 0 0 0,-69-24 1 0 0,21 14 12 0 0,-29-17-11 0 0,1 1 1 0 0,-1-1 0 0 0,0 1 0 0 0,1-1 0 0 0,-1 1-1 0 0,1-1 1 0 0,-1 1 0 0 0,0 0 0 0 0,1-1 0 0 0,-1 1-1 0 0,0 0 1 0 0,0-1 0 0 0,1 1 0 0 0,-1-1 0 0 0,0 1-1 0 0,0 0 1 0 0,0-1 0 0 0,0 1 0 0 0,0 0-1 0 0,0-1 1 0 0,0 1 0 0 0,0 0 0 0 0,0-1 0 0 0,0 1-1 0 0,0 1 1 0 0,-1-1 7 0 0,1 0-3 0 0,0 0-1 0 0,0 1 1 0 0,-1-1-1 0 0,1 0 1 0 0,-1 0 0 0 0,1 1-1 0 0,-1-1 1 0 0,1 0-1 0 0,-1 0 1 0 0,0 0-1 0 0,1 1 1 0 0,-1-1 0 0 0,0 0-1 0 0,0 0 1 0 0,0 0-1 0 0,0 0 1 0 0,-2 1-1 0 0,-22 12 30 0 0,19-11-30 0 0,-14 6 24 0 0,0 0-1 0 0,-37 8 0 0 0,-47 6-10 0 0,69-16 8 0 0,-404 78-17 0 0,-205 28-10 0 0,372-68 0 0 0,-131 14 0 0 0,176-27 0 0 0,-545 49 0 0 0,635-76 75 0 0,134-5 48 0 0,8 0-59 0 0,540-55-541 0 0,3-27 394 0 0,-226 32 57 0 0,258-32-34 0 0,-339 48 7 0 0,396-24 43 0 0,-572 54 9 0 0,397-3 1 0 0,-410 8 0 0 0,92 15 0 0 0,-111-8 4 0 0,-30-6 6 0 0,-1-1 200 0 0,-16 6-66 0 0,-2-2-101 0 0,-1-1 1 0 0,0 0-1 0 0,0-2 0 0 0,-27 2 0 0 0,18-2-43 0 0,-381 44 72 0 0,124-10-73 0 0,-185 27-78 0 0,-788 108-847 0 0,1227-168 903 0 0,-273 24-124 0 0,237-24 152 0 0,-1-4-1 0 0,-101-13 1 0 0,152 12 59 0 0,1 0 0 0 0,0-1 1 0 0,0-1-1 0 0,0 0 1 0 0,0-1-1 0 0,-15-8 0 0 0,27 12 91 0 0,4-1 18 0 0,2-2-138 0 0,0 1 0 0 0,0-1 0 0 0,0 1 0 0 0,0 0 0 0 0,0 0 0 0 0,1 1 0 0 0,0-1 0 0 0,-1 1 0 0 0,8-2 0 0 0,51-14-83 0 0,-38 12 34 0 0,160-44-146 0 0,128-33-200 0 0,-84 25 188 0 0,132-30 62 0 0,4 17-126 0 0,417 0 58 0 0,-357 79 373 0 0,-277 3 802 0 0,-163-16-654 0 0,-20-4-224 0 0,0 1 0 0 0,-1 2 0 0 0,-49-2 0 0 0,58 6-84 0 0,-536-14-127 0 0,-3 40-285 0 0,474-19 311 0 0,-347 21-315 0 0,-180 8 148 0 0,-3-23 208 0 0,553-12 44 0 0,-169-5-59 0 0,167 0 159 0 0,-93-18-1 0 0,133 16 97 0 0,29 7 74 0 0,6 1-137 0 0,217-8 3 0 0,-87 5-158 0 0,649-47-62 0 0,-488 28 50 0 0,-271 20 15 0 0,849-55 0 0 0,-849 56 0 0 0,498-22 0 0 0,-2 19 0 0 0,-180 18 4 0 0,-263-6-10 0 0,1 2 0 0 0,100 29 0 0 0,-166-37-29 0 0,-5 0 17 0 0,0 0-1 0 0,0 0 1 0 0,0 0-1 0 0,9 6 1 0 0,-5-3-3 0 0,-7-1-22 0 0,3 3 20 0 0,-3-4-25 0 0,2 5 24 0 0,-3-4-24 0 0,2 8 26 0 0,0 3-21 0 0,-3-1 19 0 0,-3-12 19 0 0,1-1 0 0 0,-1 1-1 0 0,1 0 1 0 0,-1-1 0 0 0,0 1 0 0 0,0 0 0 0 0,0-1-1 0 0,0 1 1 0 0,0-1 0 0 0,0 0 0 0 0,0 1 0 0 0,0-1-1 0 0,-1 0 1 0 0,1 1 0 0 0,0-1 0 0 0,-1 0 0 0 0,1 0-1 0 0,-1 0 1 0 0,1-1 0 0 0,-1 1 0 0 0,-1 1 0 0 0,-6 1-28 0 0,1 0 1 0 0,-17 4 0 0 0,21-6 19 0 0,-56 10-64 0 0,-1-2 1 0 0,-77 0-1 0 0,72-5 70 0 0,-134 10-60 0 0,-158 8 8 0 0,-671 42 59 0 0,543 3 0 0 0,462-63 31 0 0,1 1 0 0 0,-33 12 1 0 0,55-17-28 0 0,0 0 0 0 0,0 1 0 0 0,0-1 0 0 0,0 1 0 0 0,0-1 0 0 0,0 1 0 0 0,0-1 0 0 0,0 1 1 0 0,0 0-1 0 0,0-1 0 0 0,1 1 0 0 0,-2 1 0 0 0,1-1-3 0 0,1 0-1 0 0,0 0 1 0 0,-1 0-1 0 0,1 0 1 0 0,0 0 0 0 0,0 0-1 0 0,0 0 1 0 0,0 0-1 0 0,0 0 1 0 0,0 0-1 0 0,0 0 1 0 0,0 0 0 0 0,0 0-1 0 0,0 0 1 0 0,0 0-1 0 0,1 0 1 0 0,-1 0 0 0 0,0 0-1 0 0,1 0 1 0 0,-1-1-1 0 0,1 1 1 0 0,-1 0 0 0 0,1 0-1 0 0,-1 0 1 0 0,1 0-1 0 0,0-1 1 0 0,0 2 0 0 0,3 2-2 0 0,-1-1 0 0 0,1 0 1 0 0,-1 0-1 0 0,8 5 0 0 0,3 0-5 0 0,0-1 0 0 0,0 0 0 0 0,1-1-1 0 0,-1-1 1 0 0,25 6 0 0 0,81 10-42 0 0,-94-17 45 0 0,446 34 49 0 0,2-39-21 0 0,-407 1-32 0 0,352-16-13 0 0,6 1-46 0 0,-173 8-25 0 0,67 0 42 0 0,1 19 51 0 0,-310-11-1 0 0,123 13-3 0 0,-102-10 6 0 0,0 2 0 0 0,33 12 0 0 0,-64-18-3 0 0,0 0 0 0 0,0 0 0 0 0,0 0 0 0 0,0 0 0 0 0,0 0 0 0 0,0 0 0 0 0,0 0 0 0 0,-1 0 0 0 0,1 0-1 0 0,0 0 1 0 0,0 0 0 0 0,0 0 0 0 0,0 0 0 0 0,0 0 0 0 0,0 0 0 0 0,0 0 0 0 0,0 0 0 0 0,0 0 0 0 0,0 0 0 0 0,0 1 0 0 0,0-1 0 0 0,0 0 0 0 0,0 0 0 0 0,0 0 0 0 0,0 0 0 0 0,0 0 0 0 0,0 0 0 0 0,0 0 0 0 0,0 0-1 0 0,0 0 1 0 0,0 0 0 0 0,0 0 0 0 0,0 0 0 0 0,0 0 0 0 0,0 1 0 0 0,0-1 0 0 0,0 0 0 0 0,0 0 0 0 0,0 0 0 0 0,0 0 0 0 0,0 0 0 0 0,0 0 0 0 0,0 0 0 0 0,0 0 0 0 0,0 0 0 0 0,0 0 0 0 0,0 0 0 0 0,0 0 0 0 0,1 0 0 0 0,-1 0-1 0 0,0 0 1 0 0,0 0 0 0 0,0 0 0 0 0,0 0 0 0 0,0 1 0 0 0,-8 4 15 0 0,0 0 0 0 0,0-1 0 0 0,0 0 0 0 0,0 0 0 0 0,-1-1 0 0 0,0 0-1 0 0,-14 3 1 0 0,-72 10 127 0 0,60-12-125 0 0,-657 122 45 0 0,639-115-62 0 0,-1043 238-1 0 0,291-61 0 0 0,646-156 0 0 0,-316 22 0 0 0,305-59 11 0 0,157 2 17 0 0,-3 0 71 0 0,64-16-129 0 0,263-64-607 0 0,-119 35 318 0 0,308-84-33 0 0,5 22 147 0 0,392-35 87 0 0,-651 118 104 0 0,414 7-1 0 0,-584 23 19 0 0,128 3 376 0 0,-199-6-306 0 0,5-1 4 0 0,-8 1 66 0 0,-1 0-137 0 0,-1 0 0 0 0,1-1 0 0 0,-1 1 0 0 0,1 0 0 0 0,-1 0 0 0 0,1 0 0 0 0,-1 0 0 0 0,0 0 0 0 0,1 0 0 0 0,-1-1 0 0 0,1 1 0 0 0,-1 0 0 0 0,1 0 0 0 0,-1-1 0 0 0,0 1 0 0 0,1 0 0 0 0,-1-1 0 0 0,0 1 0 0 0,1 0 0 0 0,-1-1 0 0 0,0 1 0 0 0,0-1 0 0 0,1 1 0 0 0,-1 0 0 0 0,0-1 0 0 0,0 1 0 0 0,0-1 0 0 0,1 0 0 0 0,3-10 46 0 0,-3 2-53 0 0,-2-1 0 0 0,-10-14-14 0 0,10 22 0 0 0,0 0 0 0 0,0-1 0 0 0,0 1 0 0 0,0 0 1 0 0,-1-1-1 0 0,1 1 0 0 0,-1 0 0 0 0,-1-2 0 0 0,1 2 9 0 0,1 0-1 0 0,-1 1 1 0 0,1-1-1 0 0,0 0 1 0 0,0 0-1 0 0,0 0 1 0 0,0-1-1 0 0,1 1 0 0 0,-1 0 1 0 0,0-3-1 0 0,-3-5 82 0 0,4 8 72 0 0,1 0-70 0 0,0 0-66 0 0,1-1 0 0 0,-1 1 0 0 0,1 0 0 0 0,0 0 0 0 0,0 0 0 0 0,0 0 0 0 0,0 0 0 0 0,0 0 0 0 0,1 1 1 0 0,-1-1-1 0 0,0 1 0 0 0,1 0 0 0 0,-1-1 0 0 0,1 1 0 0 0,0 0 0 0 0,-1 0 0 0 0,1 1 0 0 0,0-1 0 0 0,2 0 0 0 0,9-1 71 0 0,-1 1 0 0 0,23 0 0 0 0,-26 1-75 0 0,4 0-8 0 0,0 1 0 0 0,-2 0 11 0 0,-8 0 32 0 0,5 6-33 0 0,0 4-10 0 0,-1 1 0 0 0,2 10 0 0 0,11 13 0 0 0,-3-8 0 0 0,-9-14 0 0 0,0 1 0 0 0,0 0 0 0 0,-1-3-10 0 0,-8-11 9 0 0,0 0 0 0 0,0 0 1 0 0,0 0-1 0 0,0 0 0 0 0,0 0 1 0 0,0 0-1 0 0,0 0 1 0 0,0 1-1 0 0,1-1 0 0 0,-1 0 1 0 0,0 0-1 0 0,0 0 1 0 0,0 0-1 0 0,0 0 0 0 0,0 0 1 0 0,0 0-1 0 0,0 0 0 0 0,0 0 1 0 0,0 0-1 0 0,0 0 1 0 0,0 0-1 0 0,0 0 0 0 0,0 0 1 0 0,0 0-1 0 0,0 1 1 0 0,0-1-1 0 0,0 0 0 0 0,0 0 1 0 0,0 0-1 0 0,0 0 0 0 0,0 0 1 0 0,0 0-1 0 0,0 0 1 0 0,0 0-1 0 0,0 0 0 0 0,0 0 1 0 0,0 0-1 0 0,0 0 0 0 0,0 0 1 0 0,0 1-1 0 0,0-1 1 0 0,0 0-1 0 0,0 0 0 0 0,0 0 1 0 0,0 0-1 0 0,0 0 1 0 0,0 0-1 0 0,-1 0 0 0 0,1 0 1 0 0,0 0-1 0 0,0 0 0 0 0,0 0 1 0 0,0 0-1 0 0,0 0 1 0 0,0 0-1 0 0,0 0 0 0 0,0 0 1 0 0,0 0-1 0 0,0 0 0 0 0,0 0 1 0 0,0 0-1 0 0,0 0 1 0 0,0 0-1 0 0,-1 0 0 0 0,1 0 1 0 0,0 0-1 0 0,0 0 1 0 0,0 0-1 0 0,-5 2-17 0 0,-1-1 1 0 0,0 1-1 0 0,1-1 1 0 0,-1-1-1 0 0,0 1 1 0 0,0-1-1 0 0,1 0 1 0 0,-10-1-1 0 0,-50-12-83 0 0,26 5 85 0 0,-351-70-248 0 0,205 40 264 0 0,172 36-14 0 0,10 2-60 0 0,5-1-26 0 0,-1 1 88 0 0,0 0-1 0 0,1 0 1 0 0,-1 0 0 0 0,0 1-1 0 0,0-1 1 0 0,1 0 0 0 0,-1 0-1 0 0,0 1 1 0 0,0-1 0 0 0,2 2 0 0 0,5 0-22 0 0,520 107-723 0 0,-355-67 740 0 0,-134-29 25 0 0,0 1 0 0 0,46 24 1 0 0,-72-31 41 0 0,0-1 116 0 0,0 1 1 0 0,-1 0-1 0 0,18 15 1 0 0,-14-5 71 0 0,-15-15-88 0 0,0 1-65 0 0,4 8-14 0 0,-4-6-2 0 0,0 13-8 0 0,-2-14-49 0 0,-1 2-148 0 0,3-5 127 0 0,-1 0-1 0 0,1 0 1 0 0,-1 0-1 0 0,1 0 0 0 0,-1-1 1 0 0,1 1-1 0 0,0 0 1 0 0,-1 0-1 0 0,1-1 1 0 0,0 1-1 0 0,1 1 0 0 0,0 0-5 0 0,7 5 13 0 0,0 0 0 0 0,0 0 1 0 0,1 0-1 0 0,0-2 1 0 0,0 1-1 0 0,1-1 1 0 0,16 6-1 0 0,5 3 1 0 0,14 6-14 0 0,-28-13 3 0 0,0 1 0 0 0,0 1-1 0 0,20 14 1 0 0,-15-8 12 0 0,-13-6 0 0 0,-3 1 11 0 0,-5 0 44 0 0,-2-9-50 0 0,1-1 0 0 0,-1 1 0 0 0,0 0 0 0 0,0-1 0 0 0,-1 1 1 0 0,1 0-1 0 0,0 0 0 0 0,0-1 0 0 0,0 1 0 0 0,0 0 0 0 0,-1 0 1 0 0,1-1-1 0 0,0 1 0 0 0,-1 0 0 0 0,1-1 0 0 0,0 1 0 0 0,-1-1 1 0 0,1 1-1 0 0,-1 0 0 0 0,1-1 0 0 0,-1 1 0 0 0,1-1 0 0 0,-2 1 1 0 0,0 2-6 0 0,-1-1 0 0 0,0 0 0 0 0,0 0 1 0 0,-1 0-1 0 0,1 0 0 0 0,0 0 1 0 0,-1-1-1 0 0,1 0 0 0 0,-1 1 1 0 0,1-1-1 0 0,-1 0 0 0 0,0-1 0 0 0,1 1 1 0 0,-1-1-1 0 0,0 0 0 0 0,0 1 1 0 0,1-2-1 0 0,-1 1 0 0 0,-4-1 0 0 0,-5 0-9 0 0,-29-3-90 0 0,1-2 1 0 0,-68-18 0 0 0,63 11 5 0 0,-84-36-1 0 0,55 9 94 0 0,55 29 0 0 0,15 9 1 0 0,4 1 0 0 0,-1 0 1 0 0,1 1-1 0 0,-1-1 0 0 0,1 0 1 0 0,0 0-1 0 0,-1-1 1 0 0,1 1-1 0 0,0 0 0 0 0,0 0 1 0 0,-2-2-1 0 0,3 3 0 0 0,0 0 0 0 0,0 0 0 0 0,0 0 0 0 0,0 0 0 0 0,0 0 0 0 0,0 0 0 0 0,0 0 0 0 0,0 0 0 0 0,0 0 0 0 0,0-1 0 0 0,0 1 0 0 0,0 0 0 0 0,0 0 0 0 0,0 0 0 0 0,0 0 0 0 0,-1 0 0 0 0,1 0 0 0 0,0 0 0 0 0,0 0 0 0 0,0 0 0 0 0,0 0 0 0 0,0 0 0 0 0,0 0 0 0 0,0 0 0 0 0,0 0 0 0 0,0-1 0 0 0,0 1 0 0 0,0 0 0 0 0,0 0 0 0 0,0 0 0 0 0,0 0 0 0 0,0 0 0 0 0,0 0 0 0 0,1 0 0 0 0,-1 0 0 0 0,0 0 0 0 0,0 0 0 0 0,0 0 0 0 0,0 0 0 0 0,0 0 0 0 0,0 0 0 0 0,0 0 0 0 0,0 0 0 0 0,0 0 0 0 0,0-1 0 0 0,0 1 0 0 0,0 0 0 0 0,0 0 0 0 0,0 0 0 0 0,0 0 0 0 0,0 0 0 0 0,0 0 0 0 0,0 0 0 0 0,0 0 0 0 0,1 0 0 0 0,-1 0 0 0 0,0 0 0 0 0,0 0 0 0 0,0 0 0 0 0,0 0 0 0 0,0 0 0 0 0,0 0 0 0 0,0 0 0 0 0,6-3-24 0 0,0 0 0 0 0,0 0 0 0 0,0 0-1 0 0,0 1 1 0 0,0 0 0 0 0,1 0 0 0 0,-1 1-1 0 0,1 0 1 0 0,-1 0 0 0 0,1 0 0 0 0,0 1-1 0 0,12 0 1 0 0,10 3-87 0 0,47 9 0 0 0,-59-8 96 0 0,-1-1 11 0 0,1 2-1 0 0,0 0 0 0 0,-1 1 1 0 0,0 0-1 0 0,-1 1 0 0 0,1 1 0 0 0,-1 1 1 0 0,-1 0-1 0 0,1 1 0 0 0,-2 0 1 0 0,0 1-1 0 0,22 23 0 0 0,-31-29 39 0 0,-1 1-1 0 0,0 0 0 0 0,0 0 1 0 0,0 0-1 0 0,-1 0 0 0 0,0 0 1 0 0,0 0-1 0 0,0 1 0 0 0,0 9 1 0 0,1-2-3 0 0,3 18 90 0 0,-4-17-67 0 0,2 1 1 0 0,-1-1 0 0 0,2 1 0 0 0,10 23-1 0 0,2-10-53 0 0,2 0 0 0 0,1-1 0 0 0,41 45 0 0 0,-53-64 1 0 0,67 65 82 0 0,-24-27-42 0 0,-41-36 0 0 0,-2-1-22 0 0,-6-7 34 0 0,-5-4 17 0 0,-51-14 2 0 0,2-3 0 0 0,-73-34 0 0 0,18 7-18 0 0,-13 0 19 0 0,116 44-32 0 0,-4-1-43 0 0,6 2-56 0 0,3 3-65 0 0,0-1 91 0 0,0 0-1 0 0,0 0 0 0 0,1 0 0 0 0,-1 0 1 0 0,1 0-1 0 0,-1 0 0 0 0,1 0 0 0 0,0 0 1 0 0,0 0-1 0 0,3 1 0 0 0,-4-2 4 0 0,13 11-45 0 0,0-2-1 0 0,1 0 1 0 0,29 15-1 0 0,52 17-106 0 0,-68-32 160 0 0,-1 1 0 0 0,0 1 0 0 0,-1 2 0 0 0,35 24 0 0 0,-50-28-29 0 0,0 1 36 0 0,-9-9 17 0 0,0 1 0 0 0,0 0 0 0 0,0-1-1 0 0,0 1 1 0 0,0 0 0 0 0,-1 0 0 0 0,1 1 0 0 0,-1-1-1 0 0,0 0 1 0 0,2 6 0 0 0,0 1 30 0 0,-1-4-9 0 0,0-1-1 0 0,0 1 0 0 0,0-1 0 0 0,1 12 1 0 0,2 6 23 0 0,1-4-49 0 0,-6-18 0 0 0,1 0 0 0 0,-1 1 0 0 0,1-1 0 0 0,-1 1 0 0 0,0-1 0 0 0,1 1 0 0 0,-1-1 0 0 0,0 1 0 0 0,0-1 0 0 0,0 1 0 0 0,0-1 0 0 0,-1 4 0 0 0,0 10 0 0 0,0-13 0 0 0,1 0 0 0 0,0 1 0 0 0,0-1 0 0 0,-1 0 0 0 0,1 0 0 0 0,-1 0 0 0 0,0 0 0 0 0,-1 3 0 0 0,-6 2 0 0 0,5-5 0 0 0,0 1-13 0 0,0-1-1 0 0,0-1 0 0 0,-1 1 1 0 0,1 0-1 0 0,-1-1 1 0 0,1 0-1 0 0,-1 1 0 0 0,0-1 1 0 0,1-1-1 0 0,-1 1 0 0 0,-4 0 1 0 0,-44-1-202 0 0,41 0 201 0 0,-16-1-9 0 0,1-2 0 0 0,-1 0 0 0 0,1-2 0 0 0,-1 0 0 0 0,2-2 0 0 0,-1-1-1 0 0,1-1 1 0 0,0-1 0 0 0,1-2 0 0 0,0 0 0 0 0,-34-24 0 0 0,55 34 19 0 0,-8-6 1 0 0,-18-16-1 0 0,22 16 4 0 0,4-1-12 0 0,3 9 11 0 0,0 0 0 0 0,0 0 0 0 0,0 0 0 0 0,0 0 0 0 0,0 0-1 0 0,0 0 1 0 0,0 0 0 0 0,0-1 0 0 0,0 1 0 0 0,0 0 0 0 0,0 0 0 0 0,0 0 0 0 0,0 0-1 0 0,0 0 1 0 0,0 0 0 0 0,0 0 0 0 0,0 0 0 0 0,0 0 0 0 0,0 0 0 0 0,0 0 0 0 0,0-1-1 0 0,1 1 1 0 0,-1 0 0 0 0,0 0 0 0 0,0 0 0 0 0,0 0 0 0 0,0 0 0 0 0,0 0-1 0 0,0 0 1 0 0,0 0 0 0 0,0 0 0 0 0,0 0 0 0 0,0 0 0 0 0,0 0 0 0 0,0 0 0 0 0,0 0-1 0 0,0 0 1 0 0,0 0 0 0 0,0 0 0 0 0,1 0 0 0 0,-1 0 0 0 0,0 0 0 0 0,0 0-1 0 0,0 0 1 0 0,0 0 0 0 0,0 0 0 0 0,0 0 0 0 0,0 0 0 0 0,0 0 0 0 0,0 0 0 0 0,0 0-1 0 0,1 0 1 0 0,6-2-40 0 0,1 1 0 0 0,-1 0 0 0 0,1 1 0 0 0,-1 0 0 0 0,1 0 0 0 0,-1 0 0 0 0,12 3 0 0 0,55 16-298 0 0,-29-6 150 0 0,-4-2 95 0 0,0 1 0 0 0,-2 2 0 0 0,1 2-1 0 0,-2 2 1 0 0,52 31 0 0 0,-78-41 101 0 0,0 1 1 0 0,-1-1-1 0 0,0 2 1 0 0,0 0-1 0 0,-1 0 1 0 0,-1 1-1 0 0,1 0 0 0 0,-2 0 1 0 0,1 1-1 0 0,-2 1 1 0 0,0-1-1 0 0,0 1 1 0 0,5 16-1 0 0,-10-23 43 0 0,-1-1 0 0 0,1 0 0 0 0,-1 0 0 0 0,-1 1 0 0 0,1-1 0 0 0,-1 0 0 0 0,0 1 0 0 0,0-1-1 0 0,-1 1 1 0 0,1-1 0 0 0,-1 0 0 0 0,0 1 0 0 0,-1-1 0 0 0,-3 9 0 0 0,2-7-4 0 0,-1 0 0 0 0,0-1 0 0 0,0 1-1 0 0,-1-1 1 0 0,0 0 0 0 0,0 0 0 0 0,0-1 0 0 0,-1 1-1 0 0,-8 5 1 0 0,-3 1 8 0 0,-1 0 0 0 0,0-2 0 0 0,-1 0-1 0 0,0-1 1 0 0,0-1 0 0 0,-34 9 0 0 0,-7-4 23 0 0,-85 10 1 0 0,128-21-62 0 0,-30 0 5 0 0,45-2 7 0 0,13-4-623 0 0,14-1 365 0 0,0 0 1 0 0,37-1-1 0 0,-18 2 123 0 0,-18 1 89 0 0,13-2-13 0 0,0 1-1 0 0,0 3 1 0 0,49 3-1 0 0,-85-2 54 0 0,1 0-1 0 0,-1 1 1 0 0,1-1-1 0 0,-1 1 1 0 0,1 0 0 0 0,-1 0-1 0 0,1 0 1 0 0,5 3-1 0 0,-3-1 64 0 0,-2-2 24 0 0,-1 1 0 0 0,0 0-1 0 0,0 0 1 0 0,0 0 0 0 0,0 0 0 0 0,0 0 0 0 0,-1 1-1 0 0,1-1 1 0 0,4 6 0 0 0,-5-6 11 0 0,-2 1-7 0 0,0-3-111 0 0,2 3 26 0 0,-2-1 1 0 0,1 1-1 0 0,0-1 1 0 0,-1 1-1 0 0,1 0 1 0 0,-1 0-1 0 0,0-1 1 0 0,1 1-1 0 0,-1 0 1 0 0,-1 0-1 0 0,1 0 1 0 0,0-1-1 0 0,-1 1 1 0 0,1 0-1 0 0,-2 3 1 0 0,-1-3-26 0 0,1 1-1 0 0,-1-1 1 0 0,1 0 0 0 0,-1 0 0 0 0,0 0 0 0 0,0 0 0 0 0,0-1 0 0 0,0 1 0 0 0,-1-1 0 0 0,1 0 0 0 0,-1 0 0 0 0,0 0 0 0 0,1 0 0 0 0,-1-1 0 0 0,0 0 0 0 0,0 1 0 0 0,0-1 0 0 0,0-1 0 0 0,0 1 0 0 0,0 0-1 0 0,-6-1 1 0 0,3 0-23 0 0,-1-1 1 0 0,1 1-1 0 0,-1-2 0 0 0,1 1 0 0 0,0-1 0 0 0,0 0 0 0 0,0 0 0 0 0,0-1 0 0 0,0 0 0 0 0,0 0 0 0 0,-9-7 0 0 0,2 0-37 0 0,0-1-1 0 0,1 0 1 0 0,0-1 0 0 0,1 0-1 0 0,0-1 1 0 0,1-1 0 0 0,0 0-1 0 0,1 0 1 0 0,1-1 0 0 0,0 0-1 0 0,-8-20 1 0 0,-2-25-25 0 0,17 52 63 0 0,0 0 1 0 0,0 0 0 0 0,1 0-1 0 0,1 0 1 0 0,-1-13 0 0 0,3 12 17 0 0,-1 1 0 0 0,1 0 0 0 0,1 0 0 0 0,0 0 0 0 0,0 1 0 0 0,0-1 0 0 0,1 1 0 0 0,0 0-1 0 0,0 0 1 0 0,10-12 0 0 0,2 0 2 0 0,1 0-1 0 0,24-19 0 0 0,-27 26 13 0 0,0 0 0 0 0,1 1 0 0 0,31-18 0 0 0,-38 25-17 0 0,1 0 0 0 0,-1 1 1 0 0,1 0-1 0 0,0 0 0 0 0,0 1 1 0 0,0 0-1 0 0,0 0 0 0 0,0 1 0 0 0,0 1 1 0 0,10-1-1 0 0,-13 2 10 0 0,0 0 0 0 0,0 0 0 0 0,0 1 0 0 0,0 0 0 0 0,0 0 0 0 0,0 0 0 0 0,-1 1 0 0 0,1 0 0 0 0,-1 0 0 0 0,0 0-1 0 0,0 1 1 0 0,0-1 0 0 0,0 1 0 0 0,0 1 0 0 0,5 5 0 0 0,5 8 35 0 0,-1 0-1 0 0,21 33 0 0 0,25 51 176 0 0,23 33-251 0 0,-68-111 35 0 0,-1 0 0 0 0,-1 1 0 0 0,19 51 0 0 0,-31-71-10 0 0,1-1-1 0 0,-1 0 0 0 0,0 1 0 0 0,-1-1 1 0 0,1 1-1 0 0,-1 0 0 0 0,0-1 1 0 0,0 1-1 0 0,0-1 0 0 0,-1 1 0 0 0,0-1 1 0 0,0 1-1 0 0,0-1 0 0 0,0 0 1 0 0,-1 1-1 0 0,1-1 0 0 0,-1 0 1 0 0,0 0-1 0 0,0 0 0 0 0,-1 0 0 0 0,1 0 1 0 0,-1 0-1 0 0,0-1 0 0 0,0 0 1 0 0,0 1-1 0 0,-1-1 0 0 0,1 0 0 0 0,-1 0 1 0 0,1-1-1 0 0,-1 1 0 0 0,0-1 1 0 0,-6 3-1 0 0,-4 0 1 0 0,0 0 1 0 0,0-1-1 0 0,-1-1 0 0 0,1 0 1 0 0,-1-1-1 0 0,0 0 0 0 0,0-2 1 0 0,-19 0-1 0 0,-17-4-22 0 0,-52-11 0 0 0,99 14 32 0 0,-97-19 215 0 0,-147-47 0 0 0,245 65-199 0 0,0 1 1 0 0,-1 0 0 0 0,1-1 0 0 0,0 0 0 0 0,-5-3 0 0 0,6 3 132 0 0,5 1-94 0 0,7-3-87 0 0,0 1-1 0 0,0 0 1 0 0,0 0-1 0 0,1 1 1 0 0,10 0-1 0 0,60-2-309 0 0,-37 2 159 0 0,-2 0 51 0 0,48-3-405 0 0,-76 6 471 0 0,-1 0 0 0 0,1 0 0 0 0,-1 1 0 0 0,21 6 0 0 0,-13-1 62 0 0,-17-4 6 0 0,-2 0 22 0 0,8 5 163 0 0,-8-6-148 0 0,-1 0 81 0 0,1 1 0 0 0,-1 1-95 0 0,0 0-1 0 0,0 0 1 0 0,0 0 0 0 0,0 0-1 0 0,0 1 1 0 0,-1-1-1 0 0,0 0 1 0 0,0 0-1 0 0,0 1 1 0 0,0-1 0 0 0,-1 0-1 0 0,0 0 1 0 0,0 0-1 0 0,0 0 1 0 0,0 1-1 0 0,-1-1 1 0 0,1-1 0 0 0,-1 1-1 0 0,0 0 1 0 0,0 0-1 0 0,0-1 1 0 0,-6 7-1 0 0,1-1-17 0 0,-1 0-1 0 0,0-1 1 0 0,0 0-1 0 0,-1 0 0 0 0,0 0 1 0 0,-1-1-1 0 0,-13 7 0 0 0,-19 10 58 0 0,-1-3 0 0 0,-65 23 0 0 0,94-39-64 0 0,-35 12 0 0 0,-67 14 0 0 0,88-26 0 0 0,-4 2 0 0 0,0-2 0 0 0,-1-1 0 0 0,-53 0 0 0 0,73-5 12 0 0,10 1 124 0 0,4-2-147 0 0,0 0 0 0 0,0 1-1 0 0,0-1 1 0 0,1 1-1 0 0,-1-1 1 0 0,0 1 0 0 0,1-1-1 0 0,-1 1 1 0 0,0 0-1 0 0,1 0 1 0 0,0-1 0 0 0,-1 1-1 0 0,1 0 1 0 0,2-1 0 0 0,7-2-75 0 0,0-1 0 0 0,0 1 0 0 0,1 1 0 0 0,-1 0 1 0 0,23-2-1 0 0,60 0-277 0 0,-73 5 306 0 0,18 0-87 0 0,39 4 0 0 0,-61-2 138 0 0,0 1 0 0 0,-1 0 0 0 0,0 1 1 0 0,32 13-1 0 0,-39-13 81 0 0,0 1 0 0 0,-1 1 0 0 0,1 0 1 0 0,-1 0-1 0 0,0 0 0 0 0,0 1 0 0 0,-1 0 1 0 0,0 0-1 0 0,0 1 0 0 0,-1 0 0 0 0,0 0 1 0 0,0 1-1 0 0,-1 0 0 0 0,0 0 0 0 0,5 13 0 0 0,-6-13-6 0 0,-1 1 0 0 0,0 0 0 0 0,0 0 0 0 0,-1 0 0 0 0,0 0 0 0 0,-1 0-1 0 0,0 0 1 0 0,-1 0 0 0 0,0 1 0 0 0,0-1 0 0 0,-1 0 0 0 0,-1 0-1 0 0,0 0 1 0 0,0 0 0 0 0,-5 13 0 0 0,4-15-64 0 0,-1-1 0 0 0,-1 1 1 0 0,1-1-1 0 0,-1 1 0 0 0,-1-2 0 0 0,1 1 0 0 0,-1 0 1 0 0,0-1-1 0 0,-1 0 0 0 0,0 0 0 0 0,0-1 0 0 0,0 0 1 0 0,0 0-1 0 0,-1-1 0 0 0,1 0 0 0 0,-15 5 0 0 0,5-2-6 0 0,-1-2 0 0 0,0 0 0 0 0,0-1 0 0 0,0 0 0 0 0,-1-2 0 0 0,-32 1 0 0 0,25-2-28 0 0,-1-2 0 0 0,1-1 0 0 0,-33-7 0 0 0,51 8-6 0 0,1-1 0 0 0,0 0 0 0 0,0-1 0 0 0,0 0 0 0 0,0 0 0 0 0,1 0 0 0 0,-1-1 0 0 0,1 0 0 0 0,0 0 0 0 0,0 0 0 0 0,0-1 1 0 0,0 0-1 0 0,1 0 0 0 0,0-1 0 0 0,0 0 0 0 0,-6-8 0 0 0,9 9 15 0 0,0 1 0 0 0,0 0 0 0 0,0-1 0 0 0,1 1 0 0 0,0-1 1 0 0,-1 0-1 0 0,1 1 0 0 0,1-1 0 0 0,-1 0 0 0 0,1 0 0 0 0,0 0 0 0 0,1-7 1 0 0,-1 8 18 0 0,0 0 1 0 0,1 1-1 0 0,0-1 1 0 0,0 0-1 0 0,0 1 1 0 0,0-1 0 0 0,1 1-1 0 0,-1-1 1 0 0,1 1-1 0 0,0 0 1 0 0,0-1-1 0 0,0 1 1 0 0,0 0 0 0 0,1 0-1 0 0,-1 1 1 0 0,5-5-1 0 0,2 1-3 0 0,1 0-1 0 0,-1 1 0 0 0,1 0 0 0 0,0 1 1 0 0,18-6-1 0 0,55-10-214 0 0,-73 17 178 0 0,35-5-187 0 0,93-6 0 0 0,-106 13 156 0 0,0 2-1 0 0,0 1 1 0 0,55 11 0 0 0,-64-8 70 0 0,-1 2-1 0 0,-1 0 1 0 0,1 1-1 0 0,35 19 1 0 0,-46-20 88 0 0,0 0 0 0 0,0 0 0 0 0,-1 1 0 0 0,0 0 1 0 0,0 1-1 0 0,-1 0 0 0 0,0 1 0 0 0,-1 0 0 0 0,13 19 0 0 0,-17-22-36 0 0,-1 0 0 0 0,0-1 0 0 0,-1 1 0 0 0,0 0 0 0 0,0 1 0 0 0,0-1 0 0 0,-1 0 0 0 0,0 0 0 0 0,0 1 0 0 0,-1-1 0 0 0,0 1 0 0 0,0-1 0 0 0,-1 0 0 0 0,0 1 0 0 0,0-1 0 0 0,-1 0 0 0 0,0 0 0 0 0,-5 14 0 0 0,2-10-25 0 0,0 0 0 0 0,0 0 1 0 0,-1-1-1 0 0,-1 0 0 0 0,0 0 0 0 0,0-1 0 0 0,0 0 1 0 0,-1 0-1 0 0,-1 0 0 0 0,0-1 0 0 0,-10 7 0 0 0,0-3-19 0 0,-1 0 0 0 0,-1-2 0 0 0,0 0 0 0 0,0-2 0 0 0,-1 0 0 0 0,1-1 0 0 0,-2-2 0 0 0,1 0 0 0 0,-35 3 0 0 0,43-8-61 0 0,0 0-1 0 0,0 0 1 0 0,0-2-1 0 0,0 0 1 0 0,0 0-1 0 0,0-1 1 0 0,0-1-1 0 0,1 0 1 0 0,0-1-1 0 0,-1 0 1 0 0,2-1-1 0 0,-1-1 1 0 0,1 0-1 0 0,-14-10 1 0 0,17 10 11 0 0,1 0-1 0 0,-1-1 1 0 0,1 0-1 0 0,1 0 1 0 0,-1 0 0 0 0,2-1-1 0 0,-1-1 1 0 0,-5-9 0 0 0,8 11 28 0 0,0 0 1 0 0,1 0 0 0 0,0 0-1 0 0,1 0 1 0 0,-1-1-1 0 0,2 1 1 0 0,-1-1 0 0 0,1 1-1 0 0,0-1 1 0 0,1 0 0 0 0,1-10-1 0 0,0 12 8 0 0,0 0 0 0 0,1 0-1 0 0,0 0 1 0 0,0 0 0 0 0,1 1-1 0 0,0-1 1 0 0,0 0 0 0 0,0 1-1 0 0,1 0 1 0 0,0 0 0 0 0,0 0-1 0 0,1 0 1 0 0,-1 1 0 0 0,1 0-1 0 0,1 0 1 0 0,6-6 0 0 0,2 0-46 0 0,1 1 0 0 0,0 0 0 0 0,1 1 1 0 0,0 0-1 0 0,24-8 0 0 0,-22 11 12 0 0,1 0 0 0 0,0 2 0 0 0,1 0 0 0 0,-1 2 0 0 0,1 0-1 0 0,-1 1 1 0 0,1 1 0 0 0,0 0 0 0 0,30 6 0 0 0,-39-3 89 0 0,-1 0 1 0 0,1 0 0 0 0,-1 1-1 0 0,0 0 1 0 0,0 1-1 0 0,-1 0 1 0 0,1 0-1 0 0,-1 1 1 0 0,0 0-1 0 0,-1 1 1 0 0,0 0-1 0 0,0 0 1 0 0,0 1-1 0 0,-1 0 1 0 0,0 0-1 0 0,0 1 1 0 0,-1 0-1 0 0,-1 0 1 0 0,1 1-1 0 0,-1-1 1 0 0,-1 1-1 0 0,0 0 1 0 0,0 0-1 0 0,3 18 1 0 0,-4-13 18 0 0,-1 0-1 0 0,-1 1 1 0 0,-1-1 0 0 0,0 0 0 0 0,-1 1-1 0 0,-4 26 1 0 0,3-34-39 0 0,-1 1-1 0 0,1-1 1 0 0,-1 0-1 0 0,0 0 0 0 0,-1 0 1 0 0,0-1-1 0 0,0 1 1 0 0,-1-1-1 0 0,0 0 1 0 0,0 0-1 0 0,0 0 1 0 0,-1-1-1 0 0,-10 9 1 0 0,5-6-27 0 0,-1-2 1 0 0,1 1-1 0 0,-1-2 1 0 0,-1 1-1 0 0,1-2 1 0 0,-1 1-1 0 0,0-2 1 0 0,-19 5-1 0 0,12-5-45 0 0,1-1-1 0 0,-1-1 0 0 0,0 0 1 0 0,0-2-1 0 0,-24-2 0 0 0,27 0-27 0 0,1-2-1 0 0,-1 0 0 0 0,1-1 1 0 0,0 0-1 0 0,1-2 1 0 0,-1 0-1 0 0,1 0 0 0 0,1-1 1 0 0,-15-11-1 0 0,21 13 27 0 0,1 0 0 0 0,-1-1-1 0 0,2 1 1 0 0,-1-1-1 0 0,1-1 1 0 0,0 1 0 0 0,0-1-1 0 0,1 0 1 0 0,0-1-1 0 0,0 1 1 0 0,1-1 0 0 0,0 0-1 0 0,1 0 1 0 0,0 0-1 0 0,-3-12 1 0 0,5 14 26 0 0,0 1 0 0 0,0-1 0 0 0,0 0 0 0 0,1 0 0 0 0,0 0 0 0 0,0 0 0 0 0,0 1 1 0 0,1-1-1 0 0,0 0 0 0 0,1 0 0 0 0,0 1 0 0 0,0-1 0 0 0,0 1 0 0 0,1-1 0 0 0,-1 1 0 0 0,2 0 0 0 0,-1 0 0 0 0,1 0 0 0 0,0 1 0 0 0,0-1 0 0 0,0 1 0 0 0,6-6 0 0 0,3 1-54 0 0,0 0 1 0 0,0 1-1 0 0,1 0 0 0 0,26-12 0 0 0,64-20-285 0 0,-79 34 305 0 0,0 0 0 0 0,0 2 1 0 0,1 0-1 0 0,-1 2 1 0 0,1 1-1 0 0,36 1 0 0 0,-49 2 107 0 0,1 0 0 0 0,-1 1 1 0 0,0 0-1 0 0,0 1 0 0 0,0 1 0 0 0,0 0 0 0 0,0 0 0 0 0,-1 1 0 0 0,1 1 0 0 0,-2 0 0 0 0,1 1 0 0 0,-1 0 0 0 0,0 1 0 0 0,11 9 0 0 0,-19-14-17 0 0,0 0-1 0 0,0-1 1 0 0,-1 1-1 0 0,1 0 1 0 0,-1 0-1 0 0,0 1 1 0 0,0-1-1 0 0,0 0 1 0 0,0 1-1 0 0,0-1 1 0 0,-1 1-1 0 0,1 0 1 0 0,-1-1-1 0 0,0 1 1 0 0,0 0-1 0 0,-1 0 1 0 0,1 0-1 0 0,-1 0 1 0 0,0 0-1 0 0,0-1 1 0 0,0 1-1 0 0,0 0 1 0 0,-1 0-1 0 0,1 0 1 0 0,-1 0-1 0 0,0 0 1 0 0,-1-1-1 0 0,1 1 1 0 0,0 0-1 0 0,-1-1 1 0 0,0 1-1 0 0,0-1 1 0 0,0 0-1 0 0,0 1 1 0 0,-1-1-1 0 0,1 0 1 0 0,-1 0-1 0 0,0-1 1 0 0,-4 4-1 0 0,-1 1-32 0 0,-1-1 0 0 0,0-1 0 0 0,-1 0 0 0 0,1 0 0 0 0,-1-1 0 0 0,0 0 0 0 0,0 0-1 0 0,0-1 1 0 0,-1-1 0 0 0,1 0 0 0 0,-17 2 0 0 0,9-3-4 0 0,0-1-1 0 0,-1 0 1 0 0,1-1-1 0 0,0-1 1 0 0,-34-8-1 0 0,36 5-12 0 0,1-1 0 0 0,-1 0 0 0 0,1-1 0 0 0,0 0-1 0 0,0-1 1 0 0,1-1 0 0 0,0-1 0 0 0,-24-21 0 0 0,22 16 6 0 0,1-1 1 0 0,0-1-1 0 0,1 0 1 0 0,0-1-1 0 0,2-1 1 0 0,-13-22-1 0 0,20 29 21 0 0,0 1 0 0 0,0-1 0 0 0,1 0 0 0 0,0 0-1 0 0,1-1 1 0 0,1 1 0 0 0,-2-17 0 0 0,4 22 5 0 0,0 1-1 0 0,0-1 1 0 0,0 1-1 0 0,1-1 1 0 0,-1 0-1 0 0,2 1 1 0 0,-1 0 0 0 0,1-1-1 0 0,0 1 1 0 0,0 0-1 0 0,1 0 1 0 0,0 0 0 0 0,0 0-1 0 0,0 0 1 0 0,7-8-1 0 0,1 1-27 0 0,0 2 0 0 0,1 0 0 0 0,1 0-1 0 0,-1 1 1 0 0,1 1 0 0 0,1 0 0 0 0,0 0 0 0 0,0 2-1 0 0,1 0 1 0 0,0 0 0 0 0,28-7 0 0 0,-31 11 4 0 0,-1 1 0 0 0,1 0 0 0 0,0 0 0 0 0,-1 1 0 0 0,1 1-1 0 0,0 0 1 0 0,0 1 0 0 0,-1 0 0 0 0,1 1 0 0 0,0 0 0 0 0,-1 1 0 0 0,1 0 0 0 0,-1 0 0 0 0,0 2 0 0 0,0-1 0 0 0,19 12 0 0 0,-14-4 101 0 0,0 0 0 0 0,0 1 0 0 0,-1 1 0 0 0,-1 0 0 0 0,0 1 0 0 0,-1 1 0 0 0,-1 0 0 0 0,-1 0 0 0 0,0 1 0 0 0,13 27 1 0 0,-8-8 87 0 0,-2 0 0 0 0,-1 0 0 0 0,-1 1 0 0 0,9 59 0 0 0,30 216 251 0 0,-47-281-431 0 0,-2-1 0 0 0,0 1 0 0 0,-2 0 0 0 0,-1 0 0 0 0,-6 32 0 0 0,5-53-4 0 0,0 0 0 0 0,-1-1 0 0 0,0 1-1 0 0,-1-1 1 0 0,1 0 0 0 0,-2 0 0 0 0,-10 17 0 0 0,11-20-16 0 0,-1 0 1 0 0,0 0 0 0 0,0-1-1 0 0,-1 0 1 0 0,0 0 0 0 0,0 0-1 0 0,0-1 1 0 0,0 0 0 0 0,-1 0 0 0 0,1 0-1 0 0,-10 2 1 0 0,1 0-28 0 0,0-1 0 0 0,-1-1 0 0 0,0-1 0 0 0,1 0 0 0 0,-24 1 0 0 0,14-4-9 0 0,0 0 1 0 0,-45-7-1 0 0,57 5 29 0 0,-1-1-1 0 0,1-1 1 0 0,0 0 0 0 0,0-1-1 0 0,1-1 1 0 0,-15-8-1 0 0,-66-48-99 0 0,69 44 116 0 0,9 8-18 0 0,1-2 0 0 0,1 0 0 0 0,-19-20 0 0 0,27 25-13 0 0,-1 1 0 0 0,1-1 0 0 0,1 0-1 0 0,-1-1 1 0 0,1 1 0 0 0,0-1-1 0 0,1 0 1 0 0,0 0 0 0 0,-4-14 0 0 0,7 19 26 0 0,0 0 1 0 0,0-1 0 0 0,0 1 0 0 0,0-1 0 0 0,0 1 0 0 0,1 0 0 0 0,-1-1 0 0 0,1 1-1 0 0,0 0 1 0 0,0 0 0 0 0,0-1 0 0 0,1 1 0 0 0,-1 0 0 0 0,1 0 0 0 0,0 0-1 0 0,-1 1 1 0 0,1-1 0 0 0,1 0 0 0 0,-1 1 0 0 0,0-1 0 0 0,1 1 0 0 0,-1 0 0 0 0,1-1-1 0 0,3-1 1 0 0,5-3-32 0 0,0 0 0 0 0,0 0 0 0 0,1 1 0 0 0,24-9 0 0 0,-19 10-2 0 0,1-1-1 0 0,-1 2 1 0 0,1 1 0 0 0,1 0-1 0 0,-1 1 1 0 0,33 1-1 0 0,-36 2 19 0 0,-1 0 0 0 0,1 1 0 0 0,-1 0-1 0 0,0 2 1 0 0,0-1 0 0 0,0 2 0 0 0,0 0 0 0 0,-1 1-1 0 0,14 7 1 0 0,-8-2 113 0 0,-1 1 0 0 0,-1 0 0 0 0,1 2 0 0 0,-2 0 0 0 0,0 1 0 0 0,-1 0 0 0 0,-1 1 0 0 0,20 27 0 0 0,-27-32-33 0 0,0 1-1 0 0,-1 0 0 0 0,0 0 0 0 0,-1 0 1 0 0,0 0-1 0 0,-1 1 0 0 0,-1 0 0 0 0,0 0 1 0 0,0 0-1 0 0,-1 0 0 0 0,-1 0 0 0 0,0 1 1 0 0,-1-1-1 0 0,0 0 0 0 0,-3 14 0 0 0,1-16-15 0 0,0 0 0 0 0,0-1-1 0 0,-2 1 1 0 0,1 0 0 0 0,-1-1 0 0 0,-1 0-1 0 0,1 0 1 0 0,-12 16 0 0 0,11-19-38 0 0,-1 0 0 0 0,0 0 0 0 0,0 0-1 0 0,-1-1 1 0 0,0 0 0 0 0,0 0 0 0 0,0-1 0 0 0,-1 0 0 0 0,0 0 0 0 0,-16 7 0 0 0,7-6-31 0 0,1 0 1 0 0,-2-1-1 0 0,1 0 0 0 0,0-2 1 0 0,-1 0-1 0 0,0-1 1 0 0,0 0-1 0 0,-33-3 0 0 0,37 0-18 0 0,0-1-1 0 0,0 0 0 0 0,1-1 1 0 0,-1-1-1 0 0,1 0 0 0 0,-1 0 1 0 0,1-2-1 0 0,1 0 0 0 0,-1 0 1 0 0,1-1-1 0 0,-21-15 0 0 0,26 16 49 0 0,1 1-1 0 0,-1-1 1 0 0,1-1-1 0 0,1 1 1 0 0,-1-1-1 0 0,1 0 1 0 0,0 0-1 0 0,0 0 1 0 0,1-1-1 0 0,0 0 1 0 0,1 0-1 0 0,0 0 1 0 0,0 0-1 0 0,0 0 1 0 0,-1-13-1 0 0,4 17-2 0 0,-1 1-1 0 0,1-1 0 0 0,0 1 1 0 0,1 0-1 0 0,-1-1 0 0 0,1 1 0 0 0,0-1 1 0 0,-1 1-1 0 0,1 0 0 0 0,1-1 1 0 0,-1 1-1 0 0,0 0 0 0 0,3-4 1 0 0,-1 2-24 0 0,1 1 1 0 0,-1 0-1 0 0,1 0 1 0 0,-1 0-1 0 0,1 0 1 0 0,1 0-1 0 0,7-5 1 0 0,-1 2-31 0 0,1 1 0 0 0,0 0 0 0 0,1 1 0 0 0,-1 0 1 0 0,1 1-1 0 0,14-3 0 0 0,-2 2-43 0 0,1 2-1 0 0,0 0 1 0 0,1 2 0 0 0,30 2 0 0 0,-46 0 115 0 0,0 1 1 0 0,0 0 0 0 0,0 0-1 0 0,-1 1 1 0 0,1 1 0 0 0,-1 0-1 0 0,0 0 1 0 0,0 1 0 0 0,0 0 0 0 0,16 12-1 0 0,-15-9 76 0 0,-1 1 0 0 0,1 0-1 0 0,-2 1 1 0 0,1 0 0 0 0,-1 0 0 0 0,-1 1-1 0 0,0 0 1 0 0,9 16 0 0 0,-12-16 23 0 0,0 0 0 0 0,-1 0 0 0 0,-1 1 0 0 0,1-1 1 0 0,-2 1-1 0 0,1 0 0 0 0,0 22 0 0 0,-2-17 20 0 0,-2 0 0 0 0,1 0 0 0 0,-2-1 0 0 0,-7 34 0 0 0,6-40-119 0 0,0 0 1 0 0,-1-1 0 0 0,0 1 0 0 0,0-1 0 0 0,-1 0 0 0 0,-1 0 0 0 0,1 0 0 0 0,-13 13 0 0 0,9-11 15 0 0,-2-1 0 0 0,0-1 0 0 0,0 1 0 0 0,0-2 0 0 0,-21 12 0 0 0,3-5 16 0 0,-1-1-1 0 0,0-2 1 0 0,-1-1 0 0 0,-57 12-1 0 0,64-18-104 0 0,0-1 0 0 0,0-1-1 0 0,-40 0 1 0 0,54-3 38 0 0,0-1 1 0 0,-1 0 0 0 0,1 0-1 0 0,0-1 1 0 0,0 0-1 0 0,0-1 1 0 0,1 0-1 0 0,-1-1 1 0 0,1 0-1 0 0,0 0 1 0 0,-12-8 0 0 0,18 10 10 0 0,0-1 1 0 0,0 0-1 0 0,1 0 1 0 0,0 1-1 0 0,-1-1 1 0 0,1-1-1 0 0,0 1 1 0 0,-2-4 0 0 0,4 6 9 0 0,0 0 0 0 0,0 0 1 0 0,-1 0-1 0 0,1 0 0 0 0,0 1 1 0 0,0-1-1 0 0,0 0 1 0 0,0 0-1 0 0,0 0 0 0 0,1 0 1 0 0,-1 0-1 0 0,0 0 1 0 0,0 1-1 0 0,0-1 0 0 0,1 0 1 0 0,-1 0-1 0 0,0 0 0 0 0,2 0 1 0 0,-1-2-2 0 0,1-1-11 0 0,0-1-1 0 0,0 0 0 0 0,1 1 1 0 0,0 0-1 0 0,0 0 1 0 0,0 0-1 0 0,0 0 0 0 0,1 0 1 0 0,0 1-1 0 0,-1-1 1 0 0,1 1-1 0 0,0 0 0 0 0,1 0 1 0 0,8-4-1 0 0,-1 1-62 0 0,1 0 1 0 0,0 1-1 0 0,0 1 0 0 0,18-5 1 0 0,-11 5 16 0 0,0 1 1 0 0,0 1 0 0 0,0 0 0 0 0,1 2 0 0 0,-1 0 0 0 0,0 1 0 0 0,0 1 0 0 0,1 1 0 0 0,32 10-1 0 0,-41-10 87 0 0,-1 1-1 0 0,1 1 0 0 0,-1 0 0 0 0,-1 0 1 0 0,1 1-1 0 0,-1 1 0 0 0,0-1 0 0 0,0 2 1 0 0,0-1-1 0 0,-1 1 0 0 0,-1 1 0 0 0,1 0 1 0 0,-1 0-1 0 0,-1 1 0 0 0,0-1 0 0 0,0 2 1 0 0,8 16-1 0 0,-12-19 29 0 0,0 0 1 0 0,0 0-1 0 0,-1 0 0 0 0,0 0 1 0 0,0 0-1 0 0,-1 0 0 0 0,0 1 1 0 0,-1-1-1 0 0,0 0 0 0 0,0 1 1 0 0,0-1-1 0 0,-1 0 0 0 0,-1 1 1 0 0,1-1-1 0 0,-1 0 1 0 0,-1 0-1 0 0,1 0 0 0 0,-5 8 1 0 0,1-5-22 0 0,0 1 1 0 0,-1-1 0 0 0,-1 0 0 0 0,1-1-1 0 0,-2 1 1 0 0,1-2 0 0 0,-2 1 0 0 0,1-1-1 0 0,-1-1 1 0 0,-20 14 0 0 0,6-7-24 0 0,0-1-1 0 0,0-1 1 0 0,-2-1-1 0 0,-35 11 1 0 0,49-19-49 0 0,0 0 1 0 0,0-2 0 0 0,-1 1-1 0 0,1-2 1 0 0,0 1 0 0 0,-1-2-1 0 0,1 0 1 0 0,-1 0 0 0 0,1-1-1 0 0,-1 0 1 0 0,1-2 0 0 0,-13-2-1 0 0,21 3 5 0 0,0 1-1 0 0,0-1 0 0 0,1 0 0 0 0,-1 0 1 0 0,1 0-1 0 0,0 0 0 0 0,-1 0 1 0 0,1-1-1 0 0,0 0 0 0 0,0 0 0 0 0,0 1 1 0 0,1-2-1 0 0,-1 1 0 0 0,-1-4 1 0 0,2 5 24 0 0,1 0 0 0 0,0 0 0 0 0,0 0 0 0 0,0-1 0 0 0,1 1 0 0 0,-1 0 0 0 0,0-1 0 0 0,1 1 0 0 0,0-1 0 0 0,-1 1 0 0 0,1-1 0 0 0,0 1 0 0 0,0 0 0 0 0,0-1 0 0 0,1 1 0 0 0,-1-1 0 0 0,1 1 0 0 0,-1-1 0 0 0,1 1 0 0 0,0 0 0 0 0,0-1 0 0 0,0 1 0 0 0,0 0 0 0 0,2-3 0 0 0,3-3-18 0 0,0 0 1 0 0,1-1 0 0 0,0 2 0 0 0,1-1-1 0 0,0 1 1 0 0,0 1 0 0 0,1-1-1 0 0,-1 1 1 0 0,11-5 0 0 0,-1 1-89 0 0,1 2 1 0 0,-1 0-1 0 0,37-10 1 0 0,-42 14 117 0 0,1 2 0 0 0,0-1 0 0 0,0 2 0 0 0,-1 0 0 0 0,1 1 1 0 0,0 0-1 0 0,0 1 0 0 0,0 0 0 0 0,0 1 0 0 0,0 1 0 0 0,-1 0 0 0 0,1 1 0 0 0,-1 0 0 0 0,0 1 1 0 0,0 1-1 0 0,0 0 0 0 0,-1 1 0 0 0,14 9 0 0 0,-16-9 64 0 0,-1 0 0 0 0,1 0-1 0 0,-1 1 1 0 0,-1 0 0 0 0,1 0 0 0 0,-2 1 0 0 0,1 0-1 0 0,-1 1 1 0 0,0 0 0 0 0,-1 0 0 0 0,0 0 0 0 0,-1 1-1 0 0,5 12 1 0 0,-5-8 47 0 0,0 1 0 0 0,0 0 0 0 0,-2 1 0 0 0,3 21 0 0 0,-6-32-92 0 0,1 0 0 0 0,-1-1 0 0 0,-1 1 0 0 0,1 0 0 0 0,-1 0 0 0 0,0 0 0 0 0,0-1 0 0 0,0 1 0 0 0,-1 0 0 0 0,0-1 0 0 0,0 1 1 0 0,-1-1-1 0 0,1 0 0 0 0,-1 0 0 0 0,0 0 0 0 0,-4 5 0 0 0,4-7-20 0 0,0-1 0 0 0,1 1-1 0 0,-1 0 1 0 0,0-1 0 0 0,0 0 0 0 0,-1 0 0 0 0,1 0 0 0 0,0 0-1 0 0,-1 0 1 0 0,1-1 0 0 0,-1 1 0 0 0,1-1 0 0 0,-1 0 0 0 0,-4 1 0 0 0,2-1-16 0 0,-1-1 1 0 0,1 0-1 0 0,0 0 1 0 0,-1 0 0 0 0,1 0-1 0 0,-1-1 1 0 0,-10-3 0 0 0,0-2-64 0 0,-1 0 0 0 0,2-1 1 0 0,-1-1-1 0 0,-29-18 0 0 0,30 15 24 0 0,0-1-1 0 0,1 0 1 0 0,0-1-1 0 0,1-1 1 0 0,0 0-1 0 0,1-1 1 0 0,-21-32-1 0 0,27 36 59 0 0,0-1-1 0 0,1 1 0 0 0,0-2 0 0 0,1 1 0 0 0,1 0 0 0 0,0-1 1 0 0,0 0-1 0 0,1 0 0 0 0,1 0 0 0 0,0-1 0 0 0,1 1 0 0 0,0-21 1 0 0,2 26-4 0 0,0 1-1 0 0,0-1 1 0 0,1 0 0 0 0,0 1 0 0 0,0-1 0 0 0,1 1 0 0 0,0 0 0 0 0,1 0 0 0 0,-1 0 0 0 0,1 0 0 0 0,9-12 0 0 0,-6 11-37 0 0,1 0-1 0 0,0 0 1 0 0,0 1 0 0 0,1 0-1 0 0,-1 0 1 0 0,2 1 0 0 0,16-9 0 0 0,-6 6-18 0 0,1 0 1 0 0,0 2 0 0 0,1 0-1 0 0,-1 2 1 0 0,1 0 0 0 0,0 2 0 0 0,40-2-1 0 0,-50 5 71 0 0,0 0-1 0 0,0 1 1 0 0,-1 0-1 0 0,1 1 0 0 0,0 0 1 0 0,-1 1-1 0 0,1 1 1 0 0,-1 0-1 0 0,0 0 1 0 0,0 1-1 0 0,17 11 1 0 0,-22-12 17 0 0,0 0 0 0 0,0 1 0 0 0,0 0 0 0 0,0 0 0 0 0,-1 0 0 0 0,0 1 0 0 0,0 0 0 0 0,-1 0 0 0 0,1 0 0 0 0,-1 1 0 0 0,0-1 0 0 0,-1 1 0 0 0,0 0 1 0 0,0 0-1 0 0,-1 0 0 0 0,1 0 0 0 0,-1 1 0 0 0,-1-1 0 0 0,2 11 0 0 0,-3 10 42 0 0,0 1 0 0 0,-2 0-1 0 0,-1-1 1 0 0,-1 0 0 0 0,-2 1 0 0 0,-1-2 0 0 0,-1 1-1 0 0,-13 30 1 0 0,-1-9-75 0 0,14-38-16 0 0,7-9-2 0 0,-1-1 0 0 0,1 0-1 0 0,-1 0 1 0 0,0 0 0 0 0,0 0-1 0 0,0 0 1 0 0,0-1 0 0 0,0 1-1 0 0,1-1 1 0 0,-1 1 0 0 0,0-1 0 0 0,0 1-1 0 0,0-1 1 0 0,-1 0 0 0 0,1 0-1 0 0,0 0 1 0 0,0 0 0 0 0,0 0-1 0 0,0-1 1 0 0,0 1 0 0 0,0-1-1 0 0,0 1 1 0 0,-2-2 0 0 0,-3-1-45 0 0,0 0-1 0 0,0 0 1 0 0,0 0 0 0 0,1-1 0 0 0,-8-5 0 0 0,-1-4-71 0 0,0 0 1 0 0,1-1-1 0 0,0 0 1 0 0,1-2-1 0 0,1 1 0 0 0,-12-20 1 0 0,-54-108-466 0 0,68 122 553 0 0,1 0 0 0 0,1-1 0 0 0,1 0 1 0 0,-9-41-1 0 0,15 52 40 0 0,0 1 1 0 0,1 0-1 0 0,0 0 1 0 0,0-1-1 0 0,3-16 1 0 0,-2 21 11 0 0,1 0 0 0 0,0-1 0 0 0,0 1 0 0 0,0 0 0 0 0,1 0 0 0 0,0 1 1 0 0,0-1-1 0 0,0 1 0 0 0,9-11 0 0 0,-10 13 7 0 0,1 0-1 0 0,0 0 1 0 0,0 0 0 0 0,0 1-1 0 0,1-1 1 0 0,-1 1-1 0 0,1 0 1 0 0,-1 0 0 0 0,1 0-1 0 0,0 0 1 0 0,0 1 0 0 0,-1 0-1 0 0,9-2 1 0 0,-6 2 10 0 0,0 0 0 0 0,0 1 1 0 0,0 0-1 0 0,0 0 0 0 0,0 1 0 0 0,-1-1 0 0 0,1 1 0 0 0,11 3 0 0 0,-5 1 33 0 0,0-1-1 0 0,0 2 0 0 0,-1 0 0 0 0,1 0 0 0 0,-1 1 0 0 0,0 0 0 0 0,-1 1 0 0 0,13 11 0 0 0,-2 2 85 0 0,21 25 0 0 0,-35-37-93 0 0,0 1-1 0 0,0 1 1 0 0,-1-1 0 0 0,0 1 0 0 0,6 17-1 0 0,-2 1 54 0 0,-2-1-1 0 0,-2 1 0 0 0,0 1 0 0 0,-2-1 1 0 0,1 59-1 0 0,-7-36 10 0 0,-2 0 0 0 0,-16 80 0 0 0,19-125-107 0 0,0 1 1 0 0,-1-1-1 0 0,0-1 0 0 0,0 1 0 0 0,-1 0 1 0 0,0 0-1 0 0,0-1 0 0 0,-1 0 1 0 0,1 1-1 0 0,-1-1 0 0 0,-1-1 1 0 0,1 1-1 0 0,-1 0 0 0 0,0-1 1 0 0,0 0-1 0 0,-1-1 0 0 0,1 1 1 0 0,-13 7-1 0 0,11-8-14 0 0,0-1-1 0 0,-1 0 1 0 0,1 0 0 0 0,-1 0-1 0 0,1-1 1 0 0,-1 0-1 0 0,0-1 1 0 0,0 1 0 0 0,1-2-1 0 0,-1 1 1 0 0,0-1 0 0 0,0 0-1 0 0,-10-2 1 0 0,7 1-12 0 0,0-1 1 0 0,0-1-1 0 0,1 0 1 0 0,-1 0-1 0 0,1-1 0 0 0,-1-1 1 0 0,1 0-1 0 0,-18-11 1 0 0,23 12 4 0 0,0-1 0 0 0,0 1 0 0 0,0-1 0 0 0,0 0 0 0 0,1 0 0 0 0,0 0 0 0 0,0-1 0 0 0,1 1 0 0 0,-1-1 1 0 0,1 0-1 0 0,0 0 0 0 0,1 0 0 0 0,-1-1 0 0 0,-1-10 0 0 0,3 14 7 0 0,0 0 0 0 0,1 0 0 0 0,-1-1 0 0 0,1 1 0 0 0,0-1 0 0 0,0 1 0 0 0,0 0 0 0 0,0-1 0 0 0,1 1 0 0 0,-1 0 0 0 0,1 0 0 0 0,0-1 0 0 0,0 1 0 0 0,0 0 0 0 0,1 0 1 0 0,-1 0-1 0 0,1 0 0 0 0,-1 0 0 0 0,1 0 0 0 0,0 0 0 0 0,0 1 0 0 0,0-1 0 0 0,1 1 0 0 0,-1-1 0 0 0,1 1 0 0 0,-1 0 0 0 0,1 0 0 0 0,0 0 0 0 0,-1 0 0 0 0,7-2 0 0 0,-2 2-7 0 0,-1-1-1 0 0,0 1 1 0 0,1 1 0 0 0,0-1-1 0 0,-1 1 1 0 0,1 1 0 0 0,0-1 0 0 0,0 1-1 0 0,-1 0 1 0 0,1 0 0 0 0,8 2-1 0 0,-6 0 36 0 0,-1 0-1 0 0,1 0 0 0 0,-1 0 0 0 0,1 1 0 0 0,-1 1 1 0 0,0-1-1 0 0,0 1 0 0 0,8 6 0 0 0,-5-2 40 0 0,1 2 0 0 0,-1 0 0 0 0,-1 0-1 0 0,0 1 1 0 0,0 0 0 0 0,-1 0 0 0 0,-1 1 0 0 0,11 18-1 0 0,-11-14 43 0 0,0 0-1 0 0,-1 0 1 0 0,-1 1-1 0 0,0 0 0 0 0,-1 0 1 0 0,4 27-1 0 0,-8-35-68 0 0,0 0 0 0 0,-1 0 1 0 0,0 0-1 0 0,-1 0 0 0 0,1 1 0 0 0,-2-1 0 0 0,1 0 0 0 0,-1 0 0 0 0,-1 0 0 0 0,0-1 0 0 0,0 1 1 0 0,0-1-1 0 0,-1 1 0 0 0,0-1 0 0 0,-1 0 0 0 0,0 0 0 0 0,0-1 0 0 0,-1 0 0 0 0,0 0 0 0 0,0 0 1 0 0,-1 0-1 0 0,1-1 0 0 0,-12 7 0 0 0,-7 5-15 0 0,-1-1 0 0 0,-1-2 0 0 0,0-1 0 0 0,-1-1 0 0 0,-1-1 0 0 0,0-2 0 0 0,-44 11 0 0 0,36-14-10 0 0,0 0-1 0 0,-1-3 0 0 0,1-1 0 0 0,-1-2 0 0 0,-65-6 0 0 0,95 4-3 0 0,1 0-2 0 0,-1 0 1 0 0,1-1-1 0 0,0 0 0 0 0,-12-5 1 0 0,7 2-73 0 0,5-3-24 0 0,5 6-11 0 0,3 1 97 0 0,-1 0 0 0 0,1 0 1 0 0,0 1-1 0 0,-1-1 1 0 0,1 0-1 0 0,0 0 1 0 0,0 1-1 0 0,-1-1 1 0 0,1 0-1 0 0,0 1 1 0 0,1-1-1 0 0,0-1-10 0 0,4-2-26 0 0,0 0-1 0 0,0 1 1 0 0,0 0 0 0 0,0 0-1 0 0,1 0 1 0 0,0 0-1 0 0,11-2 1 0 0,52-6-263 0 0,-25 4 179 0 0,-5 0 39 0 0,1 1-1 0 0,50 0 1 0 0,-71 7 171 0 0,1 0 0 0 0,-1 0 0 0 0,0 2 0 0 0,0 1 0 0 0,0 1 0 0 0,28 9 0 0 0,-39-10 8 0 0,-1 1 0 0 0,1-1-1 0 0,-1 2 1 0 0,1-1 0 0 0,-1 1 0 0 0,-1 0-1 0 0,1 1 1 0 0,-1 0 0 0 0,-1 0-1 0 0,1 0 1 0 0,-1 1 0 0 0,0 0-1 0 0,-1 0 1 0 0,9 17 0 0 0,-12-19-67 0 0,-1-1-1 0 0,1 1 1 0 0,-1-1 0 0 0,-1 1 0 0 0,1-1-1 0 0,-1 1 1 0 0,0 0 0 0 0,0-1-1 0 0,0 1 1 0 0,-1-1 0 0 0,0 1 0 0 0,0 0-1 0 0,0-1 1 0 0,-1 0 0 0 0,0 1 0 0 0,-4 8-1 0 0,2-8-8 0 0,0 0 0 0 0,-1 0 0 0 0,0 0 0 0 0,0 0 0 0 0,-1-1 0 0 0,1 0 0 0 0,-1 0 0 0 0,-8 6 0 0 0,-5 1-48 0 0,-31 15 0 0 0,16-12-5 0 0,0-2 1 0 0,-1-1-1 0 0,-64 13 0 0 0,88-23 339 0 0,-1 0 1 0 0,0-1-1 0 0,0 0 0 0 0,-22-3 0 0 0,30 1-833 0 0,3 1 481 0 0,0-1 0 0 0,-1 0 0 0 0,1 0 0 0 0,0 0 1 0 0,0 0-1 0 0,0 0 0 0 0,0 0 0 0 0,0 0 0 0 0,0 0 0 0 0,0 0 0 0 0,0 0 0 0 0,0-1 0 0 0,0 1 0 0 0,1 0 1 0 0,-1-1-1 0 0,0 1 0 0 0,1 0 0 0 0,-1-3 0 0 0,1 2 31 0 0,-1-1 0 0 0,1 0 0 0 0,0 1 1 0 0,0-1-1 0 0,0 1 0 0 0,1-1 0 0 0,-1 0 0 0 0,1 1 0 0 0,-1-1 0 0 0,2-2 0 0 0,1-2 7 0 0,-1 1 0 0 0,1 0-1 0 0,1-1 1 0 0,-1 2 0 0 0,1-1-1 0 0,0 0 1 0 0,8-7 0 0 0,-1 2-81 0 0,2 0 0 0 0,-1 0 1 0 0,2 2-1 0 0,25-16 1 0 0,-29 20 74 0 0,0 1 1 0 0,1-1-1 0 0,-1 2 1 0 0,1-1-1 0 0,-1 1 1 0 0,1 1-1 0 0,0 0 0 0 0,12 0 1 0 0,-9 2 80 0 0,-1 2-1 0 0,0-1 1 0 0,0 2-1 0 0,0 0 1 0 0,0 0 0 0 0,21 10-1 0 0,-24-9-4 0 0,0 1 0 0 0,0 1-1 0 0,-1-1 1 0 0,0 2 0 0 0,0-1-1 0 0,13 13 1 0 0,42 52 178 0 0,-54-59-159 0 0,-1 1-1 0 0,-1 0 1 0 0,0 1-1 0 0,-1-1 1 0 0,10 29-1 0 0,-7-14 2 0 0,-2 2 0 0 0,5 31 0 0 0,-11-49-44 0 0,0 0 0 0 0,-1 0 0 0 0,-1 0 0 0 0,1 0 0 0 0,-2 1 0 0 0,0-1 1 0 0,0 0-1 0 0,-4 13 0 0 0,3-19-27 0 0,0-1-1 0 0,0 0 1 0 0,0 0 0 0 0,0 1-1 0 0,-1-2 1 0 0,0 1-1 0 0,0 0 1 0 0,0 0 0 0 0,-1-1-1 0 0,0 0 1 0 0,0 0 0 0 0,0 0-1 0 0,0 0 1 0 0,0 0 0 0 0,-1-1-1 0 0,0 0 1 0 0,0 0 0 0 0,1 0-1 0 0,-10 3 1 0 0,-1-1-69 0 0,0 0 1 0 0,0-1-1 0 0,0-1 1 0 0,-1 0-1 0 0,1-1 1 0 0,-1-1-1 0 0,0-1 0 0 0,-26-1 1 0 0,12-3-82 0 0,1 0 0 0 0,0-2 1 0 0,-48-16-1 0 0,60 15 100 0 0,-1 0 1 0 0,1-1-1 0 0,-26-16 1 0 0,35 19 46 0 0,-1-1 1 0 0,1-1 0 0 0,0 1-1 0 0,0-2 1 0 0,1 1 0 0 0,0-1 0 0 0,0 0-1 0 0,-5-9 1 0 0,7 5 2 0 0,2 1-13 0 0,4 10 8 0 0,-1 0 0 0 0,0 0 0 0 0,0 0 0 0 0,0 0 0 0 0,0 0 0 0 0,1 0 0 0 0,-1 1 0 0 0,0-1 1 0 0,1 0-1 0 0,-1 0 0 0 0,0 0 0 0 0,1 0 0 0 0,-1 1 0 0 0,1-1 0 0 0,0 0 0 0 0,-1 0 0 0 0,1 1 0 0 0,0-1 0 0 0,-1 1 0 0 0,1-1 0 0 0,0 0 1 0 0,0 1-1 0 0,0-1 0 0 0,19-9-151 0 0,-19 9 137 0 0,8-2-56 0 0,-1 1 1 0 0,1-1 0 0 0,0 1 0 0 0,-1 1 0 0 0,1 0-1 0 0,0 0 1 0 0,10 1 0 0 0,63 7-203 0 0,-32-2 246 0 0,-37-3 19 0 0,1-1 0 0 0,-1 1 0 0 0,0 1 0 0 0,-1 0 0 0 0,22 9 0 0 0,-30-11 29 0 0,0 0 1 0 0,0 1-1 0 0,0 0 0 0 0,-1 0 0 0 0,1 0 0 0 0,0 0 0 0 0,5 4 0 0 0,1 3 133 0 0,11 9 1043 0 0,-27-7-1077 0 0,5-6-100 0 0,-1-3-15 0 0,0 0-1 0 0,0 0 1 0 0,-1 0 0 0 0,1 0-1 0 0,0-1 1 0 0,0 1-1 0 0,-1-1 1 0 0,1 1 0 0 0,-1-1-1 0 0,0 0 1 0 0,1 0-1 0 0,-1 0 1 0 0,-5 1 0 0 0,-4 1-41 0 0,-23 1 0 0 0,25-3 11 0 0,-79 0-141 0 0,45-2 98 0 0,17-1 8 0 0,25 2 8 0 0,-8-4-376 0 0,211-3 485 0 0,-167 8 84 0 0,1 1 0 0 0,-1 1 0 0 0,1 2 0 0 0,58 17 0 0 0,-81-19-75 0 0,-7-1-30 0 0,1 0 0 0 0,-1-1 0 0 0,0 2 0 0 0,0-1 0 0 0,0 1 0 0 0,9 5 0 0 0,13 12 49 0 0,-15-11-13 0 0,-1 2 8 0 0,-3-2-4 0 0,-7-7 57 0 0,-3-1-75 0 0,-2 2-53 0 0,0 0 0 0 0,-1 0 0 0 0,1 0 0 0 0,-1-1 0 0 0,0 0 0 0 0,1 0 0 0 0,-1 0 0 0 0,0-1 0 0 0,0 1 1 0 0,0-1-1 0 0,-10 0 0 0 0,-7 1-2 0 0,-34-4 0 0 0,36 1 0 0 0,-292-13 1 0 0,93 9 0 0 0,82 4 0 0 0,-409-25-179 0 0,0-17-35 0 0,500 39 210 0 0,-1402-94-7 0 0,542 85 11 0 0,687 13-12 0 0,217 0-57 0 0,5 1-315 0 0,19 4 251 0 0,1-1 1 0 0,0 0 0 0 0,28-1-1 0 0,76-4 84 0 0,-96 0 53 0 0,383-19-4 0 0,-24 2 0 0 0,187-17 258 0 0,-198 9-10 0 0,375 3-162 0 0,-707 23-101 0 0,252 3-89 0 0,-1 17-881 0 0,-284-18 686 0 0,-20-3-120 0 0,-25-3 249 0 0,-252-11 262 0 0,-1 15 31 0 0,205 1-114 0 0,-516 11-9 0 0,-213 0 0 0 0,2-53 0 0 0,220-37 180 0 0,572 76-178 0 0,-38-6 227 0 0,-99-27 0 0 0,148 34-77 0 0,4 0-136 0 0,1 0-1 0 0,-1 1 1 0 0,0-1-1 0 0,1 0 0 0 0,-1 0 1 0 0,1 1-1 0 0,-1-1 1 0 0,4 0-1 0 0,-5 1-14 0 0,38-8-87 0 0,0 1 1 0 0,49-2-1 0 0,-40 4-39 0 0,344-20-572 0 0,-192 15 596 0 0,967-17-577 0 0,-1162 27 677 0 0,411 15-127 0 0,-3 17 39 0 0,-293-21 103 0 0,115 18 52 0 0,-196-19 86 0 0,-35-9-2 0 0,-9-1-50 0 0,-169-14 226 0 0,-94-4-318 0 0,-103 20-6 0 0,118 1-17 0 0,-1281-3-52 0 0,897 0 242 0 0,190 20 1313 0 0,445-20-1328 0 0,7 1-312 0 0,80 13-224 0 0,104 4 0 0 0,92-11-501 0 0,-202-6 811 0 0,402 15 65 0 0,-247-6 13 0 0,591 63 105 0 0,-365-7-99 0 0,-339-48 60 0 0,172 42 256 0 0,-5 17 261 0 0,-185-49-404 0 0,-53-15-117 0 0,125 40 63 0 0,-170-51-60 0 0,-7-2-10 0 0,-115-9 11 0 0,49 2-79 0 0,-252-5-503 0 0,178 9 328 0 0,-155-4-68 0 0,-479-23 216 0 0,544 6 1 0 0,90 9-482 0 0,61 11 293 0 0,71 5 230 0 0,9-1 50 0 0,1 1-59 0 0,0 0 1 0 0,1 0-1 0 0,0 0 1 0 0,-1 0 0 0 0,1 0-1 0 0,-1 0 1 0 0,1 1 0 0 0,0-1-1 0 0,0 0 1 0 0,0 0-1 0 0,0 0 1 0 0,0 0 0 0 0,0 0-1 0 0,0 0 1 0 0,0 0 0 0 0,0 0-1 0 0,0 0 1 0 0,1 0-1 0 0,-1 1 1 0 0,0-1 0 0 0,1 1-1 0 0,1 2 5 0 0,-1-1 0 0 0,0 0 0 0 0,1 0 0 0 0,0 0 1 0 0,3 5-1 0 0,-1-4 3 0 0,0 0 0 0 0,1 0 1 0 0,-1 0-1 0 0,1-1 0 0 0,0 0 1 0 0,0 1-1 0 0,0-2 0 0 0,1 1 1 0 0,9 3-1 0 0,6 0 74 0 0,27 6 0 0 0,-48-12-85 0 0,42 7 278 0 0,75 4 0 0 0,43-11 81 0 0,-70-1-273 0 0,227-7-49 0 0,-1 1-626 0 0,-251 6 498 0 0,57 2 16 0 0,-72-3-133 0 0,-48 2 118 0 0,-18-2-352 0 0,-106-6 164 0 0,-142 8-1 0 0,-114 28 933 0 0,238-15-455 0 0,97-9-181 0 0,-263 10 48 0 0,298-14-67 0 0,1-1-3 0 0,1 1-1 0 0,-1-1 1 0 0,1 0 0 0 0,-12-4 0 0 0,18 5 1 0 0,1 0 0 0 0,-1 0 0 0 0,0 0 0 0 0,0 0 1 0 0,0 0-1 0 0,0 0 0 0 0,0 0 0 0 0,0 0 0 0 0,0-1 1 0 0,0 1-1 0 0,0 0 0 0 0,0 0 0 0 0,0 0 0 0 0,0 0 0 0 0,0 0 1 0 0,0 0-1 0 0,0 0 0 0 0,0 0 0 0 0,0 0 0 0 0,0 0 1 0 0,0 0-1 0 0,0 0 0 0 0,0 0 0 0 0,0 0 0 0 0,0 0 1 0 0,0-1-1 0 0,0 1 0 0 0,0 0 0 0 0,0 0 0 0 0,0 0 1 0 0,0 0-1 0 0,0 0 0 0 0,0 0 0 0 0,0 0 0 0 0,0 0 1 0 0,0 0-1 0 0,0 0 0 0 0,0 0 0 0 0,0 0 0 0 0,0 0 0 0 0,0 0 1 0 0,0 0-1 0 0,0 0 0 0 0,0-1 0 0 0,0 1 0 0 0,0 0 1 0 0,0 0-1 0 0,0 0 0 0 0,0 0 0 0 0,0 0 0 0 0,-1 0 1 0 0,1 0-1 0 0,0 0 0 0 0,0 0 0 0 0,0 0 0 0 0,0 0 1 0 0,0 0-1 0 0,0 0 0 0 0,0 0 0 0 0,0 0 0 0 0,0 0 0 0 0,0 0 1 0 0,0 0-1 0 0,0 0 0 0 0,0 0 0 0 0,3-4-20 0 0,0 1 0 0 0,1-1 0 0 0,0 1 0 0 0,0 0 0 0 0,0 0 0 0 0,0 0 0 0 0,0 1 0 0 0,0-1 0 0 0,1 1 0 0 0,0 0 0 0 0,7-2 0 0 0,11-3-29 0 0,26-4-1 0 0,-38 9 52 0 0,439-64 129 0 0,4 38 84 0 0,756-2 880 0 0,-933 18-1063 0 0,-71 2-234 0 0,-103 6-59 0 0,121-2-432 0 0,-210 6 680 0 0,-3 1 0 0 0,-27-2-118 0 0,-24 1 0 0 0,-9-1 34 0 0,-236-17-296 0 0,-99-7 250 0 0,-53 1 85 0 0,-49-4 64 0 0,-482-87 89 0 0,942 110-57 0 0,-162-30 196 0 0,146 24 22 0 0,1-1 0 0 0,-56-24-1 0 0,61 18 137 0 0,34 16-239 0 0,8-2-151 0 0,-1-1 1 0 0,2 2-1 0 0,-1-1 0 0 0,0 0 1 0 0,1 1-1 0 0,0 1 1 0 0,0-1-1 0 0,0 1 0 0 0,0 0 1 0 0,10-1-1 0 0,-6 0-17 0 0,223-37-615 0 0,-121 23 344 0 0,577-63-841 0 0,-549 70 970 0 0,600-30-838 0 0,-623 37 951 0 0,238-2-98 0 0,-4 18 1013 0 0,-310-11-240 0 0,-40-2-400 0 0,-21-6 150 0 0,-199-21-207 0 0,179 23-151 0 0,-657-37-119 0 0,-2 28-96 0 0,594 11 176 0 0,-1497 22 47 0 0,1055-8-30 0 0,509-11 5 0 0,-66 2 458 0 0,-144-15 1 0 0,242 11-367 0 0,1 1 0 0 0,-1-1 0 0 0,1 0 0 0 0,0 0 0 0 0,-8-4 0 0 0,10 5 207 0 0,7-1-65 0 0,261-22-870 0 0,-73 8 303 0 0,248-32-171 0 0,323-27 90 0 0,-73 41-405 0 0,0 44 178 0 0,-653-9 622 0 0,315 21-103 0 0,-2 28 178 0 0,-298-38 119 0 0,-50-11 356 0 0,-6-2-369 0 0,-157-6 902 0 0,29 1-794 0 0,-552 11 164 0 0,-1 23-485 0 0,225-8-130 0 0,294-14 115 0 0,-406 14-54 0 0,2-22 137 0 0,354-17 612 0 0,212 18-226 0 0,16 0-67 0 0,-9 1-308 0 0,436 18-1103 0 0,0-24 749 0 0,65 1 272 0 0,96 34-213 0 0,-3 52 132 0 0,-159 19 76 0 0,-322-72 44 0 0,505 149-789 0 0,-536-150 527 0 0,-22-9 29 0 0,-2 3-1 0 0,79 40 0 0 0,-109-42 1856 0 0,-35-20-1404 0 0,-46-19-54 0 0,24 9-63 0 0,-51-13 0 0 0,43 12-107 0 0,31 11-61 0 0,5-1-114 0 0,16-6 115 0 0,0 1-1 0 0,0 2 0 0 0,1 0 1 0 0,29-2-1 0 0,19-4 48 0 0,-19-1-35 0 0,-35 7 11 0 0,-13 3 52 0 0,-1 1 1 0 0,1 0-1 0 0,0 0 0 0 0,-1 0 0 0 0,1-1 1 0 0,-1 1-1 0 0,1 0 0 0 0,0-1 1 0 0,-1 1-1 0 0,1-1 0 0 0,-1 1 0 0 0,1-1 1 0 0,-1 1-1 0 0,1-2 0 0 0,0 1 6 0 0,-1 1 0 0 0,0-1 0 0 0,0 0-1 0 0,0 0 1 0 0,0 0 0 0 0,0 0-1 0 0,0 0 1 0 0,0 0 0 0 0,0 1 0 0 0,0-1-1 0 0,-1 0 1 0 0,1 0 0 0 0,0 0 0 0 0,0 0-1 0 0,-1 0 1 0 0,1 1 0 0 0,-1-1 0 0 0,1 0-1 0 0,-1 0 1 0 0,1 1 0 0 0,-1-1 0 0 0,1 0-1 0 0,-1 1 1 0 0,1-1 0 0 0,-1 0 0 0 0,0 1-1 0 0,0-1 1 0 0,1 1 0 0 0,-1-1-1 0 0,0 1 1 0 0,-1-1 0 0 0,-2-2 47 0 0,-1 0 1 0 0,0 1-1 0 0,-10-5 1 0 0,-12-1 68 0 0,-1 1 1 0 0,-50-6 0 0 0,2 1-69 0 0,-375-72-182 0 0,-156-31 118 0 0,551 104 34 0 0,29 6 169 0 0,0-1 0 0 0,-47-18 0 0 0,64 19-84 0 0,10 5-107 0 0,0 0 0 0 0,0 0 0 0 0,0 1 0 0 0,0-1 0 0 0,0 0 0 0 0,0 0 0 0 0,0 0 0 0 0,0 0 0 0 0,0 0 0 0 0,0 0 0 0 0,0-1 0 0 0,0 1 0 0 0,0 0 0 0 0,0 0 0 0 0,0 0 0 0 0,1 0 0 0 0,-1 0 0 0 0,0 0 0 0 0,0 0 0 0 0,0 0 0 0 0,0 0 0 0 0,0 0 0 0 0,0 0 0 0 0,0 0 0 0 0,0 0 0 0 0,0 0 0 0 0,0 0 0 0 0,0 0 0 0 0,0 0 0 0 0,0 0 0 0 0,0 0 0 0 0,0 0-1 0 0,0 0 1 0 0,0 0 0 0 0,0 0 0 0 0,0 0 0 0 0,0 0 0 0 0,0 0 0 0 0,0 0 0 0 0,0 0 0 0 0,0 0 0 0 0,0 0 0 0 0,0-1 0 0 0,0 1 0 0 0,0 0 0 0 0,0 0 0 0 0,0 0 0 0 0,0 0 0 0 0,0 0 0 0 0,0 0 0 0 0,0 0 0 0 0,0 0 0 0 0,0 0 0 0 0,0 0 0 0 0,0 0 0 0 0,0 0 0 0 0,0 0 0 0 0,0 0 0 0 0,0 0 0 0 0,0 0 0 0 0,0 0 0 0 0,0 0 0 0 0,0 0 0 0 0,19 1-44 0 0,-11 0-44 0 0,475 25-1671 0 0,-202-17 1292 0 0,-206-4 828 0 0,1 4 0 0 0,-2 2-1 0 0,146 44 701 0 0,-221-56-1054 0 0,0 1-1 0 0,0 0 1 0 0,0 0-1 0 0,0-1 1 0 0,0 1 0 0 0,0 0-1 0 0,-1 0 1 0 0,1 0-1 0 0,0 0 1 0 0,0 1 0 0 0,-1-1-1 0 0,-6 0-5 0 0,-138-7-67 0 0,-95-3-95 0 0,-149 3-12 0 0,-17-10 111 0 0,147 8 39 0 0,-671-25 22 0 0,-305-14 0 0 0,150-52 347 0 0,1059 96-288 0 0,-95-17 302 0 0,105 17-205 0 0,-1-1-1 0 0,1-1 0 0 0,0-1 0 0 0,-25-12 0 0 0,40 18-2 0 0,3 0-144 0 0,0 1 0 0 0,0 0 0 0 0,1 0 0 0 0,-1-1 0 0 0,0 1 0 0 0,0-1 1 0 0,0 1-1 0 0,0-1 0 0 0,0 1 0 0 0,0-1 0 0 0,1 0 0 0 0,7-4-46 0 0,14-2-40 0 0,0 1 0 0 0,0 1-1 0 0,28-2 1 0 0,-16 2 16 0 0,602-65-554 0 0,-498 57 632 0 0,995-54-17 0 0,391 86 11 0 0,-217 96 189 0 0,-1143-86 17 0 0,-163-29 227 0 0,-5-1-348 0 0,-27-9-40 0 0,-1 2 0 0 0,0 1 0 0 0,-46-4-1 0 0,-101-1-110 0 0,134 11 17 0 0,-558-8-596 0 0,-4 25 305 0 0,-199 27-171 0 0,193-8 7 0 0,157-18 455 0 0,2-24 110 0 0,404 5 171 0 0,-1-3 0 0 0,-85-18-1 0 0,130 21-119 0 0,0 1-1 0 0,0-1 0 0 0,1 0 1 0 0,-7-3-1 0 0,9 4 18 0 0,6-1-68 0 0,9-3-76 0 0,-1 1 0 0 0,1 0 0 0 0,0 1 0 0 0,17-3 0 0 0,60-3-336 0 0,-49 6 194 0 0,472-51-876 0 0,409-30 740 0 0,34 57 224 0 0,-2 70 62 0 0,-358 39 166 0 0,-545-73-150 0 0,3 0 349 0 0,81 25 2786 0 0,-150-40-2667 0 0,4 1-752 0 0,-23-2-78 0 0,0 1 1 0 0,-55-3-1 0 0,16 2 239 0 0,-781-56-948 0 0,701 55 931 0 0,-17 0-24 0 0,-407-25-235 0 0,419 22 335 0 0,-122-9-37 0 0,5-17 200 0 0,247 32 190 0 0,-30-11 0 0 0,56 15 82 0 0,19-4-54 0 0,15 2-370 0 0,34 0 0 0 0,-12 1-143 0 0,249-20-542 0 0,-36 2 294 0 0,361-29-320 0 0,-476 39 603 0 0,686-29-456 0 0,-367 34 1058 0 0,-433 3 792 0 0,-40 1-1013 0 0,-6-3-136 0 0,0 0 0 0 0,-1 1 0 0 0,1 0 0 0 0,-1 0 0 0 0,-16-3 0 0 0,-49-1 92 0 0,48 5-172 0 0,-23-2-2 0 0,-295-15 48 0 0,-325 37-257 0 0,-3 22-217 0 0,627-38 378 0 0,-342 30-290 0 0,-8 0 123 0 0,200-18 198 0 0,-149 7-199 0 0,246-19 904 0 0,-147-17-1 0 0,324 24-1098 0 0,103-2 0 0 0,232-27-683 0 0,1-16 641 0 0,-129 10 138 0 0,593-41-414 0 0,2 32 340 0 0,-720 31 293 0 0,155 1 231 0 0,-294 4-133 0 0,-18-1 263 0 0,-6 0-49 0 0,-110-18 591 0 0,-59-7-487 0 0,-513-24-221 0 0,-1 38-261 0 0,-24 20-278 0 0,-309-6-64 0 0,986-4 498 0 0,-190-11-45 0 0,179 8 372 0 0,0-3-1 0 0,1-1 1 0 0,-47-16 702 0 0,90 24-1005 0 0,1 0 0 0 0,0 0-1 0 0,0-1 1 0 0,-1 1-1 0 0,1-1 1 0 0,0 1 0 0 0,-1-1-1 0 0,3 0 1 0 0,9-4-66 0 0,35-3-115 0 0,56-3 1 0 0,-45 6 50 0 0,281-31-600 0 0,104-10 80 0 0,-394 42 584 0 0,644-56-507 0 0,4 26-285 0 0,371 47 287 0 0,-1040-12 528 0 0,18 1-17 0 0,1 1-1 0 0,92 19 1 0 0,-137-21 247 0 0,-6 0-70 0 0,-13 1-37 0 0,-1-1-1 0 0,1 0 1 0 0,-1-1-1 0 0,-28-4 1 0 0,1 1 10 0 0,-905 8 697 0 0,0 60-909 0 0,212-11 53 0 0,661-49 36 0 0,-280 13-41 0 0,3-23 244 0 0,332 4 26 0 0,0-1-1 0 0,0-1 1 0 0,0 0 0 0 0,-31-11 0 0 0,50 14-47 0 0,4-2-49 0 0,5-2-128 0 0,1 1 0 0 0,0-1 0 0 0,0 1 0 0 0,1 1 0 0 0,-1 0 0 0 0,1 0 0 0 0,10-1 0 0 0,-3 0-88 0 0,261-40-786 0 0,-114 19 523 0 0,529-87-668 0 0,-71 19 373 0 0,-449 68 432 0 0,694-74-683 0 0,-458 74 752 0 0,-203 15 154 0 0,-122 7 249 0 0,-81 2-163 0 0,-5-1 78 0 0,-326-33 1131 0 0,-224 11-998 0 0,539 23-310 0 0,-673 13 4 0 0,3 22-22 0 0,534-26 4 0 0,-497 21-75 0 0,1-29 110 0 0,469-14 117 0 0,133 8 85 0 0,-81-22 1 0 0,116 24-71 0 0,-1 0 0 0 0,1 0 0 0 0,0-1 0 0 0,0-1 0 0 0,-17-10 1 0 0,26 15-155 0 0,0 0 0 0 0,0 0 1 0 0,0-1-1 0 0,0 1 1 0 0,0 0-1 0 0,0 0 1 0 0,0 0-1 0 0,0 0 0 0 0,0-1 1 0 0,0 1-1 0 0,0 0 1 0 0,0 0-1 0 0,0 0 0 0 0,0 0 1 0 0,0-1-1 0 0,0 1 1 0 0,0 0-1 0 0,0 0 1 0 0,0 0-1 0 0,0 0 0 0 0,0-1 1 0 0,0 1-1 0 0,0 0 1 0 0,0 0-1 0 0,0 0 1 0 0,0 0-1 0 0,0-1 0 0 0,0 1 1 0 0,0 0-1 0 0,0 0 1 0 0,1 0-1 0 0,-1 0 0 0 0,0 0 1 0 0,0 0-1 0 0,0-1 1 0 0,0 1-1 0 0,0 0 1 0 0,1 0-1 0 0,4-5 35 0 0,-4 5-28 0 0,4-3 7 0 0,0 0 1 0 0,0 1-1 0 0,0 0 0 0 0,0 0 1 0 0,1 0-1 0 0,-1 0 0 0 0,1 1 0 0 0,-1 0 1 0 0,7-1-1 0 0,-2 0-21 0 0,238-31-671 0 0,-77 11 286 0 0,462-54-323 0 0,2 28 0 0 0,1001 51 0 0 0,-1624-2 700 0 0,260 18-231 0 0,-6 17 106 0 0,-212-24 313 0 0,-51-11 144 0 0,-6 0-78 0 0,-16 1-33 0 0,-1-1 1 0 0,0 0-1 0 0,-32-4 1 0 0,15 1-46 0 0,25 1-127 0 0,-865-19 1030 0 0,-620 73-1164 0 0,1052-33-62 0 0,-436-23 11 0 0,670-17 223 0 0,165 13 13 0 0,1-3 0 0 0,-67-22 0 0 0,111 32-92 0 0,-7-2 76 0 0,0-1-1 0 0,-1-1 1 0 0,1 1-1 0 0,1-2 1 0 0,-12-6-1 0 0,19 10 2 0 0,3-1-20 0 0,11-4-72 0 0,1 1 1 0 0,0 0 0 0 0,23-4-1 0 0,55-4-173 0 0,-58 9 59 0 0,828-87-1093 0 0,-747 80 1189 0 0,1233-83-933 0 0,-204 82-1164 0 0,-1026 15 1544 0 0,223 37-1 0 0,-333-38 612 0 0,1 0-1 0 0,-1 0 1 0 0,17 8 0 0 0,-23-8 96 0 0,-7-1 11 0 0,-11 4 1 0 0,-1-1-1 0 0,1 0 1 0 0,-1-2 0 0 0,-22 2-1 0 0,-70-3 271 0 0,43-2-182 0 0,-2282 93 1061 0 0,1689-53-1139 0 0,2-32 556 0 0,546-11 85 0 0,-197-32 1 0 0,256 24-296 0 0,51 12-485 0 0,0 0 0 0 0,0 0 0 0 0,0 0-1 0 0,0 0 1 0 0,0 0 0 0 0,0 0 0 0 0,0 0-1 0 0,1 0 1 0 0,-1 0 0 0 0,0 0 0 0 0,0 0 0 0 0,0 0-1 0 0,0 0 1 0 0,0 0 0 0 0,0 0 0 0 0,0-1-1 0 0,0 1 1 0 0,0 0 0 0 0,0 0 0 0 0,0 0-1 0 0,0 0 1 0 0,0 0 0 0 0,0 0 0 0 0,0 0 0 0 0,0 0-1 0 0,0 0 1 0 0,0 0 0 0 0,0 0 0 0 0,0 0-1 0 0,0 0 1 0 0,0-1 0 0 0,0 1 0 0 0,0 0 0 0 0,0 0-1 0 0,-1 0 1 0 0,1 0 0 0 0,0 0 0 0 0,0 0-1 0 0,0 0 1 0 0,0 0 0 0 0,0 0 0 0 0,0 0-1 0 0,0 0 1 0 0,0 0 0 0 0,0 0 0 0 0,0 0 0 0 0,0 0-1 0 0,0 0 1 0 0,0 0 0 0 0,0 0 0 0 0,0 0-1 0 0,0 0 1 0 0,5-4 2 0 0,2 0-1 0 0,-1 0 1 0 0,0 1-1 0 0,1 0 1 0 0,0 1-1 0 0,12-4 1 0 0,49-7-132 0 0,-32 7-12 0 0,168-32-487 0 0,279-49 53 0 0,-164 34 412 0 0,400-63-2 0 0,-610 101 121 0 0,340-46-209 0 0,-1 16-41 0 0,339 29 17 0 0,-549 40 1458 0 0,-241-23-920 0 0,-12 2-118 0 0,0-1 0 0 0,0 0 0 0 0,-1-1-1 0 0,1-1 1 0 0,-24-3 0 0 0,-2 1 21 0 0,-455 6 487 0 0,-167 37-590 0 0,389-18-109 0 0,-263 25-239 0 0,-403 26-403 0 0,671-73 562 0 0,3-25 232 0 0,246 21 33 0 0,0-1 1 0 0,1-1 0 0 0,-36-14-1 0 0,55 19-137 0 0,1 0 0 0 0,-1 0 0 0 0,0 0 0 0 0,0-1 0 0 0,0 1 0 0 0,0 0 0 0 0,0 0 0 0 0,0 0 0 0 0,0 0 0 0 0,0 0 0 0 0,0 0-1 0 0,0 0 1 0 0,0 0 0 0 0,0 0 0 0 0,0 0 0 0 0,0 0 0 0 0,0 0 0 0 0,0 0 0 0 0,0 0 0 0 0,0 0 0 0 0,0 0 0 0 0,1 0 0 0 0,-1 0 0 0 0,0 0 0 0 0,0 0 0 0 0,0 0-1 0 0,0-1 1 0 0,0 1 0 0 0,0 0 0 0 0,0 0 0 0 0,0 0 0 0 0,0 0 0 0 0,0 0 0 0 0,0 0 0 0 0,0 0 0 0 0,0 0 0 0 0,0 0 0 0 0,0 0 0 0 0,0 0 0 0 0,0 0 0 0 0,0 0-1 0 0,0 0 1 0 0,0 0 0 0 0,0-1 0 0 0,0 1 0 0 0,-1 0 0 0 0,1 0 0 0 0,0 0 0 0 0,0 0 0 0 0,12-5 1 0 0,0 0 1 0 0,0 1-1 0 0,0 0 1 0 0,16-2-1 0 0,56-6-162 0 0,-59 9 77 0 0,542-76-1075 0 0,0-1 701 0 0,-339 51 255 0 0,1338-77-1203 0 0,-1226 111 1227 0 0,-4 30 156 0 0,-289-25 276 0 0,-44-9 284 0 0,-7-2-254 0 0,-133-14 696 0 0,12 0-598 0 0,-431-15-26 0 0,-5 24-124 0 0,555 6-234 0 0,-1072 23-130 0 0,615-9 79 0 0,-171-23-69 0 0,617 8 121 0 0,1 0 39 0 0,0 0 0 0 0,0-1 1 0 0,0-1-1 0 0,0 0 0 0 0,0-1 0 0 0,-27-11 1 0 0,45 12 104 0 0,0 1-125 0 0,0-1 1 0 0,1 1-1 0 0,-1 0 1 0 0,0 0 0 0 0,1 0-1 0 0,0 0 1 0 0,-1 1-1 0 0,1-1 1 0 0,0 0-1 0 0,5-1 1 0 0,37-10-40 0 0,-34 11-3 0 0,347-66-431 0 0,-276 55 361 0 0,645-96-503 0 0,56 23 265 0 0,-755 83 310 0 0,667-45-422 0 0,-681 47 441 0 0,501-5-131 0 0,-312 8 155 0 0,-167-2 178 0 0,-34 0-93 0 0,-5-1 77 0 0,-306-67 1067 0 0,51 40-1056 0 0,-3 16-208 0 0,-911 37 12 0 0,660 3 0 0 0,220-13 0 0 0,-518-13 11 0 0,701-9 105 0 0,90 5-2 0 0,1-1 0 0 0,-1-1 0 0 0,-27-10 0 0 0,44 13 15 0 0,5 0-1 0 0,20-8-153 0 0,1 1-1 0 0,0 0 1 0 0,0 2-1 0 0,40-4 1 0 0,-45 7-25 0 0,880-131-1143 0 0,-697 106 1046 0 0,536-67-320 0 0,1 28-407 0 0,-231 43 395 0 0,-1 32 112 0 0,-414 0 587 0 0,-979-37 371 0 0,-5 61-7 0 0,813-29-579 0 0,-272 15 23 0 0,-662 18 167 0 0,1005-36-190 0 0,-219-3 179 0 0,4-19 572 0 0,215 21-654 0 0,0 0 0 0 0,-1 0 0 0 0,1-1 0 0 0,0 0 0 0 0,0-1 0 0 0,0 1 0 0 0,-9-6 0 0 0,14 6 170 0 0,5 1-45 0 0,5-4-238 0 0,0 2 0 0 0,1-1 0 0 0,0 1 0 0 0,0 0 0 0 0,0 1 0 0 0,0 0 0 0 0,18-1 0 0 0,-9 0-8 0 0,586-86-1041 0 0,339-48 656 0 0,-699 103 265 0 0,264-30-186 0 0,-413 55 246 0 0,231-20-159 0 0,-1 15 59 0 0,-299 15 139 0 0,40 5 0 0 0,-58-5 87 0 0,-11 0-11 0 0,-20-2 15 0 0,6 1-17 0 0,-103 5 88 0 0,20 0-92 0 0,-981 51 349 0 0,812-33-325 0 0,-157 9 23 0 0,254-24-27 0 0,-95 2 182 0 0,2-19 823 0 0,231 2-654 0 0,32 7-223 0 0,4-1-102 0 0,120-13-153 0 0,76-10-612 0 0,344-53-271 0 0,951-104-272 0 0,-1349 167 1234 0 0,58-5-78 0 0,-188 18 31 0 0,-14 1 44 0 0,0 0 1 0 0,0-1 0 0 0,0 1 0 0 0,0 0 0 0 0,0 0 0 0 0,0 0-1 0 0,0 0 1 0 0,0 0 0 0 0,0 0 0 0 0,0 0 0 0 0,0 0 0 0 0,0 0-1 0 0,0 0 1 0 0,0 0 0 0 0,0 0 0 0 0,0 0 0 0 0,0 0 0 0 0,0 0-1 0 0,0 0 1 0 0,0 0 0 0 0,0 0 0 0 0,0 0 0 0 0,0 0 0 0 0,0 0-1 0 0,0 0 1 0 0,0 0 0 0 0,0 0 0 0 0,0 0 0 0 0,0-1 0 0 0,0 1-1 0 0,0 0 1 0 0,0 0 0 0 0,0 0 0 0 0,0 0 0 0 0,0 0 0 0 0,0 0-1 0 0,0 0 1 0 0,0 0 0 0 0,0 0 0 0 0,0 0 0 0 0,0 0 0 0 0,0 0 0 0 0,0 0-1 0 0,0 0 1 0 0,0 0 0 0 0,0 0 0 0 0,0 0 0 0 0,0 0 0 0 0,0 0-1 0 0,0 0 1 0 0,0 0 0 0 0,0 0 0 0 0,0 0 0 0 0,1 0 0 0 0,-12-2 16 0 0,11 2-16 0 0,-49-6 86 0 0,-95 3-1 0 0,103 3-58 0 0,-1385 46 407 0 0,1140-30-354 0 0,-212 10 69 0 0,3-24 222 0 0,415-5 17 0 0,-115-21 0 0 0,187 23-308 0 0,1 0 0 0 0,-1-1 0 0 0,1 0-1 0 0,0-1 1 0 0,-1 0 0 0 0,-6-4 0 0 0,12 6 73 0 0,15-4-3 0 0,-5 1-164 0 0,25-6-75 0 0,0 1-1 0 0,1 1 1 0 0,50-4-1 0 0,-47 7-4 0 0,773-101-860 0 0,8 30 560 0 0,-619 63 356 0 0,403-19-100 0 0,-576 32 134 0 0,1 0 0 0 0,28 5 0 0 0,-108-3-56 0 0,-485 24 62 0 0,412-17 7 0 0,-974 63 476 0 0,649-51 587 0 0,463-22-1014 0 0,-1 0 0 0 0,12-2 0 0 0,9-2-64 0 0,209-29-425 0 0,-143 19 214 0 0,325-55-455 0 0,172-25-80 0 0,197 11 54 0 0,-732 81 689 0 0,303-26 4 0 0,-355 28 7 0 0,22-6 68 0 0,-33 8-38 0 0,-1-1 0 0 0,0 0 0 0 0,1 0 0 0 0,-1 0 0 0 0,-7-1 0 0 0,-7-1 42 0 0,-202 0 334 0 0,-178 3-202 0 0,-236 2 436 0 0,508-14 2104 0 0,130 11-2542 0 0,143-12-540 0 0,-49 7-524 0 0,214-29-1047 0 0,41-3 1013 0 0,126 4 363 0 0,-407 29 531 0 0,47-5 634 0 0,-133 12-248 0 0,-40 1-111 0 0,-85-5 0 0 0,79 0-215 0 0,-154-12-13 0 0,159 6-121 0 0,-100-26-1 0 0,144 30 29 0 0,-1 0 0 0 0,2-1 0 0 0,-1-1-1 0 0,0 0 1 0 0,1 0 0 0 0,0-1 0 0 0,0 0-1 0 0,-14-13 1 0 0,14 8 46 0 0,10 7 0 0 0,0 2 0 0 0,0 2 0 0 0,0-1 0 0 0,1 0 0 0 0,-1 1 0 0 0,0-1 0 0 0,0 0 0 0 0,0 1 0 0 0,0-1 0 0 0,0 0 0 0 0,1 1 0 0 0,-1-1 0 0 0,0 0 0 0 0,1 1 0 0 0,-1-1 0 0 0,1 0 0 0 0,1-1-2 0 0,1 0 0 0 0,-1 0 0 0 0,1 0-1 0 0,0 0 1 0 0,-1 1 0 0 0,1-1 0 0 0,0 1-1 0 0,0 0 1 0 0,0 0 0 0 0,0 0 0 0 0,0 0-1 0 0,4 0 1 0 0,43-5-81 0 0,-45 5 70 0 0,39 0-69 0 0,-1 1 1 0 0,46 6-1 0 0,87 18-129 0 0,-160-21 208 0 0,59 10-29 0 0,91 28 0 0 0,-126-28 16 0 0,-1 1 0 0 0,0 2 0 0 0,68 41 0 0 0,-96-50 35 0 0,-9-5 242 0 0,-54-8-21 0 0,-523-64-219 0 0,309 42-114 0 0,146 15 84 0 0,-648-86-135 0 0,10-65 41 0 0,693 145 123 0 0,-93-28 129 0 0,111 30-74 0 0,-55-27 0 0 0,100 43 130 0 0,13-1-74 0 0,-5-1-106 0 0,13 1 4 0 0,-1 1 0 0 0,0 1 1 0 0,34 3-1 0 0,-4 0-124 0 0,678 61-227 0 0,-615-51 316 0 0,162 37-45 0 0,-211-36 48 0 0,-40-9-23 0 0,43 15-1 0 0,-52-14 2 0 0,-11-5-51 0 0,-21 6-106 0 0,0-5 143 0 0,1 0-1 0 0,-1-1 0 0 0,-25-3 0 0 0,4 1 23 0 0,-295-4 15 0 0,-209 3 92 0 0,519 3-49 0 0,0 0 0 0 0,0 2 0 0 0,-33 8 0 0 0,58-11-40 0 0,0 0 0 0 0,0 0-1 0 0,0 0 1 0 0,0 0 0 0 0,0 0 0 0 0,0 0-1 0 0,0 0 1 0 0,0 0 0 0 0,1 0-1 0 0,-1 0 1 0 0,0 0 0 0 0,0 0 0 0 0,0 0-1 0 0,0 0 1 0 0,0 0 0 0 0,0 0-1 0 0,0 0 1 0 0,0 0 0 0 0,0 0 0 0 0,0 0-1 0 0,0 1 1 0 0,0-1 0 0 0,0 0-1 0 0,0 0 1 0 0,0 0 0 0 0,0 0 0 0 0,0 0-1 0 0,1 0 1 0 0,-1 0 0 0 0,0 0-1 0 0,0 0 1 0 0,0 0 0 0 0,0 0 0 0 0,0 1-1 0 0,0-1 1 0 0,0 0 0 0 0,0 0 0 0 0,0 0-1 0 0,0 0 1 0 0,0 0 0 0 0,0 0-1 0 0,0 0 1 0 0,-1 0 0 0 0,1 0 0 0 0,0 0-1 0 0,0 0 1 0 0,0 1 0 0 0,0-1-1 0 0,0 0 1 0 0,0 0 0 0 0,0 0 0 0 0,0 0-1 0 0,0 0 1 0 0,0 0 0 0 0,0 0-1 0 0,0 0 1 0 0,0 0 0 0 0,0 0 0 0 0,0 0-1 0 0,0 0 1 0 0,0 0 0 0 0,-1 0-1 0 0,1 0 1 0 0,0 0 0 0 0,0 0 0 0 0,0 0-1 0 0,7 8-21 0 0,1 0-1 0 0,0-1 1 0 0,0 0-1 0 0,1 0 1 0 0,0-1-1 0 0,0 0 0 0 0,0 0 1 0 0,1-1-1 0 0,0-1 1 0 0,0 0-1 0 0,16 5 1 0 0,15 2-24 0 0,71 9 0 0 0,-92-17 33 0 0,1060 96-984 0 0,-867-94 747 0 0,305 10-1190 0 0,-453-11 1138 0 0,0 3 0 0 0,80 19 0 0 0,-98-14 289 0 0,-2 2 0 0 0,1 2 0 0 0,76 38-1 0 0,-102-44 158 0 0,18 11 610 0 0,-30-12-448 0 0,-7-7-250 0 0,1 0 119 0 0,-1 0-18 0 0,1 14-37 0 0,-5-12-110 0 0,1-2 6 0 0,0 1-4 0 0,0-1 0 0 0,0 1 0 0 0,0 0 0 0 0,0-1 0 0 0,-1 0 0 0 0,1 1 0 0 0,-1-1 0 0 0,0 0 0 0 0,1 0-1 0 0,-1-1 1 0 0,0 1 0 0 0,0 0 0 0 0,0-1 0 0 0,-1 0 0 0 0,1 0 0 0 0,0 0 0 0 0,0 0 0 0 0,-1 0 0 0 0,1-1 0 0 0,-4 1 0 0 0,-9 0 36 0 0,0 0-1 0 0,-32-4 1 0 0,30 1-24 0 0,-19 0-23 0 0,1-2 0 0 0,-1-2 0 0 0,1-2 0 0 0,-50-16 0 0 0,78 20 6 0 0,0 1 0 0 0,0-1-1 0 0,0-1 1 0 0,0 0 0 0 0,1 0 0 0 0,0 0-1 0 0,0-1 1 0 0,0 0 0 0 0,-8-10 0 0 0,14 15 9 0 0,1 0 1 0 0,-1 1 0 0 0,1-1 0 0 0,-1 0 0 0 0,1 0 0 0 0,0 0-1 0 0,-1 0 1 0 0,1 0 0 0 0,0 0 0 0 0,0 0 0 0 0,0 0-1 0 0,-1 1 1 0 0,1-1 0 0 0,0 0 0 0 0,1 0 0 0 0,-1 0 0 0 0,0 0-1 0 0,0 0 1 0 0,0 0 0 0 0,0 0 0 0 0,1 0 0 0 0,0-1 0 0 0,11-17 216 0 0,-9 16-221 0 0,0 1 0 0 0,0-1 0 0 0,0 1 0 0 0,1 0 0 0 0,-1 0 0 0 0,1 0 0 0 0,0 0 0 0 0,-1 1 0 0 0,1-1 0 0 0,6-1 0 0 0,42-6-44 0 0,-40 7-39 0 0,10 0-109 0 0,-1 0 0 0 0,0 1 0 0 0,42 5 0 0 0,62 19-169 0 0,-86-13 286 0 0,45 17 0 0 0,-68-21 58 0 0,-11-4 32 0 0,1-1 1 0 0,-1 1-1 0 0,0 0 0 0 0,0 1 1 0 0,-1-1-1 0 0,9 6 541 0 0,-38-4-371 0 0,20-3-183 0 0,1 0-1 0 0,0-1 1 0 0,-1 1-1 0 0,-8-1 1 0 0,-16-3-3 0 0,0-2 0 0 0,0-1 1 0 0,1-1-1 0 0,0-1 1 0 0,-30-13-1 0 0,45 15 13 0 0,1 0 0 0 0,-24-15 0 0 0,27 12 28 0 0,0-4 52 0 0,10 9-84 0 0,-1 3 1 0 0,0 0-18 0 0,0 1-1 0 0,0-1 0 0 0,0 1 1 0 0,0-1-1 0 0,0 1 1 0 0,0 0-1 0 0,0-1 0 0 0,0 1 1 0 0,0-1-1 0 0,0 1 1 0 0,0-1-1 0 0,1 1 0 0 0,-1-1 1 0 0,0 1-1 0 0,0 0 1 0 0,0-1-1 0 0,1 1 0 0 0,-1-1 1 0 0,0 1-1 0 0,1-1 1 0 0,0 0 8 0 0,8-7 52 0 0,-3 5-61 0 0,0 1 0 0 0,1 0-1 0 0,-1 1 1 0 0,1 0 0 0 0,-1 0-1 0 0,1 0 1 0 0,9 1-1 0 0,48 4-123 0 0,38 12-5 0 0,125 34 0 0 0,-199-43 122 0 0,1 2 0 0 0,-1 1 0 0 0,0 1-1 0 0,-1 1 1 0 0,39 24 0 0 0,-57-30 13 0 0,-1 0-1 0 0,1 1 1 0 0,-1 1 0 0 0,-1-1-1 0 0,1 1 1 0 0,-1 0 0 0 0,0 1-1 0 0,5 9 1 0 0,-8-11 20 0 0,0 0 1 0 0,-1 0-1 0 0,0 0 0 0 0,-1 0 0 0 0,1 1 0 0 0,-1 0 0 0 0,-1-1 0 0 0,0 1 1 0 0,0 0-1 0 0,0 0 0 0 0,-1-1 0 0 0,0 11 0 0 0,-1-7 14 0 0,-1-1 0 0 0,0 1-1 0 0,0-1 1 0 0,-1 0 0 0 0,0 0-1 0 0,-1 0 1 0 0,0 0 0 0 0,0 0-1 0 0,-1-1 1 0 0,0 0 0 0 0,-1 0-1 0 0,0 0 1 0 0,-1-1 0 0 0,1 0-1 0 0,-2 0 1 0 0,1-1 0 0 0,-11 9-1 0 0,-3 0-15 0 0,0 0 0 0 0,-2-1 0 0 0,1-2 0 0 0,-1 0-1 0 0,-34 13 1 0 0,-128 36 108 0 0,179-60-135 0 0,-23 7-65 0 0,-1-2-1 0 0,-1-1 1 0 0,-58 4-1 0 0,72-9 31 0 0,0-1 0 0 0,0-1 1 0 0,1-1-1 0 0,-1-1 0 0 0,1 0 0 0 0,-1-1 0 0 0,1 0 0 0 0,-29-14 0 0 0,26 9-22 0 0,0-1-1 0 0,1-1 0 0 0,1 0 1 0 0,-1-2-1 0 0,-18-17 0 0 0,30 24 40 0 0,-1 0 0 0 0,1 0-1 0 0,1-1 1 0 0,-1 1-1 0 0,1-2 1 0 0,1 1 0 0 0,-1 0-1 0 0,1-1 1 0 0,0 0 0 0 0,1 0-1 0 0,0 0 1 0 0,0 0-1 0 0,1 0 1 0 0,0-1 0 0 0,-1-13-1 0 0,2 18 21 0 0,1 0 1 0 0,1 0-1 0 0,-1 0 0 0 0,1 0 0 0 0,-1 0 1 0 0,1 0-1 0 0,0 0 0 0 0,1 0 0 0 0,-1 1 0 0 0,1-1 1 0 0,-1 0-1 0 0,5-5 0 0 0,-3 4 5 0 0,1 0 0 0 0,1 0 0 0 0,-1 0 1 0 0,0 1-1 0 0,1 0 0 0 0,0 0 0 0 0,7-5 0 0 0,3 0-3 0 0,1 1 0 0 0,0 1 0 0 0,0 0 0 0 0,32-9 0 0 0,-23 10-99 0 0,1 1 0 0 0,0 1 0 0 0,0 2 1 0 0,47 0-1 0 0,-22 5-1 0 0,75 14 0 0 0,-99-12 125 0 0,1 2 0 0 0,-1 1 0 0 0,-1 1 0 0 0,0 1 0 0 0,25 14 0 0 0,-45-20-3 0 0,-1-1 0 0 0,1 1 0 0 0,-1 0 1 0 0,1 0-1 0 0,-1 1 0 0 0,-1 0 0 0 0,1-1 1 0 0,-1 2-1 0 0,0-1 0 0 0,0 0 0 0 0,0 1 1 0 0,-1 0-1 0 0,1 0 0 0 0,-1 0 0 0 0,-1 0 1 0 0,1 0-1 0 0,2 13 0 0 0,-4-14 6 0 0,0 0 0 0 0,-1 0 0 0 0,0 0-1 0 0,0 0 1 0 0,0 0 0 0 0,0 0 0 0 0,-1 1 0 0 0,1-1-1 0 0,-1 0 1 0 0,-1 0 0 0 0,1-1 0 0 0,-1 1 0 0 0,0 0-1 0 0,0 0 1 0 0,0-1 0 0 0,0 1 0 0 0,-1-1 0 0 0,0 1 0 0 0,0-1-1 0 0,0 0 1 0 0,-1-1 0 0 0,1 1 0 0 0,-9 6 0 0 0,-3 2 11 0 0,-1-2 1 0 0,-1 0-1 0 0,0 0 1 0 0,-1-2 0 0 0,-20 7-1 0 0,-94 25 134 0 0,103-33-159 0 0,1-1-1 0 0,-50 2 0 0 0,59-7-12 0 0,1-1 0 0 0,-1-1-1 0 0,0-1 1 0 0,1-1 0 0 0,-23-5-1 0 0,26 3 7 0 0,-2-3 44 0 0,15 4-55 0 0,2 2 9 0 0,-2-1 34 0 0,0-14-32 0 0,5 11-18 0 0,-1 4 3 0 0,0-1-15 0 0,0-1 0 0 0,1 1 0 0 0,-1 0 1 0 0,1 0-1 0 0,0 0 0 0 0,0 1 0 0 0,0-1 1 0 0,0 1-1 0 0,0-1 0 0 0,0 1 0 0 0,1 0 1 0 0,6-2-1 0 0,5-3-135 0 0,28-6-1 0 0,-27 8 70 0 0,13-2-36 0 0,1 1-1 0 0,-1 1 1 0 0,1 1-1 0 0,43 0 1 0 0,-15 6 46 0 0,76 11 0 0 0,-126-12 101 0 0,-1 0 1 0 0,1 1-1 0 0,-1 0 0 0 0,0 0 1 0 0,1 1-1 0 0,-1 0 1 0 0,0 0-1 0 0,6 5 0 0 0,-10-6-2 0 0,1 0-1 0 0,-1 1 1 0 0,0-1-1 0 0,0 1 1 0 0,-1 0-1 0 0,1 0 1 0 0,0 0-1 0 0,-1 0 1 0 0,0 0 0 0 0,0 1-1 0 0,0-1 1 0 0,0 1-1 0 0,0-1 1 0 0,-1 1-1 0 0,0 0 1 0 0,2 5-1 0 0,-3-7 65 0 0,-2 1 0 0 0,-3 2-68 0 0,-1 0-1 0 0,1 0 1 0 0,-1-1-1 0 0,0 0 1 0 0,0 0 0 0 0,0-1-1 0 0,-1 1 1 0 0,1-1-1 0 0,-1-1 1 0 0,0 1-1 0 0,-12 2 1 0 0,-7 0 25 0 0,-51 3 1 0 0,19-6 10 0 0,0-3 0 0 0,0-3 1 0 0,0-2-1 0 0,0-2 1 0 0,-79-23-1 0 0,-70-44-88 0 0,170 61-26 0 0,14 4 8 0 0,-1-1 0 0 0,-24-16 1 0 0,37 20-10 0 0,0-1 0 0 0,0 0 0 0 0,0-1 0 0 0,1 0 0 0 0,-15-18 0 0 0,22 22 20 0 0,0 1 0 0 0,0-1 0 0 0,0 1 1 0 0,1-1-1 0 0,0 0 0 0 0,0 0 0 0 0,-2-9 0 0 0,4 12 30 0 0,-1 1-1 0 0,1-1 0 0 0,0 0 1 0 0,0 0-1 0 0,0 1 1 0 0,1-1-1 0 0,-1 0 0 0 0,0 1 1 0 0,1-1-1 0 0,-1 0 0 0 0,1 1 1 0 0,-1-1-1 0 0,1 1 1 0 0,0-1-1 0 0,0 1 0 0 0,0-1 1 0 0,0 1-1 0 0,0 0 0 0 0,0-1 1 0 0,0 1-1 0 0,2-2 1 0 0,0 0-13 0 0,1 0 0 0 0,0 0 1 0 0,0 0-1 0 0,0 0 1 0 0,8-3-1 0 0,0 1-25 0 0,0 1-1 0 0,0 1 1 0 0,0 0 0 0 0,1 0-1 0 0,16-1 1 0 0,66 1-201 0 0,-51 4 171 0 0,1 3 0 0 0,-1 1 0 0 0,0 3-1 0 0,-1 1 1 0 0,0 2 0 0 0,46 19 0 0 0,267 125 498 0 0,-337-144-349 0 0,-1 1 0 0 0,-1 0 0 0 0,0 2 0 0 0,0 0-1 0 0,-2 0 1 0 0,0 2 0 0 0,22 27 0 0 0,-36-41-70 0 0,14 19 141 0 0,-15-20-137 0 0,1-1 0 0 0,-1 1 1 0 0,1 0-1 0 0,-1 0 1 0 0,0-1-1 0 0,1 1 1 0 0,-1 0-1 0 0,0 0 1 0 0,0 0-1 0 0,1 0 0 0 0,-1 0 1 0 0,0-1-1 0 0,0 1 1 0 0,0 0-1 0 0,0 0 1 0 0,0 0-1 0 0,0 0 1 0 0,0 0-1 0 0,0 0 0 0 0,-1 0 1 0 0,1-1-1 0 0,0 1 1 0 0,0 0-1 0 0,-1 0 1 0 0,1 0-1 0 0,-1 0 1 0 0,-2 2-2 0 0,0-1 0 0 0,0 0 1 0 0,0 1-1 0 0,-1-1 1 0 0,1-1-1 0 0,-1 1 1 0 0,1 0-1 0 0,-1-1 0 0 0,1 0 1 0 0,-1 0-1 0 0,0 0 1 0 0,0 0-1 0 0,-6 0 0 0 0,-6 0-10 0 0,-33-2 0 0 0,31-1 0 0 0,-52-4-75 0 0,0-3 0 0 0,0-3 1 0 0,-114-36-1 0 0,-193-95-355 0 0,205 62 305 0 0,152 69 118 0 0,0-1 0 0 0,1 0-1 0 0,1-1 1 0 0,0-1 0 0 0,1-1 0 0 0,-17-19-1 0 0,31 31 25 0 0,-1-1-1 0 0,1 1 1 0 0,0-1-1 0 0,1 0 0 0 0,-1 0 1 0 0,1 0-1 0 0,0 0 1 0 0,-2-6-1 0 0,5 6 85 0 0,2 1-88 0 0,0 1 0 0 0,1 0 0 0 0,-1 0 0 0 0,1 0 0 0 0,-1 1 0 0 0,1-1 0 0 0,0 1 0 0 0,0 0 0 0 0,0 0 0 0 0,0 0 0 0 0,0 0 0 0 0,0 1 0 0 0,10-2 0 0 0,4-1 13 0 0,1 2 1 0 0,21-1 0 0 0,61 1-127 0 0,-1 4 0 0 0,181 28-1 0 0,-148-5-32 0 0,204 66 0 0 0,-297-77 229 0 0,0 1 0 0 0,60 34 0 0 0,-78-36-43 0 0,-1 0 1 0 0,-1 2-1 0 0,0 0 0 0 0,-1 2 0 0 0,30 32 0 0 0,-43-42-22 0 0,0 0 1 0 0,-1 1-1 0 0,0-1 1 0 0,0 1-1 0 0,-1 0 1 0 0,0 1-1 0 0,-1-1 1 0 0,0 1-1 0 0,0-1 1 0 0,-1 1-1 0 0,0 0 1 0 0,2 12-1 0 0,-4-9 19 0 0,0 0 1 0 0,0 0-1 0 0,-1 0 0 0 0,0 0 1 0 0,-1-1-1 0 0,-1 1 0 0 0,0 0 1 0 0,-7 18-1 0 0,2-12 25 0 0,0-1 0 0 0,-2 0-1 0 0,0 0 1 0 0,0-1 0 0 0,-2-1 0 0 0,0 0 0 0 0,0 0 0 0 0,-2-1 0 0 0,1-1 0 0 0,-2 0-1 0 0,-25 17 1 0 0,6-9-26 0 0,-1-1 0 0 0,-1-1 0 0 0,-1-2 0 0 0,0-2 0 0 0,-1-1 0 0 0,-1-2 0 0 0,-44 8 0 0 0,42-12-61 0 0,12-2-29 0 0,-1-2-1 0 0,-32 2 0 0 0,52-8-39 0 0,3 2-545 0 0,11-16 353 0 0,-3 13 244 0 0,1 0 0 0 0,-1 0 0 0 0,1 0 0 0 0,0 0 0 0 0,0 0 0 0 0,0 1 0 0 0,0-1 0 0 0,1 1-1 0 0,-1-1 1 0 0,1 1 0 0 0,-1 0 0 0 0,1 0 0 0 0,0 0 0 0 0,0 0 0 0 0,3-1 0 0 0,5-3-120 0 0,1 1-1 0 0,20-7 1 0 0,-1 4-105 0 0,2 0 0 0 0,39-4 0 0 0,68 2-264 0 0,-115 10 516 0 0,0 0-1 0 0,-1 2 1 0 0,1 1-1 0 0,-1 1 1 0 0,1 1-1 0 0,25 9 1 0 0,-32-8 130 0 0,0 0 0 0 0,-1 2 0 0 0,0 0 0 0 0,-1 1 1 0 0,1 1-1 0 0,-2 0 0 0 0,0 2 0 0 0,23 20 0 0 0,-31-25-45 0 0,0 0 0 0 0,-1 0 0 0 0,0 1 0 0 0,-1 0 0 0 0,0 0 0 0 0,0 0 0 0 0,0 1 0 0 0,-1 0 0 0 0,-1 0 0 0 0,4 9 0 0 0,-6-14-65 0 0,0 0 0 0 0,-1 1-1 0 0,1-1 1 0 0,-1 0 0 0 0,0 0 0 0 0,0 1-1 0 0,0-1 1 0 0,0 0 0 0 0,-1 0-1 0 0,1 1 1 0 0,-1-1 0 0 0,0 0 0 0 0,-1 0-1 0 0,1 0 1 0 0,-1 0 0 0 0,0 0 0 0 0,0 0-1 0 0,0-1 1 0 0,0 1 0 0 0,-1-1-1 0 0,1 1 1 0 0,-1-1 0 0 0,0 0 0 0 0,-6 5-1 0 0,1-1-6 0 0,-1-1 0 0 0,0 0 0 0 0,0-1 0 0 0,0 0 0 0 0,-1-1 0 0 0,0 0 0 0 0,1 0 0 0 0,-2-1 0 0 0,1 0 0 0 0,-11 1 0 0 0,-16 2-11 0 0,-55 0-1 0 0,59-5 11 0 0,-14 1-5 0 0,0-2 1 0 0,0-2-1 0 0,-75-13 0 0 0,102 12-1 0 0,1-2 0 0 0,-1-1 0 0 0,1 0 0 0 0,0-1 0 0 0,0-1 0 0 0,1-1 0 0 0,0 0 0 0 0,1-2 0 0 0,0 0 0 0 0,-30-26 0 0 0,43 33-9 0 0,0 0 0 0 0,1 0 0 0 0,-1 0 0 0 0,1 0 0 0 0,0-1 0 0 0,0 1 0 0 0,1-1 0 0 0,-1 0 0 0 0,1 0 0 0 0,0 0 0 0 0,-2-9 0 0 0,3 11 4 0 0,1 0 0 0 0,0 0 0 0 0,-1 1 0 0 0,1-1 0 0 0,0 0 0 0 0,1 0 0 0 0,-1 0 0 0 0,0 0 0 0 0,1 0 0 0 0,0 0 0 0 0,-1 1 0 0 0,1-1 0 0 0,0 0 0 0 0,1 0 0 0 0,-1 1 0 0 0,0-1 0 0 0,1 1 0 0 0,-1-1 0 0 0,1 1 0 0 0,0 0 0 0 0,0 0 0 0 0,0-1 0 0 0,3-1 0 0 0,-1 1-20 0 0,0 0 1 0 0,1 0 0 0 0,0 0 0 0 0,0 0-1 0 0,0 1 1 0 0,0 0 0 0 0,0 0 0 0 0,0 0-1 0 0,11-2 1 0 0,4 1-69 0 0,28-1 0 0 0,-33 4 48 0 0,37-3-65 0 0,1 2 1 0 0,-1 3-1 0 0,75 11 0 0 0,-103-9 157 0 0,-1 1 0 0 0,0 2 0 0 0,0 0 0 0 0,0 1 0 0 0,-1 1-1 0 0,0 1 1 0 0,-1 1 0 0 0,0 1 0 0 0,35 27 0 0 0,-51-35 8 0 0,0 0 0 0 0,0 1 0 0 0,0 0 0 0 0,0 0 0 0 0,-1 0 1 0 0,0 1-1 0 0,0 0 0 0 0,0-1 0 0 0,-1 1 0 0 0,0 0 0 0 0,5 13 0 0 0,-8-18-46 0 0,0 0 1 0 0,0 1-1 0 0,0-1 0 0 0,0 0 0 0 0,0 1 0 0 0,0-1 0 0 0,0 0 0 0 0,0 1 1 0 0,0-1-1 0 0,-1 0 0 0 0,1 1 0 0 0,-1-1 0 0 0,1 0 0 0 0,-1 0 0 0 0,1 0 0 0 0,-1 1 1 0 0,0-1-1 0 0,1 0 0 0 0,-1 0 0 0 0,0 0 0 0 0,0 0 0 0 0,0 0 0 0 0,0 0 1 0 0,0 0-1 0 0,0-1 0 0 0,-2 2 0 0 0,-1 1-1 0 0,0-1 1 0 0,0 1-1 0 0,0-1 1 0 0,-1-1-1 0 0,-7 3 0 0 0,-11 2-7 0 0,0-2 0 0 0,-1 0 0 0 0,0-2 0 0 0,1-1 0 0 0,-36-2 0 0 0,-120-21 0 0 0,128 15 0 0 0,16 2-7 0 0,18 4 21 0 0,1-1-1 0 0,0-1 1 0 0,0-1 0 0 0,0 0-1 0 0,-27-11 1 0 0,41 14 10 0 0,6 0-115 0 0,33-4-232 0 0,0 2 0 0 0,49 2 0 0 0,79 11-473 0 0,-130-7 665 0 0,4 1-8 0 0,0 1 0 0 0,0 2 0 0 0,58 18 0 0 0,-80-20 211 0 0,0 2 0 0 0,-1 0-1 0 0,0 0 1 0 0,0 2 0 0 0,-1 0 0 0 0,0 1-1 0 0,0 0 1 0 0,-1 1 0 0 0,-1 1 0 0 0,15 15 0 0 0,-24-22 10 0 0,0 0 0 0 0,0 0 0 0 0,0 0 0 0 0,-1 0 0 0 0,0 1 0 0 0,0-1 0 0 0,-1 1 0 0 0,1 0 1 0 0,-1 0-1 0 0,2 9 0 0 0,-4-11-38 0 0,1 0 1 0 0,-1 0-1 0 0,0 0 0 0 0,0 0 1 0 0,0 0-1 0 0,-1 0 1 0 0,0 0-1 0 0,0 0 1 0 0,0 0-1 0 0,0 0 0 0 0,0 0 1 0 0,-1 0-1 0 0,1-1 1 0 0,-1 1-1 0 0,0-1 0 0 0,0 1 1 0 0,-3 3-1 0 0,-8 7 41 0 0,0 0-1 0 0,-1-1 0 0 0,0 0 1 0 0,-25 17-1 0 0,8-7-18 0 0,-18 15-7 0 0,-15 12-16 0 0,-82 82-1 0 0,112-90-232 0 0,33-40 116 0 0,4 10-519 0 0,-3-9 493 0 0,10 3-36 0 0,-7-3 109 0 0,5 0 20 0 0,-1 0 0 0 0,1-1 0 0 0,-1 0 0 0 0,1 0 1 0 0,0 0-1 0 0,0-1 0 0 0,0 0 0 0 0,0 0 0 0 0,0-1 0 0 0,11-1 0 0 0,19 1 3 0 0,5 4 18 0 0,0 1-1 0 0,-1 2 0 0 0,61 19 1 0 0,-67-14 34 0 0,45 20 1 0 0,-67-25-36 0 0,1 1 1 0 0,-2 0 0 0 0,1 1-1 0 0,-1 1 1 0 0,20 18-1 0 0,-18-12-13 0 0,-13-11 0 0 0,0 0 0 0 0,2 8 0 0 0,-4-11 3 0 0,0-1 0 0 0,0 1 0 0 0,0 0 0 0 0,0-1 0 0 0,0 1 0 0 0,-1-1 0 0 0,1 1-1 0 0,-1 0 1 0 0,1-1 0 0 0,-1 1 0 0 0,1-1 0 0 0,-1 1 0 0 0,0-1 0 0 0,0 0 0 0 0,0 1 0 0 0,0-1-1 0 0,0 0 1 0 0,0 0 0 0 0,0 1 0 0 0,0-1 0 0 0,0 0 0 0 0,-1 0 0 0 0,1 0 0 0 0,0 0 0 0 0,-1-1-1 0 0,1 1 1 0 0,0 0 0 0 0,-1-1 0 0 0,1 1 0 0 0,-3 0 0 0 0,-4 2 24 0 0,-1-1-1 0 0,0-1 1 0 0,0 1-1 0 0,-12-1 1 0 0,9 0-11 0 0,-21 1 18 0 0,-1-1 0 0 0,0-2 0 0 0,0-2-1 0 0,-37-7 1 0 0,-131-39-127 0 0,156 36 18 0 0,0-3 0 0 0,1-1-1 0 0,1-2 1 0 0,-69-41 0 0 0,106 55 73 0 0,-1-1 0 0 0,1 1 0 0 0,0-1-1 0 0,1 0 1 0 0,-1-1 0 0 0,1 0 0 0 0,1 0 0 0 0,-1 0 0 0 0,-8-16 0 0 0,14 22-1 0 0,0 1 1 0 0,-1-1-1 0 0,1 0 1 0 0,0 0-1 0 0,0 0 1 0 0,0 1-1 0 0,0-1 1 0 0,0 0 0 0 0,0 0-1 0 0,0 0 1 0 0,0 1-1 0 0,0-1 1 0 0,0 0-1 0 0,0 0 1 0 0,1 1-1 0 0,-1-1 1 0 0,0 0-1 0 0,1 0 1 0 0,-1 1 0 0 0,0-1-1 0 0,1 0 1 0 0,-1 0-1 0 0,1 1 1 0 0,-1-1-1 0 0,1 1 1 0 0,-1-1-1 0 0,2 0 1 0 0,15-12-107 0 0,-7 9 48 0 0,-1 0-1 0 0,1 1 1 0 0,-1 1-1 0 0,1-1 1 0 0,0 1-1 0 0,0 1 0 0 0,12-1 1 0 0,71 4-534 0 0,-90-2 581 0 0,28 3-45 0 0,0 0 0 0 0,37 10 0 0 0,-52-9 74 0 0,-1 1 0 0 0,1 0 0 0 0,-1 1 1 0 0,0 1-1 0 0,-1 0 0 0 0,15 10 0 0 0,-24-14 56 0 0,1 1 1 0 0,-1 0-1 0 0,0 1 0 0 0,-1-1 0 0 0,1 1 0 0 0,-1 0 1 0 0,0 0-1 0 0,0 0 0 0 0,4 9 0 0 0,-7-13-43 0 0,-1 1 0 0 0,1 0 0 0 0,-1-1 0 0 0,0 1 0 0 0,1 0-1 0 0,-1 0 1 0 0,0 0 0 0 0,0-1 0 0 0,-1 1 0 0 0,1 0 0 0 0,0 0-1 0 0,-1-1 1 0 0,1 1 0 0 0,-1 0 0 0 0,1 0 0 0 0,-1-1 0 0 0,0 1 0 0 0,1-1-1 0 0,-1 1 1 0 0,0-1 0 0 0,0 1 0 0 0,0-1 0 0 0,-1 1 0 0 0,1-1 0 0 0,0 0-1 0 0,-3 3 1 0 0,-2 0 7 0 0,0 1 1 0 0,0-1-1 0 0,0 0 0 0 0,-1-1 0 0 0,0 1 0 0 0,0-1 0 0 0,0-1 1 0 0,0 1-1 0 0,-14 2 0 0 0,-8 0 8 0 0,-35 1-1 0 0,42-4-4 0 0,-140 2 15 0 0,152-4-53 0 0,5 0 0 0 0,0-1 0 0 0,-1 0 0 0 0,1 0 0 0 0,-1 0 0 0 0,1 0 0 0 0,-6-3 0 0 0,2 1-14 0 0,7 2-56 0 0,15-2-151 0 0,0 3 124 0 0,0 1-1 0 0,0 0 1 0 0,0 0 0 0 0,-1 1 0 0 0,1 1-1 0 0,13 4 1 0 0,9 2-45 0 0,-10-3 116 0 0,-1 1 0 0 0,0 2 0 0 0,30 14 0 0 0,-33-13 23 0 0,-18-7 5 0 0,1 2 871 0 0,-8-5-858 0 0,1-1 0 0 0,-1 1 0 0 0,1-1-1 0 0,-1 0 1 0 0,1 0 0 0 0,0-1 0 0 0,-1 1-1 0 0,1 0 1 0 0,-3-3 0 0 0,-27-18-2 0 0,32 21-14 0 0,-16-12-20 0 0,1-1 0 0 0,1-1 0 0 0,0 0 0 0 0,1-1 0 0 0,0 0 0 0 0,2-1 0 0 0,-14-22 0 0 0,14 17-7 0 0,1 0 0 0 0,1 0 0 0 0,0-1 0 0 0,2-1 0 0 0,-10-45 0 0 0,15 49 14 0 0,1 1-1 0 0,1-1 0 0 0,1 0 1 0 0,0 0-1 0 0,2 1 0 0 0,0-1 1 0 0,1 1-1 0 0,2-1 0 0 0,-1 1 1 0 0,2 0-1 0 0,10-23 0 0 0,-3 14-10 0 0,1 0 0 0 0,1 1 0 0 0,1 1 0 0 0,2 1 0 0 0,0 0-1 0 0,34-34 1 0 0,-26 33-2 0 0,1 0 0 0 0,47-34 0 0 0,-64 53 59 0 0,0 0 0 0 0,1 1 0 0 0,0 0 0 0 0,0 1 0 0 0,0 0 0 0 0,0 1 0 0 0,1 0 0 0 0,0 1 0 0 0,0 0 0 0 0,0 1 0 0 0,21-1 0 0 0,-31 3 241 0 0,0 2-199 0 0,7 9-60 0 0,-2 7-27 0 0,-6-9-29 0 0,-1 0 0 0 0,1 0 0 0 0,-1 1 0 0 0,-1-1 0 0 0,0 0 0 0 0,0 0 0 0 0,-1 0 0 0 0,-4 15 0 0 0,-3 18-1292 0 0,6-18-3709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26.103"/>
    </inkml:context>
    <inkml:brush xml:id="br0">
      <inkml:brushProperty name="width" value="0.05" units="cm"/>
      <inkml:brushProperty name="height" value="0.05" units="cm"/>
    </inkml:brush>
  </inkml:definitions>
  <inkml:trace contextRef="#ctx0" brushRef="#br0">357 68 455 0 0,'0'0'11032'0'0,"12"5"-10401"0"0,12-7-3 0 0,-22 2-444 0 0,1 0-109 0 0,43 0 389 0 0,-43-1-454 0 0,19 5 150 0 0,-17-3-66 0 0,5-1-12 0 0,-5 0 1 0 0,4 1 10 0 0,-3 0 3 0 0,5-1 0 0 0,25 0 126 0 0,-32 0-215 0 0,23-3 178 0 0,-24 3-177 0 0,24-1 69 0 0,-11 1-34 0 0,1 0-21 0 0,18 4 105 0 0,-4-8 4 0 0,19 6-57 0 0,-15 0-74 0 0,-19 0 0 0 0,-2 0 11 0 0,-9-1 32 0 0,9 0-33 0 0,-2 1 1 0 0,-7 0 48 0 0,5 1 31 0 0,-5-1 2 0 0,6 2-17 0 0,-7-2-20 0 0,5 6-45 0 0,0 3 1 0 0,4 9 45 0 0,-12-17-48 0 0,0-1 45 0 0,0 1 1 0 0,5 8-44 0 0,0 0 1 0 0,-4-6 32 0 0,3 7-33 0 0,-1 1-10 0 0,-1 0 0 0 0,0 1 0 0 0,-2-2 11 0 0,-2-4 90 0 0,1 1-1 0 0,-1-1 1 0 0,-5 15 0 0 0,1 0-31 0 0,5-20-11 0 0,0-1-4 0 0,-2 11-45 0 0,0 4-10 0 0,1-2 0 0 0,-1 1 0 0 0,0-1 11 0 0,0 6 36 0 0,2-20-59 0 0,2 24 262 0 0,0-8-234 0 0,-2 0-16 0 0,2 0 0 0 0,-1-1 0 0 0,-1-1 0 0 0,-1 1 11 0 0,-1 0 32 0 0,-1 0-33 0 0,0 0-10 0 0,1 0 0 0 0,-1-1 0 0 0,-3-1 11 0 0,-8 20 104 0 0,13-28-102 0 0,1-6-11 0 0,0 1 0 0 0,0-1 0 0 0,0 0 0 0 0,0 1 0 0 0,-1-1 0 0 0,1 0 0 0 0,0 0 0 0 0,0 1 0 0 0,0-1 0 0 0,0 0 0 0 0,0 1 0 0 0,0-1 1 0 0,-1 0-1 0 0,1 0 0 0 0,0 1 0 0 0,0-1 0 0 0,0 0 0 0 0,-1 0 0 0 0,1 1 0 0 0,0-1 0 0 0,0 0 0 0 0,-1 0 0 0 0,1 0 0 0 0,0 0 0 0 0,-1 1 0 0 0,-5 6 52 0 0,5-4-47 0 0,0 1-5 0 0,-11 13 10 0 0,-11 5 101 0 0,13-13-90 0 0,-2 0 30 0 0,7-8-31 0 0,-27 15 80 0 0,30-15-99 0 0,-16 7 77 0 0,0-2-76 0 0,-7 2 49 0 0,-17 5 1 0 0,33-11-45 0 0,-3 0-9 0 0,-7-5 55 0 0,11 1-44 0 0,-16 4 16 0 0,7-1 9 0 0,4-1-36 0 0,2 2 14 0 0,10-2 13 0 0,0 0-22 0 0,0 0 0 0 0,0 0 0 0 0,0 0 0 0 0,1 0-1 0 0,-1 0 1 0 0,0 1 0 0 0,0-1 0 0 0,1 0 0 0 0,-1 1 0 0 0,0-1 0 0 0,0 0 0 0 0,1 1-1 0 0,-1-1 1 0 0,0 1 0 0 0,1-1 0 0 0,-1 1 0 0 0,1-1 0 0 0,-2 2 0 0 0,-5 6 5 0 0,0 3-10 0 0,-1 4 0 0 0,6-9 0 0 0,0 11 0 0 0,0-5 0 0 0,1 2 0 0 0,0 9 0 0 0,-3-7 0 0 0,0 1 0 0 0,0-3 0 0 0,0-1 0 0 0,1-3 11 0 0,2-5 32 0 0,-2 7-33 0 0,-2-1 1 0 0,3-7 32 0 0,-4 5-22 0 0,-3 1 34 0 0,0-1 14 0 0,8-8-64 0 0,0 0 0 0 0,0 0 0 0 0,0 0 0 0 0,-1 0 0 0 0,1 0 0 0 0,0 0 0 0 0,0 0 0 0 0,-1-1 0 0 0,1 1 0 0 0,0 0 0 0 0,-1-1 1 0 0,-1 1-1 0 0,-5 0 54 0 0,0 2-35 0 0,4-2 24 0 0,-7 0-24 0 0,0 1 38 0 0,6-1 15 0 0,0-2-75 0 0,-10-5 89 0 0,2 1-32 0 0,2-2 6 0 0,2 1-11 0 0,-6-3-47 0 0,0-3 65 0 0,14 11-66 0 0,-15-12 49 0 0,8 6-55 0 0,-3-6 62 0 0,-2 0-63 0 0,13 12-1 0 0,-10-17 69 0 0,3 7-56 0 0,1 0 32 0 0,1 2-22 0 0,-4-15 106 0 0,8 22-115 0 0,0 1 0 0 0,1-1 1 0 0,-1 0-1 0 0,0 0 0 0 0,1 0 1 0 0,0 0-1 0 0,-1 0 0 0 0,1 0 1 0 0,0-4-1 0 0,-3-20 90 0 0,1 15-84 0 0,1 1-1 0 0,0-1 1 0 0,0-14 0 0 0,0-16 52 0 0,0 36-69 0 0,1-16 52 0 0,2-3-43 0 0,-2 20-10 0 0,-1-28 0 0 0,1 30 0 0 0,0 0-1 0 0,0-1 0 0 0,0 1 1 0 0,0 0-1 0 0,-1 0 0 0 0,1 0 1 0 0,-1 0-1 0 0,1 0 0 0 0,-2-3 1 0 0,-2-14 78 0 0,4 16-53 0 0,-6-23 109 0 0,1 6-55 0 0,1 1-13 0 0,4 17-66 0 0,0-2 0 0 0,-6-26 0 0 0,3 18 0 0 0,-2-1 0 0 0,1 1 0 0 0,0 0 11 0 0,0 1 32 0 0,-1 2-22 0 0,4 6-7 0 0,0 0 1 0 0,-1 1 0 0 0,1-1-1 0 0,-1 0 1 0 0,0 1 0 0 0,0-1-1 0 0,-2-2 1 0 0,-1 0-4 0 0,-2-6 36 0 0,6 9-43 0 0,-18-20 62 0 0,3 4-66 0 0,13 15 0 0 0,-10-10 0 0 0,4 5 0 0 0,-1 1 0 0 0,2-2 0 0 0,0 1 0 0 0,2-1 0 0 0,-13-25 0 0 0,7 14 0 0 0,4 8 0 0 0,7 8 0 0 0,-2-10 0 0 0,1 4 11 0 0,1 6 32 0 0,-2-7-33 0 0,-3-38 114 0 0,5 45-118 0 0,1 2 5 0 0,0 0 0 0 0,-1-1 0 0 0,1 1 0 0 0,0-1 0 0 0,0 1 0 0 0,1-1 0 0 0,-1 1 0 0 0,0 0 0 0 0,1-1 0 0 0,-1 1 0 0 0,1 0 0 0 0,0-1 0 0 0,0 1 0 0 0,0 0 0 0 0,0 0 0 0 0,0-1 0 0 0,3-2 0 0 0,4-8 5 0 0,-5 7-1 0 0,17-15 29 0 0,-17 17-1 0 0,5-4-33 0 0,2-1-10 0 0,1 1 0 0 0,0 2 0 0 0,1-1 0 0 0,1 1 0 0 0,6-1 0 0 0,-15 7 1 0 0,-2 0-2 0 0,-1 0 1 0 0,0 0-1 0 0,0 0 0 0 0,0-1 0 0 0,1 1 1 0 0,-1 0-1 0 0,0 0 0 0 0,0-1 0 0 0,0 1 0 0 0,0-1 1 0 0,0 1-1 0 0,1-1 0 0 0,-1 1 0 0 0,1-2 1 0 0,3 1-43 0 0,7 3 32 0 0,2 2 11 0 0,8 1-31 0 0,16 8-10 0 0,-23-6 41 0 0,-1-1 0 0 0,-1-1 0 0 0,1 1 0 0 0,-1 1 0 0 0,0 0 0 0 0,-2 0 0 0 0,0 1 0 0 0,-1-1 0 0 0,2 0 0 0 0,-1 0 0 0 0,0 0 0 0 0,2-1 0 0 0,1-2 0 0 0,-1 1 0 0 0,0-1 0 0 0,1 1 0 0 0,27 8-6461 0 0,-27-9 330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610 488 919 0 0,'0'0'6502'0'0,"3"3"-6380"0"0,5 9-95 0 0,-6-9 393 0 0,-3 7 561 0 0,8-16-825 0 0,11-11-156 0 0,0 0 0 0 0,-1-1 0 0 0,-1-1 0 0 0,18-27 0 0 0,-32 43 0 0 0,4-4 100 0 0,0 0 0 0 0,0 1 0 0 0,0 0 0 0 0,0 0 0 0 0,11-7 0 0 0,-15 12-4 0 0,0 0 0 0 0,5-4-4 0 0,6-2-5 0 0,-11 6-59 0 0,-2 3-611 0 0,-1 3 588 0 0,-1 1 0 0 0,1-1-1 0 0,-1-1 1 0 0,0 1-1 0 0,0 0 1 0 0,-1 0-1 0 0,1-1 1 0 0,-1 1 0 0 0,0-1-1 0 0,0 0 1 0 0,0 0-1 0 0,-1 0 1 0 0,-4 3-1 0 0,-9 9 186 0 0,-30 21-1 0 0,43-34-166 0 0,-11 6 113 0 0,9-5-92 0 0,0-1 1 0 0,0 2-1 0 0,1-1 1 0 0,-8 8-1 0 0,3-4-44 0 0,3-1-12 0 0,5-6 226 0 0,4-3-120 0 0,14-14 6 0 0,0 1-1 0 0,18-13 1 0 0,2-2-31 0 0,-24 20-98 0 0,0 0 0 0 0,-1-1-1 0 0,0 0 1 0 0,-1-1 0 0 0,-1 0-1 0 0,11-18 1 0 0,18-43-162 0 0,-37 71 290 0 0,-1 0 14 0 0,2 0-15 0 0,0-2-223 0 0,-6-13 1451 0 0,4 15-1397 0 0,-11-5-1537 0 0,10 6 1591 0 0,-1 0-1 0 0,1 0 1 0 0,0 0-1 0 0,0 0 1 0 0,-1 0-1 0 0,1 0 0 0 0,0 0 1 0 0,0 0-1 0 0,0-1 1 0 0,0 1-1 0 0,0 0 1 0 0,0-1-1 0 0,1 1 1 0 0,-1-1-1 0 0,0 1 1 0 0,0-2-1 0 0,0-1-13 0 0,-5-12 24 0 0,3 4 45 0 0,2 3-26 0 0,-3-12-66 0 0,3 18 48 0 0,0-1-1 0 0,7-11 39 0 0,14-11 245 0 0,-18 25-354 0 0,-1 0-4 0 0,9-4 19 0 0,26-6 1370 0 0,-48 8-1062 0 0,-5 1-129 0 0,12 4-99 0 0,3 0 1 0 0,-4 0-13 0 0,-1 0-5 0 0,-1 1 0 0 0,1 0-1 0 0,0 0 1 0 0,1 1 0 0 0,-1-1 0 0 0,0 2 0 0 0,1-1 0 0 0,0 1 0 0 0,0 0 0 0 0,-9 10 0 0 0,5-4-1 0 0,2-2-16 0 0,6-7-60 0 0,3-1-238 0 0,0 0 288 0 0,-1 0 0 0 0,1 0 0 0 0,-1-1 1 0 0,1 1-1 0 0,0 0 0 0 0,-1-1 0 0 0,1 1 0 0 0,0-1 0 0 0,0 1 1 0 0,-1 0-1 0 0,1-1 0 0 0,0 0 0 0 0,0 1 0 0 0,0-1 0 0 0,0 0 1 0 0,-1 1-1 0 0,1-1 0 0 0,0 0 0 0 0,0 0 0 0 0,0 0 0 0 0,0 1 1 0 0,1-1-1 0 0,23 1-158 0 0,-19-2 158 0 0,0-1 0 0 0,0 0-1 0 0,0 0 1 0 0,0-1 0 0 0,0 1-1 0 0,-1-1 1 0 0,0-1 0 0 0,1 1-1 0 0,-1-1 1 0 0,-1 0 0 0 0,1 0-1 0 0,0 0 1 0 0,-1-1 0 0 0,0 1-1 0 0,6-10 1 0 0,0-1 7 0 0,-7 7 57 0 0,2-5 66 0 0,-3 6 50 0 0,-1 5 172 0 0,0 0-173 0 0,0-1-102 0 0,13-12 307 0 0,-4 6-334 0 0,1 2-24 0 0,-1 2-12 0 0,-6 4-36 0 0,5 0 47 0 0,-7 0 58 0 0,-2 16 106 0 0,1-11-134 0 0,-1 1 1 0 0,0-1 0 0 0,0 1-1 0 0,0-1 1 0 0,-2 7-1 0 0,-4 9 194 0 0,-19 38-1 0 0,15-34-219 0 0,7-20-2 0 0,-7 19 52 0 0,7-9-43 0 0,-4 31-95 0 0,6-42 21 0 0,1-3 61 0 0,1 0 0 0 0,-1 0 0 0 0,0 0 1 0 0,0 0-1 0 0,0 0 0 0 0,0 1 0 0 0,1-1 0 0 0,-1 0 1 0 0,0 0-1 0 0,0 0 0 0 0,0 1 0 0 0,0-1 0 0 0,0 0 0 0 0,0 0 1 0 0,0 0-1 0 0,1 1 0 0 0,-1-1 0 0 0,0 0 0 0 0,0 0 0 0 0,0 0 1 0 0,0 1-1 0 0,0-1 0 0 0,0 0 0 0 0,0 0 0 0 0,0 0 0 0 0,0 1 1 0 0,0-1-1 0 0,0 0 0 0 0,-1 1 0 0 0,1-1-13 0 0,0 1 0 0 0,0-1 1 0 0,0 1-1 0 0,0-1 0 0 0,0 1 0 0 0,0 0 0 0 0,1-1 0 0 0,-1 1 0 0 0,0-1 0 0 0,0 1 0 0 0,0-1 1 0 0,0 1-1 0 0,1-1 0 0 0,-1 1 0 0 0,0-1 0 0 0,1 1 0 0 0,-1 0 0 0 0,9 8 11 0 0,1-3 58 0 0,-6-3 11 0 0,3 2 0 0 0,-6-5-57 0 0,0 1-1 0 0,-1 0 1 0 0,1 0-1 0 0,0 0 1 0 0,-1 0-1 0 0,1 0 1 0 0,0 0-1 0 0,-1 0 0 0 0,1 0 1 0 0,-1 0-1 0 0,1 0 1 0 0,-1 0-1 0 0,0 1 1 0 0,0-1-1 0 0,1 0 1 0 0,-1 0-1 0 0,0 0 1 0 0,0 0-1 0 0,0 3 1 0 0,0 0 16 0 0,-1 1 0 0 0,1-1 0 0 0,-1 0 0 0 0,-2 7 1 0 0,-1 5-10 0 0,-23 63 46 0 0,10-37-60 0 0,10-22 0 0 0,-11 22 0 0 0,-12 20-74 0 0,27-58 44 0 0,0-1 0 0 0,0 1 1 0 0,0-1-1 0 0,0 0 1 0 0,0 0-1 0 0,0 0 1 0 0,-1 0-1 0 0,0-1 0 0 0,1 1 1 0 0,-6 1-1 0 0,7-3-50 0 0,0 0 0 0 0,-9 1 64 0 0,1-1 27 0 0,7-3 42 0 0,2 1-50 0 0,1 1-1 0 0,0-1 1 0 0,-1 0-1 0 0,1 0 0 0 0,0 1 1 0 0,-1-1-1 0 0,1 0 1 0 0,0 0-1 0 0,0 0 0 0 0,0 1 1 0 0,0-1-1 0 0,0 0 1 0 0,0 0-1 0 0,0 0 0 0 0,0 0 1 0 0,0 1-1 0 0,0-1 1 0 0,0 0-1 0 0,0 0 0 0 0,0 0 1 0 0,1 0-1 0 0,-1 1 1 0 0,0-1-1 0 0,1-1 0 0 0,1-1 2 0 0,3-7-4 0 0,0 0-1 0 0,1 0 1 0 0,1 1 0 0 0,-1 0-1 0 0,14-14 1 0 0,7-11-62 0 0,-8 8 62 0 0,22-30 0 0 0,-27 32 0 0 0,0 0 0 0 0,-2 3 0 0 0,-5 10 0 0 0,1 1 0 0 0,-1-2 790 0 0,-9 14-734 0 0,-30 27-119 0 0,0 3 6 0 0,24-22 106 0 0,-2-1-1 0 0,0 0 0 0 0,0 0 0 0 0,0-1 1 0 0,-1 0-1 0 0,0-1 0 0 0,-20 10 0 0 0,9-9 70 0 0,0-2-1 0 0,-28 6 0 0 0,14-5-117 0 0,8-2-32 0 0,11-2-49 0 0,-23 7 0 0 0,38-10 79 0 0,1 1-3 0 0,-1-1 0 0 0,0 0 0 0 0,0 1 0 0 0,0-1 0 0 0,0 0 0 0 0,0 0-1 0 0,0 0 1 0 0,-2 0 0 0 0,-14 0-1 0 0,6-1 6 0 0,1-1-10 0 0,9 1-44 0 0,1 1-126 0 0,0-1 153 0 0,1 1 1 0 0,0 0 0 0 0,-1-1 0 0 0,1 1-1 0 0,-1 0 1 0 0,1-1 0 0 0,0 1 0 0 0,-1-1-1 0 0,1 1 1 0 0,0-1 0 0 0,-1 1-1 0 0,1-1 1 0 0,0 1 0 0 0,0-1 0 0 0,-1 1-1 0 0,1-1 1 0 0,0 1 0 0 0,0-1 0 0 0,0 1-1 0 0,0-1 1 0 0,0-1 0 0 0,-2-8-238 0 0,2 7 118 0 0,0 1 2 0 0,0-7 812 0 0,-5-2-1308 0 0,4 9 582 0 0,1 0 3 0 0,0 0 33 0 0,1 0 1 0 0,-1 0-1 0 0,0-1 1 0 0,0 1-1 0 0,1 0 1 0 0,0 0-1 0 0,-1 0 1 0 0,1 0-1 0 0,0 0 1 0 0,0 0-1 0 0,2-3 1 0 0,1-1 7 0 0,0 1 0 0 0,1 0 0 0 0,0 0 0 0 0,0 0 1 0 0,6-4-1 0 0,-3 3-40 0 0,-5 3 1 0 0,3-5 514 0 0,-5 6-407 0 0,4-9-46 0 0,-1 5-4 0 0,9-6-20 0 0,6-6-58 0 0,-16 15 74 0 0,13-12 0 0 0,-6 8 698 0 0,-11 7-820 0 0,-7 3 53 0 0,-3 1-22 0 0,7-3 83 0 0,1 1 0 0 0,-1-1 0 0 0,0 1-1 0 0,0 0 1 0 0,1 0 0 0 0,-1 1-1 0 0,1-1 1 0 0,0 0 0 0 0,-5 6 0 0 0,7-8 5 0 0,-7 10 46 0 0,-9 5-32 0 0,6 1-12 0 0,10-15 1 0 0,-1 3 0 0 0,-6 14 0 0 0,4-7-10 0 0,4-9-44 0 0,4-4-804 0 0,-4 2 853 0 0,0 0 1 0 0,0 0-1 0 0,1 0 0 0 0,-1 0 0 0 0,0 0 1 0 0,0 1-1 0 0,0-1 0 0 0,1 0 0 0 0,-1 0 1 0 0,0 0-1 0 0,1 0-4 0 0,0 1 1 0 0,-1-1-1 0 0,1 0 0 0 0,-1 0 1 0 0,1 0-1 0 0,0 0 1 0 0,-1 0-1 0 0,1 0 0 0 0,0 0 1 0 0,-1 0-1 0 0,1 0 1 0 0,-1 0-1 0 0,1 0 0 0 0,0 0 1 0 0,-1 0-1 0 0,1-1 1 0 0,1 1-1 0 0,41-21-307 0 0,-39 18 294 0 0,18-8 25 0 0,-7 8-3 0 0,-14 3 11 0 0,0 1 0 0 0,0-1-1 0 0,0 0 1 0 0,0 0 0 0 0,0 0 0 0 0,0 1-1 0 0,0-1 1 0 0,0 0 0 0 0,0 1-1 0 0,0-1 1 0 0,0 1 0 0 0,0-1 0 0 0,0 1-1 0 0,0 0 1 0 0,0-1 0 0 0,-1 1-1 0 0,1 0 1 0 0,0 0 0 0 0,0-1-1 0 0,-1 1 1 0 0,1 0 0 0 0,-1 0 0 0 0,1 0-1 0 0,-1 0 1 0 0,1 0 0 0 0,-1 0-1 0 0,1 0 1 0 0,-1 0 0 0 0,0 0 0 0 0,1 0-1 0 0,-1 0 1 0 0,0 0 0 0 0,0 2-1 0 0,0 1 41 0 0,0 0-1 0 0,0 0 1 0 0,0 0-1 0 0,-1 0 1 0 0,1 0-1 0 0,-1 0 1 0 0,-3 7-1 0 0,-16 43 268 0 0,-13 39 84 0 0,23-65-348 0 0,5-17-47 0 0,2-2-5 0 0,-1 0 1 0 0,1 1-1 0 0,1-1 1 0 0,0 1-1 0 0,0-1 0 0 0,1 1 1 0 0,-1 19-1 0 0,2-3 74 0 0,1-1 0 0 0,2 1 0 0 0,10 48 0 0 0,6 25-386 0 0,-18-96 228 0 0,-1-1 0 0 0,0 9-12 0 0,0-8-2 0 0,-2 9-192 0 0,2-9 192 0 0,-1-9-476 0 0,1 1 512 0 0,1 0-1 0 0,-1 0 1 0 0,1 0 0 0 0,0 0-1 0 0,0 0 1 0 0,0 0 0 0 0,0 0 0 0 0,1 1-1 0 0,0-1 1 0 0,0 0 0 0 0,5-7-1 0 0,-4 6-24 0 0,1 0 0 0 0,0 1 0 0 0,0 0 0 0 0,0-1 0 0 0,0 1 0 0 0,1 1 0 0 0,0-1 0 0 0,0 1 0 0 0,8-6 0 0 0,25-13-951 0 0,-36 22 1036 0 0,1 2 214 0 0,8 2 12 0 0,-9-3 18 0 0,0 3 56 0 0,-1 2-206 0 0,1 1 0 0 0,0-1-1 0 0,-1 0 1 0 0,0 1 0 0 0,0 0 0 0 0,-1-1 0 0 0,0 1 0 0 0,0 0 0 0 0,0-1 0 0 0,0 1 0 0 0,-1-1 0 0 0,0 1 0 0 0,0-1-1 0 0,-1 1 1 0 0,1-1 0 0 0,-5 9 0 0 0,-4 8 165 0 0,-1 0-1 0 0,-23 33 0 0 0,2-4 380 0 0,26-39-541 0 0,4-7-55 0 0,-1 0-1 0 0,0-1 0 0 0,0 1 0 0 0,0-1 0 0 0,0 0 0 0 0,-1 0 0 0 0,0 0 0 0 0,-4 3 0 0 0,4-3-41 0 0,0 0 0 0 0,-1-1 0 0 0,1 0 1 0 0,-1 0-1 0 0,-10 5 0 0 0,13-7-95 0 0,-13 2-487 0 0,13-3 568 0 0,0 0 0 0 0,1-1 1 0 0,-1 1-1 0 0,0-1 0 0 0,1 1 0 0 0,-1-1 1 0 0,0 0-1 0 0,1 0 0 0 0,-1 0 1 0 0,1 0-1 0 0,-1 0 0 0 0,1 0 0 0 0,-1 0 1 0 0,1 0-1 0 0,0-1 0 0 0,-2-2 1 0 0,1 1 45 0 0,0 0 0 0 0,0 0 0 0 0,1 0 0 0 0,-1 0 0 0 0,1-1 0 0 0,0 1 1 0 0,0-1-1 0 0,-1-3 0 0 0,1-7 106 0 0,-1-1 0 0 0,2 1 0 0 0,1-20 0 0 0,-1 27-188 0 0,2-22 158 0 0,1-217-3424 0 0,-3 246 3300 0 0,-1-8 176 0 0,1 0 0 0 0,-1 0 0 0 0,-3-8 0 0 0,3 11 11 0 0,-5-26 912 0 0,6 29-1211 0 0,-10 33-1270 0 0,-27 75 2350 0 0,33-94-936 0 0,1 0-5 0 0,2-7 32 0 0,-1 5-59 0 0,2-8-115 0 0,1-1 110 0 0,-1 0 1 0 0,0 0-1 0 0,1 0 1 0 0,-1-1-1 0 0,1 1 0 0 0,0 0 1 0 0,-1-1-1 0 0,1 1 1 0 0,0 0-1 0 0,-1-1 0 0 0,1 1 1 0 0,0 0-1 0 0,0-1 1 0 0,-1 1-1 0 0,1-1 0 0 0,1 1 1 0 0,9 4-82 0 0,-9-4 63 0 0,1 0-1 0 0,-1-1 1 0 0,0 1-1 0 0,1-1 1 0 0,-1 1-1 0 0,1-1 1 0 0,-1 0-1 0 0,1 0 1 0 0,-1 0 0 0 0,0 0-1 0 0,1-1 1 0 0,-1 1-1 0 0,1-1 1 0 0,-1 1-1 0 0,0-1 1 0 0,4-1-1 0 0,-4 1-56 0 0,10-7-80 0 0,-4-1 160 0 0,2-3 35 0 0,-9 3 1498 0 0,-1 9-1489 0 0,0-1-1 0 0,0 1 0 0 0,0 0 0 0 0,0 0 0 0 0,0 0 1 0 0,0-1-1 0 0,0 1 0 0 0,0 0 0 0 0,0 0 0 0 0,0 0 1 0 0,0-1-1 0 0,0 1 0 0 0,0 0 0 0 0,0 0 0 0 0,0 0 1 0 0,0-1-1 0 0,0 1 0 0 0,-1 0 0 0 0,1 0 0 0 0,0 0 1 0 0,0 0-1 0 0,0-1 0 0 0,0 1 0 0 0,0 0 0 0 0,-1 0 1 0 0,1 0-1 0 0,0 0 0 0 0,0-1 0 0 0,0 1 0 0 0,0 0 1 0 0,-1 0-1 0 0,1 0 0 0 0,0 0 0 0 0,0 0 0 0 0,-6 5-25 0 0,2 0 1 0 0,-1 0-1 0 0,1 1 0 0 0,-1-1 0 0 0,2 1 0 0 0,-1 0 0 0 0,1 0 0 0 0,-5 10 0 0 0,0 5 97 0 0,-8 31-1 0 0,14-40-28 0 0,0-1-1 0 0,0 1 1 0 0,1 0 0 0 0,0 12-1 0 0,-4 52 159 0 0,2-58-218 0 0,1-14 13 0 0,0 0-2 0 0,-7 12-8 0 0,1 3-16 0 0,6-13 3 0 0,0-2 0 0 0,1-1 0 0 0,-1 1 0 0 0,0-1 0 0 0,0 0 0 0 0,0 0 0 0 0,-1 1 0 0 0,-3 2 0 0 0,-31 41 64 0 0,28-34-64 0 0,3-1-12 0 0,0-2-60 0 0,6-10 7 0 0,-1 1-196 0 0,0 0 196 0 0,1-1 0 0 0,0 0 0 0 0,0 1 0 0 0,0-1-1 0 0,-1 0 1 0 0,1 1 0 0 0,0-1 0 0 0,0 0 0 0 0,0 1-1 0 0,0-1 1 0 0,0 1 0 0 0,0-1 0 0 0,0 0 0 0 0,0 1-1 0 0,0-1 1 0 0,0 1 0 0 0,0-1 0 0 0,0 0 0 0 0,0 1-1 0 0,0-1 1 0 0,0 1 0 0 0,0-1 0 0 0,0 0 0 0 0,1 1-1 0 0,-1-1 1 0 0,0 0 0 0 0,0 1 0 0 0,0-1 0 0 0,1 0 0 0 0,-1 1-1 0 0,0-1 1 0 0,1 1-196 0 0,0-1 196 0 0,-1 1 0 0 0,0-1 0 0 0,1 0 0 0 0,-1 0-1 0 0,1 0 1 0 0,-1 1 0 0 0,0-1 0 0 0,1 0 0 0 0,-1 0-1 0 0,1 0 1 0 0,-1 0 0 0 0,0 0 0 0 0,1 0 0 0 0,-1 0-1 0 0,1 0 1 0 0,-1 0 0 0 0,0 0 0 0 0,2 0 325 0 0,1 0-635 0 0,-2 0 399 0 0,0-1 0 0 0,0 1-1 0 0,0 0 1 0 0,0-1 0 0 0,0 1 0 0 0,0 0-1 0 0,0 0 1 0 0,0 0 0 0 0,0 0 0 0 0,2 0-1 0 0,-7 6 91 0 0,0 0 0 0 0,0-1-1 0 0,0 1 1 0 0,-6 4-1 0 0,8-8-94 0 0,-1 1 0 0 0,1-1 1 0 0,-1 0-1 0 0,0 0 0 0 0,1 0 0 0 0,-1 0 0 0 0,0-1 0 0 0,-6 4 0 0 0,-1 0 1 0 0,-14 12 198 0 0,2 2 1 0 0,0 1-1 0 0,1 1 0 0 0,-23 29 0 0 0,29-28-94 0 0,14-20-251 0 0,27-29-3861 0 0,-20 21 3813 0 0,0 1 0 0 0,0-1-1 0 0,0 0 1 0 0,-1-1 0 0 0,1 1-1 0 0,-2-1 1 0 0,1 0 0 0 0,-1-1-1 0 0,6-11 1 0 0,-2-16 3411 0 0,-8 35-3207 0 0,-1 0 0 0 0,0 0 0 0 0,1-1 1 0 0,-1 1-1 0 0,0 0 0 0 0,1 0 0 0 0,-1-1 0 0 0,1 1 0 0 0,-1 0 0 0 0,1-1 0 0 0,-1 1 1 0 0,1-1-1 0 0,-1 1 0 0 0,0-2 0 0 0,0 2-12 0 0,1-1 1 0 0,-1 1-1 0 0,1-1 1 0 0,0 1-1 0 0,-1-1 1 0 0,1 1-1 0 0,-1 0 0 0 0,0-1 1 0 0,1 1-1 0 0,-1 0 1 0 0,1-1-1 0 0,-1 1 0 0 0,0 0 1 0 0,1-1-1 0 0,-1 1 1 0 0,1 0-1 0 0,-1 0 1 0 0,0 0-1 0 0,-1 0 0 0 0,-7 2 74 0 0,-1 3-32 0 0,8-3-42 0 0,0 0 0 0 0,0 0 0 0 0,0 0 0 0 0,0 1 0 0 0,0-1 0 0 0,-2 5 0 0 0,3-6-22 0 0,-6 11 69 0 0,3 1-48 0 0,3-2-36 0 0,0-8-73 0 0,1-3 87 0 0,0 0 1 0 0,0 1-1 0 0,0-1 1 0 0,0 0-1 0 0,0 1 0 0 0,0-1 1 0 0,0 0-1 0 0,0 1 0 0 0,0-1 1 0 0,0 0-1 0 0,0 1 1 0 0,0-1-1 0 0,0 0 0 0 0,0 1 1 0 0,1-1-1 0 0,-1 0 0 0 0,0 0 1 0 0,0 1-1 0 0,0-1 1 0 0,0 0-1 0 0,1 1 0 0 0,-1-1 1 0 0,0 0-1 0 0,0 0 0 0 0,0 0 1 0 0,1 1-1 0 0,-1-1-12 0 0,1 0-1 0 0,-1 1 0 0 0,0-1 1 0 0,0 0-1 0 0,0 0 0 0 0,1 1 1 0 0,-1-1-1 0 0,0 0 1 0 0,0 0-1 0 0,0 1 0 0 0,0-1 1 0 0,1 0-1 0 0,-1 1 0 0 0,0-1 1 0 0,0 0-1 0 0,0 0 1 0 0,0 1-1 0 0,0-1 0 0 0,0 0 1 0 0,0 1-1 0 0,0-1 0 0 0,0 0 1 0 0,0 1-1 0 0,0-1 1 0 0,0 0-1 0 0,0 1 0 0 0,7 10-373 0 0,-5-9 200 0 0,-4 2-395 0 0,-12 12 1108 0 0,6-8-433 0 0,4-6-32 0 0,-6 5-46 0 0,1 1-10 0 0,0 2 0 0 0,3 4 11 0 0,1 0 42 0 0,1 0 1 0 0,1 2-32 0 0,0 0 26 0 0,0-1-36 0 0,-2 13 3 0 0,4-25 186 0 0,1-1-133 0 0,0 9 16 0 0,0-8 176 0 0,1-1-192 0 0,3 8-2 0 0,-3-7 4 0 0,0-1 2 0 0,-1 1-42 0 0,2 0-32 0 0,13 12 364 0 0,-6-7-341 0 0,4 0 26 0 0,-8-6-41 0 0,10 3-6 0 0,-10-4-20 0 0,0-1 0 0 0,-1 1-1 0 0,1-1 1 0 0,0-1-1 0 0,0 1 1 0 0,-1-1 0 0 0,1 1-1 0 0,-1-2 1 0 0,1 1-1 0 0,0 0 1 0 0,-1-1 0 0 0,0 0-1 0 0,1 0 1 0 0,-1 0-1 0 0,0 0 1 0 0,0-1 0 0 0,0 1-1 0 0,0-1 1 0 0,3-4-1 0 0,8-6-115 0 0,0-2 0 0 0,25-31 0 0 0,-21 20 13 0 0,-2-1-1 0 0,19-38 1 0 0,10-17-1035 0 0,-42 76 1087 0 0,1 1-1 0 0,-1-1 1 0 0,1 1 0 0 0,7-7-1 0 0,-4 5 59 0 0,-1 0-1 0 0,0-1 1 0 0,0 0 0 0 0,8-14-1 0 0,62-90 1332 0 0,-72 105-1287 0 0,-2 3-14 0 0,0 0-1 0 0,0 1 0 0 0,1-1 1 0 0,0 0-1 0 0,-1 1 1 0 0,1 0-1 0 0,6-4 0 0 0,1 0-16 0 0,-7 5 0 0 0,0-1 0 0 0,0 0 0 0 0,0 0 0 0 0,-1 0 0 0 0,1 0 0 0 0,5-7 0 0 0,9-9 72 0 0,-16 18 264 0 0,-2 1-332 0 0,0-1 0 0 0,0 1 0 0 0,1 0 0 0 0,-1 0 0 0 0,0-1 0 0 0,0 1 0 0 0,0 0-1 0 0,0 0 1 0 0,1-1 0 0 0,-1 1 0 0 0,0 0 0 0 0,0 0 0 0 0,0 0 0 0 0,1-1 0 0 0,-1 1 0 0 0,0 0-1 0 0,0 0 1 0 0,1 0 0 0 0,-1 0 0 0 0,0 0 0 0 0,1 0 0 0 0,-1-1 0 0 0,0 1 0 0 0,0 0-1 0 0,1 0 1 0 0,-1 0 0 0 0,1 0-12 0 0,-1 0-1 0 0,0 0 1 0 0,1 0-1 0 0,-1 0 0 0 0,0 0 1 0 0,0 0-1 0 0,1 0 1 0 0,-1 0-1 0 0,0 0 0 0 0,1 0 1 0 0,-1-1-1 0 0,0 1 1 0 0,0 0-1 0 0,1 0 1 0 0,-1 0-1 0 0,0 0 0 0 0,0-1 1 0 0,0 1-1 0 0,1 0 1 0 0,-1 0-1 0 0,0-1 1 0 0,0 1-1 0 0,0 0 0 0 0,0 0 1 0 0,1-1-1 0 0,-1 1 1 0 0,2 1-54 0 0,8 4 61 0 0,-8-4 66 0 0,0 1 63 0 0,0 2-70 0 0,-1-2-20 0 0,1 1-1 0 0,-1 0 1 0 0,1 0-1 0 0,-1 0 1 0 0,0 0-1 0 0,0 0 0 0 0,0 0 1 0 0,-1 0-1 0 0,1 1 1 0 0,-1-1-1 0 0,0 0 1 0 0,1 0-1 0 0,-2 1 1 0 0,1 4-1 0 0,-1 1-29 0 0,-4 28-173 0 0,1-20 13 0 0,-2 0 119 0 0,2-14 863 0 0,3-3-799 0 0,1 0 0 0 0,-1 0 0 0 0,1 0 0 0 0,-1 0 0 0 0,1 0 0 0 0,0 0 0 0 0,-1 0 0 0 0,1 0 0 0 0,-1-1 0 0 0,1 1 0 0 0,-1 0 0 0 0,1 0 0 0 0,-1 0 0 0 0,1-1 0 0 0,0 1 0 0 0,-1 0 0 0 0,1 0 0 0 0,-1-1 0 0 0,1 1 0 0 0,0 0 0 0 0,-1-1 0 0 0,1 1 0 0 0,0-1 0 0 0,0 1 0 0 0,-1 0 0 0 0,1-1 0 0 0,-1-1-19 0 0,1 1 0 0 0,0 0 1 0 0,-1 0-1 0 0,1 0 0 0 0,0-1 1 0 0,0 1-1 0 0,0 0 0 0 0,0 0 0 0 0,0-1 1 0 0,1-1-1 0 0,-1 0-23 0 0,1-1 0 0 0,0 1 1 0 0,0-1-1 0 0,0 1 0 0 0,1-1 0 0 0,3-6 0 0 0,14-22-189 0 0,0-2-1 0 0,-2 0 0 0 0,22-66 1 0 0,-14 20 316 0 0,-13 46-99 0 0,-11 32 266 0 0,16 1 111 0 0,-7-1-327 0 0,-2-3-40 0 0,-7 4 39 0 0,0-30 574 0 0,-2 29-480 0 0,1 1-156 0 0,0 1 0 0 0,0 0-1 0 0,0-1 1 0 0,0 1-1 0 0,-1-1 1 0 0,1 1 0 0 0,0 0-1 0 0,0-1 1 0 0,-1 1-1 0 0,1 0 1 0 0,0-1 0 0 0,0 1-1 0 0,-1 0 1 0 0,1-1 0 0 0,0 1-1 0 0,-1 0 1 0 0,1-1-1 0 0,-1 1 1 0 0,0 0 0 0 0,0-2 313 0 0,0 15-307 0 0,4 1-10 0 0,-2-9 0 0 0,1 0 0 0 0,-1 0 0 0 0,1-1 0 0 0,0 1 0 0 0,3 5 0 0 0,11 20 0 0 0,-3-1 0 0 0,-3-2 0 0 0,-8-12 0 0 0,-3 6 0 0 0,-1-16 0 0 0,0-1 0 0 0,-8 26 0 0 0,5-18 22 0 0,0 0-1 0 0,-2 0 1 0 0,1 0-1 0 0,-14 17 0 0 0,-5 8 0 0 0,23-35-21 0 0,-8 16 0 0 0,-2 6 0 0 0,2-5 0 0 0,0-1 0 0 0,-2 0 0 0 0,0-1 0 0 0,-19 20 0 0 0,24-30 0 0 0,1-1-1 0 0,-2 1 1 0 0,-11 7-1 0 0,-6 5 14 0 0,1 0 47 0 0,-30 17-1 0 0,-6 5-61 0 0,-61 41 209 0 0,54-40-147 0 0,59-36-35 0 0,0-1 1 0 0,0-1-1 0 0,-1 1 0 0 0,-9 2 1 0 0,-7 4-204 0 0,18-6 105 0 0,4-3 54 0 0,0 0 1 0 0,0-1-1 0 0,0 1 1 0 0,0-1-1 0 0,0 0 1 0 0,-1 0-1 0 0,1 0 1 0 0,-4 0-1 0 0,2-1 0 0 0,0 2-13 0 0,-23 10 19 0 0,4-2 13 0 0,12-3 0 0 0,3-1-10 0 0,5-4-33 0 0,-3 2 22 0 0,3-2-22 0 0,-4 6 19 0 0,3 2-43 0 0,4-8-10 0 0,4 13-262 0 0,0-14 262 0 0,5 5 10 0 0,-3-4 14 0 0,-2-1 55 0 0,0-1 0 0 0,1 0 0 0 0,-1 0 1 0 0,1 0-1 0 0,-1 0 0 0 0,1 0 0 0 0,-1-1 0 0 0,1 1 0 0 0,-1-1 1 0 0,0 0-1 0 0,1 0 0 0 0,-1-1 0 0 0,0 1 0 0 0,0-1 0 0 0,0 1 0 0 0,0-1 1 0 0,0 0-1 0 0,0 0 0 0 0,-1 0 0 0 0,1 0 0 0 0,4-6 0 0 0,3-1 4 0 0,7-7-64 0 0,-1-1 1 0 0,28-36-1 0 0,-9 9-14 0 0,-16 22 47 0 0,2 0-1 0 0,0 1 1 0 0,1 1 0 0 0,27-19-1 0 0,-37 31 90 0 0,-2 2-4 0 0,-8 4-92 0 0,-2 5 80 0 0,0 2-52 0 0,0 0-1 0 0,0-1 0 0 0,-1 1 0 0 0,1 0 0 0 0,-1-1 1 0 0,0 1-1 0 0,-1-1 0 0 0,1 1 0 0 0,-1-1 0 0 0,0 0 1 0 0,0 1-1 0 0,0-1 0 0 0,-1 0 0 0 0,-4 6 1 0 0,-1 0-23 0 0,0-1 0 0 0,-1 0 0 0 0,0 0 1 0 0,-15 11-1 0 0,-25 16 14 0 0,-31 25 15 0 0,75-57-2 0 0,0 1 0 0 0,1 0 0 0 0,-1 0 0 0 0,1 0 0 0 0,0 0 0 0 0,-4 8 0 0 0,-10 10 0 0 0,11-12 0 0 0,-1-3-10 0 0,7-7-22 0 0,-10-10 134 0 0,-13-33 60 0 0,16 28-141 0 0,5 6-11 0 0,-2 1 1 0 0,1 0 0 0 0,-1 0 0 0 0,-10-11-1 0 0,12 14 12 0 0,0 1-1 0 0,0 0 1 0 0,0 1-1 0 0,0-1 1 0 0,0 0 0 0 0,-4-1-1 0 0,-1-3 68 0 0,7 6 71 0 0,-1 0-80 0 0,-19-11-707 0 0,16 9 1334 0 0,5 5-653 0 0,-3 6-33 0 0,3-5 32 0 0,-2-2 1 0 0,-16 8 87 0 0,16-9-64 0 0,0 0 3 0 0,-1 1-33 0 0,1-1-22 0 0,0 0 1 0 0,0-1-1 0 0,0 1 0 0 0,1 0 1 0 0,-1 0-1 0 0,0-1 0 0 0,0 1 1 0 0,0-1-1 0 0,0 0 0 0 0,1 1 1 0 0,-1-1-1 0 0,0 0 0 0 0,1 0 1 0 0,-1 0-1 0 0,0 0 0 0 0,1 0 1 0 0,-1-1-1 0 0,-1-1 0 0 0,0 1-7 0 0,-7-12-20 0 0,3 0 2 0 0,7 9 0 0 0,0 2 0 0 0,0-10 0 0 0,2 0 0 0 0,3-6 0 0 0,-2 15 0 0 0,-1 1 0 0 0,0-1 0 0 0,0 0 0 0 0,1 0 0 0 0,-1 0 0 0 0,1 1 0 0 0,-1-1 0 0 0,6-4 0 0 0,-3 2 0 0 0,5-5-3 0 0,-5 7-18 0 0,12-9-15 0 0,17-13 24 0 0,1-3 12 0 0,-31 25 0 0 0,-3 2 0 0 0,0 1 0 0 0,1-1 0 0 0,-1 1 0 0 0,1-1 0 0 0,-1 1 0 0 0,1 0 0 0 0,0 0 0 0 0,-1 0 0 0 0,1 0 0 0 0,3-1 0 0 0,5-4-8 0 0,6-6-49 0 0,20-29 5 0 0,-21 25 40 0 0,8-13 13 0 0,-14 18-1 0 0,0-1 0 0 0,0 0 0 0 0,0 2 0 0 0,33-40-320 0 0,-37 45 224 0 0,17-19-45 0 0,-2 4 74 0 0,6-9 3 0 0,-19 21 39 0 0,15-15-14 0 0,-13 15 50 0 0,1 0 32 0 0,6-5-32 0 0,-12 9-12 0 0,5-8 1 0 0,4-8 54 0 0,-13 19-87 0 0,0 1 0 0 0,0 0 1 0 0,0-1-1 0 0,1 1 1 0 0,-1 0-1 0 0,0 0 0 0 0,0-1 1 0 0,0 1-1 0 0,0 0 0 0 0,0 0 1 0 0,1 0-1 0 0,-1-1 1 0 0,0 1-1 0 0,0 0 0 0 0,0 0 1 0 0,1 0-1 0 0,-1 0 0 0 0,0-1 1 0 0,0 1-1 0 0,1 0 1 0 0,-1 0-1 0 0,0 0 0 0 0,0 0 1 0 0,1 0-1 0 0,-1 0 1 0 0,1 0-1 0 0,-1 14-1072 0 0,-2-2 477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5.83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84 55 5407 0 0,'0'0'1159'0'0,"-1"-3"-1444"0"0,-5-5 309 0 0,4 6 194 0 0,1 0 92 0 0,-25-17 2736 0 0,24 18-2714 0 0,0 1-249 0 0,0-1 61 0 0,0 1 0 0 0,0-1 1 0 0,0 0-1 0 0,0 1 0 0 0,0-1 0 0 0,0 0 0 0 0,-4-3 400 0 0,8 3-490 0 0,9-4-44 0 0,2 1 1 0 0,3 3 32 0 0,6 3-32 0 0,-17 1-12 0 0,0-1 1 0 0,14 6 0 0 0,-15-3 0 0 0,-1-2 0 0 0,8 7 0 0 0,0 1 0 0 0,-2 0 0 0 0,-1-2 11 0 0,-7-7 202 0 0,-1-1-194 0 0,0 0-1 0 0,0 0 1 0 0,-1 0-1 0 0,1 0 1 0 0,-1 0-1 0 0,1 0 1 0 0,-1 0 0 0 0,1 0-1 0 0,-1 0 1 0 0,1 0-1 0 0,-1 0 1 0 0,0-1-1 0 0,1 1 1 0 0,-1 0-1 0 0,0 0 1 0 0,0-1-1 0 0,-1 2 1 0 0,-16 10 239 0 0,12-8-219 0 0,4-3-31 0 0,0 0 0 0 0,0 0 0 0 0,0 0 0 0 0,0 0-1 0 0,0 0 1 0 0,0-1 0 0 0,0 1 0 0 0,0-1 0 0 0,0 1-1 0 0,0-1 1 0 0,-1 0 0 0 0,1 0 0 0 0,0 0 0 0 0,-3 0-1 0 0,-3 1 26 0 0,5 0-30 0 0,0-1 0 0 0,1 0 1 0 0,-1 0-1 0 0,0 0 0 0 0,0 0 0 0 0,0-1 0 0 0,0 1 1 0 0,0-1-1 0 0,1 0 0 0 0,-6-1 0 0 0,-28-6 9 0 0,29 5 48 0 0,4 2 0 0 0,-1-6-61 0 0,5-3-70 0 0,-1 9 64 0 0,1 0 0 0 0,-1 1-1 0 0,0-1 1 0 0,1 0 0 0 0,-1 1 0 0 0,1-1-1 0 0,-1 0 1 0 0,1 1 0 0 0,0-1 0 0 0,-1 0-1 0 0,1 1 1 0 0,0-1 0 0 0,-1 1 0 0 0,1 0-1 0 0,0-1 1 0 0,0 1 0 0 0,-1-1-1 0 0,2 1 1 0 0,1-2-8 0 0,1-1 8 0 0,20-7-7 0 0,-13 6-25 0 0,38-13-29 0 0,-31 11 55 0 0,1 5 15 0 0,-16 1-2 0 0,12 1 0 0 0,-1 4 0 0 0,-6 5 0 0 0,-4 2 11 0 0,-4-10 417 0 0,3-2-363 0 0,8-2-50 0 0,-9 2-11 0 0,0 0 1 0 0,0 0 0 0 0,0 0-1 0 0,0-1 1 0 0,0 1 0 0 0,0-1-1 0 0,0 0 1 0 0,3 0 0 0 0,19-9 2 0 0,-15 6-13 0 0,2 0-23 0 0,-1 1 1 0 0,1-1 0 0 0,1 2 0 0 0,-1 0 0 0 0,16-1-1 0 0,-2 0 61 0 0,-20 4-13 0 0,1 1-3 0 0,10 0-3 0 0,14 5 12 0 0,-21-2 24 0 0,-5-2-43 0 0,-3-3 0 0 0,0 0-1 0 0,0 1 0 0 0,0-1 0 0 0,-1 1 1 0 0,1-1-1 0 0,0 1 0 0 0,0-1 0 0 0,-1 1 1 0 0,1 0-1 0 0,0-1 0 0 0,-1 1 0 0 0,1 0 1 0 0,-1-1-1 0 0,1 1 0 0 0,-1 0 1 0 0,1 0-1 0 0,-1 0 0 0 0,1 1 0 0 0,1 1 29 0 0,2 9-24 0 0,-6 3-10 0 0,-5-1 0 0 0,-5 3 0 0 0,7-14 0 0 0,0-1 0 0 0,-6 7 0 0 0,-6 2 0 0 0,11-11 0 0 0,2 0 0 0 0,-2 1-40 0 0,0-1-1 0 0,0 0 0 0 0,-11-1 1 0 0,16 1-16 0 0,-1-1-22 0 0,-3-5 1 0 0,5 4 70 0 0,0 1 0 0 0,-1 0 0 0 0,1 0 0 0 0,0-1 0 0 0,0 1-1 0 0,0 0 1 0 0,0 0 0 0 0,0-1 0 0 0,0 1 0 0 0,0 0 0 0 0,0-1 0 0 0,0 1 0 0 0,1 0 0 0 0,-1 0 0 0 0,1-1 0 0 0,-1 1 0 0 0,1 0 0 0 0,0-2-1 0 0,0 2 2 0 0,0-1-2 0 0,1-1 0 0 0,0 1 0 0 0,0 0 0 0 0,0 0 0 0 0,0 0-1 0 0,0 0 1 0 0,0 0 0 0 0,0 1 0 0 0,0-1 0 0 0,1 0 0 0 0,-1 1 0 0 0,1 0 0 0 0,4-2 0 0 0,-2 1 3 0 0,12-7 41 0 0,1 2-1 0 0,0 0 0 0 0,0 1 1 0 0,0 1-1 0 0,1 1 1 0 0,0 0-1 0 0,0 1 0 0 0,0 2 1 0 0,0 0-1 0 0,36 2 1 0 0,-41 1-26 0 0,-2 1-24 0 0,-10-3-68 0 0,-2 2-52 0 0,0 0 123 0 0,-1 0 0 0 0,1-1-1 0 0,-1 1 1 0 0,0-1 0 0 0,0 1 0 0 0,0 0-1 0 0,1-1 1 0 0,-1 1 0 0 0,0-1-1 0 0,-1 0 1 0 0,1 1 0 0 0,0-1 0 0 0,0 0-1 0 0,-2 2 1 0 0,-22 15-110 0 0,9-10 161 0 0,-1 0 0 0 0,1-1 0 0 0,-29 7 0 0 0,41-13-40 0 0,-12 5 0 0 0,12-5 0 0 0,-15-2 0 0 0,9 1 11 0 0,21-11 42 0 0,-3 6-53 0 0,0 0 0 0 0,0 0 0 0 0,0 1 0 0 0,0 0 0 0 0,1 0 0 0 0,13-3 0 0 0,1 2 0 0 0,32-3 0 0 0,-47 5-16 0 0,-6 3 12 0 0,1-1-1 0 0,-1 1 0 0 0,0-1 1 0 0,1 1-1 0 0,-1 0 0 0 0,0 0 1 0 0,1-1-1 0 0,-1 2 0 0 0,1-1 1 0 0,-1 0-1 0 0,4 2 0 0 0,9 1 5 0 0,9 4-1 0 0,-22-5 13 0 0,1 0 47 0 0,-3-2-55 0 0,0 0 0 0 0,0 0 0 0 0,0 0 0 0 0,0 1 0 0 0,0-1 0 0 0,0 0 1 0 0,0 0-1 0 0,0 0 0 0 0,0 1 0 0 0,0-1 0 0 0,0 0 0 0 0,0 0 0 0 0,0 0 0 0 0,1 1 1 0 0,-1-1-1 0 0,0 0 0 0 0,0 0 0 0 0,0 0 0 0 0,0 0 0 0 0,0 0 0 0 0,1 1 0 0 0,-1-1 1 0 0,0 0-1 0 0,0 0 0 0 0,0 0 0 0 0,0 0 0 0 0,1 0 0 0 0,-1 0 0 0 0,0 1 1 0 0,1-1-2 0 0,-1 0 1 0 0,0 0 0 0 0,1 0 0 0 0,-1 1 0 0 0,1-1-1 0 0,-1 0 1 0 0,0 1 0 0 0,1-1 0 0 0,-1 0 0 0 0,0 1 0 0 0,1-1-1 0 0,-1 0 1 0 0,0 1 0 0 0,0-1 0 0 0,1 1 0 0 0,-1-1 0 0 0,0 0-1 0 0,0 1 1 0 0,0-1 0 0 0,0 1 0 0 0,1 0 0 0 0,1 11 17 0 0,-4 2 22 0 0,1-10-49 0 0,0-1 0 0 0,0 1 1 0 0,0-1-1 0 0,-1 1 0 0 0,1-1 0 0 0,-1 0 1 0 0,0 0-1 0 0,0 1 0 0 0,0-1 1 0 0,0-1-1 0 0,-5 6 0 0 0,0-2-78 0 0,-1-1-1 0 0,0 0 0 0 0,-15 7 1 0 0,4-2 43 0 0,8-4-2 0 0,-1-3 32 0 0,1-3 11 0 0,11 0-4 0 0,-1 0 0 0 0,1-1-1 0 0,-1 1 1 0 0,1 0 0 0 0,-1 0-1 0 0,1 0 1 0 0,-1 0 0 0 0,1 0 0 0 0,-1-1-1 0 0,1 1 1 0 0,0 0 0 0 0,-1-1-1 0 0,1 1 1 0 0,-1 0 0 0 0,1 0-1 0 0,0-1 1 0 0,-1 1 0 0 0,1-1-1 0 0,0 1 1 0 0,-1 0 0 0 0,1-1 0 0 0,0 1-1 0 0,-1-1 1 0 0,1 1 0 0 0,0-1-1 0 0,0 1 1 0 0,0-1 0 0 0,0 1-1 0 0,-1-1 1 0 0,1 1 0 0 0,0-1-1 0 0,0 1 1 0 0,0-1 0 0 0,0 1 0 0 0,0-1-1 0 0,0 1 1 0 0,0-1 0 0 0,0 1-1 0 0,0-1 1 0 0,1 1 0 0 0,-1-1-1 0 0,0 1 1 0 0,0-1 0 0 0,0 1-1 0 0,0-1 1 0 0,1 1 0 0 0,-1 0 0 0 0,0-1-1 0 0,1 1 1 0 0,-1-1 0 0 0,1 0-1 0 0,0-1-20 0 0,1 1 1 0 0,-1-1-1 0 0,1 0 0 0 0,-1 0 0 0 0,1 1 0 0 0,0-1 0 0 0,0 1 0 0 0,3-3 0 0 0,16-6 17 0 0,-13 6-11 0 0,0 0 1 0 0,0 0 0 0 0,0 1 0 0 0,1 1 0 0 0,11-3 0 0 0,-4 1-3 0 0,-1 2-22 0 0,5 2 30 0 0,-15 1 14 0 0,-2 1 0 0 0,7 1 10 0 0,-8-2 212 0 0,-2 2-126 0 0,1 0-81 0 0,1 9 86 0 0,-2-9-91 0 0,0 1 0 0 0,-1-1 0 0 0,0 0-1 0 0,0 0 1 0 0,0 0 0 0 0,0 0 0 0 0,-2 3 0 0 0,-1 1 4 0 0,-1 0 0 0 0,1-1-1 0 0,-1 0 1 0 0,-1 0-1 0 0,1 0 1 0 0,-13 9 0 0 0,-3 5 10 0 0,19-17-25 0 0,1-2 0 0 0,0 0 0 0 0,0 1 0 0 0,0-1 0 0 0,0 0 0 0 0,0 0 0 0 0,-1 0 0 0 0,1-1 0 0 0,0 1 0 0 0,0 0 0 0 0,-1 0 0 0 0,1-1 0 0 0,-3 2 0 0 0,-17 11 0 0 0,-13 11 0 0 0,16-11 0 0 0,9-6 0 0 0,0 0 0 0 0,0-1 0 0 0,-21 9 0 0 0,10-6 0 0 0,18-8 0 0 0,1 0 0 0 0,-1-1 0 0 0,1 1 0 0 0,0-1 0 0 0,-1 0 0 0 0,1 1 0 0 0,-1-1 0 0 0,1 0 0 0 0,-1 0 0 0 0,-2 0 0 0 0,-4 1 0 0 0,-5 0 0 0 0,10-1 0 0 0,0 1 0 0 0,1-1 0 0 0,0 0 0 0 0,0 1 0 0 0,0-1 0 0 0,0 0 0 0 0,0 0 0 0 0,0 0 0 0 0,0-1 0 0 0,-1 1 0 0 0,1 0 0 0 0,0-1 0 0 0,-3-1 0 0 0,-15-5 0 0 0,6 3 3 0 0,10 2 10 0 0,-25-12 25 0 0,16 9-42 0 0,4 0-66 0 0,4 1 1 0 0,-12 1 224 0 0,13 2-105 0 0,-10 1-98 0 0,3 3 26 0 0,7-2-21 0 0,-5 4 32 0 0,-3 2 11 0 0,1 2 0 0 0,2 1 0 0 0,0 2 0 0 0,3 3 0 0 0,1-1 0 0 0,-1 1 0 0 0,1-1 11 0 0,1 1 32 0 0,0-1-33 0 0,1 1 2 0 0,1-3 47 0 0,0 0 11 0 0,1-19 16 0 0,0-8-41 0 0,-5-37-45 0 0,2 9-67 0 0,1 22-11 0 0,0-23-1 0 0,1-16-209 0 0,3 56 219 0 0,1-5 106 0 0,-2 9-35 0 0,0 0-1 0 0,0 0 0 0 0,0 0 0 0 0,0 0 1 0 0,0 0-1 0 0,0 1 0 0 0,0-1 0 0 0,0 0 0 0 0,0 0 1 0 0,0 0-1 0 0,0 0 0 0 0,0 0 0 0 0,1 0 1 0 0,-1 0-1 0 0,0 0 0 0 0,0 0 0 0 0,0 0 1 0 0,0 0-1 0 0,0 0 0 0 0,0 0 0 0 0,0 0 1 0 0,0 0-1 0 0,0 0 0 0 0,0 0 0 0 0,0 0 1 0 0,0 0-1 0 0,0 0 0 0 0,0 0 0 0 0,0 0 1 0 0,0 0-1 0 0,0 0 0 0 0,0 0 0 0 0,0 0 0 0 0,1 0 1 0 0,-1 0-1 0 0,0 0 0 0 0,0 0 0 0 0,0 0 1 0 0,0 0-1 0 0,0 0 0 0 0,0 0 0 0 0,0 0 1 0 0,6 12 8 0 0,2 13 23 0 0,-8-23-29 0 0,0 1-1 0 0,1-1 1 0 0,-1 1-1 0 0,0-1 1 0 0,1 1-1 0 0,-1-1 0 0 0,1 1 1 0 0,1 3-1 0 0,0 0-3 0 0,4 22 0 0 0,-3-14 0 0 0,-2-3 11 0 0,0-6 32 0 0,1 7-33 0 0,3 9 19 0 0,-5-17-3 0 0,1 17-17 0 0,0 4-9 0 0,-1-1 0 0 0,-2 50 0 0 0,1-69 19 0 0,4 21 26 0 0,-1-9-45 0 0,1-1 0 0 0,-1-2 0 0 0,-1-1 0 0 0,0-2 11 0 0,-2-7 32 0 0,0 5-22 0 0,0-5 32 0 0,0 4 11 0 0,1-3-10 0 0,-2 6-44 0 0,2-1 1 0 0,0-6 32 0 0,-1 5-22 0 0,0-7 224 0 0,3-1-181 0 0,9 2-10 0 0,0-5-33 0 0,-7 0 32 0 0,4-4 11 0 0,-3 1 3 0 0,0 0 0 0 0,-1 0 0 0 0,0 0 0 0 0,0-1 0 0 0,-1 0 0 0 0,1 0 0 0 0,2-6 0 0 0,-5 7-10 0 0,9-14 14 0 0,12-18-71 0 0,-7 14 0 0 0,6-8 0 0 0,-11 14 0 0 0,-9 15 0 0 0,0 1 0 0 0,0-1 0 0 0,0 1 0 0 0,0 0 0 0 0,0 0 0 0 0,0-1 0 0 0,1 1 0 0 0,-1 0 0 0 0,0 0 0 0 0,0 0 0 0 0,4-1 0 0 0,7-7 0 0 0,2 2 0 0 0,0 1 0 0 0,0 1 0 0 0,-2-1 0 0 0,1-1 0 0 0,2 2 0 0 0,-1 1 0 0 0,-2 1-12 0 0,-6 2-36 0 0,8-1 36 0 0,2 1 12 0 0,0 1 0 0 0,2 2-34 0 0,-15 1-46 0 0,2-2-27 0 0,28-5 46 0 0,-30 3 11 0 0,-1 0 120 0 0,14-6-105 0 0,-13 4-1 0 0,-2 1 8 0 0,0 1-57 0 0,1-1-49 0 0,0 1 113 0 0,2-2 47 0 0,2-13-307 0 0,-4 12 185 0 0,0-5 3 0 0,-1 7 2 0 0,-2 0-23 0 0,0-2 49 0 0,1 2 34 0 0,-1 0 0 0 0,1 0-1 0 0,-1 0 1 0 0,1 0 0 0 0,-1 0 0 0 0,0 0 0 0 0,0 0 0 0 0,0 0 0 0 0,0 1 0 0 0,0-1 0 0 0,0 0-1 0 0,-3-1 1 0 0,-1-6 33 0 0,2 5-28 0 0,-16-16 178 0 0,6 1-152 0 0,3 0 64 0 0,9 17 0 0 0,1 0 0 0 0,-1-13 1 0 0,2 11-77 0 0,0 3 5 0 0,0-1-93 0 0,0 0-47 0 0,3-6-96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4.6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222 388 455 0 0,'-8'-9'6640'0'0,"-4"-6"-6550"0"0,7 7-223 0 0,3 5 40 0 0,0 0 1 0 0,0 0-1 0 0,0 1 1 0 0,-1-1 0 0 0,1 0-1 0 0,-1 1 1 0 0,0-1-1 0 0,1 1 1 0 0,-7-3-1 0 0,-18-11 93 0 0,18 9 0 0 0,3 0-16 0 0,5 5-58 0 0,-8-10-244 0 0,-8 3 50 0 0,12 5 245 0 0,3 3 35 0 0,0 0 0 0 0,-1 0 0 0 0,1 0 0 0 0,0 0 0 0 0,-1 0 0 0 0,1 1 0 0 0,-1-1-1 0 0,-2 1 1 0 0,-64-13 2831 0 0,70 11-2751 0 0,5-7-24 0 0,-2 0 345 0 0,-3 7-358 0 0,2-6-90 0 0,3-1 10 0 0,-4 6-28 0 0,5-5 39 0 0,4-2 14 0 0,0 3 11 0 0,-6 5 32 0 0,7-3-33 0 0,3-2 853 0 0,-1 11-1406 0 0,1-2 543 0 0,1-1 0 0 0,1-2 11 0 0,-1 1 42 0 0,-1-2 1 0 0,6-4-40 0 0,-17 4-23 0 0,31-5-50 0 0,-21 4 59 0 0,1-1 0 0 0,-1 1 0 0 0,1 1 0 0 0,-1 0 0 0 0,45-5 128 0 0,1 1 8 0 0,-44 4-125 0 0,-1 1 32 0 0,-1-1-33 0 0,9-3-14 0 0,-14 4 107 0 0,77 0 894 0 0,-42-1-933 0 0,20 2 151 0 0,-50 0-136 0 0,1 0-23 0 0,0 0-46 0 0,32-2-10 0 0,-14 4 224 0 0,25-6-194 0 0,-44 4-20 0 0,1 0-10 0 0,1 0 0 0 0,-1 2 0 0 0,0-2 0 0 0,-2-2 11 0 0,-8 2 32 0 0,7-2-33 0 0,1 1 1 0 0,-9 0 32 0 0,8 0-33 0 0,3 1-10 0 0,-4 0 11 0 0,-9 0 213 0 0,-4-1-320 0 0,-7-4 85 0 0,-9-1 11 0 0,13 6 0 0 0,1 1 0 0 0,-3-2-24 0 0,1 1-1 0 0,-1 0 0 0 0,1 0 1 0 0,-12 2-1 0 0,3 0-53 0 0,-30 1-291 0 0,-1-2-1 0 0,-62-7 1 0 0,54 0 302 0 0,29 5 105 0 0,2 0-1196 0 0,20 0 1022 0 0,1 1 23 0 0,-8-1 90 0 0,-3-1 23 0 0,0 0 0 0 0,3 0-16 0 0,7 2 213 0 0,2 0-190 0 0,0 0-1 0 0,-1 0 1 0 0,1 0-1 0 0,0 0 0 0 0,-1-1 1 0 0,1 1-1 0 0,0 0 1 0 0,-1-1-1 0 0,1 1 1 0 0,0-1-1 0 0,-1 1 1 0 0,1-1-1 0 0,0 0 0 0 0,0 1 1 0 0,-1-2-1 0 0,4 2 81 0 0,10-2-28 0 0,10-2-58 0 0,1 3 148 0 0,14 1 479 0 0,47 7-1 0 0,-81-7-606 0 0,20 2 106 0 0,-14-2-22 0 0,36 2 87 0 0,-22 0-192 0 0,-18 0 0 0 0,29 3 0 0 0,11-1 0 0 0,-30-3 0 0 0,1 3 0 0 0,1-1 16 0 0,-1 1 64 0 0,5-2 19 0 0,-17-2-101 0 0,35 6 65 0 0,-23-3-63 0 0,-1-1 0 0 0,-1 1 0 0 0,2-1 0 0 0,-1 0 0 0 0,0-2 0 0 0,-1 2 0 0 0,1 0 0 0 0,-1-1 0 0 0,1 1 0 0 0,1 0 0 0 0,-1-1 0 0 0,-1 1 0 0 0,1-1 0 0 0,1 1 0 0 0,-1-1 0 0 0,-1 0 0 0 0,1 0 0 0 0,0-1 0 0 0,-3 0 11 0 0,21 0 224 0 0,-4 0-321 0 0,2 0 86 0 0,-15 2 0 0 0,-1 0 0 0 0,-12-2 2 0 0,17 1-7 0 0,3-2 88 0 0,10 1-147 0 0,-4 0 151 0 0,71-2 226 0 0,-84 0-313 0 0,-1 0 0 0 0,1-1 0 0 0,46-8 118 0 0,-31 7-108 0 0,0 1-10 0 0,-15 1 0 0 0,0 0 0 0 0,0 0 0 0 0,-1 1 0 0 0,0 0 0 0 0,-1 1 0 0 0,1 0 11 0 0,-1-2 32 0 0,1 1-33 0 0,-1 1-10 0 0,0 0 0 0 0,0 0 0 0 0,46 9 0 0 0,-44-7 0 0 0,-1-1 0 0 0,-1-1 0 0 0,1 0 0 0 0,0 0 0 0 0,-1 0 0 0 0,2 0 0 0 0,-1 0 0 0 0,0-1 0 0 0,28-4 0 0 0,-13 2 11 0 0,37 1 314 0 0,-20 2-149 0 0,15 0 2 0 0,-48 0-237 0 0,8 0 40 0 0,-19-1 29 0 0,17-4 63 0 0,-8 2-88 0 0,1 0 15 0 0,1 0 0 0 0,2 2 0 0 0,-1 0 0 0 0,0 0 0 0 0,-1 1 0 0 0,1 0 0 0 0,-1 0 0 0 0,1 0 0 0 0,-1 0 0 0 0,1 0 0 0 0,-2 0 0 0 0,1 1 0 0 0,1-1 0 0 0,-1-1 0 0 0,1 0 0 0 0,0 0 0 0 0,-1 1 0 0 0,1 0 0 0 0,-1 0 0 0 0,1 0 0 0 0,-3-3 11 0 0,-7 2 32 0 0,7-2-21 0 0,6 0 4 0 0,-13 3 23 0 0,19 1 0 0 0,-9-1-49 0 0,6-1 28 0 0,18 3 8 0 0,8 1-36 0 0,-16-3 64 0 0,-16 0-64 0 0,-1 0 0 0 0,6-2 2 0 0,-17 2 6 0 0,48 2 52 0 0,-48-2 94 0 0,-6 0-220 0 0,-18 3 22 0 0,1-1-1 0 0,-24-1 0 0 0,-4-2 45 0 0,23 1 0 0 0,-27-3 0 0 0,-14-1 0 0 0,-5-1 0 0 0,6-2 0 0 0,-26-2-180 0 0,87 8 132 0 0,-7 1 36 0 0,-2 0 12 0 0,-35 0-77 0 0,39 0 6 0 0,-7-1-7 0 0,-2-2-21 0 0,-22-2-46 0 0,-16-2-201 0 0,43 5 322 0 0,-40-3-69 0 0,31 3 82 0 0,10 2 11 0 0,-7 0-10 0 0,-22-4-108 0 0,-44 2-1214 0 0,79 2 1272 0 0,-7 0 60 0 0,-7 2-4 0 0,18-1-4 0 0,0 0-57 0 0,-10 4-834 0 0,-8 5 889 0 0,18-9-44 0 0,0 0-10 0 0,-22 6-128 0 0,-1 0 192 0 0,12-3 0 0 0,0 1 0 0 0,1-1 0 0 0,-1 0 0 0 0,0 0 11 0 0,-4 1 40 0 0,13-4-48 0 0,-15 0-4 0 0,9-1 2 0 0,3 0 18 0 0,0 1-1 0 0,1 0 1 0 0,-13 3-1 0 0,-19 2 89 0 0,33-4-95 0 0,-28 7-14 0 0,14-8 303 0 0,13 3 104 0 0,-1 1-355 0 0,6-4 25 0 0,2 1-20 0 0,6 10-34 0 0,5-1 22 0 0,-3-6-6 0 0,-1 0 0 0 0,0-1 0 0 0,1 0 0 0 0,0-1 0 0 0,0 0 0 0 0,0 0 1 0 0,15 3-1 0 0,69 2 641 0 0,-53-5-387 0 0,74 1 123 0 0,-46-3-385 0 0,120-1 57 0 0,-77-1 73 0 0,32-7 97 0 0,-17 1-74 0 0,-63 5-172 0 0,50-4-10 0 0,-99 6 0 0 0,74-8 0 0 0,-22 0 64 0 0,-35 5 0 0 0,-15 1-64 0 0,-7 1 9 0 0,7-1-25 0 0,-7-1 151 0 0,-6 2-113 0 0,22-5 71 0 0,11 0 40 0 0,-4 1 163 0 0,-18 3-226 0 0,2 1 20 0 0,8-1-22 0 0,-19 1-47 0 0,28-5-14 0 0,-18 3-7 0 0,-1 0 0 0 0,1-1 0 0 0,0 1 0 0 0,42-11 128 0 0,-43 10-128 0 0,0 1 0 0 0,1 0 0 0 0,1 1 0 0 0,0 0 0 0 0,-1 1 0 0 0,-2-1 0 0 0,2 0 0 0 0,1 0 0 0 0,0 0 0 0 0,-1-1 0 0 0,-1 1 0 0 0,1 0 0 0 0,-1 1 0 0 0,0-1 0 0 0,1 0 0 0 0,0 0 0 0 0,5-2-7 0 0,-1 3 107 0 0,-14 1-75 0 0,3-1-25 0 0,7 1 15 0 0,7 0-92 0 0,-7 1 77 0 0,1 0 0 0 0,0 1 0 0 0,-1-2 0 0 0,1 0 0 0 0,-1 0 0 0 0,1 0 0 0 0,43 0 0 0 0,-27 0 64 0 0,-1 2-64 0 0,-16-2 0 0 0,0 1 0 0 0,1 0 11 0 0,0 2 32 0 0,18 1 134 0 0,-6-2-58 0 0,-12-2-109 0 0,48 2-10 0 0,-48-1 0 0 0,-1 0 0 0 0,31 4 14 0 0,12 0 148 0 0,-44-4-162 0 0,1 0 0 0 0,-1 1 0 0 0,1-2 0 0 0,1 0 0 0 0,44 0 75 0 0,-45 0-32 0 0,1-1-33 0 0,-1 1-10 0 0,-1-1 0 0 0,1 1 11 0 0,1 0 32 0 0,-4-1-22 0 0,-7 0 22 0 0,33-1 42 0 0,-24-1-42 0 0,0 1-33 0 0,0-1-10 0 0,0 1 0 0 0,1 1 0 0 0,-2 0 11 0 0,1-1 32 0 0,2 0-33 0 0,7-2 19 0 0,-20 4-5 0 0,17 0-13 0 0,-5 1-11 0 0,-1 0 0 0 0,1-2 0 0 0,-1 2 0 0 0,1-2 0 0 0,4-1 15 0 0,-19 2-7 0 0,37 1 33 0 0,-24 0-41 0 0,1 1 0 0 0,0-1 0 0 0,0-1 0 0 0,1 2 0 0 0,58 5 0 0 0,-64-6 0 0 0,12 0-1 0 0,19-1 13 0 0,-10 0 41 0 0,0 2-53 0 0,18 0 0 0 0,-19-2 0 0 0,-15 0 0 0 0,1 0 0 0 0,28 2 0 0 0,-13 0 64 0 0,-3-1 0 0 0,0-1 0 0 0,-13 0-64 0 0,1 1 0 0 0,0 1 0 0 0,-1-1 0 0 0,1 0 0 0 0,0-1 0 0 0,-1-1 0 0 0,1 0 0 0 0,16 0 142 0 0,-2 3 86 0 0,-16-1-214 0 0,3 0-14 0 0,-2-1 0 0 0,1 0 0 0 0,-1 3 0 0 0,1-2 0 0 0,3 0-8 0 0,19-1 134 0 0,-21 0-116 0 0,-1 0-10 0 0,-1-2 0 0 0,1 1 0 0 0,-1 0 0 0 0,0 1 0 0 0,1 0 0 0 0,42 0 0 0 0,-43 0 0 0 0,1 0 0 0 0,-1 0 0 0 0,0 0 0 0 0,2 0 0 0 0,29 0 0 0 0,-14 0 0 0 0,-3 0 0 0 0,0 0 0 0 0,-13 0 0 0 0,5-2 0 0 0,-21 2 0 0 0,53 1 0 0 0,-37-2 0 0 0,1 0 0 0 0,-2 1 0 0 0,47 0 0 0 0,-30 1 0 0 0,-8-2 0 0 0,-21 0 0 0 0,-1 0 0 0 0,1 0 0 0 0,0 1 0 0 0,-1-1 0 0 0,1 1 0 0 0,0 0 0 0 0,-1-1 0 0 0,1 1 0 0 0,0 0 0 0 0,0 0 0 0 0,1 0 0 0 0,28-1 0 0 0,-2 1 0 0 0,2-2 0 0 0,0-1 0 0 0,31 1 0 0 0,-16-3 0 0 0,-1-1 0 0 0,15 2 0 0 0,-29 3 0 0 0,0 2 0 0 0,14-4 0 0 0,-11 3 0 0 0,-6-2 0 0 0,-2 0 0 0 0,-17 2 0 0 0,31-5 0 0 0,-9 1 0 0 0,1 2 0 0 0,0-1 0 0 0,13-3 0 0 0,-16 6 0 0 0,44-13 0 0 0,-28 10 0 0 0,-15-1 0 0 0,-11 1 0 0 0,36-3 0 0 0,-29 5-69 0 0,-14 0-90 0 0,10 1 123 0 0,7 1-17 0 0,18 3 42 0 0,-8 0 11 0 0,1-2-74 0 0,-12 0 20 0 0,12 3-20 0 0,-37-5 20 0 0,-4 3-74 0 0,-8 14 89 0 0,4-13 18 0 0,1-2 17 0 0,-10 9 4 0 0,7-6 0 0 0,-17 4 0 0 0,9-4 0 0 0,-18 3 0 0 0,-10 2 1 0 0,0-1-1 0 0,-66 2 1 0 0,15-1-15 0 0,-129 30-394 0 0,5 0-100 0 0,-17-6 4 0 0,-305 36 48 0 0,448-63 455 0 0,-369 44-238 0 0,365-37-213 0 0,-174 3 0 0 0,-36 2-114 0 0,4 0 132 0 0,208-18 403 0 0,-231-5-204 0 0,261-2 202 0 0,-118-27 1 0 0,127 21 43 0 0,11 8-11 0 0,11 2 0 0 0,17 0-29 0 0,14 3 35 0 0,-3 0-295 0 0,5 2 107 0 0,0-1 101 0 0,0 1 1 0 0,0-1 0 0 0,1 0 0 0 0,-1 0-1 0 0,1 1 1 0 0,-1-1 0 0 0,1 0-1 0 0,0 0 1 0 0,0 0 0 0 0,0 0-1 0 0,0 0 1 0 0,0 0 0 0 0,0 0 0 0 0,0 0-1 0 0,4 3 1 0 0,-2-2-27 0 0,0 0-1 0 0,0-1 1 0 0,0 1-1 0 0,1-1 1 0 0,-1 0-1 0 0,1 0 1 0 0,0 0-1 0 0,4 1 1 0 0,8 2-230 0 0,0-1 1 0 0,0-1-1 0 0,25 3 1 0 0,-37-6 284 0 0,238 8-169 0 0,-82-6 1218 0 0,130 9 1312 0 0,202 10-223 0 0,-121-20-1969 0 0,15-5 224 0 0,-1 26 153 0 0,-264-13-433 0 0,325 38 121 0 0,-242-22-140 0 0,53 23-42 0 0,-235-43 11 0 0,-22-4-8 0 0,1-1-1 0 0,0 0 1 0 0,0 0 0 0 0,0 0-1 0 0,-1 1 1 0 0,1-1 0 0 0,0 0-1 0 0,-1 1 1 0 0,1-1 0 0 0,0 1-1 0 0,-1-1 1 0 0,1 1 0 0 0,0-1-1 0 0,-1 1 1 0 0,1 0 0 0 0,-1 0-3 0 0,0-1 1 0 0,-1 1 0 0 0,1-1-1 0 0,-1 0 1 0 0,1 1-1 0 0,-1-1 1 0 0,0 0 0 0 0,1 1-1 0 0,-1-1 1 0 0,1 0 0 0 0,-1 1-1 0 0,0-1 1 0 0,1 0 0 0 0,-1 0-1 0 0,0 0 1 0 0,1 0-1 0 0,-1 1 1 0 0,0-1 0 0 0,1 0-1 0 0,-2 0 1 0 0,-18 1-4 0 0,-254-17 3 0 0,1-21 0 0 0,145 19 0 0 0,-479-57 91 0 0,-66-1 103 0 0,607 70-191 0 0,-534-32-47 0 0,0 28-32 0 0,324 6 55 0 0,-249 4-279 0 0,288 4 55 0 0,-185 8 179 0 0,409-11 69 0 0,-99 2-78 0 0,100-4 65 0 0,71 6-135 0 0,116-5 0 0 0,-116-2 125 0 0,851-5 380 0 0,-751 9-329 0 0,933 36 434 0 0,-920-26-465 0 0,593 48 0 0 0,-557-39 0 0 0,306 41 0 0 0,-402-44 0 0 0,167 35 0 0 0,-253-46 0 0 0,-25-7 0 0 0,0 1 0 0 0,0-1 0 0 0,0 0 0 0 0,0 1 0 0 0,0-1 0 0 0,0 1 0 0 0,0-1 0 0 0,0 1 0 0 0,0 0 0 0 0,0-1 0 0 0,-1 1 0 0 0,1 0 0 0 0,1 1 0 0 0,-2-2 0 0 0,-1 1 0 0 0,1-1 0 0 0,0 1 0 0 0,-1-1 0 0 0,1 1 0 0 0,-1-1 0 0 0,1 1 0 0 0,-1-1 0 0 0,1 1 0 0 0,-1-1 0 0 0,1 0 0 0 0,-1 1 0 0 0,1-1 0 0 0,-1 0 0 0 0,1 0 0 0 0,-1 1 0 0 0,0-1 0 0 0,1 0 0 0 0,-1 0 0 0 0,1 0 0 0 0,-1 1 0 0 0,0-1 0 0 0,1 0 0 0 0,-1 0 0 0 0,-1 0 0 0 0,-22 2 0 0 0,-243-5 0 0 0,128-2 0 0 0,-134 4 0 0 0,-50-2 0 0 0,-489-2 0 0 0,515 14 0 0 0,-24 0 0 0 0,26-2-357 0 0,293-7 149 0 0,18 4-795 0 0,36 2 818 0 0,-1-2 0 0 0,73-4 0 0 0,-55-1 308 0 0,290-6 424 0 0,-107 1-390 0 0,-50 3-158 0 0,287-3 3 0 0,0 21-15 0 0,76 41 92 0 0,-549-54 838 0 0,-39-13-709 0 0,5 5-212 0 0,10 4-9 0 0,0-1-1 0 0,0 0 1 0 0,0-1 0 0 0,-13-7 0 0 0,12 3-83 0 0,2-3-2 0 0,7 11 93 0 0,0-1 0 0 0,0 0 0 0 0,0 0 0 0 0,0 1 0 0 0,0-1 0 0 0,0 0 0 0 0,0 0 0 0 0,0 1 0 0 0,0-1 0 0 0,0 0 0 0 0,0 1 0 0 0,0-1 0 0 0,0 0 0 0 0,1 0 0 0 0,-1 0 0 0 0,3-3 8 0 0,-1 0 0 0 0,0 0-1 0 0,1 1 1 0 0,0-1 0 0 0,0 1 0 0 0,0 0-1 0 0,0 0 1 0 0,1 0 0 0 0,-1 0-1 0 0,1 0 1 0 0,0 1 0 0 0,4-3-1 0 0,9-3 52 0 0,28-11 0 0 0,-12 6-15 0 0,2-2-69 0 0,1 1 1 0 0,1 2 0 0 0,0 2-1 0 0,0 1 1 0 0,1 2 0 0 0,46-2-1 0 0,12 3 19 0 0,-25 3-15 0 0,140-25-1 0 0,-188 23 185 0 0,0-1 0 0 0,-1-1 0 0 0,25-12 0 0 0,-45 18 76 0 0,0 3-272 0 0,5 7 26 0 0,2-1 24 0 0,-5-6 36 0 0,3 0-25 0 0,-35-19-306 0 0,-11 7 15 0 0,-42-7 0 0 0,14 3 116 0 0,18 3 83 0 0,-76-19-66 0 0,96 21 138 0 0,0-1 0 0 0,-33-17 1 0 0,46 19 3 0 0,2 2 69 0 0,0-1 0 0 0,0-1 0 0 0,0-1-1 0 0,-14-11 1 0 0,27 19-72 0 0,0 0-1 0 0,0 0 1 0 0,0 0-1 0 0,0 0 1 0 0,0 0 0 0 0,0 0-1 0 0,0 0 1 0 0,0-1-1 0 0,0 1 1 0 0,0 0-1 0 0,1-1 1 0 0,-1 1-1 0 0,1 0 1 0 0,-1-1 0 0 0,1 1-1 0 0,-1-1 1 0 0,1 1-1 0 0,0-1 1 0 0,-1 1-1 0 0,1-1 1 0 0,0 1-1 0 0,0-1 1 0 0,0 1-1 0 0,1-1 1 0 0,-1 1 0 0 0,0-1-1 0 0,0 1 1 0 0,1-1-1 0 0,-1 1 1 0 0,1-1-1 0 0,-1 1 1 0 0,1-1-1 0 0,0 1 1 0 0,0 0-1 0 0,-1 0 1 0 0,1-1 0 0 0,0 1-1 0 0,0 0 1 0 0,0 0-1 0 0,0 0 1 0 0,3-2-1 0 0,4-4-16 0 0,0 1 0 0 0,0 0 0 0 0,1 1-1 0 0,16-9 1 0 0,19-5 106 0 0,78-23 0 0 0,-79 29 94 0 0,101-29 37 0 0,-136 39-187 0 0,-3 1-1 0 0,1 0 0 0 0,-1 1 0 0 0,1 0 0 0 0,7-1 1 0 0,-9 2 21 0 0,5 0-59 0 0,-7 0-68 0 0,11 8-413 0 0,-5-4 453 0 0,1-1-1 0 0,-1-1 1 0 0,1 1-1 0 0,0-1 1 0 0,0-1-1 0 0,10 1 1 0 0,56-1-11 0 0,-17-1 18 0 0,-38 0 25 0 0,0 0 0 0 0,0-1 0 0 0,21-4 0 0 0,-92 5 57 0 0,-42 9-60 0 0,-130 6 0 0 0,218-16 0 0 0,-17 3-29 0 0,53 5-502 0 0,11-2 342 0 0,54-2 0 0 0,-7-1 607 0 0,-60 2 620 0 0,-39 6-892 0 0,-1-4-144 0 0,1-1 0 0 0,-1-1 0 0 0,1 1 0 0 0,-1-2-1 0 0,0 1 1 0 0,-1-2 0 0 0,-14 3 0 0 0,11-2-1 0 0,-209 38-42 0 0,-108 24 2 0 0,37-2 39 0 0,-24 6 0 0 0,-241 41 0 0 0,418-88 12 0 0,-414 49 94 0 0,166-48-96 0 0,374-23-26 0 0,13 0-72 0 0,437-23-1604 0 0,-287 19 1480 0 0,-75 2 248 0 0,-1 2 0 0 0,1 4 0 0 0,139 27 0 0 0,-181-25 5 0 0,-6-1 23 0 0,40 13 1 0 0,-61-17-173 0 0,-4 2 0 0 0,-1 0 80 0 0,0-1 0 0 0,0 1 1 0 0,0 0-1 0 0,-1-1 0 0 0,1 1 1 0 0,0-1-1 0 0,-1 0 0 0 0,0 0 1 0 0,0 0-1 0 0,1 0 0 0 0,-1 0 0 0 0,0 0 1 0 0,0-1-1 0 0,-1 0 0 0 0,-3 2 1 0 0,-9 2-129 0 0,-32 5 1 0 0,27-6 79 0 0,-592 89 259 0 0,-5-39 794 0 0,-26-22-294 0 0,-1-15-577 0 0,544-15-115 0 0,-684-6-1039 0 0,754 3 52 0 0,-57-10 0 0 0,107-2-1132 0 0,-10 8 1932 0 0,1 1 0 0 0,-1 0 0 0 0,1 1 0 0 0,12-3 0 0 0,68-11-120 0 0,-72 15 220 0 0,309-31-115 0 0,5 22 251 0 0,-260 9-50 0 0,554 16 204 0 0,-576-12-183 0 0,346 33-401 0 0,-341-28 244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8.202"/>
    </inkml:context>
    <inkml:brush xml:id="br0">
      <inkml:brushProperty name="width" value="0.05" units="cm"/>
      <inkml:brushProperty name="height" value="0.05" units="cm"/>
    </inkml:brush>
  </inkml:definitions>
  <inkml:trace contextRef="#ctx0" brushRef="#br0">0 86 5815 0 0,'0'0'3282'0'0,"1"-3"-3080"0"0,1-10-30 0 0,-1 9 174 0 0,27 1 838 0 0,-25 3-898 0 0,-1-1 2 0 0,120-8 3344 0 0,16-14-1128 0 0,-116 20-2238 0 0,-3 1-162 0 0,-1 0 1 0 0,20-6-1 0 0,-24 5-61 0 0,1-1-33 0 0,-1 2 2 0 0,-1-1 47 0 0,1 3-4 0 0,-3 0-34 0 0,-6-1 22 0 0,14-1 409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9.011"/>
    </inkml:context>
    <inkml:brush xml:id="br0">
      <inkml:brushProperty name="width" value="0.05" units="cm"/>
      <inkml:brushProperty name="height" value="0.05" units="cm"/>
    </inkml:brush>
  </inkml:definitions>
  <inkml:trace contextRef="#ctx0" brushRef="#br0">0 11 2303 0 0,'0'0'10960'0'0,"3"0"-10456"0"0,39-4 1319 0 0,-40 4-1667 0 0,1 0-57 0 0,96-3 746 0 0,41-1 160 0 0,-86 4-1005 0 0,-48 0 0 0 0,20 3 0 0 0,-8 0 0 0 0,34 4 0 0 0,-48-6-1 0 0,0 0 2 0 0,1 0 0 0 0,-1 0 0 0 0,1-1 0 0 0,-1 1 0 0 0,8-1 0 0 0,17-1-56 0 0,0-1-879 0 0,-26 2 450 0 0,11-2-3289 0 0,-11 2 2457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139"/>
    </inkml:context>
    <inkml:brush xml:id="br0">
      <inkml:brushProperty name="width" value="0.05" units="cm"/>
      <inkml:brushProperty name="height" value="0.05" units="cm"/>
    </inkml:brush>
  </inkml:definitions>
  <inkml:trace contextRef="#ctx0" brushRef="#br0">0 86 4143 0 0,'0'0'8118'0'0,"3"-1"-7234"0"0,35-14 200 0 0,63-21-618 0 0,-89 32-344 0 0,0 1-1 0 0,-1 0 1 0 0,1 1-1 0 0,0 0 1 0 0,0 1-1 0 0,19 1 1 0 0,-14 0 3 0 0,146 7 2091 0 0,19-4-1800 0 0,-163-4-360 0 0,0-1 0 0 0,-1 0-1 0 0,22-7 1 0 0,-21 4-1341 0 0,0 2 0 0 0,0 0 0 0 0,24 0 0 0 0,-31 3-310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551"/>
    </inkml:context>
    <inkml:brush xml:id="br0">
      <inkml:brushProperty name="width" value="0.05" units="cm"/>
      <inkml:brushProperty name="height" value="0.05" units="cm"/>
    </inkml:brush>
  </inkml:definitions>
  <inkml:trace contextRef="#ctx0" brushRef="#br0">1 37 919 0 0,'0'0'4418'0'0,"3"1"-2974"0"0,3 0-798 0 0,0 0 0 0 0,1-1 1 0 0,-1 0-1 0 0,1 0 0 0 0,-1 0 1 0 0,8-2-1 0 0,44-10 2693 0 0,-35 6-1985 0 0,30-3 1 0 0,-27 5-993 0 0,-10 2-182 0 0,0 0 0 0 0,29 0 0 0 0,-11 2-164 0 0,7 5-1702 0 0,55 13 0 0 0,-93-18-222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978"/>
    </inkml:context>
    <inkml:brush xml:id="br0">
      <inkml:brushProperty name="width" value="0.05" units="cm"/>
      <inkml:brushProperty name="height" value="0.05" units="cm"/>
    </inkml:brush>
  </inkml:definitions>
  <inkml:trace contextRef="#ctx0" brushRef="#br0">1 33 1375 0 0,'0'0'514'0'0,"2"0"1519"0"0,48-4 7724 0 0,30-8-7782 0 0,1 0-1270 0 0,-53 9-483 0 0,0 1-1 0 0,52 4 0 0 0,-67 0-382 0 0,1 0 0 0 0,-1 1 0 0 0,0 1 0 0 0,23 8 0 0 0,0 1-2408 0 0,-24-9-2433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343"/>
    </inkml:context>
    <inkml:brush xml:id="br0">
      <inkml:brushProperty name="width" value="0.05" units="cm"/>
      <inkml:brushProperty name="height" value="0.05" units="cm"/>
    </inkml:brush>
  </inkml:definitions>
  <inkml:trace contextRef="#ctx0" brushRef="#br0">0 56 5983 0 0,'0'0'2126'0'0,"3"0"-452"0"0,22-2 2502 0 0,17-5-3219 0 0,-3-1-756 0 0,11-2-22 0 0,58-12 2398 0 0,-101 20-2381 0 0,-3 2-112 0 0,23-2 160 0 0,-19 1-209 0 0,36 0-1 0 0,52 10-2218 0 0,-66-6-801 0 0,-27-2 1167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739"/>
    </inkml:context>
    <inkml:brush xml:id="br0">
      <inkml:brushProperty name="width" value="0.05" units="cm"/>
      <inkml:brushProperty name="height" value="0.05" units="cm"/>
    </inkml:brush>
  </inkml:definitions>
  <inkml:trace contextRef="#ctx0" brushRef="#br0">0 12 9183 0 0,'0'0'1592'0'0,"3"-1"-924"0"0,69-9 1672 0 0,-70 10-2174 0 0,0 0 256 0 0,26 1 1876 0 0,45 10 0 0 0,12 0-1396 0 0,-60-10-893 0 0,-6 0-17 0 0,-1 0 0 0 0,23 5 0 0 0,58 9-4669 0 0,-96-15 2763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087"/>
    </inkml:context>
    <inkml:brush xml:id="br0">
      <inkml:brushProperty name="width" value="0.05" units="cm"/>
      <inkml:brushProperty name="height" value="0.05" units="cm"/>
    </inkml:brush>
  </inkml:definitions>
  <inkml:trace contextRef="#ctx0" brushRef="#br0">1 48 11543 0 0,'0'0'1047'0'0,"3"0"-859"0"0,4 0 56 0 0,0 0 1 0 0,0-1-1 0 0,0 0 0 0 0,0-1 0 0 0,10-3 1 0 0,27-6 364 0 0,-19 4-599 0 0,-6 3 388 0 0,0 1 1 0 0,0 1-1 0 0,29 0 0 0 0,-4 1 25 0 0,-7-1-332 0 0,-17 2-338 0 0,28-4 1 0 0,-37 2-294 0 0,-1 2-1 0 0,17 0 1 0 0,-9 0-1003 0 0,-2 0 109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516"/>
    </inkml:context>
    <inkml:brush xml:id="br0">
      <inkml:brushProperty name="width" value="0.05" units="cm"/>
      <inkml:brushProperty name="height" value="0.05" units="cm"/>
    </inkml:brush>
  </inkml:definitions>
  <inkml:trace contextRef="#ctx0" brushRef="#br0">0 35 455 0 0,'0'0'11568'0'0,"3"0"-10314"0"0,8 1-693 0 0,0-1 1 0 0,0 0 0 0 0,22-4 0 0 0,18-1 41 0 0,165-7 2000 0 0,-75 2-4614 0 0,-79 5-473 0 0,-40 5 752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912"/>
    </inkml:context>
    <inkml:brush xml:id="br0">
      <inkml:brushProperty name="width" value="0.05" units="cm"/>
      <inkml:brushProperty name="height" value="0.05" units="cm"/>
    </inkml:brush>
  </inkml:definitions>
  <inkml:trace contextRef="#ctx0" brushRef="#br0">0 60 9671 0 0,'0'0'2027'0'0,"3"0"-920"0"0,81-22 2759 0 0,-50 12-3770 0 0,0 2 0 0 0,1 1 0 0 0,-1 1 0 0 0,41-1 0 0 0,-38 9-32 0 0,62 11 0 0 0,11 1-4942 0 0,-94-14 3060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6.40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4152 431 2303 0 0,'-689'-7'5140'0'0,"-854"-86"-1450"0"0,1108 51-3724 0 0,419 40-133 0 0,0-1-1 0 0,0 0 0 0 0,1-1 0 0 0,-1-1 0 0 0,-15-7 1 0 0,45 0-1389 0 0,-7 8 1458 0 0,1 1 0 0 0,0 0 0 0 0,0 0 0 0 0,0 1 0 0 0,15-3 0 0 0,47-1-65 0 0,-44 4 122 0 0,345-12-38 0 0,-230 18 238 0 0,187 8 675 0 0,-221-4-370 0 0,110 24-1 0 0,-207-31-450 0 0,22 8 13 0 0,-29-8-98 0 0,-15 2-58 0 0,4-1 112 0 0,-24 2 33 0 0,-44-2 0 0 0,12 0 36 0 0,-782 15 1193 0 0,-1-45-383 0 0,814 26-816 0 0,-21 0-137 0 0,-99-16-1 0 0,149 17-33 0 0,0 0-1 0 0,1 0 1 0 0,-1-1 0 0 0,0 1-1 0 0,-3-3 1 0 0,56-10-1187 0 0,-1 3 878 0 0,77-6-1 0 0,-64 9 294 0 0,252-19 334 0 0,2 18 73 0 0,-244 7-243 0 0,195 3 128 0 0,-94 2-40 0 0,-169-3 34 0 0,-15-4 311 0 0,-41-7 136 0 0,-102-6 1 0 0,-58 12-436 0 0,20 1-10 0 0,21-7 113 0 0,-130-5 251 0 0,-90-4-404 0 0,390 20-253 0 0,71-4-947 0 0,-13-1 865 0 0,90-3 53 0 0,98-2 76 0 0,314 14 451 0 0,-35 27-334 0 0,-483-26-10 0 0,-23-3-112 0 0,23 1 1 0 0,-195-10 19 0 0,26 0 428 0 0,-125 2-158 0 0,-243-8-2 0 0,190 2 182 0 0,32 3-170 0 0,2-17-499 0 0,248 22 204 0 0,9 1-238 0 0,-24-5 0 0 0,38 6 129 0 0,5 1-234 0 0,-2 1 431 0 0,0-1-1 0 0,0 0 1 0 0,0 0 0 0 0,0 1 0 0 0,0-1 0 0 0,0 1 0 0 0,-1-1-1 0 0,3 2 1 0 0,2 0-18 0 0,197 53-521 0 0,-176-49 445 0 0,219 35-407 0 0,-147-28 166 0 0,136 38 0 0 0,-219-46 370 0 0,-35 1 217 0 0,-15-1 178 0 0,-55 0 1 0 0,37-3-105 0 0,-303 5 600 0 0,109-15-482 0 0,201 11-520 0 0,44-2-5 0 0,7 4-661 0 0,-4-4 732 0 0,0-1 1 0 0,0 1-1 0 0,0 0 0 0 0,1 0 1 0 0,0 0-16 0 0,5 3-4 0 0,0 0-1 0 0,0 0 0 0 0,0-1 0 0 0,0 0 0 0 0,1-1 0 0 0,8 2 1 0 0,48 8-19 0 0,-57-11 50 0 0,335 25-57 0 0,-283-25-3 0 0,112-1-327 0 0,-467-5 268 0 0,135 4 282 0 0,82 0-44 0 0,-295-17 446 0 0,363 16-571 0 0,9 2-61 0 0,6-1-352 0 0,13-5 254 0 0,1 1 1 0 0,0 2 0 0 0,35-4-1 0 0,61 2 133 0 0,-75 5 16 0 0,340 7-871 0 0,-360-4 661 0 0,8-1-1057 0 0,-36 5 1731 0 0,4-3-338 0 0,-6 2 56 0 0,-1 0-1 0 0,1-1 1 0 0,-1-1-1 0 0,-1 0 1 0 0,-19 4-1 0 0,4-1 64 0 0,-177 39 1230 0 0,131-33-594 0 0,1 4 1 0 0,-80 29 0 0 0,84-17-424 0 0,68-29-422 0 0,0 1 0 0 0,0 0-1 0 0,-1-1 1 0 0,1 1 0 0 0,0-1 0 0 0,0 1-1 0 0,0 0 1 0 0,0 0 0 0 0,0 0-1 0 0,-1 1 1 0 0,2-1-9 0 0,-1 0-1 0 0,1 0 1 0 0,0 0 0 0 0,-1 0-1 0 0,1 0 1 0 0,0 0 0 0 0,0 0-1 0 0,0 0 1 0 0,0 0 0 0 0,0 0-1 0 0,0 0 1 0 0,0 0 0 0 0,0 0 0 0 0,0 0-1 0 0,1 0 1 0 0,-1 0 0 0 0,0 0-1 0 0,1 0 1 0 0,-1 0 0 0 0,0 0-1 0 0,1 0 1 0 0,0 0 0 0 0,-1 0-1 0 0,1 0 1 0 0,-1-1 0 0 0,1 1-1 0 0,0 0 1 0 0,-1 0 0 0 0,1-1-1 0 0,0 1 1 0 0,0 0 0 0 0,0-1 0 0 0,1 2-1 0 0,3 1 0 0 0,1 1-1 0 0,-1-1 1 0 0,1 0 0 0 0,7 3-1 0 0,0-1-22 0 0,0-1-1 0 0,1-1 1 0 0,26 4-1 0 0,44 0-120 0 0,-44-5 118 0 0,307 8 29 0 0,36 3-16 0 0,-261-4-38 0 0,223 24 48 0 0,-317-26-3 0 0,-21-5-89 0 0,0 0-1 0 0,0 0 1 0 0,9 0-1 0 0,-27 5-148 0 0,-1-3 201 0 0,0 0 0 0 0,0-1 0 0 0,0-1 0 0 0,0 1 1 0 0,-13-1-1 0 0,-8 2 44 0 0,-505 59 282 0 0,143-42 79 0 0,198-14-287 0 0,68 2-395 0 0,126-9 160 0 0,-5 2-452 0 0,21 10-1024 0 0,-4-8 1521 0 0,-1 0 0 0 0,1-1 0 0 0,0 0-1 0 0,0-1 1 0 0,12 2 0 0 0,50 3 23 0 0,-38-4 35 0 0,370 20-276 0 0,-53-32-433 0 0,-277 7 231 0 0,-17-1-1735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3.466"/>
    </inkml:context>
    <inkml:brush xml:id="br0">
      <inkml:brushProperty name="width" value="0.05" units="cm"/>
      <inkml:brushProperty name="height" value="0.05" units="cm"/>
    </inkml:brush>
  </inkml:definitions>
  <inkml:trace contextRef="#ctx0" brushRef="#br0">1 105 455 0 0,'31'-8'9284'0'0,"0"1"-4367"0"0,117-16-2199 0 0,4 11-122 0 0,19-2-1035 0 0,47-14-1761 0 0,-125 18-3042 0 0,-76 8 1792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5.643"/>
    </inkml:context>
    <inkml:brush xml:id="br0">
      <inkml:brushProperty name="width" value="0.05" units="cm"/>
      <inkml:brushProperty name="height" value="0.05" units="cm"/>
    </inkml:brush>
  </inkml:definitions>
  <inkml:trace contextRef="#ctx0" brushRef="#br0">533 0 455 0 0,'0'0'5691'0'0,"3"0"-3868"0"0,12 0 8183 0 0,-16 0-9978 0 0,-1 1 1 0 0,1-1-1 0 0,0 0 0 0 0,-1 1 0 0 0,1-1 0 0 0,0 1 0 0 0,-1-1 1 0 0,1 1-1 0 0,0-1 0 0 0,-2 2 0 0 0,-2 1 37 0 0,0 0 1 0 0,1-1-1 0 0,-1 0 0 0 0,-7 2 0 0 0,-17 3 62 0 0,-10 1 49 0 0,-110 26 368 0 0,110-22-444 0 0,8-3-35 0 0,-44 19-1 0 0,-13 11-64 0 0,78-33 0 0 0,-1 0 0 0 0,1 1 0 0 0,1 1-12 0 0,2 0-48 0 0,6-7 51 0 0,0 0 0 0 0,1 1 0 0 0,-1-1 0 0 0,0 0 0 0 0,1 1 0 0 0,-1-1 0 0 0,1 1 0 0 0,0-1 0 0 0,-1 1 0 0 0,1-1 0 0 0,0 1 0 0 0,0-1 0 0 0,0 1 0 0 0,0-1 0 0 0,1 3 0 0 0,-1-3 24 0 0,0 1 122 0 0,1 1-279 0 0,13 17 74 0 0,-11-17 76 0 0,-1-1 56 0 0,-2-2-61 0 0,1 0 0 0 0,-1 0 0 0 0,0 0 1 0 0,1 0-1 0 0,-1 0 0 0 0,1 0 0 0 0,-1 0 1 0 0,0 0-1 0 0,1 0 0 0 0,-1 0 0 0 0,1 1 1 0 0,-1-1-1 0 0,0 0 0 0 0,1 0 0 0 0,-1 0 1 0 0,1 1-1 0 0,-1-1 0 0 0,0 0 0 0 0,1 1 1 0 0,10 6 89 0 0,35 12 47 0 0,-21-10-138 0 0,-21-8-6 0 0,21 5 60 0 0,46 13 82 0 0,68 29 1 0 0,-53-19 69 0 0,-55-17-155 0 0,46 19 102 0 0,-72-28-102 0 0,3 1 11 0 0,-4-1-10 0 0,2 2-62 0 0,-5-4-83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7.546"/>
    </inkml:context>
    <inkml:brush xml:id="br0">
      <inkml:brushProperty name="width" value="0.05" units="cm"/>
      <inkml:brushProperty name="height" value="0.05" units="cm"/>
    </inkml:brush>
  </inkml:definitions>
  <inkml:trace contextRef="#ctx0" brushRef="#br0">3 70 1375 0 0,'0'0'5590'0'0,"0"-2"-5022"0"0,-1 1-477 0 0,-1-2-48 0 0,10-12 401 0 0,-3 5-428 0 0,-4 8 218 0 0,-1-1 553 0 0,0-8 2287 0 0,-1 2 1727 0 0,2 7-4585 0 0,19-7 651 0 0,-18 9-791 0 0,10-2 53 0 0,-6 1-84 0 0,-1 1-24 0 0,18 6-12 0 0,55 5 476 0 0,-44-5-293 0 0,0-2-1 0 0,0-2 0 0 0,40-2 0 0 0,19 1 68 0 0,-44-1-152 0 0,-36 0-72 0 0,1 0 1 0 0,0 0-1 0 0,0 1 1 0 0,24 5-1 0 0,19 7 43 0 0,-33-8-43 0 0,28 10 0 0 0,-49-14-35 0 0,1 1 0 0 0,-1-1 0 0 0,0 0 0 0 0,1 0 0 0 0,-1 0 0 0 0,6 0 0 0 0,17 2 0 0 0,-20-2 0 0 0,21 4 54 0 0,-17-3-33 0 0,-5-1 22 0 0,4 1-22 0 0,-9-2-21 0 0,0 0 1 0 0,1 0 0 0 0,-1 0-1 0 0,0 0 1 0 0,0 0-1 0 0,0 0 1 0 0,0 0-1 0 0,0 0 1 0 0,0 0 0 0 0,0 0-1 0 0,1 0 1 0 0,-1 0-1 0 0,0 0 1 0 0,0 0-1 0 0,0 0 1 0 0,0 0 0 0 0,0 0-1 0 0,0 0 1 0 0,0 0-1 0 0,0 0 1 0 0,0 0-1 0 0,0 0 1 0 0,1 0-1 0 0,-1 0 1 0 0,0 0 0 0 0,0 1-1 0 0,0-1 1 0 0,0 0-1 0 0,0 0 1 0 0,0 0-1 0 0,0 0 1 0 0,0 0 0 0 0,0 0-1 0 0,0 0 1 0 0,0 0-1 0 0,0 0 1 0 0,0 1-1 0 0,0-1 1 0 0,0 0 0 0 0,0 0-1 0 0,0 0 1 0 0,0 0-1 0 0,0 0 1 0 0,0 0-1 0 0,0 0 1 0 0,0 1 0 0 0,1 10-67 0 0,-1-6 2 0 0,-3 7 52 0 0,-3 0 12 0 0,-1 0 0 0 0,5-11 0 0 0,1 1 0 0 0,0 0 0 0 0,0 0 0 0 0,-1-1 0 0 0,1 1 0 0 0,-1-1 0 0 0,1 1 0 0 0,-1-1 0 0 0,0 1 0 0 0,-2 0 0 0 0,0 1 0 0 0,-14 10 32 0 0,0-1 0 0 0,-34 18-1 0 0,12-9 170 0 0,-36 17 53 0 0,32-17-108 0 0,21-9-58 0 0,11-5-17 0 0,0-1-1 0 0,-1-1 0 0 0,-20 7 1 0 0,6-4 107 0 0,1 2 1 0 0,-1 0 0 0 0,-37 23 0 0 0,12-6-64 0 0,47-26-114 0 0,0 2-2 0 0,-18 13-68 0 0,17-10 267 0 0,3-3-1179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0.566"/>
    </inkml:context>
    <inkml:brush xml:id="br0">
      <inkml:brushProperty name="width" value="0.05" units="cm"/>
      <inkml:brushProperty name="height" value="0.05" units="cm"/>
    </inkml:brush>
  </inkml:definitions>
  <inkml:trace contextRef="#ctx0" brushRef="#br0">562 259 919 0 0,'0'0'9967'0'0,"0"2"-9702"0"0,-6 22 503 0 0,5-21-432 0 0,1-2-313 0 0,0-1 0 0 0,0 1-1 0 0,0 0 1 0 0,-1 0-1 0 0,1 0 1 0 0,0 0 0 0 0,0 0-1 0 0,0 0 1 0 0,-1 0 0 0 0,1-1-1 0 0,-1 1 1 0 0,0 1-1 0 0,0 2 36 0 0,-2 6 165 0 0,1 0-1 0 0,0 0 1 0 0,0 20-1 0 0,1-16-88 0 0,0-5-83 0 0,0 2-7 0 0,-9 11 11 0 0,-29 75 1059 0 0,24-59-852 0 0,-1 1-177 0 0,8-16-32 0 0,-12 31 115 0 0,12-35 164 0 0,-11 36 0 0 0,13-32-248 0 0,2 1 15 0 0,4-19-84 0 0,-1 15-5 0 0,1-15-9 0 0,5 18-2 0 0,-2-7 1 0 0,-1-2 0 0 0,0 1 0 0 0,-1-11 8 0 0,0 0-1 0 0,0 0 1 0 0,-1 0-1 0 0,1 0 1 0 0,-1 0-1 0 0,0 1 1 0 0,0-1-1 0 0,-1 5 1 0 0,0-1-12 0 0,1 8 4 0 0,0 2 5 0 0,0-15-15 0 0,-4 18 103 0 0,3-14-43 0 0,0 0 0 0 0,0-1 0 0 0,-1 1 0 0 0,-3 8 0 0 0,-8 24 26 0 0,3-10-55 0 0,-12 29 86 0 0,-21 43 434 0 0,37-89-464 0 0,-4 10 6 0 0,4-12-84 0 0,-7 6 63 0 0,-21 37 150 0 0,28-45-180 0 0,-13 16 23 0 0,0-5-2 0 0,-7 13 11 0 0,-3-3 0 0 0,20-20-64 0 0,3-6 0 0 0,1 1 0 0 0,-1 0 0 0 0,1 1 0 0 0,0-1 0 0 0,-7 10 0 0 0,11-13 0 0 0,-6 8 0 0 0,-2 2 0 0 0,0 2 0 0 0,1 0 0 0 0,-1 5-4 0 0,7-15 8 0 0,-15 23 50 0 0,13-22-47 0 0,3-2-7 0 0,0-1 0 0 0,0 1 1 0 0,0 0-1 0 0,0 0 0 0 0,0-1 1 0 0,0 1-1 0 0,1 0 0 0 0,-1 0 1 0 0,1 0-1 0 0,-1 4 0 0 0,-3 9 0 0 0,2 0 0 0 0,0 0 0 0 0,0 1 0 0 0,1 0 0 0 0,0 1 0 0 0,4 9-4 0 0,-2-22-6 0 0,0 1-49 0 0,5 7 44 0 0,0 3 15 0 0,13 44 0 0 0,-13-44 0 0 0,0-2 0 0 0,-1 5 0 0 0,-6-15 0 0 0,15 29 0 0 0,-8-18 0 0 0,3-1 0 0 0,34 42 54 0 0,-34-47-44 0 0,1 2-10 0 0,-1-3 11 0 0,-6-4 32 0 0,6 5-33 0 0,2 0-10 0 0,0 0 0 0 0,0 0 0 0 0,1-1 0 0 0,1 0 0 0 0,0-2 0 0 0,0 0 0 0 0,0-1 0 0 0,0-2 0 0 0,0-1 0 0 0,1-1 0 0 0,-2 0-10 0 0,-7-1-33 0 0,7-2 22 0 0,9-5-33 0 0,-18 6 52 0 0,0-1-6 0 0,0 0-35 0 0,4-6 32 0 0,1-1 11 0 0,2 0 0 0 0,-1 0 0 0 0,0-2 0 0 0,3-5 0 0 0,-6 9 0 0 0,10-9 0 0 0,1-5 0 0 0,-14 19-16 0 0,4-3-25 0 0,5-3 34 0 0,12-8-3 0 0,3 2-104 0 0,-22 12 75 0 0,-1 0 0 0 0,1 0 0 0 0,0-1 0 0 0,-1 1-1 0 0,7-8 1 0 0,1-4-69 0 0,12-20-1 0 0,-9 16 109 0 0,9-13 0 0 0,-15 23 0 0 0,0-1 0 0 0,5-5 0 0 0,-12 12 0 0 0,27-26 0 0 0,-15 14 0 0 0,-2-1 0 0 0,-3 7 0 0 0,6-6 52 0 0,3-1 22 0 0,9-11-10 0 0,-18 17-54 0 0,-1 0-10 0 0,0-3 0 0 0,0 2 0 0 0,-1 0 0 0 0,-1 1 11 0 0,0 3 44 0 0,-4 4-58 0 0,6-13 4 0 0,-2 3-1 0 0,4 2 0 0 0,0 0 0 0 0,0-1 0 0 0,1-1 14 0 0,-2 2 50 0 0,0 0-8 0 0,1 2-46 0 0,-2-2-10 0 0,0 1 0 0 0,-3-2 0 0 0,0 2 11 0 0,-2 3 47 0 0,-3 6-68 0 0,6-23 239 0 0,-6 21-216 0 0,8-19 204 0 0,0 9-207 0 0,0 0-10 0 0,4-6 0 0 0,-3 0 0 0 0,3-3 0 0 0,-7 10 0 0 0,-1-1 0 0 0,-4 12 3 0 0,1-1 0 0 0,-1 1 0 0 0,0 0 0 0 0,1-1 0 0 0,-1 1 0 0 0,0-1 0 0 0,0 1 0 0 0,0-1 0 0 0,0 1 0 0 0,0-1 0 0 0,0 1 0 0 0,-1-1 0 0 0,0-1 0 0 0,0-5 17 0 0,4-21 46 0 0,-1 12-66 0 0,3-12 0 0 0,1-7 0 0 0,-4 30 0 0 0,0-20 0 0 0,-2 12 1 0 0,-2 3 23 0 0,-2-4 31 0 0,1 2 32 0 0,0 4-49 0 0,1 0-1 0 0,-1 1 1 0 0,-1-1 0 0 0,1 1 0 0 0,-1-1 0 0 0,-7-8 0 0 0,2 4-38 0 0,-5-11 0 0 0,8 14 0 0 0,2 1 11 0 0,2 5 32 0 0,-1-7-33 0 0,0-3-10 0 0,1 0 0 0 0,0 0 0 0 0,-2-4-6 0 0,4 15 9 0 0,5-13 235 0 0,-4 11-179 0 0,2-6-51 0 0,-3 9-3 0 0,0 1-1 0 0,1-1 1 0 0,-1 0-1 0 0,1 1 1 0 0,-1-1-1 0 0,1 1 1 0 0,-1-1 0 0 0,1 1-1 0 0,0-1 1 0 0,0 1-1 0 0,1-3 1 0 0,10-13 6 0 0,12-16 53 0 0,-16 23-64 0 0,6-8 0 0 0,-7 10 6 0 0,4-10 52 0 0,-3 8-58 0 0,2-2 0 0 0,-1 0 5 0 0,-6 8-14 0 0,3-16 88 0 0,0 7-36 0 0,-2 0-33 0 0,2-5-12 0 0,-6 17 1 0 0,4-34 68 0 0,-2 23-67 0 0,0 0 0 0 0,0-1 11 0 0,-1-17 80 0 0,-2-8 129 0 0,1 18-47 0 0,0 19-108 0 0,0-1-11 0 0,3-40-44 0 0,-2 28-10 0 0,-1-13 43 0 0,-3-45 202 0 0,-2 40-181 0 0,3 22-64 0 0,1 0 11 0 0,0 6 32 0 0,0-5-22 0 0,0 5 22 0 0,-1-7-33 0 0,-1-1-10 0 0,2-1 0 0 0,-1 4 11 0 0,2 5 32 0 0,0-8-22 0 0,0-1 22 0 0,0 0-33 0 0,-1 0-10 0 0,0 1 11 0 0,1 5 43 0 0,-1 3-59 0 0,-7-9 127 0 0,6 9-94 0 0,-13-10 18 0 0,3 5-46 0 0,3 2 11 0 0,5 6 32 0 0,-7-2-33 0 0,-2-1-10 0 0,1 2 0 0 0,-1 2 0 0 0,0 1 0 0 0,8-1-3 0 0,-11 4 6 0 0,10-1-63 0 0,-5 2 48 0 0,-2 2 12 0 0,3 0 0 0 0,0 1 0 0 0,6-5 0 0 0,-6 4 0 0 0,-9 0 0 0 0,7 1-10 0 0,2 1-33 0 0,-1 0 32 0 0,-1 0 11 0 0,1-1 0 0 0,0 1 0 0 0,0 2 0 0 0,1 0 0 0 0,0 0 0 0 0,1-1 0 0 0,0 0 0 0 0,0-1 0 0 0,0 2 0 0 0,0 0 0 0 0,3 3 0 0 0,0 1 0 0 0,-1-1 0 0 0,0-3 0 0 0,0 2 0 0 0,1 0 0 0 0,-1-1 0 0 0,0-1 0 0 0,1 0 0 0 0,1 1 11 0 0,-1 2 32 0 0,2-2-22 0 0,2-8 22 0 0,0 5-22 0 0,1-5 22 0 0,0-2-30 0 0,1 1 0 0 0,-1-1 1 0 0,1 0-1 0 0,-1 0 0 0 0,0 0 1 0 0,0 1-1 0 0,0-1 0 0 0,0 0 1 0 0,0 0-1 0 0,0 0 0 0 0,0-1 1 0 0,-1 1-1 0 0,1 0 0 0 0,-1 0 1 0 0,0-1-1 0 0,1 1 0 0 0,-1-1 1 0 0,0 1-1 0 0,0-1 0 0 0,0 0 1 0 0,0 0-1 0 0,-3 2 0 0 0,-49 18 511 0 0,50-19-476 0 0,-7 1-25 0 0,-1-1 19 0 0,-1 3-31 0 0,2 1-11 0 0,0-1 0 0 0,1 0-11 0 0,7-4-43 0 0,-9 7-1418 0 0,6-2 981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2.041"/>
    </inkml:context>
    <inkml:brush xml:id="br0">
      <inkml:brushProperty name="width" value="0.05" units="cm"/>
      <inkml:brushProperty name="height" value="0.05" units="cm"/>
    </inkml:brush>
  </inkml:definitions>
  <inkml:trace contextRef="#ctx0" brushRef="#br0">103 26 919 0 0,'0'0'5998'0'0,"2"-2"-5865"0"0,4-7-42 0 0,-5 7 39 0 0,1-4-309 0 0,-1 1 3123 0 0,-11 3-1357 0 0,-10 7-991 0 0,18-4-424 0 0,1 0-92 0 0,-5 4-2 0 0,4-4-12 0 0,0 0-12 0 0,1 0-34 0 0,-1-1 1 0 0,0 1 0 0 0,1 0 0 0 0,-1 0-1 0 0,1 0 1 0 0,-1 0 0 0 0,1 0 0 0 0,0 0 0 0 0,-1 0-1 0 0,1 0 1 0 0,0 1 0 0 0,0-1 0 0 0,0 0-1 0 0,-1 2 1 0 0,-1 1 61 0 0,2-2-9 0 0,0-1-1 0 0,-17 27 840 0 0,17-26-821 0 0,0-1-32 0 0,-2 0-30 0 0,-6 22 16 0 0,4-10-45 0 0,1 0 0 0 0,3-11-9 0 0,0 0 0 0 0,1 0 0 0 0,-1 1 0 0 0,0-1 0 0 0,1 0 0 0 0,0 1 0 0 0,-1-1 0 0 0,1 0 0 0 0,0 1 0 0 0,0-1 0 0 0,1 0 0 0 0,-1 1-1 0 0,1 2 1 0 0,0 2-46 0 0,5 37-1085 0 0,-5-30 598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7.312"/>
    </inkml:context>
    <inkml:brush xml:id="br0">
      <inkml:brushProperty name="width" value="0.05" units="cm"/>
      <inkml:brushProperty name="height" value="0.05" units="cm"/>
    </inkml:brush>
  </inkml:definitions>
  <inkml:trace contextRef="#ctx0" brushRef="#br0">0 10 10911 0 0,'0'0'3960'0'0,"3"-1"-3873"0"0,9-4-59 0 0,1 2 132 0 0,-10 4-113 0 0,-1-2 271 0 0,1 1-131 0 0,3 0 260 0 0,0 0 1 0 0,0 0-1 0 0,0 0 1 0 0,10 3-1 0 0,-14-2 28 0 0,6 0-347 0 0,0 0 0 0 0,-1 1-1 0 0,1-1 1 0 0,-1 2 0 0 0,0-1 0 0 0,0 1 0 0 0,0 0 0 0 0,11 7 0 0 0,-16-9 110 0 0,-1 1-208 0 0,0 0-1 0 0,0 0 0 0 0,1 0 1 0 0,-1 0-1 0 0,1-1 1 0 0,-1 1-1 0 0,1 0 1 0 0,0-1-1 0 0,-1 0 0 0 0,3 2 1 0 0,8 8 142 0 0,13 16 172 0 0,-24-25-272 0 0,1 0 0 0 0,2 4-15 0 0,1-1-1 0 0,0 0 0 0 0,0 0 1 0 0,8 4-1 0 0,14 14 182 0 0,-24-20-214 0 0,17 9 44 0 0,-19-11-64 0 0,0-1 1 0 0,0 1-1 0 0,0 0 0 0 0,0-1 0 0 0,0 1 0 0 0,0 0 0 0 0,0 0 0 0 0,0 0 1 0 0,0 0-1 0 0,0 0 0 0 0,0 0 0 0 0,0 0 0 0 0,0 2 0 0 0,16 19 52 0 0,-15-17-48 0 0,0-1-5 0 0,14 10 56 0 0,31 29 99 0 0,-12-9 0 0 0,-17-17-72 0 0,29 19 0 0 0,-43-34-66 0 0,0 1 0 0 0,0 0-1 0 0,0 0 1 0 0,0 0 0 0 0,5 7-1 0 0,1 1 40 0 0,51 39 20 0 0,-38-32-5 0 0,22 21 0 0 0,-38-31-71 0 0,-5-5 6 0 0,1 0 0 0 0,-1 0 0 0 0,1 0 0 0 0,0-1-1 0 0,0 1 1 0 0,1-1 0 0 0,-1 0 0 0 0,6 3 0 0 0,139 97 163 0 0,-123-84-142 0 0,60 50 181 0 0,-6-4 8 0 0,-66-54-171 0 0,0 2 0 0 0,12 14-1 0 0,-6-7 26 0 0,4 5 15 0 0,21 19 66 0 0,12 8-79 0 0,-31-27-22 0 0,44 45 15 0 0,3-3 0 0 0,84 58-1 0 0,-72-65-35 0 0,-45-34 0 0 0,-1 3 0 0 0,51 46 0 0 0,132 161 528 0 0,111 67 208 0 0,-293-270-703 0 0,22 20 78 0 0,-4 2 18 0 0,-28-27 9 0 0,0 1 1 0 0,33 43-1 0 0,-42-45-63 0 0,3-1-1 0 0,28 26 1 0 0,-18-23-62 0 0,-17-15-871 0 0,15 16 0 0 0,-20-17 1751 0 0,22 15-1 0 0,-13-10-718 0 0,-18-16-126 0 0,0 1 0 0 0,24 16 37 0 0,-23-16-53 0 0,-1 0-8 0 0,8 5-33 0 0,-5-4 25 0 0,4 2-25 0 0,-4-2 19 0 0,7 2-31 0 0,3-2-11 0 0,-14-2-163 0 0,1-1-1 0 0,-1 0 0 0 0,1 0 1 0 0,-1-1-1 0 0,1 1 1 0 0,-1 0-1 0 0,0 0 1 0 0,1-1-1 0 0,-1 1 1 0 0,1-1-1 0 0,-1 1 1 0 0,0-1-1 0 0,0 0 0 0 0,1 1 1 0 0,-1-1-1 0 0,0 0 1 0 0,0 0-1 0 0,0 0 1 0 0,0 0-1 0 0,0 0 1 0 0,2-1-1 0 0,-1-1-721 0 0,0-1 0 0 0,-1 1-1 0 0,1 0 1 0 0,0 0 0 0 0,-1-1 0 0 0,0 1-1 0 0,1-5 1 0 0,2-11-6435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8.993"/>
    </inkml:context>
    <inkml:brush xml:id="br0">
      <inkml:brushProperty name="width" value="0.05" units="cm"/>
      <inkml:brushProperty name="height" value="0.05" units="cm"/>
    </inkml:brush>
  </inkml:definitions>
  <inkml:trace contextRef="#ctx0" brushRef="#br0">115 491 9991 0 0,'0'0'7471'0'0,"2"-2"-7142"0"0,-1 0-196 0 0,0-1-1 0 0,1 1 1 0 0,-1-1-1 0 0,0 0 0 0 0,0 1 1 0 0,-1-1-1 0 0,1 0 1 0 0,0-5-1 0 0,-1 6-65 0 0,-2-13 254 0 0,-4-1 3 0 0,5 14-100 0 0,-5-10 110 0 0,-14-22 268 0 0,19 33-519 0 0,-5-10 298 0 0,-11-17 106 0 0,16 27-342 0 0,0-1-85 0 0,-5-9-36 0 0,-10-20 47 0 0,12 22-29 0 0,-11-34-31 0 0,12 31-11 0 0,1 8 0 0 0,-1-10 0 0 0,3 10 0 0 0,-5-25 0 0 0,-3-22 0 0 0,6 39 0 0 0,2-1 0 0 0,0 0 0 0 0,1 3-11 0 0,0 5-31 0 0,2-3 42 0 0,-2 0 59 0 0,5-5-174 0 0,-4 8 64 0 0,4-5 51 0 0,1 3-11 0 0,-4 5-31 0 0,3-3 42 0 0,-4 4 125 0 0,0 0-53 0 0,19-7 64 0 0,-19 7-8 0 0,1 1-64 0 0,21-1 67 0 0,-21 1-54 0 0,9 0 83 0 0,2 0-8 0 0,-11 0-80 0 0,-1 0 0 0 0,25 1 215 0 0,0 0-1 0 0,28-5 1 0 0,-23 2-46 0 0,35 2-1 0 0,-13 0-112 0 0,-10 0-117 0 0,97 2 405 0 0,-132-2-345 0 0,-5 0-17 0 0,3 0-32 0 0,-3 0 20 0 0,5 0-64 0 0,-7 0-149 0 0,0 1-1745 0 0,8 2 550 0 0,-8-2-60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0.837"/>
    </inkml:context>
    <inkml:brush xml:id="br0">
      <inkml:brushProperty name="width" value="0.05" units="cm"/>
      <inkml:brushProperty name="height" value="0.05" units="cm"/>
    </inkml:brush>
  </inkml:definitions>
  <inkml:trace contextRef="#ctx0" brushRef="#br0">1 57 4687 0 0,'0'0'216'0'0,"2"-3"-10"0"0,8-9-98 0 0,-8 9 644 0 0,-6-18 756 0 0,2 7 8446 0 0,5 16-9818 0 0,1 1 0 0 0,-1-1 0 0 0,1 1 0 0 0,-1 0 0 0 0,0 0 0 0 0,0 0 0 0 0,-1 1 0 0 0,3 3 0 0 0,2 2 42 0 0,-3-3-104 0 0,-1 0 0 0 0,1 0 0 0 0,-1 0 0 0 0,0 1 0 0 0,-1 0 0 0 0,3 8 0 0 0,2 10 9 0 0,-1 1 0 0 0,-1 0-1 0 0,-1 0 1 0 0,-2 0 0 0 0,0 35-1 0 0,-1-41 17 0 0,0-14-82 0 0,-1-1 1 0 0,1 1-1 0 0,-1 0 0 0 0,-1-1 0 0 0,1 1 0 0 0,-1 0 0 0 0,-2 7 0 0 0,-4 25 126 0 0,6-36 837 0 0,3-4-917 0 0,14-18-10 0 0,-13 16-48 0 0,0-1-1 0 0,-1 1 0 0 0,1 0 0 0 0,3-9 0 0 0,0 0-4 0 0,1 0 0 0 0,8-7 11 0 0,-11 18 32 0 0,10 4-33 0 0,5 5-10 0 0,4 6 0 0 0,-18-9 0 0 0,-2 1 0 0 0,19 14 0 0 0,-11-11 0 0 0,4 2 0 0 0,16 10 0 0 0,-15-11 0 0 0,0 2 0 0 0,-5 0 2064 0 0,-11-13-1939 0 0,-2-3-103 0 0,0 0 0 0 0,0 0-1 0 0,1 0 1 0 0,0 0 0 0 0,0 0-1 0 0,0 0 1 0 0,1 0-1 0 0,0 0 1 0 0,0 0 0 0 0,1-7-1 0 0,1-10 7 0 0,8-25-1 0 0,-2 5 58 0 0,-2 16-42 0 0,0 1 0 0 0,2 0-1 0 0,1 0 1 0 0,1 1 0 0 0,24-44 0 0 0,-26 57-43 0 0,1-1 0 0 0,0 0 0 0 0,-2 3-12 0 0,-3 7-52 0 0,3-1-72 0 0,-5 3-184 0 0,-2 0-107 0 0,0 1 412 0 0,0-1-1 0 0,0 0 1 0 0,0 0-1 0 0,0 0 1 0 0,0 1-1 0 0,0-1 0 0 0,0 0 1 0 0,0 0-1 0 0,0 0 1 0 0,0 0-1 0 0,1 0 1 0 0,-1 1-1 0 0,0-1 0 0 0,0 0 1 0 0,0 0-1 0 0,0 0 1 0 0,0 0-1 0 0,1 0 0 0 0,-1 0 1 0 0,0 1-1 0 0,0-1 1 0 0,0 0-1 0 0,0 0 1 0 0,1 0-1 0 0,-1 0 0 0 0,0 0 1 0 0,0 0-1 0 0,1 0-95 0 0,0 0 0 0 0,-1 1 0 0 0,1-1 0 0 0,-1 0 0 0 0,1 0-1 0 0,-1 1 1 0 0,1-1 0 0 0,-1 1 0 0 0,0-1 0 0 0,1 0 0 0 0,-1 1 0 0 0,1-1-1 0 0,-1 1 1 0 0,0-1 0 0 0,1 1 0 0 0,-1-1 0 0 0,0 1 0 0 0,1 0 0 0 0,4 13-2062 0 0,0 0 1 0 0,4 22-1 0 0,-6-17 605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1.581"/>
    </inkml:context>
    <inkml:brush xml:id="br0">
      <inkml:brushProperty name="width" value="0.05" units="cm"/>
      <inkml:brushProperty name="height" value="0.05" units="cm"/>
    </inkml:brush>
  </inkml:definitions>
  <inkml:trace contextRef="#ctx0" brushRef="#br0">60 109 3223 0 0,'0'0'12980'0'0,"-1"0"-12756"0"0,0 0-220 0 0,0 0-1 0 0,1 0 0 0 0,-1 0 1 0 0,0 0-1 0 0,1 0 1 0 0,-1 1-1 0 0,0-1 0 0 0,1 0 1 0 0,-1 0-1 0 0,0 0 1 0 0,1 1-1 0 0,-1-1 0 0 0,0 0 1 0 0,1 1-1 0 0,-1-1 1 0 0,1 1-1 0 0,-1-1 0 0 0,1 1 1 0 0,-1-1-1 0 0,1 1 1 0 0,-1-1-1 0 0,1 1 0 0 0,-1-1 1 0 0,1 2-1 0 0,-2 0 10 0 0,1 0 22 0 0,-1 0 1 0 0,0 0-1 0 0,0 0 1 0 0,1 0-1 0 0,0 1 1 0 0,-1-1-1 0 0,1 1 1 0 0,0-1-1 0 0,0 1 1 0 0,0-1-1 0 0,0 1 1 0 0,1-1-1 0 0,-1 1 1 0 0,1 0-1 0 0,0 0 1 0 0,-1 4-1 0 0,1-1 52 0 0,0-1 55 0 0,0 0 0 0 0,0 0 0 0 0,0 0 1 0 0,1 0-1 0 0,1 8 0 0 0,1 2 173 0 0,-1-7-167 0 0,0 1-1 0 0,0-1 1 0 0,1 0-1 0 0,1 0 1 0 0,-1 0 0 0 0,1 0-1 0 0,0-1 1 0 0,10 13-1 0 0,11 7 56 0 0,-12-16-160 0 0,7 1-31 0 0,-15-11-12 0 0,1 0-2 0 0,17 8 2 0 0,-18-8 0 0 0,1-2 0 0 0,11 2 0 0 0,1-1 0 0 0,7-1 0 0 0,-20-1 0 0 0,-1-1 0 0 0,1 1 39 0 0,0-1 0 0 0,-1 0-1 0 0,1 0 1 0 0,-1 0 0 0 0,1-1-1 0 0,-1 1 1 0 0,0-1 0 0 0,-1 0-1 0 0,1 0 1 0 0,-1-1 0 0 0,1 1-1 0 0,-1-1 1 0 0,-1 1 0 0 0,4-9 0 0 0,1-2 117 0 0,-1 0 1 0 0,-1 0-1 0 0,6-27 1 0 0,-9 31-75 0 0,0-1-1 0 0,-1 1 1 0 0,0-1 0 0 0,-1 0-1 0 0,0 1 1 0 0,-1-1 0 0 0,-1 1-1 0 0,1-1 1 0 0,-2 1 0 0 0,-6-21-1 0 0,7 28 48 0 0,-1 0-1 0 0,0 0 1 0 0,0 0-1 0 0,-1 0 1 0 0,1 1-1 0 0,-1-1 1 0 0,0 1-1 0 0,1 0 0 0 0,-10-5 1 0 0,7 4 31 0 0,-1 0 1 0 0,0 0-1 0 0,0 1 0 0 0,0 0 1 0 0,-11-3-1 0 0,13 5-119 0 0,0 1-1 0 0,0-1 1 0 0,0 1-1 0 0,0 1 1 0 0,0-1 0 0 0,0 1-1 0 0,0 0 1 0 0,0 0-1 0 0,-6 2 1 0 0,-1 1-14 0 0,0 1 1 0 0,-15 8-1 0 0,10-3-27 0 0,13-5 0 0 0,1-1 0 0 0,-10 7-253 0 0,1 1 0 0 0,1 0 0 0 0,-1 0 0 0 0,2 1 0 0 0,-18 28-1 0 0,26-38-237 0 0,-4 11-624 0 0,6-1-5870 0 0,3-1 639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312"/>
    </inkml:context>
    <inkml:brush xml:id="br0">
      <inkml:brushProperty name="width" value="0.05" units="cm"/>
      <inkml:brushProperty name="height" value="0.05" units="cm"/>
    </inkml:brush>
  </inkml:definitions>
  <inkml:trace contextRef="#ctx0" brushRef="#br0">11 80 455 0 0,'0'0'13907'0'0,"-1"3"-13636"0"0,-2 3-97 0 0,2 1 1 0 0,-1-1-1 0 0,1 1 1 0 0,0 0-1 0 0,0 0 1 0 0,1 0 0 0 0,0 0-1 0 0,0-1 1 0 0,0 1-1 0 0,1 0 1 0 0,0 0-1 0 0,3 9 1 0 0,-1-5-14 0 0,0 1 1 0 0,1-2-1 0 0,1 1 1 0 0,-1 0-1 0 0,2-1 0 0 0,-1 0 1 0 0,1 0-1 0 0,1-1 1 0 0,0 1-1 0 0,0-2 1 0 0,1 1-1 0 0,0-1 0 0 0,15 13 1 0 0,-13-15-153 0 0,-3 0-8 0 0,1-1 0 0 0,0 0 0 0 0,0 0-1 0 0,17 7 1 0 0,-5-6-1 0 0,-14-7 0 0 0,-2 0 0 0 0,40 6 0 0 0,-29-5 0 0 0,-9-2 17 0 0,-1 1 0 0 0,1-1 0 0 0,-1 0 0 0 0,0 0 0 0 0,0-1 0 0 0,0 1 0 0 0,0-1 0 0 0,0 0-1 0 0,-1-1 1 0 0,0 1 0 0 0,1-1 0 0 0,-1 0 0 0 0,0 0 0 0 0,-1 0 0 0 0,1 0 0 0 0,-1-1 0 0 0,0 1 0 0 0,3-7 0 0 0,-2 5 81 0 0,-1-1 1 0 0,1 0 0 0 0,-2 0 0 0 0,1 0-1 0 0,-1 0 1 0 0,0-1 0 0 0,-1 1 0 0 0,0-1-1 0 0,0 1 1 0 0,0-1 0 0 0,-1 1 0 0 0,0-1-1 0 0,-1-7 1 0 0,-2 2 38 0 0,0 1-1 0 0,0 0 1 0 0,-1-1 0 0 0,0 1-1 0 0,-1 1 1 0 0,-1-1-1 0 0,0 1 1 0 0,0 0 0 0 0,-1 0-1 0 0,0 1 1 0 0,-1 0 0 0 0,-14-15-1 0 0,16 20-2 0 0,0 1 0 0 0,0 0 0 0 0,0 0-1 0 0,0 0 1 0 0,0 1 0 0 0,-1 0 0 0 0,1 0 0 0 0,-1 1 0 0 0,0 0-1 0 0,-10-3 1 0 0,15 5-119 0 0,0 0 0 0 0,0 0-1 0 0,0 1 1 0 0,1-1 0 0 0,-1 0 0 0 0,0 0-1 0 0,0 1 1 0 0,0-1 0 0 0,1 1 0 0 0,-3 1-1 0 0,-4 0 0 0 0,4 0-102 0 0,0-1 0 0 0,-1 0-1 0 0,1 1 1 0 0,0 0 0 0 0,0 0-1 0 0,0 0 1 0 0,0 0 0 0 0,0 1-1 0 0,1 0 1 0 0,-1 0 0 0 0,1 0-1 0 0,0 0 1 0 0,0 0 0 0 0,-6 8-1 0 0,4-4-75 0 0,1-3-182 0 0,1 0 0 0 0,1 1 1 0 0,-1 0-1 0 0,1-1 0 0 0,-1 1 0 0 0,1 0 1 0 0,1 0-1 0 0,-1 0 0 0 0,-1 10 1 0 0,3-2-2035 0 0,1-10 1869 0 0,-1 0-1100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18.041"/>
    </inkml:context>
    <inkml:brush xml:id="br0">
      <inkml:brushProperty name="width" value="0.05" units="cm"/>
      <inkml:brushProperty name="height" value="0.05" units="cm"/>
    </inkml:brush>
  </inkml:definitions>
  <inkml:trace contextRef="#ctx0" brushRef="#br0">0 131 919 0 0,'0'0'3178'0'0,"1"-3"-2876"0"0,4-8 2 0 0,-4 8 1879 0 0,0 3-2130 0 0,0 0 1 0 0,0-1-1 0 0,0 1 0 0 0,0-1 0 0 0,0 1 0 0 0,-1-1 1 0 0,1 1-1 0 0,0-1 0 0 0,0 1 0 0 0,-1-1 1 0 0,1 0-1 0 0,0 1 0 0 0,-1-1 0 0 0,1 0 0 0 0,0-1 1 0 0,-1 1-21 0 0,1 1 1 0 0,-1-1-1 0 0,1 1 1 0 0,-1-1-1 0 0,1 0 1 0 0,-1 1-1 0 0,1-1 1 0 0,-1 1 0 0 0,1-1-1 0 0,0 1 1 0 0,-1-1-1 0 0,1 1 1 0 0,0 0-1 0 0,0-1 1 0 0,0 1-7 0 0,3-1 86 0 0,-3 0-83 0 0,0 0 0 0 0,0-1 0 0 0,1 1 0 0 0,-1 0 0 0 0,1 0 0 0 0,-1 0 0 0 0,1 0 0 0 0,0 0 0 0 0,-1 0 0 0 0,3 0 0 0 0,4-5 67 0 0,-4 4-100 0 0,16-2 135 0 0,-8 2-63 0 0,-7 1-14 0 0,6-1-33 0 0,22-6 160 0 0,-30 8-60 0 0,-1-1 9 0 0,42-9 399 0 0,45-18 0 0 0,-84 26-487 0 0,14-4-3 0 0,-7 5-11 0 0,-3 0-13 0 0,18 1 48 0 0,-12-1-5 0 0,33-3 256 0 0,20 1 148 0 0,-27 3-340 0 0,-18 0-68 0 0,-16 0-60 0 0,30 6 72 0 0,3-2-67 0 0,-25-3 0 0 0,-1 1 0 0 0,-2 2 0 0 0,0 1 11 0 0,-1-2 48 0 0,-3-1 29 0 0,-6-2-92 0 0,18 8 202 0 0,-1-1-103 0 0,-14-7-94 0 0,5-1 53 0 0,4 2-44 0 0,3-1-10 0 0,0 1 11 0 0,1 0 32 0 0,-1 1-33 0 0,-1-2-10 0 0,2 0 0 0 0,0 1 0 0 0,31 1 11 0 0,-22-2 106 0 0,-18-1-106 0 0,7 1 42 0 0,0 0 11 0 0,2 0 0 0 0,13-2 73 0 0,1 3-18 0 0,1 1-43 0 0,-10-3-15 0 0,0 5-8 0 0,20 1 21 0 0,-29-1-63 0 0,13 7 42 0 0,-6-5-53 0 0,3 0 0 0 0,-7-1 6 0 0,4 2 23 0 0,32 5 0 0 0,-42-10-29 0 0,2 1 11 0 0,1 1 32 0 0,1-2-22 0 0,45 5 171 0 0,-44-6-149 0 0,1-1-21 0 0,9-2 38 0 0,-25 2-62 0 0,41 2 79 0 0,-24-2-34 0 0,15-2-32 0 0,6 2-1 0 0,-33 1 5 0 0,24 2 23 0 0,21-2-38 0 0,2 0 0 0 0,166-2 128 0 0,-171-3-117 0 0,-32 3 0 0 0,1-1-1 0 0,0 2 1 0 0,32 3 0 0 0,-28 1 2 0 0,-18-4-14 0 0,36 0-1 0 0,-4 0 2 0 0,-29 0 0 0 0,24-2 0 0 0,40-3 64 0 0,-20 2-64 0 0,-15 2 0 0 0,-19 1 16 0 0,1 1 0 0 0,-1 1 0 0 0,18 3 0 0 0,-25-3-16 0 0,26 2 0 0 0,-4-3 0 0 0,-8 0 0 0 0,29 4 0 0 0,-43-3 25 0 0,0-1 0 0 0,14-1 0 0 0,21 1 32 0 0,43-1 147 0 0,-40 4-129 0 0,-32-4-32 0 0,6 0-30 0 0,-17 0-14 0 0,35-2-1 0 0,-4 0 2 0 0,14-4 0 0 0,-13 5 0 0 0,-2-3 0 0 0,-28 3 0 0 0,21 0 0 0 0,8 3 0 0 0,14-2 11 0 0,15 0 106 0 0,-49 1-52 0 0,21 4 0 0 0,-21-3 8 0 0,24 1 0 0 0,48 0 84 0 0,32 1 18 0 0,-62 0-175 0 0,-52-3-2 0 0,21-2 15 0 0,-9-1 30 0 0,1 0-33 0 0,6 1-10 0 0,-18 0 0 0 0,14-4 0 0 0,-15 3 1 0 0,24-1 174 0 0,-12 3-173 0 0,1-1-61 0 0,0 0 44 0 0,-2-1 15 0 0,1 0 0 0 0,6 1 4 0 0,-20 2-11 0 0,2-1 16 0 0,30-6 49 0 0,-20 3-58 0 0,1-2 0 0 0,6-2-1 0 0,-21 7-1 0 0,21-2 69 0 0,-8 0-67 0 0,1 2 0 0 0,1-1 0 0 0,-13 1 0 0 0,18 0 0 0 0,14 1 0 0 0,7-1 0 0 0,-27 0 0 0 0,0 0 0 0 0,-1 2 0 0 0,53 7 0 0 0,-40-7 0 0 0,3-1 0 0 0,-16-1 0 0 0,0 1 0 0 0,0 0 0 0 0,1-1 0 0 0,-2-1 0 0 0,3 2 0 0 0,-1-3 0 0 0,1 0 0 0 0,2 4 0 0 0,0 0 0 0 0,-2 0 0 0 0,1-1 0 0 0,1 1 0 0 0,1 1 0 0 0,4 0 3 0 0,-21-2-9 0 0,24-1 73 0 0,-8 3-67 0 0,0 0 0 0 0,0-1 0 0 0,-2 0 0 0 0,-1-2 0 0 0,1 0 0 0 0,1 0 0 0 0,-1-2 0 0 0,-1 2 0 0 0,45 6 130 0 0,-44-3-164 0 0,-3-3 24 0 0,19-3-47 0 0,-2 2 60 0 0,10 0-3 0 0,-13 1 0 0 0,-21 0 0 0 0,0 0 0 0 0,-1-1 0 0 0,1 1 0 0 0,8-3 0 0 0,2 1 0 0 0,-6 3 0 0 0,0-1 0 0 0,0-1 0 0 0,15-2 0 0 0,26-5 0 0 0,-37 7 0 0 0,1-1 0 0 0,1 0 0 0 0,0 0 0 0 0,-1-2 0 0 0,8-4 0 0 0,-16 7 0 0 0,9-2 0 0 0,-11 3 0 0 0,22-4 0 0 0,-10-1 0 0 0,0 1 0 0 0,7-1 0 0 0,-23 5 0 0 0,42-4 0 0 0,-27 2 0 0 0,7-3 0 0 0,-23 5 0 0 0,39 4 0 0 0,-22-3 0 0 0,-1-1 0 0 0,0 0 0 0 0,-1 2 0 0 0,1 0 0 0 0,0 0 0 0 0,8 1 0 0 0,-10-3 0 0 0,8 0 0 0 0,22 2 0 0 0,-4-2 0 0 0,-32 2 0 0 0,-5-2 0 0 0,0 1 0 0 0,-1-1 0 0 0,1 1 0 0 0,0-1 0 0 0,0 0 0 0 0,-1 0 0 0 0,1 0 0 0 0,4-1 0 0 0,-2 0 0 0 0,19 1 0 0 0,-16 1 0 0 0,35-2 0 0 0,-38-1 0 0 0,18 2 0 0 0,-9 2 0 0 0,-1-2 0 0 0,-1 0 0 0 0,1 0 0 0 0,2 0 0 0 0,-1 0 0 0 0,3 0 0 0 0,-1 4 0 0 0,0 1 0 0 0,0 1 0 0 0,0 0 0 0 0,1 0 0 0 0,0 2 0 0 0,-1 2 0 0 0,1-1 0 0 0,0 1 0 0 0,-1-2 0 0 0,0 0 0 0 0,0-1 0 0 0,0-1 0 0 0,1-1 0 0 0,-1 2 0 0 0,1-4 0 0 0,10 1 0 0 0,-2-2 0 0 0,21-1 0 0 0,-27-1 0 0 0,-4-1 0 0 0,11-1 0 0 0,88-8 0 0 0,-7-9 118 0 0,-103 18-131 0 0,20-1-28 0 0,-9-1 41 0 0,0-2 0 0 0,4 0 0 0 0,-14 5 0 0 0,-4 0 0 0 0,1 0 0 0 0,-1 0 0 0 0,1 0 0 0 0,0 0 0 0 0,-1 0 0 0 0,1 0 0 0 0,-1 0 0 0 0,1 0 0 0 0,-1-1 0 0 0,1 1 0 0 0,-1-1 0 0 0,4 0 0 0 0,9-3 0 0 0,3 2 0 0 0,8-1 26 0 0,-25 3-21 0 0,6 1 6 0 0,35 3 1 0 0,-24-4-55 0 0,1 2 32 0 0,-1 1 11 0 0,1-2 0 0 0,9 2 0 0 0,-2 3 0 0 0,9 2-8 0 0,-2 0-48 0 0,-1-4 56 0 0,-20-2 0 0 0,25 5 0 0 0,7-3 0 0 0,96 17 0 0 0,-125-19 0 0 0,0 1 0 0 0,28-1 0 0 0,7 0 0 0 0,-22 0 0 0 0,-1-2 0 0 0,-9 0 0 0 0,6 1 0 0 0,16-2 0 0 0,-4-1 0 0 0,-17 0 0 0 0,8-1 0 0 0,-23 3 0 0 0,21 0 0 0 0,11 2 0 0 0,4 2 0 0 0,-5 1 0 0 0,214 7 0 0 0,-132-16 0 0 0,-27-6 0 0 0,-62 6 0 0 0,39-1 0 0 0,-32 1 0 0 0,0-1 0 0 0,0-2 0 0 0,2 3 0 0 0,13-2 0 0 0,-31 5 0 0 0,0 0 0 0 0,9 0-1 0 0,-6 3 11 0 0,-16-2-8 0 0,26 7 51 0 0,-16-3-53 0 0,-9-3 0 0 0,-1-3 0 0 0,29 3 0 0 0,37 2 54 0 0,-61-2-44 0 0,2 0-10 0 0,0 0 0 0 0,39 0 0 0 0,-34-2 0 0 0,3 3 0 0 0,16-7 0 0 0,-22 3 0 0 0,0-1 0 0 0,-1-1 0 0 0,1 1 0 0 0,0 0 0 0 0,1 2 0 0 0,1-1 0 0 0,-1 2 0 0 0,1 2 0 0 0,-1-1 0 0 0,2 2 0 0 0,0 1 0 0 0,-1 1 0 0 0,1 1 0 0 0,-1 4 0 0 0,-1 1 0 0 0,-1 2 0 0 0,-1 1 0 0 0,-2 0 0 0 0,-1 1 0 0 0,-1 1 0 0 0,2 5 0 0 0,-9-19 0 0 0,14 36 0 0 0,-15-34 0 0 0,6 12 0 0 0,-3-10 6 0 0,-1 1 0 0 0,0-1-1 0 0,-1 1 1 0 0,4 13 0 0 0,-1 0 19 0 0,5 8-15 0 0,-1-4-10 0 0,-8-21 0 0 0,4 21 0 0 0,6 24 0 0 0,-9-39 0 0 0,1 4 0 0 0,-4-7 0 0 0,4 27 0 0 0,-1-18 0 0 0,0 1 11 0 0,0-1 32 0 0,1 1-18 0 0,-1-2 50 0 0,-2-9 3 0 0,2 9-78 0 0,1 1-64 0 0,1 1 48 0 0,0-1 16 0 0,-1 8-33 0 0,-1-17 1 0 0,6 11 25 0 0,-2-2 7 0 0,0 0 0 0 0,-2 0 0 0 0,-1 0 0 0 0,1 1 0 0 0,2-1 0 0 0,0 0 0 0 0,3 8 0 0 0,-1-3 0 0 0,5 8 0 0 0,-6-17 0 0 0,1 9 0 0 0,4-2 0 0 0,-8-14 0 0 0,9 13 0 0 0,-1 10 0 0 0,2 0 0 0 0,1-3 0 0 0,-4 3 0 0 0,-7-16 0 0 0,-2-4 0 0 0,1-1 0 0 0,0 0 0 0 0,0 0 0 0 0,6 9 0 0 0,6 12 0 0 0,-14-22 0 0 0,12 16 0 0 0,-5-8 0 0 0,17 23 0 0 0,13 20 0 0 0,-23-33 0 0 0,-1 2 0 0 0,-10-21 0 0 0,8 18 0 0 0,-4-7 0 0 0,-5-10 0 0 0,4 16 0 0 0,-2-7 0 0 0,12 48 0 0 0,-13-47 0 0 0,0-1 0 0 0,-1 1 0 0 0,1-1 0 0 0,-1 1 0 0 0,0 0 0 0 0,0-1 0 0 0,-1 1 0 0 0,1-1 0 0 0,-2 1 0 0 0,1-1 0 0 0,1 1 0 0 0,0 0 0 0 0,0-1 0 0 0,8 32 0 0 0,-8-30 0 0 0,7 13 0 0 0,-2 4 0 0 0,0-2 0 0 0,7 17 0 0 0,2 30 0 0 0,6 25 0 0 0,-13-57 0 0 0,3 7 0 0 0,11 61 0 0 0,-14-48 0 0 0,-2-32 0 0 0,2 12 0 0 0,0-1 0 0 0,-3-16 0 0 0,-1 17 0 0 0,0-15 0 0 0,0 0 0 0 0,2-2 0 0 0,-7-24 0 0 0,9 21 0 0 0,6 5 64 0 0,-14-26-64 0 0,11 19 0 0 0,-1-5 0 0 0,-10-16 0 0 0,14 14 0 0 0,-4-5 0 0 0,7 3 0 0 0,-14-13 0 0 0,1 1 0 0 0,2 2 0 0 0,0 0 0 0 0,0-1 0 0 0,1 0 0 0 0,-1 0 0 0 0,13 3 0 0 0,-10-4 0 0 0,106 32 0 0 0,-18-10 64 0 0,-62-15-64 0 0,4 0 0 0 0,-1-2 0 0 0,-31-7 0 0 0,25 8 0 0 0,-19-4 0 0 0,22 3 0 0 0,-5-2 0 0 0,3 1 0 0 0,-1 4 0 0 0,21 2 0 0 0,-31-5 0 0 0,36 17 0 0 0,-45-19 0 0 0,32 15 0 0 0,28 13 0 0 0,-44-20 0 0 0,37 24 0 0 0,-36-18 0 0 0,-8-2 0 0 0,-2 0 0 0 0,9 11 0 0 0,-1 0 0 0 0,-21-22 21 0 0,-5-4-15 0 0,0 0 0 0 0,-1 0 1 0 0,0 0-1 0 0,0 0 0 0 0,0 1 0 0 0,5 6 0 0 0,10 12-6 0 0,1 6 0 0 0,-14-20 0 0 0,13 21 0 0 0,-10-14 0 0 0,19 31 0 0 0,-13-15 0 0 0,10 16 0 0 0,4-3 64 0 0,-20-28-64 0 0,-1 0 0 0 0,1 1 0 0 0,1-3 0 0 0,2 1 0 0 0,0-1 0 0 0,0-1 0 0 0,0 0 0 0 0,1 0 0 0 0,-3-1 11 0 0,-5-7 32 0 0,5 7-33 0 0,4 2-10 0 0,-1 1 0 0 0,-2-1 0 0 0,0-1 11 0 0,3 0 32 0 0,0 0-33 0 0,2-1-10 0 0,-3-4-10 0 0,-8-5-33 0 0,7 6 32 0 0,3 1 11 0 0,1-1 0 0 0,-2-1 0 0 0,1 0 0 0 0,0-1 0 0 0,1-1 0 0 0,-2-1 0 0 0,2 1 0 0 0,12 5 0 0 0,1-2 0 0 0,-24-8 0 0 0,19 3 0 0 0,-13-2 0 0 0,0-2 0 0 0,16 1 0 0 0,-20-1 0 0 0,16 3 0 0 0,-1 2 0 0 0,-7-1 0 0 0,4 0 0 0 0,-15-5 0 0 0,2 1 0 0 0,23 8 0 0 0,-12-3-3 0 0,-10-3 16 0 0,23 5 41 0 0,-1-1-54 0 0,-12-3 0 0 0,9 2 0 0 0,-25-5 0 0 0,45 15 0 0 0,-28-9 0 0 0,2-1 0 0 0,-1 0 0 0 0,0-1 0 0 0,-1 0 0 0 0,1-1 0 0 0,0-3 0 0 0,0-1 0 0 0,0 3 0 0 0,-1-1 0 0 0,0 0 0 0 0,0 2 0 0 0,1 1 0 0 0,0-1 0 0 0,3 1 0 0 0,-18-2 0 0 0,36 1 0 0 0,-9-3 0 0 0,-15 0 0 0 0,40-3 0 0 0,-17 2 0 0 0,-25 0 0 0 0,16-4 0 0 0,-4-1 0 0 0,-16 3 0 0 0,-3 2 0 0 0,-1 0 0 0 0,1 0 0 0 0,0 0 0 0 0,0 1 0 0 0,7 0 0 0 0,1-3 0 0 0,-12 3 1 0 0,0 0-1 0 0,0 0 0 0 0,-1-1 0 0 0,1 1 1 0 0,0 0-1 0 0,-1-1 0 0 0,1 0 1 0 0,0 1-1 0 0,-1-1 0 0 0,1 0 0 0 0,1-1 1 0 0,1-1 6 0 0,9-5 8 0 0,-7 5 9 0 0,10-10-10 0 0,-12 11-16 0 0,12-14 15 0 0,-8 7-5 0 0,-3 3 15 0 0,24-21-1 0 0,11-19-22 0 0,-20 24 54 0 0,2-12-44 0 0,5-2-10 0 0,11-8 0 0 0,-23 27 0 0 0,1 1 0 0 0,-10 11 0 0 0,-2 2 0 0 0,-1 0 0 0 0,0-1 0 0 0,0 1 0 0 0,0-1 0 0 0,4-5 0 0 0,15-25 0 0 0,-8 10 0 0 0,-2 6 0 0 0,-8 15 0 0 0,17-25 0 0 0,-17 23 0 0 0,14-26 0 0 0,-4 5 0 0 0,1 3 0 0 0,-10 15 0 0 0,14-18 0 0 0,-6 12 0 0 0,2-1 0 0 0,20-15 0 0 0,-19 17 0 0 0,-5 2 0 0 0,2-4 0 0 0,-3 4 0 0 0,28-26 0 0 0,-32 31 0 0 0,1 1 0 0 0,14-8 0 0 0,-13 9 0 0 0,0-1 0 0 0,12-10 0 0 0,-1-2 0 0 0,-13 12 0 0 0,-2 2 0 0 0,-1 0 0 0 0,0 0 0 0 0,0 0 0 0 0,0-1 0 0 0,4-6 0 0 0,26-29 0 0 0,2-3 0 0 0,-33 39 0 0 0,100-118 0 0 0,-85 97 0 0 0,-6 3 0 0 0,14-25 54 0 0,-13 21-44 0 0,-5 12 3 0 0,-4 7-4 0 0,-1 0-1 0 0,1 1 1 0 0,-1-1-1 0 0,0 0 1 0 0,2-10-1 0 0,3-5-8 0 0,4-17 0 0 0,-8 19 6 0 0,-3 12 6 0 0,1 0-1 0 0,0 1 1 0 0,0-1 0 0 0,4-12-1 0 0,8-30-11 0 0,-6 26 0 0 0,0-3 0 0 0,1 2 0 0 0,-3 11 0 0 0,12-27 0 0 0,-5 13 0 0 0,-4 8 0 0 0,-4 9 0 0 0,8-14 0 0 0,-2 6 0 0 0,9-13 0 0 0,-4 9 0 0 0,7-14 0 0 0,-6 12 0 0 0,6-10 0 0 0,-16 26 0 0 0,10-16 0 0 0,10-12 0 0 0,-24 34 0 0 0,1 0 0 0 0,-1-1 0 0 0,-1 1 0 0 0,1-1 0 0 0,0 0 0 0 0,0 1 0 0 0,-1-1 0 0 0,0 0 0 0 0,2-3 0 0 0,0-3 0 0 0,5-9 0 0 0,6-11 0 0 0,9-16 0 0 0,11-28 0 0 0,-16 39 0 0 0,2-5 0 0 0,2 5 0 0 0,-14 19 0 0 0,9-15 0 0 0,-7 15 0 0 0,-9 14 0 0 0,-1-1 0 0 0,0 1 0 0 0,1 0 0 0 0,-1 0 0 0 0,1-1 0 0 0,-1 1 0 0 0,1 0 0 0 0,-1 0 0 0 0,1-1 0 0 0,0 1 0 0 0,0 0 0 0 0,0 0 0 0 0,0 0 0 0 0,1-1 0 0 0,7-9 0 0 0,-6 7 0 0 0,1-1 0 0 0,-1 0 0 0 0,0 1 0 0 0,0-1 0 0 0,3-7 0 0 0,-3 5 0 0 0,15-22 0 0 0,-3 8 0 0 0,28-44 0 0 0,-38 59 0 0 0,-3 3 0 0 0,0 1 0 0 0,0-1 0 0 0,0 1 0 0 0,-1-1 0 0 0,1 0 0 0 0,-1 0 0 0 0,2-5 0 0 0,13-33 0 0 0,-4 4 0 0 0,-4 13-5 0 0,-7 13 51 0 0,2-36-12 0 0,-3-2 19 0 0,1 45-53 0 0,0-28 0 0 0,-1 21 0 0 0,0-10 0 0 0,0 0 0 0 0,2 0 0 0 0,0 0 0 0 0,9-34 0 0 0,2 8 0 0 0,-10 35 11 0 0,0 5 0 0 0,-1-1-1 0 0,-1 1 1 0 0,1-1 0 0 0,0-14-1 0 0,-3 19-10 0 0,7-17 0 0 0,4-30 0 0 0,-4 14 0 0 0,8-13 0 0 0,1-11 0 0 0,-15 56 0 0 0,9-28 0 0 0,5-15 0 0 0,-13 42 0 0 0,13-27 0 0 0,-8 20 0 0 0,-1-1 0 0 0,1 2 0 0 0,23-33 0 0 0,-29 43 0 0 0,8-14 0 0 0,-7 11 0 0 0,10-22 0 0 0,0 2 0 0 0,-6 11 0 0 0,0-6 0 0 0,-4 16 0 0 0,12-23 0 0 0,1-9 0 0 0,-8 17 0 0 0,-6 13 0 0 0,14-34 0 0 0,-9 27 0 0 0,0-1 0 0 0,1 1 0 0 0,0-1 0 0 0,-2 0 0 0 0,1 1 0 0 0,0 0 0 0 0,-1 0 0 0 0,2 0 0 0 0,-1 0 0 0 0,0 0 0 0 0,2 2 0 0 0,1-1 0 0 0,-1 0 0 0 0,0 0 0 0 0,-2 0 0 0 0,2 0 0 0 0,1-1 0 0 0,0 3 0 0 0,0 0 0 0 0,2 1 0 0 0,0 1 0 0 0,0 0 0 0 0,1-1 0 0 0,0 1 0 0 0,9-8 3 0 0,13-3-63 0 0,-30 17 53 0 0,9-5 7 0 0,23-9 0 0 0,-2-1 0 0 0,-17 9 0 0 0,12-9 0 0 0,-24 13 0 0 0,25-16 0 0 0,-18 13 0 0 0,0-1 0 0 0,0 1 0 0 0,0 0 0 0 0,3 0 0 0 0,-1 0 0 0 0,-2 1 0 0 0,3 1 0 0 0,1 1 0 0 0,-1-1 0 0 0,1 2 0 0 0,0 0 0 0 0,1 0 0 0 0,0-1 0 0 0,-1 1 0 0 0,1 0 0 0 0,0 1 0 0 0,0 1 0 0 0,-1 1 0 0 0,0-1 0 0 0,2 0 0 0 0,-1-1 0 0 0,0 3 0 0 0,-1-1 0 0 0,0-1 0 0 0,1 0 0 0 0,0 0 0 0 0,-1 0 0 0 0,-1 2 0 0 0,1-1 0 0 0,0 0 0 0 0,8-2 0 0 0,-19 1 0 0 0,15 5 0 0 0,-10-3 0 0 0,18 4 0 0 0,22 7-64 0 0,-9-2 64 0 0,-37-9 0 0 0,1 0 0 0 0,14 0 0 0 0,20 2 0 0 0,-25-4 0 0 0,5 1 0 0 0,-14 1 0 0 0,38-2 0 0 0,-29 2 0 0 0,1-1 0 0 0,0 2 0 0 0,1 0 0 0 0,0-2 0 0 0,-1 0 0 0 0,2 0 0 0 0,-11-1 0 0 0,31 6 0 0 0,-22-4 0 0 0,2-1 0 0 0,1 0 0 0 0,-1-1 0 0 0,1 0 0 0 0,-1 0 0 0 0,1-1 0 0 0,51-6 64 0 0,-51 6-64 0 0,-1-1 0 0 0,1 2 0 0 0,-1 0 11 0 0,-1 0 32 0 0,5 3-38 0 0,-16-2 5 0 0,32 2 103 0 0,-7 1-103 0 0,-2-1-10 0 0,2-3 64 0 0,-14-1-64 0 0,15 1 59 0 0,-6 1 20 0 0,31 3 135 0 0,-41-4-214 0 0,1-2 0 0 0,-2 2 11 0 0,3-2 32 0 0,-3 0-33 0 0,1 0-10 0 0,9-2 33 0 0,-3-2-2 0 0,8 0-31 0 0,49-5 64 0 0,-61 8-64 0 0,-1 1 0 0 0,1 0 0 0 0,0-1 0 0 0,48-4 0 0 0,-40 4 32 0 0,18 1 0 0 0,-10 1 32 0 0,-15 0-64 0 0,6-3-3 0 0,19-2 81 0 0,2 0-25 0 0,-15 3-53 0 0,1-4 0 0 0,-27 6 0 0 0,1 0 0 0 0,-1 1 0 0 0,1-1 0 0 0,-1 1 0 0 0,1-1 0 0 0,3 1 0 0 0,40-2 64 0 0,-19 2-64 0 0,12-4 0 0 0,-21 4 0 0 0,13-4 0 0 0,-28 3 0 0 0,23 1 0 0 0,-12 0 0 0 0,-1 0 0 0 0,2 0 0 0 0,-9 0 0 0 0,11 1 0 0 0,5 5 0 0 0,-7-4 0 0 0,1-2 0 0 0,0 2 0 0 0,0 1 0 0 0,0 1 0 0 0,8 3 0 0 0,8-2 0 0 0,-22-3 0 0 0,26 7 0 0 0,13-3 0 0 0,-6 0 0 0 0,1-2 0 0 0,-37-4 3 0 0,0 0 1 0 0,-1 1-1 0 0,1 0 0 0 0,0 1 0 0 0,7 2 0 0 0,-2 0 12 0 0,1-1 0 0 0,24 3 0 0 0,-32-5-15 0 0,17-2 0 0 0,-7-1 0 0 0,-6 0 4 0 0,21-3 56 0 0,-27 6-60 0 0,19-6 0 0 0,-10 2 58 0 0,1 1 1 0 0,14-2-1 0 0,4 1 74 0 0,-3-3-79 0 0,-26 6-53 0 0,16-4 0 0 0,5 3 0 0 0,7-1 0 0 0,-26 2 0 0 0,23-6 0 0 0,-23 4 0 0 0,24-1 0 0 0,24 1 0 0 0,-36 0 0 0 0,0 0 0 0 0,28-8 0 0 0,-42 9 0 0 0,-1 0 0 0 0,1 0 0 0 0,0 0 0 0 0,-1 1 0 0 0,1 0 0 0 0,0-1 0 0 0,-1 1 0 0 0,1 0 0 0 0,0 0 0 0 0,0 0 0 0 0,3 1 0 0 0,6 0 0 0 0,35-4 0 0 0,64 1 64 0 0,-95 0-64 0 0,-11 2 0 0 0,-1-1 0 0 0,1 0 0 0 0,0 1 0 0 0,0 0 0 0 0,8 1 0 0 0,38 0 64 0 0,-37 0-64 0 0,-5-1 0 0 0,11-4 0 0 0,-7 2 0 0 0,2-1 11 0 0,-1 1 32 0 0,0 0-33 0 0,1 0-10 0 0,0 0 0 0 0,-2 0 0 0 0,0 0 11 0 0,1-1 32 0 0,1 1-33 0 0,-1 2-10 0 0,1 0 0 0 0,-1 0 0 0 0,1-1 0 0 0,1 0 11 0 0,0 1 32 0 0,-1 0-33 0 0,49 0 108 0 0,-59 1-110 0 0,22-4 58 0 0,-12 2-66 0 0,-1 0 0 0 0,-4 1 0 0 0,14 4 0 0 0,6 1 0 0 0,-15-4 0 0 0,8-1-1 0 0,0 2 13 0 0,22 5 41 0 0,-40-6-48 0 0,-1-1-1 0 0,0 1 1 0 0,1-1 0 0 0,-1 0-1 0 0,1 0 1 0 0,4-1-1 0 0,-4 1 2 0 0,0-1-1 0 0,-1 1 0 0 0,1 0 1 0 0,0 0-1 0 0,8 2 0 0 0,24 4 10 0 0,-21-4 1 0 0,-1-1 1 0 0,29-1-1 0 0,11-1 142 0 0,-42 1-105 0 0,0-1-54 0 0,-1 1-58 0 0,1 0 44 0 0,0 0 15 0 0,8-1 0 0 0,-21 1 0 0 0,37 3 0 0 0,22-3 11 0 0,-27 1 42 0 0,-7-2-53 0 0,1 1 0 0 0,-6 2 0 0 0,-15 1 0 0 0,-1-2 0 0 0,13-1 0 0 0,8-3 0 0 0,17 2 0 0 0,-9 4 0 0 0,18 4 11 0 0,-2-1 42 0 0,3-1-53 0 0,-30-2 2 0 0,-5-1 19 0 0,0 0-1 0 0,18-1 1 0 0,60-3-21 0 0,-77 2 18 0 0,-15 0-6 0 0,32-4 22 0 0,-7 2-34 0 0,15 0 54 0 0,-21 0-41 0 0,-17 0-14 0 0,30-3-1 0 0,-3 2 13 0 0,-2-2 42 0 0,-6 0-53 0 0,-19 4 0 0 0,15-1 0 0 0,6 0 0 0 0,0 2 0 0 0,7-2 0 0 0,1 3 0 0 0,-14 0 0 0 0,-3 0 0 0 0,0 0 0 0 0,0-2 0 0 0,19-2 0 0 0,-9 4 0 0 0,9 2 0 0 0,26-5 0 0 0,-41 2 0 0 0,10-3 0 0 0,12 3 64 0 0,-38 0-64 0 0,18-4 0 0 0,-19 3 0 0 0,21-1 0 0 0,2 1 0 0 0,2-1 0 0 0,-13 1 0 0 0,-9 0 0 0 0,14-3 0 0 0,9 0 0 0 0,-23 4 0 0 0,-1 1 0 0 0,1-1 0 0 0,0 0 0 0 0,12-1 0 0 0,-13 1 0 0 0,20-3 0 0 0,-22 2 0 0 0,1 0 0 0 0,-1 1 0 0 0,1-1 0 0 0,0 1 0 0 0,8 0 0 0 0,18 0 0 0 0,0-2 0 0 0,1 2 0 0 0,6-3 0 0 0,-8-1 0 0 0,-14 1 0 0 0,-4 1 0 0 0,-1 1 0 0 0,15-1 0 0 0,36-1 54 0 0,-32 2-44 0 0,-21 0-10 0 0,0 1 0 0 0,0-1 0 0 0,10-3 0 0 0,3 1 0 0 0,2 2 0 0 0,-20 0 0 0 0,20 2 0 0 0,4-1 0 0 0,-24 1 0 0 0,29 0 0 0 0,-19-1 0 0 0,1 0 0 0 0,1 0 0 0 0,0-2 0 0 0,1 2 0 0 0,-1 0 11 0 0,8-2 21 0 0,-20 0-17 0 0,30-3-9 0 0,-3 2 58 0 0,0 2-64 0 0,-17 0 0 0 0,2-1 0 0 0,1 0 0 0 0,-2-1 0 0 0,1 2 0 0 0,1 0 0 0 0,-1 2 0 0 0,0-1 0 0 0,1 0 0 0 0,-1-1 0 0 0,0 1 11 0 0,1-1 32 0 0,-1 0-33 0 0,1 2-10 0 0,-1 0 0 0 0,-2 0 0 0 0,-1-1 11 0 0,-8 0 32 0 0,8 0-33 0 0,0 0 1 0 0,-11 0 90 0 0,-15 6-1765 0 0,-1 1-5056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1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1782 644 455 0 0,'-179'-37'652'0'0,"-6"-1"2731"0"0,-347-69-832 0 0,262 31-1239 0 0,255 71-1249 0 0,8 3-44 0 0,1 0-1 0 0,-1 0 1 0 0,1-1-1 0 0,0 1 1 0 0,0-1-1 0 0,0-1 1 0 0,0 1-1 0 0,1-1 0 0 0,-1 0 1 0 0,-6-6-1 0 0,11 9-15 0 0,1 0-1 0 0,-1 0 0 0 0,1 1 1 0 0,-1-1-1 0 0,1 0 1 0 0,-1 0-1 0 0,1 1 0 0 0,-1-1 1 0 0,1 0-1 0 0,0 0 0 0 0,-1 0 1 0 0,1 0-1 0 0,0 0 1 0 0,0 1-1 0 0,0-1 0 0 0,0 0 1 0 0,0 0-1 0 0,0 0 0 0 0,0 0 1 0 0,0 0-1 0 0,0 0 0 0 0,0 0 1 0 0,0 0-1 0 0,0 1 1 0 0,1-1-1 0 0,-1 0 0 0 0,0 0 1 0 0,1 0-1 0 0,-1 0 0 0 0,1 1 1 0 0,-1-1-1 0 0,1 0 1 0 0,-1 0-1 0 0,1 1 0 0 0,-1-1 1 0 0,1 0-1 0 0,0 1 0 0 0,0-1 1 0 0,3-2-30 0 0,0 0 0 0 0,1 0-1 0 0,-1 1 1 0 0,0-1 0 0 0,7-1 0 0 0,-8 3-1 0 0,69-30-296 0 0,147-60-851 0 0,-202 85 993 0 0,-1-1 0 0 0,0-1 0 0 0,0-1 0 0 0,-1 0 0 0 0,22-16 0 0 0,-36 23 205 0 0,0 1 0 0 0,1-1 0 0 0,-1 1 0 0 0,0-1 0 0 0,0 0 0 0 0,0 1 0 0 0,0-1 0 0 0,0 0 0 0 0,-1 0 0 0 0,2-3 0 0 0,-1 0 84 0 0,-1 5-87 0 0,1-1 1 0 0,-1 0-1 0 0,0 0 0 0 0,0 0 0 0 0,0 1 1 0 0,0-1-1 0 0,0 0 0 0 0,0 0 1 0 0,0 1-1 0 0,0-1 0 0 0,0 0 0 0 0,0 0 1 0 0,0 1-1 0 0,-1-1 0 0 0,1 0 1 0 0,0 0-1 0 0,-1 1 0 0 0,0-2 0 0 0,0-1 48 0 0,0 0-30 0 0,-1-1 0 0 0,1 1-1 0 0,-1-1 1 0 0,0 1-1 0 0,0 0 1 0 0,0 0-1 0 0,-1 0 1 0 0,1 0 0 0 0,-1 1-1 0 0,1-1 1 0 0,-1 0-1 0 0,0 1 1 0 0,0 0-1 0 0,0 0 1 0 0,0 0 0 0 0,-1 0-1 0 0,1 0 1 0 0,0 1-1 0 0,-1-1 1 0 0,1 1-1 0 0,-1 0 1 0 0,0 0 0 0 0,1 0-1 0 0,-5 0 1 0 0,-2 0 25 0 0,0 0-1 0 0,1 0 1 0 0,-1 1 0 0 0,1 1-1 0 0,-1-1 1 0 0,0 2 0 0 0,1-1 0 0 0,-13 4-1 0 0,-17 10 29 0 0,1 1-1 0 0,-48 27 0 0 0,44-20-73 0 0,-135 68-17 0 0,170-87 14 0 0,-1 0 0 0 0,1 1 0 0 0,1 1 0 0 0,-1-1-1 0 0,1 1 1 0 0,0 0 0 0 0,0 0 0 0 0,-8 12 0 0 0,6-5 187 0 0,0 0-1 0 0,1 0 1 0 0,-10 27 0 0 0,17-39-190 0 0,-1 0-1 0 0,1 0 0 0 0,0 0 1 0 0,0-1-1 0 0,0 1 0 0 0,0 0 1 0 0,0 0-1 0 0,0 0 0 0 0,0 0 1 0 0,0 0-1 0 0,0 0 0 0 0,0 0 1 0 0,1 0-1 0 0,-1 0 0 0 0,0 0 1 0 0,1 2-1 0 0,1 1-2 0 0,1 9-3 0 0,1-1 1 0 0,0 1-1 0 0,1-1 0 0 0,1 0 0 0 0,0 0 0 0 0,0 0 0 0 0,1-1 0 0 0,1 0 0 0 0,0-1 0 0 0,0 1 0 0 0,1-1 1 0 0,0-1-1 0 0,1 0 0 0 0,0 0 0 0 0,0-1 0 0 0,14 7 0 0 0,95 51-209 0 0,19-9 343 0 0,-125-50-62 0 0,-11-6-24 0 0,0 1 1 0 0,5 4-33 0 0,-5-4 55 0 0,-3-1 101 0 0,0 3-122 0 0,-1-1 0 0 0,0 0 0 0 0,0 0 0 0 0,0 0 0 0 0,-1 0 0 0 0,1-1-1 0 0,-1 1 1 0 0,1-1 0 0 0,-1 1 0 0 0,0-1 0 0 0,0 0 0 0 0,0 0 0 0 0,-3 2-1 0 0,-8 3 38 0 0,-25 11 0 0 0,33-15-71 0 0,-31 12 181 0 0,-63 16 1 0 0,83-27-169 0 0,-93 24 519 0 0,89-22-422 0 0,0 2 0 0 0,1 0 0 0 0,-22 13-1 0 0,23-8-124 0 0,14-5-125 0 0,4-4 75 0 0,0-2-56 0 0,1 0-157 0 0,0 0 222 0 0,1 0 0 0 0,-1-1 1 0 0,1 1-1 0 0,-1 0 0 0 0,1 0 0 0 0,0-1 1 0 0,0 1-1 0 0,0 0 0 0 0,0-1 1 0 0,0 1-1 0 0,0-1 0 0 0,0 1 0 0 0,1-1 1 0 0,-1 0-1 0 0,0 1 0 0 0,1-1 1 0 0,-1 0-1 0 0,1 0 0 0 0,-1 0 1 0 0,1 0-1 0 0,0 0 0 0 0,2 1 0 0 0,4 1-24 0 0,0 0-1 0 0,0 0 0 0 0,14 3 0 0 0,1-3-11 0 0,0-1 0 0 0,0-2-1 0 0,0 0 1 0 0,1-1 0 0 0,24-5-1 0 0,-30 4 22 0 0,124-22-1368 0 0,-140 23 1138 0 0,-15 5 808 0 0,-138 30 462 0 0,26-8-428 0 0,20 1-183 0 0,91-23-336 0 0,4 2-65 0 0,8-5-138 0 0,5 5-561 0 0,-2-4 659 0 0,0-1-1 0 0,0 1 1 0 0,0-1 0 0 0,1 1 0 0 0,-1-1 0 0 0,0 1 0 0 0,1-1-1 0 0,-1 0 1 0 0,1 0 0 0 0,0 0 0 0 0,-1 0 0 0 0,1 0 0 0 0,3 1-1 0 0,7 3-58 0 0,1 0 0 0 0,0-1-1 0 0,0-1 1 0 0,0 0-1 0 0,21 1 1 0 0,71-1-34 0 0,-47-3 65 0 0,-30 0-50 0 0,-16 0-16 0 0,0 0-1 0 0,23 4 1 0 0,-33-4 2 0 0,-4 3 102 0 0,-4 2 136 0 0,0 0-1 0 0,-1 0 1 0 0,0-1-1 0 0,0 1 0 0 0,0-1 1 0 0,0-1-1 0 0,0 0 1 0 0,-11 4-1 0 0,-70 15 165 0 0,55-15-157 0 0,-40 9 247 0 0,2 0 302 0 0,-121 41 0 0 0,178-52-562 0 0,5-1-29 0 0,0 0-1 0 0,-1 1 1 0 0,-15 10-1 0 0,15-6-68 0 0,10-9 10 0 0,0 1 0 0 0,-1 0 0 0 0,1 0 0 0 0,0 0-1 0 0,0-1 1 0 0,-1 1 0 0 0,1 0 0 0 0,0 0 0 0 0,0 0 0 0 0,0 0-1 0 0,0 0 1 0 0,0 0 0 0 0,0-1 0 0 0,0 1 0 0 0,1 0 0 0 0,-1 0-1 0 0,0 0 1 0 0,0 0 0 0 0,1-1 0 0 0,-1 1 0 0 0,0 0-1 0 0,1 0 1 0 0,-1 0 0 0 0,1-1 0 0 0,-1 1 0 0 0,1 0 0 0 0,-1-1-1 0 0,1 1 1 0 0,0 0 0 0 0,-1-1 0 0 0,1 1 0 0 0,0-1 0 0 0,-1 1-1 0 0,1-1 1 0 0,0 1 0 0 0,1 0 0 0 0,3 1-16 0 0,-1 0 0 0 0,1 1 1 0 0,0-1-1 0 0,-1-1 0 0 0,7 2 1 0 0,8 0-5 0 0,0-1 0 0 0,-1-2 1 0 0,1 1-1 0 0,0-2 0 0 0,30-5 1 0 0,-16 2 13 0 0,439-82 222 0 0,-182 25-5 0 0,-21 10 387 0 0,355-52 392 0 0,-481 86-871 0 0,287-25 215 0 0,247 22-190 0 0,-512 20-126 0 0,514 15-6 0 0,-317 1 52 0 0,-354-17-40 0 0,16 3 566 0 0,-221-13-325 0 0,119 9-214 0 0,-434 5-41 0 0,362 1 0 0 0,-702 30 0 0 0,408-14 0 0 0,256-12-61 0 0,-404 15-391 0 0,493-20-59 0 0,-185-19-1 0 0,279 15 431 0 0,-1 1 1 0 0,0-2-1 0 0,1 1 0 0 0,-1-1 0 0 0,1 0 0 0 0,-1 0 0 0 0,1 0 0 0 0,-7-4 0 0 0,15-2-549 0 0,0 4 568 0 0,1 1 0 0 0,-1-1-1 0 0,1 1 1 0 0,0 0 0 0 0,0 0 0 0 0,0 0 0 0 0,0 0-1 0 0,0 1 1 0 0,1-1 0 0 0,8-2 0 0 0,9-3-39 0 0,29-6 0 0 0,-47 13 105 0 0,461-95 268 0 0,-107 44-22 0 0,-244 37-188 0 0,292-25 197 0 0,-1 18-52 0 0,-364 20-201 0 0,462 2 169 0 0,-303 3-174 0 0,36 12-1 0 0,-229-14-2 0 0,0 0 0 0 0,0 1-1 0 0,0-1 1 0 0,0 2 0 0 0,0-1 0 0 0,12 6-1 0 0,-19-8 2 0 0,0 0 0 0 0,0 0 0 0 0,0 0 0 0 0,-1 0 0 0 0,1 0-1 0 0,0 0 1 0 0,0 0 0 0 0,0 1 0 0 0,0-1 0 0 0,0 0 0 0 0,0 0-1 0 0,0 0 1 0 0,0 0 0 0 0,0 0 0 0 0,0 0 0 0 0,0 0 0 0 0,0 0-1 0 0,0 0 1 0 0,0 0 0 0 0,0 0 0 0 0,-1 0 0 0 0,1 0 0 0 0,0 0-1 0 0,0 0 1 0 0,0 0 0 0 0,0 0 0 0 0,0 0 0 0 0,0 0 0 0 0,0 1-1 0 0,0-1 1 0 0,0 0 0 0 0,0 0 0 0 0,0 0 0 0 0,0 0 0 0 0,0 0-1 0 0,0 0 1 0 0,0 0 0 0 0,0 0 0 0 0,0 0 0 0 0,0 0 0 0 0,0 0-1 0 0,0 0 1 0 0,0 0 0 0 0,0 1 0 0 0,0-1 0 0 0,0 0 0 0 0,0 0-1 0 0,0 0 1 0 0,0 0 0 0 0,0 0 0 0 0,0 0 0 0 0,0 0 0 0 0,1 0-1 0 0,-1 0 1 0 0,-20 8 8 0 0,1-2-1 0 0,-1 0 0 0 0,0-1 1 0 0,-33 4-1 0 0,-87 2 99 0 0,126-10-98 0 0,-312 9 10 0 0,135-5-18 0 0,-750-10 83 0 0,749-4 189 0 0,-255-47 0 0 0,446 56-271 0 0,0 0 0 0 0,0 0 0 0 0,0 0 0 0 0,1 0 0 0 0,-1 0 0 0 0,0 0 0 0 0,0-1 0 0 0,1 1 0 0 0,-1 0 0 0 0,0-1 0 0 0,0 1 0 0 0,1 0 0 0 0,-1-1 0 0 0,0 1 0 0 0,0-1 0 0 0,1 0 0 0 0,0 1 0 0 0,0 0-1 0 0,1 0 1 0 0,-1-1 0 0 0,0 1 0 0 0,0 0-1 0 0,0 0 1 0 0,0-1 0 0 0,0 1-1 0 0,1 0 1 0 0,-1 0 0 0 0,0 0-1 0 0,0-1 1 0 0,1 1 0 0 0,-1 0 0 0 0,0 0-1 0 0,0 0 1 0 0,0 0 0 0 0,1 0-1 0 0,-1-1 1 0 0,0 1 0 0 0,1 0-1 0 0,-1 0 1 0 0,0 0 0 0 0,0 0 0 0 0,1 0-1 0 0,30-7-87 0 0,192-10-408 0 0,-112 12 439 0 0,-42 0 35 0 0,493-27-45 0 0,-442 29 33 0 0,625-8 14 0 0,-500 16 20 0 0,162 5 0 0 0,-110-2 58 0 0,-16-1 154 0 0,-15 18-188 0 0,-249-22 45 0 0,-28-4-5 0 0,-1 0-1 0 0,-17 1 1 0 0,-1 1-66 0 0,-243 2-59 0 0,67 1-46 0 0,-429 1 187 0 0,357-3 232 0 0,-47 17-42 0 0,240-13-198 0 0,70-4-74 0 0,0-2 0 0 0,-23-1 0 0 0,35 1-91 0 0,17-6-454 0 0,10-1 383 0 0,-1 0 0 0 0,1 2-1 0 0,25-2 1 0 0,-21 2 85 0 0,347-39 432 0 0,-190 24-90 0 0,585-34 41 0 0,2 46-88 0 0,-274 25-254 0 0,-307-8 16 0 0,326 29-7 0 0,-168-10 254 0 0,-127-8 89 0 0,-12-1-76 0 0,-181-17-238 0 0,0-3 0 0 0,31-3 0 0 0,-60 4 0 0 0,1 0 0 0 0,-1 0 0 0 0,1 0 0 0 0,-1 0 0 0 0,1 0 0 0 0,-1 0 0 0 0,1 0 0 0 0,-1 0 0 0 0,1 0 0 0 0,-1 0 0 0 0,1 0 0 0 0,-1-1 0 0 0,1 1 0 0 0,-1 0 0 0 0,0 0 0 0 0,1 0 0 0 0,-1-1 0 0 0,1 1 0 0 0,-1 0 0 0 0,0-1 0 0 0,1 0 0 0 0,-1 1 0 0 0,0-1 0 0 0,-1 0 0 0 0,1 0 0 0 0,-1 0 0 0 0,1 1 0 0 0,-1-1 0 0 0,0 0 0 0 0,1 0 0 0 0,-1 1 0 0 0,0-1 0 0 0,0 1 0 0 0,1-1 0 0 0,-1 1 0 0 0,0-1 0 0 0,0 1 0 0 0,-1-1 0 0 0,-19-10 0 0 0,-2 3 1 0 0,0 0 0 0 0,0 1 0 0 0,-36-5 0 0 0,-75-4-18 0 0,131 15 16 0 0,-622-13-137 0 0,221 37 191 0 0,167-7 32 0 0,-329 30-17 0 0,312-22-47 0 0,-68 9 86 0 0,317-32-113 0 0,-50 1-60 0 0,46-2 14 0 0,10 0 34 0 0,0-1 0 0 0,-1 1 1 0 0,1 0-1 0 0,0-1 0 0 0,0 1 1 0 0,0-1-1 0 0,0 1 0 0 0,0-1 1 0 0,0 1-1 0 0,-1-1 0 0 0,2 0 1 0 0,5-4-29 0 0,17-5-29 0 0,2 1 0 0 0,-1 1 0 0 0,46-8 0 0 0,-40 10 39 0 0,329-63-28 0 0,205-19 510 0 0,-512 82-434 0 0,488-40 130 0 0,-191 34-142 0 0,-1 17 0 0 0,-311-3 40 0 0,-1 2 0 0 0,1 2 0 0 0,-1 1 0 0 0,46 15 623 0 0,-87-20-592 0 0,-8 2-61 0 0,0 0-1 0 0,0 0 1 0 0,-1-1 0 0 0,1-1 0 0 0,-22 2 0 0 0,-71-1 20 0 0,78-3-29 0 0,-506-6-141 0 0,148 4 9 0 0,49 0 78 0 0,315 2-173 0 0,-41-6 0 0 0,59 5 65 0 0,18-4-486 0 0,17-2 436 0 0,62-5-1 0 0,-39 7 139 0 0,-31 2 56 0 0,556-48-35 0 0,-409 50 219 0 0,328 43-1 0 0,-429-32-164 0 0,118 20 51 0 0,-133-19 53 0 0,71 24 0 0 0,-118-33-36 0 0,-1 1 1 0 0,1 0-1 0 0,-1 1 1 0 0,0-1-1 0 0,-1 1 1 0 0,11 8-1 0 0,-15-10 104 0 0,-2 0-139 0 0,0-1 0 0 0,0 1 0 0 0,-1 0 0 0 0,1 0 0 0 0,-1 0 1 0 0,1 0-1 0 0,-1 0 0 0 0,0-1 0 0 0,1 1 0 0 0,-1 0 0 0 0,0-1 1 0 0,0 1-1 0 0,0 0 0 0 0,0-1 0 0 0,-3 3 0 0 0,1-1-19 0 0,0 0-1 0 0,-1 0 1 0 0,0 0-1 0 0,1-1 1 0 0,-1 0 0 0 0,-6 4-1 0 0,-6 0-38 0 0,0-1 0 0 0,-28 7 1 0 0,38-11 53 0 0,-302 51 192 0 0,182-34-174 0 0,-475 59-11 0 0,-2-14 27 0 0,127-15-40 0 0,-123-6-25 0 0,590-42-13 0 0,-17 1 20 0 0,-37-4 1 0 0,57 3-66 0 0,-1-1-1 0 0,0 0 1 0 0,1-1-1 0 0,-1 0 1 0 0,1 0-1 0 0,-1 0 1 0 0,1-1-1 0 0,0 0 1 0 0,0 0-1 0 0,-9-7 1 0 0,13 9 28 0 0,1 0-1 0 0,0 0 1 0 0,0 0 0 0 0,0 0 0 0 0,0 0-1 0 0,0 0 1 0 0,0 0 0 0 0,0-1 0 0 0,0 1-1 0 0,0-1 1 0 0,0 1 0 0 0,1 0 0 0 0,-1-1-1 0 0,1 1 1 0 0,-1-1 0 0 0,1 1 0 0 0,0-1-1 0 0,-1 0 1 0 0,1 1 0 0 0,0-1 0 0 0,0-1-1 0 0,0 0 4 0 0,1 0 0 0 0,0 0 0 0 0,0 0 0 0 0,-1 1 0 0 0,2-1-1 0 0,-1 0 1 0 0,0 1 0 0 0,0-1 0 0 0,1 1 0 0 0,3-5 0 0 0,3-2 6 0 0,0 0 0 0 0,1 0 0 0 0,0 1 0 0 0,14-10 0 0 0,9-3 97 0 0,0 1 0 0 0,2 2 1 0 0,50-20-1 0 0,111-31 69 0 0,-116 43-95 0 0,58-17 19 0 0,245-46 0 0 0,415-5-81 0 0,-318 75-265 0 0,0 36-162 0 0,-256 9 426 0 0,-137-14-502 0 0,-83-12 339 0 0,-11-9-1153 0 0,6 7 1284 0 0,-2-2 15 0 0,0 1 0 0 0,-1 0 0 0 0,1 0 0 0 0,-1 0 0 0 0,0 0 0 0 0,1 1 0 0 0,-1 0 0 0 0,-7-2 0 0 0,-45-10 34 0 0,40 10-12 0 0,-163-26 139 0 0,67 13-48 0 0,49 6-57 0 0,-191-36 830 0 0,253 46-680 0 0,4-1-78 0 0,3-1-68 0 0,0 0 0 0 0,0 0 1 0 0,0 0-1 0 0,1 1 0 0 0,-1-1 1 0 0,1 1-1 0 0,0 1 0 0 0,11-3 0 0 0,54-5 91 0 0,-54 8-84 0 0,267-5 122 0 0,-263 6-136 0 0,289 26 179 0 0,-259-20-89 0 0,-1 2 0 0 0,82 25 0 0 0,-126-30-61 0 0,5 1 375 0 0,-10-1-259 0 0,-1-2-147 0 0,0 1 1 0 0,0 0 0 0 0,0 0-1 0 0,0 0 1 0 0,0 0 0 0 0,-1-1-1 0 0,1 1 1 0 0,0 0 0 0 0,-1 0-1 0 0,0 0 1 0 0,1-1 0 0 0,-1 1-1 0 0,0 0 1 0 0,0-1-1 0 0,0 1 1 0 0,0-1 0 0 0,0 1-1 0 0,0-1 1 0 0,0 1 0 0 0,0-1-1 0 0,-1 0 1 0 0,1 0 0 0 0,-1 1-1 0 0,1-1 1 0 0,-3 1 0 0 0,-8 6-54 0 0,1-2 0 0 0,-21 10 0 0 0,17-9 38 0 0,-82 37-19 0 0,58-28 134 0 0,2 1-1 0 0,-70 45 1 0 0,84-45-111 0 0,-30 26-1 0 0,48-37-11 0 0,-1-1 1 0 0,1 1-1 0 0,0 0 1 0 0,0 0-1 0 0,0 1 1 0 0,1-1-1 0 0,0 1 0 0 0,0 0 1 0 0,1 0-1 0 0,-3 10 1 0 0,5-15-21 0 0,1 0 1 0 0,-1 0 0 0 0,1 0-1 0 0,0 0 1 0 0,-1 0 0 0 0,1 0 0 0 0,0 0-1 0 0,0 0 1 0 0,1 0 0 0 0,-1 1-1 0 0,0-1 1 0 0,1 0 0 0 0,-1 0-1 0 0,1 0 1 0 0,0 0 0 0 0,0-1 0 0 0,0 1-1 0 0,1 2 1 0 0,0-1-14 0 0,0-1 1 0 0,0 1-1 0 0,0-1 1 0 0,0 0-1 0 0,1 0 1 0 0,-1 0-1 0 0,1-1 0 0 0,0 1 1 0 0,-1 0-1 0 0,1-1 1 0 0,3 2-1 0 0,5 1 3 0 0,1-1 0 0 0,0 0 1 0 0,0-1-1 0 0,0 0 0 0 0,13 0 0 0 0,111 0 802 0 0,-20-2-123 0 0,-82-2 35 0 0,-24 1-257 0 0,-23 1-236 0 0,-53 3-238 0 0,-109 19 0 0 0,80-7 14 0 0,-148 14 22 0 0,-87 13 15 0 0,-146 32-31 0 0,-319 48-70 0 0,225-48-196 0 0,214-30 86 0 0,-293 32-251 0 0,352-43 128 0 0,-274 3-412 0 0,533-35 578 0 0,1-1 0 0 0,-1-2 0 0 0,-63-12 0 0 0,72 4-494 0 0,40-4-756 0 0,-6 10 1270 0 0,1-1-1 0 0,0 1 1 0 0,0 0 0 0 0,0 1-1 0 0,0 0 1 0 0,13-5 0 0 0,61-16-357 0 0,-59 19 313 0 0,75-17-585 0 0,0 4 0 0 0,101-5 0 0 0,201 12 16 0 0,218 44 1745 0 0,-431-10-450 0 0,236 60 1 0 0,-403-78-536 0 0,117 32 9 0 0,-110-28-39 0 0,-1 0 1 0 0,0 2 0 0 0,29 17 0 0 0,-48-25-3 0 0,-1-1-1 0 0,0 1 0 0 0,0 0 0 0 0,0 1 1 0 0,0-1-1 0 0,-1 1 0 0 0,1 0 1 0 0,-1 0-1 0 0,3 5 0 0 0,-5-8 16 0 0,0 0 0 0 0,-1 1 0 0 0,1-1 0 0 0,0 1 0 0 0,-1 0 0 0 0,0-1 0 0 0,1 1 0 0 0,-1-1-1 0 0,0 1 1 0 0,0 0 0 0 0,0-1 0 0 0,0 1 0 0 0,0-1 0 0 0,0 1 0 0 0,0 0 0 0 0,-1-1 0 0 0,1 1 0 0 0,-1-1 0 0 0,1 1 0 0 0,-1-1-1 0 0,1 1 1 0 0,-1-1 0 0 0,0 1 0 0 0,0-1 0 0 0,0 1 0 0 0,0-1 0 0 0,0 0 0 0 0,0 0 0 0 0,0 0 0 0 0,0 1 0 0 0,0-1 0 0 0,-1 0-1 0 0,0 1 1 0 0,-5 2-47 0 0,1 1 0 0 0,-1-1 0 0 0,0 0 0 0 0,0 0 0 0 0,0-1 0 0 0,-1 0-1 0 0,-11 3 1 0 0,-60 11-73 0 0,59-14 180 0 0,-275 30 523 0 0,-6-22 215 0 0,192-8-476 0 0,-1056 6 2332 0 0,-3-34-2550 0 0,694-6-90 0 0,309 18-49 0 0,97 8-53 0 0,65 4 39 0 0,8 2-153 0 0,610 27 365 0 0,127-7 124 0 0,-649-18-210 0 0,545 29 67 0 0,-7 45-379 0 0,-622-75 229 0 0,11 1-69 0 0,1 1 0 0 0,-1 1 1 0 0,0 1-1 0 0,29 13 0 0 0,-52-18 3 0 0,-13 4 0 0 0,1 0 0 0 0,-1-1-1 0 0,-28 4 1 0 0,-53-1-103 0 0,68-5 153 0 0,-1074 32 573 0 0,22-2 1064 0 0,985-27-1254 0 0,-105 8 409 0 0,195-11-757 0 0,9-1-13 0 0,8 2-42 0 0,26 0-229 0 0,1-2 1 0 0,56-4 0 0 0,-51 1 177 0 0,734-56 205 0 0,-170 9 129 0 0,951-7-88 0 0,-1467 56-138 0 0,501 5-12 0 0,192 59-285 0 0,-738-58 298 0 0,97 11 0 0 0,-126-17 0 0 0,-7-2 7 0 0,-9-2 11 0 0,-6 0 49 0 0,0-1-51 0 0,-1 1 0 0 0,0 1 0 0 0,0-1 0 0 0,-1 1 0 0 0,1 0 0 0 0,-1 0 0 0 0,0 1 0 0 0,0 0 0 0 0,0 0 0 0 0,-8-1 0 0 0,0 0-4 0 0,-89-19 3 0 0,-123-10-1 0 0,-108 8-161 0 0,247 19 140 0 0,-472-12-3 0 0,342 14 20 0 0,-554 16 182 0 0,697-8-145 0 0,-13 0-65 0 0,85-5-98 0 0,6 1-98 0 0,1 0 123 0 0,-1 0-1 0 0,1 0 1 0 0,-1-1-1 0 0,1 0 1 0 0,-1 0-1 0 0,1 0 1 0 0,4 0-1 0 0,5 0-128 0 0,341-19-834 0 0,-273 12 1017 0 0,93-8 331 0 0,744-50 1453 0 0,-917 65-1745 0 0,801-14 632 0 0,-660 17-620 0 0,364 15-12 0 0,-116-8 89 0 0,-386-10-35 0 0,-5 0-49 0 0,-1 0 1 0 0,1 0-1 0 0,0-1 1 0 0,-1 1-1 0 0,1 0 0 0 0,0 0 1 0 0,-1-1-1 0 0,1 1 0 0 0,0-1 1 0 0,-3-1-1 0 0,-4-1 5 0 0,-29-5 13 0 0,-65-6 1 0 0,43 7-122 0 0,-347-27-154 0 0,177 19 201 0 0,-352-16 49 0 0,534 29 0 0 0,1-2 0 0 0,-80-17 0 0 0,101 13 0 0 0,24 8 0 0 0,0 0 0 0 0,1-1 0 0 0,-1 1 0 0 0,1 0 0 0 0,-1 0 0 0 0,0-1 0 0 0,1 1 0 0 0,-1 0 0 0 0,1-1 0 0 0,-1 1 0 0 0,1-1 0 0 0,-1 1 0 0 0,1-1 0 0 0,-1 1 0 0 0,1-1 0 0 0,0 1 0 0 0,-1-1 0 0 0,1 1 0 0 0,0-1 0 0 0,-1 1 0 0 0,1-1 0 0 0,-1-1 0 0 0,2 1-1 0 0,-1 0 1 0 0,1 0-1 0 0,-1 1 0 0 0,1-1 0 0 0,0 0 0 0 0,-1 0 0 0 0,1 0 1 0 0,0 0-1 0 0,0 1 0 0 0,-1-1 0 0 0,1 0 0 0 0,0 1 0 0 0,0-1 0 0 0,0 0 1 0 0,0 1-1 0 0,0-1 0 0 0,0 1 0 0 0,2-1 0 0 0,23-9-51 0 0,-24 9 47 0 0,92-26-218 0 0,114-18-1 0 0,35 15 111 0 0,2 16 152 0 0,-88 6 83 0 0,10 3 65 0 0,247 24 0 0 0,-398-18-164 0 0,184 25 463 0 0,-165-17 963 0 0,-46-5-1291 0 0,5-1-128 0 0,-16 2-9 0 0,1-1 0 0 0,-1 0 0 0 0,-43 1 0 0 0,26-3-17 0 0,-21 2-4 0 0,-5 0 0 0 0,0 3 0 0 0,-63 15 0 0 0,114-18-110 0 0,0 1-1 0 0,0 0 1 0 0,1 1 0 0 0,-17 10-1 0 0,28-14-109 0 0,3 2-345 0 0,-1-4 538 0 0,0 0 0 0 0,0 1 1 0 0,0-1-1 0 0,0 1 0 0 0,0-1 0 0 0,0 1 1 0 0,0-1-1 0 0,1 1 0 0 0,-1-1 0 0 0,0 0 1 0 0,0 1-1 0 0,0-1 0 0 0,0 1 0 0 0,1-1 0 0 0,-1 0 1 0 0,0 1-1 0 0,0-1 0 0 0,1 1 0 0 0,-1-1 1 0 0,0 0-1 0 0,0 1 0 0 0,1-1 0 0 0,-1 0 1 0 0,0 0-1 0 0,1 1 0 0 0,13 6-142 0 0,-1-1-1 0 0,1 0 1 0 0,0-1-1 0 0,1-1 1 0 0,-1 0 0 0 0,1-1-1 0 0,19 2 1 0 0,111 2 70 0 0,-142-7 100 0 0,153 0 151 0 0,221 11 110 0 0,-142 18 129 0 0,-231-29-70 0 0,-7 1-211 0 0,-20 4-18 0 0,0-2 1 0 0,0-1-1 0 0,-34 0 1 0 0,-1 0-23 0 0,-155 16 87 0 0,-31 2 112 0 0,-431 42-210 0 0,673-62-176 0 0,148-12-1166 0 0,-24 3 1016 0 0,114-10 424 0 0,-53 7 126 0 0,-102 4-141 0 0,105-7 135 0 0,-154 14-127 0 0,0 2-1 0 0,1 1 1 0 0,50 10 0 0 0,-80-11 136 0 0,-5 0-155 0 0,-22 9-101 0 0,1-2 1 0 0,-2 0-1 0 0,1-2 1 0 0,-26 3-1 0 0,16-2-33 0 0,-582 92 131 0 0,403-69-104 0 0,-743 79-24 0 0,783-92 0 0 0,171-17 0 0 0,-434 58 134 0 0,422-55-133 0 0,4-1-26 0 0,1 0 0 0 0,0 0 0 0 0,-13 6 0 0 0,38-3-1251 0 0,25-1 655 0 0,0-1 1 0 0,1-3-1 0 0,58-6 1 0 0,-26 1 315 0 0,161-2 1153 0 0,402 38-1 0 0,-561-22-747 0 0,149 20 374 0 0,-161-18-330 0 0,92 29-1 0 0,-146-37-143 0 0,1 1 0 0 0,-1 0 0 0 0,15 9 0 0 0,-24-13-2 0 0,0 1 0 0 0,0 0 0 0 0,0-1 0 0 0,0 1 0 0 0,0 0 0 0 0,0 0 0 0 0,0 0-1 0 0,0-1 1 0 0,0 1 0 0 0,-1 0 0 0 0,2 2 0 0 0,-2-2-7 0 0,0 0 0 0 0,0 0 0 0 0,0 0 0 0 0,0-1 0 0 0,0 1 1 0 0,0 0-1 0 0,0 0 0 0 0,0 0 0 0 0,0 0 0 0 0,-1 0 0 0 0,1-1 0 0 0,0 1 0 0 0,-1 0 0 0 0,1 0 0 0 0,-1 0 0 0 0,1-1 1 0 0,0 1-1 0 0,-1 0 0 0 0,0-1 0 0 0,1 1 0 0 0,-1 0 0 0 0,1-1 0 0 0,-1 1 0 0 0,0-1 0 0 0,1 1 0 0 0,-1-1 0 0 0,0 1 0 0 0,0-1 1 0 0,1 1-1 0 0,-3-1 0 0 0,-28 14-200 0 0,29-14 191 0 0,-31 11-60 0 0,0-2-1 0 0,-1-2 1 0 0,-43 4-1 0 0,-104 0 33 0 0,-64-2 64 0 0,-300 7 92 0 0,384-14-112 0 0,-496-5 68 0 0,419-2-37 0 0,-181-6 6 0 0,-102-6 349 0 0,494 17-360 0 0,-111-5 268 0 0,-144-22 0 0 0,247 20-305 0 0,48 2-447 0 0,193-22-1002 0 0,-95 16 1352 0 0,218-21 641 0 0,619 19-1 0 0,-327 62-42 0 0,-523-38-423 0 0,240 30-18 0 0,-3 18-127 0 0,-272-45 79 0 0,193 48-192 0 0,-254-61 186 0 0,61 21-170 0 0,-58-20 124 0 0,-1 0-1 0 0,1 0 0 0 0,-1 1 0 0 0,1 0 0 0 0,-1 0 0 0 0,0 0 0 0 0,0 0 0 0 0,0 0 0 0 0,6 8 0 0 0,-10-11 47 0 0,0 0 0 0 0,0 1-1 0 0,0-1 1 0 0,1 0 0 0 0,-1 0 0 0 0,0 0 0 0 0,0 0 0 0 0,0 0-1 0 0,0 0 1 0 0,0 0 0 0 0,0 0 0 0 0,0 0 0 0 0,0 1-1 0 0,0-1 1 0 0,0 0 0 0 0,0 0 0 0 0,0 0 0 0 0,0 0 0 0 0,0 0-1 0 0,0 0 1 0 0,0 1 0 0 0,0-1 0 0 0,0 0 0 0 0,0 0-1 0 0,0 0 1 0 0,0 0 0 0 0,0 0 0 0 0,0 0 0 0 0,0 0 0 0 0,0 1-1 0 0,0-1 1 0 0,0 0 0 0 0,0 0 0 0 0,0 0 0 0 0,0 0-1 0 0,0 0 1 0 0,0 0 0 0 0,-1 0 0 0 0,1 0 0 0 0,0 1 0 0 0,0-1-1 0 0,0 0 1 0 0,0 0 0 0 0,-3 3-54 0 0,0 0 0 0 0,-1 0 0 0 0,1 0 0 0 0,-1-1 0 0 0,1 1 0 0 0,-1-1 0 0 0,0 0 0 0 0,0 0 0 0 0,0-1 0 0 0,0 1 0 0 0,0-1 0 0 0,-8 2 0 0 0,-10 2-81 0 0,-27 2 0 0 0,44-7 118 0 0,-353 21-391 0 0,252-18 423 0 0,-533 2 382 0 0,-3-23 573 0 0,441 11-527 0 0,-609-25 1488 0 0,786 29-1877 0 0,15 2-57 0 0,-1 0-1 0 0,0 1 1 0 0,-14 1 0 0 0,727-28-778 0 0,-624 25 812 0 0,1022 1 117 0 0,-3 78-144 0 0,-611 4-61 0 0,-461-76 46 0 0,0 1-1 0 0,0 2 0 0 0,35 16 1 0 0,-59-24 14 0 0,-1 1 1 0 0,1-1 0 0 0,-1 1 0 0 0,1 0-1 0 0,-1 0 1 0 0,0-1 0 0 0,1 1-1 0 0,-1 0 1 0 0,0 0 0 0 0,0 0 0 0 0,0 1-1 0 0,1 0 1 0 0,-1-1 3 0 0,-1-1-1 0 0,0 1 1 0 0,0-1-1 0 0,0 1 1 0 0,0 0-1 0 0,0-1 1 0 0,-1 1-1 0 0,1 0 1 0 0,0-1-1 0 0,0 1 1 0 0,0-1-1 0 0,0 1 1 0 0,-1-1 0 0 0,1 1-1 0 0,0 0 1 0 0,0-1-1 0 0,-1 1 1 0 0,1-1-1 0 0,-1 1 1 0 0,1-1-1 0 0,0 0 1 0 0,-1 1-1 0 0,1-1 1 0 0,-1 1-1 0 0,1-1 1 0 0,-1 0 0 0 0,1 1-1 0 0,-2-1 1 0 0,-20 11 2 0 0,3-4-2 0 0,0-2 0 0 0,-1-1 0 0 0,-20 3 0 0 0,-65 1 0 0 0,76-6 0 0 0,-699 21-40 0 0,552-21 27 0 0,-982 3 15 0 0,754-6 153 0 0,-396 3-21 0 0,163-2-653 0 0,1023-27-2697 0 0,-227 12 3429 0 0,1222-24 3423 0 0,-703 77-3248 0 0,-6 51-432 0 0,-424-33-292 0 0,-227-49 215 0 0,34 14 0 0 0,-49-18 57 0 0,1 0 1 0 0,-1 1-1 0 0,1-1 0 0 0,-1 2 0 0 0,0-1 1 0 0,-1 1-1 0 0,1 0 0 0 0,6 8 0 0 0,-11-12 50 0 0,0 0 0 0 0,0 0 0 0 0,-1 0-1 0 0,1 0 1 0 0,0 0 0 0 0,-1 0-1 0 0,1 0 1 0 0,-1 1 0 0 0,1-1 0 0 0,-1 0-1 0 0,0 0 1 0 0,1 0 0 0 0,-1 1 0 0 0,0-1-1 0 0,0 0 1 0 0,0 1 0 0 0,0-1 0 0 0,0 0-1 0 0,0 0 1 0 0,0 1 0 0 0,0-1-1 0 0,-1 0 1 0 0,1 0 0 0 0,-1 1 0 0 0,1-1-1 0 0,0 0 1 0 0,-1 0 0 0 0,0 0 0 0 0,1 0-1 0 0,-1 0 1 0 0,0 0 0 0 0,0 0-1 0 0,1 0 1 0 0,-1 0 0 0 0,0 0 0 0 0,0 0-1 0 0,0 0 1 0 0,0 0 0 0 0,0-1 0 0 0,-2 2-1 0 0,-4 3-31 0 0,-1-1 0 0 0,0 0 0 0 0,0 0 0 0 0,-13 4-1 0 0,-9 1 27 0 0,-1-1-1 0 0,-59 8 0 0 0,-67-3-5 0 0,156-13 26 0 0,-850 41-119 0 0,685-34 110 0 0,-382 8 9 0 0,-42 2-8 0 0,21-1 168 0 0,258-10 46 0 0,-11 1 148 0 0,307-6-343 0 0,48-3-70 0 0,42 2 0 0 0,-25 0 25 0 0,485-21 287 0 0,-156 2 99 0 0,-342 18-322 0 0,527-11 268 0 0,-1 30-194 0 0,164 46-104 0 0,-9 60-88 0 0,-625-101 106 0 0,-1 4 0 0 0,92 41 0 0 0,-183-67-18 0 0,39 18 29 0 0,-37-17-23 0 0,0 0 0 0 0,0 0 0 0 0,0 1 1 0 0,0-1-1 0 0,0 1 0 0 0,0 0 0 0 0,-1-1 1 0 0,4 6-1 0 0,-6-8-5 0 0,0 0 0 0 0,0 1-1 0 0,0-1 1 0 0,1 0 0 0 0,-1 0 0 0 0,0 0-1 0 0,0 0 1 0 0,0 0 0 0 0,0 0 0 0 0,0 0 0 0 0,0 0-1 0 0,0 0 1 0 0,0 1 0 0 0,0-1 0 0 0,0 0-1 0 0,0 0 1 0 0,0 0 0 0 0,0 0 0 0 0,0 0-1 0 0,0 0 1 0 0,0 0 0 0 0,0 1 0 0 0,0-1 0 0 0,0 0-1 0 0,0 0 1 0 0,0 0 0 0 0,0 0 0 0 0,0 0-1 0 0,0 0 1 0 0,0 0 0 0 0,0 1 0 0 0,0-1 0 0 0,0 0-1 0 0,0 0 1 0 0,0 0 0 0 0,0 0 0 0 0,-1 0-1 0 0,1 0 1 0 0,0 0 0 0 0,0 0 0 0 0,0 0 0 0 0,0 0-1 0 0,0 0 1 0 0,0 1 0 0 0,0-1 0 0 0,0 0-1 0 0,0 0 1 0 0,-1 0 0 0 0,1 0 0 0 0,0 0 0 0 0,0 0-1 0 0,0 0 1 0 0,0 0 0 0 0,0 0 0 0 0,-10 6 0 0 0,1-1 0 0 0,-1 0 1 0 0,1-1-1 0 0,-1 0 1 0 0,-1-1-1 0 0,1 1 0 0 0,0-2 1 0 0,-13 2-1 0 0,-92 6-40 0 0,76-8 2 0 0,-592 21-697 0 0,548-21 558 0 0,-597 2-1025 0 0,-2-15 1222 0 0,521 7 161 0 0,-424-13 1100 0 0,84 1-240 0 0,465 15-983 0 0,-267-18 458 0 0,285 16-453 0 0,18 3-63 0 0,0 0 0 0 0,0 0 0 0 0,0 0 0 0 0,0 0 0 0 0,0 0 0 0 0,0 0 0 0 0,0 0 0 0 0,0 0 0 0 0,0 0 0 0 0,0 0 0 0 0,0 0 0 0 0,1 0 0 0 0,-1 0 0 0 0,0 0 0 0 0,0 0 0 0 0,0 0 0 0 0,0 0 0 0 0,0-1 0 0 0,0 1 0 0 0,0 0 0 0 0,0 0 0 0 0,0 0 0 0 0,0 0 1 0 0,0 0-1 0 0,0 0 0 0 0,0 0 0 0 0,0 0 0 0 0,0 0 0 0 0,0 0 0 0 0,0 0 0 0 0,-1 0 0 0 0,1 0 0 0 0,0 0 0 0 0,0-1 0 0 0,0 1 0 0 0,21-7-97 0 0,-1 1 1 0 0,1 1-1 0 0,0 1 1 0 0,43-3-1 0 0,-27 3 26 0 0,1132-68 77 0 0,4 123 627 0 0,-650 7-593 0 0,-6 31-114 0 0,161 89 73 0 0,-581-142 3 0 0,-83-29-9 0 0,-1-1 0 0 0,1 2 0 0 0,-1 0 0 0 0,18 15 1 0 0,-29-22-125 0 0,-6 1 88 0 0,-1 0 0 0 0,1-1-1 0 0,-1 0 1 0 0,0 0 0 0 0,0 0-1 0 0,1-1 1 0 0,-8 1-1 0 0,1-1 8 0 0,-179 0-9 0 0,-2-16 12 0 0,37 2 22 0 0,-633-32 10 0 0,79 1 0 0 0,-606-25 1466 0 0,1241 67-1437 0 0,-27-5 204 0 0,-32-1 329 0 0,168 14-739 0 0,-9-1 112 0 0,382 13-370 0 0,-250-15 350 0 0,24 2 83 0 0,715 17-58 0 0,-1 27-3 0 0,6 64-188 0 0,-894-110 251 0 0,173 30-115 0 0,-126-19-59 0 0,65 22-1 0 0,-113-32 126 0 0,0 0-1 0 0,-1 0 1 0 0,1 1-1 0 0,10 7 0 0 0,-17-11 48 0 0,0 0 0 0 0,0 0 0 0 0,-1 0 1 0 0,1 0-1 0 0,0 0 0 0 0,0 0 0 0 0,0 0 0 0 0,0 0 0 0 0,0 0 0 0 0,0 0 0 0 0,0 0 0 0 0,0 0 0 0 0,0 0 0 0 0,0 0 0 0 0,0 0 0 0 0,0 0 0 0 0,0 0 0 0 0,0 0 0 0 0,0 1 1 0 0,0-1-1 0 0,-1 0 0 0 0,1 0 0 0 0,0 0 0 0 0,0 0 0 0 0,0 0 0 0 0,0 0 0 0 0,0 0 0 0 0,0 0 0 0 0,0 0 0 0 0,0 0 0 0 0,0 0 0 0 0,0 0 0 0 0,0 0 0 0 0,0 1 0 0 0,0-1 0 0 0,0 0 1 0 0,0 0-1 0 0,0 0 0 0 0,0 0 0 0 0,0 0 0 0 0,0 0 0 0 0,0 0 0 0 0,0 0 0 0 0,0 0 0 0 0,0 0 0 0 0,1 0 0 0 0,-1 0 0 0 0,0 1 0 0 0,0-1 0 0 0,0 0 0 0 0,0 0 0 0 0,0 0 1 0 0,0 0-1 0 0,0 0 0 0 0,0 0 0 0 0,0 0 0 0 0,0 0 0 0 0,0 0 0 0 0,0 0 0 0 0,0 0 0 0 0,0 0 0 0 0,0 0 0 0 0,0 0 0 0 0,1 0 0 0 0,-1 0 0 0 0,-5 3-30 0 0,0-1 1 0 0,0 0-1 0 0,1 0 0 0 0,-1-1 0 0 0,-1 1 0 0 0,1-1 0 0 0,0 0 0 0 0,-7 0 0 0 0,-48 1-81 0 0,33-2 65 0 0,-542 0-144 0 0,-685-2-23 0 0,437 4 102 0 0,456-4 97 0 0,-771 0 555 0 0,698 7-188 0 0,-266-1 225 0 0,483-16-448 0 0,214 12-198 0 0,6-2 2 0 0,35-9-36 0 0,0 1 1 0 0,0 2-1 0 0,65-6 0 0 0,-58 9 65 0 0,495-50 554 0 0,617 15 0 0 0,-837 52-427 0 0,358 61 0 0 0,-495-42-88 0 0,183 57 0 0 0,-353-84 0 0 0,80 27 0 0 0,-82-27 0 0 0,0 1 0 0 0,-1 0 0 0 0,0 1 0 0 0,0 0 0 0 0,0 0 0 0 0,9 9 0 0 0,-17-13-6 0 0,0 0 0 0 0,0-1-1 0 0,-1 1 1 0 0,1 0 0 0 0,-1 0 0 0 0,1 0-1 0 0,-1 1 1 0 0,1-1 0 0 0,-1 0-1 0 0,0 1 1 0 0,0-1 0 0 0,0 0 0 0 0,1 5-1 0 0,-2-5 1 0 0,0-1 0 0 0,0 1 0 0 0,0-1 0 0 0,-1 1 0 0 0,1-1 0 0 0,0 1 0 0 0,-1-1 0 0 0,1 1 0 0 0,0-1 0 0 0,-1 1 0 0 0,0-1 0 0 0,1 1 0 0 0,-1-1 0 0 0,0 0 0 0 0,0 1 0 0 0,0-1 0 0 0,0 0 0 0 0,0 0 0 0 0,0 0 0 0 0,0 0 0 0 0,0 0 0 0 0,0 0 0 0 0,-3 2 0 0 0,-3 2-14 0 0,-1-1-1 0 0,1 0 0 0 0,-1 0 1 0 0,0 0-1 0 0,-14 3 0 0 0,-44 9-73 0 0,49-13 88 0 0,-289 44-99 0 0,194-32 70 0 0,-866 83-73 0 0,962-96 108 0 0,-1818 73-64 0 0,1735-75 66 0 0,-724-17 79 0 0,779 15-62 0 0,-223-23 90 0 0,240 20-66 0 0,26 5-43 0 0,0-1 1 0 0,1 1-1 0 0,-1 0 1 0 0,0 0 0 0 0,0 0-1 0 0,1-1 1 0 0,-1 1-1 0 0,0 0 1 0 0,1 0 0 0 0,-1-1-1 0 0,0 1 1 0 0,1-1-1 0 0,-1 1 1 0 0,0-1 0 0 0,1 1-1 0 0,-1-1 1 0 0,0 0-1 0 0,1 0-1 0 0,0 1 1 0 0,0-1-1 0 0,1 0 0 0 0,-1 0 0 0 0,0 1 0 0 0,0-1 0 0 0,1 0 0 0 0,-1 1 0 0 0,0-1 0 0 0,1 1 1 0 0,-1-1-1 0 0,0 0 0 0 0,1 1 0 0 0,-1-1 0 0 0,1 1 0 0 0,-1-1 0 0 0,1 1 0 0 0,-1-1 0 0 0,1 1 1 0 0,0 0-1 0 0,-1-1 0 0 0,1 1 0 0 0,-1 0 0 0 0,1-1 0 0 0,0 1 0 0 0,0 0 0 0 0,22-10-71 0 0,4 1 1 0 0,0 1 0 0 0,35-5-1 0 0,62-3-71 0 0,-107 14 124 0 0,599-41-118 0 0,4 38 218 0 0,-67 31-167 0 0,-5 50 92 0 0,-345-27-16 0 0,-156-35-334 0 0,-1 3 1 0 0,54 27-1 0 0,-95-42 245 0 0,0 0 0 0 0,-1 1 0 0 0,0 0 1 0 0,1 0-1 0 0,4 5 0 0 0,-9-8 77 0 0,1 1 0 0 0,0-1 0 0 0,-1 1-1 0 0,1 0 1 0 0,-1-1 0 0 0,1 1 0 0 0,-1 0 0 0 0,1 0 0 0 0,-1-1 0 0 0,0 1 0 0 0,1 0 0 0 0,-1 0 0 0 0,0 0-1 0 0,0-1 1 0 0,1 1 0 0 0,-1 0 0 0 0,0 0 0 0 0,0 0 0 0 0,0 0 0 0 0,0 0 0 0 0,0-1 0 0 0,0 1-1 0 0,0 0 1 0 0,-1 0 0 0 0,1 0 0 0 0,0 0 0 0 0,0 0 0 0 0,-1-1 0 0 0,1 1 0 0 0,0 0 0 0 0,-1 0 0 0 0,1-1-1 0 0,-1 1 1 0 0,1 0 0 0 0,-1-1 0 0 0,1 1 0 0 0,-1 0 0 0 0,0-1 0 0 0,0 2 0 0 0,-3 1-51 0 0,0 0 0 0 0,0 0 0 0 0,0 0 0 0 0,-1-1 1 0 0,1 1-1 0 0,-1-1 0 0 0,1 0 0 0 0,-1 0 0 0 0,0-1 1 0 0,-7 2-1 0 0,-9 1-151 0 0,-25 1 1 0 0,38-4 176 0 0,-355 24-329 0 0,337-24 360 0 0,-1074 27 445 0 0,-3-43 1715 0 0,729 6-1272 0 0,-188-4 416 0 0,-40-14-160 0 0,568 22-1063 0 0,26 3-166 0 0,24 0-63 0 0,124-1-478 0 0,86-4-9 0 0,1356-81 299 0 0,-749 81 136 0 0,-352 26-289 0 0,-251-7-149 0 0,30 4-1196 0 0,-153-5-1672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819"/>
    </inkml:context>
    <inkml:brush xml:id="br0">
      <inkml:brushProperty name="width" value="0.05" units="cm"/>
      <inkml:brushProperty name="height" value="0.05" units="cm"/>
    </inkml:brush>
  </inkml:definitions>
  <inkml:trace contextRef="#ctx0" brushRef="#br0">41 0 6447 0 0,'0'0'499'0'0,"-1"3"-328"0"0,-7 20 731 0 0,4-15 164 0 0,1 0 1 0 0,0 0 0 0 0,0 1 0 0 0,1 0 0 0 0,-1 12-1 0 0,-3 58-558 0 0,-1 96 1310 0 0,8-95-310 0 0,0-20-311 0 0,8 67 0 0 0,-2-61-719 0 0,-6-44-388 0 0,1 0 1 0 0,1 0-1 0 0,9 31 0 0 0,-8-40-46 0 0,0-1-18 0 0,0 0 1 0 0,0 0-1 0 0,1-1 0 0 0,0 0 0 0 0,8 13 0 0 0,-11-22-132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3.726"/>
    </inkml:context>
    <inkml:brush xml:id="br0">
      <inkml:brushProperty name="width" value="0.05" units="cm"/>
      <inkml:brushProperty name="height" value="0.05" units="cm"/>
    </inkml:brush>
  </inkml:definitions>
  <inkml:trace contextRef="#ctx0" brushRef="#br0">88 1 5527 0 0,'0'0'7946'0'0,"0"3"-7708"0"0,0 0-106 0 0,3 22 32 0 0,14 64 1207 0 0,-14-73-832 0 0,0 1 0 0 0,2-1 0 0 0,0-1 0 0 0,0 1 0 0 0,2-1 1 0 0,0 0-1 0 0,0 0 0 0 0,16 22 0 0 0,-13-26-415 0 0,0 1 0 0 0,0-1 1 0 0,13 10-1 0 0,-14-13-97 0 0,-7-6-26 0 0,0 0 0 0 0,0 0 0 0 0,0 0 1 0 0,0 0-1 0 0,0 0 0 0 0,0-1 0 0 0,1 1 0 0 0,-1-1 0 0 0,0 0 0 0 0,1 1 1 0 0,0-1-1 0 0,3 1 0 0 0,3 0-3 0 0,-6 0 2 0 0,1 0 1 0 0,0-1-1 0 0,0 1 0 0 0,0-1 0 0 0,0 0 0 0 0,0 0 0 0 0,0 0 1 0 0,0-1-1 0 0,0 0 0 0 0,6 1 0 0 0,-3-2 9 0 0,-3 1 1 0 0,0-1 0 0 0,0 1 0 0 0,0-1 0 0 0,0 0 0 0 0,0 0 0 0 0,0-1 0 0 0,0 1 0 0 0,-1-1 0 0 0,1 0 0 0 0,0 0 1 0 0,-1 0-1 0 0,4-3 0 0 0,1-1 9 0 0,0 0 1 0 0,-1-1 0 0 0,10-12-1 0 0,-8 8 29 0 0,4-6-5 0 0,-12 10-27 0 0,0 2-3 0 0,7-34 27 0 0,3-9 79 0 0,-10 44-76 0 0,-1 2-34 0 0,1 1 0 0 0,-1-1 0 0 0,0 1 0 0 0,0 0 1 0 0,1-1-1 0 0,-1 1 0 0 0,1 0 0 0 0,-1-1 0 0 0,1 1 1 0 0,1-2-1 0 0,-2 3-8 0 0,0 0 1 0 0,0-1-1 0 0,0 1 1 0 0,1 0 0 0 0,-1 0-1 0 0,0 0 1 0 0,0 0-1 0 0,0 0 1 0 0,1 0-1 0 0,-1 0 1 0 0,0 0 0 0 0,0-1-1 0 0,0 1 1 0 0,1 0-1 0 0,-1 0 1 0 0,0 0-1 0 0,0 0 1 0 0,1 0-1 0 0,-1 0 1 0 0,0 0 0 0 0,0 0-1 0 0,0 0 1 0 0,1 0-1 0 0,-1 0 1 0 0,0 0-1 0 0,0 1 1 0 0,0-1 0 0 0,1 0-1 0 0,-1 0 1 0 0,0 0-1 0 0,0 0 1 0 0,0 0-1 0 0,1 0 1 0 0,-1 0-1 0 0,0 1 1 0 0,2 1 10 0 0,0 0-1 0 0,0 0 1 0 0,0 1-1 0 0,-1-1 1 0 0,1 0 0 0 0,1 4-1 0 0,-1-3 25 0 0,7 16 27 0 0,0-1 1 0 0,-2 2-1 0 0,0-1 0 0 0,-1 1 0 0 0,5 26 1 0 0,-11-45-60 0 0,2 14 108 0 0,0 1 0 0 0,-2 0 0 0 0,0 0 0 0 0,-1-1 0 0 0,-4 26 0 0 0,3-27 80 0 0,0 0 0 0 0,-2-1 0 0 0,1 1 0 0 0,-2-1 0 0 0,0 0 0 0 0,0 0-1 0 0,-1-1 1 0 0,-1 0 0 0 0,0 0 0 0 0,-1 0 0 0 0,0-1 0 0 0,0 0 0 0 0,-18 17 0 0 0,10-14 105 0 0,-1 0-1 0 0,0 0 1 0 0,-1-2 0 0 0,0 0 0 0 0,-33 16 0 0 0,15-12-162 0 0,0-2 1 0 0,-50 13 0 0 0,17-14-1808 0 0,0-8-3487 0 0,53-5 3507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5.487"/>
    </inkml:context>
    <inkml:brush xml:id="br0">
      <inkml:brushProperty name="width" value="0.05" units="cm"/>
      <inkml:brushProperty name="height" value="0.05" units="cm"/>
    </inkml:brush>
  </inkml:definitions>
  <inkml:trace contextRef="#ctx0" brushRef="#br0">0 0 5983 0 0,'0'0'7879'0'0,"3"0"-7798"0"0,-1 1 59 0 0,0-1 0 0 0,0 0 0 0 0,0 1 0 0 0,1-1-1 0 0,-1 1 1 0 0,0 0 0 0 0,0 0 0 0 0,0 0 0 0 0,0 0 0 0 0,0 0-1 0 0,-1 0 1 0 0,1 0 0 0 0,2 3 0 0 0,-1-1 122 0 0,0 1 0 0 0,-1-1 0 0 0,1 1 0 0 0,-1-1 0 0 0,0 1 0 0 0,3 7 0 0 0,4 11 543 0 0,-2 0 0 0 0,10 46 0 0 0,1 49-333 0 0,-15-19-164 0 0,1-4 12 0 0,-5-79-239 0 0,1-13-41 0 0,-1-1 1 0 0,1 1 0 0 0,0-1 0 0 0,0 1 0 0 0,0-1 0 0 0,0 1 0 0 0,0-1 0 0 0,1 4 0 0 0,9-15 35 0 0,0 1-76 0 0,-1-1 0 0 0,14-20 0 0 0,-16 19 0 0 0,1 2 0 0 0,0-1 0 0 0,0 1 0 0 0,1 0 0 0 0,0 1 0 0 0,0 0 0 0 0,11-7 0 0 0,-10 9 0 0 0,1 1 0 0 0,0 1 0 0 0,1 4 0 0 0,1 4 0 0 0,-5 0 20 0 0,0 0-1 0 0,0 1 0 0 0,0 0 1 0 0,0 1-1 0 0,8 7 0 0 0,34 37 194 0 0,-8-7-106 0 0,-18-16-67 0 0,-12-14 49 0 0,22 22-1 0 0,-30-32-79 0 0,5 7 76 0 0,-3-3-11 0 0,1 3-230 0 0,0-1 1394 0 0,-7-10-1212 0 0,1 1 0 0 0,-1 0 0 0 0,0 0 0 0 0,0-1 0 0 0,1 1 0 0 0,-1 0 0 0 0,0-1 0 0 0,0 1 0 0 0,1 0 0 0 0,-1-1 0 0 0,0 1 0 0 0,0 0 0 0 0,0-1 0 0 0,1 1 0 0 0,-1-1 0 0 0,0 1 0 0 0,0 0 0 0 0,0-1 0 0 0,0 1 0 0 0,0-1-1 0 0,0 1 1 0 0,0 0 0 0 0,0-1 0 0 0,0 1 0 0 0,0-1 0 0 0,0 1 0 0 0,0 0 0 0 0,-1-2 0 0 0,3-114 232 0 0,-2 64-35 0 0,11-94 0 0 0,-9 120-220 0 0,-1 15-6 0 0,0 1 0 0 0,1-1 0 0 0,0 1-1 0 0,0 0 1 0 0,4-10 0 0 0,-5 18-46 0 0,0 0 0 0 0,0 0 0 0 0,0 0 0 0 0,0 0 1 0 0,0 0-1 0 0,0 0 0 0 0,1 1 0 0 0,-1-1 0 0 0,3-2 0 0 0,-2 2-27 0 0,-1 1-242 0 0,2 0-1348 0 0,6 1 724 0 0,9 0-6059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154"/>
    </inkml:context>
    <inkml:brush xml:id="br0">
      <inkml:brushProperty name="width" value="0.05" units="cm"/>
      <inkml:brushProperty name="height" value="0.05" units="cm"/>
    </inkml:brush>
  </inkml:definitions>
  <inkml:trace contextRef="#ctx0" brushRef="#br0">50 246 7367 0 0,'0'0'667'0'0,"2"1"-547"0"0,7 3 904 0 0,-1-1 0 0 0,0 0 0 0 0,0-1 0 0 0,1 0 0 0 0,0-1-1 0 0,12 2 1 0 0,59-2-18 0 0,-52-1-1134 0 0,-22 0 128 0 0,20-3 0 0 0,-22 2 0 0 0,5 0 42 0 0,0 0-1 0 0,14-6 0 0 0,-20 6 2 0 0,0 0-1 0 0,0-1 1 0 0,0 0-1 0 0,-1 1 0 0 0,6-5 1 0 0,-5 2-16 0 0,0 1 0 0 0,-1-1 0 0 0,1 0 0 0 0,0 0 1 0 0,-1 0-1 0 0,0 0 0 0 0,0 0 0 0 0,0-1 0 0 0,-1 1 0 0 0,0-1 0 0 0,1 1 1 0 0,-2-1-1 0 0,1 0 0 0 0,0 1 0 0 0,-1-1 0 0 0,0-4 0 0 0,-1-8 49 0 0,-2 1-1 0 0,0 0 0 0 0,0 0 1 0 0,-1 0-1 0 0,-11-23 0 0 0,9 28-16 0 0,-3 1 9 0 0,6 8 1 0 0,-1-1-1 0 0,1 1 1 0 0,-1 0-1 0 0,0 0 1 0 0,0 0 0 0 0,1 0-1 0 0,-1 1 1 0 0,0-1-1 0 0,0 1 1 0 0,0 0 0 0 0,-1 1-1 0 0,1-1 1 0 0,0 1-1 0 0,0-1 1 0 0,0 1 0 0 0,-1 0-1 0 0,1 1 1 0 0,0-1-1 0 0,0 1 1 0 0,0 0 0 0 0,-7 2-1 0 0,-4 1 81 0 0,1 1-1 0 0,0 1 0 0 0,0 0 1 0 0,0 1-1 0 0,1 0 0 0 0,0 1 1 0 0,0 1-1 0 0,1 0 0 0 0,0 1 1 0 0,-13 14-1 0 0,18-17-77 0 0,0 1-1 0 0,1 1 0 0 0,0-1 1 0 0,0 1-1 0 0,1 0 1 0 0,0 0-1 0 0,1 1 0 0 0,0-1 1 0 0,-5 21-1 0 0,7-9 12 0 0,4-15-82 0 0,0-2 10 0 0,0 4-4 0 0,0 0 0 0 0,1 0 0 0 0,0 0 0 0 0,1 0 0 0 0,0-1 0 0 0,0 0 0 0 0,1 1 0 0 0,-1-1 0 0 0,1-1 0 0 0,1 1 0 0 0,0-1-1 0 0,0 0 1 0 0,0 0 0 0 0,0-1 0 0 0,1 0 0 0 0,0 0 0 0 0,10 5 0 0 0,2 0 9 0 0,0-1 0 0 0,1-1 0 0 0,0 0 0 0 0,1-2-1 0 0,35 7 1 0 0,-41-10-865 0 0,0-1-1 0 0,-1-1 0 0 0,1 0 1 0 0,0-1-1 0 0,0 0 0 0 0,0-1 1 0 0,23-5-1 0 0,-23 2-5584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836"/>
    </inkml:context>
    <inkml:brush xml:id="br0">
      <inkml:brushProperty name="width" value="0.05" units="cm"/>
      <inkml:brushProperty name="height" value="0.05" units="cm"/>
    </inkml:brush>
  </inkml:definitions>
  <inkml:trace contextRef="#ctx0" brushRef="#br0">1 95 5527 0 0,'0'0'10627'0'0,"2"2"-10166"0"0,2 2-203 0 0,0 1-1 0 0,-1 0 1 0 0,1 0 0 0 0,-1 0-1 0 0,0 0 1 0 0,-1 1 0 0 0,1-1-1 0 0,-1 1 1 0 0,0-1-1 0 0,0 1 1 0 0,-1 0 0 0 0,2 8-1 0 0,-2 1 48 0 0,1-1-1 0 0,-2 1 1 0 0,0 0 0 0 0,-3 16-1 0 0,-3 33 104 0 0,5-52-429 0 0,1-9-80 0 0,3 1-155 0 0,-3-4 242 0 0,1 1 1 0 0,-1-1 0 0 0,0 1 0 0 0,0-1 0 0 0,0 1 0 0 0,1-1-1 0 0,-1 0 1 0 0,0 1 0 0 0,0-1 0 0 0,1 1 0 0 0,-1-1-1 0 0,0 0 1 0 0,1 1 0 0 0,-1-1 0 0 0,0 0 0 0 0,1 1-1 0 0,0-1 1 0 0,2 1-14 0 0,0 0 0 0 0,0 0 1 0 0,0-1-1 0 0,1 1 0 0 0,-1-1 0 0 0,0 0 0 0 0,0 0 0 0 0,0 0 1 0 0,1 0-1 0 0,-1-1 0 0 0,0 1 0 0 0,0-1 0 0 0,0 0 0 0 0,0 0 0 0 0,0 0 1 0 0,4-2-1 0 0,11-5-12 0 0,24-15 1 0 0,-30 16-10 0 0,9-4 35 0 0,0 0-1 0 0,1 2 1 0 0,0 1 0 0 0,46-11-1 0 0,-56 17 14 0 0,6 2 0 0 0,-14 1 0 0 0,-1 1 0 0 0,8 3 0 0 0,5 3-2 0 0,-14-4 4 0 0,-1-2 9 0 0,2 1 41 0 0,-1 0 0 0 0,1 1 1 0 0,-1-1-1 0 0,0 1 0 0 0,0-1 0 0 0,0 1 0 0 0,0 0 1 0 0,0 0-1 0 0,-1 0 0 0 0,0 0 0 0 0,1 4 1 0 0,-1-6 1509 0 0,0-4-1325 0 0,2-4-141 0 0,0-1-1 0 0,0 1 1 0 0,-1-1-1 0 0,0 0 0 0 0,0 0 1 0 0,-1 0-1 0 0,1 0 1 0 0,-2 0-1 0 0,1 0 0 0 0,-1-10 1 0 0,1-7-10 0 0,1-1 0 0 0,9-42 0 0 0,18-45-1684 0 0,-27 106 1354 0 0,-2 4-285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7.424"/>
    </inkml:context>
    <inkml:brush xml:id="br0">
      <inkml:brushProperty name="width" value="0.05" units="cm"/>
      <inkml:brushProperty name="height" value="0.05" units="cm"/>
    </inkml:brush>
  </inkml:definitions>
  <inkml:trace contextRef="#ctx0" brushRef="#br0">1 62 12031 0 0,'0'0'1304'0'0,"2"2"-1177"0"0,5 6-25 0 0,0 1 0 0 0,0 0 0 0 0,-1 1 0 0 0,0 0 0 0 0,0 0 0 0 0,-1 0 0 0 0,-1 0 1 0 0,0 1-1 0 0,5 19 0 0 0,-7-20 1025 0 0,0 0 1 0 0,0 1 0 0 0,0 15 0 0 0,-1-35-1067 0 0,0 1 0 0 0,1-1 0 0 0,1 1 0 0 0,-1 0 0 0 0,1-1 1 0 0,6-10-1 0 0,-7 15-28 0 0,4-9 27 0 0,0-1-17 0 0,0-1 1 0 0,1 1-1 0 0,1 1 0 0 0,0 0 1 0 0,19-23-1 0 0,-23 29-43 0 0,-2 5 0 0 0,-1 1 0 0 0,1-1 0 0 0,0 0 0 0 0,0 0 0 0 0,0 1 0 0 0,0-1 0 0 0,0 1 0 0 0,0-1 0 0 0,0 1 0 0 0,0 0 0 0 0,3-1 0 0 0,-1-1 0 0 0,17-7 0 0 0,-18 8 0 0 0,2-1 0 0 0,14 1 0 0 0,-5 3 0 0 0,1 4 0 0 0,-11-3 1 0 0,1 1-3 0 0,11 14 19 0 0,-11-11 42 0 0,0 1 0 0 0,0-1 0 0 0,0 1 0 0 0,-1 1 0 0 0,0-1 0 0 0,-1 0 0 0 0,5 13 0 0 0,-5-6 17 0 0,0-1 0 0 0,0 1 0 0 0,-2 0 0 0 0,1 0 0 0 0,-2 14 0 0 0,-7 60-3269 0 0,7-85 1602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108"/>
    </inkml:context>
    <inkml:brush xml:id="br0">
      <inkml:brushProperty name="width" value="0.05" units="cm"/>
      <inkml:brushProperty name="height" value="0.05" units="cm"/>
    </inkml:brush>
  </inkml:definitions>
  <inkml:trace contextRef="#ctx0" brushRef="#br0">87 218 12383 0 0,'0'0'1402'0'0,"3"0"-1344"0"0,8-1-88 0 0,48-2-320 0 0,37 0 2873 0 0,-82 1-1999 0 0,1 0 0 0 0,0-1 0 0 0,-1-1 0 0 0,19-7 0 0 0,-24 8-504 0 0,0-1 0 0 0,0 0 1 0 0,0-1-1 0 0,-1 0 0 0 0,14-10 1 0 0,-18 11-20 0 0,0 0 1 0 0,0 0 0 0 0,0-1-1 0 0,-1 1 1 0 0,0-1 0 0 0,0 0-1 0 0,0 0 1 0 0,0 0 0 0 0,-1 0-1 0 0,0 0 1 0 0,0 0 0 0 0,-1-1 0 0 0,3-9-1 0 0,-3 12 3 0 0,0 2 0 0 0,-1 0 0 0 0,0 0 1 0 0,1 0-1 0 0,-1-1 0 0 0,0 1 0 0 0,0 0 0 0 0,0 0 0 0 0,0 0 1 0 0,0 0-1 0 0,0 0 0 0 0,0 0 0 0 0,0-1 0 0 0,0 1 0 0 0,0 0 1 0 0,-1 0-1 0 0,0-2 0 0 0,1 1 26 0 0,0-1 0 0 0,-1 1 0 0 0,0 0 0 0 0,1-1-1 0 0,-1 1 1 0 0,0 0 0 0 0,0-1 0 0 0,0 1 0 0 0,0 0 0 0 0,0 0 0 0 0,-1 0 0 0 0,1 0 0 0 0,-1 0 0 0 0,1 0 0 0 0,-1 1 0 0 0,0-1-1 0 0,-3-3 1 0 0,2 4-2 0 0,0-1 0 0 0,0 1-1 0 0,0 0 1 0 0,-1 0 0 0 0,1 0-1 0 0,0 0 1 0 0,0 0-1 0 0,-1 1 1 0 0,1-1 0 0 0,0 1-1 0 0,-6 0 1 0 0,-5 1 35 0 0,0 1-1 0 0,0 1 1 0 0,0 0-1 0 0,0 1 1 0 0,-13 5-1 0 0,-2 2 83 0 0,0 2 0 0 0,1 0-1 0 0,-36 24 1 0 0,47-26 16 0 0,2 0-1 0 0,-1 1 1 0 0,2 1 0 0 0,-1 1 0 0 0,2 0-1 0 0,-20 25 1 0 0,31-34-142 0 0,-1-1 1 0 0,1 1-1 0 0,0 0 0 0 0,0 0 0 0 0,0 0 1 0 0,0 0-1 0 0,1 0 0 0 0,0 0 0 0 0,0 0 1 0 0,1 0-1 0 0,-1 0 0 0 0,1 1 0 0 0,1 5 0 0 0,2 4-8 0 0,0-10-20 0 0,-1 0 1 0 0,1-1-1 0 0,0 1 0 0 0,0-1 1 0 0,0 1-1 0 0,1-1 1 0 0,0 0-1 0 0,0 0 0 0 0,0-1 1 0 0,0 1-1 0 0,0-1 0 0 0,1 0 1 0 0,8 5-1 0 0,6 1-37 0 0,0 0 0 0 0,24 7 0 0 0,100 35-71 0 0,-123-43 117 0 0,0 0 0 0 0,29 19 0 0 0,-38-19 12 0 0,-4-1 52 0 0,-6-6 55 0 0,-1 3-35 0 0,-1-1 0 0 0,1 0 0 0 0,-1 0 0 0 0,1 1 0 0 0,-1-1 0 0 0,0 0 0 0 0,-1 0 0 0 0,1 0 0 0 0,0 0 0 0 0,-1 0 0 0 0,0-1 0 0 0,1 1 0 0 0,-1 0 0 0 0,-4 3 0 0 0,-3 3 228 0 0,0 0 0 0 0,-15 11 0 0 0,3-3-40 0 0,4-2-46 0 0,4-4-63 0 0,-1 2 1 0 0,2-1-1 0 0,0 1 1 0 0,0 1-1 0 0,-10 17 0 0 0,21-30-167 0 0,1 0-1 0 0,-1-1 0 0 0,1 1 0 0 0,0 0 0 0 0,-1-1 0 0 0,1 1 1 0 0,0 0-1 0 0,-1-1 0 0 0,1 1 0 0 0,0 0 0 0 0,0 0 0 0 0,0-1 1 0 0,0 1-1 0 0,0 1 0 0 0,-1 0-31 0 0,1 1-241 0 0,1-1-71 0 0,0 0 236 0 0,0-1 1 0 0,-1 0-1 0 0,1 1 0 0 0,0-1 1 0 0,0 0-1 0 0,1 0 0 0 0,-1 0 1 0 0,0 0-1 0 0,0 0 0 0 0,0 0 1 0 0,1 0-1 0 0,-1 0 0 0 0,0 0 0 0 0,1 0 1 0 0,-1-1-1 0 0,1 1 0 0 0,-1-1 1 0 0,1 1-1 0 0,-1-1 0 0 0,1 1 1 0 0,0-1-1 0 0,-1 0 0 0 0,1 0 1 0 0,2 0-1 0 0,1 0-826 0 0,0-1 1 0 0,0 0-1 0 0,0 1 0 0 0,-1-2 1 0 0,1 1-1 0 0,-1 0 1 0 0,9-5-1 0 0,10-6-5345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631"/>
    </inkml:context>
    <inkml:brush xml:id="br0">
      <inkml:brushProperty name="width" value="0.05" units="cm"/>
      <inkml:brushProperty name="height" value="0.05" units="cm"/>
    </inkml:brush>
  </inkml:definitions>
  <inkml:trace contextRef="#ctx0" brushRef="#br0">8 0 11055 0 0,'0'0'1288'0'0,"-1"2"-514"0"0,-1 12-20 0 0,0-1 0 0 0,1 0 0 0 0,0 1 0 0 0,2 21 0 0 0,9 56-247 0 0,8 73 3553 0 0,-4-37-2099 0 0,-9-84-1899 0 0,-2 1 1 0 0,-1-1-1 0 0,-6 48 0 0 0,4-88-207 0 0,-1-1-392 0 0,-1 8 234 0 0,1-7-37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951"/>
    </inkml:context>
    <inkml:brush xml:id="br0">
      <inkml:brushProperty name="width" value="0.05" units="cm"/>
      <inkml:brushProperty name="height" value="0.05" units="cm"/>
    </inkml:brush>
  </inkml:definitions>
  <inkml:trace contextRef="#ctx0" brushRef="#br0">0 38 3223 0 0,'2'-1'6282'0'0,"3"-4"-4760"0"0,-2 2-916 0 0,0 0-1 0 0,0 1 1 0 0,0-1-1 0 0,0 1 1 0 0,0 0-1 0 0,6-3 1 0 0,0 2 596 0 0,0 0 0 0 0,16-1 1 0 0,18 3 714 0 0,49 4-1 0 0,-47 0-1794 0 0,-29-3-100 0 0,28 0-420 0 0,-23 0-3392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9.856"/>
    </inkml:context>
    <inkml:brush xml:id="br0">
      <inkml:brushProperty name="width" value="0.05" units="cm"/>
      <inkml:brushProperty name="height" value="0.05" units="cm"/>
    </inkml:brush>
  </inkml:definitions>
  <inkml:trace contextRef="#ctx0" brushRef="#br0">1 145 16527 0 0,'0'0'1800'0'0,"1"2"-1584"0"0,25 38 305 0 0,-9-16-668 0 0,22 44 0 0 0,-23-35 1400 0 0,-15-31-621 0 0,0 0-429 0 0,0 1-147 0 0,7 19 320 0 0,-6-11-321 0 0,-2-9-103 0 0,13-24-90 0 0,-3-10 142 0 0,38-96 67 0 0,-41 114-64 0 0,0 0 1 0 0,1 1 0 0 0,1 0-1 0 0,0 0 1 0 0,1 0 0 0 0,19-18-1 0 0,-21 23-7 0 0,1 0 0 0 0,0 1 0 0 0,1 0 0 0 0,0 0 0 0 0,14-7 0 0 0,3 4 0 0 0,-15 10 0 0 0,-3 1 0 0 0,7-1 0 0 0,1 4 0 0 0,-8-2 0 0 0,-6-1 0 0 0,1 0 0 0 0,-1 0 0 0 0,0 0 0 0 0,0 1 0 0 0,0 0 0 0 0,1-1 0 0 0,-1 1 0 0 0,-1 0 0 0 0,1 0 0 0 0,5 5 0 0 0,3 2 0 0 0,0 0 0 0 0,18 22 0 0 0,-14-13 0 0 0,-13-12 0 0 0,0 0 0 0 0,1-1 0 0 0,8 21 0 0 0,-7-10 11 0 0,-1 1 42 0 0,1 6 12 0 0,-6-17-64 0 0,0-1 9 0 0,1 1 15 0 0,-1-1 0 0 0,1 1 0 0 0,-2-1 0 0 0,1 0 0 0 0,-1 1-1 0 0,1-1 1 0 0,-1 0 0 0 0,-1-1 0 0 0,1 1 0 0 0,-1 0 0 0 0,0-1 0 0 0,0 0 0 0 0,0 0-1 0 0,-8 6 1 0 0,-2 1 127 0 0,-1-1 0 0 0,-1-1-1 0 0,-22 11 1 0 0,17-11 277 0 0,-36 11 0 0 0,-20 5 348 0 0,75-24-748 0 0,4 0-557 0 0,0 0 523 0 0,0 0 1 0 0,1 0-1 0 0,-1 0 0 0 0,0 0 1 0 0,0-1-1 0 0,1 1 0 0 0,-1-1 1 0 0,0 0-1 0 0,1 1 0 0 0,-1-1 1 0 0,1 0-1 0 0,-1 0 0 0 0,3-1 1 0 0,5 0-3 0 0,88-1 7 0 0,1 0 0 0 0,-91 3 0 0 0,9 0 0 0 0,9 5 0 0 0,8 1 0 0 0,-13-3 0 0 0,-18-3 0 0 0,15 8 0 0 0,24 8-295 0 0,-37-15 88 0 0,0 0-1 0 0,0-1 1 0 0,0 0-1 0 0,0 0 0 0 0,6 0 1 0 0,10-3-6583 0 0,-11-1 264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4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6035 143 455 0 0,'-614'-22'1859'0'0,"495"20"-478"0"0,-301-3 2051 0 0,-210 8-2698 0 0,-106-3 389 0 0,73 0 502 0 0,-648 35 756 0 0,1023-22-2141 0 0,-428 23 339 0 0,179-18-263 0 0,613-13-1292 0 0,346-22-1140 0 0,-261 7 1962 0 0,1216-86-192 0 0,-547 36 292 0 0,-228 27-740 0 0,-418 26 356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0.463"/>
    </inkml:context>
    <inkml:brush xml:id="br0">
      <inkml:brushProperty name="width" value="0.05" units="cm"/>
      <inkml:brushProperty name="height" value="0.05" units="cm"/>
    </inkml:brush>
  </inkml:definitions>
  <inkml:trace contextRef="#ctx0" brushRef="#br0">1 1 5527 0 0,'0'0'498'0'0,"1"2"-406"0"0,30 60 11034 0 0,-22-47-10553 0 0,0 0 1 0 0,12 12-1 0 0,-18-22-560 0 0,0 0-1 0 0,0-1 0 0 0,-1 1 1 0 0,1 0-1 0 0,-1 0 1 0 0,0 0-1 0 0,-1 0 0 0 0,1 1 1 0 0,-1-1-1 0 0,1 7 1 0 0,0 2 561 0 0,-1-1 88 0 0,-1-10-539 0 0,0 0 1136 0 0,-2 9-903 0 0,1-20-357 0 0,1 0 0 0 0,0 0 0 0 0,0 0 0 0 0,1 0 0 0 0,0 0 1 0 0,0 0-1 0 0,1 0 0 0 0,0 1 0 0 0,0-1 0 0 0,1 0 0 0 0,6-12 0 0 0,-3 9-8 0 0,0 1 0 0 0,1 0-1 0 0,0 0 1 0 0,0 1 0 0 0,1-1-1 0 0,0 2 1 0 0,12-11 0 0 0,-3 8-45 0 0,-2 4 54 0 0,9-2-2 0 0,-19 9 3 0 0,-1 0 13 0 0,1 0 11 0 0,0-1-1 0 0,0 1 0 0 0,0 0 1 0 0,0 0-1 0 0,0 0 0 0 0,0 1 0 0 0,0 0 1 0 0,0 0-1 0 0,7 3 0 0 0,-8-4-10 0 0,0 1 0 0 0,-1 0 0 0 0,1 0-1 0 0,-1 0 1 0 0,1 0 0 0 0,-1 1 0 0 0,0-1 0 0 0,1 1 0 0 0,5 4-1 0 0,-1 1-7 0 0,0-2 17 0 0,-1 0-1 0 0,0 1 1 0 0,0-1-1 0 0,0 2 1 0 0,-1-1-1 0 0,9 13 1 0 0,32 57-52 0 0,-37-60-83 0 0,-1 11-2042 0 0,-8-24 710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1.091"/>
    </inkml:context>
    <inkml:brush xml:id="br0">
      <inkml:brushProperty name="width" value="0.05" units="cm"/>
      <inkml:brushProperty name="height" value="0.05" units="cm"/>
    </inkml:brush>
  </inkml:definitions>
  <inkml:trace contextRef="#ctx0" brushRef="#br0">75 262 14855 0 0,'0'0'1350'0'0,"2"0"-1110"0"0,8-1-141 0 0,-1 0 1 0 0,0-1 0 0 0,-1 0 0 0 0,1-1 0 0 0,0 0-1 0 0,-1 0 1 0 0,1-1 0 0 0,-1 0 0 0 0,12-7 0 0 0,25-13-1776 0 0,46-13 3870 0 0,-88 36-2108 0 0,0-1 1 0 0,0 1 0 0 0,0-1-1 0 0,-1 1 1 0 0,1-1 0 0 0,-1 0-1 0 0,1 0 1 0 0,-1 0 0 0 0,0-1-1 0 0,1 1 1 0 0,-1 0 0 0 0,0-1-1 0 0,-1 1 1 0 0,4-6 0 0 0,-2 3-76 0 0,-2 3-12 0 0,1 0 1 0 0,-1-1 0 0 0,1 1 0 0 0,-1-1 0 0 0,0 0 0 0 0,0 1 0 0 0,0-1 0 0 0,-1 0 0 0 0,1 1 0 0 0,0-4 0 0 0,0 2 0 0 0,1 0 0 0 0,-4-15 0 0 0,-1 1 8 0 0,0 14 23 0 0,1 1 24 0 0,0 0 18 0 0,0 1 0 0 0,0-1 1 0 0,0 0-1 0 0,-1 1 0 0 0,1-1 1 0 0,-1 1-1 0 0,1-1 0 0 0,-1 1 1 0 0,0 0-1 0 0,0 0 1 0 0,0 1-1 0 0,0-1 0 0 0,0 1 1 0 0,0-1-1 0 0,-6-1 0 0 0,3 1 36 0 0,-1 1 0 0 0,0-1 0 0 0,0 1 0 0 0,0 0 0 0 0,0 0 0 0 0,-12 1 0 0 0,6 2 9 0 0,0 0 0 0 0,1 0 0 0 0,-1 1 1 0 0,1 1-1 0 0,0 0 0 0 0,0 1 0 0 0,-17 9 1 0 0,8-3 186 0 0,2 2 1 0 0,-1 0-1 0 0,-18 18 0 0 0,34-27-223 0 0,0-1-51 0 0,1 1-1 0 0,0 0 1 0 0,0 0 0 0 0,-5 8 0 0 0,5-5-13 0 0,0-3 24 0 0,0 6-20 0 0,2-5 20 0 0,0-1-34 0 0,1 0-1 0 0,-1 0 0 0 0,1 0 0 0 0,0 0 0 0 0,0-1 0 0 0,1 1 0 0 0,-1 0 0 0 0,1 0 0 0 0,0 0 1 0 0,0 0-1 0 0,2 5 0 0 0,1 2-6 0 0,-2-3 30 0 0,0-4-13 0 0,-1 1 0 0 0,1-1 0 0 0,-1 0-1 0 0,1 0 1 0 0,1 0 0 0 0,3 5 0 0 0,-3-1 12 0 0,2-1 0 0 0,-1 0-1 0 0,1-1 1 0 0,0 1 0 0 0,0-1-1 0 0,8 7 1 0 0,-10-10-12 0 0,0 0-1 0 0,1 0 0 0 0,0 0 1 0 0,0 0-1 0 0,0-1 1 0 0,0 1-1 0 0,5 1 1 0 0,3 1-3 0 0,-2 1 35 0 0,0-1 1 0 0,1 0 0 0 0,0-1-1 0 0,0 0 1 0 0,1-1-1 0 0,15 3 1 0 0,-7-4 27 0 0,0-1-1 0 0,1 0 1 0 0,34-5 0 0 0,-45 3-75 0 0,0 0-1 0 0,0-1 1 0 0,0 0-1 0 0,15-5 1 0 0,-5 1-19 0 0,-3 0-866 0 0,-1 0 0 0 0,0-1-1 0 0,-1 0 1 0 0,1-1-1 0 0,16-13 1 0 0,-19 13-459 0 0,-2 1 47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9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3926 487 3567 0 0,'-849'-23'562'0'0,"525"8"-20"0"0,-619-18 2101 0 0,658 30-1988 0 0,-89-3-58 0 0,276 3-479 0 0,23 2 420 0 0,-118-17-1 0 0,183 16-501 0 0,1 0 0 0 0,-1 0 0 0 0,1-1 0 0 0,-1 0 0 0 0,-15-8 0 0 0,25 11-37 0 0,0 0-1 0 0,0 0 0 0 0,0 0 0 0 0,0 0 0 0 0,0 0 1 0 0,0 0-1 0 0,0 0 0 0 0,0 0 0 0 0,0 0 0 0 0,-1 0 0 0 0,1 0 1 0 0,0 0-1 0 0,0 0 0 0 0,0 0 0 0 0,0 0 0 0 0,0 0 1 0 0,0 0-1 0 0,0 0 0 0 0,0 0 0 0 0,0 0 0 0 0,0 0 1 0 0,0-1-1 0 0,0 1 0 0 0,0 0 0 0 0,0 0 0 0 0,0 0 1 0 0,0 0-1 0 0,0 0 0 0 0,0 0 0 0 0,0 0 0 0 0,0 0 1 0 0,0 0-1 0 0,0 0 0 0 0,0 0 0 0 0,0 0 0 0 0,0-1 1 0 0,0 1-1 0 0,0 0 0 0 0,0 0 0 0 0,0 0 0 0 0,0 0 0 0 0,0 0 1 0 0,0 0-1 0 0,0 0 0 0 0,0 0 0 0 0,0 0 0 0 0,0 0 1 0 0,0 0-1 0 0,0 0 0 0 0,0-1 0 0 0,0 1 0 0 0,0 0 1 0 0,0 0-1 0 0,0 0 0 0 0,0 0 0 0 0,0 0 0 0 0,0 0 1 0 0,0 0-1 0 0,0 0 0 0 0,0 0 0 0 0,1 0 0 0 0,1-3-62 0 0,1 0 0 0 0,0 0 0 0 0,1 0 0 0 0,-1 0 0 0 0,0 0 0 0 0,1 1 0 0 0,-1 0 0 0 0,1 0 0 0 0,0 0 0 0 0,7-3 0 0 0,7-1-233 0 0,21-5 0 0 0,-28 8 219 0 0,228-45-273 0 0,3 17 108 0 0,-118 16 205 0 0,625-48 479 0 0,3 51-67 0 0,-506 24-2107 0 0,-214-10 1041 0 0,-81 4-806 0 0,-75-3 2414 0 0,66-3-449 0 0,-786-17 2014 0 0,595 9-2189 0 0,-852 2 1147 0 0,318 16-644 0 0,815-14-1351 0 0,-11 0 333 0 0,817-69-1007 0 0,-766 68 1144 0 0,1069-47-49 0 0,-997 50 123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29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2657 688 3679 0 0,'-1792'-14'5880'0'0,"1426"20"-5011"0"0,-91 0-640 0 0,418-7-453 0 0,36 0 120 0 0,7 1-90 0 0,752-35-185 0 0,-444 25 313 0 0,-204 5-323 0 0,250-3-2467 0 0,-334 9 1606 0 0,41 7 0 0 0,-61-8 828 0 0,-8 1 192 0 0,-17 4 1073 0 0,0-1 1 0 0,-40 2 0 0 0,-50-5 694 0 0,71-1-997 0 0,-78 0 498 0 0,-440-3 629 0 0,1-21-1487 0 0,468 15 6 0 0,107 3-155 0 0,303-32-468 0 0,-240 32 365 0 0,757-67-49 0 0,-699 61-8 0 0,297-21-677 0 0,-421 33 716 0 0,-12 0 54 0 0,-6-1 188 0 0,-24-4 138 0 0,0 1-1 0 0,-49 0 1 0 0,-60 9 40 0 0,62-2-350 0 0,-272-2 14 0 0,50-2 64 0 0,-337-12 378 0 0,609 12-409 0 0,9 1-3 0 0,0-1 0 0 0,0-1 0 0 0,-28-7 0 0 0,59 1 6 0 0,18-1-116 0 0,1 1 1 0 0,0 3-1 0 0,47-3 0 0 0,-28 3 50 0 0,676-48 158 0 0,-600 48 12 0 0,457-13 371 0 0,-482 17-478 0 0,380 16 11 0 0,-480-13 19 0 0,-11 0-1 0 0,-14 0 51 0 0,-103 3 312 0 0,-98 3-116 0 0,73-8-365 0 0,-631-11-185 0 0,697 7 292 0 0,-188-16 196 0 0,263 19-231 0 0,-15-5 66 0 0,20 6 36 0 0,4-2-5 0 0,4-1-73 0 0,1-1-1 0 0,0 1 0 0 0,0 0 1 0 0,0 0-1 0 0,13-2 0 0 0,43-7-115 0 0,-44 9 83 0 0,305-36-198 0 0,1 19 146 0 0,-217 14 7 0 0,469-17-1355 0 0,-452 28-178 0 0,-122-4 1230 0 0,-7-1 266 0 0,-192-6 1401 0 0,60 1-1040 0 0,-880-50 135 0 0,708 15-632 0 0,288 34 80 0 0,20 5 127 0 0,0 1 0 0 0,0 0-1 0 0,0 0 1 0 0,1 0 0 0 0,-1-1 0 0 0,0 1 0 0 0,0 0 0 0 0,0 0-1 0 0,0 0 1 0 0,0-1 0 0 0,0 1 0 0 0,0 0 0 0 0,0 0 0 0 0,1 0-1 0 0,-1 0 1 0 0,0-1 0 0 0,0 1 0 0 0,0 0 0 0 0,0 0 0 0 0,1 0-1 0 0,-1 0 1 0 0,0 0 0 0 0,0 0 0 0 0,0-1 0 0 0,1 1 0 0 0,-1 0 0 0 0,0 0-1 0 0,0 0 1 0 0,0 0 0 0 0,1 0 0 0 0,-1 0 0 0 0,0 0 0 0 0,0 0-1 0 0,0 0 1 0 0,1 0 0 0 0,-1 0 0 0 0,0 0 0 0 0,0 0 0 0 0,1 0-1 0 0,-1 1 1 0 0,44-5-671 0 0,-34 3 675 0 0,147-9-591 0 0,399-16 125 0 0,-335 20 375 0 0,158 1-1125 0 0,-366 7-462 0 0,-19 0 1266 0 0,-27 3 745 0 0,27-5-489 0 0,-310 31 1651 0 0,-21-5-716 0 0,106-10 311 0 0,79-5-176 0 0,-61 5 17 0 0,146-11-893 0 0,30-3-423 0 0,0 2 1 0 0,-62 14 0 0 0,119-1-2059 0 0,-16-15 2345 0 0,0 0 0 0 0,1 0 0 0 0,0 0 0 0 0,-1 0 0 0 0,10 1 0 0 0,6 1 11 0 0,28 1 0 0 0,-25-3-19 0 0,13 1 76 0 0,1-3-32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4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115 17 3367 0 0,'-27'0'144'0'0,"10"-2"40"0"0,-1 0-184 0 0,0-1 0 0 0,0-1 0 0 0,1-2-1464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9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0 601 2959 0 0,'418'-116'475'0'0,"106"-36"1518"0"0,-429 120-1874 0 0,332-125 560 0 0,-410 149-195 0 0,25-15 0 0 0,-32 10 538 0 0,-40 1 298 0 0,16 10-1185 0 0,0 0 0 0 0,1 0 0 0 0,-1 2 0 0 0,0 0-1 0 0,-18 2 1 0 0,-69 14-24 0 0,-207 57 177 0 0,-45-4 112 0 0,671-138-818 0 0,-2-5 344 0 0,16-4-194 0 0,-268 58-604 0 0,-61 19 671 0 0,-4 1 217 0 0,0 0 0 0 0,0 0 0 0 0,0 0 0 0 0,0 0 1 0 0,0 0-1 0 0,-1 0 0 0 0,1 1 0 0 0,0-1 0 0 0,0 0 0 0 0,0 1 0 0 0,-1 0 0 0 0,-4 0 31 0 0,-563 99 1698 0 0,508-91-1566 0 0,-6 2 88 0 0,-75 2-1 0 0,110-13-252 0 0,-1-2-1 0 0,1 0 1 0 0,0-3 0 0 0,0 0-1 0 0,-60-19 1 0 0,88 22-155 0 0,0 1 1 0 0,0 0 0 0 0,0 0 0 0 0,0 0 0 0 0,0 1 0 0 0,0-1-1 0 0,-6 1 1 0 0,4 1 11 0 0,1 0 0 0 0,0 0 0 0 0,-1 1 0 0 0,1-1 0 0 0,0 1 0 0 0,0 0 0 0 0,-9 6 0 0 0,1-1-38 0 0,1 2 0 0 0,-19 16 0 0 0,-2 1-846 0 0,20-17 511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7.13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 0 1375 0 0,'0'0'2672'0'0,"-10"7"-2672"0"0,1 1-1088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1.7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1792 1839 0 0,'2'-1'1726'0'0,"23"-9"-149"0"0,-1-2 0 0 0,34-21 0 0 0,44-37-415 0 0,-102 70-1158 0 0,91-62 962 0 0,3 4 0 0 0,137-64-1 0 0,-155 87-540 0 0,118-50 521 0 0,-91 44-681 0 0,174-43 1 0 0,-77 42-336 0 0,-187 39 60 0 0,-11 2-44 0 0,-8 4 53 0 0,-1-1 0 0 0,0 0 0 0 0,0 0 0 0 0,0-1 0 0 0,-10 1 0 0 0,-9 2 7 0 0,-137 30 26 0 0,-245 18 0 0 0,401-51-20 0 0,4-1-7 0 0,0 1-1 0 0,1-1 1 0 0,-1 0 0 0 0,1 0 0 0 0,-1 0-1 0 0,0-1 1 0 0,1 1 0 0 0,-1-1 0 0 0,1 1 0 0 0,-5-2-1 0 0,-3-2-4 0 0,2-2 15 0 0,6 5 186 0 0,1-1-147 0 0,1 1-69 0 0,0 0 1 0 0,-1 0-1 0 0,1 0 1 0 0,0 0 0 0 0,0 0-1 0 0,0-1 1 0 0,0 1-1 0 0,0 0 1 0 0,0 0 0 0 0,0 0-1 0 0,0 0 1 0 0,0 0-1 0 0,1-1 1 0 0,-1 1 0 0 0,0 0-1 0 0,1 0 1 0 0,-1 0-1 0 0,1 0 1 0 0,-1 0 0 0 0,1 0-1 0 0,-1 0 1 0 0,1 0-1 0 0,0 0 1 0 0,-1 0 0 0 0,1 0-1 0 0,0 1 1 0 0,0-1-1 0 0,0 0 1 0 0,0 0 0 0 0,0 1-1 0 0,0-1 1 0 0,1 0-1 0 0,7-5-72 0 0,-1 1 0 0 0,19-7 0 0 0,-18 8 16 0 0,5-3-7 0 0,188-77-730 0 0,-114 51 368 0 0,-127 34 408 0 0,-9 9 37 0 0,1 1 0 0 0,-78 31 0 0 0,61-20-4 0 0,-178 45 24 0 0,92-29 254 0 0,103-27-87 0 0,44-10 3 0 0,15-9-51 0 0,26-14-233 0 0,2 2 0 0 0,56-21 0 0 0,-32 15-16 0 0,20-11-521 0 0,-3-3 0 0 0,86-58-1 0 0,-157 93 538 0 0,-6 3 50 0 0,0-1 1 0 0,0 0 0 0 0,0 0 0 0 0,-1 0-1 0 0,1 0 1 0 0,4-6 699 0 0,-11 9-632 0 0,1-1 1 0 0,0 0-1 0 0,-1 0 1 0 0,1 1-1 0 0,-1-1 0 0 0,1 1 1 0 0,-1 0-1 0 0,1 0 1 0 0,-1 0-1 0 0,1 0 1 0 0,-1 0-1 0 0,1 1 1 0 0,-5 0-1 0 0,2 0 15 0 0,-26 4-10 0 0,-44 12 0 0 0,43-8 42 0 0,15-5-64 0 0,12-3-15 0 0,-13-3 54 0 0,16 2-130 0 0,2-2-67 0 0,0 0 115 0 0,1 0 1 0 0,-1 0 0 0 0,1 0-1 0 0,0 0 1 0 0,-1 0-1 0 0,1 0 1 0 0,0 0 0 0 0,0 0-1 0 0,0 1 1 0 0,0-1 0 0 0,1 0-1 0 0,-1 1 1 0 0,3-4-1 0 0,25-20-128 0 0,-21 19 103 0 0,15-10 7 0 0,38-22 0 0 0,-17 12-9 0 0,32-18 46 0 0,-36 21 12 0 0,67-50 0 0 0,-104 72 13 0 0,-1-1 0 0 0,1 0-1 0 0,-1 0 1 0 0,0-1 0 0 0,0 1 0 0 0,0 0-1 0 0,0-1 1 0 0,0 0 0 0 0,-1 1-1 0 0,1-1 1 0 0,-1 0 0 0 0,0 0 0 0 0,0 1-1 0 0,0-1 1 0 0,0 0 0 0 0,1-6-1 0 0,-2 8 70 0 0,-1 0 72 0 0,-3-1-131 0 0,1 0 0 0 0,0 0 0 0 0,0 0 0 0 0,-1 1-1 0 0,1-1 1 0 0,-1 1 0 0 0,1 0 0 0 0,-1 0 0 0 0,0 0-1 0 0,0 1 1 0 0,1-1 0 0 0,-1 1 0 0 0,0 0 0 0 0,-5 0 0 0 0,-7 2 109 0 0,-1 0 1 0 0,-17 5 0 0 0,6-1-70 0 0,-135 33-75 0 0,161-38-60 0 0,22-2-491 0 0,0-2 507 0 0,0 0 0 0 0,0-1 0 0 0,22-8 0 0 0,2 0 2 0 0,209-44-333 0 0,-196 40-358 0 0,-55 16 410 0 0,-16-1-219 0 0,2 0 599 0 0,0 1-1 0 0,-1 1 1 0 0,-15 3 0 0 0,-51 13 775 0 0,62-13-733 0 0,-76 18 111 0 0,-252 52 392 0 0,332-73-574 0 0,-1 1 0 0 0,0-2 0 0 0,0 0 0 0 0,0-1 0 0 0,-24-3 0 0 0,25 0-16 0 0,13 4 0 0 0,-1 0 0 0 0,1 0 0 0 0,-1-1 0 0 0,0 1 0 0 0,1 0 0 0 0,-1-1 0 0 0,1 1 0 0 0,-1 0 0 0 0,1-1 0 0 0,-1 1 0 0 0,1 0 0 0 0,-1-1 0 0 0,1 1 0 0 0,0-1 0 0 0,-1 0 0 0 0,0-1 0 0 0,1 1 0 0 0,0-1 0 0 0,0 1 0 0 0,0-1 0 0 0,1 0 0 0 0,-1 1 0 0 0,0-1 0 0 0,1 1 0 0 0,-1-1 0 0 0,1 1 0 0 0,-1 0 0 0 0,1-1 0 0 0,-1 1 0 0 0,1-1 0 0 0,0 1 0 0 0,0 0 0 0 0,0 0 0 0 0,0-1 0 0 0,0 1 0 0 0,2-2 0 0 0,24-22 0 0 0,39-18 0 0 0,-44 30 0 0 0,28-22 0 0 0,-28 18-75 0 0,47-43-787 0 0,-60 50 854 0 0,7-6 1 0 0,1-5 7 0 0,3-3 0 0 0,-11 13 0 0 0,0-5 1 0 0,-8 12 2 0 0,-1 1 4 0 0,1-2 49 0 0,-1-10-54 0 0,0 11 59 0 0,-3-15-684 0 0,2 16 774 0 0,7-10 249 0 0,-6 13-387 0 0,0-1 1 0 0,1 0 0 0 0,-1 1 0 0 0,0-1-1 0 0,0 0 1 0 0,1 1 0 0 0,-1-1 0 0 0,1 0-1 0 0,-1 1 1 0 0,0-1 0 0 0,1 0 0 0 0,-1 1-1 0 0,1-1 1 0 0,0 1 0 0 0,-1-1 0 0 0,1 1-1 0 0,-1 0 1 0 0,2-1 0 0 0,7-6-42 0 0,7-5-136 0 0,2 1-1 0 0,28-15 1 0 0,-16 11 112 0 0,-16 8 178 0 0,1 0 0 0 0,0 0 0 0 0,0 2 0 0 0,19-5 0 0 0,105-18 365 0 0,1 7-1 0 0,0 5 0 0 0,216 5 1 0 0,-160 15-201 0 0,99 4-118 0 0,-75 11-172 0 0,14 1 0 0 0,247 27 64 0 0,-390-36-109 0 0,94 0 0 0 0,164-15-361 0 0,-346 4 302 0 0,-28-6-524 0 0,4 1 457 0 0,-1 1-1 0 0,-26 0 0 0 0,-72 2-300 0 0,32 1 94 0 0,-455 5-731 0 0,-93 12 1611 0 0,627-16-477 0 0,-16 0 249 0 0,0 0 0 0 0,0-2-1 0 0,0-1 1 0 0,-44-11 0 0 0,67 13-64 0 0,3-10 122 0 0,0 10-320 0 0,1-1 0 0 0,-1 1 0 0 0,0 0-1 0 0,0-1 1 0 0,0 1 0 0 0,1 0 0 0 0,-1 0-1 0 0,1 0 1 0 0,-1 0 0 0 0,1 0 0 0 0,-1 0-1 0 0,1 0 1 0 0,2-1 0 0 0,28-8-24 0 0,-16 6 19 0 0,51-15-88 0 0,77-12 1 0 0,73 0-90 0 0,-134 20 117 0 0,98-11-11 0 0,1 9 0 0 0,278 13 0 0 0,-458 1 65 0 0,30 0-11 0 0,-1 1-1 0 0,0 2 0 0 0,-1 2 0 0 0,35 9 0 0 0,-47-7 36 0 0,-18-8-26 0 0,0 0-1 0 0,0 0 1 0 0,1 0-1 0 0,-1 0 1 0 0,0 0-1 0 0,0 0 0 0 0,0 0 1 0 0,0 0-1 0 0,0 0 1 0 0,0 0-1 0 0,0 0 1 0 0,1 0-1 0 0,-1 0 1 0 0,0 0-1 0 0,0 0 0 0 0,0 0 1 0 0,0 0-1 0 0,0 0 1 0 0,0 1-1 0 0,0-1 1 0 0,0 0-1 0 0,0 0 1 0 0,1 0-1 0 0,-1 0 1 0 0,0 0-1 0 0,0 0 0 0 0,0 0 1 0 0,0 0-1 0 0,0 1 1 0 0,0-1-1 0 0,0 0 1 0 0,0 0-1 0 0,0 0 1 0 0,0 0-1 0 0,0 0 0 0 0,0 0 1 0 0,0 0-1 0 0,0 1 1 0 0,0-1-1 0 0,0 0 1 0 0,0 0-1 0 0,0 0 1 0 0,0 0-1 0 0,0 0 1 0 0,0 0-1 0 0,0 0 0 0 0,0 1 1 0 0,0-1-1 0 0,0 0 1 0 0,0 0-1 0 0,0 0 1 0 0,0 0-1 0 0,-1 0 1 0 0,1 0-1 0 0,-2 4-27 0 0,0 0-1 0 0,0-1 1 0 0,0 1 0 0 0,-1-1-1 0 0,1 0 1 0 0,-1 0-1 0 0,0 0 1 0 0,0 0 0 0 0,0 0-1 0 0,-1-1 1 0 0,1 0 0 0 0,-1 1-1 0 0,-3 1 1 0 0,-11 5-17 0 0,-28 10 0 0 0,-6-1 61 0 0,-67 14-1 0 0,-60 3 138 0 0,85-18-53 0 0,-19 5 13 0 0,-273 48 280 0 0,37-10 58 0 0,24-4 172 0 0,-252 53 277 0 0,337-64-714 0 0,83-16 13 0 0,149-26-186 0 0,9-1-12 0 0,9 0-27 0 0,-9-2 22 0 0,43 5-285 0 0,0-2 0 0 0,54-4 0 0 0,-47 0 206 0 0,391-14-268 0 0,37-1-12 0 0,422 25 44 0 0,-862-7 347 0 0,1 1-1 0 0,76 17 0 0 0,-113-19 111 0 0,-5 0-73 0 0,0 1-55 0 0,-1 0 1 0 0,1 0-1 0 0,-1 0 0 0 0,0-1 0 0 0,1 1 0 0 0,-1-1 0 0 0,0 0 0 0 0,0 0 0 0 0,0 0 0 0 0,-4 1 0 0 0,-36 5 53 0 0,24-5-48 0 0,-531 68 263 0 0,242-33-282 0 0,130-12 5 0 0,-68 8 0 0 0,163-24-3 0 0,-267 41 70 0 0,318-42-88 0 0,30-7-24 0 0,5 1-14 0 0,4 1 17 0 0,1-1 1 0 0,-1 1-1 0 0,0-1 0 0 0,1 0 1 0 0,12 1-1 0 0,45 1-90 0 0,-42-3 105 0 0,37 2-31 0 0,121 2-67 0 0,-49-10 139 0 0,159-1 99 0 0,-68 7-96 0 0,139 5-20 0 0,215 50 3 0 0,-569-55 0 0 0,37 4 0 0 0,-1 2 0 0 0,67 20 0 0 0,-87-17 0 0 0,-24-10 0 0 0,1 1 0 0 0,0-1 0 0 0,-1 0 0 0 0,1 1 0 0 0,0-1 0 0 0,-1 0 0 0 0,1 1 0 0 0,0-1 0 0 0,-1 1 0 0 0,1-1 0 0 0,-1 1 0 0 0,1-1 0 0 0,-1 1 0 0 0,1-1 0 0 0,-1 1 0 0 0,1 0 0 0 0,-1-1 0 0 0,0 1 0 0 0,1 0 0 0 0,-2 0-1 0 0,1 0 0 0 0,0 0 0 0 0,-1 0 0 0 0,0 0-1 0 0,1 0 1 0 0,-1 0 0 0 0,0 0 0 0 0,1 0 0 0 0,-1 0 0 0 0,0 0-1 0 0,0 0 1 0 0,0-1 0 0 0,0 1 0 0 0,0 0 0 0 0,0-1 0 0 0,0 1-1 0 0,-1 0 1 0 0,-23 11-38 0 0,-2-3 8 0 0,-1 0-1 0 0,1-3 1 0 0,-45 6-1 0 0,44-7 16 0 0,-823 99-1215 0 0,-6-46 1878 0 0,597-58-15 0 0,239-2-606 0 0,15-1 0 0 0,9 0 0 0 0,9 0 2 0 0,465-63-410 0 0,-312 48 292 0 0,574-53-729 0 0,3 39-1290 0 0,-71 51 1325 0 0,-654-17 784 0 0,10-1 4 0 0,0 2-1 0 0,28 5 1 0 0,-74 0 49 0 0,-23 0 88 0 0,0-2-1 0 0,-63 0 0 0 0,66-4-65 0 0,-635 28 215 0 0,-699 44 1238 0 0,1273-67-1347 0 0,-278 25 516 0 0,4 20-169 0 0,337-46-493 0 0,0 2 0 0 0,0 2-1 0 0,-39 16 1 0 0,73-25-39 0 0,7 2-231 0 0,4 1 126 0 0,1 1 0 0 0,-1-1 0 0 0,1 0 0 0 0,0-1 0 0 0,0 0 0 0 0,0 0 0 0 0,11 1 0 0 0,74 8-350 0 0,-91-12 446 0 0,227 7-642 0 0,3-14 436 0 0,-173 5 231 0 0,528-36-345 0 0,1-18-189 0 0,-507 48 483 0 0,155-16-115 0 0,489-39-1290 0 0,-674 61 1312 0 0,125-12-482 0 0,-190 6 572 0 0,-16-2 187 0 0,0 1 0 0 0,-1 2-1 0 0,0 1 1 0 0,-37-3 0 0 0,11 1 93 0 0,-700-89 25 0 0,623 82-238 0 0,0 1 0 0 0,-119-16 103 0 0,193 20-91 0 0,1-3 0 0 0,-69-24 0 0 0,108 30 19 0 0,-24-12-1 0 0,39 17-38 0 0,0 0 0 0 0,0 0-1 0 0,0-1 1 0 0,1 0 0 0 0,-1 0 0 0 0,0 0-1 0 0,1 0 1 0 0,0 0 0 0 0,0-1 0 0 0,0 1 0 0 0,-4-7-1 0 0,6 8-2 0 0,0 0 0 0 0,1 0 0 0 0,-1 0 1 0 0,1 0-1 0 0,-1 0 0 0 0,1 0 0 0 0,0 0 0 0 0,0 0 0 0 0,0 0 0 0 0,0 0 0 0 0,0 0 0 0 0,0 0 0 0 0,1 0 0 0 0,-1 0 0 0 0,1 0 0 0 0,-1 0 0 0 0,1 0 0 0 0,0 0 0 0 0,0 0 0 0 0,0 1 0 0 0,0-1 0 0 0,0 0 0 0 0,0 0 0 0 0,0 1 0 0 0,0-1 0 0 0,1 1 0 0 0,-1-1 0 0 0,1 1 0 0 0,1-2 0 0 0,5-4 67 0 0,1 0-1 0 0,0 1 0 0 0,19-11 1 0 0,-25 16-66 0 0,25-14 98 0 0,0 2 1 0 0,1 2-1 0 0,43-12 1 0 0,92-15 268 0 0,-38 17 215 0 0,218-10 0 0 0,128 45 231 0 0,-387-5-732 0 0,0 3 0 0 0,150 41 0 0 0,-228-51-96 0 0,12 4 0 0 0,21 9 0 0 0,-35-13 0 0 0,-1 1 0 0 0,1-1 0 0 0,0 1 0 0 0,-1 0 0 0 0,0 0 0 0 0,0 0 0 0 0,0 1 0 0 0,0 0 0 0 0,4 4 0 0 0,-7-7 2 0 0,0 1 1 0 0,0-1-1 0 0,0 0 0 0 0,-1 0 0 0 0,1 0 0 0 0,0 0 1 0 0,-1 1-1 0 0,1-1 0 0 0,-1 0 0 0 0,1 1 0 0 0,-1-1 0 0 0,0 0 1 0 0,0 1-1 0 0,1-1 0 0 0,-1 0 0 0 0,0 1 0 0 0,0-1 0 0 0,0 0 1 0 0,0 1-1 0 0,-1-1 0 0 0,1 1 0 0 0,0-1 0 0 0,-1 0 0 0 0,1 0 1 0 0,0 1-1 0 0,-1-1 0 0 0,0 0 0 0 0,1 0 0 0 0,-1 1 0 0 0,0-1 1 0 0,1 0-1 0 0,-1 0 0 0 0,0 0 0 0 0,0 0 0 0 0,-1 1 0 0 0,-3 2 6 0 0,0 0 0 0 0,0 0 0 0 0,-1-1 0 0 0,1 0 0 0 0,-1 0 0 0 0,-8 3 0 0 0,-37 13 22 0 0,-1-3 0 0 0,-68 11 0 0 0,35-8 8 0 0,-563 95-27 0 0,457-85-12 0 0,-225 31 1 0 0,-463 80 0 0 0,672-94 96 0 0,144-28-32 0 0,-72 29 0 0 0,130-45-62 0 0,0-1 0 0 0,0 2 0 0 0,1-1 0 0 0,-1 0 0 0 0,1 1 0 0 0,-1 0 0 0 0,1 0 0 0 0,0 0 0 0 0,0 0 0 0 0,1 1 0 0 0,-1 0 0 0 0,-3 5 0 0 0,7-9-6 0 0,0 0 1 0 0,-1 0 0 0 0,1 0 0 0 0,0 0-1 0 0,0 0 1 0 0,0 0 0 0 0,0 0 0 0 0,0 1-1 0 0,0-1 1 0 0,0 0 0 0 0,0 0-1 0 0,0 0 1 0 0,0 0 0 0 0,0 0 0 0 0,0 0-1 0 0,0 1 1 0 0,0-1 0 0 0,0 0 0 0 0,0 0-1 0 0,0 0 1 0 0,0 0 0 0 0,0 0 0 0 0,0 1-1 0 0,0-1 1 0 0,0 0 0 0 0,0 0-1 0 0,0 0 1 0 0,0 0 0 0 0,0 0 0 0 0,0 1-1 0 0,0-1 1 0 0,0 0 0 0 0,0 0 0 0 0,0 0-1 0 0,1 0 1 0 0,-1 0 0 0 0,0 0 0 0 0,0 0-1 0 0,0 1 1 0 0,5 4-53 0 0,-1 0-1 0 0,1 0 1 0 0,0-1 0 0 0,0 1-1 0 0,1-1 1 0 0,-1 0 0 0 0,1-1-1 0 0,0 0 1 0 0,0 1 0 0 0,1-2-1 0 0,-1 1 1 0 0,0-1 0 0 0,1 0-1 0 0,6 1 1 0 0,20 4-323 0 0,51 5 0 0 0,-71-10 321 0 0,276 14-222 0 0,1-17 227 0 0,-42-1-4 0 0,124-2 44 0 0,97 1 14 0 0,-369 5-7 0 0,279 19-68 0 0,-354-16 42 0 0,-20-3-127 0 0,1-1 1 0 0,0 1-1 0 0,11-1 1 0 0,-27 7-416 0 0,3-3 472 0 0,-1 0-1 0 0,1-1 1 0 0,-1 0-1 0 0,0 0 0 0 0,0-1 1 0 0,-1 0-1 0 0,1 0 0 0 0,-11 1 1 0 0,-85 11 337 0 0,89-13-265 0 0,-109 10 178 0 0,-251 31 217 0 0,-201 23 41 0 0,398-48-13 0 0,-164 13 452 0 0,-324 41 1132 0 0,630-67-1814 0 0,65-1-278 0 0,24-4-44 0 0,81-11 1 0 0,-80 6 83 0 0,720-61-45 0 0,3 25 56 0 0,-220 52 128 0 0,-523-10-58 0 0,7 0 22 0 0,-1 1 0 0 0,0 2 0 0 0,62 15 0 0 0,-86-13-7 0 0,-16-6-20 0 0,-1 0-1 0 0,1 0 1 0 0,0 0 0 0 0,0 0-1 0 0,0 0 1 0 0,0 0 0 0 0,0 0-1 0 0,0 0 1 0 0,0 0 0 0 0,0 0-1 0 0,0 0 1 0 0,0 0 0 0 0,0 1-1 0 0,0-1 1 0 0,0 0 0 0 0,0 0 0 0 0,0 0-1 0 0,0 0 1 0 0,0 0 0 0 0,0 0-1 0 0,0 0 1 0 0,0 0 0 0 0,0 0-1 0 0,0 0 1 0 0,0 0 0 0 0,0 0-1 0 0,0 0 1 0 0,0 0 0 0 0,0 1-1 0 0,0-1 1 0 0,0 0 0 0 0,0 0-1 0 0,0 0 1 0 0,0 0 0 0 0,0 0-1 0 0,0 0 1 0 0,0 0 0 0 0,0 0-1 0 0,0 0 1 0 0,0 0 0 0 0,0 0-1 0 0,0 0 1 0 0,0 0 0 0 0,0 0-1 0 0,0 1 1 0 0,0-1 0 0 0,0 0 0 0 0,0 0-1 0 0,0 0 1 0 0,0 0 0 0 0,0 0-1 0 0,0 0 1 0 0,1 0 0 0 0,-1 0-1 0 0,0 0 1 0 0,0 0 0 0 0,0 0-1 0 0,0 0 1 0 0,0 0 0 0 0,0 0-1 0 0,0 0 1 0 0,0 0 0 0 0,-5 4 4 0 0,0-1 0 0 0,-1 1 0 0 0,0-1 0 0 0,1 0 0 0 0,-1 0 0 0 0,0-1 0 0 0,-7 2 0 0 0,-50 11 28 0 0,51-13-32 0 0,-308 47 31 0 0,176-30-10 0 0,-929 128 372 0 0,856-118-57 0 0,-264 42 508 0 0,429-60-756 0 0,-75 11 147 0 0,124-22-183 0 0,7 1-19 0 0,9 4-120 0 0,0-2 0 0 0,1 0 0 0 0,0-1 1 0 0,25 2-1 0 0,61-5-149 0 0,-83 0 212 0 0,624-49-336 0 0,-76 3 131 0 0,-351 38-540 0 0,290 25 0 0 0,-493-15 656 0 0,-1 0 0 0 0,0 0 0 0 0,0 1 0 0 0,-1 1 0 0 0,1-1 0 0 0,12 6 0 0 0,-22-7 103 0 0,0-1-1 0 0,0 0 1 0 0,0 0-1 0 0,0 0 1 0 0,0 0-1 0 0,0 0 0 0 0,0 1 1 0 0,0-1-1 0 0,0 0 1 0 0,1 0-1 0 0,-1 0 1 0 0,0 0-1 0 0,0 1 1 0 0,0-1-1 0 0,-1 0 1 0 0,1 0-1 0 0,0 0 0 0 0,0 0 1 0 0,0 0-1 0 0,0 1 1 0 0,0-1-1 0 0,0 0 1 0 0,0 0-1 0 0,0 0 1 0 0,0 0-1 0 0,0 0 0 0 0,0 1 1 0 0,0-1-1 0 0,0 0 1 0 0,-1 0-1 0 0,1 0 1 0 0,0 0-1 0 0,0 0 1 0 0,0 0-1 0 0,0 0 1 0 0,0 1-1 0 0,0-1 0 0 0,-1 0 1 0 0,1 0-1 0 0,0 0 1 0 0,0 0-1 0 0,-7 4-58 0 0,-3 1 69 0 0,0-1-1 0 0,0 0 1 0 0,-1-1-1 0 0,0 0 1 0 0,-16 2-1 0 0,4-1 32 0 0,-134 22 263 0 0,22-4-4 0 0,-550 89 11 0 0,530-89-267 0 0,-152 17 222 0 0,-134 17 829 0 0,383-45-872 0 0,-50 5 235 0 0,92-15-336 0 0,13-1-41 0 0,20 0-262 0 0,134-15-326 0 0,-57 4 318 0 0,21 1 129 0 0,274-23-80 0 0,2 25 127 0 0,-304 11 33 0 0,103 5-48 0 0,-2 16-1 0 0,-122-8 0 0 0,-59-13 25 0 0,-1-1-1 0 0,1 1 0 0 0,0 0 1 0 0,-1 0-1 0 0,1 1 1 0 0,11 8-1 0 0,-18-11 7 0 0,1-1 1 0 0,0 1-1 0 0,0 0 1 0 0,0-1-1 0 0,0 1 1 0 0,-1 0-1 0 0,1 0 0 0 0,0 0 1 0 0,-1 0-1 0 0,1 0 1 0 0,-1 0-1 0 0,1 0 1 0 0,-1 0-1 0 0,1 0 1 0 0,-1 0-1 0 0,0 0 0 0 0,0 0 1 0 0,1 0-1 0 0,-1 0 1 0 0,0 0-1 0 0,0 0 1 0 0,0 0-1 0 0,0 1 0 0 0,0-1 1 0 0,0 0-1 0 0,-1 0 1 0 0,1 0-1 0 0,0 0 1 0 0,0 0-1 0 0,-1 0 0 0 0,1 0 1 0 0,-1 0-1 0 0,1 0 1 0 0,-1 0-1 0 0,1 0 1 0 0,-1 0-1 0 0,0 0 1 0 0,1 0-1 0 0,-1-1 0 0 0,0 1 1 0 0,-1 1-1 0 0,-3 2-33 0 0,0 0 0 0 0,0 0-1 0 0,0 0 1 0 0,0-1 0 0 0,-12 6 0 0 0,-17 5 17 0 0,-1 0 0 0 0,-58 13 1 0 0,-77 7-37 0 0,129-27 34 0 0,-137 23 246 0 0,-242 9 0 0 0,409-39-181 0 0,-75 0 193 0 0,75-1-210 0 0,0 0 0 0 0,1 0 0 0 0,-1-1 0 0 0,1-1 0 0 0,-19-7 0 0 0,28 10-22 0 0,1 0 1 0 0,-1 0-1 0 0,1 0 0 0 0,0 0 1 0 0,-1 0-1 0 0,1 0 1 0 0,0 0-1 0 0,-1 0 0 0 0,1-1 1 0 0,0 1-1 0 0,0 0 0 0 0,-1 0 1 0 0,1 0-1 0 0,0-1 1 0 0,-1 1-1 0 0,1 0 0 0 0,0 0 1 0 0,0-1-1 0 0,-1 1 1 0 0,1 0-1 0 0,0-1 0 0 0,0 1 1 0 0,0 0-1 0 0,0 0 0 0 0,-1-1 1 0 0,1 1-1 0 0,0 0 1 0 0,0-1-1 0 0,0 1 0 0 0,0-1 1 0 0,1-1-1 0 0,-1 1-1 0 0,1 0 1 0 0,0-1 0 0 0,0 1 0 0 0,0 0 0 0 0,0 0 0 0 0,0-1 0 0 0,1 1 0 0 0,-1 0 0 0 0,0 0 0 0 0,0 0 0 0 0,4-1-1 0 0,20-12-26 0 0,22-7-213 0 0,73-22 0 0 0,53-5-68 0 0,-169 47 301 0 0,390-86-219 0 0,-206 49 293 0 0,244-29-8 0 0,3 36-43 0 0,-56 44-158 0 0,-196-2 114 0 0,-165-11 27 0 0,-14-1-108 0 0,-12-2 33 0 0,-15-1-30 0 0,-94-9-333 0 0,-194 4-1 0 0,-273 40 362 0 0,255 10 575 0 0,7 23 166 0 0,310-61-631 0 0,-6 0-7 0 0,1 2 1 0 0,-33 12-1 0 0,38-11-118 0 0,12-6 85 0 0,0 0 0 0 0,0 0-1 0 0,0 0 1 0 0,1 0 0 0 0,-1 0 0 0 0,0 0-1 0 0,0 0 1 0 0,0 0 0 0 0,0 0-1 0 0,0 0 1 0 0,0 0 0 0 0,0 0-1 0 0,0 0 1 0 0,0 0 0 0 0,1 0-59 0 0,-1 0 59 0 0,0 1-1 0 0,0-1 1 0 0,0 0 0 0 0,0 0 0 0 0,0 0-1 0 0,0 0 1 0 0,0 0 0 0 0,0 0-1 0 0,0 0 1 0 0,0 0 0 0 0,0 0-1 0 0,0 0 1 0 0,0 0 0 0 0,0 0 0 0 0,0 0-1 0 0,0 1 1 0 0,0-1 0 0 0,0 0-1 0 0,0 0 1 0 0,0 0 0 0 0,0 0-1 0 0,0 0 1 0 0,0 0 0 0 0,-1 0 0 0 0,1 0-8 0 0,0 0 8 0 0,0 0-45 0 0,0 1 45 0 0,0-1 0 0 0,0 0 0 0 0,0 0-1 0 0,0 0 1 0 0,0 0 0 0 0,5 3-162 0 0,0 0-1 0 0,1 0 1 0 0,-1 0 0 0 0,1-1 0 0 0,0 0 0 0 0,0 0 0 0 0,0-1 0 0 0,0 1 0 0 0,9 0 0 0 0,62 1-584 0 0,-77-3 751 0 0,295-14-1499 0 0,-53 0 1318 0 0,203-4 95 0 0,163 25-96 0 0,-588-6 123 0 0,95 8-251 0 0,-97-7 173 0 0,1 2 0 0 0,-1 0-1 0 0,0 0 1 0 0,17 9 0 0 0,-32-12 87 0 0,0 0-1 0 0,-1 0 1 0 0,1 0 0 0 0,0 1-1 0 0,-1-1 1 0 0,0 1-1 0 0,1 0 1 0 0,-1-1 0 0 0,0 1-1 0 0,0 0 1 0 0,0 1-1 0 0,0-1 1 0 0,0 0 0 0 0,1 3-1 0 0,-2-3 24 0 0,-1-1 0 0 0,1 1 1 0 0,-1-1-1 0 0,0 1 0 0 0,1-1 0 0 0,-1 1 0 0 0,0-1 0 0 0,0 1 0 0 0,0-1 1 0 0,0 1-1 0 0,0 0 0 0 0,-1-1 0 0 0,1 1 0 0 0,0-1 0 0 0,-1 1 0 0 0,1-1 0 0 0,-1 1 1 0 0,0-1-1 0 0,1 0 0 0 0,-1 1 0 0 0,0-1 0 0 0,0 0 0 0 0,0 1 0 0 0,0-1 1 0 0,0 0-1 0 0,-1 2 0 0 0,-7 5-30 0 0,1 0 0 0 0,-1 0 0 0 0,0-1 0 0 0,-1 0 0 0 0,0-1 0 0 0,0 0 1 0 0,0 0-1 0 0,-21 7 0 0 0,-9 1 541 0 0,-46 10 0 0 0,62-18-204 0 0,-858 204 3703 0 0,662-160-3600 0 0,-181 37 193 0 0,-157 5 89 0 0,486-81-553 0 0,-782 88 1151 0 0,726-89-1252 0 0,-77 8 303 0 0,70 1-3425 0 0,80-10-471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8.99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5366 1071 3223 0 0,'21'-9'71'0'0,"1"1"0"0"0,0 1 0 0 0,40-7 0 0 0,-20 4 36 0 0,134-37 2183 0 0,57-13 592 0 0,-214 56-2513 0 0,0-1 0 0 0,0-1 0 0 0,34-16 0 0 0,-53 22-355 0 0,1 0-1 0 0,-1-1 1 0 0,0 1 0 0 0,1 0 0 0 0,-1-1-1 0 0,0 1 1 0 0,1-1 0 0 0,-1 1 0 0 0,0 0-1 0 0,1-1 1 0 0,-1 1 0 0 0,0-1 0 0 0,0 1-1 0 0,1 0 1 0 0,-1-1 0 0 0,0 1 0 0 0,0-1-1 0 0,0 1 1 0 0,0-1 0 0 0,0 1-1 0 0,0-1 1 0 0,1 1 0 0 0,-1-1 0 0 0,0 1-1 0 0,-1-1 1 0 0,1 1 0 0 0,0-1 0 0 0,0 1-1 0 0,0-1 1 0 0,0 1 0 0 0,0-1 0 0 0,0 1-1 0 0,-1-1 1 0 0,1 1 0 0 0,0-1 0 0 0,0 1-1 0 0,0 0 1 0 0,-1-1 0 0 0,1 1-1 0 0,0-1 1 0 0,-1 1 0 0 0,1 0 0 0 0,-1-1-1 0 0,-16-15 184 0 0,8 11-157 0 0,-1 0 0 0 0,0 1 0 0 0,0 0 0 0 0,0 1 0 0 0,0 0 0 0 0,-13-2 0 0 0,-66-6 61 0 0,83 11-92 0 0,-245-2-45 0 0,107 5-16 0 0,-158-5-89 0 0,-327-4-829 0 0,431 3 553 0 0,-278-15-959 0 0,465 17 1323 0 0,-83-12-638 0 0,85 11 567 0 0,-1 0 1 0 0,1-1 0 0 0,0 0-1 0 0,0-1 1 0 0,0 0 0 0 0,0 0-1 0 0,-12-9 1 0 0,20 13 121 0 0,0-1 0 0 0,0 1-1 0 0,1-1 1 0 0,-1 0 0 0 0,0 1 0 0 0,0-1 0 0 0,0 0-1 0 0,1 0 1 0 0,-1 0 0 0 0,0 0 0 0 0,1 0-1 0 0,-1 1 1 0 0,1-1 0 0 0,-1 0 0 0 0,1 0 0 0 0,-1 0-1 0 0,1 0 1 0 0,0-1 0 0 0,-1 1 0 0 0,1 0-1 0 0,0 0 1 0 0,0 0 0 0 0,0 0 0 0 0,0-1 0 0 0,0 0 28 0 0,1 1 0 0 0,0-1 0 0 0,-1 0 0 0 0,1 1 1 0 0,0 0-1 0 0,-1-1 0 0 0,1 1 0 0 0,0-1 1 0 0,0 1-1 0 0,0 0 0 0 0,1 0 0 0 0,-1-1 0 0 0,0 1 1 0 0,2-1-1 0 0,3-3 108 0 0,1 1 1 0 0,0 0-1 0 0,-1 0 0 0 0,1 1 1 0 0,13-4-1 0 0,37-9 191 0 0,81-10 1 0 0,-70 15-213 0 0,-63 9-103 0 0,367-49 343 0 0,248 20-115 0 0,-229 43 122 0 0,-356-10-293 0 0,64 0 2249 0 0,-102-2-2075 0 0,-628-104 367 0 0,151 33-608 0 0,447 66 28 0 0,0-2-1 0 0,-60-21 1 0 0,89 25 18 0 0,7 2-38 0 0,7 0-23 0 0,182 14-305 0 0,-104-4 230 0 0,0-2 46 0 0,237 24-120 0 0,-324-31 164 0 0,334 40-64 0 0,-182-29 83 0 0,-151-11 250 0 0,-4-2-149 0 0,-14-6-58 0 0,1 0 0 0 0,-2 1 0 0 0,1 0 0 0 0,-1 1 0 0 0,0 1 0 0 0,-18-3 0 0 0,-112-12-127 0 0,108 16 96 0 0,-581-26-31 0 0,-1 53 0 0 0,54 46-520 0 0,504-55-168 0 0,61-13 400 0 0,13 4-1273 0 0,-5-1 1478 0 0,7 0 76 0 0,-1 0-1 0 0,1-1 1 0 0,-1 0-1 0 0,1-1 0 0 0,23 1 1 0 0,69-5 235 0 0,-47 0-63 0 0,394-10 76 0 0,212-2-514 0 0,-264 9 273 0 0,-177 4 74 0 0,142-9-25 0 0,-126-17-134 0 0,11-19-454 0 0,136-25 2077 0 0,-218 44-1111 0 0,53-6 143 0 0,33-6 140 0 0,-81 12-710 0 0,-62 11 0 0 0,-83 13 11 0 0,-24 2 4 0 0,12 2 79 0 0,-7 0-32 0 0,7 1-52 0 0,-1-1-10 0 0,-3 1-16 0 0,2 0-169 0 0,-11-2 108 0 0,0 0-204 0 0,-2 0 276 0 0,-1 1 1 0 0,1-1 0 0 0,-1 0 0 0 0,0 0 0 0 0,1 0 0 0 0,-1 0 0 0 0,1 0 0 0 0,-1 0 0 0 0,1 0 0 0 0,-1 0 0 0 0,1 0 0 0 0,-1 0 0 0 0,1 0 0 0 0,-1 0 0 0 0,1-1-1 0 0,-1 1 1 0 0,0 0 0 0 0,1 0 0 0 0,-1 0 0 0 0,1-1 0 0 0,-1 1 0 0 0,1-1 0 0 0,-3-15-36 0 0,-1 11 21 0 0,1 4 3 0 0,-3-5-25 0 0,0 1 0 0 0,0 0 0 0 0,0 0 0 0 0,0 1-1 0 0,-1 0 1 0 0,0 0 0 0 0,1 0 0 0 0,-2 1 0 0 0,1-1 0 0 0,-11-3-1 0 0,-15-8-113 0 0,27 13 122 0 0,-17-8-40 0 0,13 4 41 0 0,9 6 36 0 0,0-1 0 0 0,0 1 0 0 0,0-1 0 0 0,1 0 0 0 0,-1 1 0 0 0,0-1 0 0 0,0 1 0 0 0,1-1 0 0 0,-1 1 0 0 0,0-1 0 0 0,1 1 0 0 0,-1-1 0 0 0,1 1 0 0 0,-1-1 0 0 0,1 1 0 0 0,-1 0 0 0 0,0-1 0 0 0,1 1 0 0 0,0 0 0 0 0,-1-1 0 0 0,1 1 0 0 0,-1 0 0 0 0,2-1 0 0 0,5-1 17 0 0,0 0 0 0 0,0 1 1 0 0,1 0-1 0 0,-1 0 0 0 0,11 0 1 0 0,-13 1-12 0 0,0 0 1 0 0,0 0 0 0 0,0 1 0 0 0,0-1-1 0 0,0 1 1 0 0,7 2 0 0 0,4 1-12 0 0,-11-4 1 0 0,18 4 0 0 0,5 5 0 0 0,-13-6 0 0 0,-3 1-10 0 0,-11-4 1 0 0,-1 0 1 0 0,1 0-1 0 0,0 0 0 0 0,0 0 1 0 0,-1 0-1 0 0,1 1 1 0 0,0-1-1 0 0,0 0 1 0 0,-1 1-1 0 0,1-1 1 0 0,0 1-1 0 0,-1-1 1 0 0,1 1-1 0 0,-1-1 0 0 0,1 1 1 0 0,0-1-1 0 0,-1 1 1 0 0,1-1-1 0 0,0 2 1 0 0,0-1-56 0 0,6 8 53 0 0,3 2 11 0 0,1 0 0 0 0,1 0 0 0 0,1-2 0 0 0,0 0 0 0 0,-1-1 0 0 0,10 5-20 0 0,-21-12 17 0 0,1 0-1 0 0,-1 0 1 0 0,0 0-1 0 0,1 0 1 0 0,-1 0-1 0 0,0 0 1 0 0,0 0-1 0 0,0 1 1 0 0,0-1-1 0 0,0 0 0 0 0,2 3 1 0 0,3 5 1 0 0,23 32-286 0 0,-24-33 255 0 0,1 0 0 0 0,-1-1-1 0 0,1 0 1 0 0,1 0 0 0 0,-1 0-1 0 0,11 7 1 0 0,-9-7-13 0 0,1 0 1 0 0,-1 1-1 0 0,14 17 0 0 0,10 13 46 0 0,-23-24 0 0 0,-6-9 0 0 0,0 0 0 0 0,3 16 0 0 0,-4-7 0 0 0,-4-1-10 0 0,-1-9 20 0 0,1 0 1 0 0,-1 0-1 0 0,0 0 1 0 0,0 0 0 0 0,0-1-1 0 0,0 1 1 0 0,0-1-1 0 0,-1 0 1 0 0,0 0 0 0 0,0 0-1 0 0,0-1 1 0 0,0 1-1 0 0,0-1 1 0 0,0 0-1 0 0,-9 3 1 0 0,-5 1 51 0 0,0 0 0 0 0,-31 4-1 0 0,-138 6-19 0 0,63-9-20 0 0,-367 35-94 0 0,316-38 72 0 0,33-2 0 0 0,80 1 0 0 0,-419 5 0 0 0,-46 2-623 0 0,285 0 334 0 0,-272 31-143 0 0,306-20 432 0 0,-148 20 0 0 0,257-28 1630 0 0,102-11-1558 0 0,13 2-44 0 0,0 1 0 0 0,0-2 1 0 0,31 4-1 0 0,56-3 45 0 0,-54-3-57 0 0,409 12 112 0 0,-114 6 63 0 0,-63-2 26 0 0,253 23-91 0 0,-260-16-124 0 0,25 14-141 0 0,87 4-66 0 0,-338-40 207 0 0,-13 0-6 0 0,1-2 0 0 0,46-5 0 0 0,-75 4-20 0 0,1 0 1 0 0,-1-1-1 0 0,1 0 1 0 0,-1 0-1 0 0,0-1 1 0 0,0 0-1 0 0,0 0 1 0 0,-1 0-1 0 0,13-9 1 0 0,-9 5 18 0 0,-2 3 63 0 0,-1-1 0 0 0,0 1-1 0 0,1 1 1 0 0,0-1 0 0 0,0 2 0 0 0,0-1-1 0 0,0 1 1 0 0,13-2 0 0 0,7-1-5 0 0,0 1 0 0 0,0 1 0 0 0,35 2 0 0 0,83 11 338 0 0,47 2-120 0 0,-177-12-271 0 0,-4-2-14 0 0,-8 0-45 0 0,3-6 44 0 0,-4-4 15 0 0,-3 9 0 0 0,-1-1 0 0 0,0 1 0 0 0,1 0 0 0 0,-1-1 0 0 0,-1 1 0 0 0,1 0 0 0 0,0 0 0 0 0,-1 0 0 0 0,1 0 0 0 0,-1 0 0 0 0,0 1 0 0 0,0-1 0 0 0,0 0 0 0 0,-4-2 0 0 0,-5-6 0 0 0,-20-16 0 0 0,30 26 0 0 0,-12-8-15 0 0,2-1 0 0 0,-1-1 0 0 0,1 1 0 0 0,1-2 0 0 0,0 1 0 0 0,1-1 0 0 0,0-1-1 0 0,-14-26 1 0 0,21 35 15 0 0,0 1 0 0 0,1 0 0 0 0,0-1 0 0 0,-1 1 0 0 0,1-1 0 0 0,0 0 0 0 0,0-4 0 0 0,-1-3 0 0 0,1 8 0 0 0,0 0 0 0 0,0-1 0 0 0,0 0 0 0 0,0 1 0 0 0,1-1 0 0 0,0 1 0 0 0,0-1 0 0 0,0 0 0 0 0,0 1 0 0 0,1-5 0 0 0,0-1 0 0 0,7-23 75 0 0,-6 28-32 0 0,4-4-33 0 0,2 0-10 0 0,3 4 0 0 0,3 7 0 0 0,1 1-17 0 0,-9-3 3 0 0,0 1 0 0 0,0 0 1 0 0,-1 0-1 0 0,1 1 0 0 0,-1-1 1 0 0,1 1-1 0 0,-1 0 0 0 0,0 1 1 0 0,0-1-1 0 0,8 9 0 0 0,-4-4 15 0 0,26 27-66 0 0,-21-21 65 0 0,-1-1 0 0 0,-1 1 0 0 0,11 15 0 0 0,-5-4 0 0 0,-6-10 0 0 0,-9-11 0 0 0,8 14 0 0 0,-4-5 0 0 0,0-1 0 0 0,1 1 0 0 0,1-2 0 0 0,3-2 0 0 0,1 0 0 0 0,4 2 3 0 0,-14-10-10 0 0,15 6 86 0 0,-16-6-26 0 0,-2-2-49 0 0,0 0 0 0 0,0 0 0 0 0,0 0 0 0 0,0 0 0 0 0,-1 0 0 0 0,1 0 0 0 0,0 0 0 0 0,0 1 0 0 0,-1-1 0 0 0,1 0 0 0 0,-1-2 0 0 0,-16-19 12 0 0,-5-4-17 0 0,4 5 5 0 0,1-1 0 0 0,-23-40 0 0 0,36 57 50 0 0,0-8 60 0 0,4 10-74 0 0,-1 1 197 0 0,4 3-183 0 0,7 4-56 0 0,1 6-56 0 0,-6-5 30 0 0,-1 1 1 0 0,1 0 0 0 0,-1 0-1 0 0,-1 0 1 0 0,6 13 0 0 0,10 41-104 0 0,-17-53 120 0 0,40 161-117 0 0,-30-121 32 0 0,2-1 0 0 0,2-1 0 0 0,44 86 0 0 0,-9-20-96 0 0,-46-100 192 0 0,1-1 0 0 0,-1 1 0 0 0,-4 0 0 0 0,-1-2 11 0 0,-1-9-8 0 0,0-1 0 0 0,1 0 0 0 0,-1 1 0 0 0,0-1 1 0 0,1 1-1 0 0,-1-1 0 0 0,0 0 0 0 0,1 0 0 0 0,-1 1 0 0 0,0-1 0 0 0,1 0 0 0 0,-1 0 0 0 0,0 0 0 0 0,0 0 1 0 0,1 0-1 0 0,-1 0 0 0 0,0 0 0 0 0,-1 0 0 0 0,2 0 2 0 0,-4 0 8 0 0,-14-1 22 0 0,14 0-30 0 0,-297-51-108 0 0,141 22 78 0 0,-12-6 12 0 0,-75-11-48 0 0,-225 9-315 0 0,141 29-135 0 0,-490 50 0 0 0,40 13 511 0 0,659-50 22 0 0,-1-5-1 0 0,-124-19 0 0 0,172 10 54 0 0,501 45 557 0 0,-21-3-227 0 0,-70 5-249 0 0,117 16-45 0 0,-20 7-7 0 0,78 13-27 0 0,-255-36-395 0 0,-409-57 514 0 0,-53-8-148 0 0,-341-40-39 0 0,410 54-8 0 0,-348-21-1 0 0,262 22 2 0 0,-200-7-76 0 0,109 11 69 0 0,-11-1 55 0 0,2 24 52 0 0,296-10-59 0 0,27-4-44 0 0,0 0 0 0 0,0 1-1 0 0,0-1 1 0 0,0 0 0 0 0,0 0 0 0 0,0 1 0 0 0,0-1 0 0 0,0 0 0 0 0,0 1 0 0 0,1-1 0 0 0,-1 1 0 0 0,0 0 0 0 0,-1 0 0 0 0,2 0-4 0 0,0-1 0 0 0,0 1 0 0 0,0-1 0 0 0,0 1 0 0 0,0-1 0 0 0,0 1 0 0 0,0-1 0 0 0,0 1 1 0 0,0-1-1 0 0,0 0 0 0 0,1 1 0 0 0,-1-1 0 0 0,0 1 0 0 0,0-1 0 0 0,1 1 0 0 0,-1-1 0 0 0,0 0 0 0 0,0 1 0 0 0,1-1 0 0 0,-1 1 0 0 0,0-1 0 0 0,1 0 0 0 0,-1 0 0 0 0,1 1 0 0 0,-1-1 0 0 0,0 0 1 0 0,1 0-1 0 0,-1 1 0 0 0,1-1 0 0 0,0 0 0 0 0,16 9-113 0 0,-3-4 45 0 0,-1 0 0 0 0,1-1-1 0 0,26 3 1 0 0,47 2-7 0 0,-28-4 21 0 0,36 6 46 0 0,314 27 10 0 0,166-7 3 0 0,-34 0 0 0 0,356 20 72 0 0,-818-49 3 0 0,0-2 0 0 0,-1-4-1 0 0,128-23 1 0 0,-143 15 53 0 0,0 3 0 0 0,0 3 0 0 0,1 3 0 0 0,64 5 0 0 0,-51 3-105 0 0,200 16 71 0 0,-182-4-163 0 0,-10-2-40 0 0,-73-14-39 0 0,-8-1 94 0 0,0 1 0 0 0,0-1 0 0 0,0 1 0 0 0,-1 0 0 0 0,1 0 0 0 0,0 0 0 0 0,-1 0 0 0 0,1 1 0 0 0,-1-1 0 0 0,7 5 0 0 0,-8-5-10 0 0,0 0-53 0 0,9 6 106 0 0,-11-6 11 0 0,1-1 0 0 0,0 1 0 0 0,-1-1 0 0 0,1 0 0 0 0,0 1 0 0 0,-1-1 0 0 0,1 0 0 0 0,0 0 0 0 0,-1 0 0 0 0,1 1 0 0 0,0-1 0 0 0,0 0 0 0 0,-1 0 0 0 0,2 0 0 0 0,-1-1 0 0 0,-1 1 0 0 0,1 0 0 0 0,-1-1 0 0 0,1 1 0 0 0,-1 0 0 0 0,0-1 0 0 0,1 1 0 0 0,-1 0 0 0 0,0-1 0 0 0,1 1 0 0 0,-1-1 0 0 0,0 1 0 0 0,1-1 0 0 0,-1 1 0 0 0,0-1 0 0 0,1 0 0 0 0,2-10 0 0 0,-3-1 0 0 0,0 8 0 0 0,-7-19 0 0 0,0 7-33 0 0,-1-1-1 0 0,-1 1 1 0 0,-17-25-1 0 0,15 26 7 0 0,1-2 1 0 0,0 1-1 0 0,-9-24 0 0 0,5 7 184 0 0,10 25-129 0 0,0 0 0 0 0,1 0 0 0 0,0-1 0 0 0,0 0 0 0 0,1 1 0 0 0,0-1 0 0 0,1 0 0 0 0,-1-10 0 0 0,2 18-21 0 0,0-8 12 0 0,0 0 0 0 0,0 0 0 0 0,1 0-1 0 0,1 1 1 0 0,-1-1 0 0 0,1 0 0 0 0,1 1 0 0 0,4-12-1 0 0,1-8 46 0 0,-8 28-64 0 0,0-1 0 0 0,0 1 0 0 0,0 0 0 0 0,1-1 0 0 0,-1 1 0 0 0,0-1 0 0 0,0 1 0 0 0,1-1 0 0 0,-1 1 0 0 0,0 0 0 0 0,0-1 0 0 0,1 1 0 0 0,-1 0 0 0 0,0-1 0 0 0,1 1 0 0 0,-1 0 0 0 0,1-1 0 0 0,1 0 0 0 0,3-1 0 0 0,16 8 0 0 0,-10-4-3 0 0,-6 0-4 0 0,0-1 1 0 0,0 1 0 0 0,0 0 0 0 0,-1 0-1 0 0,1 0 1 0 0,-1 1 0 0 0,0-1 0 0 0,6 5-1 0 0,2 1-5 0 0,-3-3 12 0 0,-1 1 0 0 0,14 12 0 0 0,-18-15 0 0 0,-1 0 0 0 0,1 1 0 0 0,-1-1 0 0 0,4 6 0 0 0,0 1 0 0 0,-1 1 0 0 0,5 12 0 0 0,-6-12 0 0 0,-1 1 0 0 0,0 0 0 0 0,0 1 0 0 0,-2-1 0 0 0,3 21 0 0 0,-1 66 0 0 0,-3-34 0 0 0,1-48 0 0 0,6 31 0 0 0,-3-25 0 0 0,-1 1 0 0 0,1 28 0 0 0,-5-45 0 0 0,6 24 0 0 0,2 5 0 0 0,-4-21 0 0 0,1-1 11 0 0,-4-9 32 0 0,4 8-22 0 0,1 0 34 0 0,0 0 26 0 0,-5-11 159 0 0,-15-1-143 0 0,8 0-91 0 0,1-1 0 0 0,-1 0 0 0 0,1 0 0 0 0,-1 0 0 0 0,-8-2 0 0 0,-345-24 58 0 0,334 26-63 0 0,-515-3 69 0 0,-109 10-229 0 0,-706-38 95 0 0,-246-123 216 0 0,971 91-26 0 0,362 39-138 0 0,189 16-57 0 0,-94 5 0 0 0,159 4 80 0 0,15-1-10 0 0,-1 0-1 0 0,0 0 1 0 0,0 0 0 0 0,0 0 0 0 0,0 0 0 0 0,0 0-1 0 0,0 0 1 0 0,0 0 0 0 0,0 0 0 0 0,0 0-1 0 0,0 0 1 0 0,0 0 0 0 0,0 0 0 0 0,0 0-1 0 0,0 0 1 0 0,0 1 0 0 0,0-1 0 0 0,0 0-1 0 0,0 0 1 0 0,0 0 0 0 0,1 0 0 0 0,-1 0-1 0 0,0 0 1 0 0,0 0 0 0 0,0 0 0 0 0,0 0 0 0 0,0 0-1 0 0,0 0 1 0 0,0 0 0 0 0,0 0 0 0 0,0 1-1 0 0,0-1 1 0 0,0 0 0 0 0,0 0 0 0 0,0 0-1 0 0,-1 0 1 0 0,1 0 0 0 0,0 0 0 0 0,0 0-1 0 0,0 0 1 0 0,0 0 0 0 0,0 0 0 0 0,0 0-1 0 0,0 0 1 0 0,0 0 0 0 0,0 0 0 0 0,0 1 0 0 0,0-1-1 0 0,0 0 1 0 0,0 0 0 0 0,0 0 0 0 0,0 0-1 0 0,0 0 1 0 0,0 0 0 0 0,-1 0 0 0 0,7 6 0 0 0,1-1 0 0 0,-1 0 0 0 0,1 0 1 0 0,0 0-1 0 0,0 0 0 0 0,0-1 0 0 0,0-1 1 0 0,1 1-1 0 0,12 3 0 0 0,81 18-25 0 0,-61-16-7 0 0,248 43 44 0 0,3-18 72 0 0,-132-16-55 0 0,890 94 157 0 0,-805-88-323 0 0,470 40-1062 0 0,-492-48 121 0 0,173 9-742 0 0,-383-24 1828 0 0,0-1-1 0 0,1-1 0 0 0,-1 0 0 0 0,13-2 1 0 0,-23 2 199 0 0,-2 0-171 0 0,-1 0 0 0 0,1 0 1 0 0,-1 0-1 0 0,0 1 0 0 0,0-1 1 0 0,1 0-1 0 0,-1 0 1 0 0,0 1-1 0 0,0-1 0 0 0,0 1 1 0 0,-1-2-1 0 0,0 1 33 0 0,-6-4 24 0 0,0 0 1 0 0,0 1-1 0 0,0 0 0 0 0,-1 0 0 0 0,-16-4 0 0 0,-49-8 224 0 0,54 13-233 0 0,-458-69-875 0 0,-5 26-316 0 0,-1052-58 50 0 0,521 62 1624 0 0,614 14 393 0 0,161 9-114 0 0,215 18-849 0 0,-59-7 272 0 0,70 6-365 0 0,0 0-1 0 0,0-1 0 0 0,0-1 0 0 0,-12-5 1 0 0,26 8 36 0 0,-1 0 0 0 0,1 1 0 0 0,0-1 1 0 0,0 0-1 0 0,0 0 0 0 0,0 0 0 0 0,0 0 0 0 0,0 1 1 0 0,1-1-1 0 0,1 0 0 0 0,23-8-274 0 0,0 1 0 0 0,1 2-1 0 0,35-5 1 0 0,-33 6 174 0 0,80-8-42 0 0,149 0-1 0 0,-79 6 265 0 0,377 1 402 0 0,-341 10-238 0 0,165 11 241 0 0,-96 19-128 0 0,-279-33-281 0 0,-20-1 36 0 0,6 1-84 0 0,-177-5 573 0 0,59 0-337 0 0,-110 0 3 0 0,-346 0 643 0 0,90 2-543 0 0,-34 6-224 0 0,271 2-64 0 0,218-6-64 0 0,-151 10-18 0 0,186-10-102 0 0,7 2-246 0 0,7 2 256 0 0,0 0-1 0 0,0 0 0 0 0,1-1 0 0 0,20 2 0 0 0,53 1-197 0 0,-54-4 223 0 0,402-6-67 0 0,-216-3 157 0 0,-120 5 1 0 0,603-15 32 0 0,-624 10-214 0 0,-50 4-188 0 0,-41-8 38 0 0,7 7 306 0 0,0 0 0 0 0,-1 1-1 0 0,0-1 1 0 0,1 2 0 0 0,-16-3-1 0 0,-49-4 197 0 0,61 7-166 0 0,-277-8 178 0 0,133 8-121 0 0,-758-11 141 0 0,907 13-207 0 0,-269 1 81 0 0,-147-3 118 0 0,193 0-167 0 0,-56-3 32 0 0,254 3-54 0 0,1-1 0 0 0,-1-1 1 0 0,1-2-1 0 0,-50-15 0 0 0,78 20-25 0 0,0 0-1 0 0,0-1 1 0 0,-1 1 0 0 0,2-1 0 0 0,-1 1 0 0 0,0-1 0 0 0,-5-4 0 0 0,8 6 9 0 0,-1-1 1 0 0,1 1-1 0 0,0-1 0 0 0,-1 1 1 0 0,1-1-1 0 0,0 1 0 0 0,-1 0 1 0 0,1-1-1 0 0,0 1 0 0 0,0-1 1 0 0,0 1-1 0 0,0-1 0 0 0,-1 1 1 0 0,1-1-1 0 0,0 0 1 0 0,0 1-1 0 0,0-1 0 0 0,0 1 1 0 0,0-1-1 0 0,0 0 0 0 0,1 0-8 0 0,-1 0-1 0 0,1 0 0 0 0,-1 0 1 0 0,1 0-1 0 0,-1 0 1 0 0,1 0-1 0 0,0 0 0 0 0,-1 0 1 0 0,1 0-1 0 0,0 0 0 0 0,0 1 1 0 0,0-1-1 0 0,0 0 1 0 0,0 0-1 0 0,16-9-137 0 0,1 1 1 0 0,0 0-1 0 0,0 1 0 0 0,0 2 1 0 0,28-8-1 0 0,-16 5 104 0 0,322-89-194 0 0,220-1 593 0 0,-421 77-307 0 0,-100 15-24 0 0,-17 3 6 0 0,0-2 1 0 0,-1-1 0 0 0,34-11 0 0 0,-65 17 72 0 0,-2 0-2 0 0,0-1-69 0 0,0 1-1 0 0,-1 0 0 0 0,1 0 1 0 0,-1 0-1 0 0,1-1 0 0 0,-1 1 1 0 0,0 0-1 0 0,0 0 0 0 0,1 0 1 0 0,-1 0-1 0 0,0 0 0 0 0,0 0 1 0 0,0 0-1 0 0,0 1 0 0 0,0-1 1 0 0,0 0-1 0 0,0 0 0 0 0,0 1 1 0 0,0-1-1 0 0,-1 1 0 0 0,1-1 0 0 0,-2 0 1 0 0,-35-11 495 0 0,34 11-466 0 0,-26-6 106 0 0,0 1 0 0 0,-31-1 0 0 0,-64 1-220 0 0,98 5 86 0 0,-504-12-28 0 0,283 10 81 0 0,-107-5-194 0 0,349 7 29 0 0,0 1-1 0 0,0-1 1 0 0,0 0-1 0 0,-8-3 1 0 0,12 4-255 0 0,5-3-12 0 0,7-3 193 0 0,-1 1-1 0 0,2 0 1 0 0,-1 0 0 0 0,0 1-1 0 0,21-6 1 0 0,61-8-303 0 0,-65 13 327 0 0,504-64-241 0 0,-400 57 278 0 0,-73 8 26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17.63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1184 1 2759 0 0,'-738'108'4608'0'0,"346"-36"-2793"0"0,342-58-1568 0 0,47-14-165 0 0,5 2-2 0 0,5 1-115 0 0,1-1 0 0 0,-1 1 0 0 0,0-1 0 0 0,1 0 0 0 0,-1-1 0 0 0,15 1 0 0 0,51-1-343 0 0,-36-2 244 0 0,178 0-340 0 0,429 9 668 0 0,-581-4-12 0 0,142 8 215 0 0,-5 18-139 0 0,-107-5-241 0 0,-81-21-15 0 0,0 1 0 0 0,-1 0 0 0 0,1 1-1 0 0,-1 0 1 0 0,15 12 0 0 0,-24-17 6 0 0,0 1-1 0 0,-1-1 0 0 0,1 1 1 0 0,-1-1-1 0 0,1 1 0 0 0,-1 0 1 0 0,2 2-1 0 0,-2-2-3 0 0,-1 0-1 0 0,1-1 0 0 0,0 1 1 0 0,-1 0-1 0 0,1 0 1 0 0,-1 0-1 0 0,0-1 1 0 0,0 1-1 0 0,0 0 1 0 0,0 0-1 0 0,0 0 1 0 0,0 0-1 0 0,0-1 1 0 0,0 1-1 0 0,-1 2 1 0 0,0 0 1 0 0,-1 0 0 0 0,1 0 0 0 0,-1 0 1 0 0,0 0-1 0 0,0 0 0 0 0,-3 3 0 0 0,-3 3 9 0 0,1-1 0 0 0,-1 0 0 0 0,-16 13 0 0 0,6-8 6 0 0,0-1 1 0 0,-1 0-1 0 0,-1-2 1 0 0,-37 17-1 0 0,-89 24 99 0 0,106-39-71 0 0,-110 33 79 0 0,-60 21 69 0 0,44-2 253 0 0,143-54-429 0 0,22-11-21 0 0,0 1 0 0 0,1-1-1 0 0,-1 0 1 0 0,1 1 0 0 0,-1-1-1 0 0,0 0 1 0 0,1 1 0 0 0,-1-1-1 0 0,1 1 1 0 0,-1-1 0 0 0,1 1-1 0 0,0-1 1 0 0,-1 1 0 0 0,1-1-1 0 0,-1 1 1 0 0,1 0 0 0 0,0-1-1 0 0,-1 1 1 0 0,1-1 0 0 0,0 1-1 0 0,0 0 1 0 0,0 0-8 0 0,0 0 1 0 0,1 0-1 0 0,-1 0 1 0 0,1 0-1 0 0,-1-1 0 0 0,1 1 1 0 0,-1 0-1 0 0,1-1 0 0 0,-1 1 1 0 0,1 0-1 0 0,0-1 1 0 0,-1 1-1 0 0,1-1 0 0 0,0 1 1 0 0,-1-1-1 0 0,1 1 1 0 0,0-1-1 0 0,0 1 0 0 0,0-1 1 0 0,1 1-1 0 0,21 6-191 0 0,3-3 42 0 0,0-1 1 0 0,0-1-1 0 0,1-1 1 0 0,42-5-1 0 0,-34 2 60 0 0,83-4-149 0 0,714-22 42 0 0,-406 32 651 0 0,-2 19-64 0 0,-368-18-367 0 0,108 14-14 0 0,-163-19-1 0 0,1 0 0 0 0,0 1 0 0 0,-1-1 0 0 0,1 1 0 0 0,-1-1 0 0 0,1 1 0 0 0,-1-1 0 0 0,1 1 0 0 0,1 1 0 0 0,-3-1 0 0 0,0-1 0 0 0,0 0 0 0 0,0 1 0 0 0,0-1 0 0 0,0 1 0 0 0,-1-1 0 0 0,1 1 0 0 0,0-1 0 0 0,0 1 0 0 0,0-1 0 0 0,-1 0 0 0 0,1 1 0 0 0,0-1 0 0 0,-1 1 0 0 0,1-1 0 0 0,0 0 1 0 0,-1 1-1 0 0,1-1 0 0 0,0 0 0 0 0,-1 1 0 0 0,1-1 0 0 0,-1 0 0 0 0,1 0 0 0 0,-1 0 0 0 0,1 1 0 0 0,0-1 0 0 0,-1 0 0 0 0,1 0 0 0 0,-1 0 0 0 0,1 0 0 0 0,-1 0 0 0 0,0 0 0 0 0,-20 7 31 0 0,-216 31 793 0 0,151-28-660 0 0,-526 55 539 0 0,300-35-362 0 0,133-13-140 0 0,-450 56 541 0 0,284-24-285 0 0,333-45-464 0 0,11 0-11 0 0,9 1-31 0 0,-8-5 43 0 0,8 4-21 0 0,1 0 0 0 0,-1-1-1 0 0,1 0 1 0 0,0-1 0 0 0,0 0-1 0 0,0 0 1 0 0,0-1 0 0 0,0 0-1 0 0,9 0 1 0 0,-2 0-38 0 0,289-3-712 0 0,-191-3 762 0 0,549-11-103 0 0,-99 29 56 0 0,-532-11 60 0 0,350 24 2 0 0,-206-12 0 0 0,-149-12 0 0 0,234 19 0 0 0,-5 19 0 0 0,-224-32-16 0 0,33 12 0 0 0,-62-19-144 0 0,-5 0-32 0 0,-5 2 131 0 0,1 0-1 0 0,-1 0 0 0 0,0-1 0 0 0,1 0 1 0 0,-13 2-1 0 0,-41 2 55 0 0,42-5 0 0 0,-651 38 361 0 0,7-12 207 0 0,482-17-404 0 0,-553 38 35 0 0,138 21 96 0 0,590-68-281 0 0,-112 22 210 0 0,116-23-218 0 0,1 0-1 0 0,-1 0 0 0 0,0 0 0 0 0,1 0 0 0 0,-1 0 1 0 0,1 1-1 0 0,-1-1 0 0 0,0 0 0 0 0,1 0 1 0 0,-1 1-1 0 0,1-1 0 0 0,-1 0 0 0 0,1 0 0 0 0,-1 1 1 0 0,1-1-1 0 0,-1 1 0 0 0,1-1 0 0 0,0 0 1 0 0,-1 1-1 0 0,0 0 0 0 0,2 0-8 0 0,-1 0 0 0 0,0-1 0 0 0,1 1 0 0 0,-1 0 0 0 0,1 0 0 0 0,0-1-1 0 0,-1 1 1 0 0,1-1 0 0 0,0 1 0 0 0,-1 0 0 0 0,1-1 0 0 0,0 1 0 0 0,-1-1 0 0 0,1 0 0 0 0,0 1 0 0 0,0-1 0 0 0,0 0 0 0 0,-1 1 0 0 0,1-1-1 0 0,0 0 1 0 0,0 0 0 0 0,1 0 0 0 0,25 6-178 0 0,26 1-104 0 0,61 0 0 0 0,58-8 76 0 0,-139 1 169 0 0,765-23-65 0 0,-517 16 150 0 0,346-1 79 0 0,-556 10-94 0 0,316 8 11 0 0,-2 18-38 0 0,-362-26 5 0 0,-10 0 1 0 0,1 0 0 0 0,-1 0 0 0 0,0 1 0 0 0,18 7 0 0 0,-27-9 51 0 0,-7 1 11 0 0,-5 2-41 0 0,1-1-1 0 0,-1 0 0 0 0,0 0 1 0 0,0 0-1 0 0,-11 1 0 0 0,-48 6 83 0 0,29-5-30 0 0,-431 47 325 0 0,-6-20-347 0 0,65-6 130 0 0,-385 43-79 0 0,478-26 67 0 0,153-18-268 0 0,149-22 40 0 0,15-3 56 0 0,0 1 1 0 0,0-1-1 0 0,-1 0 0 0 0,1 0 1 0 0,0 0-1 0 0,0 0 0 0 0,0 0 0 0 0,0 0 1 0 0,0 0-1 0 0,0 0 0 0 0,0 0 1 0 0,0 0-1 0 0,0 0 0 0 0,0 0 0 0 0,0 0 1 0 0,0 0-1 0 0,0 0 0 0 0,0 0 0 0 0,0 1 1 0 0,0-1-1 0 0,0 0 0 0 0,0 0 1 0 0,0 0-1 0 0,0 0 0 0 0,0 0 0 0 0,0 0 1 0 0,0 0-1 0 0,0 0 0 0 0,0 0 1 0 0,0 0-1 0 0,0 0 0 0 0,0 1 0 0 0,0-1 1 0 0,0 0-1 0 0,0 0 0 0 0,0 0 1 0 0,0 0-1 0 0,0 0 0 0 0,0 0 0 0 0,0 0 1 0 0,0 0-1 0 0,0 0 0 0 0,0 0 0 0 0,0 0 1 0 0,0 0-1 0 0,0 0 0 0 0,0 1 1 0 0,0-1-1 0 0,0 0 0 0 0,0 0 0 0 0,1 0 1 0 0,-1 0-1 0 0,0 0 0 0 0,0 0 1 0 0,0 0-1 0 0,0 0 0 0 0,0 0 0 0 0,11 3-86 0 0,8 1-24 0 0,0-1 0 0 0,1-1 0 0 0,-1-1 0 0 0,1 0 0 0 0,25-4 0 0 0,-3 1 22 0 0,432-14-304 0 0,81-1 397 0 0,1 18 10 0 0,-20 24 93 0 0,-5 46-10 0 0,-517-68-95 0 0,27 5 53 0 0,50 18 0 0 0,-89-26-54 0 0,0 1 1 0 0,0 0-1 0 0,0-1 0 0 0,0 1 0 0 0,0 1 0 0 0,0-1 0 0 0,0 0 0 0 0,0 0 0 0 0,0 1 1 0 0,0-1-1 0 0,-1 0 0 0 0,1 1 0 0 0,-1 0 0 0 0,2 1 0 0 0,-3-2 0 0 0,1-1 1 0 0,-1 1-1 0 0,0-1 0 0 0,0 1 1 0 0,0-1-1 0 0,0 1 0 0 0,0-1 1 0 0,0 1-1 0 0,0-1 0 0 0,0 1 0 0 0,0-1 1 0 0,0 1-1 0 0,0-1 0 0 0,0 0 1 0 0,0 1-1 0 0,0-1 0 0 0,0 1 1 0 0,0-1-1 0 0,-1 1 0 0 0,1-1 0 0 0,0 1 1 0 0,0-1-1 0 0,0 0 0 0 0,-1 1 1 0 0,0 1-1 0 0,-1-1 1 0 0,1 0-1 0 0,0 0 1 0 0,-1 0-1 0 0,1 0 0 0 0,-1 0 1 0 0,1 0-1 0 0,-1 0 1 0 0,-3 1-1 0 0,-12 4-1 0 0,0 0 0 0 0,-1-1 0 0 0,-19 2 0 0 0,-60 5 0 0 0,54-7 0 0 0,-185 23 24 0 0,-155 17-68 0 0,-687 25-74 0 0,930-65 199 0 0,-609 15 923 0 0,672-22-951 0 0,63 0-53 0 0,14 2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0,0-1 0 0 0,0 1 0 0 0,0 0 0 0 0,0 0 0 0 0,0 0 0 0 0,0 0 0 0 0,0 0 0 0 0,0 0 0 0 0,0 0 0 0 0,0 0 0 0 0,0 0 0 0 0,1 0 0 0 0,-1 0 0 0 0,0 0 0 0 0,0 0 0 0 0,0 0 0 0 0,9-3 0 0 0,-9 3 0 0 0,38-11-142 0 0,0 3 1 0 0,44-6-1 0 0,82 0-123 0 0,-110 10 275 0 0,741-38 101 0 0,-680 40-51 0 0,414-4 249 0 0,-505 6-297 0 0,860 34 200 0 0,-793-27-218 0 0,137 14 55 0 0,-184-14-43 0 0,0 2-1 0 0,-1 1 0 0 0,44 17 0 0 0,-78-22-4 0 0,-8-5-11 0 0,0 1 0 0 0,0 0 0 0 0,0-1 0 0 0,0 1 1 0 0,0-1-1 0 0,0 0 0 0 0,0 1 0 0 0,0-1 0 0 0,1 0 0 0 0,1 1 0 0 0,-6 1-80 0 0,-2 2 56 0 0,0-1 1 0 0,0 0 0 0 0,0 0 0 0 0,0 0-1 0 0,0-1 1 0 0,-1 1 0 0 0,1-1 0 0 0,-1-1-1 0 0,-10 3 1 0 0,-60 5-241 0 0,67-8 247 0 0,-987 49-573 0 0,-266-47 1152 0 0,1185-4-443 0 0,-551-17 1102 0 0,611 17-1180 0 0,-3 0 169 0 0,35 5-131 0 0,37 5-134 0 0,78 4 0 0 0,55-10-77 0 0,-130-3 130 0 0,1126 15 328 0 0,2 22 0 0 0,-827-22-319 0 0,210 10-76 0 0,-3 17-155 0 0,14 45-603 0 0,-561-85 785 0 0,11 3-129 0 0,0 0 0 0 0,-1 2 0 0 0,45 17 0 0 0,-68-22 117 0 0,1 0 0 0 0,-1 0 1 0 0,1 0-1 0 0,5 5 0 0 0,-8-7 52 0 0,-1 0 1 0 0,1 0-1 0 0,-1 1 1 0 0,0-1-1 0 0,1 0 1 0 0,-1 1-1 0 0,0-1 1 0 0,1 1-1 0 0,-1-1 1 0 0,0 1-1 0 0,0-1 0 0 0,1 0 1 0 0,-1 1-1 0 0,0-1 1 0 0,0 1-1 0 0,0-1 1 0 0,0 1-1 0 0,1-1 1 0 0,-1 1-1 0 0,0-1 0 0 0,0 1 1 0 0,0-1-1 0 0,0 1 1 0 0,0-1-1 0 0,0 1 1 0 0,0-1-1 0 0,-1 1 1 0 0,1-1-1 0 0,0 1 1 0 0,0-1-1 0 0,0 1 0 0 0,0-1 1 0 0,-1 1-1 0 0,1-1 1 0 0,0 1-1 0 0,0-1 1 0 0,-1 0-1 0 0,1 1 1 0 0,0-1-1 0 0,-1 0 1 0 0,1 1-1 0 0,0-1 0 0 0,-1 0 1 0 0,1 1-1 0 0,-1-1 1 0 0,1 0-1 0 0,-1 1 1 0 0,-3 1-51 0 0,0 0 0 0 0,1 0 0 0 0,-1 0-1 0 0,0 0 1 0 0,-1-1 0 0 0,1 1 0 0 0,0-1 0 0 0,0 0 0 0 0,-7 0 0 0 0,-42 1-285 0 0,35-2 221 0 0,-510-2-287 0 0,459 1 378 0 0,-888-8 283 0 0,445 14 171 0 0,310-1-214 0 0,-855 27 497 0 0,760-20-484 0 0,-654 28 105 0 0,882-38-288 0 0,30-1 30 0 0,0 2-1 0 0,-56 8 1 0 0,94-10-65 0 0,1 0 0 0 0,-1 0 0 0 0,1 0 1 0 0,-1 0-1 0 0,1 0 0 0 0,-1 1 0 0 0,1-1 0 0 0,-1 0 0 0 0,1 0 0 0 0,-1 0 0 0 0,1 0 0 0 0,0 1 0 0 0,-1-1 0 0 0,1 0 0 0 0,-1 0 0 0 0,1 1 0 0 0,-1-1 0 0 0,1 0 0 0 0,0 1 0 0 0,-1-1 1 0 0,1 0-1 0 0,-1 1 0 0 0,2 0-6 0 0,-1 0 0 0 0,1 0 0 0 0,-1-1 0 0 0,1 1 1 0 0,-1 0-1 0 0,1 0 0 0 0,-1-1 0 0 0,1 1 0 0 0,0-1 0 0 0,-1 1 1 0 0,1 0-1 0 0,0-1 0 0 0,0 1 0 0 0,-1-1 0 0 0,1 0 0 0 0,0 1 1 0 0,0-1-1 0 0,1 1 0 0 0,21 8-129 0 0,0-2 53 0 0,0-1-1 0 0,0-2 0 0 0,26 3 1 0 0,73 1-160 0 0,-121-8 242 0 0,213 3 87 0 0,-24-2 46 0 0,259 7 225 0 0,18 0-120 0 0,258 5-147 0 0,-700-12-91 0 0,917 30 121 0 0,-3 26-333 0 0,-334 24-733 0 0,-556-70 562 0 0,-64-4-175 0 0,-17-2 235 0 0,1-1 0 0 0,-1-2 1 0 0,-35-1-1 0 0,32-1 254 0 0,-808 16-903 0 0,197-4 589 0 0,-1234 32 2480 0 0,933 13-891 0 0,919-55-1188 0 0,-62 6 54 0 0,-16 1 64 0 0,605-39-637 0 0,-275 11 354 0 0,1214-48 983 0 0,-2 136 0 0 0,-1303-51-944 0 0,-99-12-1 0 0,59 19 1 0 0,-88-24 41 0 0,1 1-1 0 0,-2 1 1 0 0,1-1-1 0 0,6 4 1 0 0,-11-6 50 0 0,1 1 0 0 0,0-1-1 0 0,-1 0 1 0 0,1 1 0 0 0,-1-1 0 0 0,1 0 0 0 0,-1 1 0 0 0,1-1 0 0 0,-1 1 0 0 0,1-1 0 0 0,-1 1 0 0 0,0-1 0 0 0,1 1 0 0 0,-1-1 0 0 0,0 1-1 0 0,1-1 1 0 0,-1 1 0 0 0,0 0 0 0 0,0-1 0 0 0,1 1 0 0 0,-1 0 0 0 0,0-1 0 0 0,0 1 0 0 0,0-1 0 0 0,0 1 0 0 0,0 0 0 0 0,0-1 0 0 0,0 1-1 0 0,0 0 1 0 0,0-1 0 0 0,0 1 0 0 0,0 0 0 0 0,0-1 0 0 0,-1 1 0 0 0,1 0 0 0 0,0-1 0 0 0,0 1 0 0 0,-1-1 0 0 0,1 1 0 0 0,0-1-1 0 0,-1 1 1 0 0,1-1 0 0 0,0 1 0 0 0,-1-1 0 0 0,1 1 0 0 0,-2 0 0 0 0,-2 2-70 0 0,0 1 0 0 0,-1-1-1 0 0,1 0 1 0 0,-1-1 0 0 0,0 1 0 0 0,0-1 0 0 0,0 0-1 0 0,-6 2 1 0 0,-47 9-483 0 0,45-11 438 0 0,-701 95-1050 0 0,632-88 1156 0 0,-555 44 600 0 0,470-44-26 0 0,-324 17 941 0 0,-58 1-338 0 0,166-7-721 0 0,-118 11-195 0 0,485-31-233 0 0,-455 40 113 0 0,461-38-117 0 0,-59 11-75 0 0,64-11 67 0 0,-1 0 0 0 0,1 0-1 0 0,-1 0 1 0 0,1 0 0 0 0,0 1-1 0 0,0 0 1 0 0,0 0-1 0 0,0 0 1 0 0,-5 5 0 0 0,8-3-72 0 0,2-2 46 0 0,0 0 1 0 0,1 1-1 0 0,-1-1 0 0 0,1 0 0 0 0,0 0 0 0 0,0 0 1 0 0,0 0-1 0 0,0 0 0 0 0,0 0 0 0 0,1 0 0 0 0,-1 0 0 0 0,4 4 1 0 0,-1-3-23 0 0,-1 1 0 0 0,1-1 1 0 0,0 0-1 0 0,1 0 0 0 0,-1-1 1 0 0,9 6-1 0 0,0-2-30 0 0,1 0-1 0 0,1-1 1 0 0,-1 0 0 0 0,25 6 0 0 0,13 0 5 0 0,1-2 1 0 0,64 3 0 0 0,109-5 346 0 0,-187-8-244 0 0,620-16 734 0 0,-422 6-515 0 0,787-43 735 0 0,230-7-729 0 0,332 84 1240 0 0,-1076 10-1015 0 0,-232-13-385 0 0,32 2-5 0 0,195 16 33 0 0,-110-7-45 0 0,66 9-13 0 0,-62-3-46 0 0,-47 0-9 0 0,-151-14 0 0 0,133 15 0 0 0,-189-22-1 0 0,197 15-58 0 0,-178-23-23 0 0,192 4-454 0 0,-26-20 309 0 0,130 1 31 0 0,-288 8 221 0 0,38 1 78 0 0,183 20-172 0 0,-48-3-1 0 0,-317-19 69 0 0,290 8-59 0 0,-316-9 113 0 0,-5 0 1 0 0,-108-5-351 0 0,33 3 76 0 0,-187-5-252 0 0,70 4 384 0 0,-202 4-13 0 0,265 2 86 0 0,-235-14-179 0 0,196 2 61 0 0,-354-34-462 0 0,330 23 479 0 0,-78-7 86 0 0,-556-46 452 0 0,-294 31 423 0 0,436 64-704 0 0,347 7 11 0 0,295-23-91 0 0,21-3 69 0 0,-24 1-1 0 0,45-4-38 0 0,14 5-85 0 0,1-1 0 0 0,-1 0 1 0 0,1-1-1 0 0,0 0 1 0 0,-1-1-1 0 0,14 1 0 0 0,6-1-68 0 0,36-2-1 0 0,212-18 66 0 0,-152 8 50 0 0,680-54 67 0 0,137-9 60 0 0,325 6 197 0 0,-531 62-376 0 0,243 53-72 0 0,-723-28 57 0 0,280 14-34 0 0,-28-33 49 0 0,-440-3-32 0 0,121-17 0 0 0,-107-4 124 0 0,-80 21-17 0 0,3-4 238 0 0,-15-3-137 0 0,3 6-166 0 0,1 0 0 0 0,-1 1-1 0 0,0 0 1 0 0,0 0 0 0 0,0 0-1 0 0,0 0 1 0 0,0 1 0 0 0,0 0-1 0 0,-10-1 1 0 0,-7 0-39 0 0,-23 1 0 0 0,27 2 5 0 0,-320 20-211 0 0,1 24 215 0 0,125-15 20 0 0,-147 24-32 0 0,-113 14-16 0 0,375-57 43 0 0,-412 36-70 0 0,24-36-253 0 0,-794-85-178 0 0,-85-21 221 0 0,998 73 215 0 0,-97-8-2 0 0,-533-27 187 0 0,920 54-105 0 0,-396-24 290 0 0,376 15-256 0 0,84 10-25 0 0,0-1 0 0 0,0-1-1 0 0,0 1 1 0 0,1-2 0 0 0,-16-8-1 0 0,25 12 16 0 0,6-1 12 0 0,20-8-63 0 0,1 0 1 0 0,43-9-1 0 0,57-5-183 0 0,-67 14 154 0 0,114-23-31 0 0,157-26-75 0 0,-167 35 151 0 0,510-65-73 0 0,995-17 26 0 0,-659 128-1240 0 0,-844-6 578 0 0,-160-16 628 0 0,-6 1 46 0 0,1-1 50 0 0,-1 0 1 0 0,1 0-1 0 0,-1 0 0 0 0,1 0 0 0 0,-1 0 1 0 0,1-1-1 0 0,-1 1 0 0 0,1 0 1 0 0,-3-1-1 0 0,-5-2 33 0 0,-508-54 246 0 0,-3 20-32 0 0,462 33-257 0 0,-1062-43 26 0 0,-1 27 31 0 0,-79-2-13 0 0,1133 20-30 0 0,-374-25 92 0 0,414 24-89 0 0,1-1 1 0 0,0-2-1 0 0,0 0 0 0 0,-41-17 1 0 0,41 9-1 0 0,25 13-19 0 0,1 1 1 0 0,-1 0-1 0 0,1-1 0 0 0,-1 1 1 0 0,0-1-1 0 0,1 1 0 0 0,-1-1 1 0 0,1 0-1 0 0,0 1 0 0 0,-1-1 0 0 0,1 1 1 0 0,-1-1-1 0 0,1 0 0 0 0,0 1 1 0 0,-1-1-1 0 0,1 0 0 0 0,0 0 1 0 0,0 1-1 0 0,0-1 0 0 0,-1 0 1 0 0,1 0-1 0 0,0-1 0 0 0,1 1 0 0 0,-1-1 0 0 0,1 0-1 0 0,0 1 1 0 0,0-1 0 0 0,0 1-1 0 0,-1-1 1 0 0,1 1 0 0 0,0 0-1 0 0,1-1 1 0 0,-1 1 0 0 0,0 0-1 0 0,0 0 1 0 0,1 0 0 0 0,0-1-1 0 0,27-16-95 0 0,-2 5-33 0 0,0 1 0 0 0,55-16 0 0 0,65-7-201 0 0,-113 28 237 0 0,108-26-270 0 0,250-48-463 0 0,347-20 166 0 0,-492 81 686 0 0,253-27 70 0 0,-485 45-92 0 0,-4 1-6 0 0,0 0 1 0 0,0-1 0 0 0,0 0-1 0 0,0-1 1 0 0,-1-1 0 0 0,17-6-1 0 0,-27 10 0 0 0,1-1 0 0 0,-1 1 0 0 0,1 0 0 0 0,-1 0 0 0 0,0 0 0 0 0,1 0 0 0 0,-1-1 0 0 0,1 1 0 0 0,-1 0 0 0 0,0 0 0 0 0,1-1 0 0 0,-1 1 0 0 0,0 0 0 0 0,1-1 0 0 0,-1 1 0 0 0,0 0 0 0 0,0-1 0 0 0,1 1 0 0 0,-1-1 0 0 0,0 1 0 0 0,0 0 0 0 0,0-1 0 0 0,1 1 0 0 0,-1-1 0 0 0,0 1 0 0 0,0-1 0 0 0,0 1 0 0 0,0-1 0 0 0,0 1 0 0 0,0 0 0 0 0,0-1 0 0 0,0 1 0 0 0,0-1 0 0 0,0 1 0 0 0,0-1 0 0 0,0 1 0 0 0,0-1 0 0 0,0 1 0 0 0,-1 0 0 0 0,1-1 0 0 0,0 1 0 0 0,0-1 0 0 0,0 1 0 0 0,-1 0 0 0 0,1-1 0 0 0,-2-1 0 0 0,0 0 0 0 0,0 0 0 0 0,0 1 0 0 0,0-1 0 0 0,0 1 0 0 0,0 0 0 0 0,-3-2 0 0 0,-14-5 88 0 0,1 1-1 0 0,-1 0 0 0 0,-25-5 0 0 0,-66-8 393 0 0,98 18-445 0 0,-612-70 1373 0 0,-5 40-476 0 0,-122 20-125 0 0,1 16-499 0 0,728-4-303 0 0,3 1-2 0 0,-40 0 64 0 0,0-3 0 0 0,-75-10 0 0 0,129 11-55 0 0,1 1 0 0 0,0-1 0 0 0,0 0-1 0 0,0 0 1 0 0,-1-1 0 0 0,1 1 0 0 0,1-1-1 0 0,-1 0 1 0 0,0 0 0 0 0,0 0 0 0 0,-4-4 0 0 0,8 6-12 0 0,0 0 1 0 0,0 0 0 0 0,0 0 0 0 0,0 0 0 0 0,0 0 0 0 0,0 0 0 0 0,0 0 0 0 0,0 0 0 0 0,0 0-1 0 0,0 0 1 0 0,0 0 0 0 0,0-1 0 0 0,0 1 0 0 0,0 0 0 0 0,0 0 0 0 0,0 0 0 0 0,0 0 0 0 0,0 0-1 0 0,0 0 1 0 0,0 0 0 0 0,0 0 0 0 0,0 0 0 0 0,0 0 0 0 0,0-1 0 0 0,0 1 0 0 0,0 0 0 0 0,0 0-1 0 0,0 0 1 0 0,0 0 0 0 0,0 0 0 0 0,0 0 0 0 0,0 0 0 0 0,0 0 0 0 0,0 0 0 0 0,0 0 0 0 0,0 0-1 0 0,0 0 1 0 0,0-1 0 0 0,0 1 0 0 0,0 0 0 0 0,0 0 0 0 0,0 0 0 0 0,1 0 0 0 0,-1 0 0 0 0,0 0-1 0 0,0 0 1 0 0,0 0 0 0 0,0 0 0 0 0,0 0 0 0 0,0 0 0 0 0,0 0 0 0 0,0 0 0 0 0,0 0 0 0 0,0 0-1 0 0,0 0 1 0 0,1 0 0 0 0,-1 0 0 0 0,0 0 0 0 0,0 0 0 0 0,8-6 9 0 0,1 1 1 0 0,0-1 0 0 0,0 2-1 0 0,14-6 1 0 0,45-13-115 0 0,-42 15 55 0 0,284-71-233 0 0,-132 38 224 0 0,645-135-8 0 0,-776 167 65 0 0,213-36 1 0 0,125-27 0 0 0,-372 69 0 0 0,79-21-21 0 0,-77 19 13 0 0,1-1 0 0 0,-1 0 0 0 0,22-13 0 0 0,-36 19 4 0 0,0-1 1 0 0,0 0-1 0 0,0 0 0 0 0,1 1 0 0 0,-1-1 1 0 0,0 0-1 0 0,0 0 0 0 0,0 0 1 0 0,0 0-1 0 0,-1 0 0 0 0,1 0 1 0 0,0 0-1 0 0,0 0 0 0 0,-1 0 0 0 0,1-1 1 0 0,0 1-1 0 0,-1 0 0 0 0,1-3 1 0 0,-1 3-1 0 0,0 0 0 0 0,0 0 0 0 0,0 0 0 0 0,0 0 0 0 0,0 0 0 0 0,-1 0 1 0 0,1 0-1 0 0,0 0 0 0 0,-1 0 0 0 0,1 0 0 0 0,-1 0 0 0 0,1 0 0 0 0,-1 0 1 0 0,1 0-1 0 0,-1 1 0 0 0,0-1 0 0 0,1 0 0 0 0,-3-1 0 0 0,-3-3-4 0 0,0 1 0 0 0,0 0 0 0 0,-1 0 0 0 0,1 0 0 0 0,-10-3 0 0 0,-8-3 27 0 0,-1 1 0 0 0,0 1 1 0 0,-39-6-1 0 0,-81-6 45 0 0,139 20-64 0 0,-550-38-76 0 0,-4 36 0 0 0,-323 32 76 0 0,447-12 0 0 0,389-16 1 0 0,4 1 2 0 0,0-2 1 0 0,-78-9-1 0 0,95 2 40 0 0,16 2-34 0 0,10 0-7 0 0,10-1-4 0 0,-9 5 3 0 0,39-14-103 0 0,1 3 0 0 0,62-10 1 0 0,-61 13 30 0 0,526-79-490 0 0,5 24 360 0 0,28 16 131 0 0,-328 29 73 0 0,-130 8 134 0 0,-140 10 67 0 0,-5 0-186 0 0,1 0-1 0 0,0 0 0 0 0,-1-1 1 0 0,1 1-1 0 0,-1 0 0 0 0,1-1 1 0 0,0 1-1 0 0,-1-1 1 0 0,-1-1-1 0 0,-7-2 31 0 0,-13-1 100 0 0,0 0 0 0 0,-36-2 0 0 0,-51 3 117 0 0,96 4-245 0 0,-563 3 77 0 0,-254 33-97 0 0,451-24 0 0 0,1-22 0 0 0,358 8 0 0 0,13 0-8 0 0,9 0-18 0 0,8-1-86 0 0,-8 3 93 0 0,84-18-407 0 0,123-9 0 0 0,-127 19 315 0 0,141-23-26 0 0,111-10 82 0 0,-303 39 41 0 0,275-23-4 0 0,-1-16-815 0 0,-282 37 426 0 0,-18 3-75 0 0,-18-5-200 0 0,3 1 501 0 0,0 1 1 0 0,0 1-1 0 0,-1 0 0 0 0,-19-2 1 0 0,-65-1-98 0 0,43 4 121 0 0,-492-23 381 0 0,274 16 402 0 0,-138-2 386 0 0,242 11-565 0 0,-486-2 321 0 0,442-9-469 0 0,182 6-108 0 0,29 4-189 0 0,0 1-1 0 0,0 0 1 0 0,0 0 0 0 0,0 0-1 0 0,0 0 1 0 0,0 0 0 0 0,0 0 0 0 0,0 0-1 0 0,0 0 1 0 0,0 0 0 0 0,0 0-1 0 0,0 0 1 0 0,0 0 0 0 0,0 0 0 0 0,0 0-1 0 0,0 0 1 0 0,0 0 0 0 0,0 0-1 0 0,1-1 1 0 0,-1 1 0 0 0,0 0 0 0 0,0 0-1 0 0,0 0 1 0 0,0 0 0 0 0,0 0-1 0 0,0 0 1 0 0,0 0 0 0 0,0 0 0 0 0,0 0-1 0 0,0 0 1 0 0,0 0 0 0 0,0 0-1 0 0,0-1 1 0 0,0 1 0 0 0,0 0 0 0 0,-1 0-1 0 0,1 0 1 0 0,0 0 0 0 0,0 0-1 0 0,0 0 1 0 0,0 0 0 0 0,0 0-1 0 0,0 0 1 0 0,0 0 0 0 0,0 0 0 0 0,0 0-1 0 0,0 0 1 0 0,0 0 0 0 0,0-1-1 0 0,0 1 1 0 0,0 0 0 0 0,0 0 0 0 0,0 0-1 0 0,0 0 1 0 0,-1 0 0 0 0,1 0-1 0 0,0 0 1 0 0,0 0 0 0 0,0 0 0 0 0,0 0-1 0 0,0 0 1 0 0,0 0 0 0 0,0 0-1 0 0,0 0 1 0 0,0 0 0 0 0,0 0 0 0 0,0 0-1 0 0,0 0 1 0 0,-1 0 0 0 0,17-3 5 0 0,442-21-657 0 0,-379 22 612 0 0,325 8 42 0 0,-288 2-13 0 0,169 33 1 0 0,-256-34-257 0 0,-1 0 0 0 0,46 20 0 0 0,-74-27 256 0 0,0 0-1 0 0,1 0 0 0 0,-1 0 0 0 0,0 0 1 0 0,0 1-1 0 0,0-1 0 0 0,0 0 0 0 0,0 0 1 0 0,0 0-1 0 0,0 1 0 0 0,0-1 1 0 0,0 0-1 0 0,0 0 0 0 0,1 0 0 0 0,-1 1 1 0 0,0-1-1 0 0,0 0 0 0 0,0 0 0 0 0,0 0 1 0 0,0 1-1 0 0,-1-1 0 0 0,1 0 1 0 0,0 0-1 0 0,0 0 0 0 0,0 1 0 0 0,0-1 1 0 0,0 0-1 0 0,0 0 0 0 0,0 0 0 0 0,0 1 1 0 0,0-1-1 0 0,0 0 0 0 0,-1 0 1 0 0,1 0-1 0 0,0 0 0 0 0,0 0 0 0 0,0 1 1 0 0,0-1-1 0 0,-1 0 0 0 0,-4 6-79 0 0,0-2 39 0 0,1-1 0 0 0,-1 0 0 0 0,0-1 0 0 0,0 1 0 0 0,0-1 0 0 0,0 0 0 0 0,0 0 0 0 0,-6 1 0 0 0,-49 9-72 0 0,28-7 240 0 0,-349 85 1240 0 0,344-81-1272 0 0,-219 44 165 0 0,-4 2-201 0 0,204-40 15 0 0,1 2 0 0 0,-85 39 0 0 0,103-35 66 0 0,36-21-129 0 0,1 0 0 0 0,0 0 0 0 0,0 1 1 0 0,0-1-1 0 0,0 0 0 0 0,0 0 0 0 0,0 0 0 0 0,-1 0 0 0 0,1 0 0 0 0,0 0 1 0 0,0 0-1 0 0,0 0 0 0 0,0 0 0 0 0,0 1 0 0 0,0-1 0 0 0,0 0 0 0 0,0 0 1 0 0,0 0-1 0 0,-1 0 0 0 0,1 0 0 0 0,0 1 0 0 0,0-1 0 0 0,0 0 1 0 0,0 0-1 0 0,0 0 0 0 0,0 0 0 0 0,0 0 0 0 0,0 1 0 0 0,0-1 0 0 0,0 0 1 0 0,0 0-1 0 0,0 0 0 0 0,0 0 0 0 0,0 1 0 0 0,0-1 0 0 0,1 2 8 0 0,0 0-1 0 0,-1 1 0 0 0,1-1 1 0 0,0 0-1 0 0,0 0 0 0 0,0 0 1 0 0,0 0-1 0 0,0 0 0 0 0,1 0 1 0 0,-1 0-1 0 0,0 0 1 0 0,1 0-1 0 0,0-1 0 0 0,-1 1 1 0 0,1-1-1 0 0,0 1 0 0 0,0-1 1 0 0,0 0-1 0 0,0 1 0 0 0,0-1 1 0 0,0 0-1 0 0,0 0 0 0 0,5 1 1 0 0,6 2-21 0 0,0 0 1 0 0,1-1-1 0 0,13 1 1 0 0,-13-2-17 0 0,63 8-42 0 0,82 0-1 0 0,80-11 85 0 0,-123 0-23 0 0,1343 1 72 0 0,-1455 0-65 0 0,283 10-64 0 0,-225-1-63 0 0,-58-8 36 0 0,-19 6-55 0 0,-8 0 205 0 0,0-2 0 0 0,-1 0 0 0 0,-43 1 0 0 0,14-1 33 0 0,-248 30 251 0 0,-468 57-302 0 0,321-27-40 0 0,206-28 0 0 0,144-22 0 0 0,-107 13 11 0 0,231-21 26 0 0,4-3-82 0 0,0-1 1 0 0,33-1-1 0 0,63-8-66 0 0,-115 5 102 0 0,253-18-115 0 0,198-12 65 0 0,335 16 102 0 0,-774 16-44 0 0,175 4 82 0 0,-4 17-301 0 0,-185-21 149 0 0,-1 0 1 0 0,1 1-1 0 0,-1 0 1 0 0,1 1-1 0 0,-1 0 1 0 0,0 0-1 0 0,0 0 1 0 0,13 9-1 0 0,-20-12 66 0 0,-1 0-1 0 0,0 0 1 0 0,0 0-1 0 0,0 0 1 0 0,0 0 0 0 0,0 0-1 0 0,0 0 1 0 0,0 1-1 0 0,0-1 1 0 0,1 0-1 0 0,-1 0 1 0 0,0 0 0 0 0,0 0-1 0 0,0 0 1 0 0,0 0-1 0 0,0 0 1 0 0,0 0 0 0 0,0 0-1 0 0,0 0 1 0 0,0 0-1 0 0,0 1 1 0 0,0-1 0 0 0,0 0-1 0 0,1 0 1 0 0,-1 0-1 0 0,0 0 1 0 0,0 0 0 0 0,0 0-1 0 0,0 0 1 0 0,0 1-1 0 0,0-1 1 0 0,0 0-1 0 0,0 0 1 0 0,0 0 0 0 0,0 0-1 0 0,0 0 1 0 0,0 0-1 0 0,0 0 1 0 0,0 0 0 0 0,0 1-1 0 0,-1-1 1 0 0,1 0-1 0 0,0 0 1 0 0,0 0 0 0 0,0 0-1 0 0,0 0 1 0 0,0 0-1 0 0,0 0 1 0 0,0 0 0 0 0,0 1-1 0 0,0-1 1 0 0,0 0-1 0 0,-3 3-48 0 0,1 0-1 0 0,-1 0 1 0 0,0 0 0 0 0,0 0-1 0 0,0-1 1 0 0,0 1-1 0 0,0-1 1 0 0,0 0-1 0 0,-1 0 1 0 0,1 0-1 0 0,-6 2 1 0 0,-8 3-106 0 0,-23 5-1 0 0,22-7 55 0 0,-291 69-64 0 0,-4-22 374 0 0,88-16-126 0 0,50-6-36 0 0,-410 67 1006 0 0,536-88-154 0 0,117-12-801 0 0,84-15 0 0 0,-53 4-111 0 0,302-36 19 0 0,121-14 86 0 0,-225 32 1 0 0,551-54 64 0 0,-701 74-152 0 0,360-38 0 0 0,-406 32 75 0 0,-99 18-64 0 0,0-1 0 0 0,-1 0 1 0 0,1 1-1 0 0,-1-1 0 0 0,1 0 0 0 0,0 0 1 0 0,-1 0-1 0 0,1 0 0 0 0,-1 0 0 0 0,0 0 1 0 0,1-1-1 0 0,-1 1 0 0 0,0 0 1 0 0,0-1-1 0 0,0 1 0 0 0,0-1 0 0 0,0 1 1 0 0,0-1-1 0 0,0 1 0 0 0,0-1 0 0 0,-1 0 1 0 0,1 1-1 0 0,-1-1 0 0 0,1 0 0 0 0,-1 0 1 0 0,0 1-1 0 0,1-4 0 0 0,-1-1-16 0 0,0-1 0 0 0,0 1 1 0 0,0 0-1 0 0,-1 0 0 0 0,0-1 0 0 0,-2-6 0 0 0,-15-39-435 0 0,12 38 277 0 0,1 0-1 0 0,1-1 1 0 0,-4-21-1 0 0,7 31 161 0 0,1 1-1 0 0,0-1 0 0 0,0 0 1 0 0,0 0-1 0 0,0 1 1 0 0,1-1-1 0 0,0 0 0 0 0,0 1 1 0 0,0-1-1 0 0,0 0 0 0 0,1 1 1 0 0,0 0-1 0 0,0-1 1 0 0,0 1-1 0 0,4-5 0 0 0,1-1 39 0 0,1 1 0 0 0,1-1-1 0 0,0 2 1 0 0,0-1 0 0 0,0 2-1 0 0,1-1 1 0 0,1 1 0 0 0,-1 1-1 0 0,1-1 1 0 0,21-7-1 0 0,3 0 20 0 0,1 2-1 0 0,47-9 1 0 0,8 1 441 0 0,1 4 0 0 0,1 3 0 0 0,126 0 0 0 0,-211 14-231 0 0,-7 1-112 0 0,-12 4-80 0 0,-22 5-126 0 0,-21 3-153 0 0,-90 11-1 0 0,-56-8-239 0 0,89-9 255 0 0,-166 19-228 0 0,-60 5-5 0 0,-1-20 47 0 0,314-12 335 0 0,1-1 0 0 0,-1-1 0 0 0,0 0 0 0 0,1-2-1 0 0,-30-9 1 0 0,41 6 58 0 0,12 7-11 0 0,0-1 0 0 0,-1 0 0 0 0,1 1 0 0 0,0-1 0 0 0,0 0 0 0 0,0 1 0 0 0,0-1 0 0 0,0 0 0 0 0,0 0 0 0 0,-1 1 0 0 0,2-1 0 0 0,-1 0 0 0 0,0 1 0 0 0,0-1 0 0 0,0 0 0 0 0,0 0 0 0 0,0 1 0 0 0,1-1 0 0 0,-1 0 0 0 0,0 1 0 0 0,0-1 0 0 0,1 0 0 0 0,-1 1 1 0 0,1-1-1 0 0,-1 1 0 0 0,0-1 0 0 0,1 0 0 0 0,-1 1 0 0 0,2-1 0 0 0,0-2 9 0 0,1 1 1 0 0,-1 0-1 0 0,1-1 0 0 0,0 1 1 0 0,5-2-1 0 0,7-3 0 0 0,0 1-1 0 0,1 1 0 0 0,0 0 1 0 0,18-2-1 0 0,-11 2-10 0 0,105-18-2 0 0,133-7 0 0 0,-223 27 0 0 0,593-21 0 0 0,-456 22 0 0 0,451 29 0 0 0,-575-20 632 0 0,-54-6-581 0 0,0-1-1 0 0,0 0 1 0 0,0 0-1 0 0,0 0 1 0 0,0-1 0 0 0,1 1-1 0 0,-4-1 1 0 0,-6-1-4 0 0,-622-52-435 0 0,414 35 317 0 0,-61-3 38 0 0,197 17 33 0 0,-105-19 0 0 0,179 21 6 0 0,11-1 9 0 0,8 0 26 0 0,-9 4-36 0 0,23-7-57 0 0,0 0-1 0 0,46-7 1 0 0,51 2-57 0 0,-102 10 92 0 0,332-2-75 0 0,-187 6 72 0 0,431 42 20 0 0,-519-36 0 0 0,116 17 0 0 0,-181-22 2 0 0,-10-1-1 0 0,-9 0-11 0 0,8-2 7 0 0,-29 4 33 0 0,-1-1 0 0 0,1-2 1 0 0,-36-2-1 0 0,22-1 1 0 0,-155-3 71 0 0,-138-1-55 0 0,132 9 81 0 0,327 0-91 0 0,-37-5-103 0 0,255 2 44 0 0,7 10-32 0 0,-235-8 44 0 0,13 5 10 0 0,-15 2 0 0 0,-95-7 0 0 0,-4 1-22 0 0,-9-3-88 0 0,5-11-286 0 0,-1 1 396 0 0,1 0 0 0 0,0 1-10 0 0,-1-2-33 0 0,-2-2 32 0 0,-1 1 1 0 0,1 1-33 0 0,1 0 32 0 0,3 2 11 0 0,-6 5 0 0 0,-1 3 0 0 0,0 0 0 0 0,0 0 0 0 0,0 0 0 0 0,-1 0 0 0 0,1 1 0 0 0,0-1 0 0 0,0 0 0 0 0,0 0 0 0 0,1 1 0 0 0,-1-1 0 0 0,0 0 0 0 0,0 1 0 0 0,0-1 0 0 0,0 1 0 0 0,2-1 0 0 0,10-3 0 0 0,1 0 0 0 0,-2 2 0 0 0,0 1 0 0 0,11 2 0 0 0,-18-2 0 0 0,20 1 142 0 0,6 7-76 0 0,58 17-114 0 0,-57-14 27 0 0,11 2 10 0 0,-32-8 26 0 0,-8-3 253 0 0,-6 0-188 0 0,-4 0-54 0 0,0 1 0 0 0,0-1 0 0 0,-1 0-1 0 0,1 0 1 0 0,0-1 0 0 0,-1 0 0 0 0,-12-2 0 0 0,-54-12 53 0 0,63 11-64 0 0,-7-2-17 0 0,1-1-1 0 0,-1-2 1 0 0,1 1 0 0 0,0-2-1 0 0,-17-12 1 0 0,22 14-70 0 0,1-2-12 0 0,5 1-10 0 0,5 7-2 0 0,16-1-149 0 0,-1 2 206 0 0,0 1-1 0 0,0 0 1 0 0,0 0-1 0 0,24 7 1 0 0,53 21 39 0 0,-74-23 29 0 0,-1 1 1 0 0,15 9 0 0 0,-26-14-29 0 0,-1 1-1 0 0,1 0 1 0 0,-1 0 0 0 0,0 1 0 0 0,0-1 0 0 0,0 1-1 0 0,0 0 1 0 0,-1 0 0 0 0,0 0 0 0 0,0 0 0 0 0,3 6-1 0 0,3 9 0 0 0,-9-13 0 0 0,0-1 0 0 0,-1 0-12 0 0,1-1 0 0 0,0 0-1 0 0,-1 1 1 0 0,0-1 0 0 0,0 0-1 0 0,0 1 1 0 0,-1-1 0 0 0,0 0-1 0 0,1 0 1 0 0,-1 0 0 0 0,-1 0-1 0 0,1 0 1 0 0,-1-1 0 0 0,1 1 0 0 0,-7 5-1 0 0,-1 2 8 0 0,-1-2 1 0 0,0 1-1 0 0,-19 12 0 0 0,-21 10-74 0 0,-2-3 0 0 0,-92 39-1 0 0,-124 23 62 0 0,7-30 22 0 0,-5-16 109 0 0,123-22-24 0 0,-257 29-77 0 0,-3-18-21 0 0,301-26 2 0 0,-184 9-65 0 0,-68 6 134 0 0,144-6-62 0 0,-195 23 0 0 0,379-36-8 0 0,-48 15 0 0 0,73-18-24 0 0,5 0 0 0 0,17 4 14 0 0,-1 0-1 0 0,1-1 1 0 0,38 2 0 0 0,66-5 174 0 0,-73-2-131 0 0,277-9 260 0 0,-125 2-222 0 0,160-7-35 0 0,73-3 8 0 0,-185 9-36 0 0,284 4 0 0 0,-28 31 371 0 0,-329-9-284 0 0,39 3-33 0 0,-87-25-318 0 0,-111 3 198 0 0,-5-3 52 0 0,-13 4 13 0 0,0 0 0 0 0,0 0 0 0 0,0 0 0 0 0,-1 0 0 0 0,1 0 1 0 0,0 0-1 0 0,0 0 0 0 0,-1 0 0 0 0,1-1 0 0 0,-1 1 0 0 0,1 0 0 0 0,-1 0 0 0 0,1-1 0 0 0,-1 1 0 0 0,0 0 0 0 0,1-1 0 0 0,-1 1 0 0 0,0 0 0 0 0,0-1 0 0 0,0 1 0 0 0,0 0 0 0 0,0-1 0 0 0,-1 1 0 0 0,1 0 0 0 0,0-1 0 0 0,-1 1 0 0 0,1 0 0 0 0,-1 0 0 0 0,1-1 0 0 0,-1 1 0 0 0,1 0 0 0 0,-1 0 1 0 0,0 0-1 0 0,0 0 0 0 0,-1-2 0 0 0,-2-3-8 0 0,0 1 1 0 0,-1-1-1 0 0,0 1 1 0 0,-1 0-1 0 0,-6-5 1 0 0,-16-10-105 0 0,-37-19-1 0 0,17 11-78 0 0,11 5 143 0 0,1 2-29 0 0,0-2 1 0 0,2-2-1 0 0,-45-40 0 0 0,76 64 77 0 0,-1-3 0 0 0,-3-11 15 0 0,5 7 50 0 0,2 8-56 0 0,0-1-1 0 0,0 1 1 0 0,0-1-1 0 0,0 1 1 0 0,0-1-1 0 0,0 0 1 0 0,1 1 0 0 0,-1-1-1 0 0,0 1 1 0 0,0-1-1 0 0,1 1 1 0 0,-1-1-1 0 0,0 1 1 0 0,1-1-1 0 0,-1 1 1 0 0,0-1-1 0 0,1 1 1 0 0,-1-1-1 0 0,1 1 1 0 0,-1 0-1 0 0,1-1 1 0 0,-1 1-1 0 0,1 0 1 0 0,-1-1-1 0 0,1 1 1 0 0,-1 0-1 0 0,1 0 1 0 0,-1 0 0 0 0,2-1-1 0 0,19-5 140 0 0,-18 6-140 0 0,14-3 17 0 0,0 0 0 0 0,1 2 1 0 0,0 0-1 0 0,27 3 0 0 0,72 13 70 0 0,-104-13-93 0 0,357 72-70 0 0,-326-65 58 0 0,3 4-117 0 0,-44-13 54 0 0,-5 0-127 0 0,1-1 200 0 0,0 1 0 0 0,0 0-1 0 0,0-1 1 0 0,0 1-1 0 0,0 0 1 0 0,0-1 0 0 0,1 1-1 0 0,-1-1 1 0 0,-1-1-1 0 0,-1 1 9 0 0,-31-17 28 0 0,-1 1 0 0 0,-73-22 0 0 0,-77-8-45 0 0,27 8 24 0 0,104 21 183 0 0,51 18 11 0 0,260 43-377 0 0,-68-15 146 0 0,-176-26 21 0 0,74 15-73 0 0,86 28 0 0 0,-97-23 68 0 0,-44-14 181 0 0,48 20 1 0 0,-68-18 243 0 0,-13-8-298 0 0,-1 2-118 0 0,0-1 0 0 0,-1 1-1 0 0,1-1 1 0 0,-1 0-1 0 0,0 0 1 0 0,0 0 0 0 0,0-1-1 0 0,-1 1 1 0 0,1-1 0 0 0,0 1-1 0 0,-1-1 1 0 0,0 0 0 0 0,1-1-1 0 0,-1 1 1 0 0,-4 1-1 0 0,-12 4-2 0 0,-33 7 0 0 0,-85 8 1 0 0,46-10 0 0 0,73-8-4 0 0,-380 52 72 0 0,68-14-68 0 0,205-13-6 0 0,97-22-8 0 0,26-6-86 0 0,6 1-140 0 0,1 1 186 0 0,1 0 0 0 0,0 0-1 0 0,0 0 1 0 0,1 0 0 0 0,-1-1 0 0 0,1 0-1 0 0,-1 0 1 0 0,1-1 0 0 0,8 2 0 0 0,59 5-325 0 0,-61-7 332 0 0,484 21-276 0 0,-389-18 302 0 0,444 56 32 0 0,-540-59-6 0 0,96 19 161 0 0,-87-16-74 0 0,1 2 0 0 0,-1 1 0 0 0,20 9 0 0 0,-25-8-14 0 0,-15-8-76 0 0,1 0-1 0 0,-1 0 1 0 0,0 0-1 0 0,0 0 0 0 0,0 0 1 0 0,0 0-1 0 0,0 0 1 0 0,0 0-1 0 0,0 0 0 0 0,0 0 1 0 0,1 0-1 0 0,-1 0 1 0 0,0 0-1 0 0,0 0 1 0 0,0 1-1 0 0,0-1 0 0 0,0 0 1 0 0,0 0-1 0 0,0 0 1 0 0,0 0-1 0 0,0 0 0 0 0,0 0 1 0 0,0 0-1 0 0,0 0 1 0 0,1 0-1 0 0,-1 1 1 0 0,0-1-1 0 0,0 0 0 0 0,0 0 1 0 0,0 0-1 0 0,0 0 1 0 0,0 0-1 0 0,0 0 0 0 0,0 0 1 0 0,0 1-1 0 0,0-1 1 0 0,0 0-1 0 0,0 0 0 0 0,0 0 1 0 0,0 0-1 0 0,0 0 1 0 0,0 0-1 0 0,0 0 1 0 0,-1 1-1 0 0,1-1 0 0 0,0 0 1 0 0,0 0-1 0 0,0 0 1 0 0,-1 2-8 0 0,0 0 0 0 0,0 0 1 0 0,0 0-1 0 0,0 0 0 0 0,0-1 1 0 0,0 1-1 0 0,-1 0 0 0 0,1-1 1 0 0,-1 1-1 0 0,1-1 1 0 0,-1 0-1 0 0,0 1 0 0 0,0-1 1 0 0,1 0-1 0 0,-1 0 0 0 0,0 0 1 0 0,0 0-1 0 0,-3 1 0 0 0,-6 1-43 0 0,0 0-1 0 0,-17 3 0 0 0,17-4 35 0 0,-206 24-249 0 0,-3-15 186 0 0,108-6 80 0 0,-950 30 415 0 0,281-12-296 0 0,638-18-120 0 0,-342 17-3 0 0,4 31 14 0 0,51 25 41 0 0,366-64-41 0 0,61-13 240 0 0,3 0-246 0 0,1 0 0 0 0,-1 0-1 0 0,0 0 1 0 0,1 0 0 0 0,-1 0-1 0 0,1 0 1 0 0,-1 0 0 0 0,1 0-1 0 0,0 0 1 0 0,-1 0 0 0 0,1-1-1 0 0,0 1 1 0 0,0 0 0 0 0,-1 0-1 0 0,3 0 1 0 0,13 11 58 0 0,-3-6-9 0 0,1 1 1 0 0,0-2-1 0 0,0 0 1 0 0,0-1-1 0 0,24 5 1 0 0,75 3 161 0 0,-111-11-215 0 0,526 12 22 0 0,-148-9-43 0 0,31 8-206 0 0,-237-8 144 0 0,255 20 65 0 0,-216-9 18 0 0,109 15-2 0 0,-302-27-25 0 0,-1 0 0 0 0,1 2 0 0 0,-1 0 0 0 0,0 1 0 0 0,0 0-1 0 0,18 10 1 0 0,-35-14-63 0 0,-4-1-13 0 0,-6 3 13 0 0,0-1 0 0 0,0 1 0 0 0,0-2 0 0 0,0 1 0 0 0,-13 2 0 0 0,-47 3-115 0 0,44-6 203 0 0,-466 26-34 0 0,334-23-4 0 0,-889 14-51 0 0,335-11 362 0 0,343-5 191 0 0,357-3-468 0 0,0 1-1 0 0,-1 0 0 0 0,-18 5 1 0 0,27-6-87 0 0,7 3-104 0 0,11 4 97 0 0,0 0-1 0 0,1 0 1 0 0,0-2-1 0 0,0 0 1 0 0,35 4-1 0 0,94 2-350 0 0,-126-11 395 0 0,446 1-3825 0 0,-322-5 572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2.089"/>
    </inkml:context>
    <inkml:brush xml:id="br0">
      <inkml:brushProperty name="width" value="0.05" units="cm"/>
      <inkml:brushProperty name="height" value="0.05" units="cm"/>
    </inkml:brush>
  </inkml:definitions>
  <inkml:trace contextRef="#ctx0" brushRef="#br0">0 67 4087 0 0,'0'0'8030'0'0,"1"5"-7948"0"0,5 17 158 0 0,-3-21-160 0 0,39 9 399 0 0,-39-10-334 0 0,13 2 1 0 0,-4 0-67 0 0,-4 0 38 0 0,2-1 0 0 0,-1-1 0 0 0,10 1 1 0 0,-4-1-28 0 0,66 2 496 0 0,-52-3-350 0 0,-9 2-193 0 0,25-4 50 0 0,8 0 67 0 0,-43 2-98 0 0,-1 0 1 0 0,0-1 0 0 0,0 0-1 0 0,12-3 1 0 0,-8 1-19 0 0,-7 3-24 0 0,75-16 235 0 0,-57 12-244 0 0,-22 5-13 0 0,23-2 57 0 0,10-1-45 0 0,-2 2-10 0 0,-11 1 9 0 0,166 4 238 0 0,-101-1-247 0 0,-60-3 17 0 0,2 2 20 0 0,-21 0-26 0 0,30-1 52 0 0,-28-1-62 0 0,0 0 17 0 0,0 1 1 0 0,-1 0-1 0 0,16 4 1 0 0,28 2 32 0 0,-34-5 5 0 0,2-1 33 0 0,26 0 0 0 0,-25-3 11 0 0,11 1 37 0 0,-6 2-30 0 0,65-3 43 0 0,-33 3-86 0 0,-32-1-53 0 0,-14 0 10 0 0,0 0 0 0 0,18 2 0 0 0,72 7 155 0 0,-60-6-160 0 0,-14 0-16 0 0,18-1 0 0 0,-12-2 0 0 0,-1 0 0 0 0,1 1 0 0 0,-30 0-3 0 0,23-2 22 0 0,20-5 174 0 0,-29 3-124 0 0,17-5-155 0 0,-11 2 86 0 0,-1 4 0 0 0,6-5 0 0 0,3 2 0 0 0,-3 3 0 0 0,14-4 0 0 0,49 0 0 0 0,39-6 0 0 0,-62 3 0 0 0,-21 1 0 0 0,-18 5 0 0 0,-26 2 0 0 0,23 0 0 0 0,-11 1 0 0 0,0-2 0 0 0,0-1 0 0 0,-1 0 0 0 0,-4 2 0 0 0,-6 2 0 0 0,34-2 0 0 0,-22 1 11 0 0,20-1 39 0 0,-5-1 17 0 0,0 0-3 0 0,0 1-64 0 0,-19 1 0 0 0,17 1 43 0 0,9-2 18 0 0,-29 0-47 0 0,20-1-4 0 0,45 2-10 0 0,-35 0 0 0 0,-32-1 14 0 0,24 4 36 0 0,-19-2-50 0 0,0 1 11 0 0,-1-2 42 0 0,2-2 1 0 0,61-5 74 0 0,-54 5-115 0 0,-21 2-16 0 0,43-2 67 0 0,-27 1-64 0 0,0 1 0 0 0,8 1 1 0 0,-25-1-3 0 0,46 6 67 0 0,6-1-65 0 0,14-4 0 0 0,-61 0 0 0 0,21-1 0 0 0,5-2 0 0 0,72 2 0 0 0,-74 2 55 0 0,-4 0-46 0 0,23 0-9 0 0,-36-1 0 0 0,10 4 0 0 0,-8-3 0 0 0,22-3 0 0 0,-22 1 0 0 0,-1 1 0 0 0,1 0 0 0 0,0 1 0 0 0,0-2 0 0 0,1 1 0 0 0,1 0 0 0 0,-1-2 0 0 0,1 0 0 0 0,0-1 0 0 0,2 2 0 0 0,-1 0 0 0 0,1-1 0 0 0,-1 0 0 0 0,0 1 0 0 0,0 0 0 0 0,1 0 0 0 0,0-2 0 0 0,-3 1 0 0 0,1-1 0 0 0,1 0 0 0 0,0-1 0 0 0,0 2 0 0 0,1 1 0 0 0,-2 0 0 0 0,-3 0 11 0 0,-8 0 32 0 0,8 0-33 0 0,2 0-10 0 0,0 0 0 0 0,1 1 0 0 0,-2 0 0 0 0,0-1 0 0 0,0 2 0 0 0,-1-2 0 0 0,-1 2 0 0 0,0 0 0 0 0,0 1 0 0 0,0-1 11 0 0,-7-2 32 0 0,5 2-33 0 0,2 0-10 0 0,0 3 0 0 0,26 10 0 0 0,-27-10 0 0 0,-1 0 0 0 0,2-1 0 0 0,-1 0 0 0 0,0-3 11 0 0,-7 0 32 0 0,3-1-22 0 0,-3 0 22 0 0,6 0-45 0 0,-8 0-200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01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3597 1017 1839 0 0,'-87'13'1008'0'0,"-177"3"-1"0"0,104-10 1522 0 0,-500 30 978 0 0,-1-17-1574 0 0,-524 13 358 0 0,1159-31-2286 0 0,-82 4 51 0 0,-154 25 0 0 0,241-25-87 0 0,1 0 0 0 0,-32 12 0 0 0,45-14 17 0 0,1 0 1 0 0,-1 0-1 0 0,0 1 1 0 0,1 0 0 0 0,0 0-1 0 0,0 1 1 0 0,0 0-1 0 0,0 0 1 0 0,1 0-1 0 0,-8 9 1 0 0,11-11-12 0 0,1-1 0 0 0,-1 1 0 0 0,0 0 0 0 0,1-1 0 0 0,0 1 0 0 0,-1 0 0 0 0,1 0 0 0 0,0 0 0 0 0,1 0 0 0 0,-1 0 0 0 0,0 0 0 0 0,1 0 0 0 0,0 0 0 0 0,0 0 0 0 0,0 0 0 0 0,0 0 0 0 0,0 0 0 0 0,0 1 0 0 0,1-1 0 0 0,0 0-1 0 0,-1 0 1 0 0,1 0 0 0 0,0-1 0 0 0,1 1 0 0 0,-1 0 0 0 0,0 0 0 0 0,4 4 0 0 0,-1-2-18 0 0,0 1 0 0 0,1-1 0 0 0,-1 0 0 0 0,1-1-1 0 0,1 1 1 0 0,-1-1 0 0 0,0 0 0 0 0,1 0 0 0 0,0-1 0 0 0,0 1-1 0 0,10 3 1 0 0,2-1 39 0 0,1 0-1 0 0,0-2 1 0 0,0 0-1 0 0,1-1 1 0 0,-1 0-1 0 0,32-1 1 0 0,117-16 71 0 0,286-59 289 0 0,-166 11 30 0 0,-25 5-106 0 0,327-48 129 0 0,221-25-144 0 0,-84 39-265 0 0,-365 57-1 0 0,20-3 13 0 0,-81 9 72 0 0,147-18 45 0 0,-243 24-129 0 0,-82 11 0 0 0,16 3 0 0 0,-89 7 0 0 0,1-2 0 0 0,81-16 0 0 0,-81 2-72 0 0,-33 10 57 0 0,-15 4-18 0 0,0-1 1 0 0,-1 3 27 0 0,-1 0 0 0 0,1 0-1 0 0,0-1 1 0 0,-1 1-1 0 0,0-1 1 0 0,1 1 0 0 0,-1-1-1 0 0,0 0 1 0 0,0 0-1 0 0,1 1 1 0 0,-1-1 0 0 0,-1 0-1 0 0,1 0 1 0 0,0 0-1 0 0,0 0 1 0 0,-1 0 0 0 0,1 0-1 0 0,-1 0 1 0 0,1-4 0 0 0,-1 3 15 0 0,-1 0 1 0 0,1-1-1 0 0,-1 1 1 0 0,0 0 0 0 0,0 0-1 0 0,0 0 1 0 0,0 0 0 0 0,0-1-1 0 0,-1 1 1 0 0,1 1-1 0 0,-3-5 1 0 0,-4-4 44 0 0,-1 1 1 0 0,0-1-1 0 0,-1 1 0 0 0,-18-15 0 0 0,2 7-100 0 0,0 1-1 0 0,0 1 0 0 0,-39-17 1 0 0,40 22-89 0 0,1-1-1 0 0,1-1 1 0 0,0-1 0 0 0,0-2 0 0 0,-19-17-1 0 0,41 32 134 0 0,-24-26-37 0 0,23 25 36 0 0,1 0 1 0 0,0 0-1 0 0,0-1 1 0 0,0 1-1 0 0,0 0 0 0 0,0-1 1 0 0,0 1-1 0 0,0-1 1 0 0,1 1-1 0 0,-1-1 0 0 0,1 1 1 0 0,0-4-1 0 0,1-13 2 0 0,3 13 0 0 0,-1 4 0 0 0,0-3-5 0 0,1 1-1 0 0,0 0 1 0 0,0 0-1 0 0,0 0 1 0 0,1 0 0 0 0,0 1-1 0 0,-1 0 1 0 0,1 0-1 0 0,0 0 1 0 0,0 1-1 0 0,1-1 1 0 0,6-1-1 0 0,11-3-53 0 0,37-7-1 0 0,-46 11 44 0 0,32-4-132 0 0,83-1 1 0 0,-61 5 88 0 0,-41 1-101 0 0,-24 2 90 0 0,-18-2-364 0 0,-121-10 188 0 0,32 4 148 0 0,87 6 90 0 0,-49-5-76 0 0,-94-24 0 0 0,139 26 77 0 0,-60-19-96 0 0,71 20 87 0 0,0 0 1 0 0,0 0 0 0 0,1-1-1 0 0,-1 0 1 0 0,-11-10 0 0 0,18 13-28 0 0,-2-5 47 0 0,6 7 7 0 0,0-1-1 0 0,-1 1 1 0 0,1-1-1 0 0,0 0 1 0 0,-1 1-1 0 0,1-1 1 0 0,0 1 0 0 0,0 0-1 0 0,0-1 1 0 0,0 1-1 0 0,-1 0 1 0 0,3-1-1 0 0,2 0 22 0 0,0 0-1 0 0,0 1 0 0 0,0-1 1 0 0,0 1-1 0 0,1 0 0 0 0,-1 0 1 0 0,0 1-1 0 0,0-1 0 0 0,0 1 1 0 0,0 1-1 0 0,8 2 0 0 0,6 3 118 0 0,29 16 0 0 0,-23-11-39 0 0,114 50 20 0 0,-61-29-19 0 0,130 76 0 0 0,-3 39-123 0 0,-13 27-451 0 0,-126-111 162 0 0,-51-49 202 0 0,-9-7 47 0 0,1-1 0 0 0,13 11-1 0 0,-18-17 11 0 0,-5 0 88 0 0,-4 0-7 0 0,-1 0 0 0 0,1-1 0 0 0,0 0 0 0 0,-1 0 0 0 0,-11-2 0 0 0,-42-11 105 0 0,18 4-107 0 0,-75-10 47 0 0,-130-3 1 0 0,-119 16-73 0 0,298 6 20 0 0,0 3 0 0 0,1 3 0 0 0,-108 24 0 0 0,192-25 32 0 0,7-2-80 0 0,1-2 0 0 0,-1-1 0 0 0,32-3 0 0 0,-14 1-8 0 0,390-6 24 0 0,-163 5 0 0 0,-213 4-8 0 0,39-3 56 0 0,-83 1-45 0 0,0 0 1 0 0,-1-1-1 0 0,1 0 1 0 0,-1-1-1 0 0,1-1 1 0 0,14-6-1 0 0,-14 3-13 0 0,-4-1-33 0 0,-7 6 42 0 0,0 0 1 0 0,1-1-1 0 0,-1 1 0 0 0,0 0 1 0 0,0 0-1 0 0,0 0 0 0 0,-1 0 1 0 0,1 0-1 0 0,0 0 1 0 0,-1-1-1 0 0,0 1 0 0 0,1 0 1 0 0,-1 0-1 0 0,0 0 0 0 0,0 0 1 0 0,0 1-1 0 0,-2-4 0 0 0,-1-1 2 0 0,0 0-1 0 0,-1 0 0 0 0,-9-10 0 0 0,-6-1 0 0 0,-1 2 0 0 0,-28-18 0 0 0,18 13-10 0 0,5 4-29 0 0,-85-63 24 0 0,80 54 15 0 0,-69-52-10 0 0,85 66-12 0 0,0-1 1 0 0,0 0 0 0 0,1-1-1 0 0,1 0 1 0 0,0-1 0 0 0,1 0-1 0 0,-12-19 1 0 0,24 32 45 0 0,-1 0 0 0 0,0 0 0 0 0,1-1 1 0 0,0 1-1 0 0,-1-1 0 0 0,1 1 0 0 0,0 0 0 0 0,-1-1 0 0 0,1 1 1 0 0,0-1-1 0 0,0 1 0 0 0,0-1 0 0 0,0 1 0 0 0,1-1 0 0 0,-1 1 1 0 0,0 0-1 0 0,0-1 0 0 0,1 1 0 0 0,-1-1 0 0 0,1 1 0 0 0,0 0 0 0 0,-1-1 1 0 0,1 1-1 0 0,0 0 0 0 0,0 0 0 0 0,-1 0 0 0 0,1 0 0 0 0,0-1 1 0 0,2 0-1 0 0,0-1 50 0 0,1-1 0 0 0,0 1 0 0 0,0 1 0 0 0,0-1 0 0 0,0 0 0 0 0,0 1 0 0 0,6-2 0 0 0,18-9 92 0 0,-9 7-75 0 0,-13 6-84 0 0,-1 1-5 0 0,4-1-103 0 0,0 0 0 0 0,0 1 0 0 0,0 0 0 0 0,0 0 1 0 0,0 1-1 0 0,0 1 0 0 0,-1-1 0 0 0,16 8 0 0 0,3 3 32 0 0,32 22 0 0 0,-42-25 201 0 0,38 22 193 0 0,-23-14-239 0 0,-1 1 1 0 0,35 28-1 0 0,97 83-606 0 0,-149-120 520 0 0,1 0 0 0 0,0-1 0 0 0,0 0 0 0 0,18 7 0 0 0,70 23-16 0 0,-101-38-60 0 0,-14-12-64 0 0,-1 3 140 0 0,-1 0 0 0 0,0 1 0 0 0,0 1 0 0 0,-17-5 0 0 0,-6-4-10 0 0,-273-144-66 0 0,241 120 270 0 0,48 27-171 0 0,-77-36 94 0 0,90 46-117 0 0,7 5 0 0 0,5 3 0 0 0,1 0-5 0 0,1-1-1 0 0,0 1 0 0 0,0-1 1 0 0,0-1-1 0 0,10 7 1 0 0,9 6-22 0 0,101 79 15 0 0,91 64 12 0 0,8 21 86 0 0,-13 17 33 0 0,-145-135-108 0 0,-31-30 4 0 0,74 53-1 0 0,-89-72-6 0 0,2-1 0 0 0,0 0 0 0 0,0-2 0 0 0,1-1 1 0 0,31 9-1 0 0,2-3 24 0 0,1-3 0 0 0,1-3 1 0 0,0-2-1 0 0,0-3 0 0 0,0-2 1 0 0,1-3-1 0 0,81-11 0 0 0,-97 3-32 0 0,80-26 0 0 0,-117 31 0 0 0,9-4 14 0 0,7-5 130 0 0,-20 10-70 0 0,2-3-76 0 0,-5 5 0 0 0,-1 0 1 0 0,1 0 0 0 0,0 0-1 0 0,0 0 1 0 0,0 0 0 0 0,0 0-1 0 0,0 0 1 0 0,0 0 0 0 0,0 0-1 0 0,0 0 1 0 0,0 0 0 0 0,0 0 0 0 0,0 0-1 0 0,0 0 1 0 0,0 0 0 0 0,0 0-1 0 0,0 0 1 0 0,0 0 0 0 0,-1 0-1 0 0,1 0 1 0 0,0 0 0 0 0,0 0-1 0 0,0 0 1 0 0,0 0 0 0 0,0 0-1 0 0,0 0 1 0 0,0 0 0 0 0,0 0 0 0 0,0 0-1 0 0,0 0 1 0 0,0 0 0 0 0,0 0-1 0 0,0 0 1 0 0,0 0 0 0 0,0 0-1 0 0,0-1 1 0 0,0 1 0 0 0,0 0-1 0 0,0 0 1 0 0,0 0 0 0 0,0 0-1 0 0,0 0 1 0 0,0 0 0 0 0,0 0-1 0 0,0 0 1 0 0,0 0 0 0 0,0 0 0 0 0,0 0-1 0 0,0 0 1 0 0,0 0 0 0 0,0 0-1 0 0,0 0 1 0 0,0 0 0 0 0,0-1-1 0 0,0 1 1 0 0,0 0 0 0 0,0 0-1 0 0,0 0 1 0 0,0 0 0 0 0,0 0-1 0 0,0 0 1 0 0,0 0 0 0 0,0 0-1 0 0,0 0 1 0 0,0 0 0 0 0,0 0 0 0 0,0 0-1 0 0,0 0 1 0 0,0 0 0 0 0,-11-5-74 0 0,0 1 1 0 0,0 0 0 0 0,0 1-1 0 0,-1 0 1 0 0,-15-2 0 0 0,-65-2-292 0 0,49 4 215 0 0,-778-69-512 0 0,306 28 591 0 0,122 14 231 0 0,330 27-3 0 0,-40-4 327 0 0,101 7-337 0 0,36 3-71 0 0,-9-1-92 0 0,635 21-211 0 0,-552-20 214 0 0,194 14 14 0 0,-116-5 0 0 0,-110-8 0 0 0,439 39 0 0 0,-448-29 14 0 0,-64-13 50 0 0,-131 3 66 0 0,-81-1-130 0 0,-473 18 0 0 0,591-13 27 0 0,1 3 0 0 0,-121 33-1 0 0,198-41-28 0 0,0 1-1 0 0,0 1 1 0 0,1 0 0 0 0,-15 9-1 0 0,27-14 3 0 0,-1 0-1 0 0,1 0 0 0 0,0 0 0 0 0,0 0 1 0 0,0 0-1 0 0,0 0 0 0 0,0 0 0 0 0,0 0 1 0 0,0 0-1 0 0,0 0 0 0 0,-1 0 1 0 0,1 0-1 0 0,0 0 0 0 0,0 0 0 0 0,0 0 1 0 0,0 0-1 0 0,0 1 0 0 0,0-1 0 0 0,0 0 1 0 0,0 0-1 0 0,0 0 0 0 0,0 0 1 0 0,0 0-1 0 0,0 0 0 0 0,-1 0 0 0 0,1 0 1 0 0,0 0-1 0 0,0 1 0 0 0,0-1 0 0 0,0 0 1 0 0,0 0-1 0 0,0 0 0 0 0,0 0 1 0 0,0 0-1 0 0,0 0 0 0 0,0 0 0 0 0,0 0 1 0 0,0 1-1 0 0,0-1 0 0 0,0 0 0 0 0,0 0 1 0 0,0 0-1 0 0,0 0 0 0 0,1 0 1 0 0,-1 0-1 0 0,0 0 0 0 0,0 0 0 0 0,0 1 1 0 0,0-1-1 0 0,0 0 0 0 0,0 0 0 0 0,0 0 1 0 0,0 0-1 0 0,0 0 0 0 0,0 0 1 0 0,0 0-1 0 0,0 0 0 0 0,0 0 0 0 0,1 0 1 0 0,-1 0-1 0 0,0 0 0 0 0,0 0 0 0 0,0 0 1 0 0,0 1-1 0 0,0-1 0 0 0,6 5-22 0 0,-1 0-1 0 0,1-1 1 0 0,0 1-1 0 0,0-1 0 0 0,1 0 1 0 0,-1-1-1 0 0,1 1 1 0 0,0-1-1 0 0,0-1 0 0 0,0 1 1 0 0,10 1-1 0 0,13 2-79 0 0,44 4-1 0 0,-55-8 82 0 0,566 49-190 0 0,299-35 151 0 0,-875-16 77 0 0,9 0 41 0 0,1 0 1 0 0,25-5-1 0 0,-41 5 200 0 0,-7-1-129 0 0,-69-6 131 0 0,-113 3 0 0 0,124 5-275 0 0,-595 39-37 0 0,613-36 52 0 0,-411 61 156 0 0,85 9-38 0 0,310-56-133 0 0,61-17 3 0 0,-1-1 1 0 0,1 1-1 0 0,-1 0 0 0 0,0-1 0 0 0,1 1 0 0 0,-1-1 1 0 0,1 1-1 0 0,-1-1 0 0 0,1 1 0 0 0,0-1 0 0 0,-1 0 1 0 0,1 1-1 0 0,-1-1 0 0 0,2 1 0 0 0,5 1-24 0 0,-1 0 0 0 0,1 0 0 0 0,0 0 0 0 0,0-1 0 0 0,0 0-1 0 0,13 0 1 0 0,46-5-120 0 0,-46 2 110 0 0,170-19-252 0 0,-1-8 0 0 0,201-58 0 0 0,-375 83 110 0 0,0-1-1 0 0,25-11 1 0 0,-40 16 181 0 0,0 0 0 0 0,0 0 0 0 0,0 0 0 0 0,0-1 0 0 0,1 1 0 0 0,-1 0 0 0 0,0 0 0 0 0,0 0 0 0 0,0 0-1 0 0,0 0 1 0 0,0-1 0 0 0,0 1 0 0 0,0 0 0 0 0,0 0 0 0 0,0 0 0 0 0,0 0 0 0 0,0 0 0 0 0,0-1 0 0 0,0 1 0 0 0,0 0 0 0 0,0 0 0 0 0,0 0 0 0 0,0 0 0 0 0,0-1 0 0 0,0 1 0 0 0,0 0 0 0 0,0 0 0 0 0,-1 0 0 0 0,1 0 0 0 0,0 0-1 0 0,0 0 1 0 0,0-1 0 0 0,0 1 0 0 0,0 0 0 0 0,0 0 0 0 0,0 0 0 0 0,0 0 0 0 0,-1 0 0 0 0,1 0 0 0 0,0 0 0 0 0,0 0 0 0 0,0 0 0 0 0,0-1 0 0 0,-6-3-85 0 0,0 0 62 0 0,-1 1-1 0 0,1 1 1 0 0,-1-1-1 0 0,0 1 1 0 0,1 1 0 0 0,-1-1-1 0 0,0 1 1 0 0,-11-1-1 0 0,-1 0 17 0 0,-37-5-2 0 0,-1 3-1 0 0,-83 4 1 0 0,-114 22 375 0 0,187-15-219 0 0,-198 28 522 0 0,235-28-551 0 0,-1 1-1 0 0,1 1 0 0 0,1 1 1 0 0,-45 23-1 0 0,68-30-94 0 0,1 0 1 0 0,0 1-1 0 0,0-1 1 0 0,1 1-1 0 0,-1 0 0 0 0,1 1 1 0 0,-1-1-1 0 0,-5 8 0 0 0,9-10-8 0 0,0 0 0 0 0,0 0 0 0 0,0 0 0 0 0,0 0 0 0 0,0 0 0 0 0,0 0 0 0 0,1 0 0 0 0,-1 0 0 0 0,1 0 0 0 0,-1 0 0 0 0,1 0 0 0 0,0 0 0 0 0,0 0 0 0 0,0 1 0 0 0,0-1 0 0 0,0 0 0 0 0,0 0 0 0 0,0 0 0 0 0,1 0 0 0 0,-1 0 0 0 0,1 0 0 0 0,0 0 0 0 0,0 0-1 0 0,-1 0 1 0 0,1 0 0 0 0,0 0 0 0 0,2 3 0 0 0,0-3 3 0 0,-1 1-1 0 0,1-1 0 0 0,-1 0 1 0 0,1 1-1 0 0,0-1 0 0 0,0 0 1 0 0,0-1-1 0 0,0 1 0 0 0,0 0 1 0 0,0-1-1 0 0,0 0 0 0 0,5 2 1 0 0,9 1 54 0 0,21 4 0 0 0,-16-4-34 0 0,69 13 177 0 0,1-4-1 0 0,116 2 0 0 0,-193-15-197 0 0,388 11 167 0 0,5-2-87 0 0,-185-5 18 0 0,199-2 120 0 0,75 3 221 0 0,528 2-427 0 0,-438-32 400 0 0,-231 6-178 0 0,-191 13-135 0 0,129-6-112 0 0,415-37 4 0 0,-529 35 16 0 0,201-11 32 0 0,-170 15-48 0 0,273-6 0 0 0,255-2 0 0 0,-529 12 0 0 0,41-7-21 0 0,149-1-22 0 0,-227 22 43 0 0,-128-6 17 0 0,0 2 0 0 0,71 15 0 0 0,-108-16-85 0 0,0-1 0 0 0,0 1 1 0 0,-1 1-1 0 0,12 6 0 0 0,-17-9-76 0 0,0 5-77 0 0,-2-6 211 0 0,1 1 0 0 0,-1-1-1 0 0,0 0 1 0 0,0 1 0 0 0,0-1-1 0 0,0 0 1 0 0,1 1 0 0 0,-1-1-1 0 0,0 1 1 0 0,0-1 0 0 0,0 0 0 0 0,0 1-1 0 0,0-1 1 0 0,0 1 0 0 0,0-1-1 0 0,0 1 1 0 0,0-1 0 0 0,0 0-1 0 0,0 1 1 0 0,0-1 0 0 0,0 1-1 0 0,0-1 1 0 0,-1 0 0 0 0,1 1 0 0 0,0-1-1 0 0,0 1 1 0 0,0-1 0 0 0,-1 1-1 0 0,-3 4-26 0 0,0 1-1 0 0,0-1 0 0 0,-1-1 1 0 0,0 1-1 0 0,1-1 0 0 0,-1 1 0 0 0,-1-2 1 0 0,1 1-1 0 0,-1 0 0 0 0,0-1 1 0 0,1 0-1 0 0,-1 0 0 0 0,0-1 1 0 0,-7 2-1 0 0,-14 4-15 0 0,-1-1 0 0 0,-28 2 0 0 0,43-7 21 0 0,-683 78-354 0 0,329-43 256 0 0,-1731 135 58 0 0,1659-146 72 0 0,286-11-2 0 0,115-10-14 0 0,35-5-74 0 0,8 0-111 0 0,329 1-978 0 0,4-25 1221 0 0,30-2 140 0 0,636 19 901 0 0,-1 39-487 0 0,-903-28-592 0 0,861 37-319 0 0,-778-33-41 0 0,257 7-1064 0 0,-424-15 1374 0 0,198-8-388 0 0,-194 6 415 0 0,31-3-455 0 0,60-15-1 0 0,-50 9 300 0 0,-39 7 570 0 0,32-8 1 0 0,-4-6 728 0 0,-31 11-1027 0 0,1 0 0 0 0,0 2 0 0 0,39-7 0 0 0,-3 6-97 0 0,1 3 0 0 0,-1 3 0 0 0,62 7 0 0 0,-48 2-6 0 0,262 24-60 0 0,-130-35-11 0 0,-209-8 0 0 0,3 7 66 0 0,0-1 0 0 0,0 1 1 0 0,0 0-1 0 0,-1 0 0 0 0,1 0 1 0 0,-1 1-1 0 0,0-1 0 0 0,-9-2 1 0 0,-47-12-45 0 0,41 12 35 0 0,-459-81-55 0 0,-46 43 542 0 0,477 40-444 0 0,-281-4 163 0 0,356 12-315 0 0,-9-1 126 0 0,149 26 14 0 0,231 31-352 0 0,-341-55 178 0 0,108 6-841 0 0,-161-12 709 0 0,-7-2 155 0 0,-3-5 209 0 0,-2 0 1 0 0,1 1-1 0 0,-1 0 0 0 0,0 1 0 0 0,0-1 0 0 0,0 2 0 0 0,-1-1 0 0 0,-12-4 0 0 0,-81-23 376 0 0,83 26-380 0 0,-354-88 398 0 0,217 60-189 0 0,110 26-222 0 0,-64-3-1 0 0,91 11-80 0 0,16 0-124 0 0,6 1-58 0 0,159 31-748 0 0,58 15 763 0 0,3-5 347 0 0,-17-3 224 0 0,90 24 281 0 0,-290-62-487 0 0,-7 1-73 0 0,-11-1-51 0 0,-22-2-69 0 0,-268-33-12 0 0,-59-6 136 0 0,-428 7 359 0 0,428 52-344 0 0,158-4-526 0 0,191-14 192 0 0,10-1-5 0 0,5 0-90 0 0,45-3 400 0 0,66-12 1 0 0,-65 8 142 0 0,131-19-34 0 0,408-56 562 0 0,-326 57-840 0 0,-108 11 33 0 0,-14 3-36 0 0,54-6-84 0 0,-48 4 179 0 0,-144 13 89 0 0,0-1 8 0 0,-2 1-101 0 0,1 0 1 0 0,-1 0-1 0 0,0 0 0 0 0,0 0 0 0 0,1 0 0 0 0,-1 0 1 0 0,0 0-1 0 0,0 0 0 0 0,1 0 0 0 0,-1 0 0 0 0,0 0 1 0 0,0 0-1 0 0,1 0 0 0 0,-1 0 0 0 0,0 0 0 0 0,0 0 1 0 0,0-1-1 0 0,1 1 0 0 0,-1 0 0 0 0,0 0 0 0 0,0 0 1 0 0,0 0-1 0 0,1-1 0 0 0,-1 1 0 0 0,0 0 0 0 0,0 0 0 0 0,0 0 1 0 0,0-1-1 0 0,0 1 0 0 0,1 0 0 0 0,-1 0 0 0 0,0 0 1 0 0,0-1-1 0 0,0 1 0 0 0,0 0 0 0 0,0 0 0 0 0,0-1 1 0 0,0 1-1 0 0,0 0 0 0 0,0 0 0 0 0,0-1 0 0 0,-11-5 57 0 0,-23-3-86 0 0,-199-27-336 0 0,94 17 168 0 0,84 11 165 0 0,-215-32-221 0 0,-1 18 83 0 0,23 23-387 0 0,88 1 200 0 0,207-9 168 0 0,424-24 760 0 0,97 42-576 0 0,-500-7 0 0 0,70 3-56 0 0,137 27 0 0 0,-247-28-21 0 0,54 18 0 0 0,-79-23 45 0 0,-5 1 64 0 0,-1 2-25 0 0,0 0 0 0 0,0-1-1 0 0,-1 1 1 0 0,1-1 0 0 0,-1 0 0 0 0,1 0 0 0 0,-1-1 0 0 0,0 1 0 0 0,0-1 0 0 0,-1 0 0 0 0,1 0 0 0 0,0 0 0 0 0,-1 0 0 0 0,-5 0-1 0 0,-11 4 6 0 0,-40 4-1 0 0,41-7 28 0 0,-339 39 332 0 0,334-41-362 0 0,-99 8 50 0 0,94-5-64 0 0,-60 14 0 0 0,79-13-25 0 0,9-4-68 0 0,0 0 0 0 0,0 0 0 0 0,0 0 0 0 0,0 0 1 0 0,0-1-1 0 0,0 1 0 0 0,-3-1 0 0 0,8 1-12 0 0,0-1 0 0 0,0 1 0 0 0,0 0 0 0 0,-1 0 0 0 0,1 0 0 0 0,4 2 0 0 0,10 4-99 0 0,1-4 171 0 0,0 0-1 0 0,-1-1 0 0 0,24 0 1 0 0,55-5-41 0 0,-61 1 72 0 0,118-7 202 0 0,245-1 786 0 0,-155 24-589 0 0,-163-5-404 0 0,-108-4-78 0 0,-11-1-88 0 0,0-2 0 0 0,-58-3 0 0 0,-80-18-1 0 0,116 12 160 0 0,-476-30-35 0 0,483 33 146 0 0,-1-1-3400 0 0,107 8 2209 0 0,76 14-1 0 0,-33-4 965 0 0,178 31 1015 0 0,130 34 2030 0 0,-383-76-2662 0 0,41 12 1064 0 0,-124-13-656 0 0,-55-1-320 0 0,112-1-325 0 0,5 0-8 0 0,-1 1-1 0 0,1 0 0 0 0,-1 0 0 0 0,0 0 1 0 0,1 0-1 0 0,-1 1 0 0 0,0-1 0 0 0,1 0 0 0 0,-1 1 1 0 0,1-1-1 0 0,-1 1 0 0 0,-1 0 0 0 0,3-1-4 0 0,0 0 0 0 0,0 0 1 0 0,0 0-1 0 0,0 0 0 0 0,0 0 0 0 0,0 0 0 0 0,0 1 0 0 0,0-1 0 0 0,0 0 0 0 0,0 0 0 0 0,0 0 0 0 0,0 0 0 0 0,0 0 0 0 0,1 0 0 0 0,-1 0 0 0 0,0 0 0 0 0,0 0 0 0 0,0 0 0 0 0,0 0 1 0 0,0 0-1 0 0,0 0 0 0 0,0 0 0 0 0,0 0 0 0 0,0 0 0 0 0,0 0 0 0 0,0 1 0 0 0,0-1 0 0 0,0 0 0 0 0,0 0 0 0 0,0 0 0 0 0,0 0 0 0 0,0 0 0 0 0,0 0 0 0 0,0 0 0 0 0,0 0 0 0 0,0 0 0 0 0,0 0 1 0 0,0 0-1 0 0,0 0 0 0 0,0 0 0 0 0,0 0 0 0 0,0 0 0 0 0,0 0 0 0 0,-1 1 0 0 0,1-1 0 0 0,0 0 0 0 0,0 0 0 0 0,0 0 0 0 0,0 0 0 0 0,0 0 0 0 0,0 0 0 0 0,0 0 0 0 0,0 0 0 0 0,0 0 1 0 0,0 0-1 0 0,0 0 0 0 0,0 0 0 0 0,0 0 0 0 0,0 0 0 0 0,0 0 0 0 0,0 0 0 0 0,0 0 0 0 0,-1 0 0 0 0,1 0 0 0 0,0 0 0 0 0,0 0 0 0 0,0 0 0 0 0,3 3-49 0 0,0 1-1 0 0,0-1 1 0 0,1 0-1 0 0,-1-1 1 0 0,1 1-1 0 0,-1-1 1 0 0,1 1-1 0 0,0-1 1 0 0,0 0-1 0 0,0 0 1 0 0,0-1-1 0 0,0 1 1 0 0,5 0-1 0 0,11 3-285 0 0,33 3 0 0 0,-28-4 246 0 0,158 13 75 0 0,-3 0 1369 0 0,-158-14-1067 0 0,24 5 1093 0 0,-47-6-1364 0 0,-1 0-1 0 0,1 0 1 0 0,0 0-1 0 0,-1 0 0 0 0,1 0 1 0 0,-1 0-1 0 0,1-1 1 0 0,-1 1-1 0 0,0-1 1 0 0,0 1-1 0 0,-3 1 1 0 0,4-2-5 0 0,-13 7-23 0 0,-1 0-1 0 0,1 0 0 0 0,-2-2 1 0 0,1 0-1 0 0,-1-1 0 0 0,-22 5 1 0 0,27-7 12 0 0,-52 11-28 0 0,0-4 1 0 0,-80 4-1 0 0,71-8-45 0 0,-412 30-335 0 0,59-5 2 0 0,34-6 122 0 0,97-8 229 0 0,-704 4-399 0 0,-1-59 50 0 0,712 25 342 0 0,-405 8 279 0 0,-205 55-13 0 0,555-10-148 0 0,118-13-57 0 0,96-7-12 0 0,126-20-56 0 0,19 7-1266 0 0,9-3 162 0 0,14 2-2032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2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3513 416 2303 0 0,'-292'-3'231'0'0,"271"3"-238"0"0,-328-15 63 0 0,176 4 563 0 0,-437-33 2068 0 0,-341-56-1619 0 0,661 73-952 0 0,-98-11 196 0 0,250 22-10 0 0,-94-12 242 0 0,222 26-541 0 0,4 2-11 0 0,-1-1-1 0 0,0 0 0 0 0,1-1 0 0 0,-1 0 1 0 0,1 0-1 0 0,0 0 0 0 0,-7-4 1 0 0,52-4-1013 0 0,-1 3 335 0 0,52-3 1 0 0,-16 2 7 0 0,163-28 28 0 0,14-1 128 0 0,-195 30-898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5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5431 33 919 0 0,'-539'22'2761'0'0,"0"-29"3326"0"0,211 1-4863 0 0,289 6-1132 0 0,-1397-25 1268 0 0,657 8-599 0 0,3 28-110 0 0,60 44-956 0 0,441-16-88 0 0,271-38 313 0 0,29 4-622 0 0,19-2 120 0 0,1-1-1 0 0,76-7 0 0 0,-91 3 387 0 0,234-25-1444 0 0,-182 18 716 0 0,-3 0-1984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0.9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8279 5656 7711 0 0,'-613'-36'1051'0'0,"454"28"-483"0"0,-678-44 732 0 0,609 39-1147 0 0,-708-36 525 0 0,-1081 36 2468 0 0,1865 15-3274 0 0,128-2 12 0 0,22 0-58 0 0,6 2-248 0 0,18 5 194 0 0,1 0 0 0 0,0-2 0 0 0,46 6-1 0 0,79-3-87 0 0,-85-6 345 0 0,540 3-164 0 0,-529-6-20 0 0,270 16-2775 0 0,-287-6 865 0 0,-53-8 1640 0 0,-8 1 237 0 0,-16 4-278 0 0,0-1 1 0 0,-1-1-1 0 0,0 0 1 0 0,-36 1-1 0 0,34-4-92 0 0,-199 13-1541 0 0,-114-5 6931 0 0,203-6-3853 0 0,-274-2 2025 0 0,15 0-1208 0 0,62 3-932 0 0,-246 8-605 0 0,147 16-200 0 0,5 35-78 0 0,381-53-251 0 0,0 2 0 0 0,-56 23-1 0 0,92-32 172 0 0,1 1 0 0 0,0-1 1 0 0,0 1-1 0 0,-10 8 0 0 0,13-9-127 0 0,7-1 2 0 0,5 2 126 0 0,-1 0-1 0 0,0 0 0 0 0,1-1 1 0 0,0 0-1 0 0,0-1 0 0 0,0 0 0 0 0,0 0 1 0 0,16 0-1 0 0,81-2-542 0 0,-77-1 513 0 0,479-38-329 0 0,-97 5 398 0 0,-382 33 55 0 0,406-22 12 0 0,1 19 193 0 0,-352 7-169 0 0,161 26 0 0 0,-231-26-44 0 0,0 1 0 0 0,0 0 0 0 0,0 1 0 0 0,0 0 0 0 0,22 13 0 0 0,-35-17 13 0 0,0-1 1 0 0,0 0-1 0 0,0 1 0 0 0,0-1 0 0 0,0 1 0 0 0,-1 0 0 0 0,1-1 0 0 0,0 1 0 0 0,0-1 0 0 0,-1 1 0 0 0,1 0 0 0 0,-1 0 0 0 0,1-1 1 0 0,0 1-1 0 0,0 2 0 0 0,-1-2 7 0 0,0 0 0 0 0,0 1 0 0 0,0-1 0 0 0,0 0 0 0 0,0 0 0 0 0,-1 1 0 0 0,1-1 0 0 0,0 0 0 0 0,-1 0 0 0 0,1 1 0 0 0,-1-1 1 0 0,1 0-1 0 0,-1 0 0 0 0,0 0 0 0 0,1 0 0 0 0,-1 0 0 0 0,0 0 0 0 0,0 0 0 0 0,0 0 0 0 0,1 0 0 0 0,-1 0 0 0 0,0 0 0 0 0,0-1 0 0 0,-1 1 0 0 0,0 0 1 0 0,-5 4 75 0 0,0 0 1 0 0,-14 5 0 0 0,2-2 24 0 0,-7 5 126 0 0,0-2 0 0 0,-48 13 0 0 0,-241 25 716 0 0,194-34-750 0 0,-9 3-9 0 0,-174 19 80 0 0,172-26-190 0 0,-212 19-14 0 0,-95 8-57 0 0,72-8-12 0 0,225-19 39 0 0,-264-14-1 0 0,375 1 87 0 0,651-31-479 0 0,-403 17 405 0 0,-43 2 94 0 0,116-6 104 0 0,-179 14-143 0 0,837-36 614 0 0,-22 8-475 0 0,99 12-534 0 0,-702 26 135 0 0,-66-1 84 0 0,256 19-191 0 0,-505-21 250 0 0,218 25-888 0 0,-222-26 611 0 0,-28 6-463 0 0,-2-4 369 0 0,-38-1 1 0 0,7-2 262 0 0,-234 11 12 0 0,-164 3 33 0 0,-745 36-516 0 0,412-10 171 0 0,-350 26 784 0 0,530-26 282 0 0,151-7 108 0 0,99-7-446 0 0,224-12 284 0 0,138-11-472 0 0,10 4-112 0 0,1-1-1 0 0,-1-1 0 0 0,26 5 1 0 0,50 3-12 0 0,-56-8 2 0 0,1041 50 456 0 0,3-89 254 0 0,-560 13-567 0 0,-96 5-122 0 0,599-17-21 0 0,-383 46-1512 0 0,-613-10 1265 0 0,-11-2-65 0 0,0 1 0 0 0,0 0 0 0 0,0 1 0 0 0,0 1 0 0 0,0 0 0 0 0,16 7 0 0 0,-21-4-363 0 0,-8-4 364 0 0,-1-1 291 0 0,0-1-1 0 0,0 0 1 0 0,0 0 0 0 0,0 0-1 0 0,0 0 1 0 0,0 1 0 0 0,-18 8-1030 0 0,16-8 1077 0 0,-22 6-436 0 0,-1-1 0 0 0,-36 5 0 0 0,-55 0 258 0 0,76-8 129 0 0,-864 30 1092 0 0,-2-48 1932 0 0,691 10-2500 0 0,37 0-99 0 0,-1091-15 1737 0 0,5 65-1437 0 0,476 32-797 0 0,772-75 78 0 0,13-1-69 0 0,6 1 10 0 0,16 4 20 0 0,0 1 0 0 0,-1-2 0 0 0,2-1 1 0 0,-1 0-1 0 0,27 1 0 0 0,-35-4 36 0 0,240 16-230 0 0,5-18 275 0 0,-105 0-37 0 0,676 29 12 0 0,-197-3 16 0 0,-300-27 6 0 0,511-69 0 0 0,551-124 161 0 0,-498 87 117 0 0,6 43 556 0 0,-748 59-669 0 0,451-11 764 0 0,-474 17-741 0 0,494 5 342 0 0,-451 0-446 0 0,392 13-74 0 0,9 2-31 0 0,534 28-73 0 0,-1044-44 47 0 0,1414 82-364 0 0,-955-72 54 0 0,0-25 33 0 0,18-42 247 0 0,-397 37 48 0 0,-76 8 58 0 0,0-3 0 0 0,82-24 0 0 0,-147 34 52 0 0,-56-7 110 0 0,-215 2-323 0 0,-3 19-152 0 0,-398 33-45 0 0,-451 20-292 0 0,1069-65 594 0 0,-181 1-4 0 0,191-4 14 0 0,0-2-1 0 0,0-2 0 0 0,-60-15 0 0 0,97 20 4 0 0,1-1 0 0 0,-1 1 0 0 0,0-1 0 0 0,1 0 1 0 0,-1 0-1 0 0,1 0 0 0 0,0 0 0 0 0,-7-6 0 0 0,10 7-4 0 0,0 1 0 0 0,1-1 0 0 0,-1 0 0 0 0,1 1 0 0 0,-1-1 0 0 0,1 1 0 0 0,-1-1 0 0 0,1 0 0 0 0,-1 0 0 0 0,1 1 0 0 0,0-1 0 0 0,-1 0-1 0 0,1 0 1 0 0,0 0 0 0 0,-1 1 0 0 0,1-1 0 0 0,0-1 0 0 0,0 0 1 0 0,1 0 0 0 0,-1 0-1 0 0,1 0 1 0 0,-1 0 0 0 0,1 1-1 0 0,-1-1 1 0 0,1 0 0 0 0,0 0-1 0 0,0 1 1 0 0,0-1 0 0 0,0 1-1 0 0,0-1 1 0 0,1 1 0 0 0,-1-1-1 0 0,0 1 1 0 0,1 0 0 0 0,2-2-1 0 0,3-3-10 0 0,0 1 0 0 0,13-7-1 0 0,13-4-86 0 0,1 1 1 0 0,58-18-1 0 0,77-10 129 0 0,-131 34-1 0 0,105-22 87 0 0,0 6 0 0 0,163-6 0 0 0,347 24-4 0 0,-440 15-117 0 0,315 18 0 0 0,-203-10-373 0 0,-47-3-100 0 0,-172-11-520 0 0,-80-2 688 0 0,-23 0 220 0 0,-3-1 18 0 0,-1 0 66 0 0,0 0 1 0 0,1 0-1 0 0,-1 0 0 0 0,0 0 1 0 0,0 0-1 0 0,0 0 1 0 0,0 1-1 0 0,0-1 1 0 0,0 0-1 0 0,-1 0 0 0 0,0-1 12 0 0,-7-4 28 0 0,0 0 0 0 0,-1 1 0 0 0,1-1 0 0 0,-1 2 0 0 0,-12-5-1 0 0,-55-13 54 0 0,54 16-61 0 0,-384-86 184 0 0,382 86-200 0 0,-30-4-5 0 0,-50-12-18 0 0,83 16-19 0 0,0-1 1 0 0,-33-14-1 0 0,51 19 25 0 0,-15-10 7 0 0,19 12-5 0 0,-1 0-1 0 0,1 0 0 0 0,0-1 0 0 0,0 1 1 0 0,-1 0-1 0 0,1-1 0 0 0,0 1 0 0 0,0-1 0 0 0,0 1 1 0 0,0 0-1 0 0,-1-1 0 0 0,1 1 0 0 0,0 0 1 0 0,0-1-1 0 0,0 1 0 0 0,0-1 0 0 0,0 1 0 0 0,0-1 1 0 0,0 1-1 0 0,0 0 0 0 0,0-1 0 0 0,0 1 0 0 0,0-1 1 0 0,1 1-1 0 0,-1 0 0 0 0,0-1 0 0 0,0 1 1 0 0,0 0-1 0 0,0-1 0 0 0,1 1 0 0 0,-1-1 0 0 0,0 1 1 0 0,0 0-1 0 0,0 0 0 0 0,1-1 0 0 0,-1 1 1 0 0,0 0-1 0 0,1-1 0 0 0,-1 1 0 0 0,0 0 0 0 0,1 0 1 0 0,-1-1-1 0 0,0 1 0 0 0,2 0 0 0 0,6-5-58 0 0,0 1 0 0 0,0 0 0 0 0,1 0-1 0 0,0 1 1 0 0,-1 0 0 0 0,1 0 0 0 0,0 1-1 0 0,12-1 1 0 0,-2 0-16 0 0,237-34-1250 0 0,5 16 301 0 0,-255 21 1019 0 0,661-18 1439 0 0,-1 39 1260 0 0,-635-19-2647 0 0,-3 0-40 0 0,1 0 0 0 0,-1-3 0 0 0,0 0 0 0 0,31-6 0 0 0,-59 7-8 0 0,0 0 0 0 0,0 0 0 0 0,0 0 0 0 0,0 0 1 0 0,0 0-1 0 0,0 0 0 0 0,0 0 0 0 0,0 0 0 0 0,0 0 0 0 0,0 0 0 0 0,0 0 0 0 0,0 0 0 0 0,0 0 0 0 0,0 0 0 0 0,0-1 0 0 0,0 1 0 0 0,0 0 0 0 0,0 0 0 0 0,0 0 0 0 0,0 0 0 0 0,0 0 0 0 0,0 0 0 0 0,0 0 0 0 0,0 0 0 0 0,0 0 1 0 0,0 0-1 0 0,0 0 0 0 0,0 0 0 0 0,0 0 0 0 0,0 0 0 0 0,0-1 0 0 0,0 1 0 0 0,0 0 0 0 0,0 0 0 0 0,0 0 0 0 0,0 0 0 0 0,0 0 0 0 0,0 0 0 0 0,0 0 0 0 0,0 0 0 0 0,0 0 0 0 0,0 0 0 0 0,0 0 0 0 0,0 0 0 0 0,0 0 0 0 0,0 0 1 0 0,0 0-1 0 0,0 0 0 0 0,0 0 0 0 0,0 0 0 0 0,0 0 0 0 0,1 0 0 0 0,-1 0 0 0 0,0 0 0 0 0,0 0 0 0 0,-7-6 0 0 0,0 0 0 0 0,0 1-1 0 0,-1 0 1 0 0,0 0 0 0 0,1 1 0 0 0,-2 0 0 0 0,1 0 0 0 0,0 1-1 0 0,-14-3 1 0 0,-12-3 2 0 0,-39-3 0 0 0,59 10-2 0 0,-529-57-111 0 0,-7 33 0 0 0,-275 22 79 0 0,-4 24-32 0 0,99-1 25 0 0,-147-30-259 0 0,308-39 299 0 0,499 38 32 0 0,-82-25 0 0 0,144 35-23 0 0,1-1 0 0 0,0 0 0 0 0,-1 0 0 0 0,1 0-1 0 0,-9-7 1 0 0,15 10-9 0 0,0 0-1 0 0,1-1 0 0 0,-1 1 0 0 0,0-1 0 0 0,1 1 1 0 0,-1-1-1 0 0,1 0 0 0 0,-1 1 0 0 0,1-1 0 0 0,-1 0 1 0 0,1 1-1 0 0,-1-1 0 0 0,1 0 0 0 0,-1 1 1 0 0,1-1-1 0 0,-1-1 0 0 0,1 1-2 0 0,1 0-1 0 0,-1 1 1 0 0,0-1-1 0 0,0 0 1 0 0,0 1 0 0 0,0-1-1 0 0,1 0 1 0 0,-1 1 0 0 0,0-1-1 0 0,1 1 1 0 0,-1-1 0 0 0,0 0-1 0 0,1 1 1 0 0,-1-1-1 0 0,1 1 1 0 0,-1-1 0 0 0,1 1-1 0 0,-1-1 1 0 0,2 0 0 0 0,14-9-60 0 0,-14 9 54 0 0,26-15-113 0 0,0 2 0 0 0,1 1 0 0 0,58-18 0 0 0,249-47-206 0 0,-293 70 224 0 0,9-1-185 0 0,-1-1 1 0 0,50-19 0 0 0,-99 28 17 0 0,-14-6-1 0 0,3 5 291 0 0,0 0 1 0 0,1 0-1 0 0,-1 1 0 0 0,0 0 0 0 0,0 0 0 0 0,-11 1 0 0 0,-3 0 41 0 0,-411 17 1448 0 0,306-7-1274 0 0,29-3-67 0 0,-384 15 261 0 0,498-31-375 0 0,4 3-69 0 0,-1 0-1 0 0,36-5 1 0 0,-16 4-60 0 0,574-85-307 0 0,161 50 963 0 0,-723 42-616 0 0,-1 2 0 0 0,0 1 0 0 0,79 18 0 0 0,-119-19-15 0 0,0-1-1 0 0,0 1 1 0 0,0-1 0 0 0,0-1-1 0 0,0 0 1 0 0,0 0-1 0 0,0-1 1 0 0,14-2 0 0 0,-22 3 22 0 0,0-1 0 0 0,-1 1 0 0 0,1 0 0 0 0,0 0 0 0 0,0-1 0 0 0,-1 1 0 0 0,1 0 0 0 0,0-1 0 0 0,-1 1 0 0 0,1-1 0 0 0,0 1 0 0 0,-1-1 0 0 0,1 1 0 0 0,-1-1 0 0 0,1 1 0 0 0,-1-1 0 0 0,1 0 0 0 0,-1 1 0 0 0,1-1 0 0 0,-1 0 0 0 0,0 1 1 0 0,1-1-1 0 0,-1 0 0 0 0,0 1 0 0 0,0-1 0 0 0,1 0 0 0 0,-1 0 0 0 0,0 1 0 0 0,0-1 0 0 0,0 0 0 0 0,0 0 0 0 0,0 0 0 0 0,0 1 0 0 0,0-1 0 0 0,0 0 0 0 0,0 0 0 0 0,0 1 0 0 0,-1-1 0 0 0,1 0 0 0 0,-1-1 0 0 0,1 0-68 0 0,-1-1 0 0 0,0 1 0 0 0,-1 0 0 0 0,1-1 0 0 0,0 1-1 0 0,-1 0 1 0 0,1 0 0 0 0,-1 0 0 0 0,1 0 0 0 0,-4-3 0 0 0,-8-3-469 0 0,0-1 0 0 0,0 2-1 0 0,-29-12 1 0 0,23 11 587 0 0,-21-12 253 0 0,40 20-244 0 0,0-1 0 0 0,-1 1-1 0 0,1 0 1 0 0,0-1 0 0 0,0 1-1 0 0,-1-1 1 0 0,1 1 0 0 0,0 0-1 0 0,0-1 1 0 0,-1 1 0 0 0,1-1-1 0 0,0 1 1 0 0,0-1 0 0 0,0 1-1 0 0,0 0 1 0 0,0-1 0 0 0,0 1-1 0 0,0-1 1 0 0,0 1 0 0 0,0-1-1 0 0,0 1 1 0 0,0-1 0 0 0,0 1-1 0 0,0-1 1 0 0,0 1-1 0 0,1-1 1 0 0,0-12 318 0 0,-1 13-345 0 0,2-3 13 0 0,-1 1-1 0 0,0-1 1 0 0,1 1 0 0 0,0 0-1 0 0,-1 0 1 0 0,1-1-1 0 0,0 1 1 0 0,0 0-1 0 0,0 0 1 0 0,1 1-1 0 0,-1-1 1 0 0,0 0-1 0 0,1 1 1 0 0,-1-1-1 0 0,6-1 1 0 0,4-2 26 0 0,0 1-1 0 0,15-4 1 0 0,-20 6-40 0 0,80-14-304 0 0,-30 6 51 0 0,-12 4-104 0 0,-25 3 221 0 0,1 0 1 0 0,23-8-1 0 0,-30 6 230 0 0,-10 3 397 0 0,-3 1-440 0 0,-1 0 0 0 0,1 1-1 0 0,0-1 1 0 0,-1 0 0 0 0,1 0-1 0 0,-1 0 1 0 0,1 1 0 0 0,-1-1-1 0 0,1 0 1 0 0,-1 0 0 0 0,0 0-1 0 0,1 0 1 0 0,-1 0 0 0 0,0 0-1 0 0,0 0 1 0 0,1 0 0 0 0,-1 0-1 0 0,0 0 1 0 0,0 0 0 0 0,0 0-1 0 0,0 0 1 0 0,0 1 0 0 0,-1-1-1 0 0,1 0 1 0 0,0-1 0 0 0,-1 0-2 0 0,0 0 0 0 0,0 0 1 0 0,0 0-1 0 0,-1 0 1 0 0,1 0-1 0 0,0 0 0 0 0,-1 1 1 0 0,1-1-1 0 0,-1 0 0 0 0,-3-2 1 0 0,0 0-9 0 0,-1 0 0 0 0,0 1 1 0 0,0-1-1 0 0,-1 1 0 0 0,1 1 0 0 0,-13-5 1 0 0,-174-32 122 0 0,-9-2-10 0 0,154 29-156 0 0,2 0 0 0 0,0 2 0 0 0,-52-4 0 0 0,94 13-6 0 0,-17 3-64 0 0,-31 14-392 0 0,49-16 320 0 0,1 2-2 0 0,-31 35-2064 0 0,31-36 2204 0 0,1 0 0 0 0,-1 0 0 0 0,0 0-1 0 0,-1 0 1 0 0,1 0 0 0 0,0-1-1 0 0,0 1 1 0 0,0-1 0 0 0,0 1 0 0 0,-1-1-1 0 0,1 0 1 0 0,0 0 0 0 0,0 0 0 0 0,-1 0-1 0 0,1 0 1 0 0,0-1 0 0 0,-4 0-1 0 0,-1 0 2 0 0,-30-4 604 0 0,-39-11 0 0 0,75 16-573 0 0,1 0 0 0 0,-1 0 0 0 0,1 0 1 0 0,0 0-1 0 0,-1 0 0 0 0,1 0 0 0 0,0 0 0 0 0,-1 0 1 0 0,1 0-1 0 0,0 0 0 0 0,-1 0 0 0 0,1-1 0 0 0,0 1 1 0 0,0 0-1 0 0,-1 0 0 0 0,1 0 0 0 0,0 0 1 0 0,-1-1-1 0 0,1 1 0 0 0,0 0 0 0 0,0 0 0 0 0,-1-1 1 0 0,1 1-1 0 0,0 0 0 0 0,0 0 0 0 0,0-1 1 0 0,-1 1-1 0 0,1 0 0 0 0,0-1 0 0 0,0 1 0 0 0,0 0 1 0 0,0-1-1 0 0,0 1 0 0 0,-1 0 0 0 0,1-1 0 0 0,0 1 1 0 0,0-1-1 0 0,1 0-18 0 0,-1 1 0 0 0,1-1 0 0 0,0 0 0 0 0,-1 0 0 0 0,1 1 0 0 0,0-1 0 0 0,0 0 0 0 0,0 1 1 0 0,-1-1-1 0 0,1 1 0 0 0,0-1 0 0 0,1 0 0 0 0,31-12-188 0 0,3 4 296 0 0,1 2 1 0 0,0 1-1 0 0,1 2 1 0 0,37 1-1 0 0,-42 5 1055 0 0,-46 4-1155 0 0,0-1-1 0 0,0 0 0 0 0,-1-1 1 0 0,-15 2-1 0 0,-58 7 22 0 0,60-10-37 0 0,-304 26-79 0 0,203-20 46 0 0,-882 38-311 0 0,366-23 336 0 0,572-21-3 0 0,-676 43 82 0 0,650-38-73 0 0,-439 44 0 0 0,243-2-10 0 0,286-48-61 0 0,0 0 1 0 0,0 0 0 0 0,-9 5-1 0 0,14-6-174 0 0,7 0-10 0 0,19 2-43 0 0,-1 0 0 0 0,1-1 1 0 0,28-1-1 0 0,74-10-488 0 0,-62 4 677 0 0,223-16 25 0 0,326-19-283 0 0,-394 40-1320 0 0,-209 1 1519 0 0,0 0-1 0 0,0 0 0 0 0,10 3 1 0 0,-19-3 166 0 0,0-1 1 0 0,0 0 0 0 0,0 0-1 0 0,0 0 1 0 0,0 0 0 0 0,0 0 0 0 0,0 0-1 0 0,0 0 1 0 0,0 0 0 0 0,-1 0-1 0 0,1 0 1 0 0,0 0 0 0 0,0 0-1 0 0,0 0 1 0 0,0 0 0 0 0,0 0-1 0 0,0 0 1 0 0,0 1 0 0 0,0-1-1 0 0,0 0 1 0 0,0 0 0 0 0,0 0 0 0 0,0 0-1 0 0,0 0 1 0 0,0 0 0 0 0,0 0-1 0 0,0 0 1 0 0,0 0 0 0 0,0 0-1 0 0,0 0 1 0 0,0 1 0 0 0,0-1-1 0 0,0 0 1 0 0,0 0 0 0 0,0 0-1 0 0,0 0 1 0 0,0 0 0 0 0,1 0-1 0 0,-1 0 1 0 0,0 0 0 0 0,0 0 0 0 0,0 0-1 0 0,0 0 1 0 0,0 0 0 0 0,0 0-1 0 0,0 0 1 0 0,0 0 0 0 0,0 0-1 0 0,0 0 1 0 0,0 1 0 0 0,0-1-1 0 0,0 0 1 0 0,0 0 0 0 0,0 0-1 0 0,1 0 1 0 0,-1 0 0 0 0,0 0 0 0 0,0 0-1 0 0,0 0 1 0 0,0 0 0 0 0,0 0-1 0 0,0 0 1 0 0,0 0 0 0 0,0 0-1 0 0,0 0 1 0 0,0 0 0 0 0,0 0-1 0 0,1 0 1 0 0,-4 3 39 0 0,0-1 1 0 0,0 1-1 0 0,0 0 0 0 0,0-1 0 0 0,0 1 1 0 0,0-1-1 0 0,-1 0 0 0 0,1 0 0 0 0,-1 0 1 0 0,-5 2-1 0 0,-45 12 645 0 0,52-15-660 0 0,-251 52 2255 0 0,-4-15-1252 0 0,-79 15-590 0 0,180-24-383 0 0,-499 109 184 0 0,440-85-215 0 0,-112 29 20 0 0,22 22 26 0 0,13 26-162 0 0,269-120 33 0 0,0 2 0 0 0,1 0 0 0 0,1 2 0 0 0,-37 29 1 0 0,56-41 19 0 0,-1 1 1 0 0,1 0-1 0 0,0-1 1 0 0,0 1-1 0 0,0 0 0 0 0,0 0 1 0 0,1 0-1 0 0,-1 0 1 0 0,-1 6-1 0 0,3-8 21 0 0,0 0 0 0 0,0-1 0 0 0,0 1 0 0 0,-1 0 1 0 0,1 0-1 0 0,0 0 0 0 0,1 0 0 0 0,-1 0 0 0 0,0 0 0 0 0,0 0 0 0 0,0 0 0 0 0,0 0 0 0 0,1 0 0 0 0,-1 0 0 0 0,1 0 0 0 0,-1 0 0 0 0,0-1 0 0 0,1 1 0 0 0,1 2 0 0 0,-1-1-47 0 0,1 2 27 0 0,1-1 1 0 0,-1-1 0 0 0,0 1-1 0 0,1 0 1 0 0,-1 0 0 0 0,1-1-1 0 0,0 1 1 0 0,0-1 0 0 0,0 0-1 0 0,0 0 1 0 0,0 0 0 0 0,1-1 0 0 0,-1 1-1 0 0,1-1 1 0 0,4 2 0 0 0,7 1-81 0 0,1 0 0 0 0,19 2 0 0 0,-34-6 115 0 0,84 10-170 0 0,98-2 0 0 0,88-16 544 0 0,125-19-65 0 0,24-2-97 0 0,1185-34 795 0 0,-181 12-468 0 0,-272 24-428 0 0,-573 17 176 0 0,168-23 144 0 0,-601 25-395 0 0,222-8 112 0 0,-153 8 113 0 0,543 2 873 0 0,-433 8-964 0 0,336-4-149 0 0,-376 5 21 0 0,-56 0-10 0 0,100 4 39 0 0,-50 0 2 0 0,120-1 19 0 0,141 1 28 0 0,245-7-408 0 0,-128 33 157 0 0,-243 14 184 0 0,-282-29-43 0 0,-4-2-5 0 0,167 23 0 0 0,-264-36-13 0 0,-28-3-56 0 0,-5-1-9 0 0,-1-3 61 0 0,-1 0-1 0 0,0 1 1 0 0,0-1-1 0 0,0 1 1 0 0,-1 0-1 0 0,1 0 1 0 0,-9-4-1 0 0,-39-14-76 0 0,38 16 67 0 0,-49-15-123 0 0,-107-20 0 0 0,67 18 23 0 0,-32-8 26 0 0,-322-91-350 0 0,426 110 449 0 0,0-2 0 0 0,-42-23 0 0 0,65 32 2 0 0,0-1 1 0 0,1 0 0 0 0,-1 0-1 0 0,1-1 1 0 0,0 0 0 0 0,0 0-1 0 0,1-1 1 0 0,0 0 0 0 0,0 0-1 0 0,1-1 1 0 0,-1 1 0 0 0,2-1-1 0 0,-8-16 1 0 0,11 21 3 0 0,0 0 1 0 0,0 0-1 0 0,0 0 1 0 0,1 0-1 0 0,0 0 1 0 0,-1 0-1 0 0,1 0 1 0 0,0-1-1 0 0,0 1 0 0 0,1 0 1 0 0,-1 0-1 0 0,1 0 1 0 0,0 0-1 0 0,-1 0 1 0 0,3-3-1 0 0,-1 1 1 0 0,1 0-1 0 0,-1 1 0 0 0,1 0 1 0 0,0-1-1 0 0,0 1 1 0 0,1 0-1 0 0,-1 0 0 0 0,7-4 1 0 0,5-4-21 0 0,1 1 0 0 0,0 1 0 0 0,32-15 0 0 0,-44 23 8 0 0,63-28-125 0 0,133-42 0 0 0,82 7-3 0 0,-151 47 136 0 0,195-4 0 0 0,132 31-64 0 0,-29 23 64 0 0,153 5 11 0 0,-556-38 32 0 0,-10-1-18 0 0,-15 2-19 0 0,-1 0 0 0 0,0 0 1 0 0,1 0-1 0 0,-1 0 0 0 0,0 0 0 0 0,1 0 0 0 0,-1 0 0 0 0,0 0 1 0 0,0 0-1 0 0,1-1 0 0 0,-1 1 0 0 0,0 0 0 0 0,0 0 1 0 0,1 0-1 0 0,-1 0 0 0 0,0-1 0 0 0,0 1 0 0 0,1 0 1 0 0,-1 0-1 0 0,0 0 0 0 0,0-1 0 0 0,0 1 0 0 0,0 0 0 0 0,1 0 1 0 0,-1-1-1 0 0,0 1 0 0 0,0 0 0 0 0,0-1 0 0 0,0 1 1 0 0,0 0-1 0 0,0-1 0 0 0,-6-8 63 0 0,-17-6-20 0 0,23 15-46 0 0,-18-10 33 0 0,-1 2 0 0 0,1 0 0 0 0,-38-10 1 0 0,-63-8-87 0 0,95 22-5 0 0,-419-90-231 0 0,411 88 286 0 0,-233-50 0 0 0,250 52-5 0 0,-1-1 0 0 0,-25-11-1 0 0,39 14-80 0 0,4 0-188 0 0,2-1 224 0 0,0 0 1 0 0,-1 0-1 0 0,1 1 0 0 0,1-1 0 0 0,-1 1 0 0 0,0 0 0 0 0,0 0 1 0 0,1 1-1 0 0,5-2 0 0 0,48-9-399 0 0,-40 9 332 0 0,153-27-89 0 0,176-6 0 0 0,-297 34 216 0 0,128-10 33 0 0,-142 7-35 0 0,-1-1 0 0 0,68-20-1 0 0,-94 23 32 0 0,1-1-1 0 0,-1 0 0 0 0,1 0 0 0 0,-1-1 1 0 0,-1 0-1 0 0,13-10 0 0 0,-19 14-25 0 0,0-1 0 0 0,0 0 0 0 0,0 0 0 0 0,0 0-1 0 0,0 0 1 0 0,-1 0 0 0 0,1 0 0 0 0,-1-1 0 0 0,1 1 0 0 0,-1 0-1 0 0,0-1 1 0 0,0 1 0 0 0,0-1 0 0 0,0 1 0 0 0,0-1 0 0 0,-1 0-1 0 0,1 1 1 0 0,-1-1 0 0 0,0 0 0 0 0,1 0 0 0 0,-1 1 0 0 0,-1-1-1 0 0,1 0 1 0 0,0 1 0 0 0,-1-1 0 0 0,1 0 0 0 0,-1 1 0 0 0,-2-6-1 0 0,-1 0 55 0 0,0 0 0 0 0,-1 0 0 0 0,0 0 0 0 0,0 1 0 0 0,-1-1 0 0 0,0 1 0 0 0,0 1-1 0 0,-1-1 1 0 0,1 1 0 0 0,-1 0 0 0 0,-14-8 0 0 0,-9-4 114 0 0,-55-24-1 0 0,66 33-184 0 0,-150-65 72 0 0,-272-81 0 0 0,202 83-68 0 0,8-20 0 0 0,216 85 3 0 0,1 0-1 0 0,-1-1 0 0 0,1-1 1 0 0,1-1-1 0 0,0 0 0 0 0,-20-19 1 0 0,30 25-17 0 0,0 0 1 0 0,0 0-1 0 0,0 0 1 0 0,0-1-1 0 0,1 1 1 0 0,-1-1-1 0 0,1 1 1 0 0,0-1-1 0 0,1 0 1 0 0,-1 0-1 0 0,0-5 0 0 0,1 6-24 0 0,1 0-1 0 0,0 0 0 0 0,0-1 0 0 0,0 1 0 0 0,1 0 1 0 0,0 0-1 0 0,-1 0 0 0 0,1-1 0 0 0,1 1 0 0 0,-1 0 1 0 0,1 0-1 0 0,-1 0 0 0 0,1 1 0 0 0,5-8 0 0 0,0 0-28 0 0,1 1-1 0 0,0 0 0 0 0,1 1 1 0 0,0 0-1 0 0,1 0 1 0 0,-1 1-1 0 0,2 0 0 0 0,11-7 1 0 0,17-7-54 0 0,40-17 1 0 0,-60 31 108 0 0,84-40-72 0 0,215-107 819 0 0,-295 142-391 0 0,34-25 0 0 0,-48 30-161 0 0,1 1 0 0 0,-1-2 0 0 0,-1 1 0 0 0,0-1 0 0 0,13-19 0 0 0,-18 24-27 0 0,-1-1 0 0 0,1 0-1 0 0,-1 0 1 0 0,-1 0-1 0 0,1 0 1 0 0,-1 0 0 0 0,0 0-1 0 0,0 0 1 0 0,0-1 0 0 0,-1-7-1 0 0,0 10-84 0 0,-1 0-1 0 0,0-1 0 0 0,0 1 1 0 0,0 0-1 0 0,-1 0 0 0 0,1 0 1 0 0,-1 0-1 0 0,1 0 0 0 0,-1 0 1 0 0,0 1-1 0 0,0-1 0 0 0,0 1 1 0 0,-1-1-1 0 0,1 1 1 0 0,0 0-1 0 0,-6-4 0 0 0,4 3-67 0 0,0 1 0 0 0,0-1 0 0 0,-1 1-1 0 0,1 0 1 0 0,-1 1 0 0 0,0-1 0 0 0,1 1 0 0 0,-1-1-1 0 0,-9 0 1 0 0,0 2-15 0 0,3 3-66 0 0,9-2-88 0 0,2 11-202 0 0,0-11 332 0 0,1 1 0 0 0,0-1 0 0 0,0 1-1 0 0,0-1 1 0 0,0 0 0 0 0,0 1 0 0 0,0-1-1 0 0,0 0 1 0 0,0 0 0 0 0,1 0 0 0 0,-1 0-1 0 0,0 0 1 0 0,1 0 0 0 0,-1 0 0 0 0,1-1 0 0 0,1 2-1 0 0,27 8-607 0 0,-29-9 622 0 0,46 10-833 0 0,63 9 1 0 0,50-3 160 0 0,-144-16 609 0 0,57 3-11 0 0,1-2 1 0 0,-1-4 0 0 0,92-15-1 0 0,-152 15 296 0 0,0-1 0 0 0,26-10 628 0 0,-40 0 210 0 0,0 12-980 0 0,1-1 0 0 0,-1 1 0 0 0,0-1 0 0 0,0 1 0 0 0,0-1 0 0 0,0 1 0 0 0,0-1 1 0 0,0 1-1 0 0,0 0 0 0 0,0 0 0 0 0,0 0 0 0 0,-1-1 0 0 0,1 1 0 0 0,0 0 0 0 0,-1 1 0 0 0,1-1 1 0 0,-1 0-1 0 0,-2-1 0 0 0,-4-1 72 0 0,0 0 0 0 0,-14-2 0 0 0,9 2-60 0 0,-50-9 81 0 0,-113-8 1 0 0,96 13-117 0 0,-127-7-416 0 0,151 14 79 0 0,-94 11 0 0 0,179-44-3417 0 0,-20 22 3646 0 0,-1-1 0 0 0,0-1 0 0 0,0 1 1 0 0,7-19-1 0 0,-12 24 133 0 0,-1 0 0 0 0,1-1 0 0 0,-2 1 0 0 0,1 0 0 0 0,-1 0 0 0 0,0-1 0 0 0,-1 1 0 0 0,0-1 0 0 0,0 1 0 0 0,0-1 0 0 0,-1 1 0 0 0,0 0 0 0 0,0-1 0 0 0,-4-10 0 0 0,0 5-33 0 0,-1 0 1 0 0,0 1-1 0 0,0 0 0 0 0,-11-15 0 0 0,-36-42-39 0 0,5 6 70 0 0,45 60-47 0 0,1-1 1 0 0,-1 1 0 0 0,1-1 0 0 0,0 0-1 0 0,1 0 1 0 0,-1 0 0 0 0,1 0 0 0 0,-1 0 0 0 0,1 0-1 0 0,0-5 1 0 0,1 6 1 0 0,0 0 0 0 0,0 1 0 0 0,0-1 0 0 0,0 0 0 0 0,1 1 0 0 0,0-1 0 0 0,-1 0 0 0 0,1 1 0 0 0,0-1 0 0 0,0 1 0 0 0,0-1 0 0 0,1 1 0 0 0,-1-1-1 0 0,1 1 1 0 0,-1 0 0 0 0,1 0 0 0 0,2-3 0 0 0,3-2 8 0 0,0 1-1 0 0,1-1 1 0 0,0 1-1 0 0,0 0 1 0 0,1 1-1 0 0,9-5 0 0 0,58-24-154 0 0,-53 25 87 0 0,346-111-207 0 0,-285 96 234 0 0,328-72 602 0 0,-129 41 28 0 0,-248 47-378 0 0,48-19 0 0 0,-79 26-190 0 0,0-1-1 0 0,0 0 1 0 0,0 0 0 0 0,5-4-1 0 0,-7 5 70 0 0,0-3 89 0 0,-2 4-190 0 0,0 0 0 0 0,1 0 0 0 0,-1 0 0 0 0,0 0 0 0 0,0 0 0 0 0,0-1 0 0 0,0 1 0 0 0,1 0 0 0 0,-1 0-1 0 0,0 0 1 0 0,0-1 0 0 0,0 1 0 0 0,0 0 0 0 0,0 0 0 0 0,0 0 0 0 0,0-1 0 0 0,1 1 0 0 0,-1 0 0 0 0,0 0 0 0 0,0 0 0 0 0,0-1 0 0 0,0 1 0 0 0,0 0 0 0 0,0 0 0 0 0,0-1 0 0 0,0 1 0 0 0,0 0-1 0 0,0 0 1 0 0,0-1 0 0 0,0 1 0 0 0,-1 0 0 0 0,1 0 0 0 0,0 0 0 0 0,0-1 0 0 0,0 1 0 0 0,0 0 0 0 0,-3-4-12 0 0,0 1 0 0 0,-1 0 0 0 0,1-1 0 0 0,-1 2 1 0 0,1-1-1 0 0,-1 0 0 0 0,0 1 0 0 0,0-1 0 0 0,0 1 0 0 0,0 0 0 0 0,0 1 1 0 0,-1-1-1 0 0,1 1 0 0 0,-5-1 0 0 0,-11-2-125 0 0,-39-3 1 0 0,42 6 72 0 0,-367-1-790 0 0,377 2 899 0 0,-16 0-520 0 0,21-1 172 0 0,12-4 168 0 0,68-14 21 0 0,130-15-1 0 0,-50 11 106 0 0,-4-7 4 0 0,195-31 449 0 0,-330 59-401 0 0,309-54 625 0 0,-317 53-639 0 0,-1-1 0 0 0,1 1 0 0 0,-1-2 0 0 0,1 1 0 0 0,17-12 0 0 0,-26 14 25 0 0,-11-10 16 0 0,7 10-70 0 0,-1 0 1 0 0,0 0-1 0 0,-1 0 0 0 0,1 0 0 0 0,0 0 0 0 0,0 1 1 0 0,-1-1-1 0 0,1 1 0 0 0,-1 0 0 0 0,-6-1 0 0 0,-42-5-119 0 0,31 5 57 0 0,-43-5-80 0 0,-492-37-345 0 0,494 43 391 0 0,1-2 0 0 0,0-4 1 0 0,-118-27-1 0 0,130 17-48 0 0,45 15 83 0 0,0 0 0 0 0,0 0-1 0 0,0 0 1 0 0,0-1-1 0 0,0 1 1 0 0,1-1 0 0 0,-1 0-1 0 0,-3-5 1 0 0,7 8 29 0 0,0-1-1 0 0,-1 0 1 0 0,1 1 0 0 0,0-1-1 0 0,0 0 1 0 0,0 1-1 0 0,0-1 1 0 0,1 0 0 0 0,-1 1-1 0 0,0-1 1 0 0,0 0 0 0 0,0 1-1 0 0,0-1 1 0 0,1 1 0 0 0,-1-1-1 0 0,0 0 1 0 0,1 1 0 0 0,-1-1-1 0 0,0 1 1 0 0,1-1-1 0 0,-1 1 1 0 0,1-1 0 0 0,-1 1-1 0 0,1-1 1 0 0,0 0 0 0 0,-1 1-24 0 0,3-3-19 0 0,0 0 0 0 0,1 0 0 0 0,-1 0 0 0 0,1 1 0 0 0,0-1-1 0 0,-1 1 1 0 0,1 0 0 0 0,8-3 0 0 0,36-9-358 0 0,-33 10 295 0 0,174-40-990 0 0,-48 12 597 0 0,313-42 736 0 0,-56 13 2080 0 0,-261 26-1834 0 0,-109 26-195 0 0,-1-2 1 0 0,46-24-1 0 0,-73 35-249 0 0,0 0 1 0 0,1 0 0 0 0,-1-1 0 0 0,0 1 0 0 0,0 0-1 0 0,1-1 1 0 0,-1 1 0 0 0,0 0 0 0 0,0-1 0 0 0,0 1-1 0 0,0-1 1 0 0,1 1 0 0 0,-1 0 0 0 0,0-1 0 0 0,0 1-1 0 0,0-1 1 0 0,0 1 0 0 0,0 0 0 0 0,0-1 0 0 0,0 1-1 0 0,0-1 1 0 0,0 1 0 0 0,0 0 0 0 0,0-1 0 0 0,0 1-1 0 0,-1 0 1 0 0,1-1 0 0 0,0 1 0 0 0,0-1 0 0 0,0 1-1 0 0,-1-1 1 0 0,-5-9 119 0 0,3 7-108 0 0,-1 0-1 0 0,1 1 1 0 0,-1 0 0 0 0,1 0-1 0 0,-1 0 1 0 0,0 0-1 0 0,0 0 1 0 0,0 1-1 0 0,-7-2 1 0 0,-41-7-17 0 0,41 9-58 0 0,-349-24-742 0 0,229 20 651 0 0,-442-15-33 0 0,569 20 168 0 0,-382-27-77 0 0,386 27 79 0 0,-15-2 0 0 0,0 0 0 0 0,0-1 0 0 0,1 0 0 0 0,-27-11 0 0 0,27 4 0 0 0,13 10-2 0 0,1-1 0 0 0,0 1 0 0 0,-1-1 1 0 0,1 0-1 0 0,-1 1 0 0 0,1-1 0 0 0,0 0 0 0 0,-1 0 0 0 0,1 1 0 0 0,0-1 0 0 0,0 0 0 0 0,0 0 0 0 0,-1 1 0 0 0,1-1 0 0 0,0 0 0 0 0,0 0 0 0 0,0 0 0 0 0,0 1 1 0 0,0-1-1 0 0,1 0 0 0 0,-1 0 0 0 0,0 0 0 0 0,0 1 0 0 0,0-1 0 0 0,1 0 0 0 0,-1 1 0 0 0,0-1 0 0 0,1 0 0 0 0,-1 0 0 0 0,0 1 0 0 0,1-1 0 0 0,-1 1 0 0 0,1-1 0 0 0,0 0 1 0 0,-1 1-1 0 0,1-1 0 0 0,3-3-6 0 0,1 1 0 0 0,-1 0 0 0 0,0 0 0 0 0,7-3-1 0 0,-7 3-7 0 0,14-6-25 0 0,1 0 0 0 0,0 1 0 0 0,26-8 0 0 0,63-11-49 0 0,-59 16 78 0 0,37-11-35 0 0,301-57-24 0 0,489 13 71 0 0,-832 65 0 0 0,-6 1 0 0 0,0-1 0 0 0,70-13 0 0 0,-99 12 0 0 0,-1 0 0 0 0,0-1 0 0 0,15-7 0 0 0,-23 10 0 0 0,1 0 0 0 0,-1-1 0 0 0,1 1 0 0 0,-1 0 0 0 0,1 0 0 0 0,-1-1 0 0 0,1 1 0 0 0,-1 0 0 0 0,0-1 0 0 0,1 1 0 0 0,-1-1 0 0 0,1 1 0 0 0,-1 0 0 0 0,0-1 0 0 0,1 1 0 0 0,-1-1 0 0 0,0 1 0 0 0,0-1 0 0 0,1 0 0 0 0,-1 0 0 0 0,0 1 0 0 0,0-1 0 0 0,-1 1 0 0 0,1-1 0 0 0,0 1 0 0 0,0-1 0 0 0,0 0 0 0 0,-1 1 0 0 0,1-1 0 0 0,0 1 0 0 0,-1-1 0 0 0,1 1 0 0 0,0-1 0 0 0,-1 1 0 0 0,1 0 0 0 0,0-1 0 0 0,-1 1 0 0 0,1-1 0 0 0,-1 1 0 0 0,1 0 0 0 0,-1-1 0 0 0,0 1 0 0 0,-15-8 10 0 0,16 7-9 0 0,-20-6 7 0 0,0 0 0 0 0,0 1 0 0 0,-25-4 0 0 0,-64-6 13 0 0,86 14-21 0 0,-281-29-74 0 0,103 7 26 0 0,-475-71 42 0 0,667 93 6 0 0,-70-16-16 0 0,72 16-9 0 0,0-1 1 0 0,1 0-1 0 0,-1 0 0 0 0,1 0 0 0 0,-1-1 0 0 0,1 1 0 0 0,0-2 0 0 0,-9-7 0 0 0,15 12 23 0 0,0 0 0 0 0,0 0 0 0 0,0 0 0 0 0,0 0 1 0 0,-1 0-1 0 0,1 0 0 0 0,0 0 0 0 0,0 0 0 0 0,0-1 0 0 0,0 1 0 0 0,0 0 0 0 0,0 0 0 0 0,0 0 0 0 0,0 0 0 0 0,0 0 0 0 0,-1-1 0 0 0,1 1 0 0 0,0 0 0 0 0,0 0 0 0 0,0 0 0 0 0,0 0 0 0 0,0-1 0 0 0,0 1 0 0 0,0 0 0 0 0,0 0 0 0 0,0 0 0 0 0,0 0 0 0 0,0 0 0 0 0,0-1 0 0 0,0 1 1 0 0,0 0-1 0 0,0 0 0 0 0,1 0 0 0 0,0-4-4 0 0,0 1 1 0 0,0 1-1 0 0,1-1 1 0 0,-1 0-1 0 0,1 0 1 0 0,0 0-1 0 0,0 1 1 0 0,0-1-1 0 0,0 1 1 0 0,0 0-1 0 0,0-1 1 0 0,1 1-1 0 0,-1 0 1 0 0,1 0-1 0 0,4-2 1 0 0,8-4-19 0 0,27-12 0 0 0,-24 11 18 0 0,48-20 68 0 0,0 3-1 0 0,2 2 0 0 0,0 4 1 0 0,1 2-1 0 0,135-15 0 0 0,-160 28 11 0 0,222-15 225 0 0,-189 18-243 0 0,113 11 1 0 0,418 25-877 0 0,-367-20 94 0 0,-233-13 743 0 0,19 1 110 0 0,27-1-1 0 0,-57-1-110 0 0,0-1 0 0 0,1 1 0 0 0,-1-1-1 0 0,0 0 1 0 0,-6-2 0 0 0,-5-2-6 0 0,-85-15-14 0 0,-1 4 0 0 0,-134-3-1 0 0,-324-39 7 0 0,527 53 3 0 0,0-1-1 0 0,1-1 1 0 0,0-2-1 0 0,-38-17 0 0 0,85 19-43 0 0,38 0-248 0 0,1 2-1 0 0,82 2 1 0 0,-101 4 258 0 0,404-1-98 0 0,-235 13 474 0 0,-190-11-336 0 0,1 1 0 0 0,23 7 0 0 0,-37-9 124 0 0,-10 8-2 0 0,3-2-102 0 0,0-4-11 0 0,1 1-1 0 0,-1-1 1 0 0,0 0-1 0 0,0 0 0 0 0,0 0 1 0 0,-1-1-1 0 0,-7 4 1 0 0,-37 11 67 0 0,20-7-38 0 0,-61 24 107 0 0,-47 17 84 0 0,-46 5-133 0 0,-32 9 44 0 0,7 18-75 0 0,120-42-75 0 0,-201 105 13 0 0,261-129 2 0 0,1 1-1 0 0,1 1 1 0 0,0 2 0 0 0,-23 24 0 0 0,40-36-117 0 0,0 1 0 0 0,0 0 0 0 0,1 0 0 0 0,1 1 1 0 0,0 0-1 0 0,0 0 0 0 0,1 1 0 0 0,1 0 0 0 0,0 0 0 0 0,0 0 1 0 0,1 0-1 0 0,-4 26 0 0 0,7-31-42 0 0,1 0-1 0 0,0 0 1 0 0,0-1-1 0 0,1 1 1 0 0,0 0-1 0 0,0 0 1 0 0,0-1 0 0 0,1 1-1 0 0,0 0 1 0 0,0-1-1 0 0,5 10 1 0 0,-2-7-69 0 0,1 0 0 0 0,-1-1 0 0 0,2 1 0 0 0,-1-1 1 0 0,1-1-1 0 0,15 14 0 0 0,2-2-19 0 0,1-2 1 0 0,2 0-1 0 0,-1-2 0 0 0,32 13 1 0 0,43 18 226 0 0,-40-20 784 0 0,114 68 0 0 0,-170-91-693 0 0,0 1-1 0 0,0 0 0 0 0,0 0 0 0 0,-1 0 0 0 0,1 1 0 0 0,-1-1 0 0 0,0 1 0 0 0,7 10 1 0 0,-10-13-50 0 0,0 0 1 0 0,0 1 0 0 0,0-1 0 0 0,0 0 0 0 0,-1 1 0 0 0,1-1-1 0 0,-1 1 1 0 0,1-1 0 0 0,-1 1 0 0 0,0-1 0 0 0,0 1 0 0 0,0-1 0 0 0,0 1-1 0 0,0-1 1 0 0,-1 1 0 0 0,1-1 0 0 0,-1 0 0 0 0,0 1 0 0 0,1-1-1 0 0,-1 0 1 0 0,0 1 0 0 0,0-1 0 0 0,-1 0 0 0 0,-1 4 0 0 0,-7 6 93 0 0,1-1 1 0 0,-1 0-1 0 0,-1 0 0 0 0,1-1 1 0 0,-2 0-1 0 0,0-1 1 0 0,0-1-1 0 0,-18 10 1 0 0,-2-1 10 0 0,-1-2 1 0 0,-44 15-1 0 0,-82 21 161 0 0,-41 15 14 0 0,-152 46 16 0 0,-77 29-230 0 0,369-119-95 0 0,-139 57-18 0 0,139-52 55 0 0,-69 42 0 0 0,110-57-20 0 0,0 1-1 0 0,-31 28 0 0 0,43-34-40 0 0,0 0 0 0 0,0 1 0 0 0,0 0-1 0 0,1 0 1 0 0,1 0 0 0 0,-1 1 0 0 0,1 0-1 0 0,-5 14 1 0 0,8-19-5 0 0,1 0 1 0 0,0 0-1 0 0,0 0 0 0 0,0 0 1 0 0,1 0-1 0 0,-1 0 0 0 0,1 0 0 0 0,0 0 1 0 0,0 0-1 0 0,1 0 0 0 0,-1 0 1 0 0,1 0-1 0 0,0 0 0 0 0,0 0 1 0 0,1 4-1 0 0,1-3-55 0 0,-1 0 0 0 0,1 0 0 0 0,0 0 0 0 0,0 0 1 0 0,1 0-1 0 0,0-1 0 0 0,0 1 0 0 0,0-1 0 0 0,6 5 0 0 0,4 2-159 0 0,1-1-1 0 0,0-1 1 0 0,1 0-1 0 0,0-1 1 0 0,30 10-1 0 0,226 56-648 0 0,-28-10 1023 0 0,-226-58-60 0 0,48 17 200 0 0,-60-20-188 0 0,0 0 0 0 0,-1 0 0 0 0,1 0 0 0 0,-1 1 0 0 0,1-1 0 0 0,-1 1-1 0 0,8 9 1 0 0,-13-13-80 0 0,1 0 0 0 0,-1 0 1 0 0,0 0-1 0 0,0 0 0 0 0,0 1 0 0 0,0-1 0 0 0,0 0 0 0 0,0 0 0 0 0,0 0 0 0 0,1 0 0 0 0,-1 0 0 0 0,0 1 0 0 0,0-1 0 0 0,0 0 0 0 0,0 0 0 0 0,0 0 0 0 0,0 0 0 0 0,0 0 0 0 0,0 1 1 0 0,0-1-1 0 0,0 0 0 0 0,0 0 0 0 0,0 0 0 0 0,0 0 0 0 0,0 1 0 0 0,0-1 0 0 0,0 0 0 0 0,0 0 0 0 0,0 0 0 0 0,0 0 0 0 0,0 1 0 0 0,-1-1 0 0 0,1 0 0 0 0,-1 4 55 0 0,-1-1 0 0 0,0 1-1 0 0,0-1 1 0 0,0 1 0 0 0,-1-1-1 0 0,1 0 1 0 0,-1 0 0 0 0,0 0 0 0 0,0 0-1 0 0,0 0 1 0 0,0-1 0 0 0,0 1-1 0 0,-1-1 1 0 0,1 0 0 0 0,-5 2-1 0 0,-10 5 244 0 0,-34 12-1 0 0,43-17-226 0 0,-196 67 885 0 0,-82 32-391 0 0,213-72-435 0 0,-125 71-1 0 0,182-91-119 0 0,0 0 1 0 0,0 2-1 0 0,-19 18 0 0 0,31-27-49 0 0,1 0-1 0 0,0 1 1 0 0,0-1 0 0 0,0 1-1 0 0,1 0 1 0 0,-1 0 0 0 0,1 0 0 0 0,1 1-1 0 0,-1-1 1 0 0,1 1 0 0 0,-1-1-1 0 0,2 1 1 0 0,-1 0 0 0 0,1 0 0 0 0,-2 11-1 0 0,4-13-18 0 0,-1 1 1 0 0,1-1-1 0 0,0 0 0 0 0,0 1 0 0 0,0-1 0 0 0,1 0 0 0 0,0 0 0 0 0,-1 0 1 0 0,1 0-1 0 0,1 0 0 0 0,-1 0 0 0 0,1 0 0 0 0,-1-1 0 0 0,6 6 0 0 0,3 2-97 0 0,1 0-1 0 0,21 16 0 0 0,-7-10 2 0 0,1-1 0 0 0,53 22 0 0 0,-47-22 153 0 0,39 14 113 0 0,-47-20-38 0 0,0 1 0 0 0,0 0 0 0 0,-1 2 0 0 0,40 28 0 0 0,-60-37-51 0 0,0 0 0 0 0,0 0 0 0 0,0 0 0 0 0,5 9 0 0 0,-8-13-30 0 0,-1 0 0 0 0,0 1 0 0 0,0-1 0 0 0,0 0 0 0 0,0 0 0 0 0,0 0 0 0 0,0 0 0 0 0,0 1 0 0 0,0-1 0 0 0,0 0 0 0 0,1 0 0 0 0,-1 0 0 0 0,0 0-1 0 0,0 1 1 0 0,0-1 0 0 0,0 0 0 0 0,0 0 0 0 0,0 0 0 0 0,0 1 0 0 0,0-1 0 0 0,0 0 0 0 0,0 0 0 0 0,-1 0 0 0 0,1 0 0 0 0,0 1 0 0 0,0-1 0 0 0,0 0 0 0 0,0 0 0 0 0,0 0-1 0 0,0 0 1 0 0,0 1 0 0 0,-1-1 0 0 0,-1 5 12 0 0,-1-1 0 0 0,0 1 0 0 0,0-1 0 0 0,-1 0 0 0 0,1 1 0 0 0,-1-2 0 0 0,0 1 0 0 0,0 0 0 0 0,0-1 0 0 0,-1 0 1 0 0,1 0-1 0 0,-1 0 0 0 0,0 0 0 0 0,-6 2 0 0 0,-11 4 50 0 0,-48 12-1 0 0,34-10-11 0 0,-55 15 110 0 0,-71 24 107 0 0,120-35-156 0 0,-70 35-1 0 0,102-44-111 0 0,0 0 0 0 0,-16 12 0 0 0,23-15-15 0 0,0-1 0 0 0,1 1 0 0 0,-1 0 0 0 0,1 0 0 0 0,-1 0 0 0 0,1 0 0 0 0,0 0 0 0 0,0 0-1 0 0,0 1 1 0 0,1-1 0 0 0,-3 7 0 0 0,4-9-30 0 0,-1 1 0 0 0,1-1 0 0 0,0 1 0 0 0,0-1 0 0 0,0 1 0 0 0,0 0 0 0 0,0-1 0 0 0,1 1 0 0 0,-1-1 0 0 0,0 1 0 0 0,1-1 0 0 0,-1 1 0 0 0,1-1-1 0 0,-1 1 1 0 0,1-1 0 0 0,0 1 0 0 0,0-1 0 0 0,0 0 0 0 0,-1 1 0 0 0,1-1 0 0 0,0 0 0 0 0,1 0 0 0 0,-1 0 0 0 0,0 0 0 0 0,2 1 0 0 0,2 2-120 0 0,0 0 0 0 0,1 0 0 0 0,-1-1 0 0 0,12 5 0 0 0,12 2-452 0 0,1-1-1 0 0,0-2 1 0 0,54 7 0 0 0,-12-2 246 0 0,306 55 442 0 0,-371-66-46 0 0,64 15 130 0 0,-63-13-117 0 0,1 0 1 0 0,-1 0-1 0 0,1 1 0 0 0,-1 0 0 0 0,12 7 1 0 0,-18-9 154 0 0,-14 6 229 0 0,10-7-362 0 0,-17 7 163 0 0,-1-1 0 0 0,1-1 0 0 0,-1-1 0 0 0,0-1 0 0 0,-26 3 0 0 0,27-4-96 0 0,-89 13 102 0 0,-165 28 757 0 0,4 18-388 0 0,262-59-602 0 0,-50 15-210 0 0,53-16 157 0 0,-1 0 1 0 0,0 1-1 0 0,1-1 1 0 0,-1 1-1 0 0,1 0 1 0 0,0 0-1 0 0,0 0 1 0 0,-5 6-1 0 0,8-9 7 0 0,1 1-1 0 0,0-1 1 0 0,0 1-1 0 0,0 0 1 0 0,0-1 0 0 0,0 1-1 0 0,0 0 1 0 0,0-1-1 0 0,0 1 1 0 0,0 0-1 0 0,0-1 1 0 0,0 1-1 0 0,1-1 1 0 0,-1 1-1 0 0,0 0 1 0 0,0-1-1 0 0,0 1 1 0 0,1-1-1 0 0,-1 1 1 0 0,0-1-1 0 0,1 1 1 0 0,-1-1 0 0 0,1 1-1 0 0,-1-1 1 0 0,1 2-1 0 0,3 2-229 0 0,-1-1 133 0 0,1 0 0 0 0,-1 0 0 0 0,1 0 0 0 0,-1 0 1 0 0,1-1-1 0 0,0 0 0 0 0,0 1 0 0 0,0-1 1 0 0,8 2-1 0 0,7 2-427 0 0,22 5 1 0 0,-28-8 296 0 0,42 9-254 0 0,559 141 5580 0 0,-612-153-5028 0 0,52 17 483 0 0,-49-15-479 0 0,0 1 1 0 0,0-1-1 0 0,-1 1 0 0 0,1 0 0 0 0,0 0 0 0 0,-1 0 0 0 0,8 8 0 0 0,-6 0-11 0 0,-6-10-10 0 0,0 1 0 0 0,0-1 0 0 0,0 0 0 0 0,-1 1 0 0 0,1-1 0 0 0,0 0 0 0 0,-1 0 0 0 0,1 1 0 0 0,-1-1 0 0 0,1 0 0 0 0,-1 0 0 0 0,0 0 0 0 0,0 1 0 0 0,1-1 0 0 0,-1 0 0 0 0,0 0 0 0 0,0 0 0 0 0,0-1 0 0 0,0 1 0 0 0,0 0 0 0 0,0 0 0 0 0,0 0 0 0 0,-2 0 0 0 0,-28 16 108 0 0,-47 11 90 0 0,58-23-221 0 0,1 2-1 0 0,0 0 1 0 0,0 1-1 0 0,-24 15 1 0 0,42-22-67 0 0,-1 0 1 0 0,1-1-1 0 0,0 1 1 0 0,0 0-1 0 0,0 0 1 0 0,0 0-1 0 0,0 1 0 0 0,0-1 1 0 0,0 0-1 0 0,0 0 1 0 0,0 0-1 0 0,0 1 1 0 0,1-1-1 0 0,-1 0 0 0 0,0 1 1 0 0,1-1-1 0 0,-1 1 1 0 0,1 2-1 0 0,0-3 14 0 0,0 0 0 0 0,0 0 0 0 0,0 0 0 0 0,0 0 1 0 0,0 0-1 0 0,1 0 0 0 0,-1 1 0 0 0,1-1 0 0 0,-1 0 0 0 0,1 0 0 0 0,-1 0 0 0 0,1 0 0 0 0,-1 0 0 0 0,1 0 0 0 0,0 0 0 0 0,0-1 0 0 0,-1 1 0 0 0,1 0 1 0 0,0 0-1 0 0,0-1 0 0 0,0 1 0 0 0,0 0 0 0 0,0-1 0 0 0,2 2 0 0 0,13 6-503 0 0,1 0 0 0 0,0-1 0 0 0,24 6-1 0 0,57 10-859 0 0,-69-17 1182 0 0,5 2-121 0 0,-5-3 1058 0 0,-1 1-1 0 0,0 2 1 0 0,49 23 1878 0 0,-71-22-1691 0 0,-5-3-336 0 0,-2-4-472 0 0,0 1 0 0 0,-1 0 0 0 0,1-1 0 0 0,-1 1-1 0 0,0-1 1 0 0,1 1 0 0 0,-1-1 0 0 0,0 0 0 0 0,0 0-1 0 0,-1 0 1 0 0,1 0 0 0 0,0 0 0 0 0,-1 0 0 0 0,1-1-1 0 0,-5 3 1 0 0,-5 1 105 0 0,0 0 0 0 0,-17 5-1 0 0,13-4-63 0 0,-178 46 256 0 0,-28 11-66 0 0,207-57-304 0 0,-91 38-467 0 0,93-37 378 0 0,1 0 1 0 0,-1 1-1 0 0,2 0 0 0 0,-1 1 0 0 0,-19 19 0 0 0,29-27-35 0 0,1 1 0 0 0,0 0-1 0 0,-1-1 1 0 0,1 1 0 0 0,0 0-1 0 0,0-1 1 0 0,0 1 0 0 0,0 0 0 0 0,0 0-1 0 0,1 0 1 0 0,-1 0 0 0 0,0 0-1 0 0,1 0 1 0 0,0 0 0 0 0,-1 0-1 0 0,1 0 1 0 0,0 0 0 0 0,0 0 0 0 0,0 0-1 0 0,0 0 1 0 0,1 3 0 0 0,0-1-74 0 0,0 0 0 0 0,1-1 0 0 0,-1 1 1 0 0,1-1-1 0 0,0 0 0 0 0,0 1 1 0 0,0-1-1 0 0,0 0 0 0 0,1 0 0 0 0,4 4 1 0 0,-6-5 138 0 0,5 3-179 0 0,-1 0 0 0 0,0 1 1 0 0,4 6-1 0 0,-4-3 236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2176 551 5039 0 0,'0'0'231'0'0,"2"-2"-18"0"0,19-16 1541 0 0,-19 18-1720 0 0,-1 0 0 0 0,0-1 0 0 0,0 0 1 0 0,0 1-1 0 0,0-1 0 0 0,0 1 1 0 0,0-1-1 0 0,-1 0 0 0 0,1 0 0 0 0,0 0 1 0 0,0 1-1 0 0,0-1 0 0 0,-1 0 0 0 0,1 0 1 0 0,0 0-1 0 0,-1 0 0 0 0,1 0 0 0 0,-1 0 1 0 0,1-2-1 0 0,8-21 378 0 0,-9 21-364 0 0,1 1-1 0 0,-1-1 0 0 0,0 1 1 0 0,0-1-1 0 0,0 1 1 0 0,-1-1-1 0 0,1 0 1 0 0,0 1-1 0 0,-1-1 1 0 0,0 1-1 0 0,0 0 1 0 0,0-1-1 0 0,0 1 1 0 0,0-1-1 0 0,0 1 1 0 0,0 0-1 0 0,-1 0 0 0 0,1 0 1 0 0,-1 0-1 0 0,1 0 1 0 0,-1 0-1 0 0,0 0 1 0 0,0 0-1 0 0,-3-1 1 0 0,-4-3-20 0 0,0 1 0 0 0,0 0 0 0 0,-1 0 1 0 0,-16-5-1 0 0,13 6-56 0 0,-16-6-207 0 0,0 2-1 0 0,-42-6 1 0 0,-5-1-108 0 0,-315-66-358 0 0,-4 16-223 0 0,169 29 19 0 0,-301-40 194 0 0,177 27 1238 0 0,324 44-227 0 0,23 3 96 0 0,15 0-224 0 0,69 2-380 0 0,113 15-1 0 0,-113-7 142 0 0,165 21 149 0 0,-85-8 4 0 0,321 42 1682 0 0,-469-61-1697 0 0,-11-2 21 0 0,-14-6 116 0 0,-1 1 0 0 0,0 1 1 0 0,-1 0-1 0 0,-15-3 0 0 0,-58-5-166 0 0,53 8 28 0 0,-213-21 73 0 0,-84-11-36 0 0,329 35-166 0 0,6 2-136 0 0,53 10-196 0 0,72 3 0 0 0,64-7 285 0 0,-40-1 101 0 0,227 25-64 0 0,-237-17-22 0 0,-140-14-53 0 0,-7-1-221 0 0,0-1 314 0 0,0 1 0 0 0,0 0 0 0 0,-1 1 0 0 0,1-1 1 0 0,0 1-1 0 0,-6 0 0 0 0,-5-1-39 0 0,-91-10-262 0 0,-456-58 1696 0 0,316 17 836 0 0,194 41-1537 0 0,50 10-359 0 0,231 11-1922 0 0,-122-4 1491 0 0,61 6 46 0 0,327 68 0 0 0,-359-45 224 0 0,-117-28-119 0 0,-1 0 1 0 0,0 1 0 0 0,0 0 0 0 0,0 2-1 0 0,16 11 1 0 0,-9 3-436 0 0,-25-19 154 0 0,-1-1 160 0 0,-1 1 0 0 0,0-1 0 0 0,-1 1 0 0 0,1-1 0 0 0,-1 0 0 0 0,0 0 0 0 0,0 0 0 0 0,0 0 0 0 0,0 0 0 0 0,-1-1 0 0 0,0 0 0 0 0,1 1 0 0 0,-1-1 0 0 0,-1-1 0 0 0,1 1 0 0 0,0-1 0 0 0,-5 3 0 0 0,-12 4-77 0 0,0 0 1 0 0,-32 8 0 0 0,46-15 207 0 0,-304 77 1011 0 0,51-15 1771 0 0,44 3-317 0 0,209-64-2405 0 0,1-1-1 0 0,-1 1 1 0 0,-8 5 0 0 0,14-7-60 0 0,-1 0 1 0 0,1 0-1 0 0,0 0 1 0 0,-1 0-1 0 0,1 0 0 0 0,0 0 1 0 0,0 0-1 0 0,0 1 1 0 0,0-1-1 0 0,0 0 1 0 0,0 1-1 0 0,0-1 1 0 0,0 1-1 0 0,1-1 0 0 0,-1 1 1 0 0,1-1-1 0 0,-1 1 1 0 0,0 1-1 0 0,1-2-15 0 0,0-1 0 0 0,0 0-1 0 0,0 0 1 0 0,0 0 0 0 0,0 0 0 0 0,0 0-1 0 0,0 1 1 0 0,0-1 0 0 0,0 0-1 0 0,0 0 1 0 0,0 0 0 0 0,0 0-1 0 0,0 1 1 0 0,0-1 0 0 0,1 0 0 0 0,-1 0-1 0 0,0 0 1 0 0,0 0 0 0 0,0 0-1 0 0,0 1 1 0 0,0-1 0 0 0,0 0-1 0 0,0 0 1 0 0,0 0 0 0 0,1 0 0 0 0,-1 0-1 0 0,0 0 1 0 0,0 0 0 0 0,0 1-1 0 0,0-1 1 0 0,0 0 0 0 0,1 0 0 0 0,-1 0-1 0 0,0 0 1 0 0,0 0 0 0 0,9 6-50 0 0,1-1 1 0 0,-1 0 0 0 0,1 0 0 0 0,0-1 0 0 0,0-1 0 0 0,1 0-1 0 0,-1 0 1 0 0,15 2 0 0 0,93 6-439 0 0,-96-10 396 0 0,409 14-358 0 0,39 2 414 0 0,-368-11 37 0 0,249 26 0 0 0,-308-23-17 0 0,-66-1-166 0 0,-22 0 158 0 0,-1-1-1 0 0,-59 1 0 0 0,37-4 74 0 0,-468 29 679 0 0,244-17 129 0 0,241-13-659 0 0,-36 1 218 0 0,-105 20-1 0 0,191-24-412 0 0,-9 2 4 0 0,1 0 0 0 0,-18 7 0 0 0,17-3-38 0 0,10-6 29 0 0,0 0 0 0 0,0 0 0 0 0,0 0 0 0 0,-1 0 0 0 0,1 0 0 0 0,0 0 0 0 0,0 0 0 0 0,0 0 0 0 0,0 0 0 0 0,0 0 0 0 0,0 0 0 0 0,0 1 0 0 0,0-1 0 0 0,0 0 0 0 0,0 0 0 0 0,0 0 0 0 0,0 0 0 0 0,0 0 0 0 0,0 0 0 0 0,0 0 0 0 0,-1 0 0 0 0,1 0 0 0 0,0 0 0 0 0,0 1 0 0 0,0-1 0 0 0,0 0 0 0 0,0 0 0 0 0,0 0 0 0 0,0 0 0 0 0,0 0 0 0 0,0 0 0 0 0,0 0 0 0 0,1 0 0 0 0,-1 1 0 0 0,0-1 1 0 0,0 0-1 0 0,0 0 0 0 0,0 0 0 0 0,0 0 0 0 0,0 0 0 0 0,0 0 0 0 0,0 0 0 0 0,0 0 0 0 0,0 0 0 0 0,0 0 0 0 0,0 1 0 0 0,0-1 0 0 0,0 0 0 0 0,0 0 0 0 0,1 0 0 0 0,-1 0 0 0 0,0 0 0 0 0,0 0 0 0 0,0 0 0 0 0,0 0 0 0 0,0 0 0 0 0,4 5-65 0 0,1 0-1 0 0,0 0 1 0 0,-1-1 0 0 0,1 0 0 0 0,1 0 0 0 0,-1 0 0 0 0,1-1 0 0 0,-1 1 0 0 0,1-1 0 0 0,0 0 0 0 0,0-1-1 0 0,7 2 1 0 0,12 4-268 0 0,45 7-1 0 0,256 16-784 0 0,-199-23 947 0 0,836 99 161 0 0,-935-103 43 0 0,103 19 181 0 0,-106-17-160 0 0,-1 1 0 0 0,1 1 0 0 0,25 13 0 0 0,-31-10-51 0 0,-18-11-2 0 0,-1 0-1 0 0,0 1 1 0 0,1-1-1 0 0,-1 0 1 0 0,0 1-1 0 0,1-1 1 0 0,-1 0-1 0 0,0 1 1 0 0,1-1-1 0 0,-1 0 1 0 0,0 1-1 0 0,1-1 1 0 0,-1 0-1 0 0,0 1 0 0 0,0-1 1 0 0,0 1-1 0 0,1-1 1 0 0,-1 1-1 0 0,0-1 1 0 0,0 0-1 0 0,0 1 1 0 0,0-1-1 0 0,0 1 1 0 0,0-1-1 0 0,0 1 1 0 0,0-1-1 0 0,0 1 1 0 0,-1 1-28 0 0,0-1 0 0 0,0 0 0 0 0,0 0-1 0 0,0 0 1 0 0,0 0 0 0 0,0 0 0 0 0,0 0 0 0 0,-1 0 0 0 0,1 0 0 0 0,0 0 0 0 0,-1 0 0 0 0,1 0 0 0 0,0-1 0 0 0,-3 1 0 0 0,-25 9-411 0 0,-233 49-985 0 0,-164 7 1865 0 0,110-20 908 0 0,75-14-3 0 0,-91 17 452 0 0,311-45-1663 0 0,1 2-1 0 0,-21 8 1 0 0,38-13-70 0 0,3 0-82 0 0,0 0 0 0 0,0 0 1 0 0,1 0-1 0 0,-1 0 0 0 0,0 0 0 0 0,1-1 1 0 0,-1 1-1 0 0,1 0 0 0 0,-1 0 0 0 0,1 0 1 0 0,0-1-1 0 0,-1 1 0 0 0,1 0 0 0 0,0-1 0 0 0,-1 1 1 0 0,1 0-1 0 0,1 0 0 0 0,16 10-146 0 0,-5-6 39 0 0,0 1-1 0 0,1-2 1 0 0,0 0-1 0 0,0 0 1 0 0,20 2-1 0 0,76 2-529 0 0,-108-8 646 0 0,172 7-571 0 0,213 13 211 0 0,-257-10 370 0 0,193 21 578 0 0,-252-20-170 0 0,-1 3-1 0 0,104 34 0 0 0,-165-45-345 0 0,1 1 0 0 0,0-1 0 0 0,-1 2 0 0 0,0 0 0 0 0,0 0 0 0 0,-1 0 0 0 0,15 12 0 0 0,-23-16-58 0 0,0-1 0 0 0,1 1-1 0 0,-1 0 1 0 0,0-1 0 0 0,0 1 0 0 0,1 0-1 0 0,-1-1 1 0 0,0 1 0 0 0,0 0 0 0 0,0-1-1 0 0,0 1 1 0 0,0 0 0 0 0,0 0 0 0 0,0-1-1 0 0,0 1 1 0 0,0 0 0 0 0,0-1 0 0 0,0 1-1 0 0,0 0 1 0 0,0 0 0 0 0,-1-1 0 0 0,1 2-1 0 0,-1-1-1 0 0,0 3-2 0 0,0-1 0 0 0,-1 0 0 0 0,1 0 0 0 0,-1 0 0 0 0,0 0 0 0 0,0 0 0 0 0,0 0 0 0 0,0 0 0 0 0,0-1 0 0 0,-1 1 0 0 0,1-1 0 0 0,-1 0 0 0 0,0 1 0 0 0,-3 1 0 0 0,-8 5 0 0 0,-24 12 0 0 0,28-16 0 0 0,-272 142 226 0 0,266-139-171 0 0,0 0 1 0 0,0 1 0 0 0,1 1 0 0 0,0 1 0 0 0,1 0 0 0 0,1 1-1 0 0,-19 19 1 0 0,31-29-56 0 0,-1 0 0 0 0,1 0 0 0 0,0 0 0 0 0,0 0 0 0 0,-1 0 0 0 0,1 0 0 0 0,1 1 0 0 0,-1-1 0 0 0,0 0 0 0 0,0 1 0 0 0,1-1 0 0 0,0 0 0 0 0,-1 1 0 0 0,1-1 0 0 0,0 1 0 0 0,0-1 0 0 0,0 0 0 0 0,0 1 0 0 0,1-1 0 0 0,-1 1 0 0 0,1-1 0 0 0,-1 0 0 0 0,1 1 0 0 0,0-1 0 0 0,0 0 0 0 0,0 0 0 0 0,0 1 0 0 0,0-1 0 0 0,1 0 0 0 0,-1 0 0 0 0,2 2 0 0 0,3 2-45 0 0,0 1 0 0 0,1-1-1 0 0,0 0 1 0 0,-1 0 0 0 0,2-1 0 0 0,-1 0 0 0 0,11 5 0 0 0,27 13-201 0 0,61 21 0 0 0,51 9 183 0 0,59 22 75 0 0,-203-69-12 0 0,1 1 0 0 0,14 9 0 0 0,-11-2 0 0 0,-16-14 0 0 0,0 1 0 0 0,-1 0 0 0 0,1-1 0 0 0,0 1 0 0 0,-1 0 0 0 0,1 0 0 0 0,-1 0 0 0 0,1 0 0 0 0,-1 0 0 0 0,1 0 0 0 0,-1 0 0 0 0,0 0 0 0 0,1 0 0 0 0,-1 1 0 0 0,0 0 0 0 0,0 0 0 0 0,0-1 0 0 0,-1 1 0 0 0,1-1 0 0 0,-1 1 0 0 0,1-1 0 0 0,-1 1 0 0 0,1-1 0 0 0,-1 1 0 0 0,0-1 0 0 0,0 1 0 0 0,0-1 0 0 0,0 0 0 0 0,0 1 0 0 0,0-1 0 0 0,0 0 0 0 0,0 0 0 0 0,-3 2 0 0 0,-27 18 0 0 0,28-20 0 0 0,-37 19-15 0 0,0-2 0 0 0,-62 19-1 0 0,38-15-2 0 0,-338 111 535 0 0,335-112-330 0 0,49-16-107 0 0,-69 25 172 0 0,75-25-243 0 0,-1 1 1 0 0,1 0-1 0 0,0 1 1 0 0,-17 12-1 0 0,28-18-14 0 0,-1 1-1 0 0,0-1 1 0 0,1 1 0 0 0,-1-1-1 0 0,1 1 1 0 0,-1-1 0 0 0,1 1-1 0 0,0 0 1 0 0,0 0 0 0 0,0-1-1 0 0,0 1 1 0 0,0 0-1 0 0,0 0 1 0 0,0 0 0 0 0,1 0-1 0 0,-1 0 1 0 0,1 1 0 0 0,-1-1-1 0 0,1 0 1 0 0,0 2 0 0 0,0-1-14 0 0,1-1 0 0 0,-1 1-1 0 0,1-1 1 0 0,0 0 0 0 0,-1 1 0 0 0,1-1 0 0 0,0 0 0 0 0,0 0 0 0 0,1 1 0 0 0,-1-1 0 0 0,0 0 0 0 0,1 0-1 0 0,-1 0 1 0 0,1-1 0 0 0,0 1 0 0 0,0 0 0 0 0,2 1 0 0 0,6 5-124 0 0,1-2 1 0 0,-1 1-1 0 0,1-1 1 0 0,0-1-1 0 0,1 0 0 0 0,-1 0 1 0 0,15 2-1 0 0,88 17-440 0 0,-104-22 566 0 0,360 48-568 0 0,-188-27 455 0 0,-95-12 128 0 0,267 39 145 0 0,-328-46-96 0 0,0 2-1 0 0,27 8 0 0 0,-38-8 7 0 0,-15-6-52 0 0,0 0 0 0 0,0 0 0 0 0,0 0 0 0 0,0 0 0 0 0,0 0 0 0 0,0 0 0 0 0,0 0 1 0 0,0 0-1 0 0,0 1 0 0 0,-1-1 0 0 0,1 0 0 0 0,0 0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1 0 0,0 0-1 0 0,0 0 0 0 0,0 0 0 0 0,0 0 0 0 0,1 0 0 0 0,-12 5 1 0 0,0 0 0 0 0,0-1 0 0 0,0 0 0 0 0,-1-1 1 0 0,-15 3-1 0 0,-65 4-4 0 0,55-7 1 0 0,-9 2 14 0 0,-687 78 1398 0 0,717-81-1360 0 0,-81 14 401 0 0,77-12-376 0 0,0 1 0 0 0,-32 12 0 0 0,51-17-79 0 0,1 1 1 0 0,-1-1-1 0 0,1 0 1 0 0,0 0-1 0 0,-1 1 0 0 0,1-1 1 0 0,-1 0-1 0 0,1 1 1 0 0,-1-1-1 0 0,1 1 0 0 0,0-1 1 0 0,-1 0-1 0 0,1 1 0 0 0,0-1 1 0 0,-1 1-1 0 0,1-1 1 0 0,0 1-1 0 0,0-1 0 0 0,0 1 1 0 0,-1 0-1 0 0,1 0-22 0 0,0-1 21 0 0,0 0-1 0 0,-1 1 1 0 0,1-1-1 0 0,0 0 1 0 0,0 0 0 0 0,0 0-1 0 0,0 0 1 0 0,0 0 0 0 0,0 1-1 0 0,0-1 1 0 0,0 0 0 0 0,0 0-1 0 0,0 0 1 0 0,0 0-1 0 0,0 0 1 0 0,0 1 0 0 0,0-1-1 0 0,0 0 1 0 0,0 0 0 0 0,0 0-1 0 0,0 0 1 0 0,0 1-1 0 0,0-1 1 0 0,0 0 0 0 0,0 0-1 0 0,0 0 1 0 0,0 0 0 0 0,0 0-1 0 0,1 1 1 0 0,-1-1-1 0 0,0 0 1 0 0,0 0 0 0 0,0 0-1 0 0,0 0 1 0 0,0 0 0 0 0,4 6-50 0 0,0-1 1 0 0,0 0 0 0 0,0-1 0 0 0,1 1 0 0 0,-1-1-1 0 0,1 0 1 0 0,0 0 0 0 0,0 0 0 0 0,1-1 0 0 0,-1 0-1 0 0,1 0 1 0 0,-1 0 0 0 0,1-1 0 0 0,10 4 0 0 0,13 2-267 0 0,54 9 1 0 0,-62-13 228 0 0,108 18-45 0 0,306 63 82 0 0,-355-67 66 0 0,-18-5 78 0 0,84 29 0 0 0,-135-38-86 0 0,0 1-1 0 0,15 8 1 0 0,-26-13-1 0 0,1 1 0 0 0,0-1 0 0 0,0 1 0 0 0,-1-1 0 0 0,1 1 0 0 0,0 0 0 0 0,-1-1 0 0 0,1 1 0 0 0,0 0 0 0 0,-1-1 0 0 0,1 1 1 0 0,-1 0-1 0 0,1 1 0 0 0,-1-2-3 0 0,0 1 1 0 0,1 0 0 0 0,-1 0-1 0 0,0 0 1 0 0,0-1 0 0 0,0 1 0 0 0,-1 0-1 0 0,1 0 1 0 0,0-1 0 0 0,0 1-1 0 0,0 0 1 0 0,-1 0 0 0 0,1-1 0 0 0,0 1-1 0 0,-1 0 1 0 0,1 0 0 0 0,0-1-1 0 0,-1 1 1 0 0,1 0 0 0 0,-1-1 0 0 0,1 1-1 0 0,-1-1 1 0 0,1 1 0 0 0,-1-1-1 0 0,0 1 1 0 0,1-1 0 0 0,-2 1 0 0 0,-21 12 79 0 0,-10-2 16 0 0,0-1 0 0 0,-1-1 0 0 0,-38 3 0 0 0,25-4-18 0 0,-252 60 516 0 0,259-53-388 0 0,39-15-200 0 0,0 0 1 0 0,1 1-1 0 0,-1-1 0 0 0,0 1 0 0 0,0-1 0 0 0,0 1 1 0 0,1-1-1 0 0,-1 1 0 0 0,0 0 0 0 0,0-1 0 0 0,1 1 1 0 0,-1 0-1 0 0,0 1 0 0 0,0-1-8 0 0,1 1-1 0 0,0-1 1 0 0,-1 0 0 0 0,1 1-1 0 0,0-1 1 0 0,0 1 0 0 0,0 0-1 0 0,0-1 1 0 0,0 1 0 0 0,0-1-1 0 0,0 1 1 0 0,1-1 0 0 0,-1 0 0 0 0,1 1-1 0 0,-1-1 1 0 0,1 1 0 0 0,-1-1-1 0 0,1 0 1 0 0,0 1 0 0 0,-1-1-1 0 0,1 0 1 0 0,0 0 0 0 0,0 1-1 0 0,2 0 1 0 0,1 4-75 0 0,1-1-1 0 0,1 0 0 0 0,10 8 1 0 0,-4-5-8 0 0,0-1 1 0 0,1 0-1 0 0,0-1 0 0 0,13 5 0 0 0,59 15-6 0 0,-54-16 47 0 0,88 23 8 0 0,98 32 261 0 0,-184-52-53 0 0,0 1 0 0 0,-1 1 0 0 0,0 2-1 0 0,38 28 1 0 0,-63-40-108 0 0,0 0 1 0 0,0 1-1 0 0,-1 0 0 0 0,0 0 0 0 0,0 0 0 0 0,0 1 1 0 0,-1 0-1 0 0,0 0 0 0 0,0 1 0 0 0,-1-1 0 0 0,0 1 0 0 0,0 0 1 0 0,-1 0-1 0 0,0 0 0 0 0,-1 0 0 0 0,1 1 0 0 0,-2-1 1 0 0,1 1-1 0 0,-1 0 0 0 0,0-1 0 0 0,-1 10 0 0 0,-5 75 605 0 0,2-53-691 0 0,3 48-1 0 0,3-43-189 0 0,3 0-4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67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1250 228 3567 0 0,'8'-27'4155'0'0,"-16"22"-3988"0"0,0 1 0 0 0,-1 0 0 0 0,1 0 0 0 0,-1 1 0 0 0,1 0 0 0 0,-1 1 0 0 0,0-1-1 0 0,-15 0 1 0 0,-13-5-68 0 0,-6 0 31 0 0,-78-5 0 0 0,119 12-130 0 0,-76-1-247 0 0,-116 11-1 0 0,3 1-61 0 0,-63-27-544 0 0,211 12 674 0 0,-67-10-423 0 0,159 11 584 0 0,72 6 117 0 0,16-1-4 0 0,-110-3-125 0 0,46-9 0 0 0,-71 11 166 0 0,0-1-28 0 0,9-5 522 0 0,-11 3-408 0 0,-1 1-190 0 0,0 0 1 0 0,1 0 0 0 0,-1 0-1 0 0,0 0 1 0 0,0 0-1 0 0,0 0 1 0 0,0 0 0 0 0,0 0-1 0 0,-1 1 1 0 0,1-1 0 0 0,-1 0-1 0 0,1 1 1 0 0,-1-1-1 0 0,1 1 1 0 0,-1-1 0 0 0,0 1-1 0 0,0 0 1 0 0,1 0 0 0 0,-1 0-1 0 0,0 0 1 0 0,0 0-1 0 0,0 0 1 0 0,0 0 0 0 0,-1 1-1 0 0,-2-1 1 0 0,-9-3 80 0 0,0 2 1 0 0,-27-3-1 0 0,19 3-44 0 0,-227-26-150 0 0,127 13-389 0 0,120 15 365 0 0,-1 0-113 0 0,-2-2 184 0 0,31 3-3267 0 0,-7 2 3165 0 0,15 2-342 0 0,2-4-35 0 0,-18 2 250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9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556 77 5815 0 0,'0'0'266'0'0,"-3"0"-5"0"0,-140-19 1170 0 0,89 11-1081 0 0,-36-4-522 0 0,64 10-223 0 0,-29-7 0 0 0,6 1-239 0 0,33 4 453 0 0,10 3 137 0 0,0-1 0 0 0,-1 1 0 0 0,-10 0 0 0 0,-45-3-751 0 0,61 4 723 0 0,-9-2-568 0 0,9 2 420 0 0,-8-4-760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6.59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199 66 1927 0 0,'0'0'79'0'0,"-1"-1"8"0"0,-12-4-178 0 0,-14-3 2067 0 0,25 7-1708 0 0,-2 0 23 0 0,0 0-1 0 0,1 0 1 0 0,0-1-1 0 0,-1 0 1 0 0,1 0-1 0 0,0 0 1 0 0,-1 0-1 0 0,-4-4 0 0 0,5 3-203 0 0,2 2 125 0 0,0 1-203 0 0,-2-1 73 0 0,2 0-76 0 0,0 0 1 0 0,0 0-1 0 0,0 0 1 0 0,0 0-1 0 0,0 1 0 0 0,0-1 1 0 0,0 0-1 0 0,0 0 1 0 0,0 1-1 0 0,-1-1 1 0 0,-1 0-1 0 0,-29-11-435 0 0,30 11 354 0 0,-13-1-129 0 0,4 2 192 0 0,-1-1 12 0 0,1 0 12 0 0,7 1 36 0 0,-5 0 748 0 0,11 2-726 0 0,10 11-50 0 0,-8-10-37 0 0,18 23-152 0 0,-6-1 877 0 0,-14-21-241 0 0,0 6-306 0 0,-1-7-70 0 0,0 0-1 0 0,0 1 0 0 0,-1-1 1 0 0,1 0-1 0 0,-1 1 0 0 0,0-1 1 0 0,0 5-1 0 0,0-5-37 0 0,0-1 11 0 0,3 10-10 0 0,2 3-44 0 0,1 0-10 0 0,-1-3 11 0 0,-3-7 42 0 0,2 7 1 0 0,1 0-30 0 0,-4-10 40 0 0,-1 1-8 0 0,3 9-46 0 0,1 2-10 0 0,0-2-16 0 0,-3-9-60 0 0,11 30 206 0 0,-8-23-130 0 0,-2-5-56 0 0,2 5-8 0 0,1 2 64 0 0,-4-7 53 0 0,3 5-53 0 0,1 3-53 0 0,1-2 39 0 0,4 6 14 0 0,-9-18 0 0 0,2 4 0 0 0,20 37 0 0 0,-15-27 0 0 0,-2-3 22 0 0,21 25 356 0 0,-19-25-378 0 0,0 1 0 0 0,-1-2 0 0 0,-4-6 48 0 0,-1-1 0 0 0,0 1 0 0 0,1-1 0 0 0,-1 1-1 0 0,0-1 1 0 0,-1 1 0 0 0,3 4 0 0 0,-2-2 17 0 0,-1-4-1 0 0,7 12 54 0 0,-1-4-108 0 0,0 2-10 0 0,0 1 11 0 0,-1 2 32 0 0,1 0-33 0 0,-2 1-10 0 0,0-1 0 0 0,-1-2 11 0 0,-3-6 32 0 0,2 7-33 0 0,1 3-10 0 0,-1-3-12 0 0,-3-12 3 0 0,0 0 9 0 0,0 1 1 0 0,1-1 0 0 0,-1 0-1 0 0,0 0 1 0 0,1 0-1 0 0,-1 0 1 0 0,1 0-1 0 0,-1 1 1 0 0,1-1-1 0 0,0 0 1 0 0,-1 0 0 0 0,1 0-1 0 0,0 0 1 0 0,0-1-1 0 0,0 1 1 0 0,1 1-1 0 0,5 6-2 0 0,-3-5-57 0 0,5 7 44 0 0,0 4 15 0 0,-1-1 0 0 0,1 1 0 0 0,27 47 11 0 0,-20-36 32 0 0,-9-10-86 0 0,-1 0 32 0 0,-3 0 11 0 0,-2 0 0 0 0,-1-1 0 0 0,0-1 0 0 0,0 2 0 0 0,0-1 0 0 0,0 1 11 0 0,2-1 32 0 0,0 1-33 0 0,-1-2-10 0 0,1-3-10 0 0,-1-5-33 0 0,1 7 32 0 0,-1 2 11 0 0,-2-1 0 0 0,0 0 0 0 0,1 1 0 0 0,-2-1 0 0 0,1-1 0 0 0,0 0 0 0 0,2-1 0 0 0,1 2 0 0 0,3 1 0 0 0,0-3 0 0 0,2 0 0 0 0,-1 0 0 0 0,0 2 0 0 0,0-1 0 0 0,0-1 0 0 0,1 0 0 0 0,-3 0 0 0 0,1 2 0 0 0,1 0 0 0 0,1-1 0 0 0,2 1 0 0 0,-3-4-10 0 0,12 13-172 0 0,-16-20 118 0 0,-1 0 0 0 0,6 10 11 0 0,5 6 43 0 0,-11-16-2 0 0,5 20 161 0 0,2 8-17 0 0,-3-16-122 0 0,1 1-10 0 0,-1-1 0 0 0,2 2 0 0 0,-2 1 0 0 0,1-1 0 0 0,-3 0 0 0 0,-1-1 0 0 0,-2 0 0 0 0,0 1 0 0 0,0 0-12 0 0,0 1-36 0 0,0-1 36 0 0,0-1 12 0 0,0 1 0 0 0,-2 0 0 0 0,-3-2 0 0 0,-1-1 0 0 0,-1 2 8 0 0,4-9-21 0 0,2 2 144 0 0,-2 5-110 0 0,1 0 32 0 0,1-6 10 0 0,7 26 13 0 0,-5-31-23 0 0,0 0 1 0 0,6 9-44 0 0,-2-2 1 0 0,-3-5 42 0 0,0 3 11 0 0,-1-5 0 0 0,-1 0-10 0 0,3 6-33 0 0,-2-3 22 0 0,3 5-33 0 0,2 3-10 0 0,2-2 0 0 0,-1 0 0 0 0,0-2 0 0 0,1 2 0 0 0,-1 0 0 0 0,0 0 0 0 0,-1 1 0 0 0,-2 0 0 0 0,-1-2 11 0 0,-3-6 32 0 0,2 5-33 0 0,0 2-10 0 0,3 1 0 0 0,1-2 11 0 0,-4-6 32 0 0,3 4-22 0 0,-3-3 32 0 0,2 3-15 0 0,-2-4-92 0 0,4 14 40 0 0,-2-10-19 0 0,3 3-24 0 0,1 1 57 0 0,1 1 0 0 0,0-2 0 0 0,0 1 0 0 0,0 1 0 0 0,-2 0 0 0 0,0 2 15 0 0,-2 0 60 0 0,-3-10 3 0 0,1 5-76 0 0,-1-5-72 0 0,5 8 13 0 0,2 2 46 0 0,0-1 11 0 0,2-1 0 0 0,2-2 0 0 0,-1-1 11 0 0,-7-7 32 0 0,8 4-33 0 0,4 0-10 0 0,1-1 0 0 0,-2 0 0 0 0,0 1 0 0 0,-3-3 11 0 0,-8-2 32 0 0,17 4-28 0 0,21 11-84 0 0,-26-12 69 0 0,0 1 0 0 0,18 8-53 0 0,21 12-267 0 0,-41-21 309 0 0,-1 1 11 0 0,1-1 0 0 0,-3 0 12 0 0,19 9 240 0 0,-16-9-172 0 0,0 2-64 0 0,-1-1-16 0 0,1-1 0 0 0,-1-1 0 0 0,-1 2 11 0 0,7 2 35 0 0,-16-8-32 0 0,30 15 171 0 0,-21-8-185 0 0,0-1 0 0 0,1 1 0 0 0,15 11 355 0 0,-7-5-96 0 0,-11-6-249 0 0,2 0-10 0 0,-2 1 0 0 0,0-1 0 0 0,11 4-30 0 0,-13-8 0 0 0,-4 0 22 0 0,-2-2-26 0 0,0 1-1 0 0,0 0 1 0 0,0-1-1 0 0,0 0 1 0 0,0 1-1 0 0,1-1 1 0 0,3 1-1 0 0,24 2-103 0 0,-16 0 95 0 0,-1 1 32 0 0,1-2 11 0 0,0-1 0 0 0,1 0 0 0 0,-3 1-10 0 0,-4-1-41 0 0,-8-2 49 0 0,25 2-73 0 0,-10 0 32 0 0,-1-1 32 0 0,1 0 11 0 0,-1 0 0 0 0,-8-1 0 0 0,31 6 0 0 0,-23-4 0 0 0,-1 2 0 0 0,1-2 0 0 0,-3 1 11 0 0,-7-2 32 0 0,3 3-22 0 0,-6-3 32 0 0,1-1 1 0 0,9 4-44 0 0,1 1-10 0 0,-1 0 0 0 0,-1 1 0 0 0,-2 1 11 0 0,2 2 57 0 0,-9-7 69 0 0,0-1-73 0 0,5 4 0 0 0,-3-3-10 0 0,5 5-44 0 0,1 2-10 0 0,1 0 0 0 0,0 0 0 0 0,-1 0 0 0 0,-3 0 11 0 0,-4-5 32 0 0,3 3-22 0 0,-1-2-6 0 0,-4-3 5 0 0,8 15-2 0 0,-2-6-18 0 0,-2-1 11 0 0,-3-6 32 0 0,3 7-33 0 0,2 2-10 0 0,1 0 0 0 0,-2 1 0 0 0,-1 0 0 0 0,-1 0 0 0 0,0-1 0 0 0,3-1 0 0 0,0 2 0 0 0,1 1 0 0 0,0-1 0 0 0,2 1 0 0 0,-1-2 0 0 0,0 1 0 0 0,0-1 0 0 0,1 0 11 0 0,-2-3 42 0 0,-4-5-14 0 0,5 5-87 0 0,22 28 97 0 0,-22-28-59 0 0,-6-6-33 0 0,3 8 32 0 0,3 1 11 0 0,0 0 0 0 0,2 0 11 0 0,1-1 32 0 0,1-3-33 0 0,2-2-10 0 0,-2 1 0 0 0,0-1 0 0 0,1 2 0 0 0,-2-3-24 0 0,-9-5-98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03.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3587 455 0 0,'2'1'356'0'0,"49"19"4155"0"0,-16-4-3208 0 0,-32-15-1218 0 0,-1-1-71 0 0,2 1 61 0 0,17 9-19 0 0,-16-8-56 0 0,17 5 0 0 0,-7-3-10 0 0,-1 0-46 0 0,-1 1-8 0 0,0 1 50 0 0,-1 1 14 0 0,2-1 4 0 0,-7-2 20 0 0,0 2 2 0 0,38 24 594 0 0,-38-25-581 0 0,0 2-17 0 0,17 2 51 0 0,-9-5-73 0 0,0 0 0 0 0,-1 3 0 0 0,1 0 0 0 0,16 11 150 0 0,-23-14 48 0 0,-1 1 1 0 0,0 0 0 0 0,7 7-1 0 0,6 3 262 0 0,-18-14-286 0 0,0 1 8 0 0,23 13 338 0 0,-23-14-456 0 0,0 1 0 0 0,8 4 0 0 0,-7-5 0 0 0,-1 1 0 0 0,12 4-10 0 0,0 1-44 0 0,1 2-10 0 0,-3-1 11 0 0,21 11 192 0 0,-20-9-193 0 0,-2 0-10 0 0,-2-1 20 0 0,13 15 496 0 0,-20-22-388 0 0,0 0-21 0 0,7 7-86 0 0,2 2-21 0 0,0 0 0 0 0,1 0 0 0 0,4 6 0 0 0,-1-7 0 0 0,-10-7 0 0 0,8 3 0 0 0,1-1 0 0 0,0-1 0 0 0,0 2 0 0 0,1 1 0 0 0,-3 0 0 0 0,0 2 0 0 0,-1-2 0 0 0,-2 0-10 0 0,-8-6-49 0 0,1 1-16 0 0,6 6 70 0 0,2 2 48 0 0,-2-3-22 0 0,-5-4 22 0 0,7 3-33 0 0,-1-1 1 0 0,-5-3 32 0 0,4 3-21 0 0,-6-4 198 0 0,0 0-166 0 0,5 4-58 0 0,-3-3-66 0 0,3 3 2 0 0,-5-4 4 0 0,0 1 11 0 0,4 4 57 0 0,-5-4 197 0 0,1-1-147 0 0,5 7-44 0 0,1-1-24 0 0,-4-1-66 0 0,14 6 214 0 0,-6-5-134 0 0,-3-1-10 0 0,-5-4-33 0 0,7 0 43 0 0,-1-4 55 0 0,-8 2 106 0 0,1-1-102 0 0,7 0-49 0 0,3 2-10 0 0,-2 0-12 0 0,-9-1-49 0 0,13 2-191 0 0,-5-1 185 0 0,-6 0 3 0 0,7 0 11 0 0,1 2 26 0 0,-10-2-1 0 0,0-1 1 0 0,1 0-1 0 0,-1 0 0 0 0,0 0 0 0 0,1 0 0 0 0,-1 0 0 0 0,0 0 0 0 0,1-1 0 0 0,-1 1 0 0 0,4-2 0 0 0,-1 1-129 0 0,7-2 104 0 0,2 0 53 0 0,-3 1 57 0 0,-7 0 13 0 0,7-2-56 0 0,1-2-14 0 0,0-1-16 0 0,2 3-48 0 0,1 1 48 0 0,-1-1 16 0 0,1 2 0 0 0,-1-2 16 0 0,-3 0 32 0 0,-7 2-108 0 0,7-4-4 0 0,1 0 52 0 0,0-1 12 0 0,-3 1-10 0 0,-5 4-33 0 0,6-5 32 0 0,0 1 11 0 0,4 1 0 0 0,0 0 0 0 0,1 1 0 0 0,-3 1 11 0 0,-7 2 32 0 0,3-3-50 0 0,-6 3-74 0 0,-1 4 75 0 0,3 9-42 0 0,-2 2 32 0 0,-5-1 16 0 0,2-9 2 0 0,-13 14 92 0 0,5-7-94 0 0,0-2 0 0 0,1-1 0 0 0,7-7 3 0 0,0-1-1 0 0,1 1 0 0 0,-1-1 1 0 0,0 1-1 0 0,1 0 1 0 0,-1 0-1 0 0,1-1 0 0 0,-1 1 1 0 0,1 0-1 0 0,-1 0 1 0 0,1 0-1 0 0,-1 0 0 0 0,1 0 1 0 0,0 0-1 0 0,0-1 0 0 0,-1 1 1 0 0,1 0-1 0 0,0 0 1 0 0,0 0-1 0 0,0 2 0 0 0,0-3 3 0 0,0 0-1 0 0,0 0 1 0 0,0 1-1 0 0,0-1 1 0 0,0 0-1 0 0,0 0 1 0 0,0 0 0 0 0,0 0-1 0 0,0 0 1 0 0,0 0-1 0 0,0 1 1 0 0,0-1-1 0 0,0 0 1 0 0,0 0-1 0 0,0 0 1 0 0,0 0-1 0 0,0 0 1 0 0,0 0-1 0 0,0 1 1 0 0,0-1-1 0 0,0 0 1 0 0,0 0-1 0 0,-1 0 1 0 0,1 0-1 0 0,0 0 1 0 0,0 0-1 0 0,0 0 1 0 0,0 0 0 0 0,0 1-1 0 0,0-1 1 0 0,0 0-1 0 0,-1 0 1 0 0,1 0-1 0 0,0 0 1 0 0,0 0-1 0 0,0 0 1 0 0,0 0-1 0 0,0 0 1 0 0,0 0-1 0 0,-1 0 1 0 0,1 0-1 0 0,0 2 50 0 0,-3 7 459 0 0,2-7-416 0 0,0 9 519 0 0,3-10-552 0 0,5 4 0 0 0,-5-4 0 0 0,0 0-10 0 0,10 2-44 0 0,0-2-24 0 0,-3 0-61 0 0,2-3 23 0 0,0-2 41 0 0,1-3 11 0 0,0 1 0 0 0,-2-1-16 0 0,15-12-256 0 0,-23 18 176 0 0,0 0 55 0 0,0-1 0 0 0,0 1 0 0 0,0-1-1 0 0,0 1 1 0 0,-1-1 0 0 0,1 1 0 0 0,0-1 0 0 0,-1 0-1 0 0,0 0 1 0 0,3-4 0 0 0,1-1-50 0 0,-3 3 11 0 0,3-5 64 0 0,10-26 16 0 0,-3 12 0 0 0,8-15 0 0 0,-5 14 0 0 0,-12 18 0 0 0,15-19 0 0 0,-6 9 0 0 0,-1-3 0 0 0,5-6 0 0 0,0 3 0 0 0,1 2 0 0 0,10-9 0 0 0,-2-3 79 0 0,-1 0 176 0 0,7-7-181 0 0,-22 29-74 0 0,0 1 0 0 0,2 2 0 0 0,2-1 0 0 0,-1-1 0 0 0,-1 1 0 0 0,0 1 0 0 0,0-1 0 0 0,0-1 0 0 0,-2 1-12 0 0,-5 5-36 0 0,5-4 36 0 0,2-1 12 0 0,-1 1 0 0 0,0 0 0 0 0,2-1 0 0 0,1 1 0 0 0,-2 0 0 0 0,2 2 0 0 0,0 0 0 0 0,1 0 0 0 0,0 1 0 0 0,-1-1 0 0 0,-2 0 0 0 0,0-1 0 0 0,0 0 0 0 0,0-1 0 0 0,0 0 15 0 0,-2-2 44 0 0,-1 3-57 0 0,-7 5-63 0 0,0-1-18 0 0,4-4 2 0 0,-3 5 10 0 0,-1-1 14 0 0,7-5 53 0 0,2-3 57 0 0,0 1 13 0 0,5-3-23 0 0,-2-1-16 0 0,-7 6-11 0 0,14-14 35 0 0,-14 17-40 0 0,-1-1-1 0 0,0 1 1 0 0,-1-1 0 0 0,1 0-1 0 0,-1-1 1 0 0,5-7-1 0 0,25-34 129 0 0,-22 25-15 0 0,2 0-128 0 0,-6 6 4 0 0,-3 4-35 0 0,0 0 1 0 0,8-12-1 0 0,-7 14 31 0 0,1-2 0 0 0,6-23-53 0 0,2 2 42 0 0,-10 22 11 0 0,0-1 0 0 0,-1 2 0 0 0,1-2 0 0 0,-1 2 0 0 0,0 1 0 0 0,3-2 0 0 0,-1-1 0 0 0,-1-1 0 0 0,0 1 0 0 0,1-1 0 0 0,15-43-138 0 0,-11 30 266 0 0,-6 13-118 0 0,-1 0-20 0 0,3 0-33 0 0,1 0 32 0 0,-1-1 1 0 0,1 1-33 0 0,0 1 32 0 0,0-1 11 0 0,27-47 48 0 0,-22 34-224 0 0,-9 20 221 0 0,1-6 100 0 0,5-21-103 0 0,-5 21-42 0 0,0-1 0 0 0,3-2 0 0 0,-4 12 0 0 0,12-29 0 0 0,-10 22 0 0 0,0-1 0 0 0,-1-1 0 0 0,-2 0 0 0 0,0 2 0 0 0,0 0 0 0 0,1-1 0 0 0,0 1 0 0 0,0 0 0 0 0,1-1 0 0 0,1 1 0 0 0,0 0 0 0 0,3-4 0 0 0,-5 4 0 0 0,-1 4 0 0 0,0 0 0 0 0,-1-4 0 0 0,-2-6 0 0 0,0 13 0 0 0,1 2 0 0 0,0 0 0 0 0,0 0 0 0 0,0 0 0 0 0,0 0 0 0 0,0 0 0 0 0,0 0 0 0 0,0 0 0 0 0,0 0 0 0 0,0 0 0 0 0,1 0 0 0 0,-1 0 0 0 0,0 0 0 0 0,1 0 0 0 0,-1 0 0 0 0,1 0 0 0 0,2-9-5 0 0,-1 4-31 0 0,6-9 5 0 0,-2 2 31 0 0,-4 12 0 0 0,2-1 0 0 0,9-19 0 0 0,-7 10 0 0 0,-1 0 0 0 0,0 0-10 0 0,1 1-33 0 0,-1-2 32 0 0,-1 0 11 0 0,0-1 0 0 0,-1 2 0 0 0,0 2 11 0 0,-2 5 32 0 0,2-6-33 0 0,3-1-10 0 0,0 0 0 0 0,1 0 0 0 0,0 0 0 0 0,1 3 11 0 0,-4 4 39 0 0,-3 3-51 0 0,7-23 123 0 0,-3 14-112 0 0,0-3-10 0 0,2 1 0 0 0,1 2 0 0 0,1 0 0 0 0,-1 1 0 0 0,0-1 0 0 0,1 0 0 0 0,-1 0 11 0 0,-6 6 32 0 0,7-11-29 0 0,14-15-18 0 0,-7 6 4 0 0,-8 11 0 0 0,3-5 0 0 0,3-13 0 0 0,-2 9 0 0 0,-9 11 0 0 0,2-1 0 0 0,11-25-53 0 0,-12 28 42 0 0,1-5 11 0 0,-5 12 0 0 0,-1-3 0 0 0,1-23 0 0 0,1 18 0 0 0,0 1 0 0 0,4-5 0 0 0,1-15 11 0 0,-3 9 42 0 0,-3-9-106 0 0,0 6 106 0 0,-2-23-145 0 0,2 43 67 0 0,-1 4 26 0 0,1-3-16 0 0,0-25-142 0 0,0 23 104 0 0,0-7 53 0 0,1 1 55 0 0,0-29 298 0 0,2 28-294 0 0,1 0-49 0 0,0-1-10 0 0,0-1 0 0 0,1 0 0 0 0,0 0 0 0 0,0 1 0 0 0,1-1 0 0 0,0 2-12 0 0,-4 7-36 0 0,4-8 36 0 0,2 0 12 0 0,-1 0 0 0 0,-1-2 0 0 0,1 1 0 0 0,24-38-138 0 0,-24 38 95 0 0,0 0 32 0 0,-1 0 11 0 0,-1-1 0 0 0,-2 0 0 0 0,-2 0 0 0 0,2 0 0 0 0,1 1 0 0 0,0 1 0 0 0,-1-1 0 0 0,1 2 0 0 0,-1-1 0 0 0,-1 5-18 0 0,-1 0 0 0 0,0 1-1 0 0,1-12 1 0 0,2-15-37 0 0,-3 19 55 0 0,10-27 0 0 0,-5 6 64 0 0,-5 25-64 0 0,0-1 0 0 0,0 1 0 0 0,-1-1 0 0 0,0 0 0 0 0,0 1 0 0 0,-3-32-245 0 0,2 37 221 0 0,1 3 12 0 0,0 0 1 0 0,0 0 0 0 0,0 0-1 0 0,0 0 1 0 0,0 0-1 0 0,0 0 1 0 0,0 0 0 0 0,1 0-1 0 0,-1 0 1 0 0,2-3 0 0 0,1-8-12 0 0,-1 9-26 0 0,7-13 3 0 0,-7 12 29 0 0,9-13-30 0 0,-4 7 47 0 0,24-33 0 0 0,-24 32 0 0 0,0 1 0 0 0,0 1 0 0 0,3-1 0 0 0,-1 0 0 0 0,1 2 0 0 0,-4 3-2 0 0,-3 3 23 0 0,1-1 0 0 0,0 1 0 0 0,0 0 0 0 0,0 0 0 0 0,7-4 0 0 0,11-6 58 0 0,-8 6-26 0 0,-1-2 11 0 0,5-1 0 0 0,8-13 0 0 0,-4 5-64 0 0,-12 9 0 0 0,1 3 0 0 0,2 0 0 0 0,3 2 0 0 0,0 1 0 0 0,-1 0 0 0 0,7 0 1 0 0,-18 1-2 0 0,10-5-9 0 0,-12 6-44 0 0,11-4-202 0 0,-11 3 203 0 0,5-2 32 0 0,-3 1-22 0 0,5-3 32 0 0,34-22-42 0 0,-21 11-27 0 0,8-9 205 0 0,-18 18-125 0 0,0 2-16 0 0,-7 4-48 0 0,11-6 47 0 0,-14 6 19 0 0,12-9-3 0 0,17-16 1 0 0,-19 18 13 0 0,0 1 18 0 0,0 0 1 0 0,19-10-1 0 0,-15 10-3 0 0,-8 4-10 0 0,-1 0 0 0 0,0 0 0 0 0,1-1 0 0 0,11-10-1 0 0,-12 8-17 0 0,-4 3 0 0 0,1 0 0 0 0,-1 0 0 0 0,1 0 0 0 0,0 1 0 0 0,8-6 0 0 0,-9 5 0 0 0,-2 2 0 0 0,1 1 0 0 0,-1 0 0 0 0,0 0 0 0 0,0-1 0 0 0,0 1 0 0 0,1 0 0 0 0,-1 0 0 0 0,0 0 0 0 0,1 1 0 0 0,-1-1 0 0 0,3-1 0 0 0,6-4 0 0 0,1 1 0 0 0,0-1 0 0 0,5-3-30 0 0,14-5-89 0 0,-19 8 63 0 0,1 1 45 0 0,1 1 11 0 0,2 0-10 0 0,-1 0-33 0 0,1 0 22 0 0,-1 0-33 0 0,-2 2-10 0 0,-7 2 11 0 0,9 0 42 0 0,1-2 11 0 0,-1 1 11 0 0,1-1 32 0 0,-10 1-42 0 0,-1 0 0 0 0,1 1 0 0 0,-1-1 0 0 0,1 1 0 0 0,-1 0 1 0 0,1 1-1 0 0,-1-1 0 0 0,8 3 0 0 0,2-1-1 0 0,7 1 0 0 0,-21-3 0 0 0,39 10 0 0 0,-8-3 0 0 0,-7 0 0 0 0,-8-4 0 0 0,-9-2 0 0 0,25 1 0 0 0,15-2 0 0 0,-2 2-53 0 0,-37-2 70 0 0,2 0 59 0 0,-1-1 1 0 0,1 0-1 0 0,13-3 1 0 0,24-5-67 0 0,-20 6 54 0 0,3-1 0 0 0,-16 3-64 0 0,1 0 0 0 0,-3 0-14 0 0,-10 0-56 0 0,-26 10-1554 0 0,-41 6 1506 0 0,-65 16-482 0 0,45-9 464 0 0,85-22 135 0 0,-141 27-116 0 0,73-15 62 0 0,47-7 22 0 0,0-2 0 0 0,-1 0-1 0 0,1-1 1 0 0,-23-1 0 0 0,17-2-90 0 0,8 1 97 0 0,16 1 0 0 0,-1 1 6 0 0,-13-3 12 0 0,-11 0 8 0 0,0 0 0 0 0,1 0-17 0 0,-5-1-220 0 0,21 0 219 0 0,-2 0 18 0 0,0 1 720 0 0,15 0-666 0 0,12-3-21 0 0,1 1 0 0 0,0 0 0 0 0,29 0 0 0 0,-10 0 144 0 0,21 0 191 0 0,95 6-1 0 0,-33 1-377 0 0,-10-2 658 0 0,-11-1-368 0 0,-65-1-280 0 0,1 2 0 0 0,-1 0 0 0 0,-25-2 0 0 0,20 4 0 0 0,-16-2 3 0 0,28 3 58 0 0,-32-6-61 0 0,20 4 0 0 0,-15-1 0 0 0,-6-1 0 0 0,-1 0 0 0 0,1 0 0 0 0,0-1 0 0 0,-1 0 0 0 0,1 0 0 0 0,-1 0 0 0 0,1-1 0 0 0,6-1 0 0 0,20 2 11 0 0,-15 0 42 0 0,-6 1-31 0 0,4-1 29 0 0,10-1-156 0 0,-8 2 121 0 0,-1 1 48 0 0,0-2-37 0 0,0 0 16 0 0,-1 1-33 0 0,9-1-10 0 0,-2 2 0 0 0,-8 0 0 0 0,1 1 0 0 0,4 1-12 0 0,-15-2-17 0 0,1 0-8 0 0,27 0 19 0 0,-19-2 32 0 0,-8-1-14 0 0,0 1 1 0 0,0 0-1 0 0,0 0 0 0 0,0 0 1 0 0,7 2-1 0 0,-1 1 0 0 0,-5-3 64 0 0,3-1-64 0 0,19-5-64 0 0,-25 6 139 0 0,1 0-6 0 0,3 1-39 0 0,-2 0 30 0 0,1 0 0 0 0,-1-1-1 0 0,1 1 1 0 0,-1-1 0 0 0,0 0 0 0 0,6-1-1 0 0,1 1-5 0 0,1-4-44 0 0,0 1-10 0 0,-1-2 0 0 0,1 0 0 0 0,0 2 0 0 0,1 2 11 0 0,5-1 45 0 0,-16 1-56 0 0,15-6-75 0 0,-5 2 75 0 0,1 0 0 0 0,-3 2 11 0 0,-5 1 32 0 0,5-1-33 0 0,5-2-10 0 0,-1 3-10 0 0,-1-2-33 0 0,2 1 32 0 0,-1 0 11 0 0,1 2 0 0 0,-1-1 0 0 0,-1-1 0 0 0,2 1 0 0 0,-1 0 0 0 0,-1 0 0 0 0,0 0 0 0 0,-1 1 0 0 0,1 3 0 0 0,0 1 0 0 0,-3-1-10 0 0,-5-2-33 0 0,7 0 32 0 0,3 0 11 0 0,-1 0 0 0 0,-1 2 0 0 0,-2-1-13 0 0,-7 0-40 0 0,6-1 29 0 0,-5 0-19 0 0,7 0 22 0 0,1-1-22 0 0,7 0 33 0 0,-3 3-7 0 0,-14-2-63 0 0,-1-2 14 0 0,0 2-8 0 0,3 2 55 0 0,17-1-56 0 0,-9-1 85 0 0,1 1-20 0 0,0 0-20 0 0,-10-1 2 0 0,34-2 96 0 0,-25 2-78 0 0,45 0 30 0 0,-43 0-6 0 0,-1 0-14 0 0,-1 0 0 0 0,2-1 0 0 0,9-3-11 0 0,-18 3-104 0 0,49-2-156 0 0,-41 1 328 0 0,0 1 13 0 0,0-1-56 0 0,1 1-14 0 0,-1 0 0 0 0,4 1 22 0 0,13-3-338 0 0,-26 2 270 0 0,7 0 34 0 0,2 0 23 0 0,3-2 29 0 0,-17 1-21 0 0,7 2-40 0 0,32 0-41 0 0,-34 0 105 0 0,7 0-33 0 0,1-1-10 0 0,1 0 0 0 0,0 2 0 0 0,0-1 0 0 0,-1 0 0 0 0,1-1 0 0 0,1 1 0 0 0,-1-1 0 0 0,-1 0 0 0 0,2 0 0 0 0,-1 0 0 0 0,0 0 0 0 0,-1-1 0 0 0,0-1 0 0 0,-1 1 11 0 0,-7 1 32 0 0,5-2-33 0 0,0-2 5 0 0,-9 4 60 0 0,2 1 3 0 0,5-3-78 0 0,-4 3-64 0 0,7-1 48 0 0,-1 0 27 0 0,5-1 58 0 0,-13 2 11 0 0,1 0 16 0 0,25 0 0 0 0,-15-1-96 0 0,0 0 11 0 0,-1 1 32 0 0,1 0-33 0 0,1 0-10 0 0,-1 1 0 0 0,0 0 0 0 0,2 1 0 0 0,-1-2 0 0 0,1 0 0 0 0,-1 1 0 0 0,-2 0-12 0 0,-7-1-36 0 0,3 3 48 0 0,-5-3 34 0 0,-7 4-556 0 0,2-2 519 0 0,0-1 1 0 0,0 1 0 0 0,0 0 0 0 0,-1-1 0 0 0,1 0 0 0 0,0 1 0 0 0,-1-1 0 0 0,1 0-1 0 0,-1 0 1 0 0,1 0 0 0 0,-1-1 0 0 0,1 1 0 0 0,-5 0 0 0 0,-4 1-173 0 0,-6 1-4 0 0,1 0 1 0 0,-1-1-1 0 0,-16 0 0 0 0,-66-3 87 0 0,78 0 93 0 0,-33 3-1 0 0,-27 2-11 0 0,39-4-43 0 0,28-1 54 0 0,0 1 0 0 0,3 2 11 0 0,6-1 32 0 0,-3 0-15 0 0,6-1 242 0 0,4 2-196 0 0,7 5-60 0 0,1-2-3 0 0,2-1 235 0 0,23 6-1 0 0,-24-7-88 0 0,-8-3-81 0 0,26 4 117 0 0,-14-4-193 0 0,1 1 0 0 0,7-1 0 0 0,-18-1 0 0 0,29 2 0 0 0,-3 3 64 0 0,-1-1 208 0 0,-24-2-261 0 0,2 1 53 0 0,35-4 37 0 0,-2-3-317 0 0,-2 5-184 0 0,-37 0 328 0 0,12-2-328 0 0,-11 1 307 0 0,9 0 74 0 0,2-1 7 0 0,1 0-36 0 0,-1-3 36 0 0,10-6 676 0 0,-22 10-584 0 0,7-4-78 0 0,5-1-620 0 0,11-3 358 0 0,-14 5 324 0 0,-8 3 23 0 0,4-1 16 0 0,1-2-6 0 0,0 2-20 0 0,-3 0-10 0 0,4-1-43 0 0,-4 1 19 0 0,7 0-22 0 0,3-1 22 0 0,0 2-33 0 0,-3 1 8 0 0,34-4 468 0 0,-32 4-475 0 0,1 0 32 0 0,-1 0-22 0 0,1-2 36 0 0,-3 2 30 0 0,-4-1 46 0 0,-4 1-116 0 0,28 5 148 0 0,-24-4-100 0 0,5 0-17 0 0,0-1 23 0 0,-1 0-61 0 0,3-1-10 0 0,-3 0 16 0 0,-10 1 64 0 0,0 0 0 0 0,25 0 0 0 0,-13 0-80 0 0,0-2 0 0 0,0 0 0 0 0,0 2 0 0 0,0-2 0 0 0,1 1 0 0 0,0-1 0 0 0,0 0 0 0 0,-1 0 0 0 0,1 2 0 0 0,-2-1 0 0 0,1 0 0 0 0,1 1 0 0 0,-2-1 0 0 0,1 0 0 0 0,-1 0 0 0 0,0-1 0 0 0,0 2 0 0 0,1 0 0 0 0,-1 0 0 0 0,1 0 0 0 0,1 0 0 0 0,-1-2 0 0 0,1 0 0 0 0,-5 1 16 0 0,5-1 80 0 0,-13 2-18 0 0,13-2 58 0 0,-3 2-126 0 0,3 0-10 0 0,0-1 0 0 0,-1 0 0 0 0,1 1 0 0 0,6 1-3 0 0,-18-1 13 0 0,14-3 58 0 0,-12 3-25 0 0,7 1-33 0 0,2-2-10 0 0,1 0 0 0 0,0 0 0 0 0,-1-1 0 0 0,1 1 0 0 0,-3-1 11 0 0,34-4 234 0 0,-27 3-247 0 0,16-1 68 0 0,-21 4-66 0 0,0 0 0 0 0,0-1 0 0 0,1 0 0 0 0,-2 1 0 0 0,1 0 0 0 0,-1 0 0 0 0,1 0 0 0 0,-1-2 0 0 0,0 1 0 0 0,0 0 0 0 0,1 0 0 0 0,1 0 0 0 0,-2-2 0 0 0,-1 2 0 0 0,1 0 0 0 0,2 0 0 0 0,-1 0 0 0 0,1 1 0 0 0,-1 0 0 0 0,-1 0 0 0 0,0 0 0 0 0,0 0 0 0 0,1 0 0 0 0,1 0 0 0 0,-1 0 0 0 0,0 1 0 0 0,0 0 0 0 0,0-1 0 0 0,-1 0 0 0 0,0 0 0 0 0,1 0 0 0 0,-1-2 0 0 0,1 1 0 0 0,-1 1 0 0 0,1 1 0 0 0,-1-2 0 0 0,0-1 0 0 0,1 2 0 0 0,-1-2 0 0 0,0 2 0 0 0,0 0 0 0 0,1 2 0 0 0,0 0 0 0 0,0-1 0 0 0,0 1 0 0 0,1 0 0 0 0,-1 0 0 0 0,1-1 0 0 0,0 0 0 0 0,-1-1 0 0 0,-1 1 0 0 0,0 0 0 0 0,-1 0 0 0 0,1 0 0 0 0,-1 0-14 0 0,-9-1-61 0 0,-164 2-649 0 0,-34 4-801 0 0,183-6 1535 0 0,1 3 1 0 0,7-3 32 0 0,-6 0-33 0 0,-3 2 336 0 0,14 0-268 0 0,8 7-62 0 0,6 4-13 0 0,-11-12-4 0 0,-1 0-17 0 0,2 1-46 0 0,18 4 39 0 0,-20-5 34 0 0,-1 0 1 0 0,0-1-1 0 0,1 1 1 0 0,-1-1 0 0 0,1 0-1 0 0,-1 0 1 0 0,1 0 0 0 0,3 0-1 0 0,35-1 80 0 0,57 7 673 0 0,-71-4-649 0 0,7 3-34 0 0,-11 2-79 0 0,-19-6 0 0 0,30 1 0 0 0,-29-1 0 0 0,20-3-72 0 0,-11 0 72 0 0,0-1 0 0 0,-2-1 0 0 0,1 1-13 0 0,1 1-56 0 0,-1 0-25 0 0,-1 0 14 0 0,1 0 54 0 0,2 1-17 0 0,-1 2 32 0 0,1-1 11 0 0,83-3-256 0 0,-82 3 256 0 0,2 0 84 0 0,19-3 0 0 0,15 2 462 0 0,-49 1-404 0 0,-1 0-78 0 0,10 0-10 0 0,1 0-44 0 0,40-4 246 0 0,-39 2-268 0 0,-3 1-52 0 0,-7 0-12 0 0,7 0 60 0 0,2 1 16 0 0,1 0 0 0 0,1 0 0 0 0,-1 0 0 0 0,-1 0 0 0 0,-2-2-10 0 0,-7 2-33 0 0,6-2 32 0 0,3 2 11 0 0,2 0 0 0 0,-1 0 0 0 0,-1 0-10 0 0,25-2-233 0 0,-8 5 96 0 0,-16-2 147 0 0,0 1 0 0 0,1 0 0 0 0,0-1 0 0 0,-1 1 0 0 0,-1-1 0 0 0,1 0 0 0 0,-1-1 0 0 0,0 0 0 0 0,1 0-10 0 0,-9 0-44 0 0,6-2 1 0 0,0 1 53 0 0,-6 0 43 0 0,5 0-33 0 0,3-1-10 0 0,0 0 0 0 0,6 1-28 0 0,15-5-8 0 0,-20 4 36 0 0,-1 0 0 0 0,0 2 0 0 0,-1-1 0 0 0,1 0 0 0 0,0 1 0 0 0,0 0 0 0 0,-1 0 0 0 0,1 0 0 0 0,0 0 0 0 0,0 0 0 0 0,1 0 0 0 0,-1-2 0 0 0,0 1 0 0 0,-3-1 11 0 0,-5 2 32 0 0,7 0-33 0 0,2 0-10 0 0,1 0 0 0 0,-1 0 11 0 0,-1 0 42 0 0,-9 0 11 0 0,9 1-10 0 0,1 0-44 0 0,0-1-10 0 0,0 0 0 0 0,0-1 11 0 0,-2 0 42 0 0,34-3 75 0 0,-33 4-128 0 0,1-2 0 0 0,0 1 0 0 0,0 0 0 0 0,0 0 0 0 0,1 0 0 0 0,-2 0 0 0 0,1 1 0 0 0,1 0 0 0 0,-1 0 0 0 0,1 0 0 0 0,-2 0 0 0 0,-1 0 11 0 0,-7 0 32 0 0,7 0-33 0 0,2 0-10 0 0,1-1 0 0 0,-1 2 0 0 0,-1-1 0 0 0,0 1 0 0 0,0 0 0 0 0,1 0 0 0 0,1 0 0 0 0,-1 0 0 0 0,1-1 0 0 0,4-3 114 0 0,17 3 28 0 0,-24 0-142 0 0,1 0 0 0 0,1 0 0 0 0,0 0 0 0 0,0 0 0 0 0,-1 0 0 0 0,-1-1 0 0 0,1 0 0 0 0,2-1 0 0 0,-1 2 0 0 0,-1 0 0 0 0,0 0 0 0 0,-1 0 0 0 0,1-1 0 0 0,0 0 0 0 0,1-1 0 0 0,-1-1 11 0 0,-1 0 42 0 0,32-5 139 0 0,-1 0-74 0 0,-40 9-110 0 0,-1-1-11 0 0,20-5 190 0 0,-10 2-177 0 0,3 0-10 0 0,0 2 0 0 0,-1 0 0 0 0,1-1 0 0 0,-1 0 0 0 0,1 1 0 0 0,-1 0 11 0 0,-1 1 32 0 0,0-3-33 0 0,1 1-10 0 0,1 0 0 0 0,0 1 0 0 0,-1-1 0 0 0,-1 0 0 0 0,6-2-21 0 0,-18 4-2 0 0,19 2 3 0 0,-10-1 31 0 0,-5 0 32 0 0,5-2-33 0 0,8 1-40 0 0,-17 0 14 0 0,32-5-2 0 0,-6 2 18 0 0,-19 3 1 0 0,49-3-2 0 0,-46 2 1 0 0,2-1 0 0 0,-1 2 0 0 0,0-2 0 0 0,0 1 0 0 0,3 0 0 0 0,-1 1 0 0 0,1 0 0 0 0,-1 0 0 0 0,6-2-9 0 0,1 1 157 0 0,2 1-223 0 0,-8 0 75 0 0,-1-2 0 0 0,1 0 0 0 0,-1 2 0 0 0,1-3 0 0 0,-2-1 0 0 0,7 1-30 0 0,-20 3 17 0 0,38-10-8 0 0,-24 7 21 0 0,1 1 0 0 0,-2 0 0 0 0,1-2 0 0 0,1 1 0 0 0,-1-1 0 0 0,1 2 0 0 0,-1-2 0 0 0,-3-1 0 0 0,-1 2-10 0 0,-6 2-33 0 0,8 0 32 0 0,2-1 11 0 0,-1 0 0 0 0,1-2 0 0 0,4 1 63 0 0,-18 3-45 0 0,32-13 29 0 0,-21 9-47 0 0,3 1 0 0 0,1 1 0 0 0,-2 0 0 0 0,0 0 0 0 0,1 2-10 0 0,1-1-33 0 0,-1 0 32 0 0,1 2 11 0 0,-1 0 0 0 0,1 1 0 0 0,56 7 0 0 0,-57-7 0 0 0,-1-2 0 0 0,0 2 0 0 0,1 0 0 0 0,1-1 0 0 0,-2 1 0 0 0,-1-2 0 0 0,1 2 0 0 0,1 1 0 0 0,0-2 0 0 0,0 0 0 0 0,1 1 0 0 0,-1 0 0 0 0,0 0 0 0 0,-1-2 0 0 0,-1 1 0 0 0,2 0 0 0 0,0-1 0 0 0,1 1 0 0 0,0 0 0 0 0,-1-1 0 0 0,0 1 0 0 0,0-1 0 0 0,0 0 0 0 0,0 0 0 0 0,-1 0-10 0 0,-9 1-33 0 0,9 0 32 0 0,-1-1-2 0 0,-7 0-56 0 0,4 0-22 0 0,23 0-109 0 0,-18-2 189 0 0,-1-1 11 0 0,2 1 0 0 0,-1 0-10 0 0,-1 0-33 0 0,2 0 32 0 0,6-1 19 0 0,-19 2-10 0 0,33 2-164 0 0,-21-1 150 0 0,29-2 16 0 0,-2 2 0 0 0,3 0 0 0 0,-8-1-12 0 0,-1 2-1 0 0,1 2 0 0 0,-1 1 0 0 0,46 11 0 0 0,-31-1-262 0 0,-27-7-700 0 0,25 4 0 0 0,-32-9 304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3.8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10214 277 5983 0 0,'0'0'695'0'0,"2"1"-390"0"0,0 0-217 0 0,0 0 0 0 0,0-1 0 0 0,0 1 0 0 0,0-1 0 0 0,1 0 0 0 0,-1 0 0 0 0,0 0 0 0 0,4 0 351 0 0,-3 0-328 0 0,26-6-221 0 0,-22 4 41 0 0,42 10 2642 0 0,-52-7-2519 0 0,-17 5-49 0 0,18-6-14 0 0,-1 0-61 0 0,1 0 2 0 0,-17 2 25 0 0,8-4 23 0 0,0 0 19 0 0,-4-1 1 0 0,1-1 0 0 0,-1 0 0 0 0,-1 1 0 0 0,4 1-17 0 0,9 2-63 0 0,-9 7-175 0 0,1 1 309 0 0,4 1-33 0 0,6-5 22 0 0,-1 10 730 0 0,-8-21-589 0 0,0 3-115 0 0,-26-14-5 0 0,23 14-64 0 0,1-1 0 0 0,-1-1 0 0 0,-3-1-179 0 0,12 5-168 0 0,12 5-576 0 0,-5-2 1110 0 0,9-1 51 0 0,-10 0-22 0 0,0 0-143 0 0,-1 0-60 0 0,-1 0 1 0 0,1 0-1 0 0,0-1 0 0 0,0 1 0 0 0,0 0 0 0 0,-1 0 0 0 0,1 0 0 0 0,0-1 0 0 0,-1 1 0 0 0,1 0 0 0 0,0-1 1 0 0,0 1-1 0 0,-1 0 0 0 0,1-1 0 0 0,1 0 0 0 0,4-6 46 0 0,0 0-38 0 0,-5 4-6 0 0,0 1-1 0 0,0-1 1 0 0,0 0 0 0 0,-1 0-1 0 0,1 0 1 0 0,0 0 0 0 0,-1 0-1 0 0,0-6 1 0 0,0 7 57 0 0,0 0 9 0 0,-1-1-48 0 0,1 1-13 0 0,0 1 1 0 0,0-1-1 0 0,0 0 1 0 0,-1 0-1 0 0,1 0 0 0 0,-1 0 1 0 0,0 1-1 0 0,1-1 0 0 0,-1 0 1 0 0,0 0-1 0 0,-1-2 1 0 0,0 3-28 0 0,1-1 0 0 0,-1 1 0 0 0,1-1 0 0 0,-1 1 0 0 0,0-1 1 0 0,0 1-1 0 0,1 0 0 0 0,-1 0 0 0 0,-3-1 0 0 0,0-1-2 0 0,-4-2-65 0 0,-4 2 15 0 0,1 1 48 0 0,-1 0 11 0 0,-2 1 0 0 0,1-1 0 0 0,1 3 0 0 0,0-2 0 0 0,1 0 0 0 0,-1-1 0 0 0,0 1 0 0 0,0 0 0 0 0,0 0 0 0 0,-1 1 0 0 0,0 0 0 0 0,1 0 0 0 0,0 0 0 0 0,0 1 0 0 0,1-1 0 0 0,-1 1 0 0 0,0 1 0 0 0,2 4 0 0 0,0 0 0 0 0,-1-3 0 0 0,-4 0 0 0 0,13-4 1 0 0,-1 1-2 0 0,-22 7-9 0 0,18-5-41 0 0,-14-1-85 0 0,11 0 125 0 0,-1 0 11 0 0,-1-1 0 0 0,4-2-10 0 0,5 1-33 0 0,-7 0 32 0 0,-2-1 11 0 0,-1 0 0 0 0,1 0 0 0 0,0-1 0 0 0,1 1-10 0 0,1 0-44 0 0,9 2-12 0 0,0 0-14 0 0,-9-1 2 0 0,-1-2 62 0 0,2-2 16 0 0,-1-1 0 0 0,2 2-17 0 0,8 3-64 0 0,-12 1-477 0 0,0-1 558 0 0,0 2 0 0 0,3 2 11 0 0,6-1 32 0 0,-6 2-33 0 0,0 1 1 0 0,3-2 35 0 0,8-3-38 0 0,-17 6 17 0 0,-2 0 13 0 0,7-3-23 0 0,9-2 122 0 0,0-1-83 0 0,-5 4-44 0 0,7-3-10 0 0,1-1 0 0 0,-1 1 0 0 0,0-1 0 0 0,1 1 0 0 0,-1 0 0 0 0,0-1 0 0 0,1 0 0 0 0,-1 1 0 0 0,0-1 0 0 0,1 1 0 0 0,-1-1 0 0 0,1 1 0 0 0,-1-1 0 0 0,1 0 0 0 0,-1 1 0 0 0,1-1 0 0 0,12 7 0 0 0,7 2 0 0 0,-15-9 0 0 0,0-1 0 0 0,5 3 38 0 0,0-1 0 0 0,14 0 0 0 0,-7 0 17 0 0,30 3 0 0 0,-41-2-76 0 0,21 1-115 0 0,-7-3 39 0 0,-9 0 60 0 0,1 1 0 0 0,0-1 0 0 0,13 4 0 0 0,-9 0-6 0 0,0-1 16 0 0,-1 2-53 0 0,-3 0-29 0 0,2 1-212 0 0,-12-4 167 0 0,-26-3-1663 0 0,13 0 1913 0 0,0 0 0 0 0,1-1 0 0 0,-1 0-1 0 0,-15-6 1 0 0,15 4 50 0 0,-13-5 188 0 0,13 5-252 0 0,-43-5-18 0 0,40 7-64 0 0,-7 0-3 0 0,14 3 109 0 0,4-2-72 0 0,-18 1 191 0 0,9 3-211 0 0,-1-1-14 0 0,0 3 0 0 0,2 0 0 0 0,-2-1 0 0 0,1 0 0 0 0,-21 1 89 0 0,15-9 70 0 0,-8-3-87 0 0,17 5-72 0 0,-35-6-221 0 0,32 7 210 0 0,-1 0 11 0 0,0 0 0 0 0,0 0 0 0 0,1 3 0 0 0,-1-1 0 0 0,0-1 0 0 0,1 0 0 0 0,-1 0 0 0 0,0 0 0 0 0,0 0 0 0 0,0 0 0 0 0,-1-2 0 0 0,1-1 0 0 0,1 0 0 0 0,-1 1 12 0 0,11 1 3 0 0,0 1 0 0 0,0-1 0 0 0,1 1 0 0 0,-1 0 0 0 0,0-1 0 0 0,0 1 0 0 0,0 0 0 0 0,1 0 0 0 0,-1 0-1 0 0,0 1 1 0 0,0-1 0 0 0,0 0 0 0 0,-1 1 0 0 0,1 0 4 0 0,0 0 0 0 0,1-1-1 0 0,-1 0 1 0 0,0 1 0 0 0,0-1-1 0 0,1 0 1 0 0,-1 0 0 0 0,0 0 0 0 0,0 0-1 0 0,0 0 1 0 0,-2-1 0 0 0,-34-3 55 0 0,29 4-74 0 0,1-1 0 0 0,0 0 0 0 0,-14-5 0 0 0,20 5 0 0 0,-10-2 0 0 0,-2 1 0 0 0,0 0 0 0 0,1 1 0 0 0,0-1 0 0 0,0 1 0 0 0,-25-2 64 0 0,25 1-64 0 0,3-1 11 0 0,5 2 32 0 0,-5 0-49 0 0,-3-1-58 0 0,0 2 48 0 0,1 1 16 0 0,-1 0 0 0 0,0 2 0 0 0,0 1 0 0 0,1 0 0 0 0,-1-1 0 0 0,0-1 0 0 0,0 2 0 0 0,1-2 11 0 0,1 1 42 0 0,9-3 14 0 0,-3 3 7 0 0,5-3-65 0 0,-1 0 0 0 0,1 0 0 0 0,-1 0 0 0 0,1 0 0 0 0,-1 0 0 0 0,0 1 0 0 0,1-1 0 0 0,-1 0 0 0 0,1 0 0 0 0,-1 1 0 0 0,1-1 0 0 0,-1 0 0 0 0,1 1 0 0 0,-1-1 0 0 0,1 1 0 0 0,-1 0 0 0 0,-3 8 1 0 0,9 3-10 0 0,-3-9-2 0 0,-1-2-2 0 0,-1 0 0 0 0,0-1 0 0 0,1 1 0 0 0,-1 0 1 0 0,1-1-1 0 0,-1 1 0 0 0,1 0 0 0 0,-1-1 0 0 0,1 1 0 0 0,0-1 1 0 0,-1 1-1 0 0,1-1 0 0 0,0 1 0 0 0,0 0 0 0 0,10 4-8 0 0,4 0 12 0 0,-1-3 0 0 0,3 0 11 0 0,6 4-5 0 0,1-3-233 0 0,-10-3 224 0 0,28-3-201 0 0,-40 3 129 0 0,-13 0-344 0 0,-3-1 490 0 0,-25-9 41 0 0,34 8-112 0 0,-30-3 0 0 0,-5 1 144 0 0,38 4-137 0 0,1 0 0 0 0,-1 0 0 0 0,0 0 0 0 0,0 0 0 0 0,0 0-1 0 0,0-1 1 0 0,1 1 0 0 0,-1-1 0 0 0,0 1 0 0 0,-2-2 0 0 0,-4 0 32 0 0,-25 1 102 0 0,20 1-141 0 0,0 2 0 0 0,0-1 0 0 0,1 0 0 0 0,-1 0 0 0 0,0-1 14 0 0,-14-1 189 0 0,23 1-127 0 0,0 0 0 0 0,-1-1 0 0 0,1 1 0 0 0,0-1-1 0 0,-8-2 1 0 0,10 2-12 0 0,-3 1 29 0 0,5 0-90 0 0,-20 5 93 0 0,9-4-112 0 0,7-2-48 0 0,-13 0 47 0 0,-2 1 18 0 0,-21-4 81 0 0,16-1-145 0 0,-34-12 256 0 0,45 13-117 0 0,3 1-67 0 0,-1 0 2 0 0,-8 2-15 0 0,8-2 4 0 0,0-1 0 0 0,0 2 0 0 0,-1 1 0 0 0,-1-1 0 0 0,0 0 0 0 0,-1-2 0 0 0,3 1 0 0 0,0 0 0 0 0,-2 1 0 0 0,0 1 0 0 0,1-1 0 0 0,0-1 0 0 0,0 0 0 0 0,-1 1 0 0 0,0 0 0 0 0,1 0 0 0 0,-1 0 0 0 0,0 1 0 0 0,1 1 0 0 0,-1 1 0 0 0,2 3-12 0 0,9-3-46 0 0,0 0-72 0 0,-9 4 77 0 0,-1 0 42 0 0,-1 0 11 0 0,0-1 11 0 0,4-1 21 0 0,5-1-64 0 0,-6 1 21 0 0,-2 0 11 0 0,2-2 0 0 0,0 1 11 0 0,7-1 32 0 0,-7 2-33 0 0,-2-1-10 0 0,1 0 0 0 0,0-1 0 0 0,2-2 11 0 0,9 1-13 0 0,-1 0 0 0 0,1 0 0 0 0,0 0-1 0 0,-1 0 1 0 0,1 0 0 0 0,0 0 0 0 0,-1 0 0 0 0,1 0 0 0 0,0 0-1 0 0,-1 0 1 0 0,1 0 0 0 0,0 0 0 0 0,-1 0 0 0 0,1 0 0 0 0,0 0-1 0 0,-1 1 1 0 0,1-1 0 0 0,0 0 0 0 0,-1 0 0 0 0,1 0 0 0 0,0 0-1 0 0,-1 1 1 0 0,1-1 0 0 0,0 0 0 0 0,0 0 0 0 0,-1 1 0 0 0,1-1-1 0 0,19 1-678 0 0,59 0 240 0 0,-61 0 437 0 0,-1 0 0 0 0,19 5 0 0 0,24 5 4 0 0,-55-9 0 0 0,1 0 0 0 0,16-1 0 0 0,3 1-27 0 0,0 0-1 0 0,28 7 0 0 0,16 2-17 0 0,114 5 45 0 0,-126-7 5 0 0,-45-7-39 0 0,0 0 0 0 0,22 0 0 0 0,2 0-227 0 0,-15 0 104 0 0,23-1 0 0 0,-12 1 93 0 0,-9 1 64 0 0,-19-3 0 0 0,18-1 0 0 0,-16-1 0 0 0,0 1 0 0 0,16 3 0 0 0,-11 0 0 0 0,-7-1 0 0 0,0 0 0 0 0,0-1 0 0 0,0 1 0 0 0,0-1 0 0 0,1 0 0 0 0,-1 1 0 0 0,0-2 0 0 0,0 1 0 0 0,5-1 0 0 0,12 0 0 0 0,-4 0 0 0 0,11 2 0 0 0,9-1 105 0 0,72 1 489 0 0,-103-1-602 0 0,1 1 0 0 0,0 0 0 0 0,-1-1 0 0 0,1 2-1 0 0,-1-1 1 0 0,9 4 0 0 0,2 0-79 0 0,-11-4 76 0 0,-4 0-3 0 0,1-1 0 0 0,0 0 0 0 0,-1 1 0 0 0,1-1 0 0 0,-1 0 0 0 0,1 0 0 0 0,0 0-1 0 0,-1-1 1 0 0,1 1 0 0 0,0 0 0 0 0,2-2 0 0 0,6 2-60 0 0,-8 1 74 0 0,0 0-1 0 0,0-1 0 0 0,0 0 0 0 0,0 1 1 0 0,0-1-1 0 0,0 0 0 0 0,0 0 0 0 0,0 0 0 0 0,3 0 1 0 0,10 0-43 0 0,0-1 32 0 0,28-1-229 0 0,-41 2 172 0 0,13-2-278 0 0,-13 2 278 0 0,8-3 41 0 0,-8 3-37 0 0,1-1-3 0 0,21 1-271 0 0,-22 1 180 0 0,1-1-2 0 0,6 0-10 0 0,-6 0-48 0 0,9 0-728 0 0,-10 0 744 0 0,-4 0-54 0 0,-61 11 954 0 0,5-2-502 0 0,41-7-190 0 0,-27 6 1 0 0,30-5-8 0 0,0 0 0 0 0,-28 1 0 0 0,-8-7 260 0 0,-1-2 0 0 0,2-1-1 0 0,-83-24 1 0 0,94 22-239 0 0,15 3-9 0 0,0-1 0 0 0,-22-9 0 0 0,-43-16 240 0 0,12 5-32 0 0,59 21-175 0 0,-1 0 0 0 0,1 1 0 0 0,-20-1 1 0 0,-2-1 2 0 0,-16-6-17 0 0,-50-7 14 0 0,96 17-44 0 0,-1 0-1 0 0,1 0 0 0 0,-11-5 1 0 0,6 3 4 0 0,-1 0 1 0 0,-24-5-1 0 0,27 7 88 0 0,-28-2 157 0 0,36 4-239 0 0,-19-1 34 0 0,11-2-34 0 0,-1-1 1 0 0,2 2 42 0 0,9 2 17 0 0,-13 0 228 0 0,7-1-199 0 0,1-1-21 0 0,-27 3-15 0 0,22-1-63 0 0,-1 0 0 0 0,0 1 0 0 0,1 0 0 0 0,-1 1 0 0 0,0 1 0 0 0,0-2 0 0 0,1 0-12 0 0,1-1-36 0 0,0-1 36 0 0,-1 2 12 0 0,0-1 0 0 0,-1-1 0 0 0,1 1 11 0 0,-1 0 32 0 0,-1 0-33 0 0,1 3-10 0 0,0-3 0 0 0,2 1 0 0 0,-2 0 0 0 0,0 1 0 0 0,-36 11 0 0 0,35-9 0 0 0,12-4 0 0 0,2-1 0 0 0,-3 1 0 0 0,-36 4 0 0 0,1 1 0 0 0,27-5 0 0 0,0 0 0 0 0,-2 1 0 0 0,-1 2 0 0 0,3-2 0 0 0,0 0 0 0 0,0 0 0 0 0,-2-1-4 0 0,8 0 12 0 0,-13 6-76 0 0,14-6 69 0 0,-18 6-210 0 0,2 2-71 0 0,18-7 199 0 0,0-1-38 0 0,-4 3-68 0 0,4-1 106 0 0,-1-1 1 0 0,0 0-1 0 0,0 1 0 0 0,0-1 0 0 0,0-1 0 0 0,-5 2 0 0 0,-3 0 66 0 0,-1 1 15 0 0,-1-2 0 0 0,0 0 0 0 0,1 0 0 0 0,-1 1 0 0 0,11-2 0 0 0,1 1 0 0 0,0-1 0 0 0,-1 0 0 0 0,1 0 0 0 0,-1 0 0 0 0,1 0 0 0 0,-1 0 0 0 0,1-1 0 0 0,-1 1 0 0 0,1 0 0 0 0,0-1 0 0 0,-1 1 0 0 0,-1-1 0 0 0,-2-1 0 0 0,-18 1 0 0 0,-9 0 184 0 0,-54-8 0 0 0,82 9-124 0 0,-13-2-48 0 0,-1 4 38 0 0,16-2-120 0 0,-8-2-379 0 0,9 2 404 0 0,-1-1 77 0 0,-5-1-11 0 0,3 1 22 0 0,-3-2-22 0 0,5 3 70 0 0,8 2-940 0 0,-6-2 842 0 0,0 0 0 0 0,1 0 0 0 0,-1 1 0 0 0,1 0 0 0 0,8 5-99 0 0,-3-2 70 0 0,33 13-64 0 0,-30-13 72 0 0,33 6-18 0 0,20 2-8 0 0,-46-9 54 0 0,42 14-516 0 0,-56-16 271 0 0,1 0-10 0 0,17 4-581 0 0,21 8 0 0 0,-29-8 696 0 0,3 3 112 0 0,-12-6 34 0 0,1 0 0 0 0,-1 0 0 0 0,1 0 0 0 0,-1-1-1 0 0,1 0 1 0 0,0 1 0 0 0,-1-1 0 0 0,6 0-1 0 0,-1 0 19 0 0,-5 0-15 0 0,1 0-1 0 0,-1 0 0 0 0,0 0 0 0 0,1-1 1 0 0,-1 1-1 0 0,1-1 0 0 0,-1 0 0 0 0,1 0 1 0 0,3-1-1 0 0,-3 1-1 0 0,0-1 0 0 0,0 1 1 0 0,0 0-1 0 0,0 0 0 0 0,-1 1 0 0 0,1-1 0 0 0,6 2 0 0 0,26 1-38 0 0,20 1-2 0 0,-39-2 33 0 0,11 4 19 0 0,-22-6 7 0 0,40-1-7 0 0,-30 1-19 0 0,-1 0 0 0 0,-3 0-10 0 0,-7 0-33 0 0,5 0 43 0 0,9-1 437 0 0,-17 2-357 0 0,5 5-53 0 0,-7-6-26 0 0,0 0 0 0 0,0 0 0 0 0,0 0 0 0 0,0 0 0 0 0,0 0 0 0 0,0 0 0 0 0,1 1 0 0 0,-1-1 0 0 0,0 0 0 0 0,0 0 0 0 0,0 0-1 0 0,0 0 1 0 0,0 0 0 0 0,0 0 0 0 0,0 0 0 0 0,0 0 0 0 0,0 0 0 0 0,0 0 0 0 0,0 0 0 0 0,0 0 0 0 0,0 1 0 0 0,0-1 0 0 0,0 0 0 0 0,0 0 0 0 0,0 0 0 0 0,0 0 0 0 0,0 0 0 0 0,0 0 0 0 0,0 0 0 0 0,0 0-1 0 0,0 1 1 0 0,0-1 0 0 0,0 0 0 0 0,0 0 0 0 0,0 0 0 0 0,0 0 0 0 0,0 0 0 0 0,0 0 0 0 0,0 0 0 0 0,0 0 0 0 0,0 0 0 0 0,0 1 0 0 0,0-1 0 0 0,0 0 0 0 0,-1 1-1 0 0,-8 17 10 0 0,7-15-10 0 0,-8 5 34 0 0,0-3 144 0 0,0 0 1 0 0,0-1-1 0 0,-1 0 1 0 0,1-1-1 0 0,-1 0 1 0 0,0-1 0 0 0,-16 2-1 0 0,1-2 282 0 0,0-1-1 0 0,-29-3 0 0 0,49 2-454 0 0,-24-7 44 0 0,9 1 155 0 0,0-2 1 0 0,1 0-1 0 0,0-1 0 0 0,1-1 1 0 0,-20-14-1 0 0,18 12-164 0 0,-24-10 0 0 0,11 6-40 0 0,-107-42 40 0 0,119 50 18 0 0,-6-4 167 0 0,16 6-113 0 0,-24-8-1 0 0,-16-2-78 0 0,-57-14 484 0 0,74 21-220 0 0,-9-5-122 0 0,12 7-68 0 0,-21-4 42 0 0,16 0-149 0 0,29 8 0 0 0,-21-3 0 0 0,-12 0-88 0 0,-7-1 152 0 0,26 2-4 0 0,13 3-23 0 0,1 1 0 0 0,-1-1 1 0 0,0 1-1 0 0,-18 1 0 0 0,2 0-27 0 0,-2 0-10 0 0,14 0 0 0 0,-1-2 0 0 0,4 1 0 0 0,0 0 0 0 0,-16 1 0 0 0,21 0 0 0 0,-6-2 0 0 0,-1-1 0 0 0,-5 1 0 0 0,13 3 0 0 0,-23-4 0 0 0,-13-2 0 0 0,-20 3 0 0 0,47 2 0 0 0,0 1 0 0 0,0 0 0 0 0,-22 4 0 0 0,19-2 0 0 0,1-1 0 0 0,-17 1 0 0 0,-46 0 0 0 0,52-2 0 0 0,-1 2 0 0 0,-13-3 0 0 0,-23 1 168 0 0,38 0-168 0 0,-116 4 0 0 0,63 1 80 0 0,52-5-80 0 0,-26 5 0 0 0,-7 0 0 0 0,-87 4 0 0 0,135-9 0 0 0,-87 6 0 0 0,-51 0-336 0 0,64-1 40 0 0,59-5 268 0 0,-85 1-72 0 0,4-1 67 0 0,5 0 2 0 0,16-6 49 0 0,-74-1 28 0 0,62 1-46 0 0,34 1 0 0 0,-14-6 0 0 0,0 3 235 0 0,-20-2 129 0 0,-134-2-269 0 0,-93 2-159 0 0,119 7 202 0 0,40-5-202 0 0,-25-2 0 0 0,135 9-28 0 0,-40 0-72 0 0,10 4 105 0 0,16-1-74 0 0,-8-2 16 0 0,-249-6-318 0 0,-152-3-165 0 0,424 10 600 0 0,-17 0 0 0 0,46-2 0 0 0,-42 6 0 0 0,5 0 0 0 0,-98-5-42 0 0,-59 5 20 0 0,69 5-434 0 0,139-10 402 0 0,-95 12-1260 0 0,-60 5-449 0 0,90-12 734 0 0,-48 6 2853 0 0,116-12-1745 0 0,0 2 0 0 0,1-1-1 0 0,-1 1 1 0 0,1 0 0 0 0,-9 4-1 0 0,15-5-288 0 0,-9 18-2505 0 0,10-17 2712 0 0,0 0 1 0 0,1 0-1 0 0,-1 0 0 0 0,1 0 1 0 0,-1 0-1 0 0,1 1 0 0 0,0-1 1 0 0,0 4-1 0 0,0-4 6 0 0,1 1 1 0 0,0 0-1 0 0,0 0 1 0 0,0-1-1 0 0,0 1 0 0 0,0-1 1 0 0,0 1-1 0 0,1-1 1 0 0,-1 1-1 0 0,4 3 0 0 0,4 4-20 0 0,-9-10 11 0 0,0 1 0 0 0,1-1-1 0 0,-1 0 1 0 0,1 1 0 0 0,-1-1-1 0 0,0 0 1 0 0,1 1 0 0 0,-1-1 0 0 0,1 0-1 0 0,-1 1 1 0 0,1-1 0 0 0,-1 0-1 0 0,1 0 1 0 0,-1 1 0 0 0,1-1-1 0 0,-1 0 1 0 0,1 0 0 0 0,-1 0 0 0 0,1 0-1 0 0,0 0 1 0 0,9 3-121 0 0,0 2 26 0 0,-7-4-10 0 0,0-1-1 0 0,11 2 19 0 0,3-2 74 0 0,16-1 19 0 0,0-2 0 0 0,79-5 0 0 0,-14 8-137 0 0,-39 1 138 0 0,13 1-20 0 0,65-3-34 0 0,-79-1 53 0 0,-37 2 0 0 0,0-1 0 0 0,25-4 0 0 0,-16 2 0 0 0,-20 3 0 0 0,28-5 0 0 0,-7-5 0 0 0,-25 10 0 0 0,19-5 0 0 0,8-4-917 0 0,-21 6-86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3.405"/>
    </inkml:context>
    <inkml:brush xml:id="br0">
      <inkml:brushProperty name="width" value="0.05" units="cm"/>
      <inkml:brushProperty name="height" value="0.05" units="cm"/>
    </inkml:brush>
  </inkml:definitions>
  <inkml:trace contextRef="#ctx0" brushRef="#br0">11 0 5983 0 0,'0'0'3727'0'0,"-1"0"-3639"0"0,-8 0 2823 0 0,11 2-2773 0 0,2 1-86 0 0,-1-1 7 0 0,1 1 1 0 0,0-1-1 0 0,1 0 1 0 0,-1 0-1 0 0,0 0 0 0 0,1 0 1 0 0,-1-1-1 0 0,1 0 1 0 0,-1 0-1 0 0,1 0 0 0 0,-1 0 1 0 0,7 0-1 0 0,21-1 187 0 0,-29 0-213 0 0,-1 0-1 0 0,1 0 1 0 0,0 0 0 0 0,0 0 0 0 0,0 1 0 0 0,0-1 0 0 0,0 1 0 0 0,0 0 0 0 0,-1 0 0 0 0,1 0 0 0 0,3 2 0 0 0,-2-1-42 0 0,-2-1 97 0 0,1-1 0 0 0,28 7 214 0 0,-17-5-292 0 0,2 1-10 0 0,-1 1 0 0 0,1-2 0 0 0,-1 1 0 0 0,9 1 18 0 0,-8 0 66 0 0,6 4-47 0 0,-17-6 6 0 0,8 6-33 0 0,1 1-10 0 0,-1 2 0 0 0,0 2 0 0 0,1-1 0 0 0,-3-4 11 0 0,-7-5 32 0 0,5 5-22 0 0,-7-6 32 0 0,-3 0 1 0 0,-1 10-44 0 0,-3 1-10 0 0,-2-2 0 0 0,-1 1 0 0 0,5-8 0 0 0,-20 22 0 0 0,15-15 0 0 0,1-1 0 0 0,-2-1 0 0 0,-2-3 11 0 0,-2 0 32 0 0,0-1-33 0 0,-1 0-10 0 0,-39 10 54 0 0,38-11-44 0 0,-1-1-10 0 0,0 1 0 0 0,-16 4 54 0 0,7 2-33 0 0,15-7 2 0 0,5-2-17 0 0,-1 1 0 0 0,1 0 0 0 0,0 0 0 0 0,-7 5 0 0 0,-41 16 69 0 0,41-16-32 0 0,-9 7-167 0 0,19-13-6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5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2087 636 455 0 0,'-21'2'277'0'0,"0"-1"0"0"0,0-2-1 0 0,-36-4 1 0 0,-131-11 1498 0 0,134 12-1297 0 0,-32 5 201 0 0,2 0-160 0 0,-38-5-127 0 0,-90-8-414 0 0,-54-23-582 0 0,262 34 663 0 0,-22-8 163 0 0,23 7-208 0 0,2 1 7 0 0,11 7-55 0 0,-4-1 137 0 0,-2-4-40 0 0,16 3-43 0 0,-3 0-24 0 0,58 11-58 0 0,-28-8 40 0 0,138 15 174 0 0,-96-12-223 0 0,-24-2-430 0 0,-2 1-353 0 0,-4 2 320 0 0,4 2 910 0 0,-51-10-272 0 0,50 14-21 0 0,-29-8-39 0 0,-29-8 75 0 0,0 0 0 0 0,0 0-1 0 0,1 0 1 0 0,-1 0 0 0 0,0-1-1 0 0,8 0 1 0 0,-10 0-7 0 0,14 0 113 0 0,-4 0 1530 0 0,-17-11-1149 0 0,3 9-534 0 0,1-1 0 0 0,-1 1 0 0 0,-1 0 0 0 0,1-1 0 0 0,0 1 0 0 0,0 0 0 0 0,-1 0 0 0 0,1 0 0 0 0,-1 1 0 0 0,0-1 0 0 0,1 1 0 0 0,-1-1 0 0 0,0 1 0 0 0,0 0 0 0 0,0 0 0 0 0,-5-1 0 0 0,-4-2 88 0 0,-31-10 250 0 0,17 7-112 0 0,6 2 242 0 0,0 0-1 0 0,-33-3 0 0 0,0 1-73 0 0,-61-11-149 0 0,-12-1-242 0 0,51 0-75 0 0,52 12 0 0 0,9 4 0 0 0,8 1 0 0 0,-14 0 0 0 0,7 1 0 0 0,-1 0 0 0 0,2 1 0 0 0,0 0 0 0 0,-1-1 0 0 0,0 1 0 0 0,1 0 0 0 0,-1 1 0 0 0,0-1 0 0 0,-56 2 11 0 0,43 0 42 0 0,22-1-42 0 0,-17 1 56 0 0,-51-6 103 0 0,40 1-92 0 0,-34-6-31 0 0,21 2 140 0 0,-2 3-157 0 0,-64 2 0 0 0,49 2-26 0 0,-53 6 188 0 0,-150 3-536 0 0,246-10 343 0 0,2 2 7 0 0,-29 8-85 0 0,39-8 140 0 0,7-1-64 0 0,0 0 0 0 0,0 0 0 0 0,0 0 0 0 0,0 0 0 0 0,0 0 0 0 0,0 0 0 0 0,0 0 0 0 0,0 0-1 0 0,-1 0 1 0 0,1 0 0 0 0,0 0 0 0 0,0 0 0 0 0,0 0 0 0 0,0 0 0 0 0,0 0 0 0 0,0 0 0 0 0,0 0 0 0 0,0 0 0 0 0,0 0 0 0 0,0 1 0 0 0,0-1 0 0 0,0 0 0 0 0,0 0 0 0 0,0 0 0 0 0,0 0 0 0 0,0 0 0 0 0,0 0 0 0 0,0 0 0 0 0,0 0 0 0 0,0 0 0 0 0,0 0 0 0 0,0 0 0 0 0,0 1 0 0 0,0-1 0 0 0,0 0 0 0 0,0 0 0 0 0,0 0 0 0 0,0 0 0 0 0,0 0 0 0 0,0 0 0 0 0,0 0 0 0 0,0 0 0 0 0,0 0 0 0 0,0 0 0 0 0,0 0 0 0 0,0 0 0 0 0,0 1 0 0 0,0-1 0 0 0,0 0 0 0 0,0 0 0 0 0,1 0 0 0 0,10 6-915 0 0,-1-2 907 0 0,-1-1-1 0 0,1 0 1 0 0,0-1 0 0 0,0-1-1 0 0,11 2 1 0 0,55-2 18 0 0,-22 0-10 0 0,148 13 142 0 0,-62-5-11 0 0,9-1-20 0 0,-37-2-99 0 0,-21-1-9 0 0,43 0 0 0 0,-113-4 1 0 0,36 5 0 0 0,-29-2-122 0 0,51 1 0 0 0,-15-5 46 0 0,131 4 70 0 0,-48-1-379 0 0,-97-2 320 0 0,-23 2 58 0 0,10 1 164 0 0,-4-3-95 0 0,-3 2-8 0 0,1-2-45 0 0,-1 0-10 0 0,-11-1-10 0 0,-16-2-14 0 0,12 4-6 0 0,9 1 34 0 0,-10-1 55 0 0,1-1-4 0 0,1 2-45 0 0,7 2-10 0 0,-18-3 0 0 0,31 5 0 0 0,26 4-152 0 0,-50-9 152 0 0,25 3 0 0 0,-23-5 0 0 0,1 0 0 0 0,1 0 0 0 0,10-1 2 0 0,-23 0-14 0 0,-1 1-42 0 0,1 0-10 0 0,-1-2 42 0 0,24-1-84 0 0,-11 2 106 0 0,-1 0 0 0 0,1 1 0 0 0,0 2 0 0 0,-2 1-10 0 0,-8-2-33 0 0,7 2 32 0 0,0 0 1 0 0,-9-2-44 0 0,0-1-10 0 0,12 4 7 0 0,-10-4 51 0 0,17-3-59 0 0,-7 1 65 0 0,-1-1 0 0 0,-1-2 0 0 0,-1-1 0 0 0,2 3 0 0 0,2 1 11 0 0,-7 1 17 0 0,5-1-3 0 0,-5 3 29 0 0,17-1 31 0 0,-11 0-42 0 0,7 1-2 0 0,-17-2-29 0 0,14-1 9 0 0,12-2-21 0 0,-2 1 64 0 0,3-1 11 0 0,-1 5-11 0 0,35-3 64 0 0,-53 1-115 0 0,0 1 0 0 0,22 2 0 0 0,-2 0 1 0 0,-28-3-14 0 0,20 0 0 0 0,90 7 0 0 0,-79-3 10 0 0,46 1 34 0 0,-5-6-34 0 0,-47 4-10 0 0,15-6 0 0 0,-14 3 0 0 0,0 0 0 0 0,-25 1 0 0 0,20-1 0 0 0,6 7 0 0 0,-14-3 21 0 0,-13-3-6 0 0,17-4 13 0 0,-16 4-28 0 0,-1-1 0 0 0,1 1 0 0 0,-1 0 0 0 0,0 1 0 0 0,1 0 0 0 0,-1-1 0 0 0,6 3 0 0 0,2 0 0 0 0,1 0 0 0 0,19 0 0 0 0,8 0 123 0 0,55 2-126 0 0,-65-3 3 0 0,-18-2 0 0 0,-8-1 0 0 0,0 1 0 0 0,1 0 0 0 0,-1 0 0 0 0,1 1 0 0 0,5 0 0 0 0,18 3 0 0 0,-15-3 0 0 0,1-1 0 0 0,8 1 0 0 0,-18-1 0 0 0,29-2 0 0 0,-3 1 54 0 0,-5 0-43 0 0,-20 0-9 0 0,40-7-5 0 0,-26 4 3 0 0,-17 4 0 0 0,36-4 0 0 0,-34 3 0 0 0,21 0 0 0 0,32 1 0 0 0,-43 1 0 0 0,45 2 0 0 0,-54-4 0 0 0,23 3 0 0 0,-18 0 0 0 0,-6-1 0 0 0,1 0 0 0 0,-1-1 0 0 0,1 1 0 0 0,10-2 0 0 0,78 1 0 0 0,-16-1 0 0 0,-63 1 0 0 0,45 3 0 0 0,-29 2 64 0 0,-26-3-44 0 0,23-2 35 0 0,17 0-2 0 0,-14 0-53 0 0,2 0 0 0 0,45-1 0 0 0,-54 0 0 0 0,-18 1 0 0 0,24 2 0 0 0,-15-1 0 0 0,-1 0 0 0 0,1 1 0 0 0,-1 1 0 0 0,1 0 0 0 0,0 0 0 0 0,11 0 0 0 0,-3 2 0 0 0,-4 1 0 0 0,-16-3 0 0 0,1 0 0 0 0,14 3 0 0 0,-4-4 0 0 0,31 3 0 0 0,-24-1 0 0 0,-19-4 0 0 0,-1 1 0 0 0,1-1 0 0 0,0 1 0 0 0,0-1 0 0 0,-1 1 0 0 0,1-1 0 0 0,0 0 0 0 0,0 0 0 0 0,0 0 0 0 0,-1 0 0 0 0,3 0 0 0 0,1 0 0 0 0,18 2 0 0 0,-8 1 0 0 0,-1-3 0 0 0,13-6 0 0 0,-11 4 0 0 0,-1 0 0 0 0,-1 3 0 0 0,1-3 0 0 0,1 2 0 0 0,0 1 0 0 0,-1-2 0 0 0,0 0 0 0 0,1 0 0 0 0,-1 2 0 0 0,1-1 0 0 0,-2 0 0 0 0,1 0 0 0 0,0-2 0 0 0,-1 2 0 0 0,1 0 0 0 0,1-1 0 0 0,15 1-29 0 0,15-4-14 0 0,-41 3 43 0 0,21 0 0 0 0,4-1 0 0 0,29 0 0 0 0,4-2 0 0 0,191-17 0 0 0,-198 11 0 0 0,30-2 0 0 0,56 0-102 0 0,46-2-52 0 0,5 10 154 0 0,77-4 0 0 0,7-6-85 0 0,44-3-118 0 0,164-29-535 0 0,-336 30 1246 0 0,145-21-446 0 0,-237 29-2023 0 0,0-4-1 0 0,80-27 0 0 0,-135 38 2234 0 0,-1 1-221 0 0,-1 0 1 0 0,1 0-1 0 0,-1 0 0 0 0,1 0 1 0 0,-1 0-1 0 0,1 0 0 0 0,-1 0 0 0 0,1 0 1 0 0,-1-1-1 0 0,0 1 0 0 0,1 0 1 0 0,-1 0-1 0 0,1 0 0 0 0,0-2 206 0 0,0 2-206 0 0,-1-1 0 0 0,0 1 0 0 0,1-1 1 0 0,-1 1-1 0 0,0 0 0 0 0,0-1 1 0 0,1 1-1 0 0,-1-1 0 0 0,0 1 0 0 0,0-1 1 0 0,0 1-1 0 0,0 0 0 0 0,0-1 1 0 0,0 1-1 0 0,0-1 0 0 0,0 1 0 0 0,0-1 1 0 0,0-1 57 0 0,0 1 0 0 0,0 0 0 0 0,0-1 0 0 0,0 1 0 0 0,0 0 0 0 0,-1 0 0 0 0,1-1 0 0 0,-1 1 0 0 0,1 0 1 0 0,-1 0-1 0 0,0-2 0 0 0,-1 0-44 0 0,0 1 1 0 0,0 0-1 0 0,-1 0 1 0 0,1 0 0 0 0,0 0-1 0 0,-1 0 1 0 0,1 0-1 0 0,-1 1 1 0 0,0-1 0 0 0,0 1-1 0 0,-4-2 1 0 0,-36-9 191 0 0,22 7-271 0 0,-216-48 184 0 0,-336-48 636 0 0,358 66-773 0 0,-41-7-18 0 0,-620-86-956 0 0,302 103-292 0 0,537 24 1170 0 0,-487 17-795 0 0,392-10 667 0 0,-392 31-748 0 0,203-12-688 0 0,167-15 527 0 0,2 1-452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7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1 216 2303 0 0,'48'-22'-49'0'0,"31"-13"1950"0"0,156-48 1 0 0,-145 63-837 0 0,167-15-1 0 0,96 17-575 0 0,-275 16-189 0 0,1031 17 572 0 0,356 128-1414 0 0,-950-71-2512 0 0,-342-45 354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2.67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8688 2083 919 0 0,'69'45'4418'0'0,"-77"-41"-4105"0"0,-1-1 0 0 0,0-1 0 0 0,1 0 0 0 0,-1 0 0 0 0,0-1 0 0 0,0 0 1 0 0,-10 0-1 0 0,-69-5-84 0 0,56 2 49 0 0,-425-45 1279 0 0,197 17-752 0 0,-279-37 611 0 0,-152-44-325 0 0,47 30-775 0 0,561 72-307 0 0,-268-19 37 0 0,164 15-28 0 0,156 11-15 0 0,-282-19-11 0 0,1 20 67 0 0,101 11-49 0 0,199-9-27 0 0,32 6-164 0 0,8 0 85 0 0,1-2 1 0 0,50 2-1 0 0,62-6-31 0 0,-71-2 107 0 0,103 6 20 0 0,34-1 0 0 0,840 7-74 0 0,-837 3 18 0 0,-27-1 5 0 0,156 10 19 0 0,-2 23-11 0 0,-145-11 43 0 0,-172-31-16 0 0,-36 4-144 0 0,-3-4 154 0 0,-1 0 0 0 0,1-2 0 0 0,-21 1-1 0 0,-62-5-35 0 0,48 1 44 0 0,-236 6 186 0 0,45 0-175 0 0,-180 1-13 0 0,53 0 0 0 0,163-5 0 0 0,-338-1 0 0 0,-1373-68 267 0 0,1406 25-169 0 0,310 23-79 0 0,152 16-23 0 0,-223-26-144 0 0,204 19 15 0 0,-127-38 0 0 0,157 34-525 0 0,52 3-698 0 0,-1 7 1221 0 0,0 0-1 0 0,0 2 0 0 0,0-1 1 0 0,1 1-1 0 0,12-2 0 0 0,59-6-115 0 0,-51 8 134 0 0,641-46-146 0 0,590 73 964 0 0,-751 28-669 0 0,-354-28-16 0 0,189 56 0 0 0,-293-66-16 0 0,-20-6 0 0 0,0 2 0 0 0,-1 1 0 0 0,42 21 0 0 0,-52-18 0 0 0,-21-13 1 0 0,0 0 0 0 0,-1-1-1 0 0,1 1 1 0 0,0 0 0 0 0,-1-1-1 0 0,1 1 1 0 0,0 0 0 0 0,-1 0-1 0 0,1-1 1 0 0,-1 1 0 0 0,1 0-1 0 0,-1 0 1 0 0,0 0 0 0 0,1 0-1 0 0,-1 1 1 0 0,0-1 2 0 0,0 0 1 0 0,0 0-1 0 0,-1-1 1 0 0,1 1-1 0 0,0 0 1 0 0,-1-1-1 0 0,1 1 1 0 0,0 0-1 0 0,-1-1 0 0 0,1 1 1 0 0,-1 0-1 0 0,1-1 1 0 0,-1 1-1 0 0,1-1 1 0 0,-1 1-1 0 0,0-1 1 0 0,1 1-1 0 0,-1-1 0 0 0,0 1 1 0 0,0-1-1 0 0,-18 9 84 0 0,17-8-79 0 0,-13 4 67 0 0,-1 0 1 0 0,0-1 0 0 0,-1 0-1 0 0,-18 1 1 0 0,-71 1 426 0 0,46-4-232 0 0,-639 27 666 0 0,20-19-832 0 0,0-26 0 0 0,-421-60 800 0 0,984 68-695 0 0,20 2-85 0 0,-156-29-1 0 0,240 31-271 0 0,28-1-977 0 0,-10 4 1165 0 0,-5 1-58 0 0,559-57-2737 0 0,-274 39 2642 0 0,130-6 106 0 0,-363 22 2 0 0,1120-20-128 0 0,-1142 22 130 0 0,467 23-462 0 0,-538-27-106 0 0,-130-11 570 0 0,-93 16 424 0 0,105 0-158 0 0,-607 17 627 0 0,356 5-556 0 0,-44 2 12 0 0,187-9-137 0 0,-89 1 106 0 0,164-13-109 0 0,-328-6 847 0 0,473-6-866 0 0,39 6-174 0 0,-1 0 0 0 0,1 1 0 0 0,-13-1 0 0 0,147-6-461 0 0,71-5 24 0 0,15 3 321 0 0,185-6 35 0 0,0 15 8 0 0,372 62 47 0 0,-668-49-8 0 0,41 5-54 0 0,-105-11 26 0 0,63 20 0 0 0,-96-25-22 0 0,1 1 0 0 0,0-1 0 0 0,-1 2 0 0 0,0-1 0 0 0,1 1 1 0 0,-1-1-1 0 0,0 1 0 0 0,0 1 0 0 0,0-1 0 0 0,4 5 0 0 0,-9-8 65 0 0,0 0-1 0 0,0 0 1 0 0,1 1-1 0 0,-1-1 1 0 0,0 0 0 0 0,0 0-1 0 0,0 0 1 0 0,0 0-1 0 0,0 0 1 0 0,0 0-1 0 0,0 0 1 0 0,0 0-1 0 0,0 0 1 0 0,0 0-1 0 0,0 0 1 0 0,0 1 0 0 0,0-1-1 0 0,0 0 1 0 0,0 0-1 0 0,0 0 1 0 0,0 0-1 0 0,0 0 1 0 0,0 0-1 0 0,0 0 1 0 0,0 0-1 0 0,0 0 1 0 0,0 1-1 0 0,0-1 1 0 0,0 0 0 0 0,0 0-1 0 0,0 0 1 0 0,0 0-1 0 0,0 0 1 0 0,0 0-1 0 0,0 0 1 0 0,0 0-1 0 0,0 0 1 0 0,0 0-1 0 0,0 1 1 0 0,0-1-1 0 0,-1 0 1 0 0,1 0 0 0 0,0 0-1 0 0,0 0 1 0 0,0 0-1 0 0,0 0 1 0 0,0 0-1 0 0,0 0 1 0 0,0 0-1 0 0,0 0 1 0 0,0 0-1 0 0,0 0 1 0 0,0 0 0 0 0,-1 0-1 0 0,1 0 1 0 0,0 0-1 0 0,0 0 1 0 0,-8 6-68 0 0,0-1 0 0 0,-1-1 1 0 0,1 1-1 0 0,-1-1 0 0 0,0-1 1 0 0,0 0-1 0 0,-14 3 0 0 0,-71 11 85 0 0,77-15 52 0 0,-502 49 1029 0 0,490-48-1090 0 0,-401 11 394 0 0,-2-28 272 0 0,-124-40-74 0 0,541 52-618 0 0,13 2-86 0 0,6 0 51 0 0,1 1 0 0 0,0 0 1 0 0,-1 0-1 0 0,6 2 0 0 0,10 2-94 0 0,67 5-356 0 0,165-2 0 0 0,-156-8 412 0 0,440 9-281 0 0,-442-4-1028 0 0,-115-9 734 0 0,6-1 530 0 0,-286-26 281 0 0,162 20 160 0 0,-678-78 1808 0 0,329 7-1564 0 0,357 53-362 0 0,109 22-100 0 0,-1-1 1 0 0,1-1-1 0 0,-34-18 0 0 0,53 25-65 0 0,-1 0-1 0 0,0-1 1 0 0,1 0-1 0 0,0 1 1 0 0,0-1-1 0 0,-1 0 1 0 0,1 0-1 0 0,1-1 1 0 0,-1 1-1 0 0,-3-6 1 0 0,5 8-11 0 0,1-1 0 0 0,-1 0 0 0 0,0 1 0 0 0,1-1 0 0 0,-1 0 0 0 0,1 1 0 0 0,0-1 0 0 0,0 0 0 0 0,-1 0 0 0 0,1 1 0 0 0,0-1 0 0 0,0 0 0 0 0,1 0 0 0 0,-1 1 0 0 0,0-1 0 0 0,0 0 0 0 0,1 1 0 0 0,-1-1 0 0 0,1 0 0 0 0,0 1 0 0 0,-1-1 0 0 0,1 1 0 0 0,0-1 0 0 0,0 1 0 0 0,0-1 0 0 0,0 1 0 0 0,0-1 0 0 0,2 0 0 0 0,4-5 15 0 0,0 0 0 0 0,1 0 1 0 0,0 1-1 0 0,0 1 0 0 0,1-1 0 0 0,15-7 0 0 0,60-20 15 0 0,201-49-135 0 0,8 22 100 0 0,560-58 116 0 0,-293 77-34 0 0,-460 35-83 0 0,298-13 54 0 0,-107 5-57 0 0,552-2 2 0 0,-159 34 0 0 0,-347 10-2 0 0,-199-15 340 0 0,-134-13-38 0 0,-7 0-88 0 0,-40-8 88 0 0,-60-4-1 0 0,-48 6-277 0 0,127 5 21 0 0,-302-9-23 0 0,-138-4-24 0 0,350 12 4 0 0,-550-5 0 0 0,-13 16 0 0 0,253-9 0 0 0,351-6-22 0 0,70 5-92 0 0,24-1-45 0 0,0 2-1 0 0,21 1 1 0 0,6 0-21 0 0,264-15-625 0 0,-90 3 714 0 0,171-8 33 0 0,103-4 62 0 0,-403 21-4 0 0,497-11 1 0 0,0 19-12 0 0,161 34-43 0 0,-374-15 51 0 0,166 17 96 0 0,-503-38-21 0 0,63 5 296 0 0,-100-9-208 0 0,-5 0-137 0 0,1 0 0 0 0,0 0 0 0 0,0 0 1 0 0,0 0-1 0 0,0 0 0 0 0,-1 0 0 0 0,1 0 1 0 0,0-1-1 0 0,0 1 0 0 0,0 0 0 0 0,-2-2 1 0 0,-4 1 30 0 0,-44-10 169 0 0,-111-19 146 0 0,-150 3-294 0 0,133 15-61 0 0,-351-17-14 0 0,221 22-8 0 0,-449-1-44 0 0,-640 48-401 0 0,725-22-24 0 0,362-12 291 0 0,310-6 185 0 0,-271 2-102 0 0,4-20 103 0 0,219 11 3 0 0,-8 0-60 0 0,1-2 0 0 0,-84-25 0 0 0,132 31-116 0 0,0 0-1 0 0,-14-9 0 0 0,20 10-129 0 0,17-8-503 0 0,-2 5 576 0 0,0 0 0 0 0,0 1 1 0 0,0 1-1 0 0,1 0 0 0 0,21-2 0 0 0,-9 2 38 0 0,592-55-758 0 0,5 49 973 0 0,182 51-157 0 0,-189 20-309 0 0,-4 26-434 0 0,-539-75 772 0 0,295 66-520 0 0,-354-76 615 0 0,-1 2 0 0 0,0-1 0 0 0,0 2 0 0 0,20 10 0 0 0,-31-14 124 0 0,-53 3 510 0 0,-452-55 2886 0 0,240 19-2968 0 0,-236-31-331 0 0,103 10-1 0 0,32 4 29 0 0,-295-38 157 0 0,373 50-213 0 0,182 23-105 0 0,-708-100 673 0 0,751 103-677 0 0,0-3 0 0 0,-75-25 0 0 0,118 30-64 0 0,18 8-10 0 0,0 0 0 0 0,-1 0 0 0 0,1 0 0 0 0,0 0 0 0 0,0-1 0 0 0,-1 1 0 0 0,1 0 0 0 0,0 0 0 0 0,-1 0 0 0 0,1-1 0 0 0,0 1 0 0 0,0 0 0 0 0,0 0 0 0 0,-1-1 0 0 0,1 1 0 0 0,0 0 0 0 0,0 0 0 0 0,0-1 0 0 0,-1 1 0 0 0,1 0 0 0 0,0-1 0 0 0,0 1 0 0 0,0 0 0 0 0,0 0 0 0 0,0-1 0 0 0,0 1 0 0 0,0 0 0 0 0,0-1 0 0 0,0 0 0 0 0,0 1-3 0 0,1-1-1 0 0,0 0 0 0 0,-1 0 1 0 0,1 0-1 0 0,0 0 1 0 0,0 1-1 0 0,-1-1 0 0 0,1 0 1 0 0,0 1-1 0 0,0-1 0 0 0,0 0 1 0 0,0 1-1 0 0,0-1 0 0 0,0 1 1 0 0,1-1-1 0 0,20-6-133 0 0,-20 6 120 0 0,38-9-254 0 0,66-10-1 0 0,44 6 57 0 0,-108 10 177 0 0,1081-44-165 0 0,4 69 154 0 0,-655 6 128 0 0,-4 26 57 0 0,-406-41-72 0 0,-80-10-11 0 0,-179-8-56 0 0,30 1-54 0 0,-698 23-91 0 0,721-13 140 0 0,-124 5 14 0 0,-690 23 76 0 0,0-24-7 0 0,943-9-61 0 0,-40 0 16 0 0,0-2-1 0 0,-74-13 1 0 0,151 9-168 0 0,233-35-520 0 0,-156 27 487 0 0,319-32 70 0 0,-266 32 103 0 0,1472-71-130 0 0,82 181 128 0 0,-1517-74 16 0 0,420 45 166 0 0,-593-68 579 0 0,-34-9-224 0 0,-10-1-311 0 0,0 2 0 0 0,-55-12 0 0 0,-63-2-76 0 0,94 16-78 0 0,-906-84 25 0 0,-7 67-191 0 0,-61 21-169 0 0,584-5 246 0 0,4-24 18 0 0,407 29 22 0 0,0-2 0 0 0,0-2-1 0 0,-30-9 1 0 0,61 15-23 0 0,0 1 1 0 0,0 0-1 0 0,0 0 0 0 0,0 0 1 0 0,-1 0-1 0 0,1 0 0 0 0,0 0 0 0 0,0 0 1 0 0,0 0-1 0 0,0-1 0 0 0,0 1 1 0 0,0 0-1 0 0,0 0 0 0 0,0 0 1 0 0,0 0-1 0 0,0 0 0 0 0,0-1 1 0 0,0 1-1 0 0,0 0 0 0 0,0 0 0 0 0,0 0 1 0 0,0 0-1 0 0,0 0 0 0 0,0 0 1 0 0,0-1-1 0 0,0 1 0 0 0,0 0 1 0 0,0 0-1 0 0,0 0 0 0 0,0 0 1 0 0,0 0-1 0 0,0 0 0 0 0,0-1 1 0 0,0 1-1 0 0,1 0 0 0 0,-1 0 0 0 0,0 0 1 0 0,0 0-1 0 0,0 0 0 0 0,0 0 1 0 0,0 0-1 0 0,0 0 0 0 0,0-1 1 0 0,0 1-1 0 0,1 0 0 0 0,-1 0 1 0 0,0 0-1 0 0,0 0 0 0 0,0 0 1 0 0,0 0-1 0 0,0 0 0 0 0,1 0 0 0 0,6-5-40 0 0,8-1-15 0 0,0 0 0 0 0,0 1 1 0 0,0 1-1 0 0,30-4 0 0 0,-16 2-2 0 0,485-69-651 0 0,-283 54 648 0 0,164-13-86 0 0,-347 31 122 0 0,621-27-263 0 0,-659 30 280 0 0,793 14-401 0 0,-570 0 334 0 0,116 7 36 0 0,-287-14-114 0 0,-321-19-509 0 0,116 7 722 0 0,-604-20 307 0 0,296 13-117 0 0,130 5-46 0 0,22-1-34 0 0,-204-8 74 0 0,275 7-96 0 0,-246-13 422 0 0,242 7-240 0 0,-443-45 568 0 0,658 58-892 0 0,8 1-13 0 0,-1 0-1 0 0,0-1 1 0 0,-11-4-1 0 0,26 7-71 0 0,0-1 0 0 0,0 1 0 0 0,0-1 0 0 0,0-1 0 0 0,9 0 0 0 0,10-1-65 0 0,336-12-789 0 0,-31 0 731 0 0,704 18 190 0 0,-581 25 11 0 0,-291-18 0 0 0,-27-6 0 0 0,-123-5 33 0 0,-10-3-9 0 0,-10-1 23 0 0,8 4-36 0 0,-32-11 104 0 0,-1 1-1 0 0,-1 2 1 0 0,-36-3 0 0 0,53 8-89 0 0,-518-50 481 0 0,406 44-414 0 0,-750-31 737 0 0,9 60-604 0 0,824-16-222 0 0,-21 1-24 0 0,66-5-56 0 0,6 1 0 0 0,29 7-317 0 0,1-1 0 0 0,59 4 0 0 0,76-6-252 0 0,-79-4 608 0 0,892 51-104 0 0,-869-43 5 0 0,133 27 0 0 0,-236-33-40 0 0,1 0 1 0 0,13 5-1 0 0,-21-7-127 0 0,-7 1-5 0 0,-194 33-985 0 0,132-26 1280 0 0,-287 28 559 0 0,45-7 332 0 0,194-15-572 0 0,-263 37 146 0 0,242-27-364 0 0,-239 76 0 0 0,360-96-88 0 0,1-2 0 0 0,0 2 0 0 0,0 0 0 0 0,0 0 0 0 0,1 1 0 0 0,-19 12 0 0 0,30-17-1 0 0,0-1 0 0 0,0 1 0 0 0,1-1 1 0 0,-1 1-1 0 0,0 0 0 0 0,0-1 0 0 0,1 1 0 0 0,-1 0 0 0 0,1 0 0 0 0,-1-1 0 0 0,0 1 0 0 0,1 0 0 0 0,0 0 0 0 0,-1 0 0 0 0,1 0 0 0 0,-1 1 0 0 0,1-1-2 0 0,0 0 0 0 0,0 0-1 0 0,0 0 1 0 0,1 0 0 0 0,-1 0-1 0 0,0 0 1 0 0,0 0-1 0 0,1 0 1 0 0,-1 0 0 0 0,1 0-1 0 0,-1 0 1 0 0,1 0 0 0 0,-1 0-1 0 0,1-1 1 0 0,0 1 0 0 0,-1 0-1 0 0,1 0 1 0 0,0-1 0 0 0,1 2-1 0 0,19 12-35 0 0,-8-8-27 0 0,0 0 1 0 0,0-1-1 0 0,26 6 0 0 0,46 4-121 0 0,-56-10 141 0 0,362 45 154 0 0,91 17 82 0 0,-427-57-194 0 0,-2-1-3 0 0,-1 3-1 0 0,85 30 1 0 0,-133-41 14 0 0,6 3-21 0 0,-1 0 0 0 0,-1 0 0 0 0,1 1 0 0 0,11 8 0 0 0,-18-12 5 0 0,-1-1 1 0 0,0 1-1 0 0,0 0 1 0 0,0 0-1 0 0,0 0 1 0 0,0 0-1 0 0,0 0 1 0 0,0 0-1 0 0,-1 0 1 0 0,1 0-1 0 0,0 0 1 0 0,0 0-1 0 0,-1 1 1 0 0,1-1-1 0 0,-1 0 1 0 0,1 0-1 0 0,-1 1 1 0 0,1-1-1 0 0,-1 0 1 0 0,0 1-1 0 0,0-1 1 0 0,0 0-1 0 0,0 1 1 0 0,0-1-1 0 0,0 0 1 0 0,0 1-1 0 0,0-1 1 0 0,0 0-1 0 0,0 1 1 0 0,-1-1-1 0 0,1 0 1 0 0,-1 1-1 0 0,1-1 1 0 0,-1 0-1 0 0,1 0 1 0 0,-1 1-1 0 0,0-1 1 0 0,0 0-1 0 0,1 0 1 0 0,-1 0-1 0 0,-1 1 1 0 0,-7 6-20 0 0,0-1 0 0 0,0-1 1 0 0,0 1-1 0 0,-1-2 0 0 0,0 1 1 0 0,0-1-1 0 0,-19 6 0 0 0,-1 2 6 0 0,-106 44 441 0 0,-240 67 0 0 0,256-101-213 0 0,85-18-69 0 0,0 2-1 0 0,-62 20 0 0 0,83-20-123 0 0,14-7-14 0 0,-1 1 0 0 0,1-1 0 0 0,-1 1 0 0 0,1-1 0 0 0,0 1 0 0 0,-1-1-1 0 0,1 1 1 0 0,0 0 0 0 0,-1-1 0 0 0,1 1 0 0 0,0-1 0 0 0,0 1 0 0 0,0-1 0 0 0,-1 1-1 0 0,1 0 1 0 0,0-1 0 0 0,0 1 0 0 0,0 1 0 0 0,0 0-12 0 0,1-1-1 0 0,-1 1 1 0 0,1 0-1 0 0,0-1 1 0 0,-1 1 0 0 0,1-1-1 0 0,0 1 1 0 0,0 0-1 0 0,0-1 1 0 0,0 0 0 0 0,0 1-1 0 0,0-1 1 0 0,0 0 0 0 0,0 1-1 0 0,1-1 1 0 0,1 2-1 0 0,27 15-201 0 0,-11-9 93 0 0,1-2-1 0 0,38 11 0 0 0,46 4-92 0 0,-52-12 124 0 0,266 57 69 0 0,-269-55-78 0 0,-1 1 0 0 0,0 3 0 0 0,55 27 0 0 0,-92-38-49 0 0,-1 1 1 0 0,17 13-1 0 0,-27-19 136 0 0,0 0 0 0 0,0 0 1 0 0,1 0-1 0 0,-1 0 0 0 0,0 0 1 0 0,0 0-1 0 0,0 1 0 0 0,0-1 0 0 0,1 0 1 0 0,-1 0-1 0 0,0 0 0 0 0,0 0 1 0 0,0 1-1 0 0,0-1 0 0 0,0 0 1 0 0,1 0-1 0 0,-1 0 0 0 0,0 1 1 0 0,0-1-1 0 0,0 0 0 0 0,0 0 1 0 0,0 1-1 0 0,0-1 0 0 0,0 0 0 0 0,0 0 1 0 0,0 0-1 0 0,0 1 0 0 0,0-1 1 0 0,0 3-55 0 0,0 0-1 0 0,-1-1 1 0 0,1 1 0 0 0,0-1 0 0 0,-1 1 0 0 0,0-1 0 0 0,0 1-1 0 0,0-1 1 0 0,0 0 0 0 0,0 1 0 0 0,0-1 0 0 0,-1 0 0 0 0,-1 3-1 0 0,-1 0 6 0 0,0-1 0 0 0,0-1 0 0 0,0 1-1 0 0,0 0 1 0 0,-1-1 0 0 0,-4 3 0 0 0,-10 4 0 0 0,1-1 0 0 0,-33 10 0 0 0,34-13 14 0 0,-93 32 801 0 0,-121 25 0 0 0,22-33 563 0 0,183-27-1122 0 0,-98 1 1049 0 0,103-4-1023 0 0,19 0 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3.59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1104 47 11487 0 0,'-2'-1'528'0'0,"-9"-4"-366"0"0,0 1 0 0 0,-1 0 0 0 0,1 1 0 0 0,-16-3 0 0 0,-50-5-156 0 0,56 9 98 0 0,-88-7-301 0 0,-161 7 0 0 0,-179 14-3337 0 0,346-11 142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0.98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3523 934 1375 0 0,'-945'-14'3564'0'0,"423"4"-1273"0"0,-357-32 666 0 0,870 42-2860 0 0,1-1-1 0 0,-1-1 1 0 0,1 0-1 0 0,-15-4 1 0 0,15 4 2 0 0,7 1-49 0 0,4-1-24 0 0,34-10-404 0 0,1 1 0 0 0,61-10 0 0 0,87-3-187 0 0,-156 21 578 0 0,1552-128 235 0 0,-817 102 728 0 0,-602 25-750 0 0,599-5 732 0 0,-753 9-936 0 0,596 4 543 0 0,-594-5-554 0 0,19 1 54 0 0,55-8 0 0 0,-82 8-17 0 0,-16-11-290 0 0,4 6 168 0 0,0 1 0 0 0,1 0 0 0 0,-2 1 0 0 0,1 0 0 0 0,-14-3 1 0 0,-53-5-327 0 0,55 9 284 0 0,-466-38-797 0 0,266 27 691 0 0,-253-12 219 0 0,188 12 25 0 0,21 0 166 0 0,-167-10 248 0 0,56 7 201 0 0,44 2-29 0 0,-640-34 240 0 0,704 40-848 0 0,-174-10 0 0 0,416 16 0 0 0,-402-24 0 0 0,396 26-33 0 0,-59-5 83 0 0,78 4-191 0 0,0-1 0 0 0,1 0 0 0 0,-1-1 0 0 0,-21-8 0 0 0,32 10-123 0 0,22 0-874 0 0,-7 1 1034 0 0,141-9-602 0 0,151-5 670 0 0,32 7 330 0 0,213 5 100 0 0,-280 8-316 0 0,95 6-20 0 0,-5 12 6 0 0,-241-21-116 0 0,58 6-310 0 0,-144-8 192 0 0,-30-1 90 0 0,-6-2-112 0 0,1 1 165 0 0,-1-1 0 0 0,1 1 0 0 0,-1 0 0 0 0,0 0 0 0 0,0 0 0 0 0,1 0 0 0 0,-1 1 0 0 0,0-1 0 0 0,-3 0 0 0 0,-2 0-23 0 0,-331-45 313 0 0,173 28 128 0 0,-63-5 378 0 0,76 9-396 0 0,-311-27 26 0 0,-132-4-337 0 0,293 24 63 0 0,-140-1-203 0 0,440 22 102 0 0,-17 0 348 0 0,0-1-1 0 0,-31-5 1 0 0,81 13-365 0 0,1-1 0 0 0,51 3 1 0 0,67-6 45 0 0,162-9-42 0 0,115-2-12 0 0,463 1 135 0 0,-737 8-104 0 0,159-2 22 0 0,-240-4-258 0 0,-68 4 110 0 0,-42-7-769 0 0,3 3 719 0 0,-42-2 1 0 0,57 6 209 0 0,-546-17 2141 0 0,-1 30-2084 0 0,518-10-223 0 0,-338 6-608 0 0,217-8 478 0 0,-76-2 120 0 0,212 1 124 0 0,33 1 190 0 0,3 3-146 0 0,3 1-55 0 0,0 0 0 0 0,1 0 0 0 0,-1 0 0 0 0,1-1 0 0 0,0 0 0 0 0,0 1 0 0 0,0-2 0 0 0,0 1 0 0 0,0 0 0 0 0,1-1 0 0 0,-1 0 0 0 0,9 1 0 0 0,6 3-2 0 0,1-2 0 0 0,25 2 0 0 0,217 5 39 0 0,1-18 40 0 0,-123 2-39 0 0,105-9 271 0 0,-24 1 83 0 0,-154 10-383 0 0,729-16 66 0 0,-467 24-76 0 0,416 12 610 0 0,-226 2 308 0 0,-441-17-755 0 0,25 2 10 0 0,193 8 9 0 0,31 3-12 0 0,-192-6 14 0 0,43 6 118 0 0,44 0-82 0 0,-42-5-214 0 0,-43-3 168 0 0,36 5 12 0 0,35 1-55 0 0,-87-8-126 0 0,67 0-5 0 0,-51-1 0 0 0,-59 0 0 0 0,124 7 31 0 0,12 1 2 0 0,-84-17 3 0 0,-18-1-8 0 0,52-1-28 0 0,-154 6 0 0 0,54-6 0 0 0,12-1 0 0 0,-75 8 0 0 0,271-17 0 0 0,79 4 0 0 0,-281 13 0 0 0,41 1 0 0 0,105-1 0 0 0,6-2 0 0 0,-20 0 0 0 0,-66 6 0 0 0,-27 1 0 0 0,-66-5 0 0 0,151 5 0 0 0,-165-4 0 0 0,37-2 0 0 0,7-1 0 0 0,191 3 109 0 0,-137-1-74 0 0,12-7-35 0 0,-35 0 0 0 0,-6 2 0 0 0,32-2 0 0 0,85 2 0 0 0,19-3 0 0 0,42 3-60 0 0,-153 0 8 0 0,-26 0 28 0 0,56-4 24 0 0,-41 2 0 0 0,488 0 0 0 0,-418 7-53 0 0,-138 0 46 0 0,46 5 1 0 0,16 1 8 0 0,164-1-2 0 0,-54 5 0 0 0,-48-2 484 0 0,-33 0-369 0 0,-20-2-509 0 0,33 1 165 0 0,25-2 229 0 0,106 7 0 0 0,-102-6 0 0 0,69-5 0 0 0,-108-3 0 0 0,-34 1 0 0 0,167 5 0 0 0,-114-4 0 0 0,-101-2 0 0 0,79 8 0 0 0,29 7 0 0 0,-15-1 0 0 0,-24-4 0 0 0,-1-1 0 0 0,41 4 191 0 0,-97-8 18 0 0,155 17-550 0 0,-37-13 66 0 0,150 16 2267 0 0,-197-9-3473 0 0,-68-7 777 0 0,52 2 389 0 0,-62-5 147 0 0,78 0-244 0 0,134-7-53 0 0,-160 4 450 0 0,106-10 15 0 0,49-15 0 0 0,-154 17 36 0 0,116 6 0 0 0,-223 2-36 0 0,424 14 0 0 0,-246 7 0 0 0,-55-3 0 0 0,-19-15 0 0 0,-36-2 0 0 0,95-5 89 0 0,-111-1-29 0 0,89 7-1 0 0,96 12-59 0 0,-210-14 0 0 0,75 1-47 0 0,68 4-50 0 0,-172-5 97 0 0,261 34-72 0 0,-64-8 72 0 0,132 24 0 0 0,-112-19-85 0 0,-136-22 53 0 0,172 17-43 0 0,388 26-363 0 0,-279-25-92 0 0,-146-8 530 0 0,-37-4 0 0 0,18 2-220 0 0,-156-17 126 0 0,-1-2-1 0 0,64-9 0 0 0,-28 0-490 0 0,51-10-534 0 0,-58 7 609 0 0,4 0-328 0 0,-77 12 532 0 0,-3-19-1970 0 0,-6 13 2300 0 0,-1 0-1 0 0,0 1 0 0 0,-1 1 0 0 0,1-1 0 0 0,-1 1 0 0 0,-12-4 0 0 0,-30-20 683 0 0,32 17-454 0 0,0 2 0 0 0,-1 0 0 0 0,0 2 0 0 0,-27-8 1 0 0,13 4-158 0 0,13 5-58 0 0,-1 1 0 0 0,0 1 1 0 0,-1 1-1 0 0,-41-2 0 0 0,-94 8 50 0 0,110 0-94 0 0,-385 2 71 0 0,311-6-34 0 0,-156-3 165 0 0,2-17-36 0 0,20-4 340 0 0,-27-3 122 0 0,-347-71 211 0 0,564 83-768 0 0,63 16-25 0 0,6 3-166 0 0,11 4 120 0 0,0 1 1 0 0,1-2-1 0 0,0 0 0 0 0,0-1 0 0 0,22 4 0 0 0,85 5-13 0 0,-65-8 17 0 0,521 15 67 0 0,138-27-138 0 0,-362 25 40 0 0,-4 19 425 0 0,-348-36-387 0 0,231 39 108 0 0,-89-13-71 0 0,-113-21-64 0 0,-17-3-1 0 0,-1 0-1 0 0,26 1 1 0 0,-24-5 14 0 0,-15 1 7 0 0,0 0 0 0 0,1 0 1 0 0,-1-1-1 0 0,0 1 1 0 0,0 0-1 0 0,0 0 0 0 0,0 0 1 0 0,0 0-1 0 0,0 0 1 0 0,0 0-1 0 0,0-1 1 0 0,0 1-1 0 0,0 0 0 0 0,0 0 1 0 0,0 0-1 0 0,0 0 1 0 0,0-1-1 0 0,0 1 0 0 0,0 0 1 0 0,0 0-1 0 0,0 0 1 0 0,0 0-1 0 0,0 0 0 0 0,0-1 1 0 0,0 1-1 0 0,0 0 1 0 0,0 0-1 0 0,0 0 1 0 0,0 0-1 0 0,0 0 0 0 0,0 0 1 0 0,0-1-1 0 0,0 1 1 0 0,-1 0-1 0 0,1 0 0 0 0,0 0 1 0 0,0 0-1 0 0,0 0 1 0 0,0 0-1 0 0,0-1 0 0 0,-5-5-35 0 0,5 6 35 0 0,-8-9-27 0 0,0 0 0 0 0,-1 1 0 0 0,0 0 0 0 0,0 0 0 0 0,-1 1 0 0 0,0 1 0 0 0,-12-7 0 0 0,-81-34-261 0 0,63 30 252 0 0,-105-40 128 0 0,-3 7 0 0 0,-1 6-1 0 0,-188-31 1 0 0,-17 33 5 0 0,-2 31-71 0 0,-125 35 14 0 0,2 27 192 0 0,186-18 108 0 0,23-6 52 0 0,-212 24 419 0 0,49 18-358 0 0,47-5-404 0 0,38-8-46 0 0,320-51 0 0 0,-216 23 0 0 0,-5-17 0 0 0,143-8 0 0 0,-357-1 0 0 0,351-5 9 0 0,-244-1 46 0 0,237 6-75 0 0,-161 6-126 0 0,0 15-5 0 0,24 3-551 0 0,61-8-300 0 0,193-18 985 0 0,-24 3-399 0 0,23-1 197 0 0,16 0 124 0 0,55-2 108 0 0,80-8 0 0 0,69-19 30 0 0,92-8-45 0 0,27 11-441 0 0,-203 13 171 0 0,216 3-185 0 0,-171 8 378 0 0,294 4 63 0 0,302 23 16 0 0,-61-4-98 0 0,-288-28-409 0 0,-100-2 246 0 0,936 48 773 0 0,-1153-34-511 0 0,170 18-424 0 0,-245-20 356 0 0,128 25 118 0 0,-141-24-8 0 0,0 0 0 0 0,-1 1-1 0 0,1 2 1 0 0,-1 0 0 0 0,31 20-1 0 0,-34-18-31 0 0,-4 0 32 0 0,-11-10-43 0 0,-1 0 1 0 0,1 0 0 0 0,0 0 0 0 0,-1 0 0 0 0,1 0 0 0 0,-1 0-1 0 0,1 0 1 0 0,-1 1 0 0 0,1-1 0 0 0,-1 0 0 0 0,0 0 0 0 0,0 2-1 0 0,0-1 0 0 0,0 1 0 0 0,0 0 0 0 0,-1-1 0 0 0,1 1 0 0 0,-1-1 0 0 0,0 0 0 0 0,0 1 0 0 0,0-1 0 0 0,0 1 0 0 0,0-1 0 0 0,0 0 0 0 0,-1 0 0 0 0,1 0 0 0 0,-1 0 0 0 0,0 0 0 0 0,1 0 0 0 0,-1 0 0 0 0,0 0 0 0 0,0-1 0 0 0,0 1-1 0 0,0-1 1 0 0,-4 3 0 0 0,-2 0 2 0 0,1 0 0 0 0,-1 0 0 0 0,-1-1 0 0 0,1 0 0 0 0,-14 3 0 0 0,-212 32 174 0 0,-6-19 12 0 0,215-18-172 0 0,-1000 14 983 0 0,-303-67-245 0 0,551 16-711 0 0,1 17-54 0 0,54 28 57 0 0,670-9-376 0 0,41-1-159 0 0,33 0 220 0 0,328-9 224 0 0,773-14 566 0 0,1420 158 229 0 0,-2434-122-753 0 0,506 67-98 0 0,-510-61 35 0 0,-14-4 63 0 0,121 36 0 0 0,-194-43 3 0 0,-18-7 0 0 0,1 0 0 0 0,-1 0 0 0 0,0 0 0 0 0,1 0 0 0 0,-1 0 0 0 0,0 0 0 0 0,0 0 0 0 0,1 0 0 0 0,-1 0 0 0 0,0 1 0 0 0,1-1 0 0 0,-1 0 0 0 0,0 0 0 0 0,0 0 0 0 0,1 0 0 0 0,-1 0 0 0 0,0 1 0 0 0,0-1 0 0 0,1 0 0 0 0,-1 0 0 0 0,0 1 0 0 0,0-1 0 0 0,0 0 0 0 0,1 0 0 0 0,-1 1 0 0 0,0-1 0 0 0,0 0 0 0 0,0 0 0 0 0,0 1 0 0 0,0-1 0 0 0,1 1 0 0 0,-7 1 0 0 0,1-1 0 0 0,0 1 0 0 0,-1-1 0 0 0,1 0 0 0 0,-1 0 0 0 0,-10-1 0 0 0,-169-3-60 0 0,-6 0-8 0 0,-473 45 68 0 0,127 17 0 0 0,316-32 54 0 0,130-14-13 0 0,-105 27 0 0 0,187-38-18 0 0,1 1-1 0 0,0 0 0 0 0,1 0 1 0 0,-15 7-1 0 0,23-10-21 0 0,-1 0 0 0 0,0 0 0 0 0,0 0 0 0 0,0 0 0 0 0,0 0 0 0 0,0 0 0 0 0,0 0 0 0 0,0 0 0 0 0,0 0 0 0 0,0 0 0 0 0,0 0 0 0 0,0 1 0 0 0,0-1-1 0 0,0 0 1 0 0,0 0 0 0 0,0 0 0 0 0,1 0 0 0 0,-1 0 0 0 0,0 0 0 0 0,0 0 0 0 0,0 0 0 0 0,0 0 0 0 0,0 0 0 0 0,0 0 0 0 0,0 0 0 0 0,0 0 0 0 0,0 0 0 0 0,0 0 0 0 0,0 0 0 0 0,0 0-1 0 0,0 0 1 0 0,0 0 0 0 0,0 0 0 0 0,0 0 0 0 0,0 1 0 0 0,0-1 0 0 0,0 0 0 0 0,0 0 0 0 0,0 0 0 0 0,0 0 0 0 0,0 0 0 0 0,0 0 0 0 0,0 0 0 0 0,0 0 0 0 0,0 0 0 0 0,0 0 0 0 0,0 0-1 0 0,0 0 1 0 0,0 0 0 0 0,0 0 0 0 0,0 1 0 0 0,0-1 0 0 0,0 0 0 0 0,0 0 0 0 0,0 0 0 0 0,0 0 0 0 0,0 0 0 0 0,0 0 0 0 0,0 0 0 0 0,0 0 0 0 0,0 0 0 0 0,0 0 0 0 0,0 0 0 0 0,0 0-1 0 0,0 0 1 0 0,-1 0 0 0 0,1 0 0 0 0,6 4-20 0 0,1 0-1 0 0,-1-1 1 0 0,0 1-1 0 0,1-2 1 0 0,0 1 0 0 0,0-1-1 0 0,13 3 1 0 0,54 5-17 0 0,-60-9 43 0 0,368 17-59 0 0,-1-24-35 0 0,-210 1 98 0 0,755-20-11 0 0,-831 22 55 0 0,65 0 7 0 0,-120 4 244 0 0,73 11-1 0 0,-109-11-154 0 0,-7 0-80 0 0,-1 2-70 0 0,0-1 1 0 0,0 0-1 0 0,-1 0 1 0 0,1 0-1 0 0,-1-1 1 0 0,0 1-1 0 0,-7 0 1 0 0,-40 5-9 0 0,38-6 2 0 0,-290 18-147 0 0,-78 8-38 0 0,-322 58 156 0 0,2 22 15 0 0,617-93 62 0 0,82-13-97 0 0,7-1-10 0 0,42-3-81 0 0,-1-1 1 0 0,47-12-1 0 0,-21 4 63 0 0,216-37 35 0 0,228-32-6 0 0,-433 71 65 0 0,526-59 307 0 0,-483 58-265 0 0,243-18 73 0 0,-353 28-63 0 0,0 0 0 0 0,21-5 0 0 0,-33 5 80 0 0,-5 0-77 0 0,-6-2-67 0 0,1 0-1 0 0,0 1 1 0 0,-1 0-1 0 0,0 0 1 0 0,0 0-1 0 0,-13 0 1 0 0,-54 2-72 0 0,39 1 30 0 0,-129 0-15 0 0,-102 0-89 0 0,210-2 125 0 0,49 0-3 0 0,9-1 27 0 0,9-2 24 0 0,-9 4-27 0 0,44-12 38 0 0,61-8 0 0 0,-30 6-27 0 0,114-28 19 0 0,62-12-7 0 0,-140 36 1 0 0,43-10 75 0 0,-122 19 20 0 0,-27 7-61 0 0,0 0-1 0 0,1 0 1 0 0,0 0 0 0 0,11 0 0 0 0,-15 2 227 0 0,-5 3-165 0 0,-3 4-116 0 0,0 0-1 0 0,0-1 1 0 0,-1 1 0 0 0,0-1-1 0 0,0 0 1 0 0,-11 7-1 0 0,-48 30-59 0 0,7-5 29 0 0,27-17 11 0 0,-1-1 0 0 0,0-2 0 0 0,-63 26 1 0 0,-112 26-81 0 0,-345 57-506 0 0,486-114 565 0 0,-543 65-43 0 0,589-76 82 0 0,12-1-4 0 0,0 0-1 0 0,0-1 1 0 0,0 0 0 0 0,-1-1 0 0 0,1 0 0 0 0,0 0-1 0 0,-15-4 1 0 0,21 4-31 0 0,4-1-10 0 0,8-5 25 0 0,1 0 0 0 0,-1 1 0 0 0,1 0 1 0 0,0 1-1 0 0,0 0 0 0 0,24-6 0 0 0,79-12-95 0 0,-88 19 107 0 0,195-28 116 0 0,1 9-1 0 0,389 12 0 0 0,-310 34 257 0 0,-214-15-164 0 0,-67-6-70 0 0,32 7 0 0 0,-52-9-127 0 0,1 0-1 0 0,0 0 0 0 0,0 1 1 0 0,-1-1-1 0 0,1 0 0 0 0,0 0 0 0 0,-1 1 1 0 0,1-1-1 0 0,0 0 0 0 0,-1 1 1 0 0,1-1-1 0 0,0 0 0 0 0,-1 1 1 0 0,1-1-1 0 0,-1 1 0 0 0,2 0 1 0 0,-2 0-6 0 0,0-1 1 0 0,0 0 0 0 0,0 1 0 0 0,0-1 0 0 0,0 0 0 0 0,0 1-1 0 0,-1-1 1 0 0,1 0 0 0 0,0 1 0 0 0,0-1 0 0 0,0 0 0 0 0,0 1-1 0 0,0-1 1 0 0,-1 0 0 0 0,1 1 0 0 0,0-1 0 0 0,0 0 0 0 0,0 0-1 0 0,-1 1 1 0 0,1-1 0 0 0,0 0 0 0 0,0 0 0 0 0,-1 1 0 0 0,1-1-1 0 0,0 0 1 0 0,-1 0 0 0 0,-14 7-69 0 0,-17-1-81 0 0,-168 12-232 0 0,122-14 298 0 0,-627 40 68 0 0,533-35 16 0 0,-364 25 0 0 0,532-33 1 0 0,-9 0 29 0 0,-1 0 0 0 0,-27-2 0 0 0,39 1 87 0 0,6 0-63 0 0,451-12 6 0 0,-35-1-323 0 0,-1 29-332 0 0,-354-7 509 0 0,-79-4 243 0 0,-9-1-114 0 0,-1-1 0 0 0,1 0 0 0 0,-41-3 0 0 0,36 0-6 0 0,-320-8 43 0 0,100 1-48 0 0,-586-21 129 0 0,382 9-98 0 0,184 15-32 0 0,274 5-162 0 0,-1-1 0 0 0,0 1 0 0 0,0 0 0 0 0,8 3 0 0 0,11 1-42 0 0,273 12-753 0 0,-242-17 871 0 0,-41 1 47 0 0,590 18-203 0 0,-5 52 1048 0 0,-559-62-567 0 0,57 19-1 0 0,-97-27-268 0 0,1-1 1 0 0,-1 0-1 0 0,0 0 1 0 0,1 1 0 0 0,-1-1-1 0 0,0 0 1 0 0,0 1-1 0 0,1-1 1 0 0,-1 0-1 0 0,0 1 1 0 0,0-1-1 0 0,0 1 1 0 0,0-1-1 0 0,0 0 1 0 0,1 1-1 0 0,-1-1 1 0 0,0 1-1 0 0,0-1 1 0 0,0 0-1 0 0,0 1 1 0 0,0-1-1 0 0,0 1 1 0 0,0-1-1 0 0,0 1 1 0 0,0-1-1 0 0,0 0 1 0 0,-1 1-1 0 0,1-1 1 0 0,0 1-1 0 0,0-1 1 0 0,0 0-1 0 0,0 1 1 0 0,-1-1-1 0 0,1 1 1 0 0,0-1-2 0 0,-1 2-1 0 0,0-1 0 0 0,0 1-1 0 0,0-1 1 0 0,0 0 0 0 0,0 1-1 0 0,0-1 1 0 0,-1 0 0 0 0,1 1-1 0 0,0-1 1 0 0,-1 0 0 0 0,1 0-1 0 0,-1 0 1 0 0,1 0 0 0 0,-1-1-1 0 0,0 1 1 0 0,-2 1 0 0 0,-32 7-59 0 0,32-8 52 0 0,-75 10-182 0 0,-157 3 1 0 0,155-11 116 0 0,-103 4-87 0 0,-291 3-34 0 0,-506-37 1514 0 0,957 26-1248 0 0,19 0-5 0 0,13 1-55 0 0,14-1-35 0 0,1 1 14 0 0,265-8-214 0 0,696-22 371 0 0,-297 75-136 0 0,-310 22-300 0 0,-352-60 289 0 0,25 12-1 0 0,34 9-14 0 0,-82-27-55 0 0,-39-19-329 0 0,13 8 397 0 0,0 1-1 0 0,-1 2 1 0 0,0 0-1 0 0,-1 2 1 0 0,1 1-1 0 0,-34-2 1 0 0,-407-4-102 0 0,312 11 88 0 0,-776-2 343 0 0,47 10-163 0 0,248-1-6 0 0,0-15-83 0 0,-398-31-76 0 0,426-9-66 0 0,428 31 27 0 0,-236-31-87 0 0,3-28 45 0 0,327 52 100 0 0,72 18-12 0 0,0 0 0 0 0,0 0 0 0 0,1-1 0 0 0,-16-10 0 0 0,27 15-5 0 0,-1 0 0 0 0,0 0-1 0 0,1-1 1 0 0,-1 1 0 0 0,1 0 0 0 0,-1-1 0 0 0,1 1 0 0 0,0-1 0 0 0,-1 1 0 0 0,1-1 0 0 0,0 1 0 0 0,0-1 0 0 0,0 0 0 0 0,0 0 0 0 0,-1-3 0 0 0,2 4 0 0 0,0 0 0 0 0,0-1 0 0 0,1 1 0 0 0,-1 0 0 0 0,0-1 0 0 0,0 1 0 0 0,1 0 0 0 0,-1 0 1 0 0,1-1-1 0 0,-1 1 0 0 0,1 0 0 0 0,-1 0 0 0 0,1 0 0 0 0,0 0 0 0 0,0 0 0 0 0,-1 0 0 0 0,1 0 0 0 0,0 0 0 0 0,0 0 0 0 0,0 0 1 0 0,0 0-1 0 0,0 0 0 0 0,0 1 0 0 0,0-1 0 0 0,2 0 0 0 0,17-11 2 0 0,1 2 0 0 0,0 1 0 0 0,0 0 0 0 0,1 2 0 0 0,23-5-1 0 0,-4 0-37 0 0,225-49-93 0 0,7 23 90 0 0,-224 31 13 0 0,1019-80-188 0 0,-894 79 68 0 0,377-5-1058 0 0,-223 20-1501 0 0,-179-2-952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4066 1210 1839 0 0,'0'3'134'0'0,"-1"11"148"0"0,0-12-144 0 0,0-1-1 0 0,0 1 0 0 0,0 0 1 0 0,-1-1-1 0 0,1 1 0 0 0,0-1 0 0 0,-1 1 1 0 0,1-1-1 0 0,0 0 0 0 0,-1 0 0 0 0,0 1 1 0 0,1-1-1 0 0,-1 0 0 0 0,0 0 1 0 0,0-1-1 0 0,1 1 0 0 0,-4 1 0 0 0,-4 1 600 0 0,-1-1-1 0 0,-12 2 0 0 0,16-3-453 0 0,-45 7 1529 0 0,-86 0 0 0 0,-55-12-898 0 0,129 1-600 0 0,-1092-55 1574 0 0,787 36-1487 0 0,-346-27-99 0 0,61 0-292 0 0,415 29 1 0 0,217 18-1 0 0,-77-5 4 0 0,-111-24-1 0 0,190 27-103 0 0,0-2 1 0 0,-30-12-1 0 0,46 17-143 0 0,6-2-58 0 0,0 0 229 0 0,1 1 0 0 0,-1-1 1 0 0,1 0-1 0 0,0 1 0 0 0,0 0 0 0 0,0 0 0 0 0,0 0 1 0 0,6-2-1 0 0,40-8-196 0 0,-42 10 220 0 0,639-92-708 0 0,7 50 1153 0 0,319 14-93 0 0,-2 73-150 0 0,-360 51-214 0 0,-319-15 38 0 0,-276-74 3 0 0,0 1 0 0 0,17 8 0 0 0,-28-11 2 0 0,0 0 0 0 0,0 0 0 0 0,0 0-1 0 0,0 1 1 0 0,-1 0 0 0 0,0-1 0 0 0,1 2 0 0 0,-1-1 0 0 0,4 7 0 0 0,-7-11 2 0 0,-1 1 1 0 0,1 0 0 0 0,-1 0 0 0 0,0-1-1 0 0,0 1 1 0 0,1 0 0 0 0,-1 0-1 0 0,0 0 1 0 0,0-1 0 0 0,0 1 0 0 0,0 0-1 0 0,0 0 1 0 0,0 0 0 0 0,0-1-1 0 0,0 1 1 0 0,0 0 0 0 0,0 0 0 0 0,0 0-1 0 0,0-1 1 0 0,-1 1 0 0 0,1 0-1 0 0,0 0 1 0 0,-1-1 0 0 0,1 1 0 0 0,-1 0-1 0 0,1 0 1 0 0,0-1 0 0 0,-1 1 0 0 0,1-1-1 0 0,-1 1 1 0 0,0 0 0 0 0,1-1-1 0 0,-1 1 1 0 0,0-1 0 0 0,1 1 0 0 0,-1-1-1 0 0,0 0 1 0 0,1 1 0 0 0,-1-1-1 0 0,0 0 1 0 0,-1 1 0 0 0,-3 2-14 0 0,-1-1 0 0 0,0 0 0 0 0,0 0 0 0 0,-8 1 0 0 0,-42 8-52 0 0,-108 4 0 0 0,-60-13 20 0 0,130-2 48 0 0,-718-18 146 0 0,733 16-27 0 0,44 2 32 0 0,-64-9 1 0 0,96 9-74 0 0,20-5 74 0 0,-7 0-128 0 0,21-2-16 0 0,0 0 0 0 0,37-1 0 0 0,65 0-26 0 0,-45 3-22 0 0,111-11-26 0 0,89-5-25 0 0,372 0 80 0 0,0 44 15 0 0,-590-16-2 0 0,0 2 0 0 0,73 22 0 0 0,-98-20 70 0 0,31 10 140 0 0,-74-20-127 0 0,-5-1-6 0 0,-24 5-51 0 0,1-2-1 0 0,-1-1 1 0 0,0-1-1 0 0,-28-2 1 0 0,-1 0 18 0 0,-584-4 32 0 0,-26 21-76 0 0,-1 38 64 0 0,592-41-71 0 0,60-10-18 0 0,12-2-148 0 0,94 2-950 0 0,214-16 232 0 0,-69 3 854 0 0,713-1 253 0 0,-887 12-172 0 0,10 0 37 0 0,-1 3 1 0 0,72 13-1 0 0,-161-10 79 0 0,-14-1-156 0 0,0-2 0 0 0,-46 1-1 0 0,42-3-12 0 0,-232 3 50 0 0,101-3 92 0 0,-328 2 624 0 0,75-1-92 0 0,-1184-8-73 0 0,888-19-582 0 0,352 15 54 0 0,309 6-63 0 0,-15 1-15 0 0,53 3-71 0 0,14 0-87 0 0,18 6-190 0 0,1-2 273 0 0,1 0 0 0 0,0-2 0 0 0,22 3 0 0 0,57 1-61 0 0,-69-6 104 0 0,670-2-70 0 0,-559-3 112 0 0,70-1 2 0 0,656-11-37 0 0,-1 39 8 0 0,-802-19 30 0 0,626 59-662 0 0,-648-58 576 0 0,47 9 120 0 0,-83-13 77 0 0,-14-9 198 0 0,-15-8-48 0 0,0 2-1 0 0,-53-22 1 0 0,-62-12-118 0 0,123 42-111 0 0,-570-224-355 0 0,217 52-25 0 0,360 173 345 0 0,-79-42-40 0 0,81 41 40 0 0,1 0 1 0 0,0 0 0 0 0,-1-1 0 0 0,2 1-1 0 0,-1-2 1 0 0,1 1 0 0 0,-9-14-1 0 0,14 19 11 0 0,0 0-1 0 0,1-1 1 0 0,0 1-1 0 0,-1-1 1 0 0,1 1-1 0 0,0-1 1 0 0,0 1 0 0 0,0-1-1 0 0,1 0 1 0 0,-1 1-1 0 0,1-1 1 0 0,-1 0-1 0 0,1 0 1 0 0,0 1-1 0 0,0-1 1 0 0,0 0-1 0 0,0 0 1 0 0,2-3-1 0 0,-1 3 3 0 0,0 0 0 0 0,0 1-1 0 0,1-1 1 0 0,-1 1 0 0 0,1-1-1 0 0,-1 1 1 0 0,1-1 0 0 0,0 1-1 0 0,0 0 1 0 0,0 0 0 0 0,1 0-1 0 0,-1 0 1 0 0,0 1 0 0 0,1-1-1 0 0,-1 0 1 0 0,1 1 0 0 0,3-2-1 0 0,13-5 3 0 0,1 1-1 0 0,-1 0 1 0 0,33-6-1 0 0,66-5 10 0 0,-69 11-18 0 0,74-7 147 0 0,149 1 0 0 0,125 24 203 0 0,-324-7-219 0 0,0 4-1 0 0,86 20 1 0 0,-142-24-143 0 0,-14-3-45 0 0,-47 8-141 0 0,-87-8 107 0 0,66-2 50 0 0,-367-13-62 0 0,173 3 63 0 0,-244-21 224 0 0,4-44 15 0 0,492 74-185 0 0,1 0 0 0 0,-1 0 0 0 0,-10-5 0 0 0,16 6-19 0 0,1 1 1 0 0,0-1-1 0 0,0 1 1 0 0,0-1-1 0 0,0 1 1 0 0,0-1-1 0 0,0 1 1 0 0,0-1-1 0 0,0 0 0 0 0,0 1 1 0 0,0-1-1 0 0,0 1 1 0 0,1-1-1 0 0,-1 1 1 0 0,0-1-1 0 0,0 1 1 0 0,0-1-1 0 0,1 1 0 0 0,-1-1 1 0 0,0 1-1 0 0,1-1 1 0 0,-1 1-1 0 0,0-1 1 0 0,2 0-1 0 0,-2 1-2 0 0,3-3-18 0 0,1 0 1 0 0,-1 0 0 0 0,1 0 0 0 0,0 0 0 0 0,0 1-1 0 0,0 0 1 0 0,0-1 0 0 0,0 1 0 0 0,0 1 0 0 0,1-1 0 0 0,-1 1-1 0 0,7-2 1 0 0,2-1-43 0 0,39-10-15 0 0,0 1 0 0 0,1 3 1 0 0,71-5-1 0 0,164 5-326 0 0,-111 7 303 0 0,350 14 103 0 0,-196 0 54 0 0,-328-11-86 0 0,-5-1 78 0 0,-45-12 34 0 0,-1 3 1 0 0,-71-6-1 0 0,49 7-45 0 0,-358-44-108 0 0,277 38 64 0 0,-426-23 155 0 0,-50 35-18 0 0,508 6-144 0 0,230-9-605 0 0,-28 1 313 0 0,210-9-361 0 0,399-6 254 0 0,-62 52 543 0 0,-604-29-91 0 0,69 3 195 0 0,-229-16-173 0 0,33 0-38 0 0,-184-9-21 0 0,-126-7 0 0 0,113 15 0 0 0,-1189-34 0 0 0,1486 44 0 0 0,-513-20 0 0 0,512 20-7 0 0,4 0-13 0 0,9 0-45 0 0,19-1-83 0 0,466 10-805 0 0,-440-6 826 0 0,776 63-1401 0 0,-747-56 706 0 0,-2-1-2268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3.38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7443 86 2759 0 0,'-1052'-78'6258'0'0,"649"71"-4952"0"0,0 23-582 0 0,-169 47-353 0 0,490-48-290 0 0,-103 35 1 0 0,-16 4-1100 0 0,189-51 843 0 0,0-1 0 0 0,0 0 0 0 0,0-1 0 0 0,0-1 0 0 0,0 1 0 0 0,0-2 0 0 0,0 0-1 0 0,-14-2 1 0 0,-158-24 1655 0 0,174 26-1436 0 0,-433-12 26 0 0,196 12-910 0 0,131 0 318 0 0,-129 16 0 0 0,-50 12-732 0 0,-69 6-3 0 0,-103 16-293 0 0,388-42 1204 0 0,-121 16-649 0 0,-38 3 333 0 0,-861 46 4991 0 0,884-57-3622 0 0,70-3-577 0 0,69-10-1319 0 0,223-7-1055 0 0,-14 1 1199 0 0,446-23-165 0 0,97-14 1056 0 0,-487 31 111 0 0,3 2 32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6.59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6620 363 5759 0 0,'-60'11'336'0'0,"-71"4"-1"0"0,-63-6-399 0 0,110-6 177 0 0,-483 0 289 0 0,-1-23-76 0 0,366 11-124 0 0,-776-34 652 0 0,-676-15 2002 0 0,1522 56-2720 0 0,-676-12 250 0 0,1-17-372 0 0,768 28-14 0 0,-186-17-396 0 0,218 19 361 0 0,0-1 0 0 0,1 1 0 0 0,-9-5 0 0 0,13 6-29 0 0,6-2-2 0 0,93-22-179 0 0,101-13-1 0 0,105 1-25 0 0,-155 20 227 0 0,395-28-118 0 0,-390 34 132 0 0,489-14-159 0 0,1 26-70 0 0,620 68-643 0 0,-1158-59 868 0 0,557 62-206 0 0,-642-70 241 0 0,616 83 94 0 0,-4 22 13 0 0,-398-54-37 0 0,-162-33 388 0 0,80 35-1 0 0,-143-52-310 0 0,0 0 0 0 0,-1 1-1 0 0,15 10 1 0 0,-23-15-141 0 0,0 0 0 0 0,0 0 1 0 0,0 0-1 0 0,1 1 0 0 0,-1-1 0 0 0,0 0 0 0 0,0 0 1 0 0,0 0-1 0 0,0 0 0 0 0,0 0 0 0 0,1 0 0 0 0,-1 0 1 0 0,0 1-1 0 0,0-1 0 0 0,0 0 0 0 0,0 0 0 0 0,0 0 0 0 0,0 0 1 0 0,0 0-1 0 0,0 1 0 0 0,0-1 0 0 0,0 0 0 0 0,1 0 1 0 0,-1 0-1 0 0,0 0 0 0 0,0 1 0 0 0,0-1 0 0 0,0 0 1 0 0,0 0-1 0 0,0 0 0 0 0,0 0 0 0 0,0 1 0 0 0,0-1 1 0 0,-1 0-1 0 0,1 0 0 0 0,0 0 0 0 0,0 1 0 0 0,0 0 23 0 0,-1 1 0 0 0,1 0 0 0 0,-1 0 0 0 0,0 0 0 0 0,1-1 0 0 0,-1 1 0 0 0,0 0 0 0 0,0-1 0 0 0,0 1 0 0 0,-1-1 0 0 0,1 1 0 0 0,0-1 0 0 0,0 0 0 0 0,-1 1 0 0 0,-1 0 0 0 0,-1 1-6 0 0,0-1-1 0 0,1 0 1 0 0,-1 0 0 0 0,0-1 0 0 0,0 1 0 0 0,-7 1-1 0 0,-6 0-11 0 0,0 0 0 0 0,-28 1 0 0 0,33-4 26 0 0,-749 7-168 0 0,544-10 98 0 0,-115-1 1 0 0,-561-3-56 0 0,-711 25 170 0 0,859 11 238 0 0,251-9-250 0 0,255-9-27 0 0,-96 3-14 0 0,3-23 13 0 0,303 7-30 0 0,0-1 0 0 0,1-1 0 0 0,-1-2 0 0 0,-34-11-1 0 0,48 9-12 0 0,14 8 0 0 0,1 0 0 0 0,0 0 0 0 0,-1-1 0 0 0,1 1 0 0 0,0 0 0 0 0,-1 0 0 0 0,1-1 0 0 0,0 1 0 0 0,0 0 0 0 0,-1-1 0 0 0,1 1 0 0 0,0 0 0 0 0,0-1 0 0 0,0 1 0 0 0,-1 0 0 0 0,1-1 0 0 0,0 1 0 0 0,0-1 0 0 0,0 1 0 0 0,0 0 0 0 0,0-1 0 0 0,0 1 0 0 0,0-1 0 0 0,0 1 0 0 0,0 0 0 0 0,0-1 0 0 0,0 1 0 0 0,0-1 0 0 0,2-2 0 0 0,0 0 0 0 0,0 0 0 0 0,0 0 0 0 0,1 0 0 0 0,-1 1 0 0 0,1-1 0 0 0,0 1 0 0 0,-1 0 0 0 0,1 0 0 0 0,0 0 0 0 0,1 0 0 0 0,5-3 0 0 0,13-5 0 0 0,0 1 0 0 0,1 1 0 0 0,-1 0 0 0 0,38-5 0 0 0,-31 6 0 0 0,1098-203 280 0 0,-630 155-73 0 0,6 24 98 0 0,527 19 127 0 0,-338 38-295 0 0,-626-23-124 0 0,699 57 4 0 0,-4 26-64 0 0,-454-50-54 0 0,-191-22 46 0 0,428 46-927 0 0,-507-57 835 0 0,246 19-807 0 0,-216-21 560 0 0,0-2-1 0 0,79-12 1 0 0,-145 13 386 0 0,22-3-100 0 0,26-8 0 0 0,-42 9 58 0 0,-1 0 0 0 0,0 0 1 0 0,-1-1-1 0 0,1 1 0 0 0,0-1 0 0 0,-1-1 1 0 0,1 1-1 0 0,-1-1 0 0 0,6-6 0 0 0,-3 1-70 0 0,-5-3 108 0 0,-3 9 45 0 0,0 0-1 0 0,0 1 0 0 0,-1-1 1 0 0,1 1-1 0 0,-1-1 0 0 0,1 1 0 0 0,-1-1 1 0 0,0 1-1 0 0,0-1 0 0 0,0 1 0 0 0,0-1 1 0 0,0 1-1 0 0,-1 0 0 0 0,1 0 1 0 0,-1 0-1 0 0,1 0 0 0 0,-1 0 0 0 0,0 0 1 0 0,0 0-1 0 0,0 0 0 0 0,0 1 1 0 0,0-1-1 0 0,0 1 0 0 0,-1 0 0 0 0,1-1 1 0 0,-4 0-1 0 0,-6-3 108 0 0,0 0 0 0 0,0 1 0 0 0,0 1 0 0 0,-14-2 0 0 0,-43-7 115 0 0,-73-1 1 0 0,-73 6-240 0 0,162 6-7 0 0,-865 3-10 0 0,-2 24-3 0 0,129-3 561 0 0,102-8-58 0 0,-440 10 806 0 0,323 19-880 0 0,1 30-659 0 0,777-71 225 0 0,-520 34-491 0 0,524-37 486 0 0,151-13 294 0 0,35-1-280 0 0,540-37 240 0 0,1489 71 1296 0 0,-1030 57-1600 0 0,-544-9 64 0 0,-331-35 0 0 0,586 76-353 0 0,-5 35-16 0 0,-838-138 353 0 0,14 2-22 0 0,0 1 0 0 0,50 20 0 0 0,-110-23 57 0 0,-20-2 41 0 0,0-1 0 0 0,-64-5 1 0 0,54 1-17 0 0,-630 3-35 0 0,479 0-62 0 0,-157 7 38 0 0,34 0 18 0 0,-1838 119 635 0 0,2097-121-672 0 0,-9-1-47 0 0,1 3-1 0 0,-75 20 1 0 0,143-28-96 0 0,13 4-361 0 0,-5-1 471 0 0,9-1-4 0 0,0 1-1 0 0,1-2 1 0 0,-1 0 0 0 0,0-1 0 0 0,1 0 0 0 0,23-3 0 0 0,-12 2 22 0 0,642-36 120 0 0,-310 12-29 0 0,1761 37 326 0 0,-1335 80-448 0 0,-666-68-1 0 0,-95-19 13 0 0,0 1 0 0 0,41 20 0 0 0,-35-8-127 0 0,-29-18 91 0 0,-1 1 99 0 0,-1 0-1 0 0,0 0 0 0 0,0 0 0 0 0,0 0 0 0 0,0 0 1 0 0,0 0-1 0 0,0-1 0 0 0,-1 1 0 0 0,1 0 1 0 0,-1-1-1 0 0,1 1 0 0 0,-1-1 0 0 0,1 1 0 0 0,-1-1 1 0 0,0 0-1 0 0,0 0 0 0 0,-3 2 0 0 0,-5 2-3 0 0,0 0 0 0 0,0-1 0 0 0,-1 0 0 0 0,0-1 0 0 0,0 0 0 0 0,-16 2 0 0 0,-71 5-1 0 0,95-10 11 0 0,-110 6-1 0 0,-156 13 0 0 0,-209 18 0 0 0,143-13 0 0 0,-111 6 65 0 0,-30 2 360 0 0,101-21-282 0 0,374-11-144 0 0,4 0 0 0 0,297-11-214 0 0,-229 3 215 0 0,279-27 11 0 0,-176 22 2 0 0,543-31 27 0 0,-683 43-40 0 0,547-8 0 0 0,176 43 0 0 0,-755-33 0 0 0,412 49 64 0 0,-371-42-46 0 0,0 2 0 0 0,67 25 0 0 0,-77-19 102 0 0,-31-14 74 0 0,-2 1-114 0 0,0-1-79 0 0,0-1-1 0 0,-1 1 1 0 0,1 0 0 0 0,0 0-1 0 0,-1 0 1 0 0,0-1-1 0 0,1 1 1 0 0,-1 0 0 0 0,0 0-1 0 0,0-1 1 0 0,0 1-1 0 0,0-1 1 0 0,0 1-1 0 0,0-1 1 0 0,0 1 0 0 0,-1-1-1 0 0,1 0 1 0 0,-1 1-1 0 0,1-1 1 0 0,-1 0 0 0 0,1 0-1 0 0,-1 0 1 0 0,1 0-1 0 0,-1 0 1 0 0,0-1 0 0 0,0 1-1 0 0,1 0 1 0 0,-1-1-1 0 0,-3 1 1 0 0,-7 2-2 0 0,-1-1 0 0 0,0 0 1 0 0,-18 0-1 0 0,14-1 2 0 0,-294 1-1 0 0,218-4 0 0 0,-394 4-99 0 0,234 1 16 0 0,-10 3-20 0 0,-84-1 52 0 0,-111-18 51 0 0,392 6 13 0 0,34 2 49 0 0,66-3-19 0 0,153-1-245 0 0,-109 7 142 0 0,109-4-26 0 0,386-8-96 0 0,-332 11 63 0 0,304 10-1350 0 0,-359 9 753 0 0,-183-16 987 0 0,-25 5 191 0 0,3 0-327 0 0,-142 1 566 0 0,84-5-511 0 0,-313 2-162 0 0,-42 1 27 0 0,-42 5 44 0 0,22-2 4 0 0,277-5-113 0 0,172-2-44 0 0,19 0-220 0 0,245 3-529 0 0,-218 2-434 0 0,-54-2 542 0 0,4 1 572 0 0,-35 6-35 0 0,0-2-1 0 0,-45 3 0 0 0,55-7 222 0 0,-244 21 755 0 0,35-3-32 0 0,200-18-757 0 0,-224 14 83 0 0,428-31-49 0 0,-80 4-51 0 0,442-32 750 0 0,-165 13-31 0 0,710-29 149 0 0,-508 48-880 0 0,-311 6 0 0 0,439 19-5 0 0,-600-12-2 0 0,300 27-48 0 0,-295-22 50 0 0,20 5 6 0 0,74 5-18 0 0,-116-12-1023 0 0,-74-9 960 0 0,-5-5 75 0 0,-3 1 58 0 0,-15-7 75 0 0,5 5-127 0 0,11 7-55 0 0,4-1 45 0 0,-19-1-57 0 0,-166-14-126 0 0,163 16 192 0 0,-50-5-13 0 0,-156-3-38 0 0,-394 29 51 0 0,569-18 8 0 0,-1032 30-457 0 0,463-36-4 0 0,-606-105 372 0 0,14-105 383 0 0,1154 201-317 0 0,-1467-248 79 0 0,1063 197-31 0 0,272 39-12 0 0,-367-36 185 0 0,328 38 61 0 0,-418-38 216 0 0,176 18-445 0 0,392 37-27 0 0,-50-6 88 0 0,112 8-117 0 0,1 0 0 0 0,-1-1 0 0 0,-37-15 0 0 0,58 19 8 0 0,-2-1-34 0 0,0 1 0 0 0,-1-1-1 0 0,1 0 1 0 0,1-1 0 0 0,-8-4-1 0 0,10 6 31 0 0,1 1 0 0 0,-1-1-1 0 0,1 1 1 0 0,-1-1-1 0 0,1 1 1 0 0,0-1-1 0 0,-1 1 1 0 0,1-1-1 0 0,0 1 1 0 0,-1-1 0 0 0,1 1-1 0 0,0-1 1 0 0,0 0-1 0 0,0 1 1 0 0,0-1-1 0 0,-1 0 1 0 0,1 1-1 0 0,0-1 1 0 0,0-1 0 0 0,1 1-15 0 0,-1 0 0 0 0,0 0 0 0 0,1 0 1 0 0,-1 0-1 0 0,1 0 0 0 0,-1 0 0 0 0,1 0 1 0 0,0 0-1 0 0,-1 1 0 0 0,1-1 0 0 0,0 0 1 0 0,0 0-1 0 0,-1 0 0 0 0,1 1 0 0 0,2-2 1 0 0,7-5-283 0 0,1 1 1 0 0,-1 1 0 0 0,1-1 0 0 0,14-3 0 0 0,-21 7 121 0 0,49-17-3349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16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4940 9 5095 0 0,'281'2'496'0'0,"-104"2"-310"0"0,171 13 454 0 0,-328-14 533 0 0,-24-3-657 0 0,-43 5 238 0 0,0-3 0 0 0,-65-6 0 0 0,22 1-296 0 0,-571-8 748 0 0,-350-2 417 0 0,288 19-786 0 0,467-3-618 0 0,179-2-182 0 0,-247 5 134 0 0,317-5-193 0 0,6 0 7 0 0,0-1 0 0 0,-1 0 0 0 0,1 1 0 0 0,-1-1 1 0 0,1 0-1 0 0,-1 0 0 0 0,1 0 0 0 0,-1 0 0 0 0,1-1 0 0 0,-1 1 0 0 0,-1-1 0 0 0,66 8-434 0 0,0-2 0 0 0,71-5 0 0 0,-125 0 413 0 0,529-18-419 0 0,102 0 358 0 0,-541 18-447 0 0,-96 0 356 0 0,-7 0-144 0 0,-302 0 78 0 0,293 0 252 0 0,-1722 67 920 0 0,1342-48-477 0 0,-475 28 611 0 0,397-7-951 0 0,435-38-357 0 0,-71-6 0 0 0,104 4-88 0 0,6-1-9 0 0,41-11-669 0 0,1 2 0 0 0,51-5 1 0 0,-43 7 395 0 0,726-83-3952 0 0,397 53 4304 0 0,-1061 40 114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9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4988 293 5815 0 0,'-236'24'792'0'0,"0"-18"16"0"0,58-3 51 0 0,-829 37 1258 0 0,660-25-1911 0 0,-587 50-116 0 0,275-16-370 0 0,551-41 163 0 0,-253 6-1008 0 0,351-14 899 0 0,-1-1 0 0 0,-14-3 0 0 0,25 4 218 0 0,1 0 0 0 0,-1-1-207 0 0,0 1 207 0 0,0 0 0 0 0,0 0 0 0 0,0-1 0 0 0,0 1 0 0 0,0 0 0 0 0,0 0 0 0 0,0 0 1 0 0,0 0-1 0 0,0 0-40 0 0,16-9-245 0 0,1 0 1 0 0,0 2 0 0 0,20-7 0 0 0,59-12-203 0 0,-65 18 405 0 0,227-46-239 0 0,1 16 461 0 0,-55 10 113 0 0,673-79 893 0 0,1044 19 98 0 0,-1733 90-1008 0 0,-183-2-22 0 0,-9-1-62 0 0,-117-13 712 0 0,-130 2 1 0 0,234 12-844 0 0,-502-4 197 0 0,367 5-183 0 0,-523 9 401 0 0,489-6-309 0 0,-746 37 225 0 0,392-13 16 0 0,348-14-298 0 0,-130 1-38 0 0,306-17-117 0 0,21 0-165 0 0,30-3-218 0 0,-28 4 462 0 0,157-21-969 0 0,48-6 379 0 0,141-10 16 0 0,190-17 247 0 0,746 6-66 0 0,-1263 49 414 0 0,116 5 57 0 0,-712-14 1020 0 0,427 11-903 0 0,-1171 20 1851 0 0,751 1-1464 0 0,387-13-417 0 0,-237 19 88 0 0,-38 14-973 0 0,432-43 478 0 0,16 0-201 0 0,34 5-741 0 0,-3-2 546 0 0,34-1 0 0 0,61-7-288 0 0,-60 1 535 0 0,852-36 55 0 0,-587 32-350 0 0,-233 8-1786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5.277"/>
    </inkml:context>
    <inkml:brush xml:id="br0">
      <inkml:brushProperty name="width" value="0.05" units="cm"/>
      <inkml:brushProperty name="height" value="0.05" units="cm"/>
    </inkml:brush>
  </inkml:definitions>
  <inkml:trace contextRef="#ctx0" brushRef="#br0">496 13 455 0 0,'0'0'6336'0'0,"0"-2"-6090"0"0,0-8 4107 0 0,-2 10-4112 0 0,-19 8 423 0 0,18-7-456 0 0,1 0-5 0 0,-10 4 76 0 0,1 1 0 0 0,0 0 0 0 0,0 1 0 0 0,0 0 0 0 0,-13 12 1 0 0,7-4 161 0 0,-31 35 0 0 0,42-45-429 0 0,1 1 1 0 0,-1-2-1 0 0,0 1 0 0 0,0-1 0 0 0,0 0 0 0 0,-10 5 0 0 0,7-4 29 0 0,-47 26-31 0 0,26-14 0 0 0,9-4 3 0 0,-2-1 1 0 0,1-1 0 0 0,-26 7-1 0 0,46-17-13 0 0,1-1 0 0 0,-1 0 0 0 0,0 1 0 0 0,0 0 0 0 0,1-1 0 0 0,-1 1 0 0 0,1 0 0 0 0,-1 0 0 0 0,1 0 0 0 0,-1 0 0 0 0,1 0 0 0 0,-2 2 0 0 0,1-1 0 0 0,1 0 0 0 0,-1-1 0 0 0,0 1 0 0 0,0-1 0 0 0,0 1 0 0 0,0-1 0 0 0,0 1 0 0 0,-3 0 0 0 0,-6 4 0 0 0,3 1-12 0 0,7-5-46 0 0,2 0-125 0 0,4 10 172 0 0,2-3 22 0 0,-3-5 32 0 0,7 3-33 0 0,2 0-10 0 0,6 3 0 0 0,-16-9 0 0 0,16 3 0 0 0,36 11 0 0 0,94 28 460 0 0,-134-39-401 0 0,2 2 6 0 0,-2-1-11 0 0,0 0-33 0 0,1 1 35 0 0,28 9 256 0 0,-41-14-243 0 0,0 0-15 0 0,8 3-28 0 0,-8-3 49 0 0,-1 0-3 0 0,9 2 5 0 0,-8-2 99 0 0,12 2-632 0 0,-12-2 100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1.93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1871 322 8263 0 0,'-984'69'2546'0'0,"270"3"-828"0"0,653-65-1546 0 0,34-5-21 0 0,0 2 0 0 0,-30 7-1 0 0,80-7-54 0 0,34-4-284 0 0,-1-2-1 0 0,70-12 1 0 0,-60 6 85 0 0,1124-107 135 0 0,-901 88 26 0 0,1517-105 80 0 0,24 105-138 0 0,-1608 34 43 0 0,133 2-22 0 0,-83 3 43 0 0,-255-10-76 0 0,-5 0-46 0 0,-295-26 246 0 0,-86-12-474 0 0,80 4-330 0 0,-185-31-365 0 0,459 60 946 0 0,-55-7-147 0 0,24 4-62 0 0,-59-16 0 0 0,102 22 105 0 0,19-2-668 0 0,26 2 591 0 0,0 3-1 0 0,59 9 1 0 0,9 2 137 0 0,169-2 25 0 0,25 1 58 0 0,-173 0 837 0 0,132 30 0 0 0,-260-42-625 0 0,-18 5 11 0 0,-12 0-226 0 0,0-1 0 0 0,0-1 0 0 0,-38 1 0 0 0,20-2-82 0 0,-592 61-957 0 0,-357 31 1612 0 0,-134 11 1458 0 0,481-44-1016 0 0,511-48-891 0 0,-838 117 336 0 0,893-118-447 0 0,42-8 3 0 0,0 2 0 0 0,-65 20-1 0 0,71-11-85 0 0,36-14-23 0 0,2 1 64 0 0,-1 0 0 0 0,1 0 0 0 0,0-1 0 0 0,1 0 0 0 0,-1 0-1 0 0,0 0 1 0 0,0-1 0 0 0,7 2 0 0 0,49 4-125 0 0,-51-6 128 0 0,251 8-84 0 0,1-16 13 0 0,-116 2 77 0 0,135-7 59 0 0,165-3 64 0 0,32 9 56 0 0,342 10-44 0 0,-718-2-120 0 0,188 9 4 0 0,-70-1 0 0 0,218 23 0 0 0,-426-31-1 0 0,-4-1-2 0 0,0 0 0 0 0,1 1 0 0 0,-1 0 0 0 0,15 7 0 0 0,-21-8-73 0 0,-6 0 2 0 0,-157 10 161 0 0,84-8-34 0 0,-315 7-42 0 0,104-5-12 0 0,-286 6 2 0 0,79-2 116 0 0,-383 27 341 0 0,358 14-314 0 0,485-43-277 0 0,33-6-134 0 0,5 0-53 0 0,16 3 89 0 0,0 0 0 0 0,0-2 0 0 0,0 0 0 0 0,38-2 1 0 0,-33 0 104 0 0,662-30-415 0 0,-387 12 442 0 0,1829-62 302 0 0,-1754 69-145 0 0,202-1-123 0 0,-72 6-523 0 0,-500 6 444 0 0,-56-11-53 0 0,-142-2 501 0 0,102 10-123 0 0,-599-1 123 0 0,542 7-288 0 0,-369 17-16 0 0,290-10 0 0 0,-391 24 0 0 0,468-26 0 0 0,-521 44 24 0 0,176-12 6 0 0,225-30 98 0 0,328-21-184 0 0,260-44-136 0 0,-131 20 253 0 0,320-58 339 0 0,128-22-232 0 0,289-18-61 0 0,33 57-33 0 0,-275 62 54 0 0,-571 23-128 0 0,-99-6-5 0 0,-10-1-12 0 0,-11 1-56 0 0,9-3 52 0 0,-32 6-93 0 0,0-1 0 0 0,-37 0 0 0 0,7-1 36 0 0,-639 76 78 0 0,394-41 102 0 0,-27 4 68 0 0,-469 83 281 0 0,552-85-311 0 0,-334 46 256 0 0,6-14 169 0 0,569-72-563 0 0,-25 5-16 0 0,33-5-56 0 0,5-1 49 0 0,-1 0 1 0 0,0 0 0 0 0,0 0 0 0 0,0 1 0 0 0,1-1 0 0 0,-1 1 0 0 0,0-1-1 0 0,0 1 1 0 0,0-1 0 0 0,2 2 0 0 0,7 3-36 0 0,11 2-61 0 0,0-2-1 0 0,41 5 0 0 0,47-2-105 0 0,-93-7 191 0 0,273 5-126 0 0,-80-4 164 0 0,611 14 58 0 0,94 35 0 0 0,-817-41-15 0 0,0 3 0 0 0,97 27 0 0 0,-187-38-14 0 0,0 1 1 0 0,0-1-1 0 0,8 5 0 0 0,-13-6 53 0 0,-15 7 74 0 0,2-5-160 0 0,0 0 1 0 0,0-1-1 0 0,0 0 1 0 0,0-1-1 0 0,-17-1 1 0 0,-7 2 7 0 0,-273 15-184 0 0,-66 5-256 0 0,-655 23-99 0 0,577-32 606 0 0,-149-12 120 0 0,553-3-130 0 0,26 2-9 0 0,-1-2 0 0 0,-32-5-1 0 0,52 6-58 0 0,4 0-7 0 0,7 0-23 0 0,15 0-59 0 0,435-24-283 0 0,-220 7 348 0 0,1053-50 25 0 0,-501 52 0 0 0,-641 17-244 0 0,154 21-1 0 0,-233-8-490 0 0,-66-13 318 0 0,-15 3-214 0 0,1 1 514 0 0,-12 0-68 0 0,-1-1 1 0 0,0 0-1 0 0,-24 0 1 0 0,6-1 34 0 0,-534 34 71 0 0,-1-22 1231 0 0,95-3 391 0 0,306-7-1230 0 0,-457 21 430 0 0,299-10-597 0 0,-111 8-84 0 0,308-16-16 0 0,-174 20-164 0 0,298-26 31 0 0,0 0 1 0 0,0 1-1 0 0,-16 5 0 0 0,26-7-67 0 0,4 2-20 0 0,2 2 130 0 0,1-1 0 0 0,-1 0 0 0 0,1 0 0 0 0,-1-1 0 0 0,1 1 0 0 0,1-1 0 0 0,-1 0 0 0 0,0 0 0 0 0,12 4 0 0 0,0-1-25 0 0,0-1 0 0 0,25 4-1 0 0,3-2-56 0 0,62 1 0 0 0,50-7 139 0 0,-116-2 33 0 0,685-41 111 0 0,-1-43 46 0 0,-200 20-138 0 0,332-17-1 0 0,333 20-86 0 0,-1047 58-142 0 0,134-1-1667 0 0,-525-10-1350 0 0,141 11 3178 0 0,-456-23 939 0 0,-400-16 1372 0 0,2 28-1248 0 0,-898 70 248 0 0,1754-49-1277 0 0,-160 4-289 0 0,263-10 93 0 0,7 0-158 0 0,739-39-879 0 0,-529 23 1548 0 0,316-26 492 0 0,243-15 124 0 0,437 0-314 0 0,471 26-432 0 0,-1490 30-216 0 0,563 2 0 0 0,-465 2-2 0 0,173 5 15 0 0,75-5 311 0 0,-492-4-267 0 0,358 5 535 0 0,-42-3-710 0 0,-392 10-1876 0 0,-230-6 1693 0 0,201-6 282 0 0,56 1 19 0 0,-602 6 16 0 0,517-2 74 0 0,-226 20 292 0 0,279-17-640 0 0,32-6 84 0 0,19 5-1324 0 0,-4-3 995 0 0,0 1 0 0 0,1-2 0 0 0,0 1 0 0 0,24 0 1 0 0,-10-1 224 0 0,243 17-1028 0 0,38 3 1357 0 0,95 39 1301 0 0,-393-59-1255 0 0,114 25 1357 0 0,-119-25-1324 0 0,-3-2 205 0 0,-5 2-175 0 0,-6 2-132 0 0,1 0 1 0 0,-1-1-1 0 0,0 0 0 0 0,0-1 0 0 0,-17 3 1 0 0,-53 3 9 0 0,49-6-37 0 0,-1135 95 231 0 0,175-7 1112 0 0,663-59-908 0 0,1 2-156 0 0,-293 25 212 0 0,252-29-357 0 0,-584 35 226 0 0,559-39-402 0 0,188-10-10 0 0,163-14-38 0 0,-12 2-162 0 0,51-3 158 0 0,3 2-150 0 0,2 1 217 0 0,1 1 0 0 0,-1-1 0 0 0,0 0 0 0 0,1-1 0 0 0,0 1 0 0 0,0-1 0 0 0,0 1 0 0 0,0-1-1 0 0,0 0 1 0 0,0 0 0 0 0,0-1 0 0 0,1 1 0 0 0,4 0 0 0 0,13 3-30 0 0,31 3-1 0 0,-41-7 31 0 0,83 6 17 0 0,149-7-1 0 0,-161-3 13 0 0,381-22 74 0 0,-221 9-36 0 0,787-44 337 0 0,-837 49-267 0 0,807-27 296 0 0,-553 56-345 0 0,-373-13-58 0 0,-48-3 1 0 0,6-1 25 0 0,56 11-1 0 0,-73-8-18 0 0,-12-3 42 0 0,-33 6 78 0 0,1-1 0 0 0,-54 4-1 0 0,-220-11 11 0 0,42-2-66 0 0,-81 7-75 0 0,225-3 0 0 0,-786 37 44 0 0,368-10-24 0 0,15 3-68 0 0,293-15 16 0 0,192-13-77 0 0,49 6-4 0 0,-2-5 39 0 0,0 0 0 0 0,1-1 1 0 0,-1 0-1 0 0,14 1 1 0 0,55 1-167 0 0,-66-4 200 0 0,625 6-463 0 0,-123-5 386 0 0,-434 0 81 0 0,383 24-46 0 0,-433-22 82 0 0,1 2 0 0 0,55 18 0 0 0,-88-24 0 0 0,0 0 0 0 0,1 1 0 0 0,-1-1 0 0 0,0 1 0 0 0,0-1 0 0 0,0 1 0 0 0,0-1 0 0 0,-1 1 0 0 0,1-1 0 0 0,0 1 0 0 0,0 0 0 0 0,0 0 0 0 0,1 1 0 0 0,-2-2-1 0 0,0 1 0 0 0,1 0-1 0 0,-1 0 1 0 0,0-1 0 0 0,0 1 0 0 0,0 0-1 0 0,0-1 1 0 0,0 1 0 0 0,0 0-1 0 0,0 0 1 0 0,0-1 0 0 0,0 1 0 0 0,0 0-1 0 0,-1 0 1 0 0,1-1 0 0 0,0 1-1 0 0,0 0 1 0 0,-1-1 0 0 0,1 1-1 0 0,0 0 1 0 0,-1-1 0 0 0,1 1 0 0 0,-1-1-1 0 0,1 1 1 0 0,-1 0 0 0 0,1-1-1 0 0,-1 1 1 0 0,1-1 0 0 0,-1 0 0 0 0,1 1-1 0 0,-1-1 1 0 0,0 1 0 0 0,0-1-1 0 0,-3 3-14 0 0,-1-1-1 0 0,1 1 0 0 0,0-1 0 0 0,-7 2 0 0 0,-31 7 113 0 0,-2-2-1 0 0,-78 6 0 0 0,84-11-45 0 0,-99 11 139 0 0,-144 16 85 0 0,-71 5-39 0 0,-169 26-149 0 0,508-59-149 0 0,1 0 0 0 0,0 1-1 0 0,-13 5 1 0 0,23-8-98 0 0,11 7-608 0 0,-2-4 706 0 0,0 1 0 0 0,0-1 0 0 0,0 0 0 0 0,1-1 0 0 0,0 0 0 0 0,-1 0 0 0 0,1-1-1 0 0,15 3 1 0 0,11 0-46 0 0,34 2-1 0 0,-60-7 91 0 0,525 9-67 0 0,-355-10-207 0 0,-130 2 165 0 0,28 0-408 0 0,-73-2 352 0 0,-5 1-104 0 0,-61-7 362 0 0,-443 0 116 0 0,233 7-179 0 0,168-1 55 0 0,-404-14-259 0 0,329 7-693 0 0,94 6-8 0 0,56-3 423 0 0,27 4 253 0 0,17 4 187 0 0,3 0 54 0 0,1-1-1 0 0,34-1 0 0 0,-13 0-11 0 0,283-1 39 0 0,-143-2-1039 0 0,-135 2 370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7.2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885 23 455 0 0,'-27'4'1119'0'0,"0"0"0"0"0,-1-2 0 0 0,1-1 0 0 0,-51-5 0 0 0,37 2-1047 0 0,-186-4 1002 0 0,-169-11 457 0 0,365 13-1255 0 0,28 4-78 0 0,6 0-337 0 0,179 16-603 0 0,-75-9 678 0 0,157 32-1 0 0,-234-32 326 0 0,37 15-1 0 0,-55-17-154 0 0,1 0 0 0 0,-1 1 0 0 0,-1 1 0 0 0,1 0 1 0 0,13 11-1 0 0,-15-6 552 0 0,-11-10-506 0 0,-2 2-100 0 0,0 0-1 0 0,0 0 0 0 0,0-1 1 0 0,-1 0-1 0 0,0 1 1 0 0,1-1-1 0 0,-1 0 0 0 0,0-1 1 0 0,-1 1-1 0 0,1-1 0 0 0,0 0 1 0 0,-6 2-1 0 0,-7 3 217 0 0,-35 8-1 0 0,-162 20 379 0 0,103-21-513 0 0,119-1-289 0 0,-6-10 142 0 0,1 0 1 0 0,1 0 0 0 0,-1 0 0 0 0,0-1 0 0 0,1 1 0 0 0,-1-1 0 0 0,1 0-1 0 0,0 0 1 0 0,0-1 0 0 0,0 1 0 0 0,0-1 0 0 0,0 0 0 0 0,0 0-1 0 0,5 1 1 0 0,8 0-21 0 0,35 1 0 0 0,-46-3 26 0 0,243-4-77 0 0,-114 0-22 0 0,-84 5-359 0 0,86 12-1 0 0,-102-11 138 0 0,-32-2 175 0 0,-21 2 296 0 0,-361 41 1444 0 0,184-17-1314 0 0,189-25-263 0 0,-9 2-28 0 0,-5 3-16 0 0,17-5-124 0 0,9 6-303 0 0,-1-3 441 0 0,-1 1-1 0 0,1-1 1 0 0,0 0 0 0 0,0-1 0 0 0,0 1-1 0 0,0-1 1 0 0,1 0 0 0 0,-1-1 0 0 0,1 1-1 0 0,0-1 1 0 0,10 3 0 0 0,10 1-121 0 0,45 5 0 0 0,-47-8 123 0 0,64 5-26 0 0,156-7 0 0 0,-156-4-605 0 0,-85 3 477 0 0,-18-4-378 0 0,-12 1 619 0 0,1 1-1 0 0,-39 1 0 0 0,-53 9 50 0 0,99-6-132 0 0,-181 19 14 0 0,-61 5 24 0 0,234-22 83 0 0,-5 1 138 0 0,33-3-282 0 0,2 2 17 0 0,-1 0 1 0 0,1-1 0 0 0,0 0-1 0 0,0 0 1 0 0,0 0-1 0 0,1 0 1 0 0,-1 0 0 0 0,1 0-1 0 0,-1-1 1 0 0,1 0-1 0 0,0 0 1 0 0,0 0 0 0 0,0 0-1 0 0,8 2 1 0 0,7 2-14 0 0,39 6 0 0 0,382 27 225 0 0,-336-34-136 0 0,34 1 20 0 0,-36-3 49 0 0,108 18-1 0 0,-197-19-104 0 0,-11-1 258 0 0,-4 0-173 0 0,-65 10 395 0 0,-98 4-1 0 0,46-6-359 0 0,20 1-12 0 0,-119 14 129 0 0,167-16-213 0 0,2 2 0 0 0,-63 22 0 0 0,91-24-79 0 0,19-5 11 0 0,1-1 2 0 0,-1 0-45 0 0,4 0 4 0 0,0 3 35 0 0,1-1 1 0 0,0 0-1 0 0,0 0 0 0 0,0-1 0 0 0,0 1 0 0 0,1-1 0 0 0,0 1 1 0 0,0-1-1 0 0,0 0 0 0 0,0 0 0 0 0,0-1 0 0 0,0 0 0 0 0,1 1 1 0 0,-1-1-1 0 0,9 2 0 0 0,6 2-7 0 0,0 0 1 0 0,34 4-1 0 0,104 5 110 0 0,-11-1-14 0 0,-4 3-49 0 0,115 20-12 0 0,-242-34 12 0 0,-13-2 48 0 0,-4 1-42 0 0,0-1 1 0 0,0 1-1 0 0,-1 0 1 0 0,1 0 0 0 0,-1-1-1 0 0,1 0 1 0 0,-1 1-1 0 0,1-1 1 0 0,-1 0-1 0 0,-5 1 1 0 0,8-2-14 0 0,-29 8 33 0 0,-1-1-1 0 0,-43 4 1 0 0,35-6-30 0 0,-164 15-19 0 0,-12 0 184 0 0,187-16-109 0 0,-28 5 166 0 0,-71 20 1 0 0,127-29-233 0 0,-1 0 1 0 0,0 0 0 0 0,0 0 0 0 0,0 0 0 0 0,0 0 0 0 0,0 0 0 0 0,0 0-1 0 0,0 0 1 0 0,0 0 0 0 0,0 0 0 0 0,0 0 0 0 0,0 0 0 0 0,0 0-1 0 0,0 0 1 0 0,0 0 0 0 0,0 0 0 0 0,0 1 0 0 0,0-1 0 0 0,0 0-1 0 0,0 0 1 0 0,0 0 0 0 0,0 0 0 0 0,0 0 0 0 0,1 0 0 0 0,-1 0-1 0 0,0 0 1 0 0,0 0 0 0 0,0 0 0 0 0,0 0 0 0 0,0 0 0 0 0,0 0 0 0 0,0 0-1 0 0,0 0 1 0 0,0 1 0 0 0,0-1 0 0 0,0 0 0 0 0,0 0 0 0 0,-1 0-1 0 0,1 0 1 0 0,0 0 0 0 0,0 0 0 0 0,0 0 0 0 0,0 0 0 0 0,0 0-1 0 0,0 0 1 0 0,0 0 0 0 0,0 0 0 0 0,0 0 0 0 0,0 0 0 0 0,9 6-25 0 0,1-1 0 0 0,-1-1 1 0 0,1 1-1 0 0,0-2 1 0 0,1 1-1 0 0,-1-1 0 0 0,0-1 1 0 0,13 2-1 0 0,92 2-238 0 0,-75-5 236 0 0,132 4 6 0 0,284 20-82 0 0,-395-15 116 0 0,-58-9 106 0 0,-4 0-110 0 0,0 0 0 0 0,0 0 0 0 0,0 0 0 0 0,0-1 0 0 0,0 1 0 0 0,0 0 0 0 0,0-1 0 0 0,0 1 0 0 0,-2 0 0 0 0,1 0 3 0 0,-18 7 39 0 0,0-1 0 0 0,-1-1 0 0 0,0-1 0 0 0,0-1 0 0 0,-26 2 0 0 0,7 0-15 0 0,-247 21 284 0 0,280-26-314 0 0,-167 20 314 0 0,157-19-296 0 0,-11 5 22 0 0,28-7-46 0 0,0 0 1 0 0,0 0-1 0 0,0 0 1 0 0,0 0-1 0 0,0 0 1 0 0,0 0-1 0 0,0 0 1 0 0,0 0 0 0 0,0 0-1 0 0,0 0 1 0 0,0 0-1 0 0,0 0 1 0 0,-1 0-1 0 0,1 0 1 0 0,0 0-1 0 0,0 0 1 0 0,0 0-1 0 0,0 0 1 0 0,0 0 0 0 0,0 0-1 0 0,0 0 1 0 0,0 0-1 0 0,0 0 1 0 0,0 0-1 0 0,0 0 1 0 0,0 0-1 0 0,0 0 1 0 0,0 0-1 0 0,0 1 1 0 0,0-1 0 0 0,0 0-1 0 0,0 0 1 0 0,0 0-1 0 0,0 0 1 0 0,0 0-1 0 0,0 0 1 0 0,0 0-1 0 0,0 0 1 0 0,0 0-1 0 0,0 0 1 0 0,0 0 0 0 0,0 0-1 0 0,0 0 1 0 0,0 1-1 0 0,0-1 1 0 0,0 0-1 0 0,0 0 1 0 0,0 0-1 0 0,0 0 1 0 0,0 0-1 0 0,0 0 1 0 0,0 0 0 0 0,0 0-1 0 0,0 0 1 0 0,0 0-1 0 0,0 0 1 0 0,0 0-1 0 0,0 0 1 0 0,0 0-1 0 0,0 0 1 0 0,0 1-1 0 0,0-1 1 0 0,0 0 0 0 0,0 0-1 0 0,0 0 1 0 0,2 2-33 0 0,1 1 0 0 0,-1 0 0 0 0,0-1 0 0 0,1 1 0 0 0,-1-1 0 0 0,1 0 0 0 0,0 0 0 0 0,-1 0-1 0 0,1 0 1 0 0,0-1 0 0 0,0 1 0 0 0,0-1 0 0 0,1 0 0 0 0,-1 1 0 0 0,0-1 0 0 0,4 0 0 0 0,12 4-19 0 0,29 2-1 0 0,-46-7 42 0 0,250 15 71 0 0,26 3-110 0 0,-238-13 51 0 0,-37-4 75 0 0,-6-1 0 0 0,-316 24 367 0 0,94-8-258 0 0,199-14-104 0 0,11-1-24 0 0,0 2 0 0 0,1-1 0 0 0,-1 2 0 0 0,-17 6 0 0 0,20-4-2 0 0,12-5-60 0 0,-1 0 0 0 0,0-1 1 0 0,1 1-1 0 0,-1 0 0 0 0,1 0 1 0 0,0-1-1 0 0,-1 1 0 0 0,1 0 1 0 0,0 0-1 0 0,-1 0 0 0 0,1 0 1 0 0,0 0-1 0 0,0-1 0 0 0,0 1 1 0 0,0 0-1 0 0,-1 0 0 0 0,1 0 1 0 0,1 0-1 0 0,-1 0 0 0 0,0 0 1 0 0,0 0-1 0 0,1 1-8 0 0,-1 0-1 0 0,1 0 1 0 0,0 0 0 0 0,0 0-1 0 0,0 0 1 0 0,0-1 0 0 0,0 1-1 0 0,0 0 1 0 0,2 1 0 0 0,1 1-15 0 0,-1-1 1 0 0,1 1-1 0 0,0-1 0 0 0,1 0 1 0 0,-1 0-1 0 0,8 4 1 0 0,2-2-19 0 0,1 0 1 0 0,0-1 0 0 0,0-1-1 0 0,24 3 1 0 0,-3-1-36 0 0,190 23-630 0 0,-127-19-620 0 0,126 30 0 0 0,-223-39 1610 0 0,-4 2-64 0 0,-9 3-105 0 0,0 0 1 0 0,-1-1-1 0 0,0 0 0 0 0,1-1 0 0 0,-1 0 0 0 0,0-1 0 0 0,-17 2 0 0 0,-20 3-68 0 0,-238 32 95 0 0,245-36 18 0 0,16-2 6 0 0,1 1 1 0 0,-1 1 0 0 0,1 2-1 0 0,-39 11 1 0 0,52-10-129 0 0,11-6-31 0 0,1 0 0 0 0,-1 0 0 0 0,1 1 0 0 0,0-1 0 0 0,-1 1 0 0 0,1-1 0 0 0,-1 0 1 0 0,1 1-1 0 0,0-1 0 0 0,0 1 0 0 0,-1-1 0 0 0,1 0 0 0 0,0 1 0 0 0,0-1 0 0 0,-1 1 0 0 0,1-1 0 0 0,0 1 0 0 0,0-1 0 0 0,0 2 0 0 0,0-1-12 0 0,0 1 0 0 0,1-1-1 0 0,-1 1 1 0 0,1-1 0 0 0,0 1-1 0 0,-1-1 1 0 0,1 0 0 0 0,0 1-1 0 0,0-1 1 0 0,0 0 0 0 0,0 1-1 0 0,0-1 1 0 0,0 0-1 0 0,0 0 1 0 0,0 0 0 0 0,0 0-1 0 0,0 0 1 0 0,1 0 0 0 0,2 1-1 0 0,2 2-41 0 0,0-1-1 0 0,1 0 1 0 0,7 3-1 0 0,14 2-102 0 0,1-2 1 0 0,-1-1-1 0 0,52 3 0 0 0,-49-5 100 0 0,84 4-175 0 0,60 7-326 0 0,-125-9 396 0 0,-31-4 123 0 0,0 1-1 0 0,0 1 0 0 0,0 1 0 0 0,-1 0 0 0 0,26 10 1070 0 0,-58-7-583 0 0,-6-1-380 0 0,0-1-1 0 0,-1 0 0 0 0,0-2 1 0 0,-37 1-1 0 0,15-1-52 0 0,-111 9 58 0 0,-87 9 526 0 0,233-20-579 0 0,0 0-14 0 0,0 1 1 0 0,0-1-1 0 0,-8 4 1 0 0,14-4-98 0 0,2 0-22 0 0,0 1 98 0 0,0-1 0 0 0,1 1 0 0 0,-1-1 0 0 0,0 1 1 0 0,1-1-1 0 0,-1 0 0 0 0,1 1 0 0 0,0-1 1 0 0,-1 0-1 0 0,1 1 0 0 0,0-1 0 0 0,0 0 0 0 0,0 0 1 0 0,0 0-1 0 0,0 0 0 0 0,0 0 0 0 0,0 0 1 0 0,0 0-1 0 0,0 0 0 0 0,1 0 0 0 0,-1-1 0 0 0,0 1 1 0 0,3 1-1 0 0,2 0-26 0 0,1 1-1 0 0,-1-1 1 0 0,0 0 0 0 0,8 1-1 0 0,228 26-500 0 0,20 4-1796 0 0,-248-31 2092 0 0,6 2 14 0 0,0 1 1 0 0,-1 0 0 0 0,31 13 770 0 0,-51-17-486 0 0,1 0 1 0 0,-1 0-1 0 0,0 0 1 0 0,1-1-1 0 0,-1 1 1 0 0,0 0-1 0 0,0 0 0 0 0,1-1 1 0 0,-1 1-1 0 0,0-1 1 0 0,-2 2-1 0 0,2-1 43 0 0,-4 2 3 0 0,0 0 0 0 0,0-1-1 0 0,0 1 1 0 0,0-1-1 0 0,0 0 1 0 0,-1 0 0 0 0,1-1-1 0 0,-7 1 1 0 0,-48 4 472 0 0,41-4-402 0 0,-179 7 376 0 0,-42 3 1001 0 0,212-8-1225 0 0,26-4-177 0 0,2 3-88 0 0,0-1-79 0 0,0 1 1 0 0,0 0-1 0 0,1-1 0 0 0,-1 1 0 0 0,1 0 0 0 0,-1-1 1 0 0,1 1-1 0 0,0-1 0 0 0,0 1 0 0 0,0-1 0 0 0,1 1 1 0 0,-1-1-1 0 0,0 0 0 0 0,1 1 0 0 0,0-1 0 0 0,-1 0 1 0 0,1 0-1 0 0,0 0 0 0 0,0-1 0 0 0,0 1 0 0 0,0 0 1 0 0,0-1-1 0 0,4 3 0 0 0,6 3-54 0 0,0 0 0 0 0,1-1-1 0 0,16 6 1 0 0,15 3-115 0 0,64 15 0 0 0,49 0-51 0 0,-139-27 214 0 0,33 6-120 0 0,1 3 0 0 0,83 29-1 0 0,-125-36 172 0 0,-22 2 196 0 0,-18 2-100 0 0,-1-2-1 0 0,0-1 0 0 0,-45 2 0 0 0,35-4-102 0 0,-51 12 0 0 0,59-8 74 0 0,0-1 1 0 0,0-2-1 0 0,-39 0 0 0 0,70-5-41 0 0,15 10-365 0 0,-5-6 235 0 0,-1 0 0 0 0,1-1 0 0 0,0 1 0 0 0,0-2 1 0 0,0 1-1 0 0,0-1 0 0 0,0 0 0 0 0,12 0 0 0 0,72 2-123 0 0,-43-4 139 0 0,222 26-9 0 0,-139-12 22 0 0,-131-14 53 0 0,271 39-11 0 0,-254-34 11 0 0,-5 0 15 0 0,-11-4 186 0 0,-5-1-127 0 0,-33 6 171 0 0,-70 2 1 0 0,-41-10-243 0 0,88 1 68 0 0,-3-1 15 0 0,-92 1 265 0 0,122 2-83 0 0,0 2 0 0 0,-55 12 0 0 0,86-15-270 0 0,1 0 0 0 0,0 0-1 0 0,-1 0 1 0 0,1 0 0 0 0,0 0-1 0 0,0 0 1 0 0,-1 0 0 0 0,1 0-1 0 0,0 0 1 0 0,-1 0 0 0 0,1 0-1 0 0,0 1 1 0 0,-1-1 0 0 0,1 0 0 0 0,0 0-1 0 0,0 0 1 0 0,-1 0 0 0 0,1 1-1 0 0,0-1 1 0 0,0 0 0 0 0,-1 0-1 0 0,1 1 1 0 0,0-1 0 0 0,0 0-1 0 0,0 0 1 0 0,0 1 0 0 0,-1-1-1 0 0,1 0 1 0 0,0 1 0 0 0,0-1-1 0 0,0 0 1 0 0,0 0 0 0 0,0 1-1 0 0,0-1 1 0 0,0 0 0 0 0,0 1-1 0 0,0-1 1 0 0,0 0 0 0 0,0 1-1 0 0,0-1 1 0 0,0 0 0 0 0,0 1 0 0 0,1 1-10 0 0,0-1 1 0 0,0 0 0 0 0,0 1 0 0 0,0-1-1 0 0,0 0 1 0 0,0 0 0 0 0,0 0 0 0 0,0 1 0 0 0,3 0-1 0 0,3 3-47 0 0,1 0 0 0 0,-1-1-1 0 0,10 4 1 0 0,7 1-86 0 0,0-2 0 0 0,42 8 0 0 0,54 1 74 0 0,-81-12 45 0 0,219 18-72 0 0,-35-4 26 0 0,-2 15 23 0 0,-212-31 50 0 0,8 2 38 0 0,0 0 0 0 0,18 7 0 0 0,-35-11-38 0 0,0 0 0 0 0,0 0 0 0 0,0 0 0 0 0,0 0 0 0 0,1 0 0 0 0,-1 0 0 0 0,0 0 0 0 0,0 0 0 0 0,0 0 1 0 0,0 0-1 0 0,0 0 0 0 0,0 0 0 0 0,0 0 0 0 0,0 0 0 0 0,0 0 0 0 0,0 0 0 0 0,0 0 0 0 0,1 0 0 0 0,-1 0 0 0 0,0 0 1 0 0,0 0-1 0 0,0 0 0 0 0,0 0 0 0 0,0 0 0 0 0,0 0 0 0 0,0 0 0 0 0,0 1 0 0 0,0-1 0 0 0,0 0 0 0 0,0 0 0 0 0,0 0 1 0 0,0 0-1 0 0,0 0 0 0 0,0 0 0 0 0,0 0 0 0 0,0 0 0 0 0,0 0 0 0 0,0 0 0 0 0,0 0 0 0 0,1 0 0 0 0,-1 1 0 0 0,0-1 1 0 0,0 0-1 0 0,0 0 0 0 0,0 0 0 0 0,0 0 0 0 0,0 0 0 0 0,0 0 0 0 0,-1 0 0 0 0,1 0 0 0 0,0 0 0 0 0,0 0 0 0 0,0 0 1 0 0,0 1-1 0 0,0-1 0 0 0,0 0 0 0 0,0 0 0 0 0,0 0 0 0 0,0 0 0 0 0,0 0 0 0 0,0 0 0 0 0,0 0 0 0 0,0 0 0 0 0,0 0 0 0 0,0 0 1 0 0,0 0-1 0 0,0 0 0 0 0,0 0 0 0 0,-1 0 0 0 0,-8 3 55 0 0,-13 1 30 0 0,-162 4 189 0 0,142-7-215 0 0,-69 0 194 0 0,-122 5 909 0 0,205-4-983 0 0,-69 4 600 0 0,99-4-917 0 0,1 1 90 0 0,1 0 1 0 0,0 0-1 0 0,-1 0 1 0 0,1 0-1 0 0,0-1 0 0 0,0 0 1 0 0,0 1-1 0 0,1-2 1 0 0,8 4-1 0 0,47 10-349 0 0,-42-11 283 0 0,176 33-110 0 0,99 24-2 0 0,-249-49 225 0 0,-8-3 0 0 0,-1 2 0 0 0,39 17 0 0 0,-68-25-1 0 0,17 13 14 0 0,-23-16-12 0 0,0 0 0 0 0,1 0 0 0 0,-1 0 0 0 0,0 0 0 0 0,0 0 0 0 0,0 0 0 0 0,0 0 0 0 0,0 0 0 0 0,0 0 0 0 0,0 0 0 0 0,0 0 0 0 0,0 0 0 0 0,0 0-1 0 0,0 0 1 0 0,0 0 0 0 0,0 0 0 0 0,1 0 0 0 0,-1 0 0 0 0,0 0 0 0 0,0 0 0 0 0,0 0 0 0 0,0 1 0 0 0,0-1 0 0 0,0 0 0 0 0,0 0 0 0 0,0 0 0 0 0,0 0 0 0 0,0 0 0 0 0,0 0 0 0 0,0 0-1 0 0,0 0 1 0 0,0 0 0 0 0,0 0 0 0 0,0 0 0 0 0,0 0 0 0 0,0 0 0 0 0,0 1 0 0 0,0-1 0 0 0,0 0 0 0 0,0 0 0 0 0,0 0 0 0 0,0 0 0 0 0,0 0 0 0 0,0 0 0 0 0,0 0 0 0 0,0 0 0 0 0,0 0-1 0 0,0 0 1 0 0,0 0 0 0 0,0 0 0 0 0,0 0 0 0 0,-1 1 0 0 0,1-1 0 0 0,0 0 0 0 0,0 0 0 0 0,0 0 0 0 0,0 0 0 0 0,0 0 0 0 0,0 0 0 0 0,0 0 0 0 0,0 0 0 0 0,0 0 0 0 0,0 0 0 0 0,0 0-1 0 0,0 0 1 0 0,0 0 0 0 0,-1 0 0 0 0,-3 3 16 0 0,0 0 0 0 0,-1-1 0 0 0,1 1 0 0 0,-1-1 0 0 0,0 0 0 0 0,1 0 0 0 0,-1-1 0 0 0,0 1 0 0 0,-8 0 0 0 0,-53 5 80 0 0,43-5-80 0 0,-54 2-14 0 0,39-2 27 0 0,0 1 0 0 0,-65 13 1 0 0,92-13 11 0 0,11-2-48 0 0,-1 0 0 0 0,1-1 0 0 0,0 1 0 0 0,0-1 0 0 0,0 1 0 0 0,0-1 0 0 0,0 1 1 0 0,0-1-1 0 0,0 1 0 0 0,0 0 0 0 0,0-1 0 0 0,0 1 0 0 0,1-1 0 0 0,-1 1 0 0 0,0-1 0 0 0,0 1 0 0 0,0-1 0 0 0,1 1 0 0 0,-1-1 0 0 0,0 1 0 0 0,1-1 0 0 0,-1 1 0 0 0,2 1-14 0 0,0 0 0 0 0,0 0 1 0 0,0 0-1 0 0,1 0 0 0 0,-1 0 0 0 0,0-1 0 0 0,1 1 0 0 0,-1-1 1 0 0,1 0-1 0 0,-1 1 0 0 0,1-1 0 0 0,3 1 0 0 0,35 8-186 0 0,-40-10 199 0 0,185 27-294 0 0,-132-20 266 0 0,333 35-93 0 0,-327-30 112 0 0,-89-4-64 0 0,-79-1 259 0 0,40-3-62 0 0,-12 0 75 0 0,33-2 11 0 0,-73 12 0 0 0,109-12-207 0 0,9-2-80 0 0,1 1 62 0 0,1-1 1 0 0,0 1 0 0 0,0 0 0 0 0,0 0-1 0 0,0-1 1 0 0,0 1 0 0 0,0 0-1 0 0,0-1 1 0 0,0 1 0 0 0,0 0 0 0 0,0 0-1 0 0,0-1 1 0 0,0 1 0 0 0,1 0 0 0 0,-1-1-1 0 0,0 1 1 0 0,0 0 0 0 0,1-1-1 0 0,-1 1 1 0 0,1 0 0 0 0,0 0 0 0 0,9 11-139 0 0,-4-7 127 0 0,-1-1 0 0 0,1 0 1 0 0,0 0-1 0 0,0 0 1 0 0,1-1-1 0 0,-1 0 1 0 0,1 0-1 0 0,7 1 0 0 0,57 13-84 0 0,-58-14 118 0 0,188 24 2 0 0,-71-10-94 0 0,-78-10 6 0 0,88 13-134 0 0,-137-20 403 0 0,-18-4 59 0 0,-27-1 58 0 0,-74-1 0 0 0,-43 12-282 0 0,-44 13 24 0 0,201-18-147 0 0,32 10-786 0 0,-3-2 764 0 0,56 10-1 0 0,64 0 201 0 0,-57-8-32 0 0,134 30-634 0 0,-221-40 464 0 0,-6-1 35 0 0,-21 4 212 0 0,0-2 0 0 0,0-1 0 0 0,-33-2 0 0 0,11 0-38 0 0,-171 12-6 0 0,174-8-27 0 0,-92 12 85 0 0,134-15-133 0 0,1 0 0 0 0,-1 0-1 0 0,1 0 1 0 0,0 0-1 0 0,-1 0 0 0 0,1 0 1 0 0,0 0-1 0 0,-1 0 1 0 0,1 0-1 0 0,0 1 1 0 0,-1-1-1 0 0,1 0 1 0 0,0 0-1 0 0,0 0 0 0 0,-1 0 1 0 0,1 0-1 0 0,0 1 1 0 0,-1-1-1 0 0,1 0 1 0 0,0 0-1 0 0,0 0 0 0 0,-1 1 1 0 0,1-1-1 0 0,0 0 1 0 0,0 0-1 0 0,-1 1 1 0 0,2 1-9 0 0,-1-1 1 0 0,1 0 0 0 0,0 0 0 0 0,0 1 0 0 0,-1-1 0 0 0,1 0-1 0 0,0 0 1 0 0,0 0 0 0 0,0 0 0 0 0,0 0 0 0 0,0 0 0 0 0,1 0 0 0 0,-1 0-1 0 0,0 0 1 0 0,0-1 0 0 0,1 1 0 0 0,0 0 0 0 0,29 14-167 0 0,-9-7 160 0 0,1-1 1 0 0,0-1-1 0 0,0-1 0 0 0,1-1 0 0 0,26 1 0 0 0,120-3 67 0 0,-159-2-63 0 0,213-16-264 0 0,-184 10-52 0 0,0-2 0 0 0,0-1 0 0 0,56-22-1 0 0,-89 29 245 0 0,0-2-1 0 0,0 1 1 0 0,0-1-1 0 0,0 0 1 0 0,6-6-1 0 0,-11 8 117 0 0,-1 0 1 0 0,0 0-1 0 0,0 0 0 0 0,0 0 1 0 0,0-1-1 0 0,0 1 0 0 0,0 0 1 0 0,0-1-1 0 0,-1 1 0 0 0,1-1 1 0 0,-1 1-1 0 0,0-1 0 0 0,1 1 1 0 0,-1-1-1 0 0,-1 1 0 0 0,1 0 1 0 0,-1-4-1 0 0,0 0 116 0 0,0 0-1 0 0,-1 0 1 0 0,1 0 0 0 0,-2 0 0 0 0,1 1-1 0 0,-1-1 1 0 0,1 1 0 0 0,-2-1 0 0 0,1 1-1 0 0,0 0 1 0 0,-6-6 0 0 0,-7-6 73 0 0,-29-26 1 0 0,21 22-232 0 0,24 21 10 0 0,-7-7-23 0 0,-1 1 0 0 0,1-1 1 0 0,1-1-1 0 0,-1 1 0 0 0,1-1 1 0 0,0 0-1 0 0,1 0 0 0 0,-6-13 1 0 0,8 7-33 0 0,4 10 57 0 0,0 0-1 0 0,-1 1 0 0 0,2-1 1 0 0,-1 0-1 0 0,0 1 1 0 0,1-1-1 0 0,0 1 0 0 0,-1-1 1 0 0,1 1-1 0 0,1 0 1 0 0,-1 0-1 0 0,0 0 0 0 0,1 0 1 0 0,-1 0-1 0 0,1 1 1 0 0,5-4-1 0 0,6-5 70 0 0,0 1 1 0 0,21-11-1 0 0,-20 13-50 0 0,24-15 17 0 0,1 1-1 0 0,2 2 1 0 0,0 2-1 0 0,53-15 0 0 0,11 1-50 0 0,-91 31-64 0 0,-13 1 23 0 0,-4 1 80 0 0,-366 74 543 0 0,208-51-366 0 0,3 0-189 0 0,75-12 40 0 0,28-4 4 0 0,-74 20 0 0 0,126-27-147 0 0,5 0-264 0 0,9 5 298 0 0,1-1 0 0 0,-1-1-1 0 0,1 0 1 0 0,0-1 0 0 0,1-1 0 0 0,22 2-1 0 0,89-3-50 0 0,-82-2 84 0 0,309-19-389 0 0,-161 6 329 0 0,-12 10 664 0 0,-179 3-554 0 0,-1 0 1 0 0,1 0-1 0 0,-1 0 1 0 0,0 1-1 0 0,1-1 1 0 0,-1 0-1 0 0,0 1 1 0 0,0-1-1 0 0,0 0 1 0 0,1 1-1 0 0,-3-2 0 0 0,2 2 24 0 0,-8-6-30 0 0,0 1-1 0 0,0 1 1 0 0,-1 0-1 0 0,1 0 1 0 0,-1 1-1 0 0,0 0 0 0 0,0 0 1 0 0,-12-1-1 0 0,-25-7 38 0 0,36 7-50 0 0,3 0 1 0 0,7 3 202 0 0,2-1-193 0 0,1 0 0 0 0,-1 0 0 0 0,1 1-1 0 0,0-1 1 0 0,-1 0 0 0 0,1 1-1 0 0,3-3 1 0 0,-3 2-7 0 0,8-4 5 0 0,-1 0 0 0 0,1 1 0 0 0,0 0-1 0 0,0 0 1 0 0,1 1 0 0 0,15-4 0 0 0,21-9-110 0 0,-3-5-109 0 0,-8 5 30 0 0,46-19 155 0 0,-7 0 16 0 0,-50 26 0 0 0,2 1 0 0 0,-21 7-1 0 0,6-2-16 0 0,-2 0-1 0 0,17-9 1 0 0,-8 4 4 0 0,-17 7 13 0 0,13-9 2 0 0,-4 2-2 0 0,-3 1 11 0 0,-7 7 50 0 0,7-12 406 0 0,-7 4-446 0 0,-5 1-37 0 0,1 6 3 0 0,1 1 0 0 0,-1-1 0 0 0,1 1 0 0 0,-1 0-1 0 0,1 0 1 0 0,-1 0 0 0 0,1 1 0 0 0,-1-1 0 0 0,0 0 0 0 0,0 1-1 0 0,1 0 1 0 0,-7 0 0 0 0,-35 2-68 0 0,39-1 69 0 0,-443 70-237 0 0,303-44 250 0 0,-207 16 117 0 0,277-38-76 0 0,-92-7 1 0 0,161 1-708 0 0,16-7-309 0 0,32-5 782 0 0,-30 9 40 0 0,228-58-548 0 0,196-8-392 0 0,-371 60 1470 0 0,-30 3 1260 0 0,-37 5-1435 0 0,-3-2-163 0 0,0 0 1 0 0,-1 1-1 0 0,1 0 1 0 0,-1 0-1 0 0,0 0 1 0 0,0 1-1 0 0,0 0 1 0 0,0 0-1 0 0,-8-1 1 0 0,-62-7-73 0 0,69 9 44 0 0,-306-8-226 0 0,196 9 191 0 0,-296-2 371 0 0,-236-4 603 0 0,559 5-850 0 0,19 1-82 0 0,-87-12-1 0 0,117 3-264 0 0,38 8 22 0 0,17-6-389 0 0,-2 3 447 0 0,0 0 0 0 0,0 1 0 0 0,0 0 0 0 0,19-1 0 0 0,2-2-54 0 0,329-44-512 0 0,4 24 384 0 0,-218 17 137 0 0,227-8 332 0 0,208-17 1513 0 0,-580 33-1581 0 0,-5 0 1 0 0,-7-3-41 0 0,0 0 1 0 0,1 1 0 0 0,-1 0 0 0 0,0 0-1 0 0,-1 1 1 0 0,-13-1 0 0 0,-62-3 36 0 0,80 6-47 0 0,-486-25 50 0 0,242 17-16 0 0,-2-1 66 0 0,62-5 135 0 0,-138-6 315 0 0,292 19-546 0 0,-40 0-64 0 0,-148-22 0 0 0,209 21-80 0 0,12 2-39 0 0,6-1-15 0 0,564-62-1857 0 0,-415 53 1840 0 0,138-6 344 0 0,-104 9 28 0 0,560-17 488 0 0,-627 22-647 0 0,410 7-820 0 0,-511-4 553 0 0,0 1 0 0 0,21 5 0 0 0,-37-7 94 0 0,-218 3 111 0 0,-238-7 749 0 0,329-3-159 0 0,-79-6 426 0 0,136 6-1205 0 0,-66-15 0 0 0,124 20-61 0 0,0-1 0 0 0,0 1 0 0 0,0-1 0 0 0,0-1 0 0 0,1 0 0 0 0,-9-5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55.0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2527 2770 2759 0 0,'2'2'126'0'0,"33"24"20"0"0,-26-19 680 0 0,1 1-1 0 0,-1 1 0 0 0,0-1 1 0 0,-1 2-1 0 0,10 12 0 0 0,-17-19-672 0 0,0 0-1 0 0,0-1 0 0 0,0 1 0 0 0,-1 0 0 0 0,1 0 0 0 0,-1-1 0 0 0,1 1 0 0 0,-1 0 1 0 0,0 0-1 0 0,-1 4 0 0 0,1-3-34 0 0,0-2 170 0 0,4 12 267 0 0,-1-3-311 0 0,-1-3-77 0 0,1 0-1 0 0,0 0 1 0 0,0 0 0 0 0,1-1-1 0 0,0 1 1 0 0,6 7 0 0 0,-5-3-146 0 0,-5-11-18 0 0,0-1 1 0 0,0 1-1 0 0,0 0 0 0 0,0 0 0 0 0,0 0 1 0 0,0 0-1 0 0,0-1 0 0 0,-1 1 1 0 0,1 0-1 0 0,0 0 0 0 0,0 0 0 0 0,-1 1 1 0 0,-1 0-7 0 0,0 1 0 0 0,0-1 1 0 0,1 0-1 0 0,-1 0 0 0 0,0 0 0 0 0,-1 0 1 0 0,1 0-1 0 0,0-1 0 0 0,-1 1 1 0 0,1 0-1 0 0,-1-1 0 0 0,1 0 0 0 0,-5 2 1 0 0,-37 10-50 0 0,36-11 64 0 0,-138 22-68 0 0,110-19 108 0 0,29-4-21 0 0,-18 0 790 0 0,52-2-668 0 0,0-1 0 0 0,46-10 0 0 0,55-21-25 0 0,-48 12-88 0 0,280-54 13 0 0,-270 60-53 0 0,141-44 0 0 0,-172 42 25 0 0,-26 7 21 0 0,52-21 1 0 0,-57 19 17 0 0,-17 6-43 0 0,-9 5 96 0 0,-5 2-110 0 0,1 0 0 0 0,-1-1-1 0 0,1 1 1 0 0,0 0 0 0 0,-1 1 0 0 0,1-1-1 0 0,0 0 1 0 0,-2 2 0 0 0,-3 1-4 0 0,-18 13-20 0 0,1 0-1 0 0,1 2 0 0 0,0 1 1 0 0,-20 23-1 0 0,20-20 35 0 0,-2-1 0 0 0,0-2 0 0 0,-1 0-1 0 0,-1-1 1 0 0,-1-2 0 0 0,-36 17 0 0 0,-73 21-264 0 0,123-51 165 0 0,-1 0-1 0 0,1-1 1 0 0,-1 0-1 0 0,0-1 0 0 0,0-1 1 0 0,0 0-1 0 0,-27-3 1 0 0,31 0 58 0 0,9 2-51 0 0,5-2-351 0 0,7-2 254 0 0,0 1 0 0 0,1-1 0 0 0,-1 1 1 0 0,1 1-1 0 0,17-2 0 0 0,-2 2-283 0 0,34 1-1 0 0,-18 4 395 0 0,0 2 0 0 0,50 13-1 0 0,-89-17 221 0 0,9 5 704 0 0,-20-3-861 0 0,1-1 0 0 0,-1-1 0 0 0,0 1 1 0 0,0-1-1 0 0,-15 0 0 0 0,-43-5-17 0 0,43 2-9 0 0,-715-73-1022 0 0,427 24 1577 0 0,137 21 36 0 0,-792-182 1081 0 0,882 189-2096 0 0,-101-40-1 0 0,180 61 386 0 0,1 1-5 0 0,0-1-1 0 0,1 1 1 0 0,-1-1 0 0 0,0 0 0 0 0,1 0-1 0 0,0 0 1 0 0,-1 0 0 0 0,1 0-1 0 0,0-1 1 0 0,0 0 0 0 0,0 1 0 0 0,-2-5-1 0 0,4 6 51 0 0,1 1-1 0 0,0-1 1 0 0,0 0-1 0 0,0 1 1 0 0,0-1-1 0 0,0 1 1 0 0,0-1 0 0 0,0 0-1 0 0,0 1 1 0 0,0-1-1 0 0,0 0 1 0 0,0 1-1 0 0,0-1 1 0 0,0 0-1 0 0,1 1 1 0 0,-1-1-1 0 0,0 0 1 0 0,0 1-1 0 0,1-1 1 0 0,-1 1-1 0 0,0-1 1 0 0,1 1-1 0 0,-1-1 1 0 0,1 1-1 0 0,-1-1 1 0 0,0 1 0 0 0,1-1-1 0 0,-1 1 1 0 0,1-1-1 0 0,0 1 1 0 0,-1 0-1 0 0,2-1 1 0 0,20-11-267 0 0,-21 12 267 0 0,33-13-217 0 0,68-16-1 0 0,39 3 35 0 0,-117 22 172 0 0,415-57-222 0 0,1 18 265 0 0,492 5 2083 0 0,-760 37-1392 0 0,-281-4 327 0 0,-757 17-256 0 0,222-6-632 0 0,70-11-144 0 0,563 3-194 0 0,25 1-140 0 0,-4 0 358 0 0,272-34-727 0 0,199-19 542 0 0,-238 32 161 0 0,156-8 0 0 0,-187 19 10 0 0,161-4 220 0 0,-210 15-80 0 0,-118 2-93 0 0,70 12 0 0 0,-101-11-46 0 0,-27 1 148 0 0,-48-3 67 0 0,11-1-136 0 0,-122 10-12 0 0,-99 4 30 0 0,-200-12-88 0 0,-25-13 352 0 0,225 2-140 0 0,-78-4-90 0 0,3-30-52 0 0,332 41-101 0 0,6 1-18 0 0,0 0 0 0 0,1-1 1 0 0,-1 0-1 0 0,1 0 0 0 0,-1 0 0 0 0,1-1 0 0 0,0 0 0 0 0,-11-7 1 0 0,19 9 9 0 0,-1 1 1 0 0,0-1 0 0 0,1 0 0 0 0,-1 1-1 0 0,0-1 1 0 0,1 0 0 0 0,-1 1 0 0 0,1-1 0 0 0,-1 1-1 0 0,1-1 1 0 0,-1 0 0 0 0,1 1 0 0 0,-1-1-1 0 0,1 1 1 0 0,0 0 0 0 0,1-2 0 0 0,-2 2 2 0 0,8-6-76 0 0,1 1-1 0 0,0 0 0 0 0,1 1 0 0 0,-1-1 0 0 0,19-4 1 0 0,56-11-180 0 0,501-63-305 0 0,6 32 527 0 0,-507 45 16 0 0,694-39 87 0 0,-622 46-35 0 0,-152-1 67 0 0,-7 0 11 0 0,-30-5 63 0 0,0 2 0 0 0,-1 1 0 0 0,-44 3 0 0 0,34 0-50 0 0,-236 6 137 0 0,-77 0-37 0 0,-112 0 421 0 0,207-1-403 0 0,96-3-99 0 0,-268 1 171 0 0,334-10-243 0 0,152 4-535 0 0,67-12 1 0 0,-52 5 354 0 0,944-105-109 0 0,-769 88 216 0 0,-11 11-3 0 0,-57 5-24 0 0,-170 9-20 0 0,-8 1-53 0 0,-45-6 111 0 0,-73 1 0 0 0,-55 11 8 0 0,34-1 8 0 0,-148 1 83 0 0,-262 4 311 0 0,3-16-152 0 0,476-1-199 0 0,32 1-56 0 0,39 6-83 0 0,7-3-66 0 0,7-5 57 0 0,1 0 0 0 0,0 1 1 0 0,0 0-1 0 0,1 1 0 0 0,26-9 0 0 0,75-16-187 0 0,-110 30 273 0 0,244-51-295 0 0,-118 26 294 0 0,623-106 52 0 0,-581 104 62 0 0,18-1 3 0 0,58-9-75 0 0,-194 30 8 0 0,15-3-27 0 0,-58 6 3 0 0,-11 5-11 0 0,1 0-1 0 0,-1 0 1 0 0,0 0 0 0 0,0 0-1 0 0,0-1 1 0 0,0 1-1 0 0,0 0 1 0 0,1 0-1 0 0,-1 0 1 0 0,0 0-1 0 0,0-1 1 0 0,0 1-1 0 0,0 0 1 0 0,0 0-1 0 0,0 0 1 0 0,0-1-1 0 0,0 1 1 0 0,0 0-1 0 0,0 0 1 0 0,0-1-1 0 0,0 1 1 0 0,0 0-1 0 0,0 0 1 0 0,0 0-1 0 0,0-1 1 0 0,0 1-1 0 0,0 0 1 0 0,-1-1 9 0 0,1 0 1 0 0,-1 0 0 0 0,0 0-1 0 0,0 0 1 0 0,1 0 0 0 0,-1 1 0 0 0,0-1-1 0 0,0 0 1 0 0,0 1 0 0 0,0-1-1 0 0,0 1 1 0 0,0-1 0 0 0,0 1-1 0 0,0-1 1 0 0,-2 0 0 0 0,-26-6 104 0 0,0 1 0 0 0,0 2 1 0 0,-41-2-1 0 0,31 2-63 0 0,-272 2 88 0 0,153 5-111 0 0,-179 0-26 0 0,-110-1 18 0 0,2-17 3 0 0,433 14-21 0 0,-11 0 10 0 0,1 0 0 0 0,-1-2 1 0 0,-38-10-1 0 0,60 12-17 0 0,1 1 0 0 0,-1 0-1 0 0,1 0 0 0 0,0 0 1 0 0,-1 0-1 0 0,1 0 1 0 0,0 0-1 0 0,-1 0 1 0 0,1 0-1 0 0,0 0 0 0 0,-1 0 1 0 0,1-1-1 0 0,0 1 1 0 0,-1 0-1 0 0,1 0 0 0 0,0 0 1 0 0,-1-1-1 0 0,1 1 1 0 0,0 0-1 0 0,0 0 0 0 0,-1-1 1 0 0,1 1-1 0 0,0 0 1 0 0,0-1-1 0 0,0 1 0 0 0,-1 0 1 0 0,1-1-1 0 0,1 0-6 0 0,-1 0-1 0 0,1 0 1 0 0,0 0-1 0 0,0 0 1 0 0,-1 0-1 0 0,1 0 1 0 0,0 1-1 0 0,0-1 1 0 0,0 0-1 0 0,0 0 1 0 0,0 1-1 0 0,0-1 1 0 0,0 1-1 0 0,2-1 1 0 0,21-9-155 0 0,26-6-163 0 0,74-13 0 0 0,55 0 228 0 0,-135 23 68 0 0,1111-122-57 0 0,-1050 118 22 0 0,-149 4-53 0 0,-317 22-73 0 0,250-8 183 0 0,102-8 5 0 0,-639 36-58 0 0,2-34 311 0 0,582-4-212 0 0,1-3 0 0 0,-94-19 0 0 0,149 22-42 0 0,0-1-1 0 0,-14-5 1 0 0,20 6-56 0 0,4 1-33 0 0,9-7 24 0 0,0 2 1 0 0,0 0-1 0 0,0 0 0 0 0,0 1 1 0 0,15-4-1 0 0,67-17-279 0 0,-62 19 245 0 0,357-69-379 0 0,4 24 440 0 0,-388 51 41 0 0,579-45 0 0 0,-501 38 35 0 0,38 0 4 0 0,-104 9-24 0 0,-47 5 122 0 0,-158 2-7 0 0,63-5-121 0 0,-25 7 45 0 0,-192 7 17 0 0,77-9 201 0 0,-46 0 210 0 0,2-17 140 0 0,282 7-450 0 0,-53-13 0 0 0,79 14-69 0 0,5 0-287 0 0,19-6 50 0 0,1 1 0 0 0,45-6 0 0 0,-21 4 41 0 0,68-15 28 0 0,275-41-110 0 0,161-10-97 0 0,-541 72 244 0 0,37-6-606 0 0,90-5 0 0 0,-135 13 278 0 0,-4 0 118 0 0,-182 32-175 0 0,-68 8 1140 0 0,-159 2 329 0 0,302-30-504 0 0,-152-4-1 0 0,250-9-455 0 0,10 0 36 0 0,19-3 33 0 0,262-47-301 0 0,102-13-80 0 0,278-16 584 0 0,-376 45-224 0 0,168-16-32 0 0,-280 34-112 0 0,361-28 0 0 0,121-18-151 0 0,-434 39 114 0 0,-218 24 37 0 0,428-64-60 0 0,-384 50 60 0 0,-32 7 0 0 0,-14 7 0 0 0,1 0 0 0 0,-1-1 0 0 0,1 1 0 0 0,-1 0 0 0 0,0-1 0 0 0,0 1 0 0 0,1-1 0 0 0,-1 1 0 0 0,0 0 0 0 0,0-1 0 0 0,1 1 0 0 0,-1-1 0 0 0,0 1 0 0 0,0-1 0 0 0,0 1 0 0 0,0 0 0 0 0,1-1 0 0 0,-1 1 0 0 0,0-1 0 0 0,0 1 0 0 0,0-1 0 0 0,0 0 0 0 0,-1 0 0 0 0,1-1 0 0 0,-1 1 0 0 0,0 0 0 0 0,1-1-1 0 0,-1 1 1 0 0,0 0 0 0 0,0 0 0 0 0,0 0 0 0 0,0-1-1 0 0,0 1 1 0 0,0 0 0 0 0,0 0 0 0 0,0 1 0 0 0,0-1 0 0 0,-1 0-1 0 0,1 0 1 0 0,-2 0 0 0 0,-24-11 17 0 0,8 6-9 0 0,0 2 0 0 0,0 0 1 0 0,-28-2-1 0 0,-61 3 19 0 0,41 1-21 0 0,-337 2-137 0 0,0 18-92 0 0,182-8 153 0 0,19 2 3 0 0,-61 2 27 0 0,0-17-69 0 0,255 3 81 0 0,2-1 4 0 0,0 0-1 0 0,0 0 0 0 0,0 0 1 0 0,0 0-1 0 0,-6-4 0 0 0,11 5-71 0 0,5-1 27 0 0,31-10 100 0 0,1 1 0 0 0,1 3 1 0 0,55-6-1 0 0,-45 7-45 0 0,483-52-60 0 0,-288 40 52 0 0,26-2-28 0 0,1 20 142 0 0,28 11 696 0 0,-293-11-610 0 0,-5 1-100 0 0,-2 1-67 0 0,0 0 0 0 0,1 0 0 0 0,-1-1 0 0 0,0 1 1 0 0,0-1-1 0 0,0 0 0 0 0,0 0 0 0 0,-4 0 0 0 0,-38 2 3 0 0,24-2-16 0 0,-295 10-606 0 0,-165 9 115 0 0,303-16 481 0 0,-260 1 13 0 0,408-5 1 0 0,1-1 1 0 0,-1-1-1 0 0,0-2 0 0 0,-50-13 0 0 0,68 13 51 0 0,10 3 14 0 0,18-6 64 0 0,3 1-113 0 0,0 1 1 0 0,1 1 0 0 0,0 0 0 0 0,30-1-1 0 0,-8 1-5 0 0,26-4-13 0 0,384-34 0 0 0,-310 38 0 0 0,239-4 0 0 0,0 16 0 0 0,-249-1-8 0 0,172 12-49 0 0,-3 20 5 0 0,-187-21 33 0 0,27 6-127 0 0,-127-21 92 0 0,-10-2 158 0 0,-78 1-68 0 0,-47-2-174 0 0,113 1 136 0 0,-57 6 5 0 0,6-1-16 0 0,0-2 31 0 0,-1 3 1 0 0,1 2 0 0 0,-109 32-1 0 0,153-35 7 0 0,-1 0 0 0 0,-23 15 0 0 0,40-21-25 0 0,0 0 1 0 0,0 0-1 0 0,0 0 1 0 0,0 0-1 0 0,0 0 1 0 0,-1 0-1 0 0,1 0 1 0 0,0 0-1 0 0,0 0 1 0 0,0 0-1 0 0,0 0 1 0 0,0 0-1 0 0,0 0 1 0 0,0 0-1 0 0,0 0 1 0 0,0 0-1 0 0,0 0 0 0 0,0 0 1 0 0,0 0-1 0 0,0 0 1 0 0,0 0-1 0 0,0 0 1 0 0,-1 1-1 0 0,1-1 1 0 0,0 0-1 0 0,0 0 1 0 0,0 0-1 0 0,0 0 1 0 0,0 0-1 0 0,0 0 1 0 0,0 0-1 0 0,0 0 1 0 0,0 0-1 0 0,0 0 1 0 0,0 0-1 0 0,0 0 0 0 0,0 1 1 0 0,0-1-1 0 0,0 0 1 0 0,0 0-1 0 0,0 0 1 0 0,0 0-1 0 0,0 0 1 0 0,0 0-1 0 0,0 0 1 0 0,0 0-1 0 0,1 0 1 0 0,-1 0-1 0 0,0 0 1 0 0,0 0-1 0 0,0 0 1 0 0,0 1-1 0 0,0-1 0 0 0,0 0 1 0 0,0 0-1 0 0,0 0 1 0 0,0 0-1 0 0,0 0 1 0 0,0 0-1 0 0,0 0 1 0 0,0 0-1 0 0,3 3-5 0 0,0 0-1 0 0,0 0 0 0 0,0 0 1 0 0,1 0-1 0 0,-1-1 0 0 0,1 1 1 0 0,0-1-1 0 0,-1 0 0 0 0,1 0 1 0 0,0-1-1 0 0,0 1 0 0 0,0-1 1 0 0,0 0-1 0 0,0 0 0 0 0,5 1 1 0 0,12 1-54 0 0,39 1 1 0 0,-40-3 49 0 0,378 28-55 0 0,-362-23 83 0 0,-54-1 161 0 0,-166 18 19 0 0,25-4-77 0 0,-10 4-106 0 0,-128 20 53 0 0,4 16-26 0 0,251-49-89 0 0,-78 32-1 0 0,117-41-34 0 0,240-45-1061 0 0,-108 16 1402 0 0,-30 10-79 0 0,223-47-96 0 0,114-10-663 0 0,-412 73 578 0 0,16-1 0 0 0,-1-2 0 0 0,1-2 0 0 0,49-16 0 0 0,-23-2-63 0 0,-53 19 62 0 0,0 1 1 0 0,0-2 0 0 0,0 1 0 0 0,13-11 1 0 0,-8 5 9 0 0,4-1 90 0 0,-8 4-59 0 0,4 0 37 0 0,-12 5-31 0 0,-3 2-32 0 0,-1 1-1 0 0,1-1 0 0 0,-1 1 1 0 0,1 0-1 0 0,-1 0 0 0 0,1 0 1 0 0,0 0-1 0 0,-1 1 1 0 0,1-1-1 0 0,0 1 0 0 0,3-1 1 0 0,9-1 50 0 0,-1 1-52 0 0,-3 5-26 0 0,-9-3-56 0 0,-3 1-105 0 0,-5 10 158 0 0,-4-1 16 0 0,-12 8 68 0 0,14-11-11 0 0,-29 21 53 0 0,20-18-100 0 0,0-2 0 0 0,-1 0 0 0 0,0-1 0 0 0,-34 10 0 0 0,21-7-7 0 0,-27 6-3 0 0,-99 17 0 0 0,90-21-13 0 0,-264 58-188 0 0,113-24 63 0 0,-345 86 79 0 0,484-113 54 0 0,-455 81 5 0 0,386-77 0 0 0,-175 13 38 0 0,-2-20-2 0 0,256-14-46 0 0,-13 1 3 0 0,-378-2 68 0 0,430-3-220 0 0,28 1 48 0 0,7 0-250 0 0,308-19-70 0 0,330-31 651 0 0,-518 43-192 0 0,413-4 382 0 0,-304 10-180 0 0,-150 0-54 0 0,90 12 472 0 0,-188-11-524 0 0,-160 13 12 0 0,-88 3-148 0 0,-211 24 12 0 0,379-26 7 0 0,-104 17 33 0 0,142-19-28 0 0,-82 28 1 0 0,131-38-9 0 0,4-2-7 0 0,1 1 1 0 0,-1 0 0 0 0,1 0 0 0 0,0 0-1 0 0,0 0 1 0 0,-1 1 0 0 0,1-1 0 0 0,0 0-1 0 0,0 1 1 0 0,-2 1 0 0 0,4-3 0 0 0,0 0 0 0 0,0 0 0 0 0,0 1 0 0 0,0-1 1 0 0,0 0-1 0 0,0 0 0 0 0,0 0 0 0 0,0 0 0 0 0,0 0 0 0 0,-1 0 0 0 0,1 0 0 0 0,0 0 1 0 0,0 0-1 0 0,0 0 0 0 0,0 0 0 0 0,0 0 0 0 0,0 0 0 0 0,0 1 0 0 0,0-1 0 0 0,0 0 0 0 0,0 0 1 0 0,0 0-1 0 0,0 0 0 0 0,0 0 0 0 0,0 0 0 0 0,0 0 0 0 0,0 0 0 0 0,0 0 0 0 0,0 1 1 0 0,0-1-1 0 0,0 0 0 0 0,0 0 0 0 0,0 0 0 0 0,0 0 0 0 0,0 0 0 0 0,0 0 0 0 0,0 0 0 0 0,0 0 1 0 0,0 1-1 0 0,0-1 0 0 0,0 0 0 0 0,0 0 0 0 0,0 0 0 0 0,0 0 0 0 0,0 0 0 0 0,0 0 1 0 0,0 0-1 0 0,0 0 0 0 0,1 0 0 0 0,-1 0 0 0 0,0 0 0 0 0,0 0 0 0 0,0 1 0 0 0,0-1 1 0 0,0 0-1 0 0,3 3-13 0 0,0 1 1 0 0,0-1-1 0 0,1 0 0 0 0,-1 1 1 0 0,1-1-1 0 0,0-1 1 0 0,0 1-1 0 0,0-1 1 0 0,0 1-1 0 0,0-1 1 0 0,0 0-1 0 0,1-1 1 0 0,8 3-1 0 0,7 1-56 0 0,39 4 0 0 0,61 0 21 0 0,140-8-1 0 0,-113-3 14 0 0,434-2-83 0 0,-517 4 102 0 0,0 3 0 0 0,123 21 0 0 0,-177-22 24 0 0,32 12 64 0 0,-40-13 20 0 0,-5 0-8 0 0,-14 4-49 0 0,-1-1-1 0 0,1-1 0 0 0,-1-1 0 0 0,0 0 0 0 0,-22-1 1 0 0,10 0-19 0 0,-239 14-195 0 0,75-12-11 0 0,113-4 125 0 0,71 0 67 0 0,11-3 0 0 0,9-2 0 0 0,-9 6 0 0 0,26-12 26 0 0,0 1 0 0 0,55-13 0 0 0,-35 11 48 0 0,420-125-356 0 0,-388 116-5 0 0,104-16 0 0 0,-101 21 1011 0 0,-84 19-708 0 0,-1-1 0 0 0,1 1 1 0 0,0-1-1 0 0,-1 0 0 0 0,1 0 0 0 0,-1 0 0 0 0,-4 0 0 0 0,-3 2 3 0 0,-155 59 223 0 0,127-46-168 0 0,0 1 1 0 0,2 2-1 0 0,0 2 0 0 0,1 1 1 0 0,-40 34-1 0 0,-85 62-10 0 0,141-106-90 0 0,0-1-1 0 0,-1 0 1 0 0,-1-2-1 0 0,1-1 1 0 0,-33 10-1 0 0,21-10-8 0 0,1-2 0 0 0,-1-1 0 0 0,-39 2 1 0 0,39-7 74 0 0,29 0-168 0 0,14-7-540 0 0,-2 1 523 0 0,0 2 0 0 0,1-1 0 0 0,0 1 0 0 0,-1 0 0 0 0,16-2-1 0 0,-7 0-10 0 0,207-57-1277 0 0,-164 50 1374 0 0,108-9 0 0 0,-144 20 352 0 0,-1 2 0 0 0,0 0 0 0 0,0 2 0 0 0,1 0 0 0 0,-1 2 0 0 0,0 1 0 0 0,40 13 366 0 0,-64-15-530 0 0,-1 0-115 0 0,0 1 1 0 0,0-1-1 0 0,0 0 1 0 0,-1 1-1 0 0,1-1 1 0 0,-1 0-1 0 0,0 0 1 0 0,1 0-1 0 0,-2 0 1 0 0,1-1-1 0 0,0 1 0 0 0,0 0 1 0 0,-1-1-1 0 0,1 0 1 0 0,-1 1-1 0 0,0-1 1 0 0,-6 3-1 0 0,-7 5-26 0 0,-1-1 0 0 0,-20 8 0 0 0,21-10 29 0 0,-349 135 69 0 0,-9-25 138 0 0,261-83-179 0 0,-38 13 9 0 0,-172 49-44 0 0,70-37 43 0 0,244-57-53 0 0,1-1 2 0 0,0 0 0 0 0,-1 0 0 0 0,1 0 1 0 0,-12-2-1 0 0,33-9 51 0 0,17-5-73 0 0,1 2 0 0 0,1 0-1 0 0,0 3 1 0 0,34-7 0 0 0,7-3-17 0 0,155-52-127 0 0,122-36-96 0 0,285-59-26 0 0,-620 163 295 0 0,51-13 175 0 0,70-8-1 0 0,-131 24-71 0 0,3-1-34 0 0,-7 2-81 0 0,-1 0 0 0 0,0-1 0 0 0,1 1 0 0 0,-1 0 0 0 0,0 0 0 0 0,1-1 0 0 0,-1 1 0 0 0,0 0 0 0 0,1-1 0 0 0,-1 1 0 0 0,0 0 0 0 0,0-1 0 0 0,1 1 0 0 0,-1-1 0 0 0,0 1 0 0 0,0 0 0 0 0,0-1 0 0 0,0 1 0 0 0,1-1 0 0 0,-1 1 0 0 0,0-1 0 0 0,0 1 0 0 0,0 0 0 0 0,0-1 0 0 0,0 1 0 0 0,0-1 0 0 0,0 0 0 0 0,-2-10-55 0 0,1 8 54 0 0,0 0 0 0 0,-1 1 0 0 0,1-1 0 0 0,-1 0 0 0 0,0 1-1 0 0,1-1 1 0 0,-1 1 0 0 0,0 0 0 0 0,-1-1 0 0 0,-3-2 0 0 0,-28-20-28 0 0,26 19 29 0 0,-17-13-81 0 0,24 18 26 0 0,2-2-279 0 0,-1 2 289 0 0,0 0 0 0 0,0 0 1 0 0,1 0-1 0 0,-1 0 0 0 0,0 0 0 0 0,1 0 0 0 0,-1 1 1 0 0,1-1-1 0 0,-1 0 0 0 0,1 0 0 0 0,-1 0 0 0 0,1 1 1 0 0,0-1-1 0 0,-1 0 0 0 0,1 1 0 0 0,1-2 0 0 0,1 0-16 0 0,0 0 1 0 0,0 1-1 0 0,-1-1 0 0 0,1 1 0 0 0,7-2 0 0 0,1 0-69 0 0,0 0 0 0 0,17 0 0 0 0,-8 0 128 0 0,0 0 0 0 0,-1-1 0 0 0,1-1 0 0 0,-1-1 0 0 0,21-9 0 0 0,-37 14 46 0 0,0-1 0 0 0,0 0 0 0 0,0 0 0 0 0,-1 0-1 0 0,1 0 1 0 0,0 0 0 0 0,-1-1 0 0 0,0 1 0 0 0,1-1-1 0 0,-1 0 1 0 0,0 1 0 0 0,0-1 0 0 0,0 0 0 0 0,-1 0-1 0 0,1-1 1 0 0,-1 1 0 0 0,0 0 0 0 0,0 0 0 0 0,1-6-1 0 0,-1 8-17 0 0,-1-1-1 0 0,0 1 1 0 0,0-1-1 0 0,0 1 1 0 0,0-1-1 0 0,0 1 1 0 0,-1-1 0 0 0,1 1-1 0 0,0 0 1 0 0,-1-1-1 0 0,1 1 1 0 0,-1-1-1 0 0,1 1 1 0 0,-1 0-1 0 0,-1-2 1 0 0,-12-17 71 0 0,14 20-85 0 0,-26-28 107 0 0,-7-7-466 0 0,32 33 325 0 0,1 1 0 0 0,-1 0 0 0 0,0-1 1 0 0,0 1-1 0 0,1-1 0 0 0,-1 1 1 0 0,1-1-1 0 0,-1 1 0 0 0,1-1 0 0 0,-1 1 1 0 0,1-1-1 0 0,0 1 0 0 0,0-1 1 0 0,0 1-1 0 0,0-1 0 0 0,0 0 0 0 0,0 1 1 0 0,0-1-1 0 0,1 1 0 0 0,-1-1 1 0 0,0 1-1 0 0,1-1 0 0 0,0 1 0 0 0,-1-1 1 0 0,1 1-1 0 0,0-1 0 0 0,-1 1 0 0 0,1 0 1 0 0,0-1-1 0 0,0 1 0 0 0,0 0 1 0 0,0 0-1 0 0,1 0 0 0 0,1-2 0 0 0,4-3 53 0 0,0 1 1 0 0,0 0-1 0 0,1 0 0 0 0,12-6 0 0 0,-17 10-6 0 0,8-4 48 0 0,106-50 377 0 0,-96 47-404 0 0,0 1 0 0 0,1 0-1 0 0,38-5 1 0 0,-41 9 83 0 0,0 1 1 0 0,0 1-1 0 0,19 1 0 0 0,-36 1-122 0 0,0-1 0 0 0,0 0 0 0 0,0 1 0 0 0,-1 0 0 0 0,1-1 0 0 0,0 1 0 0 0,-1 0 0 0 0,1 0 0 0 0,0 0 0 0 0,-1 0 0 0 0,1 0 0 0 0,-1 0 0 0 0,0 1 0 0 0,1-1 0 0 0,-1 0 0 0 0,0 1 0 0 0,0-1 0 0 0,0 1 0 0 0,0-1 0 0 0,0 1 0 0 0,0 0 0 0 0,0-1 0 0 0,0 1 0 0 0,-1 0 0 0 0,1 2 0 0 0,3 11 10 0 0,-4-8 13 0 0,-1 0 0 0 0,1 0 1 0 0,-1-1-1 0 0,0 1 1 0 0,-1-1-1 0 0,-4 13 1 0 0,-19 40 210 0 0,12-33-106 0 0,-8 14 7 0 0,-2 0-1 0 0,-35 47 0 0 0,24-38-81 0 0,5-9-47 0 0,-2-1 0 0 0,-37 37 0 0 0,-79 62 35 0 0,106-105-27 0 0,-2-2 0 0 0,-68 38-1 0 0,57-40 11 0 0,-1-3 0 0 0,-2-1-1 0 0,-1-4 1 0 0,-64 16 0 0 0,-152 32 203 0 0,227-56-433 0 0,45-13 133 0 0,21 4-571 0 0,-4-2 610 0 0,0 0 1 0 0,1-1-1 0 0,-1-1 1 0 0,0-1-1 0 0,27-4 1 0 0,95-24-152 0 0,-117 24 176 0 0,55-15 1221 0 0,-77 20-1108 0 0,-13 1-82 0 0,1 0 0 0 0,0 1 0 0 0,-25 7 0 0 0,-44 17 75 0 0,46-14-86 0 0,-60 19-15 0 0,-160 76 0 0 0,232-95 10 0 0,-44 26 74 0 0,58-32-73 0 0,1 1 1 0 0,1 0 0 0 0,-1 0 0 0 0,-10 12-1 0 0,11-9-31 0 0,8-8-77 0 0,2 0 78 0 0,0-1 1 0 0,1 1-1 0 0,-1-1 1 0 0,1 1-1 0 0,-1-1 1 0 0,1 0-1 0 0,0 0 1 0 0,-1 0-1 0 0,1 0 1 0 0,0 0-1 0 0,0 0 1 0 0,0 0-1 0 0,0 0 1 0 0,0-1-1 0 0,0 1 1 0 0,3 0-1 0 0,1 0-12 0 0,1 0 0 0 0,0-1 0 0 0,-1 0 0 0 0,1 0 1 0 0,0 0-1 0 0,0-1 0 0 0,11-3 0 0 0,48-15-64 0 0,-38 9 65 0 0,249-84-105 0 0,-84 26 66 0 0,-181 64 60 0 0,-8 2 4 0 0,1 0 1 0 0,0 1-1 0 0,0-1 0 0 0,0 1 0 0 0,0 0 0 0 0,8 0 1 0 0,-1 1 50 0 0,-7 1 34 0 0,5 4-12 0 0,-10-5-65 0 0,1 1 0 0 0,0-1 0 0 0,-1 1 0 0 0,1-1-1 0 0,-1 1 1 0 0,1-1 0 0 0,-1 1 0 0 0,1 0 0 0 0,-1-1 0 0 0,1 1-1 0 0,-1 0 1 0 0,0-1 0 0 0,1 1 0 0 0,-1 0 0 0 0,0 0 0 0 0,0-1-1 0 0,1 1 1 0 0,-1 0 0 0 0,0 0 0 0 0,0 1 0 0 0,0 0 1 0 0,2 15-4 0 0,-3-11-4 0 0,-1 0 0 0 0,1-1 0 0 0,-1 1 0 0 0,0-1 0 0 0,-1 1 0 0 0,1-1 0 0 0,-1 0-1 0 0,0 0 1 0 0,-1 0 0 0 0,1 0 0 0 0,-1-1 0 0 0,0 1 0 0 0,0-1 0 0 0,0 0 0 0 0,-8 6 0 0 0,-8 5-4 0 0,0-2 1 0 0,-29 16-1 0 0,-181 75 163 0 0,102-51-94 0 0,86-34-70 0 0,-17 8-62 0 0,-80 25-1 0 0,137-52 8 0 0,3-4 5 0 0,1 0 64 0 0,0 0 0 0 0,-1 0-1 0 0,2 0 1 0 0,-1 0 0 0 0,0 1 0 0 0,1-1 0 0 0,-1 1-1 0 0,1-1 1 0 0,0 1 0 0 0,5-4 0 0 0,6-5 61 0 0,23-13 0 0 0,-14 9-40 0 0,22-16-137 0 0,2 3 0 0 0,1 1-1 0 0,90-36 1 0 0,-1 17-243 0 0,-114 41 338 0 0,1 1 0 0 0,-1 1-1 0 0,48-2 1 0 0,-59 8 100 0 0,-10-1-70 0 0,1 0 208 0 0,-2 1-156 0 0,5 11-8 0 0,-5-9-52 0 0,0-1-1 0 0,-1 1 0 0 0,0 0 0 0 0,0 0 0 0 0,0 0 1 0 0,0 0-1 0 0,-1-1 0 0 0,1 1 0 0 0,-1 0 0 0 0,0 0 1 0 0,0-1-1 0 0,0 1 0 0 0,-1 0 0 0 0,1-1 0 0 0,-1 1 1 0 0,0-1-1 0 0,0 0 0 0 0,-4 5 0 0 0,-1 3 16 0 0,-2-1-1 0 0,0 1 0 0 0,-20 17 0 0 0,-30 22-67 0 0,-88 57 0 0 0,128-95-119 0 0,-1 0 0 0 0,-42 16 0 0 0,61-28 57 0 0,-6-24-328 0 0,7 18 462 0 0,1-1 0 0 0,0 0 1 0 0,1 1-1 0 0,-1-1 0 0 0,1 1 1 0 0,0-1-1 0 0,1 1 0 0 0,0 0 1 0 0,0 0-1 0 0,0 0 0 0 0,6-8 0 0 0,7-7 106 0 0,29-30 0 0 0,-35 40-118 0 0,122-121 53 0 0,-105 108-161 0 0,1 2 0 0 0,1 1 0 0 0,37-21 0 0 0,-58 37 66 0 0,1 0 0 0 0,0 0 1 0 0,0 1-1 0 0,1 1 1 0 0,-1 0-1 0 0,1 0 0 0 0,-1 0 1 0 0,1 1-1 0 0,0 1 0 0 0,0 0 1 0 0,0 0-1 0 0,0 1 1 0 0,0 0-1 0 0,10 2 0 0 0,-14-1 45 0 0,-1 0-1 0 0,1 0 1 0 0,-1 1-1 0 0,1-1 1 0 0,-1 1-1 0 0,0 1 1 0 0,0-1 0 0 0,0 1-1 0 0,0 0 1 0 0,0 0-1 0 0,0 0 1 0 0,-1 1-1 0 0,0-1 1 0 0,1 1-1 0 0,-1 0 1 0 0,5 8-1 0 0,-4-6 4 0 0,-1 1 0 0 0,1 0 0 0 0,-1 0-1 0 0,-1 1 1 0 0,0-1 0 0 0,0 1 0 0 0,0 0 0 0 0,-1 0-1 0 0,0 0 1 0 0,0 0 0 0 0,0 14 0 0 0,-2-12-6 0 0,0 1 1 0 0,-1-1-1 0 0,0 1 1 0 0,-1-1-1 0 0,0 0 1 0 0,-1 1-1 0 0,0-1 1 0 0,-5 10-1 0 0,-1 0 10 0 0,-1 0 0 0 0,-1-1 1 0 0,-15 20-1 0 0,-42 47 115 0 0,20-32-38 0 0,-3-2 0 0 0,-2-2 0 0 0,-2-2 0 0 0,-119 78 0 0 0,151-113-133 0 0,0 0 0 0 0,0-2 0 0 0,-1-1 0 0 0,-39 12 1 0 0,58-21-30 0 0,3-1 59 0 0,0 0 0 0 0,1 0-1 0 0,-1 0 1 0 0,0 0-1 0 0,0 0 1 0 0,1-1 0 0 0,-1 1-1 0 0,0-1 1 0 0,1 1 0 0 0,-1-1-1 0 0,0 1 1 0 0,1-1 0 0 0,-1 0-1 0 0,1 0 1 0 0,-1 0 0 0 0,1 0-1 0 0,-1 0 1 0 0,1 0-1 0 0,0 0 1 0 0,0 0 0 0 0,-1-1-1 0 0,-1-1 1 0 0,2 0-9 0 0,0 0 1 0 0,0 0-1 0 0,0 0 1 0 0,0 0-1 0 0,0 0 1 0 0,0 0-1 0 0,1 0 0 0 0,-1-4 1 0 0,1 4 4 0 0,-1-3-21 0 0,1 0-1 0 0,1 0 0 0 0,-1 0 0 0 0,1 0 0 0 0,0 0 1 0 0,3-9-1 0 0,13-35-107 0 0,-6 24 60 0 0,1-1 1 0 0,1 2-1 0 0,27-40 0 0 0,64-70-210 0 0,-78 107 153 0 0,0 1-1 0 0,46-36 1 0 0,-42 40 63 0 0,1 1 1 0 0,46-24-1 0 0,-61 38 105 0 0,1 0 0 0 0,0 2 0 0 0,0 0 0 0 0,1 0 0 0 0,0 2-1 0 0,0 0 1 0 0,19-1 0 0 0,-30 5 16 0 0,0 1 0 0 0,1-1 0 0 0,-1 1 0 0 0,0 0 0 0 0,0 1 0 0 0,0 0 0 0 0,12 4 0 0 0,-17-4-35 0 0,0-1 1 0 0,0 0-1 0 0,0 0 0 0 0,0 1 0 0 0,0-1 0 0 0,0 1 0 0 0,0 0 0 0 0,0-1 0 0 0,-1 1 0 0 0,1 0 0 0 0,-1 0 1 0 0,1 0-1 0 0,-1 0 0 0 0,0 0 0 0 0,0 1 0 0 0,1-1 0 0 0,-2 0 0 0 0,1 0 0 0 0,0 1 0 0 0,0-1 0 0 0,-1 1 1 0 0,0-1-1 0 0,1 0 0 0 0,-1 1 0 0 0,0-1 0 0 0,0 1 0 0 0,0 2 0 0 0,-1 2-13 0 0,1 1-1 0 0,-1-1 1 0 0,-1 1 0 0 0,1-1-1 0 0,-1 0 1 0 0,0 0 0 0 0,-6 12-1 0 0,-2-1 16 0 0,-1-1 0 0 0,0 0-1 0 0,-1-1 1 0 0,-1-1-1 0 0,0 0 1 0 0,-25 22 0 0 0,-100 68 194 0 0,107-84-122 0 0,-65 33-1 0 0,78-46-124 0 0,1-1 0 0 0,-1-1 0 0 0,0-1-1 0 0,-1 0 1 0 0,-32 4 0 0 0,49-9 29 0 0,0 0 0 0 0,-1 0-1 0 0,1 0 1 0 0,-1 0-1 0 0,1 0 1 0 0,-1 0 0 0 0,1-1-1 0 0,-1 1 1 0 0,1-1-1 0 0,0 0 1 0 0,-1 0 0 0 0,1 0-1 0 0,0 0 1 0 0,0 0-1 0 0,0 0 1 0 0,-1 0 0 0 0,1-1-1 0 0,1 1 1 0 0,-1-1 0 0 0,0 0-1 0 0,0 1 1 0 0,0-1-1 0 0,1 0 1 0 0,-1 0 0 0 0,1 0-1 0 0,0 0 1 0 0,-1 0-1 0 0,1 0 1 0 0,0-1 0 0 0,0 1-1 0 0,0 0 1 0 0,1-1 0 0 0,-1 1-1 0 0,1 0 1 0 0,-1-1-1 0 0,1 1 1 0 0,0-1 0 0 0,0 1-1 0 0,0-1 1 0 0,0 1-1 0 0,0 0 1 0 0,1-4 0 0 0,1-7 72 0 0,1-1-1 0 0,0 1 1 0 0,1 0 0 0 0,0 0 0 0 0,2 1 0 0 0,-1-1 0 0 0,1 1 0 0 0,8-11 0 0 0,67-88 41 0 0,-75 103-138 0 0,232-262-788 0 0,-98 145 187 0 0,-87 90 688 0 0,-26 18-21 0 0,-23 15 8 0 0,5-2-51 0 0,-7 4-82 0 0,10-2-1170 0 0,-9 2 1196 0 0,-1 0 11 0 0,56 0 170 0 0,-38-1-117 0 0,36 2 0 0 0,-41 1 0 0 0,-2 1 12 0 0,-10-3 154 0 0,10 9 248 0 0,-11 9-236 0 0,-1-13-163 0 0,0 0 1 0 0,-1-1-1 0 0,0 1 1 0 0,1 0-1 0 0,-1 0 1 0 0,-1 0 0 0 0,1-1-1 0 0,-3 9 1 0 0,-9 35-6 0 0,1 4-10 0 0,7-35 0 0 0,-5 10-1 0 0,7-24 13 0 0,0 0 5 0 0,1 0 0 0 0,-1-1 1 0 0,0 1-1 0 0,0 0 0 0 0,0-1 0 0 0,0 0 0 0 0,-1 1 0 0 0,1-1 1 0 0,-1 0-1 0 0,-4 3 0 0 0,-28 13 215 0 0,-11 2-71 0 0,16-8-133 0 0,0 1 0 0 0,0 2 0 0 0,-38 25-1 0 0,56-31-27 0 0,0 0 0 0 0,1 1 0 0 0,0 0 0 0 0,0 1 0 0 0,1 0 0 0 0,1 1 0 0 0,0 0 0 0 0,1 0 0 0 0,-12 23 0 0 0,15-24-14 0 0,1 0-56 0 0,4-9 158 0 0,1-5-4 0 0,7-11 4 0 0,-1 0-1 0 0,6-18 1 0 0,-8 17-176 0 0,1 1 1 0 0,14-25-1 0 0,-18 37 0 0 0,-2 1 75 0 0,1 0 0 0 0,-1 0 0 0 0,1 0 0 0 0,-1 0 0 0 0,1 1-1 0 0,-1-1 1 0 0,1 0 0 0 0,0 0 0 0 0,0 1 0 0 0,-1-1 0 0 0,1 0 0 0 0,0 1-1 0 0,2-2 1 0 0,4-3-56 0 0,-5 4 106 0 0,0 2 17 0 0,1 1-50 0 0,-1 0-1 0 0,0 0 1 0 0,0 0 0 0 0,0 0 0 0 0,0 0 0 0 0,0 0 0 0 0,0 1 0 0 0,0-1 0 0 0,-1 1 0 0 0,1 0 0 0 0,-1-1 0 0 0,0 1-1 0 0,1 0 1 0 0,-2 0 0 0 0,1-1 0 0 0,0 1 0 0 0,0 0 0 0 0,-1 0 0 0 0,0 0 0 0 0,1 4 0 0 0,0 8-10 0 0,-1-1 0 0 0,-3 30 0 0 0,2-31-148 0 0,-1 0 0 0 0,-1 0 0 0 0,0-1 1 0 0,0 1-1 0 0,-10 21 0 0 0,0-10-673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04.128"/>
    </inkml:context>
    <inkml:brush xml:id="br0">
      <inkml:brushProperty name="width" value="0.2" units="cm"/>
      <inkml:brushProperty name="height" value="0.4" units="cm"/>
      <inkml:brushProperty name="color" value="#6699FF"/>
      <inkml:brushProperty name="tip" value="rectangle"/>
      <inkml:brushProperty name="rasterOp" value="maskPen"/>
    </inkml:brush>
  </inkml:definitions>
  <inkml:trace contextRef="#ctx0" brushRef="#br0">1 20 919 0 0,'3'1'146'0'0,"11"2"257"0"0,0-1-1 0 0,0 0 1 0 0,0 0 0 0 0,1-2 0 0 0,-1 0-1 0 0,21-2 1 0 0,16-1-77 0 0,102 0 583 0 0,-105 3-909 0 0,-17 0 0 0 0,-17 0-10 0 0,-2 0-54 0 0,-9 0-48 0 0,9 3-78 0 0,-10-3 96 0 0,-14 6-502 0 0,0-3 562 0 0,1 0 1 0 0,-18 2 0 0 0,-10 2 15 0 0,27-4 18 0 0,0 0 0 0 0,0-1 0 0 0,-14 0 0 0 0,-7 3 0 0 0,10-1 37 0 0,0-1 0 0 0,-36 1 0 0 0,-5-1 142 0 0,55-1 443 0 0,19-1-519 0 0,21 0-158 0 0,131-25 119 0 0,-28 6 251 0 0,-87 9 578 0 0,-52 9-871 0 0,0-1 0 0 0,1 0 0 0 0,0 1 0 0 0,-8-3 0 0 0,-13-3-17 0 0,6 5 57 0 0,-36 3 0 0 0,49-2-57 0 0,-63 5 119 0 0,59-5-124 0 0,1 0 0 0 0,0 1 0 0 0,-12 2 0 0 0,1 0 0 0 0,15-4 0 0 0,-25 5-12 0 0,58 5-48 0 0,-14-7 138 0 0,0-2 0 0 0,0 1 0 0 0,29-4 0 0 0,6 0 13 0 0,-28 2-69 0 0,29-6 0 0 0,-12 2-13 0 0,-32 5-9 0 0,-4 0 0 0 0,0 0 0 0 0,0 0 0 0 0,1 0 0 0 0,-1-1 0 0 0,0 1 0 0 0,0-1 0 0 0,1 0 0 0 0,-1 1 0 0 0,3-3 0 0 0,10-2-12 0 0,-1 0-36 0 0,-3 0 50 0 0,-9 4 256 0 0,-7-1-510 0 0,5 2 234 0 0,-1-1 1 0 0,1 1 0 0 0,0 0-1 0 0,-1 0 1 0 0,1-1 0 0 0,0 1-1 0 0,-1 0 1 0 0,1 0-1 0 0,0-1 1 0 0,-1 1 0 0 0,1 0-1 0 0,-1 0 1 0 0,1 0 0 0 0,-1 0-1 0 0,1 0 1 0 0,0 0 0 0 0,-1-1-1 0 0,1 1 1 0 0,-1 0-1 0 0,0 0 1 0 0,-3 0-59 0 0,-1 0 0 0 0,0 0 0 0 0,0 0 0 0 0,1 1 0 0 0,-1 0 0 0 0,0-1 0 0 0,-5 3 0 0 0,-41 7-128 0 0,15-5 625 0 0,34-4-237 0 0,-12 3 362 0 0,7-2-590 0 0,5-1-256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05.461"/>
    </inkml:context>
    <inkml:brush xml:id="br0">
      <inkml:brushProperty name="width" value="0.2" units="cm"/>
      <inkml:brushProperty name="height" value="0.4" units="cm"/>
      <inkml:brushProperty name="color" value="#6699FF"/>
      <inkml:brushProperty name="tip" value="rectangle"/>
      <inkml:brushProperty name="rasterOp" value="maskPen"/>
    </inkml:brush>
  </inkml:definitions>
  <inkml:trace contextRef="#ctx0" brushRef="#br0">1 168 2759 0 0,'2'-1'1450'0'0,"23"-9"-333"0"0,0 1 0 0 0,31-6-1 0 0,-9 8-348 0 0,0 3-1 0 0,61 2 0 0 0,-92 3-694 0 0,6-2 159 0 0,1 0 1 0 0,37-7-1 0 0,-22 2-4 0 0,-22 4-113 0 0,0-1 0 0 0,-1 0 0 0 0,23-9 0 0 0,-30 9-41 0 0,-8 3-66 0 0,32-8 1 0 0,-30 7 172 0 0,0-7 3 0 0,-1 7-162 0 0,-1 0 0 0 0,0 1-1 0 0,0-1 1 0 0,0 0-1 0 0,1 0 1 0 0,-1 1 0 0 0,0-1-1 0 0,0 0 1 0 0,0 0-1 0 0,0 0 1 0 0,0 1 0 0 0,0-1-1 0 0,0 0 1 0 0,-1 0-1 0 0,1 0 1 0 0,0 1 0 0 0,0-1-1 0 0,0 0 1 0 0,-1-1-1 0 0,-1 0 10 0 0,1 0 0 0 0,0 1-1 0 0,-1-1 1 0 0,1 0 0 0 0,-1 0-1 0 0,0 1 1 0 0,1-1-1 0 0,-1 1 1 0 0,0-1 0 0 0,0 1-1 0 0,0 0 1 0 0,0 0 0 0 0,0 0-1 0 0,0 0 1 0 0,-4-1 0 0 0,-4-1 27 0 0,-1 0 0 0 0,-12-1 0 0 0,6 1-48 0 0,-20-2 103 0 0,0 1 1 0 0,-1 2-1 0 0,-38 3 1 0 0,17 0 41 0 0,45 0-107 0 0,3 1-46 0 0,9-1-61 0 0,8 5-390 0 0,1 0 395 0 0,0-1-1 0 0,0 0 1 0 0,1 0 0 0 0,-1 0-1 0 0,1-1 1 0 0,0 0 0 0 0,0-1-1 0 0,1 0 1 0 0,-1 0 0 0 0,1 0-1 0 0,10 1 1 0 0,9-1 61 0 0,0 0-1 0 0,43-3 1 0 0,-38 0 79 0 0,90-6 85 0 0,-88 1-118 0 0,-19 3-53 0 0,-1-2 552 0 0,-23-4-325 0 0,4 5-209 0 0,0 0-1 0 0,0 0 1 0 0,0 1-1 0 0,0 0 1 0 0,0 0 0 0 0,-1 0-1 0 0,1 0 1 0 0,-1 1-1 0 0,1 0 1 0 0,-1 0-1 0 0,0 0 1 0 0,0 0 0 0 0,-8 1-1 0 0,-6 0 51 0 0,0 1 0 0 0,-21 3 0 0 0,32-2-65 0 0,-19 0-2 0 0,15-1-157 0 0,-23 5 0 0 0,31-5 32 0 0,1 0-1 0 0,-1 0 0 0 0,1 1 1 0 0,-1-1-1 0 0,1 1 0 0 0,-1 0 0 0 0,1 0 1 0 0,0 0-1 0 0,0 0 0 0 0,-4 4 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24.06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1751 790 10567 0 0,'44'-20'411'0'0,"84"-24"0"0"0,-9 4-89 0 0,57-40-431 0 0,-17 3-1934 0 0,-157 76 1763 0 0,-6-3-182 0 0,2 2 474 0 0,0 0 0 0 0,0 1 1 0 0,0-1-1 0 0,0 1 0 0 0,0-1 1 0 0,-1 1-1 0 0,1 0 0 0 0,-1 0 0 0 0,1 0 1 0 0,-1 0-1 0 0,1 0 0 0 0,-1 1 0 0 0,0-1 1 0 0,1 1-1 0 0,-1 0 0 0 0,0-1 0 0 0,-3 2 1 0 0,-11-1 66 0 0,-29 5 0 0 0,34-3-50 0 0,-80 13 163 0 0,-62 5 576 0 0,-183-14 681 0 0,282-6-1276 0 0,28 2-90 0 0,-19 2-83 0 0,44-4-88 0 0,5 0-332 0 0,12 3 254 0 0,1-2 0 0 0,-1 0 1 0 0,30-2-1 0 0,50-9 88 0 0,-55 4 31 0 0,50-9-170 0 0,0-4 0 0 0,156-55 0 0 0,-153 44 189 0 0,55-20-5 0 0,-145 49 254 0 0,-12-10 115 0 0,7 9-303 0 0,-1 0-1 0 0,0 0 0 0 0,0 0 1 0 0,0 1-1 0 0,0-1 0 0 0,-1 1 1 0 0,1 0-1 0 0,0 0 0 0 0,0 0 1 0 0,-6 0-1 0 0,-37-3 177 0 0,37 3-166 0 0,-25 1 24 0 0,-58 8-1 0 0,43-3-55 0 0,-141 10 276 0 0,-287 35 914 0 0,394-34-1151 0 0,81-16-150 0 0,17 1-1738 0 0,-3-1 1523 0 0,0-1 0 0 0,-1 0 1 0 0,20-4-1 0 0,52-17-489 0 0,-27 7 345 0 0,375-73-268 0 0,-402 84 952 0 0,-3 1 365 0 0,-1-1-1 0 0,42-13 0 0 0,-52 11 1633 0 0,-18-7-1644 0 0,2 12-557 0 0,0-1 0 0 0,0 1 1 0 0,0 0-1 0 0,0-1 0 0 0,0 1 0 0 0,0 0 0 0 0,0 0 0 0 0,-1 0 0 0 0,1 0 0 0 0,0 0 0 0 0,-1 0 0 0 0,1 0 0 0 0,-1 0 0 0 0,0 0 0 0 0,1 1 1 0 0,-1-1-1 0 0,-3 0 0 0 0,-32-5 5 0 0,31 6-2 0 0,-55-2-95 0 0,-1 3 0 0 0,-67 9 1 0 0,110-8 58 0 0,-43 4 22 0 0,-444 49-147 0 0,471-48 133 0 0,32-6-96 0 0,7-2-491 0 0,172-26 104 0 0,1-15 226 0 0,-84 19 47 0 0,456-119-128 0 0,-468 121 898 0 0,128-18 911 0 0,-261 36-1239 0 0,-62 14-367 0 0,-123 30 1 0 0,170-28 82 0 0,-327 45-406 0 0,391-58 382 0 0,200-13-1162 0 0,-3-16 34 0 0,39-3 386 0 0,-105 22 1304 0 0,-104 10-336 0 0,-1 1-1 0 0,0 0 1 0 0,34 8 683 0 0,-60-6-795 0 0,0 0 0 0 0,-1-1 0 0 0,1 1 0 0 0,-1-1 0 0 0,0 0 0 0 0,0 0 0 0 0,0 0 0 0 0,-4 1 0 0 0,-37 8 144 0 0,30-7-114 0 0,-342 74 680 0 0,117-36-538 0 0,207-37-188 0 0,22-2-442 0 0,25-3 35 0 0,49-8-463 0 0,94-26 1 0 0,13-2 41 0 0,-103 27 632 0 0,118-1 1 0 0,-148 11 364 0 0,0 2 1 0 0,0 1-1 0 0,0 2 1 0 0,64 18-1 0 0,-94-22-120 0 0,-1 1-1 0 0,1 0 1 0 0,0 0-1 0 0,-1 0 1 0 0,6 5-1 0 0,-9-6-34 0 0,-1-1-1 0 0,0 1 1 0 0,1 0 0 0 0,-1 0-1 0 0,0 0 1 0 0,0 1-1 0 0,-1-1 1 0 0,1 0-1 0 0,0 1 1 0 0,-1-1-1 0 0,1 1 1 0 0,-1-1-1 0 0,0 1 1 0 0,1 3-1 0 0,-3 0 97 0 0,-4 3-88 0 0,-1-1-1 0 0,0 0 0 0 0,0 0 0 0 0,-1 0 0 0 0,1-1 1 0 0,-2 0-1 0 0,1 0 0 0 0,-16 10 0 0 0,-77 43 196 0 0,80-49-147 0 0,-63 35 239 0 0,-252 131 374 0 0,81-79-437 0 0,-10-19 98 0 0,101-32 92 0 0,149-43-426 0 0,-353 90 604 0 0,365-94-812 0 0,16 1-516 0 0,-1-1 400 0 0,1-1 1 0 0,0 0 0 0 0,0-1-1 0 0,20-6 1 0 0,-11 3 78 0 0,186-52-1039 0 0,-25 5 773 0 0,399-64 780 0 0,-544 112 1535 0 0,-42 4-1640 0 0,-152 26 285 0 0,57-7-290 0 0,-21 0-140 0 0,-301 55 354 0 0,135-23-62 0 0,-48 10-70 0 0,71-10-133 0 0,113-25 102 0 0,135-23-172 0 0,12-2-23 0 0,49 9-722 0 0,-13-9 535 0 0,0-2 1 0 0,49-7-1 0 0,69-19-76 0 0,-77 12 139 0 0,435-72 1 0 0,-200 48 376 0 0,-225 33-116 0 0,139 9 0 0 0,-151 8 562 0 0,-76-9-676 0 0,-2 3-52 0 0,-1-1-1 0 0,0 1 1 0 0,0-1-1 0 0,0-1 0 0 0,0 1 1 0 0,0-1-1 0 0,-8 2 1 0 0,-54 18 86 0 0,53-19-78 0 0,-387 101 370 0 0,276-74-406 0 0,-88 19 14 0 0,-94 25 0 0 0,42 5 54 0 0,255-76-78 0 0,9-4-151 0 0,10-1 68 0 0,1 0 0 0 0,-1 0 0 0 0,0-1 0 0 0,1 0 0 0 0,-1-1-1 0 0,11-4 1 0 0,1 0-31 0 0,119-47-466 0 0,-18 6 276 0 0,422-153-955 0 0,-189 84 851 0 0,-75 27 454 0 0,-205 64 1044 0 0,-90 20-820 0 0,13 5-234 0 0,-1-1 1 0 0,1 1-1 0 0,0 0 1 0 0,-1 1-1 0 0,-4-2 0 0 0,-55 0 21 0 0,-114 10-1 0 0,108-3-89 0 0,-164 11-15 0 0,-339 15 154 0 0,425-27-30 0 0,-130-2 38 0 0,269-4-229 0 0,17 0-189 0 0,27-3-361 0 0,-29 4 605 0 0,366-30-869 0 0,-137 14 903 0 0,121-5 13 0 0,96 33 37 0 0,-421-10 34 0 0,-1 2 0 0 0,0 1 0 0 0,37 10 0 0 0,-65-13 30 0 0,-3 2-10 0 0,-1-1-51 0 0,0 1 0 0 0,0 0 0 0 0,0-1 0 0 0,0 1 0 0 0,-1-1 0 0 0,1 1 0 0 0,-1-1 0 0 0,0 0 0 0 0,1 0 0 0 0,-1 0 0 0 0,0 1 0 0 0,0-2 0 0 0,-1 1 0 0 0,1 0 0 0 0,0 0 1 0 0,-1-1-1 0 0,1 1 0 0 0,-6 1 0 0 0,-7 5 90 0 0,-32 10 1 0 0,41-16-71 0 0,-86 25 256 0 0,-151 24 0 0 0,107-25-107 0 0,-447 76 613 0 0,343-62-422 0 0,-130 25 764 0 0,314-52-847 0 0,44-8-341 0 0,12-5 60 0 0,-1 0 0 0 0,1 0-1 0 0,0 0 1 0 0,0 0 0 0 0,0 0-1 0 0,0 1 1 0 0,0-1-1 0 0,0 0 1 0 0,0 0 0 0 0,0 0-1 0 0,0 0 1 0 0,0 0 0 0 0,0 0-1 0 0,0 0 1 0 0,0 0 0 0 0,0 1-1 0 0,0-1 1 0 0,0 0 0 0 0,0 0-1 0 0,0 0 1 0 0,0 0 0 0 0,0 0-1 0 0,0 0 1 0 0,0 0 0 0 0,0 0-1 0 0,0 1 1 0 0,0-1-1 0 0,0 0 1 0 0,0 0 0 0 0,0 0-1 0 0,0 0 1 0 0,0 0 0 0 0,0 0-1 0 0,0 0 1 0 0,0 0 0 0 0,0 1-1 0 0,0-1 1 0 0,0 0 0 0 0,0 0-1 0 0,1 0 1 0 0,-1 0 0 0 0,0 0-1 0 0,8 4-131 0 0,5 0-25 0 0,0 0 0 0 0,0 0 0 0 0,1-1 0 0 0,-1-1 0 0 0,19 1-1 0 0,70-3-223 0 0,382-42-494 0 0,-86 4 788 0 0,86 11 129 0 0,1 21 636 0 0,-391 10 119 0 0,139 22 0 0 0,-230-25-414 0 0,-5-1-371 0 0,1 0-1 0 0,0 0 0 0 0,-1 1 0 0 0,1-1 1 0 0,0 0-1 0 0,-1 1 0 0 0,1-1 1 0 0,0 1-1 0 0,0 0 0 0 0,-2 1 1 0 0,-7 3-13 0 0,-26 5 68 0 0,0-2 0 0 0,-70 8-1 0 0,54-10-14 0 0,-208 34 55 0 0,-123 15-49 0 0,43-11 9 0 0,-101 11 73 0 0,94-12 581 0 0,266-28-344 0 0,-31 5 386 0 0,124-14-1093 0 0,4-2 198 0 0,1-1 1 0 0,-1 0 0 0 0,1-2-1 0 0,32 0 1 0 0,-29 0 85 0 0,632-21-179 0 0,-173 0 226 0 0,-307 16-12 0 0,132 5-59 0 0,-243 3 54 0 0,1 3-1 0 0,112 27 0 0 0,-173-34 18 0 0,0 0 0 0 0,-1 0 0 0 0,1 0 0 0 0,0 0 0 0 0,-1 0 0 0 0,1 1 0 0 0,0-1 0 0 0,-1 0 0 0 0,1 0 0 0 0,0 1 0 0 0,-1-1 0 0 0,1 1 0 0 0,0-1 0 0 0,-1 0 0 0 0,1 1 0 0 0,-1-1 0 0 0,1 2 0 0 0,-1-1-1 0 0,-1-1 0 0 0,1 1 0 0 0,-1 0 0 0 0,0-1 0 0 0,0 1 0 0 0,1 0 0 0 0,-1-1 0 0 0,0 1 0 0 0,0 0 0 0 0,0-1 0 0 0,1 0 0 0 0,-1 1 0 0 0,0-1 0 0 0,0 1 0 0 0,0-1 0 0 0,0 0 0 0 0,-1 1 0 0 0,-24 6-32 0 0,25-7 31 0 0,-144 27 34 0 0,62-13-11 0 0,-531 73 37 0 0,469-69-52 0 0,-245 27 38 0 0,-155 21 48 0 0,174-19 484 0 0,356-45-602 0 0,12-2-113 0 0,8 2-454 0 0,15 4 417 0 0,0-1 0 0 0,0 0 0 0 0,0-2 0 0 0,0 0 0 0 0,28 0 0 0 0,109-7-237 0 0,-131 3 378 0 0,354-31-282 0 0,-217 17 267 0 0,51-5 16 0 0,311-24-142 0 0,0 37 63 0 0,-517 7 114 0 0,25 1 65 0 0,-1 1 0 0 0,1 2 1 0 0,46 11-1 0 0,-75-14 288 0 0,-17 6-166 0 0,-6 0-112 0 0,-1-1 0 0 0,0-1 0 0 0,0-1 0 0 0,-30 2 0 0 0,8 0 34 0 0,-518 60 534 0 0,193-25-402 0 0,129-14-57 0 0,-339 53 662 0 0,563-76-799 0 0,9-3-41 0 0,0 0 0 0 0,0 0-1 0 0,1 0 1 0 0,-1 0 0 0 0,0-1 0 0 0,0 0 0 0 0,-5 0 0 0 0,11 0-35 0 0,0 1 0 0 0,0-1 0 0 0,0 0 0 0 0,0 1 0 0 0,0-1 0 0 0,0 0 0 0 0,0 1 0 0 0,0 0-1 0 0,0-1 1 0 0,0 1 0 0 0,1 1 0 0 0,5 2-51 0 0,5 1-8 0 0,1 0 0 0 0,0 0 0 0 0,1-2 0 0 0,-1 0 0 0 0,16 2 0 0 0,72 2 36 0 0,-73-5 15 0 0,355-4 36 0 0,488-25 141 0 0,-529 40-88 0 0,-146 15-53 0 0,-156-20 0 0 0,-30-7 0 0 0,62 17 11 0 0,-72-18-9 0 0,1 0 1 0 0,-1 0-1 0 0,1 0 0 0 0,-1 0 1 0 0,1 1-1 0 0,0-1 1 0 0,-1 0-1 0 0,1 0 0 0 0,-1 1 1 0 0,0-1-1 0 0,1 0 0 0 0,-1 1 1 0 0,1-1-1 0 0,-1 1 0 0 0,1-1 1 0 0,-1 1-1 0 0,0-1 1 0 0,1 0-1 0 0,-1 1 0 0 0,0-1 1 0 0,0 1-1 0 0,1-1 0 0 0,-1 2 1 0 0,1-1 7 0 0,-1-1-8 0 0,0 0 0 0 0,0 0 0 0 0,0 1 0 0 0,0-1 0 0 0,0 0 1 0 0,0 0-1 0 0,0 1 0 0 0,0-1 0 0 0,0 0 0 0 0,0 0 0 0 0,0 1 1 0 0,0-1-1 0 0,0 0 0 0 0,0 0 0 0 0,0 1 0 0 0,0-1 0 0 0,0 0 0 0 0,-1 0 1 0 0,1 1-1 0 0,0-1 0 0 0,0 0 0 0 0,0 0 0 0 0,0 0 0 0 0,0 1 1 0 0,-1-1-1 0 0,1 0 0 0 0,0 0 0 0 0,0 0 0 0 0,0 0 0 0 0,-1 1 1 0 0,1-1-1 0 0,0 0 0 0 0,-7 5 4 0 0,7-5-3 0 0,-10 5 27 0 0,1-1 0 0 0,-1-1 0 0 0,0 1 0 0 0,0-2 0 0 0,0 1 0 0 0,-18 1 0 0 0,10-1 2 0 0,-159 23 174 0 0,-21 5-81 0 0,-238 32-45 0 0,-17 7-28 0 0,224-31-39 0 0,166-30 24 0 0,10-2 125 0 0,-90 24-1 0 0,130-26-162 0 0,11-4-92 0 0,13 4-515 0 0,-4-1 522 0 0,4 0-7 0 0,1 0 0 0 0,-1-1 0 0 0,1-1 0 0 0,20 3 0 0 0,52-2-123 0 0,-70-3 177 0 0,296-8-234 0 0,-127 0 218 0 0,84-5 38 0 0,266 3-30 0 0,-262 30 47 0 0,-257-19 11 0 0,-12 0 42 0 0,-6 0 1 0 0,-31 10 19 0 0,0-2 1 0 0,-64 9-1 0 0,40-8 36 0 0,-517 69 319 0 0,-82 4-78 0 0,521-64-247 0 0,103-14-75 0 0,-153 24 163 0 0,142-20-69 0 0,1 2-1 0 0,-47 19 1 0 0,86-28-121 0 0,3-1-9 0 0,-1 0 0 0 0,0 0 0 0 0,1 0 0 0 0,-1 0-1 0 0,1 1 1 0 0,-1-1 0 0 0,-3 4 0 0 0,13 7-273 0 0,-4-8 225 0 0,0-1 0 0 0,0 0 0 0 0,1-1 0 0 0,-1 1 1 0 0,1-1-1 0 0,0 1 0 0 0,0-1 0 0 0,0 0 0 0 0,0-1 0 0 0,7 3 0 0 0,8 2-126 0 0,19 3 0 0 0,20 0 98 0 0,1-1 0 0 0,88-2 0 0 0,119-17 36 0 0,-82 1-4 0 0,-9 4 43 0 0,333-8-155 0 0,-374 16 22 0 0,-1 5 0 0 0,157 30 1 0 0,-265-33 105 0 0,-1 1 1 0 0,34 13-1 0 0,-41-10 25 0 0,-16-8 11 0 0,-1 1 0 0 0,1-1 0 0 0,-1 0 0 0 0,1 1 0 0 0,-1-1 0 0 0,1 1 0 0 0,-1-1 0 0 0,0 0 0 0 0,1 1 0 0 0,-1-1 0 0 0,0 1 0 0 0,1-1-1 0 0,-1 1 1 0 0,0-1 0 0 0,0 1 0 0 0,0-1 0 0 0,1 1 0 0 0,-1-1 0 0 0,0 1 0 0 0,0-1 0 0 0,0 1 0 0 0,0 0 0 0 0,0-1 0 0 0,0 1 0 0 0,0-1 0 0 0,0 1 0 0 0,0-1 0 0 0,0 1-1 0 0,-1 0 1 0 0,1 1 0 0 0,-1-1 0 0 0,0 0 0 0 0,0 0 0 0 0,0 1 0 0 0,0-1 0 0 0,0 0-1 0 0,0 0 1 0 0,0 0 0 0 0,0 0 0 0 0,0 0 0 0 0,-2 1 0 0 0,-4 2 4 0 0,-1 0 1 0 0,0-1-1 0 0,-10 4 1 0 0,-24 5 111 0 0,-1-2 0 0 0,-67 6 0 0 0,43-8-15 0 0,-126 22 103 0 0,-275 36 56 0 0,153-25-94 0 0,-154 18-105 0 0,59 1 387 0 0,372-54-316 0 0,-36 8 355 0 0,71-14-562 0 0,7 3-166 0 0,5 1 143 0 0,1 0 0 0 0,0 0 1 0 0,-1 0-1 0 0,2-1 0 0 0,-1-1 1 0 0,0 0-1 0 0,20 1 1 0 0,80-1-265 0 0,-105-2 357 0 0,466-45-291 0 0,-192 12 228 0 0,344-26-198 0 0,112 20 202 0 0,-719 39 67 0 0,101 1 166 0 0,-114 0 133 0 0,-5-2-200 0 0,-62-11 156 0 0,-128-8 0 0 0,93 13-150 0 0,-133-14-108 0 0,-177-17 0 0 0,238 12 8 0 0,-178-49-1 0 0,259 50 148 0 0,-134-54-1 0 0,204 70-38 0 0,-33-20-1 0 0,44 24-83 0 0,1-1 0 0 0,0 0-1 0 0,0-1 1 0 0,1 0 0 0 0,-14-15 0 0 0,20 20-35 0 0,0 1 1 0 0,0-1 0 0 0,0 0 0 0 0,0 1 0 0 0,0-1 0 0 0,0 0 0 0 0,0 0 0 0 0,0 1 0 0 0,1-1-1 0 0,-1 0 1 0 0,1 0 0 0 0,-1 0 0 0 0,1 0 0 0 0,0 0 0 0 0,0 0 0 0 0,0 0 0 0 0,0 0 0 0 0,0 0-1 0 0,0 0 1 0 0,0 0 0 0 0,1 0 0 0 0,-1 0 0 0 0,1 0 0 0 0,-1 0 0 0 0,1 1 0 0 0,0-1-1 0 0,0 0 1 0 0,0 0 0 0 0,0 1 0 0 0,0-1 0 0 0,0 0 0 0 0,0 1 0 0 0,1-1 0 0 0,-1 1 0 0 0,1-1-1 0 0,-1 1 1 0 0,3-2 0 0 0,5-3-43 0 0,0-1-1 0 0,1 2 1 0 0,-1 0-1 0 0,1 0 1 0 0,15-5-1 0 0,94-30-152 0 0,159-33 0 0 0,-151 49 260 0 0,0 6 0 0 0,185-4 0 0 0,-269 23-51 0 0,-35-1-12 0 0,-29 1 1 0 0,-424 10 0 0 0,-95 0 0 0 0,100-28 216 0 0,319 11-161 0 0,-190-24 449 0 0,309 30-423 0 0,532-18-622 0 0,104-15 530 0 0,117 35-253 0 0,-628 4-10 0 0,241 46-1 0 0,-344-47 238 0 0,27 10 0 0 0,-42-13 25 0 0,1 0 0 0 0,-1 1 0 0 0,1 0 1 0 0,-1 0-1 0 0,0 0 0 0 0,-1 0 0 0 0,1 1 1 0 0,0 0-1 0 0,5 6 0 0 0,-10-9 6 0 0,1 0 1 0 0,0 0-1 0 0,0 0 1 0 0,0 0-1 0 0,-1 0 1 0 0,1 1-1 0 0,-1-1 0 0 0,1 0 1 0 0,-1 1-1 0 0,1-1 1 0 0,-1 2-1 0 0,0-1 3 0 0,0 0 1 0 0,0-1-1 0 0,0 1 0 0 0,0 0 0 0 0,-1 0 0 0 0,1 0 0 0 0,-1-1 0 0 0,1 1 1 0 0,-1 0-1 0 0,0-1 0 0 0,0 1 0 0 0,0 0 0 0 0,0-1 0 0 0,0 1 0 0 0,0-1 1 0 0,0 1-1 0 0,0-1 0 0 0,-1 0 0 0 0,1 0 0 0 0,-2 2 0 0 0,-3 2-2 0 0,-1 0 0 0 0,0 0 0 0 0,-8 3 0 0 0,-41 19 65 0 0,-100 33 0 0 0,108-43-28 0 0,-627 197 287 0 0,-57-50 274 0 0,487-111-125 0 0,7 19 447 0 0,208-59-720 0 0,30-13-196 0 0,1 0-1 0 0,-1 0 1 0 0,0 0 0 0 0,0 0 0 0 0,0 0 0 0 0,0 0 0 0 0,0 0 0 0 0,0 0 0 0 0,0 0 0 0 0,0 0 0 0 0,0 0 0 0 0,0 0 0 0 0,0 0 0 0 0,0 0 0 0 0,0 0 0 0 0,0 0 0 0 0,0 0 0 0 0,0 0 0 0 0,0 0 0 0 0,0 0 0 0 0,1 0 0 0 0,-1 0 0 0 0,0 0 0 0 0,0 0 0 0 0,0 1 0 0 0,0-1 0 0 0,0 0-1 0 0,0 0 1 0 0,0 0 0 0 0,0 0 0 0 0,0 0 0 0 0,0 0 0 0 0,0 0 0 0 0,0 0 0 0 0,0 0 0 0 0,0 0 0 0 0,0 0 0 0 0,0 0 0 0 0,0 0 0 0 0,0 0 0 0 0,0 1 0 0 0,0-1 0 0 0,-1 0 0 0 0,1 0 0 0 0,0 0 0 0 0,0 0 0 0 0,0 0 0 0 0,0 0 0 0 0,0 0 0 0 0,0 0 0 0 0,0 0 0 0 0,0 0-1 0 0,0 0 1 0 0,0 0 0 0 0,0 0 0 0 0,0 0 0 0 0,0 0 0 0 0,0 0 0 0 0,14 9-96 0 0,0 0 1 0 0,0-1-1 0 0,1-1 0 0 0,1 0 0 0 0,-1-1 0 0 0,1-1 0 0 0,0 0 0 0 0,30 4 1 0 0,15-2 31 0 0,64 1 1 0 0,-104-8 32 0 0,679-1 19 0 0,-173-5 15 0 0,-4 35-3 0 0,-510-27 0 0 0,10 0 26 0 0,-1 1 1 0 0,35 9-1 0 0,-54-11 95 0 0,-6 0-56 0 0,-31 4 24 0 0,-56 0 0 0 0,48-3-75 0 0,-384 18 73 0 0,-580 36 312 0 0,905-50-131 0 0,-94 10 440 0 0,192-16-754 0 0,18 8-281 0 0,-1-2 201 0 0,1-1 0 0 0,0-1 0 0 0,0 0 0 0 0,28 3 0 0 0,65 0-78 0 0,-79-6 162 0 0,425 6-109 0 0,-208-5 112 0 0,-129 0 49 0 0,402 16 100 0 0,-420-11-100 0 0,84 9-7 0 0,-126-9-3 0 0,65 17 1 0 0,-110-21-5 0 0,-9-2 0 0 0,1-1 0 0 0,-1 1 0 0 0,0 0 0 0 0,1 1 0 0 0,-1-1 0 0 0,0 1 0 0 0,0-1 0 0 0,0 1 0 0 0,0 0 0 0 0,0 0 0 0 0,0 0 0 0 0,4 5 0 0 0,-6-6-86 0 0,-3 1 31 0 0,-4 3 58 0 0,0-1 1 0 0,-1 0-1 0 0,1 0 1 0 0,-1-1-1 0 0,0 0 1 0 0,0 0-1 0 0,-12 3 1 0 0,-57 11 56 0 0,53-13-14 0 0,-70 9 80 0 0,-103 2 0 0 0,25-4-47 0 0,35 3-30 0 0,-191 14 59 0 0,235-25-91 0 0,-325 16 242 0 0,350-14-192 0 0,-195 11 610 0 0,226-12-542 0 0,34-3-92 0 0,5 0-545 0 0,16 7 356 0 0,0-2 1 0 0,0 0 0 0 0,0-1-1 0 0,0-1 1 0 0,25 1-1 0 0,105 3-114 0 0,-108-7 222 0 0,380-1-11 0 0,-4 0 36 0 0,-309 4 24 0 0,167 28-1 0 0,-268-29 41 0 0,-10-1-35 0 0,-13 0-4 0 0,-140 0 63 0 0,10 0-23 0 0,-895 26-60 0 0,696-22 48 0 0,269-4 90 0 0,-179 2 686 0 0,253-4-897 0 0,4 0 4 0 0,1 1 0 0 0,0-1 0 0 0,0 1 0 0 0,-1-1 0 0 0,1 1 0 0 0,2 2 0 0 0,12 2-96 0 0,17 0-76 0 0,1 0 0 0 0,45-2 0 0 0,75-8-44 0 0,-84 2 265 0 0,305-16-38 0 0,-75 2 75 0 0,-135 9-4 0 0,233-8 0 0 0,-2 27 0 0 0,-317-2-133 0 0,-261-27 412 0 0,-71-6-65 0 0,167 19-213 0 0,-483-41 9 0 0,548 44-1 0 0,-617-84 35 0 0,279 16 10 0 0,345 68-42 0 0,-1-1 0 0 0,1-1 1 0 0,0 0-1 0 0,0-1 1 0 0,-23-12-1 0 0,36 17-12 0 0,0 0 0 0 0,0 0-1 0 0,0 0 1 0 0,0 0 0 0 0,-1 0-1 0 0,1 0 1 0 0,0 0 0 0 0,0 0-1 0 0,0 0 1 0 0,0 0 0 0 0,0 0 0 0 0,0-1-1 0 0,-1 1 1 0 0,1 0 0 0 0,0 0-1 0 0,0 0 1 0 0,0 0 0 0 0,0 0-1 0 0,0 0 1 0 0,0 0 0 0 0,0-1-1 0 0,0 1 1 0 0,0 0 0 0 0,0 0-1 0 0,-1 0 1 0 0,1 0 0 0 0,0 0 0 0 0,0-1-1 0 0,0 1 1 0 0,0 0 0 0 0,0 0-1 0 0,0 0 1 0 0,0 0 0 0 0,0 0-1 0 0,0-1 1 0 0,0 1 0 0 0,0 0-1 0 0,0 0 1 0 0,1 0 0 0 0,-1 0-1 0 0,0 0 1 0 0,0-1 0 0 0,0 1 0 0 0,0 0-1 0 0,0 0 1 0 0,0 0 0 0 0,6-4-48 0 0,0 0 1 0 0,1 1 0 0 0,-1 0 0 0 0,1 0 0 0 0,0 0 0 0 0,11-2-1 0 0,-5 1-24 0 0,41-11-98 0 0,1 3 0 0 0,83-9 0 0 0,-71 12 92 0 0,496-50-21 0 0,-499 57-185 0 0,-62 2 92 0 0,-5-1-496 0 0,-17-1 614 0 0,0 2 0 0 0,0 0 0 0 0,0 1 0 0 0,-27 4 0 0 0,8 0 32 0 0,-658 77 434 0 0,88-16 930 0 0,564-64-740 0 0,42-2-118 0 0,7 2-410 0 0,3 3-84 0 0,1 0 1 0 0,1-1 0 0 0,-1 0 0 0 0,1 0 0 0 0,14 3-1 0 0,53 11-164 0 0,-67-16 188 0 0,61 10-7 0 0,117 5 0 0 0,73-16 15 0 0,-99-2 0 0 0,-125 2-2 0 0,423 8 0 0 0,-1 32 0 0 0,-388-31 3 0 0,105 20-22 0 0,-167-28 1 0 0,-1 0 1 0 0,0 1-1 0 0,0-1 0 0 0,1 1 0 0 0,-2 1 1 0 0,1-1-1 0 0,0 1 0 0 0,8 7 0 0 0,-6-1 2 0 0,-9-9 16 0 0,0 0 0 0 0,0-1 0 0 0,0 1 0 0 0,1-1 0 0 0,-1 1 0 0 0,0 0 0 0 0,0-1 0 0 0,0 1 0 0 0,0 0 0 0 0,0-1 0 0 0,0 1 0 0 0,-1 0 0 0 0,1-1 0 0 0,0 1 0 0 0,0-1 0 0 0,0 1 0 0 0,0 0 0 0 0,-1 0 0 0 0,-1 2 10 0 0,0 0-1 0 0,-1 0 1 0 0,1 0 0 0 0,-1 0-1 0 0,0-1 1 0 0,1 1 0 0 0,-1-1-1 0 0,0 1 1 0 0,-1-1-1 0 0,1 0 1 0 0,0 0 0 0 0,-7 2-1 0 0,-8 3 89 0 0,-24 7 0 0 0,29-10-67 0 0,-240 60 576 0 0,-5 3 34 0 0,179-44-375 0 0,20-6 225 0 0,-103 43 0 0 0,144-50-676 0 0,2 0-1 0 0,-21 16 0 0 0,11-7-4694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27.49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120 141 5551 0 0,'1'-1'506'0'0,"0"0"-501"0"0,0 1-1 0 0,0-1 1 0 0,0 1 0 0 0,0-1 0 0 0,0 1 0 0 0,0-1 0 0 0,0 1-1 0 0,0-1 1 0 0,0 1 0 0 0,0 0 0 0 0,1 0 0 0 0,-1-1 0 0 0,0 1-1 0 0,0 0 1 0 0,0 0 0 0 0,0 0 0 0 0,1 0 0 0 0,-1 1 0 0 0,1-1 0 0 0,5 0 0 0 0,70-4 456 0 0,0-3-1 0 0,0-3 0 0 0,-1-4 0 0 0,-1-4 0 0 0,116-41 1 0 0,-188 58-317 0 0,39-15 458 0 0,-23 11 2344 0 0,-76 16-2156 0 0,-35 27-607 0 0,35-12-162 0 0,-238 108 187 0 0,252-110-166 0 0,2 1-1 0 0,0 3 1 0 0,1 1 0 0 0,-56 54-1 0 0,94-81-54 0 0,-1 0 0 0 0,1 1 0 0 0,0-1 0 0 0,0 0-1 0 0,0 1 1 0 0,0-1 0 0 0,1 1 0 0 0,-1 0 0 0 0,1 0 0 0 0,0-1-1 0 0,-1 1 1 0 0,1 0 0 0 0,1 0 0 0 0,-1 0 0 0 0,0 0-1 0 0,0 5 1 0 0,2-7-7 0 0,-1 1 0 0 0,1 0 1 0 0,0-1-1 0 0,0 1 0 0 0,0 0 0 0 0,0-1 0 0 0,0 1 0 0 0,0-1 0 0 0,0 1 0 0 0,0-1 0 0 0,1 0 0 0 0,-1 0 0 0 0,1 1 0 0 0,-1-1 0 0 0,1 0 0 0 0,-1 0 0 0 0,1 0 1 0 0,2 1-1 0 0,5 2-42 0 0,-1-1 0 0 0,1 0 1 0 0,1 0-1 0 0,-1 0 1 0 0,0-1-1 0 0,0-1 0 0 0,1 1 1 0 0,-1-2-1 0 0,15 1 1 0 0,13-3-43 0 0,39-7 0 0 0,-60 6 74 0 0,230-48-68 0 0,-3-21 93 0 0,34-8 90 0 0,-138 44 44 0 0,167-39 1080 0 0,-312 76-1100 0 0,1-1 0 0 0,0 1 0 0 0,0 0 0 0 0,-1 0 0 0 0,-5 3 0 0 0,-8 1 61 0 0,-198 57 560 0 0,128-35-569 0 0,-253 89 246 0 0,235-78-321 0 0,-132 34 51 0 0,-25 10 268 0 0,238-72-269 0 0,-38 22 0 0 0,62-31-203 0 0,3 3-230 0 0,-2-4 283 0 0,1 1-1 0 0,0-1 1 0 0,0 0-1 0 0,0 1 1 0 0,0-1-1 0 0,0 1 1 0 0,0-1-1 0 0,0 1 1 0 0,0-1-1 0 0,1 1 1 0 0,-1-1-1 0 0,0 1 1 0 0,0-1-1 0 0,0 1 1 0 0,0-1-1 0 0,1 0 1 0 0,-1 1-1 0 0,0-1 1 0 0,0 1-1 0 0,1-1 1 0 0,-1 0 0 0 0,0 1-1 0 0,1-1 1 0 0,-1 0-1 0 0,1 1 1 0 0,7 3-100 0 0,0 0 0 0 0,1-1 0 0 0,-1 0 0 0 0,1 0 0 0 0,0-1 0 0 0,0 0 0 0 0,0-1 0 0 0,0 1 0 0 0,12-1 0 0 0,89-6-256 0 0,-86 2 294 0 0,342-58-228 0 0,-113 12 280 0 0,-182 39 19 0 0,326-40-310 0 0,-384 49 304 0 0,0 0 0 0 0,-1 1 0 0 0,1 0-1 0 0,-1 1 1 0 0,1 1 0 0 0,17 3 0 0 0,-29-4 5 0 0,-1-1 0 0 0,1 0 0 0 0,-1 0-1 0 0,1 0 1 0 0,-1 1 0 0 0,1-1 0 0 0,-1 0 0 0 0,1 1 0 0 0,-1-1 0 0 0,1 0 0 0 0,-1 1 0 0 0,1-1 0 0 0,-1 1 0 0 0,1-1 0 0 0,-1 1 0 0 0,0-1 0 0 0,1 0 0 0 0,-1 1 0 0 0,0 0 0 0 0,1 0 0 0 0,-1 0-17 0 0,1 0 16 0 0,-1 0-1 0 0,0 0 1 0 0,0-1-1 0 0,0 1 0 0 0,0 0 1 0 0,1 0-1 0 0,-1-1 1 0 0,0 1-1 0 0,0 0 1 0 0,-1 0-1 0 0,1-1 0 0 0,0 1 1 0 0,0 0-1 0 0,0-1 1 0 0,0 1-1 0 0,-1 0 1 0 0,1 0-1 0 0,0-1 0 0 0,-1 1 1 0 0,1 0-1 0 0,-1 0 1 0 0,0 1-15 0 0,-1 2 2 0 0,-1 0 1 0 0,1 0-1 0 0,-1 0 0 0 0,0 0 0 0 0,0 0 0 0 0,-1 0 0 0 0,1-1 0 0 0,-7 5 0 0 0,-36 24 75 0 0,34-25-15 0 0,-53 30 140 0 0,-96 40 0 0 0,81-42-64 0 0,-487 252 1883 0 0,551-278-1946 0 0,-16 9 18 0 0,2 1 0 0 0,-33 26-1 0 0,60-42-81 0 0,0-1 1 0 0,0 1-1 0 0,0 0 0 0 0,1 1 0 0 0,-1-1 0 0 0,-3 6 0 0 0,6-7-8 0 0,0-1-1 0 0,0 1 1 0 0,0-1 0 0 0,0 0-1 0 0,0 1 1 0 0,1-1-1 0 0,-1 1 1 0 0,0-1 0 0 0,1 0-1 0 0,-1 1 1 0 0,1-1 0 0 0,-1 0-1 0 0,1 1 1 0 0,-1-1-1 0 0,1 0 1 0 0,0 0 0 0 0,0 0-1 0 0,0 1 1 0 0,0-1-1 0 0,0 0 1 0 0,1 1 0 0 0,1 0-43 0 0,0 1 1 0 0,1-1-1 0 0,0 1 1 0 0,-1-1-1 0 0,1 0 1 0 0,0 0-1 0 0,0-1 1 0 0,0 1-1 0 0,0-1 1 0 0,0 0-1 0 0,7 1 1 0 0,7 0-126 0 0,25 1 0 0 0,-38-2 167 0 0,30-1-134 0 0,0-2 0 0 0,47-7 0 0 0,71-20-175 0 0,-80 14 194 0 0,262-62-32 0 0,21-3 62 0 0,-332 75 107 0 0,41-8 48 0 0,2 2 1 0 0,132-3 0 0 0,-196 14 331 0 0,-226 94 988 0 0,134-60-1092 0 0,-460 154 842 0 0,527-181-1063 0 0,-58 15 609 0 0,-132 57 1 0 0,183-62-645 0 0,26-15-2 0 0,1 2-243 0 0,2-4 213 0 0,-1 0-1 0 0,1 0 1 0 0,0 1 0 0 0,0-1-1 0 0,0 0 1 0 0,-1 0-1 0 0,1 1 1 0 0,0-1-1 0 0,0 0 1 0 0,0 0 0 0 0,0 1-1 0 0,0-1 1 0 0,0 0-1 0 0,-1 0 1 0 0,1 1 0 0 0,0-1-1 0 0,0 0 1 0 0,0 0-1 0 0,0 1 1 0 0,0-1-1 0 0,0 0 1 0 0,0 1 0 0 0,0-1-1 0 0,0 0 1 0 0,0 0-1 0 0,0 1 1 0 0,0-1-1 0 0,0 0 1 0 0,0 0 0 0 0,1 1-1 0 0,-1-1 1 0 0,0 0-1 0 0,0 1 1 0 0,2 2-50 0 0,1 0 0 0 0,-1 0 0 0 0,1 0 0 0 0,0 0 0 0 0,0 0 0 0 0,0-1 0 0 0,0 1 0 0 0,0-1 0 0 0,1 0-1 0 0,-1 0 1 0 0,1 0 0 0 0,-1 0 0 0 0,1-1 0 0 0,0 1 0 0 0,-1-1 0 0 0,1 0 0 0 0,8 1 0 0 0,6 1-89 0 0,1 0-1 0 0,28-1 1 0 0,40-5-5 0 0,146-23 1 0 0,-209 22 158 0 0,178-27-5 0 0,217-27 0 0 0,-148 51 0 0 0,-256 7 11 0 0,-15 0-9 0 0,0 0 0 0 0,0 0 0 0 0,1 1 0 0 0,-1-1 0 0 0,0 0 0 0 0,0 0 0 0 0,0 0 0 0 0,0 0 0 0 0,0 0 0 0 0,0 0 0 0 0,0 0 0 0 0,0 1 0 0 0,0-1 0 0 0,0 0 0 0 0,0 0 0 0 0,0 0 0 0 0,0 0 0 0 0,0 0 0 0 0,0 1 0 0 0,0-1 0 0 0,0 0 0 0 0,0 0 0 0 0,0 0 0 0 0,0 0 0 0 0,0 0 0 0 0,0 0 0 0 0,0 1 0 0 0,0-1 0 0 0,0 0 0 0 0,0 0 0 0 0,0 0 0 0 0,0 0 0 0 0,0 0 0 0 0,0 0 0 0 0,0 1 0 0 0,0-1 1 0 0,0 0-1 0 0,0 0 0 0 0,-1 0 0 0 0,1 0 0 0 0,0 0 0 0 0,0 0 0 0 0,0 0 0 0 0,-4 6 16 0 0,-1-1-8 0 0,0-1 0 0 0,0 0-1 0 0,-1 0 1 0 0,1 0 0 0 0,-1-1 0 0 0,0 0 0 0 0,0 0 0 0 0,0 0 0 0 0,-9 2 0 0 0,-3 2 56 0 0,-251 96 346 0 0,22-9-301 0 0,85-30-53 0 0,-294 132 520 0 0,444-189-559 0 0,-69 37 139 0 0,68-36-132 0 0,1 0 1 0 0,0 1 0 0 0,-21 21 0 0 0,30-28-54 0 0,1 0-1 0 0,0 0 1 0 0,0 0 0 0 0,1-1-1 0 0,-1 1 1 0 0,1 1-1 0 0,-1-1 1 0 0,1 0-1 0 0,0 0 1 0 0,-2 3-1 0 0,3-3-23 0 0,1 0 0 0 0,-1-1 0 0 0,1 1 0 0 0,-1-1 0 0 0,1 0 0 0 0,-1 1-1 0 0,1-1 1 0 0,0 1 0 0 0,-1-1 0 0 0,1 0 0 0 0,0 1 0 0 0,0-1 0 0 0,0 0 0 0 0,0 0-1 0 0,0 0 1 0 0,1 0 0 0 0,1 2 0 0 0,1 0-46 0 0,0 0 0 0 0,1 0 0 0 0,-1-1 0 0 0,6 3 0 0 0,-1-2 1 0 0,-1 0 0 0 0,1-1 0 0 0,0 0 0 0 0,0 0 0 0 0,16 0 0 0 0,49-3-254 0 0,-51 0 257 0 0,66-3-24 0 0,-1-5 0 0 0,125-28-1 0 0,564-93 54 0 0,-752 126 64 0 0,0 2 0 0 0,0 1 0 0 0,37 4 0 0 0,-49-1 11 0 0,-12-1-8 0 0,-1-1 0 0 0,0 1-1 0 0,1-1 1 0 0,-1 1 0 0 0,0 0 0 0 0,0-1 0 0 0,1 1 0 0 0,-1-1 0 0 0,0 1-1 0 0,0-1 1 0 0,0 1 0 0 0,0 0 0 0 0,0-1 0 0 0,0 1 0 0 0,0-1-1 0 0,0 1 1 0 0,0 0 0 0 0,0-1 0 0 0,0 1 0 0 0,0-1 0 0 0,0 1 0 0 0,-1 0-1 0 0,1-1 1 0 0,0 1 0 0 0,0-1 2 0 0,-2 4 17 0 0,0-1 1 0 0,0 0-1 0 0,0 0 1 0 0,0 0-1 0 0,0-1 1 0 0,0 1-1 0 0,-1 0 1 0 0,1-1-1 0 0,-1 0 0 0 0,0 1 1 0 0,0-1-1 0 0,0 0 1 0 0,0 0-1 0 0,-5 2 1 0 0,2 0 9 0 0,-28 16 138 0 0,-1-2-1 0 0,-38 14 1 0 0,-78 22 198 0 0,68-26-231 0 0,-326 129 562 0 0,173-65-93 0 0,87-30-142 0 0,124-50-456 0 0,0 2 0 0 0,1 0 0 0 0,-35 29 0 0 0,57-42-169 0 0,3 1-76 0 0,0 1 182 0 0,0-1 1 0 0,0 0-1 0 0,0 0 0 0 0,1 0 0 0 0,-1 0 0 0 0,1 0 0 0 0,-1 0 0 0 0,1 0 1 0 0,0 0-1 0 0,0-1 0 0 0,0 1 0 0 0,0-1 0 0 0,0 1 0 0 0,0-1 0 0 0,0 0 0 0 0,0 0 1 0 0,0 0-1 0 0,3 1 0 0 0,3 1-66 0 0,1 0 1 0 0,-1-1-1 0 0,0 0 1 0 0,11 1-1 0 0,9-1-36 0 0,0-1 0 0 0,-1-1 0 0 0,37-5 0 0 0,82-19-101 0 0,-132 21 247 0 0,261-58-63 0 0,-61 12 73 0 0,-172 40 1 0 0,142-27 0 0 0,2 16 0 0 0,-154 18 0 0 0,-16 0 0 0 0,0 1 0 0 0,0 1 0 0 0,21 3 0 0 0,-24 0 11 0 0,-11-3 138 0 0,-3 3-51 0 0,-3 2-55 0 0,1-1 1 0 0,-1 1 0 0 0,0-1 0 0 0,0 0-1 0 0,-1 0 1 0 0,1 0 0 0 0,-11 5-1 0 0,-42 22 278 0 0,34-19-209 0 0,-220 92 383 0 0,128-58-348 0 0,-245 117 429 0 0,213-99-243 0 0,-25 14-44 0 0,147-61-365 0 0,23-15 0 0 0,9 10-292 0 0,-3-9 299 0 0,-1 0-1 0 0,1 0 0 0 0,-1-1 1 0 0,1 0-1 0 0,0 0 1 0 0,0 0-1 0 0,0 0 0 0 0,0 0 1 0 0,0-1-1 0 0,0 0 1 0 0,6 1-1 0 0,7 1-180 0 0,27 2 1 0 0,-13-5 25 0 0,1 0 1 0 0,0-2 0 0 0,41-8 0 0 0,94-28 31 0 0,-51 10 151 0 0,-32 10 1 0 0,252-56-44 0 0,-55 20 84 0 0,-267 52 1 0 0,-1 1 2 0 0,0 0-1 0 0,0 0 0 0 0,0 1 0 0 0,24 4 0 0 0,-34-4 58 0 0,-6 2 12 0 0,-4 5-6 0 0,0-1 1 0 0,-1 0-1 0 0,0-1 0 0 0,-16 9 0 0 0,-42 15 218 0 0,28-12-152 0 0,-378 156 729 0 0,163-81-170 0 0,172-58-277 0 0,-81 46 1 0 0,144-70-364 0 0,10-6-48 0 0,-1 1 0 0 0,1-1 0 0 0,1 2 0 0 0,-12 8 0 0 0,18-13-98 0 0,2 2-341 0 0,0 0 384 0 0,1-1 0 0 0,-1 1 0 0 0,1 0 0 0 0,0-1 0 0 0,0 1 0 0 0,0-1 0 0 0,1 0 0 0 0,-1 1 0 0 0,0-1 0 0 0,1 0 0 0 0,0 0 0 0 0,-1-1 0 0 0,1 1 0 0 0,0-1 0 0 0,0 1 0 0 0,0-1 0 0 0,0 0 0 0 0,0 0 0 0 0,0 0 0 0 0,6 1 0 0 0,4 0-128 0 0,0 0 0 0 0,0-1 0 0 0,25-1 0 0 0,54-8-48 0 0,115-26 0 0 0,-143 22 233 0 0,70-15-5 0 0,136-20 0 0 0,-267 47 1 0 0,28-3 6 0 0,35 2 0 0 0,-64 1 62 0 0,-4 3-1 0 0,-4 4-5 0 0,0 0-1 0 0,0 0 1 0 0,-1-1-1 0 0,0 0 1 0 0,-1 0-1 0 0,-15 10 1 0 0,-58 27 305 0 0,46-25-280 0 0,-336 153 448 0 0,14-7-14 0 0,337-153-490 0 0,-175 92 27 0 0,193-102-182 0 0,19 7-1106 0 0,-3-3 1073 0 0,0 0-1 0 0,1-1 0 0 0,-1 0 0 0 0,1-1 0 0 0,29 1 0 0 0,98-4 3 0 0,-82-2 150 0 0,135-15 41 0 0,-7-1-2 0 0,-100 15 51 0 0,-86 3 16 0 0,-5 1 5 0 0,-8 3-23 0 0,0 0-1 0 0,-1-2 1 0 0,-22 4-1 0 0,-9 2 88 0 0,-174 56 161 0 0,151-42-290 0 0,-98 36 27 0 0,-76 22 134 0 0,-25 2 607 0 0,256-79-741 0 0,4-1-51 0 0,0 0-1 0 0,0 0 1 0 0,0 0 0 0 0,-9 6 0 0 0,13-7-98 0 0,2 1-191 0 0,0-1 237 0 0,0 0 0 0 0,-1 0 0 0 0,1 0 0 0 0,0 0 0 0 0,0 0 0 0 0,0 0 0 0 0,0-1 0 0 0,0 1 0 0 0,0 0 0 0 0,2 0 0 0 0,0 1-39 0 0,3 2 14 0 0,0-1 0 0 0,0 0 0 0 0,0-1 0 0 0,1 1 1 0 0,-1-1-1 0 0,1 0 0 0 0,-1-1 0 0 0,1 0 0 0 0,8 1 0 0 0,11-1-130 0 0,27-1 0 0 0,-53 0 188 0 0,188-20-292 0 0,0-16 288 0 0,-85 16-1 0 0,295-48 78 0 0,-271 47-16 0 0,-115 20-56 0 0,90-14 0 0 0,-80 13 0 0 0,0 1 0 0 0,36 2 0 0 0,-57-1 24 0 0,-1 0 0 0 0,1 0-1 0 0,-1 0 1 0 0,1 0-1 0 0,-1 0 1 0 0,1 0 0 0 0,-1 0-1 0 0,1 0 1 0 0,-1 0-1 0 0,0 0 1 0 0,1 1 0 0 0,-1-1-1 0 0,1 0 1 0 0,-1 0 0 0 0,1 0-1 0 0,-1 1 1 0 0,0-1-1 0 0,1 0 1 0 0,-1 0 0 0 0,0 1-1 0 0,1-1 1 0 0,-1 0 0 0 0,0 1-1 0 0,1-1 1 0 0,-1 0-1 0 0,0 1 1 0 0,1 0 0 0 0,-1-1-11 0 0,0 1 0 0 0,-1-1 0 0 0,1 1 0 0 0,0 0 0 0 0,0-1 0 0 0,-1 1 0 0 0,1-1 0 0 0,0 1 0 0 0,-1-1 0 0 0,1 1 1 0 0,0-1-1 0 0,-1 1 0 0 0,1-1 0 0 0,-1 0 0 0 0,1 1 0 0 0,-1-1 0 0 0,0 1 0 0 0,-28 16 196 0 0,-97 31 328 0 0,74-30-416 0 0,-247 78-90 0 0,-31 11 212 0 0,127-38 301 0 0,119-41-486 0 0,72-23-68 0 0,10-4-80 0 0,14 5-802 0 0,-2-2 804 0 0,1 0-1 0 0,-1-1 1 0 0,1 0 0 0 0,0-1 0 0 0,0 0-1 0 0,-1 0 1 0 0,13-1 0 0 0,92-3-612 0 0,-110 2 698 0 0,382-52 2 0 0,-320 40 0 0 0,29-7-27 0 0,47-9 1 0 0,-157 37 145 0 0,-10 0-11 0 0,-1-1-1 0 0,1-1 1 0 0,-31 3 0 0 0,16-2-5 0 0,-225 61 181 0 0,189-43-222 0 0,-201 72 610 0 0,273-97-663 0 0,-51 19 273 0 0,-62 33 1 0 0,114-51-280 0 0,-1-1 0 0 0,0 1 0 0 0,1 0 0 0 0,-1 0 0 0 0,1 0 1 0 0,-4 4-1 0 0,6-5-20 0 0,-1 0 0 0 0,1-1 0 0 0,0 1 0 0 0,0 0 0 0 0,0 0 0 0 0,0-1 0 0 0,1 1 1 0 0,-1 0-1 0 0,0 0 0 0 0,0-1 0 0 0,0 1 0 0 0,1 0 0 0 0,-1-1 0 0 0,0 1 0 0 0,1 0 1 0 0,-1-1-1 0 0,0 1 0 0 0,1-1 0 0 0,-1 1 0 0 0,1 0 0 0 0,0 0-27 0 0,2 3-16 0 0,0 0-1 0 0,1-1 1 0 0,-1 1 0 0 0,1-1-1 0 0,-1 0 1 0 0,1 0-1 0 0,0 0 1 0 0,0-1 0 0 0,1 0-1 0 0,-1 1 1 0 0,0-1 0 0 0,1-1-1 0 0,-1 1 1 0 0,7 1 0 0 0,9 2-322 0 0,38 4 0 0 0,-58-9 380 0 0,29 2-212 0 0,0-1-1 0 0,0-1 1 0 0,1-1 0 0 0,52-10-1 0 0,114-38-210 0 0,-98 22 330 0 0,107-17 20 0 0,-33 7 78 0 0,-77 18 72 0 0,-92 19 322 0 0,-6 1-85 0 0,-53 22 592 0 0,-22 9-176 0 0,14-3-380 0 0,-106 57-24 0 0,-10 32-337 0 0,109-61-4651 0 0,34-23-611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32.80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1124 3679 0 0,'0'0'167'0'0,"3"0"-7"0"0,7 1-150 0 0,0-1-1 0 0,1 0 0 0 0,-1-1 1 0 0,0 0-1 0 0,11-3 1 0 0,52-15 680 0 0,35-21 50 0 0,-45 16-943 0 0,-33 14-174 0 0,0 2 0 0 0,1 1-1 0 0,-1 1 1 0 0,2 1 0 0 0,57 0 0 0 0,-27 7 2088 0 0,122 19 1 0 0,-130-14-596 0 0,104 1-1 0 0,55-16-510 0 0,-88 1-250 0 0,457-11 1201 0 0,-317 2-1482 0 0,-124 11 11 0 0,487-21 790 0 0,-314 9-884 0 0,111-6-117 0 0,-66 4 45 0 0,119-4-116 0 0,256-19-182 0 0,-340 4 379 0 0,-289 29 0 0 0,302-26 0 0 0,116-6 50 0 0,-287 26-36 0 0,249-1-14 0 0,-218 12 0 0 0,14 7 83 0 0,-126 1-18 0 0,362-3 196 0 0,-249-2-276 0 0,-253 1-17 0 0,143-6-148 0 0,-125 2 702 0 0,-29 3-7 0 0,-6-1-224 0 0,-13-2-171 0 0,-26-3-263 0 0,-170 0-22 0 0,115 7 123 0 0,-179 8 200 0 0,14 0 7 0 0,-267 1 38 0 0,36-5-141 0 0,269-6-50 0 0,-208-8-12 0 0,167 2 0 0 0,-163-16 0 0 0,84 3 0 0 0,-56-3 54 0 0,-25 5 352 0 0,237 14-192 0 0,-27-5-116 0 0,-128-4 69 0 0,-482-7 30 0 0,537 9-186 0 0,-83 0-212 0 0,279 12 122 0 0,-190 3-344 0 0,212 2 371 0 0,1 2 0 0 0,-73 18 0 0 0,128-22 136 0 0,0 1 0 0 0,1 0 0 0 0,-1 1-1 0 0,1 0 1 0 0,-13 8 0 0 0,13-4-48 0 0,11-7-37 0 0,0-1 0 0 0,0 0 0 0 0,0 1 0 0 0,1 0 1 0 0,-1-1-1 0 0,0 1 0 0 0,1-1 0 0 0,-1 1 0 0 0,1 0 0 0 0,-1 0 0 0 0,1-1 0 0 0,0 1 0 0 0,0 0 1 0 0,0 0-1 0 0,0-1 0 0 0,0 1 0 0 0,0 0 0 0 0,0 0 0 0 0,1-1 0 0 0,-1 1 0 0 0,1 0 0 0 0,-1-1 1 0 0,1 1-1 0 0,0 0 0 0 0,-1-1 0 0 0,1 1 0 0 0,0-1 0 0 0,1 2 0 0 0,1 1-29 0 0,0 0 0 0 0,0-1 0 0 0,0 1-1 0 0,0-1 1 0 0,0 0 0 0 0,1 0 0 0 0,-1 0-1 0 0,1 0 1 0 0,7 4 0 0 0,12 3-22 0 0,0-1 0 0 0,1-1 0 0 0,41 9 1 0 0,77 6-105 0 0,221 3 249 0 0,4-28 34 0 0,-310 2-119 0 0,696-22 148 0 0,-53 1-138 0 0,-643 20-55 0 0,280-2-488 0 0,-306 4 400 0 0,1 2 0 0 0,40 7-1 0 0,-72-10 123 0 0,1 0 0 0 0,-1 0-1 0 0,0 0 1 0 0,0 0-1 0 0,1 0 1 0 0,-1 0 0 0 0,0 0-1 0 0,0 0 1 0 0,1 1-1 0 0,-1-1 1 0 0,0 0 0 0 0,0 0-1 0 0,1 0 1 0 0,-1 0 0 0 0,0 0-1 0 0,0 0 1 0 0,1 0-1 0 0,-1 0 1 0 0,0 1 0 0 0,0-1-1 0 0,0 0 1 0 0,1 0-1 0 0,-1 0 1 0 0,0 1 0 0 0,0-1-1 0 0,0 0 1 0 0,0 0 0 0 0,1 0-1 0 0,-1 1 1 0 0,-7 2-6 0 0,-12 1 85 0 0,-244 19 402 0 0,-3-19-467 0 0,150-4-54 0 0,-762-8-305 0 0,646 4 284 0 0,-487-14-140 0 0,334 7 123 0 0,-823-2 70 0 0,1155 11-4 0 0,30 1-5 0 0,0 1 0 0 0,-29 3 1 0 0,50-3-55 0 0,13 4-11 0 0,0 0 1 0 0,0 0-1 0 0,0-2 0 0 0,0 1 0 0 0,0-1 0 0 0,18 0 0 0 0,-7 0 17 0 0,195 9 42 0 0,5-19 204 0 0,-113 4-8 0 0,410-24 636 0 0,-163 7-388 0 0,-78 3-247 0 0,77-2-83 0 0,-329 18-44 0 0,-2 1 70 0 0,45 3 0 0 0,-105-7 69 0 0,0 2 0 0 0,-47 1 0 0 0,-356 34-63 0 0,216-13-136 0 0,2-2-23 0 0,-201 15 14 0 0,-7 2 24 0 0,127-10 13 0 0,-205 26 28 0 0,439-42-48 0 0,65-8-108 0 0,43 5-463 0 0,47-3-86 0 0,132-15 0 0 0,211-50 526 0 0,-256 36 116 0 0,318-22 23 0 0,-423 49 80 0 0,-66 0 260 0 0,-7 1-198 0 0,-55 16 185 0 0,-89 15 1 0 0,60-15-225 0 0,-79 21-15 0 0,-65 13-169 0 0,145-34 54 0 0,-423 97 1174 0 0,494-109-1017 0 0,0 0-1 0 0,1 1 1 0 0,-20 12 0 0 0,33-17-184 0 0,3 2-10 0 0,0 0 33 0 0,1 1-1 0 0,0 0 0 0 0,0-1 1 0 0,0 1-1 0 0,0-1 1 0 0,1 0-1 0 0,-1 0 0 0 0,1 0 1 0 0,0 0-1 0 0,0 0 0 0 0,0-1 1 0 0,0 1-1 0 0,0-1 1 0 0,1 0-1 0 0,-1 0 0 0 0,1 0 1 0 0,0 0-1 0 0,6 2 0 0 0,5 1-42 0 0,0-1 0 0 0,1 0-1 0 0,26 3 1 0 0,43 1 16 0 0,128-5 0 0 0,88-21 203 0 0,-290 17-136 0 0,767-79 401 0 0,-334 30-365 0 0,174-10 13 0 0,1 20-63 0 0,-242 24 41 0 0,335-12 56 0 0,754 9-316 0 0,-398 2 224 0 0,-862 12-17 0 0,296-10-78 0 0,-284 11-303 0 0,26-2-452 0 0,-230 5 706 0 0,-11 1 8 0 0,-6-1-368 0 0,-18-4 401 0 0,0 2 0 0 0,0 1 0 0 0,0 0-1 0 0,-24 2 1 0 0,13 0-13 0 0,-228 0-828 0 0,-197-9 1272 0 0,398 1-64 0 0,38 4 836 0 0,-37-1-1 0 0,73 1-1210 0 0,-7 1 61 0 0,27-5-148 0 0,53-6 1 0 0,-20 5 100 0 0,143-35-136 0 0,47-8 43 0 0,-190 43 169 0 0,319-58-161 0 0,-305 49 182 0 0,113-10 0 0 0,-133 22 19 0 0,105-7 234 0 0,-154 13-447 0 0,11-1 1168 0 0,-22 1-660 0 0,-4-1-42 0 0,-12 0 2 0 0,-29-2 46 0 0,-83 6 0 0 0,101-1-283 0 0,-178 21 71 0 0,4 15 163 0 0,187-34-260 0 0,10-4 4 0 0,7 0-743 0 0,0 0 579 0 0,-1-1 1 0 0,1 0-1 0 0,0 0 0 0 0,8-3 1 0 0,-4 1-24 0 0,101-34-1099 0 0,-8 2 455 0 0,497-101-1037 0 0,-354 109 2706 0 0,-134 18-55 0 0,-108 8-261 0 0,-6 2-440 0 0,-203 28 782 0 0,103-18-666 0 0,-594 52 615 0 0,633-59-757 0 0,-547 30 1045 0 0,598-34-1105 0 0,10 0-173 0 0,7 0-501 0 0,-3-1 620 0 0,0 1-1 0 0,0 0 0 0 0,0-1 0 0 0,0 1 1 0 0,0-1-1 0 0,0 0 0 0 0,0 1 1 0 0,1-2-1 0 0,6-3-90 0 0,162-53-1217 0 0,-140 49 1230 0 0,234-56-664 0 0,-115 30 508 0 0,249-43 21 0 0,-331 70 277 0 0,24-4 449 0 0,168 1-1 0 0,-247 13-303 0 0,-12-1-161 0 0,0-1-1 0 0,0 0 1 0 0,0 0 0 0 0,0 0-1 0 0,0 0 1 0 0,0 0 0 0 0,0 0-1 0 0,0 1 1 0 0,0-1 0 0 0,0 0-1 0 0,0 0 1 0 0,0 0 0 0 0,0 0-1 0 0,0 0 1 0 0,0 0 0 0 0,-1 1-1 0 0,1-1 1 0 0,0 0 0 0 0,0 0-1 0 0,0 0 1 0 0,0 0 0 0 0,0 0-1 0 0,0 0 1 0 0,0 0 0 0 0,0 0-1 0 0,0 1 1 0 0,0-1 0 0 0,-1 0-1 0 0,1 0 1 0 0,0 0 0 0 0,0 0-1 0 0,0 0 1 0 0,0 0 0 0 0,0 0-1 0 0,0 0 1 0 0,0 0 0 0 0,-1 0-1 0 0,1 0 1 0 0,0 0 0 0 0,0 0-1 0 0,0 0 1 0 0,0 0 0 0 0,-27 9 263 0 0,17-5-303 0 0,-74 20 184 0 0,-109 18 0 0 0,152-35-119 0 0,-790 131 1063 0 0,366-65-618 0 0,240-41-168 0 0,56-9 306 0 0,159-21-638 0 0,27-6-807 0 0,127-26-1136 0 0,146-52 0 0 0,-13 2 373 0 0,88-4 702 0 0,-287 66 797 0 0,596-91 399 0 0,-639 106 163 0 0,49 2 1 0 0,-49 1 826 0 0,-36 0-1261 0 0,0 0-1 0 0,0 1 1 0 0,0-1-1 0 0,0 0 0 0 0,0 1 1 0 0,0-1-1 0 0,0 1 1 0 0,0-1-1 0 0,1 1 1 0 0,-1-1-1 0 0,-1 2 0 0 0,-6 3 39 0 0,-30 8 130 0 0,-1-2 1 0 0,0-1-1 0 0,-54 6 0 0 0,-296 48 432 0 0,-31-8-211 0 0,-2-18 135 0 0,278-26-415 0 0,-476 31 340 0 0,-32-3 80 0 0,621-40-340 0 0,0-1-1 0 0,-57-10 1 0 0,86 11-340 0 0,8-1-243 0 0,1-1 209 0 0,-1 1-1 0 0,9-5 1 0 0,6-1-93 0 0,-2 1 46 0 0,297-78-1739 0 0,-37 18 920 0 0,183-37 18 0 0,-422 96 954 0 0,401-59-282 0 0,-342 64 2075 0 0,-103 4-1440 0 0,-16 9-56 0 0,-1-1 0 0 0,0-1-1 0 0,-39 10 1 0 0,-75 12 222 0 0,114-26-399 0 0,-1686 374 1273 0 0,1297-284-2506 0 0,214-52-3706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0.708"/>
    </inkml:context>
    <inkml:brush xml:id="br0">
      <inkml:brushProperty name="width" value="0.05" units="cm"/>
      <inkml:brushProperty name="height" value="0.05" units="cm"/>
    </inkml:brush>
  </inkml:definitions>
  <inkml:trace contextRef="#ctx0" brushRef="#br0">1 21 1839 0 0,'0'0'10472'0'0,"1"2"-10328"0"0,1 4 15 0 0,-1-1-1 0 0,0 1 0 0 0,0 0 0 0 0,0 0 0 0 0,0 7 1 0 0,0-3-93 0 0,-1-8 38 0 0,1 0 0 0 0,11 57 626 0 0,-5-30-656 0 0,-5-13 136 0 0,1 25 0 0 0,-3-39-64 0 0,2 12-54 0 0,-2-11-23 0 0,1-1 8 0 0,1 8-45 0 0,-1-8 44 0 0,-1 1-1 0 0,1 6-10 0 0,0-6-1 0 0,-1-1 0 0 0,0 6 2 0 0,0-6 1007 0 0,0-2-1069 0 0,0-1 0 0 0,0 1 1 0 0,0-1-1 0 0,0 1 0 0 0,0-1 0 0 0,1 0 0 0 0,-1 1 1 0 0,0-1-1 0 0,0 1 0 0 0,1-1 0 0 0,-1 1 0 0 0,0-1 1 0 0,1 1-1 0 0,-1-1 0 0 0,1 1 0 0 0,-1-1 0 0 0,4-4 54 0 0,3-4-35 0 0,-5 5 20 0 0,5-6-22 0 0,1-2 22 0 0,0 2-22 0 0,-5 6 32 0 0,8-3 1 0 0,3 2-33 0 0,-14 5-18 0 0,1-1 0 0 0,0 1 0 0 0,0 0 0 0 0,0 0-1 0 0,-1 0 1 0 0,1 0 0 0 0,0 0 0 0 0,0 0 0 0 0,0 0 0 0 0,-1 0 0 0 0,1 0 0 0 0,0 0 0 0 0,0 0 0 0 0,0 0-1 0 0,-1 1 1 0 0,1-1 0 0 0,0 0 0 0 0,1 1 0 0 0,0 0 6 0 0,3 1 34 0 0,5 4-22 0 0,-5-2 22 0 0,14 12 289 0 0,-17-13-188 0 0,0-1 361 0 0,0 1 20 0 0,6 9-27 0 0,-4-4-917 0 0,1-1 1 0 0,0 1-1 0 0,11 11 0 0 0,-7-10 404 0 0,2 0 27 0 0,-7-5 47 0 0,4 3 6 0 0,-6-5 542 0 0,8-10-446 0 0,-9 6-137 0 0,0 0-1 0 0,1 0 1 0 0,-1 0-1 0 0,0 0 1 0 0,0 0-1 0 0,0-1 1 0 0,0 1-1 0 0,0 0 1 0 0,-1-1 0 0 0,1 1-1 0 0,-1-1 1 0 0,1 1-1 0 0,-1-1 1 0 0,0 1-1 0 0,0 0 1 0 0,0-1-1 0 0,-1 1 1 0 0,1-3-1 0 0,0-6 106 0 0,-6-88 373 0 0,6 97-495 0 0,1 0 0 0 0,-1-1 0 0 0,0 1 1 0 0,-1-1-1 0 0,1 1 0 0 0,0 0 0 0 0,-1-1 1 0 0,1 1-1 0 0,-2-3 0 0 0,1 3-6 0 0,1-1 1 0 0,-1 1-1 0 0,0-1 0 0 0,1 1 0 0 0,0-1 1 0 0,-1 1-1 0 0,1-4 0 0 0,-1-47 63 0 0,1 42-64 0 0,1-2 0 0 0,1 1 0 0 0,1-1 0 0 0,0 4-10 0 0,-2 7-46 0 0,12-3-3899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1.406"/>
    </inkml:context>
    <inkml:brush xml:id="br0">
      <inkml:brushProperty name="width" value="0.05" units="cm"/>
      <inkml:brushProperty name="height" value="0.05" units="cm"/>
    </inkml:brush>
  </inkml:definitions>
  <inkml:trace contextRef="#ctx0" brushRef="#br0">18 158 7887 0 0,'0'0'4384'0'0,"-2"1"-3941"0"0,-5 2-23 0 0,5-2 779 0 0,1 2-930 0 0,0 0-184 0 0,0 1-1 0 0,0-1 1 0 0,0 1-1 0 0,1-1 1 0 0,-1 1-1 0 0,1 0 1 0 0,0-1 0 0 0,0 7-1 0 0,1-7 24 0 0,-1-1-81 0 0,0-1-1 0 0,1 1 1 0 0,-1 0 0 0 0,1-1-1 0 0,0 1 1 0 0,0 0 0 0 0,-1-1-1 0 0,1 1 1 0 0,0-1-1 0 0,0 1 1 0 0,0-1 0 0 0,2 2-1 0 0,15 15 163 0 0,-11-13-121 0 0,1 0 0 0 0,1 0 0 0 0,-1-1 0 0 0,1 1 0 0 0,0-2 0 0 0,0 0 0 0 0,0 0 0 0 0,0 0 0 0 0,12 1 0 0 0,0 1 48 0 0,-16-4-57 0 0,14 2-15 0 0,22 0-6 0 0,-25-2-27 0 0,-8-1 10 0 0,10-1 11 0 0,-9-3 22 0 0,5 1-41 0 0,-4-1-6 0 0,-5 0 43 0 0,4-4-23 0 0,8-11 103 0 0,-14 10-111 0 0,-2 4-1 0 0,0 0 0 0 0,-1 1 1 0 0,1-1-1 0 0,-1 0 1 0 0,0 0-1 0 0,-1 0 1 0 0,1 0-1 0 0,-1 0 1 0 0,0 1-1 0 0,0-1 1 0 0,-3-6-1 0 0,3 8-1 0 0,-4-12 76 0 0,-1 0 0 0 0,-1 0 1 0 0,-1 0-1 0 0,0 1 0 0 0,-1 0 1 0 0,0 0-1 0 0,-1 1 0 0 0,0 1 1 0 0,-13-12-1 0 0,19 19 22 0 0,2 4-112 0 0,-15-9 163 0 0,8 5-89 0 0,5 4-62 0 0,-1-1 0 0 0,1 1-1 0 0,-1-1 1 0 0,0 1 0 0 0,1 0-1 0 0,-1 1 1 0 0,0-1 0 0 0,1 1-1 0 0,-1 0 1 0 0,-6 1 0 0 0,-1-1-14 0 0,10 1-12 0 0,0-1 0 0 0,1 1 1 0 0,-1-1-1 0 0,0 1 0 0 0,0 0 1 0 0,1 0-1 0 0,-1 0 0 0 0,0 0 1 0 0,1 0-1 0 0,-1 0 0 0 0,1 0 1 0 0,-3 2-1 0 0,2-1-47 0 0,0 1-197 0 0,-1 0 1 0 0,1 0 0 0 0,0 0 0 0 0,0 0 0 0 0,0 1 0 0 0,1-1 0 0 0,-1 0 0 0 0,1 1 0 0 0,0 0 0 0 0,-2 6 0 0 0,2-8-941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9.344"/>
    </inkml:context>
    <inkml:brush xml:id="br0">
      <inkml:brushProperty name="width" value="0.05" units="cm"/>
      <inkml:brushProperty name="height" value="0.05" units="cm"/>
    </inkml:brush>
  </inkml:definitions>
  <inkml:trace contextRef="#ctx0" brushRef="#br0">78 332 1375 0 0,'0'0'1266'0'0,"0"-5"11"0"0,0 1-880 0 0,1 3-339 0 0,-1 1 0 0 0,0-1 1 0 0,0 1-1 0 0,0-1 0 0 0,0 1 0 0 0,0-1 1 0 0,0 1-1 0 0,0-1 0 0 0,0 1 0 0 0,0-1 0 0 0,0 0 1 0 0,0 1-1 0 0,0-1 0 0 0,0 1 0 0 0,0-1 1 0 0,0 1-1 0 0,0-1 0 0 0,0 1 0 0 0,-1 0 0 0 0,1-1 1 0 0,0 1-1 0 0,0-1 0 0 0,-1 1 0 0 0,1-1 1 0 0,0 1-1 0 0,-1 0 0 0 0,1-1 0 0 0,0 1 0 0 0,-1-1 1 0 0,1 1-1 0 0,-1 0 0 0 0,1 0 0 0 0,-1-1 1 0 0,1 1-1 0 0,0 0 0 0 0,-1 0 0 0 0,1-1 0 0 0,-1 1 1 0 0,1 0-1 0 0,-1 0 0 0 0,1 0 0 0 0,-1 0 1 0 0,1 0-1 0 0,-1 0 0 0 0,1 0 0 0 0,-2 0 0 0 0,-1-1 118 0 0,-1 1 0 0 0,1-1 0 0 0,0 0 0 0 0,-1 0 0 0 0,1 0-1 0 0,0 0 1 0 0,0 0 0 0 0,0-1 0 0 0,0 0 0 0 0,0 1 0 0 0,0-1 0 0 0,0 0-1 0 0,0-1 1 0 0,1 1 0 0 0,-1 0 0 0 0,1-1 0 0 0,-4-4 0 0 0,5 6 286 0 0,-2-8 94 0 0,2 9-525 0 0,1 0 0 0 0,0-1 0 0 0,-1 1 0 0 0,1-1 0 0 0,0 1 0 0 0,-1 0 0 0 0,1-1 0 0 0,0 1-1 0 0,0-1 1 0 0,0 1 0 0 0,-1-1 0 0 0,1 1 0 0 0,0-1 0 0 0,0 1 0 0 0,0-1 0 0 0,0 1 0 0 0,0-1 0 0 0,0 1 0 0 0,0-1 0 0 0,0 1-1 0 0,0-1 1 0 0,0 1 0 0 0,0-1 0 0 0,0 1 0 0 0,0-1 0 0 0,1 0 0 0 0,0-1 16 0 0,2-6 67 0 0,1 1-1 0 0,1 0 1 0 0,-1-1 0 0 0,1 1 0 0 0,1 1-1 0 0,-1-1 1 0 0,1 1 0 0 0,12-11 0 0 0,68-59 43 0 0,-53 53-37 0 0,3-3 5 0 0,-29 20-93 0 0,0 0-1 0 0,0 0 0 0 0,11-6 0 0 0,-12 8-17 0 0,-1 2 29 0 0,13-7-34 0 0,-2 6 34 0 0,-9 2-21 0 0,5 0-11 0 0,-8 2-3 0 0,-1-1-1 0 0,1 0 1 0 0,0 1-1 0 0,-1 0 1 0 0,1 0 0 0 0,-1 0-1 0 0,1 0 1 0 0,-1 1 0 0 0,0-1-1 0 0,0 1 1 0 0,1 0-1 0 0,-1 0 1 0 0,4 4 0 0 0,5 5 2 0 0,2 3-10 0 0,1 2 7 0 0,-10-9 24 0 0,9 19-5 0 0,4 5 28 0 0,-9-16-33 0 0,3 3 31 0 0,-9-12-50 0 0,-1 3 51 0 0,0-6-45 0 0,4 24 48 0 0,-5-17 0 0 0,0 0 0 0 0,0 0 0 0 0,-2 0 0 0 0,1 0 1 0 0,-1 0-1 0 0,-4 19 0 0 0,2-21-25 0 0,-1 0 0 0 0,1 0 0 0 0,-1-1 1 0 0,-1 1-1 0 0,1-1 0 0 0,-1 0 0 0 0,-1 0 0 0 0,-6 6 1 0 0,4-4 6 0 0,-65 70 90 0 0,53-59-118 0 0,-60 60 54 0 0,72-74-64 0 0,-15 16 0 0 0,17-14 0 0 0,2-4 0 0 0,0 1 0 0 0,0-1 0 0 0,0 0 0 0 0,-8 6 0 0 0,-1-1 0 0 0,-6 0 0 0 0,-10 12 0 0 0,19-14 0 0 0,4 2 0 0 0,6-9 0 0 0,0 1 0 0 0,0-1 0 0 0,0 1 0 0 0,0-1 0 0 0,0 1 0 0 0,0-1 0 0 0,1 1 0 0 0,-1-1 0 0 0,0 0 0 0 0,0 1 0 0 0,1-1 0 0 0,-1 1 0 0 0,0-1 0 0 0,0 0 0 0 0,1 1 0 0 0,-1-1 0 0 0,0 0 0 0 0,1 1 0 0 0,-1-1 0 0 0,1 1 0 0 0,13 5 0 0 0,0-3 0 0 0,-1-3 11 0 0,0 0 32 0 0,-3-1-22 0 0,-5 0 22 0 0,8 1-33 0 0,2 0-10 0 0,0 0 11 0 0,4 0 40 0 0,-16 0-51 0 0,23-3 77 0 0,-1 0-23 0 0,71-5 356 0 0,-79 8-367 0 0,-1 1-22 0 0,-9 0 22 0 0,9 0-33 0 0,1 1 1 0 0,6 4 49 0 0,22-1-3 0 0,-28-3-57 0 0,-3-1 11 0 0,-8 0 32 0 0,5 0-22 0 0,-9 0-12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2.088"/>
    </inkml:context>
    <inkml:brush xml:id="br0">
      <inkml:brushProperty name="width" value="0.05" units="cm"/>
      <inkml:brushProperty name="height" value="0.05" units="cm"/>
    </inkml:brush>
  </inkml:definitions>
  <inkml:trace contextRef="#ctx0" brushRef="#br0">4 113 8207 0 0,'0'0'2779'0'0,"-1"2"-2544"0"0,0 7-44 0 0,0-1 1 0 0,0 1-1 0 0,1 0 1 0 0,0-1-1 0 0,1 1 1 0 0,0 0 0 0 0,0-1-1 0 0,3 10 1 0 0,-2-14-14 0 0,0 0 1 0 0,0 0-1 0 0,0 0 1 0 0,0-1 0 0 0,1 1-1 0 0,5 5 1 0 0,-1 0 81 0 0,0-2-179 0 0,0 0 0 0 0,0 0 0 0 0,1-1-1 0 0,0 0 1 0 0,0 0 0 0 0,0-1-1 0 0,1 0 1 0 0,9 4 0 0 0,-7-3-45 0 0,-4-2-27 0 0,1-1 0 0 0,-1 0 0 0 0,1 0 0 0 0,0-1 1 0 0,0 0-1 0 0,8 1 0 0 0,-16-3-9 0 0,6 2 26 0 0,-3-1-18 0 0,-1 0 0 0 0,1-1 0 0 0,-1 0 0 0 0,1 1 0 0 0,-1-1 0 0 0,1 0 0 0 0,-1 0 0 0 0,1 0 0 0 0,4-1 1 0 0,-3 1 12 0 0,-1-1 0 0 0,0 1 1 0 0,1-1-1 0 0,-1 0 1 0 0,0 0-1 0 0,0 0 1 0 0,0 0-1 0 0,0 0 0 0 0,0-1 1 0 0,0 0-1 0 0,0 1 1 0 0,0-1-1 0 0,0 0 0 0 0,-1 0 1 0 0,1 0-1 0 0,2-3 1 0 0,-2 1 8 0 0,0 0 0 0 0,-1 0 0 0 0,1 0 1 0 0,-1-1-1 0 0,0 1 0 0 0,0-1 0 0 0,0 1 0 0 0,0-1 1 0 0,1-9-1 0 0,-1 2 4 0 0,-1 0-1 0 0,0 0 1 0 0,0 0 0 0 0,-2 0 0 0 0,1 0 0 0 0,-2 0 0 0 0,0 0-1 0 0,-3-14 1 0 0,1 14 13 0 0,0 1 1 0 0,-1-1-1 0 0,0 1 0 0 0,-8-14 0 0 0,9 19-15 0 0,0 1-1 0 0,0-1 0 0 0,0 0 1 0 0,-1 1-1 0 0,0 0 1 0 0,0 0-1 0 0,0 1 1 0 0,-10-8-1 0 0,11 11-20 0 0,0 0 0 0 0,1 0 0 0 0,-1 0 0 0 0,0 0 1 0 0,0 1-1 0 0,1 0 0 0 0,-1 0 0 0 0,0 0 0 0 0,0 0 0 0 0,0 0 0 0 0,0 1 0 0 0,1-1 1 0 0,-5 2-1 0 0,-1 0-14 0 0,5-1-13 0 0,0 0-1 0 0,0 0 1 0 0,0 1-1 0 0,1-1 1 0 0,-1 1-1 0 0,0 0 0 0 0,1 0 1 0 0,-1 0-1 0 0,1 0 1 0 0,0 1-1 0 0,0-1 1 0 0,-4 5-1 0 0,2-2-811 0 0,1 0 0 0 0,-1 0 0 0 0,1 1 0 0 0,0 0 0 0 0,1-1-1 0 0,-5 11 1 0 0,2-2-3920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2.501"/>
    </inkml:context>
    <inkml:brush xml:id="br0">
      <inkml:brushProperty name="width" value="0.05" units="cm"/>
      <inkml:brushProperty name="height" value="0.05" units="cm"/>
    </inkml:brush>
  </inkml:definitions>
  <inkml:trace contextRef="#ctx0" brushRef="#br0">0 1 9647 0 0,'0'0'1095'0'0,"1"2"-707"0"0,2 8-102 0 0,-1-1 1 0 0,0 1-1 0 0,0-1 1 0 0,-1 1-1 0 0,0 0 1 0 0,-1 12-1 0 0,-1 19 80 0 0,7 43 0 0 0,-4-55-10 0 0,5 44 271 0 0,2 52-142 0 0,3 22-437 0 0,-11-132-434 0 0,-1-13 148 0 0,0 1-154 0 0,1 7-637 0 0,-1-8-276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3.328"/>
    </inkml:context>
    <inkml:brush xml:id="br0">
      <inkml:brushProperty name="width" value="0.05" units="cm"/>
      <inkml:brushProperty name="height" value="0.05" units="cm"/>
    </inkml:brush>
  </inkml:definitions>
  <inkml:trace contextRef="#ctx0" brushRef="#br0">344 1 7567 0 0,'0'0'1322'0'0,"-1"2"-1052"0"0,-3 8 5 0 0,0 0 0 0 0,0 0-1 0 0,1 0 1 0 0,0 1 0 0 0,1-1-1 0 0,0 1 1 0 0,1 0 0 0 0,0 0-1 0 0,0-1 1 0 0,2 1 0 0 0,1 14-1 0 0,1-7 124 0 0,1 1-1 0 0,2-1 1 0 0,-1-1 0 0 0,2 1-1 0 0,9 17 1 0 0,-13-30-387 0 0,13 14 56 0 0,-5-8-13 0 0,3-1-33 0 0,1-4 22 0 0,1-4-33 0 0,-13-3 1 0 0,0 1 0 0 0,0 0 0 0 0,-1 0 0 0 0,1-1 1 0 0,0 0-1 0 0,0 0 0 0 0,0 0 0 0 0,0 0 0 0 0,-1 0 0 0 0,1 0 0 0 0,0 0 0 0 0,-1-1 0 0 0,3-2 0 0 0,-3 3-2 0 0,0 0 0 0 0,0-1 1 0 0,0 0-1 0 0,0 1 0 0 0,0-1 0 0 0,0 0 1 0 0,-1 0-1 0 0,1 0 0 0 0,-1 0 0 0 0,1 0 1 0 0,-1 0-1 0 0,0 0 0 0 0,2-4 0 0 0,0-2 6 0 0,3-4 20 0 0,1-2-74 0 0,-1 0-1 0 0,9-26 1 0 0,-11 28 7 0 0,0 0 32 0 0,-3 11 0 0 0,-1 1 0 0 0,0-1 0 0 0,0 1 0 0 0,0 0 0 0 0,1-1 0 0 0,-1 1 0 0 0,0-1 0 0 0,0 1 0 0 0,1-1 0 0 0,-1 1 0 0 0,1 0 0 0 0,-1-1 0 0 0,0 1 0 0 0,1 0 0 0 0,-1-1 0 0 0,1 1 0 0 0,-1 0 0 0 0,0 0 0 0 0,2-1 0 0 0,-2 1 0 0 0,1 0 0 0 0,0 0 0 0 0,-1 1 0 0 0,1-1 0 0 0,-1 0 0 0 0,1 0 0 0 0,-1 1 0 0 0,1-1 0 0 0,0 0 0 0 0,-1 1 0 0 0,1-1 0 0 0,-1 1 0 0 0,0-1 0 0 0,1 0 0 0 0,-1 1 0 0 0,1-1 0 0 0,0 2 0 0 0,3 3 37 0 0,0 1-1 0 0,0 0 1 0 0,-1 0-1 0 0,0 1 1 0 0,0-1-1 0 0,3 8 1 0 0,10 44 247 0 0,-6-22-156 0 0,-9-31-126 0 0,14 43 83 0 0,23 54 0 0 0,-33-89-57 0 0,0 1 0 0 0,-1 0 0 0 0,-1-1-1 0 0,0 1 1 0 0,-1 1 0 0 0,1 24 0 0 0,-3-32 75 0 0,0 0 0 0 0,-1 0-1 0 0,0 0 1 0 0,0 0 0 0 0,-1 0 0 0 0,1 0 0 0 0,-2-1 0 0 0,1 1-1 0 0,-1-1 1 0 0,0 1 0 0 0,0-1 0 0 0,0 0 0 0 0,-5 6 0 0 0,2-5 71 0 0,-1 0 0 0 0,1 0 0 0 0,-1-1 0 0 0,0 1 1 0 0,-1-2-1 0 0,1 1 0 0 0,-1-1 0 0 0,-15 8 1 0 0,2-5 33 0 0,0 0 1 0 0,-1-1-1 0 0,1-1 1 0 0,-1-1-1 0 0,-1-1 1 0 0,1 0-1 0 0,-30-1 1 0 0,-1-4-160 0 0,-94-14 1 0 0,132 15-412 0 0,0-1 1 0 0,0 2 0 0 0,0 0-1 0 0,0 1 1 0 0,0 0 0 0 0,1 1-1 0 0,-17 6 1 0 0,7 0-4135 0 0,-1 3-1383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5.153"/>
    </inkml:context>
    <inkml:brush xml:id="br0">
      <inkml:brushProperty name="width" value="0.05" units="cm"/>
      <inkml:brushProperty name="height" value="0.05" units="cm"/>
    </inkml:brush>
  </inkml:definitions>
  <inkml:trace contextRef="#ctx0" brushRef="#br0">1 1 2303 0 0,'0'0'5975'0'0,"1"2"-5644"0"0,7 13 1062 0 0,10 27 1 0 0,2 4-81 0 0,-9-20-1014 0 0,-1 0 1 0 0,7 32-1 0 0,-15-46-220 0 0,0 0 0 0 0,0 0-1 0 0,-1 14 1 0 0,1 4 222 0 0,1-18 85 0 0,1-22 187 0 0,-1-1-404 0 0,-3 11-169 0 0,8-25-6 0 0,22-46-1 0 0,-29 68-7 0 0,0 1-1 0 0,1-1 1 0 0,-1 0 0 0 0,1 1 0 0 0,-1-1-1 0 0,1 1 1 0 0,0-1 0 0 0,0 1 0 0 0,3-3-1 0 0,0 2-1 0 0,-4 1-9 0 0,3-1-10 0 0,10-5-29 0 0,-10 6 11 0 0,13 2 69 0 0,-11 4 2 0 0,-4-2-9 0 0,13 8 28 0 0,-12-5-22 0 0,-2-2-3 0 0,22 30-2 0 0,-18-23-10 0 0,9 18 0 0 0,19 19 0 0 0,-25-34 0 0 0,-3-1 22 0 0,-4-9 1852 0 0,-1-6-1668 0 0,-1-5-44 0 0,0 0 0 0 0,0-1 0 0 0,-5-13 1 0 0,3 11-70 0 0,1 1 1 0 0,-2-16 0 0 0,1 0-21 0 0,2 18-65 0 0,0-1 0 0 0,1 1 0 0 0,0-1 0 0 0,0 1 0 0 0,1-1 0 0 0,0 1 0 0 0,0 0 0 0 0,1-1-1 0 0,0 1 1 0 0,5-13 0 0 0,-2 8-20 0 0,6-6-109 0 0,-8 17 78 0 0,-2 0-161 0 0,8-11-594 0 0,2 5-1757 0 0,-2 3-2768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5.789"/>
    </inkml:context>
    <inkml:brush xml:id="br0">
      <inkml:brushProperty name="width" value="0.05" units="cm"/>
      <inkml:brushProperty name="height" value="0.05" units="cm"/>
    </inkml:brush>
  </inkml:definitions>
  <inkml:trace contextRef="#ctx0" brushRef="#br0">11 111 3223 0 0,'0'0'8887'0'0,"2"3"-8672"0"0,0 1-107 0 0,1 0 0 0 0,-1 0 0 0 0,1 0 0 0 0,1 0 1 0 0,-1 0-1 0 0,0-1 0 0 0,1 1 0 0 0,0-1 0 0 0,0 0 1 0 0,0 0-1 0 0,0 0 0 0 0,0-1 0 0 0,9 4 0 0 0,-8-3-37 0 0,-2-1-20 0 0,0 0-1 0 0,1 0 0 0 0,-1-1 0 0 0,1 1 0 0 0,-1-1 1 0 0,1 0-1 0 0,-1 0 0 0 0,1 0 0 0 0,0-1 1 0 0,-1 1-1 0 0,1-1 0 0 0,7 0 0 0 0,1-1 18 0 0,-7 0-14 0 0,6-4-32 0 0,-1-1 38 0 0,-9 5-39 0 0,0 1-14 0 0,-1-1-1 0 0,1 1 1 0 0,0-1 0 0 0,-1 1-1 0 0,1-1 1 0 0,0 1-1 0 0,-1-1 1 0 0,1 1-1 0 0,0-1 1 0 0,-1 0-1 0 0,1 0 1 0 0,-1 1-1 0 0,0-1 1 0 0,1 0 0 0 0,-1 0-1 0 0,1 1 1 0 0,-1-1-1 0 0,0 0 1 0 0,1-1-1 0 0,2-9 10 0 0,-2-3-16 0 0,-1 10 0 0 0,-4-17 0 0 0,3 16-8 0 0,-1-1-3 0 0,0 1 0 0 0,0-1 0 0 0,0 1 0 0 0,0-1 0 0 0,-1 1 0 0 0,0 0-1 0 0,0 0 1 0 0,-7-9 0 0 0,8 12 4 0 0,0-1-1 0 0,0 0 0 0 0,1 1 1 0 0,-1 0-1 0 0,-1-1 1 0 0,1 1-1 0 0,-3-3 0 0 0,-2 0-44 0 0,-3-4 40 0 0,5 7 7 0 0,-9 0-53 0 0,3 1 58 0 0,-8 0-2 0 0,16 3 4 0 0,0-1 10 0 0,3-1-8 0 0,-1 0-1 0 0,0 1 0 0 0,1-1 0 0 0,-1 0 0 0 0,1 0 1 0 0,-1 0-1 0 0,0 1 0 0 0,1-1 0 0 0,-1 0 1 0 0,1 0-1 0 0,-1 1 0 0 0,1-1 0 0 0,-1 0 0 0 0,1 1 1 0 0,0-1-1 0 0,-1 1 0 0 0,1-1 0 0 0,-1 1 1 0 0,-4 5 61 0 0,-7 7-50 0 0,10-8-13 0 0,1-1 5 0 0,-9 19 48 0 0,2 1-19 0 0,6-16-4 0 0,0 2 26 0 0,0 0 0 0 0,1 0 0 0 0,0 0 0 0 0,0 0 0 0 0,1 0 1 0 0,1 1-1 0 0,-1-1 0 0 0,2 0 0 0 0,-1 0 0 0 0,1 0 0 0 0,1-1 0 0 0,0 1 1 0 0,0 0-1 0 0,1-1 0 0 0,0 0 0 0 0,1 0 0 0 0,0 0 0 0 0,0 0 1 0 0,1-1-1 0 0,10 12 0 0 0,-13-15-46 0 0,0-1 4 0 0,15 8 9 0 0,9 5-25 0 0,-22-14-100 0 0,-1 0-1 0 0,1 0 1 0 0,-1-1-1 0 0,1 1 1 0 0,0-1-1 0 0,0 0 1 0 0,0 0-1 0 0,9 1 1 0 0,-6-1-658 0 0,5 0-4484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6.424"/>
    </inkml:context>
    <inkml:brush xml:id="br0">
      <inkml:brushProperty name="width" value="0.05" units="cm"/>
      <inkml:brushProperty name="height" value="0.05" units="cm"/>
    </inkml:brush>
  </inkml:definitions>
  <inkml:trace contextRef="#ctx0" brushRef="#br0">15 75 7367 0 0,'0'0'1012'0'0,"0"-2"-768"0"0,0-5 4 0 0,0 5-30 0 0,-1 0-134 0 0,0-9 5900 0 0,1 17-5749 0 0,-1-1 0 0 0,1 1 1 0 0,-1-1-1 0 0,-2 8 1 0 0,-1 10 120 0 0,1 5-41 0 0,2 0 1 0 0,1-1-1 0 0,7 54 0 0 0,-3-50-261 0 0,-1-19-54 0 0,-2-9-75 0 0,1-4-92 0 0,1-1 120 0 0,0 1 0 0 0,0-1 0 0 0,0 0 0 0 0,0 1 0 0 0,0-1 0 0 0,0-1 0 0 0,-1 1 0 0 0,1 0-1 0 0,-1-1 1 0 0,4-4 0 0 0,18-32-479 0 0,-5 6-20 0 0,10-13-514 0 0,-28 44 954 0 0,1 1 20 0 0,7-6 68 0 0,3 5 32 0 0,-10 1 51 0 0,1 2 8 0 0,0 0-50 0 0,-2-1-13 0 0,0 1-1 0 0,0-1 0 0 0,0 0 1 0 0,0 1-1 0 0,0-1 0 0 0,0 1 1 0 0,0-1-1 0 0,-1 1 0 0 0,1-1 0 0 0,0 1 1 0 0,0-1-1 0 0,1 2 0 0 0,8 7 62 0 0,1 3-6 0 0,0 0-11 0 0,-2-1-33 0 0,-5-7 22 0 0,3 6-21 0 0,-5-8 38 0 0,-1-1-52 0 0,-1 0-1 0 0,1 0 0 0 0,-1 0 1 0 0,1 0-1 0 0,0 0 0 0 0,-1 0 1 0 0,1 0-1 0 0,0-1 0 0 0,0 1 1 0 0,-1 0-1 0 0,2 0 0 0 0,0 1 1372 0 0,3-15-1094 0 0,-4 6-226 0 0,0 0 0 0 0,-1 0 0 0 0,0 0 0 0 0,0 0 0 0 0,-1 0 0 0 0,0 0 0 0 0,0 0 0 0 0,-3-8 0 0 0,2 3 16 0 0,1 5-63 0 0,-4-18 95 0 0,-1-40 0 0 0,5 40-107 0 0,5 1-3180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7.043"/>
    </inkml:context>
    <inkml:brush xml:id="br0">
      <inkml:brushProperty name="width" value="0.05" units="cm"/>
      <inkml:brushProperty name="height" value="0.05" units="cm"/>
    </inkml:brush>
  </inkml:definitions>
  <inkml:trace contextRef="#ctx0" brushRef="#br0">1 34 4143 0 0,'0'0'319'0'0,"0"3"72"0"0,1 19 2426 0 0,4 31 1 0 0,3 17 37 0 0,-6-15-2777 0 0,-2-29-33 0 0,-3 6 416 0 0,3-29-54 0 0,-1-6-352 0 0,1-12-75 0 0,0-1 0 0 0,1 1 0 0 0,1-1 1 0 0,1 1-1 0 0,0-1 0 0 0,0 1 0 0 0,2 0 1 0 0,0 1-1 0 0,9-19 0 0 0,-8 21 10 0 0,0 1-1 0 0,1-1 0 0 0,1 1 1 0 0,0 0-1 0 0,11-11 0 0 0,-12 14 11 0 0,0 3-3 0 0,9-5 20 0 0,-11 7 20 0 0,-3 0-11 0 0,1 1 0 0 0,0 0-1 0 0,0 1 1 0 0,0-1 0 0 0,0 0 0 0 0,0 1-1 0 0,0 0 1 0 0,1-1 0 0 0,-1 1 0 0 0,0 1 0 0 0,7-2-1 0 0,-7 2 43 0 0,0 0-1 0 0,1 0 0 0 0,-1 0 1 0 0,0 0-1 0 0,0 0 1 0 0,0 1-1 0 0,0 0 0 0 0,6 1 1 0 0,30 20 416 0 0,-37-21-473 0 0,1 1 63 0 0,2 2-71 0 0,0 0 0 0 0,0 0 0 0 0,-1 1-1 0 0,0-1 1 0 0,7 10 0 0 0,-5-5 11 0 0,2 3 58 0 0,2 7 34 0 0,-10-14-92 0 0,1 0 1 0 0,13 35 71 0 0,-11-31-63 0 0,6 29 14 0 0,-4-10-274 0 0,-4-26-23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7.805"/>
    </inkml:context>
    <inkml:brush xml:id="br0">
      <inkml:brushProperty name="width" value="0.05" units="cm"/>
      <inkml:brushProperty name="height" value="0.05" units="cm"/>
    </inkml:brush>
  </inkml:definitions>
  <inkml:trace contextRef="#ctx0" brushRef="#br0">48 127 3223 0 0,'2'2'7866'0'0,"-1"1"-6179"0"0,0 1-254 0 0,16 10-851 0 0,4 2-554 0 0,-18-15 24 0 0,0 1 94 0 0,-1-1 22 0 0,24 5 446 0 0,-23-6-486 0 0,-1-1-9 0 0,0 1-104 0 0,1 0 8 0 0,0-1 1 0 0,-1 0-1 0 0,1 0 1 0 0,0 0-1 0 0,-1 0 0 0 0,1 0 1 0 0,-1-1-1 0 0,4-1 0 0 0,4-6-7 0 0,-3-3-16 0 0,3-18 0 0 0,-10 28 4 0 0,1 0 0 0 0,-1 0-1 0 0,1 1 1 0 0,-1-1 0 0 0,0 0-1 0 0,1 0 1 0 0,-1 0 0 0 0,0 0-1 0 0,0 0 1 0 0,0 1 0 0 0,-1-1-1 0 0,1 0 1 0 0,0 0 0 0 0,-1 0-1 0 0,1 0 1 0 0,-2-2 0 0 0,-1-3-3 0 0,2-1-1 0 0,0 5 0 0 0,1 0 0 0 0,-1 0 0 0 0,0 1 0 0 0,1-1 0 0 0,-1 0 0 0 0,-1 1 0 0 0,1-1 0 0 0,-2-3 0 0 0,-9-13-12 0 0,12 18 3 0 0,-1 0 1 0 0,0 0-1 0 0,0 0 0 0 0,0 0 1 0 0,0 0-1 0 0,0 0 1 0 0,0 0-1 0 0,-1 0 0 0 0,1 0 1 0 0,0 0-1 0 0,0 0 1 0 0,-1 1-1 0 0,1-1 1 0 0,-3 0-1 0 0,2 0 6 0 0,0 1 1 0 0,0 0-1 0 0,0-1 0 0 0,0 1 0 0 0,0 0 1 0 0,0 0-1 0 0,0 0 0 0 0,0 0 1 0 0,0 0-1 0 0,0 1 0 0 0,0-1 1 0 0,0 1-1 0 0,0-1 0 0 0,0 1 1 0 0,0 0-1 0 0,0 0 0 0 0,1 0 1 0 0,-1 0-1 0 0,0 0 0 0 0,-2 2 0 0 0,0 0 4 0 0,-10 8 52 0 0,12-6-58 0 0,0 0 0 0 0,-9 8-31 0 0,5-5 30 0 0,-1 0 0 0 0,1 0 1 0 0,0 1-1 0 0,1 0 0 0 0,0 0 0 0 0,1 0 0 0 0,0 1 0 0 0,0 0 0 0 0,1-1 0 0 0,0 1 0 0 0,-2 13 0 0 0,3-15-2 0 0,1-4 9 0 0,1-1-1 0 0,-1 1 1 0 0,1-1 0 0 0,0 1 0 0 0,0 0 0 0 0,0-1 0 0 0,0 1-1 0 0,1-1 1 0 0,1 5 0 0 0,1 8 52 0 0,6 6 12 0 0,-6-19-64 0 0,-1 0 8 0 0,2 1 34 0 0,7 7-33 0 0,2-1-10 0 0,-9-7 0 0 0,0 0 0 0 0,0 0 0 0 0,0 0 0 0 0,1-1 0 0 0,5 3 0 0 0,21 8 0 0 0,2 5 0 0 0,-27-17 0 0 0,0 1 0 0 0,13 10 0 0 0,-6-1 0 0 0,-4 1 0 0 0,-3 2 0 0 0,-7 1 16 0 0,-1-8 42 0 0,-1 0 1 0 0,0-1-1 0 0,0 0 0 0 0,-1 1 0 0 0,0-1 0 0 0,0-1 1 0 0,0 1-1 0 0,-1 0 0 0 0,0-1 0 0 0,-6 6 0 0 0,7-6 269 0 0,0 0 1 0 0,1 0-1 0 0,-1 1 0 0 0,1 0 0 0 0,1 0 1 0 0,-4 10-1 0 0,5-14-496 0 0,0 0-1 0 0,1 0 1 0 0,-1 0 0 0 0,1 0 0 0 0,-1 0-1 0 0,1 0 1 0 0,0 0 0 0 0,0 0 0 0 0,0 1-1 0 0,0-1 1 0 0,1 0 0 0 0,-1 0 0 0 0,0 0-1 0 0,1 0 1 0 0,-1 0 0 0 0,1 0 0 0 0,1 2-1 0 0,-1-2-778 0 0,2-1-225 0 0,11 1-47 0 0,2-3-11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8.296"/>
    </inkml:context>
    <inkml:brush xml:id="br0">
      <inkml:brushProperty name="width" value="0.05" units="cm"/>
      <inkml:brushProperty name="height" value="0.05" units="cm"/>
    </inkml:brush>
  </inkml:definitions>
  <inkml:trace contextRef="#ctx0" brushRef="#br0">0 1 4607 0 0,'0'0'354'0'0,"1"2"-233"0"0,4 86 6947 0 0,-5-55-6067 0 0,7 39-1 0 0,-5-28-214 0 0,-2-31-427 0 0,4 22 0 0 0,5 38 377 0 0,5 23-533 0 0,-12-88-218 0 0,-1 0 0 0 0,0-1 0 0 0,-1 1 0 0 0,0 8-1 0 0,0-6-139 0 0,0-8-105 0 0,-1 0-1048 0 0,-1 5-2344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8.582"/>
    </inkml:context>
    <inkml:brush xml:id="br0">
      <inkml:brushProperty name="width" value="0.05" units="cm"/>
      <inkml:brushProperty name="height" value="0.05" units="cm"/>
    </inkml:brush>
  </inkml:definitions>
  <inkml:trace contextRef="#ctx0" brushRef="#br0">0 100 11775 0 0,'0'0'1068'0'0,"2"-1"-877"0"0,8-7-114 0 0,0 2 0 0 0,0-1 0 0 0,0 1 1 0 0,1 1-1 0 0,0 0 0 0 0,0 0 0 0 0,0 1 0 0 0,1 1 1 0 0,0 0-1 0 0,-1 0 0 0 0,1 1 0 0 0,0 1 0 0 0,0 0 0 0 0,0 0 1 0 0,0 1-1 0 0,22 3 0 0 0,-6 1 490 0 0,1-2 1 0 0,-1-1-1 0 0,1-2 1 0 0,35-4-1 0 0,-59 4-592 0 0,0 0 1 0 0,0-1-1 0 0,0 1 0 0 0,0-1 0 0 0,-1 0 0 0 0,1-1 1 0 0,7-4-1 0 0,6-5-2524 0 0,-11 7-142 0 0,4-2-2359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0.904"/>
    </inkml:context>
    <inkml:brush xml:id="br0">
      <inkml:brushProperty name="width" value="0.05" units="cm"/>
      <inkml:brushProperty name="height" value="0.05" units="cm"/>
    </inkml:brush>
  </inkml:definitions>
  <inkml:trace contextRef="#ctx0" brushRef="#br0">98 0 5615 0 0,'0'0'7552'0'0,"-1"3"-7345"0"0,-9 50 653 0 0,6-33-631 0 0,-8 27 1 0 0,8-35-163 0 0,-5 27 82 0 0,7-28-137 0 0,-11 34 50 0 0,10-37-32 0 0,-5 25 40 0 0,6-25-52 0 0,-6 23-8 0 0,3-17-10 0 0,1-1 0 0 0,0 2 0 0 0,0 1 0 0 0,2-1 0 0 0,1-3 11 0 0,0-7 32 0 0,0 7-33 0 0,5 2-10 0 0,3-2 0 0 0,5-2 0 0 0,2-5 0 0 0,1-4 0 0 0,0 0 0 0 0,-1 1 0 0 0,-1 0 0 0 0,0-2 0 0 0,9 3 1 0 0,-4-2-14 0 0,-14-2-35 0 0,7 0 26 0 0,3-1-21 0 0,1-2 32 0 0,1-1 11 0 0,-1 1 0 0 0,11-6-13 0 0,-23 9-51 0 0,-2 0 8 0 0,7-5 35 0 0,-4 3-22 0 0,8-5 32 0 0,-2-1 11 0 0,-6 0-10 0 0,-3 5-33 0 0,1-7 32 0 0,-3-1 11 0 0,0-1 0 0 0,1 1 0 0 0,0 2 12 0 0,0 8 142 0 0,-1 1-74 0 0,0-5-12 0 0,1 4 466 0 0,0 5-463 0 0,-5 29 216 0 0,-10 45 0 0 0,9-54-172 0 0,-13 80 69 0 0,15-75-184 0 0,2-12 0 0 0,0-1 0 0 0,0-1 0 0 0,-1 1 0 0 0,1-3-14 0 0,2-9-68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9.504"/>
    </inkml:context>
    <inkml:brush xml:id="br0">
      <inkml:brushProperty name="width" value="0.05" units="cm"/>
      <inkml:brushProperty name="height" value="0.05" units="cm"/>
    </inkml:brush>
  </inkml:definitions>
  <inkml:trace contextRef="#ctx0" brushRef="#br0">1 0 10279 0 0,'0'0'927'0'0,"0"3"-760"0"0,0 2-57 0 0,0-1 0 0 0,0 1 0 0 0,1-1 0 0 0,-1 1 0 0 0,1 0 0 0 0,0-1-1 0 0,1 1 1 0 0,-1-1 0 0 0,4 8 0 0 0,-1-3 179 0 0,-1-1-60 0 0,0-1 0 0 0,0 1 0 0 0,7 11 0 0 0,19 37 225 0 0,-16-30 114 0 0,-11-24 1108 0 0,-1-4-1609 0 0,8-30-52 0 0,-5 19-59 0 0,8-23 1 0 0,-3 19-49 0 0,-5 13 78 0 0,0 1 0 0 0,7-10-44 0 0,-6 6 55 0 0,1 1 0 0 0,-1 0 0 0 0,1 0 0 0 0,0 1 0 0 0,0 0 0 0 0,0 0 0 0 0,1 0 0 0 0,10-5 0 0 0,-10 6-46 0 0,0 1 46 0 0,12 0 1 0 0,-15 2 3 0 0,-2 0-1 0 0,-1 1 1 0 0,1 0 0 0 0,0-1 0 0 0,-1 1 0 0 0,1 0-1 0 0,0 0 1 0 0,-1 0 0 0 0,1 1 0 0 0,0-1 0 0 0,-1 0-1 0 0,1 1 1 0 0,1 0 0 0 0,2-1 21 0 0,0 1-1 0 0,0 0 1 0 0,0 0 0 0 0,0 0 0 0 0,0 1 0 0 0,-1 0-1 0 0,1 0 1 0 0,-1 0 0 0 0,1 0 0 0 0,-1 1-1 0 0,0-1 1 0 0,8 7 0 0 0,-8-6 3 0 0,1 1 46 0 0,-4-2-72 0 0,9 18 95 0 0,-7-16-72 0 0,5 19 9 0 0,-6-9-31 0 0,-4 1 12 0 0,-2-1 47 0 0,-2 2 6 0 0,-1-5-11 0 0,4-8-44 0 0,1 0 1 0 0,-1 0-1 0 0,0-1 1 0 0,0 0-1 0 0,0 0 1 0 0,0 1-1 0 0,0-1 1 0 0,-6 2 0 0 0,-6 5-24 0 0,4-3 13 0 0,2 1 0 0 0,1-1-12 0 0,7-5-46 0 0,3 0 3 0 0,4 2 95 0 0,-1-1 0 0 0,0-1 0 0 0,1 1 0 0 0,0-1 0 0 0,-1 0 0 0 0,1 0 0 0 0,0-1 1 0 0,5 0-1 0 0,54-4 340 0 0,-34 1-288 0 0,70 0 38 0 0,-89 2-120 0 0,8 0-20 0 0,-18 1-54 0 0,13-2-711 0 0,-4 1-1106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0.124"/>
    </inkml:context>
    <inkml:brush xml:id="br0">
      <inkml:brushProperty name="width" value="0.05" units="cm"/>
      <inkml:brushProperty name="height" value="0.05" units="cm"/>
    </inkml:brush>
  </inkml:definitions>
  <inkml:trace contextRef="#ctx0" brushRef="#br0">0 38 6447 0 0,'0'0'3992'0'0,"1"2"-2157"0"0,0-1-1569 0 0,26 68 2889 0 0,-26-64-3156 0 0,2 19-91 0 0,-3 22-45 0 0,0-40 143 0 0,-2 19 109 0 0,-1-5 259 0 0,2-18 12 0 0,2-12-309 0 0,1-5-88 0 0,0 1 0 0 0,1 0 0 0 0,1 0 0 0 0,0 0 0 0 0,0 1 0 0 0,2 0 0 0 0,12-24 0 0 0,-15 32 11 0 0,-1-1 0 0 0,1 1 0 0 0,1 0 0 0 0,-1 0 0 0 0,1 0 0 0 0,0 0 0 0 0,0 1 0 0 0,7-7 0 0 0,-5 6 0 0 0,3-4 0 0 0,-5 4 41 0 0,1 2-1 0 0,-1-1 1 0 0,1 0-1 0 0,0 1 1 0 0,6-3-1 0 0,-9 5-11 0 0,0 0 0 0 0,-1 1 0 0 0,1-1 0 0 0,0 1 0 0 0,0 0-1 0 0,0 0 1 0 0,-1 0 0 0 0,1 0 0 0 0,4 0 0 0 0,3 0 71 0 0,-7 0-69 0 0,0 0-1 0 0,0 1 1 0 0,1-1-1 0 0,-1 0 1 0 0,0 1-1 0 0,0-1 0 0 0,0 1 1 0 0,0 0-1 0 0,0 0 1 0 0,0 0-1 0 0,0 0 1 0 0,0 0-1 0 0,0 0 1 0 0,-1 0-1 0 0,1 1 1 0 0,0-1-1 0 0,2 4 0 0 0,11 6 144 0 0,-11-9-163 0 0,0 1-9 0 0,6 13 59 0 0,5 13 5 0 0,-10-21-57 0 0,-3-5-9 0 0,0 1 0 0 0,-1-1 0 0 0,1 1 0 0 0,-1 0 1 0 0,0 0-1 0 0,0-1 0 0 0,0 1 0 0 0,1 4 0 0 0,1 8-117 0 0,-2-8-779 0 0,1 1 0 0 0,6 16 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0.822"/>
    </inkml:context>
    <inkml:brush xml:id="br0">
      <inkml:brushProperty name="width" value="0.05" units="cm"/>
      <inkml:brushProperty name="height" value="0.05" units="cm"/>
    </inkml:brush>
  </inkml:definitions>
  <inkml:trace contextRef="#ctx0" brushRef="#br0">0 52 3679 0 0,'0'0'4455'0'0,"3"-1"-4246"0"0,34-14 4199 0 0,-35 14-3648 0 0,1 0-46 0 0,41-14 1708 0 0,-53 12-2280 0 0,2-1 54 0 0,-1 2 1 0 0,0-1-1 0 0,0 1 0 0 0,1 0 1 0 0,-13 0-1 0 0,17 14-2 0 0,2-8-135 0 0,1 1 0 0 0,0-1 0 0 0,0 0 1 0 0,0 1-1 0 0,1-1 0 0 0,-1 0 1 0 0,1 1-1 0 0,0-1 0 0 0,0 0 1 0 0,1 0-1 0 0,-1 1 0 0 0,1-1 0 0 0,0 0 1 0 0,0-1-1 0 0,4 7 0 0 0,-6-10-57 0 0,3 4 68 0 0,3 7 84 0 0,0-1 0 0 0,1 0 0 0 0,0-1 0 0 0,14 15 0 0 0,-19-23-50 0 0,1 1-4 0 0,6 4-17 0 0,-6-5-10 0 0,0 1-1 0 0,10 5 2 0 0,4-1 4 0 0,-1 0-12 0 0,-7-4-52 0 0,1 0 46 0 0,6 0-48 0 0,3-2-44 0 0,-14 0-320 0 0,0-1 0 0 0,0 1 0 0 0,1-1 0 0 0,-1 0 0 0 0,0-1 0 0 0,0 1 0 0 0,-1-1-1 0 0,1 0 1 0 0,0 0 0 0 0,-1 0 0 0 0,1-1 0 0 0,4-3 0 0 0,5-3-919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3.025"/>
    </inkml:context>
    <inkml:brush xml:id="br0">
      <inkml:brushProperty name="width" value="0.05" units="cm"/>
      <inkml:brushProperty name="height" value="0.05" units="cm"/>
    </inkml:brush>
  </inkml:definitions>
  <inkml:trace contextRef="#ctx0" brushRef="#br0">23 270 5039 0 0,'0'0'8944'0'0,"2"0"-8704"0"0,1-1-132 0 0,19 5 1771 0 0,-20-3-1756 0 0,12 2 38 0 0,-12-3 266 0 0,2 0-350 0 0,-1 1-52 0 0,24-5 273 0 0,-22 3-228 0 0,5-3 4 0 0,-5 2 2 0 0,6-4-10 0 0,-6 2-12 0 0,7-3-33 0 0,3 0 22 0 0,-1 1-22 0 0,-6 2 9 0 0,-6 3 7 0 0,19-16 13 0 0,-8 6-50 0 0,-1 0 0 0 0,-2-1 0 0 0,1 1 0 0 0,-3 2 11 0 0,-6 5 32 0 0,3-5-22 0 0,-4 7 32 0 0,1 0 1 0 0,5-9-44 0 0,0-1-10 0 0,-3-1 0 0 0,2-5 12 0 0,-5 14 14 0 0,-3-2-10 0 0,1-8-4 0 0,0 12-16 0 0,-5-12 70 0 0,2 5-66 0 0,-2 2 0 0 0,-1 1 0 0 0,0 3 11 0 0,4 1 32 0 0,-5-2-33 0 0,-1 0-10 0 0,0 1 0 0 0,-2-1 0 0 0,0 1 0 0 0,-1 0 0 0 0,0 2 0 0 0,1 1 0 0 0,0 0 0 0 0,-6 2 1 0 0,13 0-2 0 0,-2 2 67 0 0,-4 1 6 0 0,6-2-7 0 0,-4 3-41 0 0,5-3 19 0 0,-8 5-33 0 0,1 3 1 0 0,1 1 42 0 0,0-1 1 0 0,-1 2-44 0 0,1-1 1 0 0,6-9 17 0 0,1 0 0 0 0,0 0 0 0 0,0 0 0 0 0,0 0 0 0 0,0 1 0 0 0,0-1 0 0 0,1 0 0 0 0,-2 6 0 0 0,1-3 5 0 0,0-1 47 0 0,-2 4 0 0 0,2 0 2 0 0,-6 14-4 0 0,-1 0-59 0 0,5-2 26 0 0,3-14-22 0 0,-1 1 0 0 0,2-1 1 0 0,-1 1-1 0 0,1 0 0 0 0,0 14 0 0 0,1-21-19 0 0,-1 1 0 0 0,1-1 1 0 0,-1 1-1 0 0,0 0 0 0 0,0-1 1 0 0,0 1-1 0 0,0 0 0 0 0,0-1 0 0 0,0 1 1 0 0,-1-1-1 0 0,1 1 0 0 0,-1 1 1 0 0,0-1-6 0 0,1-1 1 0 0,-1 1 0 0 0,1 0 0 0 0,0-1 0 0 0,-1 1-1 0 0,1 0 1 0 0,0-1 0 0 0,0 1 0 0 0,0-1 0 0 0,0 1 0 0 0,0 0-1 0 0,1 1 1 0 0,0 28 0 0 0,3-1 0 0 0,-3-20-715 0 0,1 1 0 0 0,0 0-1 0 0,6 14 1 0 0,-7-23-472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2:47.500"/>
    </inkml:context>
    <inkml:brush xml:id="br0">
      <inkml:brushProperty name="width" value="0.05" units="cm"/>
      <inkml:brushProperty name="height" value="0.05" units="cm"/>
    </inkml:brush>
  </inkml:definitions>
  <inkml:trace contextRef="#ctx0" brushRef="#br0">1 0 4143 0 0,'0'0'408'0'0,"7"9"3120"0"0,2-1-3528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1.662"/>
    </inkml:context>
    <inkml:brush xml:id="br0">
      <inkml:brushProperty name="width" value="0.05" units="cm"/>
      <inkml:brushProperty name="height" value="0.05" units="cm"/>
    </inkml:brush>
  </inkml:definitions>
  <inkml:trace contextRef="#ctx0" brushRef="#br0">1 416 4375 0 0,'0'0'3656'0'0,"2"1"-3432"0"0,13 0 285 0 0,1 0 0 0 0,-1 0 0 0 0,1-2 0 0 0,25-3-1 0 0,-39 3-381 0 0,0 1-40 0 0,72-12 235 0 0,-66 10-321 0 0,21 0 9 0 0,-4 1 83 0 0,-12 0 25 0 0,-1 1 0 0 0,1 0 0 0 0,22 4 0 0 0,-33-4-103 0 0,0 0-1 0 0,1 0 0 0 0,-1 0 1 0 0,0 0-1 0 0,0 0 0 0 0,1-1 1 0 0,-1 1-1 0 0,0-1 0 0 0,2 0 1 0 0,2 0 23 0 0,11-5 2 0 0,22-3-6 0 0,-25 6-23 0 0,-9 2 1 0 0,12-3 29 0 0,-13 5-38 0 0,35-8 58 0 0,-26 6-50 0 0,-8 0 32 0 0,9-1-33 0 0,2 1-10 0 0,-3 1 2 0 0,1 1 31 0 0,12 3-4 0 0,-10-2-29 0 0,0 0 0 0 0,1 0 0 0 0,-1 1 0 0 0,1-1 0 0 0,45 7 0 0 0,-46-7 0 0 0,15 5 0 0 0,-2 1 0 0 0,33 8 0 0 0,30 7 0 0 0,-65-19 0 0 0,-1-1 0 0 0,47-2 0 0 0,-42-1 0 0 0,1 0 0 0 0,2 0 0 0 0,21-2 0 0 0,-2 1 0 0 0,-17-1 0 0 0,0 1 0 0 0,-30 2 0 0 0,21-3 0 0 0,26-4 0 0 0,-19 2 0 0 0,-19 3 0 0 0,-9 0 0 0 0,34 0 0 0 0,48-1 0 0 0,-74 1 3 0 0,118-3 202 0 0,-127 3-192 0 0,19 3 70 0 0,-11 0-56 0 0,1 0 16 0 0,1 0-22 0 0,-1 0 22 0 0,1 1-33 0 0,1 1-10 0 0,11-2 25 0 0,-17-2 4 0 0,-6 1-21 0 0,23 0 70 0 0,5-1-7 0 0,-15 1-28 0 0,-1-1-22 0 0,2-1 22 0 0,-1 0-22 0 0,0 0 22 0 0,0-1-22 0 0,14-2 46 0 0,15 2 148 0 0,-36 2-164 0 0,23 0 99 0 0,-3 0-140 0 0,2-2-10 0 0,173-22 232 0 0,-139 14-208 0 0,-62 9-24 0 0,32 2 0 0 0,-23-1 0 0 0,2 0 11 0 0,-1 0 32 0 0,1 1-33 0 0,1 1-10 0 0,1-1 0 0 0,8 2 0 0 0,-11-3 0 0 0,14-2 0 0 0,-10 0 0 0 0,0-1 0 0 0,-1 1 0 0 0,7-3 27 0 0,-21 4-5 0 0,21 2-7 0 0,-8-1-15 0 0,-1 3 11 0 0,2 1 32 0 0,0-1-33 0 0,-1-1-10 0 0,-1-1 0 0 0,1-1 0 0 0,-1 0 0 0 0,1 0 0 0 0,-2 0 11 0 0,-9 0 32 0 0,7 0-33 0 0,1 0-10 0 0,2 0 0 0 0,-1 0 0 0 0,0 0 0 0 0,0 0 0 0 0,7 0 0 0 0,28-4 0 0 0,-36 4 0 0 0,0 0 0 0 0,-2 0 0 0 0,3 0 0 0 0,-3 0 0 0 0,0 2 0 0 0,0 0 0 0 0,2-1 0 0 0,1-1 0 0 0,-1 0 0 0 0,-2 1 0 0 0,0 0 0 0 0,0-1 0 0 0,2 0 0 0 0,-1 2 0 0 0,1 0 0 0 0,-2 1 11 0 0,-7-2 32 0 0,7 2-33 0 0,1 1-10 0 0,1 0 0 0 0,2 1 0 0 0,-1 3 0 0 0,-3 2 0 0 0,0 3 0 0 0,1 1 0 0 0,1 1 0 0 0,0-3 0 0 0,-1 0 0 0 0,2-2 0 0 0,0 1 0 0 0,1 0 0 0 0,-1 0 0 0 0,-1 0 0 0 0,2 0 0 0 0,0 0 0 0 0,7 8 0 0 0,-21-18 0 0 0,35 21 0 0 0,-21-13 0 0 0,7 6 0 0 0,-8-7 0 0 0,-4-4 0 0 0,28 18 0 0 0,-30-17 0 0 0,-3-2 0 0 0,-1 0 0 0 0,1 0 0 0 0,0-1 0 0 0,0 0 0 0 0,7 2 0 0 0,-1-1 0 0 0,23 11 0 0 0,36 18 0 0 0,-54-25 0 0 0,25 17 0 0 0,10 5 0 0 0,15 13 0 0 0,-15-15 0 0 0,-37-19 0 0 0,1-1 0 0 0,-1 2 0 0 0,10 4 0 0 0,-4 1 0 0 0,-7-3 0 0 0,-1 0 14 0 0,-1 1 39 0 0,-2 1-40 0 0,-2 2-13 0 0,-2 0 0 0 0,-1-1 14 0 0,0 2 39 0 0,0-1-40 0 0,0 0-13 0 0,0-1 0 0 0,1 1 0 0 0,-2-1 0 0 0,1 1 0 0 0,0 0 0 0 0,-1 1 0 0 0,2 5 0 0 0,-4-17 0 0 0,8 18 0 0 0,-7-16 0 0 0,5 21 0 0 0,0 4 0 0 0,-6-25 0 0 0,7 19 0 0 0,-2-9 0 0 0,1 0 0 0 0,-1-1 0 0 0,1 1 0 0 0,2 1-12 0 0,0-3-36 0 0,0 1 36 0 0,-1-1 12 0 0,0-1 0 0 0,0 0 0 0 0,-3-4 0 0 0,1-1 0 0 0,11 13 0 0 0,4 3 0 0 0,-18-19 0 0 0,15 14 0 0 0,36 28 0 0 0,-47-42 0 0 0,0 1 0 0 0,1-2 0 0 0,0 1 0 0 0,15 6 0 0 0,-11-5 0 0 0,1 0 0 0 0,10 7 0 0 0,47 28 0 0 0,-57-33 0 0 0,0 0 0 0 0,0 1 0 0 0,11 10 0 0 0,-20-16 0 0 0,11 11 0 0 0,-12-11 0 0 0,10 16 0 0 0,7 17 0 0 0,-9-20 10 0 0,-10-13 8 0 0,5 17 8 0 0,2 9-16 0 0,7 13-10 0 0,-3 0 0 0 0,4 2 0 0 0,-7-14 0 0 0,-7-20 0 0 0,13 29 0 0 0,-2-8 0 0 0,-5-7 0 0 0,-3-16 0 0 0,5 8 0 0 0,10 14 0 0 0,-6-6 0 0 0,3-2 0 0 0,7 5 0 0 0,-16-16 0 0 0,19 20 0 0 0,0-3 0 0 0,-16-20 0 0 0,-5-4 0 0 0,0 1 0 0 0,0-1 0 0 0,8 9 0 0 0,25 27 0 0 0,2 1 0 0 0,66 50 0 0 0,-73-69 0 0 0,-26-18 0 0 0,-1 0 0 0 0,0 1 0 0 0,0 0 0 0 0,0 0 0 0 0,-1 1 0 0 0,7 7 0 0 0,3 4 0 0 0,35 29 0 0 0,-26-25 0 0 0,-22-18 0 0 0,12 10 0 0 0,20 22 0 0 0,24 24 0 0 0,-22-25 0 0 0,12 19 0 0 0,-7-6 0 0 0,-17-19 0 0 0,5-1 0 0 0,28 23 0 0 0,-32-29 0 0 0,2 3 0 0 0,4 0 0 0 0,23 17 0 0 0,39 13 0 0 0,-40-25 0 0 0,-12-1 0 0 0,-31-19 0 0 0,1-2 0 0 0,0 1 0 0 0,0-1 0 0 0,16 6 0 0 0,-20-10 0 0 0,0 1 0 0 0,-1 1 0 0 0,1-1 0 0 0,-1 1 0 0 0,12 11 0 0 0,-9-8 0 0 0,4 4 0 0 0,23 22 0 0 0,-10-6 0 0 0,6 6 0 0 0,12 20 0 0 0,-25-29 0 0 0,-9-12 0 0 0,4 9 0 0 0,-9-12 0 0 0,21 24 0 0 0,-19-23 0 0 0,21 24 0 0 0,-26-32 0 0 0,62 66 0 0 0,-50-54-17 0 0,24 33-1 0 0,-25-29 4 0 0,18 17-1 0 0,-9-12 15 0 0,-1 0 0 0 0,-1 2 0 0 0,30 47 0 0 0,-38-53 0 0 0,-9-14 0 0 0,0 0 0 0 0,0 0 0 0 0,4 10 0 0 0,33 71 64 0 0,-34-71-64 0 0,34 95 0 0 0,-17 3 0 0 0,-19-90 0 0 0,8 73 0 0 0,-8-55 1 0 0,4 69 9 0 0,-3-17 39 0 0,-3-65-45 0 0,3 29-4 0 0,2 0 0 0 0,24 88 0 0 0,-23-117 0 0 0,29 104 0 0 0,-29-96 0 0 0,2-1 0 0 0,22 48 0 0 0,-28-71 0 0 0,1 0 0 0 0,13 19 0 0 0,-5-10 0 0 0,-5-5 0 0 0,20 24 0 0 0,2-2 0 0 0,74 69 0 0 0,-88-93-3 0 0,1-1 1 0 0,0 0-1 0 0,1-2 0 0 0,1 0 0 0 0,-1-1 0 0 0,26 10 0 0 0,10-1-19 0 0,67 16 0 0 0,39 21 22 0 0,-50-15 0 0 0,149 32 0 0 0,-8-32 0 0 0,105 38 0 0 0,-232-47 0 0 0,33 3-27 0 0,32 8-10 0 0,8 0 88 0 0,-86-21-30 0 0,-33-5-50 0 0,0 4 0 0 0,102 42-1 0 0,85 79 30 0 0,-180-93 0 0 0,22 17 0 0 0,32 17 0 0 0,-113-70 0 0 0,59 31 0 0 0,108 76 0 0 0,99 111 64 0 0,-238-176-64 0 0,-32-31 0 0 0,29 23 0 0 0,-27-25 0 0 0,32 37 0 0 0,-8-8 0 0 0,-22-25 13 0 0,-1 1-1 0 0,-1 2 1 0 0,-2 0-1 0 0,0 2 1 0 0,33 64-1 0 0,59 202 47 0 0,-88-219-1 0 0,-17-53-58 0 0,18 33 0 0 0,-22-47 12 0 0,0-1-1 0 0,1 0 0 0 0,0 0 1 0 0,11 13-1 0 0,-6-9-4 0 0,42 46-60 0 0,-49-55 48 0 0,-2-1 4 0 0,1-1 0 0 0,0 0 0 0 0,0 1 1 0 0,0-1-1 0 0,6 4 0 0 0,5 5 0 0 0,21 15 1 0 0,78 47 0 0 0,-59-41 0 0 0,-34-22-14 0 0,36 15 0 0 0,-39-19 5 0 0,1 0 0 0 0,-1 1 0 0 0,18 14 0 0 0,274 169 9 0 0,-81-81 0 0 0,-106-55 0 0 0,32 8 0 0 0,-70-32 0 0 0,-55-22 1 0 0,0-1-1 0 0,44 6 0 0 0,4 1-11 0 0,-52-11-50 0 0,1 0 0 0 0,0-2 1 0 0,50 0-1 0 0,-30-5-52 0 0,63-10-1 0 0,-70 3 69 0 0,-1-2 0 0 0,0-1 0 0 0,40-20-1 0 0,-32 13 2 0 0,-23 8-72 0 0,-1-1 0 0 0,0-1 0 0 0,34-26 0 0 0,-14 9 80 0 0,16-15 23 0 0,-7 4 15 0 0,-12 9-26 0 0,-2-1 0 0 0,-1-2 0 0 0,32-40-1 0 0,-26 29 5 0 0,-23 22 16 0 0,-2 0 1 0 0,31-54-1 0 0,-2 3 4 0 0,229-290-64 0 0,-242 322 64 0 0,-13 16 0 0 0,1 1 0 0 0,1 1 0 0 0,50-42 0 0 0,18-10 0 0 0,-46 38 0 0 0,-3-1 0 0 0,54-64 0 0 0,-59 62 0 0 0,64-89 0 0 0,-58 73 0 0 0,-26 32 13 0 0,0 0 0 0 0,-2-2 0 0 0,-1 0 0 0 0,16-44-1 0 0,-23 55 8 0 0,1 0-1 0 0,1 1 0 0 0,0 0 0 0 0,15-19 0 0 0,51-53 77 0 0,-55 70-134 0 0,0 1-1 0 0,1 0 0 0 0,41-23 0 0 0,19-14-38 0 0,94-99 77 0 0,-111 86 22 0 0,-2-2-1 0 0,61-91 0 0 0,-102 134-24 0 0,6-9 86 0 0,64-101 491 0 0,-68 104-567 0 0,2-1-6 0 0,-1-2 0 0 0,34-67 0 0 0,10-29 63 0 0,-61 116-53 0 0,17-39 113 0 0,10-36 81 0 0,-21 56-191 0 0,43-132 32 0 0,4-114-46 0 0,-14-55 0 0 0,-21 30 54 0 0,-23 283-48 0 0,9-118-2 0 0,-8 62-4 0 0,20-110 0 0 0,-12 117 0 0 0,-6 34 0 0 0,10-37 0 0 0,-2 22 0 0 0,26-82 0 0 0,25-20 0 0 0,-13 32 0 0 0,-40 90 8 0 0,-7 20 10 0 0,0 1 0 0 0,0 0 1 0 0,1 0-1 0 0,1 0 0 0 0,11-18 1 0 0,31-42 37 0 0,7-9-38 0 0,62-74 294 0 0,-84 93-154 0 0,-26 49-115 0 0,-1-1 0 0 0,-1-1 1 0 0,8-23-1 0 0,3-11-11 0 0,-9 29-12 0 0,4-22 0 0 0,1-2-7 0 0,18-66-13 0 0,39-168 480 0 0,-59 226-460 0 0,24-102 24 0 0,-17 81-44 0 0,13-40 0 0 0,-7 45 21 0 0,16-45 22 0 0,-28 81-26 0 0,-7 20-6 0 0,0 0 1 0 0,0 0 0 0 0,10-15 0 0 0,13-20 3 0 0,-14 21 2 0 0,2 1-1 0 0,21-26 0 0 0,-9 13-16 0 0,-19 24 0 0 0,2 1 0 0 0,12-14 0 0 0,63-68 0 0 0,57-35 0 0 0,-71 60-4 0 0,-26 23 72 0 0,17-25 7 0 0,-41 40-22 0 0,-15 22-44 0 0,9-16 11 0 0,-3 2 69 0 0,42-71 103 0 0,-41 72-182 0 0,-1 2-10 0 0,1-2 0 0 0,-2 6 13 0 0,20-33 38 0 0,25-39-51 0 0,1 3 192 0 0,-52 77-183 0 0,0 0 1 0 0,1 1-1 0 0,0-1 0 0 0,0 1 0 0 0,0 0 1 0 0,8-6-1 0 0,7-7 44 0 0,-12 10-50 0 0,0 0 0 0 0,19-14 0 0 0,-17 15-2 0 0,18-12-1 0 0,-12 11 0 0 0,0 0 0 0 0,19-7 0 0 0,-11 6 0 0 0,-15 9 0 0 0,14-1 0 0 0,1-2 0 0 0,21-6 0 0 0,-41 11 0 0 0,-1-1 0 0 0,1 0 0 0 0,-1 0 0 0 0,0-1 0 0 0,1 1 0 0 0,-1-1 0 0 0,5-2 0 0 0,2-2 0 0 0,27-12 0 0 0,-28 15 0 0 0,33-14 0 0 0,-19 6 0 0 0,-8 3 0 0 0,-12 6 0 0 0,2 2 0 0 0,28-8 0 0 0,-29 6 0 0 0,19-5 0 0 0,-3 4 0 0 0,20-4 0 0 0,-35 5 0 0 0,21-4 0 0 0,-14 4 0 0 0,-1 0 0 0 0,12 2 0 0 0,7-3 0 0 0,14-3 0 0 0,98 1 191 0 0,-137 5-190 0 0,0 0-1 0 0,0 0 0 0 0,0 1 0 0 0,1-1 0 0 0,-1 2 0 0 0,11 2 0 0 0,-14-3 0 0 0,-1 0 0 0 0,1 0 0 0 0,-1 0 0 0 0,0-1 0 0 0,1 1 0 0 0,-1-1 0 0 0,1 0 0 0 0,0 1 0 0 0,-1-1 0 0 0,1 0 0 0 0,4-1 0 0 0,-4 0 0 0 0,0 1 0 0 0,0 0 0 0 0,0 0 0 0 0,0 0 0 0 0,0 0 0 0 0,0 0 0 0 0,5 1 0 0 0,-3 0 0 0 0,1 0 0 0 0,0 0 0 0 0,-1-1 0 0 0,1 0 0 0 0,0 0 0 0 0,10-2 0 0 0,4 0 0 0 0,-5 2 0 0 0,-10-1 0 0 0,17-2 0 0 0,-12 1 0 0 0,6 2 0 0 0,16 0 0 0 0,-2 0 0 0 0,-25-1 9 0 0,20 3 36 0 0,6 1 29 0 0,-12-3-74 0 0,-14 0 0 0 0,19 3 0 0 0,9 1 0 0 0,-28-3 0 0 0,20 0 0 0 0,23 1 0 0 0,-38-3 0 0 0,27 3 0 0 0,-6 2 0 0 0,49-4 0 0 0,-51 0 0 0 0,13 0 0 0 0,-13 0 0 0 0,0 0 0 0 0,22 0 0 0 0,-23 0 0 0 0,3 2 0 0 0,14-2 0 0 0,11 0 0 0 0,8 0 0 0 0,-31 1 0 0 0,1 0 0 0 0,1 1 0 0 0,0 0 0 0 0,-11-1 0 0 0,25 6 0 0 0,-10-3 0 0 0,-1-1 3 0 0,152 5 48 0 0,-165-7-39 0 0,-7-1 14 0 0,34-3 0 0 0,-5-3-16 0 0,78-19 1904 0 0,-99 22-1734 0 0,-14 2-160 0 0,1-1-1 0 0,12-3 0 0 0,51-7-688 0 0,0 4 0 0 0,129 1-1 0 0,-144 3 670 0 0,-36 6 0 0 0,-14-1 0 0 0,1-1 0 0 0,0 0 0 0 0,16-3 0 0 0,-8 2 146 0 0,31 2 0 0 0,-16-1 1389 0 0,-5 0-1370 0 0,53-5-2070 0 0,-48 2 1890 0 0,16 2 15 0 0,0 1 0 0 0,16-1 0 0 0,-54 0 0 0 0,24 4 0 0 0,30 0 0 0 0,-29 0 0 0 0,-24-1 0 0 0,-1-1 0 0 0,1-1 0 0 0,16-1 0 0 0,30-1 0 0 0,-31 1 0 0 0,0 1 0 0 0,0 0 0 0 0,-10 0 0 0 0,-4-1 0 0 0,11 0 0 0 0,36-5 0 0 0,-31 3 0 0 0,-6 0 0 0 0,-17 2 0 0 0,41-1 0 0 0,-16 0 0 0 0,16-3 0 0 0,-17 1 0 0 0,19 3 0 0 0,-20 1 0 0 0,-8 0 0 0 0,-3 0 0 0 0,-1 0 0 0 0,22-4 0 0 0,26 0 0 0 0,-37 2 0 0 0,-10 2 0 0 0,-17 0 0 0 0,31-7 0 0 0,-20 4 0 0 0,1 1 0 0 0,1 0 0 0 0,0 0 0 0 0,5 1 0 0 0,15-1 0 0 0,22-4 1173 0 0,-33 4-1732 0 0,26-5 1 0 0,-29 3 558 0 0,-19 4 0 0 0,18-7 0 0 0,-16 5 0 0 0,21-3 0 0 0,-21 4 0 0 0,0 0 0 0 0,-1 1 0 0 0,1-1 0 0 0,0 1 0 0 0,5 1 0 0 0,22-1 0 0 0,2 0 0 0 0,-1 0 0 0 0,2 0 0 0 0,-23 0 0 0 0,30 0 0 0 0,6-5 0 0 0,22-5 0 0 0,-28 5 0 0 0,-12 1 0 0 0,-1-1 0 0 0,-13 2 0 0 0,10-3 0 0 0,-11 4 0 0 0,-9 2 0 0 0,-3 0 0 0 0,0 0 0 0 0,-1 0 0 0 0,1-1 0 0 0,0 1 0 0 0,0-1 0 0 0,0 1 0 0 0,0-1 0 0 0,-1 0 0 0 0,6-2 0 0 0,1-1 0 0 0,74-12 196 0 0,-78 16-350 0 0,15 3 135 0 0,-13-3 21 0 0,11-5-3 0 0,-11 3 1 0 0,8-1 0 0 0,-9 6 0 0 0,30-3 0 0 0,-30-1 0 0 0,21-1 0 0 0,38 0 0 0 0,-12 1 0 0 0,0 0 0 0 0,-21 1 0 0 0,30-2 0 0 0,-32 2 0 0 0,11 0 0 0 0,-27 0 0 0 0,1 0 0 0 0,0 0 0 0 0,-1 0 0 0 0,9 1 0 0 0,-13 0 0 0 0,1 1 0 0 0,3-1 0 0 0,43-1 0 0 0,-41 0 0 0 0,1-1 0 0 0,-1 1 0 0 0,9-2 0 0 0,-4 2 0 0 0,11 2 0 0 0,-7-1 0 0 0,-24 0 0 0 0,1 0 0 0 0,0-1 0 0 0,0 1 0 0 0,-1-1 0 0 0,1 0 0 0 0,0 1 0 0 0,0-1 0 0 0,-1 0 0 0 0,1 0 0 0 0,0 0 0 0 0,2 0 0 0 0,27 0 0 0 0,11 3 0 0 0,-31-2 0 0 0,0-1 0 0 0,1 1 0 0 0,-1-2 0 0 0,12-1 0 0 0,41 0 0 0 0,-31-1 0 0 0,27 1 0 0 0,-52 2 0 0 0,-1 0 0 0 0,0-1 0 0 0,12-2 0 0 0,-2 2 0 0 0,28 6 0 0 0,-31-4 0 0 0,6 1 0 0 0,-16-2 0 0 0,14-2 0 0 0,-3-1 0 0 0,0-1 0 0 0,0 2 0 0 0,-1 0 0 0 0,1-1 0 0 0,-2 3 0 0 0,-1-2 0 0 0,1 0 0 0 0,0 1 0 0 0,0 0 0 0 0,1 1 0 0 0,-1 1 0 0 0,0 0 0 0 0,1-2 0 0 0,1 0 0 0 0,-1 0 0 0 0,-1 2 0 0 0,2-1 0 0 0,-1 0 11 0 0,1 0 32 0 0,0 1-33 0 0,0 0-10 0 0,0 1 0 0 0,0 0 0 0 0,-1 2 0 0 0,1 0 0 0 0,-1-1 0 0 0,-1 0 0 0 0,-1-1 12 0 0,-7-1 36 0 0,9 1-36 0 0,2-1-12 0 0,6 2 30 0 0,-17-3-3 0 0,12-2-20 0 0,-5 1-17 0 0,-9 1-154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7.651"/>
    </inkml:context>
    <inkml:brush xml:id="br0">
      <inkml:brushProperty name="width" value="0.05" units="cm"/>
      <inkml:brushProperty name="height" value="0.05" units="cm"/>
    </inkml:brush>
  </inkml:definitions>
  <inkml:trace contextRef="#ctx0" brushRef="#br0">1 22 3567 0 0,'0'0'744'0'0,"1"-1"-318"0"0,3 0-213 0 0,0 0 1 0 0,0 1-1 0 0,-1-1 1 0 0,1 1-1 0 0,0 0 0 0 0,7 0 1 0 0,-4 0 46 0 0,0 0 0 0 0,-1 0 0 0 0,13-2 0 0 0,7-4 300 0 0,1 2 0 0 0,1 1 0 0 0,33 0 0 0 0,74 14 1072 0 0,9-3-1468 0 0,-57-5-104 0 0,-9 0 106 0 0,-28-2 114 0 0,83 13 0 0 0,-35 6-132 0 0,-62-11-99 0 0,0-2 1 0 0,1-1-1 0 0,-1-2 0 0 0,39-1 0 0 0,8-4 18 0 0,45-3-16 0 0,-101 2-48 0 0,0 1 1 0 0,37 4-1 0 0,-40 1-3 0 0,-14-3 0 0 0,-1 0 0 0 0,20 0 0 0 0,-6-1 24 0 0,0 1 0 0 0,37 7-1 0 0,-33-4 6 0 0,38 1-1 0 0,-12-4-28 0 0,-3 0 0 0 0,49-6 0 0 0,-15 1-62 0 0,-38 2 36 0 0,382-5 37 0 0,-395 7 0 0 0,137 3 31 0 0,18 3-71 0 0,27 1-6 0 0,-147 0 35 0 0,98 4 0 0 0,-92-8 0 0 0,21 0 0 0 0,80-6 0 0 0,225 8 192 0 0,-182 4-117 0 0,-55-8-26 0 0,-28-1 33 0 0,-49 2 199 0 0,31 1 208 0 0,-81 1-419 0 0,-18-2-64 0 0,29 1 1 0 0,258-6 94 0 0,-200 4-85 0 0,123 6-16 0 0,-27-7 63 0 0,-185 0-62 0 0,166-15-1 0 0,-172 14 0 0 0,72-2 0 0 0,-11 2 0 0 0,113-1 0 0 0,-12 1 0 0 0,-8-13 0 0 0,38 5 0 0 0,-194 9 0 0 0,111-2 11 0 0,-36 0 42 0 0,-17 1-53 0 0,-16-1 0 0 0,115-3 0 0 0,-137 2 2 0 0,230-7 60 0 0,-154 9-62 0 0,-40 0 0 0 0,167-5 55 0 0,-155 3-46 0 0,-13 1-9 0 0,278 2 0 0 0,-279 2 100 0 0,76-7-1 0 0,-49 1-106 0 0,21-2 42 0 0,51-1-86 0 0,142 16 243 0 0,-82-8-192 0 0,-117-2 0 0 0,100-1 0 0 0,0 17 64 0 0,111 1-64 0 0,-274-16 2 0 0,198 4 50 0 0,-180-3-39 0 0,28 2-16 0 0,-47-1 3 0 0,-24-2 0 0 0,0 1 0 0 0,17 3 0 0 0,-13-1 0 0 0,-1-1 0 0 0,36-1 0 0 0,6 0 0 0 0,30 3 163 0 0,98-10 0 0 0,-163 4-152 0 0,-13 1-8 0 0,1 0 1 0 0,21 2-1 0 0,-12 0 44 0 0,42-3 1 0 0,9 1-26 0 0,17 1 3 0 0,30 4 14 0 0,-91-2-39 0 0,0-2 0 0 0,37-2 0 0 0,-61 1 0 0 0,102-4 0 0 0,-56 4 27 0 0,-38 2-8 0 0,30-5-1 0 0,-20 4-18 0 0,11 0 0 0 0,13 6 0 0 0,19-6 0 0 0,-41-1 0 0 0,39 4 0 0 0,-26-3 0 0 0,-5-1 0 0 0,3 3 0 0 0,45-6 0 0 0,-67 3 0 0 0,31 1 0 0 0,57-4 0 0 0,-73 6 0 0 0,1-2 0 0 0,16 1 0 0 0,13 2 0 0 0,28-1 11 0 0,-10-4 42 0 0,-31 2-53 0 0,2-5 72 0 0,-3 1-72 0 0,-31 4-10 0 0,7 1-47 0 0,19-3 71 0 0,-27 1 29 0 0,-4 1-40 0 0,1-1-26 0 0,12 2-11 0 0,-7-1 34 0 0,-1 1 0 0 0,-1 0 0 0 0,-12-1 0 0 0,-1 0 0 0 0,1 0 0 0 0,-1 0 0 0 0,1 0 0 0 0,-1 0 0 0 0,1 0 0 0 0,-1 0 0 0 0,1 1 0 0 0,-1-1 0 0 0,1 0 0 0 0,-1 1 0 0 0,3 0 0 0 0,25-2 0 0 0,-23 1 0 0 0,14 0 0 0 0,4 1 0 0 0,-9 0 11 0 0,1 1 32 0 0,0-1-43 0 0,0 1-43 0 0,-1 0 32 0 0,-1 0 11 0 0,-2-1-10 0 0,-9-1-50 0 0,9-1-830 0 0,-10 1 598 0 0,67 3-3860 0 0,-31-10 6064 0 0,-33 7-1960 0 0,45 1 500 0 0,-48 0-356 0 0,10-1 96 0 0,-7 0-112 0 0,15 6-60 0 0,-19-6-20 0 0,37 4-4 0 0,-11-2-6 0 0,-24-2-44 0 0,-1 1 1 0 0,15 0-359 0 0,-7-1-3468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8.810"/>
    </inkml:context>
    <inkml:brush xml:id="br0">
      <inkml:brushProperty name="width" value="0.05" units="cm"/>
      <inkml:brushProperty name="height" value="0.05" units="cm"/>
    </inkml:brush>
  </inkml:definitions>
  <inkml:trace contextRef="#ctx0" brushRef="#br0">165 1 455 0 0,'0'0'12240'0'0,"2"0"-12096"0"0,27 7 679 0 0,-24-6-795 0 0,0 0 0 0 0,0-1 0 0 0,0 2 0 0 0,0-1 0 0 0,-1 0 0 0 0,7 4 0 0 0,5 1 15 0 0,98 25 421 0 0,21 5-358 0 0,-120-32-106 0 0,1 1 0 0 0,-1-1 0 0 0,1 1 0 0 0,-2 3 0 0 0,-6 0-16 0 0,-7-4-60 0 0,-5 7 12 0 0,-4-1 52 0 0,-3-2 12 0 0,-3 1 0 0 0,7-6 0 0 0,-14 2 0 0 0,8-2-13 0 0,-28 11-150 0 0,32-12 163 0 0,6-1 0 0 0,0 0 0 0 0,1-1 0 0 0,-1 1 0 0 0,0 0 0 0 0,1 0 0 0 0,-1 1 0 0 0,1-1 0 0 0,-1 1 0 0 0,-3 2 0 0 0,-10 7-14 0 0,-20 17 0 0 0,24-17 2 0 0,-1-1 0 0 0,-24 15 0 0 0,16-13 23 0 0,-32 26 0 0 0,41-28-2 0 0,-1 0 1 0 0,0-1-1 0 0,-1-1 1 0 0,0 0-1 0 0,0 0 1 0 0,-23 7-1 0 0,33-14 7 0 0,-10 3-3 0 0,-1 1 0 0 0,1 1 0 0 0,0 0-1 0 0,-18 10 1 0 0,14-4-29 0 0,16-11-60 0 0,-7 6-617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078"/>
    </inkml:context>
    <inkml:brush xml:id="br0">
      <inkml:brushProperty name="width" value="0.05" units="cm"/>
      <inkml:brushProperty name="height" value="0.05" units="cm"/>
    </inkml:brush>
  </inkml:definitions>
  <inkml:trace contextRef="#ctx0" brushRef="#br0">1 162 919 0 0,'2'1'302'0'0,"9"7"4295"0"0,-11-8-4499 0 0,0 1 0 0 0,0-1 0 0 0,0 0 0 0 0,0 1 0 0 0,0-1 0 0 0,0 1 0 0 0,1-1 0 0 0,-1 0 0 0 0,0 1-1 0 0,0-1 1 0 0,0 0 0 0 0,1 1 0 0 0,-1-1 0 0 0,0 0 0 0 0,0 0 0 0 0,1 1 0 0 0,-1-1 0 0 0,0 0 0 0 0,1 0 0 0 0,-1 1 0 0 0,8 6 306 0 0,4 13 36 0 0,-11-18-373 0 0,0 1 8 0 0,3 6-3 0 0,-3-6 1298 0 0,4-16-1244 0 0,1-2-114 0 0,0 0 0 0 0,1 1 1 0 0,1 0-1 0 0,0 0 1 0 0,15-18-1 0 0,-9 16 8 0 0,1 1 0 0 0,0 1 0 0 0,18-13 0 0 0,-26 21 131 0 0,1 0 0 0 0,1 1-1 0 0,-1 0 1 0 0,10-4 0 0 0,-16 9 135 0 0,4-1-88 0 0,3 0 132 0 0,13 9-58 0 0,-20-7-208 0 0,-2 0-60 0 0,0-1 0 0 0,0 1 0 0 0,0 0 0 0 0,1-1-1 0 0,-1 1 1 0 0,0 0 0 0 0,1-1 0 0 0,-1 1 0 0 0,0 0 0 0 0,1-1-1 0 0,-1 1 1 0 0,1-1 0 0 0,-1 1 0 0 0,1-1 0 0 0,-1 1 0 0 0,2 0-1 0 0,-1 0 2 0 0,0 0-1 0 0,0 0 0 0 0,0 0 1 0 0,-1 0-1 0 0,1 0 1 0 0,0 0-1 0 0,0 0 0 0 0,-1 0 1 0 0,1 1-1 0 0,0-1 0 0 0,0 2 1 0 0,-1-2-5 0 0,0 1 1 0 0,0-1 0 0 0,0 1-1 0 0,1-1 1 0 0,-1 0 0 0 0,1 1-1 0 0,-1-1 1 0 0,1 0-1 0 0,-1 1 1 0 0,1-1 0 0 0,0 0-1 0 0,0 0 1 0 0,1 2 0 0 0,0 6 54 0 0,1 9 40 0 0,-1-6 50 0 0,0 1 1 0 0,-1-1-1 0 0,-2 21 1 0 0,1-31-13 0 0,1-4-79 0 0,13-34-44 0 0,-8 24-10 0 0,1 1 0 0 0,1-6 0 0 0,0 8 0 0 0,6-7 0 0 0,-4 7 0 0 0,3 3 0 0 0,1 3 0 0 0,3 3 0 0 0,0 2 0 0 0,-4 0 11 0 0,-9 0 55 0 0,1 0 1 0 0,0-1-1 0 0,-1 2 0 0 0,1-1 1 0 0,-1 0-1 0 0,0 1 1 0 0,0 0-1 0 0,6 5 0 0 0,-7-6 30 0 0,-3-1-88 0 0,0-1-1 0 0,0 1 1 0 0,0-1-1 0 0,0 1 1 0 0,0-1-1 0 0,0 1 1 0 0,0-1-1 0 0,0 1 1 0 0,0-1-1 0 0,1 1 1 0 0,-1-1-1 0 0,0 1 1 0 0,0-1-1 0 0,1 1 1 0 0,-1-1-1 0 0,0 0 1 0 0,1 1-1 0 0,6 9 98 0 0,-2 6 32 0 0,0-1 1 0 0,-1 1-1 0 0,-1 0 0 0 0,2 27 0 0 0,-3-30-116 0 0,-1-8 32 0 0,1 7 11 0 0,-1 3-10 0 0,-1-3-92 0 0,0-10-210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0.590"/>
    </inkml:context>
    <inkml:brush xml:id="br0">
      <inkml:brushProperty name="width" value="0.05" units="cm"/>
      <inkml:brushProperty name="height" value="0.05" units="cm"/>
    </inkml:brush>
  </inkml:definitions>
  <inkml:trace contextRef="#ctx0" brushRef="#br0">744 22 5615 0 0,'0'0'1782'0'0,"-7"-10"-428"0"0,3 8-1145 0 0,0 1 0 0 0,0-1 0 0 0,0 0 0 0 0,0 1 0 0 0,-1 0 0 0 0,1 0 0 0 0,0 0 0 0 0,0 1 1 0 0,-1-1-1 0 0,1 1 0 0 0,-1 0 0 0 0,1 0 0 0 0,0 1 0 0 0,-9 1 0 0 0,-4 2-153 0 0,0 1 0 0 0,-24 11 0 0 0,11-5 184 0 0,-55 25 184 0 0,28-11-282 0 0,29-10-108 0 0,0 0 0 0 0,0 2 1 0 0,-39 31-1 0 0,24-17-33 0 0,-112 80-1 0 0,139-99 0 0 0,13-8 0 0 0,-25 16 0 0 0,17-12 0 0 0,1 0-12 0 0,10-8 12 0 0,0 0-1 0 0,0 0 0 0 0,0 0 1 0 0,0 0-1 0 0,0 0 0 0 0,0 0 0 0 0,0 0 1 0 0,0 0-1 0 0,0 0 0 0 0,0 0 1 0 0,0 0-1 0 0,0 0 0 0 0,0 0 1 0 0,0 0-1 0 0,-1 0 0 0 0,1 0 0 0 0,0 0 1 0 0,0 0-1 0 0,0 0 0 0 0,0 0 1 0 0,0 0-1 0 0,0 0 0 0 0,0 0 1 0 0,0 1-1 0 0,0-1 0 0 0,0 0 1 0 0,0 0-1 0 0,0 0 0 0 0,0 0 0 0 0,0 0 1 0 0,0 0-1 0 0,0 0 0 0 0,0 0 1 0 0,0 0-1 0 0,0 0 0 0 0,0 0 1 0 0,0 0-1 0 0,0 0 0 0 0,0 1 0 0 0,0-1 1 0 0,0 0-1 0 0,0 0 0 0 0,0 0 1 0 0,0 0-1 0 0,0 0 0 0 0,0 0 1 0 0,0 0-1 0 0,0 0 0 0 0,0 0 1 0 0,1 0-1 0 0,-1 0 0 0 0,0 0 0 0 0,0 0 1 0 0,0 0-1 0 0,0 0 0 0 0,0 0 1 0 0,0 0-1 0 0,0 0 0 0 0,0 0 1 0 0,0 0-1 0 0,0 1 0 0 0,0-1 0 0 0,0 0 1 0 0,0 0-1 0 0,0 0 0 0 0,0 0 1 0 0,1 0-1 0 0,-1 0 0 0 0,10 7-11 0 0,4-2 23 0 0,-9-3 10 0 0,22 2 11 0 0,19-1-32 0 0,-37-3 0 0 0,-5 0 0 0 0,0 0 0 0 0,0 0 0 0 0,-1 0 0 0 0,1 0 0 0 0,0 1 0 0 0,-1 0 0 0 0,7 1 0 0 0,104 21 16 0 0,-49-3 316 0 0,-21-6-144 0 0,-14-6-83 0 0,4 3 8 0 0,0-2-1 0 0,56 6 1 0 0,-61-11-54 0 0,46 10-1 0 0,-61-12-47 0 0,32 0 21 0 0,-29-2-316 0 0,-5 0 101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3.525"/>
    </inkml:context>
    <inkml:brush xml:id="br0">
      <inkml:brushProperty name="width" value="0.05" units="cm"/>
      <inkml:brushProperty name="height" value="0.05" units="cm"/>
    </inkml:brush>
  </inkml:definitions>
  <inkml:trace contextRef="#ctx0" brushRef="#br0">4 1 455 0 0,'0'0'13423'0'0,"-1"4"-13295"0"0,-1 11-7 0 0,2-15-118 0 0,0 1 0 0 0,0-1-1 0 0,0 0 1 0 0,0 0 0 0 0,0 0 0 0 0,-1 0-1 0 0,1 0 1 0 0,0 0 0 0 0,0 1 0 0 0,0-1-1 0 0,0 0 1 0 0,0 0 0 0 0,0 0-1 0 0,0 0 1 0 0,0 0 0 0 0,0 1 0 0 0,0-1-1 0 0,0 0 1 0 0,0 0 0 0 0,0 0 0 0 0,0 0-1 0 0,0 0 1 0 0,1 1 0 0 0,-1-1-1 0 0,0 0 1 0 0,0 0 0 0 0,0 0 0 0 0,0 0-1 0 0,0 0 1 0 0,0 0 0 0 0,0 1 0 0 0,0-1-1 0 0,0 0 1 0 0,0 0 0 0 0,1 0-1 0 0,-1 0 1 0 0,0 0 0 0 0,0 0 0 0 0,0 0-1 0 0,0 0 1 0 0,0 0 0 0 0,0 0 0 0 0,1 0-1 0 0,42 22 714 0 0,-28-15-479 0 0,1-1-1 0 0,29 7 0 0 0,12 4-114 0 0,79 36 771 0 0,-77-29-658 0 0,-41-17-231 0 0,59 22 144 0 0,-12-10 1828 0 0,-62-18-2167 0 0,3-2-377 0 0,-5 2 454 0 0,23 7-737 0 0,-9-4 836 0 0,-2-4 90 0 0,-10 0 310 0 0,9-3 659 0 0,-9 3-397 0 0,5-4-651 0 0,-8 4-3 0 0,0 0 0 0 0,0 0 0 0 0,0 0 0 0 0,0 0 0 0 0,0 0 0 0 0,-1 0 1 0 0,1 0-1 0 0,0 0 0 0 0,0 0 0 0 0,0 0 0 0 0,0 0 0 0 0,0 0 0 0 0,0 0 0 0 0,0 0 1 0 0,0 0-1 0 0,0 0 0 0 0,0 0 0 0 0,0 0 0 0 0,0 0 0 0 0,0 0 0 0 0,0 0 0 0 0,0 0 1 0 0,0 0-1 0 0,0 0 0 0 0,0 0 0 0 0,0 0 0 0 0,0 0 0 0 0,0 0 0 0 0,0 0 0 0 0,-1 0 1 0 0,1 0-1 0 0,0 0 0 0 0,0 0 0 0 0,0 0 0 0 0,0 0 0 0 0,0-1 0 0 0,0 1 0 0 0,0 0 1 0 0,0 0-1 0 0,0 0 0 0 0,0 0 0 0 0,0 0 0 0 0,0 0 0 0 0,-16 7-1442 0 0,13-5 1457 0 0,-1-1 0 0 0,0 1-1 0 0,1 0 1 0 0,-1 0 0 0 0,1 1 0 0 0,-6 3 0 0 0,-12 12-10 0 0,-4 4 51 0 0,14-12-41 0 0,-23 18-1 0 0,-46 23 68 0 0,-100 71 418 0 0,92-64-429 0 0,55-38-64 0 0,27-16 0 0 0,1-1 0 0 0,-1 1 0 0 0,1 0 0 0 0,-7 8 0 0 0,-16 16 0 0 0,21-21-10 0 0,5-5-45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4.999"/>
    </inkml:context>
    <inkml:brush xml:id="br0">
      <inkml:brushProperty name="width" value="0.05" units="cm"/>
      <inkml:brushProperty name="height" value="0.05" units="cm"/>
    </inkml:brush>
  </inkml:definitions>
  <inkml:trace contextRef="#ctx0" brushRef="#br0">284 277 2303 0 0,'0'0'5256'0'0,"-2"0"-5110"0"0,-1 0 224 0 0,-1-1 1 0 0,1 0-1 0 0,-1 0 1 0 0,1 0-1 0 0,0-1 1 0 0,0 1-1 0 0,-1-1 1 0 0,1 1 0 0 0,0-1-1 0 0,-4-4 1 0 0,5 4 438 0 0,-4-9 138 0 0,4 1-702 0 0,0 5-18 0 0,1-2-102 0 0,1 2 8 0 0,0 1-115 0 0,0-1 0 0 0,0 1 0 0 0,1 0 0 0 0,-1-1 0 0 0,1 1 0 0 0,0 0 0 0 0,0 0 0 0 0,1 0 0 0 0,-1 0 0 0 0,1 0 0 0 0,2-5 0 0 0,2-1 13 0 0,-5 6-7 0 0,2-1 1 0 0,-1 1-1 0 0,0 0 0 0 0,1 0 1 0 0,0 0-1 0 0,0 0 0 0 0,0 0 1 0 0,0 1-1 0 0,1 0 0 0 0,-1-1 1 0 0,8-4-1 0 0,4-4 121 0 0,-4 2-50 0 0,-4 3-53 0 0,0 1 0 0 0,0-1-1 0 0,0 1 1 0 0,1 0 0 0 0,0 1-1 0 0,0 0 1 0 0,1 0 0 0 0,-1 1 0 0 0,14-5-1 0 0,2 1-28 0 0,-18 5-8 0 0,0 1 0 0 0,1 0 0 0 0,0 0 1 0 0,-1 1-1 0 0,1 0 0 0 0,0 0 0 0 0,0 1 0 0 0,0-1 0 0 0,9 2 0 0 0,-2 1-5 0 0,-12-2 2 0 0,1 0 0 0 0,-1 1 0 0 0,0-1-1 0 0,0 1 1 0 0,1-1 0 0 0,-1 1 0 0 0,0 0-1 0 0,0 0 1 0 0,0 0 0 0 0,0 0 0 0 0,0 0-1 0 0,0 0 1 0 0,2 2 0 0 0,3 3 27 0 0,14 5 47 0 0,-18-9-59 0 0,0 1 0 0 0,0-1 0 0 0,0 1 1 0 0,0-1-1 0 0,-1 1 0 0 0,1 0 1 0 0,-1 0-1 0 0,4 6 0 0 0,-4-6-8 0 0,-1-2 1 0 0,1 1 1 0 0,-1 0 0 0 0,0-1 0 0 0,0 1 0 0 0,0 0-1 0 0,0 0 1 0 0,0 0 0 0 0,0 0 0 0 0,0 0 0 0 0,0 1-1 0 0,-1-1 1 0 0,1 4 0 0 0,1 5 69 0 0,1 1-33 0 0,0-1 0 0 0,-1 1 0 0 0,-1-1 0 0 0,0 1 1 0 0,0 0-1 0 0,-1 0 0 0 0,0 0 0 0 0,-1 0 1 0 0,-1-1-1 0 0,0 1 0 0 0,-5 15 0 0 0,2-12 30 0 0,-2-1 0 0 0,1 0-1 0 0,-2-1 1 0 0,0 0 0 0 0,0 0-1 0 0,-2-1 1 0 0,1 0 0 0 0,-1 0-1 0 0,-1-1 1 0 0,0 0 0 0 0,-21 15-1 0 0,-59 39 100 0 0,-44 36-112 0 0,-1 8-64 0 0,54-40 0 0 0,68-56 1 0 0,5-3-5 0 0,-1 0 0 0 0,-12 8 1 0 0,22-18 1 0 0,0 0 1 0 0,0 0 0 0 0,0 0-1 0 0,0 0 1 0 0,0 0 0 0 0,0 0 0 0 0,0 0-1 0 0,0 0 1 0 0,0 0 0 0 0,0 0-1 0 0,0 0 1 0 0,0 0 0 0 0,1 0-1 0 0,-1 0 1 0 0,0 0 0 0 0,0 0 0 0 0,0 0-1 0 0,0 0 1 0 0,0 0 0 0 0,0 0-1 0 0,0 1 1 0 0,0-1 0 0 0,0 0 0 0 0,0 0-1 0 0,0 0 1 0 0,0 0 0 0 0,0 0-1 0 0,0 0 1 0 0,0 0 0 0 0,0 0-1 0 0,0 0 1 0 0,0 0 0 0 0,43-7-10 0 0,-14 2 11 0 0,-5 1-23 0 0,-20 4 50 0 0,18 0 363 0 0,23 3 508 0 0,-29-1-1340 0 0,0-1 0 0 0,18-1 0 0 0,-33 0 446 0 0,10 0 61 0 0,16 6-68 0 0,-16-4 54 0 0,0-1 0 0 0,0-1-1 0 0,0 0 1 0 0,0 0 0 0 0,16-4-1 0 0,45-5 180 0 0,-28 3-164 0 0,-32 5-64 0 0,0-1 0 0 0,0 0 0 0 0,16-5 0 0 0,-26 6-1 0 0,9-2-3 0 0,16-1 14 0 0,17-3 41 0 0,-17 1-53 0 0,-26 6-32 0 0,0-1 1 0 0,0 1-1 0 0,0-1 0 0 0,1 1 0 0 0,-1 0 0 0 0,0 0 1 0 0,0 0-1 0 0,1 0 0 0 0,-1 0 0 0 0,0 0 0 0 0,0 0 0 0 0,0 0 1 0 0,1 0-1 0 0,1 1 0 0 0,3 1-1327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6.379"/>
    </inkml:context>
    <inkml:brush xml:id="br0">
      <inkml:brushProperty name="width" value="0.05" units="cm"/>
      <inkml:brushProperty name="height" value="0.05" units="cm"/>
    </inkml:brush>
  </inkml:definitions>
  <inkml:trace contextRef="#ctx0" brushRef="#br0">189 0 5063 0 0,'0'0'7282'0'0,"0"3"-7133"0"0,-1 8 12 0 0,0-8 173 0 0,1-1-105 0 0,-21 124 1376 0 0,15-104-1411 0 0,0 0 0 0 0,-2 0 0 0 0,-17 35 0 0 0,11-28-22 0 0,-20 33-72 0 0,14-32-68 0 0,-15 32 0 0 0,32-57-32 0 0,-6 16 0 0 0,5-8 0 0 0,2-2 11 0 0,3-7 32 0 0,0-3-42 0 0,0 1 0 0 0,0 0 0 0 0,0-1 0 0 0,0 1 0 0 0,0-1 1 0 0,0 0-1 0 0,0 1 0 0 0,1-1 0 0 0,-1 0 0 0 0,0 0 0 0 0,3 2 1 0 0,-1-2 5 0 0,1 2 36 0 0,10 1-22 0 0,1 0 22 0 0,1 0-33 0 0,0-1-10 0 0,-1 0 0 0 0,1 0 0 0 0,1 0 0 0 0,-1 0 0 0 0,0-1 0 0 0,1 1 0 0 0,8 3 0 0 0,-13-4 0 0 0,11 1 0 0 0,8-1 0 0 0,-1 1 16 0 0,-10-3 22 0 0,-8-2-28 0 0,2-1-10 0 0,5-3-1 0 0,-17 5 0 0 0,15-9 67 0 0,-6 3-66 0 0,1 0 0 0 0,-2 1 11 0 0,-6 3 32 0 0,4-6-33 0 0,0-3-10 0 0,-2-1 0 0 0,-2 2 11 0 0,-2 7 32 0 0,4-6-22 0 0,14-42 168 0 0,-15 39-189 0 0,-3-1 0 0 0,-1-1 0 0 0,0 4 11 0 0,0 9 593 0 0,-5 9-450 0 0,-3 1 13 0 0,0 6 81 0 0,0 0 0 0 0,0 1 0 0 0,-7 24 0 0 0,9-19-21 0 0,-6 38 0 0 0,-7 55 191 0 0,14-85-296 0 0,-1 1-1 0 0,-17 52 0 0 0,12-45-136 0 0,4-18-464 0 0,5-15 23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7.772"/>
    </inkml:context>
    <inkml:brush xml:id="br0">
      <inkml:brushProperty name="width" value="0.05" units="cm"/>
      <inkml:brushProperty name="height" value="0.05" units="cm"/>
    </inkml:brush>
  </inkml:definitions>
  <inkml:trace contextRef="#ctx0" brushRef="#br0">1 136 5527 0 0,'0'0'682'0'0,"1"2"-80"0"0,28 49 2684 0 0,-22-41-3269 0 0,-4-6-70 0 0,3 2 66 0 0,-5-4 392 0 0,1-3-265 0 0,3-1-97 0 0,-1 0 0 0 0,0 0-1 0 0,0-1 1 0 0,0 1 0 0 0,-1-1 0 0 0,1 0-1 0 0,0 0 1 0 0,-1 0 0 0 0,0-1-1 0 0,0 1 1 0 0,0-1 0 0 0,0 0 0 0 0,2-4-1 0 0,19-22 140 0 0,2 1-158 0 0,-20 22-6 0 0,0-1 0 0 0,0 1 0 0 0,1 0 0 0 0,0 1 0 0 0,1 0 0 0 0,-1 0 0 0 0,1 1 0 0 0,17-10 0 0 0,-17 11 130 0 0,0 1 0 0 0,0 0 0 0 0,0 0 1 0 0,0 1-1 0 0,17-3 0 0 0,-22 5-122 0 0,0-1 0 0 0,0 1 0 0 0,0 0 0 0 0,0 0 0 0 0,-1 1 1 0 0,1-1-1 0 0,0 0 0 0 0,0 1 0 0 0,0 0 0 0 0,0 0 0 0 0,0 0 0 0 0,-1 0 0 0 0,1 0 0 0 0,0 1 0 0 0,-1-1 1 0 0,1 1-1 0 0,-1-1 0 0 0,0 1 0 0 0,1 0 0 0 0,-1 0 0 0 0,0 0 0 0 0,0 0 0 0 0,2 3 0 0 0,0 1 22 0 0,0 0 0 0 0,-1 1-1 0 0,1-1 1 0 0,-1 1 0 0 0,0 0 0 0 0,-1 0-1 0 0,3 10 1 0 0,-5-15-22 0 0,1-1-17 0 0,-1 0 1 0 0,0 0-1 0 0,1 1 0 0 0,-1-1 1 0 0,0 0-1 0 0,0 0 0 0 0,0 0 1 0 0,0 1-1 0 0,0-1 0 0 0,0 0 0 0 0,0 0 1 0 0,0 0-1 0 0,0 0 0 0 0,-1 2 1 0 0,-5 26 221 0 0,4-13-153 0 0,-1-4-12 0 0,2-9 126 0 0,3-15-116 0 0,1 4-61 0 0,0 0 0 0 0,0-1 0 0 0,1 1 0 0 0,0 0 1 0 0,1 1-1 0 0,-1-1 0 0 0,8-8 0 0 0,4-4 18 0 0,23-22 1 0 0,-36 38-35 0 0,16-12-51 0 0,-5 7 41 0 0,1 2 11 0 0,0 3 0 0 0,6 1 13 0 0,-17 4 23 0 0,-1 1 6 0 0,4-2 26 0 0,4 4-1 0 0,-10-3-43 0 0,11 5 68 0 0,5 4 8 0 0,-11-5-67 0 0,1 2 50 0 0,2 3 122 0 0,17 23 0 0 0,-25-31-126 0 0,2 6 31 0 0,2 2-3 0 0,-1 0 42 0 0,-1 1 0 0 0,-1-1 0 0 0,0 1-1 0 0,1 18 1 0 0,-3-27-69 0 0,0 1-13 0 0,-5 21 21 0 0,4-22-60 0 0,-3 8-2227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041"/>
    </inkml:context>
    <inkml:brush xml:id="br0">
      <inkml:brushProperty name="width" value="0.05" units="cm"/>
      <inkml:brushProperty name="height" value="0.05" units="cm"/>
    </inkml:brush>
  </inkml:definitions>
  <inkml:trace contextRef="#ctx0" brushRef="#br0">0 0 5527 0 0,'0'0'791'0'0,"2"2"378"0"0,13 14 4193 0 0,-11-11-5449 0 0,-3-2 406 0 0,0 0-67 0 0,1 3-136 0 0,0 4 32 0 0,-6 39-59 0 0,3-33-346 0 0,1-13 75 0 0,2 13-6882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248"/>
    </inkml:context>
    <inkml:brush xml:id="br0">
      <inkml:brushProperty name="width" value="0.05" units="cm"/>
      <inkml:brushProperty name="height" value="0.05" units="cm"/>
    </inkml:brush>
  </inkml:definitions>
  <inkml:trace contextRef="#ctx0" brushRef="#br0">1 1 14279 0 0,'0'0'1552'0'0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835"/>
    </inkml:context>
    <inkml:brush xml:id="br0">
      <inkml:brushProperty name="width" value="0.05" units="cm"/>
      <inkml:brushProperty name="height" value="0.05" units="cm"/>
    </inkml:brush>
  </inkml:definitions>
  <inkml:trace contextRef="#ctx0" brushRef="#br0">1 1 6447 0 0,'0'0'6251'0'0,"0"2"-6047"0"0,14 162 1151 0 0,-8-121-687 0 0,-1 1 1 0 0,-3 85-1 0 0,-17 53 541 0 0,14-177-1209 0 0,0 21 0 0 0,1-13-76 0 0,0-10-314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9.518"/>
    </inkml:context>
    <inkml:brush xml:id="br0">
      <inkml:brushProperty name="width" value="0.05" units="cm"/>
      <inkml:brushProperty name="height" value="0.05" units="cm"/>
    </inkml:brush>
  </inkml:definitions>
  <inkml:trace contextRef="#ctx0" brushRef="#br0">11 134 2759 0 0,'0'0'9366'0'0,"3"-1"-9294"0"0,32-1 451 0 0,40 2 1 0 0,8 1 90 0 0,-78-1-607 0 0,-1 0 0 0 0,1-1 1 0 0,-1 1-1 0 0,0-1 0 0 0,1 1 0 0 0,6-4 1 0 0,4 0 48 0 0,-2 0-46 0 0,-1-3-28 0 0,-9 5-4 0 0,5-8-128 0 0,-4 1 72 0 0,-4-3-14 0 0,-3-8 5 0 0,1 16 78 0 0,-2-6 9 0 0,3 9 0 0 0,0-1 0 0 0,0 0 0 0 0,0 0 0 0 0,0 0 0 0 0,0 1 0 0 0,-1-1 0 0 0,1 0 0 0 0,-1 1 0 0 0,1 0 0 0 0,-1-1 0 0 0,-2-1 0 0 0,-2-1 0 0 0,5 2 0 0 0,-1 1 1 0 0,1-1-1 0 0,-1 1 0 0 0,0-1 0 0 0,0 1 0 0 0,0 0 0 0 0,1 0 1 0 0,-1 0-1 0 0,0 0 0 0 0,-1 0 0 0 0,1 0 0 0 0,0 0 0 0 0,0 1 1 0 0,0-1-1 0 0,0 1 0 0 0,-1 0 0 0 0,-2-1 0 0 0,0 1 8 0 0,-2 0 40 0 0,0 0 0 0 0,-1 0 0 0 0,1 1 0 0 0,0 0 0 0 0,0 1 0 0 0,-1-1 0 0 0,1 1 0 0 0,0 1 0 0 0,1-1 0 0 0,-1 1 0 0 0,0 0 0 0 0,1 1 0 0 0,-1 0 0 0 0,-7 6 0 0 0,2-1 128 0 0,1 1 0 0 0,0 0 0 0 0,0 0-1 0 0,2 1 1 0 0,-1 1 0 0 0,-7 12 0 0 0,13-18-57 0 0,1 1 0 0 0,0 0 1 0 0,0 0-1 0 0,1 0 0 0 0,0 0 1 0 0,0 0-1 0 0,0 0 1 0 0,0 13-1 0 0,-3 12 157 0 0,4-25-224 0 0,0 1-1 0 0,0-1 0 0 0,1 1 1 0 0,0-1-1 0 0,1 1 0 0 0,0-1 1 0 0,0 1-1 0 0,0-1 0 0 0,1 1 1 0 0,0-1-1 0 0,4 9 0 0 0,-5-14 13 0 0,0 1 2 0 0,0 0-35 0 0,11 23 152 0 0,-4-15-109 0 0,3 1 4 0 0,3-2-11 0 0,1 0-54 0 0,17 7 41 0 0,-16-11-44 0 0,-8-5-666 0 0,0 0 0 0 0,0-1 1 0 0,1 0-1 0 0,-1 0 0 0 0,0-1 0 0 0,11-2 0 0 0,-15 2 83 0 0,14-1-4983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28.287"/>
    </inkml:context>
    <inkml:brush xml:id="br0">
      <inkml:brushProperty name="width" value="0.05" units="cm"/>
      <inkml:brushProperty name="height" value="0.05" units="cm"/>
    </inkml:brush>
  </inkml:definitions>
  <inkml:trace contextRef="#ctx0" brushRef="#br0">1 8 2303 0 0,'0'0'9176'0'0,"0"2"-9032"0"0,17 53 1360 0 0,-16-52-1104 0 0,3 9-6 0 0,-3-10-228 0 0,1 1-7 0 0,11 25 224 0 0,-8-13-327 0 0,1 1-35 0 0,0-1 22 0 0,21 57 326 0 0,-18-46-102 0 0,2 3-127 0 0,-6-15-72 0 0,-1-4 14 0 0,-1 0-1 0 0,5 18 1 0 0,-6-16-35 0 0,-1-6-24 0 0,1 1-1 0 0,0-1 0 0 0,0 0 0 0 0,0 1 0 0 0,5 8 0 0 0,0-1 21 0 0,0 2-22 0 0,-1-3 22 0 0,1 0-33 0 0,2-1-10 0 0,-3-1 11 0 0,-3-7 42 0 0,3 3 13 0 0,-4-5 144 0 0,0-2-118 0 0,8 0 3 0 0,-10 0-88 0 0,1 0 0 0 0,0 0 1 0 0,0 0-1 0 0,-1 0 0 0 0,1-1 1 0 0,0 1-1 0 0,-1 0 0 0 0,1 0 1 0 0,0-1-1 0 0,-1 1 0 0 0,1 0 0 0 0,-1-1 1 0 0,1 1-1 0 0,0-1 0 0 0,-1 1 1 0 0,1-1-1 0 0,-1 1 0 0 0,1-2 0 0 0,2 0 11 0 0,2-1 13 0 0,0-1 1 0 0,-1 0-1 0 0,1 0 0 0 0,-1-1 1 0 0,0 1-1 0 0,0-1 1 0 0,0 0-1 0 0,0 0 0 0 0,-1 0 1 0 0,0-1-1 0 0,0 1 0 0 0,2-7 1 0 0,9-15 128 0 0,-8 19-145 0 0,-5 6-7 0 0,1-1 0 0 0,0 1 0 0 0,-1-1 0 0 0,0 1-1 0 0,0-1 1 0 0,1 0 0 0 0,-1 0 0 0 0,-1 1-1 0 0,2-5 1 0 0,1-2-13 0 0,0-1 22 0 0,0-1 0 0 0,0 1 1 0 0,1-16-1 0 0,-1-5 26 0 0,1 0 0 0 0,14-53-1 0 0,-13 72-42 0 0,-4 7 0 0 0,1 0 0 0 0,0 1 0 0 0,1 0 0 0 0,-1-1 0 0 0,1 1 0 0 0,0 0 0 0 0,0 0 0 0 0,0 0 0 0 0,0 1 0 0 0,7-6 0 0 0,-3 3 0 0 0,-5 4-18 0 0,0 0-1 0 0,1 0 1 0 0,-1 0 0 0 0,0 0-1 0 0,-1 0 1 0 0,1-1-1 0 0,2-3 1 0 0,6-6-243 0 0,30-19-876 0 0,-25 18 586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013D4-ABEF-41F3-8274-5653EDBD235B}" type="datetimeFigureOut">
              <a:rPr lang="pl-PL" smtClean="0"/>
              <a:t>12.04.2025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E11FD-B40F-483B-9016-72F5D6001169}" type="slidenum">
              <a:rPr lang="pl-PL" smtClean="0"/>
              <a:t>‹#›</a:t>
            </a:fld>
            <a:endParaRPr lang="pl-PL"/>
          </a:p>
        </p:txBody>
      </p:sp>
    </p:spTree>
    <p:extLst>
      <p:ext uri="{BB962C8B-B14F-4D97-AF65-F5344CB8AC3E}">
        <p14:creationId xmlns:p14="http://schemas.microsoft.com/office/powerpoint/2010/main" val="261687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721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019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31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543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CA700A2-3A05-4F43-91E4-42A94F70C0A5}" type="slidenum">
              <a:rPr lang="pl-PL" smtClean="0">
                <a:solidFill>
                  <a:srgbClr val="93A299">
                    <a:lumMod val="50000"/>
                  </a:srgbClr>
                </a:solidFill>
              </a:rPr>
              <a:pPr/>
              <a:t>‹#›</a:t>
            </a:fld>
            <a:endParaRPr lang="pl-PL">
              <a:solidFill>
                <a:srgbClr val="93A299">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220354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76213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52992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91707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5874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pl-PL"/>
              <a:t>Kliknij, aby edytować styl</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75797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8" name="Footer Placeholder 7"/>
          <p:cNvSpPr>
            <a:spLocks noGrp="1"/>
          </p:cNvSpPr>
          <p:nvPr>
            <p:ph type="ftr" sz="quarter" idx="11"/>
          </p:nvPr>
        </p:nvSpPr>
        <p:spPr/>
        <p:txBody>
          <a:bodyPr/>
          <a:lstStyle/>
          <a:p>
            <a:endParaRPr lang="pl-PL">
              <a:solidFill>
                <a:srgbClr val="564B3C"/>
              </a:solidFill>
            </a:endParaRPr>
          </a:p>
        </p:txBody>
      </p:sp>
      <p:sp>
        <p:nvSpPr>
          <p:cNvPr id="9" name="Slide Number Placeholder 8"/>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387687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4" name="Footer Placeholder 3"/>
          <p:cNvSpPr>
            <a:spLocks noGrp="1"/>
          </p:cNvSpPr>
          <p:nvPr>
            <p:ph type="ftr" sz="quarter" idx="11"/>
          </p:nvPr>
        </p:nvSpPr>
        <p:spPr/>
        <p:txBody>
          <a:bodyPr/>
          <a:lstStyle/>
          <a:p>
            <a:endParaRPr lang="pl-PL">
              <a:solidFill>
                <a:srgbClr val="564B3C"/>
              </a:solidFill>
            </a:endParaRPr>
          </a:p>
        </p:txBody>
      </p:sp>
      <p:sp>
        <p:nvSpPr>
          <p:cNvPr id="5" name="Slide Number Placeholder 4"/>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67976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3" name="Footer Placeholder 2"/>
          <p:cNvSpPr>
            <a:spLocks noGrp="1"/>
          </p:cNvSpPr>
          <p:nvPr>
            <p:ph type="ftr" sz="quarter" idx="11"/>
          </p:nvPr>
        </p:nvSpPr>
        <p:spPr/>
        <p:txBody>
          <a:bodyPr/>
          <a:lstStyle/>
          <a:p>
            <a:endParaRPr lang="pl-PL">
              <a:solidFill>
                <a:srgbClr val="564B3C"/>
              </a:solidFill>
            </a:endParaRPr>
          </a:p>
        </p:txBody>
      </p:sp>
      <p:sp>
        <p:nvSpPr>
          <p:cNvPr id="4" name="Slide Number Placeholder 3"/>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6869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349571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217582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CA700A2-3A05-4F43-91E4-42A94F70C0A5}" type="slidenum">
              <a:rPr lang="pl-PL" smtClean="0">
                <a:solidFill>
                  <a:srgbClr val="564B3C"/>
                </a:solidFill>
              </a:rPr>
              <a:pPr/>
              <a:t>‹#›</a:t>
            </a:fld>
            <a:endParaRPr lang="pl-PL">
              <a:solidFill>
                <a:srgbClr val="564B3C"/>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pl-PL"/>
              <a:t>Kliknij, aby edytować styl</a:t>
            </a:r>
            <a:endParaRPr lang="en-US" dirty="0"/>
          </a:p>
        </p:txBody>
      </p:sp>
    </p:spTree>
    <p:extLst>
      <p:ext uri="{BB962C8B-B14F-4D97-AF65-F5344CB8AC3E}">
        <p14:creationId xmlns:p14="http://schemas.microsoft.com/office/powerpoint/2010/main" val="622027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1.xml"/><Relationship Id="rId63" Type="http://schemas.openxmlformats.org/officeDocument/2006/relationships/image" Target="../media/image32.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80.png"/><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6.xml"/><Relationship Id="rId53" Type="http://schemas.openxmlformats.org/officeDocument/2006/relationships/image" Target="../media/image27.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5.png"/><Relationship Id="rId5" Type="http://schemas.openxmlformats.org/officeDocument/2006/relationships/image" Target="../media/image3.png"/><Relationship Id="rId95" Type="http://schemas.openxmlformats.org/officeDocument/2006/relationships/image" Target="../media/image48.png"/><Relationship Id="rId160" Type="http://schemas.openxmlformats.org/officeDocument/2006/relationships/customXml" Target="../ink/ink80.xml"/><Relationship Id="rId22" Type="http://schemas.openxmlformats.org/officeDocument/2006/relationships/customXml" Target="../ink/ink11.xml"/><Relationship Id="rId43" Type="http://schemas.openxmlformats.org/officeDocument/2006/relationships/image" Target="../media/image22.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70.png"/><Relationship Id="rId85" Type="http://schemas.openxmlformats.org/officeDocument/2006/relationships/image" Target="../media/image43.png"/><Relationship Id="rId150" Type="http://schemas.openxmlformats.org/officeDocument/2006/relationships/customXml" Target="../ink/ink75.xml"/><Relationship Id="rId12" Type="http://schemas.openxmlformats.org/officeDocument/2006/relationships/customXml" Target="../ink/ink6.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19.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65.png"/><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48.xml"/><Relationship Id="rId140" Type="http://schemas.openxmlformats.org/officeDocument/2006/relationships/customXml" Target="../ink/ink70.xml"/><Relationship Id="rId145" Type="http://schemas.openxmlformats.org/officeDocument/2006/relationships/image" Target="../media/image73.png"/><Relationship Id="rId161" Type="http://schemas.openxmlformats.org/officeDocument/2006/relationships/image" Target="../media/image81.png"/><Relationship Id="rId166" Type="http://schemas.openxmlformats.org/officeDocument/2006/relationships/customXml" Target="../ink/ink83.xml"/><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2.png"/><Relationship Id="rId28" Type="http://schemas.openxmlformats.org/officeDocument/2006/relationships/customXml" Target="../ink/ink14.xml"/><Relationship Id="rId49" Type="http://schemas.openxmlformats.org/officeDocument/2006/relationships/image" Target="../media/image25.png"/><Relationship Id="rId114" Type="http://schemas.openxmlformats.org/officeDocument/2006/relationships/customXml" Target="../ink/ink57.xml"/><Relationship Id="rId119" Type="http://schemas.openxmlformats.org/officeDocument/2006/relationships/image" Target="../media/image60.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68.png"/><Relationship Id="rId151" Type="http://schemas.openxmlformats.org/officeDocument/2006/relationships/image" Target="../media/image76.png"/><Relationship Id="rId156" Type="http://schemas.openxmlformats.org/officeDocument/2006/relationships/customXml" Target="../ink/ink78.xml"/><Relationship Id="rId13" Type="http://schemas.openxmlformats.org/officeDocument/2006/relationships/image" Target="../media/image7.png"/><Relationship Id="rId18" Type="http://schemas.openxmlformats.org/officeDocument/2006/relationships/customXml" Target="../ink/ink9.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8.png"/><Relationship Id="rId76" Type="http://schemas.openxmlformats.org/officeDocument/2006/relationships/customXml" Target="../ink/ink38.xml"/><Relationship Id="rId97" Type="http://schemas.openxmlformats.org/officeDocument/2006/relationships/image" Target="../media/image49.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3.png"/><Relationship Id="rId141" Type="http://schemas.openxmlformats.org/officeDocument/2006/relationships/image" Target="../media/image71.png"/><Relationship Id="rId146" Type="http://schemas.openxmlformats.org/officeDocument/2006/relationships/customXml" Target="../ink/ink73.xml"/><Relationship Id="rId167" Type="http://schemas.openxmlformats.org/officeDocument/2006/relationships/image" Target="../media/image84.png"/><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6.xml"/><Relationship Id="rId162" Type="http://schemas.openxmlformats.org/officeDocument/2006/relationships/customXml" Target="../ink/ink81.xml"/><Relationship Id="rId2" Type="http://schemas.openxmlformats.org/officeDocument/2006/relationships/customXml" Target="../ink/ink1.xml"/><Relationship Id="rId29" Type="http://schemas.openxmlformats.org/officeDocument/2006/relationships/image" Target="../media/image1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3.png"/><Relationship Id="rId66" Type="http://schemas.openxmlformats.org/officeDocument/2006/relationships/customXml" Target="../ink/ink33.xml"/><Relationship Id="rId87" Type="http://schemas.openxmlformats.org/officeDocument/2006/relationships/image" Target="../media/image44.png"/><Relationship Id="rId110" Type="http://schemas.openxmlformats.org/officeDocument/2006/relationships/customXml" Target="../ink/ink55.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8.xml"/><Relationship Id="rId157" Type="http://schemas.openxmlformats.org/officeDocument/2006/relationships/image" Target="../media/image79.png"/><Relationship Id="rId61" Type="http://schemas.openxmlformats.org/officeDocument/2006/relationships/image" Target="../media/image31.png"/><Relationship Id="rId82" Type="http://schemas.openxmlformats.org/officeDocument/2006/relationships/customXml" Target="../ink/ink41.xml"/><Relationship Id="rId152" Type="http://schemas.openxmlformats.org/officeDocument/2006/relationships/customXml" Target="../ink/ink76.xml"/><Relationship Id="rId19" Type="http://schemas.openxmlformats.org/officeDocument/2006/relationships/image" Target="../media/image1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8.png"/><Relationship Id="rId56" Type="http://schemas.openxmlformats.org/officeDocument/2006/relationships/customXml" Target="../ink/ink28.xml"/><Relationship Id="rId77" Type="http://schemas.openxmlformats.org/officeDocument/2006/relationships/image" Target="../media/image39.png"/><Relationship Id="rId100" Type="http://schemas.openxmlformats.org/officeDocument/2006/relationships/customXml" Target="../ink/ink50.xml"/><Relationship Id="rId105" Type="http://schemas.openxmlformats.org/officeDocument/2006/relationships/image" Target="../media/image53.png"/><Relationship Id="rId126" Type="http://schemas.openxmlformats.org/officeDocument/2006/relationships/customXml" Target="../ink/ink63.xml"/><Relationship Id="rId147" Type="http://schemas.openxmlformats.org/officeDocument/2006/relationships/image" Target="../media/image74.png"/><Relationship Id="rId8" Type="http://schemas.openxmlformats.org/officeDocument/2006/relationships/customXml" Target="../ink/ink4.xml"/><Relationship Id="rId51" Type="http://schemas.openxmlformats.org/officeDocument/2006/relationships/image" Target="../media/image26.png"/><Relationship Id="rId72" Type="http://schemas.openxmlformats.org/officeDocument/2006/relationships/customXml" Target="../ink/ink36.xml"/><Relationship Id="rId93" Type="http://schemas.openxmlformats.org/officeDocument/2006/relationships/image" Target="../media/image47.png"/><Relationship Id="rId98" Type="http://schemas.openxmlformats.org/officeDocument/2006/relationships/customXml" Target="../ink/ink49.xml"/><Relationship Id="rId121" Type="http://schemas.openxmlformats.org/officeDocument/2006/relationships/image" Target="../media/image61.png"/><Relationship Id="rId142" Type="http://schemas.openxmlformats.org/officeDocument/2006/relationships/customXml" Target="../ink/ink71.xml"/><Relationship Id="rId163" Type="http://schemas.openxmlformats.org/officeDocument/2006/relationships/image" Target="../media/image82.png"/><Relationship Id="rId3" Type="http://schemas.openxmlformats.org/officeDocument/2006/relationships/image" Target="../media/image2.png"/><Relationship Id="rId25" Type="http://schemas.openxmlformats.org/officeDocument/2006/relationships/image" Target="../media/image13.png"/><Relationship Id="rId46" Type="http://schemas.openxmlformats.org/officeDocument/2006/relationships/customXml" Target="../ink/ink23.xml"/><Relationship Id="rId67" Type="http://schemas.openxmlformats.org/officeDocument/2006/relationships/image" Target="../media/image34.png"/><Relationship Id="rId116" Type="http://schemas.openxmlformats.org/officeDocument/2006/relationships/customXml" Target="../ink/ink58.xml"/><Relationship Id="rId137" Type="http://schemas.openxmlformats.org/officeDocument/2006/relationships/image" Target="../media/image69.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1.png"/><Relationship Id="rId62" Type="http://schemas.openxmlformats.org/officeDocument/2006/relationships/customXml" Target="../ink/ink31.xml"/><Relationship Id="rId83" Type="http://schemas.openxmlformats.org/officeDocument/2006/relationships/image" Target="../media/image42.png"/><Relationship Id="rId88" Type="http://schemas.openxmlformats.org/officeDocument/2006/relationships/customXml" Target="../ink/ink44.xml"/><Relationship Id="rId111" Type="http://schemas.openxmlformats.org/officeDocument/2006/relationships/image" Target="../media/image56.png"/><Relationship Id="rId132" Type="http://schemas.openxmlformats.org/officeDocument/2006/relationships/customXml" Target="../ink/ink66.xml"/><Relationship Id="rId153" Type="http://schemas.openxmlformats.org/officeDocument/2006/relationships/image" Target="../media/image77.png"/><Relationship Id="rId15" Type="http://schemas.openxmlformats.org/officeDocument/2006/relationships/image" Target="../media/image8.png"/><Relationship Id="rId36" Type="http://schemas.openxmlformats.org/officeDocument/2006/relationships/customXml" Target="../ink/ink18.xml"/><Relationship Id="rId57" Type="http://schemas.openxmlformats.org/officeDocument/2006/relationships/image" Target="../media/image29.png"/><Relationship Id="rId106" Type="http://schemas.openxmlformats.org/officeDocument/2006/relationships/customXml" Target="../ink/ink53.xml"/><Relationship Id="rId127" Type="http://schemas.openxmlformats.org/officeDocument/2006/relationships/image" Target="../media/image64.png"/><Relationship Id="rId10" Type="http://schemas.openxmlformats.org/officeDocument/2006/relationships/customXml" Target="../ink/ink5.xml"/><Relationship Id="rId31" Type="http://schemas.openxmlformats.org/officeDocument/2006/relationships/image" Target="../media/image16.png"/><Relationship Id="rId52" Type="http://schemas.openxmlformats.org/officeDocument/2006/relationships/customXml" Target="../ink/ink26.xml"/><Relationship Id="rId73" Type="http://schemas.openxmlformats.org/officeDocument/2006/relationships/image" Target="../media/image37.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1.xml"/><Relationship Id="rId143" Type="http://schemas.openxmlformats.org/officeDocument/2006/relationships/image" Target="../media/image72.png"/><Relationship Id="rId148" Type="http://schemas.openxmlformats.org/officeDocument/2006/relationships/customXml" Target="../ink/ink74.xml"/><Relationship Id="rId164" Type="http://schemas.openxmlformats.org/officeDocument/2006/relationships/customXml" Target="../ink/ink82.xml"/><Relationship Id="rId4" Type="http://schemas.openxmlformats.org/officeDocument/2006/relationships/customXml" Target="../ink/ink2.xml"/><Relationship Id="rId9" Type="http://schemas.openxmlformats.org/officeDocument/2006/relationships/image" Target="../media/image5.png"/><Relationship Id="rId26" Type="http://schemas.openxmlformats.org/officeDocument/2006/relationships/customXml" Target="../ink/ink13.xml"/><Relationship Id="rId47" Type="http://schemas.openxmlformats.org/officeDocument/2006/relationships/image" Target="../media/image24.png"/><Relationship Id="rId68" Type="http://schemas.openxmlformats.org/officeDocument/2006/relationships/customXml" Target="../ink/ink34.xml"/><Relationship Id="rId89" Type="http://schemas.openxmlformats.org/officeDocument/2006/relationships/image" Target="../media/image45.png"/><Relationship Id="rId112" Type="http://schemas.openxmlformats.org/officeDocument/2006/relationships/customXml" Target="../ink/ink56.xml"/><Relationship Id="rId133" Type="http://schemas.openxmlformats.org/officeDocument/2006/relationships/image" Target="../media/image67.png"/><Relationship Id="rId154" Type="http://schemas.openxmlformats.org/officeDocument/2006/relationships/customXml" Target="../ink/ink77.xml"/><Relationship Id="rId16" Type="http://schemas.openxmlformats.org/officeDocument/2006/relationships/customXml" Target="../ink/ink8.xml"/><Relationship Id="rId37" Type="http://schemas.openxmlformats.org/officeDocument/2006/relationships/image" Target="../media/image19.png"/><Relationship Id="rId58" Type="http://schemas.openxmlformats.org/officeDocument/2006/relationships/customXml" Target="../ink/ink29.xml"/><Relationship Id="rId79" Type="http://schemas.openxmlformats.org/officeDocument/2006/relationships/image" Target="../media/image40.png"/><Relationship Id="rId102" Type="http://schemas.openxmlformats.org/officeDocument/2006/relationships/customXml" Target="../ink/ink51.xml"/><Relationship Id="rId123" Type="http://schemas.openxmlformats.org/officeDocument/2006/relationships/image" Target="../media/image62.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3.png"/><Relationship Id="rId27" Type="http://schemas.openxmlformats.org/officeDocument/2006/relationships/image" Target="../media/image14.png"/><Relationship Id="rId48" Type="http://schemas.openxmlformats.org/officeDocument/2006/relationships/customXml" Target="../ink/ink24.xml"/><Relationship Id="rId69" Type="http://schemas.openxmlformats.org/officeDocument/2006/relationships/image" Target="../media/image35.png"/><Relationship Id="rId113" Type="http://schemas.openxmlformats.org/officeDocument/2006/relationships/image" Target="../media/image57.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8.png"/></Relationships>
</file>

<file path=ppt/slides/_rels/slide21.xml.rels><?xml version="1.0" encoding="UTF-8" standalone="yes"?>
<Relationships xmlns="http://schemas.openxmlformats.org/package/2006/relationships"><Relationship Id="rId117" Type="http://schemas.openxmlformats.org/officeDocument/2006/relationships/customXml" Target="../ink/ink143.xml"/><Relationship Id="rId21" Type="http://schemas.openxmlformats.org/officeDocument/2006/relationships/customXml" Target="../ink/ink94.xml"/><Relationship Id="rId42" Type="http://schemas.openxmlformats.org/officeDocument/2006/relationships/customXml" Target="../ink/ink105.xml"/><Relationship Id="rId63" Type="http://schemas.openxmlformats.org/officeDocument/2006/relationships/customXml" Target="../ink/ink116.xml"/><Relationship Id="rId84" Type="http://schemas.openxmlformats.org/officeDocument/2006/relationships/image" Target="../media/image101.png"/><Relationship Id="rId138" Type="http://schemas.openxmlformats.org/officeDocument/2006/relationships/image" Target="../media/image128.png"/><Relationship Id="rId159" Type="http://schemas.openxmlformats.org/officeDocument/2006/relationships/customXml" Target="../ink/ink164.xml"/><Relationship Id="rId170" Type="http://schemas.openxmlformats.org/officeDocument/2006/relationships/image" Target="../media/image144.png"/><Relationship Id="rId191" Type="http://schemas.openxmlformats.org/officeDocument/2006/relationships/customXml" Target="../ink/ink180.xml"/><Relationship Id="rId205" Type="http://schemas.openxmlformats.org/officeDocument/2006/relationships/customXml" Target="../ink/ink187.xml"/><Relationship Id="rId226" Type="http://schemas.openxmlformats.org/officeDocument/2006/relationships/image" Target="../media/image172.png"/><Relationship Id="rId247" Type="http://schemas.openxmlformats.org/officeDocument/2006/relationships/customXml" Target="../ink/ink208.xml"/><Relationship Id="rId107" Type="http://schemas.openxmlformats.org/officeDocument/2006/relationships/customXml" Target="../ink/ink138.xml"/><Relationship Id="rId11" Type="http://schemas.openxmlformats.org/officeDocument/2006/relationships/customXml" Target="../ink/ink89.xml"/><Relationship Id="rId32" Type="http://schemas.openxmlformats.org/officeDocument/2006/relationships/customXml" Target="../ink/ink100.xml"/><Relationship Id="rId53" Type="http://schemas.openxmlformats.org/officeDocument/2006/relationships/customXml" Target="../ink/ink111.xml"/><Relationship Id="rId74" Type="http://schemas.openxmlformats.org/officeDocument/2006/relationships/image" Target="../media/image96.png"/><Relationship Id="rId128" Type="http://schemas.openxmlformats.org/officeDocument/2006/relationships/image" Target="../media/image123.png"/><Relationship Id="rId149" Type="http://schemas.openxmlformats.org/officeDocument/2006/relationships/customXml" Target="../ink/ink159.xml"/><Relationship Id="rId5" Type="http://schemas.openxmlformats.org/officeDocument/2006/relationships/image" Target="../media/image3.png"/><Relationship Id="rId95" Type="http://schemas.openxmlformats.org/officeDocument/2006/relationships/customXml" Target="../ink/ink132.xml"/><Relationship Id="rId160" Type="http://schemas.openxmlformats.org/officeDocument/2006/relationships/image" Target="../media/image139.png"/><Relationship Id="rId181" Type="http://schemas.openxmlformats.org/officeDocument/2006/relationships/customXml" Target="../ink/ink175.xml"/><Relationship Id="rId216" Type="http://schemas.openxmlformats.org/officeDocument/2006/relationships/image" Target="../media/image167.png"/><Relationship Id="rId237" Type="http://schemas.openxmlformats.org/officeDocument/2006/relationships/customXml" Target="../ink/ink203.xml"/><Relationship Id="rId258" Type="http://schemas.openxmlformats.org/officeDocument/2006/relationships/image" Target="../media/image188.png"/><Relationship Id="rId22" Type="http://schemas.openxmlformats.org/officeDocument/2006/relationships/image" Target="../media/image7110.png"/><Relationship Id="rId43" Type="http://schemas.openxmlformats.org/officeDocument/2006/relationships/image" Target="../media/image810.png"/><Relationship Id="rId64" Type="http://schemas.openxmlformats.org/officeDocument/2006/relationships/image" Target="../media/image91.png"/><Relationship Id="rId118" Type="http://schemas.openxmlformats.org/officeDocument/2006/relationships/image" Target="../media/image118.png"/><Relationship Id="rId139" Type="http://schemas.openxmlformats.org/officeDocument/2006/relationships/customXml" Target="../ink/ink154.xml"/><Relationship Id="rId85" Type="http://schemas.openxmlformats.org/officeDocument/2006/relationships/customXml" Target="../ink/ink127.xml"/><Relationship Id="rId150" Type="http://schemas.openxmlformats.org/officeDocument/2006/relationships/image" Target="../media/image134.png"/><Relationship Id="rId171" Type="http://schemas.openxmlformats.org/officeDocument/2006/relationships/customXml" Target="../ink/ink170.xml"/><Relationship Id="rId192" Type="http://schemas.openxmlformats.org/officeDocument/2006/relationships/image" Target="../media/image155.png"/><Relationship Id="rId206" Type="http://schemas.openxmlformats.org/officeDocument/2006/relationships/image" Target="../media/image162.png"/><Relationship Id="rId227" Type="http://schemas.openxmlformats.org/officeDocument/2006/relationships/customXml" Target="../ink/ink198.xml"/><Relationship Id="rId248" Type="http://schemas.openxmlformats.org/officeDocument/2006/relationships/image" Target="../media/image183.png"/><Relationship Id="rId12" Type="http://schemas.openxmlformats.org/officeDocument/2006/relationships/image" Target="../media/image6610.png"/><Relationship Id="rId33" Type="http://schemas.openxmlformats.org/officeDocument/2006/relationships/image" Target="../media/image7610.png"/><Relationship Id="rId108" Type="http://schemas.openxmlformats.org/officeDocument/2006/relationships/image" Target="../media/image113.png"/><Relationship Id="rId129" Type="http://schemas.openxmlformats.org/officeDocument/2006/relationships/customXml" Target="../ink/ink149.xml"/><Relationship Id="rId54" Type="http://schemas.openxmlformats.org/officeDocument/2006/relationships/image" Target="../media/image86.png"/><Relationship Id="rId75" Type="http://schemas.openxmlformats.org/officeDocument/2006/relationships/customXml" Target="../ink/ink122.xml"/><Relationship Id="rId96" Type="http://schemas.openxmlformats.org/officeDocument/2006/relationships/image" Target="../media/image107.png"/><Relationship Id="rId140" Type="http://schemas.openxmlformats.org/officeDocument/2006/relationships/image" Target="../media/image129.png"/><Relationship Id="rId161" Type="http://schemas.openxmlformats.org/officeDocument/2006/relationships/customXml" Target="../ink/ink165.xml"/><Relationship Id="rId182" Type="http://schemas.openxmlformats.org/officeDocument/2006/relationships/image" Target="../media/image150.png"/><Relationship Id="rId217" Type="http://schemas.openxmlformats.org/officeDocument/2006/relationships/customXml" Target="../ink/ink193.xml"/><Relationship Id="rId6" Type="http://schemas.openxmlformats.org/officeDocument/2006/relationships/customXml" Target="../ink/ink86.xml"/><Relationship Id="rId238" Type="http://schemas.openxmlformats.org/officeDocument/2006/relationships/image" Target="../media/image178.png"/><Relationship Id="rId23" Type="http://schemas.openxmlformats.org/officeDocument/2006/relationships/customXml" Target="../ink/ink95.xml"/><Relationship Id="rId119" Type="http://schemas.openxmlformats.org/officeDocument/2006/relationships/customXml" Target="../ink/ink144.xml"/><Relationship Id="rId44" Type="http://schemas.openxmlformats.org/officeDocument/2006/relationships/customXml" Target="../ink/ink106.xml"/><Relationship Id="rId65" Type="http://schemas.openxmlformats.org/officeDocument/2006/relationships/customXml" Target="../ink/ink117.xml"/><Relationship Id="rId86" Type="http://schemas.openxmlformats.org/officeDocument/2006/relationships/image" Target="../media/image102.png"/><Relationship Id="rId130" Type="http://schemas.openxmlformats.org/officeDocument/2006/relationships/image" Target="../media/image124.png"/><Relationship Id="rId151" Type="http://schemas.openxmlformats.org/officeDocument/2006/relationships/customXml" Target="../ink/ink160.xml"/><Relationship Id="rId172" Type="http://schemas.openxmlformats.org/officeDocument/2006/relationships/image" Target="../media/image145.png"/><Relationship Id="rId193" Type="http://schemas.openxmlformats.org/officeDocument/2006/relationships/customXml" Target="../ink/ink181.xml"/><Relationship Id="rId207" Type="http://schemas.openxmlformats.org/officeDocument/2006/relationships/customXml" Target="../ink/ink188.xml"/><Relationship Id="rId228" Type="http://schemas.openxmlformats.org/officeDocument/2006/relationships/image" Target="../media/image173.png"/><Relationship Id="rId249" Type="http://schemas.openxmlformats.org/officeDocument/2006/relationships/customXml" Target="../ink/ink209.xml"/><Relationship Id="rId13" Type="http://schemas.openxmlformats.org/officeDocument/2006/relationships/customXml" Target="../ink/ink90.xml"/><Relationship Id="rId109" Type="http://schemas.openxmlformats.org/officeDocument/2006/relationships/customXml" Target="../ink/ink139.xml"/><Relationship Id="rId34" Type="http://schemas.openxmlformats.org/officeDocument/2006/relationships/customXml" Target="../ink/ink101.xml"/><Relationship Id="rId55" Type="http://schemas.openxmlformats.org/officeDocument/2006/relationships/customXml" Target="../ink/ink112.xml"/><Relationship Id="rId76" Type="http://schemas.openxmlformats.org/officeDocument/2006/relationships/image" Target="../media/image97.png"/><Relationship Id="rId97" Type="http://schemas.openxmlformats.org/officeDocument/2006/relationships/customXml" Target="../ink/ink133.xml"/><Relationship Id="rId120" Type="http://schemas.openxmlformats.org/officeDocument/2006/relationships/image" Target="../media/image119.png"/><Relationship Id="rId141" Type="http://schemas.openxmlformats.org/officeDocument/2006/relationships/customXml" Target="../ink/ink155.xml"/><Relationship Id="rId7" Type="http://schemas.openxmlformats.org/officeDocument/2006/relationships/customXml" Target="../ink/ink87.xml"/><Relationship Id="rId162" Type="http://schemas.openxmlformats.org/officeDocument/2006/relationships/image" Target="../media/image140.png"/><Relationship Id="rId183" Type="http://schemas.openxmlformats.org/officeDocument/2006/relationships/customXml" Target="../ink/ink176.xml"/><Relationship Id="rId218" Type="http://schemas.openxmlformats.org/officeDocument/2006/relationships/image" Target="../media/image168.png"/><Relationship Id="rId239" Type="http://schemas.openxmlformats.org/officeDocument/2006/relationships/customXml" Target="../ink/ink204.xml"/><Relationship Id="rId250" Type="http://schemas.openxmlformats.org/officeDocument/2006/relationships/image" Target="../media/image184.png"/><Relationship Id="rId24" Type="http://schemas.openxmlformats.org/officeDocument/2006/relationships/image" Target="../media/image7210.png"/><Relationship Id="rId45" Type="http://schemas.openxmlformats.org/officeDocument/2006/relationships/customXml" Target="../ink/ink107.xml"/><Relationship Id="rId66" Type="http://schemas.openxmlformats.org/officeDocument/2006/relationships/image" Target="../media/image92.png"/><Relationship Id="rId87" Type="http://schemas.openxmlformats.org/officeDocument/2006/relationships/customXml" Target="../ink/ink128.xml"/><Relationship Id="rId110" Type="http://schemas.openxmlformats.org/officeDocument/2006/relationships/image" Target="../media/image114.png"/><Relationship Id="rId131" Type="http://schemas.openxmlformats.org/officeDocument/2006/relationships/customXml" Target="../ink/ink150.xml"/><Relationship Id="rId152" Type="http://schemas.openxmlformats.org/officeDocument/2006/relationships/image" Target="../media/image135.png"/><Relationship Id="rId173" Type="http://schemas.openxmlformats.org/officeDocument/2006/relationships/customXml" Target="../ink/ink171.xml"/><Relationship Id="rId194" Type="http://schemas.openxmlformats.org/officeDocument/2006/relationships/image" Target="../media/image156.png"/><Relationship Id="rId208" Type="http://schemas.openxmlformats.org/officeDocument/2006/relationships/image" Target="../media/image163.png"/><Relationship Id="rId229" Type="http://schemas.openxmlformats.org/officeDocument/2006/relationships/customXml" Target="../ink/ink199.xml"/><Relationship Id="rId240" Type="http://schemas.openxmlformats.org/officeDocument/2006/relationships/image" Target="../media/image179.png"/><Relationship Id="rId14" Type="http://schemas.openxmlformats.org/officeDocument/2006/relationships/image" Target="../media/image6710.png"/><Relationship Id="rId35" Type="http://schemas.openxmlformats.org/officeDocument/2006/relationships/image" Target="../media/image7710.png"/><Relationship Id="rId56" Type="http://schemas.openxmlformats.org/officeDocument/2006/relationships/image" Target="../media/image87.png"/><Relationship Id="rId77" Type="http://schemas.openxmlformats.org/officeDocument/2006/relationships/customXml" Target="../ink/ink123.xml"/><Relationship Id="rId100" Type="http://schemas.openxmlformats.org/officeDocument/2006/relationships/image" Target="../media/image109.png"/><Relationship Id="rId8" Type="http://schemas.openxmlformats.org/officeDocument/2006/relationships/image" Target="../media/image6410.png"/><Relationship Id="rId98" Type="http://schemas.openxmlformats.org/officeDocument/2006/relationships/image" Target="../media/image108.png"/><Relationship Id="rId121" Type="http://schemas.openxmlformats.org/officeDocument/2006/relationships/customXml" Target="../ink/ink145.xml"/><Relationship Id="rId142" Type="http://schemas.openxmlformats.org/officeDocument/2006/relationships/image" Target="../media/image130.png"/><Relationship Id="rId163" Type="http://schemas.openxmlformats.org/officeDocument/2006/relationships/customXml" Target="../ink/ink166.xml"/><Relationship Id="rId184" Type="http://schemas.openxmlformats.org/officeDocument/2006/relationships/image" Target="../media/image151.png"/><Relationship Id="rId219" Type="http://schemas.openxmlformats.org/officeDocument/2006/relationships/customXml" Target="../ink/ink194.xml"/><Relationship Id="rId230" Type="http://schemas.openxmlformats.org/officeDocument/2006/relationships/image" Target="../media/image174.png"/><Relationship Id="rId251" Type="http://schemas.openxmlformats.org/officeDocument/2006/relationships/customXml" Target="../ink/ink210.xml"/><Relationship Id="rId25" Type="http://schemas.openxmlformats.org/officeDocument/2006/relationships/customXml" Target="../ink/ink96.xml"/><Relationship Id="rId46" Type="http://schemas.openxmlformats.org/officeDocument/2006/relationships/image" Target="../media/image820.png"/><Relationship Id="rId67" Type="http://schemas.openxmlformats.org/officeDocument/2006/relationships/customXml" Target="../ink/ink118.xml"/><Relationship Id="rId88" Type="http://schemas.openxmlformats.org/officeDocument/2006/relationships/image" Target="../media/image103.png"/><Relationship Id="rId111" Type="http://schemas.openxmlformats.org/officeDocument/2006/relationships/customXml" Target="../ink/ink140.xml"/><Relationship Id="rId132" Type="http://schemas.openxmlformats.org/officeDocument/2006/relationships/image" Target="../media/image125.png"/><Relationship Id="rId153" Type="http://schemas.openxmlformats.org/officeDocument/2006/relationships/customXml" Target="../ink/ink161.xml"/><Relationship Id="rId174" Type="http://schemas.openxmlformats.org/officeDocument/2006/relationships/image" Target="../media/image146.png"/><Relationship Id="rId195" Type="http://schemas.openxmlformats.org/officeDocument/2006/relationships/customXml" Target="../ink/ink182.xml"/><Relationship Id="rId209" Type="http://schemas.openxmlformats.org/officeDocument/2006/relationships/customXml" Target="../ink/ink189.xml"/><Relationship Id="rId220" Type="http://schemas.openxmlformats.org/officeDocument/2006/relationships/image" Target="../media/image169.png"/><Relationship Id="rId241" Type="http://schemas.openxmlformats.org/officeDocument/2006/relationships/customXml" Target="../ink/ink205.xml"/><Relationship Id="rId15" Type="http://schemas.openxmlformats.org/officeDocument/2006/relationships/customXml" Target="../ink/ink91.xml"/><Relationship Id="rId36" Type="http://schemas.openxmlformats.org/officeDocument/2006/relationships/customXml" Target="../ink/ink102.xml"/><Relationship Id="rId57" Type="http://schemas.openxmlformats.org/officeDocument/2006/relationships/customXml" Target="../ink/ink113.xml"/><Relationship Id="rId78" Type="http://schemas.openxmlformats.org/officeDocument/2006/relationships/image" Target="../media/image98.png"/><Relationship Id="rId99" Type="http://schemas.openxmlformats.org/officeDocument/2006/relationships/customXml" Target="../ink/ink134.xml"/><Relationship Id="rId101" Type="http://schemas.openxmlformats.org/officeDocument/2006/relationships/customXml" Target="../ink/ink135.xml"/><Relationship Id="rId122" Type="http://schemas.openxmlformats.org/officeDocument/2006/relationships/image" Target="../media/image120.png"/><Relationship Id="rId143" Type="http://schemas.openxmlformats.org/officeDocument/2006/relationships/customXml" Target="../ink/ink156.xml"/><Relationship Id="rId164" Type="http://schemas.openxmlformats.org/officeDocument/2006/relationships/image" Target="../media/image141.png"/><Relationship Id="rId185" Type="http://schemas.openxmlformats.org/officeDocument/2006/relationships/customXml" Target="../ink/ink177.xml"/><Relationship Id="rId9" Type="http://schemas.openxmlformats.org/officeDocument/2006/relationships/customXml" Target="../ink/ink88.xml"/><Relationship Id="rId210" Type="http://schemas.openxmlformats.org/officeDocument/2006/relationships/image" Target="../media/image164.png"/><Relationship Id="rId26" Type="http://schemas.openxmlformats.org/officeDocument/2006/relationships/customXml" Target="../ink/ink97.xml"/><Relationship Id="rId231" Type="http://schemas.openxmlformats.org/officeDocument/2006/relationships/customXml" Target="../ink/ink200.xml"/><Relationship Id="rId252" Type="http://schemas.openxmlformats.org/officeDocument/2006/relationships/image" Target="../media/image185.png"/><Relationship Id="rId47" Type="http://schemas.openxmlformats.org/officeDocument/2006/relationships/customXml" Target="../ink/ink108.xml"/><Relationship Id="rId68" Type="http://schemas.openxmlformats.org/officeDocument/2006/relationships/image" Target="../media/image93.png"/><Relationship Id="rId89" Type="http://schemas.openxmlformats.org/officeDocument/2006/relationships/customXml" Target="../ink/ink129.xml"/><Relationship Id="rId112" Type="http://schemas.openxmlformats.org/officeDocument/2006/relationships/image" Target="../media/image115.png"/><Relationship Id="rId133" Type="http://schemas.openxmlformats.org/officeDocument/2006/relationships/customXml" Target="../ink/ink151.xml"/><Relationship Id="rId154" Type="http://schemas.openxmlformats.org/officeDocument/2006/relationships/image" Target="../media/image136.png"/><Relationship Id="rId175" Type="http://schemas.openxmlformats.org/officeDocument/2006/relationships/customXml" Target="../ink/ink172.xml"/><Relationship Id="rId196" Type="http://schemas.openxmlformats.org/officeDocument/2006/relationships/image" Target="../media/image157.png"/><Relationship Id="rId200" Type="http://schemas.openxmlformats.org/officeDocument/2006/relationships/image" Target="../media/image159.png"/><Relationship Id="rId16" Type="http://schemas.openxmlformats.org/officeDocument/2006/relationships/image" Target="../media/image6810.png"/><Relationship Id="rId221" Type="http://schemas.openxmlformats.org/officeDocument/2006/relationships/customXml" Target="../ink/ink195.xml"/><Relationship Id="rId242" Type="http://schemas.openxmlformats.org/officeDocument/2006/relationships/image" Target="../media/image180.png"/><Relationship Id="rId37" Type="http://schemas.openxmlformats.org/officeDocument/2006/relationships/image" Target="../media/image7810.png"/><Relationship Id="rId58" Type="http://schemas.openxmlformats.org/officeDocument/2006/relationships/image" Target="../media/image88.png"/><Relationship Id="rId79" Type="http://schemas.openxmlformats.org/officeDocument/2006/relationships/customXml" Target="../ink/ink124.xml"/><Relationship Id="rId102" Type="http://schemas.openxmlformats.org/officeDocument/2006/relationships/image" Target="../media/image110.png"/><Relationship Id="rId123" Type="http://schemas.openxmlformats.org/officeDocument/2006/relationships/customXml" Target="../ink/ink146.xml"/><Relationship Id="rId144" Type="http://schemas.openxmlformats.org/officeDocument/2006/relationships/image" Target="../media/image131.png"/><Relationship Id="rId90" Type="http://schemas.openxmlformats.org/officeDocument/2006/relationships/image" Target="../media/image104.png"/><Relationship Id="rId165" Type="http://schemas.openxmlformats.org/officeDocument/2006/relationships/customXml" Target="../ink/ink167.xml"/><Relationship Id="rId186" Type="http://schemas.openxmlformats.org/officeDocument/2006/relationships/image" Target="../media/image152.png"/><Relationship Id="rId211" Type="http://schemas.openxmlformats.org/officeDocument/2006/relationships/customXml" Target="../ink/ink190.xml"/><Relationship Id="rId232" Type="http://schemas.openxmlformats.org/officeDocument/2006/relationships/image" Target="../media/image175.png"/><Relationship Id="rId253" Type="http://schemas.openxmlformats.org/officeDocument/2006/relationships/customXml" Target="../ink/ink211.xml"/><Relationship Id="rId27" Type="http://schemas.openxmlformats.org/officeDocument/2006/relationships/image" Target="../media/image7310.png"/><Relationship Id="rId48" Type="http://schemas.openxmlformats.org/officeDocument/2006/relationships/image" Target="../media/image830.png"/><Relationship Id="rId69" Type="http://schemas.openxmlformats.org/officeDocument/2006/relationships/customXml" Target="../ink/ink119.xml"/><Relationship Id="rId113" Type="http://schemas.openxmlformats.org/officeDocument/2006/relationships/customXml" Target="../ink/ink141.xml"/><Relationship Id="rId134" Type="http://schemas.openxmlformats.org/officeDocument/2006/relationships/image" Target="../media/image126.png"/><Relationship Id="rId80" Type="http://schemas.openxmlformats.org/officeDocument/2006/relationships/image" Target="../media/image99.png"/><Relationship Id="rId155" Type="http://schemas.openxmlformats.org/officeDocument/2006/relationships/customXml" Target="../ink/ink162.xml"/><Relationship Id="rId176" Type="http://schemas.openxmlformats.org/officeDocument/2006/relationships/image" Target="../media/image147.png"/><Relationship Id="rId197" Type="http://schemas.openxmlformats.org/officeDocument/2006/relationships/customXml" Target="../ink/ink183.xml"/><Relationship Id="rId201" Type="http://schemas.openxmlformats.org/officeDocument/2006/relationships/customXml" Target="../ink/ink185.xml"/><Relationship Id="rId222" Type="http://schemas.openxmlformats.org/officeDocument/2006/relationships/image" Target="../media/image170.png"/><Relationship Id="rId243" Type="http://schemas.openxmlformats.org/officeDocument/2006/relationships/customXml" Target="../ink/ink206.xml"/><Relationship Id="rId17" Type="http://schemas.openxmlformats.org/officeDocument/2006/relationships/customXml" Target="../ink/ink92.xml"/><Relationship Id="rId38" Type="http://schemas.openxmlformats.org/officeDocument/2006/relationships/customXml" Target="../ink/ink103.xml"/><Relationship Id="rId59" Type="http://schemas.openxmlformats.org/officeDocument/2006/relationships/customXml" Target="../ink/ink114.xml"/><Relationship Id="rId103" Type="http://schemas.openxmlformats.org/officeDocument/2006/relationships/customXml" Target="../ink/ink136.xml"/><Relationship Id="rId124" Type="http://schemas.openxmlformats.org/officeDocument/2006/relationships/image" Target="../media/image121.png"/><Relationship Id="rId70" Type="http://schemas.openxmlformats.org/officeDocument/2006/relationships/image" Target="../media/image94.png"/><Relationship Id="rId91" Type="http://schemas.openxmlformats.org/officeDocument/2006/relationships/customXml" Target="../ink/ink130.xml"/><Relationship Id="rId145" Type="http://schemas.openxmlformats.org/officeDocument/2006/relationships/customXml" Target="../ink/ink157.xml"/><Relationship Id="rId166" Type="http://schemas.openxmlformats.org/officeDocument/2006/relationships/image" Target="../media/image142.png"/><Relationship Id="rId187" Type="http://schemas.openxmlformats.org/officeDocument/2006/relationships/customXml" Target="../ink/ink178.xml"/><Relationship Id="rId1" Type="http://schemas.openxmlformats.org/officeDocument/2006/relationships/slideLayout" Target="../slideLayouts/slideLayout2.xml"/><Relationship Id="rId212" Type="http://schemas.openxmlformats.org/officeDocument/2006/relationships/image" Target="../media/image165.png"/><Relationship Id="rId233" Type="http://schemas.openxmlformats.org/officeDocument/2006/relationships/customXml" Target="../ink/ink201.xml"/><Relationship Id="rId254" Type="http://schemas.openxmlformats.org/officeDocument/2006/relationships/image" Target="../media/image186.png"/><Relationship Id="rId28" Type="http://schemas.openxmlformats.org/officeDocument/2006/relationships/customXml" Target="../ink/ink98.xml"/><Relationship Id="rId49" Type="http://schemas.openxmlformats.org/officeDocument/2006/relationships/customXml" Target="../ink/ink109.xml"/><Relationship Id="rId114" Type="http://schemas.openxmlformats.org/officeDocument/2006/relationships/image" Target="../media/image116.png"/><Relationship Id="rId60" Type="http://schemas.openxmlformats.org/officeDocument/2006/relationships/image" Target="../media/image89.png"/><Relationship Id="rId81" Type="http://schemas.openxmlformats.org/officeDocument/2006/relationships/customXml" Target="../ink/ink125.xml"/><Relationship Id="rId135" Type="http://schemas.openxmlformats.org/officeDocument/2006/relationships/customXml" Target="../ink/ink152.xml"/><Relationship Id="rId156" Type="http://schemas.openxmlformats.org/officeDocument/2006/relationships/image" Target="../media/image137.png"/><Relationship Id="rId177" Type="http://schemas.openxmlformats.org/officeDocument/2006/relationships/customXml" Target="../ink/ink173.xml"/><Relationship Id="rId198" Type="http://schemas.openxmlformats.org/officeDocument/2006/relationships/image" Target="../media/image158.png"/><Relationship Id="rId202" Type="http://schemas.openxmlformats.org/officeDocument/2006/relationships/image" Target="../media/image160.png"/><Relationship Id="rId223" Type="http://schemas.openxmlformats.org/officeDocument/2006/relationships/customXml" Target="../ink/ink196.xml"/><Relationship Id="rId244" Type="http://schemas.openxmlformats.org/officeDocument/2006/relationships/image" Target="../media/image181.png"/><Relationship Id="rId18" Type="http://schemas.openxmlformats.org/officeDocument/2006/relationships/image" Target="../media/image6910.png"/><Relationship Id="rId39" Type="http://schemas.openxmlformats.org/officeDocument/2006/relationships/image" Target="../media/image7910.png"/><Relationship Id="rId50" Type="http://schemas.openxmlformats.org/officeDocument/2006/relationships/image" Target="../media/image840.png"/><Relationship Id="rId104" Type="http://schemas.openxmlformats.org/officeDocument/2006/relationships/image" Target="../media/image111.png"/><Relationship Id="rId125" Type="http://schemas.openxmlformats.org/officeDocument/2006/relationships/customXml" Target="../ink/ink147.xml"/><Relationship Id="rId146" Type="http://schemas.openxmlformats.org/officeDocument/2006/relationships/image" Target="../media/image132.png"/><Relationship Id="rId167" Type="http://schemas.openxmlformats.org/officeDocument/2006/relationships/customXml" Target="../ink/ink168.xml"/><Relationship Id="rId188" Type="http://schemas.openxmlformats.org/officeDocument/2006/relationships/image" Target="../media/image153.png"/><Relationship Id="rId71" Type="http://schemas.openxmlformats.org/officeDocument/2006/relationships/customXml" Target="../ink/ink120.xml"/><Relationship Id="rId92" Type="http://schemas.openxmlformats.org/officeDocument/2006/relationships/image" Target="../media/image105.png"/><Relationship Id="rId213" Type="http://schemas.openxmlformats.org/officeDocument/2006/relationships/customXml" Target="../ink/ink191.xml"/><Relationship Id="rId234" Type="http://schemas.openxmlformats.org/officeDocument/2006/relationships/image" Target="../media/image176.png"/><Relationship Id="rId2" Type="http://schemas.openxmlformats.org/officeDocument/2006/relationships/customXml" Target="../ink/ink84.xml"/><Relationship Id="rId29" Type="http://schemas.openxmlformats.org/officeDocument/2006/relationships/image" Target="../media/image7410.png"/><Relationship Id="rId255" Type="http://schemas.openxmlformats.org/officeDocument/2006/relationships/customXml" Target="../ink/ink212.xml"/><Relationship Id="rId40" Type="http://schemas.openxmlformats.org/officeDocument/2006/relationships/customXml" Target="../ink/ink104.xml"/><Relationship Id="rId115" Type="http://schemas.openxmlformats.org/officeDocument/2006/relationships/customXml" Target="../ink/ink142.xml"/><Relationship Id="rId136" Type="http://schemas.openxmlformats.org/officeDocument/2006/relationships/image" Target="../media/image127.png"/><Relationship Id="rId157" Type="http://schemas.openxmlformats.org/officeDocument/2006/relationships/customXml" Target="../ink/ink163.xml"/><Relationship Id="rId178" Type="http://schemas.openxmlformats.org/officeDocument/2006/relationships/image" Target="../media/image148.png"/><Relationship Id="rId61" Type="http://schemas.openxmlformats.org/officeDocument/2006/relationships/customXml" Target="../ink/ink115.xml"/><Relationship Id="rId82" Type="http://schemas.openxmlformats.org/officeDocument/2006/relationships/image" Target="../media/image100.png"/><Relationship Id="rId199" Type="http://schemas.openxmlformats.org/officeDocument/2006/relationships/customXml" Target="../ink/ink184.xml"/><Relationship Id="rId203" Type="http://schemas.openxmlformats.org/officeDocument/2006/relationships/customXml" Target="../ink/ink186.xml"/><Relationship Id="rId19" Type="http://schemas.openxmlformats.org/officeDocument/2006/relationships/customXml" Target="../ink/ink93.xml"/><Relationship Id="rId224" Type="http://schemas.openxmlformats.org/officeDocument/2006/relationships/image" Target="../media/image171.png"/><Relationship Id="rId245" Type="http://schemas.openxmlformats.org/officeDocument/2006/relationships/customXml" Target="../ink/ink207.xml"/><Relationship Id="rId30" Type="http://schemas.openxmlformats.org/officeDocument/2006/relationships/customXml" Target="../ink/ink99.xml"/><Relationship Id="rId105" Type="http://schemas.openxmlformats.org/officeDocument/2006/relationships/customXml" Target="../ink/ink137.xml"/><Relationship Id="rId126" Type="http://schemas.openxmlformats.org/officeDocument/2006/relationships/image" Target="../media/image122.png"/><Relationship Id="rId147" Type="http://schemas.openxmlformats.org/officeDocument/2006/relationships/customXml" Target="../ink/ink158.xml"/><Relationship Id="rId168" Type="http://schemas.openxmlformats.org/officeDocument/2006/relationships/image" Target="../media/image143.png"/><Relationship Id="rId51" Type="http://schemas.openxmlformats.org/officeDocument/2006/relationships/customXml" Target="../ink/ink110.xml"/><Relationship Id="rId72" Type="http://schemas.openxmlformats.org/officeDocument/2006/relationships/image" Target="../media/image95.png"/><Relationship Id="rId93" Type="http://schemas.openxmlformats.org/officeDocument/2006/relationships/customXml" Target="../ink/ink131.xml"/><Relationship Id="rId189" Type="http://schemas.openxmlformats.org/officeDocument/2006/relationships/customXml" Target="../ink/ink179.xml"/><Relationship Id="rId3" Type="http://schemas.openxmlformats.org/officeDocument/2006/relationships/image" Target="../media/image2.png"/><Relationship Id="rId214" Type="http://schemas.openxmlformats.org/officeDocument/2006/relationships/image" Target="../media/image166.png"/><Relationship Id="rId235" Type="http://schemas.openxmlformats.org/officeDocument/2006/relationships/customXml" Target="../ink/ink202.xml"/><Relationship Id="rId256" Type="http://schemas.openxmlformats.org/officeDocument/2006/relationships/image" Target="../media/image187.png"/><Relationship Id="rId116" Type="http://schemas.openxmlformats.org/officeDocument/2006/relationships/image" Target="../media/image117.png"/><Relationship Id="rId137" Type="http://schemas.openxmlformats.org/officeDocument/2006/relationships/customXml" Target="../ink/ink153.xml"/><Relationship Id="rId158" Type="http://schemas.openxmlformats.org/officeDocument/2006/relationships/image" Target="../media/image138.png"/><Relationship Id="rId20" Type="http://schemas.openxmlformats.org/officeDocument/2006/relationships/image" Target="../media/image7010.png"/><Relationship Id="rId41" Type="http://schemas.openxmlformats.org/officeDocument/2006/relationships/image" Target="../media/image807.png"/><Relationship Id="rId62" Type="http://schemas.openxmlformats.org/officeDocument/2006/relationships/image" Target="../media/image90.png"/><Relationship Id="rId83" Type="http://schemas.openxmlformats.org/officeDocument/2006/relationships/customXml" Target="../ink/ink126.xml"/><Relationship Id="rId179" Type="http://schemas.openxmlformats.org/officeDocument/2006/relationships/customXml" Target="../ink/ink174.xml"/><Relationship Id="rId190" Type="http://schemas.openxmlformats.org/officeDocument/2006/relationships/image" Target="../media/image154.png"/><Relationship Id="rId204" Type="http://schemas.openxmlformats.org/officeDocument/2006/relationships/image" Target="../media/image161.png"/><Relationship Id="rId225" Type="http://schemas.openxmlformats.org/officeDocument/2006/relationships/customXml" Target="../ink/ink197.xml"/><Relationship Id="rId246" Type="http://schemas.openxmlformats.org/officeDocument/2006/relationships/image" Target="../media/image182.png"/><Relationship Id="rId106" Type="http://schemas.openxmlformats.org/officeDocument/2006/relationships/image" Target="../media/image112.png"/><Relationship Id="rId127" Type="http://schemas.openxmlformats.org/officeDocument/2006/relationships/customXml" Target="../ink/ink148.xml"/><Relationship Id="rId10" Type="http://schemas.openxmlformats.org/officeDocument/2006/relationships/image" Target="../media/image6510.png"/><Relationship Id="rId31" Type="http://schemas.openxmlformats.org/officeDocument/2006/relationships/image" Target="../media/image7510.png"/><Relationship Id="rId52" Type="http://schemas.openxmlformats.org/officeDocument/2006/relationships/image" Target="../media/image85.png"/><Relationship Id="rId73" Type="http://schemas.openxmlformats.org/officeDocument/2006/relationships/customXml" Target="../ink/ink121.xml"/><Relationship Id="rId94" Type="http://schemas.openxmlformats.org/officeDocument/2006/relationships/image" Target="../media/image106.png"/><Relationship Id="rId148" Type="http://schemas.openxmlformats.org/officeDocument/2006/relationships/image" Target="../media/image133.png"/><Relationship Id="rId169" Type="http://schemas.openxmlformats.org/officeDocument/2006/relationships/customXml" Target="../ink/ink169.xml"/><Relationship Id="rId4" Type="http://schemas.openxmlformats.org/officeDocument/2006/relationships/customXml" Target="../ink/ink85.xml"/><Relationship Id="rId180" Type="http://schemas.openxmlformats.org/officeDocument/2006/relationships/image" Target="../media/image149.png"/><Relationship Id="rId215" Type="http://schemas.openxmlformats.org/officeDocument/2006/relationships/customXml" Target="../ink/ink192.xml"/><Relationship Id="rId236" Type="http://schemas.openxmlformats.org/officeDocument/2006/relationships/image" Target="../media/image177.png"/><Relationship Id="rId257" Type="http://schemas.openxmlformats.org/officeDocument/2006/relationships/customXml" Target="../ink/ink2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7" Type="http://schemas.openxmlformats.org/officeDocument/2006/relationships/image" Target="../media/image246.png"/><Relationship Id="rId21" Type="http://schemas.openxmlformats.org/officeDocument/2006/relationships/image" Target="../media/image198.png"/><Relationship Id="rId42" Type="http://schemas.openxmlformats.org/officeDocument/2006/relationships/customXml" Target="../ink/ink234.xml"/><Relationship Id="rId63" Type="http://schemas.openxmlformats.org/officeDocument/2006/relationships/image" Target="../media/image219.png"/><Relationship Id="rId84" Type="http://schemas.openxmlformats.org/officeDocument/2006/relationships/customXml" Target="../ink/ink255.xml"/><Relationship Id="rId138" Type="http://schemas.openxmlformats.org/officeDocument/2006/relationships/customXml" Target="../ink/ink282.xml"/><Relationship Id="rId159" Type="http://schemas.openxmlformats.org/officeDocument/2006/relationships/image" Target="../media/image267.png"/><Relationship Id="rId170" Type="http://schemas.openxmlformats.org/officeDocument/2006/relationships/customXml" Target="../ink/ink298.xml"/><Relationship Id="rId191" Type="http://schemas.openxmlformats.org/officeDocument/2006/relationships/image" Target="../media/image283.png"/><Relationship Id="rId107" Type="http://schemas.openxmlformats.org/officeDocument/2006/relationships/image" Target="../media/image241.png"/><Relationship Id="rId11" Type="http://schemas.openxmlformats.org/officeDocument/2006/relationships/image" Target="../media/image193.png"/><Relationship Id="rId32" Type="http://schemas.openxmlformats.org/officeDocument/2006/relationships/customXml" Target="../ink/ink229.xml"/><Relationship Id="rId53" Type="http://schemas.openxmlformats.org/officeDocument/2006/relationships/image" Target="../media/image214.png"/><Relationship Id="rId74" Type="http://schemas.openxmlformats.org/officeDocument/2006/relationships/customXml" Target="../ink/ink250.xml"/><Relationship Id="rId128" Type="http://schemas.openxmlformats.org/officeDocument/2006/relationships/customXml" Target="../ink/ink277.xml"/><Relationship Id="rId149" Type="http://schemas.openxmlformats.org/officeDocument/2006/relationships/image" Target="../media/image262.png"/><Relationship Id="rId5" Type="http://schemas.openxmlformats.org/officeDocument/2006/relationships/image" Target="../media/image190.png"/><Relationship Id="rId95" Type="http://schemas.openxmlformats.org/officeDocument/2006/relationships/image" Target="../media/image235.png"/><Relationship Id="rId160" Type="http://schemas.openxmlformats.org/officeDocument/2006/relationships/customXml" Target="../ink/ink293.xml"/><Relationship Id="rId181" Type="http://schemas.openxmlformats.org/officeDocument/2006/relationships/image" Target="../media/image278.png"/><Relationship Id="rId22" Type="http://schemas.openxmlformats.org/officeDocument/2006/relationships/customXml" Target="../ink/ink224.xml"/><Relationship Id="rId43" Type="http://schemas.openxmlformats.org/officeDocument/2006/relationships/image" Target="../media/image209.png"/><Relationship Id="rId64" Type="http://schemas.openxmlformats.org/officeDocument/2006/relationships/customXml" Target="../ink/ink245.xml"/><Relationship Id="rId118" Type="http://schemas.openxmlformats.org/officeDocument/2006/relationships/customXml" Target="../ink/ink272.xml"/><Relationship Id="rId139" Type="http://schemas.openxmlformats.org/officeDocument/2006/relationships/image" Target="../media/image257.png"/><Relationship Id="rId85" Type="http://schemas.openxmlformats.org/officeDocument/2006/relationships/image" Target="../media/image230.png"/><Relationship Id="rId150" Type="http://schemas.openxmlformats.org/officeDocument/2006/relationships/customXml" Target="../ink/ink288.xml"/><Relationship Id="rId171" Type="http://schemas.openxmlformats.org/officeDocument/2006/relationships/image" Target="../media/image273.png"/><Relationship Id="rId192" Type="http://schemas.openxmlformats.org/officeDocument/2006/relationships/customXml" Target="../ink/ink309.xml"/><Relationship Id="rId12" Type="http://schemas.openxmlformats.org/officeDocument/2006/relationships/customXml" Target="../ink/ink219.xml"/><Relationship Id="rId33" Type="http://schemas.openxmlformats.org/officeDocument/2006/relationships/image" Target="../media/image204.png"/><Relationship Id="rId108" Type="http://schemas.openxmlformats.org/officeDocument/2006/relationships/customXml" Target="../ink/ink267.xml"/><Relationship Id="rId129" Type="http://schemas.openxmlformats.org/officeDocument/2006/relationships/image" Target="../media/image252.png"/><Relationship Id="rId54" Type="http://schemas.openxmlformats.org/officeDocument/2006/relationships/customXml" Target="../ink/ink240.xml"/><Relationship Id="rId75" Type="http://schemas.openxmlformats.org/officeDocument/2006/relationships/image" Target="../media/image225.png"/><Relationship Id="rId96" Type="http://schemas.openxmlformats.org/officeDocument/2006/relationships/customXml" Target="../ink/ink261.xml"/><Relationship Id="rId140" Type="http://schemas.openxmlformats.org/officeDocument/2006/relationships/customXml" Target="../ink/ink283.xml"/><Relationship Id="rId161" Type="http://schemas.openxmlformats.org/officeDocument/2006/relationships/image" Target="../media/image268.png"/><Relationship Id="rId182" Type="http://schemas.openxmlformats.org/officeDocument/2006/relationships/customXml" Target="../ink/ink304.xml"/><Relationship Id="rId6" Type="http://schemas.openxmlformats.org/officeDocument/2006/relationships/customXml" Target="../ink/ink216.xml"/><Relationship Id="rId23" Type="http://schemas.openxmlformats.org/officeDocument/2006/relationships/image" Target="../media/image199.png"/><Relationship Id="rId119" Type="http://schemas.openxmlformats.org/officeDocument/2006/relationships/image" Target="../media/image247.png"/><Relationship Id="rId44" Type="http://schemas.openxmlformats.org/officeDocument/2006/relationships/customXml" Target="../ink/ink235.xml"/><Relationship Id="rId65" Type="http://schemas.openxmlformats.org/officeDocument/2006/relationships/image" Target="../media/image220.png"/><Relationship Id="rId86" Type="http://schemas.openxmlformats.org/officeDocument/2006/relationships/customXml" Target="../ink/ink256.xml"/><Relationship Id="rId130" Type="http://schemas.openxmlformats.org/officeDocument/2006/relationships/customXml" Target="../ink/ink278.xml"/><Relationship Id="rId151" Type="http://schemas.openxmlformats.org/officeDocument/2006/relationships/image" Target="../media/image263.png"/><Relationship Id="rId172" Type="http://schemas.openxmlformats.org/officeDocument/2006/relationships/customXml" Target="../ink/ink299.xml"/><Relationship Id="rId193" Type="http://schemas.openxmlformats.org/officeDocument/2006/relationships/image" Target="../media/image284.png"/><Relationship Id="rId13" Type="http://schemas.openxmlformats.org/officeDocument/2006/relationships/image" Target="../media/image194.png"/><Relationship Id="rId109" Type="http://schemas.openxmlformats.org/officeDocument/2006/relationships/image" Target="../media/image242.png"/><Relationship Id="rId34" Type="http://schemas.openxmlformats.org/officeDocument/2006/relationships/customXml" Target="../ink/ink230.xml"/><Relationship Id="rId55" Type="http://schemas.openxmlformats.org/officeDocument/2006/relationships/image" Target="../media/image215.png"/><Relationship Id="rId76" Type="http://schemas.openxmlformats.org/officeDocument/2006/relationships/customXml" Target="../ink/ink251.xml"/><Relationship Id="rId97" Type="http://schemas.openxmlformats.org/officeDocument/2006/relationships/image" Target="../media/image236.png"/><Relationship Id="rId120" Type="http://schemas.openxmlformats.org/officeDocument/2006/relationships/customXml" Target="../ink/ink273.xml"/><Relationship Id="rId141" Type="http://schemas.openxmlformats.org/officeDocument/2006/relationships/image" Target="../media/image258.png"/><Relationship Id="rId7" Type="http://schemas.openxmlformats.org/officeDocument/2006/relationships/image" Target="../media/image191.png"/><Relationship Id="rId71" Type="http://schemas.openxmlformats.org/officeDocument/2006/relationships/image" Target="../media/image223.png"/><Relationship Id="rId92" Type="http://schemas.openxmlformats.org/officeDocument/2006/relationships/customXml" Target="../ink/ink259.xml"/><Relationship Id="rId162" Type="http://schemas.openxmlformats.org/officeDocument/2006/relationships/customXml" Target="../ink/ink294.xml"/><Relationship Id="rId183" Type="http://schemas.openxmlformats.org/officeDocument/2006/relationships/image" Target="../media/image279.png"/><Relationship Id="rId2" Type="http://schemas.openxmlformats.org/officeDocument/2006/relationships/customXml" Target="../ink/ink214.xml"/><Relationship Id="rId29" Type="http://schemas.openxmlformats.org/officeDocument/2006/relationships/image" Target="../media/image202.png"/><Relationship Id="rId24" Type="http://schemas.openxmlformats.org/officeDocument/2006/relationships/customXml" Target="../ink/ink225.xml"/><Relationship Id="rId40" Type="http://schemas.openxmlformats.org/officeDocument/2006/relationships/customXml" Target="../ink/ink233.xml"/><Relationship Id="rId45" Type="http://schemas.openxmlformats.org/officeDocument/2006/relationships/image" Target="../media/image210.png"/><Relationship Id="rId66" Type="http://schemas.openxmlformats.org/officeDocument/2006/relationships/customXml" Target="../ink/ink246.xml"/><Relationship Id="rId87" Type="http://schemas.openxmlformats.org/officeDocument/2006/relationships/image" Target="../media/image231.png"/><Relationship Id="rId110" Type="http://schemas.openxmlformats.org/officeDocument/2006/relationships/customXml" Target="../ink/ink268.xml"/><Relationship Id="rId115" Type="http://schemas.openxmlformats.org/officeDocument/2006/relationships/image" Target="../media/image245.png"/><Relationship Id="rId131" Type="http://schemas.openxmlformats.org/officeDocument/2006/relationships/image" Target="../media/image253.png"/><Relationship Id="rId136" Type="http://schemas.openxmlformats.org/officeDocument/2006/relationships/customXml" Target="../ink/ink281.xml"/><Relationship Id="rId157" Type="http://schemas.openxmlformats.org/officeDocument/2006/relationships/image" Target="../media/image266.png"/><Relationship Id="rId178" Type="http://schemas.openxmlformats.org/officeDocument/2006/relationships/customXml" Target="../ink/ink302.xml"/><Relationship Id="rId61" Type="http://schemas.openxmlformats.org/officeDocument/2006/relationships/image" Target="../media/image218.png"/><Relationship Id="rId82" Type="http://schemas.openxmlformats.org/officeDocument/2006/relationships/customXml" Target="../ink/ink254.xml"/><Relationship Id="rId152" Type="http://schemas.openxmlformats.org/officeDocument/2006/relationships/customXml" Target="../ink/ink289.xml"/><Relationship Id="rId173" Type="http://schemas.openxmlformats.org/officeDocument/2006/relationships/image" Target="../media/image274.png"/><Relationship Id="rId194" Type="http://schemas.openxmlformats.org/officeDocument/2006/relationships/customXml" Target="../ink/ink310.xml"/><Relationship Id="rId19" Type="http://schemas.openxmlformats.org/officeDocument/2006/relationships/image" Target="../media/image197.png"/><Relationship Id="rId14" Type="http://schemas.openxmlformats.org/officeDocument/2006/relationships/customXml" Target="../ink/ink220.xml"/><Relationship Id="rId30" Type="http://schemas.openxmlformats.org/officeDocument/2006/relationships/customXml" Target="../ink/ink228.xml"/><Relationship Id="rId35" Type="http://schemas.openxmlformats.org/officeDocument/2006/relationships/image" Target="../media/image205.png"/><Relationship Id="rId56" Type="http://schemas.openxmlformats.org/officeDocument/2006/relationships/customXml" Target="../ink/ink241.xml"/><Relationship Id="rId77" Type="http://schemas.openxmlformats.org/officeDocument/2006/relationships/image" Target="../media/image226.png"/><Relationship Id="rId100" Type="http://schemas.openxmlformats.org/officeDocument/2006/relationships/customXml" Target="../ink/ink263.xml"/><Relationship Id="rId105" Type="http://schemas.openxmlformats.org/officeDocument/2006/relationships/image" Target="../media/image240.png"/><Relationship Id="rId126" Type="http://schemas.openxmlformats.org/officeDocument/2006/relationships/customXml" Target="../ink/ink276.xml"/><Relationship Id="rId147" Type="http://schemas.openxmlformats.org/officeDocument/2006/relationships/image" Target="../media/image261.png"/><Relationship Id="rId168" Type="http://schemas.openxmlformats.org/officeDocument/2006/relationships/customXml" Target="../ink/ink297.xml"/><Relationship Id="rId8" Type="http://schemas.openxmlformats.org/officeDocument/2006/relationships/customXml" Target="../ink/ink217.xml"/><Relationship Id="rId51" Type="http://schemas.openxmlformats.org/officeDocument/2006/relationships/image" Target="../media/image213.png"/><Relationship Id="rId72" Type="http://schemas.openxmlformats.org/officeDocument/2006/relationships/customXml" Target="../ink/ink249.xml"/><Relationship Id="rId93" Type="http://schemas.openxmlformats.org/officeDocument/2006/relationships/image" Target="../media/image234.png"/><Relationship Id="rId98" Type="http://schemas.openxmlformats.org/officeDocument/2006/relationships/customXml" Target="../ink/ink262.xml"/><Relationship Id="rId121" Type="http://schemas.openxmlformats.org/officeDocument/2006/relationships/image" Target="../media/image248.png"/><Relationship Id="rId142" Type="http://schemas.openxmlformats.org/officeDocument/2006/relationships/customXml" Target="../ink/ink284.xml"/><Relationship Id="rId163" Type="http://schemas.openxmlformats.org/officeDocument/2006/relationships/image" Target="../media/image269.png"/><Relationship Id="rId184" Type="http://schemas.openxmlformats.org/officeDocument/2006/relationships/customXml" Target="../ink/ink305.xml"/><Relationship Id="rId189" Type="http://schemas.openxmlformats.org/officeDocument/2006/relationships/image" Target="../media/image282.png"/><Relationship Id="rId3" Type="http://schemas.openxmlformats.org/officeDocument/2006/relationships/image" Target="../media/image189.png"/><Relationship Id="rId25" Type="http://schemas.openxmlformats.org/officeDocument/2006/relationships/image" Target="../media/image200.png"/><Relationship Id="rId46" Type="http://schemas.openxmlformats.org/officeDocument/2006/relationships/customXml" Target="../ink/ink236.xml"/><Relationship Id="rId67" Type="http://schemas.openxmlformats.org/officeDocument/2006/relationships/image" Target="../media/image221.png"/><Relationship Id="rId116" Type="http://schemas.openxmlformats.org/officeDocument/2006/relationships/customXml" Target="../ink/ink271.xml"/><Relationship Id="rId137" Type="http://schemas.openxmlformats.org/officeDocument/2006/relationships/image" Target="../media/image256.png"/><Relationship Id="rId158" Type="http://schemas.openxmlformats.org/officeDocument/2006/relationships/customXml" Target="../ink/ink292.xml"/><Relationship Id="rId20" Type="http://schemas.openxmlformats.org/officeDocument/2006/relationships/customXml" Target="../ink/ink223.xml"/><Relationship Id="rId41" Type="http://schemas.openxmlformats.org/officeDocument/2006/relationships/image" Target="../media/image208.png"/><Relationship Id="rId62" Type="http://schemas.openxmlformats.org/officeDocument/2006/relationships/customXml" Target="../ink/ink244.xml"/><Relationship Id="rId83" Type="http://schemas.openxmlformats.org/officeDocument/2006/relationships/image" Target="../media/image229.png"/><Relationship Id="rId88" Type="http://schemas.openxmlformats.org/officeDocument/2006/relationships/customXml" Target="../ink/ink257.xml"/><Relationship Id="rId111" Type="http://schemas.openxmlformats.org/officeDocument/2006/relationships/image" Target="../media/image243.png"/><Relationship Id="rId132" Type="http://schemas.openxmlformats.org/officeDocument/2006/relationships/customXml" Target="../ink/ink279.xml"/><Relationship Id="rId153" Type="http://schemas.openxmlformats.org/officeDocument/2006/relationships/image" Target="../media/image264.png"/><Relationship Id="rId174" Type="http://schemas.openxmlformats.org/officeDocument/2006/relationships/customXml" Target="../ink/ink300.xml"/><Relationship Id="rId179" Type="http://schemas.openxmlformats.org/officeDocument/2006/relationships/image" Target="../media/image277.png"/><Relationship Id="rId195" Type="http://schemas.openxmlformats.org/officeDocument/2006/relationships/image" Target="../media/image285.png"/><Relationship Id="rId190" Type="http://schemas.openxmlformats.org/officeDocument/2006/relationships/customXml" Target="../ink/ink308.xml"/><Relationship Id="rId15" Type="http://schemas.openxmlformats.org/officeDocument/2006/relationships/image" Target="../media/image195.png"/><Relationship Id="rId36" Type="http://schemas.openxmlformats.org/officeDocument/2006/relationships/customXml" Target="../ink/ink231.xml"/><Relationship Id="rId57" Type="http://schemas.openxmlformats.org/officeDocument/2006/relationships/image" Target="../media/image216.png"/><Relationship Id="rId106" Type="http://schemas.openxmlformats.org/officeDocument/2006/relationships/customXml" Target="../ink/ink266.xml"/><Relationship Id="rId127" Type="http://schemas.openxmlformats.org/officeDocument/2006/relationships/image" Target="../media/image251.png"/><Relationship Id="rId10" Type="http://schemas.openxmlformats.org/officeDocument/2006/relationships/customXml" Target="../ink/ink218.xml"/><Relationship Id="rId31" Type="http://schemas.openxmlformats.org/officeDocument/2006/relationships/image" Target="../media/image203.png"/><Relationship Id="rId52" Type="http://schemas.openxmlformats.org/officeDocument/2006/relationships/customXml" Target="../ink/ink239.xml"/><Relationship Id="rId73" Type="http://schemas.openxmlformats.org/officeDocument/2006/relationships/image" Target="../media/image224.png"/><Relationship Id="rId78" Type="http://schemas.openxmlformats.org/officeDocument/2006/relationships/customXml" Target="../ink/ink252.xml"/><Relationship Id="rId94" Type="http://schemas.openxmlformats.org/officeDocument/2006/relationships/customXml" Target="../ink/ink260.xml"/><Relationship Id="rId99" Type="http://schemas.openxmlformats.org/officeDocument/2006/relationships/image" Target="../media/image237.png"/><Relationship Id="rId101" Type="http://schemas.openxmlformats.org/officeDocument/2006/relationships/image" Target="../media/image238.png"/><Relationship Id="rId122" Type="http://schemas.openxmlformats.org/officeDocument/2006/relationships/customXml" Target="../ink/ink274.xml"/><Relationship Id="rId143" Type="http://schemas.openxmlformats.org/officeDocument/2006/relationships/image" Target="../media/image259.png"/><Relationship Id="rId148" Type="http://schemas.openxmlformats.org/officeDocument/2006/relationships/customXml" Target="../ink/ink287.xml"/><Relationship Id="rId164" Type="http://schemas.openxmlformats.org/officeDocument/2006/relationships/customXml" Target="../ink/ink295.xml"/><Relationship Id="rId169" Type="http://schemas.openxmlformats.org/officeDocument/2006/relationships/image" Target="../media/image272.png"/><Relationship Id="rId185" Type="http://schemas.openxmlformats.org/officeDocument/2006/relationships/image" Target="../media/image280.png"/><Relationship Id="rId4" Type="http://schemas.openxmlformats.org/officeDocument/2006/relationships/customXml" Target="../ink/ink215.xml"/><Relationship Id="rId9" Type="http://schemas.openxmlformats.org/officeDocument/2006/relationships/image" Target="../media/image192.png"/><Relationship Id="rId180" Type="http://schemas.openxmlformats.org/officeDocument/2006/relationships/customXml" Target="../ink/ink303.xml"/><Relationship Id="rId26" Type="http://schemas.openxmlformats.org/officeDocument/2006/relationships/customXml" Target="../ink/ink226.xml"/><Relationship Id="rId47" Type="http://schemas.openxmlformats.org/officeDocument/2006/relationships/image" Target="../media/image211.png"/><Relationship Id="rId68" Type="http://schemas.openxmlformats.org/officeDocument/2006/relationships/customXml" Target="../ink/ink247.xml"/><Relationship Id="rId89" Type="http://schemas.openxmlformats.org/officeDocument/2006/relationships/image" Target="../media/image232.png"/><Relationship Id="rId112" Type="http://schemas.openxmlformats.org/officeDocument/2006/relationships/customXml" Target="../ink/ink269.xml"/><Relationship Id="rId133" Type="http://schemas.openxmlformats.org/officeDocument/2006/relationships/image" Target="../media/image254.png"/><Relationship Id="rId154" Type="http://schemas.openxmlformats.org/officeDocument/2006/relationships/customXml" Target="../ink/ink290.xml"/><Relationship Id="rId175" Type="http://schemas.openxmlformats.org/officeDocument/2006/relationships/image" Target="../media/image275.png"/><Relationship Id="rId196" Type="http://schemas.openxmlformats.org/officeDocument/2006/relationships/customXml" Target="../ink/ink311.xml"/><Relationship Id="rId16" Type="http://schemas.openxmlformats.org/officeDocument/2006/relationships/customXml" Target="../ink/ink221.xml"/><Relationship Id="rId37" Type="http://schemas.openxmlformats.org/officeDocument/2006/relationships/image" Target="../media/image206.png"/><Relationship Id="rId58" Type="http://schemas.openxmlformats.org/officeDocument/2006/relationships/customXml" Target="../ink/ink242.xml"/><Relationship Id="rId79" Type="http://schemas.openxmlformats.org/officeDocument/2006/relationships/image" Target="../media/image227.png"/><Relationship Id="rId102" Type="http://schemas.openxmlformats.org/officeDocument/2006/relationships/customXml" Target="../ink/ink264.xml"/><Relationship Id="rId123" Type="http://schemas.openxmlformats.org/officeDocument/2006/relationships/image" Target="../media/image249.png"/><Relationship Id="rId144" Type="http://schemas.openxmlformats.org/officeDocument/2006/relationships/customXml" Target="../ink/ink285.xml"/><Relationship Id="rId90" Type="http://schemas.openxmlformats.org/officeDocument/2006/relationships/customXml" Target="../ink/ink258.xml"/><Relationship Id="rId165" Type="http://schemas.openxmlformats.org/officeDocument/2006/relationships/image" Target="../media/image270.png"/><Relationship Id="rId186" Type="http://schemas.openxmlformats.org/officeDocument/2006/relationships/customXml" Target="../ink/ink306.xml"/><Relationship Id="rId27" Type="http://schemas.openxmlformats.org/officeDocument/2006/relationships/image" Target="../media/image201.png"/><Relationship Id="rId48" Type="http://schemas.openxmlformats.org/officeDocument/2006/relationships/customXml" Target="../ink/ink237.xml"/><Relationship Id="rId69" Type="http://schemas.openxmlformats.org/officeDocument/2006/relationships/image" Target="../media/image222.png"/><Relationship Id="rId113" Type="http://schemas.openxmlformats.org/officeDocument/2006/relationships/image" Target="../media/image244.png"/><Relationship Id="rId134" Type="http://schemas.openxmlformats.org/officeDocument/2006/relationships/customXml" Target="../ink/ink280.xml"/><Relationship Id="rId80" Type="http://schemas.openxmlformats.org/officeDocument/2006/relationships/customXml" Target="../ink/ink253.xml"/><Relationship Id="rId155" Type="http://schemas.openxmlformats.org/officeDocument/2006/relationships/image" Target="../media/image265.png"/><Relationship Id="rId176" Type="http://schemas.openxmlformats.org/officeDocument/2006/relationships/customXml" Target="../ink/ink301.xml"/><Relationship Id="rId197" Type="http://schemas.openxmlformats.org/officeDocument/2006/relationships/image" Target="../media/image286.png"/><Relationship Id="rId17" Type="http://schemas.openxmlformats.org/officeDocument/2006/relationships/image" Target="../media/image196.png"/><Relationship Id="rId38" Type="http://schemas.openxmlformats.org/officeDocument/2006/relationships/customXml" Target="../ink/ink232.xml"/><Relationship Id="rId59" Type="http://schemas.openxmlformats.org/officeDocument/2006/relationships/image" Target="../media/image217.png"/><Relationship Id="rId103" Type="http://schemas.openxmlformats.org/officeDocument/2006/relationships/image" Target="../media/image239.png"/><Relationship Id="rId124" Type="http://schemas.openxmlformats.org/officeDocument/2006/relationships/customXml" Target="../ink/ink275.xml"/><Relationship Id="rId70" Type="http://schemas.openxmlformats.org/officeDocument/2006/relationships/customXml" Target="../ink/ink248.xml"/><Relationship Id="rId91" Type="http://schemas.openxmlformats.org/officeDocument/2006/relationships/image" Target="../media/image233.png"/><Relationship Id="rId145" Type="http://schemas.openxmlformats.org/officeDocument/2006/relationships/image" Target="../media/image260.png"/><Relationship Id="rId166" Type="http://schemas.openxmlformats.org/officeDocument/2006/relationships/customXml" Target="../ink/ink296.xml"/><Relationship Id="rId187" Type="http://schemas.openxmlformats.org/officeDocument/2006/relationships/image" Target="../media/image281.png"/><Relationship Id="rId1" Type="http://schemas.openxmlformats.org/officeDocument/2006/relationships/slideLayout" Target="../slideLayouts/slideLayout2.xml"/><Relationship Id="rId28" Type="http://schemas.openxmlformats.org/officeDocument/2006/relationships/customXml" Target="../ink/ink227.xml"/><Relationship Id="rId49" Type="http://schemas.openxmlformats.org/officeDocument/2006/relationships/image" Target="../media/image212.png"/><Relationship Id="rId114" Type="http://schemas.openxmlformats.org/officeDocument/2006/relationships/customXml" Target="../ink/ink270.xml"/><Relationship Id="rId60" Type="http://schemas.openxmlformats.org/officeDocument/2006/relationships/customXml" Target="../ink/ink243.xml"/><Relationship Id="rId81" Type="http://schemas.openxmlformats.org/officeDocument/2006/relationships/image" Target="../media/image228.png"/><Relationship Id="rId135" Type="http://schemas.openxmlformats.org/officeDocument/2006/relationships/image" Target="../media/image255.png"/><Relationship Id="rId156" Type="http://schemas.openxmlformats.org/officeDocument/2006/relationships/customXml" Target="../ink/ink291.xml"/><Relationship Id="rId177" Type="http://schemas.openxmlformats.org/officeDocument/2006/relationships/image" Target="../media/image276.png"/><Relationship Id="rId18" Type="http://schemas.openxmlformats.org/officeDocument/2006/relationships/customXml" Target="../ink/ink222.xml"/><Relationship Id="rId39" Type="http://schemas.openxmlformats.org/officeDocument/2006/relationships/image" Target="../media/image207.png"/><Relationship Id="rId50" Type="http://schemas.openxmlformats.org/officeDocument/2006/relationships/customXml" Target="../ink/ink238.xml"/><Relationship Id="rId104" Type="http://schemas.openxmlformats.org/officeDocument/2006/relationships/customXml" Target="../ink/ink265.xml"/><Relationship Id="rId125" Type="http://schemas.openxmlformats.org/officeDocument/2006/relationships/image" Target="../media/image250.png"/><Relationship Id="rId146" Type="http://schemas.openxmlformats.org/officeDocument/2006/relationships/customXml" Target="../ink/ink286.xml"/><Relationship Id="rId167" Type="http://schemas.openxmlformats.org/officeDocument/2006/relationships/image" Target="../media/image271.png"/><Relationship Id="rId188" Type="http://schemas.openxmlformats.org/officeDocument/2006/relationships/customXml" Target="../ink/ink3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a:t>Ćwiczenia 7-WPPRSM1211</a:t>
            </a:r>
            <a:endParaRPr lang="pl-PL" dirty="0"/>
          </a:p>
          <a:p>
            <a:endParaRPr lang="pl-PL" dirty="0"/>
          </a:p>
        </p:txBody>
      </p:sp>
      <p:sp>
        <p:nvSpPr>
          <p:cNvPr id="2" name="Tytuł 1"/>
          <p:cNvSpPr>
            <a:spLocks noGrp="1"/>
          </p:cNvSpPr>
          <p:nvPr>
            <p:ph type="ctrTitle"/>
          </p:nvPr>
        </p:nvSpPr>
        <p:spPr/>
        <p:txBody>
          <a:bodyPr/>
          <a:lstStyle/>
          <a:p>
            <a:r>
              <a:rPr lang="pl-PL" dirty="0"/>
              <a:t>Prawo międzynarodowe publiczne</a:t>
            </a:r>
          </a:p>
        </p:txBody>
      </p:sp>
    </p:spTree>
    <p:extLst>
      <p:ext uri="{BB962C8B-B14F-4D97-AF65-F5344CB8AC3E}">
        <p14:creationId xmlns:p14="http://schemas.microsoft.com/office/powerpoint/2010/main" val="295031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marL="114300" indent="0">
              <a:buNone/>
            </a:pPr>
            <a:r>
              <a:rPr lang="pl-PL" sz="1600" dirty="0"/>
              <a:t>Podstawa prawna opieki dyplomatycznej</a:t>
            </a:r>
          </a:p>
          <a:p>
            <a:pPr algn="just">
              <a:buFont typeface="Wingdings" panose="05000000000000000000" pitchFamily="2" charset="2"/>
              <a:buChar char="Ø"/>
            </a:pPr>
            <a:r>
              <a:rPr lang="pl-PL" altLang="pl-PL" sz="1600" dirty="0"/>
              <a:t>prawo państwa do sprawowania opieki dyplomatycznej i zasady jej wykonywania były wielokrotnie przedmiotem orzeczeń sądów międzynarodowych; ponadto występuje bogata praktyka państw w tym zakresie, co pozwala na stwierdzenie, że wykształciły się normy zwyczajowe dotyczące tej instytucji</a:t>
            </a:r>
          </a:p>
          <a:p>
            <a:pPr algn="just">
              <a:buFont typeface="Wingdings" panose="05000000000000000000" pitchFamily="2" charset="2"/>
              <a:buChar char="Ø"/>
            </a:pPr>
            <a:r>
              <a:rPr lang="pl-PL" altLang="pl-PL" sz="1600" dirty="0"/>
              <a:t>w 2006 r. Komisja Prawa Międzynarodowego zakończyła prace kodyfikacyjne nad projektem artykułów na temat opieki dyplomatycznej – przedstawione zostały na 58 sesji (sprawozdanie Komisji Prawa Międzynarodowego z roku 2006)</a:t>
            </a:r>
          </a:p>
          <a:p>
            <a:pPr algn="just">
              <a:buFont typeface="Wingdings" panose="05000000000000000000" pitchFamily="2" charset="2"/>
              <a:buChar char="Ø"/>
            </a:pPr>
            <a:endParaRPr lang="pl-PL" sz="1600" dirty="0"/>
          </a:p>
          <a:p>
            <a:pPr marL="114300" indent="0" algn="just">
              <a:buNone/>
            </a:pPr>
            <a:r>
              <a:rPr lang="pl-PL" sz="1600" dirty="0"/>
              <a:t>*https://legal.un.org/ilc/reports/2006/english/chp4.pdf</a:t>
            </a:r>
          </a:p>
          <a:p>
            <a:pPr marL="114300" indent="0" algn="just">
              <a:buNone/>
            </a:pPr>
            <a:r>
              <a:rPr lang="pl-PL" sz="1600" dirty="0"/>
              <a:t>https://legal.un.org/ilc/reports/2006/french/chp4.pdf</a:t>
            </a:r>
          </a:p>
        </p:txBody>
      </p:sp>
    </p:spTree>
    <p:extLst>
      <p:ext uri="{BB962C8B-B14F-4D97-AF65-F5344CB8AC3E}">
        <p14:creationId xmlns:p14="http://schemas.microsoft.com/office/powerpoint/2010/main" val="31512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marL="114300" indent="0">
              <a:buNone/>
            </a:pPr>
            <a:r>
              <a:rPr lang="pl-PL" sz="1600" b="1" dirty="0"/>
              <a:t>Warunek 1 objęcia opieką dyplomatyczną – więź prawna</a:t>
            </a:r>
          </a:p>
          <a:p>
            <a:pPr algn="just">
              <a:buFont typeface="Wingdings" panose="05000000000000000000" pitchFamily="2" charset="2"/>
              <a:buChar char="Ø"/>
            </a:pPr>
            <a:r>
              <a:rPr lang="pl-PL" altLang="pl-PL" sz="1600" dirty="0"/>
              <a:t>podstawowym warunkiem wykonywania opieki dyplomatycznej jest istnienie więzi przynależności państwowej (</a:t>
            </a:r>
            <a:r>
              <a:rPr lang="pl-PL" altLang="pl-PL" sz="1600" i="1" dirty="0" err="1"/>
              <a:t>nationality</a:t>
            </a:r>
            <a:r>
              <a:rPr lang="pl-PL" altLang="pl-PL" sz="1600" dirty="0"/>
              <a:t>) pomiędzy jednostką pokrzywdzoną a państwem podejmującym się opieki</a:t>
            </a:r>
          </a:p>
          <a:p>
            <a:pPr algn="just">
              <a:buFont typeface="Wingdings" panose="05000000000000000000" pitchFamily="2" charset="2"/>
              <a:buChar char="Ø"/>
            </a:pPr>
            <a:r>
              <a:rPr lang="pl-PL" altLang="pl-PL" sz="1600" dirty="0"/>
              <a:t>w przypadku osób fizycznych więzią tą jest obywatelstwo, przy czym państwo ma swobodę w decydowaniu, komu je przyznaje</a:t>
            </a:r>
          </a:p>
          <a:p>
            <a:pPr marL="114300" indent="0" algn="just">
              <a:buNone/>
            </a:pPr>
            <a:r>
              <a:rPr lang="pl-PL" altLang="pl-PL" sz="1600" dirty="0"/>
              <a:t>*niezależnie od posiadanego obywatelstwa – państwo może objąć opieką bezpaństwowców i uchodźców</a:t>
            </a:r>
          </a:p>
          <a:p>
            <a:pPr algn="just">
              <a:buFont typeface="Wingdings" panose="05000000000000000000" pitchFamily="2" charset="2"/>
              <a:buChar char="Ø"/>
            </a:pPr>
            <a:r>
              <a:rPr lang="pl-PL" altLang="pl-PL" sz="1600" dirty="0"/>
              <a:t>Komisja w komentarzu podkreśliła przy tym, iż nie jest konieczne udowodnienie rzeczywistej więzi (</a:t>
            </a:r>
            <a:r>
              <a:rPr lang="pl-PL" altLang="pl-PL" sz="1600" i="1" dirty="0" err="1"/>
              <a:t>genuine</a:t>
            </a:r>
            <a:r>
              <a:rPr lang="pl-PL" altLang="pl-PL" sz="1600" i="1" dirty="0"/>
              <a:t> link</a:t>
            </a:r>
            <a:r>
              <a:rPr lang="pl-PL" altLang="pl-PL" sz="1600" dirty="0"/>
              <a:t>) pomiędzy osobą a państwem</a:t>
            </a:r>
          </a:p>
          <a:p>
            <a:pPr marL="114300" indent="0" algn="just">
              <a:buNone/>
            </a:pPr>
            <a:r>
              <a:rPr lang="pl-PL" sz="1600" dirty="0"/>
              <a:t>*Komisja przywołała sprawę </a:t>
            </a:r>
            <a:r>
              <a:rPr lang="pl-PL" sz="1600" dirty="0" err="1"/>
              <a:t>Nottebohm</a:t>
            </a:r>
            <a:r>
              <a:rPr lang="pl-PL" sz="1600" dirty="0"/>
              <a:t> jako rozwiązanie przeciwne </a:t>
            </a:r>
          </a:p>
        </p:txBody>
      </p:sp>
    </p:spTree>
    <p:extLst>
      <p:ext uri="{BB962C8B-B14F-4D97-AF65-F5344CB8AC3E}">
        <p14:creationId xmlns:p14="http://schemas.microsoft.com/office/powerpoint/2010/main" val="301003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marL="114300" indent="0">
              <a:buNone/>
            </a:pPr>
            <a:r>
              <a:rPr lang="pl-PL" sz="1600" b="1" dirty="0"/>
              <a:t>Warunek 2 objęcia opieką dyplomatyczną – wyczerpanie środków krajowych</a:t>
            </a:r>
          </a:p>
          <a:p>
            <a:pPr algn="just">
              <a:buFont typeface="Wingdings" panose="05000000000000000000" pitchFamily="2" charset="2"/>
              <a:buChar char="Ø"/>
            </a:pPr>
            <a:r>
              <a:rPr lang="pl-PL" altLang="pl-PL" sz="1600" dirty="0"/>
              <a:t>warunkiem wykonywania przez państwo opieki dyplomatycznej jest wyczerpanie przez jednostkę wszelkich krajowych środków ochrony prawnej (</a:t>
            </a:r>
            <a:r>
              <a:rPr lang="pl-PL" altLang="pl-PL" sz="1600" i="1" dirty="0" err="1"/>
              <a:t>local</a:t>
            </a:r>
            <a:r>
              <a:rPr lang="pl-PL" altLang="pl-PL" sz="1600" i="1" dirty="0"/>
              <a:t> </a:t>
            </a:r>
            <a:r>
              <a:rPr lang="pl-PL" altLang="pl-PL" sz="1600" i="1" dirty="0" err="1"/>
              <a:t>remedies</a:t>
            </a:r>
            <a:r>
              <a:rPr lang="pl-PL" altLang="pl-PL" sz="1600" dirty="0"/>
              <a:t>), rozumianych jako sądowe lub administracyjne środki ochrony, zarówno o charakterze zwyczajnym, jak i nadzwyczajnym</a:t>
            </a:r>
          </a:p>
          <a:p>
            <a:pPr algn="just">
              <a:buFont typeface="Wingdings" panose="05000000000000000000" pitchFamily="2" charset="2"/>
              <a:buChar char="Ø"/>
            </a:pPr>
            <a:r>
              <a:rPr lang="pl-PL" altLang="pl-PL" sz="1600" dirty="0"/>
              <a:t>środki te muszą być dostępne dla tej osoby w państwie odpowiedzialnym za naruszenie oraz efektywne, czyli stwarzać rzeczywistą możliwość uzyskania odpowiedniego zadośćuczynienia. Wymóg wyczerpania środków krajowych nie musi być spełniony m.in. w sytuacjach, gdy następuje nadmierne opóźnienie w rozpatrywaniu sprawy z winy państwa, w którym toczy się postępowanie</a:t>
            </a:r>
            <a:endParaRPr lang="pl-PL" sz="1600" b="1" dirty="0"/>
          </a:p>
          <a:p>
            <a:pPr marL="114300" indent="0">
              <a:buNone/>
            </a:pPr>
            <a:endParaRPr lang="pl-PL" sz="1600" dirty="0"/>
          </a:p>
        </p:txBody>
      </p:sp>
    </p:spTree>
    <p:extLst>
      <p:ext uri="{BB962C8B-B14F-4D97-AF65-F5344CB8AC3E}">
        <p14:creationId xmlns:p14="http://schemas.microsoft.com/office/powerpoint/2010/main" val="33891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buFont typeface="Wingdings" panose="05000000000000000000" pitchFamily="2" charset="2"/>
              <a:buChar char="Ø"/>
            </a:pPr>
            <a:r>
              <a:rPr lang="pl-PL" altLang="pl-PL" sz="1600" dirty="0"/>
              <a:t>w świetle zwyczajowego prawa międzynarodowego możliwość wykonywania opieki dyplomatycznej jest </a:t>
            </a:r>
            <a:r>
              <a:rPr lang="pl-PL" altLang="pl-PL" sz="1600" u="sng" dirty="0"/>
              <a:t>prawem państwa </a:t>
            </a:r>
            <a:r>
              <a:rPr lang="pl-PL" altLang="pl-PL" sz="1600" dirty="0"/>
              <a:t>o charakterze uznaniowym</a:t>
            </a:r>
          </a:p>
          <a:p>
            <a:pPr>
              <a:buFont typeface="Wingdings" panose="05000000000000000000" pitchFamily="2" charset="2"/>
              <a:buChar char="Ø"/>
            </a:pPr>
            <a:endParaRPr lang="pl-PL" altLang="pl-PL" sz="1600" dirty="0"/>
          </a:p>
          <a:p>
            <a:pPr>
              <a:buFont typeface="Wingdings" panose="05000000000000000000" pitchFamily="2" charset="2"/>
              <a:buChar char="Ø"/>
            </a:pPr>
            <a:r>
              <a:rPr lang="pl-PL" altLang="pl-PL" sz="1600" dirty="0"/>
              <a:t>państwo samodzielnie decyduje w konkretnym przypadku, czy się jej podjąć, w jakim zakresie i jakimi metodami</a:t>
            </a:r>
            <a:endParaRPr lang="pl-PL" sz="1600" b="1" dirty="0"/>
          </a:p>
          <a:p>
            <a:pPr marL="114300" indent="0">
              <a:buNone/>
            </a:pPr>
            <a:endParaRPr lang="pl-PL" sz="1600" dirty="0"/>
          </a:p>
        </p:txBody>
      </p:sp>
    </p:spTree>
    <p:extLst>
      <p:ext uri="{BB962C8B-B14F-4D97-AF65-F5344CB8AC3E}">
        <p14:creationId xmlns:p14="http://schemas.microsoft.com/office/powerpoint/2010/main" val="410512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a:buFont typeface="Wingdings" panose="05000000000000000000" pitchFamily="2" charset="2"/>
              <a:buChar char="Ø"/>
            </a:pPr>
            <a:endParaRPr lang="pl-PL" altLang="pl-PL" sz="1600" dirty="0"/>
          </a:p>
          <a:p>
            <a:pPr algn="just">
              <a:buFont typeface="Wingdings" panose="05000000000000000000" pitchFamily="2" charset="2"/>
              <a:buChar char="Ø"/>
            </a:pPr>
            <a:endParaRPr lang="pl-PL" altLang="pl-PL" sz="1600" dirty="0"/>
          </a:p>
          <a:p>
            <a:pPr algn="just">
              <a:buFont typeface="Wingdings" panose="05000000000000000000" pitchFamily="2" charset="2"/>
              <a:buChar char="Ø"/>
            </a:pPr>
            <a:r>
              <a:rPr lang="pl-PL" altLang="pl-PL" sz="1600" dirty="0"/>
              <a:t>wybór sposobu działania w konkretnym przypadku należy do państwa podejmującego się opieki i zależy od okoliczności sprawy i rodzaju naruszenia</a:t>
            </a:r>
          </a:p>
          <a:p>
            <a:pPr algn="just">
              <a:buFont typeface="Wingdings" panose="05000000000000000000" pitchFamily="2" charset="2"/>
              <a:buChar char="Ø"/>
            </a:pPr>
            <a:r>
              <a:rPr lang="pl-PL" altLang="pl-PL" sz="1600" dirty="0"/>
              <a:t>w sprawach mniejszej wagi zazwyczaj wystarczającą formą interwencji jest zwrócenie uwagi władzom państwa przyjmującego na niepokojącą sytuację wraz z prośbą o wyjaśnienia</a:t>
            </a:r>
          </a:p>
          <a:p>
            <a:pPr algn="just">
              <a:buFont typeface="Wingdings" panose="05000000000000000000" pitchFamily="2" charset="2"/>
              <a:buChar char="Ø"/>
            </a:pPr>
            <a:r>
              <a:rPr lang="pl-PL" altLang="pl-PL" sz="1600" dirty="0"/>
              <a:t>poważniejsze naruszenia wymagają złożenia protestu z żądaniem ukarania winnych i wynagrodzenia szkód poniesionych przez osobę pokrzywdzoną</a:t>
            </a:r>
          </a:p>
          <a:p>
            <a:pPr algn="just">
              <a:buFont typeface="Wingdings" panose="05000000000000000000" pitchFamily="2" charset="2"/>
              <a:buChar char="Ø"/>
            </a:pPr>
            <a:r>
              <a:rPr lang="pl-PL" altLang="pl-PL" sz="1600" dirty="0"/>
              <a:t>wystąpienie z roszczeniem wobec drugiego państwa do sądu międzynarodowego jest rozwiązaniem ostatecznym, na które państwa decydują się zazwyczaj po wyczerpaniu możliwości znalezienia satysfakcjonującego rozwiązania na drodze dyplomatycznej</a:t>
            </a:r>
            <a:endParaRPr lang="pl-PL" sz="1600" dirty="0"/>
          </a:p>
        </p:txBody>
      </p:sp>
    </p:spTree>
    <p:extLst>
      <p:ext uri="{BB962C8B-B14F-4D97-AF65-F5344CB8AC3E}">
        <p14:creationId xmlns:p14="http://schemas.microsoft.com/office/powerpoint/2010/main" val="8074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endParaRPr lang="pl-PL" sz="1600" dirty="0"/>
          </a:p>
          <a:p>
            <a:pPr marL="114300" indent="0" algn="just">
              <a:buNone/>
            </a:pPr>
            <a:endParaRPr lang="pl-PL" sz="1600" dirty="0"/>
          </a:p>
          <a:p>
            <a:pPr marL="114300" indent="0" algn="just">
              <a:buNone/>
            </a:pPr>
            <a:endParaRPr lang="pl-PL" sz="1600" dirty="0"/>
          </a:p>
          <a:p>
            <a:pPr marL="114300" indent="0" algn="just">
              <a:buNone/>
            </a:pPr>
            <a:r>
              <a:rPr lang="pl-PL" sz="1600" dirty="0"/>
              <a:t>prawo morza </a:t>
            </a:r>
            <a:r>
              <a:rPr lang="pl-PL" sz="1600" i="1" dirty="0"/>
              <a:t>(law of the </a:t>
            </a:r>
            <a:r>
              <a:rPr lang="pl-PL" sz="1600" i="1" dirty="0" err="1"/>
              <a:t>sea</a:t>
            </a:r>
            <a:r>
              <a:rPr lang="pl-PL" sz="1600" i="1" dirty="0"/>
              <a:t>, </a:t>
            </a:r>
            <a:r>
              <a:rPr lang="pl-PL" sz="1600" i="1" dirty="0" err="1"/>
              <a:t>droit</a:t>
            </a:r>
            <a:r>
              <a:rPr lang="pl-PL" sz="1600" i="1" dirty="0"/>
              <a:t> de la mer)</a:t>
            </a:r>
          </a:p>
          <a:p>
            <a:pPr marL="114300" indent="0" algn="just">
              <a:buNone/>
            </a:pPr>
            <a:r>
              <a:rPr lang="pl-PL" sz="1600" dirty="0"/>
              <a:t>dział prawa międzynarodowego publicznego dotyczący obszarów morskich, żeglugi oraz innych sposobów korzystania z morza</a:t>
            </a:r>
          </a:p>
          <a:p>
            <a:pPr marL="114300" indent="0" algn="just">
              <a:buNone/>
            </a:pPr>
            <a:endParaRPr lang="pl-PL" sz="1600" dirty="0"/>
          </a:p>
          <a:p>
            <a:pPr marL="114300" indent="0" algn="just">
              <a:buNone/>
            </a:pPr>
            <a:r>
              <a:rPr lang="pl-PL" sz="1600" dirty="0"/>
              <a:t>prawo morskie </a:t>
            </a:r>
            <a:r>
              <a:rPr lang="pl-PL" sz="1600" i="1" dirty="0"/>
              <a:t>(</a:t>
            </a:r>
            <a:r>
              <a:rPr lang="pl-PL" sz="1600" i="1" dirty="0" err="1"/>
              <a:t>maritime</a:t>
            </a:r>
            <a:r>
              <a:rPr lang="pl-PL" sz="1600" i="1" dirty="0"/>
              <a:t> law, </a:t>
            </a:r>
            <a:r>
              <a:rPr lang="pl-PL" sz="1600" i="1" dirty="0" err="1"/>
              <a:t>droit</a:t>
            </a:r>
            <a:r>
              <a:rPr lang="pl-PL" sz="1600" i="1" dirty="0"/>
              <a:t> </a:t>
            </a:r>
            <a:r>
              <a:rPr lang="pl-PL" sz="1600" i="1" dirty="0" err="1"/>
              <a:t>maritime</a:t>
            </a:r>
            <a:r>
              <a:rPr lang="pl-PL" sz="1600" i="1" dirty="0"/>
              <a:t>)</a:t>
            </a:r>
          </a:p>
          <a:p>
            <a:pPr marL="114300" indent="0" algn="just">
              <a:buNone/>
            </a:pPr>
            <a:r>
              <a:rPr lang="pl-PL" sz="1600" dirty="0"/>
              <a:t>dział prawa wewnętrznego danego państwa regulujący zagadnienia cywilnoprawne, administracyjne (prawo morskie administracyjne), prawa pracy i morskie międzynarodowe prawo prywatne.</a:t>
            </a:r>
          </a:p>
        </p:txBody>
      </p:sp>
    </p:spTree>
    <p:extLst>
      <p:ext uri="{BB962C8B-B14F-4D97-AF65-F5344CB8AC3E}">
        <p14:creationId xmlns:p14="http://schemas.microsoft.com/office/powerpoint/2010/main" val="41264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źródła międzynarodowego prawa morza:</a:t>
            </a:r>
          </a:p>
          <a:p>
            <a:pPr>
              <a:buFont typeface="Wingdings" panose="05000000000000000000" pitchFamily="2" charset="2"/>
              <a:buChar char="Ø"/>
            </a:pPr>
            <a:r>
              <a:rPr lang="pl-PL" sz="1600" dirty="0"/>
              <a:t>zwyczaj</a:t>
            </a:r>
          </a:p>
          <a:p>
            <a:pPr>
              <a:buFont typeface="Wingdings" panose="05000000000000000000" pitchFamily="2" charset="2"/>
              <a:buChar char="Ø"/>
            </a:pPr>
            <a:r>
              <a:rPr lang="pl-PL" sz="1600" dirty="0"/>
              <a:t>konwencje, przede wszystkim:</a:t>
            </a:r>
          </a:p>
          <a:p>
            <a:pPr>
              <a:buFont typeface="Wingdings" panose="05000000000000000000" pitchFamily="2" charset="2"/>
              <a:buChar char="§"/>
            </a:pPr>
            <a:r>
              <a:rPr lang="pl-PL" sz="1600" dirty="0"/>
              <a:t>konwencje z 1958 r.</a:t>
            </a:r>
          </a:p>
          <a:p>
            <a:pPr>
              <a:buFont typeface="Wingdings" panose="05000000000000000000" pitchFamily="2" charset="2"/>
              <a:buChar char="ü"/>
            </a:pPr>
            <a:r>
              <a:rPr lang="pl-PL" sz="1600" dirty="0"/>
              <a:t>o morzu terytorialnym i strefie przyległej</a:t>
            </a:r>
          </a:p>
          <a:p>
            <a:pPr>
              <a:buFont typeface="Wingdings" panose="05000000000000000000" pitchFamily="2" charset="2"/>
              <a:buChar char="ü"/>
            </a:pPr>
            <a:r>
              <a:rPr lang="pl-PL" sz="1600" dirty="0"/>
              <a:t>o morzu otwartym</a:t>
            </a:r>
          </a:p>
          <a:p>
            <a:pPr>
              <a:buFont typeface="Wingdings" panose="05000000000000000000" pitchFamily="2" charset="2"/>
              <a:buChar char="ü"/>
            </a:pPr>
            <a:r>
              <a:rPr lang="pl-PL" sz="1600" dirty="0"/>
              <a:t>o rybołówstwie i konserwacji zasobów żywych morza otwartego</a:t>
            </a:r>
          </a:p>
          <a:p>
            <a:pPr algn="just">
              <a:buFont typeface="Wingdings" panose="05000000000000000000" pitchFamily="2" charset="2"/>
              <a:buChar char="ü"/>
            </a:pPr>
            <a:r>
              <a:rPr lang="pl-PL" sz="1600" dirty="0"/>
              <a:t>o szelfie kontynentalnym</a:t>
            </a:r>
          </a:p>
          <a:p>
            <a:pPr algn="just">
              <a:buFont typeface="Wingdings" panose="05000000000000000000" pitchFamily="2" charset="2"/>
              <a:buChar char="§"/>
            </a:pPr>
            <a:r>
              <a:rPr lang="pl-PL" sz="1600" dirty="0"/>
              <a:t>Konwencja o prawie morza z 10 grudnia 1982 r., weszła w życie 16 listopada 1994 r. (po upływie 12 miesięcy od daty złożenia sześćdziesiątego dokumentu ratyfikacyjnego)</a:t>
            </a:r>
          </a:p>
          <a:p>
            <a:pPr marL="114300" indent="0" algn="just">
              <a:buNone/>
            </a:pPr>
            <a:r>
              <a:rPr lang="pl-PL" sz="1600" dirty="0"/>
              <a:t>*obecnie – ratyfikowana przez 168 państw i Unię Europejską</a:t>
            </a:r>
          </a:p>
          <a:p>
            <a:pPr marL="114300" indent="0" algn="just">
              <a:buNone/>
            </a:pPr>
            <a:r>
              <a:rPr lang="pl-PL" sz="1600" dirty="0"/>
              <a:t>**RP ratyfikowała Konwencję 6 listopada 1998 r.; w stosunku do RP Konwencja weszła w życie 13 grudnia 1998 r.</a:t>
            </a:r>
          </a:p>
          <a:p>
            <a:pPr algn="just">
              <a:buFont typeface="Wingdings" panose="05000000000000000000" pitchFamily="2" charset="2"/>
              <a:buChar char="Ø"/>
            </a:pPr>
            <a:r>
              <a:rPr lang="pl-PL" sz="1600" dirty="0"/>
              <a:t>umowy dwustronne np. dotyczące rozgraniczenia wyłącznych stref ekonomicznych czy szelfu kontynentalnego</a:t>
            </a:r>
          </a:p>
        </p:txBody>
      </p:sp>
    </p:spTree>
    <p:extLst>
      <p:ext uri="{BB962C8B-B14F-4D97-AF65-F5344CB8AC3E}">
        <p14:creationId xmlns:p14="http://schemas.microsoft.com/office/powerpoint/2010/main" val="17820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697026"/>
          </a:xfrm>
        </p:spPr>
        <p:txBody>
          <a:bodyPr>
            <a:normAutofit/>
          </a:bodyPr>
          <a:lstStyle/>
          <a:p>
            <a:pPr marL="114300" indent="0">
              <a:buNone/>
            </a:pPr>
            <a:endParaRPr lang="pl-PL" sz="1600" dirty="0"/>
          </a:p>
          <a:p>
            <a:pPr marL="114300" indent="0">
              <a:buNone/>
            </a:pPr>
            <a:r>
              <a:rPr lang="pl-PL" sz="1600" dirty="0"/>
              <a:t>Klasyfikacja obszarów morskich – według kryterium władzy państwa nadbrzeżnego</a:t>
            </a:r>
          </a:p>
          <a:p>
            <a:pPr>
              <a:buFont typeface="Wingdings" panose="05000000000000000000" pitchFamily="2" charset="2"/>
              <a:buChar char="Ø"/>
            </a:pPr>
            <a:r>
              <a:rPr lang="pl-PL" sz="1600" dirty="0"/>
              <a:t>obszary wchodzące w skład państwa nadbrzeżnego </a:t>
            </a:r>
          </a:p>
          <a:p>
            <a:pPr>
              <a:buFont typeface="Wingdings" panose="05000000000000000000" pitchFamily="2" charset="2"/>
              <a:buChar char="§"/>
            </a:pPr>
            <a:r>
              <a:rPr lang="pl-PL" sz="1600" dirty="0"/>
              <a:t>morskie wody wewnętrzne</a:t>
            </a:r>
          </a:p>
          <a:p>
            <a:pPr>
              <a:buFont typeface="Wingdings" panose="05000000000000000000" pitchFamily="2" charset="2"/>
              <a:buChar char="§"/>
            </a:pPr>
            <a:r>
              <a:rPr lang="pl-PL" sz="1600" dirty="0"/>
              <a:t>wody archipelagowe</a:t>
            </a:r>
          </a:p>
          <a:p>
            <a:pPr>
              <a:buFont typeface="Wingdings" panose="05000000000000000000" pitchFamily="2" charset="2"/>
              <a:buChar char="§"/>
            </a:pPr>
            <a:r>
              <a:rPr lang="pl-PL" sz="1600" dirty="0"/>
              <a:t>morze terytorialne</a:t>
            </a:r>
          </a:p>
          <a:p>
            <a:pPr>
              <a:buFont typeface="Wingdings" panose="05000000000000000000" pitchFamily="2" charset="2"/>
              <a:buChar char="Ø"/>
            </a:pPr>
            <a:r>
              <a:rPr lang="pl-PL" sz="1600" dirty="0"/>
              <a:t>obszary, w których państwo nadbrzeżne wykonuje prawa suwerenne w ograniczonym zakresie</a:t>
            </a:r>
          </a:p>
          <a:p>
            <a:pPr>
              <a:buFont typeface="Wingdings" panose="05000000000000000000" pitchFamily="2" charset="2"/>
              <a:buChar char="§"/>
            </a:pPr>
            <a:r>
              <a:rPr lang="pl-PL" sz="1600" dirty="0"/>
              <a:t>morska strefa przyległa</a:t>
            </a:r>
          </a:p>
          <a:p>
            <a:pPr>
              <a:buFont typeface="Wingdings" panose="05000000000000000000" pitchFamily="2" charset="2"/>
              <a:buChar char="§"/>
            </a:pPr>
            <a:r>
              <a:rPr lang="pl-PL" sz="1600" dirty="0"/>
              <a:t>strefa wyłącznego rybołówstwa</a:t>
            </a:r>
          </a:p>
          <a:p>
            <a:pPr>
              <a:buFont typeface="Wingdings" panose="05000000000000000000" pitchFamily="2" charset="2"/>
              <a:buChar char="§"/>
            </a:pPr>
            <a:r>
              <a:rPr lang="pl-PL" sz="1600" dirty="0"/>
              <a:t>wyłączna strefa ekonomiczna</a:t>
            </a:r>
          </a:p>
          <a:p>
            <a:pPr>
              <a:buFont typeface="Wingdings" panose="05000000000000000000" pitchFamily="2" charset="2"/>
              <a:buChar char="§"/>
            </a:pPr>
            <a:r>
              <a:rPr lang="pl-PL" sz="1600" dirty="0"/>
              <a:t>szelf kontynentalny (nazywany czasami: morską strefą specjalną)</a:t>
            </a:r>
          </a:p>
          <a:p>
            <a:pPr>
              <a:buFont typeface="Wingdings" panose="05000000000000000000" pitchFamily="2" charset="2"/>
              <a:buChar char="Ø"/>
            </a:pPr>
            <a:r>
              <a:rPr lang="pl-PL" sz="1600" dirty="0"/>
              <a:t>obszary położone poza jurysdykcją państwa nadbrzeżnego</a:t>
            </a:r>
          </a:p>
          <a:p>
            <a:pPr>
              <a:buFont typeface="Wingdings" panose="05000000000000000000" pitchFamily="2" charset="2"/>
              <a:buChar char="§"/>
            </a:pPr>
            <a:r>
              <a:rPr lang="pl-PL" sz="1600" dirty="0"/>
              <a:t>morze pełne</a:t>
            </a:r>
          </a:p>
          <a:p>
            <a:pPr>
              <a:buFont typeface="Wingdings" panose="05000000000000000000" pitchFamily="2" charset="2"/>
              <a:buChar char="§"/>
            </a:pPr>
            <a:r>
              <a:rPr lang="pl-PL" sz="1600" dirty="0"/>
              <a:t>dno mórz i oceanów poza granicami jurysdykcji państwowej</a:t>
            </a:r>
          </a:p>
        </p:txBody>
      </p:sp>
    </p:spTree>
    <p:extLst>
      <p:ext uri="{BB962C8B-B14F-4D97-AF65-F5344CB8AC3E}">
        <p14:creationId xmlns:p14="http://schemas.microsoft.com/office/powerpoint/2010/main" val="2776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60506"/>
            <a:ext cx="10972800" cy="4953467"/>
          </a:xfrm>
        </p:spPr>
        <p:txBody>
          <a:bodyPr>
            <a:normAutofit lnSpcReduction="10000"/>
          </a:bodyPr>
          <a:lstStyle/>
          <a:p>
            <a:pPr>
              <a:buFont typeface="Wingdings" panose="05000000000000000000" pitchFamily="2" charset="2"/>
              <a:buChar char="Ø"/>
            </a:pPr>
            <a:r>
              <a:rPr lang="pl-PL" sz="1600" dirty="0"/>
              <a:t>stanowią część terytorium państwa nadbrzeżnego, które sprawuje na nich pełną władzę suwerenną</a:t>
            </a:r>
          </a:p>
          <a:p>
            <a:pPr>
              <a:buFont typeface="Wingdings" panose="05000000000000000000" pitchFamily="2" charset="2"/>
              <a:buChar char="Ø"/>
            </a:pPr>
            <a:r>
              <a:rPr lang="pl-PL" sz="1600" dirty="0"/>
              <a:t>część wód morskich położona pomiędzy lądem a morzem terytorialnym</a:t>
            </a:r>
          </a:p>
          <a:p>
            <a:pPr>
              <a:buFont typeface="Wingdings" panose="05000000000000000000" pitchFamily="2" charset="2"/>
              <a:buChar char="Ø"/>
            </a:pPr>
            <a:r>
              <a:rPr lang="pl-PL" sz="1600" dirty="0"/>
              <a:t>w ich skład wchodzą:</a:t>
            </a:r>
          </a:p>
          <a:p>
            <a:pPr>
              <a:buFont typeface="Wingdings" panose="05000000000000000000" pitchFamily="2" charset="2"/>
              <a:buChar char="§"/>
            </a:pPr>
            <a:r>
              <a:rPr lang="pl-PL" sz="1600" dirty="0"/>
              <a:t>zatoki (o określonej szerokości wejścia) bez względu na wielkość i obszar</a:t>
            </a:r>
          </a:p>
          <a:p>
            <a:pPr>
              <a:buFont typeface="Wingdings" panose="05000000000000000000" pitchFamily="2" charset="2"/>
              <a:buChar char="§"/>
            </a:pPr>
            <a:r>
              <a:rPr lang="pl-PL" sz="1600" dirty="0"/>
              <a:t>zatoki i wody historyczne</a:t>
            </a:r>
          </a:p>
          <a:p>
            <a:pPr>
              <a:buFont typeface="Wingdings" panose="05000000000000000000" pitchFamily="2" charset="2"/>
              <a:buChar char="§"/>
            </a:pPr>
            <a:r>
              <a:rPr lang="pl-PL" sz="1600" dirty="0"/>
              <a:t>porty </a:t>
            </a:r>
          </a:p>
          <a:p>
            <a:pPr>
              <a:buFont typeface="Wingdings" panose="05000000000000000000" pitchFamily="2" charset="2"/>
              <a:buChar char="§"/>
            </a:pPr>
            <a:r>
              <a:rPr lang="pl-PL" sz="1600" dirty="0"/>
              <a:t>redy </a:t>
            </a:r>
          </a:p>
          <a:p>
            <a:pPr>
              <a:buFont typeface="Wingdings" panose="05000000000000000000" pitchFamily="2" charset="2"/>
              <a:buChar char="§"/>
            </a:pPr>
            <a:r>
              <a:rPr lang="pl-PL" sz="1600" dirty="0"/>
              <a:t>ujścia rzek</a:t>
            </a:r>
          </a:p>
          <a:p>
            <a:pPr>
              <a:buFont typeface="Wingdings" panose="05000000000000000000" pitchFamily="2" charset="2"/>
              <a:buChar char="Ø"/>
            </a:pPr>
            <a:r>
              <a:rPr lang="pl-PL" sz="1600" dirty="0"/>
              <a:t>władza państwa nadbrzeżnego nie jest ograniczona prawem nieszkodliwego przepływu</a:t>
            </a:r>
          </a:p>
          <a:p>
            <a:pPr>
              <a:buFont typeface="Wingdings" panose="05000000000000000000" pitchFamily="2" charset="2"/>
              <a:buChar char="Ø"/>
            </a:pPr>
            <a:r>
              <a:rPr lang="pl-PL" sz="1600" dirty="0"/>
              <a:t>państwo może zabronić obcym statkom korzystania ze swoich morskich wód wewnętrznych</a:t>
            </a:r>
          </a:p>
          <a:p>
            <a:pPr marL="114300" indent="0">
              <a:buNone/>
            </a:pPr>
            <a:endParaRPr lang="pl-PL" sz="1600" dirty="0"/>
          </a:p>
          <a:p>
            <a:pPr marL="114300" indent="0">
              <a:buNone/>
            </a:pPr>
            <a:r>
              <a:rPr lang="pl-PL" sz="1400" dirty="0"/>
              <a:t>Wody wewnętrzne RP:</a:t>
            </a:r>
          </a:p>
          <a:p>
            <a:pPr>
              <a:buFont typeface="Wingdings" panose="05000000000000000000" pitchFamily="2" charset="2"/>
              <a:buChar char="Ø"/>
            </a:pPr>
            <a:r>
              <a:rPr lang="pl-PL" sz="1400" dirty="0"/>
              <a:t>część Zatoki </a:t>
            </a:r>
            <a:r>
              <a:rPr lang="pl-PL" sz="1400" dirty="0" err="1"/>
              <a:t>Nowowarpińskiej</a:t>
            </a:r>
            <a:r>
              <a:rPr lang="pl-PL" sz="1400" dirty="0"/>
              <a:t> i Zalewu Szczecińskiego</a:t>
            </a:r>
          </a:p>
          <a:p>
            <a:pPr>
              <a:buFont typeface="Wingdings" panose="05000000000000000000" pitchFamily="2" charset="2"/>
              <a:buChar char="Ø"/>
            </a:pPr>
            <a:r>
              <a:rPr lang="pl-PL" sz="1400" dirty="0"/>
              <a:t>część Zatoki Gdańskiej zamknięta linią łączącą cypel Hel z punktem na Mierzei Wiślanej o współrzędnych 54</a:t>
            </a:r>
            <a:r>
              <a:rPr lang="pl-PL" sz="1400" baseline="30000" dirty="0"/>
              <a:t>o</a:t>
            </a:r>
            <a:r>
              <a:rPr lang="pl-PL" sz="1400" dirty="0"/>
              <a:t>22’12’’ szerokości geograficznej północnej i 19</a:t>
            </a:r>
            <a:r>
              <a:rPr lang="pl-PL" sz="1400" baseline="30000" dirty="0"/>
              <a:t>o</a:t>
            </a:r>
            <a:r>
              <a:rPr lang="pl-PL" sz="1400" dirty="0"/>
              <a:t>21’00’’ długości geograficznej wschodniej</a:t>
            </a:r>
          </a:p>
          <a:p>
            <a:pPr>
              <a:buFont typeface="Wingdings" panose="05000000000000000000" pitchFamily="2" charset="2"/>
              <a:buChar char="Ø"/>
            </a:pPr>
            <a:r>
              <a:rPr lang="pl-PL" sz="1400" dirty="0"/>
              <a:t>część Zalewu Wiślanego na zachód od linii łączącej punkt styku polsko-rosyjskiej granicy na lądzie z punktem styku tej granicy na Mierzei Wiślanej</a:t>
            </a:r>
          </a:p>
          <a:p>
            <a:pPr>
              <a:buFont typeface="Wingdings" panose="05000000000000000000" pitchFamily="2" charset="2"/>
              <a:buChar char="Ø"/>
            </a:pPr>
            <a:r>
              <a:rPr lang="pl-PL" sz="1400" dirty="0"/>
              <a:t>wody portów i red</a:t>
            </a:r>
          </a:p>
        </p:txBody>
      </p:sp>
    </p:spTree>
    <p:extLst>
      <p:ext uri="{BB962C8B-B14F-4D97-AF65-F5344CB8AC3E}">
        <p14:creationId xmlns:p14="http://schemas.microsoft.com/office/powerpoint/2010/main" val="112030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zatoki:</a:t>
            </a:r>
          </a:p>
          <a:p>
            <a:pPr algn="just">
              <a:buFont typeface="Wingdings" panose="05000000000000000000" pitchFamily="2" charset="2"/>
              <a:buChar char="Ø"/>
            </a:pPr>
            <a:r>
              <a:rPr lang="pl-PL" sz="1600" dirty="0"/>
              <a:t>w XIX wieku – przyjęto zasadę, że jeżeli odległość pomiędzy brzegami przy wejściu do zatoki nie przekraczała 10 mil morskich, wody takiej zatoki uważano za morskie wody wewnętrzne</a:t>
            </a:r>
          </a:p>
          <a:p>
            <a:pPr marL="114300" indent="0" algn="just">
              <a:buNone/>
            </a:pPr>
            <a:r>
              <a:rPr lang="pl-PL" sz="1600" dirty="0"/>
              <a:t>*mila morska = 1852 m</a:t>
            </a:r>
          </a:p>
          <a:p>
            <a:pPr algn="just">
              <a:buFont typeface="Wingdings" panose="05000000000000000000" pitchFamily="2" charset="2"/>
              <a:buChar char="Ø"/>
            </a:pPr>
            <a:r>
              <a:rPr lang="pl-PL" sz="1600" dirty="0"/>
              <a:t>Konwencja Genewska o morzu terytorialnym i strefie przyległej z 1958 r. oraz Konwencja o prawie morza z 1982 r. </a:t>
            </a:r>
          </a:p>
          <a:p>
            <a:pPr algn="just">
              <a:buFont typeface="Wingdings" panose="05000000000000000000" pitchFamily="2" charset="2"/>
              <a:buChar char="§"/>
            </a:pPr>
            <a:r>
              <a:rPr lang="pl-PL" sz="1600" dirty="0"/>
              <a:t>jeżeli odległość między punkami wytyczającymi naturalne wejście do zatoki przy najdalszym odpływie nie przekracza 24 mil, linię zamykającą zatokę można wytyczyć między tymi dwoma punktami najdalszego odpływu, a wody tą linią zamknięte uważane będą za wody wewnętrzne</a:t>
            </a:r>
          </a:p>
          <a:p>
            <a:pPr algn="just">
              <a:buFont typeface="Wingdings" panose="05000000000000000000" pitchFamily="2" charset="2"/>
              <a:buChar char="§"/>
            </a:pPr>
            <a:r>
              <a:rPr lang="pl-PL" sz="1600" dirty="0"/>
              <a:t>jeżeli odległość między punkami wytyczającymi naturalne wejście zatoki przy najdalszym odpływie przekracza 24 mile, wytycza się linię prostą długości 24 mil poprzez zatokę w taki sposób, aby zamknąć nią jak największą powierzchnię wód, jaką da się zamknąć linią o takiej długości</a:t>
            </a:r>
          </a:p>
        </p:txBody>
      </p:sp>
    </p:spTree>
    <p:extLst>
      <p:ext uri="{BB962C8B-B14F-4D97-AF65-F5344CB8AC3E}">
        <p14:creationId xmlns:p14="http://schemas.microsoft.com/office/powerpoint/2010/main" val="37868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299049" y="1752601"/>
            <a:ext cx="11726174" cy="4814976"/>
          </a:xfrm>
        </p:spPr>
        <p:txBody>
          <a:bodyPr>
            <a:normAutofit/>
          </a:bodyPr>
          <a:lstStyle/>
          <a:p>
            <a:pPr marL="114300" indent="0" algn="ctr">
              <a:buNone/>
            </a:pPr>
            <a:r>
              <a:rPr lang="pl-PL" sz="1600" dirty="0"/>
              <a:t>Europejski Nakaz Aresztowania</a:t>
            </a:r>
          </a:p>
          <a:p>
            <a:pPr marL="114300" indent="0" algn="ctr">
              <a:buNone/>
            </a:pPr>
            <a:endParaRPr lang="pl-PL" sz="1600" dirty="0"/>
          </a:p>
          <a:p>
            <a:pPr marL="114300" indent="0" algn="ctr">
              <a:buNone/>
            </a:pPr>
            <a:r>
              <a:rPr lang="pl-PL" sz="1600" dirty="0"/>
              <a:t>prokurator przesłuchuje osobę, której dotyczy ENA, i informuje ją o treści ENA, a także</a:t>
            </a:r>
          </a:p>
          <a:p>
            <a:pPr algn="ctr">
              <a:buFont typeface="Wingdings" panose="05000000000000000000" pitchFamily="2" charset="2"/>
              <a:buChar char="ü"/>
            </a:pPr>
            <a:r>
              <a:rPr lang="pl-PL" sz="1600" dirty="0"/>
              <a:t>o możliwości wyrażenia zgody na wydanie</a:t>
            </a:r>
          </a:p>
          <a:p>
            <a:pPr algn="ctr">
              <a:buFont typeface="Wingdings" panose="05000000000000000000" pitchFamily="2" charset="2"/>
              <a:buChar char="ü"/>
            </a:pPr>
            <a:r>
              <a:rPr lang="pl-PL" sz="1600" dirty="0"/>
              <a:t>o możliwości wyrażenia zgody na niestosowanie zakazu ścigania za inne przestępstwa niż te, które stanowią podstawę przekazania w oparciu o ENA</a:t>
            </a:r>
          </a:p>
          <a:p>
            <a:pPr algn="ctr">
              <a:buFont typeface="Wingdings" panose="05000000000000000000" pitchFamily="2" charset="2"/>
              <a:buChar char="ü"/>
            </a:pPr>
            <a:endParaRPr lang="pl-PL" sz="1600" dirty="0"/>
          </a:p>
          <a:p>
            <a:pPr marL="114300" indent="0" algn="just">
              <a:buNone/>
            </a:pPr>
            <a:r>
              <a:rPr lang="pl-PL" sz="1600" dirty="0"/>
              <a:t>wniesienie sprawy do właściwego miejscowo                jeżeli odrębne przepisy prawa polskiego stanowią, że ściganie</a:t>
            </a:r>
          </a:p>
          <a:p>
            <a:pPr marL="114300" indent="0" algn="just">
              <a:buNone/>
            </a:pPr>
            <a:r>
              <a:rPr lang="pl-PL" sz="1600" dirty="0"/>
              <a:t>sądu okręgowego                                                         osoby, wobec której wydano ENA, jest uzależnione od zezwolenia</a:t>
            </a:r>
          </a:p>
          <a:p>
            <a:pPr marL="114300" indent="0" algn="just">
              <a:buNone/>
            </a:pPr>
            <a:r>
              <a:rPr lang="pl-PL" sz="1600" dirty="0"/>
              <a:t>                                                                                                   właściwego organu, przed skierowaniem sprawy do sądu </a:t>
            </a:r>
          </a:p>
          <a:p>
            <a:pPr marL="114300" indent="0" algn="just">
              <a:buNone/>
            </a:pPr>
            <a:r>
              <a:rPr lang="pl-PL" sz="1600" dirty="0"/>
              <a:t>                                                                                                         prokurator musi uzyskać zgodę właściwego organu</a:t>
            </a:r>
          </a:p>
          <a:p>
            <a:pPr marL="114300" indent="0" algn="just">
              <a:buNone/>
            </a:pPr>
            <a:endParaRPr lang="pl-PL" sz="1600" dirty="0"/>
          </a:p>
          <a:p>
            <a:pPr marL="114300" indent="0" algn="just">
              <a:buNone/>
            </a:pPr>
            <a:r>
              <a:rPr lang="pl-PL" sz="1600" dirty="0"/>
              <a:t>                                                                                                                                zgoda właściwego organu na ściganie</a:t>
            </a:r>
          </a:p>
          <a:p>
            <a:pPr marL="114300" indent="0" algn="just">
              <a:buNone/>
            </a:pPr>
            <a:endParaRPr lang="pl-PL" sz="1600" dirty="0"/>
          </a:p>
          <a:p>
            <a:pPr marL="114300" indent="0" algn="just">
              <a:buNone/>
            </a:pPr>
            <a:r>
              <a:rPr lang="pl-PL" sz="1600" dirty="0"/>
              <a:t>                                                                                                                         wniesienie sprawy do właściwego miejscowo</a:t>
            </a:r>
          </a:p>
          <a:p>
            <a:pPr marL="114300" indent="0" algn="just">
              <a:buNone/>
            </a:pPr>
            <a:r>
              <a:rPr lang="pl-PL" sz="1600" dirty="0"/>
              <a:t>                                                                                                                                                sądu okręgowego</a:t>
            </a:r>
          </a:p>
          <a:p>
            <a:pPr marL="114300" indent="0" algn="ctr">
              <a:buNone/>
            </a:pPr>
            <a:endParaRPr lang="pl-PL" sz="1600" dirty="0"/>
          </a:p>
        </p:txBody>
      </p:sp>
      <p:sp>
        <p:nvSpPr>
          <p:cNvPr id="4" name="Strzałka: w dół 3">
            <a:extLst>
              <a:ext uri="{FF2B5EF4-FFF2-40B4-BE49-F238E27FC236}">
                <a16:creationId xmlns:a16="http://schemas.microsoft.com/office/drawing/2014/main" id="{42FFF2F8-40E8-4F92-9F21-EE35FF32C886}"/>
              </a:ext>
            </a:extLst>
          </p:cNvPr>
          <p:cNvSpPr/>
          <p:nvPr/>
        </p:nvSpPr>
        <p:spPr>
          <a:xfrm>
            <a:off x="6102039" y="2070340"/>
            <a:ext cx="45719" cy="17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6" name="Łącznik prosty ze strzałką 5">
            <a:extLst>
              <a:ext uri="{FF2B5EF4-FFF2-40B4-BE49-F238E27FC236}">
                <a16:creationId xmlns:a16="http://schemas.microsoft.com/office/drawing/2014/main" id="{6D38C00C-A758-4BA8-BF1A-9C42AE04868E}"/>
              </a:ext>
            </a:extLst>
          </p:cNvPr>
          <p:cNvCxnSpPr/>
          <p:nvPr/>
        </p:nvCxnSpPr>
        <p:spPr>
          <a:xfrm flipH="1">
            <a:off x="2599426" y="3485072"/>
            <a:ext cx="1483744" cy="16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E8156F24-CB05-451B-950D-B1A5FB358EAA}"/>
              </a:ext>
            </a:extLst>
          </p:cNvPr>
          <p:cNvCxnSpPr>
            <a:cxnSpLocks/>
          </p:cNvCxnSpPr>
          <p:nvPr/>
        </p:nvCxnSpPr>
        <p:spPr>
          <a:xfrm>
            <a:off x="8108832" y="3490823"/>
            <a:ext cx="1420483" cy="16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Strzałka: w dół 10">
            <a:extLst>
              <a:ext uri="{FF2B5EF4-FFF2-40B4-BE49-F238E27FC236}">
                <a16:creationId xmlns:a16="http://schemas.microsoft.com/office/drawing/2014/main" id="{20885847-A1B3-485D-B9C2-51F024636D85}"/>
              </a:ext>
            </a:extLst>
          </p:cNvPr>
          <p:cNvSpPr/>
          <p:nvPr/>
        </p:nvSpPr>
        <p:spPr>
          <a:xfrm>
            <a:off x="9161253" y="4951562"/>
            <a:ext cx="45719" cy="166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Strzałka: w dół 11">
            <a:extLst>
              <a:ext uri="{FF2B5EF4-FFF2-40B4-BE49-F238E27FC236}">
                <a16:creationId xmlns:a16="http://schemas.microsoft.com/office/drawing/2014/main" id="{65849BEA-0C66-4D97-850A-36BC1F19764A}"/>
              </a:ext>
            </a:extLst>
          </p:cNvPr>
          <p:cNvSpPr/>
          <p:nvPr/>
        </p:nvSpPr>
        <p:spPr>
          <a:xfrm>
            <a:off x="9206972" y="5566913"/>
            <a:ext cx="45719" cy="218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1685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9747"/>
            <a:ext cx="10972800" cy="4819880"/>
          </a:xfrm>
        </p:spPr>
        <p:txBody>
          <a:bodyPr>
            <a:normAutofit/>
          </a:bodyPr>
          <a:lstStyle/>
          <a:p>
            <a:pPr marL="114300" indent="0">
              <a:buNone/>
            </a:pPr>
            <a:r>
              <a:rPr lang="pl-PL" sz="1600" dirty="0"/>
              <a:t>wejście do zatoki nie przekracza 24 mil</a:t>
            </a:r>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A3A15330-109F-97DB-3EA8-D5AE48FBB133}"/>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A3A15330-109F-97DB-3EA8-D5AE48FBB133}"/>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FC32B9DE-7BF4-99E7-594B-731FBEA9CABC}"/>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FC32B9DE-7BF4-99E7-594B-731FBEA9CABC}"/>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6" name="Pismo odręczne 95">
                <a:extLst>
                  <a:ext uri="{FF2B5EF4-FFF2-40B4-BE49-F238E27FC236}">
                    <a16:creationId xmlns:a16="http://schemas.microsoft.com/office/drawing/2014/main" id="{B69FAA36-66A4-B80C-004A-FD139CCFC1C1}"/>
                  </a:ext>
                </a:extLst>
              </p14:cNvPr>
              <p14:cNvContentPartPr/>
              <p14:nvPr/>
            </p14:nvContentPartPr>
            <p14:xfrm>
              <a:off x="1126824" y="3004984"/>
              <a:ext cx="8054640" cy="1487160"/>
            </p14:xfrm>
          </p:contentPart>
        </mc:Choice>
        <mc:Fallback xmlns="">
          <p:pic>
            <p:nvPicPr>
              <p:cNvPr id="96" name="Pismo odręczne 95">
                <a:extLst>
                  <a:ext uri="{FF2B5EF4-FFF2-40B4-BE49-F238E27FC236}">
                    <a16:creationId xmlns:a16="http://schemas.microsoft.com/office/drawing/2014/main" id="{B69FAA36-66A4-B80C-004A-FD139CCFC1C1}"/>
                  </a:ext>
                </a:extLst>
              </p:cNvPr>
              <p:cNvPicPr/>
              <p:nvPr/>
            </p:nvPicPr>
            <p:blipFill>
              <a:blip r:embed="rId7"/>
              <a:stretch>
                <a:fillRect/>
              </a:stretch>
            </p:blipFill>
            <p:spPr>
              <a:xfrm>
                <a:off x="1117824" y="2996344"/>
                <a:ext cx="8072280" cy="1504800"/>
              </a:xfrm>
              <a:prstGeom prst="rect">
                <a:avLst/>
              </a:prstGeom>
            </p:spPr>
          </p:pic>
        </mc:Fallback>
      </mc:AlternateContent>
      <p:grpSp>
        <p:nvGrpSpPr>
          <p:cNvPr id="132" name="Grupa 131">
            <a:extLst>
              <a:ext uri="{FF2B5EF4-FFF2-40B4-BE49-F238E27FC236}">
                <a16:creationId xmlns:a16="http://schemas.microsoft.com/office/drawing/2014/main" id="{6BBB8EB7-91C3-56F6-FC7D-23F8FA37B272}"/>
              </a:ext>
            </a:extLst>
          </p:cNvPr>
          <p:cNvGrpSpPr/>
          <p:nvPr/>
        </p:nvGrpSpPr>
        <p:grpSpPr>
          <a:xfrm>
            <a:off x="4516224" y="2628784"/>
            <a:ext cx="2907360" cy="1829880"/>
            <a:chOff x="4516224" y="2628784"/>
            <a:chExt cx="2907360" cy="1829880"/>
          </a:xfrm>
        </p:grpSpPr>
        <mc:AlternateContent xmlns:mc="http://schemas.openxmlformats.org/markup-compatibility/2006" xmlns:p14="http://schemas.microsoft.com/office/powerpoint/2010/main">
          <mc:Choice Requires="p14">
            <p:contentPart p14:bwMode="auto" r:id="rId8">
              <p14:nvContentPartPr>
                <p14:cNvPr id="97" name="Pismo odręczne 96">
                  <a:extLst>
                    <a:ext uri="{FF2B5EF4-FFF2-40B4-BE49-F238E27FC236}">
                      <a16:creationId xmlns:a16="http://schemas.microsoft.com/office/drawing/2014/main" id="{604144FB-92A4-CA2F-C651-4D255B33AB85}"/>
                    </a:ext>
                  </a:extLst>
                </p14:cNvPr>
                <p14:cNvContentPartPr/>
                <p14:nvPr/>
              </p14:nvContentPartPr>
              <p14:xfrm>
                <a:off x="4551864" y="3095344"/>
                <a:ext cx="1694520" cy="41760"/>
              </p14:xfrm>
            </p:contentPart>
          </mc:Choice>
          <mc:Fallback xmlns="">
            <p:pic>
              <p:nvPicPr>
                <p:cNvPr id="97" name="Pismo odręczne 96">
                  <a:extLst>
                    <a:ext uri="{FF2B5EF4-FFF2-40B4-BE49-F238E27FC236}">
                      <a16:creationId xmlns:a16="http://schemas.microsoft.com/office/drawing/2014/main" id="{604144FB-92A4-CA2F-C651-4D255B33AB85}"/>
                    </a:ext>
                  </a:extLst>
                </p:cNvPr>
                <p:cNvPicPr/>
                <p:nvPr/>
              </p:nvPicPr>
              <p:blipFill>
                <a:blip r:embed="rId9"/>
                <a:stretch>
                  <a:fillRect/>
                </a:stretch>
              </p:blipFill>
              <p:spPr>
                <a:xfrm>
                  <a:off x="4542864" y="3086344"/>
                  <a:ext cx="1712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8" name="Pismo odręczne 97">
                  <a:extLst>
                    <a:ext uri="{FF2B5EF4-FFF2-40B4-BE49-F238E27FC236}">
                      <a16:creationId xmlns:a16="http://schemas.microsoft.com/office/drawing/2014/main" id="{1FE7A2FE-839D-5053-0569-1057EEC0F10C}"/>
                    </a:ext>
                  </a:extLst>
                </p14:cNvPr>
                <p14:cNvContentPartPr/>
                <p14:nvPr/>
              </p14:nvContentPartPr>
              <p14:xfrm>
                <a:off x="6204624" y="3056464"/>
                <a:ext cx="149040" cy="140040"/>
              </p14:xfrm>
            </p:contentPart>
          </mc:Choice>
          <mc:Fallback xmlns="">
            <p:pic>
              <p:nvPicPr>
                <p:cNvPr id="98" name="Pismo odręczne 97">
                  <a:extLst>
                    <a:ext uri="{FF2B5EF4-FFF2-40B4-BE49-F238E27FC236}">
                      <a16:creationId xmlns:a16="http://schemas.microsoft.com/office/drawing/2014/main" id="{1FE7A2FE-839D-5053-0569-1057EEC0F10C}"/>
                    </a:ext>
                  </a:extLst>
                </p:cNvPr>
                <p:cNvPicPr/>
                <p:nvPr/>
              </p:nvPicPr>
              <p:blipFill>
                <a:blip r:embed="rId11"/>
                <a:stretch>
                  <a:fillRect/>
                </a:stretch>
              </p:blipFill>
              <p:spPr>
                <a:xfrm>
                  <a:off x="6195984" y="3047464"/>
                  <a:ext cx="166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Pismo odręczne 99">
                  <a:extLst>
                    <a:ext uri="{FF2B5EF4-FFF2-40B4-BE49-F238E27FC236}">
                      <a16:creationId xmlns:a16="http://schemas.microsoft.com/office/drawing/2014/main" id="{A981B4BB-A89D-F111-1E9F-BA73C83153E6}"/>
                    </a:ext>
                  </a:extLst>
                </p14:cNvPr>
                <p14:cNvContentPartPr/>
                <p14:nvPr/>
              </p14:nvContentPartPr>
              <p14:xfrm>
                <a:off x="4516224" y="3037384"/>
                <a:ext cx="178560" cy="173880"/>
              </p14:xfrm>
            </p:contentPart>
          </mc:Choice>
          <mc:Fallback xmlns="">
            <p:pic>
              <p:nvPicPr>
                <p:cNvPr id="100" name="Pismo odręczne 99">
                  <a:extLst>
                    <a:ext uri="{FF2B5EF4-FFF2-40B4-BE49-F238E27FC236}">
                      <a16:creationId xmlns:a16="http://schemas.microsoft.com/office/drawing/2014/main" id="{A981B4BB-A89D-F111-1E9F-BA73C83153E6}"/>
                    </a:ext>
                  </a:extLst>
                </p:cNvPr>
                <p:cNvPicPr/>
                <p:nvPr/>
              </p:nvPicPr>
              <p:blipFill>
                <a:blip r:embed="rId13"/>
                <a:stretch>
                  <a:fillRect/>
                </a:stretch>
              </p:blipFill>
              <p:spPr>
                <a:xfrm>
                  <a:off x="4507584" y="3028744"/>
                  <a:ext cx="196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1" name="Pismo odręczne 100">
                  <a:extLst>
                    <a:ext uri="{FF2B5EF4-FFF2-40B4-BE49-F238E27FC236}">
                      <a16:creationId xmlns:a16="http://schemas.microsoft.com/office/drawing/2014/main" id="{EE876371-E313-3AC7-0B09-0A8292BDED7F}"/>
                    </a:ext>
                  </a:extLst>
                </p14:cNvPr>
                <p14:cNvContentPartPr/>
                <p14:nvPr/>
              </p14:nvContentPartPr>
              <p14:xfrm>
                <a:off x="5097264" y="2660104"/>
                <a:ext cx="210600" cy="250560"/>
              </p14:xfrm>
            </p:contentPart>
          </mc:Choice>
          <mc:Fallback xmlns="">
            <p:pic>
              <p:nvPicPr>
                <p:cNvPr id="101" name="Pismo odręczne 100">
                  <a:extLst>
                    <a:ext uri="{FF2B5EF4-FFF2-40B4-BE49-F238E27FC236}">
                      <a16:creationId xmlns:a16="http://schemas.microsoft.com/office/drawing/2014/main" id="{EE876371-E313-3AC7-0B09-0A8292BDED7F}"/>
                    </a:ext>
                  </a:extLst>
                </p:cNvPr>
                <p:cNvPicPr/>
                <p:nvPr/>
              </p:nvPicPr>
              <p:blipFill>
                <a:blip r:embed="rId15"/>
                <a:stretch>
                  <a:fillRect/>
                </a:stretch>
              </p:blipFill>
              <p:spPr>
                <a:xfrm>
                  <a:off x="5088624" y="2651104"/>
                  <a:ext cx="2282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 name="Pismo odręczne 101">
                  <a:extLst>
                    <a:ext uri="{FF2B5EF4-FFF2-40B4-BE49-F238E27FC236}">
                      <a16:creationId xmlns:a16="http://schemas.microsoft.com/office/drawing/2014/main" id="{1E4D26A0-C460-493B-96CA-551ED1C0A02F}"/>
                    </a:ext>
                  </a:extLst>
                </p14:cNvPr>
                <p14:cNvContentPartPr/>
                <p14:nvPr/>
              </p14:nvContentPartPr>
              <p14:xfrm>
                <a:off x="5376264" y="2663344"/>
                <a:ext cx="105840" cy="240120"/>
              </p14:xfrm>
            </p:contentPart>
          </mc:Choice>
          <mc:Fallback xmlns="">
            <p:pic>
              <p:nvPicPr>
                <p:cNvPr id="102" name="Pismo odręczne 101">
                  <a:extLst>
                    <a:ext uri="{FF2B5EF4-FFF2-40B4-BE49-F238E27FC236}">
                      <a16:creationId xmlns:a16="http://schemas.microsoft.com/office/drawing/2014/main" id="{1E4D26A0-C460-493B-96CA-551ED1C0A02F}"/>
                    </a:ext>
                  </a:extLst>
                </p:cNvPr>
                <p:cNvPicPr/>
                <p:nvPr/>
              </p:nvPicPr>
              <p:blipFill>
                <a:blip r:embed="rId17"/>
                <a:stretch>
                  <a:fillRect/>
                </a:stretch>
              </p:blipFill>
              <p:spPr>
                <a:xfrm>
                  <a:off x="5367264" y="2654344"/>
                  <a:ext cx="123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 name="Pismo odręczne 102">
                  <a:extLst>
                    <a:ext uri="{FF2B5EF4-FFF2-40B4-BE49-F238E27FC236}">
                      <a16:creationId xmlns:a16="http://schemas.microsoft.com/office/drawing/2014/main" id="{1B85584C-F1D9-E141-CB98-B520ABB1464C}"/>
                    </a:ext>
                  </a:extLst>
                </p14:cNvPr>
                <p14:cNvContentPartPr/>
                <p14:nvPr/>
              </p14:nvContentPartPr>
              <p14:xfrm>
                <a:off x="5599824" y="2811664"/>
                <a:ext cx="193680" cy="90000"/>
              </p14:xfrm>
            </p:contentPart>
          </mc:Choice>
          <mc:Fallback xmlns="">
            <p:pic>
              <p:nvPicPr>
                <p:cNvPr id="103" name="Pismo odręczne 102">
                  <a:extLst>
                    <a:ext uri="{FF2B5EF4-FFF2-40B4-BE49-F238E27FC236}">
                      <a16:creationId xmlns:a16="http://schemas.microsoft.com/office/drawing/2014/main" id="{1B85584C-F1D9-E141-CB98-B520ABB1464C}"/>
                    </a:ext>
                  </a:extLst>
                </p:cNvPr>
                <p:cNvPicPr/>
                <p:nvPr/>
              </p:nvPicPr>
              <p:blipFill>
                <a:blip r:embed="rId19"/>
                <a:stretch>
                  <a:fillRect/>
                </a:stretch>
              </p:blipFill>
              <p:spPr>
                <a:xfrm>
                  <a:off x="5591184" y="2802664"/>
                  <a:ext cx="21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 name="Pismo odręczne 103">
                  <a:extLst>
                    <a:ext uri="{FF2B5EF4-FFF2-40B4-BE49-F238E27FC236}">
                      <a16:creationId xmlns:a16="http://schemas.microsoft.com/office/drawing/2014/main" id="{D5F3D095-89EA-1E5B-B8E2-99C0F2BCB08C}"/>
                    </a:ext>
                  </a:extLst>
                </p14:cNvPr>
                <p14:cNvContentPartPr/>
                <p14:nvPr/>
              </p14:nvContentPartPr>
              <p14:xfrm>
                <a:off x="5883144" y="2826424"/>
                <a:ext cx="12240" cy="77040"/>
              </p14:xfrm>
            </p:contentPart>
          </mc:Choice>
          <mc:Fallback xmlns="">
            <p:pic>
              <p:nvPicPr>
                <p:cNvPr id="104" name="Pismo odręczne 103">
                  <a:extLst>
                    <a:ext uri="{FF2B5EF4-FFF2-40B4-BE49-F238E27FC236}">
                      <a16:creationId xmlns:a16="http://schemas.microsoft.com/office/drawing/2014/main" id="{D5F3D095-89EA-1E5B-B8E2-99C0F2BCB08C}"/>
                    </a:ext>
                  </a:extLst>
                </p:cNvPr>
                <p:cNvPicPr/>
                <p:nvPr/>
              </p:nvPicPr>
              <p:blipFill>
                <a:blip r:embed="rId21"/>
                <a:stretch>
                  <a:fillRect/>
                </a:stretch>
              </p:blipFill>
              <p:spPr>
                <a:xfrm>
                  <a:off x="5874144" y="2817784"/>
                  <a:ext cx="2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 name="Pismo odręczne 104">
                  <a:extLst>
                    <a:ext uri="{FF2B5EF4-FFF2-40B4-BE49-F238E27FC236}">
                      <a16:creationId xmlns:a16="http://schemas.microsoft.com/office/drawing/2014/main" id="{E7D3088B-2C3A-0F4A-B04B-9186E5B12B4B}"/>
                    </a:ext>
                  </a:extLst>
                </p14:cNvPr>
                <p14:cNvContentPartPr/>
                <p14:nvPr/>
              </p14:nvContentPartPr>
              <p14:xfrm>
                <a:off x="5877744" y="2680984"/>
                <a:ext cx="9000" cy="360"/>
              </p14:xfrm>
            </p:contentPart>
          </mc:Choice>
          <mc:Fallback xmlns="">
            <p:pic>
              <p:nvPicPr>
                <p:cNvPr id="105" name="Pismo odręczne 104">
                  <a:extLst>
                    <a:ext uri="{FF2B5EF4-FFF2-40B4-BE49-F238E27FC236}">
                      <a16:creationId xmlns:a16="http://schemas.microsoft.com/office/drawing/2014/main" id="{E7D3088B-2C3A-0F4A-B04B-9186E5B12B4B}"/>
                    </a:ext>
                  </a:extLst>
                </p:cNvPr>
                <p:cNvPicPr/>
                <p:nvPr/>
              </p:nvPicPr>
              <p:blipFill>
                <a:blip r:embed="rId23"/>
                <a:stretch>
                  <a:fillRect/>
                </a:stretch>
              </p:blipFill>
              <p:spPr>
                <a:xfrm>
                  <a:off x="5868744" y="2672344"/>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7" name="Pismo odręczne 106">
                  <a:extLst>
                    <a:ext uri="{FF2B5EF4-FFF2-40B4-BE49-F238E27FC236}">
                      <a16:creationId xmlns:a16="http://schemas.microsoft.com/office/drawing/2014/main" id="{531F6032-0D8E-5C0A-7D0E-7BAE880C2338}"/>
                    </a:ext>
                  </a:extLst>
                </p14:cNvPr>
                <p14:cNvContentPartPr/>
                <p14:nvPr/>
              </p14:nvContentPartPr>
              <p14:xfrm>
                <a:off x="5994024" y="2628784"/>
                <a:ext cx="25920" cy="238680"/>
              </p14:xfrm>
            </p:contentPart>
          </mc:Choice>
          <mc:Fallback xmlns="">
            <p:pic>
              <p:nvPicPr>
                <p:cNvPr id="107" name="Pismo odręczne 106">
                  <a:extLst>
                    <a:ext uri="{FF2B5EF4-FFF2-40B4-BE49-F238E27FC236}">
                      <a16:creationId xmlns:a16="http://schemas.microsoft.com/office/drawing/2014/main" id="{531F6032-0D8E-5C0A-7D0E-7BAE880C2338}"/>
                    </a:ext>
                  </a:extLst>
                </p:cNvPr>
                <p:cNvPicPr/>
                <p:nvPr/>
              </p:nvPicPr>
              <p:blipFill>
                <a:blip r:embed="rId25"/>
                <a:stretch>
                  <a:fillRect/>
                </a:stretch>
              </p:blipFill>
              <p:spPr>
                <a:xfrm>
                  <a:off x="5985384" y="2619784"/>
                  <a:ext cx="43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8" name="Pismo odręczne 107">
                  <a:extLst>
                    <a:ext uri="{FF2B5EF4-FFF2-40B4-BE49-F238E27FC236}">
                      <a16:creationId xmlns:a16="http://schemas.microsoft.com/office/drawing/2014/main" id="{2F09D983-FCA9-2A56-D779-27D7DD2FDE23}"/>
                    </a:ext>
                  </a:extLst>
                </p14:cNvPr>
                <p14:cNvContentPartPr/>
                <p14:nvPr/>
              </p14:nvContentPartPr>
              <p14:xfrm>
                <a:off x="6081504" y="2780344"/>
                <a:ext cx="144360" cy="137520"/>
              </p14:xfrm>
            </p:contentPart>
          </mc:Choice>
          <mc:Fallback xmlns="">
            <p:pic>
              <p:nvPicPr>
                <p:cNvPr id="108" name="Pismo odręczne 107">
                  <a:extLst>
                    <a:ext uri="{FF2B5EF4-FFF2-40B4-BE49-F238E27FC236}">
                      <a16:creationId xmlns:a16="http://schemas.microsoft.com/office/drawing/2014/main" id="{2F09D983-FCA9-2A56-D779-27D7DD2FDE23}"/>
                    </a:ext>
                  </a:extLst>
                </p:cNvPr>
                <p:cNvPicPr/>
                <p:nvPr/>
              </p:nvPicPr>
              <p:blipFill>
                <a:blip r:embed="rId27"/>
                <a:stretch>
                  <a:fillRect/>
                </a:stretch>
              </p:blipFill>
              <p:spPr>
                <a:xfrm>
                  <a:off x="6072504" y="2771344"/>
                  <a:ext cx="16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0" name="Pismo odręczne 109">
                  <a:extLst>
                    <a:ext uri="{FF2B5EF4-FFF2-40B4-BE49-F238E27FC236}">
                      <a16:creationId xmlns:a16="http://schemas.microsoft.com/office/drawing/2014/main" id="{9C33AB4B-A2F1-DE55-9597-378AB03FF2C1}"/>
                    </a:ext>
                  </a:extLst>
                </p14:cNvPr>
                <p14:cNvContentPartPr/>
                <p14:nvPr/>
              </p14:nvContentPartPr>
              <p14:xfrm>
                <a:off x="5908704" y="3818224"/>
                <a:ext cx="1514880" cy="640440"/>
              </p14:xfrm>
            </p:contentPart>
          </mc:Choice>
          <mc:Fallback xmlns="">
            <p:pic>
              <p:nvPicPr>
                <p:cNvPr id="110" name="Pismo odręczne 109">
                  <a:extLst>
                    <a:ext uri="{FF2B5EF4-FFF2-40B4-BE49-F238E27FC236}">
                      <a16:creationId xmlns:a16="http://schemas.microsoft.com/office/drawing/2014/main" id="{9C33AB4B-A2F1-DE55-9597-378AB03FF2C1}"/>
                    </a:ext>
                  </a:extLst>
                </p:cNvPr>
                <p:cNvPicPr/>
                <p:nvPr/>
              </p:nvPicPr>
              <p:blipFill>
                <a:blip r:embed="rId29"/>
                <a:stretch>
                  <a:fillRect/>
                </a:stretch>
              </p:blipFill>
              <p:spPr>
                <a:xfrm>
                  <a:off x="5899704" y="3809584"/>
                  <a:ext cx="15325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1" name="Pismo odręczne 110">
                  <a:extLst>
                    <a:ext uri="{FF2B5EF4-FFF2-40B4-BE49-F238E27FC236}">
                      <a16:creationId xmlns:a16="http://schemas.microsoft.com/office/drawing/2014/main" id="{41187759-057F-D0BF-3B0F-99F513CD43C2}"/>
                    </a:ext>
                  </a:extLst>
                </p14:cNvPr>
                <p14:cNvContentPartPr/>
                <p14:nvPr/>
              </p14:nvContentPartPr>
              <p14:xfrm>
                <a:off x="5779824" y="3744424"/>
                <a:ext cx="207000" cy="212760"/>
              </p14:xfrm>
            </p:contentPart>
          </mc:Choice>
          <mc:Fallback xmlns="">
            <p:pic>
              <p:nvPicPr>
                <p:cNvPr id="111" name="Pismo odręczne 110">
                  <a:extLst>
                    <a:ext uri="{FF2B5EF4-FFF2-40B4-BE49-F238E27FC236}">
                      <a16:creationId xmlns:a16="http://schemas.microsoft.com/office/drawing/2014/main" id="{41187759-057F-D0BF-3B0F-99F513CD43C2}"/>
                    </a:ext>
                  </a:extLst>
                </p:cNvPr>
                <p:cNvPicPr/>
                <p:nvPr/>
              </p:nvPicPr>
              <p:blipFill>
                <a:blip r:embed="rId31"/>
                <a:stretch>
                  <a:fillRect/>
                </a:stretch>
              </p:blipFill>
              <p:spPr>
                <a:xfrm>
                  <a:off x="5771184" y="3735784"/>
                  <a:ext cx="224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4" name="Pismo odręczne 123">
                  <a:extLst>
                    <a:ext uri="{FF2B5EF4-FFF2-40B4-BE49-F238E27FC236}">
                      <a16:creationId xmlns:a16="http://schemas.microsoft.com/office/drawing/2014/main" id="{0F962DB9-FD4D-2934-1F97-10EDAF7AFF45}"/>
                    </a:ext>
                  </a:extLst>
                </p14:cNvPr>
                <p14:cNvContentPartPr/>
                <p14:nvPr/>
              </p14:nvContentPartPr>
              <p14:xfrm>
                <a:off x="6887184" y="3400984"/>
                <a:ext cx="17280" cy="12240"/>
              </p14:xfrm>
            </p:contentPart>
          </mc:Choice>
          <mc:Fallback xmlns="">
            <p:pic>
              <p:nvPicPr>
                <p:cNvPr id="124" name="Pismo odręczne 123">
                  <a:extLst>
                    <a:ext uri="{FF2B5EF4-FFF2-40B4-BE49-F238E27FC236}">
                      <a16:creationId xmlns:a16="http://schemas.microsoft.com/office/drawing/2014/main" id="{0F962DB9-FD4D-2934-1F97-10EDAF7AFF45}"/>
                    </a:ext>
                  </a:extLst>
                </p:cNvPr>
                <p:cNvPicPr/>
                <p:nvPr/>
              </p:nvPicPr>
              <p:blipFill>
                <a:blip r:embed="rId33"/>
                <a:stretch>
                  <a:fillRect/>
                </a:stretch>
              </p:blipFill>
              <p:spPr>
                <a:xfrm>
                  <a:off x="6878544" y="339234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199838DC-DD80-6DC2-6D82-2E48589CD7F3}"/>
                    </a:ext>
                  </a:extLst>
                </p14:cNvPr>
                <p14:cNvContentPartPr/>
                <p14:nvPr/>
              </p14:nvContentPartPr>
              <p14:xfrm>
                <a:off x="6952704" y="3306664"/>
                <a:ext cx="5040" cy="2160"/>
              </p14:xfrm>
            </p:contentPart>
          </mc:Choice>
          <mc:Fallback xmlns="">
            <p:pic>
              <p:nvPicPr>
                <p:cNvPr id="126" name="Pismo odręczne 125">
                  <a:extLst>
                    <a:ext uri="{FF2B5EF4-FFF2-40B4-BE49-F238E27FC236}">
                      <a16:creationId xmlns:a16="http://schemas.microsoft.com/office/drawing/2014/main" id="{199838DC-DD80-6DC2-6D82-2E48589CD7F3}"/>
                    </a:ext>
                  </a:extLst>
                </p:cNvPr>
                <p:cNvPicPr/>
                <p:nvPr/>
              </p:nvPicPr>
              <p:blipFill>
                <a:blip r:embed="rId35"/>
                <a:stretch>
                  <a:fillRect/>
                </a:stretch>
              </p:blipFill>
              <p:spPr>
                <a:xfrm>
                  <a:off x="6944064" y="3298024"/>
                  <a:ext cx="2268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33" name="Pismo odręczne 132">
                <a:extLst>
                  <a:ext uri="{FF2B5EF4-FFF2-40B4-BE49-F238E27FC236}">
                    <a16:creationId xmlns:a16="http://schemas.microsoft.com/office/drawing/2014/main" id="{4B09BBF0-5C7F-0E79-332F-F05D98701A4A}"/>
                  </a:ext>
                </a:extLst>
              </p14:cNvPr>
              <p14:cNvContentPartPr/>
              <p14:nvPr/>
            </p14:nvContentPartPr>
            <p14:xfrm>
              <a:off x="1504824" y="3404224"/>
              <a:ext cx="599760" cy="127080"/>
            </p14:xfrm>
          </p:contentPart>
        </mc:Choice>
        <mc:Fallback xmlns="">
          <p:pic>
            <p:nvPicPr>
              <p:cNvPr id="133" name="Pismo odręczne 132">
                <a:extLst>
                  <a:ext uri="{FF2B5EF4-FFF2-40B4-BE49-F238E27FC236}">
                    <a16:creationId xmlns:a16="http://schemas.microsoft.com/office/drawing/2014/main" id="{4B09BBF0-5C7F-0E79-332F-F05D98701A4A}"/>
                  </a:ext>
                </a:extLst>
              </p:cNvPr>
              <p:cNvPicPr/>
              <p:nvPr/>
            </p:nvPicPr>
            <p:blipFill>
              <a:blip r:embed="rId37"/>
              <a:stretch>
                <a:fillRect/>
              </a:stretch>
            </p:blipFill>
            <p:spPr>
              <a:xfrm>
                <a:off x="1450824" y="3296224"/>
                <a:ext cx="7074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4" name="Pismo odręczne 133">
                <a:extLst>
                  <a:ext uri="{FF2B5EF4-FFF2-40B4-BE49-F238E27FC236}">
                    <a16:creationId xmlns:a16="http://schemas.microsoft.com/office/drawing/2014/main" id="{60784059-2D0B-48CC-C1B2-C5B30B4E64BD}"/>
                  </a:ext>
                </a:extLst>
              </p14:cNvPr>
              <p14:cNvContentPartPr/>
              <p14:nvPr/>
            </p14:nvContentPartPr>
            <p14:xfrm>
              <a:off x="1184064" y="3090304"/>
              <a:ext cx="3221280" cy="304560"/>
            </p14:xfrm>
          </p:contentPart>
        </mc:Choice>
        <mc:Fallback xmlns="">
          <p:pic>
            <p:nvPicPr>
              <p:cNvPr id="134" name="Pismo odręczne 133">
                <a:extLst>
                  <a:ext uri="{FF2B5EF4-FFF2-40B4-BE49-F238E27FC236}">
                    <a16:creationId xmlns:a16="http://schemas.microsoft.com/office/drawing/2014/main" id="{60784059-2D0B-48CC-C1B2-C5B30B4E64BD}"/>
                  </a:ext>
                </a:extLst>
              </p:cNvPr>
              <p:cNvPicPr/>
              <p:nvPr/>
            </p:nvPicPr>
            <p:blipFill>
              <a:blip r:embed="rId39"/>
              <a:stretch>
                <a:fillRect/>
              </a:stretch>
            </p:blipFill>
            <p:spPr>
              <a:xfrm>
                <a:off x="1130064" y="2982304"/>
                <a:ext cx="33289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Pismo odręczne 134">
                <a:extLst>
                  <a:ext uri="{FF2B5EF4-FFF2-40B4-BE49-F238E27FC236}">
                    <a16:creationId xmlns:a16="http://schemas.microsoft.com/office/drawing/2014/main" id="{191E1907-EA4D-5FDE-A9FF-1C6ECAA92AD1}"/>
                  </a:ext>
                </a:extLst>
              </p14:cNvPr>
              <p14:cNvContentPartPr/>
              <p14:nvPr/>
            </p14:nvContentPartPr>
            <p14:xfrm>
              <a:off x="2170464" y="3356704"/>
              <a:ext cx="1216440" cy="92520"/>
            </p14:xfrm>
          </p:contentPart>
        </mc:Choice>
        <mc:Fallback xmlns="">
          <p:pic>
            <p:nvPicPr>
              <p:cNvPr id="135" name="Pismo odręczne 134">
                <a:extLst>
                  <a:ext uri="{FF2B5EF4-FFF2-40B4-BE49-F238E27FC236}">
                    <a16:creationId xmlns:a16="http://schemas.microsoft.com/office/drawing/2014/main" id="{191E1907-EA4D-5FDE-A9FF-1C6ECAA92AD1}"/>
                  </a:ext>
                </a:extLst>
              </p:cNvPr>
              <p:cNvPicPr/>
              <p:nvPr/>
            </p:nvPicPr>
            <p:blipFill>
              <a:blip r:embed="rId41"/>
              <a:stretch>
                <a:fillRect/>
              </a:stretch>
            </p:blipFill>
            <p:spPr>
              <a:xfrm>
                <a:off x="2116464" y="3248704"/>
                <a:ext cx="13240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6" name="Pismo odręczne 135">
                <a:extLst>
                  <a:ext uri="{FF2B5EF4-FFF2-40B4-BE49-F238E27FC236}">
                    <a16:creationId xmlns:a16="http://schemas.microsoft.com/office/drawing/2014/main" id="{E8D5AAA9-292D-C7A7-D61C-4DCE1DC8D379}"/>
                  </a:ext>
                </a:extLst>
              </p14:cNvPr>
              <p14:cNvContentPartPr/>
              <p14:nvPr/>
            </p14:nvContentPartPr>
            <p14:xfrm>
              <a:off x="1872384" y="3395224"/>
              <a:ext cx="27360" cy="1080"/>
            </p14:xfrm>
          </p:contentPart>
        </mc:Choice>
        <mc:Fallback xmlns="">
          <p:pic>
            <p:nvPicPr>
              <p:cNvPr id="136" name="Pismo odręczne 135">
                <a:extLst>
                  <a:ext uri="{FF2B5EF4-FFF2-40B4-BE49-F238E27FC236}">
                    <a16:creationId xmlns:a16="http://schemas.microsoft.com/office/drawing/2014/main" id="{E8D5AAA9-292D-C7A7-D61C-4DCE1DC8D379}"/>
                  </a:ext>
                </a:extLst>
              </p:cNvPr>
              <p:cNvPicPr/>
              <p:nvPr/>
            </p:nvPicPr>
            <p:blipFill>
              <a:blip r:embed="rId43"/>
              <a:stretch>
                <a:fillRect/>
              </a:stretch>
            </p:blipFill>
            <p:spPr>
              <a:xfrm>
                <a:off x="1818384" y="3287224"/>
                <a:ext cx="135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7" name="Pismo odręczne 136">
                <a:extLst>
                  <a:ext uri="{FF2B5EF4-FFF2-40B4-BE49-F238E27FC236}">
                    <a16:creationId xmlns:a16="http://schemas.microsoft.com/office/drawing/2014/main" id="{AD708769-7B3C-0ECA-77DD-9FD2279F60E8}"/>
                  </a:ext>
                </a:extLst>
              </p14:cNvPr>
              <p14:cNvContentPartPr/>
              <p14:nvPr/>
            </p14:nvContentPartPr>
            <p14:xfrm>
              <a:off x="1456944" y="3196504"/>
              <a:ext cx="2361240" cy="581040"/>
            </p14:xfrm>
          </p:contentPart>
        </mc:Choice>
        <mc:Fallback xmlns="">
          <p:pic>
            <p:nvPicPr>
              <p:cNvPr id="137" name="Pismo odręczne 136">
                <a:extLst>
                  <a:ext uri="{FF2B5EF4-FFF2-40B4-BE49-F238E27FC236}">
                    <a16:creationId xmlns:a16="http://schemas.microsoft.com/office/drawing/2014/main" id="{AD708769-7B3C-0ECA-77DD-9FD2279F60E8}"/>
                  </a:ext>
                </a:extLst>
              </p:cNvPr>
              <p:cNvPicPr/>
              <p:nvPr/>
            </p:nvPicPr>
            <p:blipFill>
              <a:blip r:embed="rId45"/>
              <a:stretch>
                <a:fillRect/>
              </a:stretch>
            </p:blipFill>
            <p:spPr>
              <a:xfrm>
                <a:off x="1403304" y="3088864"/>
                <a:ext cx="246888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8" name="Pismo odręczne 137">
                <a:extLst>
                  <a:ext uri="{FF2B5EF4-FFF2-40B4-BE49-F238E27FC236}">
                    <a16:creationId xmlns:a16="http://schemas.microsoft.com/office/drawing/2014/main" id="{2E2EF320-C8EF-9CEE-633C-DDEC3C85D44A}"/>
                  </a:ext>
                </a:extLst>
              </p14:cNvPr>
              <p14:cNvContentPartPr/>
              <p14:nvPr/>
            </p14:nvContentPartPr>
            <p14:xfrm>
              <a:off x="5537184" y="3138904"/>
              <a:ext cx="1155960" cy="1435320"/>
            </p14:xfrm>
          </p:contentPart>
        </mc:Choice>
        <mc:Fallback xmlns="">
          <p:pic>
            <p:nvPicPr>
              <p:cNvPr id="138" name="Pismo odręczne 137">
                <a:extLst>
                  <a:ext uri="{FF2B5EF4-FFF2-40B4-BE49-F238E27FC236}">
                    <a16:creationId xmlns:a16="http://schemas.microsoft.com/office/drawing/2014/main" id="{2E2EF320-C8EF-9CEE-633C-DDEC3C85D44A}"/>
                  </a:ext>
                </a:extLst>
              </p:cNvPr>
              <p:cNvPicPr/>
              <p:nvPr/>
            </p:nvPicPr>
            <p:blipFill>
              <a:blip r:embed="rId47"/>
              <a:stretch>
                <a:fillRect/>
              </a:stretch>
            </p:blipFill>
            <p:spPr>
              <a:xfrm>
                <a:off x="5483184" y="3031264"/>
                <a:ext cx="1263600" cy="165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9" name="Pismo odręczne 138">
                <a:extLst>
                  <a:ext uri="{FF2B5EF4-FFF2-40B4-BE49-F238E27FC236}">
                    <a16:creationId xmlns:a16="http://schemas.microsoft.com/office/drawing/2014/main" id="{4C5CBE5B-7FB7-7AE9-F395-C7B0FDF08218}"/>
                  </a:ext>
                </a:extLst>
              </p14:cNvPr>
              <p14:cNvContentPartPr/>
              <p14:nvPr/>
            </p14:nvContentPartPr>
            <p14:xfrm>
              <a:off x="4216344" y="3199744"/>
              <a:ext cx="176040" cy="129240"/>
            </p14:xfrm>
          </p:contentPart>
        </mc:Choice>
        <mc:Fallback xmlns="">
          <p:pic>
            <p:nvPicPr>
              <p:cNvPr id="139" name="Pismo odręczne 138">
                <a:extLst>
                  <a:ext uri="{FF2B5EF4-FFF2-40B4-BE49-F238E27FC236}">
                    <a16:creationId xmlns:a16="http://schemas.microsoft.com/office/drawing/2014/main" id="{4C5CBE5B-7FB7-7AE9-F395-C7B0FDF08218}"/>
                  </a:ext>
                </a:extLst>
              </p:cNvPr>
              <p:cNvPicPr/>
              <p:nvPr/>
            </p:nvPicPr>
            <p:blipFill>
              <a:blip r:embed="rId49"/>
              <a:stretch>
                <a:fillRect/>
              </a:stretch>
            </p:blipFill>
            <p:spPr>
              <a:xfrm>
                <a:off x="4162344" y="3092104"/>
                <a:ext cx="2836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Pismo odręczne 139">
                <a:extLst>
                  <a:ext uri="{FF2B5EF4-FFF2-40B4-BE49-F238E27FC236}">
                    <a16:creationId xmlns:a16="http://schemas.microsoft.com/office/drawing/2014/main" id="{207DBE01-3A21-2FD9-FB0A-5CEAA2DAD8DA}"/>
                  </a:ext>
                </a:extLst>
              </p14:cNvPr>
              <p14:cNvContentPartPr/>
              <p14:nvPr/>
            </p14:nvContentPartPr>
            <p14:xfrm>
              <a:off x="4082784" y="3308104"/>
              <a:ext cx="29160" cy="41760"/>
            </p14:xfrm>
          </p:contentPart>
        </mc:Choice>
        <mc:Fallback xmlns="">
          <p:pic>
            <p:nvPicPr>
              <p:cNvPr id="140" name="Pismo odręczne 139">
                <a:extLst>
                  <a:ext uri="{FF2B5EF4-FFF2-40B4-BE49-F238E27FC236}">
                    <a16:creationId xmlns:a16="http://schemas.microsoft.com/office/drawing/2014/main" id="{207DBE01-3A21-2FD9-FB0A-5CEAA2DAD8DA}"/>
                  </a:ext>
                </a:extLst>
              </p:cNvPr>
              <p:cNvPicPr/>
              <p:nvPr/>
            </p:nvPicPr>
            <p:blipFill>
              <a:blip r:embed="rId51"/>
              <a:stretch>
                <a:fillRect/>
              </a:stretch>
            </p:blipFill>
            <p:spPr>
              <a:xfrm>
                <a:off x="4028784" y="3200104"/>
                <a:ext cx="136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1" name="Pismo odręczne 140">
                <a:extLst>
                  <a:ext uri="{FF2B5EF4-FFF2-40B4-BE49-F238E27FC236}">
                    <a16:creationId xmlns:a16="http://schemas.microsoft.com/office/drawing/2014/main" id="{BFDAF1DF-E4BB-C620-3074-1B736F4A07EB}"/>
                  </a:ext>
                </a:extLst>
              </p14:cNvPr>
              <p14:cNvContentPartPr/>
              <p14:nvPr/>
            </p14:nvContentPartPr>
            <p14:xfrm>
              <a:off x="4165224" y="3160864"/>
              <a:ext cx="559080" cy="926640"/>
            </p14:xfrm>
          </p:contentPart>
        </mc:Choice>
        <mc:Fallback xmlns="">
          <p:pic>
            <p:nvPicPr>
              <p:cNvPr id="141" name="Pismo odręczne 140">
                <a:extLst>
                  <a:ext uri="{FF2B5EF4-FFF2-40B4-BE49-F238E27FC236}">
                    <a16:creationId xmlns:a16="http://schemas.microsoft.com/office/drawing/2014/main" id="{BFDAF1DF-E4BB-C620-3074-1B736F4A07EB}"/>
                  </a:ext>
                </a:extLst>
              </p:cNvPr>
              <p:cNvPicPr/>
              <p:nvPr/>
            </p:nvPicPr>
            <p:blipFill>
              <a:blip r:embed="rId53"/>
              <a:stretch>
                <a:fillRect/>
              </a:stretch>
            </p:blipFill>
            <p:spPr>
              <a:xfrm>
                <a:off x="4111584" y="3052864"/>
                <a:ext cx="66672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2" name="Pismo odręczne 141">
                <a:extLst>
                  <a:ext uri="{FF2B5EF4-FFF2-40B4-BE49-F238E27FC236}">
                    <a16:creationId xmlns:a16="http://schemas.microsoft.com/office/drawing/2014/main" id="{E2DAFC3F-B88B-C0FF-1AB5-BF6D9CA4ACD4}"/>
                  </a:ext>
                </a:extLst>
              </p14:cNvPr>
              <p14:cNvContentPartPr/>
              <p14:nvPr/>
            </p14:nvContentPartPr>
            <p14:xfrm>
              <a:off x="4651224" y="4077064"/>
              <a:ext cx="882000" cy="515880"/>
            </p14:xfrm>
          </p:contentPart>
        </mc:Choice>
        <mc:Fallback xmlns="">
          <p:pic>
            <p:nvPicPr>
              <p:cNvPr id="142" name="Pismo odręczne 141">
                <a:extLst>
                  <a:ext uri="{FF2B5EF4-FFF2-40B4-BE49-F238E27FC236}">
                    <a16:creationId xmlns:a16="http://schemas.microsoft.com/office/drawing/2014/main" id="{E2DAFC3F-B88B-C0FF-1AB5-BF6D9CA4ACD4}"/>
                  </a:ext>
                </a:extLst>
              </p:cNvPr>
              <p:cNvPicPr/>
              <p:nvPr/>
            </p:nvPicPr>
            <p:blipFill>
              <a:blip r:embed="rId55"/>
              <a:stretch>
                <a:fillRect/>
              </a:stretch>
            </p:blipFill>
            <p:spPr>
              <a:xfrm>
                <a:off x="4597584" y="3969064"/>
                <a:ext cx="98964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3" name="Pismo odręczne 142">
                <a:extLst>
                  <a:ext uri="{FF2B5EF4-FFF2-40B4-BE49-F238E27FC236}">
                    <a16:creationId xmlns:a16="http://schemas.microsoft.com/office/drawing/2014/main" id="{31B58E33-969C-FB4B-97A3-F90CA6A21AA1}"/>
                  </a:ext>
                </a:extLst>
              </p14:cNvPr>
              <p14:cNvContentPartPr/>
              <p14:nvPr/>
            </p14:nvContentPartPr>
            <p14:xfrm>
              <a:off x="6464904" y="3118744"/>
              <a:ext cx="2867040" cy="331920"/>
            </p14:xfrm>
          </p:contentPart>
        </mc:Choice>
        <mc:Fallback xmlns="">
          <p:pic>
            <p:nvPicPr>
              <p:cNvPr id="143" name="Pismo odręczne 142">
                <a:extLst>
                  <a:ext uri="{FF2B5EF4-FFF2-40B4-BE49-F238E27FC236}">
                    <a16:creationId xmlns:a16="http://schemas.microsoft.com/office/drawing/2014/main" id="{31B58E33-969C-FB4B-97A3-F90CA6A21AA1}"/>
                  </a:ext>
                </a:extLst>
              </p:cNvPr>
              <p:cNvPicPr/>
              <p:nvPr/>
            </p:nvPicPr>
            <p:blipFill>
              <a:blip r:embed="rId57"/>
              <a:stretch>
                <a:fillRect/>
              </a:stretch>
            </p:blipFill>
            <p:spPr>
              <a:xfrm>
                <a:off x="6410904" y="3010744"/>
                <a:ext cx="29746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4" name="Pismo odręczne 143">
                <a:extLst>
                  <a:ext uri="{FF2B5EF4-FFF2-40B4-BE49-F238E27FC236}">
                    <a16:creationId xmlns:a16="http://schemas.microsoft.com/office/drawing/2014/main" id="{2164CD37-9FA4-0ED0-51BA-1F068EDED9E6}"/>
                  </a:ext>
                </a:extLst>
              </p14:cNvPr>
              <p14:cNvContentPartPr/>
              <p14:nvPr/>
            </p14:nvContentPartPr>
            <p14:xfrm>
              <a:off x="6538704" y="3296944"/>
              <a:ext cx="1494720" cy="287280"/>
            </p14:xfrm>
          </p:contentPart>
        </mc:Choice>
        <mc:Fallback xmlns="">
          <p:pic>
            <p:nvPicPr>
              <p:cNvPr id="144" name="Pismo odręczne 143">
                <a:extLst>
                  <a:ext uri="{FF2B5EF4-FFF2-40B4-BE49-F238E27FC236}">
                    <a16:creationId xmlns:a16="http://schemas.microsoft.com/office/drawing/2014/main" id="{2164CD37-9FA4-0ED0-51BA-1F068EDED9E6}"/>
                  </a:ext>
                </a:extLst>
              </p:cNvPr>
              <p:cNvPicPr/>
              <p:nvPr/>
            </p:nvPicPr>
            <p:blipFill>
              <a:blip r:embed="rId59"/>
              <a:stretch>
                <a:fillRect/>
              </a:stretch>
            </p:blipFill>
            <p:spPr>
              <a:xfrm>
                <a:off x="6485064" y="3188944"/>
                <a:ext cx="160236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5" name="Pismo odręczne 144">
                <a:extLst>
                  <a:ext uri="{FF2B5EF4-FFF2-40B4-BE49-F238E27FC236}">
                    <a16:creationId xmlns:a16="http://schemas.microsoft.com/office/drawing/2014/main" id="{C53D20FA-168D-BAE5-E8F3-D9B5807660D6}"/>
                  </a:ext>
                </a:extLst>
              </p14:cNvPr>
              <p14:cNvContentPartPr/>
              <p14:nvPr/>
            </p14:nvContentPartPr>
            <p14:xfrm>
              <a:off x="6330984" y="3313504"/>
              <a:ext cx="2854440" cy="1640160"/>
            </p14:xfrm>
          </p:contentPart>
        </mc:Choice>
        <mc:Fallback xmlns="">
          <p:pic>
            <p:nvPicPr>
              <p:cNvPr id="145" name="Pismo odręczne 144">
                <a:extLst>
                  <a:ext uri="{FF2B5EF4-FFF2-40B4-BE49-F238E27FC236}">
                    <a16:creationId xmlns:a16="http://schemas.microsoft.com/office/drawing/2014/main" id="{C53D20FA-168D-BAE5-E8F3-D9B5807660D6}"/>
                  </a:ext>
                </a:extLst>
              </p:cNvPr>
              <p:cNvPicPr/>
              <p:nvPr/>
            </p:nvPicPr>
            <p:blipFill>
              <a:blip r:embed="rId61"/>
              <a:stretch>
                <a:fillRect/>
              </a:stretch>
            </p:blipFill>
            <p:spPr>
              <a:xfrm>
                <a:off x="6276984" y="3205504"/>
                <a:ext cx="2962080" cy="185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6" name="Pismo odręczne 145">
                <a:extLst>
                  <a:ext uri="{FF2B5EF4-FFF2-40B4-BE49-F238E27FC236}">
                    <a16:creationId xmlns:a16="http://schemas.microsoft.com/office/drawing/2014/main" id="{C6DCD9D1-EC91-28D0-1A5A-4E46EA012418}"/>
                  </a:ext>
                </a:extLst>
              </p14:cNvPr>
              <p14:cNvContentPartPr/>
              <p14:nvPr/>
            </p14:nvContentPartPr>
            <p14:xfrm>
              <a:off x="5594064" y="4876264"/>
              <a:ext cx="2172600" cy="81000"/>
            </p14:xfrm>
          </p:contentPart>
        </mc:Choice>
        <mc:Fallback xmlns="">
          <p:pic>
            <p:nvPicPr>
              <p:cNvPr id="146" name="Pismo odręczne 145">
                <a:extLst>
                  <a:ext uri="{FF2B5EF4-FFF2-40B4-BE49-F238E27FC236}">
                    <a16:creationId xmlns:a16="http://schemas.microsoft.com/office/drawing/2014/main" id="{C6DCD9D1-EC91-28D0-1A5A-4E46EA012418}"/>
                  </a:ext>
                </a:extLst>
              </p:cNvPr>
              <p:cNvPicPr/>
              <p:nvPr/>
            </p:nvPicPr>
            <p:blipFill>
              <a:blip r:embed="rId63"/>
              <a:stretch>
                <a:fillRect/>
              </a:stretch>
            </p:blipFill>
            <p:spPr>
              <a:xfrm>
                <a:off x="5540064" y="4768624"/>
                <a:ext cx="2280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7" name="Pismo odręczne 146">
                <a:extLst>
                  <a:ext uri="{FF2B5EF4-FFF2-40B4-BE49-F238E27FC236}">
                    <a16:creationId xmlns:a16="http://schemas.microsoft.com/office/drawing/2014/main" id="{63CF4548-75C0-87B8-F056-BECBEFFDCCB0}"/>
                  </a:ext>
                </a:extLst>
              </p14:cNvPr>
              <p14:cNvContentPartPr/>
              <p14:nvPr/>
            </p14:nvContentPartPr>
            <p14:xfrm>
              <a:off x="5776224" y="4745224"/>
              <a:ext cx="1413360" cy="175320"/>
            </p14:xfrm>
          </p:contentPart>
        </mc:Choice>
        <mc:Fallback xmlns="">
          <p:pic>
            <p:nvPicPr>
              <p:cNvPr id="147" name="Pismo odręczne 146">
                <a:extLst>
                  <a:ext uri="{FF2B5EF4-FFF2-40B4-BE49-F238E27FC236}">
                    <a16:creationId xmlns:a16="http://schemas.microsoft.com/office/drawing/2014/main" id="{63CF4548-75C0-87B8-F056-BECBEFFDCCB0}"/>
                  </a:ext>
                </a:extLst>
              </p:cNvPr>
              <p:cNvPicPr/>
              <p:nvPr/>
            </p:nvPicPr>
            <p:blipFill>
              <a:blip r:embed="rId65"/>
              <a:stretch>
                <a:fillRect/>
              </a:stretch>
            </p:blipFill>
            <p:spPr>
              <a:xfrm>
                <a:off x="5722224" y="4637584"/>
                <a:ext cx="15210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8" name="Pismo odręczne 147">
                <a:extLst>
                  <a:ext uri="{FF2B5EF4-FFF2-40B4-BE49-F238E27FC236}">
                    <a16:creationId xmlns:a16="http://schemas.microsoft.com/office/drawing/2014/main" id="{722C45EB-0FD2-5E64-3781-64521AD3176E}"/>
                  </a:ext>
                </a:extLst>
              </p14:cNvPr>
              <p14:cNvContentPartPr/>
              <p14:nvPr/>
            </p14:nvContentPartPr>
            <p14:xfrm>
              <a:off x="5733744" y="4507624"/>
              <a:ext cx="956880" cy="248040"/>
            </p14:xfrm>
          </p:contentPart>
        </mc:Choice>
        <mc:Fallback xmlns="">
          <p:pic>
            <p:nvPicPr>
              <p:cNvPr id="148" name="Pismo odręczne 147">
                <a:extLst>
                  <a:ext uri="{FF2B5EF4-FFF2-40B4-BE49-F238E27FC236}">
                    <a16:creationId xmlns:a16="http://schemas.microsoft.com/office/drawing/2014/main" id="{722C45EB-0FD2-5E64-3781-64521AD3176E}"/>
                  </a:ext>
                </a:extLst>
              </p:cNvPr>
              <p:cNvPicPr/>
              <p:nvPr/>
            </p:nvPicPr>
            <p:blipFill>
              <a:blip r:embed="rId67"/>
              <a:stretch>
                <a:fillRect/>
              </a:stretch>
            </p:blipFill>
            <p:spPr>
              <a:xfrm>
                <a:off x="5679744" y="4399624"/>
                <a:ext cx="106452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9" name="Pismo odręczne 148">
                <a:extLst>
                  <a:ext uri="{FF2B5EF4-FFF2-40B4-BE49-F238E27FC236}">
                    <a16:creationId xmlns:a16="http://schemas.microsoft.com/office/drawing/2014/main" id="{240654AD-0962-C27A-23B4-496660DA51D6}"/>
                  </a:ext>
                </a:extLst>
              </p14:cNvPr>
              <p14:cNvContentPartPr/>
              <p14:nvPr/>
            </p14:nvContentPartPr>
            <p14:xfrm>
              <a:off x="5830584" y="4608424"/>
              <a:ext cx="41760" cy="6120"/>
            </p14:xfrm>
          </p:contentPart>
        </mc:Choice>
        <mc:Fallback xmlns="">
          <p:pic>
            <p:nvPicPr>
              <p:cNvPr id="149" name="Pismo odręczne 148">
                <a:extLst>
                  <a:ext uri="{FF2B5EF4-FFF2-40B4-BE49-F238E27FC236}">
                    <a16:creationId xmlns:a16="http://schemas.microsoft.com/office/drawing/2014/main" id="{240654AD-0962-C27A-23B4-496660DA51D6}"/>
                  </a:ext>
                </a:extLst>
              </p:cNvPr>
              <p:cNvPicPr/>
              <p:nvPr/>
            </p:nvPicPr>
            <p:blipFill>
              <a:blip r:embed="rId69"/>
              <a:stretch>
                <a:fillRect/>
              </a:stretch>
            </p:blipFill>
            <p:spPr>
              <a:xfrm>
                <a:off x="5776584" y="4500424"/>
                <a:ext cx="149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0" name="Pismo odręczne 149">
                <a:extLst>
                  <a:ext uri="{FF2B5EF4-FFF2-40B4-BE49-F238E27FC236}">
                    <a16:creationId xmlns:a16="http://schemas.microsoft.com/office/drawing/2014/main" id="{0DA79B92-80C3-D826-CF63-399D89098BD6}"/>
                  </a:ext>
                </a:extLst>
              </p14:cNvPr>
              <p14:cNvContentPartPr/>
              <p14:nvPr/>
            </p14:nvContentPartPr>
            <p14:xfrm>
              <a:off x="5950464" y="4328704"/>
              <a:ext cx="602280" cy="216720"/>
            </p14:xfrm>
          </p:contentPart>
        </mc:Choice>
        <mc:Fallback xmlns="">
          <p:pic>
            <p:nvPicPr>
              <p:cNvPr id="150" name="Pismo odręczne 149">
                <a:extLst>
                  <a:ext uri="{FF2B5EF4-FFF2-40B4-BE49-F238E27FC236}">
                    <a16:creationId xmlns:a16="http://schemas.microsoft.com/office/drawing/2014/main" id="{0DA79B92-80C3-D826-CF63-399D89098BD6}"/>
                  </a:ext>
                </a:extLst>
              </p:cNvPr>
              <p:cNvPicPr/>
              <p:nvPr/>
            </p:nvPicPr>
            <p:blipFill>
              <a:blip r:embed="rId71"/>
              <a:stretch>
                <a:fillRect/>
              </a:stretch>
            </p:blipFill>
            <p:spPr>
              <a:xfrm>
                <a:off x="5896464" y="4220704"/>
                <a:ext cx="7099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1" name="Pismo odręczne 150">
                <a:extLst>
                  <a:ext uri="{FF2B5EF4-FFF2-40B4-BE49-F238E27FC236}">
                    <a16:creationId xmlns:a16="http://schemas.microsoft.com/office/drawing/2014/main" id="{4EA43D3C-B899-14BE-C6FB-16A0F240ADF2}"/>
                  </a:ext>
                </a:extLst>
              </p14:cNvPr>
              <p14:cNvContentPartPr/>
              <p14:nvPr/>
            </p14:nvContentPartPr>
            <p14:xfrm>
              <a:off x="6019944" y="4417264"/>
              <a:ext cx="6840" cy="5760"/>
            </p14:xfrm>
          </p:contentPart>
        </mc:Choice>
        <mc:Fallback xmlns="">
          <p:pic>
            <p:nvPicPr>
              <p:cNvPr id="151" name="Pismo odręczne 150">
                <a:extLst>
                  <a:ext uri="{FF2B5EF4-FFF2-40B4-BE49-F238E27FC236}">
                    <a16:creationId xmlns:a16="http://schemas.microsoft.com/office/drawing/2014/main" id="{4EA43D3C-B899-14BE-C6FB-16A0F240ADF2}"/>
                  </a:ext>
                </a:extLst>
              </p:cNvPr>
              <p:cNvPicPr/>
              <p:nvPr/>
            </p:nvPicPr>
            <p:blipFill>
              <a:blip r:embed="rId73"/>
              <a:stretch>
                <a:fillRect/>
              </a:stretch>
            </p:blipFill>
            <p:spPr>
              <a:xfrm>
                <a:off x="5965944" y="4309264"/>
                <a:ext cx="114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2" name="Pismo odręczne 151">
                <a:extLst>
                  <a:ext uri="{FF2B5EF4-FFF2-40B4-BE49-F238E27FC236}">
                    <a16:creationId xmlns:a16="http://schemas.microsoft.com/office/drawing/2014/main" id="{84A1EF36-3F97-B7E0-A4B5-15FE40FEC00A}"/>
                  </a:ext>
                </a:extLst>
              </p14:cNvPr>
              <p14:cNvContentPartPr/>
              <p14:nvPr/>
            </p14:nvContentPartPr>
            <p14:xfrm>
              <a:off x="5999424" y="3791224"/>
              <a:ext cx="1697040" cy="1177920"/>
            </p14:xfrm>
          </p:contentPart>
        </mc:Choice>
        <mc:Fallback xmlns="">
          <p:pic>
            <p:nvPicPr>
              <p:cNvPr id="152" name="Pismo odręczne 151">
                <a:extLst>
                  <a:ext uri="{FF2B5EF4-FFF2-40B4-BE49-F238E27FC236}">
                    <a16:creationId xmlns:a16="http://schemas.microsoft.com/office/drawing/2014/main" id="{84A1EF36-3F97-B7E0-A4B5-15FE40FEC00A}"/>
                  </a:ext>
                </a:extLst>
              </p:cNvPr>
              <p:cNvPicPr/>
              <p:nvPr/>
            </p:nvPicPr>
            <p:blipFill>
              <a:blip r:embed="rId75"/>
              <a:stretch>
                <a:fillRect/>
              </a:stretch>
            </p:blipFill>
            <p:spPr>
              <a:xfrm>
                <a:off x="5945784" y="3683584"/>
                <a:ext cx="1804680" cy="139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3" name="Pismo odręczne 152">
                <a:extLst>
                  <a:ext uri="{FF2B5EF4-FFF2-40B4-BE49-F238E27FC236}">
                    <a16:creationId xmlns:a16="http://schemas.microsoft.com/office/drawing/2014/main" id="{95C34B55-0884-3CF1-7295-1527BC225CAB}"/>
                  </a:ext>
                </a:extLst>
              </p14:cNvPr>
              <p14:cNvContentPartPr/>
              <p14:nvPr/>
            </p14:nvContentPartPr>
            <p14:xfrm>
              <a:off x="1556304" y="3355624"/>
              <a:ext cx="3012120" cy="689760"/>
            </p14:xfrm>
          </p:contentPart>
        </mc:Choice>
        <mc:Fallback xmlns="">
          <p:pic>
            <p:nvPicPr>
              <p:cNvPr id="153" name="Pismo odręczne 152">
                <a:extLst>
                  <a:ext uri="{FF2B5EF4-FFF2-40B4-BE49-F238E27FC236}">
                    <a16:creationId xmlns:a16="http://schemas.microsoft.com/office/drawing/2014/main" id="{95C34B55-0884-3CF1-7295-1527BC225CAB}"/>
                  </a:ext>
                </a:extLst>
              </p:cNvPr>
              <p:cNvPicPr/>
              <p:nvPr/>
            </p:nvPicPr>
            <p:blipFill>
              <a:blip r:embed="rId77"/>
              <a:stretch>
                <a:fillRect/>
              </a:stretch>
            </p:blipFill>
            <p:spPr>
              <a:xfrm>
                <a:off x="1502664" y="3247984"/>
                <a:ext cx="31197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4" name="Pismo odręczne 153">
                <a:extLst>
                  <a:ext uri="{FF2B5EF4-FFF2-40B4-BE49-F238E27FC236}">
                    <a16:creationId xmlns:a16="http://schemas.microsoft.com/office/drawing/2014/main" id="{B3B3F740-5F1A-942E-CE2F-2B4A99B38672}"/>
                  </a:ext>
                </a:extLst>
              </p14:cNvPr>
              <p14:cNvContentPartPr/>
              <p14:nvPr/>
            </p14:nvContentPartPr>
            <p14:xfrm>
              <a:off x="1378824" y="3640024"/>
              <a:ext cx="5208840" cy="1499400"/>
            </p14:xfrm>
          </p:contentPart>
        </mc:Choice>
        <mc:Fallback xmlns="">
          <p:pic>
            <p:nvPicPr>
              <p:cNvPr id="154" name="Pismo odręczne 153">
                <a:extLst>
                  <a:ext uri="{FF2B5EF4-FFF2-40B4-BE49-F238E27FC236}">
                    <a16:creationId xmlns:a16="http://schemas.microsoft.com/office/drawing/2014/main" id="{B3B3F740-5F1A-942E-CE2F-2B4A99B38672}"/>
                  </a:ext>
                </a:extLst>
              </p:cNvPr>
              <p:cNvPicPr/>
              <p:nvPr/>
            </p:nvPicPr>
            <p:blipFill>
              <a:blip r:embed="rId79"/>
              <a:stretch>
                <a:fillRect/>
              </a:stretch>
            </p:blipFill>
            <p:spPr>
              <a:xfrm>
                <a:off x="1325184" y="3532384"/>
                <a:ext cx="5316480" cy="1715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5" name="Pismo odręczne 154">
                <a:extLst>
                  <a:ext uri="{FF2B5EF4-FFF2-40B4-BE49-F238E27FC236}">
                    <a16:creationId xmlns:a16="http://schemas.microsoft.com/office/drawing/2014/main" id="{BF432E11-46D2-FAB2-0FF3-11B1BF805534}"/>
                  </a:ext>
                </a:extLst>
              </p14:cNvPr>
              <p14:cNvContentPartPr/>
              <p14:nvPr/>
            </p14:nvContentPartPr>
            <p14:xfrm>
              <a:off x="2865984" y="4370824"/>
              <a:ext cx="6243840" cy="760680"/>
            </p14:xfrm>
          </p:contentPart>
        </mc:Choice>
        <mc:Fallback xmlns="">
          <p:pic>
            <p:nvPicPr>
              <p:cNvPr id="155" name="Pismo odręczne 154">
                <a:extLst>
                  <a:ext uri="{FF2B5EF4-FFF2-40B4-BE49-F238E27FC236}">
                    <a16:creationId xmlns:a16="http://schemas.microsoft.com/office/drawing/2014/main" id="{BF432E11-46D2-FAB2-0FF3-11B1BF805534}"/>
                  </a:ext>
                </a:extLst>
              </p:cNvPr>
              <p:cNvPicPr/>
              <p:nvPr/>
            </p:nvPicPr>
            <p:blipFill>
              <a:blip r:embed="rId81"/>
              <a:stretch>
                <a:fillRect/>
              </a:stretch>
            </p:blipFill>
            <p:spPr>
              <a:xfrm>
                <a:off x="2812344" y="4263184"/>
                <a:ext cx="635148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6" name="Pismo odręczne 155">
                <a:extLst>
                  <a:ext uri="{FF2B5EF4-FFF2-40B4-BE49-F238E27FC236}">
                    <a16:creationId xmlns:a16="http://schemas.microsoft.com/office/drawing/2014/main" id="{D042E043-0D02-A798-26CC-636204F02A53}"/>
                  </a:ext>
                </a:extLst>
              </p14:cNvPr>
              <p14:cNvContentPartPr/>
              <p14:nvPr/>
            </p14:nvContentPartPr>
            <p14:xfrm>
              <a:off x="5954784" y="5017744"/>
              <a:ext cx="1265040" cy="149760"/>
            </p14:xfrm>
          </p:contentPart>
        </mc:Choice>
        <mc:Fallback xmlns="">
          <p:pic>
            <p:nvPicPr>
              <p:cNvPr id="156" name="Pismo odręczne 155">
                <a:extLst>
                  <a:ext uri="{FF2B5EF4-FFF2-40B4-BE49-F238E27FC236}">
                    <a16:creationId xmlns:a16="http://schemas.microsoft.com/office/drawing/2014/main" id="{D042E043-0D02-A798-26CC-636204F02A53}"/>
                  </a:ext>
                </a:extLst>
              </p:cNvPr>
              <p:cNvPicPr/>
              <p:nvPr/>
            </p:nvPicPr>
            <p:blipFill>
              <a:blip r:embed="rId83"/>
              <a:stretch>
                <a:fillRect/>
              </a:stretch>
            </p:blipFill>
            <p:spPr>
              <a:xfrm>
                <a:off x="5901144" y="4910104"/>
                <a:ext cx="13726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7" name="Pismo odręczne 156">
                <a:extLst>
                  <a:ext uri="{FF2B5EF4-FFF2-40B4-BE49-F238E27FC236}">
                    <a16:creationId xmlns:a16="http://schemas.microsoft.com/office/drawing/2014/main" id="{52F0CBA9-691D-2D88-2A20-A3BC78C6A92B}"/>
                  </a:ext>
                </a:extLst>
              </p14:cNvPr>
              <p14:cNvContentPartPr/>
              <p14:nvPr/>
            </p14:nvContentPartPr>
            <p14:xfrm>
              <a:off x="4216344" y="5009464"/>
              <a:ext cx="1955160" cy="42120"/>
            </p14:xfrm>
          </p:contentPart>
        </mc:Choice>
        <mc:Fallback xmlns="">
          <p:pic>
            <p:nvPicPr>
              <p:cNvPr id="157" name="Pismo odręczne 156">
                <a:extLst>
                  <a:ext uri="{FF2B5EF4-FFF2-40B4-BE49-F238E27FC236}">
                    <a16:creationId xmlns:a16="http://schemas.microsoft.com/office/drawing/2014/main" id="{52F0CBA9-691D-2D88-2A20-A3BC78C6A92B}"/>
                  </a:ext>
                </a:extLst>
              </p:cNvPr>
              <p:cNvPicPr/>
              <p:nvPr/>
            </p:nvPicPr>
            <p:blipFill>
              <a:blip r:embed="rId85"/>
              <a:stretch>
                <a:fillRect/>
              </a:stretch>
            </p:blipFill>
            <p:spPr>
              <a:xfrm>
                <a:off x="4162344" y="4901464"/>
                <a:ext cx="20628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8" name="Pismo odręczne 157">
                <a:extLst>
                  <a:ext uri="{FF2B5EF4-FFF2-40B4-BE49-F238E27FC236}">
                    <a16:creationId xmlns:a16="http://schemas.microsoft.com/office/drawing/2014/main" id="{E81F7F7A-18F2-58E7-4BBD-CCFC8D0C3AB4}"/>
                  </a:ext>
                </a:extLst>
              </p14:cNvPr>
              <p14:cNvContentPartPr/>
              <p14:nvPr/>
            </p14:nvContentPartPr>
            <p14:xfrm>
              <a:off x="1525704" y="2990224"/>
              <a:ext cx="8471880" cy="2379600"/>
            </p14:xfrm>
          </p:contentPart>
        </mc:Choice>
        <mc:Fallback xmlns="">
          <p:pic>
            <p:nvPicPr>
              <p:cNvPr id="158" name="Pismo odręczne 157">
                <a:extLst>
                  <a:ext uri="{FF2B5EF4-FFF2-40B4-BE49-F238E27FC236}">
                    <a16:creationId xmlns:a16="http://schemas.microsoft.com/office/drawing/2014/main" id="{E81F7F7A-18F2-58E7-4BBD-CCFC8D0C3AB4}"/>
                  </a:ext>
                </a:extLst>
              </p:cNvPr>
              <p:cNvPicPr/>
              <p:nvPr/>
            </p:nvPicPr>
            <p:blipFill>
              <a:blip r:embed="rId87"/>
              <a:stretch>
                <a:fillRect/>
              </a:stretch>
            </p:blipFill>
            <p:spPr>
              <a:xfrm>
                <a:off x="1471704" y="2882224"/>
                <a:ext cx="8579520" cy="2595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9" name="Pismo odręczne 158">
                <a:extLst>
                  <a:ext uri="{FF2B5EF4-FFF2-40B4-BE49-F238E27FC236}">
                    <a16:creationId xmlns:a16="http://schemas.microsoft.com/office/drawing/2014/main" id="{CEA238A2-989A-33AE-1A91-F7A15446911A}"/>
                  </a:ext>
                </a:extLst>
              </p14:cNvPr>
              <p14:cNvContentPartPr/>
              <p14:nvPr/>
            </p14:nvContentPartPr>
            <p14:xfrm>
              <a:off x="792384" y="3112264"/>
              <a:ext cx="1267560" cy="1668960"/>
            </p14:xfrm>
          </p:contentPart>
        </mc:Choice>
        <mc:Fallback xmlns="">
          <p:pic>
            <p:nvPicPr>
              <p:cNvPr id="159" name="Pismo odręczne 158">
                <a:extLst>
                  <a:ext uri="{FF2B5EF4-FFF2-40B4-BE49-F238E27FC236}">
                    <a16:creationId xmlns:a16="http://schemas.microsoft.com/office/drawing/2014/main" id="{CEA238A2-989A-33AE-1A91-F7A15446911A}"/>
                  </a:ext>
                </a:extLst>
              </p:cNvPr>
              <p:cNvPicPr/>
              <p:nvPr/>
            </p:nvPicPr>
            <p:blipFill>
              <a:blip r:embed="rId89"/>
              <a:stretch>
                <a:fillRect/>
              </a:stretch>
            </p:blipFill>
            <p:spPr>
              <a:xfrm>
                <a:off x="738744" y="3004264"/>
                <a:ext cx="1375200" cy="188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0" name="Pismo odręczne 159">
                <a:extLst>
                  <a:ext uri="{FF2B5EF4-FFF2-40B4-BE49-F238E27FC236}">
                    <a16:creationId xmlns:a16="http://schemas.microsoft.com/office/drawing/2014/main" id="{D304A843-9D2C-9099-9647-EFE1A334B819}"/>
                  </a:ext>
                </a:extLst>
              </p14:cNvPr>
              <p14:cNvContentPartPr/>
              <p14:nvPr/>
            </p14:nvContentPartPr>
            <p14:xfrm>
              <a:off x="4738704" y="3238624"/>
              <a:ext cx="452880" cy="82080"/>
            </p14:xfrm>
          </p:contentPart>
        </mc:Choice>
        <mc:Fallback xmlns="">
          <p:pic>
            <p:nvPicPr>
              <p:cNvPr id="160" name="Pismo odręczne 159">
                <a:extLst>
                  <a:ext uri="{FF2B5EF4-FFF2-40B4-BE49-F238E27FC236}">
                    <a16:creationId xmlns:a16="http://schemas.microsoft.com/office/drawing/2014/main" id="{D304A843-9D2C-9099-9647-EFE1A334B819}"/>
                  </a:ext>
                </a:extLst>
              </p:cNvPr>
              <p:cNvPicPr/>
              <p:nvPr/>
            </p:nvPicPr>
            <p:blipFill>
              <a:blip r:embed="rId91"/>
              <a:stretch>
                <a:fillRect/>
              </a:stretch>
            </p:blipFill>
            <p:spPr>
              <a:xfrm>
                <a:off x="4685064" y="3130624"/>
                <a:ext cx="5605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61" name="Pismo odręczne 160">
                <a:extLst>
                  <a:ext uri="{FF2B5EF4-FFF2-40B4-BE49-F238E27FC236}">
                    <a16:creationId xmlns:a16="http://schemas.microsoft.com/office/drawing/2014/main" id="{C4807E0F-91A2-88FC-79E9-B2AF0FF81A59}"/>
                  </a:ext>
                </a:extLst>
              </p14:cNvPr>
              <p14:cNvContentPartPr/>
              <p14:nvPr/>
            </p14:nvContentPartPr>
            <p14:xfrm>
              <a:off x="4630344" y="3219544"/>
              <a:ext cx="200160" cy="27720"/>
            </p14:xfrm>
          </p:contentPart>
        </mc:Choice>
        <mc:Fallback xmlns="">
          <p:pic>
            <p:nvPicPr>
              <p:cNvPr id="161" name="Pismo odręczne 160">
                <a:extLst>
                  <a:ext uri="{FF2B5EF4-FFF2-40B4-BE49-F238E27FC236}">
                    <a16:creationId xmlns:a16="http://schemas.microsoft.com/office/drawing/2014/main" id="{C4807E0F-91A2-88FC-79E9-B2AF0FF81A59}"/>
                  </a:ext>
                </a:extLst>
              </p:cNvPr>
              <p:cNvPicPr/>
              <p:nvPr/>
            </p:nvPicPr>
            <p:blipFill>
              <a:blip r:embed="rId93"/>
              <a:stretch>
                <a:fillRect/>
              </a:stretch>
            </p:blipFill>
            <p:spPr>
              <a:xfrm>
                <a:off x="4576704" y="3111544"/>
                <a:ext cx="307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2" name="Pismo odręczne 161">
                <a:extLst>
                  <a:ext uri="{FF2B5EF4-FFF2-40B4-BE49-F238E27FC236}">
                    <a16:creationId xmlns:a16="http://schemas.microsoft.com/office/drawing/2014/main" id="{2AA822A7-78D8-560D-8BCC-528BA613B0FF}"/>
                  </a:ext>
                </a:extLst>
              </p14:cNvPr>
              <p14:cNvContentPartPr/>
              <p14:nvPr/>
            </p14:nvContentPartPr>
            <p14:xfrm>
              <a:off x="4512264" y="3150784"/>
              <a:ext cx="881640" cy="1167840"/>
            </p14:xfrm>
          </p:contentPart>
        </mc:Choice>
        <mc:Fallback xmlns="">
          <p:pic>
            <p:nvPicPr>
              <p:cNvPr id="162" name="Pismo odręczne 161">
                <a:extLst>
                  <a:ext uri="{FF2B5EF4-FFF2-40B4-BE49-F238E27FC236}">
                    <a16:creationId xmlns:a16="http://schemas.microsoft.com/office/drawing/2014/main" id="{2AA822A7-78D8-560D-8BCC-528BA613B0FF}"/>
                  </a:ext>
                </a:extLst>
              </p:cNvPr>
              <p:cNvPicPr/>
              <p:nvPr/>
            </p:nvPicPr>
            <p:blipFill>
              <a:blip r:embed="rId95"/>
              <a:stretch>
                <a:fillRect/>
              </a:stretch>
            </p:blipFill>
            <p:spPr>
              <a:xfrm>
                <a:off x="4458624" y="3042784"/>
                <a:ext cx="989280" cy="1383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63" name="Pismo odręczne 162">
                <a:extLst>
                  <a:ext uri="{FF2B5EF4-FFF2-40B4-BE49-F238E27FC236}">
                    <a16:creationId xmlns:a16="http://schemas.microsoft.com/office/drawing/2014/main" id="{FAE70EB6-6774-6D81-6716-157178CBC2A9}"/>
                  </a:ext>
                </a:extLst>
              </p14:cNvPr>
              <p14:cNvContentPartPr/>
              <p14:nvPr/>
            </p14:nvContentPartPr>
            <p14:xfrm>
              <a:off x="5164944" y="2871064"/>
              <a:ext cx="4739760" cy="1531080"/>
            </p14:xfrm>
          </p:contentPart>
        </mc:Choice>
        <mc:Fallback xmlns="">
          <p:pic>
            <p:nvPicPr>
              <p:cNvPr id="163" name="Pismo odręczne 162">
                <a:extLst>
                  <a:ext uri="{FF2B5EF4-FFF2-40B4-BE49-F238E27FC236}">
                    <a16:creationId xmlns:a16="http://schemas.microsoft.com/office/drawing/2014/main" id="{FAE70EB6-6774-6D81-6716-157178CBC2A9}"/>
                  </a:ext>
                </a:extLst>
              </p:cNvPr>
              <p:cNvPicPr/>
              <p:nvPr/>
            </p:nvPicPr>
            <p:blipFill>
              <a:blip r:embed="rId97"/>
              <a:stretch>
                <a:fillRect/>
              </a:stretch>
            </p:blipFill>
            <p:spPr>
              <a:xfrm>
                <a:off x="5111304" y="2763064"/>
                <a:ext cx="484740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4" name="Pismo odręczne 163">
                <a:extLst>
                  <a:ext uri="{FF2B5EF4-FFF2-40B4-BE49-F238E27FC236}">
                    <a16:creationId xmlns:a16="http://schemas.microsoft.com/office/drawing/2014/main" id="{7D82601C-1F89-6B43-2834-F4328926069C}"/>
                  </a:ext>
                </a:extLst>
              </p14:cNvPr>
              <p14:cNvContentPartPr/>
              <p14:nvPr/>
            </p14:nvContentPartPr>
            <p14:xfrm>
              <a:off x="853944" y="2920744"/>
              <a:ext cx="3717720" cy="136440"/>
            </p14:xfrm>
          </p:contentPart>
        </mc:Choice>
        <mc:Fallback xmlns="">
          <p:pic>
            <p:nvPicPr>
              <p:cNvPr id="164" name="Pismo odręczne 163">
                <a:extLst>
                  <a:ext uri="{FF2B5EF4-FFF2-40B4-BE49-F238E27FC236}">
                    <a16:creationId xmlns:a16="http://schemas.microsoft.com/office/drawing/2014/main" id="{7D82601C-1F89-6B43-2834-F4328926069C}"/>
                  </a:ext>
                </a:extLst>
              </p:cNvPr>
              <p:cNvPicPr/>
              <p:nvPr/>
            </p:nvPicPr>
            <p:blipFill>
              <a:blip r:embed="rId99"/>
              <a:stretch>
                <a:fillRect/>
              </a:stretch>
            </p:blipFill>
            <p:spPr>
              <a:xfrm>
                <a:off x="800304" y="2813104"/>
                <a:ext cx="38253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5" name="Pismo odręczne 164">
                <a:extLst>
                  <a:ext uri="{FF2B5EF4-FFF2-40B4-BE49-F238E27FC236}">
                    <a16:creationId xmlns:a16="http://schemas.microsoft.com/office/drawing/2014/main" id="{D27D57F1-4E76-B9FC-9063-BB6AFE3B5C92}"/>
                  </a:ext>
                </a:extLst>
              </p14:cNvPr>
              <p14:cNvContentPartPr/>
              <p14:nvPr/>
            </p14:nvContentPartPr>
            <p14:xfrm>
              <a:off x="1103424" y="2743624"/>
              <a:ext cx="3157200" cy="271800"/>
            </p14:xfrm>
          </p:contentPart>
        </mc:Choice>
        <mc:Fallback xmlns="">
          <p:pic>
            <p:nvPicPr>
              <p:cNvPr id="165" name="Pismo odręczne 164">
                <a:extLst>
                  <a:ext uri="{FF2B5EF4-FFF2-40B4-BE49-F238E27FC236}">
                    <a16:creationId xmlns:a16="http://schemas.microsoft.com/office/drawing/2014/main" id="{D27D57F1-4E76-B9FC-9063-BB6AFE3B5C92}"/>
                  </a:ext>
                </a:extLst>
              </p:cNvPr>
              <p:cNvPicPr/>
              <p:nvPr/>
            </p:nvPicPr>
            <p:blipFill>
              <a:blip r:embed="rId101"/>
              <a:stretch>
                <a:fillRect/>
              </a:stretch>
            </p:blipFill>
            <p:spPr>
              <a:xfrm>
                <a:off x="1049784" y="2635624"/>
                <a:ext cx="326484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6" name="Pismo odręczne 165">
                <a:extLst>
                  <a:ext uri="{FF2B5EF4-FFF2-40B4-BE49-F238E27FC236}">
                    <a16:creationId xmlns:a16="http://schemas.microsoft.com/office/drawing/2014/main" id="{336600F8-2819-3A61-FB7F-0644E20396B3}"/>
                  </a:ext>
                </a:extLst>
              </p14:cNvPr>
              <p14:cNvContentPartPr/>
              <p14:nvPr/>
            </p14:nvContentPartPr>
            <p14:xfrm>
              <a:off x="1866984" y="2671624"/>
              <a:ext cx="1585080" cy="92880"/>
            </p14:xfrm>
          </p:contentPart>
        </mc:Choice>
        <mc:Fallback xmlns="">
          <p:pic>
            <p:nvPicPr>
              <p:cNvPr id="166" name="Pismo odręczne 165">
                <a:extLst>
                  <a:ext uri="{FF2B5EF4-FFF2-40B4-BE49-F238E27FC236}">
                    <a16:creationId xmlns:a16="http://schemas.microsoft.com/office/drawing/2014/main" id="{336600F8-2819-3A61-FB7F-0644E20396B3}"/>
                  </a:ext>
                </a:extLst>
              </p:cNvPr>
              <p:cNvPicPr/>
              <p:nvPr/>
            </p:nvPicPr>
            <p:blipFill>
              <a:blip r:embed="rId103"/>
              <a:stretch>
                <a:fillRect/>
              </a:stretch>
            </p:blipFill>
            <p:spPr>
              <a:xfrm>
                <a:off x="1813344" y="2563984"/>
                <a:ext cx="16927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67" name="Pismo odręczne 166">
                <a:extLst>
                  <a:ext uri="{FF2B5EF4-FFF2-40B4-BE49-F238E27FC236}">
                    <a16:creationId xmlns:a16="http://schemas.microsoft.com/office/drawing/2014/main" id="{8CF58E2E-933D-A30D-A720-B3AC94B2AFD0}"/>
                  </a:ext>
                </a:extLst>
              </p14:cNvPr>
              <p14:cNvContentPartPr/>
              <p14:nvPr/>
            </p14:nvContentPartPr>
            <p14:xfrm>
              <a:off x="811104" y="2117944"/>
              <a:ext cx="3152880" cy="772200"/>
            </p14:xfrm>
          </p:contentPart>
        </mc:Choice>
        <mc:Fallback xmlns="">
          <p:pic>
            <p:nvPicPr>
              <p:cNvPr id="167" name="Pismo odręczne 166">
                <a:extLst>
                  <a:ext uri="{FF2B5EF4-FFF2-40B4-BE49-F238E27FC236}">
                    <a16:creationId xmlns:a16="http://schemas.microsoft.com/office/drawing/2014/main" id="{8CF58E2E-933D-A30D-A720-B3AC94B2AFD0}"/>
                  </a:ext>
                </a:extLst>
              </p:cNvPr>
              <p:cNvPicPr/>
              <p:nvPr/>
            </p:nvPicPr>
            <p:blipFill>
              <a:blip r:embed="rId105"/>
              <a:stretch>
                <a:fillRect/>
              </a:stretch>
            </p:blipFill>
            <p:spPr>
              <a:xfrm>
                <a:off x="757104" y="2009944"/>
                <a:ext cx="3260520" cy="9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8" name="Pismo odręczne 167">
                <a:extLst>
                  <a:ext uri="{FF2B5EF4-FFF2-40B4-BE49-F238E27FC236}">
                    <a16:creationId xmlns:a16="http://schemas.microsoft.com/office/drawing/2014/main" id="{006F19E5-0E8C-E26C-C193-96BAD9E2405B}"/>
                  </a:ext>
                </a:extLst>
              </p14:cNvPr>
              <p14:cNvContentPartPr/>
              <p14:nvPr/>
            </p14:nvContentPartPr>
            <p14:xfrm>
              <a:off x="3447744" y="2440144"/>
              <a:ext cx="397440" cy="17280"/>
            </p14:xfrm>
          </p:contentPart>
        </mc:Choice>
        <mc:Fallback xmlns="">
          <p:pic>
            <p:nvPicPr>
              <p:cNvPr id="168" name="Pismo odręczne 167">
                <a:extLst>
                  <a:ext uri="{FF2B5EF4-FFF2-40B4-BE49-F238E27FC236}">
                    <a16:creationId xmlns:a16="http://schemas.microsoft.com/office/drawing/2014/main" id="{006F19E5-0E8C-E26C-C193-96BAD9E2405B}"/>
                  </a:ext>
                </a:extLst>
              </p:cNvPr>
              <p:cNvPicPr/>
              <p:nvPr/>
            </p:nvPicPr>
            <p:blipFill>
              <a:blip r:embed="rId107"/>
              <a:stretch>
                <a:fillRect/>
              </a:stretch>
            </p:blipFill>
            <p:spPr>
              <a:xfrm>
                <a:off x="3394104" y="2332144"/>
                <a:ext cx="505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9" name="Pismo odręczne 168">
                <a:extLst>
                  <a:ext uri="{FF2B5EF4-FFF2-40B4-BE49-F238E27FC236}">
                    <a16:creationId xmlns:a16="http://schemas.microsoft.com/office/drawing/2014/main" id="{4160BEDE-7D6C-4ACD-EB06-0E3678F2B095}"/>
                  </a:ext>
                </a:extLst>
              </p14:cNvPr>
              <p14:cNvContentPartPr/>
              <p14:nvPr/>
            </p14:nvContentPartPr>
            <p14:xfrm>
              <a:off x="1546944" y="2125504"/>
              <a:ext cx="8775000" cy="659880"/>
            </p14:xfrm>
          </p:contentPart>
        </mc:Choice>
        <mc:Fallback xmlns="">
          <p:pic>
            <p:nvPicPr>
              <p:cNvPr id="169" name="Pismo odręczne 168">
                <a:extLst>
                  <a:ext uri="{FF2B5EF4-FFF2-40B4-BE49-F238E27FC236}">
                    <a16:creationId xmlns:a16="http://schemas.microsoft.com/office/drawing/2014/main" id="{4160BEDE-7D6C-4ACD-EB06-0E3678F2B095}"/>
                  </a:ext>
                </a:extLst>
              </p:cNvPr>
              <p:cNvPicPr/>
              <p:nvPr/>
            </p:nvPicPr>
            <p:blipFill>
              <a:blip r:embed="rId109"/>
              <a:stretch>
                <a:fillRect/>
              </a:stretch>
            </p:blipFill>
            <p:spPr>
              <a:xfrm>
                <a:off x="1492944" y="2017864"/>
                <a:ext cx="888264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0" name="Pismo odręczne 169">
                <a:extLst>
                  <a:ext uri="{FF2B5EF4-FFF2-40B4-BE49-F238E27FC236}">
                    <a16:creationId xmlns:a16="http://schemas.microsoft.com/office/drawing/2014/main" id="{9391FFDA-BBAE-6FB1-6B2F-826339E1D602}"/>
                  </a:ext>
                </a:extLst>
              </p14:cNvPr>
              <p14:cNvContentPartPr/>
              <p14:nvPr/>
            </p14:nvContentPartPr>
            <p14:xfrm>
              <a:off x="7235304" y="2144584"/>
              <a:ext cx="1923120" cy="473760"/>
            </p14:xfrm>
          </p:contentPart>
        </mc:Choice>
        <mc:Fallback xmlns="">
          <p:pic>
            <p:nvPicPr>
              <p:cNvPr id="170" name="Pismo odręczne 169">
                <a:extLst>
                  <a:ext uri="{FF2B5EF4-FFF2-40B4-BE49-F238E27FC236}">
                    <a16:creationId xmlns:a16="http://schemas.microsoft.com/office/drawing/2014/main" id="{9391FFDA-BBAE-6FB1-6B2F-826339E1D602}"/>
                  </a:ext>
                </a:extLst>
              </p:cNvPr>
              <p:cNvPicPr/>
              <p:nvPr/>
            </p:nvPicPr>
            <p:blipFill>
              <a:blip r:embed="rId111"/>
              <a:stretch>
                <a:fillRect/>
              </a:stretch>
            </p:blipFill>
            <p:spPr>
              <a:xfrm>
                <a:off x="7181304" y="2036944"/>
                <a:ext cx="203076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1" name="Pismo odręczne 170">
                <a:extLst>
                  <a:ext uri="{FF2B5EF4-FFF2-40B4-BE49-F238E27FC236}">
                    <a16:creationId xmlns:a16="http://schemas.microsoft.com/office/drawing/2014/main" id="{E908FACB-FF03-71CD-957E-85FD88F8350F}"/>
                  </a:ext>
                </a:extLst>
              </p14:cNvPr>
              <p14:cNvContentPartPr/>
              <p14:nvPr/>
            </p14:nvContentPartPr>
            <p14:xfrm>
              <a:off x="5425224" y="2146384"/>
              <a:ext cx="2679840" cy="158760"/>
            </p14:xfrm>
          </p:contentPart>
        </mc:Choice>
        <mc:Fallback xmlns="">
          <p:pic>
            <p:nvPicPr>
              <p:cNvPr id="171" name="Pismo odręczne 170">
                <a:extLst>
                  <a:ext uri="{FF2B5EF4-FFF2-40B4-BE49-F238E27FC236}">
                    <a16:creationId xmlns:a16="http://schemas.microsoft.com/office/drawing/2014/main" id="{E908FACB-FF03-71CD-957E-85FD88F8350F}"/>
                  </a:ext>
                </a:extLst>
              </p:cNvPr>
              <p:cNvPicPr/>
              <p:nvPr/>
            </p:nvPicPr>
            <p:blipFill>
              <a:blip r:embed="rId113"/>
              <a:stretch>
                <a:fillRect/>
              </a:stretch>
            </p:blipFill>
            <p:spPr>
              <a:xfrm>
                <a:off x="5371224" y="2038744"/>
                <a:ext cx="27874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2" name="Pismo odręczne 171">
                <a:extLst>
                  <a:ext uri="{FF2B5EF4-FFF2-40B4-BE49-F238E27FC236}">
                    <a16:creationId xmlns:a16="http://schemas.microsoft.com/office/drawing/2014/main" id="{2169940E-8F06-1214-B971-38F0EA89DAB4}"/>
                  </a:ext>
                </a:extLst>
              </p14:cNvPr>
              <p14:cNvContentPartPr/>
              <p14:nvPr/>
            </p14:nvContentPartPr>
            <p14:xfrm>
              <a:off x="4856064" y="2230264"/>
              <a:ext cx="3614400" cy="646920"/>
            </p14:xfrm>
          </p:contentPart>
        </mc:Choice>
        <mc:Fallback xmlns="">
          <p:pic>
            <p:nvPicPr>
              <p:cNvPr id="172" name="Pismo odręczne 171">
                <a:extLst>
                  <a:ext uri="{FF2B5EF4-FFF2-40B4-BE49-F238E27FC236}">
                    <a16:creationId xmlns:a16="http://schemas.microsoft.com/office/drawing/2014/main" id="{2169940E-8F06-1214-B971-38F0EA89DAB4}"/>
                  </a:ext>
                </a:extLst>
              </p:cNvPr>
              <p:cNvPicPr/>
              <p:nvPr/>
            </p:nvPicPr>
            <p:blipFill>
              <a:blip r:embed="rId115"/>
              <a:stretch>
                <a:fillRect/>
              </a:stretch>
            </p:blipFill>
            <p:spPr>
              <a:xfrm>
                <a:off x="4802064" y="2122624"/>
                <a:ext cx="37220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3" name="Pismo odręczne 172">
                <a:extLst>
                  <a:ext uri="{FF2B5EF4-FFF2-40B4-BE49-F238E27FC236}">
                    <a16:creationId xmlns:a16="http://schemas.microsoft.com/office/drawing/2014/main" id="{215724F2-5FFE-BE94-AA2D-AD7CDE6B9C37}"/>
                  </a:ext>
                </a:extLst>
              </p14:cNvPr>
              <p14:cNvContentPartPr/>
              <p14:nvPr/>
            </p14:nvContentPartPr>
            <p14:xfrm>
              <a:off x="3734664" y="2398744"/>
              <a:ext cx="2075760" cy="64440"/>
            </p14:xfrm>
          </p:contentPart>
        </mc:Choice>
        <mc:Fallback xmlns="">
          <p:pic>
            <p:nvPicPr>
              <p:cNvPr id="173" name="Pismo odręczne 172">
                <a:extLst>
                  <a:ext uri="{FF2B5EF4-FFF2-40B4-BE49-F238E27FC236}">
                    <a16:creationId xmlns:a16="http://schemas.microsoft.com/office/drawing/2014/main" id="{215724F2-5FFE-BE94-AA2D-AD7CDE6B9C37}"/>
                  </a:ext>
                </a:extLst>
              </p:cNvPr>
              <p:cNvPicPr/>
              <p:nvPr/>
            </p:nvPicPr>
            <p:blipFill>
              <a:blip r:embed="rId117"/>
              <a:stretch>
                <a:fillRect/>
              </a:stretch>
            </p:blipFill>
            <p:spPr>
              <a:xfrm>
                <a:off x="3681024" y="2290744"/>
                <a:ext cx="2183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 name="Pismo odręczne 173">
                <a:extLst>
                  <a:ext uri="{FF2B5EF4-FFF2-40B4-BE49-F238E27FC236}">
                    <a16:creationId xmlns:a16="http://schemas.microsoft.com/office/drawing/2014/main" id="{EDD24A51-0D51-0309-0D9F-5990EBB96914}"/>
                  </a:ext>
                </a:extLst>
              </p14:cNvPr>
              <p14:cNvContentPartPr/>
              <p14:nvPr/>
            </p14:nvContentPartPr>
            <p14:xfrm>
              <a:off x="2937624" y="2311624"/>
              <a:ext cx="1796040" cy="186480"/>
            </p14:xfrm>
          </p:contentPart>
        </mc:Choice>
        <mc:Fallback xmlns="">
          <p:pic>
            <p:nvPicPr>
              <p:cNvPr id="174" name="Pismo odręczne 173">
                <a:extLst>
                  <a:ext uri="{FF2B5EF4-FFF2-40B4-BE49-F238E27FC236}">
                    <a16:creationId xmlns:a16="http://schemas.microsoft.com/office/drawing/2014/main" id="{EDD24A51-0D51-0309-0D9F-5990EBB96914}"/>
                  </a:ext>
                </a:extLst>
              </p:cNvPr>
              <p:cNvPicPr/>
              <p:nvPr/>
            </p:nvPicPr>
            <p:blipFill>
              <a:blip r:embed="rId119"/>
              <a:stretch>
                <a:fillRect/>
              </a:stretch>
            </p:blipFill>
            <p:spPr>
              <a:xfrm>
                <a:off x="2883624" y="2203624"/>
                <a:ext cx="19036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5" name="Pismo odręczne 174">
                <a:extLst>
                  <a:ext uri="{FF2B5EF4-FFF2-40B4-BE49-F238E27FC236}">
                    <a16:creationId xmlns:a16="http://schemas.microsoft.com/office/drawing/2014/main" id="{0B3ADBFD-DD11-806D-CC8F-F4FA7DF34942}"/>
                  </a:ext>
                </a:extLst>
              </p14:cNvPr>
              <p14:cNvContentPartPr/>
              <p14:nvPr/>
            </p14:nvContentPartPr>
            <p14:xfrm>
              <a:off x="2754024" y="2262664"/>
              <a:ext cx="3590640" cy="718200"/>
            </p14:xfrm>
          </p:contentPart>
        </mc:Choice>
        <mc:Fallback xmlns="">
          <p:pic>
            <p:nvPicPr>
              <p:cNvPr id="175" name="Pismo odręczne 174">
                <a:extLst>
                  <a:ext uri="{FF2B5EF4-FFF2-40B4-BE49-F238E27FC236}">
                    <a16:creationId xmlns:a16="http://schemas.microsoft.com/office/drawing/2014/main" id="{0B3ADBFD-DD11-806D-CC8F-F4FA7DF34942}"/>
                  </a:ext>
                </a:extLst>
              </p:cNvPr>
              <p:cNvPicPr/>
              <p:nvPr/>
            </p:nvPicPr>
            <p:blipFill>
              <a:blip r:embed="rId121"/>
              <a:stretch>
                <a:fillRect/>
              </a:stretch>
            </p:blipFill>
            <p:spPr>
              <a:xfrm>
                <a:off x="2700384" y="2154664"/>
                <a:ext cx="369828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6" name="Pismo odręczne 175">
                <a:extLst>
                  <a:ext uri="{FF2B5EF4-FFF2-40B4-BE49-F238E27FC236}">
                    <a16:creationId xmlns:a16="http://schemas.microsoft.com/office/drawing/2014/main" id="{1E3AEE48-9674-E5D5-A6EC-7FB3F282E130}"/>
                  </a:ext>
                </a:extLst>
              </p14:cNvPr>
              <p14:cNvContentPartPr/>
              <p14:nvPr/>
            </p14:nvContentPartPr>
            <p14:xfrm>
              <a:off x="4456104" y="2963224"/>
              <a:ext cx="1617840" cy="1330920"/>
            </p14:xfrm>
          </p:contentPart>
        </mc:Choice>
        <mc:Fallback xmlns="">
          <p:pic>
            <p:nvPicPr>
              <p:cNvPr id="176" name="Pismo odręczne 175">
                <a:extLst>
                  <a:ext uri="{FF2B5EF4-FFF2-40B4-BE49-F238E27FC236}">
                    <a16:creationId xmlns:a16="http://schemas.microsoft.com/office/drawing/2014/main" id="{1E3AEE48-9674-E5D5-A6EC-7FB3F282E130}"/>
                  </a:ext>
                </a:extLst>
              </p:cNvPr>
              <p:cNvPicPr/>
              <p:nvPr/>
            </p:nvPicPr>
            <p:blipFill>
              <a:blip r:embed="rId123"/>
              <a:stretch>
                <a:fillRect/>
              </a:stretch>
            </p:blipFill>
            <p:spPr>
              <a:xfrm>
                <a:off x="4402104" y="2855584"/>
                <a:ext cx="1725480" cy="1546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7" name="Pismo odręczne 176">
                <a:extLst>
                  <a:ext uri="{FF2B5EF4-FFF2-40B4-BE49-F238E27FC236}">
                    <a16:creationId xmlns:a16="http://schemas.microsoft.com/office/drawing/2014/main" id="{65D13870-D707-E843-4F40-96E55A86C4C1}"/>
                  </a:ext>
                </a:extLst>
              </p14:cNvPr>
              <p14:cNvContentPartPr/>
              <p14:nvPr/>
            </p14:nvContentPartPr>
            <p14:xfrm>
              <a:off x="4797384" y="2772064"/>
              <a:ext cx="1874520" cy="1139760"/>
            </p14:xfrm>
          </p:contentPart>
        </mc:Choice>
        <mc:Fallback xmlns="">
          <p:pic>
            <p:nvPicPr>
              <p:cNvPr id="177" name="Pismo odręczne 176">
                <a:extLst>
                  <a:ext uri="{FF2B5EF4-FFF2-40B4-BE49-F238E27FC236}">
                    <a16:creationId xmlns:a16="http://schemas.microsoft.com/office/drawing/2014/main" id="{65D13870-D707-E843-4F40-96E55A86C4C1}"/>
                  </a:ext>
                </a:extLst>
              </p:cNvPr>
              <p:cNvPicPr/>
              <p:nvPr/>
            </p:nvPicPr>
            <p:blipFill>
              <a:blip r:embed="rId125"/>
              <a:stretch>
                <a:fillRect/>
              </a:stretch>
            </p:blipFill>
            <p:spPr>
              <a:xfrm>
                <a:off x="4743744" y="2664064"/>
                <a:ext cx="1982160" cy="135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 name="Pismo odręczne 3">
                <a:extLst>
                  <a:ext uri="{FF2B5EF4-FFF2-40B4-BE49-F238E27FC236}">
                    <a16:creationId xmlns:a16="http://schemas.microsoft.com/office/drawing/2014/main" id="{4017B3FF-7C6A-96B6-C5FD-FD1B0802D3F2}"/>
                  </a:ext>
                </a:extLst>
              </p14:cNvPr>
              <p14:cNvContentPartPr/>
              <p14:nvPr/>
            </p14:nvContentPartPr>
            <p14:xfrm>
              <a:off x="1040784" y="2916424"/>
              <a:ext cx="177840" cy="29520"/>
            </p14:xfrm>
          </p:contentPart>
        </mc:Choice>
        <mc:Fallback xmlns="">
          <p:pic>
            <p:nvPicPr>
              <p:cNvPr id="4" name="Pismo odręczne 3">
                <a:extLst>
                  <a:ext uri="{FF2B5EF4-FFF2-40B4-BE49-F238E27FC236}">
                    <a16:creationId xmlns:a16="http://schemas.microsoft.com/office/drawing/2014/main" id="{4017B3FF-7C6A-96B6-C5FD-FD1B0802D3F2}"/>
                  </a:ext>
                </a:extLst>
              </p:cNvPr>
              <p:cNvPicPr/>
              <p:nvPr/>
            </p:nvPicPr>
            <p:blipFill>
              <a:blip r:embed="rId127"/>
              <a:stretch>
                <a:fillRect/>
              </a:stretch>
            </p:blipFill>
            <p:spPr>
              <a:xfrm>
                <a:off x="1005144" y="2844784"/>
                <a:ext cx="249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 name="Pismo odręczne 4">
                <a:extLst>
                  <a:ext uri="{FF2B5EF4-FFF2-40B4-BE49-F238E27FC236}">
                    <a16:creationId xmlns:a16="http://schemas.microsoft.com/office/drawing/2014/main" id="{9FA96C86-DB22-AA2E-0CC2-B9F1DAF8418E}"/>
                  </a:ext>
                </a:extLst>
              </p14:cNvPr>
              <p14:cNvContentPartPr/>
              <p14:nvPr/>
            </p14:nvContentPartPr>
            <p14:xfrm>
              <a:off x="998304" y="2925424"/>
              <a:ext cx="249480" cy="60480"/>
            </p14:xfrm>
          </p:contentPart>
        </mc:Choice>
        <mc:Fallback xmlns="">
          <p:pic>
            <p:nvPicPr>
              <p:cNvPr id="5" name="Pismo odręczne 4">
                <a:extLst>
                  <a:ext uri="{FF2B5EF4-FFF2-40B4-BE49-F238E27FC236}">
                    <a16:creationId xmlns:a16="http://schemas.microsoft.com/office/drawing/2014/main" id="{9FA96C86-DB22-AA2E-0CC2-B9F1DAF8418E}"/>
                  </a:ext>
                </a:extLst>
              </p:cNvPr>
              <p:cNvPicPr/>
              <p:nvPr/>
            </p:nvPicPr>
            <p:blipFill>
              <a:blip r:embed="rId129"/>
              <a:stretch>
                <a:fillRect/>
              </a:stretch>
            </p:blipFill>
            <p:spPr>
              <a:xfrm>
                <a:off x="962664" y="2853424"/>
                <a:ext cx="321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 name="Pismo odręczne 5">
                <a:extLst>
                  <a:ext uri="{FF2B5EF4-FFF2-40B4-BE49-F238E27FC236}">
                    <a16:creationId xmlns:a16="http://schemas.microsoft.com/office/drawing/2014/main" id="{CE405213-66A1-8904-FDCA-0832C58E8667}"/>
                  </a:ext>
                </a:extLst>
              </p14:cNvPr>
              <p14:cNvContentPartPr/>
              <p14:nvPr/>
            </p14:nvContentPartPr>
            <p14:xfrm>
              <a:off x="8780064" y="3638944"/>
              <a:ext cx="1090440" cy="1457640"/>
            </p14:xfrm>
          </p:contentPart>
        </mc:Choice>
        <mc:Fallback xmlns="">
          <p:pic>
            <p:nvPicPr>
              <p:cNvPr id="6" name="Pismo odręczne 5">
                <a:extLst>
                  <a:ext uri="{FF2B5EF4-FFF2-40B4-BE49-F238E27FC236}">
                    <a16:creationId xmlns:a16="http://schemas.microsoft.com/office/drawing/2014/main" id="{CE405213-66A1-8904-FDCA-0832C58E8667}"/>
                  </a:ext>
                </a:extLst>
              </p:cNvPr>
              <p:cNvPicPr/>
              <p:nvPr/>
            </p:nvPicPr>
            <p:blipFill>
              <a:blip r:embed="rId131"/>
              <a:stretch>
                <a:fillRect/>
              </a:stretch>
            </p:blipFill>
            <p:spPr>
              <a:xfrm>
                <a:off x="8744064" y="3567304"/>
                <a:ext cx="1162080" cy="160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 name="Pismo odręczne 6">
                <a:extLst>
                  <a:ext uri="{FF2B5EF4-FFF2-40B4-BE49-F238E27FC236}">
                    <a16:creationId xmlns:a16="http://schemas.microsoft.com/office/drawing/2014/main" id="{BE1ABF2C-0678-5C32-35DB-3B8A2CA01679}"/>
                  </a:ext>
                </a:extLst>
              </p14:cNvPr>
              <p14:cNvContentPartPr/>
              <p14:nvPr/>
            </p14:nvContentPartPr>
            <p14:xfrm>
              <a:off x="1185144" y="3679264"/>
              <a:ext cx="903960" cy="1725120"/>
            </p14:xfrm>
          </p:contentPart>
        </mc:Choice>
        <mc:Fallback xmlns="">
          <p:pic>
            <p:nvPicPr>
              <p:cNvPr id="7" name="Pismo odręczne 6">
                <a:extLst>
                  <a:ext uri="{FF2B5EF4-FFF2-40B4-BE49-F238E27FC236}">
                    <a16:creationId xmlns:a16="http://schemas.microsoft.com/office/drawing/2014/main" id="{BE1ABF2C-0678-5C32-35DB-3B8A2CA01679}"/>
                  </a:ext>
                </a:extLst>
              </p:cNvPr>
              <p:cNvPicPr/>
              <p:nvPr/>
            </p:nvPicPr>
            <p:blipFill>
              <a:blip r:embed="rId133"/>
              <a:stretch>
                <a:fillRect/>
              </a:stretch>
            </p:blipFill>
            <p:spPr>
              <a:xfrm>
                <a:off x="1149144" y="3607624"/>
                <a:ext cx="975600" cy="1868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 name="Pismo odręczne 7">
                <a:extLst>
                  <a:ext uri="{FF2B5EF4-FFF2-40B4-BE49-F238E27FC236}">
                    <a16:creationId xmlns:a16="http://schemas.microsoft.com/office/drawing/2014/main" id="{72082F84-9DC1-D971-481B-A7BEF41B2069}"/>
                  </a:ext>
                </a:extLst>
              </p14:cNvPr>
              <p14:cNvContentPartPr/>
              <p14:nvPr/>
            </p14:nvContentPartPr>
            <p14:xfrm>
              <a:off x="6506664" y="4966624"/>
              <a:ext cx="3423960" cy="405000"/>
            </p14:xfrm>
          </p:contentPart>
        </mc:Choice>
        <mc:Fallback xmlns="">
          <p:pic>
            <p:nvPicPr>
              <p:cNvPr id="8" name="Pismo odręczne 7">
                <a:extLst>
                  <a:ext uri="{FF2B5EF4-FFF2-40B4-BE49-F238E27FC236}">
                    <a16:creationId xmlns:a16="http://schemas.microsoft.com/office/drawing/2014/main" id="{72082F84-9DC1-D971-481B-A7BEF41B2069}"/>
                  </a:ext>
                </a:extLst>
              </p:cNvPr>
              <p:cNvPicPr/>
              <p:nvPr/>
            </p:nvPicPr>
            <p:blipFill>
              <a:blip r:embed="rId135"/>
              <a:stretch>
                <a:fillRect/>
              </a:stretch>
            </p:blipFill>
            <p:spPr>
              <a:xfrm>
                <a:off x="6470664" y="4894984"/>
                <a:ext cx="3495600" cy="548640"/>
              </a:xfrm>
              <a:prstGeom prst="rect">
                <a:avLst/>
              </a:prstGeom>
            </p:spPr>
          </p:pic>
        </mc:Fallback>
      </mc:AlternateContent>
      <p:grpSp>
        <p:nvGrpSpPr>
          <p:cNvPr id="29" name="Grupa 28">
            <a:extLst>
              <a:ext uri="{FF2B5EF4-FFF2-40B4-BE49-F238E27FC236}">
                <a16:creationId xmlns:a16="http://schemas.microsoft.com/office/drawing/2014/main" id="{64491CA8-ED2E-2356-AB8C-D33B3EEDA6F3}"/>
              </a:ext>
            </a:extLst>
          </p:cNvPr>
          <p:cNvGrpSpPr/>
          <p:nvPr/>
        </p:nvGrpSpPr>
        <p:grpSpPr>
          <a:xfrm>
            <a:off x="7465704" y="4189024"/>
            <a:ext cx="1604880" cy="740880"/>
            <a:chOff x="7465704" y="4189024"/>
            <a:chExt cx="1604880" cy="740880"/>
          </a:xfrm>
        </p:grpSpPr>
        <mc:AlternateContent xmlns:mc="http://schemas.openxmlformats.org/markup-compatibility/2006" xmlns:p14="http://schemas.microsoft.com/office/powerpoint/2010/main">
          <mc:Choice Requires="p14">
            <p:contentPart p14:bwMode="auto" r:id="rId136">
              <p14:nvContentPartPr>
                <p14:cNvPr id="9" name="Pismo odręczne 8">
                  <a:extLst>
                    <a:ext uri="{FF2B5EF4-FFF2-40B4-BE49-F238E27FC236}">
                      <a16:creationId xmlns:a16="http://schemas.microsoft.com/office/drawing/2014/main" id="{83D0C621-7E20-79D4-7819-8FF0DF02AD13}"/>
                    </a:ext>
                  </a:extLst>
                </p14:cNvPr>
                <p14:cNvContentPartPr/>
                <p14:nvPr/>
              </p14:nvContentPartPr>
              <p14:xfrm>
                <a:off x="7621584" y="4316824"/>
                <a:ext cx="99360" cy="119520"/>
              </p14:xfrm>
            </p:contentPart>
          </mc:Choice>
          <mc:Fallback xmlns="">
            <p:pic>
              <p:nvPicPr>
                <p:cNvPr id="9" name="Pismo odręczne 8">
                  <a:extLst>
                    <a:ext uri="{FF2B5EF4-FFF2-40B4-BE49-F238E27FC236}">
                      <a16:creationId xmlns:a16="http://schemas.microsoft.com/office/drawing/2014/main" id="{83D0C621-7E20-79D4-7819-8FF0DF02AD13}"/>
                    </a:ext>
                  </a:extLst>
                </p:cNvPr>
                <p:cNvPicPr/>
                <p:nvPr/>
              </p:nvPicPr>
              <p:blipFill>
                <a:blip r:embed="rId137"/>
                <a:stretch>
                  <a:fillRect/>
                </a:stretch>
              </p:blipFill>
              <p:spPr>
                <a:xfrm>
                  <a:off x="7612944" y="4308184"/>
                  <a:ext cx="117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 name="Pismo odręczne 9">
                  <a:extLst>
                    <a:ext uri="{FF2B5EF4-FFF2-40B4-BE49-F238E27FC236}">
                      <a16:creationId xmlns:a16="http://schemas.microsoft.com/office/drawing/2014/main" id="{2C61A30D-B58E-F53C-4DFC-F75610F682EB}"/>
                    </a:ext>
                  </a:extLst>
                </p14:cNvPr>
                <p14:cNvContentPartPr/>
                <p14:nvPr/>
              </p14:nvContentPartPr>
              <p14:xfrm>
                <a:off x="7828944" y="4317904"/>
                <a:ext cx="117720" cy="108360"/>
              </p14:xfrm>
            </p:contentPart>
          </mc:Choice>
          <mc:Fallback xmlns="">
            <p:pic>
              <p:nvPicPr>
                <p:cNvPr id="10" name="Pismo odręczne 9">
                  <a:extLst>
                    <a:ext uri="{FF2B5EF4-FFF2-40B4-BE49-F238E27FC236}">
                      <a16:creationId xmlns:a16="http://schemas.microsoft.com/office/drawing/2014/main" id="{2C61A30D-B58E-F53C-4DFC-F75610F682EB}"/>
                    </a:ext>
                  </a:extLst>
                </p:cNvPr>
                <p:cNvPicPr/>
                <p:nvPr/>
              </p:nvPicPr>
              <p:blipFill>
                <a:blip r:embed="rId139"/>
                <a:stretch>
                  <a:fillRect/>
                </a:stretch>
              </p:blipFill>
              <p:spPr>
                <a:xfrm>
                  <a:off x="7820304" y="4308904"/>
                  <a:ext cx="1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 name="Pismo odręczne 10">
                  <a:extLst>
                    <a:ext uri="{FF2B5EF4-FFF2-40B4-BE49-F238E27FC236}">
                      <a16:creationId xmlns:a16="http://schemas.microsoft.com/office/drawing/2014/main" id="{11EA6645-3F8C-5976-303A-03317D0EB80E}"/>
                    </a:ext>
                  </a:extLst>
                </p14:cNvPr>
                <p14:cNvContentPartPr/>
                <p14:nvPr/>
              </p14:nvContentPartPr>
              <p14:xfrm>
                <a:off x="8020104" y="4319704"/>
                <a:ext cx="110520" cy="119520"/>
              </p14:xfrm>
            </p:contentPart>
          </mc:Choice>
          <mc:Fallback xmlns="">
            <p:pic>
              <p:nvPicPr>
                <p:cNvPr id="11" name="Pismo odręczne 10">
                  <a:extLst>
                    <a:ext uri="{FF2B5EF4-FFF2-40B4-BE49-F238E27FC236}">
                      <a16:creationId xmlns:a16="http://schemas.microsoft.com/office/drawing/2014/main" id="{11EA6645-3F8C-5976-303A-03317D0EB80E}"/>
                    </a:ext>
                  </a:extLst>
                </p:cNvPr>
                <p:cNvPicPr/>
                <p:nvPr/>
              </p:nvPicPr>
              <p:blipFill>
                <a:blip r:embed="rId141"/>
                <a:stretch>
                  <a:fillRect/>
                </a:stretch>
              </p:blipFill>
              <p:spPr>
                <a:xfrm>
                  <a:off x="8011104" y="4311064"/>
                  <a:ext cx="128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 name="Pismo odręczne 11">
                  <a:extLst>
                    <a:ext uri="{FF2B5EF4-FFF2-40B4-BE49-F238E27FC236}">
                      <a16:creationId xmlns:a16="http://schemas.microsoft.com/office/drawing/2014/main" id="{8CE58623-582E-C8BF-4A68-A50050B7CE74}"/>
                    </a:ext>
                  </a:extLst>
                </p14:cNvPr>
                <p14:cNvContentPartPr/>
                <p14:nvPr/>
              </p14:nvContentPartPr>
              <p14:xfrm>
                <a:off x="8139984" y="4189024"/>
                <a:ext cx="18000" cy="221040"/>
              </p14:xfrm>
            </p:contentPart>
          </mc:Choice>
          <mc:Fallback xmlns="">
            <p:pic>
              <p:nvPicPr>
                <p:cNvPr id="12" name="Pismo odręczne 11">
                  <a:extLst>
                    <a:ext uri="{FF2B5EF4-FFF2-40B4-BE49-F238E27FC236}">
                      <a16:creationId xmlns:a16="http://schemas.microsoft.com/office/drawing/2014/main" id="{8CE58623-582E-C8BF-4A68-A50050B7CE74}"/>
                    </a:ext>
                  </a:extLst>
                </p:cNvPr>
                <p:cNvPicPr/>
                <p:nvPr/>
              </p:nvPicPr>
              <p:blipFill>
                <a:blip r:embed="rId143"/>
                <a:stretch>
                  <a:fillRect/>
                </a:stretch>
              </p:blipFill>
              <p:spPr>
                <a:xfrm>
                  <a:off x="8130984" y="4180384"/>
                  <a:ext cx="35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Pismo odręczne 12">
                  <a:extLst>
                    <a:ext uri="{FF2B5EF4-FFF2-40B4-BE49-F238E27FC236}">
                      <a16:creationId xmlns:a16="http://schemas.microsoft.com/office/drawing/2014/main" id="{111A5DFE-5E7A-DAA5-E4C4-204EE2AE0A27}"/>
                    </a:ext>
                  </a:extLst>
                </p14:cNvPr>
                <p14:cNvContentPartPr/>
                <p14:nvPr/>
              </p14:nvContentPartPr>
              <p14:xfrm>
                <a:off x="8097504" y="4312144"/>
                <a:ext cx="251640" cy="293040"/>
              </p14:xfrm>
            </p:contentPart>
          </mc:Choice>
          <mc:Fallback xmlns="">
            <p:pic>
              <p:nvPicPr>
                <p:cNvPr id="13" name="Pismo odręczne 12">
                  <a:extLst>
                    <a:ext uri="{FF2B5EF4-FFF2-40B4-BE49-F238E27FC236}">
                      <a16:creationId xmlns:a16="http://schemas.microsoft.com/office/drawing/2014/main" id="{111A5DFE-5E7A-DAA5-E4C4-204EE2AE0A27}"/>
                    </a:ext>
                  </a:extLst>
                </p:cNvPr>
                <p:cNvPicPr/>
                <p:nvPr/>
              </p:nvPicPr>
              <p:blipFill>
                <a:blip r:embed="rId145"/>
                <a:stretch>
                  <a:fillRect/>
                </a:stretch>
              </p:blipFill>
              <p:spPr>
                <a:xfrm>
                  <a:off x="8088504" y="4303504"/>
                  <a:ext cx="2692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 name="Pismo odręczne 15">
                  <a:extLst>
                    <a:ext uri="{FF2B5EF4-FFF2-40B4-BE49-F238E27FC236}">
                      <a16:creationId xmlns:a16="http://schemas.microsoft.com/office/drawing/2014/main" id="{D4C82A6E-6DA1-A3F1-15AB-CAD5DC02AD4B}"/>
                    </a:ext>
                  </a:extLst>
                </p14:cNvPr>
                <p14:cNvContentPartPr/>
                <p14:nvPr/>
              </p14:nvContentPartPr>
              <p14:xfrm>
                <a:off x="7465704" y="4722904"/>
                <a:ext cx="130680" cy="117720"/>
              </p14:xfrm>
            </p:contentPart>
          </mc:Choice>
          <mc:Fallback xmlns="">
            <p:pic>
              <p:nvPicPr>
                <p:cNvPr id="16" name="Pismo odręczne 15">
                  <a:extLst>
                    <a:ext uri="{FF2B5EF4-FFF2-40B4-BE49-F238E27FC236}">
                      <a16:creationId xmlns:a16="http://schemas.microsoft.com/office/drawing/2014/main" id="{D4C82A6E-6DA1-A3F1-15AB-CAD5DC02AD4B}"/>
                    </a:ext>
                  </a:extLst>
                </p:cNvPr>
                <p:cNvPicPr/>
                <p:nvPr/>
              </p:nvPicPr>
              <p:blipFill>
                <a:blip r:embed="rId147"/>
                <a:stretch>
                  <a:fillRect/>
                </a:stretch>
              </p:blipFill>
              <p:spPr>
                <a:xfrm>
                  <a:off x="7457064" y="4714264"/>
                  <a:ext cx="148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 name="Pismo odręczne 16">
                  <a:extLst>
                    <a:ext uri="{FF2B5EF4-FFF2-40B4-BE49-F238E27FC236}">
                      <a16:creationId xmlns:a16="http://schemas.microsoft.com/office/drawing/2014/main" id="{61752022-9AD2-47C4-D6CB-AA36EE7C2A1C}"/>
                    </a:ext>
                  </a:extLst>
                </p14:cNvPr>
                <p14:cNvContentPartPr/>
                <p14:nvPr/>
              </p14:nvContentPartPr>
              <p14:xfrm>
                <a:off x="7671624" y="4710664"/>
                <a:ext cx="66600" cy="133560"/>
              </p14:xfrm>
            </p:contentPart>
          </mc:Choice>
          <mc:Fallback xmlns="">
            <p:pic>
              <p:nvPicPr>
                <p:cNvPr id="17" name="Pismo odręczne 16">
                  <a:extLst>
                    <a:ext uri="{FF2B5EF4-FFF2-40B4-BE49-F238E27FC236}">
                      <a16:creationId xmlns:a16="http://schemas.microsoft.com/office/drawing/2014/main" id="{61752022-9AD2-47C4-D6CB-AA36EE7C2A1C}"/>
                    </a:ext>
                  </a:extLst>
                </p:cNvPr>
                <p:cNvPicPr/>
                <p:nvPr/>
              </p:nvPicPr>
              <p:blipFill>
                <a:blip r:embed="rId149"/>
                <a:stretch>
                  <a:fillRect/>
                </a:stretch>
              </p:blipFill>
              <p:spPr>
                <a:xfrm>
                  <a:off x="7662624" y="4701664"/>
                  <a:ext cx="84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 name="Pismo odręczne 17">
                  <a:extLst>
                    <a:ext uri="{FF2B5EF4-FFF2-40B4-BE49-F238E27FC236}">
                      <a16:creationId xmlns:a16="http://schemas.microsoft.com/office/drawing/2014/main" id="{A0B4BC5D-F335-6776-44E9-382346A60BCD}"/>
                    </a:ext>
                  </a:extLst>
                </p14:cNvPr>
                <p14:cNvContentPartPr/>
                <p14:nvPr/>
              </p14:nvContentPartPr>
              <p14:xfrm>
                <a:off x="7842624" y="4729744"/>
                <a:ext cx="86760" cy="114840"/>
              </p14:xfrm>
            </p:contentPart>
          </mc:Choice>
          <mc:Fallback xmlns="">
            <p:pic>
              <p:nvPicPr>
                <p:cNvPr id="18" name="Pismo odręczne 17">
                  <a:extLst>
                    <a:ext uri="{FF2B5EF4-FFF2-40B4-BE49-F238E27FC236}">
                      <a16:creationId xmlns:a16="http://schemas.microsoft.com/office/drawing/2014/main" id="{A0B4BC5D-F335-6776-44E9-382346A60BCD}"/>
                    </a:ext>
                  </a:extLst>
                </p:cNvPr>
                <p:cNvPicPr/>
                <p:nvPr/>
              </p:nvPicPr>
              <p:blipFill>
                <a:blip r:embed="rId151"/>
                <a:stretch>
                  <a:fillRect/>
                </a:stretch>
              </p:blipFill>
              <p:spPr>
                <a:xfrm>
                  <a:off x="7833624" y="4720744"/>
                  <a:ext cx="104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 name="Pismo odręczne 18">
                  <a:extLst>
                    <a:ext uri="{FF2B5EF4-FFF2-40B4-BE49-F238E27FC236}">
                      <a16:creationId xmlns:a16="http://schemas.microsoft.com/office/drawing/2014/main" id="{45291404-32F2-EAD2-F4D5-E76DA6E66355}"/>
                    </a:ext>
                  </a:extLst>
                </p14:cNvPr>
                <p14:cNvContentPartPr/>
                <p14:nvPr/>
              </p14:nvContentPartPr>
              <p14:xfrm>
                <a:off x="8013984" y="4739104"/>
                <a:ext cx="126000" cy="107280"/>
              </p14:xfrm>
            </p:contentPart>
          </mc:Choice>
          <mc:Fallback xmlns="">
            <p:pic>
              <p:nvPicPr>
                <p:cNvPr id="19" name="Pismo odręczne 18">
                  <a:extLst>
                    <a:ext uri="{FF2B5EF4-FFF2-40B4-BE49-F238E27FC236}">
                      <a16:creationId xmlns:a16="http://schemas.microsoft.com/office/drawing/2014/main" id="{45291404-32F2-EAD2-F4D5-E76DA6E66355}"/>
                    </a:ext>
                  </a:extLst>
                </p:cNvPr>
                <p:cNvPicPr/>
                <p:nvPr/>
              </p:nvPicPr>
              <p:blipFill>
                <a:blip r:embed="rId153"/>
                <a:stretch>
                  <a:fillRect/>
                </a:stretch>
              </p:blipFill>
              <p:spPr>
                <a:xfrm>
                  <a:off x="8005344" y="4730464"/>
                  <a:ext cx="143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 name="Pismo odręczne 19">
                  <a:extLst>
                    <a:ext uri="{FF2B5EF4-FFF2-40B4-BE49-F238E27FC236}">
                      <a16:creationId xmlns:a16="http://schemas.microsoft.com/office/drawing/2014/main" id="{E13222A4-3A09-D239-8CA3-4BA86477FAEE}"/>
                    </a:ext>
                  </a:extLst>
                </p14:cNvPr>
                <p14:cNvContentPartPr/>
                <p14:nvPr/>
              </p14:nvContentPartPr>
              <p14:xfrm>
                <a:off x="8198664" y="4724704"/>
                <a:ext cx="73440" cy="205200"/>
              </p14:xfrm>
            </p:contentPart>
          </mc:Choice>
          <mc:Fallback xmlns="">
            <p:pic>
              <p:nvPicPr>
                <p:cNvPr id="20" name="Pismo odręczne 19">
                  <a:extLst>
                    <a:ext uri="{FF2B5EF4-FFF2-40B4-BE49-F238E27FC236}">
                      <a16:creationId xmlns:a16="http://schemas.microsoft.com/office/drawing/2014/main" id="{E13222A4-3A09-D239-8CA3-4BA86477FAEE}"/>
                    </a:ext>
                  </a:extLst>
                </p:cNvPr>
                <p:cNvPicPr/>
                <p:nvPr/>
              </p:nvPicPr>
              <p:blipFill>
                <a:blip r:embed="rId155"/>
                <a:stretch>
                  <a:fillRect/>
                </a:stretch>
              </p:blipFill>
              <p:spPr>
                <a:xfrm>
                  <a:off x="8190024" y="4716064"/>
                  <a:ext cx="91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 name="Pismo odręczne 20">
                  <a:extLst>
                    <a:ext uri="{FF2B5EF4-FFF2-40B4-BE49-F238E27FC236}">
                      <a16:creationId xmlns:a16="http://schemas.microsoft.com/office/drawing/2014/main" id="{A152BF7E-AE39-77AF-F322-ED6AEFCFCC0C}"/>
                    </a:ext>
                  </a:extLst>
                </p14:cNvPr>
                <p14:cNvContentPartPr/>
                <p14:nvPr/>
              </p14:nvContentPartPr>
              <p14:xfrm>
                <a:off x="8382984" y="4603024"/>
                <a:ext cx="16920" cy="189000"/>
              </p14:xfrm>
            </p:contentPart>
          </mc:Choice>
          <mc:Fallback xmlns="">
            <p:pic>
              <p:nvPicPr>
                <p:cNvPr id="21" name="Pismo odręczne 20">
                  <a:extLst>
                    <a:ext uri="{FF2B5EF4-FFF2-40B4-BE49-F238E27FC236}">
                      <a16:creationId xmlns:a16="http://schemas.microsoft.com/office/drawing/2014/main" id="{A152BF7E-AE39-77AF-F322-ED6AEFCFCC0C}"/>
                    </a:ext>
                  </a:extLst>
                </p:cNvPr>
                <p:cNvPicPr/>
                <p:nvPr/>
              </p:nvPicPr>
              <p:blipFill>
                <a:blip r:embed="rId157"/>
                <a:stretch>
                  <a:fillRect/>
                </a:stretch>
              </p:blipFill>
              <p:spPr>
                <a:xfrm>
                  <a:off x="8373984" y="4594384"/>
                  <a:ext cx="34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 name="Pismo odręczne 21">
                  <a:extLst>
                    <a:ext uri="{FF2B5EF4-FFF2-40B4-BE49-F238E27FC236}">
                      <a16:creationId xmlns:a16="http://schemas.microsoft.com/office/drawing/2014/main" id="{D5D4670B-BB54-580D-823F-60A649651B87}"/>
                    </a:ext>
                  </a:extLst>
                </p14:cNvPr>
                <p14:cNvContentPartPr/>
                <p14:nvPr/>
              </p14:nvContentPartPr>
              <p14:xfrm>
                <a:off x="8274264" y="4729744"/>
                <a:ext cx="171360" cy="36360"/>
              </p14:xfrm>
            </p:contentPart>
          </mc:Choice>
          <mc:Fallback xmlns="">
            <p:pic>
              <p:nvPicPr>
                <p:cNvPr id="22" name="Pismo odręczne 21">
                  <a:extLst>
                    <a:ext uri="{FF2B5EF4-FFF2-40B4-BE49-F238E27FC236}">
                      <a16:creationId xmlns:a16="http://schemas.microsoft.com/office/drawing/2014/main" id="{D5D4670B-BB54-580D-823F-60A649651B87}"/>
                    </a:ext>
                  </a:extLst>
                </p:cNvPr>
                <p:cNvPicPr/>
                <p:nvPr/>
              </p:nvPicPr>
              <p:blipFill>
                <a:blip r:embed="rId159"/>
                <a:stretch>
                  <a:fillRect/>
                </a:stretch>
              </p:blipFill>
              <p:spPr>
                <a:xfrm>
                  <a:off x="8265264" y="4720744"/>
                  <a:ext cx="189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3" name="Pismo odręczne 22">
                  <a:extLst>
                    <a:ext uri="{FF2B5EF4-FFF2-40B4-BE49-F238E27FC236}">
                      <a16:creationId xmlns:a16="http://schemas.microsoft.com/office/drawing/2014/main" id="{C03C77C4-A49A-531B-E32B-72FD5DFB8064}"/>
                    </a:ext>
                  </a:extLst>
                </p14:cNvPr>
                <p14:cNvContentPartPr/>
                <p14:nvPr/>
              </p14:nvContentPartPr>
              <p14:xfrm>
                <a:off x="8498184" y="4725064"/>
                <a:ext cx="208080" cy="81360"/>
              </p14:xfrm>
            </p:contentPart>
          </mc:Choice>
          <mc:Fallback xmlns="">
            <p:pic>
              <p:nvPicPr>
                <p:cNvPr id="23" name="Pismo odręczne 22">
                  <a:extLst>
                    <a:ext uri="{FF2B5EF4-FFF2-40B4-BE49-F238E27FC236}">
                      <a16:creationId xmlns:a16="http://schemas.microsoft.com/office/drawing/2014/main" id="{C03C77C4-A49A-531B-E32B-72FD5DFB8064}"/>
                    </a:ext>
                  </a:extLst>
                </p:cNvPr>
                <p:cNvPicPr/>
                <p:nvPr/>
              </p:nvPicPr>
              <p:blipFill>
                <a:blip r:embed="rId161"/>
                <a:stretch>
                  <a:fillRect/>
                </a:stretch>
              </p:blipFill>
              <p:spPr>
                <a:xfrm>
                  <a:off x="8489544" y="4716064"/>
                  <a:ext cx="225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5" name="Pismo odręczne 24">
                  <a:extLst>
                    <a:ext uri="{FF2B5EF4-FFF2-40B4-BE49-F238E27FC236}">
                      <a16:creationId xmlns:a16="http://schemas.microsoft.com/office/drawing/2014/main" id="{6F6343AD-1DCF-BB7B-87A2-9E7489C99181}"/>
                    </a:ext>
                  </a:extLst>
                </p14:cNvPr>
                <p14:cNvContentPartPr/>
                <p14:nvPr/>
              </p14:nvContentPartPr>
              <p14:xfrm>
                <a:off x="8765664" y="4735864"/>
                <a:ext cx="110880" cy="86040"/>
              </p14:xfrm>
            </p:contentPart>
          </mc:Choice>
          <mc:Fallback xmlns="">
            <p:pic>
              <p:nvPicPr>
                <p:cNvPr id="25" name="Pismo odręczne 24">
                  <a:extLst>
                    <a:ext uri="{FF2B5EF4-FFF2-40B4-BE49-F238E27FC236}">
                      <a16:creationId xmlns:a16="http://schemas.microsoft.com/office/drawing/2014/main" id="{6F6343AD-1DCF-BB7B-87A2-9E7489C99181}"/>
                    </a:ext>
                  </a:extLst>
                </p:cNvPr>
                <p:cNvPicPr/>
                <p:nvPr/>
              </p:nvPicPr>
              <p:blipFill>
                <a:blip r:embed="rId163"/>
                <a:stretch>
                  <a:fillRect/>
                </a:stretch>
              </p:blipFill>
              <p:spPr>
                <a:xfrm>
                  <a:off x="8756664" y="4727224"/>
                  <a:ext cx="128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 name="Pismo odręczne 25">
                  <a:extLst>
                    <a:ext uri="{FF2B5EF4-FFF2-40B4-BE49-F238E27FC236}">
                      <a16:creationId xmlns:a16="http://schemas.microsoft.com/office/drawing/2014/main" id="{791B3BA1-5C0A-5E0F-393C-9DFA40B19C16}"/>
                    </a:ext>
                  </a:extLst>
                </p14:cNvPr>
                <p14:cNvContentPartPr/>
                <p14:nvPr/>
              </p14:nvContentPartPr>
              <p14:xfrm>
                <a:off x="8966184" y="4756384"/>
                <a:ext cx="104400" cy="68760"/>
              </p14:xfrm>
            </p:contentPart>
          </mc:Choice>
          <mc:Fallback xmlns="">
            <p:pic>
              <p:nvPicPr>
                <p:cNvPr id="26" name="Pismo odręczne 25">
                  <a:extLst>
                    <a:ext uri="{FF2B5EF4-FFF2-40B4-BE49-F238E27FC236}">
                      <a16:creationId xmlns:a16="http://schemas.microsoft.com/office/drawing/2014/main" id="{791B3BA1-5C0A-5E0F-393C-9DFA40B19C16}"/>
                    </a:ext>
                  </a:extLst>
                </p:cNvPr>
                <p:cNvPicPr/>
                <p:nvPr/>
              </p:nvPicPr>
              <p:blipFill>
                <a:blip r:embed="rId165"/>
                <a:stretch>
                  <a:fillRect/>
                </a:stretch>
              </p:blipFill>
              <p:spPr>
                <a:xfrm>
                  <a:off x="8957184" y="4747744"/>
                  <a:ext cx="122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 name="Pismo odręczne 27">
                  <a:extLst>
                    <a:ext uri="{FF2B5EF4-FFF2-40B4-BE49-F238E27FC236}">
                      <a16:creationId xmlns:a16="http://schemas.microsoft.com/office/drawing/2014/main" id="{55531BC5-C886-19E1-97E2-A612B7E7E7FC}"/>
                    </a:ext>
                  </a:extLst>
                </p14:cNvPr>
                <p14:cNvContentPartPr/>
                <p14:nvPr/>
              </p14:nvContentPartPr>
              <p14:xfrm>
                <a:off x="8961864" y="4680424"/>
                <a:ext cx="107640" cy="161640"/>
              </p14:xfrm>
            </p:contentPart>
          </mc:Choice>
          <mc:Fallback xmlns="">
            <p:pic>
              <p:nvPicPr>
                <p:cNvPr id="28" name="Pismo odręczne 27">
                  <a:extLst>
                    <a:ext uri="{FF2B5EF4-FFF2-40B4-BE49-F238E27FC236}">
                      <a16:creationId xmlns:a16="http://schemas.microsoft.com/office/drawing/2014/main" id="{55531BC5-C886-19E1-97E2-A612B7E7E7FC}"/>
                    </a:ext>
                  </a:extLst>
                </p:cNvPr>
                <p:cNvPicPr/>
                <p:nvPr/>
              </p:nvPicPr>
              <p:blipFill>
                <a:blip r:embed="rId167"/>
                <a:stretch>
                  <a:fillRect/>
                </a:stretch>
              </p:blipFill>
              <p:spPr>
                <a:xfrm>
                  <a:off x="8953224" y="4671784"/>
                  <a:ext cx="125280" cy="179280"/>
                </a:xfrm>
                <a:prstGeom prst="rect">
                  <a:avLst/>
                </a:prstGeom>
              </p:spPr>
            </p:pic>
          </mc:Fallback>
        </mc:AlternateContent>
      </p:grpSp>
    </p:spTree>
    <p:extLst>
      <p:ext uri="{BB962C8B-B14F-4D97-AF65-F5344CB8AC3E}">
        <p14:creationId xmlns:p14="http://schemas.microsoft.com/office/powerpoint/2010/main" val="2391381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98BB-DD15-5A64-D646-A09CC0801F1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5C6539-AD20-3585-E378-567FC3243FC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FA3BF829-EE90-52A2-D4EA-037E53C69A2C}"/>
              </a:ext>
            </a:extLst>
          </p:cNvPr>
          <p:cNvSpPr>
            <a:spLocks noGrp="1"/>
          </p:cNvSpPr>
          <p:nvPr>
            <p:ph idx="1"/>
          </p:nvPr>
        </p:nvSpPr>
        <p:spPr>
          <a:xfrm>
            <a:off x="585882" y="1424816"/>
            <a:ext cx="10972800" cy="5204571"/>
          </a:xfrm>
        </p:spPr>
        <p:txBody>
          <a:bodyPr>
            <a:normAutofit/>
          </a:bodyPr>
          <a:lstStyle/>
          <a:p>
            <a:pPr marL="114300" indent="0">
              <a:buNone/>
            </a:pPr>
            <a:r>
              <a:rPr lang="pl-PL" sz="1600" dirty="0"/>
              <a:t>szerokość wejścia do zatoki przekracza 24 mile</a:t>
            </a:r>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98B55A28-563C-0B36-1AC4-90875A99738B}"/>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98B55A28-563C-0B36-1AC4-90875A99738B}"/>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AF81F51B-3D2B-7744-FCC2-51B0D4DAB613}"/>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AF81F51B-3D2B-7744-FCC2-51B0D4DAB613}"/>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Pismo odręczne 41">
                <a:extLst>
                  <a:ext uri="{FF2B5EF4-FFF2-40B4-BE49-F238E27FC236}">
                    <a16:creationId xmlns:a16="http://schemas.microsoft.com/office/drawing/2014/main" id="{48BC57D8-A144-3C9F-A7DB-0F16E8A946A7}"/>
                  </a:ext>
                </a:extLst>
              </p14:cNvPr>
              <p14:cNvContentPartPr/>
              <p14:nvPr/>
            </p14:nvContentPartPr>
            <p14:xfrm>
              <a:off x="4869384" y="3925144"/>
              <a:ext cx="6120" cy="6120"/>
            </p14:xfrm>
          </p:contentPart>
        </mc:Choice>
        <mc:Fallback xmlns="">
          <p:pic>
            <p:nvPicPr>
              <p:cNvPr id="42" name="Pismo odręczne 41">
                <a:extLst>
                  <a:ext uri="{FF2B5EF4-FFF2-40B4-BE49-F238E27FC236}">
                    <a16:creationId xmlns:a16="http://schemas.microsoft.com/office/drawing/2014/main" id="{48BC57D8-A144-3C9F-A7DB-0F16E8A946A7}"/>
                  </a:ext>
                </a:extLst>
              </p:cNvPr>
              <p:cNvPicPr/>
              <p:nvPr/>
            </p:nvPicPr>
            <p:blipFill>
              <a:blip r:embed="rId3"/>
              <a:stretch>
                <a:fillRect/>
              </a:stretch>
            </p:blipFill>
            <p:spPr>
              <a:xfrm>
                <a:off x="4860744" y="3916144"/>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Pismo odręczne 56">
                <a:extLst>
                  <a:ext uri="{FF2B5EF4-FFF2-40B4-BE49-F238E27FC236}">
                    <a16:creationId xmlns:a16="http://schemas.microsoft.com/office/drawing/2014/main" id="{8CAEA7C6-DBB9-B6A0-5069-2FC97FA7EC11}"/>
                  </a:ext>
                </a:extLst>
              </p14:cNvPr>
              <p14:cNvContentPartPr/>
              <p14:nvPr/>
            </p14:nvContentPartPr>
            <p14:xfrm>
              <a:off x="987144" y="2234584"/>
              <a:ext cx="9540360" cy="3254760"/>
            </p14:xfrm>
          </p:contentPart>
        </mc:Choice>
        <mc:Fallback xmlns="">
          <p:pic>
            <p:nvPicPr>
              <p:cNvPr id="57" name="Pismo odręczne 56">
                <a:extLst>
                  <a:ext uri="{FF2B5EF4-FFF2-40B4-BE49-F238E27FC236}">
                    <a16:creationId xmlns:a16="http://schemas.microsoft.com/office/drawing/2014/main" id="{8CAEA7C6-DBB9-B6A0-5069-2FC97FA7EC11}"/>
                  </a:ext>
                </a:extLst>
              </p:cNvPr>
              <p:cNvPicPr/>
              <p:nvPr/>
            </p:nvPicPr>
            <p:blipFill>
              <a:blip r:embed="rId8"/>
              <a:stretch>
                <a:fillRect/>
              </a:stretch>
            </p:blipFill>
            <p:spPr>
              <a:xfrm>
                <a:off x="978504" y="2225584"/>
                <a:ext cx="9558000" cy="3272400"/>
              </a:xfrm>
              <a:prstGeom prst="rect">
                <a:avLst/>
              </a:prstGeom>
            </p:spPr>
          </p:pic>
        </mc:Fallback>
      </mc:AlternateContent>
      <p:grpSp>
        <p:nvGrpSpPr>
          <p:cNvPr id="91" name="Grupa 90">
            <a:extLst>
              <a:ext uri="{FF2B5EF4-FFF2-40B4-BE49-F238E27FC236}">
                <a16:creationId xmlns:a16="http://schemas.microsoft.com/office/drawing/2014/main" id="{702FFE09-A3A5-4C3B-894F-22783A550076}"/>
              </a:ext>
            </a:extLst>
          </p:cNvPr>
          <p:cNvGrpSpPr/>
          <p:nvPr/>
        </p:nvGrpSpPr>
        <p:grpSpPr>
          <a:xfrm>
            <a:off x="2489064" y="1904104"/>
            <a:ext cx="5169240" cy="610920"/>
            <a:chOff x="2489064" y="1904104"/>
            <a:chExt cx="5169240" cy="610920"/>
          </a:xfrm>
        </p:grpSpPr>
        <mc:AlternateContent xmlns:mc="http://schemas.openxmlformats.org/markup-compatibility/2006" xmlns:p14="http://schemas.microsoft.com/office/powerpoint/2010/main">
          <mc:Choice Requires="p14">
            <p:contentPart p14:bwMode="auto" r:id="rId9">
              <p14:nvContentPartPr>
                <p14:cNvPr id="58" name="Pismo odręczne 57">
                  <a:extLst>
                    <a:ext uri="{FF2B5EF4-FFF2-40B4-BE49-F238E27FC236}">
                      <a16:creationId xmlns:a16="http://schemas.microsoft.com/office/drawing/2014/main" id="{7D221314-4F76-9061-8304-380E87B469CF}"/>
                    </a:ext>
                  </a:extLst>
                </p14:cNvPr>
                <p14:cNvContentPartPr/>
                <p14:nvPr/>
              </p14:nvContentPartPr>
              <p14:xfrm>
                <a:off x="2534424" y="2403424"/>
                <a:ext cx="5037120" cy="59400"/>
              </p14:xfrm>
            </p:contentPart>
          </mc:Choice>
          <mc:Fallback xmlns="">
            <p:pic>
              <p:nvPicPr>
                <p:cNvPr id="58" name="Pismo odręczne 57">
                  <a:extLst>
                    <a:ext uri="{FF2B5EF4-FFF2-40B4-BE49-F238E27FC236}">
                      <a16:creationId xmlns:a16="http://schemas.microsoft.com/office/drawing/2014/main" id="{7D221314-4F76-9061-8304-380E87B469CF}"/>
                    </a:ext>
                  </a:extLst>
                </p:cNvPr>
                <p:cNvPicPr/>
                <p:nvPr/>
              </p:nvPicPr>
              <p:blipFill>
                <a:blip r:embed="rId10"/>
                <a:stretch>
                  <a:fillRect/>
                </a:stretch>
              </p:blipFill>
              <p:spPr>
                <a:xfrm>
                  <a:off x="2525784" y="2394424"/>
                  <a:ext cx="505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Pismo odręczne 58">
                  <a:extLst>
                    <a:ext uri="{FF2B5EF4-FFF2-40B4-BE49-F238E27FC236}">
                      <a16:creationId xmlns:a16="http://schemas.microsoft.com/office/drawing/2014/main" id="{1A676CAE-77CA-4A78-FDBE-8E30D2F0496A}"/>
                    </a:ext>
                  </a:extLst>
                </p14:cNvPr>
                <p14:cNvContentPartPr/>
                <p14:nvPr/>
              </p14:nvContentPartPr>
              <p14:xfrm>
                <a:off x="7447344" y="2345464"/>
                <a:ext cx="210960" cy="169560"/>
              </p14:xfrm>
            </p:contentPart>
          </mc:Choice>
          <mc:Fallback xmlns="">
            <p:pic>
              <p:nvPicPr>
                <p:cNvPr id="59" name="Pismo odręczne 58">
                  <a:extLst>
                    <a:ext uri="{FF2B5EF4-FFF2-40B4-BE49-F238E27FC236}">
                      <a16:creationId xmlns:a16="http://schemas.microsoft.com/office/drawing/2014/main" id="{1A676CAE-77CA-4A78-FDBE-8E30D2F0496A}"/>
                    </a:ext>
                  </a:extLst>
                </p:cNvPr>
                <p:cNvPicPr/>
                <p:nvPr/>
              </p:nvPicPr>
              <p:blipFill>
                <a:blip r:embed="rId12"/>
                <a:stretch>
                  <a:fillRect/>
                </a:stretch>
              </p:blipFill>
              <p:spPr>
                <a:xfrm>
                  <a:off x="7438704" y="2336824"/>
                  <a:ext cx="228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Pismo odręczne 60">
                  <a:extLst>
                    <a:ext uri="{FF2B5EF4-FFF2-40B4-BE49-F238E27FC236}">
                      <a16:creationId xmlns:a16="http://schemas.microsoft.com/office/drawing/2014/main" id="{2A897055-3C6B-7D57-41AD-FEBE5408D201}"/>
                    </a:ext>
                  </a:extLst>
                </p14:cNvPr>
                <p14:cNvContentPartPr/>
                <p14:nvPr/>
              </p14:nvContentPartPr>
              <p14:xfrm>
                <a:off x="2489064" y="2277424"/>
                <a:ext cx="271440" cy="194400"/>
              </p14:xfrm>
            </p:contentPart>
          </mc:Choice>
          <mc:Fallback xmlns="">
            <p:pic>
              <p:nvPicPr>
                <p:cNvPr id="61" name="Pismo odręczne 60">
                  <a:extLst>
                    <a:ext uri="{FF2B5EF4-FFF2-40B4-BE49-F238E27FC236}">
                      <a16:creationId xmlns:a16="http://schemas.microsoft.com/office/drawing/2014/main" id="{2A897055-3C6B-7D57-41AD-FEBE5408D201}"/>
                    </a:ext>
                  </a:extLst>
                </p:cNvPr>
                <p:cNvPicPr/>
                <p:nvPr/>
              </p:nvPicPr>
              <p:blipFill>
                <a:blip r:embed="rId14"/>
                <a:stretch>
                  <a:fillRect/>
                </a:stretch>
              </p:blipFill>
              <p:spPr>
                <a:xfrm>
                  <a:off x="2480064" y="2268424"/>
                  <a:ext cx="289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 name="Pismo odręczne 62">
                  <a:extLst>
                    <a:ext uri="{FF2B5EF4-FFF2-40B4-BE49-F238E27FC236}">
                      <a16:creationId xmlns:a16="http://schemas.microsoft.com/office/drawing/2014/main" id="{4C8CCB7F-0A04-5067-1709-6F103080FE17}"/>
                    </a:ext>
                  </a:extLst>
                </p14:cNvPr>
                <p14:cNvContentPartPr/>
                <p14:nvPr/>
              </p14:nvContentPartPr>
              <p14:xfrm>
                <a:off x="4536744" y="2004904"/>
                <a:ext cx="223920" cy="232200"/>
              </p14:xfrm>
            </p:contentPart>
          </mc:Choice>
          <mc:Fallback xmlns="">
            <p:pic>
              <p:nvPicPr>
                <p:cNvPr id="63" name="Pismo odręczne 62">
                  <a:extLst>
                    <a:ext uri="{FF2B5EF4-FFF2-40B4-BE49-F238E27FC236}">
                      <a16:creationId xmlns:a16="http://schemas.microsoft.com/office/drawing/2014/main" id="{4C8CCB7F-0A04-5067-1709-6F103080FE17}"/>
                    </a:ext>
                  </a:extLst>
                </p:cNvPr>
                <p:cNvPicPr/>
                <p:nvPr/>
              </p:nvPicPr>
              <p:blipFill>
                <a:blip r:embed="rId16"/>
                <a:stretch>
                  <a:fillRect/>
                </a:stretch>
              </p:blipFill>
              <p:spPr>
                <a:xfrm>
                  <a:off x="4527744" y="1996264"/>
                  <a:ext cx="241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Pismo odręczne 63">
                  <a:extLst>
                    <a:ext uri="{FF2B5EF4-FFF2-40B4-BE49-F238E27FC236}">
                      <a16:creationId xmlns:a16="http://schemas.microsoft.com/office/drawing/2014/main" id="{FCF00F54-B78B-5140-6708-5CFB309F500B}"/>
                    </a:ext>
                  </a:extLst>
                </p14:cNvPr>
                <p14:cNvContentPartPr/>
                <p14:nvPr/>
              </p14:nvContentPartPr>
              <p14:xfrm>
                <a:off x="4930584" y="1938664"/>
                <a:ext cx="242280" cy="296640"/>
              </p14:xfrm>
            </p:contentPart>
          </mc:Choice>
          <mc:Fallback xmlns="">
            <p:pic>
              <p:nvPicPr>
                <p:cNvPr id="64" name="Pismo odręczne 63">
                  <a:extLst>
                    <a:ext uri="{FF2B5EF4-FFF2-40B4-BE49-F238E27FC236}">
                      <a16:creationId xmlns:a16="http://schemas.microsoft.com/office/drawing/2014/main" id="{FCF00F54-B78B-5140-6708-5CFB309F500B}"/>
                    </a:ext>
                  </a:extLst>
                </p:cNvPr>
                <p:cNvPicPr/>
                <p:nvPr/>
              </p:nvPicPr>
              <p:blipFill>
                <a:blip r:embed="rId18"/>
                <a:stretch>
                  <a:fillRect/>
                </a:stretch>
              </p:blipFill>
              <p:spPr>
                <a:xfrm>
                  <a:off x="4921584" y="1929664"/>
                  <a:ext cx="2599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Pismo odręczne 64">
                  <a:extLst>
                    <a:ext uri="{FF2B5EF4-FFF2-40B4-BE49-F238E27FC236}">
                      <a16:creationId xmlns:a16="http://schemas.microsoft.com/office/drawing/2014/main" id="{54428851-2508-3C2E-9FD2-78359F98369B}"/>
                    </a:ext>
                  </a:extLst>
                </p14:cNvPr>
                <p14:cNvContentPartPr/>
                <p14:nvPr/>
              </p14:nvContentPartPr>
              <p14:xfrm>
                <a:off x="5269344" y="1904104"/>
                <a:ext cx="175680" cy="304920"/>
              </p14:xfrm>
            </p:contentPart>
          </mc:Choice>
          <mc:Fallback xmlns="">
            <p:pic>
              <p:nvPicPr>
                <p:cNvPr id="65" name="Pismo odręczne 64">
                  <a:extLst>
                    <a:ext uri="{FF2B5EF4-FFF2-40B4-BE49-F238E27FC236}">
                      <a16:creationId xmlns:a16="http://schemas.microsoft.com/office/drawing/2014/main" id="{54428851-2508-3C2E-9FD2-78359F98369B}"/>
                    </a:ext>
                  </a:extLst>
                </p:cNvPr>
                <p:cNvPicPr/>
                <p:nvPr/>
              </p:nvPicPr>
              <p:blipFill>
                <a:blip r:embed="rId20"/>
                <a:stretch>
                  <a:fillRect/>
                </a:stretch>
              </p:blipFill>
              <p:spPr>
                <a:xfrm>
                  <a:off x="5260344" y="1895104"/>
                  <a:ext cx="1933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8" name="Pismo odręczne 67">
                  <a:extLst>
                    <a:ext uri="{FF2B5EF4-FFF2-40B4-BE49-F238E27FC236}">
                      <a16:creationId xmlns:a16="http://schemas.microsoft.com/office/drawing/2014/main" id="{4D333949-4261-B335-4A7B-C7855CD309AC}"/>
                    </a:ext>
                  </a:extLst>
                </p14:cNvPr>
                <p14:cNvContentPartPr/>
                <p14:nvPr/>
              </p14:nvContentPartPr>
              <p14:xfrm>
                <a:off x="5658144" y="2093104"/>
                <a:ext cx="247320" cy="75960"/>
              </p14:xfrm>
            </p:contentPart>
          </mc:Choice>
          <mc:Fallback xmlns="">
            <p:pic>
              <p:nvPicPr>
                <p:cNvPr id="68" name="Pismo odręczne 67">
                  <a:extLst>
                    <a:ext uri="{FF2B5EF4-FFF2-40B4-BE49-F238E27FC236}">
                      <a16:creationId xmlns:a16="http://schemas.microsoft.com/office/drawing/2014/main" id="{4D333949-4261-B335-4A7B-C7855CD309AC}"/>
                    </a:ext>
                  </a:extLst>
                </p:cNvPr>
                <p:cNvPicPr/>
                <p:nvPr/>
              </p:nvPicPr>
              <p:blipFill>
                <a:blip r:embed="rId22"/>
                <a:stretch>
                  <a:fillRect/>
                </a:stretch>
              </p:blipFill>
              <p:spPr>
                <a:xfrm>
                  <a:off x="5649504" y="2084104"/>
                  <a:ext cx="264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9" name="Pismo odręczne 68">
                  <a:extLst>
                    <a:ext uri="{FF2B5EF4-FFF2-40B4-BE49-F238E27FC236}">
                      <a16:creationId xmlns:a16="http://schemas.microsoft.com/office/drawing/2014/main" id="{19367DDF-83B5-297D-CA93-30D042D59FA8}"/>
                    </a:ext>
                  </a:extLst>
                </p14:cNvPr>
                <p14:cNvContentPartPr/>
                <p14:nvPr/>
              </p14:nvContentPartPr>
              <p14:xfrm>
                <a:off x="6052704" y="2097424"/>
                <a:ext cx="10080" cy="46800"/>
              </p14:xfrm>
            </p:contentPart>
          </mc:Choice>
          <mc:Fallback xmlns="">
            <p:pic>
              <p:nvPicPr>
                <p:cNvPr id="69" name="Pismo odręczne 68">
                  <a:extLst>
                    <a:ext uri="{FF2B5EF4-FFF2-40B4-BE49-F238E27FC236}">
                      <a16:creationId xmlns:a16="http://schemas.microsoft.com/office/drawing/2014/main" id="{19367DDF-83B5-297D-CA93-30D042D59FA8}"/>
                    </a:ext>
                  </a:extLst>
                </p:cNvPr>
                <p:cNvPicPr/>
                <p:nvPr/>
              </p:nvPicPr>
              <p:blipFill>
                <a:blip r:embed="rId24"/>
                <a:stretch>
                  <a:fillRect/>
                </a:stretch>
              </p:blipFill>
              <p:spPr>
                <a:xfrm>
                  <a:off x="6043704" y="2088424"/>
                  <a:ext cx="27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Pismo odręczne 69">
                  <a:extLst>
                    <a:ext uri="{FF2B5EF4-FFF2-40B4-BE49-F238E27FC236}">
                      <a16:creationId xmlns:a16="http://schemas.microsoft.com/office/drawing/2014/main" id="{4086F88E-3BEF-1BA8-7E06-C0E74B82A4FE}"/>
                    </a:ext>
                  </a:extLst>
                </p14:cNvPr>
                <p14:cNvContentPartPr/>
                <p14:nvPr/>
              </p14:nvContentPartPr>
              <p14:xfrm>
                <a:off x="6084024" y="1974664"/>
                <a:ext cx="360" cy="360"/>
              </p14:xfrm>
            </p:contentPart>
          </mc:Choice>
          <mc:Fallback xmlns="">
            <p:pic>
              <p:nvPicPr>
                <p:cNvPr id="70" name="Pismo odręczne 69">
                  <a:extLst>
                    <a:ext uri="{FF2B5EF4-FFF2-40B4-BE49-F238E27FC236}">
                      <a16:creationId xmlns:a16="http://schemas.microsoft.com/office/drawing/2014/main" id="{4086F88E-3BEF-1BA8-7E06-C0E74B82A4FE}"/>
                    </a:ext>
                  </a:extLst>
                </p:cNvPr>
                <p:cNvPicPr/>
                <p:nvPr/>
              </p:nvPicPr>
              <p:blipFill>
                <a:blip r:embed="rId3"/>
                <a:stretch>
                  <a:fillRect/>
                </a:stretch>
              </p:blipFill>
              <p:spPr>
                <a:xfrm>
                  <a:off x="6075384" y="19660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Pismo odręczne 70">
                  <a:extLst>
                    <a:ext uri="{FF2B5EF4-FFF2-40B4-BE49-F238E27FC236}">
                      <a16:creationId xmlns:a16="http://schemas.microsoft.com/office/drawing/2014/main" id="{75AF4C37-F7E3-8F0D-3370-A34EEB26DCF1}"/>
                    </a:ext>
                  </a:extLst>
                </p14:cNvPr>
                <p14:cNvContentPartPr/>
                <p14:nvPr/>
              </p14:nvContentPartPr>
              <p14:xfrm>
                <a:off x="6183024" y="1910584"/>
                <a:ext cx="10080" cy="220320"/>
              </p14:xfrm>
            </p:contentPart>
          </mc:Choice>
          <mc:Fallback xmlns="">
            <p:pic>
              <p:nvPicPr>
                <p:cNvPr id="71" name="Pismo odręczne 70">
                  <a:extLst>
                    <a:ext uri="{FF2B5EF4-FFF2-40B4-BE49-F238E27FC236}">
                      <a16:creationId xmlns:a16="http://schemas.microsoft.com/office/drawing/2014/main" id="{75AF4C37-F7E3-8F0D-3370-A34EEB26DCF1}"/>
                    </a:ext>
                  </a:extLst>
                </p:cNvPr>
                <p:cNvPicPr/>
                <p:nvPr/>
              </p:nvPicPr>
              <p:blipFill>
                <a:blip r:embed="rId27"/>
                <a:stretch>
                  <a:fillRect/>
                </a:stretch>
              </p:blipFill>
              <p:spPr>
                <a:xfrm>
                  <a:off x="6174384" y="1901944"/>
                  <a:ext cx="27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 name="Pismo odręczne 71">
                  <a:extLst>
                    <a:ext uri="{FF2B5EF4-FFF2-40B4-BE49-F238E27FC236}">
                      <a16:creationId xmlns:a16="http://schemas.microsoft.com/office/drawing/2014/main" id="{EF28FB09-4231-64D2-F66B-9FA7FA9267FA}"/>
                    </a:ext>
                  </a:extLst>
                </p14:cNvPr>
                <p14:cNvContentPartPr/>
                <p14:nvPr/>
              </p14:nvContentPartPr>
              <p14:xfrm>
                <a:off x="6300384" y="2051344"/>
                <a:ext cx="108360" cy="154800"/>
              </p14:xfrm>
            </p:contentPart>
          </mc:Choice>
          <mc:Fallback xmlns="">
            <p:pic>
              <p:nvPicPr>
                <p:cNvPr id="72" name="Pismo odręczne 71">
                  <a:extLst>
                    <a:ext uri="{FF2B5EF4-FFF2-40B4-BE49-F238E27FC236}">
                      <a16:creationId xmlns:a16="http://schemas.microsoft.com/office/drawing/2014/main" id="{EF28FB09-4231-64D2-F66B-9FA7FA9267FA}"/>
                    </a:ext>
                  </a:extLst>
                </p:cNvPr>
                <p:cNvPicPr/>
                <p:nvPr/>
              </p:nvPicPr>
              <p:blipFill>
                <a:blip r:embed="rId29"/>
                <a:stretch>
                  <a:fillRect/>
                </a:stretch>
              </p:blipFill>
              <p:spPr>
                <a:xfrm>
                  <a:off x="6291384" y="2042704"/>
                  <a:ext cx="126000" cy="17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5" name="Pismo odręczne 4">
                <a:extLst>
                  <a:ext uri="{FF2B5EF4-FFF2-40B4-BE49-F238E27FC236}">
                    <a16:creationId xmlns:a16="http://schemas.microsoft.com/office/drawing/2014/main" id="{D968D656-F793-1CBB-34CA-28F2C032CD2A}"/>
                  </a:ext>
                </a:extLst>
              </p14:cNvPr>
              <p14:cNvContentPartPr/>
              <p14:nvPr/>
            </p14:nvContentPartPr>
            <p14:xfrm>
              <a:off x="5218584" y="3125224"/>
              <a:ext cx="172080" cy="180000"/>
            </p14:xfrm>
          </p:contentPart>
        </mc:Choice>
        <mc:Fallback xmlns="">
          <p:pic>
            <p:nvPicPr>
              <p:cNvPr id="5" name="Pismo odręczne 4">
                <a:extLst>
                  <a:ext uri="{FF2B5EF4-FFF2-40B4-BE49-F238E27FC236}">
                    <a16:creationId xmlns:a16="http://schemas.microsoft.com/office/drawing/2014/main" id="{D968D656-F793-1CBB-34CA-28F2C032CD2A}"/>
                  </a:ext>
                </a:extLst>
              </p:cNvPr>
              <p:cNvPicPr/>
              <p:nvPr/>
            </p:nvPicPr>
            <p:blipFill>
              <a:blip r:embed="rId31"/>
              <a:stretch>
                <a:fillRect/>
              </a:stretch>
            </p:blipFill>
            <p:spPr>
              <a:xfrm>
                <a:off x="5209944" y="3116224"/>
                <a:ext cx="189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Pismo odręczne 7">
                <a:extLst>
                  <a:ext uri="{FF2B5EF4-FFF2-40B4-BE49-F238E27FC236}">
                    <a16:creationId xmlns:a16="http://schemas.microsoft.com/office/drawing/2014/main" id="{592B8A3E-C277-C617-C7D2-43CD7FF72480}"/>
                  </a:ext>
                </a:extLst>
              </p14:cNvPr>
              <p14:cNvContentPartPr/>
              <p14:nvPr/>
            </p14:nvContentPartPr>
            <p14:xfrm>
              <a:off x="3527664" y="3489904"/>
              <a:ext cx="3631680" cy="97920"/>
            </p14:xfrm>
          </p:contentPart>
        </mc:Choice>
        <mc:Fallback xmlns="">
          <p:pic>
            <p:nvPicPr>
              <p:cNvPr id="8" name="Pismo odręczne 7">
                <a:extLst>
                  <a:ext uri="{FF2B5EF4-FFF2-40B4-BE49-F238E27FC236}">
                    <a16:creationId xmlns:a16="http://schemas.microsoft.com/office/drawing/2014/main" id="{592B8A3E-C277-C617-C7D2-43CD7FF72480}"/>
                  </a:ext>
                </a:extLst>
              </p:cNvPr>
              <p:cNvPicPr/>
              <p:nvPr/>
            </p:nvPicPr>
            <p:blipFill>
              <a:blip r:embed="rId33"/>
              <a:stretch>
                <a:fillRect/>
              </a:stretch>
            </p:blipFill>
            <p:spPr>
              <a:xfrm>
                <a:off x="3519024" y="3481264"/>
                <a:ext cx="3649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Pismo odręczne 8">
                <a:extLst>
                  <a:ext uri="{FF2B5EF4-FFF2-40B4-BE49-F238E27FC236}">
                    <a16:creationId xmlns:a16="http://schemas.microsoft.com/office/drawing/2014/main" id="{7740811D-852B-10EB-7B2D-D8E55F6C169A}"/>
                  </a:ext>
                </a:extLst>
              </p14:cNvPr>
              <p14:cNvContentPartPr/>
              <p14:nvPr/>
            </p14:nvContentPartPr>
            <p14:xfrm>
              <a:off x="5253504" y="2526904"/>
              <a:ext cx="91440" cy="774720"/>
            </p14:xfrm>
          </p:contentPart>
        </mc:Choice>
        <mc:Fallback xmlns="">
          <p:pic>
            <p:nvPicPr>
              <p:cNvPr id="9" name="Pismo odręczne 8">
                <a:extLst>
                  <a:ext uri="{FF2B5EF4-FFF2-40B4-BE49-F238E27FC236}">
                    <a16:creationId xmlns:a16="http://schemas.microsoft.com/office/drawing/2014/main" id="{7740811D-852B-10EB-7B2D-D8E55F6C169A}"/>
                  </a:ext>
                </a:extLst>
              </p:cNvPr>
              <p:cNvPicPr/>
              <p:nvPr/>
            </p:nvPicPr>
            <p:blipFill>
              <a:blip r:embed="rId35"/>
              <a:stretch>
                <a:fillRect/>
              </a:stretch>
            </p:blipFill>
            <p:spPr>
              <a:xfrm>
                <a:off x="5244504" y="2518264"/>
                <a:ext cx="109080" cy="792360"/>
              </a:xfrm>
              <a:prstGeom prst="rect">
                <a:avLst/>
              </a:prstGeom>
            </p:spPr>
          </p:pic>
        </mc:Fallback>
      </mc:AlternateContent>
      <p:grpSp>
        <p:nvGrpSpPr>
          <p:cNvPr id="18" name="Grupa 17">
            <a:extLst>
              <a:ext uri="{FF2B5EF4-FFF2-40B4-BE49-F238E27FC236}">
                <a16:creationId xmlns:a16="http://schemas.microsoft.com/office/drawing/2014/main" id="{48525996-489D-B6AE-CE79-8BD54EC07176}"/>
              </a:ext>
            </a:extLst>
          </p:cNvPr>
          <p:cNvGrpSpPr/>
          <p:nvPr/>
        </p:nvGrpSpPr>
        <p:grpSpPr>
          <a:xfrm>
            <a:off x="5615664" y="3108664"/>
            <a:ext cx="1107000" cy="311760"/>
            <a:chOff x="5615664" y="3108664"/>
            <a:chExt cx="1107000" cy="311760"/>
          </a:xfrm>
        </p:grpSpPr>
        <mc:AlternateContent xmlns:mc="http://schemas.openxmlformats.org/markup-compatibility/2006" xmlns:p14="http://schemas.microsoft.com/office/powerpoint/2010/main">
          <mc:Choice Requires="p14">
            <p:contentPart p14:bwMode="auto" r:id="rId36">
              <p14:nvContentPartPr>
                <p14:cNvPr id="10" name="Pismo odręczne 9">
                  <a:extLst>
                    <a:ext uri="{FF2B5EF4-FFF2-40B4-BE49-F238E27FC236}">
                      <a16:creationId xmlns:a16="http://schemas.microsoft.com/office/drawing/2014/main" id="{333FA210-4061-3D1C-D8C5-A7421C126362}"/>
                    </a:ext>
                  </a:extLst>
                </p14:cNvPr>
                <p14:cNvContentPartPr/>
                <p14:nvPr/>
              </p14:nvContentPartPr>
              <p14:xfrm>
                <a:off x="5615664" y="3173824"/>
                <a:ext cx="200880" cy="220320"/>
              </p14:xfrm>
            </p:contentPart>
          </mc:Choice>
          <mc:Fallback xmlns="">
            <p:pic>
              <p:nvPicPr>
                <p:cNvPr id="10" name="Pismo odręczne 9">
                  <a:extLst>
                    <a:ext uri="{FF2B5EF4-FFF2-40B4-BE49-F238E27FC236}">
                      <a16:creationId xmlns:a16="http://schemas.microsoft.com/office/drawing/2014/main" id="{333FA210-4061-3D1C-D8C5-A7421C126362}"/>
                    </a:ext>
                  </a:extLst>
                </p:cNvPr>
                <p:cNvPicPr/>
                <p:nvPr/>
              </p:nvPicPr>
              <p:blipFill>
                <a:blip r:embed="rId37"/>
                <a:stretch>
                  <a:fillRect/>
                </a:stretch>
              </p:blipFill>
              <p:spPr>
                <a:xfrm>
                  <a:off x="5607024" y="3164824"/>
                  <a:ext cx="218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Pismo odręczne 10">
                  <a:extLst>
                    <a:ext uri="{FF2B5EF4-FFF2-40B4-BE49-F238E27FC236}">
                      <a16:creationId xmlns:a16="http://schemas.microsoft.com/office/drawing/2014/main" id="{7FCCA083-7AEA-9C88-2052-09F2413B47AF}"/>
                    </a:ext>
                  </a:extLst>
                </p14:cNvPr>
                <p14:cNvContentPartPr/>
                <p14:nvPr/>
              </p14:nvContentPartPr>
              <p14:xfrm>
                <a:off x="5852544" y="3140344"/>
                <a:ext cx="145080" cy="260280"/>
              </p14:xfrm>
            </p:contentPart>
          </mc:Choice>
          <mc:Fallback xmlns="">
            <p:pic>
              <p:nvPicPr>
                <p:cNvPr id="11" name="Pismo odręczne 10">
                  <a:extLst>
                    <a:ext uri="{FF2B5EF4-FFF2-40B4-BE49-F238E27FC236}">
                      <a16:creationId xmlns:a16="http://schemas.microsoft.com/office/drawing/2014/main" id="{7FCCA083-7AEA-9C88-2052-09F2413B47AF}"/>
                    </a:ext>
                  </a:extLst>
                </p:cNvPr>
                <p:cNvPicPr/>
                <p:nvPr/>
              </p:nvPicPr>
              <p:blipFill>
                <a:blip r:embed="rId39"/>
                <a:stretch>
                  <a:fillRect/>
                </a:stretch>
              </p:blipFill>
              <p:spPr>
                <a:xfrm>
                  <a:off x="5843904" y="3131344"/>
                  <a:ext cx="162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Pismo odręczne 11">
                  <a:extLst>
                    <a:ext uri="{FF2B5EF4-FFF2-40B4-BE49-F238E27FC236}">
                      <a16:creationId xmlns:a16="http://schemas.microsoft.com/office/drawing/2014/main" id="{2B5D0881-DEAE-4FD2-B208-13BDBD6DFA56}"/>
                    </a:ext>
                  </a:extLst>
                </p14:cNvPr>
                <p14:cNvContentPartPr/>
                <p14:nvPr/>
              </p14:nvContentPartPr>
              <p14:xfrm>
                <a:off x="6162864" y="3319264"/>
                <a:ext cx="151560" cy="86760"/>
              </p14:xfrm>
            </p:contentPart>
          </mc:Choice>
          <mc:Fallback xmlns="">
            <p:pic>
              <p:nvPicPr>
                <p:cNvPr id="12" name="Pismo odręczne 11">
                  <a:extLst>
                    <a:ext uri="{FF2B5EF4-FFF2-40B4-BE49-F238E27FC236}">
                      <a16:creationId xmlns:a16="http://schemas.microsoft.com/office/drawing/2014/main" id="{2B5D0881-DEAE-4FD2-B208-13BDBD6DFA56}"/>
                    </a:ext>
                  </a:extLst>
                </p:cNvPr>
                <p:cNvPicPr/>
                <p:nvPr/>
              </p:nvPicPr>
              <p:blipFill>
                <a:blip r:embed="rId41"/>
                <a:stretch>
                  <a:fillRect/>
                </a:stretch>
              </p:blipFill>
              <p:spPr>
                <a:xfrm>
                  <a:off x="6153864" y="3310264"/>
                  <a:ext cx="169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 name="Pismo odręczne 12">
                  <a:extLst>
                    <a:ext uri="{FF2B5EF4-FFF2-40B4-BE49-F238E27FC236}">
                      <a16:creationId xmlns:a16="http://schemas.microsoft.com/office/drawing/2014/main" id="{42E876A0-2506-84DA-F6DD-38223E372F41}"/>
                    </a:ext>
                  </a:extLst>
                </p14:cNvPr>
                <p14:cNvContentPartPr/>
                <p14:nvPr/>
              </p14:nvContentPartPr>
              <p14:xfrm>
                <a:off x="6396504" y="3325024"/>
                <a:ext cx="10800" cy="30600"/>
              </p14:xfrm>
            </p:contentPart>
          </mc:Choice>
          <mc:Fallback xmlns="">
            <p:pic>
              <p:nvPicPr>
                <p:cNvPr id="13" name="Pismo odręczne 12">
                  <a:extLst>
                    <a:ext uri="{FF2B5EF4-FFF2-40B4-BE49-F238E27FC236}">
                      <a16:creationId xmlns:a16="http://schemas.microsoft.com/office/drawing/2014/main" id="{42E876A0-2506-84DA-F6DD-38223E372F41}"/>
                    </a:ext>
                  </a:extLst>
                </p:cNvPr>
                <p:cNvPicPr/>
                <p:nvPr/>
              </p:nvPicPr>
              <p:blipFill>
                <a:blip r:embed="rId43"/>
                <a:stretch>
                  <a:fillRect/>
                </a:stretch>
              </p:blipFill>
              <p:spPr>
                <a:xfrm>
                  <a:off x="6387864" y="3316024"/>
                  <a:ext cx="2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Pismo odręczne 14">
                  <a:extLst>
                    <a:ext uri="{FF2B5EF4-FFF2-40B4-BE49-F238E27FC236}">
                      <a16:creationId xmlns:a16="http://schemas.microsoft.com/office/drawing/2014/main" id="{844080DD-67FD-EA2A-A743-85B9352F3D8D}"/>
                    </a:ext>
                  </a:extLst>
                </p14:cNvPr>
                <p14:cNvContentPartPr/>
                <p14:nvPr/>
              </p14:nvContentPartPr>
              <p14:xfrm>
                <a:off x="6417744" y="3134224"/>
                <a:ext cx="360" cy="360"/>
              </p14:xfrm>
            </p:contentPart>
          </mc:Choice>
          <mc:Fallback xmlns="">
            <p:pic>
              <p:nvPicPr>
                <p:cNvPr id="15" name="Pismo odręczne 14">
                  <a:extLst>
                    <a:ext uri="{FF2B5EF4-FFF2-40B4-BE49-F238E27FC236}">
                      <a16:creationId xmlns:a16="http://schemas.microsoft.com/office/drawing/2014/main" id="{844080DD-67FD-EA2A-A743-85B9352F3D8D}"/>
                    </a:ext>
                  </a:extLst>
                </p:cNvPr>
                <p:cNvPicPr/>
                <p:nvPr/>
              </p:nvPicPr>
              <p:blipFill>
                <a:blip r:embed="rId3"/>
                <a:stretch>
                  <a:fillRect/>
                </a:stretch>
              </p:blipFill>
              <p:spPr>
                <a:xfrm>
                  <a:off x="6408744" y="31255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Pismo odręczne 15">
                  <a:extLst>
                    <a:ext uri="{FF2B5EF4-FFF2-40B4-BE49-F238E27FC236}">
                      <a16:creationId xmlns:a16="http://schemas.microsoft.com/office/drawing/2014/main" id="{7EB0170C-4129-C057-EE86-7E3839AD541F}"/>
                    </a:ext>
                  </a:extLst>
                </p14:cNvPr>
                <p14:cNvContentPartPr/>
                <p14:nvPr/>
              </p14:nvContentPartPr>
              <p14:xfrm>
                <a:off x="6520344" y="3108664"/>
                <a:ext cx="27720" cy="284040"/>
              </p14:xfrm>
            </p:contentPart>
          </mc:Choice>
          <mc:Fallback xmlns="">
            <p:pic>
              <p:nvPicPr>
                <p:cNvPr id="16" name="Pismo odręczne 15">
                  <a:extLst>
                    <a:ext uri="{FF2B5EF4-FFF2-40B4-BE49-F238E27FC236}">
                      <a16:creationId xmlns:a16="http://schemas.microsoft.com/office/drawing/2014/main" id="{7EB0170C-4129-C057-EE86-7E3839AD541F}"/>
                    </a:ext>
                  </a:extLst>
                </p:cNvPr>
                <p:cNvPicPr/>
                <p:nvPr/>
              </p:nvPicPr>
              <p:blipFill>
                <a:blip r:embed="rId46"/>
                <a:stretch>
                  <a:fillRect/>
                </a:stretch>
              </p:blipFill>
              <p:spPr>
                <a:xfrm>
                  <a:off x="6511704" y="3100024"/>
                  <a:ext cx="45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Pismo odręczne 16">
                  <a:extLst>
                    <a:ext uri="{FF2B5EF4-FFF2-40B4-BE49-F238E27FC236}">
                      <a16:creationId xmlns:a16="http://schemas.microsoft.com/office/drawing/2014/main" id="{DB359FA8-9EE2-87C6-2432-CB0A24C87C83}"/>
                    </a:ext>
                  </a:extLst>
                </p14:cNvPr>
                <p14:cNvContentPartPr/>
                <p14:nvPr/>
              </p14:nvContentPartPr>
              <p14:xfrm>
                <a:off x="6590544" y="3271744"/>
                <a:ext cx="132120" cy="148680"/>
              </p14:xfrm>
            </p:contentPart>
          </mc:Choice>
          <mc:Fallback xmlns="">
            <p:pic>
              <p:nvPicPr>
                <p:cNvPr id="17" name="Pismo odręczne 16">
                  <a:extLst>
                    <a:ext uri="{FF2B5EF4-FFF2-40B4-BE49-F238E27FC236}">
                      <a16:creationId xmlns:a16="http://schemas.microsoft.com/office/drawing/2014/main" id="{DB359FA8-9EE2-87C6-2432-CB0A24C87C83}"/>
                    </a:ext>
                  </a:extLst>
                </p:cNvPr>
                <p:cNvPicPr/>
                <p:nvPr/>
              </p:nvPicPr>
              <p:blipFill>
                <a:blip r:embed="rId48"/>
                <a:stretch>
                  <a:fillRect/>
                </a:stretch>
              </p:blipFill>
              <p:spPr>
                <a:xfrm>
                  <a:off x="6581544" y="3262744"/>
                  <a:ext cx="149760" cy="166320"/>
                </a:xfrm>
                <a:prstGeom prst="rect">
                  <a:avLst/>
                </a:prstGeom>
              </p:spPr>
            </p:pic>
          </mc:Fallback>
        </mc:AlternateContent>
      </p:grpSp>
      <p:grpSp>
        <p:nvGrpSpPr>
          <p:cNvPr id="21" name="Grupa 20">
            <a:extLst>
              <a:ext uri="{FF2B5EF4-FFF2-40B4-BE49-F238E27FC236}">
                <a16:creationId xmlns:a16="http://schemas.microsoft.com/office/drawing/2014/main" id="{859FDE73-A6A0-2CF7-16D8-7C240A96127C}"/>
              </a:ext>
            </a:extLst>
          </p:cNvPr>
          <p:cNvGrpSpPr/>
          <p:nvPr/>
        </p:nvGrpSpPr>
        <p:grpSpPr>
          <a:xfrm>
            <a:off x="6460944" y="4270744"/>
            <a:ext cx="1704240" cy="1274760"/>
            <a:chOff x="6460944" y="4270744"/>
            <a:chExt cx="1704240" cy="1274760"/>
          </a:xfrm>
        </p:grpSpPr>
        <mc:AlternateContent xmlns:mc="http://schemas.openxmlformats.org/markup-compatibility/2006" xmlns:p14="http://schemas.microsoft.com/office/powerpoint/2010/main">
          <mc:Choice Requires="p14">
            <p:contentPart p14:bwMode="auto" r:id="rId49">
              <p14:nvContentPartPr>
                <p14:cNvPr id="19" name="Pismo odręczne 18">
                  <a:extLst>
                    <a:ext uri="{FF2B5EF4-FFF2-40B4-BE49-F238E27FC236}">
                      <a16:creationId xmlns:a16="http://schemas.microsoft.com/office/drawing/2014/main" id="{E9BE0250-D9B0-3988-DC2A-3DBFD3FF9E58}"/>
                    </a:ext>
                  </a:extLst>
                </p14:cNvPr>
                <p14:cNvContentPartPr/>
                <p14:nvPr/>
              </p14:nvContentPartPr>
              <p14:xfrm>
                <a:off x="6629784" y="4375144"/>
                <a:ext cx="1535400" cy="1170360"/>
              </p14:xfrm>
            </p:contentPart>
          </mc:Choice>
          <mc:Fallback xmlns="">
            <p:pic>
              <p:nvPicPr>
                <p:cNvPr id="19" name="Pismo odręczne 18">
                  <a:extLst>
                    <a:ext uri="{FF2B5EF4-FFF2-40B4-BE49-F238E27FC236}">
                      <a16:creationId xmlns:a16="http://schemas.microsoft.com/office/drawing/2014/main" id="{E9BE0250-D9B0-3988-DC2A-3DBFD3FF9E58}"/>
                    </a:ext>
                  </a:extLst>
                </p:cNvPr>
                <p:cNvPicPr/>
                <p:nvPr/>
              </p:nvPicPr>
              <p:blipFill>
                <a:blip r:embed="rId50"/>
                <a:stretch>
                  <a:fillRect/>
                </a:stretch>
              </p:blipFill>
              <p:spPr>
                <a:xfrm>
                  <a:off x="6621144" y="4366504"/>
                  <a:ext cx="1553040" cy="11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 name="Pismo odręczne 19">
                  <a:extLst>
                    <a:ext uri="{FF2B5EF4-FFF2-40B4-BE49-F238E27FC236}">
                      <a16:creationId xmlns:a16="http://schemas.microsoft.com/office/drawing/2014/main" id="{82CCBC56-7E32-115C-3C58-A6DB878AEF85}"/>
                    </a:ext>
                  </a:extLst>
                </p14:cNvPr>
                <p14:cNvContentPartPr/>
                <p14:nvPr/>
              </p14:nvContentPartPr>
              <p14:xfrm>
                <a:off x="6460944" y="4270744"/>
                <a:ext cx="348840" cy="272520"/>
              </p14:xfrm>
            </p:contentPart>
          </mc:Choice>
          <mc:Fallback xmlns="">
            <p:pic>
              <p:nvPicPr>
                <p:cNvPr id="20" name="Pismo odręczne 19">
                  <a:extLst>
                    <a:ext uri="{FF2B5EF4-FFF2-40B4-BE49-F238E27FC236}">
                      <a16:creationId xmlns:a16="http://schemas.microsoft.com/office/drawing/2014/main" id="{82CCBC56-7E32-115C-3C58-A6DB878AEF85}"/>
                    </a:ext>
                  </a:extLst>
                </p:cNvPr>
                <p:cNvPicPr/>
                <p:nvPr/>
              </p:nvPicPr>
              <p:blipFill>
                <a:blip r:embed="rId52"/>
                <a:stretch>
                  <a:fillRect/>
                </a:stretch>
              </p:blipFill>
              <p:spPr>
                <a:xfrm>
                  <a:off x="6451944" y="4262104"/>
                  <a:ext cx="366480" cy="29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4" name="Pismo odręczne 23">
                <a:extLst>
                  <a:ext uri="{FF2B5EF4-FFF2-40B4-BE49-F238E27FC236}">
                    <a16:creationId xmlns:a16="http://schemas.microsoft.com/office/drawing/2014/main" id="{68D3EEE1-043A-3C9C-E53A-CBF78D9683CE}"/>
                  </a:ext>
                </a:extLst>
              </p14:cNvPr>
              <p14:cNvContentPartPr/>
              <p14:nvPr/>
            </p14:nvContentPartPr>
            <p14:xfrm>
              <a:off x="1015224" y="2494144"/>
              <a:ext cx="120240" cy="52200"/>
            </p14:xfrm>
          </p:contentPart>
        </mc:Choice>
        <mc:Fallback xmlns="">
          <p:pic>
            <p:nvPicPr>
              <p:cNvPr id="24" name="Pismo odręczne 23">
                <a:extLst>
                  <a:ext uri="{FF2B5EF4-FFF2-40B4-BE49-F238E27FC236}">
                    <a16:creationId xmlns:a16="http://schemas.microsoft.com/office/drawing/2014/main" id="{68D3EEE1-043A-3C9C-E53A-CBF78D9683CE}"/>
                  </a:ext>
                </a:extLst>
              </p:cNvPr>
              <p:cNvPicPr/>
              <p:nvPr/>
            </p:nvPicPr>
            <p:blipFill>
              <a:blip r:embed="rId54"/>
              <a:stretch>
                <a:fillRect/>
              </a:stretch>
            </p:blipFill>
            <p:spPr>
              <a:xfrm>
                <a:off x="961584" y="2386504"/>
                <a:ext cx="227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Pismo odręczne 24">
                <a:extLst>
                  <a:ext uri="{FF2B5EF4-FFF2-40B4-BE49-F238E27FC236}">
                    <a16:creationId xmlns:a16="http://schemas.microsoft.com/office/drawing/2014/main" id="{1072AA0C-9148-3050-F5CD-F25CE0BE7238}"/>
                  </a:ext>
                </a:extLst>
              </p14:cNvPr>
              <p14:cNvContentPartPr/>
              <p14:nvPr/>
            </p14:nvContentPartPr>
            <p14:xfrm>
              <a:off x="1031784" y="2504944"/>
              <a:ext cx="81000" cy="34920"/>
            </p14:xfrm>
          </p:contentPart>
        </mc:Choice>
        <mc:Fallback xmlns="">
          <p:pic>
            <p:nvPicPr>
              <p:cNvPr id="25" name="Pismo odręczne 24">
                <a:extLst>
                  <a:ext uri="{FF2B5EF4-FFF2-40B4-BE49-F238E27FC236}">
                    <a16:creationId xmlns:a16="http://schemas.microsoft.com/office/drawing/2014/main" id="{1072AA0C-9148-3050-F5CD-F25CE0BE7238}"/>
                  </a:ext>
                </a:extLst>
              </p:cNvPr>
              <p:cNvPicPr/>
              <p:nvPr/>
            </p:nvPicPr>
            <p:blipFill>
              <a:blip r:embed="rId56"/>
              <a:stretch>
                <a:fillRect/>
              </a:stretch>
            </p:blipFill>
            <p:spPr>
              <a:xfrm>
                <a:off x="977784" y="2396944"/>
                <a:ext cx="188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Pismo odręczne 25">
                <a:extLst>
                  <a:ext uri="{FF2B5EF4-FFF2-40B4-BE49-F238E27FC236}">
                    <a16:creationId xmlns:a16="http://schemas.microsoft.com/office/drawing/2014/main" id="{301C2D00-5BBD-B618-A637-50346F4B538C}"/>
                  </a:ext>
                </a:extLst>
              </p14:cNvPr>
              <p14:cNvContentPartPr/>
              <p14:nvPr/>
            </p14:nvContentPartPr>
            <p14:xfrm>
              <a:off x="944664" y="2425384"/>
              <a:ext cx="2136240" cy="1252800"/>
            </p14:xfrm>
          </p:contentPart>
        </mc:Choice>
        <mc:Fallback xmlns="">
          <p:pic>
            <p:nvPicPr>
              <p:cNvPr id="26" name="Pismo odręczne 25">
                <a:extLst>
                  <a:ext uri="{FF2B5EF4-FFF2-40B4-BE49-F238E27FC236}">
                    <a16:creationId xmlns:a16="http://schemas.microsoft.com/office/drawing/2014/main" id="{301C2D00-5BBD-B618-A637-50346F4B538C}"/>
                  </a:ext>
                </a:extLst>
              </p:cNvPr>
              <p:cNvPicPr/>
              <p:nvPr/>
            </p:nvPicPr>
            <p:blipFill>
              <a:blip r:embed="rId58"/>
              <a:stretch>
                <a:fillRect/>
              </a:stretch>
            </p:blipFill>
            <p:spPr>
              <a:xfrm>
                <a:off x="891024" y="2317744"/>
                <a:ext cx="2243880" cy="146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Pismo odręczne 26">
                <a:extLst>
                  <a:ext uri="{FF2B5EF4-FFF2-40B4-BE49-F238E27FC236}">
                    <a16:creationId xmlns:a16="http://schemas.microsoft.com/office/drawing/2014/main" id="{EAE2D1AD-3C39-624D-F6CC-4A02CD518268}"/>
                  </a:ext>
                </a:extLst>
              </p14:cNvPr>
              <p14:cNvContentPartPr/>
              <p14:nvPr/>
            </p14:nvContentPartPr>
            <p14:xfrm>
              <a:off x="1516704" y="3469024"/>
              <a:ext cx="1876680" cy="811080"/>
            </p14:xfrm>
          </p:contentPart>
        </mc:Choice>
        <mc:Fallback xmlns="">
          <p:pic>
            <p:nvPicPr>
              <p:cNvPr id="27" name="Pismo odręczne 26">
                <a:extLst>
                  <a:ext uri="{FF2B5EF4-FFF2-40B4-BE49-F238E27FC236}">
                    <a16:creationId xmlns:a16="http://schemas.microsoft.com/office/drawing/2014/main" id="{EAE2D1AD-3C39-624D-F6CC-4A02CD518268}"/>
                  </a:ext>
                </a:extLst>
              </p:cNvPr>
              <p:cNvPicPr/>
              <p:nvPr/>
            </p:nvPicPr>
            <p:blipFill>
              <a:blip r:embed="rId60"/>
              <a:stretch>
                <a:fillRect/>
              </a:stretch>
            </p:blipFill>
            <p:spPr>
              <a:xfrm>
                <a:off x="1462704" y="3361024"/>
                <a:ext cx="1984320" cy="102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Pismo odręczne 27">
                <a:extLst>
                  <a:ext uri="{FF2B5EF4-FFF2-40B4-BE49-F238E27FC236}">
                    <a16:creationId xmlns:a16="http://schemas.microsoft.com/office/drawing/2014/main" id="{D2799B2E-E095-B0B8-1542-6B25B1ECB72F}"/>
                  </a:ext>
                </a:extLst>
              </p14:cNvPr>
              <p14:cNvContentPartPr/>
              <p14:nvPr/>
            </p14:nvContentPartPr>
            <p14:xfrm>
              <a:off x="2076144" y="4181464"/>
              <a:ext cx="1168560" cy="293760"/>
            </p14:xfrm>
          </p:contentPart>
        </mc:Choice>
        <mc:Fallback xmlns="">
          <p:pic>
            <p:nvPicPr>
              <p:cNvPr id="28" name="Pismo odręczne 27">
                <a:extLst>
                  <a:ext uri="{FF2B5EF4-FFF2-40B4-BE49-F238E27FC236}">
                    <a16:creationId xmlns:a16="http://schemas.microsoft.com/office/drawing/2014/main" id="{D2799B2E-E095-B0B8-1542-6B25B1ECB72F}"/>
                  </a:ext>
                </a:extLst>
              </p:cNvPr>
              <p:cNvPicPr/>
              <p:nvPr/>
            </p:nvPicPr>
            <p:blipFill>
              <a:blip r:embed="rId62"/>
              <a:stretch>
                <a:fillRect/>
              </a:stretch>
            </p:blipFill>
            <p:spPr>
              <a:xfrm>
                <a:off x="2022144" y="4073464"/>
                <a:ext cx="127620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Pismo odręczne 28">
                <a:extLst>
                  <a:ext uri="{FF2B5EF4-FFF2-40B4-BE49-F238E27FC236}">
                    <a16:creationId xmlns:a16="http://schemas.microsoft.com/office/drawing/2014/main" id="{030532A5-BC90-CF50-88EF-AD4A81DBC0D5}"/>
                  </a:ext>
                </a:extLst>
              </p14:cNvPr>
              <p14:cNvContentPartPr/>
              <p14:nvPr/>
            </p14:nvContentPartPr>
            <p14:xfrm>
              <a:off x="1146264" y="2928664"/>
              <a:ext cx="1178280" cy="452160"/>
            </p14:xfrm>
          </p:contentPart>
        </mc:Choice>
        <mc:Fallback xmlns="">
          <p:pic>
            <p:nvPicPr>
              <p:cNvPr id="29" name="Pismo odręczne 28">
                <a:extLst>
                  <a:ext uri="{FF2B5EF4-FFF2-40B4-BE49-F238E27FC236}">
                    <a16:creationId xmlns:a16="http://schemas.microsoft.com/office/drawing/2014/main" id="{030532A5-BC90-CF50-88EF-AD4A81DBC0D5}"/>
                  </a:ext>
                </a:extLst>
              </p:cNvPr>
              <p:cNvPicPr/>
              <p:nvPr/>
            </p:nvPicPr>
            <p:blipFill>
              <a:blip r:embed="rId64"/>
              <a:stretch>
                <a:fillRect/>
              </a:stretch>
            </p:blipFill>
            <p:spPr>
              <a:xfrm>
                <a:off x="1092624" y="2820664"/>
                <a:ext cx="128592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Pismo odręczne 29">
                <a:extLst>
                  <a:ext uri="{FF2B5EF4-FFF2-40B4-BE49-F238E27FC236}">
                    <a16:creationId xmlns:a16="http://schemas.microsoft.com/office/drawing/2014/main" id="{FDF1F09B-2C0B-E003-E8A0-C1B8ACB7EDD9}"/>
                  </a:ext>
                </a:extLst>
              </p14:cNvPr>
              <p14:cNvContentPartPr/>
              <p14:nvPr/>
            </p14:nvContentPartPr>
            <p14:xfrm>
              <a:off x="1296024" y="2848024"/>
              <a:ext cx="3445560" cy="1899720"/>
            </p14:xfrm>
          </p:contentPart>
        </mc:Choice>
        <mc:Fallback xmlns="">
          <p:pic>
            <p:nvPicPr>
              <p:cNvPr id="30" name="Pismo odręczne 29">
                <a:extLst>
                  <a:ext uri="{FF2B5EF4-FFF2-40B4-BE49-F238E27FC236}">
                    <a16:creationId xmlns:a16="http://schemas.microsoft.com/office/drawing/2014/main" id="{FDF1F09B-2C0B-E003-E8A0-C1B8ACB7EDD9}"/>
                  </a:ext>
                </a:extLst>
              </p:cNvPr>
              <p:cNvPicPr/>
              <p:nvPr/>
            </p:nvPicPr>
            <p:blipFill>
              <a:blip r:embed="rId66"/>
              <a:stretch>
                <a:fillRect/>
              </a:stretch>
            </p:blipFill>
            <p:spPr>
              <a:xfrm>
                <a:off x="1242024" y="2740384"/>
                <a:ext cx="3553200" cy="211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Pismo odręczne 30">
                <a:extLst>
                  <a:ext uri="{FF2B5EF4-FFF2-40B4-BE49-F238E27FC236}">
                    <a16:creationId xmlns:a16="http://schemas.microsoft.com/office/drawing/2014/main" id="{2551433D-12BF-EAAC-4E53-50E1F6066A2B}"/>
                  </a:ext>
                </a:extLst>
              </p14:cNvPr>
              <p14:cNvContentPartPr/>
              <p14:nvPr/>
            </p14:nvContentPartPr>
            <p14:xfrm>
              <a:off x="1188744" y="3162664"/>
              <a:ext cx="3680640" cy="1675440"/>
            </p14:xfrm>
          </p:contentPart>
        </mc:Choice>
        <mc:Fallback xmlns="">
          <p:pic>
            <p:nvPicPr>
              <p:cNvPr id="31" name="Pismo odręczne 30">
                <a:extLst>
                  <a:ext uri="{FF2B5EF4-FFF2-40B4-BE49-F238E27FC236}">
                    <a16:creationId xmlns:a16="http://schemas.microsoft.com/office/drawing/2014/main" id="{2551433D-12BF-EAAC-4E53-50E1F6066A2B}"/>
                  </a:ext>
                </a:extLst>
              </p:cNvPr>
              <p:cNvPicPr/>
              <p:nvPr/>
            </p:nvPicPr>
            <p:blipFill>
              <a:blip r:embed="rId68"/>
              <a:stretch>
                <a:fillRect/>
              </a:stretch>
            </p:blipFill>
            <p:spPr>
              <a:xfrm>
                <a:off x="1134744" y="3054664"/>
                <a:ext cx="3788280" cy="189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Pismo odręczne 31">
                <a:extLst>
                  <a:ext uri="{FF2B5EF4-FFF2-40B4-BE49-F238E27FC236}">
                    <a16:creationId xmlns:a16="http://schemas.microsoft.com/office/drawing/2014/main" id="{5999AD7C-7216-D274-803E-6C2CBD1C6F27}"/>
                  </a:ext>
                </a:extLst>
              </p14:cNvPr>
              <p14:cNvContentPartPr/>
              <p14:nvPr/>
            </p14:nvContentPartPr>
            <p14:xfrm>
              <a:off x="1195944" y="3116224"/>
              <a:ext cx="316440" cy="20160"/>
            </p14:xfrm>
          </p:contentPart>
        </mc:Choice>
        <mc:Fallback xmlns="">
          <p:pic>
            <p:nvPicPr>
              <p:cNvPr id="32" name="Pismo odręczne 31">
                <a:extLst>
                  <a:ext uri="{FF2B5EF4-FFF2-40B4-BE49-F238E27FC236}">
                    <a16:creationId xmlns:a16="http://schemas.microsoft.com/office/drawing/2014/main" id="{5999AD7C-7216-D274-803E-6C2CBD1C6F27}"/>
                  </a:ext>
                </a:extLst>
              </p:cNvPr>
              <p:cNvPicPr/>
              <p:nvPr/>
            </p:nvPicPr>
            <p:blipFill>
              <a:blip r:embed="rId70"/>
              <a:stretch>
                <a:fillRect/>
              </a:stretch>
            </p:blipFill>
            <p:spPr>
              <a:xfrm>
                <a:off x="1141944" y="3008584"/>
                <a:ext cx="424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Pismo odręczne 32">
                <a:extLst>
                  <a:ext uri="{FF2B5EF4-FFF2-40B4-BE49-F238E27FC236}">
                    <a16:creationId xmlns:a16="http://schemas.microsoft.com/office/drawing/2014/main" id="{6BE8DB4F-C016-F01A-0552-E81097055E3C}"/>
                  </a:ext>
                </a:extLst>
              </p14:cNvPr>
              <p14:cNvContentPartPr/>
              <p14:nvPr/>
            </p14:nvContentPartPr>
            <p14:xfrm>
              <a:off x="1128624" y="3062224"/>
              <a:ext cx="371880" cy="55080"/>
            </p14:xfrm>
          </p:contentPart>
        </mc:Choice>
        <mc:Fallback xmlns="">
          <p:pic>
            <p:nvPicPr>
              <p:cNvPr id="33" name="Pismo odręczne 32">
                <a:extLst>
                  <a:ext uri="{FF2B5EF4-FFF2-40B4-BE49-F238E27FC236}">
                    <a16:creationId xmlns:a16="http://schemas.microsoft.com/office/drawing/2014/main" id="{6BE8DB4F-C016-F01A-0552-E81097055E3C}"/>
                  </a:ext>
                </a:extLst>
              </p:cNvPr>
              <p:cNvPicPr/>
              <p:nvPr/>
            </p:nvPicPr>
            <p:blipFill>
              <a:blip r:embed="rId72"/>
              <a:stretch>
                <a:fillRect/>
              </a:stretch>
            </p:blipFill>
            <p:spPr>
              <a:xfrm>
                <a:off x="1074984" y="2954584"/>
                <a:ext cx="479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Pismo odręczne 33">
                <a:extLst>
                  <a:ext uri="{FF2B5EF4-FFF2-40B4-BE49-F238E27FC236}">
                    <a16:creationId xmlns:a16="http://schemas.microsoft.com/office/drawing/2014/main" id="{E6C9F2FD-471A-99F2-766B-BF7C49E18CE6}"/>
                  </a:ext>
                </a:extLst>
              </p14:cNvPr>
              <p14:cNvContentPartPr/>
              <p14:nvPr/>
            </p14:nvContentPartPr>
            <p14:xfrm>
              <a:off x="1001544" y="2656864"/>
              <a:ext cx="4390920" cy="2706120"/>
            </p14:xfrm>
          </p:contentPart>
        </mc:Choice>
        <mc:Fallback xmlns="">
          <p:pic>
            <p:nvPicPr>
              <p:cNvPr id="34" name="Pismo odręczne 33">
                <a:extLst>
                  <a:ext uri="{FF2B5EF4-FFF2-40B4-BE49-F238E27FC236}">
                    <a16:creationId xmlns:a16="http://schemas.microsoft.com/office/drawing/2014/main" id="{E6C9F2FD-471A-99F2-766B-BF7C49E18CE6}"/>
                  </a:ext>
                </a:extLst>
              </p:cNvPr>
              <p:cNvPicPr/>
              <p:nvPr/>
            </p:nvPicPr>
            <p:blipFill>
              <a:blip r:embed="rId74"/>
              <a:stretch>
                <a:fillRect/>
              </a:stretch>
            </p:blipFill>
            <p:spPr>
              <a:xfrm>
                <a:off x="947904" y="2548864"/>
                <a:ext cx="4498560" cy="2921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Pismo odręczne 34">
                <a:extLst>
                  <a:ext uri="{FF2B5EF4-FFF2-40B4-BE49-F238E27FC236}">
                    <a16:creationId xmlns:a16="http://schemas.microsoft.com/office/drawing/2014/main" id="{D2EE788F-AA93-6DAE-1AA9-242818FD8720}"/>
                  </a:ext>
                </a:extLst>
              </p14:cNvPr>
              <p14:cNvContentPartPr/>
              <p14:nvPr/>
            </p14:nvContentPartPr>
            <p14:xfrm>
              <a:off x="3384384" y="3890224"/>
              <a:ext cx="56520" cy="351000"/>
            </p14:xfrm>
          </p:contentPart>
        </mc:Choice>
        <mc:Fallback xmlns="">
          <p:pic>
            <p:nvPicPr>
              <p:cNvPr id="35" name="Pismo odręczne 34">
                <a:extLst>
                  <a:ext uri="{FF2B5EF4-FFF2-40B4-BE49-F238E27FC236}">
                    <a16:creationId xmlns:a16="http://schemas.microsoft.com/office/drawing/2014/main" id="{D2EE788F-AA93-6DAE-1AA9-242818FD8720}"/>
                  </a:ext>
                </a:extLst>
              </p:cNvPr>
              <p:cNvPicPr/>
              <p:nvPr/>
            </p:nvPicPr>
            <p:blipFill>
              <a:blip r:embed="rId76"/>
              <a:stretch>
                <a:fillRect/>
              </a:stretch>
            </p:blipFill>
            <p:spPr>
              <a:xfrm>
                <a:off x="3330384" y="3782224"/>
                <a:ext cx="16416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Pismo odręczne 35">
                <a:extLst>
                  <a:ext uri="{FF2B5EF4-FFF2-40B4-BE49-F238E27FC236}">
                    <a16:creationId xmlns:a16="http://schemas.microsoft.com/office/drawing/2014/main" id="{4CBCDF97-8895-EDA5-A7A0-29EACDC0B4EB}"/>
                  </a:ext>
                </a:extLst>
              </p14:cNvPr>
              <p14:cNvContentPartPr/>
              <p14:nvPr/>
            </p14:nvContentPartPr>
            <p14:xfrm>
              <a:off x="2057064" y="3731824"/>
              <a:ext cx="7505280" cy="1949760"/>
            </p14:xfrm>
          </p:contentPart>
        </mc:Choice>
        <mc:Fallback xmlns="">
          <p:pic>
            <p:nvPicPr>
              <p:cNvPr id="36" name="Pismo odręczne 35">
                <a:extLst>
                  <a:ext uri="{FF2B5EF4-FFF2-40B4-BE49-F238E27FC236}">
                    <a16:creationId xmlns:a16="http://schemas.microsoft.com/office/drawing/2014/main" id="{4CBCDF97-8895-EDA5-A7A0-29EACDC0B4EB}"/>
                  </a:ext>
                </a:extLst>
              </p:cNvPr>
              <p:cNvPicPr/>
              <p:nvPr/>
            </p:nvPicPr>
            <p:blipFill>
              <a:blip r:embed="rId78"/>
              <a:stretch>
                <a:fillRect/>
              </a:stretch>
            </p:blipFill>
            <p:spPr>
              <a:xfrm>
                <a:off x="2003424" y="3624184"/>
                <a:ext cx="7612920" cy="2165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Pismo odręczne 36">
                <a:extLst>
                  <a:ext uri="{FF2B5EF4-FFF2-40B4-BE49-F238E27FC236}">
                    <a16:creationId xmlns:a16="http://schemas.microsoft.com/office/drawing/2014/main" id="{24FDEB94-4704-1029-8D1A-233D997FB3F4}"/>
                  </a:ext>
                </a:extLst>
              </p14:cNvPr>
              <p14:cNvContentPartPr/>
              <p14:nvPr/>
            </p14:nvContentPartPr>
            <p14:xfrm>
              <a:off x="7851624" y="2322784"/>
              <a:ext cx="2772720" cy="335160"/>
            </p14:xfrm>
          </p:contentPart>
        </mc:Choice>
        <mc:Fallback xmlns="">
          <p:pic>
            <p:nvPicPr>
              <p:cNvPr id="37" name="Pismo odręczne 36">
                <a:extLst>
                  <a:ext uri="{FF2B5EF4-FFF2-40B4-BE49-F238E27FC236}">
                    <a16:creationId xmlns:a16="http://schemas.microsoft.com/office/drawing/2014/main" id="{24FDEB94-4704-1029-8D1A-233D997FB3F4}"/>
                  </a:ext>
                </a:extLst>
              </p:cNvPr>
              <p:cNvPicPr/>
              <p:nvPr/>
            </p:nvPicPr>
            <p:blipFill>
              <a:blip r:embed="rId80"/>
              <a:stretch>
                <a:fillRect/>
              </a:stretch>
            </p:blipFill>
            <p:spPr>
              <a:xfrm>
                <a:off x="7797984" y="2214784"/>
                <a:ext cx="288036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Pismo odręczne 37">
                <a:extLst>
                  <a:ext uri="{FF2B5EF4-FFF2-40B4-BE49-F238E27FC236}">
                    <a16:creationId xmlns:a16="http://schemas.microsoft.com/office/drawing/2014/main" id="{1F323883-D940-9F0C-2AAB-C77AC0641646}"/>
                  </a:ext>
                </a:extLst>
              </p14:cNvPr>
              <p14:cNvContentPartPr/>
              <p14:nvPr/>
            </p14:nvContentPartPr>
            <p14:xfrm>
              <a:off x="8040984" y="2565064"/>
              <a:ext cx="113760" cy="52920"/>
            </p14:xfrm>
          </p:contentPart>
        </mc:Choice>
        <mc:Fallback xmlns="">
          <p:pic>
            <p:nvPicPr>
              <p:cNvPr id="38" name="Pismo odręczne 37">
                <a:extLst>
                  <a:ext uri="{FF2B5EF4-FFF2-40B4-BE49-F238E27FC236}">
                    <a16:creationId xmlns:a16="http://schemas.microsoft.com/office/drawing/2014/main" id="{1F323883-D940-9F0C-2AAB-C77AC0641646}"/>
                  </a:ext>
                </a:extLst>
              </p:cNvPr>
              <p:cNvPicPr/>
              <p:nvPr/>
            </p:nvPicPr>
            <p:blipFill>
              <a:blip r:embed="rId82"/>
              <a:stretch>
                <a:fillRect/>
              </a:stretch>
            </p:blipFill>
            <p:spPr>
              <a:xfrm>
                <a:off x="7986984" y="2457424"/>
                <a:ext cx="221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Pismo odręczne 38">
                <a:extLst>
                  <a:ext uri="{FF2B5EF4-FFF2-40B4-BE49-F238E27FC236}">
                    <a16:creationId xmlns:a16="http://schemas.microsoft.com/office/drawing/2014/main" id="{C8E51E1D-1478-3A30-E43B-8A029B510949}"/>
                  </a:ext>
                </a:extLst>
              </p14:cNvPr>
              <p14:cNvContentPartPr/>
              <p14:nvPr/>
            </p14:nvContentPartPr>
            <p14:xfrm>
              <a:off x="8029104" y="2468224"/>
              <a:ext cx="2287440" cy="159840"/>
            </p14:xfrm>
          </p:contentPart>
        </mc:Choice>
        <mc:Fallback xmlns="">
          <p:pic>
            <p:nvPicPr>
              <p:cNvPr id="39" name="Pismo odręczne 38">
                <a:extLst>
                  <a:ext uri="{FF2B5EF4-FFF2-40B4-BE49-F238E27FC236}">
                    <a16:creationId xmlns:a16="http://schemas.microsoft.com/office/drawing/2014/main" id="{C8E51E1D-1478-3A30-E43B-8A029B510949}"/>
                  </a:ext>
                </a:extLst>
              </p:cNvPr>
              <p:cNvPicPr/>
              <p:nvPr/>
            </p:nvPicPr>
            <p:blipFill>
              <a:blip r:embed="rId84"/>
              <a:stretch>
                <a:fillRect/>
              </a:stretch>
            </p:blipFill>
            <p:spPr>
              <a:xfrm>
                <a:off x="7975464" y="2360224"/>
                <a:ext cx="23950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Pismo odręczne 39">
                <a:extLst>
                  <a:ext uri="{FF2B5EF4-FFF2-40B4-BE49-F238E27FC236}">
                    <a16:creationId xmlns:a16="http://schemas.microsoft.com/office/drawing/2014/main" id="{F1CC1F0B-B742-034F-DF3E-CDAE7FE17FB2}"/>
                  </a:ext>
                </a:extLst>
              </p14:cNvPr>
              <p14:cNvContentPartPr/>
              <p14:nvPr/>
            </p14:nvContentPartPr>
            <p14:xfrm>
              <a:off x="7929384" y="2472184"/>
              <a:ext cx="2381760" cy="257040"/>
            </p14:xfrm>
          </p:contentPart>
        </mc:Choice>
        <mc:Fallback xmlns="">
          <p:pic>
            <p:nvPicPr>
              <p:cNvPr id="40" name="Pismo odręczne 39">
                <a:extLst>
                  <a:ext uri="{FF2B5EF4-FFF2-40B4-BE49-F238E27FC236}">
                    <a16:creationId xmlns:a16="http://schemas.microsoft.com/office/drawing/2014/main" id="{F1CC1F0B-B742-034F-DF3E-CDAE7FE17FB2}"/>
                  </a:ext>
                </a:extLst>
              </p:cNvPr>
              <p:cNvPicPr/>
              <p:nvPr/>
            </p:nvPicPr>
            <p:blipFill>
              <a:blip r:embed="rId86"/>
              <a:stretch>
                <a:fillRect/>
              </a:stretch>
            </p:blipFill>
            <p:spPr>
              <a:xfrm>
                <a:off x="7875744" y="2364184"/>
                <a:ext cx="24894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Pismo odręczne 40">
                <a:extLst>
                  <a:ext uri="{FF2B5EF4-FFF2-40B4-BE49-F238E27FC236}">
                    <a16:creationId xmlns:a16="http://schemas.microsoft.com/office/drawing/2014/main" id="{E44101D9-16CC-B1CE-A5EA-F59E528EBB8F}"/>
                  </a:ext>
                </a:extLst>
              </p14:cNvPr>
              <p14:cNvContentPartPr/>
              <p14:nvPr/>
            </p14:nvContentPartPr>
            <p14:xfrm>
              <a:off x="6881784" y="2475424"/>
              <a:ext cx="1301760" cy="2150280"/>
            </p14:xfrm>
          </p:contentPart>
        </mc:Choice>
        <mc:Fallback xmlns="">
          <p:pic>
            <p:nvPicPr>
              <p:cNvPr id="41" name="Pismo odręczne 40">
                <a:extLst>
                  <a:ext uri="{FF2B5EF4-FFF2-40B4-BE49-F238E27FC236}">
                    <a16:creationId xmlns:a16="http://schemas.microsoft.com/office/drawing/2014/main" id="{E44101D9-16CC-B1CE-A5EA-F59E528EBB8F}"/>
                  </a:ext>
                </a:extLst>
              </p:cNvPr>
              <p:cNvPicPr/>
              <p:nvPr/>
            </p:nvPicPr>
            <p:blipFill>
              <a:blip r:embed="rId88"/>
              <a:stretch>
                <a:fillRect/>
              </a:stretch>
            </p:blipFill>
            <p:spPr>
              <a:xfrm>
                <a:off x="6827784" y="2367784"/>
                <a:ext cx="1409400" cy="236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 name="Pismo odręczne 42">
                <a:extLst>
                  <a:ext uri="{FF2B5EF4-FFF2-40B4-BE49-F238E27FC236}">
                    <a16:creationId xmlns:a16="http://schemas.microsoft.com/office/drawing/2014/main" id="{80BAAAF4-A4F0-D6A6-8F71-B9F5696BC41B}"/>
                  </a:ext>
                </a:extLst>
              </p14:cNvPr>
              <p14:cNvContentPartPr/>
              <p14:nvPr/>
            </p14:nvContentPartPr>
            <p14:xfrm>
              <a:off x="7125864" y="3927304"/>
              <a:ext cx="2571120" cy="643320"/>
            </p14:xfrm>
          </p:contentPart>
        </mc:Choice>
        <mc:Fallback xmlns="">
          <p:pic>
            <p:nvPicPr>
              <p:cNvPr id="43" name="Pismo odręczne 42">
                <a:extLst>
                  <a:ext uri="{FF2B5EF4-FFF2-40B4-BE49-F238E27FC236}">
                    <a16:creationId xmlns:a16="http://schemas.microsoft.com/office/drawing/2014/main" id="{80BAAAF4-A4F0-D6A6-8F71-B9F5696BC41B}"/>
                  </a:ext>
                </a:extLst>
              </p:cNvPr>
              <p:cNvPicPr/>
              <p:nvPr/>
            </p:nvPicPr>
            <p:blipFill>
              <a:blip r:embed="rId90"/>
              <a:stretch>
                <a:fillRect/>
              </a:stretch>
            </p:blipFill>
            <p:spPr>
              <a:xfrm>
                <a:off x="7071864" y="3819304"/>
                <a:ext cx="267876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Pismo odręczne 43">
                <a:extLst>
                  <a:ext uri="{FF2B5EF4-FFF2-40B4-BE49-F238E27FC236}">
                    <a16:creationId xmlns:a16="http://schemas.microsoft.com/office/drawing/2014/main" id="{7DCCC0AE-7CDE-45CA-B3A7-0AF4207A2DD5}"/>
                  </a:ext>
                </a:extLst>
              </p14:cNvPr>
              <p14:cNvContentPartPr/>
              <p14:nvPr/>
            </p14:nvContentPartPr>
            <p14:xfrm>
              <a:off x="8000304" y="4257784"/>
              <a:ext cx="1929240" cy="478080"/>
            </p14:xfrm>
          </p:contentPart>
        </mc:Choice>
        <mc:Fallback xmlns="">
          <p:pic>
            <p:nvPicPr>
              <p:cNvPr id="44" name="Pismo odręczne 43">
                <a:extLst>
                  <a:ext uri="{FF2B5EF4-FFF2-40B4-BE49-F238E27FC236}">
                    <a16:creationId xmlns:a16="http://schemas.microsoft.com/office/drawing/2014/main" id="{7DCCC0AE-7CDE-45CA-B3A7-0AF4207A2DD5}"/>
                  </a:ext>
                </a:extLst>
              </p:cNvPr>
              <p:cNvPicPr/>
              <p:nvPr/>
            </p:nvPicPr>
            <p:blipFill>
              <a:blip r:embed="rId92"/>
              <a:stretch>
                <a:fillRect/>
              </a:stretch>
            </p:blipFill>
            <p:spPr>
              <a:xfrm>
                <a:off x="7946664" y="4150144"/>
                <a:ext cx="203688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5" name="Pismo odręczne 44">
                <a:extLst>
                  <a:ext uri="{FF2B5EF4-FFF2-40B4-BE49-F238E27FC236}">
                    <a16:creationId xmlns:a16="http://schemas.microsoft.com/office/drawing/2014/main" id="{4D912625-5A0F-8B4B-7D25-2070DC95B409}"/>
                  </a:ext>
                </a:extLst>
              </p14:cNvPr>
              <p14:cNvContentPartPr/>
              <p14:nvPr/>
            </p14:nvContentPartPr>
            <p14:xfrm>
              <a:off x="7782504" y="4709224"/>
              <a:ext cx="2576160" cy="811440"/>
            </p14:xfrm>
          </p:contentPart>
        </mc:Choice>
        <mc:Fallback xmlns="">
          <p:pic>
            <p:nvPicPr>
              <p:cNvPr id="45" name="Pismo odręczne 44">
                <a:extLst>
                  <a:ext uri="{FF2B5EF4-FFF2-40B4-BE49-F238E27FC236}">
                    <a16:creationId xmlns:a16="http://schemas.microsoft.com/office/drawing/2014/main" id="{4D912625-5A0F-8B4B-7D25-2070DC95B409}"/>
                  </a:ext>
                </a:extLst>
              </p:cNvPr>
              <p:cNvPicPr/>
              <p:nvPr/>
            </p:nvPicPr>
            <p:blipFill>
              <a:blip r:embed="rId94"/>
              <a:stretch>
                <a:fillRect/>
              </a:stretch>
            </p:blipFill>
            <p:spPr>
              <a:xfrm>
                <a:off x="7728504" y="4601584"/>
                <a:ext cx="268380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 name="Pismo odręczne 45">
                <a:extLst>
                  <a:ext uri="{FF2B5EF4-FFF2-40B4-BE49-F238E27FC236}">
                    <a16:creationId xmlns:a16="http://schemas.microsoft.com/office/drawing/2014/main" id="{92B313C2-ADB6-0377-147F-F35D24B398A1}"/>
                  </a:ext>
                </a:extLst>
              </p14:cNvPr>
              <p14:cNvContentPartPr/>
              <p14:nvPr/>
            </p14:nvContentPartPr>
            <p14:xfrm>
              <a:off x="7743264" y="4743424"/>
              <a:ext cx="2241720" cy="333000"/>
            </p14:xfrm>
          </p:contentPart>
        </mc:Choice>
        <mc:Fallback xmlns="">
          <p:pic>
            <p:nvPicPr>
              <p:cNvPr id="46" name="Pismo odręczne 45">
                <a:extLst>
                  <a:ext uri="{FF2B5EF4-FFF2-40B4-BE49-F238E27FC236}">
                    <a16:creationId xmlns:a16="http://schemas.microsoft.com/office/drawing/2014/main" id="{92B313C2-ADB6-0377-147F-F35D24B398A1}"/>
                  </a:ext>
                </a:extLst>
              </p:cNvPr>
              <p:cNvPicPr/>
              <p:nvPr/>
            </p:nvPicPr>
            <p:blipFill>
              <a:blip r:embed="rId96"/>
              <a:stretch>
                <a:fillRect/>
              </a:stretch>
            </p:blipFill>
            <p:spPr>
              <a:xfrm>
                <a:off x="7689624" y="4635784"/>
                <a:ext cx="234936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 name="Pismo odręczne 46">
                <a:extLst>
                  <a:ext uri="{FF2B5EF4-FFF2-40B4-BE49-F238E27FC236}">
                    <a16:creationId xmlns:a16="http://schemas.microsoft.com/office/drawing/2014/main" id="{51F395EA-31E6-69F4-0D93-675A4DE3BA04}"/>
                  </a:ext>
                </a:extLst>
              </p14:cNvPr>
              <p14:cNvContentPartPr/>
              <p14:nvPr/>
            </p14:nvContentPartPr>
            <p14:xfrm>
              <a:off x="7749024" y="4702744"/>
              <a:ext cx="2094480" cy="176040"/>
            </p14:xfrm>
          </p:contentPart>
        </mc:Choice>
        <mc:Fallback xmlns="">
          <p:pic>
            <p:nvPicPr>
              <p:cNvPr id="47" name="Pismo odręczne 46">
                <a:extLst>
                  <a:ext uri="{FF2B5EF4-FFF2-40B4-BE49-F238E27FC236}">
                    <a16:creationId xmlns:a16="http://schemas.microsoft.com/office/drawing/2014/main" id="{51F395EA-31E6-69F4-0D93-675A4DE3BA04}"/>
                  </a:ext>
                </a:extLst>
              </p:cNvPr>
              <p:cNvPicPr/>
              <p:nvPr/>
            </p:nvPicPr>
            <p:blipFill>
              <a:blip r:embed="rId98"/>
              <a:stretch>
                <a:fillRect/>
              </a:stretch>
            </p:blipFill>
            <p:spPr>
              <a:xfrm>
                <a:off x="7695384" y="4594744"/>
                <a:ext cx="22021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8" name="Pismo odręczne 47">
                <a:extLst>
                  <a:ext uri="{FF2B5EF4-FFF2-40B4-BE49-F238E27FC236}">
                    <a16:creationId xmlns:a16="http://schemas.microsoft.com/office/drawing/2014/main" id="{CC7D9336-7A24-8A50-F2CC-E74EA47D6BB0}"/>
                  </a:ext>
                </a:extLst>
              </p14:cNvPr>
              <p14:cNvContentPartPr/>
              <p14:nvPr/>
            </p14:nvContentPartPr>
            <p14:xfrm>
              <a:off x="7462464" y="4676464"/>
              <a:ext cx="2283480" cy="98640"/>
            </p14:xfrm>
          </p:contentPart>
        </mc:Choice>
        <mc:Fallback xmlns="">
          <p:pic>
            <p:nvPicPr>
              <p:cNvPr id="48" name="Pismo odręczne 47">
                <a:extLst>
                  <a:ext uri="{FF2B5EF4-FFF2-40B4-BE49-F238E27FC236}">
                    <a16:creationId xmlns:a16="http://schemas.microsoft.com/office/drawing/2014/main" id="{CC7D9336-7A24-8A50-F2CC-E74EA47D6BB0}"/>
                  </a:ext>
                </a:extLst>
              </p:cNvPr>
              <p:cNvPicPr/>
              <p:nvPr/>
            </p:nvPicPr>
            <p:blipFill>
              <a:blip r:embed="rId100"/>
              <a:stretch>
                <a:fillRect/>
              </a:stretch>
            </p:blipFill>
            <p:spPr>
              <a:xfrm>
                <a:off x="7408824" y="4568824"/>
                <a:ext cx="2391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 name="Pismo odręczne 48">
                <a:extLst>
                  <a:ext uri="{FF2B5EF4-FFF2-40B4-BE49-F238E27FC236}">
                    <a16:creationId xmlns:a16="http://schemas.microsoft.com/office/drawing/2014/main" id="{E3917875-1430-7F96-EFA0-09E16C3CEF03}"/>
                  </a:ext>
                </a:extLst>
              </p14:cNvPr>
              <p14:cNvContentPartPr/>
              <p14:nvPr/>
            </p14:nvContentPartPr>
            <p14:xfrm>
              <a:off x="7369944" y="4434904"/>
              <a:ext cx="2243160" cy="239040"/>
            </p14:xfrm>
          </p:contentPart>
        </mc:Choice>
        <mc:Fallback xmlns="">
          <p:pic>
            <p:nvPicPr>
              <p:cNvPr id="49" name="Pismo odręczne 48">
                <a:extLst>
                  <a:ext uri="{FF2B5EF4-FFF2-40B4-BE49-F238E27FC236}">
                    <a16:creationId xmlns:a16="http://schemas.microsoft.com/office/drawing/2014/main" id="{E3917875-1430-7F96-EFA0-09E16C3CEF03}"/>
                  </a:ext>
                </a:extLst>
              </p:cNvPr>
              <p:cNvPicPr/>
              <p:nvPr/>
            </p:nvPicPr>
            <p:blipFill>
              <a:blip r:embed="rId102"/>
              <a:stretch>
                <a:fillRect/>
              </a:stretch>
            </p:blipFill>
            <p:spPr>
              <a:xfrm>
                <a:off x="7316304" y="4326904"/>
                <a:ext cx="23508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0" name="Pismo odręczne 49">
                <a:extLst>
                  <a:ext uri="{FF2B5EF4-FFF2-40B4-BE49-F238E27FC236}">
                    <a16:creationId xmlns:a16="http://schemas.microsoft.com/office/drawing/2014/main" id="{99A9DC8C-D0C3-085D-84D6-D9E02748B8D6}"/>
                  </a:ext>
                </a:extLst>
              </p14:cNvPr>
              <p14:cNvContentPartPr/>
              <p14:nvPr/>
            </p14:nvContentPartPr>
            <p14:xfrm>
              <a:off x="7541664" y="4387744"/>
              <a:ext cx="1725120" cy="132480"/>
            </p14:xfrm>
          </p:contentPart>
        </mc:Choice>
        <mc:Fallback xmlns="">
          <p:pic>
            <p:nvPicPr>
              <p:cNvPr id="50" name="Pismo odręczne 49">
                <a:extLst>
                  <a:ext uri="{FF2B5EF4-FFF2-40B4-BE49-F238E27FC236}">
                    <a16:creationId xmlns:a16="http://schemas.microsoft.com/office/drawing/2014/main" id="{99A9DC8C-D0C3-085D-84D6-D9E02748B8D6}"/>
                  </a:ext>
                </a:extLst>
              </p:cNvPr>
              <p:cNvPicPr/>
              <p:nvPr/>
            </p:nvPicPr>
            <p:blipFill>
              <a:blip r:embed="rId104"/>
              <a:stretch>
                <a:fillRect/>
              </a:stretch>
            </p:blipFill>
            <p:spPr>
              <a:xfrm>
                <a:off x="7488024" y="4279744"/>
                <a:ext cx="1832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 name="Pismo odręczne 50">
                <a:extLst>
                  <a:ext uri="{FF2B5EF4-FFF2-40B4-BE49-F238E27FC236}">
                    <a16:creationId xmlns:a16="http://schemas.microsoft.com/office/drawing/2014/main" id="{987ADFD6-EC9D-4FD5-0139-E59DE7405BAD}"/>
                  </a:ext>
                </a:extLst>
              </p14:cNvPr>
              <p14:cNvContentPartPr/>
              <p14:nvPr/>
            </p14:nvContentPartPr>
            <p14:xfrm>
              <a:off x="7198584" y="4322224"/>
              <a:ext cx="1787040" cy="657000"/>
            </p14:xfrm>
          </p:contentPart>
        </mc:Choice>
        <mc:Fallback xmlns="">
          <p:pic>
            <p:nvPicPr>
              <p:cNvPr id="51" name="Pismo odręczne 50">
                <a:extLst>
                  <a:ext uri="{FF2B5EF4-FFF2-40B4-BE49-F238E27FC236}">
                    <a16:creationId xmlns:a16="http://schemas.microsoft.com/office/drawing/2014/main" id="{987ADFD6-EC9D-4FD5-0139-E59DE7405BAD}"/>
                  </a:ext>
                </a:extLst>
              </p:cNvPr>
              <p:cNvPicPr/>
              <p:nvPr/>
            </p:nvPicPr>
            <p:blipFill>
              <a:blip r:embed="rId106"/>
              <a:stretch>
                <a:fillRect/>
              </a:stretch>
            </p:blipFill>
            <p:spPr>
              <a:xfrm>
                <a:off x="7144584" y="4214224"/>
                <a:ext cx="189468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2" name="Pismo odręczne 51">
                <a:extLst>
                  <a:ext uri="{FF2B5EF4-FFF2-40B4-BE49-F238E27FC236}">
                    <a16:creationId xmlns:a16="http://schemas.microsoft.com/office/drawing/2014/main" id="{A4485C77-D5B5-373D-AAD5-C559D4EB6836}"/>
                  </a:ext>
                </a:extLst>
              </p14:cNvPr>
              <p14:cNvContentPartPr/>
              <p14:nvPr/>
            </p14:nvContentPartPr>
            <p14:xfrm>
              <a:off x="7079784" y="4501504"/>
              <a:ext cx="332640" cy="144000"/>
            </p14:xfrm>
          </p:contentPart>
        </mc:Choice>
        <mc:Fallback xmlns="">
          <p:pic>
            <p:nvPicPr>
              <p:cNvPr id="52" name="Pismo odręczne 51">
                <a:extLst>
                  <a:ext uri="{FF2B5EF4-FFF2-40B4-BE49-F238E27FC236}">
                    <a16:creationId xmlns:a16="http://schemas.microsoft.com/office/drawing/2014/main" id="{A4485C77-D5B5-373D-AAD5-C559D4EB6836}"/>
                  </a:ext>
                </a:extLst>
              </p:cNvPr>
              <p:cNvPicPr/>
              <p:nvPr/>
            </p:nvPicPr>
            <p:blipFill>
              <a:blip r:embed="rId108"/>
              <a:stretch>
                <a:fillRect/>
              </a:stretch>
            </p:blipFill>
            <p:spPr>
              <a:xfrm>
                <a:off x="7026144" y="4393864"/>
                <a:ext cx="4402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3" name="Pismo odręczne 52">
                <a:extLst>
                  <a:ext uri="{FF2B5EF4-FFF2-40B4-BE49-F238E27FC236}">
                    <a16:creationId xmlns:a16="http://schemas.microsoft.com/office/drawing/2014/main" id="{781B8BBF-F81D-55F7-C25D-7F51ADBEE4C3}"/>
                  </a:ext>
                </a:extLst>
              </p14:cNvPr>
              <p14:cNvContentPartPr/>
              <p14:nvPr/>
            </p14:nvContentPartPr>
            <p14:xfrm>
              <a:off x="6977184" y="4590064"/>
              <a:ext cx="65880" cy="46080"/>
            </p14:xfrm>
          </p:contentPart>
        </mc:Choice>
        <mc:Fallback xmlns="">
          <p:pic>
            <p:nvPicPr>
              <p:cNvPr id="53" name="Pismo odręczne 52">
                <a:extLst>
                  <a:ext uri="{FF2B5EF4-FFF2-40B4-BE49-F238E27FC236}">
                    <a16:creationId xmlns:a16="http://schemas.microsoft.com/office/drawing/2014/main" id="{781B8BBF-F81D-55F7-C25D-7F51ADBEE4C3}"/>
                  </a:ext>
                </a:extLst>
              </p:cNvPr>
              <p:cNvPicPr/>
              <p:nvPr/>
            </p:nvPicPr>
            <p:blipFill>
              <a:blip r:embed="rId110"/>
              <a:stretch>
                <a:fillRect/>
              </a:stretch>
            </p:blipFill>
            <p:spPr>
              <a:xfrm>
                <a:off x="6923184" y="4482064"/>
                <a:ext cx="173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Pismo odręczne 53">
                <a:extLst>
                  <a:ext uri="{FF2B5EF4-FFF2-40B4-BE49-F238E27FC236}">
                    <a16:creationId xmlns:a16="http://schemas.microsoft.com/office/drawing/2014/main" id="{B5A1D842-60FE-09AC-6E86-6B403523C048}"/>
                  </a:ext>
                </a:extLst>
              </p14:cNvPr>
              <p14:cNvContentPartPr/>
              <p14:nvPr/>
            </p14:nvContentPartPr>
            <p14:xfrm>
              <a:off x="6954144" y="2335024"/>
              <a:ext cx="3983400" cy="2239560"/>
            </p14:xfrm>
          </p:contentPart>
        </mc:Choice>
        <mc:Fallback xmlns="">
          <p:pic>
            <p:nvPicPr>
              <p:cNvPr id="54" name="Pismo odręczne 53">
                <a:extLst>
                  <a:ext uri="{FF2B5EF4-FFF2-40B4-BE49-F238E27FC236}">
                    <a16:creationId xmlns:a16="http://schemas.microsoft.com/office/drawing/2014/main" id="{B5A1D842-60FE-09AC-6E86-6B403523C048}"/>
                  </a:ext>
                </a:extLst>
              </p:cNvPr>
              <p:cNvPicPr/>
              <p:nvPr/>
            </p:nvPicPr>
            <p:blipFill>
              <a:blip r:embed="rId112"/>
              <a:stretch>
                <a:fillRect/>
              </a:stretch>
            </p:blipFill>
            <p:spPr>
              <a:xfrm>
                <a:off x="6900144" y="2227384"/>
                <a:ext cx="4091040" cy="245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Pismo odręczne 54">
                <a:extLst>
                  <a:ext uri="{FF2B5EF4-FFF2-40B4-BE49-F238E27FC236}">
                    <a16:creationId xmlns:a16="http://schemas.microsoft.com/office/drawing/2014/main" id="{FE241F5F-B646-8259-4B12-EB149C2ACB14}"/>
                  </a:ext>
                </a:extLst>
              </p14:cNvPr>
              <p14:cNvContentPartPr/>
              <p14:nvPr/>
            </p14:nvContentPartPr>
            <p14:xfrm>
              <a:off x="7207224" y="3006064"/>
              <a:ext cx="642600" cy="921600"/>
            </p14:xfrm>
          </p:contentPart>
        </mc:Choice>
        <mc:Fallback xmlns="">
          <p:pic>
            <p:nvPicPr>
              <p:cNvPr id="55" name="Pismo odręczne 54">
                <a:extLst>
                  <a:ext uri="{FF2B5EF4-FFF2-40B4-BE49-F238E27FC236}">
                    <a16:creationId xmlns:a16="http://schemas.microsoft.com/office/drawing/2014/main" id="{FE241F5F-B646-8259-4B12-EB149C2ACB14}"/>
                  </a:ext>
                </a:extLst>
              </p:cNvPr>
              <p:cNvPicPr/>
              <p:nvPr/>
            </p:nvPicPr>
            <p:blipFill>
              <a:blip r:embed="rId114"/>
              <a:stretch>
                <a:fillRect/>
              </a:stretch>
            </p:blipFill>
            <p:spPr>
              <a:xfrm>
                <a:off x="7153224" y="2898064"/>
                <a:ext cx="750240" cy="1137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Pismo odręczne 55">
                <a:extLst>
                  <a:ext uri="{FF2B5EF4-FFF2-40B4-BE49-F238E27FC236}">
                    <a16:creationId xmlns:a16="http://schemas.microsoft.com/office/drawing/2014/main" id="{759D7A2D-56BA-CE2B-A6B9-BB736E031CF5}"/>
                  </a:ext>
                </a:extLst>
              </p14:cNvPr>
              <p14:cNvContentPartPr/>
              <p14:nvPr/>
            </p14:nvContentPartPr>
            <p14:xfrm>
              <a:off x="7216584" y="3940264"/>
              <a:ext cx="207720" cy="235440"/>
            </p14:xfrm>
          </p:contentPart>
        </mc:Choice>
        <mc:Fallback xmlns="">
          <p:pic>
            <p:nvPicPr>
              <p:cNvPr id="56" name="Pismo odręczne 55">
                <a:extLst>
                  <a:ext uri="{FF2B5EF4-FFF2-40B4-BE49-F238E27FC236}">
                    <a16:creationId xmlns:a16="http://schemas.microsoft.com/office/drawing/2014/main" id="{759D7A2D-56BA-CE2B-A6B9-BB736E031CF5}"/>
                  </a:ext>
                </a:extLst>
              </p:cNvPr>
              <p:cNvPicPr/>
              <p:nvPr/>
            </p:nvPicPr>
            <p:blipFill>
              <a:blip r:embed="rId116"/>
              <a:stretch>
                <a:fillRect/>
              </a:stretch>
            </p:blipFill>
            <p:spPr>
              <a:xfrm>
                <a:off x="7162944" y="3832264"/>
                <a:ext cx="3153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Pismo odręczne 59">
                <a:extLst>
                  <a:ext uri="{FF2B5EF4-FFF2-40B4-BE49-F238E27FC236}">
                    <a16:creationId xmlns:a16="http://schemas.microsoft.com/office/drawing/2014/main" id="{64FA5CAA-47DA-17B3-EF30-04348FE733D3}"/>
                  </a:ext>
                </a:extLst>
              </p14:cNvPr>
              <p14:cNvContentPartPr/>
              <p14:nvPr/>
            </p14:nvContentPartPr>
            <p14:xfrm>
              <a:off x="7050984" y="3664864"/>
              <a:ext cx="2223360" cy="727200"/>
            </p14:xfrm>
          </p:contentPart>
        </mc:Choice>
        <mc:Fallback xmlns="">
          <p:pic>
            <p:nvPicPr>
              <p:cNvPr id="60" name="Pismo odręczne 59">
                <a:extLst>
                  <a:ext uri="{FF2B5EF4-FFF2-40B4-BE49-F238E27FC236}">
                    <a16:creationId xmlns:a16="http://schemas.microsoft.com/office/drawing/2014/main" id="{64FA5CAA-47DA-17B3-EF30-04348FE733D3}"/>
                  </a:ext>
                </a:extLst>
              </p:cNvPr>
              <p:cNvPicPr/>
              <p:nvPr/>
            </p:nvPicPr>
            <p:blipFill>
              <a:blip r:embed="rId118"/>
              <a:stretch>
                <a:fillRect/>
              </a:stretch>
            </p:blipFill>
            <p:spPr>
              <a:xfrm>
                <a:off x="6997344" y="3557224"/>
                <a:ext cx="233100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Pismo odręczne 61">
                <a:extLst>
                  <a:ext uri="{FF2B5EF4-FFF2-40B4-BE49-F238E27FC236}">
                    <a16:creationId xmlns:a16="http://schemas.microsoft.com/office/drawing/2014/main" id="{97F9D816-5DED-D442-5CC7-A11CDB80ABA1}"/>
                  </a:ext>
                </a:extLst>
              </p14:cNvPr>
              <p14:cNvContentPartPr/>
              <p14:nvPr/>
            </p14:nvContentPartPr>
            <p14:xfrm>
              <a:off x="7382904" y="2769904"/>
              <a:ext cx="3273120" cy="918000"/>
            </p14:xfrm>
          </p:contentPart>
        </mc:Choice>
        <mc:Fallback xmlns="">
          <p:pic>
            <p:nvPicPr>
              <p:cNvPr id="62" name="Pismo odręczne 61">
                <a:extLst>
                  <a:ext uri="{FF2B5EF4-FFF2-40B4-BE49-F238E27FC236}">
                    <a16:creationId xmlns:a16="http://schemas.microsoft.com/office/drawing/2014/main" id="{97F9D816-5DED-D442-5CC7-A11CDB80ABA1}"/>
                  </a:ext>
                </a:extLst>
              </p:cNvPr>
              <p:cNvPicPr/>
              <p:nvPr/>
            </p:nvPicPr>
            <p:blipFill>
              <a:blip r:embed="rId120"/>
              <a:stretch>
                <a:fillRect/>
              </a:stretch>
            </p:blipFill>
            <p:spPr>
              <a:xfrm>
                <a:off x="7329264" y="2662264"/>
                <a:ext cx="3380760" cy="1133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Pismo odręczne 66">
                <a:extLst>
                  <a:ext uri="{FF2B5EF4-FFF2-40B4-BE49-F238E27FC236}">
                    <a16:creationId xmlns:a16="http://schemas.microsoft.com/office/drawing/2014/main" id="{6167B880-639F-EB7D-EBF2-9BC5B174450A}"/>
                  </a:ext>
                </a:extLst>
              </p14:cNvPr>
              <p14:cNvContentPartPr/>
              <p14:nvPr/>
            </p14:nvContentPartPr>
            <p14:xfrm>
              <a:off x="7941264" y="2992744"/>
              <a:ext cx="2578320" cy="2187720"/>
            </p14:xfrm>
          </p:contentPart>
        </mc:Choice>
        <mc:Fallback xmlns="">
          <p:pic>
            <p:nvPicPr>
              <p:cNvPr id="67" name="Pismo odręczne 66">
                <a:extLst>
                  <a:ext uri="{FF2B5EF4-FFF2-40B4-BE49-F238E27FC236}">
                    <a16:creationId xmlns:a16="http://schemas.microsoft.com/office/drawing/2014/main" id="{6167B880-639F-EB7D-EBF2-9BC5B174450A}"/>
                  </a:ext>
                </a:extLst>
              </p:cNvPr>
              <p:cNvPicPr/>
              <p:nvPr/>
            </p:nvPicPr>
            <p:blipFill>
              <a:blip r:embed="rId122"/>
              <a:stretch>
                <a:fillRect/>
              </a:stretch>
            </p:blipFill>
            <p:spPr>
              <a:xfrm>
                <a:off x="7887624" y="2885104"/>
                <a:ext cx="2685960" cy="2403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Pismo odręczne 72">
                <a:extLst>
                  <a:ext uri="{FF2B5EF4-FFF2-40B4-BE49-F238E27FC236}">
                    <a16:creationId xmlns:a16="http://schemas.microsoft.com/office/drawing/2014/main" id="{CAE86FFD-2F30-403E-EEB1-CEBB93DA6F41}"/>
                  </a:ext>
                </a:extLst>
              </p14:cNvPr>
              <p14:cNvContentPartPr/>
              <p14:nvPr/>
            </p14:nvContentPartPr>
            <p14:xfrm>
              <a:off x="1629744" y="5243824"/>
              <a:ext cx="803520" cy="334800"/>
            </p14:xfrm>
          </p:contentPart>
        </mc:Choice>
        <mc:Fallback xmlns="">
          <p:pic>
            <p:nvPicPr>
              <p:cNvPr id="73" name="Pismo odręczne 72">
                <a:extLst>
                  <a:ext uri="{FF2B5EF4-FFF2-40B4-BE49-F238E27FC236}">
                    <a16:creationId xmlns:a16="http://schemas.microsoft.com/office/drawing/2014/main" id="{CAE86FFD-2F30-403E-EEB1-CEBB93DA6F41}"/>
                  </a:ext>
                </a:extLst>
              </p:cNvPr>
              <p:cNvPicPr/>
              <p:nvPr/>
            </p:nvPicPr>
            <p:blipFill>
              <a:blip r:embed="rId124"/>
              <a:stretch>
                <a:fillRect/>
              </a:stretch>
            </p:blipFill>
            <p:spPr>
              <a:xfrm>
                <a:off x="1576104" y="5136184"/>
                <a:ext cx="9111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DB175A95-2DE9-F0A8-6CFB-66CBBBF9BD80}"/>
                  </a:ext>
                </a:extLst>
              </p14:cNvPr>
              <p14:cNvContentPartPr/>
              <p14:nvPr/>
            </p14:nvContentPartPr>
            <p14:xfrm>
              <a:off x="1667184" y="5203864"/>
              <a:ext cx="508680" cy="257040"/>
            </p14:xfrm>
          </p:contentPart>
        </mc:Choice>
        <mc:Fallback xmlns="">
          <p:pic>
            <p:nvPicPr>
              <p:cNvPr id="79" name="Pismo odręczne 78">
                <a:extLst>
                  <a:ext uri="{FF2B5EF4-FFF2-40B4-BE49-F238E27FC236}">
                    <a16:creationId xmlns:a16="http://schemas.microsoft.com/office/drawing/2014/main" id="{DB175A95-2DE9-F0A8-6CFB-66CBBBF9BD80}"/>
                  </a:ext>
                </a:extLst>
              </p:cNvPr>
              <p:cNvPicPr/>
              <p:nvPr/>
            </p:nvPicPr>
            <p:blipFill>
              <a:blip r:embed="rId126"/>
              <a:stretch>
                <a:fillRect/>
              </a:stretch>
            </p:blipFill>
            <p:spPr>
              <a:xfrm>
                <a:off x="1613184" y="5096224"/>
                <a:ext cx="6163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Pismo odręczne 83">
                <a:extLst>
                  <a:ext uri="{FF2B5EF4-FFF2-40B4-BE49-F238E27FC236}">
                    <a16:creationId xmlns:a16="http://schemas.microsoft.com/office/drawing/2014/main" id="{88060267-E3EB-C9EF-84AC-0838FC94424B}"/>
                  </a:ext>
                </a:extLst>
              </p14:cNvPr>
              <p14:cNvContentPartPr/>
              <p14:nvPr/>
            </p14:nvContentPartPr>
            <p14:xfrm>
              <a:off x="1415544" y="3890224"/>
              <a:ext cx="787680" cy="1328760"/>
            </p14:xfrm>
          </p:contentPart>
        </mc:Choice>
        <mc:Fallback xmlns="">
          <p:pic>
            <p:nvPicPr>
              <p:cNvPr id="84" name="Pismo odręczne 83">
                <a:extLst>
                  <a:ext uri="{FF2B5EF4-FFF2-40B4-BE49-F238E27FC236}">
                    <a16:creationId xmlns:a16="http://schemas.microsoft.com/office/drawing/2014/main" id="{88060267-E3EB-C9EF-84AC-0838FC94424B}"/>
                  </a:ext>
                </a:extLst>
              </p:cNvPr>
              <p:cNvPicPr/>
              <p:nvPr/>
            </p:nvPicPr>
            <p:blipFill>
              <a:blip r:embed="rId128"/>
              <a:stretch>
                <a:fillRect/>
              </a:stretch>
            </p:blipFill>
            <p:spPr>
              <a:xfrm>
                <a:off x="1361904" y="3782584"/>
                <a:ext cx="895320" cy="1544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Pismo odręczne 91">
                <a:extLst>
                  <a:ext uri="{FF2B5EF4-FFF2-40B4-BE49-F238E27FC236}">
                    <a16:creationId xmlns:a16="http://schemas.microsoft.com/office/drawing/2014/main" id="{424F6E99-0803-3316-0913-AC7CB6AAD45D}"/>
                  </a:ext>
                </a:extLst>
              </p14:cNvPr>
              <p14:cNvContentPartPr/>
              <p14:nvPr/>
            </p14:nvContentPartPr>
            <p14:xfrm>
              <a:off x="3835824" y="3786184"/>
              <a:ext cx="303840" cy="20160"/>
            </p14:xfrm>
          </p:contentPart>
        </mc:Choice>
        <mc:Fallback xmlns="">
          <p:pic>
            <p:nvPicPr>
              <p:cNvPr id="92" name="Pismo odręczne 91">
                <a:extLst>
                  <a:ext uri="{FF2B5EF4-FFF2-40B4-BE49-F238E27FC236}">
                    <a16:creationId xmlns:a16="http://schemas.microsoft.com/office/drawing/2014/main" id="{424F6E99-0803-3316-0913-AC7CB6AAD45D}"/>
                  </a:ext>
                </a:extLst>
              </p:cNvPr>
              <p:cNvPicPr/>
              <p:nvPr/>
            </p:nvPicPr>
            <p:blipFill>
              <a:blip r:embed="rId130"/>
              <a:stretch>
                <a:fillRect/>
              </a:stretch>
            </p:blipFill>
            <p:spPr>
              <a:xfrm>
                <a:off x="3781824" y="3678544"/>
                <a:ext cx="411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Pismo odręczne 92">
                <a:extLst>
                  <a:ext uri="{FF2B5EF4-FFF2-40B4-BE49-F238E27FC236}">
                    <a16:creationId xmlns:a16="http://schemas.microsoft.com/office/drawing/2014/main" id="{3DB60693-D4E1-97B6-E742-D29C91E155EB}"/>
                  </a:ext>
                </a:extLst>
              </p14:cNvPr>
              <p14:cNvContentPartPr/>
              <p14:nvPr/>
            </p14:nvContentPartPr>
            <p14:xfrm>
              <a:off x="4050744" y="3744784"/>
              <a:ext cx="540360" cy="60840"/>
            </p14:xfrm>
          </p:contentPart>
        </mc:Choice>
        <mc:Fallback xmlns="">
          <p:pic>
            <p:nvPicPr>
              <p:cNvPr id="93" name="Pismo odręczne 92">
                <a:extLst>
                  <a:ext uri="{FF2B5EF4-FFF2-40B4-BE49-F238E27FC236}">
                    <a16:creationId xmlns:a16="http://schemas.microsoft.com/office/drawing/2014/main" id="{3DB60693-D4E1-97B6-E742-D29C91E155EB}"/>
                  </a:ext>
                </a:extLst>
              </p:cNvPr>
              <p:cNvPicPr/>
              <p:nvPr/>
            </p:nvPicPr>
            <p:blipFill>
              <a:blip r:embed="rId132"/>
              <a:stretch>
                <a:fillRect/>
              </a:stretch>
            </p:blipFill>
            <p:spPr>
              <a:xfrm>
                <a:off x="3996744" y="3637144"/>
                <a:ext cx="648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Pismo odręczne 93">
                <a:extLst>
                  <a:ext uri="{FF2B5EF4-FFF2-40B4-BE49-F238E27FC236}">
                    <a16:creationId xmlns:a16="http://schemas.microsoft.com/office/drawing/2014/main" id="{7E077E0D-A861-614E-83A3-088EA9E77EE7}"/>
                  </a:ext>
                </a:extLst>
              </p14:cNvPr>
              <p14:cNvContentPartPr/>
              <p14:nvPr/>
            </p14:nvContentPartPr>
            <p14:xfrm>
              <a:off x="3715224" y="3653344"/>
              <a:ext cx="774000" cy="81720"/>
            </p14:xfrm>
          </p:contentPart>
        </mc:Choice>
        <mc:Fallback xmlns="">
          <p:pic>
            <p:nvPicPr>
              <p:cNvPr id="94" name="Pismo odręczne 93">
                <a:extLst>
                  <a:ext uri="{FF2B5EF4-FFF2-40B4-BE49-F238E27FC236}">
                    <a16:creationId xmlns:a16="http://schemas.microsoft.com/office/drawing/2014/main" id="{7E077E0D-A861-614E-83A3-088EA9E77EE7}"/>
                  </a:ext>
                </a:extLst>
              </p:cNvPr>
              <p:cNvPicPr/>
              <p:nvPr/>
            </p:nvPicPr>
            <p:blipFill>
              <a:blip r:embed="rId134"/>
              <a:stretch>
                <a:fillRect/>
              </a:stretch>
            </p:blipFill>
            <p:spPr>
              <a:xfrm>
                <a:off x="3661224" y="3545344"/>
                <a:ext cx="881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Pismo odręczne 94">
                <a:extLst>
                  <a:ext uri="{FF2B5EF4-FFF2-40B4-BE49-F238E27FC236}">
                    <a16:creationId xmlns:a16="http://schemas.microsoft.com/office/drawing/2014/main" id="{96D2973C-DFCB-1800-5966-30C4BDC38A45}"/>
                  </a:ext>
                </a:extLst>
              </p14:cNvPr>
              <p14:cNvContentPartPr/>
              <p14:nvPr/>
            </p14:nvContentPartPr>
            <p14:xfrm>
              <a:off x="3632064" y="3645424"/>
              <a:ext cx="443160" cy="7560"/>
            </p14:xfrm>
          </p:contentPart>
        </mc:Choice>
        <mc:Fallback xmlns="">
          <p:pic>
            <p:nvPicPr>
              <p:cNvPr id="95" name="Pismo odręczne 94">
                <a:extLst>
                  <a:ext uri="{FF2B5EF4-FFF2-40B4-BE49-F238E27FC236}">
                    <a16:creationId xmlns:a16="http://schemas.microsoft.com/office/drawing/2014/main" id="{96D2973C-DFCB-1800-5966-30C4BDC38A45}"/>
                  </a:ext>
                </a:extLst>
              </p:cNvPr>
              <p:cNvPicPr/>
              <p:nvPr/>
            </p:nvPicPr>
            <p:blipFill>
              <a:blip r:embed="rId136"/>
              <a:stretch>
                <a:fillRect/>
              </a:stretch>
            </p:blipFill>
            <p:spPr>
              <a:xfrm>
                <a:off x="3578064" y="3537424"/>
                <a:ext cx="550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Pismo odręczne 95">
                <a:extLst>
                  <a:ext uri="{FF2B5EF4-FFF2-40B4-BE49-F238E27FC236}">
                    <a16:creationId xmlns:a16="http://schemas.microsoft.com/office/drawing/2014/main" id="{3CF7315F-6BD7-F2A2-5E8B-B7C8AB49EECE}"/>
                  </a:ext>
                </a:extLst>
              </p14:cNvPr>
              <p14:cNvContentPartPr/>
              <p14:nvPr/>
            </p14:nvContentPartPr>
            <p14:xfrm>
              <a:off x="3594624" y="3641464"/>
              <a:ext cx="295200" cy="30600"/>
            </p14:xfrm>
          </p:contentPart>
        </mc:Choice>
        <mc:Fallback xmlns="">
          <p:pic>
            <p:nvPicPr>
              <p:cNvPr id="96" name="Pismo odręczne 95">
                <a:extLst>
                  <a:ext uri="{FF2B5EF4-FFF2-40B4-BE49-F238E27FC236}">
                    <a16:creationId xmlns:a16="http://schemas.microsoft.com/office/drawing/2014/main" id="{3CF7315F-6BD7-F2A2-5E8B-B7C8AB49EECE}"/>
                  </a:ext>
                </a:extLst>
              </p:cNvPr>
              <p:cNvPicPr/>
              <p:nvPr/>
            </p:nvPicPr>
            <p:blipFill>
              <a:blip r:embed="rId138"/>
              <a:stretch>
                <a:fillRect/>
              </a:stretch>
            </p:blipFill>
            <p:spPr>
              <a:xfrm>
                <a:off x="3540624" y="3533464"/>
                <a:ext cx="402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Pismo odręczne 96">
                <a:extLst>
                  <a:ext uri="{FF2B5EF4-FFF2-40B4-BE49-F238E27FC236}">
                    <a16:creationId xmlns:a16="http://schemas.microsoft.com/office/drawing/2014/main" id="{27FFA165-6027-9275-4CD3-CF3FCB836DD5}"/>
                  </a:ext>
                </a:extLst>
              </p14:cNvPr>
              <p14:cNvContentPartPr/>
              <p14:nvPr/>
            </p14:nvContentPartPr>
            <p14:xfrm>
              <a:off x="3631704" y="3531304"/>
              <a:ext cx="1387800" cy="172080"/>
            </p14:xfrm>
          </p:contentPart>
        </mc:Choice>
        <mc:Fallback xmlns="">
          <p:pic>
            <p:nvPicPr>
              <p:cNvPr id="97" name="Pismo odręczne 96">
                <a:extLst>
                  <a:ext uri="{FF2B5EF4-FFF2-40B4-BE49-F238E27FC236}">
                    <a16:creationId xmlns:a16="http://schemas.microsoft.com/office/drawing/2014/main" id="{27FFA165-6027-9275-4CD3-CF3FCB836DD5}"/>
                  </a:ext>
                </a:extLst>
              </p:cNvPr>
              <p:cNvPicPr/>
              <p:nvPr/>
            </p:nvPicPr>
            <p:blipFill>
              <a:blip r:embed="rId140"/>
              <a:stretch>
                <a:fillRect/>
              </a:stretch>
            </p:blipFill>
            <p:spPr>
              <a:xfrm>
                <a:off x="3577704" y="3423304"/>
                <a:ext cx="14954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Pismo odręczne 97">
                <a:extLst>
                  <a:ext uri="{FF2B5EF4-FFF2-40B4-BE49-F238E27FC236}">
                    <a16:creationId xmlns:a16="http://schemas.microsoft.com/office/drawing/2014/main" id="{BC36DA5E-7A1F-50B0-B60E-FE5D2DF066DC}"/>
                  </a:ext>
                </a:extLst>
              </p14:cNvPr>
              <p14:cNvContentPartPr/>
              <p14:nvPr/>
            </p14:nvContentPartPr>
            <p14:xfrm>
              <a:off x="3673104" y="3732904"/>
              <a:ext cx="271080" cy="106560"/>
            </p14:xfrm>
          </p:contentPart>
        </mc:Choice>
        <mc:Fallback xmlns="">
          <p:pic>
            <p:nvPicPr>
              <p:cNvPr id="98" name="Pismo odręczne 97">
                <a:extLst>
                  <a:ext uri="{FF2B5EF4-FFF2-40B4-BE49-F238E27FC236}">
                    <a16:creationId xmlns:a16="http://schemas.microsoft.com/office/drawing/2014/main" id="{BC36DA5E-7A1F-50B0-B60E-FE5D2DF066DC}"/>
                  </a:ext>
                </a:extLst>
              </p:cNvPr>
              <p:cNvPicPr/>
              <p:nvPr/>
            </p:nvPicPr>
            <p:blipFill>
              <a:blip r:embed="rId142"/>
              <a:stretch>
                <a:fillRect/>
              </a:stretch>
            </p:blipFill>
            <p:spPr>
              <a:xfrm>
                <a:off x="3619464" y="3625264"/>
                <a:ext cx="3787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Pismo odręczne 98">
                <a:extLst>
                  <a:ext uri="{FF2B5EF4-FFF2-40B4-BE49-F238E27FC236}">
                    <a16:creationId xmlns:a16="http://schemas.microsoft.com/office/drawing/2014/main" id="{7DC8CD5C-EB93-6A64-C212-4E82FDE2C577}"/>
                  </a:ext>
                </a:extLst>
              </p14:cNvPr>
              <p14:cNvContentPartPr/>
              <p14:nvPr/>
            </p14:nvContentPartPr>
            <p14:xfrm>
              <a:off x="3546024" y="3710224"/>
              <a:ext cx="520560" cy="237600"/>
            </p14:xfrm>
          </p:contentPart>
        </mc:Choice>
        <mc:Fallback xmlns="">
          <p:pic>
            <p:nvPicPr>
              <p:cNvPr id="99" name="Pismo odręczne 98">
                <a:extLst>
                  <a:ext uri="{FF2B5EF4-FFF2-40B4-BE49-F238E27FC236}">
                    <a16:creationId xmlns:a16="http://schemas.microsoft.com/office/drawing/2014/main" id="{7DC8CD5C-EB93-6A64-C212-4E82FDE2C577}"/>
                  </a:ext>
                </a:extLst>
              </p:cNvPr>
              <p:cNvPicPr/>
              <p:nvPr/>
            </p:nvPicPr>
            <p:blipFill>
              <a:blip r:embed="rId144"/>
              <a:stretch>
                <a:fillRect/>
              </a:stretch>
            </p:blipFill>
            <p:spPr>
              <a:xfrm>
                <a:off x="3492384" y="3602224"/>
                <a:ext cx="62820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Pismo odręczne 99">
                <a:extLst>
                  <a:ext uri="{FF2B5EF4-FFF2-40B4-BE49-F238E27FC236}">
                    <a16:creationId xmlns:a16="http://schemas.microsoft.com/office/drawing/2014/main" id="{A951A5E1-FED4-BD01-D846-7E6D7CF1C173}"/>
                  </a:ext>
                </a:extLst>
              </p14:cNvPr>
              <p14:cNvContentPartPr/>
              <p14:nvPr/>
            </p14:nvContentPartPr>
            <p14:xfrm>
              <a:off x="3642864" y="3970864"/>
              <a:ext cx="250920" cy="42840"/>
            </p14:xfrm>
          </p:contentPart>
        </mc:Choice>
        <mc:Fallback xmlns="">
          <p:pic>
            <p:nvPicPr>
              <p:cNvPr id="100" name="Pismo odręczne 99">
                <a:extLst>
                  <a:ext uri="{FF2B5EF4-FFF2-40B4-BE49-F238E27FC236}">
                    <a16:creationId xmlns:a16="http://schemas.microsoft.com/office/drawing/2014/main" id="{A951A5E1-FED4-BD01-D846-7E6D7CF1C173}"/>
                  </a:ext>
                </a:extLst>
              </p:cNvPr>
              <p:cNvPicPr/>
              <p:nvPr/>
            </p:nvPicPr>
            <p:blipFill>
              <a:blip r:embed="rId146"/>
              <a:stretch>
                <a:fillRect/>
              </a:stretch>
            </p:blipFill>
            <p:spPr>
              <a:xfrm>
                <a:off x="3588864" y="3863224"/>
                <a:ext cx="358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Pismo odręczne 100">
                <a:extLst>
                  <a:ext uri="{FF2B5EF4-FFF2-40B4-BE49-F238E27FC236}">
                    <a16:creationId xmlns:a16="http://schemas.microsoft.com/office/drawing/2014/main" id="{3ABE7F54-1B77-9F5D-A170-F4204E2C1084}"/>
                  </a:ext>
                </a:extLst>
              </p14:cNvPr>
              <p14:cNvContentPartPr/>
              <p14:nvPr/>
            </p14:nvContentPartPr>
            <p14:xfrm>
              <a:off x="3612984" y="3916504"/>
              <a:ext cx="1552680" cy="865440"/>
            </p14:xfrm>
          </p:contentPart>
        </mc:Choice>
        <mc:Fallback xmlns="">
          <p:pic>
            <p:nvPicPr>
              <p:cNvPr id="101" name="Pismo odręczne 100">
                <a:extLst>
                  <a:ext uri="{FF2B5EF4-FFF2-40B4-BE49-F238E27FC236}">
                    <a16:creationId xmlns:a16="http://schemas.microsoft.com/office/drawing/2014/main" id="{3ABE7F54-1B77-9F5D-A170-F4204E2C1084}"/>
                  </a:ext>
                </a:extLst>
              </p:cNvPr>
              <p:cNvPicPr/>
              <p:nvPr/>
            </p:nvPicPr>
            <p:blipFill>
              <a:blip r:embed="rId148"/>
              <a:stretch>
                <a:fillRect/>
              </a:stretch>
            </p:blipFill>
            <p:spPr>
              <a:xfrm>
                <a:off x="3559344" y="3808864"/>
                <a:ext cx="1660320" cy="1081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Pismo odręczne 101">
                <a:extLst>
                  <a:ext uri="{FF2B5EF4-FFF2-40B4-BE49-F238E27FC236}">
                    <a16:creationId xmlns:a16="http://schemas.microsoft.com/office/drawing/2014/main" id="{B387FFD2-9139-4568-F317-BEE8CCEBF55F}"/>
                  </a:ext>
                </a:extLst>
              </p14:cNvPr>
              <p14:cNvContentPartPr/>
              <p14:nvPr/>
            </p14:nvContentPartPr>
            <p14:xfrm>
              <a:off x="4699824" y="3927664"/>
              <a:ext cx="2057400" cy="1505520"/>
            </p14:xfrm>
          </p:contentPart>
        </mc:Choice>
        <mc:Fallback xmlns="">
          <p:pic>
            <p:nvPicPr>
              <p:cNvPr id="102" name="Pismo odręczne 101">
                <a:extLst>
                  <a:ext uri="{FF2B5EF4-FFF2-40B4-BE49-F238E27FC236}">
                    <a16:creationId xmlns:a16="http://schemas.microsoft.com/office/drawing/2014/main" id="{B387FFD2-9139-4568-F317-BEE8CCEBF55F}"/>
                  </a:ext>
                </a:extLst>
              </p:cNvPr>
              <p:cNvPicPr/>
              <p:nvPr/>
            </p:nvPicPr>
            <p:blipFill>
              <a:blip r:embed="rId150"/>
              <a:stretch>
                <a:fillRect/>
              </a:stretch>
            </p:blipFill>
            <p:spPr>
              <a:xfrm>
                <a:off x="4645824" y="3820024"/>
                <a:ext cx="2165040" cy="1721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Pismo odręczne 102">
                <a:extLst>
                  <a:ext uri="{FF2B5EF4-FFF2-40B4-BE49-F238E27FC236}">
                    <a16:creationId xmlns:a16="http://schemas.microsoft.com/office/drawing/2014/main" id="{603C0891-F2B0-869A-7822-9D4F3E67F02D}"/>
                  </a:ext>
                </a:extLst>
              </p14:cNvPr>
              <p14:cNvContentPartPr/>
              <p14:nvPr/>
            </p14:nvContentPartPr>
            <p14:xfrm>
              <a:off x="3077664" y="2441944"/>
              <a:ext cx="3543840" cy="1486080"/>
            </p14:xfrm>
          </p:contentPart>
        </mc:Choice>
        <mc:Fallback xmlns="">
          <p:pic>
            <p:nvPicPr>
              <p:cNvPr id="103" name="Pismo odręczne 102">
                <a:extLst>
                  <a:ext uri="{FF2B5EF4-FFF2-40B4-BE49-F238E27FC236}">
                    <a16:creationId xmlns:a16="http://schemas.microsoft.com/office/drawing/2014/main" id="{603C0891-F2B0-869A-7822-9D4F3E67F02D}"/>
                  </a:ext>
                </a:extLst>
              </p:cNvPr>
              <p:cNvPicPr/>
              <p:nvPr/>
            </p:nvPicPr>
            <p:blipFill>
              <a:blip r:embed="rId152"/>
              <a:stretch>
                <a:fillRect/>
              </a:stretch>
            </p:blipFill>
            <p:spPr>
              <a:xfrm>
                <a:off x="3024024" y="2334304"/>
                <a:ext cx="3651480" cy="1701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Pismo odręczne 103">
                <a:extLst>
                  <a:ext uri="{FF2B5EF4-FFF2-40B4-BE49-F238E27FC236}">
                    <a16:creationId xmlns:a16="http://schemas.microsoft.com/office/drawing/2014/main" id="{657D9C29-C660-154F-A750-FE4763BEA5C7}"/>
                  </a:ext>
                </a:extLst>
              </p14:cNvPr>
              <p14:cNvContentPartPr/>
              <p14:nvPr/>
            </p14:nvContentPartPr>
            <p14:xfrm>
              <a:off x="2619384" y="2329984"/>
              <a:ext cx="1420560" cy="109080"/>
            </p14:xfrm>
          </p:contentPart>
        </mc:Choice>
        <mc:Fallback xmlns="">
          <p:pic>
            <p:nvPicPr>
              <p:cNvPr id="104" name="Pismo odręczne 103">
                <a:extLst>
                  <a:ext uri="{FF2B5EF4-FFF2-40B4-BE49-F238E27FC236}">
                    <a16:creationId xmlns:a16="http://schemas.microsoft.com/office/drawing/2014/main" id="{657D9C29-C660-154F-A750-FE4763BEA5C7}"/>
                  </a:ext>
                </a:extLst>
              </p:cNvPr>
              <p:cNvPicPr/>
              <p:nvPr/>
            </p:nvPicPr>
            <p:blipFill>
              <a:blip r:embed="rId154"/>
              <a:stretch>
                <a:fillRect/>
              </a:stretch>
            </p:blipFill>
            <p:spPr>
              <a:xfrm>
                <a:off x="2565384" y="2221984"/>
                <a:ext cx="15282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Pismo odręczne 104">
                <a:extLst>
                  <a:ext uri="{FF2B5EF4-FFF2-40B4-BE49-F238E27FC236}">
                    <a16:creationId xmlns:a16="http://schemas.microsoft.com/office/drawing/2014/main" id="{3F6C02F1-0491-6CBF-1D8F-ACF86E102464}"/>
                  </a:ext>
                </a:extLst>
              </p14:cNvPr>
              <p14:cNvContentPartPr/>
              <p14:nvPr/>
            </p14:nvContentPartPr>
            <p14:xfrm>
              <a:off x="1051224" y="1725904"/>
              <a:ext cx="2955960" cy="593280"/>
            </p14:xfrm>
          </p:contentPart>
        </mc:Choice>
        <mc:Fallback xmlns="">
          <p:pic>
            <p:nvPicPr>
              <p:cNvPr id="105" name="Pismo odręczne 104">
                <a:extLst>
                  <a:ext uri="{FF2B5EF4-FFF2-40B4-BE49-F238E27FC236}">
                    <a16:creationId xmlns:a16="http://schemas.microsoft.com/office/drawing/2014/main" id="{3F6C02F1-0491-6CBF-1D8F-ACF86E102464}"/>
                  </a:ext>
                </a:extLst>
              </p:cNvPr>
              <p:cNvPicPr/>
              <p:nvPr/>
            </p:nvPicPr>
            <p:blipFill>
              <a:blip r:embed="rId156"/>
              <a:stretch>
                <a:fillRect/>
              </a:stretch>
            </p:blipFill>
            <p:spPr>
              <a:xfrm>
                <a:off x="997584" y="1617904"/>
                <a:ext cx="306360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Pismo odręczne 105">
                <a:extLst>
                  <a:ext uri="{FF2B5EF4-FFF2-40B4-BE49-F238E27FC236}">
                    <a16:creationId xmlns:a16="http://schemas.microsoft.com/office/drawing/2014/main" id="{62E76C13-B701-70B7-B55B-FEE21D4B6DE5}"/>
                  </a:ext>
                </a:extLst>
              </p14:cNvPr>
              <p14:cNvContentPartPr/>
              <p14:nvPr/>
            </p14:nvContentPartPr>
            <p14:xfrm>
              <a:off x="930264" y="1850824"/>
              <a:ext cx="621360" cy="156240"/>
            </p14:xfrm>
          </p:contentPart>
        </mc:Choice>
        <mc:Fallback xmlns="">
          <p:pic>
            <p:nvPicPr>
              <p:cNvPr id="106" name="Pismo odręczne 105">
                <a:extLst>
                  <a:ext uri="{FF2B5EF4-FFF2-40B4-BE49-F238E27FC236}">
                    <a16:creationId xmlns:a16="http://schemas.microsoft.com/office/drawing/2014/main" id="{62E76C13-B701-70B7-B55B-FEE21D4B6DE5}"/>
                  </a:ext>
                </a:extLst>
              </p:cNvPr>
              <p:cNvPicPr/>
              <p:nvPr/>
            </p:nvPicPr>
            <p:blipFill>
              <a:blip r:embed="rId158"/>
              <a:stretch>
                <a:fillRect/>
              </a:stretch>
            </p:blipFill>
            <p:spPr>
              <a:xfrm>
                <a:off x="876264" y="1743184"/>
                <a:ext cx="7290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Pismo odręczne 106">
                <a:extLst>
                  <a:ext uri="{FF2B5EF4-FFF2-40B4-BE49-F238E27FC236}">
                    <a16:creationId xmlns:a16="http://schemas.microsoft.com/office/drawing/2014/main" id="{56298BED-59D6-CEA8-03FB-21128EF4E710}"/>
                  </a:ext>
                </a:extLst>
              </p14:cNvPr>
              <p14:cNvContentPartPr/>
              <p14:nvPr/>
            </p14:nvContentPartPr>
            <p14:xfrm>
              <a:off x="959064" y="1845424"/>
              <a:ext cx="812880" cy="412920"/>
            </p14:xfrm>
          </p:contentPart>
        </mc:Choice>
        <mc:Fallback xmlns="">
          <p:pic>
            <p:nvPicPr>
              <p:cNvPr id="107" name="Pismo odręczne 106">
                <a:extLst>
                  <a:ext uri="{FF2B5EF4-FFF2-40B4-BE49-F238E27FC236}">
                    <a16:creationId xmlns:a16="http://schemas.microsoft.com/office/drawing/2014/main" id="{56298BED-59D6-CEA8-03FB-21128EF4E710}"/>
                  </a:ext>
                </a:extLst>
              </p:cNvPr>
              <p:cNvPicPr/>
              <p:nvPr/>
            </p:nvPicPr>
            <p:blipFill>
              <a:blip r:embed="rId160"/>
              <a:stretch>
                <a:fillRect/>
              </a:stretch>
            </p:blipFill>
            <p:spPr>
              <a:xfrm>
                <a:off x="905064" y="1737784"/>
                <a:ext cx="92052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Pismo odręczne 107">
                <a:extLst>
                  <a:ext uri="{FF2B5EF4-FFF2-40B4-BE49-F238E27FC236}">
                    <a16:creationId xmlns:a16="http://schemas.microsoft.com/office/drawing/2014/main" id="{6303A725-B4A3-4AA5-F58C-7F27910FE6EF}"/>
                  </a:ext>
                </a:extLst>
              </p14:cNvPr>
              <p14:cNvContentPartPr/>
              <p14:nvPr/>
            </p14:nvContentPartPr>
            <p14:xfrm>
              <a:off x="1135824" y="1737424"/>
              <a:ext cx="9964800" cy="818640"/>
            </p14:xfrm>
          </p:contentPart>
        </mc:Choice>
        <mc:Fallback xmlns="">
          <p:pic>
            <p:nvPicPr>
              <p:cNvPr id="108" name="Pismo odręczne 107">
                <a:extLst>
                  <a:ext uri="{FF2B5EF4-FFF2-40B4-BE49-F238E27FC236}">
                    <a16:creationId xmlns:a16="http://schemas.microsoft.com/office/drawing/2014/main" id="{6303A725-B4A3-4AA5-F58C-7F27910FE6EF}"/>
                  </a:ext>
                </a:extLst>
              </p:cNvPr>
              <p:cNvPicPr/>
              <p:nvPr/>
            </p:nvPicPr>
            <p:blipFill>
              <a:blip r:embed="rId162"/>
              <a:stretch>
                <a:fillRect/>
              </a:stretch>
            </p:blipFill>
            <p:spPr>
              <a:xfrm>
                <a:off x="1081824" y="1629424"/>
                <a:ext cx="1007244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Pismo odręczne 108">
                <a:extLst>
                  <a:ext uri="{FF2B5EF4-FFF2-40B4-BE49-F238E27FC236}">
                    <a16:creationId xmlns:a16="http://schemas.microsoft.com/office/drawing/2014/main" id="{387C83B8-DA5D-BBDA-9A1A-BC8D9E112DA7}"/>
                  </a:ext>
                </a:extLst>
              </p14:cNvPr>
              <p14:cNvContentPartPr/>
              <p14:nvPr/>
            </p14:nvContentPartPr>
            <p14:xfrm>
              <a:off x="9872664" y="1890784"/>
              <a:ext cx="1123560" cy="297360"/>
            </p14:xfrm>
          </p:contentPart>
        </mc:Choice>
        <mc:Fallback xmlns="">
          <p:pic>
            <p:nvPicPr>
              <p:cNvPr id="109" name="Pismo odręczne 108">
                <a:extLst>
                  <a:ext uri="{FF2B5EF4-FFF2-40B4-BE49-F238E27FC236}">
                    <a16:creationId xmlns:a16="http://schemas.microsoft.com/office/drawing/2014/main" id="{387C83B8-DA5D-BBDA-9A1A-BC8D9E112DA7}"/>
                  </a:ext>
                </a:extLst>
              </p:cNvPr>
              <p:cNvPicPr/>
              <p:nvPr/>
            </p:nvPicPr>
            <p:blipFill>
              <a:blip r:embed="rId164"/>
              <a:stretch>
                <a:fillRect/>
              </a:stretch>
            </p:blipFill>
            <p:spPr>
              <a:xfrm>
                <a:off x="9819024" y="1782784"/>
                <a:ext cx="123120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Pismo odręczne 109">
                <a:extLst>
                  <a:ext uri="{FF2B5EF4-FFF2-40B4-BE49-F238E27FC236}">
                    <a16:creationId xmlns:a16="http://schemas.microsoft.com/office/drawing/2014/main" id="{E576A204-750B-76C7-C8EE-40D0313E19A9}"/>
                  </a:ext>
                </a:extLst>
              </p14:cNvPr>
              <p14:cNvContentPartPr/>
              <p14:nvPr/>
            </p14:nvContentPartPr>
            <p14:xfrm>
              <a:off x="9089304" y="2070424"/>
              <a:ext cx="1191960" cy="122400"/>
            </p14:xfrm>
          </p:contentPart>
        </mc:Choice>
        <mc:Fallback xmlns="">
          <p:pic>
            <p:nvPicPr>
              <p:cNvPr id="110" name="Pismo odręczne 109">
                <a:extLst>
                  <a:ext uri="{FF2B5EF4-FFF2-40B4-BE49-F238E27FC236}">
                    <a16:creationId xmlns:a16="http://schemas.microsoft.com/office/drawing/2014/main" id="{E576A204-750B-76C7-C8EE-40D0313E19A9}"/>
                  </a:ext>
                </a:extLst>
              </p:cNvPr>
              <p:cNvPicPr/>
              <p:nvPr/>
            </p:nvPicPr>
            <p:blipFill>
              <a:blip r:embed="rId166"/>
              <a:stretch>
                <a:fillRect/>
              </a:stretch>
            </p:blipFill>
            <p:spPr>
              <a:xfrm>
                <a:off x="9035304" y="1962784"/>
                <a:ext cx="1299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Pismo odręczne 110">
                <a:extLst>
                  <a:ext uri="{FF2B5EF4-FFF2-40B4-BE49-F238E27FC236}">
                    <a16:creationId xmlns:a16="http://schemas.microsoft.com/office/drawing/2014/main" id="{F03CA667-C971-219B-721F-B27423C40FB8}"/>
                  </a:ext>
                </a:extLst>
              </p14:cNvPr>
              <p14:cNvContentPartPr/>
              <p14:nvPr/>
            </p14:nvContentPartPr>
            <p14:xfrm>
              <a:off x="8983464" y="2026864"/>
              <a:ext cx="1058040" cy="32760"/>
            </p14:xfrm>
          </p:contentPart>
        </mc:Choice>
        <mc:Fallback xmlns="">
          <p:pic>
            <p:nvPicPr>
              <p:cNvPr id="111" name="Pismo odręczne 110">
                <a:extLst>
                  <a:ext uri="{FF2B5EF4-FFF2-40B4-BE49-F238E27FC236}">
                    <a16:creationId xmlns:a16="http://schemas.microsoft.com/office/drawing/2014/main" id="{F03CA667-C971-219B-721F-B27423C40FB8}"/>
                  </a:ext>
                </a:extLst>
              </p:cNvPr>
              <p:cNvPicPr/>
              <p:nvPr/>
            </p:nvPicPr>
            <p:blipFill>
              <a:blip r:embed="rId168"/>
              <a:stretch>
                <a:fillRect/>
              </a:stretch>
            </p:blipFill>
            <p:spPr>
              <a:xfrm>
                <a:off x="8929464" y="1918864"/>
                <a:ext cx="1165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Pismo odręczne 111">
                <a:extLst>
                  <a:ext uri="{FF2B5EF4-FFF2-40B4-BE49-F238E27FC236}">
                    <a16:creationId xmlns:a16="http://schemas.microsoft.com/office/drawing/2014/main" id="{1E4067A4-C10D-8984-AD9E-5F27D0A6F4E7}"/>
                  </a:ext>
                </a:extLst>
              </p14:cNvPr>
              <p14:cNvContentPartPr/>
              <p14:nvPr/>
            </p14:nvContentPartPr>
            <p14:xfrm>
              <a:off x="4907544" y="1875304"/>
              <a:ext cx="5692680" cy="396720"/>
            </p14:xfrm>
          </p:contentPart>
        </mc:Choice>
        <mc:Fallback xmlns="">
          <p:pic>
            <p:nvPicPr>
              <p:cNvPr id="112" name="Pismo odręczne 111">
                <a:extLst>
                  <a:ext uri="{FF2B5EF4-FFF2-40B4-BE49-F238E27FC236}">
                    <a16:creationId xmlns:a16="http://schemas.microsoft.com/office/drawing/2014/main" id="{1E4067A4-C10D-8984-AD9E-5F27D0A6F4E7}"/>
                  </a:ext>
                </a:extLst>
              </p:cNvPr>
              <p:cNvPicPr/>
              <p:nvPr/>
            </p:nvPicPr>
            <p:blipFill>
              <a:blip r:embed="rId170"/>
              <a:stretch>
                <a:fillRect/>
              </a:stretch>
            </p:blipFill>
            <p:spPr>
              <a:xfrm>
                <a:off x="4853544" y="1767304"/>
                <a:ext cx="58003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Pismo odręczne 112">
                <a:extLst>
                  <a:ext uri="{FF2B5EF4-FFF2-40B4-BE49-F238E27FC236}">
                    <a16:creationId xmlns:a16="http://schemas.microsoft.com/office/drawing/2014/main" id="{0E08DB2F-19FD-238F-675D-51EA97AFFACD}"/>
                  </a:ext>
                </a:extLst>
              </p14:cNvPr>
              <p14:cNvContentPartPr/>
              <p14:nvPr/>
            </p14:nvContentPartPr>
            <p14:xfrm>
              <a:off x="4241184" y="1911304"/>
              <a:ext cx="806400" cy="36720"/>
            </p14:xfrm>
          </p:contentPart>
        </mc:Choice>
        <mc:Fallback xmlns="">
          <p:pic>
            <p:nvPicPr>
              <p:cNvPr id="113" name="Pismo odręczne 112">
                <a:extLst>
                  <a:ext uri="{FF2B5EF4-FFF2-40B4-BE49-F238E27FC236}">
                    <a16:creationId xmlns:a16="http://schemas.microsoft.com/office/drawing/2014/main" id="{0E08DB2F-19FD-238F-675D-51EA97AFFACD}"/>
                  </a:ext>
                </a:extLst>
              </p:cNvPr>
              <p:cNvPicPr/>
              <p:nvPr/>
            </p:nvPicPr>
            <p:blipFill>
              <a:blip r:embed="rId172"/>
              <a:stretch>
                <a:fillRect/>
              </a:stretch>
            </p:blipFill>
            <p:spPr>
              <a:xfrm>
                <a:off x="4187184" y="1803664"/>
                <a:ext cx="914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Pismo odręczne 113">
                <a:extLst>
                  <a:ext uri="{FF2B5EF4-FFF2-40B4-BE49-F238E27FC236}">
                    <a16:creationId xmlns:a16="http://schemas.microsoft.com/office/drawing/2014/main" id="{C39F164B-F77C-3FC9-298A-131667655AA0}"/>
                  </a:ext>
                </a:extLst>
              </p14:cNvPr>
              <p14:cNvContentPartPr/>
              <p14:nvPr/>
            </p14:nvContentPartPr>
            <p14:xfrm>
              <a:off x="3542784" y="1885744"/>
              <a:ext cx="1803960" cy="140400"/>
            </p14:xfrm>
          </p:contentPart>
        </mc:Choice>
        <mc:Fallback xmlns="">
          <p:pic>
            <p:nvPicPr>
              <p:cNvPr id="114" name="Pismo odręczne 113">
                <a:extLst>
                  <a:ext uri="{FF2B5EF4-FFF2-40B4-BE49-F238E27FC236}">
                    <a16:creationId xmlns:a16="http://schemas.microsoft.com/office/drawing/2014/main" id="{C39F164B-F77C-3FC9-298A-131667655AA0}"/>
                  </a:ext>
                </a:extLst>
              </p:cNvPr>
              <p:cNvPicPr/>
              <p:nvPr/>
            </p:nvPicPr>
            <p:blipFill>
              <a:blip r:embed="rId174"/>
              <a:stretch>
                <a:fillRect/>
              </a:stretch>
            </p:blipFill>
            <p:spPr>
              <a:xfrm>
                <a:off x="3489144" y="1777744"/>
                <a:ext cx="19116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Pismo odręczne 114">
                <a:extLst>
                  <a:ext uri="{FF2B5EF4-FFF2-40B4-BE49-F238E27FC236}">
                    <a16:creationId xmlns:a16="http://schemas.microsoft.com/office/drawing/2014/main" id="{F80F4D6A-DFB1-40BB-7B02-0A5299C48A14}"/>
                  </a:ext>
                </a:extLst>
              </p14:cNvPr>
              <p14:cNvContentPartPr/>
              <p14:nvPr/>
            </p14:nvContentPartPr>
            <p14:xfrm>
              <a:off x="2037984" y="2056744"/>
              <a:ext cx="2739960" cy="174600"/>
            </p14:xfrm>
          </p:contentPart>
        </mc:Choice>
        <mc:Fallback xmlns="">
          <p:pic>
            <p:nvPicPr>
              <p:cNvPr id="115" name="Pismo odręczne 114">
                <a:extLst>
                  <a:ext uri="{FF2B5EF4-FFF2-40B4-BE49-F238E27FC236}">
                    <a16:creationId xmlns:a16="http://schemas.microsoft.com/office/drawing/2014/main" id="{F80F4D6A-DFB1-40BB-7B02-0A5299C48A14}"/>
                  </a:ext>
                </a:extLst>
              </p:cNvPr>
              <p:cNvPicPr/>
              <p:nvPr/>
            </p:nvPicPr>
            <p:blipFill>
              <a:blip r:embed="rId176"/>
              <a:stretch>
                <a:fillRect/>
              </a:stretch>
            </p:blipFill>
            <p:spPr>
              <a:xfrm>
                <a:off x="1984344" y="1948744"/>
                <a:ext cx="28476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Pismo odręczne 115">
                <a:extLst>
                  <a:ext uri="{FF2B5EF4-FFF2-40B4-BE49-F238E27FC236}">
                    <a16:creationId xmlns:a16="http://schemas.microsoft.com/office/drawing/2014/main" id="{5A20A92F-F9B2-169F-6C61-4D4E1BD45871}"/>
                  </a:ext>
                </a:extLst>
              </p14:cNvPr>
              <p14:cNvContentPartPr/>
              <p14:nvPr/>
            </p14:nvContentPartPr>
            <p14:xfrm>
              <a:off x="2639904" y="2095264"/>
              <a:ext cx="2045520" cy="621720"/>
            </p14:xfrm>
          </p:contentPart>
        </mc:Choice>
        <mc:Fallback xmlns="">
          <p:pic>
            <p:nvPicPr>
              <p:cNvPr id="116" name="Pismo odręczne 115">
                <a:extLst>
                  <a:ext uri="{FF2B5EF4-FFF2-40B4-BE49-F238E27FC236}">
                    <a16:creationId xmlns:a16="http://schemas.microsoft.com/office/drawing/2014/main" id="{5A20A92F-F9B2-169F-6C61-4D4E1BD45871}"/>
                  </a:ext>
                </a:extLst>
              </p:cNvPr>
              <p:cNvPicPr/>
              <p:nvPr/>
            </p:nvPicPr>
            <p:blipFill>
              <a:blip r:embed="rId178"/>
              <a:stretch>
                <a:fillRect/>
              </a:stretch>
            </p:blipFill>
            <p:spPr>
              <a:xfrm>
                <a:off x="2586264" y="1987624"/>
                <a:ext cx="2153160" cy="83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Pismo odręczne 116">
                <a:extLst>
                  <a:ext uri="{FF2B5EF4-FFF2-40B4-BE49-F238E27FC236}">
                    <a16:creationId xmlns:a16="http://schemas.microsoft.com/office/drawing/2014/main" id="{8050F5EB-E197-6948-5957-44C87C073473}"/>
                  </a:ext>
                </a:extLst>
              </p14:cNvPr>
              <p14:cNvContentPartPr/>
              <p14:nvPr/>
            </p14:nvContentPartPr>
            <p14:xfrm>
              <a:off x="2606784" y="2628784"/>
              <a:ext cx="2077200" cy="1067040"/>
            </p14:xfrm>
          </p:contentPart>
        </mc:Choice>
        <mc:Fallback xmlns="">
          <p:pic>
            <p:nvPicPr>
              <p:cNvPr id="117" name="Pismo odręczne 116">
                <a:extLst>
                  <a:ext uri="{FF2B5EF4-FFF2-40B4-BE49-F238E27FC236}">
                    <a16:creationId xmlns:a16="http://schemas.microsoft.com/office/drawing/2014/main" id="{8050F5EB-E197-6948-5957-44C87C073473}"/>
                  </a:ext>
                </a:extLst>
              </p:cNvPr>
              <p:cNvPicPr/>
              <p:nvPr/>
            </p:nvPicPr>
            <p:blipFill>
              <a:blip r:embed="rId180"/>
              <a:stretch>
                <a:fillRect/>
              </a:stretch>
            </p:blipFill>
            <p:spPr>
              <a:xfrm>
                <a:off x="2552784" y="2521144"/>
                <a:ext cx="2184840" cy="128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Pismo odręczne 117">
                <a:extLst>
                  <a:ext uri="{FF2B5EF4-FFF2-40B4-BE49-F238E27FC236}">
                    <a16:creationId xmlns:a16="http://schemas.microsoft.com/office/drawing/2014/main" id="{EBF5E888-F195-B5B4-8F84-4F6B29BCFA76}"/>
                  </a:ext>
                </a:extLst>
              </p14:cNvPr>
              <p14:cNvContentPartPr/>
              <p14:nvPr/>
            </p14:nvContentPartPr>
            <p14:xfrm>
              <a:off x="3221304" y="3184264"/>
              <a:ext cx="1747440" cy="354240"/>
            </p14:xfrm>
          </p:contentPart>
        </mc:Choice>
        <mc:Fallback xmlns="">
          <p:pic>
            <p:nvPicPr>
              <p:cNvPr id="118" name="Pismo odręczne 117">
                <a:extLst>
                  <a:ext uri="{FF2B5EF4-FFF2-40B4-BE49-F238E27FC236}">
                    <a16:creationId xmlns:a16="http://schemas.microsoft.com/office/drawing/2014/main" id="{EBF5E888-F195-B5B4-8F84-4F6B29BCFA76}"/>
                  </a:ext>
                </a:extLst>
              </p:cNvPr>
              <p:cNvPicPr/>
              <p:nvPr/>
            </p:nvPicPr>
            <p:blipFill>
              <a:blip r:embed="rId182"/>
              <a:stretch>
                <a:fillRect/>
              </a:stretch>
            </p:blipFill>
            <p:spPr>
              <a:xfrm>
                <a:off x="3167304" y="3076624"/>
                <a:ext cx="18550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Pismo odręczne 118">
                <a:extLst>
                  <a:ext uri="{FF2B5EF4-FFF2-40B4-BE49-F238E27FC236}">
                    <a16:creationId xmlns:a16="http://schemas.microsoft.com/office/drawing/2014/main" id="{C67D329A-5D59-81BA-0CAF-0645BCBEB8A9}"/>
                  </a:ext>
                </a:extLst>
              </p14:cNvPr>
              <p14:cNvContentPartPr/>
              <p14:nvPr/>
            </p14:nvContentPartPr>
            <p14:xfrm>
              <a:off x="3420384" y="3309904"/>
              <a:ext cx="418320" cy="52920"/>
            </p14:xfrm>
          </p:contentPart>
        </mc:Choice>
        <mc:Fallback xmlns="">
          <p:pic>
            <p:nvPicPr>
              <p:cNvPr id="119" name="Pismo odręczne 118">
                <a:extLst>
                  <a:ext uri="{FF2B5EF4-FFF2-40B4-BE49-F238E27FC236}">
                    <a16:creationId xmlns:a16="http://schemas.microsoft.com/office/drawing/2014/main" id="{C67D329A-5D59-81BA-0CAF-0645BCBEB8A9}"/>
                  </a:ext>
                </a:extLst>
              </p:cNvPr>
              <p:cNvPicPr/>
              <p:nvPr/>
            </p:nvPicPr>
            <p:blipFill>
              <a:blip r:embed="rId184"/>
              <a:stretch>
                <a:fillRect/>
              </a:stretch>
            </p:blipFill>
            <p:spPr>
              <a:xfrm>
                <a:off x="3366384" y="3202264"/>
                <a:ext cx="525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Pismo odręczne 119">
                <a:extLst>
                  <a:ext uri="{FF2B5EF4-FFF2-40B4-BE49-F238E27FC236}">
                    <a16:creationId xmlns:a16="http://schemas.microsoft.com/office/drawing/2014/main" id="{B2C2DD88-0B7A-D665-F2B6-FBCCDC69CBAA}"/>
                  </a:ext>
                </a:extLst>
              </p14:cNvPr>
              <p14:cNvContentPartPr/>
              <p14:nvPr/>
            </p14:nvContentPartPr>
            <p14:xfrm>
              <a:off x="2929704" y="2038384"/>
              <a:ext cx="2989080" cy="1280520"/>
            </p14:xfrm>
          </p:contentPart>
        </mc:Choice>
        <mc:Fallback xmlns="">
          <p:pic>
            <p:nvPicPr>
              <p:cNvPr id="120" name="Pismo odręczne 119">
                <a:extLst>
                  <a:ext uri="{FF2B5EF4-FFF2-40B4-BE49-F238E27FC236}">
                    <a16:creationId xmlns:a16="http://schemas.microsoft.com/office/drawing/2014/main" id="{B2C2DD88-0B7A-D665-F2B6-FBCCDC69CBAA}"/>
                  </a:ext>
                </a:extLst>
              </p:cNvPr>
              <p:cNvPicPr/>
              <p:nvPr/>
            </p:nvPicPr>
            <p:blipFill>
              <a:blip r:embed="rId186"/>
              <a:stretch>
                <a:fillRect/>
              </a:stretch>
            </p:blipFill>
            <p:spPr>
              <a:xfrm>
                <a:off x="2875704" y="1930744"/>
                <a:ext cx="3096720" cy="1496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Pismo odręczne 120">
                <a:extLst>
                  <a:ext uri="{FF2B5EF4-FFF2-40B4-BE49-F238E27FC236}">
                    <a16:creationId xmlns:a16="http://schemas.microsoft.com/office/drawing/2014/main" id="{4AFAE4D5-3C40-DB5B-7925-290B83EB5502}"/>
                  </a:ext>
                </a:extLst>
              </p14:cNvPr>
              <p14:cNvContentPartPr/>
              <p14:nvPr/>
            </p14:nvContentPartPr>
            <p14:xfrm>
              <a:off x="4417944" y="2565064"/>
              <a:ext cx="39600" cy="22680"/>
            </p14:xfrm>
          </p:contentPart>
        </mc:Choice>
        <mc:Fallback xmlns="">
          <p:pic>
            <p:nvPicPr>
              <p:cNvPr id="121" name="Pismo odręczne 120">
                <a:extLst>
                  <a:ext uri="{FF2B5EF4-FFF2-40B4-BE49-F238E27FC236}">
                    <a16:creationId xmlns:a16="http://schemas.microsoft.com/office/drawing/2014/main" id="{4AFAE4D5-3C40-DB5B-7925-290B83EB5502}"/>
                  </a:ext>
                </a:extLst>
              </p:cNvPr>
              <p:cNvPicPr/>
              <p:nvPr/>
            </p:nvPicPr>
            <p:blipFill>
              <a:blip r:embed="rId188"/>
              <a:stretch>
                <a:fillRect/>
              </a:stretch>
            </p:blipFill>
            <p:spPr>
              <a:xfrm>
                <a:off x="4364304" y="2457424"/>
                <a:ext cx="147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Pismo odręczne 121">
                <a:extLst>
                  <a:ext uri="{FF2B5EF4-FFF2-40B4-BE49-F238E27FC236}">
                    <a16:creationId xmlns:a16="http://schemas.microsoft.com/office/drawing/2014/main" id="{AAD1F061-D7E8-3E1E-41A7-741E7C1AF069}"/>
                  </a:ext>
                </a:extLst>
              </p14:cNvPr>
              <p14:cNvContentPartPr/>
              <p14:nvPr/>
            </p14:nvContentPartPr>
            <p14:xfrm>
              <a:off x="4727184" y="2389384"/>
              <a:ext cx="36360" cy="56880"/>
            </p14:xfrm>
          </p:contentPart>
        </mc:Choice>
        <mc:Fallback xmlns="">
          <p:pic>
            <p:nvPicPr>
              <p:cNvPr id="122" name="Pismo odręczne 121">
                <a:extLst>
                  <a:ext uri="{FF2B5EF4-FFF2-40B4-BE49-F238E27FC236}">
                    <a16:creationId xmlns:a16="http://schemas.microsoft.com/office/drawing/2014/main" id="{AAD1F061-D7E8-3E1E-41A7-741E7C1AF069}"/>
                  </a:ext>
                </a:extLst>
              </p:cNvPr>
              <p:cNvPicPr/>
              <p:nvPr/>
            </p:nvPicPr>
            <p:blipFill>
              <a:blip r:embed="rId190"/>
              <a:stretch>
                <a:fillRect/>
              </a:stretch>
            </p:blipFill>
            <p:spPr>
              <a:xfrm>
                <a:off x="4673544" y="2281744"/>
                <a:ext cx="144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Pismo odręczne 122">
                <a:extLst>
                  <a:ext uri="{FF2B5EF4-FFF2-40B4-BE49-F238E27FC236}">
                    <a16:creationId xmlns:a16="http://schemas.microsoft.com/office/drawing/2014/main" id="{B114F67A-5B67-51F9-44CC-CF9A4163BB65}"/>
                  </a:ext>
                </a:extLst>
              </p14:cNvPr>
              <p14:cNvContentPartPr/>
              <p14:nvPr/>
            </p14:nvContentPartPr>
            <p14:xfrm>
              <a:off x="4183584" y="2048464"/>
              <a:ext cx="3293280" cy="1173960"/>
            </p14:xfrm>
          </p:contentPart>
        </mc:Choice>
        <mc:Fallback xmlns="">
          <p:pic>
            <p:nvPicPr>
              <p:cNvPr id="123" name="Pismo odręczne 122">
                <a:extLst>
                  <a:ext uri="{FF2B5EF4-FFF2-40B4-BE49-F238E27FC236}">
                    <a16:creationId xmlns:a16="http://schemas.microsoft.com/office/drawing/2014/main" id="{B114F67A-5B67-51F9-44CC-CF9A4163BB65}"/>
                  </a:ext>
                </a:extLst>
              </p:cNvPr>
              <p:cNvPicPr/>
              <p:nvPr/>
            </p:nvPicPr>
            <p:blipFill>
              <a:blip r:embed="rId192"/>
              <a:stretch>
                <a:fillRect/>
              </a:stretch>
            </p:blipFill>
            <p:spPr>
              <a:xfrm>
                <a:off x="4129944" y="1940464"/>
                <a:ext cx="3400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Pismo odręczne 123">
                <a:extLst>
                  <a:ext uri="{FF2B5EF4-FFF2-40B4-BE49-F238E27FC236}">
                    <a16:creationId xmlns:a16="http://schemas.microsoft.com/office/drawing/2014/main" id="{047F423B-2798-B020-04CC-8CF210612544}"/>
                  </a:ext>
                </a:extLst>
              </p14:cNvPr>
              <p14:cNvContentPartPr/>
              <p14:nvPr/>
            </p14:nvContentPartPr>
            <p14:xfrm>
              <a:off x="3898104" y="3260944"/>
              <a:ext cx="1955880" cy="690480"/>
            </p14:xfrm>
          </p:contentPart>
        </mc:Choice>
        <mc:Fallback xmlns="">
          <p:pic>
            <p:nvPicPr>
              <p:cNvPr id="124" name="Pismo odręczne 123">
                <a:extLst>
                  <a:ext uri="{FF2B5EF4-FFF2-40B4-BE49-F238E27FC236}">
                    <a16:creationId xmlns:a16="http://schemas.microsoft.com/office/drawing/2014/main" id="{047F423B-2798-B020-04CC-8CF210612544}"/>
                  </a:ext>
                </a:extLst>
              </p:cNvPr>
              <p:cNvPicPr/>
              <p:nvPr/>
            </p:nvPicPr>
            <p:blipFill>
              <a:blip r:embed="rId194"/>
              <a:stretch>
                <a:fillRect/>
              </a:stretch>
            </p:blipFill>
            <p:spPr>
              <a:xfrm>
                <a:off x="3844104" y="3152944"/>
                <a:ext cx="206352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Pismo odręczne 124">
                <a:extLst>
                  <a:ext uri="{FF2B5EF4-FFF2-40B4-BE49-F238E27FC236}">
                    <a16:creationId xmlns:a16="http://schemas.microsoft.com/office/drawing/2014/main" id="{D2A906F9-D8FD-F477-015A-7AB158BCDFE9}"/>
                  </a:ext>
                </a:extLst>
              </p14:cNvPr>
              <p14:cNvContentPartPr/>
              <p14:nvPr/>
            </p14:nvContentPartPr>
            <p14:xfrm>
              <a:off x="3982344" y="3951784"/>
              <a:ext cx="508680" cy="145080"/>
            </p14:xfrm>
          </p:contentPart>
        </mc:Choice>
        <mc:Fallback xmlns="">
          <p:pic>
            <p:nvPicPr>
              <p:cNvPr id="125" name="Pismo odręczne 124">
                <a:extLst>
                  <a:ext uri="{FF2B5EF4-FFF2-40B4-BE49-F238E27FC236}">
                    <a16:creationId xmlns:a16="http://schemas.microsoft.com/office/drawing/2014/main" id="{D2A906F9-D8FD-F477-015A-7AB158BCDFE9}"/>
                  </a:ext>
                </a:extLst>
              </p:cNvPr>
              <p:cNvPicPr/>
              <p:nvPr/>
            </p:nvPicPr>
            <p:blipFill>
              <a:blip r:embed="rId196"/>
              <a:stretch>
                <a:fillRect/>
              </a:stretch>
            </p:blipFill>
            <p:spPr>
              <a:xfrm>
                <a:off x="3928344" y="3844144"/>
                <a:ext cx="6163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Pismo odręczne 125">
                <a:extLst>
                  <a:ext uri="{FF2B5EF4-FFF2-40B4-BE49-F238E27FC236}">
                    <a16:creationId xmlns:a16="http://schemas.microsoft.com/office/drawing/2014/main" id="{BC0DA282-88A6-58D1-6665-B65984911CD3}"/>
                  </a:ext>
                </a:extLst>
              </p14:cNvPr>
              <p14:cNvContentPartPr/>
              <p14:nvPr/>
            </p14:nvContentPartPr>
            <p14:xfrm>
              <a:off x="3822864" y="3913264"/>
              <a:ext cx="1114560" cy="446760"/>
            </p14:xfrm>
          </p:contentPart>
        </mc:Choice>
        <mc:Fallback xmlns="">
          <p:pic>
            <p:nvPicPr>
              <p:cNvPr id="126" name="Pismo odręczne 125">
                <a:extLst>
                  <a:ext uri="{FF2B5EF4-FFF2-40B4-BE49-F238E27FC236}">
                    <a16:creationId xmlns:a16="http://schemas.microsoft.com/office/drawing/2014/main" id="{BC0DA282-88A6-58D1-6665-B65984911CD3}"/>
                  </a:ext>
                </a:extLst>
              </p:cNvPr>
              <p:cNvPicPr/>
              <p:nvPr/>
            </p:nvPicPr>
            <p:blipFill>
              <a:blip r:embed="rId198"/>
              <a:stretch>
                <a:fillRect/>
              </a:stretch>
            </p:blipFill>
            <p:spPr>
              <a:xfrm>
                <a:off x="3768864" y="3805264"/>
                <a:ext cx="122220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Pismo odręczne 126">
                <a:extLst>
                  <a:ext uri="{FF2B5EF4-FFF2-40B4-BE49-F238E27FC236}">
                    <a16:creationId xmlns:a16="http://schemas.microsoft.com/office/drawing/2014/main" id="{42051E0C-4FFE-21FD-C67A-F94980893DAA}"/>
                  </a:ext>
                </a:extLst>
              </p14:cNvPr>
              <p14:cNvContentPartPr/>
              <p14:nvPr/>
            </p14:nvContentPartPr>
            <p14:xfrm>
              <a:off x="6985104" y="2221624"/>
              <a:ext cx="1068840" cy="1603080"/>
            </p14:xfrm>
          </p:contentPart>
        </mc:Choice>
        <mc:Fallback xmlns="">
          <p:pic>
            <p:nvPicPr>
              <p:cNvPr id="127" name="Pismo odręczne 126">
                <a:extLst>
                  <a:ext uri="{FF2B5EF4-FFF2-40B4-BE49-F238E27FC236}">
                    <a16:creationId xmlns:a16="http://schemas.microsoft.com/office/drawing/2014/main" id="{42051E0C-4FFE-21FD-C67A-F94980893DAA}"/>
                  </a:ext>
                </a:extLst>
              </p:cNvPr>
              <p:cNvPicPr/>
              <p:nvPr/>
            </p:nvPicPr>
            <p:blipFill>
              <a:blip r:embed="rId200"/>
              <a:stretch>
                <a:fillRect/>
              </a:stretch>
            </p:blipFill>
            <p:spPr>
              <a:xfrm>
                <a:off x="6931464" y="2113624"/>
                <a:ext cx="1176480" cy="1818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Pismo odręczne 127">
                <a:extLst>
                  <a:ext uri="{FF2B5EF4-FFF2-40B4-BE49-F238E27FC236}">
                    <a16:creationId xmlns:a16="http://schemas.microsoft.com/office/drawing/2014/main" id="{AC6C612B-3802-451C-5670-0D89D6B50746}"/>
                  </a:ext>
                </a:extLst>
              </p14:cNvPr>
              <p14:cNvContentPartPr/>
              <p14:nvPr/>
            </p14:nvContentPartPr>
            <p14:xfrm>
              <a:off x="6926424" y="3405304"/>
              <a:ext cx="239400" cy="882360"/>
            </p14:xfrm>
          </p:contentPart>
        </mc:Choice>
        <mc:Fallback xmlns="">
          <p:pic>
            <p:nvPicPr>
              <p:cNvPr id="128" name="Pismo odręczne 127">
                <a:extLst>
                  <a:ext uri="{FF2B5EF4-FFF2-40B4-BE49-F238E27FC236}">
                    <a16:creationId xmlns:a16="http://schemas.microsoft.com/office/drawing/2014/main" id="{AC6C612B-3802-451C-5670-0D89D6B50746}"/>
                  </a:ext>
                </a:extLst>
              </p:cNvPr>
              <p:cNvPicPr/>
              <p:nvPr/>
            </p:nvPicPr>
            <p:blipFill>
              <a:blip r:embed="rId202"/>
              <a:stretch>
                <a:fillRect/>
              </a:stretch>
            </p:blipFill>
            <p:spPr>
              <a:xfrm>
                <a:off x="6872784" y="3297664"/>
                <a:ext cx="347040" cy="10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Pismo odręczne 128">
                <a:extLst>
                  <a:ext uri="{FF2B5EF4-FFF2-40B4-BE49-F238E27FC236}">
                    <a16:creationId xmlns:a16="http://schemas.microsoft.com/office/drawing/2014/main" id="{2205FD8E-5320-5003-4434-5011606B0ACD}"/>
                  </a:ext>
                </a:extLst>
              </p14:cNvPr>
              <p14:cNvContentPartPr/>
              <p14:nvPr/>
            </p14:nvContentPartPr>
            <p14:xfrm>
              <a:off x="6576864" y="3715624"/>
              <a:ext cx="533880" cy="862920"/>
            </p14:xfrm>
          </p:contentPart>
        </mc:Choice>
        <mc:Fallback xmlns="">
          <p:pic>
            <p:nvPicPr>
              <p:cNvPr id="129" name="Pismo odręczne 128">
                <a:extLst>
                  <a:ext uri="{FF2B5EF4-FFF2-40B4-BE49-F238E27FC236}">
                    <a16:creationId xmlns:a16="http://schemas.microsoft.com/office/drawing/2014/main" id="{2205FD8E-5320-5003-4434-5011606B0ACD}"/>
                  </a:ext>
                </a:extLst>
              </p:cNvPr>
              <p:cNvPicPr/>
              <p:nvPr/>
            </p:nvPicPr>
            <p:blipFill>
              <a:blip r:embed="rId204"/>
              <a:stretch>
                <a:fillRect/>
              </a:stretch>
            </p:blipFill>
            <p:spPr>
              <a:xfrm>
                <a:off x="6522864" y="3607984"/>
                <a:ext cx="64152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Pismo odręczne 129">
                <a:extLst>
                  <a:ext uri="{FF2B5EF4-FFF2-40B4-BE49-F238E27FC236}">
                    <a16:creationId xmlns:a16="http://schemas.microsoft.com/office/drawing/2014/main" id="{F02B03BD-F9D0-FDF8-E0AD-8764A4140149}"/>
                  </a:ext>
                </a:extLst>
              </p14:cNvPr>
              <p14:cNvContentPartPr/>
              <p14:nvPr/>
            </p14:nvContentPartPr>
            <p14:xfrm>
              <a:off x="6092304" y="4094704"/>
              <a:ext cx="785520" cy="567000"/>
            </p14:xfrm>
          </p:contentPart>
        </mc:Choice>
        <mc:Fallback xmlns="">
          <p:pic>
            <p:nvPicPr>
              <p:cNvPr id="130" name="Pismo odręczne 129">
                <a:extLst>
                  <a:ext uri="{FF2B5EF4-FFF2-40B4-BE49-F238E27FC236}">
                    <a16:creationId xmlns:a16="http://schemas.microsoft.com/office/drawing/2014/main" id="{F02B03BD-F9D0-FDF8-E0AD-8764A4140149}"/>
                  </a:ext>
                </a:extLst>
              </p:cNvPr>
              <p:cNvPicPr/>
              <p:nvPr/>
            </p:nvPicPr>
            <p:blipFill>
              <a:blip r:embed="rId206"/>
              <a:stretch>
                <a:fillRect/>
              </a:stretch>
            </p:blipFill>
            <p:spPr>
              <a:xfrm>
                <a:off x="6038664" y="3987064"/>
                <a:ext cx="89316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Pismo odręczne 130">
                <a:extLst>
                  <a:ext uri="{FF2B5EF4-FFF2-40B4-BE49-F238E27FC236}">
                    <a16:creationId xmlns:a16="http://schemas.microsoft.com/office/drawing/2014/main" id="{358348BC-25FD-B95B-3989-49EF8282E8E4}"/>
                  </a:ext>
                </a:extLst>
              </p14:cNvPr>
              <p14:cNvContentPartPr/>
              <p14:nvPr/>
            </p14:nvContentPartPr>
            <p14:xfrm>
              <a:off x="6139104" y="3890224"/>
              <a:ext cx="729000" cy="230760"/>
            </p14:xfrm>
          </p:contentPart>
        </mc:Choice>
        <mc:Fallback xmlns="">
          <p:pic>
            <p:nvPicPr>
              <p:cNvPr id="131" name="Pismo odręczne 130">
                <a:extLst>
                  <a:ext uri="{FF2B5EF4-FFF2-40B4-BE49-F238E27FC236}">
                    <a16:creationId xmlns:a16="http://schemas.microsoft.com/office/drawing/2014/main" id="{358348BC-25FD-B95B-3989-49EF8282E8E4}"/>
                  </a:ext>
                </a:extLst>
              </p:cNvPr>
              <p:cNvPicPr/>
              <p:nvPr/>
            </p:nvPicPr>
            <p:blipFill>
              <a:blip r:embed="rId208"/>
              <a:stretch>
                <a:fillRect/>
              </a:stretch>
            </p:blipFill>
            <p:spPr>
              <a:xfrm>
                <a:off x="6085464" y="3782224"/>
                <a:ext cx="83664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Pismo odręczne 131">
                <a:extLst>
                  <a:ext uri="{FF2B5EF4-FFF2-40B4-BE49-F238E27FC236}">
                    <a16:creationId xmlns:a16="http://schemas.microsoft.com/office/drawing/2014/main" id="{FB3EE6F1-C0A0-841A-7AD9-BD34670C3B2E}"/>
                  </a:ext>
                </a:extLst>
              </p14:cNvPr>
              <p14:cNvContentPartPr/>
              <p14:nvPr/>
            </p14:nvContentPartPr>
            <p14:xfrm>
              <a:off x="5681184" y="3602224"/>
              <a:ext cx="1267560" cy="344520"/>
            </p14:xfrm>
          </p:contentPart>
        </mc:Choice>
        <mc:Fallback xmlns="">
          <p:pic>
            <p:nvPicPr>
              <p:cNvPr id="132" name="Pismo odręczne 131">
                <a:extLst>
                  <a:ext uri="{FF2B5EF4-FFF2-40B4-BE49-F238E27FC236}">
                    <a16:creationId xmlns:a16="http://schemas.microsoft.com/office/drawing/2014/main" id="{FB3EE6F1-C0A0-841A-7AD9-BD34670C3B2E}"/>
                  </a:ext>
                </a:extLst>
              </p:cNvPr>
              <p:cNvPicPr/>
              <p:nvPr/>
            </p:nvPicPr>
            <p:blipFill>
              <a:blip r:embed="rId210"/>
              <a:stretch>
                <a:fillRect/>
              </a:stretch>
            </p:blipFill>
            <p:spPr>
              <a:xfrm>
                <a:off x="5627544" y="3494584"/>
                <a:ext cx="13752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Pismo odręczne 132">
                <a:extLst>
                  <a:ext uri="{FF2B5EF4-FFF2-40B4-BE49-F238E27FC236}">
                    <a16:creationId xmlns:a16="http://schemas.microsoft.com/office/drawing/2014/main" id="{43436153-6E0C-F689-CA86-19FC367FBBF6}"/>
                  </a:ext>
                </a:extLst>
              </p14:cNvPr>
              <p14:cNvContentPartPr/>
              <p14:nvPr/>
            </p14:nvContentPartPr>
            <p14:xfrm>
              <a:off x="5193744" y="2382904"/>
              <a:ext cx="2302560" cy="1773720"/>
            </p14:xfrm>
          </p:contentPart>
        </mc:Choice>
        <mc:Fallback xmlns="">
          <p:pic>
            <p:nvPicPr>
              <p:cNvPr id="133" name="Pismo odręczne 132">
                <a:extLst>
                  <a:ext uri="{FF2B5EF4-FFF2-40B4-BE49-F238E27FC236}">
                    <a16:creationId xmlns:a16="http://schemas.microsoft.com/office/drawing/2014/main" id="{43436153-6E0C-F689-CA86-19FC367FBBF6}"/>
                  </a:ext>
                </a:extLst>
              </p:cNvPr>
              <p:cNvPicPr/>
              <p:nvPr/>
            </p:nvPicPr>
            <p:blipFill>
              <a:blip r:embed="rId212"/>
              <a:stretch>
                <a:fillRect/>
              </a:stretch>
            </p:blipFill>
            <p:spPr>
              <a:xfrm>
                <a:off x="5140104" y="2275264"/>
                <a:ext cx="2410200" cy="1989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Pismo odręczne 133">
                <a:extLst>
                  <a:ext uri="{FF2B5EF4-FFF2-40B4-BE49-F238E27FC236}">
                    <a16:creationId xmlns:a16="http://schemas.microsoft.com/office/drawing/2014/main" id="{5C258868-988F-3458-9E64-CCFB1F477000}"/>
                  </a:ext>
                </a:extLst>
              </p14:cNvPr>
              <p14:cNvContentPartPr/>
              <p14:nvPr/>
            </p14:nvContentPartPr>
            <p14:xfrm>
              <a:off x="4875864" y="3746584"/>
              <a:ext cx="2035440" cy="1537560"/>
            </p14:xfrm>
          </p:contentPart>
        </mc:Choice>
        <mc:Fallback xmlns="">
          <p:pic>
            <p:nvPicPr>
              <p:cNvPr id="134" name="Pismo odręczne 133">
                <a:extLst>
                  <a:ext uri="{FF2B5EF4-FFF2-40B4-BE49-F238E27FC236}">
                    <a16:creationId xmlns:a16="http://schemas.microsoft.com/office/drawing/2014/main" id="{5C258868-988F-3458-9E64-CCFB1F477000}"/>
                  </a:ext>
                </a:extLst>
              </p:cNvPr>
              <p:cNvPicPr/>
              <p:nvPr/>
            </p:nvPicPr>
            <p:blipFill>
              <a:blip r:embed="rId214"/>
              <a:stretch>
                <a:fillRect/>
              </a:stretch>
            </p:blipFill>
            <p:spPr>
              <a:xfrm>
                <a:off x="4822224" y="3638584"/>
                <a:ext cx="21430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Pismo odręczne 134">
                <a:extLst>
                  <a:ext uri="{FF2B5EF4-FFF2-40B4-BE49-F238E27FC236}">
                    <a16:creationId xmlns:a16="http://schemas.microsoft.com/office/drawing/2014/main" id="{5E9D081C-F616-BD03-944F-70B71738A9E6}"/>
                  </a:ext>
                </a:extLst>
              </p14:cNvPr>
              <p14:cNvContentPartPr/>
              <p14:nvPr/>
            </p14:nvContentPartPr>
            <p14:xfrm>
              <a:off x="4236504" y="3907504"/>
              <a:ext cx="1816920" cy="776520"/>
            </p14:xfrm>
          </p:contentPart>
        </mc:Choice>
        <mc:Fallback xmlns="">
          <p:pic>
            <p:nvPicPr>
              <p:cNvPr id="135" name="Pismo odręczne 134">
                <a:extLst>
                  <a:ext uri="{FF2B5EF4-FFF2-40B4-BE49-F238E27FC236}">
                    <a16:creationId xmlns:a16="http://schemas.microsoft.com/office/drawing/2014/main" id="{5E9D081C-F616-BD03-944F-70B71738A9E6}"/>
                  </a:ext>
                </a:extLst>
              </p:cNvPr>
              <p:cNvPicPr/>
              <p:nvPr/>
            </p:nvPicPr>
            <p:blipFill>
              <a:blip r:embed="rId216"/>
              <a:stretch>
                <a:fillRect/>
              </a:stretch>
            </p:blipFill>
            <p:spPr>
              <a:xfrm>
                <a:off x="4182864" y="3799504"/>
                <a:ext cx="1924560" cy="992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Pismo odręczne 135">
                <a:extLst>
                  <a:ext uri="{FF2B5EF4-FFF2-40B4-BE49-F238E27FC236}">
                    <a16:creationId xmlns:a16="http://schemas.microsoft.com/office/drawing/2014/main" id="{B44A0627-2B53-D2A9-3B1C-F8860D19BE23}"/>
                  </a:ext>
                </a:extLst>
              </p14:cNvPr>
              <p14:cNvContentPartPr/>
              <p14:nvPr/>
            </p14:nvContentPartPr>
            <p14:xfrm>
              <a:off x="4878744" y="4439944"/>
              <a:ext cx="1398960" cy="573120"/>
            </p14:xfrm>
          </p:contentPart>
        </mc:Choice>
        <mc:Fallback xmlns="">
          <p:pic>
            <p:nvPicPr>
              <p:cNvPr id="136" name="Pismo odręczne 135">
                <a:extLst>
                  <a:ext uri="{FF2B5EF4-FFF2-40B4-BE49-F238E27FC236}">
                    <a16:creationId xmlns:a16="http://schemas.microsoft.com/office/drawing/2014/main" id="{B44A0627-2B53-D2A9-3B1C-F8860D19BE23}"/>
                  </a:ext>
                </a:extLst>
              </p:cNvPr>
              <p:cNvPicPr/>
              <p:nvPr/>
            </p:nvPicPr>
            <p:blipFill>
              <a:blip r:embed="rId218"/>
              <a:stretch>
                <a:fillRect/>
              </a:stretch>
            </p:blipFill>
            <p:spPr>
              <a:xfrm>
                <a:off x="4824744" y="4332304"/>
                <a:ext cx="150660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Pismo odręczne 136">
                <a:extLst>
                  <a:ext uri="{FF2B5EF4-FFF2-40B4-BE49-F238E27FC236}">
                    <a16:creationId xmlns:a16="http://schemas.microsoft.com/office/drawing/2014/main" id="{3E9BA44F-D140-3C2E-FECF-A3B766CE084E}"/>
                  </a:ext>
                </a:extLst>
              </p14:cNvPr>
              <p14:cNvContentPartPr/>
              <p14:nvPr/>
            </p14:nvContentPartPr>
            <p14:xfrm>
              <a:off x="2028264" y="4943584"/>
              <a:ext cx="276120" cy="303840"/>
            </p14:xfrm>
          </p:contentPart>
        </mc:Choice>
        <mc:Fallback xmlns="">
          <p:pic>
            <p:nvPicPr>
              <p:cNvPr id="137" name="Pismo odręczne 136">
                <a:extLst>
                  <a:ext uri="{FF2B5EF4-FFF2-40B4-BE49-F238E27FC236}">
                    <a16:creationId xmlns:a16="http://schemas.microsoft.com/office/drawing/2014/main" id="{3E9BA44F-D140-3C2E-FECF-A3B766CE084E}"/>
                  </a:ext>
                </a:extLst>
              </p:cNvPr>
              <p:cNvPicPr/>
              <p:nvPr/>
            </p:nvPicPr>
            <p:blipFill>
              <a:blip r:embed="rId220"/>
              <a:stretch>
                <a:fillRect/>
              </a:stretch>
            </p:blipFill>
            <p:spPr>
              <a:xfrm>
                <a:off x="1974264" y="4835944"/>
                <a:ext cx="3837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Pismo odręczne 137">
                <a:extLst>
                  <a:ext uri="{FF2B5EF4-FFF2-40B4-BE49-F238E27FC236}">
                    <a16:creationId xmlns:a16="http://schemas.microsoft.com/office/drawing/2014/main" id="{2F8DBDFE-BEE7-0741-F995-F54D4854785D}"/>
                  </a:ext>
                </a:extLst>
              </p14:cNvPr>
              <p14:cNvContentPartPr/>
              <p14:nvPr/>
            </p14:nvContentPartPr>
            <p14:xfrm>
              <a:off x="1419504" y="2450584"/>
              <a:ext cx="1145160" cy="440280"/>
            </p14:xfrm>
          </p:contentPart>
        </mc:Choice>
        <mc:Fallback xmlns="">
          <p:pic>
            <p:nvPicPr>
              <p:cNvPr id="138" name="Pismo odręczne 137">
                <a:extLst>
                  <a:ext uri="{FF2B5EF4-FFF2-40B4-BE49-F238E27FC236}">
                    <a16:creationId xmlns:a16="http://schemas.microsoft.com/office/drawing/2014/main" id="{2F8DBDFE-BEE7-0741-F995-F54D4854785D}"/>
                  </a:ext>
                </a:extLst>
              </p:cNvPr>
              <p:cNvPicPr/>
              <p:nvPr/>
            </p:nvPicPr>
            <p:blipFill>
              <a:blip r:embed="rId222"/>
              <a:stretch>
                <a:fillRect/>
              </a:stretch>
            </p:blipFill>
            <p:spPr>
              <a:xfrm>
                <a:off x="1365864" y="2342584"/>
                <a:ext cx="125280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 name="Pismo odręczne 3">
                <a:extLst>
                  <a:ext uri="{FF2B5EF4-FFF2-40B4-BE49-F238E27FC236}">
                    <a16:creationId xmlns:a16="http://schemas.microsoft.com/office/drawing/2014/main" id="{5D682B0F-3851-5641-73AC-37E89CCEE7DF}"/>
                  </a:ext>
                </a:extLst>
              </p14:cNvPr>
              <p14:cNvContentPartPr/>
              <p14:nvPr/>
            </p14:nvContentPartPr>
            <p14:xfrm>
              <a:off x="9626424" y="2842264"/>
              <a:ext cx="1108080" cy="2661120"/>
            </p14:xfrm>
          </p:contentPart>
        </mc:Choice>
        <mc:Fallback xmlns="">
          <p:pic>
            <p:nvPicPr>
              <p:cNvPr id="4" name="Pismo odręczne 3">
                <a:extLst>
                  <a:ext uri="{FF2B5EF4-FFF2-40B4-BE49-F238E27FC236}">
                    <a16:creationId xmlns:a16="http://schemas.microsoft.com/office/drawing/2014/main" id="{5D682B0F-3851-5641-73AC-37E89CCEE7DF}"/>
                  </a:ext>
                </a:extLst>
              </p:cNvPr>
              <p:cNvPicPr/>
              <p:nvPr/>
            </p:nvPicPr>
            <p:blipFill>
              <a:blip r:embed="rId224"/>
              <a:stretch>
                <a:fillRect/>
              </a:stretch>
            </p:blipFill>
            <p:spPr>
              <a:xfrm>
                <a:off x="9590424" y="2770264"/>
                <a:ext cx="1179720" cy="2804760"/>
              </a:xfrm>
              <a:prstGeom prst="rect">
                <a:avLst/>
              </a:prstGeom>
            </p:spPr>
          </p:pic>
        </mc:Fallback>
      </mc:AlternateContent>
      <p:grpSp>
        <p:nvGrpSpPr>
          <p:cNvPr id="89" name="Grupa 88">
            <a:extLst>
              <a:ext uri="{FF2B5EF4-FFF2-40B4-BE49-F238E27FC236}">
                <a16:creationId xmlns:a16="http://schemas.microsoft.com/office/drawing/2014/main" id="{ED890CD9-971E-3F0B-7BE0-444A5D906BDE}"/>
              </a:ext>
            </a:extLst>
          </p:cNvPr>
          <p:cNvGrpSpPr/>
          <p:nvPr/>
        </p:nvGrpSpPr>
        <p:grpSpPr>
          <a:xfrm>
            <a:off x="8216664" y="5481784"/>
            <a:ext cx="1459800" cy="792720"/>
            <a:chOff x="8216664" y="5481784"/>
            <a:chExt cx="1459800" cy="792720"/>
          </a:xfrm>
        </p:grpSpPr>
        <mc:AlternateContent xmlns:mc="http://schemas.openxmlformats.org/markup-compatibility/2006" xmlns:p14="http://schemas.microsoft.com/office/powerpoint/2010/main">
          <mc:Choice Requires="p14">
            <p:contentPart p14:bwMode="auto" r:id="rId225">
              <p14:nvContentPartPr>
                <p14:cNvPr id="6" name="Pismo odręczne 5">
                  <a:extLst>
                    <a:ext uri="{FF2B5EF4-FFF2-40B4-BE49-F238E27FC236}">
                      <a16:creationId xmlns:a16="http://schemas.microsoft.com/office/drawing/2014/main" id="{41655F90-54BD-2497-C71A-550A0663B126}"/>
                    </a:ext>
                  </a:extLst>
                </p14:cNvPr>
                <p14:cNvContentPartPr/>
                <p14:nvPr/>
              </p14:nvContentPartPr>
              <p14:xfrm>
                <a:off x="8244024" y="5562424"/>
                <a:ext cx="160920" cy="146520"/>
              </p14:xfrm>
            </p:contentPart>
          </mc:Choice>
          <mc:Fallback xmlns="">
            <p:pic>
              <p:nvPicPr>
                <p:cNvPr id="6" name="Pismo odręczne 5">
                  <a:extLst>
                    <a:ext uri="{FF2B5EF4-FFF2-40B4-BE49-F238E27FC236}">
                      <a16:creationId xmlns:a16="http://schemas.microsoft.com/office/drawing/2014/main" id="{41655F90-54BD-2497-C71A-550A0663B126}"/>
                    </a:ext>
                  </a:extLst>
                </p:cNvPr>
                <p:cNvPicPr/>
                <p:nvPr/>
              </p:nvPicPr>
              <p:blipFill>
                <a:blip r:embed="rId226"/>
                <a:stretch>
                  <a:fillRect/>
                </a:stretch>
              </p:blipFill>
              <p:spPr>
                <a:xfrm>
                  <a:off x="8235384" y="5553424"/>
                  <a:ext cx="178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 name="Pismo odręczne 6">
                  <a:extLst>
                    <a:ext uri="{FF2B5EF4-FFF2-40B4-BE49-F238E27FC236}">
                      <a16:creationId xmlns:a16="http://schemas.microsoft.com/office/drawing/2014/main" id="{D34C1365-4241-1C1C-95A7-B651A41A9133}"/>
                    </a:ext>
                  </a:extLst>
                </p14:cNvPr>
                <p14:cNvContentPartPr/>
                <p14:nvPr/>
              </p14:nvContentPartPr>
              <p14:xfrm>
                <a:off x="8461464" y="5612104"/>
                <a:ext cx="110160" cy="95040"/>
              </p14:xfrm>
            </p:contentPart>
          </mc:Choice>
          <mc:Fallback xmlns="">
            <p:pic>
              <p:nvPicPr>
                <p:cNvPr id="7" name="Pismo odręczne 6">
                  <a:extLst>
                    <a:ext uri="{FF2B5EF4-FFF2-40B4-BE49-F238E27FC236}">
                      <a16:creationId xmlns:a16="http://schemas.microsoft.com/office/drawing/2014/main" id="{D34C1365-4241-1C1C-95A7-B651A41A9133}"/>
                    </a:ext>
                  </a:extLst>
                </p:cNvPr>
                <p:cNvPicPr/>
                <p:nvPr/>
              </p:nvPicPr>
              <p:blipFill>
                <a:blip r:embed="rId228"/>
                <a:stretch>
                  <a:fillRect/>
                </a:stretch>
              </p:blipFill>
              <p:spPr>
                <a:xfrm>
                  <a:off x="8452824" y="5603464"/>
                  <a:ext cx="127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 name="Pismo odręczne 21">
                  <a:extLst>
                    <a:ext uri="{FF2B5EF4-FFF2-40B4-BE49-F238E27FC236}">
                      <a16:creationId xmlns:a16="http://schemas.microsoft.com/office/drawing/2014/main" id="{CBFC110F-287C-0DFB-6454-F423EF6089E6}"/>
                    </a:ext>
                  </a:extLst>
                </p14:cNvPr>
                <p14:cNvContentPartPr/>
                <p14:nvPr/>
              </p14:nvContentPartPr>
              <p14:xfrm>
                <a:off x="8611944" y="5622544"/>
                <a:ext cx="123120" cy="110880"/>
              </p14:xfrm>
            </p:contentPart>
          </mc:Choice>
          <mc:Fallback xmlns="">
            <p:pic>
              <p:nvPicPr>
                <p:cNvPr id="22" name="Pismo odręczne 21">
                  <a:extLst>
                    <a:ext uri="{FF2B5EF4-FFF2-40B4-BE49-F238E27FC236}">
                      <a16:creationId xmlns:a16="http://schemas.microsoft.com/office/drawing/2014/main" id="{CBFC110F-287C-0DFB-6454-F423EF6089E6}"/>
                    </a:ext>
                  </a:extLst>
                </p:cNvPr>
                <p:cNvPicPr/>
                <p:nvPr/>
              </p:nvPicPr>
              <p:blipFill>
                <a:blip r:embed="rId230"/>
                <a:stretch>
                  <a:fillRect/>
                </a:stretch>
              </p:blipFill>
              <p:spPr>
                <a:xfrm>
                  <a:off x="8602944" y="5613544"/>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 name="Pismo odręczne 22">
                  <a:extLst>
                    <a:ext uri="{FF2B5EF4-FFF2-40B4-BE49-F238E27FC236}">
                      <a16:creationId xmlns:a16="http://schemas.microsoft.com/office/drawing/2014/main" id="{625BFC6E-A264-84F9-9C5A-29A545F83826}"/>
                    </a:ext>
                  </a:extLst>
                </p14:cNvPr>
                <p14:cNvContentPartPr/>
                <p14:nvPr/>
              </p14:nvContentPartPr>
              <p14:xfrm>
                <a:off x="8728944" y="5481784"/>
                <a:ext cx="14760" cy="231480"/>
              </p14:xfrm>
            </p:contentPart>
          </mc:Choice>
          <mc:Fallback xmlns="">
            <p:pic>
              <p:nvPicPr>
                <p:cNvPr id="23" name="Pismo odręczne 22">
                  <a:extLst>
                    <a:ext uri="{FF2B5EF4-FFF2-40B4-BE49-F238E27FC236}">
                      <a16:creationId xmlns:a16="http://schemas.microsoft.com/office/drawing/2014/main" id="{625BFC6E-A264-84F9-9C5A-29A545F83826}"/>
                    </a:ext>
                  </a:extLst>
                </p:cNvPr>
                <p:cNvPicPr/>
                <p:nvPr/>
              </p:nvPicPr>
              <p:blipFill>
                <a:blip r:embed="rId232"/>
                <a:stretch>
                  <a:fillRect/>
                </a:stretch>
              </p:blipFill>
              <p:spPr>
                <a:xfrm>
                  <a:off x="8719944" y="5472784"/>
                  <a:ext cx="32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4" name="Pismo odręczne 73">
                  <a:extLst>
                    <a:ext uri="{FF2B5EF4-FFF2-40B4-BE49-F238E27FC236}">
                      <a16:creationId xmlns:a16="http://schemas.microsoft.com/office/drawing/2014/main" id="{6ED29470-F9FF-AC2A-01B5-419AA31F3458}"/>
                    </a:ext>
                  </a:extLst>
                </p14:cNvPr>
                <p14:cNvContentPartPr/>
                <p14:nvPr/>
              </p14:nvContentPartPr>
              <p14:xfrm>
                <a:off x="8772864" y="5619304"/>
                <a:ext cx="185040" cy="278640"/>
              </p14:xfrm>
            </p:contentPart>
          </mc:Choice>
          <mc:Fallback xmlns="">
            <p:pic>
              <p:nvPicPr>
                <p:cNvPr id="74" name="Pismo odręczne 73">
                  <a:extLst>
                    <a:ext uri="{FF2B5EF4-FFF2-40B4-BE49-F238E27FC236}">
                      <a16:creationId xmlns:a16="http://schemas.microsoft.com/office/drawing/2014/main" id="{6ED29470-F9FF-AC2A-01B5-419AA31F3458}"/>
                    </a:ext>
                  </a:extLst>
                </p:cNvPr>
                <p:cNvPicPr/>
                <p:nvPr/>
              </p:nvPicPr>
              <p:blipFill>
                <a:blip r:embed="rId234"/>
                <a:stretch>
                  <a:fillRect/>
                </a:stretch>
              </p:blipFill>
              <p:spPr>
                <a:xfrm>
                  <a:off x="8763864" y="5610304"/>
                  <a:ext cx="202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6" name="Pismo odręczne 75">
                  <a:extLst>
                    <a:ext uri="{FF2B5EF4-FFF2-40B4-BE49-F238E27FC236}">
                      <a16:creationId xmlns:a16="http://schemas.microsoft.com/office/drawing/2014/main" id="{E905E876-C1E9-360D-327F-BEC4C8E1B0E6}"/>
                    </a:ext>
                  </a:extLst>
                </p14:cNvPr>
                <p14:cNvContentPartPr/>
                <p14:nvPr/>
              </p14:nvContentPartPr>
              <p14:xfrm>
                <a:off x="8216664" y="6033304"/>
                <a:ext cx="137520" cy="148320"/>
              </p14:xfrm>
            </p:contentPart>
          </mc:Choice>
          <mc:Fallback xmlns="">
            <p:pic>
              <p:nvPicPr>
                <p:cNvPr id="76" name="Pismo odręczne 75">
                  <a:extLst>
                    <a:ext uri="{FF2B5EF4-FFF2-40B4-BE49-F238E27FC236}">
                      <a16:creationId xmlns:a16="http://schemas.microsoft.com/office/drawing/2014/main" id="{E905E876-C1E9-360D-327F-BEC4C8E1B0E6}"/>
                    </a:ext>
                  </a:extLst>
                </p:cNvPr>
                <p:cNvPicPr/>
                <p:nvPr/>
              </p:nvPicPr>
              <p:blipFill>
                <a:blip r:embed="rId236"/>
                <a:stretch>
                  <a:fillRect/>
                </a:stretch>
              </p:blipFill>
              <p:spPr>
                <a:xfrm>
                  <a:off x="8207664" y="6024304"/>
                  <a:ext cx="155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7" name="Pismo odręczne 76">
                  <a:extLst>
                    <a:ext uri="{FF2B5EF4-FFF2-40B4-BE49-F238E27FC236}">
                      <a16:creationId xmlns:a16="http://schemas.microsoft.com/office/drawing/2014/main" id="{AFD272C3-F216-6B8A-85C2-F56BF8498853}"/>
                    </a:ext>
                  </a:extLst>
                </p14:cNvPr>
                <p14:cNvContentPartPr/>
                <p14:nvPr/>
              </p14:nvContentPartPr>
              <p14:xfrm>
                <a:off x="8427624" y="6046984"/>
                <a:ext cx="54720" cy="147240"/>
              </p14:xfrm>
            </p:contentPart>
          </mc:Choice>
          <mc:Fallback xmlns="">
            <p:pic>
              <p:nvPicPr>
                <p:cNvPr id="77" name="Pismo odręczne 76">
                  <a:extLst>
                    <a:ext uri="{FF2B5EF4-FFF2-40B4-BE49-F238E27FC236}">
                      <a16:creationId xmlns:a16="http://schemas.microsoft.com/office/drawing/2014/main" id="{AFD272C3-F216-6B8A-85C2-F56BF8498853}"/>
                    </a:ext>
                  </a:extLst>
                </p:cNvPr>
                <p:cNvPicPr/>
                <p:nvPr/>
              </p:nvPicPr>
              <p:blipFill>
                <a:blip r:embed="rId238"/>
                <a:stretch>
                  <a:fillRect/>
                </a:stretch>
              </p:blipFill>
              <p:spPr>
                <a:xfrm>
                  <a:off x="8418624" y="6038344"/>
                  <a:ext cx="72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8" name="Pismo odręczne 77">
                  <a:extLst>
                    <a:ext uri="{FF2B5EF4-FFF2-40B4-BE49-F238E27FC236}">
                      <a16:creationId xmlns:a16="http://schemas.microsoft.com/office/drawing/2014/main" id="{24A16565-991B-71D1-67CA-577D3A18B7FD}"/>
                    </a:ext>
                  </a:extLst>
                </p14:cNvPr>
                <p14:cNvContentPartPr/>
                <p14:nvPr/>
              </p14:nvContentPartPr>
              <p14:xfrm>
                <a:off x="8536344" y="6086944"/>
                <a:ext cx="130680" cy="98640"/>
              </p14:xfrm>
            </p:contentPart>
          </mc:Choice>
          <mc:Fallback xmlns="">
            <p:pic>
              <p:nvPicPr>
                <p:cNvPr id="78" name="Pismo odręczne 77">
                  <a:extLst>
                    <a:ext uri="{FF2B5EF4-FFF2-40B4-BE49-F238E27FC236}">
                      <a16:creationId xmlns:a16="http://schemas.microsoft.com/office/drawing/2014/main" id="{24A16565-991B-71D1-67CA-577D3A18B7FD}"/>
                    </a:ext>
                  </a:extLst>
                </p:cNvPr>
                <p:cNvPicPr/>
                <p:nvPr/>
              </p:nvPicPr>
              <p:blipFill>
                <a:blip r:embed="rId240"/>
                <a:stretch>
                  <a:fillRect/>
                </a:stretch>
              </p:blipFill>
              <p:spPr>
                <a:xfrm>
                  <a:off x="8527344" y="6077944"/>
                  <a:ext cx="148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Pismo odręczne 79">
                  <a:extLst>
                    <a:ext uri="{FF2B5EF4-FFF2-40B4-BE49-F238E27FC236}">
                      <a16:creationId xmlns:a16="http://schemas.microsoft.com/office/drawing/2014/main" id="{19A0A1AA-C10F-100A-FDAC-7E7C7753FDD8}"/>
                    </a:ext>
                  </a:extLst>
                </p14:cNvPr>
                <p14:cNvContentPartPr/>
                <p14:nvPr/>
              </p14:nvContentPartPr>
              <p14:xfrm>
                <a:off x="8758464" y="6092704"/>
                <a:ext cx="98640" cy="78480"/>
              </p14:xfrm>
            </p:contentPart>
          </mc:Choice>
          <mc:Fallback xmlns="">
            <p:pic>
              <p:nvPicPr>
                <p:cNvPr id="80" name="Pismo odręczne 79">
                  <a:extLst>
                    <a:ext uri="{FF2B5EF4-FFF2-40B4-BE49-F238E27FC236}">
                      <a16:creationId xmlns:a16="http://schemas.microsoft.com/office/drawing/2014/main" id="{19A0A1AA-C10F-100A-FDAC-7E7C7753FDD8}"/>
                    </a:ext>
                  </a:extLst>
                </p:cNvPr>
                <p:cNvPicPr/>
                <p:nvPr/>
              </p:nvPicPr>
              <p:blipFill>
                <a:blip r:embed="rId242"/>
                <a:stretch>
                  <a:fillRect/>
                </a:stretch>
              </p:blipFill>
              <p:spPr>
                <a:xfrm>
                  <a:off x="8749464" y="6083704"/>
                  <a:ext cx="116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Pismo odręczne 80">
                  <a:extLst>
                    <a:ext uri="{FF2B5EF4-FFF2-40B4-BE49-F238E27FC236}">
                      <a16:creationId xmlns:a16="http://schemas.microsoft.com/office/drawing/2014/main" id="{102D7425-9E2E-D29A-AE8B-53608B8EB314}"/>
                    </a:ext>
                  </a:extLst>
                </p14:cNvPr>
                <p14:cNvContentPartPr/>
                <p14:nvPr/>
              </p14:nvContentPartPr>
              <p14:xfrm>
                <a:off x="8912904" y="6078664"/>
                <a:ext cx="84960" cy="195840"/>
              </p14:xfrm>
            </p:contentPart>
          </mc:Choice>
          <mc:Fallback xmlns="">
            <p:pic>
              <p:nvPicPr>
                <p:cNvPr id="81" name="Pismo odręczne 80">
                  <a:extLst>
                    <a:ext uri="{FF2B5EF4-FFF2-40B4-BE49-F238E27FC236}">
                      <a16:creationId xmlns:a16="http://schemas.microsoft.com/office/drawing/2014/main" id="{102D7425-9E2E-D29A-AE8B-53608B8EB314}"/>
                    </a:ext>
                  </a:extLst>
                </p:cNvPr>
                <p:cNvPicPr/>
                <p:nvPr/>
              </p:nvPicPr>
              <p:blipFill>
                <a:blip r:embed="rId244"/>
                <a:stretch>
                  <a:fillRect/>
                </a:stretch>
              </p:blipFill>
              <p:spPr>
                <a:xfrm>
                  <a:off x="8904264" y="6070024"/>
                  <a:ext cx="102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Pismo odręczne 81">
                  <a:extLst>
                    <a:ext uri="{FF2B5EF4-FFF2-40B4-BE49-F238E27FC236}">
                      <a16:creationId xmlns:a16="http://schemas.microsoft.com/office/drawing/2014/main" id="{29A06193-6EA8-6801-B95A-7C65703194A8}"/>
                    </a:ext>
                  </a:extLst>
                </p14:cNvPr>
                <p14:cNvContentPartPr/>
                <p14:nvPr/>
              </p14:nvContentPartPr>
              <p14:xfrm>
                <a:off x="9051504" y="5933224"/>
                <a:ext cx="24120" cy="263160"/>
              </p14:xfrm>
            </p:contentPart>
          </mc:Choice>
          <mc:Fallback xmlns="">
            <p:pic>
              <p:nvPicPr>
                <p:cNvPr id="82" name="Pismo odręczne 81">
                  <a:extLst>
                    <a:ext uri="{FF2B5EF4-FFF2-40B4-BE49-F238E27FC236}">
                      <a16:creationId xmlns:a16="http://schemas.microsoft.com/office/drawing/2014/main" id="{29A06193-6EA8-6801-B95A-7C65703194A8}"/>
                    </a:ext>
                  </a:extLst>
                </p:cNvPr>
                <p:cNvPicPr/>
                <p:nvPr/>
              </p:nvPicPr>
              <p:blipFill>
                <a:blip r:embed="rId246"/>
                <a:stretch>
                  <a:fillRect/>
                </a:stretch>
              </p:blipFill>
              <p:spPr>
                <a:xfrm>
                  <a:off x="9042864" y="5924224"/>
                  <a:ext cx="41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Pismo odręczne 82">
                  <a:extLst>
                    <a:ext uri="{FF2B5EF4-FFF2-40B4-BE49-F238E27FC236}">
                      <a16:creationId xmlns:a16="http://schemas.microsoft.com/office/drawing/2014/main" id="{DD55B10C-E30F-2BB0-E1EC-D8904884754F}"/>
                    </a:ext>
                  </a:extLst>
                </p14:cNvPr>
                <p14:cNvContentPartPr/>
                <p14:nvPr/>
              </p14:nvContentPartPr>
              <p14:xfrm>
                <a:off x="9021624" y="6084424"/>
                <a:ext cx="85680" cy="18000"/>
              </p14:xfrm>
            </p:contentPart>
          </mc:Choice>
          <mc:Fallback xmlns="">
            <p:pic>
              <p:nvPicPr>
                <p:cNvPr id="83" name="Pismo odręczne 82">
                  <a:extLst>
                    <a:ext uri="{FF2B5EF4-FFF2-40B4-BE49-F238E27FC236}">
                      <a16:creationId xmlns:a16="http://schemas.microsoft.com/office/drawing/2014/main" id="{DD55B10C-E30F-2BB0-E1EC-D8904884754F}"/>
                    </a:ext>
                  </a:extLst>
                </p:cNvPr>
                <p:cNvPicPr/>
                <p:nvPr/>
              </p:nvPicPr>
              <p:blipFill>
                <a:blip r:embed="rId248"/>
                <a:stretch>
                  <a:fillRect/>
                </a:stretch>
              </p:blipFill>
              <p:spPr>
                <a:xfrm>
                  <a:off x="9012984" y="6075424"/>
                  <a:ext cx="103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5" name="Pismo odręczne 84">
                  <a:extLst>
                    <a:ext uri="{FF2B5EF4-FFF2-40B4-BE49-F238E27FC236}">
                      <a16:creationId xmlns:a16="http://schemas.microsoft.com/office/drawing/2014/main" id="{782AF5FA-6C79-1320-C8CD-38BDAD289C0E}"/>
                    </a:ext>
                  </a:extLst>
                </p14:cNvPr>
                <p14:cNvContentPartPr/>
                <p14:nvPr/>
              </p14:nvContentPartPr>
              <p14:xfrm>
                <a:off x="9178944" y="6089464"/>
                <a:ext cx="136800" cy="90360"/>
              </p14:xfrm>
            </p:contentPart>
          </mc:Choice>
          <mc:Fallback xmlns="">
            <p:pic>
              <p:nvPicPr>
                <p:cNvPr id="85" name="Pismo odręczne 84">
                  <a:extLst>
                    <a:ext uri="{FF2B5EF4-FFF2-40B4-BE49-F238E27FC236}">
                      <a16:creationId xmlns:a16="http://schemas.microsoft.com/office/drawing/2014/main" id="{782AF5FA-6C79-1320-C8CD-38BDAD289C0E}"/>
                    </a:ext>
                  </a:extLst>
                </p:cNvPr>
                <p:cNvPicPr/>
                <p:nvPr/>
              </p:nvPicPr>
              <p:blipFill>
                <a:blip r:embed="rId250"/>
                <a:stretch>
                  <a:fillRect/>
                </a:stretch>
              </p:blipFill>
              <p:spPr>
                <a:xfrm>
                  <a:off x="9169944" y="6080824"/>
                  <a:ext cx="154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6" name="Pismo odręczne 85">
                  <a:extLst>
                    <a:ext uri="{FF2B5EF4-FFF2-40B4-BE49-F238E27FC236}">
                      <a16:creationId xmlns:a16="http://schemas.microsoft.com/office/drawing/2014/main" id="{0DCB46AB-2B07-6406-83C7-BF0F5A39C6EE}"/>
                    </a:ext>
                  </a:extLst>
                </p14:cNvPr>
                <p14:cNvContentPartPr/>
                <p14:nvPr/>
              </p14:nvContentPartPr>
              <p14:xfrm>
                <a:off x="9378744" y="6091984"/>
                <a:ext cx="128160" cy="86400"/>
              </p14:xfrm>
            </p:contentPart>
          </mc:Choice>
          <mc:Fallback xmlns="">
            <p:pic>
              <p:nvPicPr>
                <p:cNvPr id="86" name="Pismo odręczne 85">
                  <a:extLst>
                    <a:ext uri="{FF2B5EF4-FFF2-40B4-BE49-F238E27FC236}">
                      <a16:creationId xmlns:a16="http://schemas.microsoft.com/office/drawing/2014/main" id="{0DCB46AB-2B07-6406-83C7-BF0F5A39C6EE}"/>
                    </a:ext>
                  </a:extLst>
                </p:cNvPr>
                <p:cNvPicPr/>
                <p:nvPr/>
              </p:nvPicPr>
              <p:blipFill>
                <a:blip r:embed="rId252"/>
                <a:stretch>
                  <a:fillRect/>
                </a:stretch>
              </p:blipFill>
              <p:spPr>
                <a:xfrm>
                  <a:off x="9370104" y="6082984"/>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Pismo odręczne 87">
                  <a:extLst>
                    <a:ext uri="{FF2B5EF4-FFF2-40B4-BE49-F238E27FC236}">
                      <a16:creationId xmlns:a16="http://schemas.microsoft.com/office/drawing/2014/main" id="{D160595F-769B-2F37-3A05-F7D6CC7D8EB3}"/>
                    </a:ext>
                  </a:extLst>
                </p14:cNvPr>
                <p14:cNvContentPartPr/>
                <p14:nvPr/>
              </p14:nvContentPartPr>
              <p14:xfrm>
                <a:off x="9559464" y="6055264"/>
                <a:ext cx="117000" cy="146520"/>
              </p14:xfrm>
            </p:contentPart>
          </mc:Choice>
          <mc:Fallback xmlns="">
            <p:pic>
              <p:nvPicPr>
                <p:cNvPr id="88" name="Pismo odręczne 87">
                  <a:extLst>
                    <a:ext uri="{FF2B5EF4-FFF2-40B4-BE49-F238E27FC236}">
                      <a16:creationId xmlns:a16="http://schemas.microsoft.com/office/drawing/2014/main" id="{D160595F-769B-2F37-3A05-F7D6CC7D8EB3}"/>
                    </a:ext>
                  </a:extLst>
                </p:cNvPr>
                <p:cNvPicPr/>
                <p:nvPr/>
              </p:nvPicPr>
              <p:blipFill>
                <a:blip r:embed="rId254"/>
                <a:stretch>
                  <a:fillRect/>
                </a:stretch>
              </p:blipFill>
              <p:spPr>
                <a:xfrm>
                  <a:off x="9550824" y="6046624"/>
                  <a:ext cx="13464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90" name="Pismo odręczne 89">
                <a:extLst>
                  <a:ext uri="{FF2B5EF4-FFF2-40B4-BE49-F238E27FC236}">
                    <a16:creationId xmlns:a16="http://schemas.microsoft.com/office/drawing/2014/main" id="{A5FDED7E-6392-2FFF-4F27-C880125E8A20}"/>
                  </a:ext>
                </a:extLst>
              </p14:cNvPr>
              <p14:cNvContentPartPr/>
              <p14:nvPr/>
            </p14:nvContentPartPr>
            <p14:xfrm>
              <a:off x="3508944" y="3437704"/>
              <a:ext cx="172080" cy="198360"/>
            </p14:xfrm>
          </p:contentPart>
        </mc:Choice>
        <mc:Fallback xmlns="">
          <p:pic>
            <p:nvPicPr>
              <p:cNvPr id="90" name="Pismo odręczne 89">
                <a:extLst>
                  <a:ext uri="{FF2B5EF4-FFF2-40B4-BE49-F238E27FC236}">
                    <a16:creationId xmlns:a16="http://schemas.microsoft.com/office/drawing/2014/main" id="{A5FDED7E-6392-2FFF-4F27-C880125E8A20}"/>
                  </a:ext>
                </a:extLst>
              </p:cNvPr>
              <p:cNvPicPr/>
              <p:nvPr/>
            </p:nvPicPr>
            <p:blipFill>
              <a:blip r:embed="rId256"/>
              <a:stretch>
                <a:fillRect/>
              </a:stretch>
            </p:blipFill>
            <p:spPr>
              <a:xfrm>
                <a:off x="3499944" y="3428704"/>
                <a:ext cx="189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9" name="Pismo odręczne 138">
                <a:extLst>
                  <a:ext uri="{FF2B5EF4-FFF2-40B4-BE49-F238E27FC236}">
                    <a16:creationId xmlns:a16="http://schemas.microsoft.com/office/drawing/2014/main" id="{F6940E8C-5562-DFE1-2EF1-825EDE36C57F}"/>
                  </a:ext>
                </a:extLst>
              </p14:cNvPr>
              <p14:cNvContentPartPr/>
              <p14:nvPr/>
            </p14:nvContentPartPr>
            <p14:xfrm>
              <a:off x="6944784" y="3472624"/>
              <a:ext cx="199800" cy="227880"/>
            </p14:xfrm>
          </p:contentPart>
        </mc:Choice>
        <mc:Fallback xmlns="">
          <p:pic>
            <p:nvPicPr>
              <p:cNvPr id="139" name="Pismo odręczne 138">
                <a:extLst>
                  <a:ext uri="{FF2B5EF4-FFF2-40B4-BE49-F238E27FC236}">
                    <a16:creationId xmlns:a16="http://schemas.microsoft.com/office/drawing/2014/main" id="{F6940E8C-5562-DFE1-2EF1-825EDE36C57F}"/>
                  </a:ext>
                </a:extLst>
              </p:cNvPr>
              <p:cNvPicPr/>
              <p:nvPr/>
            </p:nvPicPr>
            <p:blipFill>
              <a:blip r:embed="rId258"/>
              <a:stretch>
                <a:fillRect/>
              </a:stretch>
            </p:blipFill>
            <p:spPr>
              <a:xfrm>
                <a:off x="6935784" y="3463984"/>
                <a:ext cx="217440" cy="245520"/>
              </a:xfrm>
              <a:prstGeom prst="rect">
                <a:avLst/>
              </a:prstGeom>
            </p:spPr>
          </p:pic>
        </mc:Fallback>
      </mc:AlternateContent>
    </p:spTree>
    <p:extLst>
      <p:ext uri="{BB962C8B-B14F-4D97-AF65-F5344CB8AC3E}">
        <p14:creationId xmlns:p14="http://schemas.microsoft.com/office/powerpoint/2010/main" val="281953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endParaRPr lang="pl-PL" sz="1600" dirty="0"/>
          </a:p>
          <a:p>
            <a:pPr marL="114300" indent="0">
              <a:buNone/>
            </a:pPr>
            <a:r>
              <a:rPr lang="pl-PL" sz="1600" dirty="0"/>
              <a:t>zatoki i wody historyczne</a:t>
            </a:r>
          </a:p>
          <a:p>
            <a:pPr algn="just">
              <a:buFont typeface="Wingdings" panose="05000000000000000000" pitchFamily="2" charset="2"/>
              <a:buChar char="Ø"/>
            </a:pPr>
            <a:r>
              <a:rPr lang="pl-PL" sz="1600" dirty="0"/>
              <a:t>nie znajdują do nich zastosowania ograniczenia dotyczące szerokości wejścia do zatoki</a:t>
            </a:r>
          </a:p>
          <a:p>
            <a:pPr algn="just">
              <a:buFont typeface="Wingdings" panose="05000000000000000000" pitchFamily="2" charset="2"/>
              <a:buChar char="Ø"/>
            </a:pPr>
            <a:r>
              <a:rPr lang="pl-PL" sz="1600" dirty="0"/>
              <a:t>nawet rozległe zatoki czy obszary przybrzeżne mogą stanowić wody wewnętrzne, jeżeli państwo nadbrzeżne ma do nich tytuł historyczny, tzn. jeżeli zostały one przez państwo nadbrzeżne zawłaszczone, od dawna uważane są za wody wewnętrzne, państwo nadbrzeżne wykonuje tam swoją władzę jak na wodach wewnętrznych i inne państwa tak traktują te wody </a:t>
            </a:r>
          </a:p>
          <a:p>
            <a:pPr algn="just">
              <a:buFont typeface="Wingdings" panose="05000000000000000000" pitchFamily="2" charset="2"/>
              <a:buChar char="Ø"/>
            </a:pPr>
            <a:r>
              <a:rPr lang="pl-PL" sz="1600" dirty="0"/>
              <a:t>np. Zatoka </a:t>
            </a:r>
            <a:r>
              <a:rPr lang="pl-PL" sz="1600" dirty="0" err="1"/>
              <a:t>Laholmu</a:t>
            </a:r>
            <a:r>
              <a:rPr lang="pl-PL" sz="1600" dirty="0"/>
              <a:t> (Szwecja), Zatoka </a:t>
            </a:r>
            <a:r>
              <a:rPr lang="pl-PL" sz="1600" dirty="0" err="1"/>
              <a:t>Vestfjord</a:t>
            </a:r>
            <a:r>
              <a:rPr lang="pl-PL" sz="1600" dirty="0"/>
              <a:t> i Varanger </a:t>
            </a:r>
            <a:r>
              <a:rPr lang="pl-PL" sz="1600" dirty="0" err="1"/>
              <a:t>Fjord</a:t>
            </a:r>
            <a:r>
              <a:rPr lang="pl-PL" sz="1600" dirty="0"/>
              <a:t> (Norwegia), morze Karskie (Rosja), Zatoka Hudsona (Kanada)</a:t>
            </a:r>
          </a:p>
        </p:txBody>
      </p:sp>
    </p:spTree>
    <p:extLst>
      <p:ext uri="{BB962C8B-B14F-4D97-AF65-F5344CB8AC3E}">
        <p14:creationId xmlns:p14="http://schemas.microsoft.com/office/powerpoint/2010/main" val="16599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6847"/>
            <a:ext cx="10972800" cy="4740294"/>
          </a:xfrm>
        </p:spPr>
        <p:txBody>
          <a:bodyPr>
            <a:normAutofit/>
          </a:bodyPr>
          <a:lstStyle/>
          <a:p>
            <a:pPr marL="114300" indent="0">
              <a:buNone/>
            </a:pPr>
            <a:r>
              <a:rPr lang="pl-PL" sz="1600" dirty="0"/>
              <a:t>porty</a:t>
            </a:r>
          </a:p>
          <a:p>
            <a:pPr algn="just">
              <a:buFont typeface="Wingdings" panose="05000000000000000000" pitchFamily="2" charset="2"/>
              <a:buChar char="Ø"/>
            </a:pPr>
            <a:r>
              <a:rPr lang="pl-PL" sz="1600" dirty="0"/>
              <a:t>obszary położone z reguły na styku morza i lądu, wyposażone w urządzenia umożliwiające statkom postój oraz załadowanie i wyładowanie towarów i pasażerów</a:t>
            </a:r>
          </a:p>
          <a:p>
            <a:pPr algn="just">
              <a:buFont typeface="Wingdings" panose="05000000000000000000" pitchFamily="2" charset="2"/>
              <a:buChar char="Ø"/>
            </a:pPr>
            <a:r>
              <a:rPr lang="pl-PL" sz="1600" dirty="0"/>
              <a:t>można wyróżnić:</a:t>
            </a:r>
          </a:p>
          <a:p>
            <a:pPr algn="just">
              <a:buFont typeface="Wingdings" panose="05000000000000000000" pitchFamily="2" charset="2"/>
              <a:buChar char="§"/>
            </a:pPr>
            <a:r>
              <a:rPr lang="pl-PL" sz="1600" dirty="0"/>
              <a:t>porty otwarte – inaczej porty handlowe; porty otwarte dla statków handlowych niezależnie od podnoszonej bandery</a:t>
            </a:r>
          </a:p>
          <a:p>
            <a:pPr marL="114300" indent="0" algn="just">
              <a:buNone/>
            </a:pPr>
            <a:r>
              <a:rPr lang="pl-PL" sz="1600" dirty="0"/>
              <a:t>*państwo nadbrzeżne może zakazać wejścia do portów otwartych statkom np. ze względów bezpieczeństwa lub statkom pewnego rodzaju</a:t>
            </a:r>
          </a:p>
          <a:p>
            <a:pPr algn="just">
              <a:buFont typeface="Wingdings" panose="05000000000000000000" pitchFamily="2" charset="2"/>
              <a:buChar char="§"/>
            </a:pPr>
            <a:r>
              <a:rPr lang="pl-PL" sz="1600" dirty="0"/>
              <a:t>porty zamknięte – przeznaczone dla własnej marynarki np. porty wojenne; inne statki zasadniczo nie mogą wpływać do takich portów; każde państwo samodzielnie decyduje o charakterze portu</a:t>
            </a:r>
          </a:p>
          <a:p>
            <a:pPr marL="114300" indent="0" algn="just">
              <a:buNone/>
            </a:pPr>
            <a:r>
              <a:rPr lang="pl-PL" sz="1600" dirty="0"/>
              <a:t>*uważa się, że nie można odmówić zezwolenia na wejście do portu zamkniętego statkowi, który znalazł się w niebezpieczeństwie na skutek awarii lub sztormu</a:t>
            </a:r>
          </a:p>
          <a:p>
            <a:pPr algn="just">
              <a:buFont typeface="Wingdings" panose="05000000000000000000" pitchFamily="2" charset="2"/>
              <a:buChar char="Ø"/>
            </a:pPr>
            <a:r>
              <a:rPr lang="pl-PL" sz="1600" dirty="0"/>
              <a:t>państwo nadbrzeżne decyduje o charakterze portu – nie powinno bez uzasadnienia i bez odpowiedniego uprzedzenia zakazywać dostępu do portu, który wcześniej był otwarty</a:t>
            </a:r>
          </a:p>
          <a:p>
            <a:pPr marL="114300" indent="0" algn="just">
              <a:buNone/>
            </a:pPr>
            <a:r>
              <a:rPr lang="pl-PL" sz="1400" dirty="0"/>
              <a:t>*porty otwarte w RP: Szczecin-Świnoujście, Gdynia, Gdańsk, Kołobrzeg, Darłowo i Ustka</a:t>
            </a:r>
          </a:p>
        </p:txBody>
      </p:sp>
    </p:spTree>
    <p:extLst>
      <p:ext uri="{BB962C8B-B14F-4D97-AF65-F5344CB8AC3E}">
        <p14:creationId xmlns:p14="http://schemas.microsoft.com/office/powerpoint/2010/main" val="32842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reda</a:t>
            </a:r>
          </a:p>
          <a:p>
            <a:pPr algn="just">
              <a:buFont typeface="Wingdings" panose="05000000000000000000" pitchFamily="2" charset="2"/>
              <a:buChar char="Ø"/>
            </a:pPr>
            <a:r>
              <a:rPr lang="pl-PL" sz="1600" dirty="0"/>
              <a:t>na gruncie prawa międzynarodowego – kwestia sporna, czy redy stanowią wody wewnętrzne czy morze terytorialne</a:t>
            </a:r>
          </a:p>
          <a:p>
            <a:pPr algn="just">
              <a:buFont typeface="Wingdings" panose="05000000000000000000" pitchFamily="2" charset="2"/>
              <a:buChar char="Ø"/>
            </a:pPr>
            <a:r>
              <a:rPr lang="pl-PL" sz="1600" dirty="0"/>
              <a:t>Konwencja Genewska o morzu terytorialnym i strefie przyległej oraz Konwencja o prawie morza nie traktują red jako wód wewnętrznych </a:t>
            </a:r>
          </a:p>
          <a:p>
            <a:pPr algn="just">
              <a:buFont typeface="Wingdings" panose="05000000000000000000" pitchFamily="2" charset="2"/>
              <a:buChar char="Ø"/>
            </a:pPr>
            <a:r>
              <a:rPr lang="pl-PL" sz="1600" dirty="0"/>
              <a:t>kwestia uznania red za wody wewnętrzne regulowana jest najczęściej prawem danego państwa nadbrzeżnego</a:t>
            </a:r>
          </a:p>
          <a:p>
            <a:pPr algn="just">
              <a:buFont typeface="Wingdings" panose="05000000000000000000" pitchFamily="2" charset="2"/>
              <a:buChar char="Ø"/>
            </a:pPr>
            <a:r>
              <a:rPr lang="pl-PL" sz="1600" dirty="0"/>
              <a:t>obszar wodny leżący przed wejściem do portu, na którym odbywa się kotwiczenie i postój statków oczekujących na wpłynięcie do portu; niekiedy na redzie następuje całkowity lub częściowy załadunek i wyładunek statków</a:t>
            </a:r>
          </a:p>
        </p:txBody>
      </p:sp>
    </p:spTree>
    <p:extLst>
      <p:ext uri="{BB962C8B-B14F-4D97-AF65-F5344CB8AC3E}">
        <p14:creationId xmlns:p14="http://schemas.microsoft.com/office/powerpoint/2010/main" val="32948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ujścia rzek</a:t>
            </a:r>
          </a:p>
          <a:p>
            <a:pPr algn="just">
              <a:buFont typeface="Wingdings" panose="05000000000000000000" pitchFamily="2" charset="2"/>
              <a:buChar char="Ø"/>
            </a:pPr>
            <a:r>
              <a:rPr lang="pl-PL" sz="1600" dirty="0"/>
              <a:t>ujścia rzek wpływających do morza uważane są za wody wewnętrzne, jeżeli linię podstawową stanowi linia prosta poprowadzona pomiędzy przeciwległymi brzegami ujścia, czyli punkami linii najdalszego odpływu u jej brzegów</a:t>
            </a:r>
          </a:p>
          <a:p>
            <a:pPr algn="just">
              <a:buFont typeface="Wingdings" panose="05000000000000000000" pitchFamily="2" charset="2"/>
              <a:buChar char="Ø"/>
            </a:pPr>
            <a:r>
              <a:rPr lang="pl-PL" sz="1600" dirty="0"/>
              <a:t>w RP kwestia granic między śródlądowymi wodami powierzchniowymi a morskimi wodami wewnętrznymi i wodami morza terytorialnego regulowana jest rozporządzeniem Rady Ministrów z dnia 22 maja 2018 r. w sprawie granic między śródlądowymi wodami powierzchniowymi a morskimi wodami wewnętrznymi i wodami morza terytorialnego</a:t>
            </a:r>
          </a:p>
          <a:p>
            <a:pPr marL="114300" indent="0" algn="just">
              <a:buNone/>
            </a:pPr>
            <a:endParaRPr lang="pl-PL" sz="1600" dirty="0"/>
          </a:p>
        </p:txBody>
      </p:sp>
    </p:spTree>
    <p:extLst>
      <p:ext uri="{BB962C8B-B14F-4D97-AF65-F5344CB8AC3E}">
        <p14:creationId xmlns:p14="http://schemas.microsoft.com/office/powerpoint/2010/main" val="10241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ujścia rzek</a:t>
            </a:r>
          </a:p>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C0D10417-B59C-F34A-6432-AEE451DC8C8B}"/>
                  </a:ext>
                </a:extLst>
              </p14:cNvPr>
              <p14:cNvContentPartPr/>
              <p14:nvPr/>
            </p14:nvContentPartPr>
            <p14:xfrm>
              <a:off x="1395384" y="3483064"/>
              <a:ext cx="2863440" cy="63360"/>
            </p14:xfrm>
          </p:contentPart>
        </mc:Choice>
        <mc:Fallback xmlns="">
          <p:pic>
            <p:nvPicPr>
              <p:cNvPr id="4" name="Pismo odręczne 3">
                <a:extLst>
                  <a:ext uri="{FF2B5EF4-FFF2-40B4-BE49-F238E27FC236}">
                    <a16:creationId xmlns:a16="http://schemas.microsoft.com/office/drawing/2014/main" id="{C0D10417-B59C-F34A-6432-AEE451DC8C8B}"/>
                  </a:ext>
                </a:extLst>
              </p:cNvPr>
              <p:cNvPicPr/>
              <p:nvPr/>
            </p:nvPicPr>
            <p:blipFill>
              <a:blip r:embed="rId3"/>
              <a:stretch>
                <a:fillRect/>
              </a:stretch>
            </p:blipFill>
            <p:spPr>
              <a:xfrm>
                <a:off x="1386384" y="3474424"/>
                <a:ext cx="2881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B2A75505-EE3C-69B5-FA2F-384291E66747}"/>
                  </a:ext>
                </a:extLst>
              </p14:cNvPr>
              <p14:cNvContentPartPr/>
              <p14:nvPr/>
            </p14:nvContentPartPr>
            <p14:xfrm>
              <a:off x="4227504" y="3547864"/>
              <a:ext cx="1918440" cy="2838240"/>
            </p14:xfrm>
          </p:contentPart>
        </mc:Choice>
        <mc:Fallback xmlns="">
          <p:pic>
            <p:nvPicPr>
              <p:cNvPr id="5" name="Pismo odręczne 4">
                <a:extLst>
                  <a:ext uri="{FF2B5EF4-FFF2-40B4-BE49-F238E27FC236}">
                    <a16:creationId xmlns:a16="http://schemas.microsoft.com/office/drawing/2014/main" id="{B2A75505-EE3C-69B5-FA2F-384291E66747}"/>
                  </a:ext>
                </a:extLst>
              </p:cNvPr>
              <p:cNvPicPr/>
              <p:nvPr/>
            </p:nvPicPr>
            <p:blipFill>
              <a:blip r:embed="rId5"/>
              <a:stretch>
                <a:fillRect/>
              </a:stretch>
            </p:blipFill>
            <p:spPr>
              <a:xfrm>
                <a:off x="4218504" y="3538864"/>
                <a:ext cx="1936080" cy="28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30E41823-4FDC-D962-F0F1-CEB38A4742B1}"/>
                  </a:ext>
                </a:extLst>
              </p14:cNvPr>
              <p14:cNvContentPartPr/>
              <p14:nvPr/>
            </p14:nvContentPartPr>
            <p14:xfrm>
              <a:off x="4656624" y="3488824"/>
              <a:ext cx="268200" cy="352080"/>
            </p14:xfrm>
          </p:contentPart>
        </mc:Choice>
        <mc:Fallback xmlns="">
          <p:pic>
            <p:nvPicPr>
              <p:cNvPr id="6" name="Pismo odręczne 5">
                <a:extLst>
                  <a:ext uri="{FF2B5EF4-FFF2-40B4-BE49-F238E27FC236}">
                    <a16:creationId xmlns:a16="http://schemas.microsoft.com/office/drawing/2014/main" id="{30E41823-4FDC-D962-F0F1-CEB38A4742B1}"/>
                  </a:ext>
                </a:extLst>
              </p:cNvPr>
              <p:cNvPicPr/>
              <p:nvPr/>
            </p:nvPicPr>
            <p:blipFill>
              <a:blip r:embed="rId7"/>
              <a:stretch>
                <a:fillRect/>
              </a:stretch>
            </p:blipFill>
            <p:spPr>
              <a:xfrm>
                <a:off x="4647624" y="3480184"/>
                <a:ext cx="285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0E15E492-414C-2DCF-2E70-7207EC6AE7EB}"/>
                  </a:ext>
                </a:extLst>
              </p14:cNvPr>
              <p14:cNvContentPartPr/>
              <p14:nvPr/>
            </p14:nvContentPartPr>
            <p14:xfrm>
              <a:off x="4875864" y="3492784"/>
              <a:ext cx="173160" cy="428760"/>
            </p14:xfrm>
          </p:contentPart>
        </mc:Choice>
        <mc:Fallback xmlns="">
          <p:pic>
            <p:nvPicPr>
              <p:cNvPr id="7" name="Pismo odręczne 6">
                <a:extLst>
                  <a:ext uri="{FF2B5EF4-FFF2-40B4-BE49-F238E27FC236}">
                    <a16:creationId xmlns:a16="http://schemas.microsoft.com/office/drawing/2014/main" id="{0E15E492-414C-2DCF-2E70-7207EC6AE7EB}"/>
                  </a:ext>
                </a:extLst>
              </p:cNvPr>
              <p:cNvPicPr/>
              <p:nvPr/>
            </p:nvPicPr>
            <p:blipFill>
              <a:blip r:embed="rId9"/>
              <a:stretch>
                <a:fillRect/>
              </a:stretch>
            </p:blipFill>
            <p:spPr>
              <a:xfrm>
                <a:off x="4867224" y="3483784"/>
                <a:ext cx="1908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4E296B03-B764-1131-63F2-E137CD8AE3D9}"/>
                  </a:ext>
                </a:extLst>
              </p14:cNvPr>
              <p14:cNvContentPartPr/>
              <p14:nvPr/>
            </p14:nvContentPartPr>
            <p14:xfrm>
              <a:off x="4879464" y="3463264"/>
              <a:ext cx="439560" cy="551880"/>
            </p14:xfrm>
          </p:contentPart>
        </mc:Choice>
        <mc:Fallback xmlns="">
          <p:pic>
            <p:nvPicPr>
              <p:cNvPr id="8" name="Pismo odręczne 7">
                <a:extLst>
                  <a:ext uri="{FF2B5EF4-FFF2-40B4-BE49-F238E27FC236}">
                    <a16:creationId xmlns:a16="http://schemas.microsoft.com/office/drawing/2014/main" id="{4E296B03-B764-1131-63F2-E137CD8AE3D9}"/>
                  </a:ext>
                </a:extLst>
              </p:cNvPr>
              <p:cNvPicPr/>
              <p:nvPr/>
            </p:nvPicPr>
            <p:blipFill>
              <a:blip r:embed="rId11"/>
              <a:stretch>
                <a:fillRect/>
              </a:stretch>
            </p:blipFill>
            <p:spPr>
              <a:xfrm>
                <a:off x="4870464" y="3454624"/>
                <a:ext cx="4572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F7414347-9D09-DBEE-FBDA-73DE3F7450B9}"/>
                  </a:ext>
                </a:extLst>
              </p14:cNvPr>
              <p14:cNvContentPartPr/>
              <p14:nvPr/>
            </p14:nvContentPartPr>
            <p14:xfrm>
              <a:off x="5292744" y="3475144"/>
              <a:ext cx="371160" cy="706680"/>
            </p14:xfrm>
          </p:contentPart>
        </mc:Choice>
        <mc:Fallback xmlns="">
          <p:pic>
            <p:nvPicPr>
              <p:cNvPr id="9" name="Pismo odręczne 8">
                <a:extLst>
                  <a:ext uri="{FF2B5EF4-FFF2-40B4-BE49-F238E27FC236}">
                    <a16:creationId xmlns:a16="http://schemas.microsoft.com/office/drawing/2014/main" id="{F7414347-9D09-DBEE-FBDA-73DE3F7450B9}"/>
                  </a:ext>
                </a:extLst>
              </p:cNvPr>
              <p:cNvPicPr/>
              <p:nvPr/>
            </p:nvPicPr>
            <p:blipFill>
              <a:blip r:embed="rId13"/>
              <a:stretch>
                <a:fillRect/>
              </a:stretch>
            </p:blipFill>
            <p:spPr>
              <a:xfrm>
                <a:off x="5283744" y="3466144"/>
                <a:ext cx="38880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Pismo odręczne 10">
                <a:extLst>
                  <a:ext uri="{FF2B5EF4-FFF2-40B4-BE49-F238E27FC236}">
                    <a16:creationId xmlns:a16="http://schemas.microsoft.com/office/drawing/2014/main" id="{3591105F-1864-743A-3A5A-C0C7A0DD658F}"/>
                  </a:ext>
                </a:extLst>
              </p14:cNvPr>
              <p14:cNvContentPartPr/>
              <p14:nvPr/>
            </p14:nvContentPartPr>
            <p14:xfrm>
              <a:off x="7322064" y="3386584"/>
              <a:ext cx="561960" cy="443160"/>
            </p14:xfrm>
          </p:contentPart>
        </mc:Choice>
        <mc:Fallback xmlns="">
          <p:pic>
            <p:nvPicPr>
              <p:cNvPr id="11" name="Pismo odręczne 10">
                <a:extLst>
                  <a:ext uri="{FF2B5EF4-FFF2-40B4-BE49-F238E27FC236}">
                    <a16:creationId xmlns:a16="http://schemas.microsoft.com/office/drawing/2014/main" id="{3591105F-1864-743A-3A5A-C0C7A0DD658F}"/>
                  </a:ext>
                </a:extLst>
              </p:cNvPr>
              <p:cNvPicPr/>
              <p:nvPr/>
            </p:nvPicPr>
            <p:blipFill>
              <a:blip r:embed="rId15"/>
              <a:stretch>
                <a:fillRect/>
              </a:stretch>
            </p:blipFill>
            <p:spPr>
              <a:xfrm>
                <a:off x="7313424" y="3377944"/>
                <a:ext cx="5796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Pismo odręczne 11">
                <a:extLst>
                  <a:ext uri="{FF2B5EF4-FFF2-40B4-BE49-F238E27FC236}">
                    <a16:creationId xmlns:a16="http://schemas.microsoft.com/office/drawing/2014/main" id="{9051B1E8-F8D4-2D11-B129-2F126BD0CFBC}"/>
                  </a:ext>
                </a:extLst>
              </p14:cNvPr>
              <p14:cNvContentPartPr/>
              <p14:nvPr/>
            </p14:nvContentPartPr>
            <p14:xfrm>
              <a:off x="6544824" y="3421864"/>
              <a:ext cx="790920" cy="732600"/>
            </p14:xfrm>
          </p:contentPart>
        </mc:Choice>
        <mc:Fallback xmlns="">
          <p:pic>
            <p:nvPicPr>
              <p:cNvPr id="12" name="Pismo odręczne 11">
                <a:extLst>
                  <a:ext uri="{FF2B5EF4-FFF2-40B4-BE49-F238E27FC236}">
                    <a16:creationId xmlns:a16="http://schemas.microsoft.com/office/drawing/2014/main" id="{9051B1E8-F8D4-2D11-B129-2F126BD0CFBC}"/>
                  </a:ext>
                </a:extLst>
              </p:cNvPr>
              <p:cNvPicPr/>
              <p:nvPr/>
            </p:nvPicPr>
            <p:blipFill>
              <a:blip r:embed="rId17"/>
              <a:stretch>
                <a:fillRect/>
              </a:stretch>
            </p:blipFill>
            <p:spPr>
              <a:xfrm>
                <a:off x="6536184" y="3413224"/>
                <a:ext cx="80856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Pismo odręczne 12">
                <a:extLst>
                  <a:ext uri="{FF2B5EF4-FFF2-40B4-BE49-F238E27FC236}">
                    <a16:creationId xmlns:a16="http://schemas.microsoft.com/office/drawing/2014/main" id="{FC363EAF-7EDA-E269-ADD1-7E357686DC13}"/>
                  </a:ext>
                </a:extLst>
              </p14:cNvPr>
              <p14:cNvContentPartPr/>
              <p14:nvPr/>
            </p14:nvContentPartPr>
            <p14:xfrm>
              <a:off x="5798544" y="4025944"/>
              <a:ext cx="454680" cy="489240"/>
            </p14:xfrm>
          </p:contentPart>
        </mc:Choice>
        <mc:Fallback xmlns="">
          <p:pic>
            <p:nvPicPr>
              <p:cNvPr id="13" name="Pismo odręczne 12">
                <a:extLst>
                  <a:ext uri="{FF2B5EF4-FFF2-40B4-BE49-F238E27FC236}">
                    <a16:creationId xmlns:a16="http://schemas.microsoft.com/office/drawing/2014/main" id="{FC363EAF-7EDA-E269-ADD1-7E357686DC13}"/>
                  </a:ext>
                </a:extLst>
              </p:cNvPr>
              <p:cNvPicPr/>
              <p:nvPr/>
            </p:nvPicPr>
            <p:blipFill>
              <a:blip r:embed="rId19"/>
              <a:stretch>
                <a:fillRect/>
              </a:stretch>
            </p:blipFill>
            <p:spPr>
              <a:xfrm>
                <a:off x="5789544" y="4016944"/>
                <a:ext cx="47232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Pismo odręczne 13">
                <a:extLst>
                  <a:ext uri="{FF2B5EF4-FFF2-40B4-BE49-F238E27FC236}">
                    <a16:creationId xmlns:a16="http://schemas.microsoft.com/office/drawing/2014/main" id="{9E1CFE69-C34A-0128-7B75-EA55DCC841AC}"/>
                  </a:ext>
                </a:extLst>
              </p14:cNvPr>
              <p14:cNvContentPartPr/>
              <p14:nvPr/>
            </p14:nvContentPartPr>
            <p14:xfrm>
              <a:off x="5905824" y="3463984"/>
              <a:ext cx="907920" cy="1192680"/>
            </p14:xfrm>
          </p:contentPart>
        </mc:Choice>
        <mc:Fallback xmlns="">
          <p:pic>
            <p:nvPicPr>
              <p:cNvPr id="14" name="Pismo odręczne 13">
                <a:extLst>
                  <a:ext uri="{FF2B5EF4-FFF2-40B4-BE49-F238E27FC236}">
                    <a16:creationId xmlns:a16="http://schemas.microsoft.com/office/drawing/2014/main" id="{9E1CFE69-C34A-0128-7B75-EA55DCC841AC}"/>
                  </a:ext>
                </a:extLst>
              </p:cNvPr>
              <p:cNvPicPr/>
              <p:nvPr/>
            </p:nvPicPr>
            <p:blipFill>
              <a:blip r:embed="rId21"/>
              <a:stretch>
                <a:fillRect/>
              </a:stretch>
            </p:blipFill>
            <p:spPr>
              <a:xfrm>
                <a:off x="5897184" y="3455344"/>
                <a:ext cx="92556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Pismo odręczne 14">
                <a:extLst>
                  <a:ext uri="{FF2B5EF4-FFF2-40B4-BE49-F238E27FC236}">
                    <a16:creationId xmlns:a16="http://schemas.microsoft.com/office/drawing/2014/main" id="{2D83F93D-9104-BAEC-5F4F-7AD2F93AF494}"/>
                  </a:ext>
                </a:extLst>
              </p14:cNvPr>
              <p14:cNvContentPartPr/>
              <p14:nvPr/>
            </p14:nvContentPartPr>
            <p14:xfrm>
              <a:off x="8278944" y="3339784"/>
              <a:ext cx="2482560" cy="100800"/>
            </p14:xfrm>
          </p:contentPart>
        </mc:Choice>
        <mc:Fallback xmlns="">
          <p:pic>
            <p:nvPicPr>
              <p:cNvPr id="15" name="Pismo odręczne 14">
                <a:extLst>
                  <a:ext uri="{FF2B5EF4-FFF2-40B4-BE49-F238E27FC236}">
                    <a16:creationId xmlns:a16="http://schemas.microsoft.com/office/drawing/2014/main" id="{2D83F93D-9104-BAEC-5F4F-7AD2F93AF494}"/>
                  </a:ext>
                </a:extLst>
              </p:cNvPr>
              <p:cNvPicPr/>
              <p:nvPr/>
            </p:nvPicPr>
            <p:blipFill>
              <a:blip r:embed="rId23"/>
              <a:stretch>
                <a:fillRect/>
              </a:stretch>
            </p:blipFill>
            <p:spPr>
              <a:xfrm>
                <a:off x="8269944" y="3331144"/>
                <a:ext cx="2500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Pismo odręczne 15">
                <a:extLst>
                  <a:ext uri="{FF2B5EF4-FFF2-40B4-BE49-F238E27FC236}">
                    <a16:creationId xmlns:a16="http://schemas.microsoft.com/office/drawing/2014/main" id="{F716F406-03E5-B77C-2A7D-476F0D140BC4}"/>
                  </a:ext>
                </a:extLst>
              </p14:cNvPr>
              <p14:cNvContentPartPr/>
              <p14:nvPr/>
            </p14:nvContentPartPr>
            <p14:xfrm>
              <a:off x="3724224" y="2584864"/>
              <a:ext cx="50040" cy="2880"/>
            </p14:xfrm>
          </p:contentPart>
        </mc:Choice>
        <mc:Fallback xmlns="">
          <p:pic>
            <p:nvPicPr>
              <p:cNvPr id="16" name="Pismo odręczne 15">
                <a:extLst>
                  <a:ext uri="{FF2B5EF4-FFF2-40B4-BE49-F238E27FC236}">
                    <a16:creationId xmlns:a16="http://schemas.microsoft.com/office/drawing/2014/main" id="{F716F406-03E5-B77C-2A7D-476F0D140BC4}"/>
                  </a:ext>
                </a:extLst>
              </p:cNvPr>
              <p:cNvPicPr/>
              <p:nvPr/>
            </p:nvPicPr>
            <p:blipFill>
              <a:blip r:embed="rId25"/>
              <a:stretch>
                <a:fillRect/>
              </a:stretch>
            </p:blipFill>
            <p:spPr>
              <a:xfrm>
                <a:off x="3688584" y="2512864"/>
                <a:ext cx="121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Pismo odręczne 16">
                <a:extLst>
                  <a:ext uri="{FF2B5EF4-FFF2-40B4-BE49-F238E27FC236}">
                    <a16:creationId xmlns:a16="http://schemas.microsoft.com/office/drawing/2014/main" id="{266121A9-495B-B509-ECCB-D98C38106C99}"/>
                  </a:ext>
                </a:extLst>
              </p14:cNvPr>
              <p14:cNvContentPartPr/>
              <p14:nvPr/>
            </p14:nvContentPartPr>
            <p14:xfrm>
              <a:off x="2364864" y="2594584"/>
              <a:ext cx="1226160" cy="33840"/>
            </p14:xfrm>
          </p:contentPart>
        </mc:Choice>
        <mc:Fallback xmlns="">
          <p:pic>
            <p:nvPicPr>
              <p:cNvPr id="17" name="Pismo odręczne 16">
                <a:extLst>
                  <a:ext uri="{FF2B5EF4-FFF2-40B4-BE49-F238E27FC236}">
                    <a16:creationId xmlns:a16="http://schemas.microsoft.com/office/drawing/2014/main" id="{266121A9-495B-B509-ECCB-D98C38106C99}"/>
                  </a:ext>
                </a:extLst>
              </p:cNvPr>
              <p:cNvPicPr/>
              <p:nvPr/>
            </p:nvPicPr>
            <p:blipFill>
              <a:blip r:embed="rId27"/>
              <a:stretch>
                <a:fillRect/>
              </a:stretch>
            </p:blipFill>
            <p:spPr>
              <a:xfrm>
                <a:off x="2329224" y="2522584"/>
                <a:ext cx="129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Pismo odręczne 17">
                <a:extLst>
                  <a:ext uri="{FF2B5EF4-FFF2-40B4-BE49-F238E27FC236}">
                    <a16:creationId xmlns:a16="http://schemas.microsoft.com/office/drawing/2014/main" id="{10CDFAB4-4885-0A91-563B-ACD5980F8FC5}"/>
                  </a:ext>
                </a:extLst>
              </p14:cNvPr>
              <p14:cNvContentPartPr/>
              <p14:nvPr/>
            </p14:nvContentPartPr>
            <p14:xfrm>
              <a:off x="1311504" y="2322064"/>
              <a:ext cx="9670680" cy="1171440"/>
            </p14:xfrm>
          </p:contentPart>
        </mc:Choice>
        <mc:Fallback xmlns="">
          <p:pic>
            <p:nvPicPr>
              <p:cNvPr id="18" name="Pismo odręczne 17">
                <a:extLst>
                  <a:ext uri="{FF2B5EF4-FFF2-40B4-BE49-F238E27FC236}">
                    <a16:creationId xmlns:a16="http://schemas.microsoft.com/office/drawing/2014/main" id="{10CDFAB4-4885-0A91-563B-ACD5980F8FC5}"/>
                  </a:ext>
                </a:extLst>
              </p:cNvPr>
              <p:cNvPicPr/>
              <p:nvPr/>
            </p:nvPicPr>
            <p:blipFill>
              <a:blip r:embed="rId29"/>
              <a:stretch>
                <a:fillRect/>
              </a:stretch>
            </p:blipFill>
            <p:spPr>
              <a:xfrm>
                <a:off x="1275864" y="2250424"/>
                <a:ext cx="9742320" cy="131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Pismo odręczne 18">
                <a:extLst>
                  <a:ext uri="{FF2B5EF4-FFF2-40B4-BE49-F238E27FC236}">
                    <a16:creationId xmlns:a16="http://schemas.microsoft.com/office/drawing/2014/main" id="{694738F2-36B2-CA88-D716-9A466999DDFB}"/>
                  </a:ext>
                </a:extLst>
              </p14:cNvPr>
              <p14:cNvContentPartPr/>
              <p14:nvPr/>
            </p14:nvContentPartPr>
            <p14:xfrm>
              <a:off x="1969224" y="2299744"/>
              <a:ext cx="8802720" cy="1194840"/>
            </p14:xfrm>
          </p:contentPart>
        </mc:Choice>
        <mc:Fallback xmlns="">
          <p:pic>
            <p:nvPicPr>
              <p:cNvPr id="19" name="Pismo odręczne 18">
                <a:extLst>
                  <a:ext uri="{FF2B5EF4-FFF2-40B4-BE49-F238E27FC236}">
                    <a16:creationId xmlns:a16="http://schemas.microsoft.com/office/drawing/2014/main" id="{694738F2-36B2-CA88-D716-9A466999DDFB}"/>
                  </a:ext>
                </a:extLst>
              </p:cNvPr>
              <p:cNvPicPr/>
              <p:nvPr/>
            </p:nvPicPr>
            <p:blipFill>
              <a:blip r:embed="rId31"/>
              <a:stretch>
                <a:fillRect/>
              </a:stretch>
            </p:blipFill>
            <p:spPr>
              <a:xfrm>
                <a:off x="1933584" y="2228104"/>
                <a:ext cx="8874360" cy="133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AD4CD75D-506C-3DB0-7B12-F7B5EAD28956}"/>
                  </a:ext>
                </a:extLst>
              </p14:cNvPr>
              <p14:cNvContentPartPr/>
              <p14:nvPr/>
            </p14:nvContentPartPr>
            <p14:xfrm>
              <a:off x="6133344" y="4843504"/>
              <a:ext cx="827640" cy="1545480"/>
            </p14:xfrm>
          </p:contentPart>
        </mc:Choice>
        <mc:Fallback xmlns="">
          <p:pic>
            <p:nvPicPr>
              <p:cNvPr id="20" name="Pismo odręczne 19">
                <a:extLst>
                  <a:ext uri="{FF2B5EF4-FFF2-40B4-BE49-F238E27FC236}">
                    <a16:creationId xmlns:a16="http://schemas.microsoft.com/office/drawing/2014/main" id="{AD4CD75D-506C-3DB0-7B12-F7B5EAD28956}"/>
                  </a:ext>
                </a:extLst>
              </p:cNvPr>
              <p:cNvPicPr/>
              <p:nvPr/>
            </p:nvPicPr>
            <p:blipFill>
              <a:blip r:embed="rId33"/>
              <a:stretch>
                <a:fillRect/>
              </a:stretch>
            </p:blipFill>
            <p:spPr>
              <a:xfrm>
                <a:off x="6097344" y="4771864"/>
                <a:ext cx="899280" cy="168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AB78AE5E-F318-E2F7-F922-9A37C1E2D872}"/>
                  </a:ext>
                </a:extLst>
              </p14:cNvPr>
              <p14:cNvContentPartPr/>
              <p14:nvPr/>
            </p14:nvContentPartPr>
            <p14:xfrm>
              <a:off x="7159344" y="3381184"/>
              <a:ext cx="1136880" cy="3344040"/>
            </p14:xfrm>
          </p:contentPart>
        </mc:Choice>
        <mc:Fallback xmlns="">
          <p:pic>
            <p:nvPicPr>
              <p:cNvPr id="21" name="Pismo odręczne 20">
                <a:extLst>
                  <a:ext uri="{FF2B5EF4-FFF2-40B4-BE49-F238E27FC236}">
                    <a16:creationId xmlns:a16="http://schemas.microsoft.com/office/drawing/2014/main" id="{AB78AE5E-F318-E2F7-F922-9A37C1E2D872}"/>
                  </a:ext>
                </a:extLst>
              </p:cNvPr>
              <p:cNvPicPr/>
              <p:nvPr/>
            </p:nvPicPr>
            <p:blipFill>
              <a:blip r:embed="rId35"/>
              <a:stretch>
                <a:fillRect/>
              </a:stretch>
            </p:blipFill>
            <p:spPr>
              <a:xfrm>
                <a:off x="7150704" y="3372544"/>
                <a:ext cx="1154520" cy="336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Pismo odręczne 21">
                <a:extLst>
                  <a:ext uri="{FF2B5EF4-FFF2-40B4-BE49-F238E27FC236}">
                    <a16:creationId xmlns:a16="http://schemas.microsoft.com/office/drawing/2014/main" id="{B61D325F-F238-BA87-AAAF-AF53972A174A}"/>
                  </a:ext>
                </a:extLst>
              </p14:cNvPr>
              <p14:cNvContentPartPr/>
              <p14:nvPr/>
            </p14:nvContentPartPr>
            <p14:xfrm>
              <a:off x="6636264" y="3278944"/>
              <a:ext cx="1733760" cy="2717280"/>
            </p14:xfrm>
          </p:contentPart>
        </mc:Choice>
        <mc:Fallback xmlns="">
          <p:pic>
            <p:nvPicPr>
              <p:cNvPr id="22" name="Pismo odręczne 21">
                <a:extLst>
                  <a:ext uri="{FF2B5EF4-FFF2-40B4-BE49-F238E27FC236}">
                    <a16:creationId xmlns:a16="http://schemas.microsoft.com/office/drawing/2014/main" id="{B61D325F-F238-BA87-AAAF-AF53972A174A}"/>
                  </a:ext>
                </a:extLst>
              </p:cNvPr>
              <p:cNvPicPr/>
              <p:nvPr/>
            </p:nvPicPr>
            <p:blipFill>
              <a:blip r:embed="rId37"/>
              <a:stretch>
                <a:fillRect/>
              </a:stretch>
            </p:blipFill>
            <p:spPr>
              <a:xfrm>
                <a:off x="6600624" y="3207304"/>
                <a:ext cx="1805400" cy="2860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Pismo odręczne 22">
                <a:extLst>
                  <a:ext uri="{FF2B5EF4-FFF2-40B4-BE49-F238E27FC236}">
                    <a16:creationId xmlns:a16="http://schemas.microsoft.com/office/drawing/2014/main" id="{4D372965-73C1-5B8E-B467-E280C82D8F95}"/>
                  </a:ext>
                </a:extLst>
              </p14:cNvPr>
              <p14:cNvContentPartPr/>
              <p14:nvPr/>
            </p14:nvContentPartPr>
            <p14:xfrm>
              <a:off x="6557064" y="4978144"/>
              <a:ext cx="717120" cy="1341720"/>
            </p14:xfrm>
          </p:contentPart>
        </mc:Choice>
        <mc:Fallback xmlns="">
          <p:pic>
            <p:nvPicPr>
              <p:cNvPr id="23" name="Pismo odręczne 22">
                <a:extLst>
                  <a:ext uri="{FF2B5EF4-FFF2-40B4-BE49-F238E27FC236}">
                    <a16:creationId xmlns:a16="http://schemas.microsoft.com/office/drawing/2014/main" id="{4D372965-73C1-5B8E-B467-E280C82D8F95}"/>
                  </a:ext>
                </a:extLst>
              </p:cNvPr>
              <p:cNvPicPr/>
              <p:nvPr/>
            </p:nvPicPr>
            <p:blipFill>
              <a:blip r:embed="rId39"/>
              <a:stretch>
                <a:fillRect/>
              </a:stretch>
            </p:blipFill>
            <p:spPr>
              <a:xfrm>
                <a:off x="6521424" y="4906504"/>
                <a:ext cx="788760" cy="148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3431F914-2ED1-6EA7-CD69-29B20C26A826}"/>
                  </a:ext>
                </a:extLst>
              </p14:cNvPr>
              <p14:cNvContentPartPr/>
              <p14:nvPr/>
            </p14:nvContentPartPr>
            <p14:xfrm>
              <a:off x="6085464" y="6348304"/>
              <a:ext cx="86760" cy="383040"/>
            </p14:xfrm>
          </p:contentPart>
        </mc:Choice>
        <mc:Fallback xmlns="">
          <p:pic>
            <p:nvPicPr>
              <p:cNvPr id="24" name="Pismo odręczne 23">
                <a:extLst>
                  <a:ext uri="{FF2B5EF4-FFF2-40B4-BE49-F238E27FC236}">
                    <a16:creationId xmlns:a16="http://schemas.microsoft.com/office/drawing/2014/main" id="{3431F914-2ED1-6EA7-CD69-29B20C26A826}"/>
                  </a:ext>
                </a:extLst>
              </p:cNvPr>
              <p:cNvPicPr/>
              <p:nvPr/>
            </p:nvPicPr>
            <p:blipFill>
              <a:blip r:embed="rId41"/>
              <a:stretch>
                <a:fillRect/>
              </a:stretch>
            </p:blipFill>
            <p:spPr>
              <a:xfrm>
                <a:off x="6076464" y="6339664"/>
                <a:ext cx="1044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BD189C84-8BCF-993B-88C4-58A10ECD58CF}"/>
                  </a:ext>
                </a:extLst>
              </p14:cNvPr>
              <p14:cNvContentPartPr/>
              <p14:nvPr/>
            </p14:nvContentPartPr>
            <p14:xfrm>
              <a:off x="4261344" y="3453544"/>
              <a:ext cx="1949400" cy="3137040"/>
            </p14:xfrm>
          </p:contentPart>
        </mc:Choice>
        <mc:Fallback xmlns="">
          <p:pic>
            <p:nvPicPr>
              <p:cNvPr id="25" name="Pismo odręczne 24">
                <a:extLst>
                  <a:ext uri="{FF2B5EF4-FFF2-40B4-BE49-F238E27FC236}">
                    <a16:creationId xmlns:a16="http://schemas.microsoft.com/office/drawing/2014/main" id="{BD189C84-8BCF-993B-88C4-58A10ECD58CF}"/>
                  </a:ext>
                </a:extLst>
              </p:cNvPr>
              <p:cNvPicPr/>
              <p:nvPr/>
            </p:nvPicPr>
            <p:blipFill>
              <a:blip r:embed="rId43"/>
              <a:stretch>
                <a:fillRect/>
              </a:stretch>
            </p:blipFill>
            <p:spPr>
              <a:xfrm>
                <a:off x="4225704" y="3381544"/>
                <a:ext cx="2021040" cy="328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4D9F4D5B-22A8-1D15-3ED7-5D0C15F9A08F}"/>
                  </a:ext>
                </a:extLst>
              </p14:cNvPr>
              <p14:cNvContentPartPr/>
              <p14:nvPr/>
            </p14:nvContentPartPr>
            <p14:xfrm>
              <a:off x="6078984" y="4954384"/>
              <a:ext cx="1149840" cy="1771920"/>
            </p14:xfrm>
          </p:contentPart>
        </mc:Choice>
        <mc:Fallback xmlns="">
          <p:pic>
            <p:nvPicPr>
              <p:cNvPr id="26" name="Pismo odręczne 25">
                <a:extLst>
                  <a:ext uri="{FF2B5EF4-FFF2-40B4-BE49-F238E27FC236}">
                    <a16:creationId xmlns:a16="http://schemas.microsoft.com/office/drawing/2014/main" id="{4D9F4D5B-22A8-1D15-3ED7-5D0C15F9A08F}"/>
                  </a:ext>
                </a:extLst>
              </p:cNvPr>
              <p:cNvPicPr/>
              <p:nvPr/>
            </p:nvPicPr>
            <p:blipFill>
              <a:blip r:embed="rId45"/>
              <a:stretch>
                <a:fillRect/>
              </a:stretch>
            </p:blipFill>
            <p:spPr>
              <a:xfrm>
                <a:off x="6043344" y="4882384"/>
                <a:ext cx="1221480" cy="19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3762DF89-5714-0B3D-D305-2A01CA18D09E}"/>
                  </a:ext>
                </a:extLst>
              </p14:cNvPr>
              <p14:cNvContentPartPr/>
              <p14:nvPr/>
            </p14:nvContentPartPr>
            <p14:xfrm>
              <a:off x="6509184" y="3283984"/>
              <a:ext cx="1400760" cy="672840"/>
            </p14:xfrm>
          </p:contentPart>
        </mc:Choice>
        <mc:Fallback xmlns="">
          <p:pic>
            <p:nvPicPr>
              <p:cNvPr id="27" name="Pismo odręczne 26">
                <a:extLst>
                  <a:ext uri="{FF2B5EF4-FFF2-40B4-BE49-F238E27FC236}">
                    <a16:creationId xmlns:a16="http://schemas.microsoft.com/office/drawing/2014/main" id="{3762DF89-5714-0B3D-D305-2A01CA18D09E}"/>
                  </a:ext>
                </a:extLst>
              </p:cNvPr>
              <p:cNvPicPr/>
              <p:nvPr/>
            </p:nvPicPr>
            <p:blipFill>
              <a:blip r:embed="rId47"/>
              <a:stretch>
                <a:fillRect/>
              </a:stretch>
            </p:blipFill>
            <p:spPr>
              <a:xfrm>
                <a:off x="6473544" y="3212344"/>
                <a:ext cx="147240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3AF553EF-BC6D-FA19-172B-0BD8304B1400}"/>
                  </a:ext>
                </a:extLst>
              </p14:cNvPr>
              <p14:cNvContentPartPr/>
              <p14:nvPr/>
            </p14:nvContentPartPr>
            <p14:xfrm>
              <a:off x="6154224" y="3367864"/>
              <a:ext cx="1423800" cy="1381680"/>
            </p14:xfrm>
          </p:contentPart>
        </mc:Choice>
        <mc:Fallback xmlns="">
          <p:pic>
            <p:nvPicPr>
              <p:cNvPr id="28" name="Pismo odręczne 27">
                <a:extLst>
                  <a:ext uri="{FF2B5EF4-FFF2-40B4-BE49-F238E27FC236}">
                    <a16:creationId xmlns:a16="http://schemas.microsoft.com/office/drawing/2014/main" id="{3AF553EF-BC6D-FA19-172B-0BD8304B1400}"/>
                  </a:ext>
                </a:extLst>
              </p:cNvPr>
              <p:cNvPicPr/>
              <p:nvPr/>
            </p:nvPicPr>
            <p:blipFill>
              <a:blip r:embed="rId49"/>
              <a:stretch>
                <a:fillRect/>
              </a:stretch>
            </p:blipFill>
            <p:spPr>
              <a:xfrm>
                <a:off x="6118224" y="3295864"/>
                <a:ext cx="1495440" cy="1525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738ED02B-AD2B-8A6D-EFE3-3E8AD3A5ADC9}"/>
                  </a:ext>
                </a:extLst>
              </p14:cNvPr>
              <p14:cNvContentPartPr/>
              <p14:nvPr/>
            </p14:nvContentPartPr>
            <p14:xfrm>
              <a:off x="6974304" y="4438864"/>
              <a:ext cx="1800" cy="13320"/>
            </p14:xfrm>
          </p:contentPart>
        </mc:Choice>
        <mc:Fallback xmlns="">
          <p:pic>
            <p:nvPicPr>
              <p:cNvPr id="29" name="Pismo odręczne 28">
                <a:extLst>
                  <a:ext uri="{FF2B5EF4-FFF2-40B4-BE49-F238E27FC236}">
                    <a16:creationId xmlns:a16="http://schemas.microsoft.com/office/drawing/2014/main" id="{738ED02B-AD2B-8A6D-EFE3-3E8AD3A5ADC9}"/>
                  </a:ext>
                </a:extLst>
              </p:cNvPr>
              <p:cNvPicPr/>
              <p:nvPr/>
            </p:nvPicPr>
            <p:blipFill>
              <a:blip r:embed="rId51"/>
              <a:stretch>
                <a:fillRect/>
              </a:stretch>
            </p:blipFill>
            <p:spPr>
              <a:xfrm>
                <a:off x="6938664" y="4366864"/>
                <a:ext cx="73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42268C20-052E-10EA-56DD-2B2AAF5EC168}"/>
                  </a:ext>
                </a:extLst>
              </p14:cNvPr>
              <p14:cNvContentPartPr/>
              <p14:nvPr/>
            </p14:nvContentPartPr>
            <p14:xfrm>
              <a:off x="6174744" y="4342384"/>
              <a:ext cx="793440" cy="560520"/>
            </p14:xfrm>
          </p:contentPart>
        </mc:Choice>
        <mc:Fallback xmlns="">
          <p:pic>
            <p:nvPicPr>
              <p:cNvPr id="30" name="Pismo odręczne 29">
                <a:extLst>
                  <a:ext uri="{FF2B5EF4-FFF2-40B4-BE49-F238E27FC236}">
                    <a16:creationId xmlns:a16="http://schemas.microsoft.com/office/drawing/2014/main" id="{42268C20-052E-10EA-56DD-2B2AAF5EC168}"/>
                  </a:ext>
                </a:extLst>
              </p:cNvPr>
              <p:cNvPicPr/>
              <p:nvPr/>
            </p:nvPicPr>
            <p:blipFill>
              <a:blip r:embed="rId53"/>
              <a:stretch>
                <a:fillRect/>
              </a:stretch>
            </p:blipFill>
            <p:spPr>
              <a:xfrm>
                <a:off x="6138744" y="4270384"/>
                <a:ext cx="8650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EE70D2EB-234E-26C1-5557-61AD11D7E3A3}"/>
                  </a:ext>
                </a:extLst>
              </p14:cNvPr>
              <p14:cNvContentPartPr/>
              <p14:nvPr/>
            </p14:nvContentPartPr>
            <p14:xfrm>
              <a:off x="5650584" y="3360304"/>
              <a:ext cx="831240" cy="1553400"/>
            </p14:xfrm>
          </p:contentPart>
        </mc:Choice>
        <mc:Fallback xmlns="">
          <p:pic>
            <p:nvPicPr>
              <p:cNvPr id="31" name="Pismo odręczne 30">
                <a:extLst>
                  <a:ext uri="{FF2B5EF4-FFF2-40B4-BE49-F238E27FC236}">
                    <a16:creationId xmlns:a16="http://schemas.microsoft.com/office/drawing/2014/main" id="{EE70D2EB-234E-26C1-5557-61AD11D7E3A3}"/>
                  </a:ext>
                </a:extLst>
              </p:cNvPr>
              <p:cNvPicPr/>
              <p:nvPr/>
            </p:nvPicPr>
            <p:blipFill>
              <a:blip r:embed="rId55"/>
              <a:stretch>
                <a:fillRect/>
              </a:stretch>
            </p:blipFill>
            <p:spPr>
              <a:xfrm>
                <a:off x="5614944" y="3288664"/>
                <a:ext cx="902880" cy="169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65992514-B933-5604-2371-2DE1DD5D2B41}"/>
                  </a:ext>
                </a:extLst>
              </p14:cNvPr>
              <p14:cNvContentPartPr/>
              <p14:nvPr/>
            </p14:nvContentPartPr>
            <p14:xfrm>
              <a:off x="4853904" y="3376864"/>
              <a:ext cx="1230120" cy="1428480"/>
            </p14:xfrm>
          </p:contentPart>
        </mc:Choice>
        <mc:Fallback xmlns="">
          <p:pic>
            <p:nvPicPr>
              <p:cNvPr id="32" name="Pismo odręczne 31">
                <a:extLst>
                  <a:ext uri="{FF2B5EF4-FFF2-40B4-BE49-F238E27FC236}">
                    <a16:creationId xmlns:a16="http://schemas.microsoft.com/office/drawing/2014/main" id="{65992514-B933-5604-2371-2DE1DD5D2B41}"/>
                  </a:ext>
                </a:extLst>
              </p:cNvPr>
              <p:cNvPicPr/>
              <p:nvPr/>
            </p:nvPicPr>
            <p:blipFill>
              <a:blip r:embed="rId57"/>
              <a:stretch>
                <a:fillRect/>
              </a:stretch>
            </p:blipFill>
            <p:spPr>
              <a:xfrm>
                <a:off x="4817904" y="3305224"/>
                <a:ext cx="130176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7B10839A-66BF-DFC2-C94E-B99E8D1735A1}"/>
                  </a:ext>
                </a:extLst>
              </p14:cNvPr>
              <p14:cNvContentPartPr/>
              <p14:nvPr/>
            </p14:nvContentPartPr>
            <p14:xfrm>
              <a:off x="6001584" y="4737304"/>
              <a:ext cx="217080" cy="38880"/>
            </p14:xfrm>
          </p:contentPart>
        </mc:Choice>
        <mc:Fallback xmlns="">
          <p:pic>
            <p:nvPicPr>
              <p:cNvPr id="33" name="Pismo odręczne 32">
                <a:extLst>
                  <a:ext uri="{FF2B5EF4-FFF2-40B4-BE49-F238E27FC236}">
                    <a16:creationId xmlns:a16="http://schemas.microsoft.com/office/drawing/2014/main" id="{7B10839A-66BF-DFC2-C94E-B99E8D1735A1}"/>
                  </a:ext>
                </a:extLst>
              </p:cNvPr>
              <p:cNvPicPr/>
              <p:nvPr/>
            </p:nvPicPr>
            <p:blipFill>
              <a:blip r:embed="rId59"/>
              <a:stretch>
                <a:fillRect/>
              </a:stretch>
            </p:blipFill>
            <p:spPr>
              <a:xfrm>
                <a:off x="5965944" y="4665664"/>
                <a:ext cx="288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86CE3308-5547-62E5-00C3-B3D03CD5E1A7}"/>
                  </a:ext>
                </a:extLst>
              </p14:cNvPr>
              <p14:cNvContentPartPr/>
              <p14:nvPr/>
            </p14:nvContentPartPr>
            <p14:xfrm>
              <a:off x="5700264" y="3826864"/>
              <a:ext cx="657000" cy="818640"/>
            </p14:xfrm>
          </p:contentPart>
        </mc:Choice>
        <mc:Fallback xmlns="">
          <p:pic>
            <p:nvPicPr>
              <p:cNvPr id="34" name="Pismo odręczne 33">
                <a:extLst>
                  <a:ext uri="{FF2B5EF4-FFF2-40B4-BE49-F238E27FC236}">
                    <a16:creationId xmlns:a16="http://schemas.microsoft.com/office/drawing/2014/main" id="{86CE3308-5547-62E5-00C3-B3D03CD5E1A7}"/>
                  </a:ext>
                </a:extLst>
              </p:cNvPr>
              <p:cNvPicPr/>
              <p:nvPr/>
            </p:nvPicPr>
            <p:blipFill>
              <a:blip r:embed="rId61"/>
              <a:stretch>
                <a:fillRect/>
              </a:stretch>
            </p:blipFill>
            <p:spPr>
              <a:xfrm>
                <a:off x="5664264" y="3755224"/>
                <a:ext cx="72864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Pismo odręczne 34">
                <a:extLst>
                  <a:ext uri="{FF2B5EF4-FFF2-40B4-BE49-F238E27FC236}">
                    <a16:creationId xmlns:a16="http://schemas.microsoft.com/office/drawing/2014/main" id="{D9826CDF-F73B-9294-6A4A-BE629E41DFA7}"/>
                  </a:ext>
                </a:extLst>
              </p14:cNvPr>
              <p14:cNvContentPartPr/>
              <p14:nvPr/>
            </p14:nvContentPartPr>
            <p14:xfrm>
              <a:off x="4456824" y="3378664"/>
              <a:ext cx="722160" cy="563040"/>
            </p14:xfrm>
          </p:contentPart>
        </mc:Choice>
        <mc:Fallback xmlns="">
          <p:pic>
            <p:nvPicPr>
              <p:cNvPr id="35" name="Pismo odręczne 34">
                <a:extLst>
                  <a:ext uri="{FF2B5EF4-FFF2-40B4-BE49-F238E27FC236}">
                    <a16:creationId xmlns:a16="http://schemas.microsoft.com/office/drawing/2014/main" id="{D9826CDF-F73B-9294-6A4A-BE629E41DFA7}"/>
                  </a:ext>
                </a:extLst>
              </p:cNvPr>
              <p:cNvPicPr/>
              <p:nvPr/>
            </p:nvPicPr>
            <p:blipFill>
              <a:blip r:embed="rId63"/>
              <a:stretch>
                <a:fillRect/>
              </a:stretch>
            </p:blipFill>
            <p:spPr>
              <a:xfrm>
                <a:off x="4420824" y="3307024"/>
                <a:ext cx="79380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Pismo odręczne 35">
                <a:extLst>
                  <a:ext uri="{FF2B5EF4-FFF2-40B4-BE49-F238E27FC236}">
                    <a16:creationId xmlns:a16="http://schemas.microsoft.com/office/drawing/2014/main" id="{B4986D3B-E661-6694-26C9-D22B8777736B}"/>
                  </a:ext>
                </a:extLst>
              </p14:cNvPr>
              <p14:cNvContentPartPr/>
              <p14:nvPr/>
            </p14:nvContentPartPr>
            <p14:xfrm>
              <a:off x="4685064" y="3552184"/>
              <a:ext cx="208800" cy="235800"/>
            </p14:xfrm>
          </p:contentPart>
        </mc:Choice>
        <mc:Fallback xmlns="">
          <p:pic>
            <p:nvPicPr>
              <p:cNvPr id="36" name="Pismo odręczne 35">
                <a:extLst>
                  <a:ext uri="{FF2B5EF4-FFF2-40B4-BE49-F238E27FC236}">
                    <a16:creationId xmlns:a16="http://schemas.microsoft.com/office/drawing/2014/main" id="{B4986D3B-E661-6694-26C9-D22B8777736B}"/>
                  </a:ext>
                </a:extLst>
              </p:cNvPr>
              <p:cNvPicPr/>
              <p:nvPr/>
            </p:nvPicPr>
            <p:blipFill>
              <a:blip r:embed="rId65"/>
              <a:stretch>
                <a:fillRect/>
              </a:stretch>
            </p:blipFill>
            <p:spPr>
              <a:xfrm>
                <a:off x="4649424" y="3480184"/>
                <a:ext cx="2804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Pismo odręczne 36">
                <a:extLst>
                  <a:ext uri="{FF2B5EF4-FFF2-40B4-BE49-F238E27FC236}">
                    <a16:creationId xmlns:a16="http://schemas.microsoft.com/office/drawing/2014/main" id="{630B64A3-9CE6-F69A-3291-1953177F3111}"/>
                  </a:ext>
                </a:extLst>
              </p14:cNvPr>
              <p14:cNvContentPartPr/>
              <p14:nvPr/>
            </p14:nvContentPartPr>
            <p14:xfrm>
              <a:off x="4918704" y="3522304"/>
              <a:ext cx="336960" cy="432000"/>
            </p14:xfrm>
          </p:contentPart>
        </mc:Choice>
        <mc:Fallback xmlns="">
          <p:pic>
            <p:nvPicPr>
              <p:cNvPr id="37" name="Pismo odręczne 36">
                <a:extLst>
                  <a:ext uri="{FF2B5EF4-FFF2-40B4-BE49-F238E27FC236}">
                    <a16:creationId xmlns:a16="http://schemas.microsoft.com/office/drawing/2014/main" id="{630B64A3-9CE6-F69A-3291-1953177F3111}"/>
                  </a:ext>
                </a:extLst>
              </p:cNvPr>
              <p:cNvPicPr/>
              <p:nvPr/>
            </p:nvPicPr>
            <p:blipFill>
              <a:blip r:embed="rId67"/>
              <a:stretch>
                <a:fillRect/>
              </a:stretch>
            </p:blipFill>
            <p:spPr>
              <a:xfrm>
                <a:off x="4882704" y="3450304"/>
                <a:ext cx="40860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Pismo odręczne 37">
                <a:extLst>
                  <a:ext uri="{FF2B5EF4-FFF2-40B4-BE49-F238E27FC236}">
                    <a16:creationId xmlns:a16="http://schemas.microsoft.com/office/drawing/2014/main" id="{DD4557EB-C5E2-46C1-FD7C-7104273B5740}"/>
                  </a:ext>
                </a:extLst>
              </p14:cNvPr>
              <p14:cNvContentPartPr/>
              <p14:nvPr/>
            </p14:nvContentPartPr>
            <p14:xfrm>
              <a:off x="5354304" y="3547504"/>
              <a:ext cx="273600" cy="588960"/>
            </p14:xfrm>
          </p:contentPart>
        </mc:Choice>
        <mc:Fallback xmlns="">
          <p:pic>
            <p:nvPicPr>
              <p:cNvPr id="38" name="Pismo odręczne 37">
                <a:extLst>
                  <a:ext uri="{FF2B5EF4-FFF2-40B4-BE49-F238E27FC236}">
                    <a16:creationId xmlns:a16="http://schemas.microsoft.com/office/drawing/2014/main" id="{DD4557EB-C5E2-46C1-FD7C-7104273B5740}"/>
                  </a:ext>
                </a:extLst>
              </p:cNvPr>
              <p:cNvPicPr/>
              <p:nvPr/>
            </p:nvPicPr>
            <p:blipFill>
              <a:blip r:embed="rId69"/>
              <a:stretch>
                <a:fillRect/>
              </a:stretch>
            </p:blipFill>
            <p:spPr>
              <a:xfrm>
                <a:off x="5318304" y="3475504"/>
                <a:ext cx="34524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Pismo odręczne 38">
                <a:extLst>
                  <a:ext uri="{FF2B5EF4-FFF2-40B4-BE49-F238E27FC236}">
                    <a16:creationId xmlns:a16="http://schemas.microsoft.com/office/drawing/2014/main" id="{466C72EA-434C-DA77-DACB-D66B20B2ECCA}"/>
                  </a:ext>
                </a:extLst>
              </p14:cNvPr>
              <p14:cNvContentPartPr/>
              <p14:nvPr/>
            </p14:nvContentPartPr>
            <p14:xfrm>
              <a:off x="5846064" y="4057984"/>
              <a:ext cx="366480" cy="417600"/>
            </p14:xfrm>
          </p:contentPart>
        </mc:Choice>
        <mc:Fallback xmlns="">
          <p:pic>
            <p:nvPicPr>
              <p:cNvPr id="39" name="Pismo odręczne 38">
                <a:extLst>
                  <a:ext uri="{FF2B5EF4-FFF2-40B4-BE49-F238E27FC236}">
                    <a16:creationId xmlns:a16="http://schemas.microsoft.com/office/drawing/2014/main" id="{466C72EA-434C-DA77-DACB-D66B20B2ECCA}"/>
                  </a:ext>
                </a:extLst>
              </p:cNvPr>
              <p:cNvPicPr/>
              <p:nvPr/>
            </p:nvPicPr>
            <p:blipFill>
              <a:blip r:embed="rId71"/>
              <a:stretch>
                <a:fillRect/>
              </a:stretch>
            </p:blipFill>
            <p:spPr>
              <a:xfrm>
                <a:off x="5810064" y="3986344"/>
                <a:ext cx="43812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Pismo odręczne 39">
                <a:extLst>
                  <a:ext uri="{FF2B5EF4-FFF2-40B4-BE49-F238E27FC236}">
                    <a16:creationId xmlns:a16="http://schemas.microsoft.com/office/drawing/2014/main" id="{07A56942-9AE9-E8F3-7BDB-592D66A71533}"/>
                  </a:ext>
                </a:extLst>
              </p14:cNvPr>
              <p14:cNvContentPartPr/>
              <p14:nvPr/>
            </p14:nvContentPartPr>
            <p14:xfrm>
              <a:off x="5933184" y="3550384"/>
              <a:ext cx="822600" cy="1035720"/>
            </p14:xfrm>
          </p:contentPart>
        </mc:Choice>
        <mc:Fallback xmlns="">
          <p:pic>
            <p:nvPicPr>
              <p:cNvPr id="40" name="Pismo odręczne 39">
                <a:extLst>
                  <a:ext uri="{FF2B5EF4-FFF2-40B4-BE49-F238E27FC236}">
                    <a16:creationId xmlns:a16="http://schemas.microsoft.com/office/drawing/2014/main" id="{07A56942-9AE9-E8F3-7BDB-592D66A71533}"/>
                  </a:ext>
                </a:extLst>
              </p:cNvPr>
              <p:cNvPicPr/>
              <p:nvPr/>
            </p:nvPicPr>
            <p:blipFill>
              <a:blip r:embed="rId73"/>
              <a:stretch>
                <a:fillRect/>
              </a:stretch>
            </p:blipFill>
            <p:spPr>
              <a:xfrm>
                <a:off x="5897544" y="3478744"/>
                <a:ext cx="894240" cy="1179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Pismo odręczne 41">
                <a:extLst>
                  <a:ext uri="{FF2B5EF4-FFF2-40B4-BE49-F238E27FC236}">
                    <a16:creationId xmlns:a16="http://schemas.microsoft.com/office/drawing/2014/main" id="{06C08F48-223B-6559-9EA4-55FE2B9433A3}"/>
                  </a:ext>
                </a:extLst>
              </p14:cNvPr>
              <p14:cNvContentPartPr/>
              <p14:nvPr/>
            </p14:nvContentPartPr>
            <p14:xfrm>
              <a:off x="8367864" y="4382344"/>
              <a:ext cx="82080" cy="101880"/>
            </p14:xfrm>
          </p:contentPart>
        </mc:Choice>
        <mc:Fallback xmlns="">
          <p:pic>
            <p:nvPicPr>
              <p:cNvPr id="42" name="Pismo odręczne 41">
                <a:extLst>
                  <a:ext uri="{FF2B5EF4-FFF2-40B4-BE49-F238E27FC236}">
                    <a16:creationId xmlns:a16="http://schemas.microsoft.com/office/drawing/2014/main" id="{06C08F48-223B-6559-9EA4-55FE2B9433A3}"/>
                  </a:ext>
                </a:extLst>
              </p:cNvPr>
              <p:cNvPicPr/>
              <p:nvPr/>
            </p:nvPicPr>
            <p:blipFill>
              <a:blip r:embed="rId75"/>
              <a:stretch>
                <a:fillRect/>
              </a:stretch>
            </p:blipFill>
            <p:spPr>
              <a:xfrm>
                <a:off x="8332224" y="4310704"/>
                <a:ext cx="153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Pismo odręczne 42">
                <a:extLst>
                  <a:ext uri="{FF2B5EF4-FFF2-40B4-BE49-F238E27FC236}">
                    <a16:creationId xmlns:a16="http://schemas.microsoft.com/office/drawing/2014/main" id="{86364F18-D2D6-20E7-BD72-30DB618EEACC}"/>
                  </a:ext>
                </a:extLst>
              </p14:cNvPr>
              <p14:cNvContentPartPr/>
              <p14:nvPr/>
            </p14:nvContentPartPr>
            <p14:xfrm>
              <a:off x="6581904" y="3461104"/>
              <a:ext cx="674280" cy="624600"/>
            </p14:xfrm>
          </p:contentPart>
        </mc:Choice>
        <mc:Fallback xmlns="">
          <p:pic>
            <p:nvPicPr>
              <p:cNvPr id="43" name="Pismo odręczne 42">
                <a:extLst>
                  <a:ext uri="{FF2B5EF4-FFF2-40B4-BE49-F238E27FC236}">
                    <a16:creationId xmlns:a16="http://schemas.microsoft.com/office/drawing/2014/main" id="{86364F18-D2D6-20E7-BD72-30DB618EEACC}"/>
                  </a:ext>
                </a:extLst>
              </p:cNvPr>
              <p:cNvPicPr/>
              <p:nvPr/>
            </p:nvPicPr>
            <p:blipFill>
              <a:blip r:embed="rId77"/>
              <a:stretch>
                <a:fillRect/>
              </a:stretch>
            </p:blipFill>
            <p:spPr>
              <a:xfrm>
                <a:off x="6546264" y="3389464"/>
                <a:ext cx="74592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Pismo odręczne 43">
                <a:extLst>
                  <a:ext uri="{FF2B5EF4-FFF2-40B4-BE49-F238E27FC236}">
                    <a16:creationId xmlns:a16="http://schemas.microsoft.com/office/drawing/2014/main" id="{A4258241-EBD7-BCC7-B015-4C9A8142D4BC}"/>
                  </a:ext>
                </a:extLst>
              </p14:cNvPr>
              <p14:cNvContentPartPr/>
              <p14:nvPr/>
            </p14:nvContentPartPr>
            <p14:xfrm>
              <a:off x="7359144" y="3432664"/>
              <a:ext cx="479160" cy="309240"/>
            </p14:xfrm>
          </p:contentPart>
        </mc:Choice>
        <mc:Fallback xmlns="">
          <p:pic>
            <p:nvPicPr>
              <p:cNvPr id="44" name="Pismo odręczne 43">
                <a:extLst>
                  <a:ext uri="{FF2B5EF4-FFF2-40B4-BE49-F238E27FC236}">
                    <a16:creationId xmlns:a16="http://schemas.microsoft.com/office/drawing/2014/main" id="{A4258241-EBD7-BCC7-B015-4C9A8142D4BC}"/>
                  </a:ext>
                </a:extLst>
              </p:cNvPr>
              <p:cNvPicPr/>
              <p:nvPr/>
            </p:nvPicPr>
            <p:blipFill>
              <a:blip r:embed="rId79"/>
              <a:stretch>
                <a:fillRect/>
              </a:stretch>
            </p:blipFill>
            <p:spPr>
              <a:xfrm>
                <a:off x="7323144" y="3360664"/>
                <a:ext cx="55080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Pismo odręczne 44">
                <a:extLst>
                  <a:ext uri="{FF2B5EF4-FFF2-40B4-BE49-F238E27FC236}">
                    <a16:creationId xmlns:a16="http://schemas.microsoft.com/office/drawing/2014/main" id="{BBF6DCC1-543C-4811-8FAD-F1C2FA4947D0}"/>
                  </a:ext>
                </a:extLst>
              </p14:cNvPr>
              <p14:cNvContentPartPr/>
              <p14:nvPr/>
            </p14:nvContentPartPr>
            <p14:xfrm>
              <a:off x="8184624" y="3773224"/>
              <a:ext cx="422640" cy="478440"/>
            </p14:xfrm>
          </p:contentPart>
        </mc:Choice>
        <mc:Fallback xmlns="">
          <p:pic>
            <p:nvPicPr>
              <p:cNvPr id="45" name="Pismo odręczne 44">
                <a:extLst>
                  <a:ext uri="{FF2B5EF4-FFF2-40B4-BE49-F238E27FC236}">
                    <a16:creationId xmlns:a16="http://schemas.microsoft.com/office/drawing/2014/main" id="{BBF6DCC1-543C-4811-8FAD-F1C2FA4947D0}"/>
                  </a:ext>
                </a:extLst>
              </p:cNvPr>
              <p:cNvPicPr/>
              <p:nvPr/>
            </p:nvPicPr>
            <p:blipFill>
              <a:blip r:embed="rId81"/>
              <a:stretch>
                <a:fillRect/>
              </a:stretch>
            </p:blipFill>
            <p:spPr>
              <a:xfrm>
                <a:off x="8148624" y="3701224"/>
                <a:ext cx="49428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Pismo odręczne 45">
                <a:extLst>
                  <a:ext uri="{FF2B5EF4-FFF2-40B4-BE49-F238E27FC236}">
                    <a16:creationId xmlns:a16="http://schemas.microsoft.com/office/drawing/2014/main" id="{F0B97DD8-AD33-5170-0E5B-C17337A28D75}"/>
                  </a:ext>
                </a:extLst>
              </p14:cNvPr>
              <p14:cNvContentPartPr/>
              <p14:nvPr/>
            </p14:nvContentPartPr>
            <p14:xfrm>
              <a:off x="8097864" y="3616984"/>
              <a:ext cx="422280" cy="390600"/>
            </p14:xfrm>
          </p:contentPart>
        </mc:Choice>
        <mc:Fallback xmlns="">
          <p:pic>
            <p:nvPicPr>
              <p:cNvPr id="46" name="Pismo odręczne 45">
                <a:extLst>
                  <a:ext uri="{FF2B5EF4-FFF2-40B4-BE49-F238E27FC236}">
                    <a16:creationId xmlns:a16="http://schemas.microsoft.com/office/drawing/2014/main" id="{F0B97DD8-AD33-5170-0E5B-C17337A28D75}"/>
                  </a:ext>
                </a:extLst>
              </p:cNvPr>
              <p:cNvPicPr/>
              <p:nvPr/>
            </p:nvPicPr>
            <p:blipFill>
              <a:blip r:embed="rId83"/>
              <a:stretch>
                <a:fillRect/>
              </a:stretch>
            </p:blipFill>
            <p:spPr>
              <a:xfrm>
                <a:off x="8061864" y="3544984"/>
                <a:ext cx="4939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Pismo odręczne 46">
                <a:extLst>
                  <a:ext uri="{FF2B5EF4-FFF2-40B4-BE49-F238E27FC236}">
                    <a16:creationId xmlns:a16="http://schemas.microsoft.com/office/drawing/2014/main" id="{06EE4DC8-2964-7EAE-3FF8-8529758F2A75}"/>
                  </a:ext>
                </a:extLst>
              </p14:cNvPr>
              <p14:cNvContentPartPr/>
              <p14:nvPr/>
            </p14:nvContentPartPr>
            <p14:xfrm>
              <a:off x="7988424" y="3389464"/>
              <a:ext cx="1395720" cy="455400"/>
            </p14:xfrm>
          </p:contentPart>
        </mc:Choice>
        <mc:Fallback xmlns="">
          <p:pic>
            <p:nvPicPr>
              <p:cNvPr id="47" name="Pismo odręczne 46">
                <a:extLst>
                  <a:ext uri="{FF2B5EF4-FFF2-40B4-BE49-F238E27FC236}">
                    <a16:creationId xmlns:a16="http://schemas.microsoft.com/office/drawing/2014/main" id="{06EE4DC8-2964-7EAE-3FF8-8529758F2A75}"/>
                  </a:ext>
                </a:extLst>
              </p:cNvPr>
              <p:cNvPicPr/>
              <p:nvPr/>
            </p:nvPicPr>
            <p:blipFill>
              <a:blip r:embed="rId85"/>
              <a:stretch>
                <a:fillRect/>
              </a:stretch>
            </p:blipFill>
            <p:spPr>
              <a:xfrm>
                <a:off x="7952784" y="3317824"/>
                <a:ext cx="146736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Pismo odręczne 47">
                <a:extLst>
                  <a:ext uri="{FF2B5EF4-FFF2-40B4-BE49-F238E27FC236}">
                    <a16:creationId xmlns:a16="http://schemas.microsoft.com/office/drawing/2014/main" id="{A585ACCF-398B-1947-10D3-901501ADC786}"/>
                  </a:ext>
                </a:extLst>
              </p14:cNvPr>
              <p14:cNvContentPartPr/>
              <p14:nvPr/>
            </p14:nvContentPartPr>
            <p14:xfrm>
              <a:off x="9109464" y="3646144"/>
              <a:ext cx="103320" cy="57960"/>
            </p14:xfrm>
          </p:contentPart>
        </mc:Choice>
        <mc:Fallback xmlns="">
          <p:pic>
            <p:nvPicPr>
              <p:cNvPr id="48" name="Pismo odręczne 47">
                <a:extLst>
                  <a:ext uri="{FF2B5EF4-FFF2-40B4-BE49-F238E27FC236}">
                    <a16:creationId xmlns:a16="http://schemas.microsoft.com/office/drawing/2014/main" id="{A585ACCF-398B-1947-10D3-901501ADC786}"/>
                  </a:ext>
                </a:extLst>
              </p:cNvPr>
              <p:cNvPicPr/>
              <p:nvPr/>
            </p:nvPicPr>
            <p:blipFill>
              <a:blip r:embed="rId87"/>
              <a:stretch>
                <a:fillRect/>
              </a:stretch>
            </p:blipFill>
            <p:spPr>
              <a:xfrm>
                <a:off x="9073824" y="3574144"/>
                <a:ext cx="174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Pismo odręczne 48">
                <a:extLst>
                  <a:ext uri="{FF2B5EF4-FFF2-40B4-BE49-F238E27FC236}">
                    <a16:creationId xmlns:a16="http://schemas.microsoft.com/office/drawing/2014/main" id="{41A2E4C7-F05A-0F4F-A49F-2D1476710DD6}"/>
                  </a:ext>
                </a:extLst>
              </p14:cNvPr>
              <p14:cNvContentPartPr/>
              <p14:nvPr/>
            </p14:nvContentPartPr>
            <p14:xfrm>
              <a:off x="8636424" y="3424024"/>
              <a:ext cx="2102400" cy="3257640"/>
            </p14:xfrm>
          </p:contentPart>
        </mc:Choice>
        <mc:Fallback xmlns="">
          <p:pic>
            <p:nvPicPr>
              <p:cNvPr id="49" name="Pismo odręczne 48">
                <a:extLst>
                  <a:ext uri="{FF2B5EF4-FFF2-40B4-BE49-F238E27FC236}">
                    <a16:creationId xmlns:a16="http://schemas.microsoft.com/office/drawing/2014/main" id="{41A2E4C7-F05A-0F4F-A49F-2D1476710DD6}"/>
                  </a:ext>
                </a:extLst>
              </p:cNvPr>
              <p:cNvPicPr/>
              <p:nvPr/>
            </p:nvPicPr>
            <p:blipFill>
              <a:blip r:embed="rId89"/>
              <a:stretch>
                <a:fillRect/>
              </a:stretch>
            </p:blipFill>
            <p:spPr>
              <a:xfrm>
                <a:off x="8600784" y="3352024"/>
                <a:ext cx="2174040" cy="340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Pismo odręczne 49">
                <a:extLst>
                  <a:ext uri="{FF2B5EF4-FFF2-40B4-BE49-F238E27FC236}">
                    <a16:creationId xmlns:a16="http://schemas.microsoft.com/office/drawing/2014/main" id="{BB966A0D-5C62-525D-41E3-B32D526EFC2E}"/>
                  </a:ext>
                </a:extLst>
              </p14:cNvPr>
              <p14:cNvContentPartPr/>
              <p14:nvPr/>
            </p14:nvContentPartPr>
            <p14:xfrm>
              <a:off x="7185624" y="3514384"/>
              <a:ext cx="2872080" cy="3187440"/>
            </p14:xfrm>
          </p:contentPart>
        </mc:Choice>
        <mc:Fallback xmlns="">
          <p:pic>
            <p:nvPicPr>
              <p:cNvPr id="50" name="Pismo odręczne 49">
                <a:extLst>
                  <a:ext uri="{FF2B5EF4-FFF2-40B4-BE49-F238E27FC236}">
                    <a16:creationId xmlns:a16="http://schemas.microsoft.com/office/drawing/2014/main" id="{BB966A0D-5C62-525D-41E3-B32D526EFC2E}"/>
                  </a:ext>
                </a:extLst>
              </p:cNvPr>
              <p:cNvPicPr/>
              <p:nvPr/>
            </p:nvPicPr>
            <p:blipFill>
              <a:blip r:embed="rId91"/>
              <a:stretch>
                <a:fillRect/>
              </a:stretch>
            </p:blipFill>
            <p:spPr>
              <a:xfrm>
                <a:off x="7149984" y="3442384"/>
                <a:ext cx="294372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Pismo odręczne 50">
                <a:extLst>
                  <a:ext uri="{FF2B5EF4-FFF2-40B4-BE49-F238E27FC236}">
                    <a16:creationId xmlns:a16="http://schemas.microsoft.com/office/drawing/2014/main" id="{0D14D3B5-00AB-DE16-4F62-A3988986E040}"/>
                  </a:ext>
                </a:extLst>
              </p14:cNvPr>
              <p14:cNvContentPartPr/>
              <p14:nvPr/>
            </p14:nvContentPartPr>
            <p14:xfrm>
              <a:off x="8348064" y="5782384"/>
              <a:ext cx="419760" cy="22680"/>
            </p14:xfrm>
          </p:contentPart>
        </mc:Choice>
        <mc:Fallback xmlns="">
          <p:pic>
            <p:nvPicPr>
              <p:cNvPr id="51" name="Pismo odręczne 50">
                <a:extLst>
                  <a:ext uri="{FF2B5EF4-FFF2-40B4-BE49-F238E27FC236}">
                    <a16:creationId xmlns:a16="http://schemas.microsoft.com/office/drawing/2014/main" id="{0D14D3B5-00AB-DE16-4F62-A3988986E040}"/>
                  </a:ext>
                </a:extLst>
              </p:cNvPr>
              <p:cNvPicPr/>
              <p:nvPr/>
            </p:nvPicPr>
            <p:blipFill>
              <a:blip r:embed="rId93"/>
              <a:stretch>
                <a:fillRect/>
              </a:stretch>
            </p:blipFill>
            <p:spPr>
              <a:xfrm>
                <a:off x="8312424" y="5710384"/>
                <a:ext cx="491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Pismo odręczne 51">
                <a:extLst>
                  <a:ext uri="{FF2B5EF4-FFF2-40B4-BE49-F238E27FC236}">
                    <a16:creationId xmlns:a16="http://schemas.microsoft.com/office/drawing/2014/main" id="{3C8DF63B-223E-B1D1-E401-B36CF0E5E093}"/>
                  </a:ext>
                </a:extLst>
              </p14:cNvPr>
              <p14:cNvContentPartPr/>
              <p14:nvPr/>
            </p14:nvContentPartPr>
            <p14:xfrm>
              <a:off x="7179504" y="3634984"/>
              <a:ext cx="3030120" cy="2975400"/>
            </p14:xfrm>
          </p:contentPart>
        </mc:Choice>
        <mc:Fallback xmlns="">
          <p:pic>
            <p:nvPicPr>
              <p:cNvPr id="52" name="Pismo odręczne 51">
                <a:extLst>
                  <a:ext uri="{FF2B5EF4-FFF2-40B4-BE49-F238E27FC236}">
                    <a16:creationId xmlns:a16="http://schemas.microsoft.com/office/drawing/2014/main" id="{3C8DF63B-223E-B1D1-E401-B36CF0E5E093}"/>
                  </a:ext>
                </a:extLst>
              </p:cNvPr>
              <p:cNvPicPr/>
              <p:nvPr/>
            </p:nvPicPr>
            <p:blipFill>
              <a:blip r:embed="rId95"/>
              <a:stretch>
                <a:fillRect/>
              </a:stretch>
            </p:blipFill>
            <p:spPr>
              <a:xfrm>
                <a:off x="7143504" y="3562984"/>
                <a:ext cx="3101760" cy="3119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Pismo odręczne 52">
                <a:extLst>
                  <a:ext uri="{FF2B5EF4-FFF2-40B4-BE49-F238E27FC236}">
                    <a16:creationId xmlns:a16="http://schemas.microsoft.com/office/drawing/2014/main" id="{A2F9C068-9F68-2609-FCA9-6F75F3A4B5BE}"/>
                  </a:ext>
                </a:extLst>
              </p14:cNvPr>
              <p14:cNvContentPartPr/>
              <p14:nvPr/>
            </p14:nvContentPartPr>
            <p14:xfrm>
              <a:off x="7470744" y="5178304"/>
              <a:ext cx="1158840" cy="180000"/>
            </p14:xfrm>
          </p:contentPart>
        </mc:Choice>
        <mc:Fallback xmlns="">
          <p:pic>
            <p:nvPicPr>
              <p:cNvPr id="53" name="Pismo odręczne 52">
                <a:extLst>
                  <a:ext uri="{FF2B5EF4-FFF2-40B4-BE49-F238E27FC236}">
                    <a16:creationId xmlns:a16="http://schemas.microsoft.com/office/drawing/2014/main" id="{A2F9C068-9F68-2609-FCA9-6F75F3A4B5BE}"/>
                  </a:ext>
                </a:extLst>
              </p:cNvPr>
              <p:cNvPicPr/>
              <p:nvPr/>
            </p:nvPicPr>
            <p:blipFill>
              <a:blip r:embed="rId97"/>
              <a:stretch>
                <a:fillRect/>
              </a:stretch>
            </p:blipFill>
            <p:spPr>
              <a:xfrm>
                <a:off x="7435104" y="5106664"/>
                <a:ext cx="12304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Pismo odręczne 53">
                <a:extLst>
                  <a:ext uri="{FF2B5EF4-FFF2-40B4-BE49-F238E27FC236}">
                    <a16:creationId xmlns:a16="http://schemas.microsoft.com/office/drawing/2014/main" id="{8CAAD727-C66C-9249-D78A-F2FABDE499A7}"/>
                  </a:ext>
                </a:extLst>
              </p14:cNvPr>
              <p14:cNvContentPartPr/>
              <p14:nvPr/>
            </p14:nvContentPartPr>
            <p14:xfrm>
              <a:off x="7450584" y="5370544"/>
              <a:ext cx="1880280" cy="138960"/>
            </p14:xfrm>
          </p:contentPart>
        </mc:Choice>
        <mc:Fallback xmlns="">
          <p:pic>
            <p:nvPicPr>
              <p:cNvPr id="54" name="Pismo odręczne 53">
                <a:extLst>
                  <a:ext uri="{FF2B5EF4-FFF2-40B4-BE49-F238E27FC236}">
                    <a16:creationId xmlns:a16="http://schemas.microsoft.com/office/drawing/2014/main" id="{8CAAD727-C66C-9249-D78A-F2FABDE499A7}"/>
                  </a:ext>
                </a:extLst>
              </p:cNvPr>
              <p:cNvPicPr/>
              <p:nvPr/>
            </p:nvPicPr>
            <p:blipFill>
              <a:blip r:embed="rId99"/>
              <a:stretch>
                <a:fillRect/>
              </a:stretch>
            </p:blipFill>
            <p:spPr>
              <a:xfrm>
                <a:off x="7414944" y="5298544"/>
                <a:ext cx="19519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AD40B1AF-3921-4500-151B-8CC864E6722A}"/>
                  </a:ext>
                </a:extLst>
              </p14:cNvPr>
              <p14:cNvContentPartPr/>
              <p14:nvPr/>
            </p14:nvContentPartPr>
            <p14:xfrm>
              <a:off x="7289664" y="5501224"/>
              <a:ext cx="1918080" cy="753480"/>
            </p14:xfrm>
          </p:contentPart>
        </mc:Choice>
        <mc:Fallback xmlns="">
          <p:pic>
            <p:nvPicPr>
              <p:cNvPr id="55" name="Pismo odręczne 54">
                <a:extLst>
                  <a:ext uri="{FF2B5EF4-FFF2-40B4-BE49-F238E27FC236}">
                    <a16:creationId xmlns:a16="http://schemas.microsoft.com/office/drawing/2014/main" id="{AD40B1AF-3921-4500-151B-8CC864E6722A}"/>
                  </a:ext>
                </a:extLst>
              </p:cNvPr>
              <p:cNvPicPr/>
              <p:nvPr/>
            </p:nvPicPr>
            <p:blipFill>
              <a:blip r:embed="rId101"/>
              <a:stretch>
                <a:fillRect/>
              </a:stretch>
            </p:blipFill>
            <p:spPr>
              <a:xfrm>
                <a:off x="7253664" y="5429224"/>
                <a:ext cx="198972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C15C83B0-DC3E-C0C3-46E5-D70FB9E3D295}"/>
                  </a:ext>
                </a:extLst>
              </p14:cNvPr>
              <p14:cNvContentPartPr/>
              <p14:nvPr/>
            </p14:nvContentPartPr>
            <p14:xfrm>
              <a:off x="7154664" y="6059584"/>
              <a:ext cx="772560" cy="402120"/>
            </p14:xfrm>
          </p:contentPart>
        </mc:Choice>
        <mc:Fallback xmlns="">
          <p:pic>
            <p:nvPicPr>
              <p:cNvPr id="56" name="Pismo odręczne 55">
                <a:extLst>
                  <a:ext uri="{FF2B5EF4-FFF2-40B4-BE49-F238E27FC236}">
                    <a16:creationId xmlns:a16="http://schemas.microsoft.com/office/drawing/2014/main" id="{C15C83B0-DC3E-C0C3-46E5-D70FB9E3D295}"/>
                  </a:ext>
                </a:extLst>
              </p:cNvPr>
              <p:cNvPicPr/>
              <p:nvPr/>
            </p:nvPicPr>
            <p:blipFill>
              <a:blip r:embed="rId103"/>
              <a:stretch>
                <a:fillRect/>
              </a:stretch>
            </p:blipFill>
            <p:spPr>
              <a:xfrm>
                <a:off x="7118664" y="5987584"/>
                <a:ext cx="8442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52A4640B-42BF-9A67-442F-A60230B8CFD3}"/>
                  </a:ext>
                </a:extLst>
              </p14:cNvPr>
              <p14:cNvContentPartPr/>
              <p14:nvPr/>
            </p14:nvContentPartPr>
            <p14:xfrm>
              <a:off x="1379184" y="3541744"/>
              <a:ext cx="2829240" cy="273600"/>
            </p14:xfrm>
          </p:contentPart>
        </mc:Choice>
        <mc:Fallback xmlns="">
          <p:pic>
            <p:nvPicPr>
              <p:cNvPr id="57" name="Pismo odręczne 56">
                <a:extLst>
                  <a:ext uri="{FF2B5EF4-FFF2-40B4-BE49-F238E27FC236}">
                    <a16:creationId xmlns:a16="http://schemas.microsoft.com/office/drawing/2014/main" id="{52A4640B-42BF-9A67-442F-A60230B8CFD3}"/>
                  </a:ext>
                </a:extLst>
              </p:cNvPr>
              <p:cNvPicPr/>
              <p:nvPr/>
            </p:nvPicPr>
            <p:blipFill>
              <a:blip r:embed="rId105"/>
              <a:stretch>
                <a:fillRect/>
              </a:stretch>
            </p:blipFill>
            <p:spPr>
              <a:xfrm>
                <a:off x="1343544" y="3470104"/>
                <a:ext cx="29008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0C39B698-C77F-6C9A-80B3-8974D70E5F43}"/>
                  </a:ext>
                </a:extLst>
              </p14:cNvPr>
              <p14:cNvContentPartPr/>
              <p14:nvPr/>
            </p14:nvContentPartPr>
            <p14:xfrm>
              <a:off x="4172424" y="3578824"/>
              <a:ext cx="294120" cy="286920"/>
            </p14:xfrm>
          </p:contentPart>
        </mc:Choice>
        <mc:Fallback xmlns="">
          <p:pic>
            <p:nvPicPr>
              <p:cNvPr id="58" name="Pismo odręczne 57">
                <a:extLst>
                  <a:ext uri="{FF2B5EF4-FFF2-40B4-BE49-F238E27FC236}">
                    <a16:creationId xmlns:a16="http://schemas.microsoft.com/office/drawing/2014/main" id="{0C39B698-C77F-6C9A-80B3-8974D70E5F43}"/>
                  </a:ext>
                </a:extLst>
              </p:cNvPr>
              <p:cNvPicPr/>
              <p:nvPr/>
            </p:nvPicPr>
            <p:blipFill>
              <a:blip r:embed="rId107"/>
              <a:stretch>
                <a:fillRect/>
              </a:stretch>
            </p:blipFill>
            <p:spPr>
              <a:xfrm>
                <a:off x="4136784" y="3506824"/>
                <a:ext cx="3657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4A2A206B-9266-EBC4-DE9E-CB50689D4D2C}"/>
                  </a:ext>
                </a:extLst>
              </p14:cNvPr>
              <p14:cNvContentPartPr/>
              <p14:nvPr/>
            </p14:nvContentPartPr>
            <p14:xfrm>
              <a:off x="4350264" y="3883744"/>
              <a:ext cx="645480" cy="468000"/>
            </p14:xfrm>
          </p:contentPart>
        </mc:Choice>
        <mc:Fallback xmlns="">
          <p:pic>
            <p:nvPicPr>
              <p:cNvPr id="59" name="Pismo odręczne 58">
                <a:extLst>
                  <a:ext uri="{FF2B5EF4-FFF2-40B4-BE49-F238E27FC236}">
                    <a16:creationId xmlns:a16="http://schemas.microsoft.com/office/drawing/2014/main" id="{4A2A206B-9266-EBC4-DE9E-CB50689D4D2C}"/>
                  </a:ext>
                </a:extLst>
              </p:cNvPr>
              <p:cNvPicPr/>
              <p:nvPr/>
            </p:nvPicPr>
            <p:blipFill>
              <a:blip r:embed="rId109"/>
              <a:stretch>
                <a:fillRect/>
              </a:stretch>
            </p:blipFill>
            <p:spPr>
              <a:xfrm>
                <a:off x="4314624" y="3812104"/>
                <a:ext cx="7171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Pismo odręczne 59">
                <a:extLst>
                  <a:ext uri="{FF2B5EF4-FFF2-40B4-BE49-F238E27FC236}">
                    <a16:creationId xmlns:a16="http://schemas.microsoft.com/office/drawing/2014/main" id="{9F436390-7478-21A1-D520-DEA4469906BA}"/>
                  </a:ext>
                </a:extLst>
              </p14:cNvPr>
              <p14:cNvContentPartPr/>
              <p14:nvPr/>
            </p14:nvContentPartPr>
            <p14:xfrm>
              <a:off x="4936344" y="4365784"/>
              <a:ext cx="1000080" cy="1085040"/>
            </p14:xfrm>
          </p:contentPart>
        </mc:Choice>
        <mc:Fallback xmlns="">
          <p:pic>
            <p:nvPicPr>
              <p:cNvPr id="60" name="Pismo odręczne 59">
                <a:extLst>
                  <a:ext uri="{FF2B5EF4-FFF2-40B4-BE49-F238E27FC236}">
                    <a16:creationId xmlns:a16="http://schemas.microsoft.com/office/drawing/2014/main" id="{9F436390-7478-21A1-D520-DEA4469906BA}"/>
                  </a:ext>
                </a:extLst>
              </p:cNvPr>
              <p:cNvPicPr/>
              <p:nvPr/>
            </p:nvPicPr>
            <p:blipFill>
              <a:blip r:embed="rId111"/>
              <a:stretch>
                <a:fillRect/>
              </a:stretch>
            </p:blipFill>
            <p:spPr>
              <a:xfrm>
                <a:off x="4900344" y="4293784"/>
                <a:ext cx="1071720" cy="122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Pismo odręczne 60">
                <a:extLst>
                  <a:ext uri="{FF2B5EF4-FFF2-40B4-BE49-F238E27FC236}">
                    <a16:creationId xmlns:a16="http://schemas.microsoft.com/office/drawing/2014/main" id="{080CEA8E-D27F-1685-A335-586E94343586}"/>
                  </a:ext>
                </a:extLst>
              </p14:cNvPr>
              <p14:cNvContentPartPr/>
              <p14:nvPr/>
            </p14:nvContentPartPr>
            <p14:xfrm>
              <a:off x="5924904" y="5182264"/>
              <a:ext cx="32400" cy="293760"/>
            </p14:xfrm>
          </p:contentPart>
        </mc:Choice>
        <mc:Fallback xmlns="">
          <p:pic>
            <p:nvPicPr>
              <p:cNvPr id="61" name="Pismo odręczne 60">
                <a:extLst>
                  <a:ext uri="{FF2B5EF4-FFF2-40B4-BE49-F238E27FC236}">
                    <a16:creationId xmlns:a16="http://schemas.microsoft.com/office/drawing/2014/main" id="{080CEA8E-D27F-1685-A335-586E94343586}"/>
                  </a:ext>
                </a:extLst>
              </p:cNvPr>
              <p:cNvPicPr/>
              <p:nvPr/>
            </p:nvPicPr>
            <p:blipFill>
              <a:blip r:embed="rId113"/>
              <a:stretch>
                <a:fillRect/>
              </a:stretch>
            </p:blipFill>
            <p:spPr>
              <a:xfrm>
                <a:off x="5889264" y="5110624"/>
                <a:ext cx="1040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Pismo odręczne 61">
                <a:extLst>
                  <a:ext uri="{FF2B5EF4-FFF2-40B4-BE49-F238E27FC236}">
                    <a16:creationId xmlns:a16="http://schemas.microsoft.com/office/drawing/2014/main" id="{2E541F03-768D-EDD3-2B2F-AEFD8407CF7C}"/>
                  </a:ext>
                </a:extLst>
              </p14:cNvPr>
              <p14:cNvContentPartPr/>
              <p14:nvPr/>
            </p14:nvContentPartPr>
            <p14:xfrm>
              <a:off x="5924184" y="5158144"/>
              <a:ext cx="119880" cy="1190880"/>
            </p14:xfrm>
          </p:contentPart>
        </mc:Choice>
        <mc:Fallback xmlns="">
          <p:pic>
            <p:nvPicPr>
              <p:cNvPr id="62" name="Pismo odręczne 61">
                <a:extLst>
                  <a:ext uri="{FF2B5EF4-FFF2-40B4-BE49-F238E27FC236}">
                    <a16:creationId xmlns:a16="http://schemas.microsoft.com/office/drawing/2014/main" id="{2E541F03-768D-EDD3-2B2F-AEFD8407CF7C}"/>
                  </a:ext>
                </a:extLst>
              </p:cNvPr>
              <p:cNvPicPr/>
              <p:nvPr/>
            </p:nvPicPr>
            <p:blipFill>
              <a:blip r:embed="rId115"/>
              <a:stretch>
                <a:fillRect/>
              </a:stretch>
            </p:blipFill>
            <p:spPr>
              <a:xfrm>
                <a:off x="5888184" y="5086504"/>
                <a:ext cx="191520" cy="133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Pismo odręczne 62">
                <a:extLst>
                  <a:ext uri="{FF2B5EF4-FFF2-40B4-BE49-F238E27FC236}">
                    <a16:creationId xmlns:a16="http://schemas.microsoft.com/office/drawing/2014/main" id="{1E5791B9-694E-C4F2-9F0A-86DC67A1EB75}"/>
                  </a:ext>
                </a:extLst>
              </p14:cNvPr>
              <p14:cNvContentPartPr/>
              <p14:nvPr/>
            </p14:nvContentPartPr>
            <p14:xfrm>
              <a:off x="6054864" y="6217984"/>
              <a:ext cx="10440" cy="198360"/>
            </p14:xfrm>
          </p:contentPart>
        </mc:Choice>
        <mc:Fallback xmlns="">
          <p:pic>
            <p:nvPicPr>
              <p:cNvPr id="63" name="Pismo odręczne 62">
                <a:extLst>
                  <a:ext uri="{FF2B5EF4-FFF2-40B4-BE49-F238E27FC236}">
                    <a16:creationId xmlns:a16="http://schemas.microsoft.com/office/drawing/2014/main" id="{1E5791B9-694E-C4F2-9F0A-86DC67A1EB75}"/>
                  </a:ext>
                </a:extLst>
              </p:cNvPr>
              <p:cNvPicPr/>
              <p:nvPr/>
            </p:nvPicPr>
            <p:blipFill>
              <a:blip r:embed="rId117"/>
              <a:stretch>
                <a:fillRect/>
              </a:stretch>
            </p:blipFill>
            <p:spPr>
              <a:xfrm>
                <a:off x="6018864" y="6146344"/>
                <a:ext cx="820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Pismo odręczne 63">
                <a:extLst>
                  <a:ext uri="{FF2B5EF4-FFF2-40B4-BE49-F238E27FC236}">
                    <a16:creationId xmlns:a16="http://schemas.microsoft.com/office/drawing/2014/main" id="{E9E676D3-029E-4E9B-B27B-87AB9F30E6EB}"/>
                  </a:ext>
                </a:extLst>
              </p14:cNvPr>
              <p14:cNvContentPartPr/>
              <p14:nvPr/>
            </p14:nvContentPartPr>
            <p14:xfrm>
              <a:off x="6032184" y="6182704"/>
              <a:ext cx="88920" cy="555840"/>
            </p14:xfrm>
          </p:contentPart>
        </mc:Choice>
        <mc:Fallback xmlns="">
          <p:pic>
            <p:nvPicPr>
              <p:cNvPr id="64" name="Pismo odręczne 63">
                <a:extLst>
                  <a:ext uri="{FF2B5EF4-FFF2-40B4-BE49-F238E27FC236}">
                    <a16:creationId xmlns:a16="http://schemas.microsoft.com/office/drawing/2014/main" id="{E9E676D3-029E-4E9B-B27B-87AB9F30E6EB}"/>
                  </a:ext>
                </a:extLst>
              </p:cNvPr>
              <p:cNvPicPr/>
              <p:nvPr/>
            </p:nvPicPr>
            <p:blipFill>
              <a:blip r:embed="rId119"/>
              <a:stretch>
                <a:fillRect/>
              </a:stretch>
            </p:blipFill>
            <p:spPr>
              <a:xfrm>
                <a:off x="5996544" y="6110704"/>
                <a:ext cx="16056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Pismo odręczne 64">
                <a:extLst>
                  <a:ext uri="{FF2B5EF4-FFF2-40B4-BE49-F238E27FC236}">
                    <a16:creationId xmlns:a16="http://schemas.microsoft.com/office/drawing/2014/main" id="{CE20D069-AE08-E304-E3FE-C7FD292426DA}"/>
                  </a:ext>
                </a:extLst>
              </p14:cNvPr>
              <p14:cNvContentPartPr/>
              <p14:nvPr/>
            </p14:nvContentPartPr>
            <p14:xfrm>
              <a:off x="2443704" y="4127104"/>
              <a:ext cx="1815480" cy="397800"/>
            </p14:xfrm>
          </p:contentPart>
        </mc:Choice>
        <mc:Fallback xmlns="">
          <p:pic>
            <p:nvPicPr>
              <p:cNvPr id="65" name="Pismo odręczne 64">
                <a:extLst>
                  <a:ext uri="{FF2B5EF4-FFF2-40B4-BE49-F238E27FC236}">
                    <a16:creationId xmlns:a16="http://schemas.microsoft.com/office/drawing/2014/main" id="{CE20D069-AE08-E304-E3FE-C7FD292426DA}"/>
                  </a:ext>
                </a:extLst>
              </p:cNvPr>
              <p:cNvPicPr/>
              <p:nvPr/>
            </p:nvPicPr>
            <p:blipFill>
              <a:blip r:embed="rId121"/>
              <a:stretch>
                <a:fillRect/>
              </a:stretch>
            </p:blipFill>
            <p:spPr>
              <a:xfrm>
                <a:off x="2408064" y="4055104"/>
                <a:ext cx="18871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Pismo odręczne 65">
                <a:extLst>
                  <a:ext uri="{FF2B5EF4-FFF2-40B4-BE49-F238E27FC236}">
                    <a16:creationId xmlns:a16="http://schemas.microsoft.com/office/drawing/2014/main" id="{E9546EE8-B825-1606-B1F1-8763A85AC509}"/>
                  </a:ext>
                </a:extLst>
              </p14:cNvPr>
              <p14:cNvContentPartPr/>
              <p14:nvPr/>
            </p14:nvContentPartPr>
            <p14:xfrm>
              <a:off x="2090904" y="3986704"/>
              <a:ext cx="1838880" cy="398520"/>
            </p14:xfrm>
          </p:contentPart>
        </mc:Choice>
        <mc:Fallback xmlns="">
          <p:pic>
            <p:nvPicPr>
              <p:cNvPr id="66" name="Pismo odręczne 65">
                <a:extLst>
                  <a:ext uri="{FF2B5EF4-FFF2-40B4-BE49-F238E27FC236}">
                    <a16:creationId xmlns:a16="http://schemas.microsoft.com/office/drawing/2014/main" id="{E9546EE8-B825-1606-B1F1-8763A85AC509}"/>
                  </a:ext>
                </a:extLst>
              </p:cNvPr>
              <p:cNvPicPr/>
              <p:nvPr/>
            </p:nvPicPr>
            <p:blipFill>
              <a:blip r:embed="rId123"/>
              <a:stretch>
                <a:fillRect/>
              </a:stretch>
            </p:blipFill>
            <p:spPr>
              <a:xfrm>
                <a:off x="2055264" y="3915064"/>
                <a:ext cx="191052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 name="Pismo odręczne 66">
                <a:extLst>
                  <a:ext uri="{FF2B5EF4-FFF2-40B4-BE49-F238E27FC236}">
                    <a16:creationId xmlns:a16="http://schemas.microsoft.com/office/drawing/2014/main" id="{60B75510-A0B4-3EB8-8E19-EE629CA06480}"/>
                  </a:ext>
                </a:extLst>
              </p14:cNvPr>
              <p14:cNvContentPartPr/>
              <p14:nvPr/>
            </p14:nvContentPartPr>
            <p14:xfrm>
              <a:off x="2317704" y="4507984"/>
              <a:ext cx="925560" cy="151560"/>
            </p14:xfrm>
          </p:contentPart>
        </mc:Choice>
        <mc:Fallback xmlns="">
          <p:pic>
            <p:nvPicPr>
              <p:cNvPr id="67" name="Pismo odręczne 66">
                <a:extLst>
                  <a:ext uri="{FF2B5EF4-FFF2-40B4-BE49-F238E27FC236}">
                    <a16:creationId xmlns:a16="http://schemas.microsoft.com/office/drawing/2014/main" id="{60B75510-A0B4-3EB8-8E19-EE629CA06480}"/>
                  </a:ext>
                </a:extLst>
              </p:cNvPr>
              <p:cNvPicPr/>
              <p:nvPr/>
            </p:nvPicPr>
            <p:blipFill>
              <a:blip r:embed="rId125"/>
              <a:stretch>
                <a:fillRect/>
              </a:stretch>
            </p:blipFill>
            <p:spPr>
              <a:xfrm>
                <a:off x="2282064" y="4436344"/>
                <a:ext cx="9972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8" name="Pismo odręczne 67">
                <a:extLst>
                  <a:ext uri="{FF2B5EF4-FFF2-40B4-BE49-F238E27FC236}">
                    <a16:creationId xmlns:a16="http://schemas.microsoft.com/office/drawing/2014/main" id="{71BCEC6C-0C0D-1EEF-9E0A-5754DD97C27E}"/>
                  </a:ext>
                </a:extLst>
              </p14:cNvPr>
              <p14:cNvContentPartPr/>
              <p14:nvPr/>
            </p14:nvContentPartPr>
            <p14:xfrm>
              <a:off x="1335624" y="3673144"/>
              <a:ext cx="4705920" cy="3051720"/>
            </p14:xfrm>
          </p:contentPart>
        </mc:Choice>
        <mc:Fallback xmlns="">
          <p:pic>
            <p:nvPicPr>
              <p:cNvPr id="68" name="Pismo odręczne 67">
                <a:extLst>
                  <a:ext uri="{FF2B5EF4-FFF2-40B4-BE49-F238E27FC236}">
                    <a16:creationId xmlns:a16="http://schemas.microsoft.com/office/drawing/2014/main" id="{71BCEC6C-0C0D-1EEF-9E0A-5754DD97C27E}"/>
                  </a:ext>
                </a:extLst>
              </p:cNvPr>
              <p:cNvPicPr/>
              <p:nvPr/>
            </p:nvPicPr>
            <p:blipFill>
              <a:blip r:embed="rId127"/>
              <a:stretch>
                <a:fillRect/>
              </a:stretch>
            </p:blipFill>
            <p:spPr>
              <a:xfrm>
                <a:off x="1299984" y="3601144"/>
                <a:ext cx="4777560" cy="319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9" name="Pismo odręczne 68">
                <a:extLst>
                  <a:ext uri="{FF2B5EF4-FFF2-40B4-BE49-F238E27FC236}">
                    <a16:creationId xmlns:a16="http://schemas.microsoft.com/office/drawing/2014/main" id="{C3C1E46C-397A-37C2-DDD8-51F37ACC189A}"/>
                  </a:ext>
                </a:extLst>
              </p14:cNvPr>
              <p14:cNvContentPartPr/>
              <p14:nvPr/>
            </p14:nvContentPartPr>
            <p14:xfrm>
              <a:off x="6201384" y="4885624"/>
              <a:ext cx="344520" cy="383400"/>
            </p14:xfrm>
          </p:contentPart>
        </mc:Choice>
        <mc:Fallback xmlns="">
          <p:pic>
            <p:nvPicPr>
              <p:cNvPr id="69" name="Pismo odręczne 68">
                <a:extLst>
                  <a:ext uri="{FF2B5EF4-FFF2-40B4-BE49-F238E27FC236}">
                    <a16:creationId xmlns:a16="http://schemas.microsoft.com/office/drawing/2014/main" id="{C3C1E46C-397A-37C2-DDD8-51F37ACC189A}"/>
                  </a:ext>
                </a:extLst>
              </p:cNvPr>
              <p:cNvPicPr/>
              <p:nvPr/>
            </p:nvPicPr>
            <p:blipFill>
              <a:blip r:embed="rId129"/>
              <a:stretch>
                <a:fillRect/>
              </a:stretch>
            </p:blipFill>
            <p:spPr>
              <a:xfrm>
                <a:off x="6192384" y="4876624"/>
                <a:ext cx="36216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Pismo odręczne 72">
                <a:extLst>
                  <a:ext uri="{FF2B5EF4-FFF2-40B4-BE49-F238E27FC236}">
                    <a16:creationId xmlns:a16="http://schemas.microsoft.com/office/drawing/2014/main" id="{FABCC43E-D8DA-F971-041B-258F3E374D74}"/>
                  </a:ext>
                </a:extLst>
              </p14:cNvPr>
              <p14:cNvContentPartPr/>
              <p14:nvPr/>
            </p14:nvContentPartPr>
            <p14:xfrm>
              <a:off x="6785664" y="4783384"/>
              <a:ext cx="346320" cy="637200"/>
            </p14:xfrm>
          </p:contentPart>
        </mc:Choice>
        <mc:Fallback xmlns="">
          <p:pic>
            <p:nvPicPr>
              <p:cNvPr id="73" name="Pismo odręczne 72">
                <a:extLst>
                  <a:ext uri="{FF2B5EF4-FFF2-40B4-BE49-F238E27FC236}">
                    <a16:creationId xmlns:a16="http://schemas.microsoft.com/office/drawing/2014/main" id="{FABCC43E-D8DA-F971-041B-258F3E374D74}"/>
                  </a:ext>
                </a:extLst>
              </p:cNvPr>
              <p:cNvPicPr/>
              <p:nvPr/>
            </p:nvPicPr>
            <p:blipFill>
              <a:blip r:embed="rId131"/>
              <a:stretch>
                <a:fillRect/>
              </a:stretch>
            </p:blipFill>
            <p:spPr>
              <a:xfrm>
                <a:off x="6750024" y="4711384"/>
                <a:ext cx="41796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Pismo odręczne 73">
                <a:extLst>
                  <a:ext uri="{FF2B5EF4-FFF2-40B4-BE49-F238E27FC236}">
                    <a16:creationId xmlns:a16="http://schemas.microsoft.com/office/drawing/2014/main" id="{A1C22588-AEA8-18EB-91A0-938779188080}"/>
                  </a:ext>
                </a:extLst>
              </p14:cNvPr>
              <p14:cNvContentPartPr/>
              <p14:nvPr/>
            </p14:nvContentPartPr>
            <p14:xfrm>
              <a:off x="6244584" y="4959064"/>
              <a:ext cx="273600" cy="257040"/>
            </p14:xfrm>
          </p:contentPart>
        </mc:Choice>
        <mc:Fallback xmlns="">
          <p:pic>
            <p:nvPicPr>
              <p:cNvPr id="74" name="Pismo odręczne 73">
                <a:extLst>
                  <a:ext uri="{FF2B5EF4-FFF2-40B4-BE49-F238E27FC236}">
                    <a16:creationId xmlns:a16="http://schemas.microsoft.com/office/drawing/2014/main" id="{A1C22588-AEA8-18EB-91A0-938779188080}"/>
                  </a:ext>
                </a:extLst>
              </p:cNvPr>
              <p:cNvPicPr/>
              <p:nvPr/>
            </p:nvPicPr>
            <p:blipFill>
              <a:blip r:embed="rId133"/>
              <a:stretch>
                <a:fillRect/>
              </a:stretch>
            </p:blipFill>
            <p:spPr>
              <a:xfrm>
                <a:off x="6208944" y="4887064"/>
                <a:ext cx="345240" cy="400680"/>
              </a:xfrm>
              <a:prstGeom prst="rect">
                <a:avLst/>
              </a:prstGeom>
            </p:spPr>
          </p:pic>
        </mc:Fallback>
      </mc:AlternateContent>
      <p:grpSp>
        <p:nvGrpSpPr>
          <p:cNvPr id="91" name="Grupa 90">
            <a:extLst>
              <a:ext uri="{FF2B5EF4-FFF2-40B4-BE49-F238E27FC236}">
                <a16:creationId xmlns:a16="http://schemas.microsoft.com/office/drawing/2014/main" id="{727D9768-244F-CD36-EC03-841B05EC5301}"/>
              </a:ext>
            </a:extLst>
          </p:cNvPr>
          <p:cNvGrpSpPr/>
          <p:nvPr/>
        </p:nvGrpSpPr>
        <p:grpSpPr>
          <a:xfrm>
            <a:off x="4196904" y="3294064"/>
            <a:ext cx="4116960" cy="226080"/>
            <a:chOff x="4196904" y="3294064"/>
            <a:chExt cx="4116960" cy="226080"/>
          </a:xfrm>
        </p:grpSpPr>
        <mc:AlternateContent xmlns:mc="http://schemas.openxmlformats.org/markup-compatibility/2006" xmlns:p14="http://schemas.microsoft.com/office/powerpoint/2010/main">
          <mc:Choice Requires="p14">
            <p:contentPart p14:bwMode="auto" r:id="rId134">
              <p14:nvContentPartPr>
                <p14:cNvPr id="75" name="Pismo odręczne 74">
                  <a:extLst>
                    <a:ext uri="{FF2B5EF4-FFF2-40B4-BE49-F238E27FC236}">
                      <a16:creationId xmlns:a16="http://schemas.microsoft.com/office/drawing/2014/main" id="{1922B389-CF67-F1FD-6B30-065369450DA7}"/>
                    </a:ext>
                  </a:extLst>
                </p14:cNvPr>
                <p14:cNvContentPartPr/>
                <p14:nvPr/>
              </p14:nvContentPartPr>
              <p14:xfrm>
                <a:off x="4256304" y="3425824"/>
                <a:ext cx="180000" cy="31320"/>
              </p14:xfrm>
            </p:contentPart>
          </mc:Choice>
          <mc:Fallback xmlns="">
            <p:pic>
              <p:nvPicPr>
                <p:cNvPr id="75" name="Pismo odręczne 74">
                  <a:extLst>
                    <a:ext uri="{FF2B5EF4-FFF2-40B4-BE49-F238E27FC236}">
                      <a16:creationId xmlns:a16="http://schemas.microsoft.com/office/drawing/2014/main" id="{1922B389-CF67-F1FD-6B30-065369450DA7}"/>
                    </a:ext>
                  </a:extLst>
                </p:cNvPr>
                <p:cNvPicPr/>
                <p:nvPr/>
              </p:nvPicPr>
              <p:blipFill>
                <a:blip r:embed="rId135"/>
                <a:stretch>
                  <a:fillRect/>
                </a:stretch>
              </p:blipFill>
              <p:spPr>
                <a:xfrm>
                  <a:off x="4247304" y="3416824"/>
                  <a:ext cx="197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Pismo odręczne 75">
                  <a:extLst>
                    <a:ext uri="{FF2B5EF4-FFF2-40B4-BE49-F238E27FC236}">
                      <a16:creationId xmlns:a16="http://schemas.microsoft.com/office/drawing/2014/main" id="{C299A304-9BF0-9EAA-892B-133898E40FBB}"/>
                    </a:ext>
                  </a:extLst>
                </p14:cNvPr>
                <p14:cNvContentPartPr/>
                <p14:nvPr/>
              </p14:nvContentPartPr>
              <p14:xfrm>
                <a:off x="4646904" y="3442384"/>
                <a:ext cx="202320" cy="6840"/>
              </p14:xfrm>
            </p:contentPart>
          </mc:Choice>
          <mc:Fallback xmlns="">
            <p:pic>
              <p:nvPicPr>
                <p:cNvPr id="76" name="Pismo odręczne 75">
                  <a:extLst>
                    <a:ext uri="{FF2B5EF4-FFF2-40B4-BE49-F238E27FC236}">
                      <a16:creationId xmlns:a16="http://schemas.microsoft.com/office/drawing/2014/main" id="{C299A304-9BF0-9EAA-892B-133898E40FBB}"/>
                    </a:ext>
                  </a:extLst>
                </p:cNvPr>
                <p:cNvPicPr/>
                <p:nvPr/>
              </p:nvPicPr>
              <p:blipFill>
                <a:blip r:embed="rId137"/>
                <a:stretch>
                  <a:fillRect/>
                </a:stretch>
              </p:blipFill>
              <p:spPr>
                <a:xfrm>
                  <a:off x="4637904" y="3433384"/>
                  <a:ext cx="219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Pismo odręczne 77">
                  <a:extLst>
                    <a:ext uri="{FF2B5EF4-FFF2-40B4-BE49-F238E27FC236}">
                      <a16:creationId xmlns:a16="http://schemas.microsoft.com/office/drawing/2014/main" id="{C524BB2C-3099-A816-D13B-EFF609061113}"/>
                    </a:ext>
                  </a:extLst>
                </p14:cNvPr>
                <p14:cNvContentPartPr/>
                <p14:nvPr/>
              </p14:nvContentPartPr>
              <p14:xfrm>
                <a:off x="4977024" y="3426544"/>
                <a:ext cx="293040" cy="31320"/>
              </p14:xfrm>
            </p:contentPart>
          </mc:Choice>
          <mc:Fallback xmlns="">
            <p:pic>
              <p:nvPicPr>
                <p:cNvPr id="78" name="Pismo odręczne 77">
                  <a:extLst>
                    <a:ext uri="{FF2B5EF4-FFF2-40B4-BE49-F238E27FC236}">
                      <a16:creationId xmlns:a16="http://schemas.microsoft.com/office/drawing/2014/main" id="{C524BB2C-3099-A816-D13B-EFF609061113}"/>
                    </a:ext>
                  </a:extLst>
                </p:cNvPr>
                <p:cNvPicPr/>
                <p:nvPr/>
              </p:nvPicPr>
              <p:blipFill>
                <a:blip r:embed="rId139"/>
                <a:stretch>
                  <a:fillRect/>
                </a:stretch>
              </p:blipFill>
              <p:spPr>
                <a:xfrm>
                  <a:off x="4968024" y="3417904"/>
                  <a:ext cx="310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Pismo odręczne 78">
                  <a:extLst>
                    <a:ext uri="{FF2B5EF4-FFF2-40B4-BE49-F238E27FC236}">
                      <a16:creationId xmlns:a16="http://schemas.microsoft.com/office/drawing/2014/main" id="{8ACDD945-9EB5-0066-E8AC-2E39BE6EB92A}"/>
                    </a:ext>
                  </a:extLst>
                </p14:cNvPr>
                <p14:cNvContentPartPr/>
                <p14:nvPr/>
              </p14:nvContentPartPr>
              <p14:xfrm>
                <a:off x="5458344" y="3429064"/>
                <a:ext cx="168120" cy="14760"/>
              </p14:xfrm>
            </p:contentPart>
          </mc:Choice>
          <mc:Fallback xmlns="">
            <p:pic>
              <p:nvPicPr>
                <p:cNvPr id="79" name="Pismo odręczne 78">
                  <a:extLst>
                    <a:ext uri="{FF2B5EF4-FFF2-40B4-BE49-F238E27FC236}">
                      <a16:creationId xmlns:a16="http://schemas.microsoft.com/office/drawing/2014/main" id="{8ACDD945-9EB5-0066-E8AC-2E39BE6EB92A}"/>
                    </a:ext>
                  </a:extLst>
                </p:cNvPr>
                <p:cNvPicPr/>
                <p:nvPr/>
              </p:nvPicPr>
              <p:blipFill>
                <a:blip r:embed="rId141"/>
                <a:stretch>
                  <a:fillRect/>
                </a:stretch>
              </p:blipFill>
              <p:spPr>
                <a:xfrm>
                  <a:off x="5449704" y="3420424"/>
                  <a:ext cx="185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Pismo odręczne 79">
                  <a:extLst>
                    <a:ext uri="{FF2B5EF4-FFF2-40B4-BE49-F238E27FC236}">
                      <a16:creationId xmlns:a16="http://schemas.microsoft.com/office/drawing/2014/main" id="{5B4C448A-AD12-D1BD-F69F-33408ED1858C}"/>
                    </a:ext>
                  </a:extLst>
                </p14:cNvPr>
                <p14:cNvContentPartPr/>
                <p14:nvPr/>
              </p14:nvContentPartPr>
              <p14:xfrm>
                <a:off x="5861904" y="3443824"/>
                <a:ext cx="175320" cy="15120"/>
              </p14:xfrm>
            </p:contentPart>
          </mc:Choice>
          <mc:Fallback xmlns="">
            <p:pic>
              <p:nvPicPr>
                <p:cNvPr id="80" name="Pismo odręczne 79">
                  <a:extLst>
                    <a:ext uri="{FF2B5EF4-FFF2-40B4-BE49-F238E27FC236}">
                      <a16:creationId xmlns:a16="http://schemas.microsoft.com/office/drawing/2014/main" id="{5B4C448A-AD12-D1BD-F69F-33408ED1858C}"/>
                    </a:ext>
                  </a:extLst>
                </p:cNvPr>
                <p:cNvPicPr/>
                <p:nvPr/>
              </p:nvPicPr>
              <p:blipFill>
                <a:blip r:embed="rId143"/>
                <a:stretch>
                  <a:fillRect/>
                </a:stretch>
              </p:blipFill>
              <p:spPr>
                <a:xfrm>
                  <a:off x="5853264" y="3434824"/>
                  <a:ext cx="192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Pismo odręczne 80">
                  <a:extLst>
                    <a:ext uri="{FF2B5EF4-FFF2-40B4-BE49-F238E27FC236}">
                      <a16:creationId xmlns:a16="http://schemas.microsoft.com/office/drawing/2014/main" id="{21FEAF56-161B-EFC3-1595-C784F0316428}"/>
                    </a:ext>
                  </a:extLst>
                </p14:cNvPr>
                <p14:cNvContentPartPr/>
                <p14:nvPr/>
              </p14:nvContentPartPr>
              <p14:xfrm>
                <a:off x="6271584" y="3446704"/>
                <a:ext cx="175320" cy="20160"/>
              </p14:xfrm>
            </p:contentPart>
          </mc:Choice>
          <mc:Fallback xmlns="">
            <p:pic>
              <p:nvPicPr>
                <p:cNvPr id="81" name="Pismo odręczne 80">
                  <a:extLst>
                    <a:ext uri="{FF2B5EF4-FFF2-40B4-BE49-F238E27FC236}">
                      <a16:creationId xmlns:a16="http://schemas.microsoft.com/office/drawing/2014/main" id="{21FEAF56-161B-EFC3-1595-C784F0316428}"/>
                    </a:ext>
                  </a:extLst>
                </p:cNvPr>
                <p:cNvPicPr/>
                <p:nvPr/>
              </p:nvPicPr>
              <p:blipFill>
                <a:blip r:embed="rId145"/>
                <a:stretch>
                  <a:fillRect/>
                </a:stretch>
              </p:blipFill>
              <p:spPr>
                <a:xfrm>
                  <a:off x="6262584" y="3438064"/>
                  <a:ext cx="192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Pismo odręczne 81">
                  <a:extLst>
                    <a:ext uri="{FF2B5EF4-FFF2-40B4-BE49-F238E27FC236}">
                      <a16:creationId xmlns:a16="http://schemas.microsoft.com/office/drawing/2014/main" id="{EACEA19C-3E45-45B2-5100-AB8FE16288C4}"/>
                    </a:ext>
                  </a:extLst>
                </p14:cNvPr>
                <p14:cNvContentPartPr/>
                <p14:nvPr/>
              </p14:nvContentPartPr>
              <p14:xfrm>
                <a:off x="6678384" y="3436264"/>
                <a:ext cx="169560" cy="17280"/>
              </p14:xfrm>
            </p:contentPart>
          </mc:Choice>
          <mc:Fallback xmlns="">
            <p:pic>
              <p:nvPicPr>
                <p:cNvPr id="82" name="Pismo odręczne 81">
                  <a:extLst>
                    <a:ext uri="{FF2B5EF4-FFF2-40B4-BE49-F238E27FC236}">
                      <a16:creationId xmlns:a16="http://schemas.microsoft.com/office/drawing/2014/main" id="{EACEA19C-3E45-45B2-5100-AB8FE16288C4}"/>
                    </a:ext>
                  </a:extLst>
                </p:cNvPr>
                <p:cNvPicPr/>
                <p:nvPr/>
              </p:nvPicPr>
              <p:blipFill>
                <a:blip r:embed="rId147"/>
                <a:stretch>
                  <a:fillRect/>
                </a:stretch>
              </p:blipFill>
              <p:spPr>
                <a:xfrm>
                  <a:off x="6669384" y="3427624"/>
                  <a:ext cx="187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Pismo odręczne 82">
                  <a:extLst>
                    <a:ext uri="{FF2B5EF4-FFF2-40B4-BE49-F238E27FC236}">
                      <a16:creationId xmlns:a16="http://schemas.microsoft.com/office/drawing/2014/main" id="{D3536FE0-487E-3D9A-AD11-0B5EA09D720E}"/>
                    </a:ext>
                  </a:extLst>
                </p14:cNvPr>
                <p14:cNvContentPartPr/>
                <p14:nvPr/>
              </p14:nvContentPartPr>
              <p14:xfrm>
                <a:off x="7050984" y="3424384"/>
                <a:ext cx="165960" cy="17640"/>
              </p14:xfrm>
            </p:contentPart>
          </mc:Choice>
          <mc:Fallback xmlns="">
            <p:pic>
              <p:nvPicPr>
                <p:cNvPr id="83" name="Pismo odręczne 82">
                  <a:extLst>
                    <a:ext uri="{FF2B5EF4-FFF2-40B4-BE49-F238E27FC236}">
                      <a16:creationId xmlns:a16="http://schemas.microsoft.com/office/drawing/2014/main" id="{D3536FE0-487E-3D9A-AD11-0B5EA09D720E}"/>
                    </a:ext>
                  </a:extLst>
                </p:cNvPr>
                <p:cNvPicPr/>
                <p:nvPr/>
              </p:nvPicPr>
              <p:blipFill>
                <a:blip r:embed="rId149"/>
                <a:stretch>
                  <a:fillRect/>
                </a:stretch>
              </p:blipFill>
              <p:spPr>
                <a:xfrm>
                  <a:off x="7042344" y="3415744"/>
                  <a:ext cx="183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Pismo odręczne 83">
                  <a:extLst>
                    <a:ext uri="{FF2B5EF4-FFF2-40B4-BE49-F238E27FC236}">
                      <a16:creationId xmlns:a16="http://schemas.microsoft.com/office/drawing/2014/main" id="{99B59CEA-EF9E-2F35-C636-5DDDEC120EB7}"/>
                    </a:ext>
                  </a:extLst>
                </p14:cNvPr>
                <p14:cNvContentPartPr/>
                <p14:nvPr/>
              </p14:nvContentPartPr>
              <p14:xfrm>
                <a:off x="7366344" y="3420784"/>
                <a:ext cx="202320" cy="13320"/>
              </p14:xfrm>
            </p:contentPart>
          </mc:Choice>
          <mc:Fallback xmlns="">
            <p:pic>
              <p:nvPicPr>
                <p:cNvPr id="84" name="Pismo odręczne 83">
                  <a:extLst>
                    <a:ext uri="{FF2B5EF4-FFF2-40B4-BE49-F238E27FC236}">
                      <a16:creationId xmlns:a16="http://schemas.microsoft.com/office/drawing/2014/main" id="{99B59CEA-EF9E-2F35-C636-5DDDEC120EB7}"/>
                    </a:ext>
                  </a:extLst>
                </p:cNvPr>
                <p:cNvPicPr/>
                <p:nvPr/>
              </p:nvPicPr>
              <p:blipFill>
                <a:blip r:embed="rId151"/>
                <a:stretch>
                  <a:fillRect/>
                </a:stretch>
              </p:blipFill>
              <p:spPr>
                <a:xfrm>
                  <a:off x="7357344" y="3411784"/>
                  <a:ext cx="21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Pismo odręczne 84">
                  <a:extLst>
                    <a:ext uri="{FF2B5EF4-FFF2-40B4-BE49-F238E27FC236}">
                      <a16:creationId xmlns:a16="http://schemas.microsoft.com/office/drawing/2014/main" id="{BC54AB27-419F-1B12-123F-4C7BE5D329E0}"/>
                    </a:ext>
                  </a:extLst>
                </p14:cNvPr>
                <p14:cNvContentPartPr/>
                <p14:nvPr/>
              </p14:nvContentPartPr>
              <p14:xfrm>
                <a:off x="7739664" y="3401704"/>
                <a:ext cx="202320" cy="21960"/>
              </p14:xfrm>
            </p:contentPart>
          </mc:Choice>
          <mc:Fallback xmlns="">
            <p:pic>
              <p:nvPicPr>
                <p:cNvPr id="85" name="Pismo odręczne 84">
                  <a:extLst>
                    <a:ext uri="{FF2B5EF4-FFF2-40B4-BE49-F238E27FC236}">
                      <a16:creationId xmlns:a16="http://schemas.microsoft.com/office/drawing/2014/main" id="{BC54AB27-419F-1B12-123F-4C7BE5D329E0}"/>
                    </a:ext>
                  </a:extLst>
                </p:cNvPr>
                <p:cNvPicPr/>
                <p:nvPr/>
              </p:nvPicPr>
              <p:blipFill>
                <a:blip r:embed="rId153"/>
                <a:stretch>
                  <a:fillRect/>
                </a:stretch>
              </p:blipFill>
              <p:spPr>
                <a:xfrm>
                  <a:off x="7730664" y="3392704"/>
                  <a:ext cx="219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Pismo odręczne 85">
                  <a:extLst>
                    <a:ext uri="{FF2B5EF4-FFF2-40B4-BE49-F238E27FC236}">
                      <a16:creationId xmlns:a16="http://schemas.microsoft.com/office/drawing/2014/main" id="{8A3FF6F4-D860-B99C-EC8A-701B18ECDF19}"/>
                    </a:ext>
                  </a:extLst>
                </p14:cNvPr>
                <p14:cNvContentPartPr/>
                <p14:nvPr/>
              </p14:nvContentPartPr>
              <p14:xfrm>
                <a:off x="7995624" y="3366784"/>
                <a:ext cx="310320" cy="37800"/>
              </p14:xfrm>
            </p:contentPart>
          </mc:Choice>
          <mc:Fallback xmlns="">
            <p:pic>
              <p:nvPicPr>
                <p:cNvPr id="86" name="Pismo odręczne 85">
                  <a:extLst>
                    <a:ext uri="{FF2B5EF4-FFF2-40B4-BE49-F238E27FC236}">
                      <a16:creationId xmlns:a16="http://schemas.microsoft.com/office/drawing/2014/main" id="{8A3FF6F4-D860-B99C-EC8A-701B18ECDF19}"/>
                    </a:ext>
                  </a:extLst>
                </p:cNvPr>
                <p:cNvPicPr/>
                <p:nvPr/>
              </p:nvPicPr>
              <p:blipFill>
                <a:blip r:embed="rId155"/>
                <a:stretch>
                  <a:fillRect/>
                </a:stretch>
              </p:blipFill>
              <p:spPr>
                <a:xfrm>
                  <a:off x="7986984" y="3358144"/>
                  <a:ext cx="327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Pismo odręczne 87">
                  <a:extLst>
                    <a:ext uri="{FF2B5EF4-FFF2-40B4-BE49-F238E27FC236}">
                      <a16:creationId xmlns:a16="http://schemas.microsoft.com/office/drawing/2014/main" id="{2A1BC6AD-AFE7-F0B0-E966-2054E86DD2F6}"/>
                    </a:ext>
                  </a:extLst>
                </p14:cNvPr>
                <p14:cNvContentPartPr/>
                <p14:nvPr/>
              </p14:nvContentPartPr>
              <p14:xfrm>
                <a:off x="4196904" y="3358504"/>
                <a:ext cx="204840" cy="161640"/>
              </p14:xfrm>
            </p:contentPart>
          </mc:Choice>
          <mc:Fallback xmlns="">
            <p:pic>
              <p:nvPicPr>
                <p:cNvPr id="88" name="Pismo odręczne 87">
                  <a:extLst>
                    <a:ext uri="{FF2B5EF4-FFF2-40B4-BE49-F238E27FC236}">
                      <a16:creationId xmlns:a16="http://schemas.microsoft.com/office/drawing/2014/main" id="{2A1BC6AD-AFE7-F0B0-E966-2054E86DD2F6}"/>
                    </a:ext>
                  </a:extLst>
                </p:cNvPr>
                <p:cNvPicPr/>
                <p:nvPr/>
              </p:nvPicPr>
              <p:blipFill>
                <a:blip r:embed="rId157"/>
                <a:stretch>
                  <a:fillRect/>
                </a:stretch>
              </p:blipFill>
              <p:spPr>
                <a:xfrm>
                  <a:off x="4188264" y="3349504"/>
                  <a:ext cx="222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Pismo odręczne 89">
                  <a:extLst>
                    <a:ext uri="{FF2B5EF4-FFF2-40B4-BE49-F238E27FC236}">
                      <a16:creationId xmlns:a16="http://schemas.microsoft.com/office/drawing/2014/main" id="{AAF17CF8-202D-FDDA-8E26-6DC08E93C7E4}"/>
                    </a:ext>
                  </a:extLst>
                </p14:cNvPr>
                <p14:cNvContentPartPr/>
                <p14:nvPr/>
              </p14:nvContentPartPr>
              <p14:xfrm>
                <a:off x="8018304" y="3294064"/>
                <a:ext cx="295560" cy="166680"/>
              </p14:xfrm>
            </p:contentPart>
          </mc:Choice>
          <mc:Fallback xmlns="">
            <p:pic>
              <p:nvPicPr>
                <p:cNvPr id="90" name="Pismo odręczne 89">
                  <a:extLst>
                    <a:ext uri="{FF2B5EF4-FFF2-40B4-BE49-F238E27FC236}">
                      <a16:creationId xmlns:a16="http://schemas.microsoft.com/office/drawing/2014/main" id="{AAF17CF8-202D-FDDA-8E26-6DC08E93C7E4}"/>
                    </a:ext>
                  </a:extLst>
                </p:cNvPr>
                <p:cNvPicPr/>
                <p:nvPr/>
              </p:nvPicPr>
              <p:blipFill>
                <a:blip r:embed="rId159"/>
                <a:stretch>
                  <a:fillRect/>
                </a:stretch>
              </p:blipFill>
              <p:spPr>
                <a:xfrm>
                  <a:off x="8009304" y="3285064"/>
                  <a:ext cx="313200" cy="184320"/>
                </a:xfrm>
                <a:prstGeom prst="rect">
                  <a:avLst/>
                </a:prstGeom>
              </p:spPr>
            </p:pic>
          </mc:Fallback>
        </mc:AlternateContent>
      </p:grpSp>
      <p:grpSp>
        <p:nvGrpSpPr>
          <p:cNvPr id="94" name="Grupa 93">
            <a:extLst>
              <a:ext uri="{FF2B5EF4-FFF2-40B4-BE49-F238E27FC236}">
                <a16:creationId xmlns:a16="http://schemas.microsoft.com/office/drawing/2014/main" id="{E86955F7-D566-C4F1-D525-20FDC3761D8B}"/>
              </a:ext>
            </a:extLst>
          </p:cNvPr>
          <p:cNvGrpSpPr/>
          <p:nvPr/>
        </p:nvGrpSpPr>
        <p:grpSpPr>
          <a:xfrm>
            <a:off x="6760464" y="3966184"/>
            <a:ext cx="1820160" cy="1524960"/>
            <a:chOff x="6760464" y="3966184"/>
            <a:chExt cx="1820160" cy="1524960"/>
          </a:xfrm>
        </p:grpSpPr>
        <mc:AlternateContent xmlns:mc="http://schemas.openxmlformats.org/markup-compatibility/2006" xmlns:p14="http://schemas.microsoft.com/office/powerpoint/2010/main">
          <mc:Choice Requires="p14">
            <p:contentPart p14:bwMode="auto" r:id="rId160">
              <p14:nvContentPartPr>
                <p14:cNvPr id="70" name="Pismo odręczne 69">
                  <a:extLst>
                    <a:ext uri="{FF2B5EF4-FFF2-40B4-BE49-F238E27FC236}">
                      <a16:creationId xmlns:a16="http://schemas.microsoft.com/office/drawing/2014/main" id="{56F6255F-29BD-310F-4FFB-895E4DAB8DCB}"/>
                    </a:ext>
                  </a:extLst>
                </p14:cNvPr>
                <p14:cNvContentPartPr/>
                <p14:nvPr/>
              </p14:nvContentPartPr>
              <p14:xfrm>
                <a:off x="6760464" y="4725784"/>
                <a:ext cx="404280" cy="765360"/>
              </p14:xfrm>
            </p:contentPart>
          </mc:Choice>
          <mc:Fallback xmlns="">
            <p:pic>
              <p:nvPicPr>
                <p:cNvPr id="70" name="Pismo odręczne 69">
                  <a:extLst>
                    <a:ext uri="{FF2B5EF4-FFF2-40B4-BE49-F238E27FC236}">
                      <a16:creationId xmlns:a16="http://schemas.microsoft.com/office/drawing/2014/main" id="{56F6255F-29BD-310F-4FFB-895E4DAB8DCB}"/>
                    </a:ext>
                  </a:extLst>
                </p:cNvPr>
                <p:cNvPicPr/>
                <p:nvPr/>
              </p:nvPicPr>
              <p:blipFill>
                <a:blip r:embed="rId161"/>
                <a:stretch>
                  <a:fillRect/>
                </a:stretch>
              </p:blipFill>
              <p:spPr>
                <a:xfrm>
                  <a:off x="6751824" y="4716784"/>
                  <a:ext cx="42192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1" name="Pismo odręczne 70">
                  <a:extLst>
                    <a:ext uri="{FF2B5EF4-FFF2-40B4-BE49-F238E27FC236}">
                      <a16:creationId xmlns:a16="http://schemas.microsoft.com/office/drawing/2014/main" id="{185E04BB-315B-E2FA-A665-F96F5BE56021}"/>
                    </a:ext>
                  </a:extLst>
                </p14:cNvPr>
                <p14:cNvContentPartPr/>
                <p14:nvPr/>
              </p14:nvContentPartPr>
              <p14:xfrm>
                <a:off x="6910584" y="4848184"/>
                <a:ext cx="41760" cy="78840"/>
              </p14:xfrm>
            </p:contentPart>
          </mc:Choice>
          <mc:Fallback xmlns="">
            <p:pic>
              <p:nvPicPr>
                <p:cNvPr id="71" name="Pismo odręczne 70">
                  <a:extLst>
                    <a:ext uri="{FF2B5EF4-FFF2-40B4-BE49-F238E27FC236}">
                      <a16:creationId xmlns:a16="http://schemas.microsoft.com/office/drawing/2014/main" id="{185E04BB-315B-E2FA-A665-F96F5BE56021}"/>
                    </a:ext>
                  </a:extLst>
                </p:cNvPr>
                <p:cNvPicPr/>
                <p:nvPr/>
              </p:nvPicPr>
              <p:blipFill>
                <a:blip r:embed="rId163"/>
                <a:stretch>
                  <a:fillRect/>
                </a:stretch>
              </p:blipFill>
              <p:spPr>
                <a:xfrm>
                  <a:off x="6901584" y="4839184"/>
                  <a:ext cx="59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Pismo odręczne 91">
                  <a:extLst>
                    <a:ext uri="{FF2B5EF4-FFF2-40B4-BE49-F238E27FC236}">
                      <a16:creationId xmlns:a16="http://schemas.microsoft.com/office/drawing/2014/main" id="{729A8CE7-20BE-C3AC-8D85-67A80700DAF3}"/>
                    </a:ext>
                  </a:extLst>
                </p14:cNvPr>
                <p14:cNvContentPartPr/>
                <p14:nvPr/>
              </p14:nvContentPartPr>
              <p14:xfrm>
                <a:off x="7496664" y="4019824"/>
                <a:ext cx="1083960" cy="905040"/>
              </p14:xfrm>
            </p:contentPart>
          </mc:Choice>
          <mc:Fallback xmlns="">
            <p:pic>
              <p:nvPicPr>
                <p:cNvPr id="92" name="Pismo odręczne 91">
                  <a:extLst>
                    <a:ext uri="{FF2B5EF4-FFF2-40B4-BE49-F238E27FC236}">
                      <a16:creationId xmlns:a16="http://schemas.microsoft.com/office/drawing/2014/main" id="{729A8CE7-20BE-C3AC-8D85-67A80700DAF3}"/>
                    </a:ext>
                  </a:extLst>
                </p:cNvPr>
                <p:cNvPicPr/>
                <p:nvPr/>
              </p:nvPicPr>
              <p:blipFill>
                <a:blip r:embed="rId165"/>
                <a:stretch>
                  <a:fillRect/>
                </a:stretch>
              </p:blipFill>
              <p:spPr>
                <a:xfrm>
                  <a:off x="7487664" y="4011184"/>
                  <a:ext cx="110160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Pismo odręczne 92">
                  <a:extLst>
                    <a:ext uri="{FF2B5EF4-FFF2-40B4-BE49-F238E27FC236}">
                      <a16:creationId xmlns:a16="http://schemas.microsoft.com/office/drawing/2014/main" id="{0D6BEEEC-027E-15E5-08EC-D9B0986F7FDA}"/>
                    </a:ext>
                  </a:extLst>
                </p14:cNvPr>
                <p14:cNvContentPartPr/>
                <p14:nvPr/>
              </p14:nvContentPartPr>
              <p14:xfrm>
                <a:off x="7414584" y="3966184"/>
                <a:ext cx="223920" cy="176760"/>
              </p14:xfrm>
            </p:contentPart>
          </mc:Choice>
          <mc:Fallback xmlns="">
            <p:pic>
              <p:nvPicPr>
                <p:cNvPr id="93" name="Pismo odręczne 92">
                  <a:extLst>
                    <a:ext uri="{FF2B5EF4-FFF2-40B4-BE49-F238E27FC236}">
                      <a16:creationId xmlns:a16="http://schemas.microsoft.com/office/drawing/2014/main" id="{0D6BEEEC-027E-15E5-08EC-D9B0986F7FDA}"/>
                    </a:ext>
                  </a:extLst>
                </p:cNvPr>
                <p:cNvPicPr/>
                <p:nvPr/>
              </p:nvPicPr>
              <p:blipFill>
                <a:blip r:embed="rId167"/>
                <a:stretch>
                  <a:fillRect/>
                </a:stretch>
              </p:blipFill>
              <p:spPr>
                <a:xfrm>
                  <a:off x="7405944" y="3957544"/>
                  <a:ext cx="241560" cy="194400"/>
                </a:xfrm>
                <a:prstGeom prst="rect">
                  <a:avLst/>
                </a:prstGeom>
              </p:spPr>
            </p:pic>
          </mc:Fallback>
        </mc:AlternateContent>
      </p:grpSp>
      <p:grpSp>
        <p:nvGrpSpPr>
          <p:cNvPr id="112" name="Grupa 111">
            <a:extLst>
              <a:ext uri="{FF2B5EF4-FFF2-40B4-BE49-F238E27FC236}">
                <a16:creationId xmlns:a16="http://schemas.microsoft.com/office/drawing/2014/main" id="{F3773BF3-8651-F9AC-C546-08C693B453C1}"/>
              </a:ext>
            </a:extLst>
          </p:cNvPr>
          <p:cNvGrpSpPr/>
          <p:nvPr/>
        </p:nvGrpSpPr>
        <p:grpSpPr>
          <a:xfrm>
            <a:off x="8532384" y="4689064"/>
            <a:ext cx="2277720" cy="1017000"/>
            <a:chOff x="8532384" y="4689064"/>
            <a:chExt cx="2277720" cy="1017000"/>
          </a:xfrm>
        </p:grpSpPr>
        <mc:AlternateContent xmlns:mc="http://schemas.openxmlformats.org/markup-compatibility/2006" xmlns:p14="http://schemas.microsoft.com/office/powerpoint/2010/main">
          <mc:Choice Requires="p14">
            <p:contentPart p14:bwMode="auto" r:id="rId168">
              <p14:nvContentPartPr>
                <p14:cNvPr id="95" name="Pismo odręczne 94">
                  <a:extLst>
                    <a:ext uri="{FF2B5EF4-FFF2-40B4-BE49-F238E27FC236}">
                      <a16:creationId xmlns:a16="http://schemas.microsoft.com/office/drawing/2014/main" id="{57427945-3D06-B58E-AF0D-F63D70D5824C}"/>
                    </a:ext>
                  </a:extLst>
                </p14:cNvPr>
                <p14:cNvContentPartPr/>
                <p14:nvPr/>
              </p14:nvContentPartPr>
              <p14:xfrm>
                <a:off x="8690064" y="4842784"/>
                <a:ext cx="181080" cy="150480"/>
              </p14:xfrm>
            </p:contentPart>
          </mc:Choice>
          <mc:Fallback xmlns="">
            <p:pic>
              <p:nvPicPr>
                <p:cNvPr id="95" name="Pismo odręczne 94">
                  <a:extLst>
                    <a:ext uri="{FF2B5EF4-FFF2-40B4-BE49-F238E27FC236}">
                      <a16:creationId xmlns:a16="http://schemas.microsoft.com/office/drawing/2014/main" id="{57427945-3D06-B58E-AF0D-F63D70D5824C}"/>
                    </a:ext>
                  </a:extLst>
                </p:cNvPr>
                <p:cNvPicPr/>
                <p:nvPr/>
              </p:nvPicPr>
              <p:blipFill>
                <a:blip r:embed="rId169"/>
                <a:stretch>
                  <a:fillRect/>
                </a:stretch>
              </p:blipFill>
              <p:spPr>
                <a:xfrm>
                  <a:off x="8681424" y="4834144"/>
                  <a:ext cx="198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Pismo odręczne 95">
                  <a:extLst>
                    <a:ext uri="{FF2B5EF4-FFF2-40B4-BE49-F238E27FC236}">
                      <a16:creationId xmlns:a16="http://schemas.microsoft.com/office/drawing/2014/main" id="{9B1AD950-61C0-E1C4-E3D4-8723B332D79D}"/>
                    </a:ext>
                  </a:extLst>
                </p14:cNvPr>
                <p14:cNvContentPartPr/>
                <p14:nvPr/>
              </p14:nvContentPartPr>
              <p14:xfrm>
                <a:off x="8958264" y="4880584"/>
                <a:ext cx="120960" cy="133560"/>
              </p14:xfrm>
            </p:contentPart>
          </mc:Choice>
          <mc:Fallback xmlns="">
            <p:pic>
              <p:nvPicPr>
                <p:cNvPr id="96" name="Pismo odręczne 95">
                  <a:extLst>
                    <a:ext uri="{FF2B5EF4-FFF2-40B4-BE49-F238E27FC236}">
                      <a16:creationId xmlns:a16="http://schemas.microsoft.com/office/drawing/2014/main" id="{9B1AD950-61C0-E1C4-E3D4-8723B332D79D}"/>
                    </a:ext>
                  </a:extLst>
                </p:cNvPr>
                <p:cNvPicPr/>
                <p:nvPr/>
              </p:nvPicPr>
              <p:blipFill>
                <a:blip r:embed="rId171"/>
                <a:stretch>
                  <a:fillRect/>
                </a:stretch>
              </p:blipFill>
              <p:spPr>
                <a:xfrm>
                  <a:off x="8949624" y="4871584"/>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Pismo odręczne 96">
                  <a:extLst>
                    <a:ext uri="{FF2B5EF4-FFF2-40B4-BE49-F238E27FC236}">
                      <a16:creationId xmlns:a16="http://schemas.microsoft.com/office/drawing/2014/main" id="{8CD5DC84-C334-4431-E9F5-1D9621483173}"/>
                    </a:ext>
                  </a:extLst>
                </p14:cNvPr>
                <p14:cNvContentPartPr/>
                <p14:nvPr/>
              </p14:nvContentPartPr>
              <p14:xfrm>
                <a:off x="9182544" y="4878424"/>
                <a:ext cx="132840" cy="136440"/>
              </p14:xfrm>
            </p:contentPart>
          </mc:Choice>
          <mc:Fallback xmlns="">
            <p:pic>
              <p:nvPicPr>
                <p:cNvPr id="97" name="Pismo odręczne 96">
                  <a:extLst>
                    <a:ext uri="{FF2B5EF4-FFF2-40B4-BE49-F238E27FC236}">
                      <a16:creationId xmlns:a16="http://schemas.microsoft.com/office/drawing/2014/main" id="{8CD5DC84-C334-4431-E9F5-1D9621483173}"/>
                    </a:ext>
                  </a:extLst>
                </p:cNvPr>
                <p:cNvPicPr/>
                <p:nvPr/>
              </p:nvPicPr>
              <p:blipFill>
                <a:blip r:embed="rId173"/>
                <a:stretch>
                  <a:fillRect/>
                </a:stretch>
              </p:blipFill>
              <p:spPr>
                <a:xfrm>
                  <a:off x="9173904" y="4869424"/>
                  <a:ext cx="150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Pismo odręczne 97">
                  <a:extLst>
                    <a:ext uri="{FF2B5EF4-FFF2-40B4-BE49-F238E27FC236}">
                      <a16:creationId xmlns:a16="http://schemas.microsoft.com/office/drawing/2014/main" id="{5E9D6366-810A-D49B-AE94-CD84C77DFDD4}"/>
                    </a:ext>
                  </a:extLst>
                </p14:cNvPr>
                <p14:cNvContentPartPr/>
                <p14:nvPr/>
              </p14:nvContentPartPr>
              <p14:xfrm>
                <a:off x="9311064" y="4689064"/>
                <a:ext cx="28080" cy="321480"/>
              </p14:xfrm>
            </p:contentPart>
          </mc:Choice>
          <mc:Fallback xmlns="">
            <p:pic>
              <p:nvPicPr>
                <p:cNvPr id="98" name="Pismo odręczne 97">
                  <a:extLst>
                    <a:ext uri="{FF2B5EF4-FFF2-40B4-BE49-F238E27FC236}">
                      <a16:creationId xmlns:a16="http://schemas.microsoft.com/office/drawing/2014/main" id="{5E9D6366-810A-D49B-AE94-CD84C77DFDD4}"/>
                    </a:ext>
                  </a:extLst>
                </p:cNvPr>
                <p:cNvPicPr/>
                <p:nvPr/>
              </p:nvPicPr>
              <p:blipFill>
                <a:blip r:embed="rId175"/>
                <a:stretch>
                  <a:fillRect/>
                </a:stretch>
              </p:blipFill>
              <p:spPr>
                <a:xfrm>
                  <a:off x="9302424" y="4680064"/>
                  <a:ext cx="457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Pismo odręczne 98">
                  <a:extLst>
                    <a:ext uri="{FF2B5EF4-FFF2-40B4-BE49-F238E27FC236}">
                      <a16:creationId xmlns:a16="http://schemas.microsoft.com/office/drawing/2014/main" id="{2B92EA22-94DE-AC0A-A123-846D8C28BB3B}"/>
                    </a:ext>
                  </a:extLst>
                </p14:cNvPr>
                <p14:cNvContentPartPr/>
                <p14:nvPr/>
              </p14:nvContentPartPr>
              <p14:xfrm>
                <a:off x="9429864" y="4882744"/>
                <a:ext cx="199080" cy="295200"/>
              </p14:xfrm>
            </p:contentPart>
          </mc:Choice>
          <mc:Fallback xmlns="">
            <p:pic>
              <p:nvPicPr>
                <p:cNvPr id="99" name="Pismo odręczne 98">
                  <a:extLst>
                    <a:ext uri="{FF2B5EF4-FFF2-40B4-BE49-F238E27FC236}">
                      <a16:creationId xmlns:a16="http://schemas.microsoft.com/office/drawing/2014/main" id="{2B92EA22-94DE-AC0A-A123-846D8C28BB3B}"/>
                    </a:ext>
                  </a:extLst>
                </p:cNvPr>
                <p:cNvPicPr/>
                <p:nvPr/>
              </p:nvPicPr>
              <p:blipFill>
                <a:blip r:embed="rId177"/>
                <a:stretch>
                  <a:fillRect/>
                </a:stretch>
              </p:blipFill>
              <p:spPr>
                <a:xfrm>
                  <a:off x="9421224" y="4874104"/>
                  <a:ext cx="2167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Pismo odręczne 100">
                  <a:extLst>
                    <a:ext uri="{FF2B5EF4-FFF2-40B4-BE49-F238E27FC236}">
                      <a16:creationId xmlns:a16="http://schemas.microsoft.com/office/drawing/2014/main" id="{DE49A2B4-002C-235F-D503-9A9705837032}"/>
                    </a:ext>
                  </a:extLst>
                </p14:cNvPr>
                <p14:cNvContentPartPr/>
                <p14:nvPr/>
              </p14:nvContentPartPr>
              <p14:xfrm>
                <a:off x="8532384" y="5344264"/>
                <a:ext cx="226080" cy="214200"/>
              </p14:xfrm>
            </p:contentPart>
          </mc:Choice>
          <mc:Fallback xmlns="">
            <p:pic>
              <p:nvPicPr>
                <p:cNvPr id="101" name="Pismo odręczne 100">
                  <a:extLst>
                    <a:ext uri="{FF2B5EF4-FFF2-40B4-BE49-F238E27FC236}">
                      <a16:creationId xmlns:a16="http://schemas.microsoft.com/office/drawing/2014/main" id="{DE49A2B4-002C-235F-D503-9A9705837032}"/>
                    </a:ext>
                  </a:extLst>
                </p:cNvPr>
                <p:cNvPicPr/>
                <p:nvPr/>
              </p:nvPicPr>
              <p:blipFill>
                <a:blip r:embed="rId179"/>
                <a:stretch>
                  <a:fillRect/>
                </a:stretch>
              </p:blipFill>
              <p:spPr>
                <a:xfrm>
                  <a:off x="8523384" y="5335264"/>
                  <a:ext cx="243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Pismo odręczne 101">
                  <a:extLst>
                    <a:ext uri="{FF2B5EF4-FFF2-40B4-BE49-F238E27FC236}">
                      <a16:creationId xmlns:a16="http://schemas.microsoft.com/office/drawing/2014/main" id="{A291087C-CE2E-AB5D-1A77-04BB4BE06E7E}"/>
                    </a:ext>
                  </a:extLst>
                </p14:cNvPr>
                <p14:cNvContentPartPr/>
                <p14:nvPr/>
              </p14:nvContentPartPr>
              <p14:xfrm>
                <a:off x="8861064" y="5382784"/>
                <a:ext cx="149040" cy="153720"/>
              </p14:xfrm>
            </p:contentPart>
          </mc:Choice>
          <mc:Fallback xmlns="">
            <p:pic>
              <p:nvPicPr>
                <p:cNvPr id="102" name="Pismo odręczne 101">
                  <a:extLst>
                    <a:ext uri="{FF2B5EF4-FFF2-40B4-BE49-F238E27FC236}">
                      <a16:creationId xmlns:a16="http://schemas.microsoft.com/office/drawing/2014/main" id="{A291087C-CE2E-AB5D-1A77-04BB4BE06E7E}"/>
                    </a:ext>
                  </a:extLst>
                </p:cNvPr>
                <p:cNvPicPr/>
                <p:nvPr/>
              </p:nvPicPr>
              <p:blipFill>
                <a:blip r:embed="rId181"/>
                <a:stretch>
                  <a:fillRect/>
                </a:stretch>
              </p:blipFill>
              <p:spPr>
                <a:xfrm>
                  <a:off x="8852424" y="5373784"/>
                  <a:ext cx="166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Pismo odręczne 102">
                  <a:extLst>
                    <a:ext uri="{FF2B5EF4-FFF2-40B4-BE49-F238E27FC236}">
                      <a16:creationId xmlns:a16="http://schemas.microsoft.com/office/drawing/2014/main" id="{D888173F-30A9-40FB-3368-136FE453B518}"/>
                    </a:ext>
                  </a:extLst>
                </p14:cNvPr>
                <p14:cNvContentPartPr/>
                <p14:nvPr/>
              </p14:nvContentPartPr>
              <p14:xfrm>
                <a:off x="9115224" y="5407624"/>
                <a:ext cx="173160" cy="129240"/>
              </p14:xfrm>
            </p:contentPart>
          </mc:Choice>
          <mc:Fallback xmlns="">
            <p:pic>
              <p:nvPicPr>
                <p:cNvPr id="103" name="Pismo odręczne 102">
                  <a:extLst>
                    <a:ext uri="{FF2B5EF4-FFF2-40B4-BE49-F238E27FC236}">
                      <a16:creationId xmlns:a16="http://schemas.microsoft.com/office/drawing/2014/main" id="{D888173F-30A9-40FB-3368-136FE453B518}"/>
                    </a:ext>
                  </a:extLst>
                </p:cNvPr>
                <p:cNvPicPr/>
                <p:nvPr/>
              </p:nvPicPr>
              <p:blipFill>
                <a:blip r:embed="rId183"/>
                <a:stretch>
                  <a:fillRect/>
                </a:stretch>
              </p:blipFill>
              <p:spPr>
                <a:xfrm>
                  <a:off x="9106584" y="5398984"/>
                  <a:ext cx="190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4" name="Pismo odręczne 103">
                  <a:extLst>
                    <a:ext uri="{FF2B5EF4-FFF2-40B4-BE49-F238E27FC236}">
                      <a16:creationId xmlns:a16="http://schemas.microsoft.com/office/drawing/2014/main" id="{E5BCF4F2-D09A-A0D9-759A-F2142C090523}"/>
                    </a:ext>
                  </a:extLst>
                </p14:cNvPr>
                <p14:cNvContentPartPr/>
                <p14:nvPr/>
              </p14:nvContentPartPr>
              <p14:xfrm>
                <a:off x="9451464" y="5428864"/>
                <a:ext cx="126000" cy="102600"/>
              </p14:xfrm>
            </p:contentPart>
          </mc:Choice>
          <mc:Fallback xmlns="">
            <p:pic>
              <p:nvPicPr>
                <p:cNvPr id="104" name="Pismo odręczne 103">
                  <a:extLst>
                    <a:ext uri="{FF2B5EF4-FFF2-40B4-BE49-F238E27FC236}">
                      <a16:creationId xmlns:a16="http://schemas.microsoft.com/office/drawing/2014/main" id="{E5BCF4F2-D09A-A0D9-759A-F2142C090523}"/>
                    </a:ext>
                  </a:extLst>
                </p:cNvPr>
                <p:cNvPicPr/>
                <p:nvPr/>
              </p:nvPicPr>
              <p:blipFill>
                <a:blip r:embed="rId185"/>
                <a:stretch>
                  <a:fillRect/>
                </a:stretch>
              </p:blipFill>
              <p:spPr>
                <a:xfrm>
                  <a:off x="9442824" y="5419864"/>
                  <a:ext cx="143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 name="Pismo odręczne 104">
                  <a:extLst>
                    <a:ext uri="{FF2B5EF4-FFF2-40B4-BE49-F238E27FC236}">
                      <a16:creationId xmlns:a16="http://schemas.microsoft.com/office/drawing/2014/main" id="{E84A62CD-6D53-C1B9-E3B4-EEB34C7F287C}"/>
                    </a:ext>
                  </a:extLst>
                </p14:cNvPr>
                <p14:cNvContentPartPr/>
                <p14:nvPr/>
              </p14:nvContentPartPr>
              <p14:xfrm>
                <a:off x="9639024" y="5432824"/>
                <a:ext cx="165240" cy="273240"/>
              </p14:xfrm>
            </p:contentPart>
          </mc:Choice>
          <mc:Fallback xmlns="">
            <p:pic>
              <p:nvPicPr>
                <p:cNvPr id="105" name="Pismo odręczne 104">
                  <a:extLst>
                    <a:ext uri="{FF2B5EF4-FFF2-40B4-BE49-F238E27FC236}">
                      <a16:creationId xmlns:a16="http://schemas.microsoft.com/office/drawing/2014/main" id="{E84A62CD-6D53-C1B9-E3B4-EEB34C7F287C}"/>
                    </a:ext>
                  </a:extLst>
                </p:cNvPr>
                <p:cNvPicPr/>
                <p:nvPr/>
              </p:nvPicPr>
              <p:blipFill>
                <a:blip r:embed="rId187"/>
                <a:stretch>
                  <a:fillRect/>
                </a:stretch>
              </p:blipFill>
              <p:spPr>
                <a:xfrm>
                  <a:off x="9630024" y="5424184"/>
                  <a:ext cx="1828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6" name="Pismo odręczne 105">
                  <a:extLst>
                    <a:ext uri="{FF2B5EF4-FFF2-40B4-BE49-F238E27FC236}">
                      <a16:creationId xmlns:a16="http://schemas.microsoft.com/office/drawing/2014/main" id="{3B5AE3F0-36CD-B2C1-40DF-5F71B05872EC}"/>
                    </a:ext>
                  </a:extLst>
                </p14:cNvPr>
                <p14:cNvContentPartPr/>
                <p14:nvPr/>
              </p14:nvContentPartPr>
              <p14:xfrm>
                <a:off x="9869424" y="5285944"/>
                <a:ext cx="19440" cy="256680"/>
              </p14:xfrm>
            </p:contentPart>
          </mc:Choice>
          <mc:Fallback xmlns="">
            <p:pic>
              <p:nvPicPr>
                <p:cNvPr id="106" name="Pismo odręczne 105">
                  <a:extLst>
                    <a:ext uri="{FF2B5EF4-FFF2-40B4-BE49-F238E27FC236}">
                      <a16:creationId xmlns:a16="http://schemas.microsoft.com/office/drawing/2014/main" id="{3B5AE3F0-36CD-B2C1-40DF-5F71B05872EC}"/>
                    </a:ext>
                  </a:extLst>
                </p:cNvPr>
                <p:cNvPicPr/>
                <p:nvPr/>
              </p:nvPicPr>
              <p:blipFill>
                <a:blip r:embed="rId189"/>
                <a:stretch>
                  <a:fillRect/>
                </a:stretch>
              </p:blipFill>
              <p:spPr>
                <a:xfrm>
                  <a:off x="9860784" y="5276944"/>
                  <a:ext cx="370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 name="Pismo odręczne 106">
                  <a:extLst>
                    <a:ext uri="{FF2B5EF4-FFF2-40B4-BE49-F238E27FC236}">
                      <a16:creationId xmlns:a16="http://schemas.microsoft.com/office/drawing/2014/main" id="{DED17757-5C44-F425-FF2D-0AFBA19704D9}"/>
                    </a:ext>
                  </a:extLst>
                </p14:cNvPr>
                <p14:cNvContentPartPr/>
                <p14:nvPr/>
              </p14:nvContentPartPr>
              <p14:xfrm>
                <a:off x="9819024" y="5443264"/>
                <a:ext cx="122040" cy="13680"/>
              </p14:xfrm>
            </p:contentPart>
          </mc:Choice>
          <mc:Fallback xmlns="">
            <p:pic>
              <p:nvPicPr>
                <p:cNvPr id="107" name="Pismo odręczne 106">
                  <a:extLst>
                    <a:ext uri="{FF2B5EF4-FFF2-40B4-BE49-F238E27FC236}">
                      <a16:creationId xmlns:a16="http://schemas.microsoft.com/office/drawing/2014/main" id="{DED17757-5C44-F425-FF2D-0AFBA19704D9}"/>
                    </a:ext>
                  </a:extLst>
                </p:cNvPr>
                <p:cNvPicPr/>
                <p:nvPr/>
              </p:nvPicPr>
              <p:blipFill>
                <a:blip r:embed="rId191"/>
                <a:stretch>
                  <a:fillRect/>
                </a:stretch>
              </p:blipFill>
              <p:spPr>
                <a:xfrm>
                  <a:off x="9810024" y="5434624"/>
                  <a:ext cx="139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 name="Pismo odręczne 107">
                  <a:extLst>
                    <a:ext uri="{FF2B5EF4-FFF2-40B4-BE49-F238E27FC236}">
                      <a16:creationId xmlns:a16="http://schemas.microsoft.com/office/drawing/2014/main" id="{D74155AD-9DD9-E89C-F157-4581BEC4364B}"/>
                    </a:ext>
                  </a:extLst>
                </p14:cNvPr>
                <p14:cNvContentPartPr/>
                <p14:nvPr/>
              </p14:nvContentPartPr>
              <p14:xfrm>
                <a:off x="10026024" y="5428504"/>
                <a:ext cx="267120" cy="160920"/>
              </p14:xfrm>
            </p:contentPart>
          </mc:Choice>
          <mc:Fallback xmlns="">
            <p:pic>
              <p:nvPicPr>
                <p:cNvPr id="108" name="Pismo odręczne 107">
                  <a:extLst>
                    <a:ext uri="{FF2B5EF4-FFF2-40B4-BE49-F238E27FC236}">
                      <a16:creationId xmlns:a16="http://schemas.microsoft.com/office/drawing/2014/main" id="{D74155AD-9DD9-E89C-F157-4581BEC4364B}"/>
                    </a:ext>
                  </a:extLst>
                </p:cNvPr>
                <p:cNvPicPr/>
                <p:nvPr/>
              </p:nvPicPr>
              <p:blipFill>
                <a:blip r:embed="rId193"/>
                <a:stretch>
                  <a:fillRect/>
                </a:stretch>
              </p:blipFill>
              <p:spPr>
                <a:xfrm>
                  <a:off x="10017384" y="5419504"/>
                  <a:ext cx="284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0" name="Pismo odręczne 109">
                  <a:extLst>
                    <a:ext uri="{FF2B5EF4-FFF2-40B4-BE49-F238E27FC236}">
                      <a16:creationId xmlns:a16="http://schemas.microsoft.com/office/drawing/2014/main" id="{9473902D-085B-9180-D975-5A28B706F78F}"/>
                    </a:ext>
                  </a:extLst>
                </p14:cNvPr>
                <p14:cNvContentPartPr/>
                <p14:nvPr/>
              </p14:nvContentPartPr>
              <p14:xfrm>
                <a:off x="10374504" y="5505904"/>
                <a:ext cx="173160" cy="82800"/>
              </p14:xfrm>
            </p:contentPart>
          </mc:Choice>
          <mc:Fallback xmlns="">
            <p:pic>
              <p:nvPicPr>
                <p:cNvPr id="110" name="Pismo odręczne 109">
                  <a:extLst>
                    <a:ext uri="{FF2B5EF4-FFF2-40B4-BE49-F238E27FC236}">
                      <a16:creationId xmlns:a16="http://schemas.microsoft.com/office/drawing/2014/main" id="{9473902D-085B-9180-D975-5A28B706F78F}"/>
                    </a:ext>
                  </a:extLst>
                </p:cNvPr>
                <p:cNvPicPr/>
                <p:nvPr/>
              </p:nvPicPr>
              <p:blipFill>
                <a:blip r:embed="rId195"/>
                <a:stretch>
                  <a:fillRect/>
                </a:stretch>
              </p:blipFill>
              <p:spPr>
                <a:xfrm>
                  <a:off x="10365864" y="5497264"/>
                  <a:ext cx="19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1" name="Pismo odręczne 110">
                  <a:extLst>
                    <a:ext uri="{FF2B5EF4-FFF2-40B4-BE49-F238E27FC236}">
                      <a16:creationId xmlns:a16="http://schemas.microsoft.com/office/drawing/2014/main" id="{B0C0BC14-2F99-5F38-60A5-3583373B4204}"/>
                    </a:ext>
                  </a:extLst>
                </p14:cNvPr>
                <p14:cNvContentPartPr/>
                <p14:nvPr/>
              </p14:nvContentPartPr>
              <p14:xfrm>
                <a:off x="10613184" y="5482504"/>
                <a:ext cx="196920" cy="138960"/>
              </p14:xfrm>
            </p:contentPart>
          </mc:Choice>
          <mc:Fallback xmlns="">
            <p:pic>
              <p:nvPicPr>
                <p:cNvPr id="111" name="Pismo odręczne 110">
                  <a:extLst>
                    <a:ext uri="{FF2B5EF4-FFF2-40B4-BE49-F238E27FC236}">
                      <a16:creationId xmlns:a16="http://schemas.microsoft.com/office/drawing/2014/main" id="{B0C0BC14-2F99-5F38-60A5-3583373B4204}"/>
                    </a:ext>
                  </a:extLst>
                </p:cNvPr>
                <p:cNvPicPr/>
                <p:nvPr/>
              </p:nvPicPr>
              <p:blipFill>
                <a:blip r:embed="rId197"/>
                <a:stretch>
                  <a:fillRect/>
                </a:stretch>
              </p:blipFill>
              <p:spPr>
                <a:xfrm>
                  <a:off x="10604184" y="5473504"/>
                  <a:ext cx="214560" cy="156600"/>
                </a:xfrm>
                <a:prstGeom prst="rect">
                  <a:avLst/>
                </a:prstGeom>
              </p:spPr>
            </p:pic>
          </mc:Fallback>
        </mc:AlternateContent>
      </p:grpSp>
    </p:spTree>
    <p:extLst>
      <p:ext uri="{BB962C8B-B14F-4D97-AF65-F5344CB8AC3E}">
        <p14:creationId xmlns:p14="http://schemas.microsoft.com/office/powerpoint/2010/main" val="4251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p:txBody>
          <a:bodyPr>
            <a:normAutofit/>
          </a:bodyPr>
          <a:lstStyle/>
          <a:p>
            <a:pPr marL="114300" indent="0" algn="ctr">
              <a:buNone/>
            </a:pPr>
            <a:r>
              <a:rPr lang="pl-PL" sz="1600" dirty="0"/>
              <a:t>sąd okręgowy</a:t>
            </a:r>
          </a:p>
          <a:p>
            <a:pPr marL="114300" indent="0" algn="ctr">
              <a:buNone/>
            </a:pPr>
            <a:r>
              <a:rPr lang="pl-PL" sz="1600" dirty="0"/>
              <a:t>wysłuchuje osoby ściganej; w posiedzeniu mogą wziąć udział prokurator i obrońca</a:t>
            </a:r>
          </a:p>
          <a:p>
            <a:pPr marL="114300" indent="0" algn="ctr">
              <a:buNone/>
            </a:pPr>
            <a:r>
              <a:rPr lang="pl-PL" sz="1600" dirty="0"/>
              <a:t>sąd może przyjąć od osoby, której dotyczy ENA, oświadczenie o wyrażeniu zgody na przekazanie lub wyrażeniu zgody na niestosowanie zakazu ścigania za inne przestępstwa niż te, które stanowią podstawę przekazania na podstawie ENA – oświadczenie o wyrażeniu zgody nie może być cofnięte</a:t>
            </a:r>
          </a:p>
          <a:p>
            <a:pPr marL="114300" indent="0" algn="ctr">
              <a:buNone/>
            </a:pPr>
            <a:endParaRPr lang="pl-PL" sz="1600" dirty="0"/>
          </a:p>
          <a:p>
            <a:pPr marL="114300" indent="0" algn="ctr">
              <a:buNone/>
            </a:pPr>
            <a:r>
              <a:rPr lang="pl-PL" sz="1600" dirty="0"/>
              <a:t>sąd okręgowy wydaje postanowienie w sprawie przekazania</a:t>
            </a:r>
          </a:p>
          <a:p>
            <a:pPr marL="114300" indent="0" algn="ctr">
              <a:buNone/>
            </a:pPr>
            <a:r>
              <a:rPr lang="pl-PL" sz="1600" dirty="0"/>
              <a:t>na postanowienie sądu istnieje możliwość złożenia zażalenia</a:t>
            </a:r>
          </a:p>
        </p:txBody>
      </p:sp>
      <p:sp>
        <p:nvSpPr>
          <p:cNvPr id="4" name="Strzałka: w dół 3">
            <a:extLst>
              <a:ext uri="{FF2B5EF4-FFF2-40B4-BE49-F238E27FC236}">
                <a16:creationId xmlns:a16="http://schemas.microsoft.com/office/drawing/2014/main" id="{82F87192-D148-4D00-B75A-F3CDEDEAE63D}"/>
              </a:ext>
            </a:extLst>
          </p:cNvPr>
          <p:cNvSpPr/>
          <p:nvPr/>
        </p:nvSpPr>
        <p:spPr>
          <a:xfrm>
            <a:off x="6096000" y="3122762"/>
            <a:ext cx="45719" cy="195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0646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609600" y="1752601"/>
            <a:ext cx="10972800" cy="4631370"/>
          </a:xfrm>
        </p:spPr>
        <p:txBody>
          <a:bodyPr>
            <a:normAutofit lnSpcReduction="10000"/>
          </a:bodyPr>
          <a:lstStyle/>
          <a:p>
            <a:pPr marL="114300" indent="0">
              <a:buNone/>
            </a:pPr>
            <a:r>
              <a:rPr lang="pl-PL" sz="1600" dirty="0"/>
              <a:t>Obligatoryjne przesłanki odmowy wykonania ENA:</a:t>
            </a:r>
          </a:p>
          <a:p>
            <a:pPr algn="just">
              <a:buFont typeface="Wingdings" panose="05000000000000000000" pitchFamily="2" charset="2"/>
              <a:buChar char="Ø"/>
            </a:pPr>
            <a:r>
              <a:rPr lang="pl-PL" sz="1600" dirty="0"/>
              <a:t>przestępstwo, którego dotyczy ENA, w wypadku jurysdykcji sądów polskich, podlega darowaniu na mocy amnestii</a:t>
            </a:r>
          </a:p>
          <a:p>
            <a:pPr algn="just">
              <a:buFont typeface="Wingdings" panose="05000000000000000000" pitchFamily="2" charset="2"/>
              <a:buChar char="Ø"/>
            </a:pPr>
            <a:r>
              <a:rPr lang="pl-PL" sz="1600" dirty="0"/>
              <a:t>w stosunku do osoby ściganej zapadło w innym państwie prawomocne orzeczenie co do tych samych czynów oraz, w wypadku skazania za te same czyny, osoba ścigana odbywa karę lub ją odbyła albo kara nie może być wykonana według prawa państwa, w którym zapadł wyrok skazujący</a:t>
            </a:r>
          </a:p>
          <a:p>
            <a:pPr algn="just">
              <a:buFont typeface="Wingdings" panose="05000000000000000000" pitchFamily="2" charset="2"/>
              <a:buChar char="Ø"/>
            </a:pPr>
            <a:r>
              <a:rPr lang="pl-PL" sz="1600" dirty="0"/>
              <a:t>w stosunku do osoby ściganej zapadło prawomocne orzeczenie o przekazaniu do innego państwa członkowskiego UE</a:t>
            </a:r>
          </a:p>
          <a:p>
            <a:pPr algn="just">
              <a:buFont typeface="Wingdings" panose="05000000000000000000" pitchFamily="2" charset="2"/>
              <a:buChar char="Ø"/>
            </a:pPr>
            <a:r>
              <a:rPr lang="pl-PL" sz="1600" dirty="0"/>
              <a:t>osoba, której dotyczy ENA, z powodu wieku nie ponosi według prawa polskiego odpowiedzialności karnej za czyny będące podstawą wydania ENA</a:t>
            </a:r>
          </a:p>
          <a:p>
            <a:pPr marL="114300" indent="0" algn="just">
              <a:buNone/>
            </a:pPr>
            <a:r>
              <a:rPr lang="pl-PL" sz="1400" dirty="0"/>
              <a:t>*zgodnie z art. 10kk – odpowiedzialność karną ponoszą osoby, które popełniły czyn zabroniony po ukończeniu 17 lat oraz nieletni, którzy ukończyli 15 lat, jeżeli dopuścili się zamachu na życie Prezydenta RP, zabójstwa, ciężkiego uszczerbku na zdrowiu, zdarzenia zagrażającego życiu i zdrowiu wielu osób np. pożaru, zawalenia się budowli, porwania statku wodnego lub powietrznego, sprowadziły katastrofę w ruchu lądowym, wodnym lub powietrznym, dopuściły się gwałtu, czynnej napaści na funkcjonariusza publicznego, wzięcia zakładnika, kradzieży z użyciem przemocy </a:t>
            </a:r>
          </a:p>
          <a:p>
            <a:pPr algn="just">
              <a:buFont typeface="Wingdings" panose="05000000000000000000" pitchFamily="2" charset="2"/>
              <a:buChar char="Ø"/>
            </a:pPr>
            <a:r>
              <a:rPr lang="pl-PL" sz="1600" dirty="0"/>
              <a:t>naruszałoby to wolności i prawa człowieka i obywatela</a:t>
            </a:r>
          </a:p>
          <a:p>
            <a:pPr algn="just">
              <a:buFont typeface="Wingdings" panose="05000000000000000000" pitchFamily="2" charset="2"/>
              <a:buChar char="Ø"/>
            </a:pPr>
            <a:r>
              <a:rPr lang="pl-PL" sz="1600" dirty="0"/>
              <a:t>nakaz został wydany w związku z przestępstwem popełnionym bez użycia przemocy z przyczyn politycznych </a:t>
            </a:r>
          </a:p>
        </p:txBody>
      </p:sp>
    </p:spTree>
    <p:extLst>
      <p:ext uri="{BB962C8B-B14F-4D97-AF65-F5344CB8AC3E}">
        <p14:creationId xmlns:p14="http://schemas.microsoft.com/office/powerpoint/2010/main" val="6123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p:txBody>
          <a:bodyPr>
            <a:normAutofit/>
          </a:bodyPr>
          <a:lstStyle/>
          <a:p>
            <a:pPr marL="114300" indent="0" algn="just">
              <a:buNone/>
            </a:pPr>
            <a:endParaRPr lang="pl-PL" sz="1600" dirty="0"/>
          </a:p>
          <a:p>
            <a:pPr marL="114300" indent="0" algn="just">
              <a:buNone/>
            </a:pPr>
            <a:endParaRPr lang="pl-PL" sz="1600" dirty="0"/>
          </a:p>
          <a:p>
            <a:pPr marL="114300" indent="0" algn="just">
              <a:buNone/>
            </a:pPr>
            <a:endParaRPr lang="pl-PL" sz="1600" dirty="0"/>
          </a:p>
          <a:p>
            <a:pPr marL="114300" indent="0" algn="just">
              <a:buNone/>
            </a:pPr>
            <a:r>
              <a:rPr lang="pl-PL" sz="1600" dirty="0"/>
              <a:t>Wykonanie ENA przez RP wobec obywatela polskiego może nastąpić pod warunkiem, że czyn, którego dotyczy ENA:</a:t>
            </a:r>
          </a:p>
          <a:p>
            <a:pPr marL="457200" indent="-342900" algn="just">
              <a:buFont typeface="+mj-lt"/>
              <a:buAutoNum type="arabicPeriod"/>
            </a:pPr>
            <a:r>
              <a:rPr lang="pl-PL" sz="1600" dirty="0"/>
              <a:t>nie został popełniony na terytorium RP ani na polskim statku wodnym lub powietrznym, i</a:t>
            </a:r>
          </a:p>
          <a:p>
            <a:pPr marL="457200" indent="-342900" algn="just">
              <a:buFont typeface="+mj-lt"/>
              <a:buAutoNum type="arabicPeriod"/>
            </a:pPr>
            <a:r>
              <a:rPr lang="pl-PL" sz="1600" dirty="0"/>
              <a:t>stanowił przestępstwo według prawa polskiego lub stanowiłby przestępstwo według prawa polskiego w razie popełnienia na terytorium RP, zarówno w czasie jego popełnienia, jak i w chwili wpłynięcia ENA </a:t>
            </a:r>
          </a:p>
        </p:txBody>
      </p:sp>
    </p:spTree>
    <p:extLst>
      <p:ext uri="{BB962C8B-B14F-4D97-AF65-F5344CB8AC3E}">
        <p14:creationId xmlns:p14="http://schemas.microsoft.com/office/powerpoint/2010/main" val="414471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609600" y="1656273"/>
            <a:ext cx="10972800" cy="4986068"/>
          </a:xfrm>
        </p:spPr>
        <p:txBody>
          <a:bodyPr>
            <a:normAutofit lnSpcReduction="10000"/>
          </a:bodyPr>
          <a:lstStyle/>
          <a:p>
            <a:pPr marL="114300" indent="0">
              <a:buNone/>
            </a:pPr>
            <a:r>
              <a:rPr lang="pl-PL" sz="1600" dirty="0"/>
              <a:t>Fakultatywne przesłanki odmowy wykonania ENA:</a:t>
            </a:r>
          </a:p>
          <a:p>
            <a:pPr algn="just">
              <a:buFont typeface="Wingdings" panose="05000000000000000000" pitchFamily="2" charset="2"/>
              <a:buChar char="Ø"/>
            </a:pPr>
            <a:r>
              <a:rPr lang="pl-PL" sz="1600" dirty="0"/>
              <a:t>przestępstwo będące podstawą wydania nie stanowi przestępstwa według prawa polskiego lub jest zagrożone karą pozbawienia wolności poniżej 3 lat</a:t>
            </a:r>
          </a:p>
          <a:p>
            <a:pPr marL="114300" indent="0" algn="just">
              <a:buNone/>
            </a:pPr>
            <a:r>
              <a:rPr lang="pl-PL" sz="1400" dirty="0"/>
              <a:t>*zasady podwójnej karalności nie stosuje się w odniesieniu do osób niebędących obywatelami RP, jeżeli ENA dotyczy czynu zagrożonego w państwie jego wydania karą co najmniej 3 lat pozbawienia wolności albo czynu, za który może być orzeczony co najmniej w tym samym wymiarze inny środek polegający na pozbawieniu wolności, będącego np. przestępstwem: </a:t>
            </a:r>
          </a:p>
          <a:p>
            <a:pPr algn="just">
              <a:buFont typeface="Wingdings" panose="05000000000000000000" pitchFamily="2" charset="2"/>
              <a:buChar char="§"/>
            </a:pPr>
            <a:r>
              <a:rPr lang="pl-PL" sz="1400" dirty="0"/>
              <a:t>udziału w zorganizowanej grupie przestępczej albo związku mającym na celu popełnianie przestępstw</a:t>
            </a:r>
          </a:p>
          <a:p>
            <a:pPr algn="just">
              <a:buFont typeface="Wingdings" panose="05000000000000000000" pitchFamily="2" charset="2"/>
              <a:buChar char="§"/>
            </a:pPr>
            <a:r>
              <a:rPr lang="pl-PL" sz="1400" dirty="0"/>
              <a:t>o charakterze terrorystycznym</a:t>
            </a:r>
          </a:p>
          <a:p>
            <a:pPr algn="just">
              <a:buFont typeface="Wingdings" panose="05000000000000000000" pitchFamily="2" charset="2"/>
              <a:buChar char="§"/>
            </a:pPr>
            <a:r>
              <a:rPr lang="pl-PL" sz="1400" dirty="0"/>
              <a:t>handlu ludźmi </a:t>
            </a:r>
          </a:p>
          <a:p>
            <a:pPr algn="just">
              <a:buFont typeface="Wingdings" panose="05000000000000000000" pitchFamily="2" charset="2"/>
              <a:buChar char="§"/>
            </a:pPr>
            <a:r>
              <a:rPr lang="pl-PL" sz="1400" dirty="0"/>
              <a:t>pedofilii</a:t>
            </a:r>
          </a:p>
          <a:p>
            <a:pPr algn="just">
              <a:buFont typeface="Wingdings" panose="05000000000000000000" pitchFamily="2" charset="2"/>
              <a:buChar char="§"/>
            </a:pPr>
            <a:r>
              <a:rPr lang="pl-PL" sz="1400" dirty="0"/>
              <a:t>handlu narkotykami</a:t>
            </a:r>
          </a:p>
          <a:p>
            <a:pPr algn="just">
              <a:buFont typeface="Wingdings" panose="05000000000000000000" pitchFamily="2" charset="2"/>
              <a:buChar char="§"/>
            </a:pPr>
            <a:r>
              <a:rPr lang="pl-PL" sz="1400" dirty="0"/>
              <a:t>łapownictwa i płatnej protekcji</a:t>
            </a:r>
          </a:p>
          <a:p>
            <a:pPr algn="just">
              <a:buFont typeface="Wingdings" panose="05000000000000000000" pitchFamily="2" charset="2"/>
              <a:buChar char="§"/>
            </a:pPr>
            <a:r>
              <a:rPr lang="pl-PL" sz="1400" dirty="0"/>
              <a:t>oszustwa</a:t>
            </a:r>
          </a:p>
          <a:p>
            <a:pPr algn="just">
              <a:buFont typeface="Wingdings" panose="05000000000000000000" pitchFamily="2" charset="2"/>
              <a:buChar char="§"/>
            </a:pPr>
            <a:r>
              <a:rPr lang="pl-PL" sz="1400" dirty="0"/>
              <a:t>fałszowania pieniędzy</a:t>
            </a:r>
          </a:p>
          <a:p>
            <a:pPr algn="just">
              <a:buFont typeface="Wingdings" panose="05000000000000000000" pitchFamily="2" charset="2"/>
              <a:buChar char="§"/>
            </a:pPr>
            <a:r>
              <a:rPr lang="pl-PL" sz="1400" dirty="0"/>
              <a:t>zabójstwa</a:t>
            </a:r>
          </a:p>
          <a:p>
            <a:pPr algn="just">
              <a:buFont typeface="Wingdings" panose="05000000000000000000" pitchFamily="2" charset="2"/>
              <a:buChar char="§"/>
            </a:pPr>
            <a:r>
              <a:rPr lang="pl-PL" sz="1400" dirty="0"/>
              <a:t>sprzeniewierzenia cudzego mienia</a:t>
            </a:r>
          </a:p>
          <a:p>
            <a:pPr algn="just">
              <a:buFont typeface="Wingdings" panose="05000000000000000000" pitchFamily="2" charset="2"/>
              <a:buChar char="§"/>
            </a:pPr>
            <a:r>
              <a:rPr lang="pl-PL" sz="1400" dirty="0"/>
              <a:t>sabotażu</a:t>
            </a:r>
          </a:p>
          <a:p>
            <a:pPr algn="just">
              <a:buFont typeface="Wingdings" panose="05000000000000000000" pitchFamily="2" charset="2"/>
              <a:buChar char="§"/>
            </a:pPr>
            <a:r>
              <a:rPr lang="pl-PL" sz="1400" dirty="0"/>
              <a:t>porwania statku wodnego lub powietrznego</a:t>
            </a:r>
          </a:p>
          <a:p>
            <a:pPr algn="just">
              <a:buFont typeface="Wingdings" panose="05000000000000000000" pitchFamily="2" charset="2"/>
              <a:buChar char="§"/>
            </a:pPr>
            <a:r>
              <a:rPr lang="pl-PL" sz="1400" dirty="0"/>
              <a:t>podpalenia</a:t>
            </a:r>
          </a:p>
        </p:txBody>
      </p:sp>
    </p:spTree>
    <p:extLst>
      <p:ext uri="{BB962C8B-B14F-4D97-AF65-F5344CB8AC3E}">
        <p14:creationId xmlns:p14="http://schemas.microsoft.com/office/powerpoint/2010/main" val="3753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609600" y="1752601"/>
            <a:ext cx="10972800" cy="4935746"/>
          </a:xfrm>
        </p:spPr>
        <p:txBody>
          <a:bodyPr>
            <a:normAutofit/>
          </a:bodyPr>
          <a:lstStyle/>
          <a:p>
            <a:pPr marL="114300" indent="0">
              <a:buNone/>
            </a:pPr>
            <a:r>
              <a:rPr lang="pl-PL" sz="1600" dirty="0"/>
              <a:t>Fakultatywne przesłanki odmowy wykonania ENA c.d.:</a:t>
            </a:r>
          </a:p>
          <a:p>
            <a:pPr algn="just">
              <a:buFont typeface="Wingdings" panose="05000000000000000000" pitchFamily="2" charset="2"/>
              <a:buChar char="Ø"/>
            </a:pPr>
            <a:r>
              <a:rPr lang="pl-PL" sz="1600" dirty="0"/>
              <a:t>przeciwko osobie ściganej, której dotyczy ENA, toczy się w RP postępowanie karne o przestępstwo, które stanowi podstawę ENA</a:t>
            </a:r>
          </a:p>
          <a:p>
            <a:pPr algn="just">
              <a:buFont typeface="Wingdings" panose="05000000000000000000" pitchFamily="2" charset="2"/>
              <a:buChar char="Ø"/>
            </a:pPr>
            <a:r>
              <a:rPr lang="pl-PL" sz="1600" dirty="0"/>
              <a:t>wobec osoby ściganej, w związku z czynem będącym podstawą wydania ENA, zapadło prawomocne orzeczenie o odmowie wszczęcia postępowania, o umorzeniu postępowania lub inne orzeczenie kończące postępowanie w sprawie</a:t>
            </a:r>
          </a:p>
          <a:p>
            <a:pPr algn="just">
              <a:buFont typeface="Wingdings" panose="05000000000000000000" pitchFamily="2" charset="2"/>
              <a:buChar char="Ø"/>
            </a:pPr>
            <a:r>
              <a:rPr lang="pl-PL" sz="1600" dirty="0"/>
              <a:t>według prawa polskiego nastąpiło przedawnienie ścigania lub wykonania kary, a przestępstwa, których dotyczy ENA, podlegały jurysdykcji sądów polskich</a:t>
            </a:r>
          </a:p>
          <a:p>
            <a:pPr algn="just">
              <a:buFont typeface="Wingdings" panose="05000000000000000000" pitchFamily="2" charset="2"/>
              <a:buChar char="Ø"/>
            </a:pPr>
            <a:r>
              <a:rPr lang="pl-PL" sz="1600" dirty="0"/>
              <a:t>ENA dotyczy przestępstw, które według prawa polskiego zostały popełnione, w całości lub w części, na terytorium RP, jak również na polskim statku wodnym lub powietrznym</a:t>
            </a:r>
          </a:p>
          <a:p>
            <a:pPr algn="just">
              <a:buFont typeface="Wingdings" panose="05000000000000000000" pitchFamily="2" charset="2"/>
              <a:buChar char="Ø"/>
            </a:pPr>
            <a:r>
              <a:rPr lang="pl-PL" sz="1600" dirty="0"/>
              <a:t>za czyn zabroniony, którego dotyczy ENA, w państwie wydania ENA można orzec karę dożywotniego pozbawienia wolności albo inny środek polegający na pozbawieniu wolności bez możliwości ubiegania się o jego skrócenie</a:t>
            </a:r>
          </a:p>
        </p:txBody>
      </p:sp>
    </p:spTree>
    <p:extLst>
      <p:ext uri="{BB962C8B-B14F-4D97-AF65-F5344CB8AC3E}">
        <p14:creationId xmlns:p14="http://schemas.microsoft.com/office/powerpoint/2010/main" val="292466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p:txBody>
          <a:bodyPr>
            <a:normAutofit/>
          </a:bodyPr>
          <a:lstStyle/>
          <a:p>
            <a:pPr marL="114300" indent="0">
              <a:buNone/>
            </a:pPr>
            <a:r>
              <a:rPr lang="pl-PL" sz="1600" dirty="0"/>
              <a:t>Przesłanki niewykonania ENA</a:t>
            </a:r>
          </a:p>
          <a:p>
            <a:pPr algn="just">
              <a:buFont typeface="Wingdings" panose="05000000000000000000" pitchFamily="2" charset="2"/>
              <a:buChar char="Ø"/>
            </a:pPr>
            <a:r>
              <a:rPr lang="pl-PL" sz="1600" dirty="0"/>
              <a:t>ENA został wydany w celu wykonania kary pozbawienia wolności lub innego środka izolacyjnego, wobec osoby ściganej, będącej obywatelem RP albo korzystającej w RP z prawa azylu, jeżeli osoba ta nie wyrazi zgody na przekazanie</a:t>
            </a:r>
          </a:p>
          <a:p>
            <a:pPr algn="just">
              <a:buFont typeface="Wingdings" panose="05000000000000000000" pitchFamily="2" charset="2"/>
              <a:buChar char="Ø"/>
            </a:pPr>
            <a:endParaRPr lang="pl-PL" sz="1600" dirty="0"/>
          </a:p>
          <a:p>
            <a:pPr marL="114300" indent="0" algn="ctr">
              <a:buNone/>
            </a:pPr>
            <a:r>
              <a:rPr lang="pl-PL" sz="1600" dirty="0"/>
              <a:t>wówczas sąd orzeka o wykonaniu kary w RP</a:t>
            </a:r>
          </a:p>
        </p:txBody>
      </p:sp>
      <p:sp>
        <p:nvSpPr>
          <p:cNvPr id="4" name="Strzałka: w dół 3">
            <a:extLst>
              <a:ext uri="{FF2B5EF4-FFF2-40B4-BE49-F238E27FC236}">
                <a16:creationId xmlns:a16="http://schemas.microsoft.com/office/drawing/2014/main" id="{C755A3E0-CAFE-4307-8AFC-44742C193237}"/>
              </a:ext>
            </a:extLst>
          </p:cNvPr>
          <p:cNvSpPr/>
          <p:nvPr/>
        </p:nvSpPr>
        <p:spPr>
          <a:xfrm>
            <a:off x="6015487" y="2855343"/>
            <a:ext cx="45719" cy="224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5853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a:xfrm>
            <a:off x="609600" y="1752601"/>
            <a:ext cx="10972800" cy="4625760"/>
          </a:xfrm>
        </p:spPr>
        <p:txBody>
          <a:bodyPr>
            <a:normAutofit/>
          </a:bodyPr>
          <a:lstStyle/>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lgn="just">
              <a:buFont typeface="Wingdings" panose="05000000000000000000" pitchFamily="2" charset="2"/>
              <a:buChar char="Ø"/>
            </a:pPr>
            <a:r>
              <a:rPr lang="pl-PL" altLang="pl-PL" sz="1600" dirty="0"/>
              <a:t>istota opieki dyplomatycznej wiąże się z podstawową zasadą prawa międzynarodowego - ponoszeniem odpowiedzialności przez państwa za naruszenia prawa międzynarodowego</a:t>
            </a:r>
          </a:p>
          <a:p>
            <a:pPr algn="just">
              <a:buFont typeface="Wingdings" panose="05000000000000000000" pitchFamily="2" charset="2"/>
              <a:buChar char="Ø"/>
            </a:pPr>
            <a:r>
              <a:rPr lang="pl-PL" altLang="pl-PL" sz="1600" dirty="0"/>
              <a:t>skutkami naruszeń prawa międzynarodowego mogą być dotknięte osoby fizyczne lub prawne</a:t>
            </a:r>
          </a:p>
          <a:p>
            <a:pPr marL="114300" indent="0" algn="just">
              <a:buNone/>
            </a:pPr>
            <a:r>
              <a:rPr lang="pl-PL" altLang="pl-PL" sz="1600" dirty="0"/>
              <a:t>*zasadniczo osoby te nie mają możliwości samodzielnego wnoszenia roszczeń przeciwko państwom na płaszczyźnie międzynarodowej</a:t>
            </a:r>
          </a:p>
          <a:p>
            <a:pPr algn="just">
              <a:buFont typeface="Wingdings" panose="05000000000000000000" pitchFamily="2" charset="2"/>
              <a:buChar char="Ø"/>
            </a:pPr>
            <a:r>
              <a:rPr lang="pl-PL" altLang="pl-PL" sz="1600" dirty="0"/>
              <a:t>działania mające na celu pociągnięcie do odpowiedzialności państwa dopuszczającego się aktu międzynarodowo bezprawnego mogą być jednak podejmowane przez inne państwo, jeśli ofiarą naruszenia jest jego obywatel lub osoba prawna posiadająca jego przynależność państwową (</a:t>
            </a:r>
            <a:r>
              <a:rPr lang="pl-PL" altLang="pl-PL" sz="1600" i="1" dirty="0" err="1"/>
              <a:t>nationality</a:t>
            </a:r>
            <a:r>
              <a:rPr lang="pl-PL" altLang="pl-PL" sz="1600" dirty="0"/>
              <a:t>)</a:t>
            </a:r>
          </a:p>
          <a:p>
            <a:pPr algn="just">
              <a:buFont typeface="Wingdings" panose="05000000000000000000" pitchFamily="2" charset="2"/>
              <a:buChar char="Ø"/>
            </a:pPr>
            <a:endParaRPr lang="pl-PL" sz="1600" dirty="0"/>
          </a:p>
          <a:p>
            <a:pPr marL="114300" indent="0" algn="just">
              <a:buNone/>
            </a:pPr>
            <a:r>
              <a:rPr lang="pl-PL" sz="1600" b="1" dirty="0"/>
              <a:t>opieka dyplomatyczna</a:t>
            </a:r>
          </a:p>
          <a:p>
            <a:pPr marL="114300" indent="0" algn="just">
              <a:buNone/>
            </a:pPr>
            <a:r>
              <a:rPr lang="pl-PL" altLang="pl-PL" sz="1600" dirty="0"/>
              <a:t>polega na występowaniu przez państwo wobec drugiego państwa, wyrządzającego szkodę jego obywatelowi lub osobie prawnej posiadającej jego przynależność państwową</a:t>
            </a:r>
            <a:r>
              <a:rPr lang="pl-PL" sz="1600" dirty="0"/>
              <a:t> </a:t>
            </a:r>
            <a:endParaRPr lang="pl-PL" sz="1600" b="1" dirty="0"/>
          </a:p>
        </p:txBody>
      </p:sp>
    </p:spTree>
    <p:extLst>
      <p:ext uri="{BB962C8B-B14F-4D97-AF65-F5344CB8AC3E}">
        <p14:creationId xmlns:p14="http://schemas.microsoft.com/office/powerpoint/2010/main" val="17641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2362</Words>
  <Application>Microsoft Office PowerPoint</Application>
  <PresentationFormat>Panoramiczny</PresentationFormat>
  <Paragraphs>221</Paragraphs>
  <Slides>26</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Aptos</vt:lpstr>
      <vt:lpstr>Arial</vt:lpstr>
      <vt:lpstr>Book Antiqua</vt:lpstr>
      <vt:lpstr>Century Gothic</vt:lpstr>
      <vt:lpstr>Wingdings</vt:lpstr>
      <vt:lpstr>Apteka</vt:lpstr>
      <vt:lpstr>Prawo międzynarodowe publiczne</vt:lpstr>
      <vt:lpstr>Europejski nakaz aresztowania</vt:lpstr>
      <vt:lpstr>Europejski nakaz aresztowania</vt:lpstr>
      <vt:lpstr>Europejski nakaz aresztowania</vt:lpstr>
      <vt:lpstr>Europejski nakaz aresztowania</vt:lpstr>
      <vt:lpstr>Europejski nakaz aresztowania</vt:lpstr>
      <vt:lpstr>Europejski nakaz aresztowania</vt:lpstr>
      <vt:lpstr>Europejski nakaz aresztowania</vt:lpstr>
      <vt:lpstr>Ludność państwa opieka dyplomatyczna</vt:lpstr>
      <vt:lpstr>Ludność państwa opieka dyplomatyczna</vt:lpstr>
      <vt:lpstr>Ludność państwa opieka dyplomatyczna</vt:lpstr>
      <vt:lpstr>Ludność państwa opieka dyplomatyczna</vt:lpstr>
      <vt:lpstr>Ludność państwa opieka dyplomatyczna</vt:lpstr>
      <vt:lpstr>Ludność państwa opieka dyplomatyczna</vt:lpstr>
      <vt:lpstr>Prawo morza</vt:lpstr>
      <vt:lpstr>Prawo morza</vt:lpstr>
      <vt:lpstr>Prawo morza</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Surówka</dc:creator>
  <cp:lastModifiedBy>Anna Surówka</cp:lastModifiedBy>
  <cp:revision>1</cp:revision>
  <dcterms:created xsi:type="dcterms:W3CDTF">2025-04-11T23:03:23Z</dcterms:created>
  <dcterms:modified xsi:type="dcterms:W3CDTF">2025-04-11T23:03:58Z</dcterms:modified>
</cp:coreProperties>
</file>