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1"/>
  </p:sldMasterIdLst>
  <p:sldIdLst>
    <p:sldId id="256" r:id="rId2"/>
    <p:sldId id="258" r:id="rId3"/>
    <p:sldId id="259" r:id="rId4"/>
    <p:sldId id="260" r:id="rId5"/>
    <p:sldId id="261" r:id="rId6"/>
    <p:sldId id="262" r:id="rId7"/>
    <p:sldId id="269" r:id="rId8"/>
    <p:sldId id="276" r:id="rId9"/>
    <p:sldId id="277" r:id="rId10"/>
    <p:sldId id="278" r:id="rId11"/>
    <p:sldId id="294" r:id="rId12"/>
    <p:sldId id="285" r:id="rId13"/>
    <p:sldId id="271" r:id="rId14"/>
    <p:sldId id="288" r:id="rId15"/>
    <p:sldId id="295" r:id="rId16"/>
    <p:sldId id="270" r:id="rId17"/>
    <p:sldId id="279" r:id="rId18"/>
    <p:sldId id="280" r:id="rId19"/>
    <p:sldId id="268" r:id="rId20"/>
    <p:sldId id="263" r:id="rId21"/>
    <p:sldId id="264" r:id="rId22"/>
    <p:sldId id="297" r:id="rId23"/>
    <p:sldId id="296" r:id="rId24"/>
    <p:sldId id="298" r:id="rId25"/>
    <p:sldId id="281" r:id="rId26"/>
    <p:sldId id="272" r:id="rId27"/>
    <p:sldId id="282" r:id="rId28"/>
    <p:sldId id="273" r:id="rId29"/>
    <p:sldId id="290" r:id="rId30"/>
    <p:sldId id="293" r:id="rId31"/>
    <p:sldId id="287" r:id="rId32"/>
    <p:sldId id="289" r:id="rId33"/>
    <p:sldId id="274" r:id="rId34"/>
    <p:sldId id="283" r:id="rId35"/>
    <p:sldId id="275" r:id="rId36"/>
    <p:sldId id="266" r:id="rId37"/>
    <p:sldId id="292" r:id="rId38"/>
    <p:sldId id="267" r:id="rId39"/>
    <p:sldId id="284"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797" autoAdjust="0"/>
    <p:restoredTop sz="94660"/>
  </p:normalViewPr>
  <p:slideViewPr>
    <p:cSldViewPr snapToGrid="0">
      <p:cViewPr varScale="1">
        <p:scale>
          <a:sx n="69" d="100"/>
          <a:sy n="69" d="100"/>
        </p:scale>
        <p:origin x="66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1EB802B-DB5A-413E-B373-37318D09171F}"/>
              </a:ext>
            </a:extLst>
          </p:cNvPr>
          <p:cNvSpPr>
            <a:spLocks noGrp="1"/>
          </p:cNvSpPr>
          <p:nvPr>
            <p:ph type="ctrTitle"/>
          </p:nvPr>
        </p:nvSpPr>
        <p:spPr>
          <a:xfrm>
            <a:off x="815225" y="1491351"/>
            <a:ext cx="10561550" cy="2544046"/>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892A901C-AB4D-4695-A226-7A394C703528}"/>
              </a:ext>
            </a:extLst>
          </p:cNvPr>
          <p:cNvSpPr>
            <a:spLocks noGrp="1"/>
          </p:cNvSpPr>
          <p:nvPr>
            <p:ph type="subTitle" idx="1"/>
          </p:nvPr>
        </p:nvSpPr>
        <p:spPr>
          <a:xfrm>
            <a:off x="815225" y="4384883"/>
            <a:ext cx="1056155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7" name="Date Placeholder 3">
            <a:extLst>
              <a:ext uri="{FF2B5EF4-FFF2-40B4-BE49-F238E27FC236}">
                <a16:creationId xmlns:a16="http://schemas.microsoft.com/office/drawing/2014/main" id="{596563AC-BE3D-41F5-9687-8828ACBF8637}"/>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8590779B-3B82-4519-8C69-44553F1877D3}"/>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493B1BD5-A939-40E7-9992-ED91BA461249}"/>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558343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5_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803341B-8AD4-45FF-85E6-9D4DFAF87C5B}"/>
              </a:ext>
            </a:extLst>
          </p:cNvPr>
          <p:cNvSpPr>
            <a:spLocks noGrp="1"/>
          </p:cNvSpPr>
          <p:nvPr>
            <p:ph type="title"/>
          </p:nvPr>
        </p:nvSpPr>
        <p:spPr>
          <a:xfrm>
            <a:off x="815225" y="1491352"/>
            <a:ext cx="10561550" cy="743999"/>
          </a:xfrm>
        </p:spPr>
        <p:txBody>
          <a:bodyPr/>
          <a:lstStyle>
            <a:lvl1pPr>
              <a:defRPr>
                <a:solidFill>
                  <a:schemeClr val="tx1"/>
                </a:solidFill>
              </a:defRPr>
            </a:lvl1pPr>
          </a:lstStyle>
          <a:p>
            <a:r>
              <a:rPr lang="pl-PL" dirty="0"/>
              <a:t>Kliknij, aby edytować styl</a:t>
            </a:r>
          </a:p>
        </p:txBody>
      </p:sp>
      <p:sp>
        <p:nvSpPr>
          <p:cNvPr id="7" name="Symbol zastępczy zawartości 2">
            <a:extLst>
              <a:ext uri="{FF2B5EF4-FFF2-40B4-BE49-F238E27FC236}">
                <a16:creationId xmlns:a16="http://schemas.microsoft.com/office/drawing/2014/main" id="{FFD8D17E-C4E2-4555-937A-7E6633137D84}"/>
              </a:ext>
            </a:extLst>
          </p:cNvPr>
          <p:cNvSpPr>
            <a:spLocks noGrp="1"/>
          </p:cNvSpPr>
          <p:nvPr>
            <p:ph idx="1"/>
          </p:nvPr>
        </p:nvSpPr>
        <p:spPr>
          <a:xfrm>
            <a:off x="815225" y="2515716"/>
            <a:ext cx="10561550" cy="3526312"/>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8" name="Date Placeholder 3">
            <a:extLst>
              <a:ext uri="{FF2B5EF4-FFF2-40B4-BE49-F238E27FC236}">
                <a16:creationId xmlns:a16="http://schemas.microsoft.com/office/drawing/2014/main" id="{7E13DA11-C67D-408F-BCBD-BF358AF43542}"/>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BAB503E1-28A8-4FF2-BEB3-FF100E049CCC}"/>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B09798A9-C41C-44D0-9913-A25357936928}"/>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328358576"/>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6_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803341B-8AD4-45FF-85E6-9D4DFAF87C5B}"/>
              </a:ext>
            </a:extLst>
          </p:cNvPr>
          <p:cNvSpPr>
            <a:spLocks noGrp="1"/>
          </p:cNvSpPr>
          <p:nvPr>
            <p:ph type="title"/>
          </p:nvPr>
        </p:nvSpPr>
        <p:spPr>
          <a:xfrm>
            <a:off x="815225" y="1491352"/>
            <a:ext cx="10561550" cy="743999"/>
          </a:xfrm>
        </p:spPr>
        <p:txBody>
          <a:bodyPr/>
          <a:lstStyle>
            <a:lvl1pPr>
              <a:defRPr>
                <a:solidFill>
                  <a:schemeClr val="bg1"/>
                </a:solidFill>
              </a:defRPr>
            </a:lvl1pPr>
          </a:lstStyle>
          <a:p>
            <a:r>
              <a:rPr lang="pl-PL" dirty="0"/>
              <a:t>Kliknij, aby edytować styl</a:t>
            </a:r>
          </a:p>
        </p:txBody>
      </p:sp>
      <p:sp>
        <p:nvSpPr>
          <p:cNvPr id="7" name="Symbol zastępczy zawartości 2">
            <a:extLst>
              <a:ext uri="{FF2B5EF4-FFF2-40B4-BE49-F238E27FC236}">
                <a16:creationId xmlns:a16="http://schemas.microsoft.com/office/drawing/2014/main" id="{36231C0D-3CB8-407F-83AB-6298745E0AA1}"/>
              </a:ext>
            </a:extLst>
          </p:cNvPr>
          <p:cNvSpPr>
            <a:spLocks noGrp="1"/>
          </p:cNvSpPr>
          <p:nvPr>
            <p:ph idx="1"/>
          </p:nvPr>
        </p:nvSpPr>
        <p:spPr>
          <a:xfrm>
            <a:off x="815225" y="2515716"/>
            <a:ext cx="10561550" cy="3526312"/>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8" name="Date Placeholder 3">
            <a:extLst>
              <a:ext uri="{FF2B5EF4-FFF2-40B4-BE49-F238E27FC236}">
                <a16:creationId xmlns:a16="http://schemas.microsoft.com/office/drawing/2014/main" id="{4E4A7E18-F58D-4751-9E14-3CF826BBA15E}"/>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ADD489B8-C260-45D1-BD9E-6E861DCF4FA1}"/>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80999CF2-182A-4736-862D-B8EED18B8EA6}"/>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1306927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 preserve="1">
  <p:cSld name="7_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803341B-8AD4-45FF-85E6-9D4DFAF87C5B}"/>
              </a:ext>
            </a:extLst>
          </p:cNvPr>
          <p:cNvSpPr>
            <a:spLocks noGrp="1"/>
          </p:cNvSpPr>
          <p:nvPr>
            <p:ph type="title"/>
          </p:nvPr>
        </p:nvSpPr>
        <p:spPr>
          <a:xfrm>
            <a:off x="815225" y="1491352"/>
            <a:ext cx="10561550" cy="743999"/>
          </a:xfrm>
        </p:spPr>
        <p:txBody>
          <a:bodyPr/>
          <a:lstStyle>
            <a:lvl1pPr>
              <a:defRPr>
                <a:solidFill>
                  <a:schemeClr val="tx1"/>
                </a:solidFill>
              </a:defRPr>
            </a:lvl1pPr>
          </a:lstStyle>
          <a:p>
            <a:r>
              <a:rPr lang="pl-PL" dirty="0"/>
              <a:t>Kliknij, aby edytować styl</a:t>
            </a:r>
          </a:p>
        </p:txBody>
      </p:sp>
      <p:sp>
        <p:nvSpPr>
          <p:cNvPr id="3" name="Symbol zastępczy zawartości 2">
            <a:extLst>
              <a:ext uri="{FF2B5EF4-FFF2-40B4-BE49-F238E27FC236}">
                <a16:creationId xmlns:a16="http://schemas.microsoft.com/office/drawing/2014/main" id="{3CE17C7B-AF46-44F0-A4F9-810073AD4BC2}"/>
              </a:ext>
            </a:extLst>
          </p:cNvPr>
          <p:cNvSpPr>
            <a:spLocks noGrp="1"/>
          </p:cNvSpPr>
          <p:nvPr>
            <p:ph idx="1"/>
          </p:nvPr>
        </p:nvSpPr>
        <p:spPr>
          <a:xfrm>
            <a:off x="815225" y="2515716"/>
            <a:ext cx="10561550" cy="3526312"/>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9" name="Date Placeholder 3">
            <a:extLst>
              <a:ext uri="{FF2B5EF4-FFF2-40B4-BE49-F238E27FC236}">
                <a16:creationId xmlns:a16="http://schemas.microsoft.com/office/drawing/2014/main" id="{D9A434EF-1933-42A9-9ECD-21E8205E674F}"/>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0" name="Footer Placeholder 4">
            <a:extLst>
              <a:ext uri="{FF2B5EF4-FFF2-40B4-BE49-F238E27FC236}">
                <a16:creationId xmlns:a16="http://schemas.microsoft.com/office/drawing/2014/main" id="{02324E50-002B-415D-A70F-6882F72063E7}"/>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1" name="Slide Number Placeholder 5">
            <a:extLst>
              <a:ext uri="{FF2B5EF4-FFF2-40B4-BE49-F238E27FC236}">
                <a16:creationId xmlns:a16="http://schemas.microsoft.com/office/drawing/2014/main" id="{2A4AE17D-8F54-4A8B-8E78-D4BBB899F354}"/>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4599513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858715-FAFB-4DA0-BC2D-69B50097DEE5}"/>
              </a:ext>
            </a:extLst>
          </p:cNvPr>
          <p:cNvSpPr>
            <a:spLocks noGrp="1"/>
          </p:cNvSpPr>
          <p:nvPr>
            <p:ph type="title"/>
          </p:nvPr>
        </p:nvSpPr>
        <p:spPr>
          <a:xfrm>
            <a:off x="831850" y="1499046"/>
            <a:ext cx="10515600" cy="3461647"/>
          </a:xfrm>
        </p:spPr>
        <p:txBody>
          <a:bodyPr anchor="b"/>
          <a:lstStyle>
            <a:lvl1pPr>
              <a:defRPr sz="6000"/>
            </a:lvl1pPr>
          </a:lstStyle>
          <a:p>
            <a:r>
              <a:rPr lang="pl-PL" dirty="0"/>
              <a:t>Kliknij, aby edytować styl</a:t>
            </a:r>
          </a:p>
        </p:txBody>
      </p:sp>
      <p:sp>
        <p:nvSpPr>
          <p:cNvPr id="3" name="Symbol zastępczy tekstu 2">
            <a:extLst>
              <a:ext uri="{FF2B5EF4-FFF2-40B4-BE49-F238E27FC236}">
                <a16:creationId xmlns:a16="http://schemas.microsoft.com/office/drawing/2014/main" id="{DD558BA2-76A3-4157-A4F1-3D1657A98A5A}"/>
              </a:ext>
            </a:extLst>
          </p:cNvPr>
          <p:cNvSpPr>
            <a:spLocks noGrp="1"/>
          </p:cNvSpPr>
          <p:nvPr>
            <p:ph type="body" idx="1"/>
          </p:nvPr>
        </p:nvSpPr>
        <p:spPr>
          <a:xfrm>
            <a:off x="831850" y="5317436"/>
            <a:ext cx="10515600" cy="685800"/>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dirty="0"/>
              <a:t>Kliknij, aby edytować style wzorca tekstu</a:t>
            </a:r>
          </a:p>
        </p:txBody>
      </p:sp>
      <p:sp>
        <p:nvSpPr>
          <p:cNvPr id="8" name="Date Placeholder 3">
            <a:extLst>
              <a:ext uri="{FF2B5EF4-FFF2-40B4-BE49-F238E27FC236}">
                <a16:creationId xmlns:a16="http://schemas.microsoft.com/office/drawing/2014/main" id="{B080E013-6721-4D76-A08B-7905F0884265}"/>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932FCB0C-2AB9-492E-8450-D7BF5F1F44AD}"/>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36B61DF4-8942-4633-B1A7-CBBCE25C8413}"/>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255529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1_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858715-FAFB-4DA0-BC2D-69B50097DEE5}"/>
              </a:ext>
            </a:extLst>
          </p:cNvPr>
          <p:cNvSpPr>
            <a:spLocks noGrp="1"/>
          </p:cNvSpPr>
          <p:nvPr>
            <p:ph type="title"/>
          </p:nvPr>
        </p:nvSpPr>
        <p:spPr>
          <a:xfrm>
            <a:off x="831850" y="1499046"/>
            <a:ext cx="10515600" cy="3461647"/>
          </a:xfrm>
        </p:spPr>
        <p:txBody>
          <a:bodyPr anchor="b"/>
          <a:lstStyle>
            <a:lvl1pPr>
              <a:defRPr sz="6000"/>
            </a:lvl1pPr>
          </a:lstStyle>
          <a:p>
            <a:r>
              <a:rPr lang="pl-PL" dirty="0"/>
              <a:t>Kliknij, aby edytować styl</a:t>
            </a:r>
          </a:p>
        </p:txBody>
      </p:sp>
      <p:sp>
        <p:nvSpPr>
          <p:cNvPr id="3" name="Symbol zastępczy tekstu 2">
            <a:extLst>
              <a:ext uri="{FF2B5EF4-FFF2-40B4-BE49-F238E27FC236}">
                <a16:creationId xmlns:a16="http://schemas.microsoft.com/office/drawing/2014/main" id="{DD558BA2-76A3-4157-A4F1-3D1657A98A5A}"/>
              </a:ext>
            </a:extLst>
          </p:cNvPr>
          <p:cNvSpPr>
            <a:spLocks noGrp="1"/>
          </p:cNvSpPr>
          <p:nvPr>
            <p:ph type="body" idx="1"/>
          </p:nvPr>
        </p:nvSpPr>
        <p:spPr>
          <a:xfrm>
            <a:off x="831850" y="5317436"/>
            <a:ext cx="10515600" cy="685800"/>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dirty="0"/>
              <a:t>Kliknij, aby edytować style wzorca tekstu</a:t>
            </a:r>
          </a:p>
        </p:txBody>
      </p:sp>
      <p:sp>
        <p:nvSpPr>
          <p:cNvPr id="7" name="Date Placeholder 3">
            <a:extLst>
              <a:ext uri="{FF2B5EF4-FFF2-40B4-BE49-F238E27FC236}">
                <a16:creationId xmlns:a16="http://schemas.microsoft.com/office/drawing/2014/main" id="{93919413-EDCE-4F60-84DB-0CD98EC70AB0}"/>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32EC12D3-3B59-48CD-9D27-A7338A0EEC52}"/>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61C7EBE2-D6BD-4F24-9318-6325D9B3A6C4}"/>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4643586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2_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858715-FAFB-4DA0-BC2D-69B50097DEE5}"/>
              </a:ext>
            </a:extLst>
          </p:cNvPr>
          <p:cNvSpPr>
            <a:spLocks noGrp="1"/>
          </p:cNvSpPr>
          <p:nvPr>
            <p:ph type="title"/>
          </p:nvPr>
        </p:nvSpPr>
        <p:spPr>
          <a:xfrm>
            <a:off x="831850" y="1499046"/>
            <a:ext cx="10515600" cy="3461647"/>
          </a:xfrm>
        </p:spPr>
        <p:txBody>
          <a:bodyPr anchor="b"/>
          <a:lstStyle>
            <a:lvl1pPr>
              <a:defRPr sz="6000"/>
            </a:lvl1pPr>
          </a:lstStyle>
          <a:p>
            <a:r>
              <a:rPr lang="pl-PL" dirty="0"/>
              <a:t>Kliknij, aby edytować styl</a:t>
            </a:r>
          </a:p>
        </p:txBody>
      </p:sp>
      <p:sp>
        <p:nvSpPr>
          <p:cNvPr id="3" name="Symbol zastępczy tekstu 2">
            <a:extLst>
              <a:ext uri="{FF2B5EF4-FFF2-40B4-BE49-F238E27FC236}">
                <a16:creationId xmlns:a16="http://schemas.microsoft.com/office/drawing/2014/main" id="{DD558BA2-76A3-4157-A4F1-3D1657A98A5A}"/>
              </a:ext>
            </a:extLst>
          </p:cNvPr>
          <p:cNvSpPr>
            <a:spLocks noGrp="1"/>
          </p:cNvSpPr>
          <p:nvPr>
            <p:ph type="body" idx="1"/>
          </p:nvPr>
        </p:nvSpPr>
        <p:spPr>
          <a:xfrm>
            <a:off x="831850" y="5317436"/>
            <a:ext cx="10515600" cy="685800"/>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dirty="0"/>
              <a:t>Kliknij, aby edytować style wzorca tekstu</a:t>
            </a:r>
          </a:p>
        </p:txBody>
      </p:sp>
      <p:sp>
        <p:nvSpPr>
          <p:cNvPr id="7" name="Date Placeholder 3">
            <a:extLst>
              <a:ext uri="{FF2B5EF4-FFF2-40B4-BE49-F238E27FC236}">
                <a16:creationId xmlns:a16="http://schemas.microsoft.com/office/drawing/2014/main" id="{4F13F3AF-0A02-461D-8BEA-A19B69C54BFA}"/>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08BCEF4F-EC3B-4CE5-9225-99F8C286AC45}"/>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0B91C87F-4F71-40FA-9509-DD15970C662D}"/>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6901136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3_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858715-FAFB-4DA0-BC2D-69B50097DEE5}"/>
              </a:ext>
            </a:extLst>
          </p:cNvPr>
          <p:cNvSpPr>
            <a:spLocks noGrp="1"/>
          </p:cNvSpPr>
          <p:nvPr>
            <p:ph type="title"/>
          </p:nvPr>
        </p:nvSpPr>
        <p:spPr>
          <a:xfrm>
            <a:off x="831850" y="1499046"/>
            <a:ext cx="10515600" cy="3461647"/>
          </a:xfrm>
        </p:spPr>
        <p:txBody>
          <a:bodyPr anchor="b"/>
          <a:lstStyle>
            <a:lvl1pPr>
              <a:defRPr sz="6000"/>
            </a:lvl1pPr>
          </a:lstStyle>
          <a:p>
            <a:r>
              <a:rPr lang="pl-PL" dirty="0"/>
              <a:t>Kliknij, aby edytować styl</a:t>
            </a:r>
          </a:p>
        </p:txBody>
      </p:sp>
      <p:sp>
        <p:nvSpPr>
          <p:cNvPr id="3" name="Symbol zastępczy tekstu 2">
            <a:extLst>
              <a:ext uri="{FF2B5EF4-FFF2-40B4-BE49-F238E27FC236}">
                <a16:creationId xmlns:a16="http://schemas.microsoft.com/office/drawing/2014/main" id="{DD558BA2-76A3-4157-A4F1-3D1657A98A5A}"/>
              </a:ext>
            </a:extLst>
          </p:cNvPr>
          <p:cNvSpPr>
            <a:spLocks noGrp="1"/>
          </p:cNvSpPr>
          <p:nvPr>
            <p:ph type="body" idx="1"/>
          </p:nvPr>
        </p:nvSpPr>
        <p:spPr>
          <a:xfrm>
            <a:off x="831850" y="5317436"/>
            <a:ext cx="10515600" cy="685800"/>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dirty="0"/>
              <a:t>Kliknij, aby edytować style wzorca tekstu</a:t>
            </a:r>
          </a:p>
        </p:txBody>
      </p:sp>
      <p:sp>
        <p:nvSpPr>
          <p:cNvPr id="7" name="Date Placeholder 3">
            <a:extLst>
              <a:ext uri="{FF2B5EF4-FFF2-40B4-BE49-F238E27FC236}">
                <a16:creationId xmlns:a16="http://schemas.microsoft.com/office/drawing/2014/main" id="{839FD439-680A-4D47-B8E5-FFADE16604D6}"/>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D5007C2A-664C-4881-BC77-DA53FACABD23}"/>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DCBA2336-F34F-4315-AFC3-0F39839E1B6D}"/>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9461213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51212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200" y="2816913"/>
            <a:ext cx="5098292"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6255508" y="1491351"/>
            <a:ext cx="5098292" cy="45261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13" name="Date Placeholder 3">
            <a:extLst>
              <a:ext uri="{FF2B5EF4-FFF2-40B4-BE49-F238E27FC236}">
                <a16:creationId xmlns:a16="http://schemas.microsoft.com/office/drawing/2014/main" id="{1F72A31F-6224-45E6-85D5-4A8EFBB083C7}"/>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4" name="Footer Placeholder 4">
            <a:extLst>
              <a:ext uri="{FF2B5EF4-FFF2-40B4-BE49-F238E27FC236}">
                <a16:creationId xmlns:a16="http://schemas.microsoft.com/office/drawing/2014/main" id="{E89F0923-4FED-4702-8008-E8475229B38E}"/>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5" name="Slide Number Placeholder 5">
            <a:extLst>
              <a:ext uri="{FF2B5EF4-FFF2-40B4-BE49-F238E27FC236}">
                <a16:creationId xmlns:a16="http://schemas.microsoft.com/office/drawing/2014/main" id="{B25860AA-7247-4F7A-9761-7FC7FC9157BB}"/>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3712054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woObj" preserve="1">
  <p:cSld name="1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51212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200" y="2816913"/>
            <a:ext cx="5098292"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6255508" y="1491351"/>
            <a:ext cx="5098292" cy="45261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11" name="Date Placeholder 3">
            <a:extLst>
              <a:ext uri="{FF2B5EF4-FFF2-40B4-BE49-F238E27FC236}">
                <a16:creationId xmlns:a16="http://schemas.microsoft.com/office/drawing/2014/main" id="{7E3AF587-47B3-44C8-9A31-71EFFDA582E7}"/>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2" name="Footer Placeholder 4">
            <a:extLst>
              <a:ext uri="{FF2B5EF4-FFF2-40B4-BE49-F238E27FC236}">
                <a16:creationId xmlns:a16="http://schemas.microsoft.com/office/drawing/2014/main" id="{8472E2AF-4904-4BB4-BB30-66FC4C0FCEAE}"/>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3" name="Slide Number Placeholder 5">
            <a:extLst>
              <a:ext uri="{FF2B5EF4-FFF2-40B4-BE49-F238E27FC236}">
                <a16:creationId xmlns:a16="http://schemas.microsoft.com/office/drawing/2014/main" id="{77A64638-0B2B-4BEA-9A3B-3AE8B752A422}"/>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9925323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woObj" preserve="1">
  <p:cSld name="2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51212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200" y="2816913"/>
            <a:ext cx="5098292"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6255508" y="1491351"/>
            <a:ext cx="5098292" cy="452610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11" name="Date Placeholder 3">
            <a:extLst>
              <a:ext uri="{FF2B5EF4-FFF2-40B4-BE49-F238E27FC236}">
                <a16:creationId xmlns:a16="http://schemas.microsoft.com/office/drawing/2014/main" id="{439646BB-8D32-4BA4-9E16-25522926B47C}"/>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2" name="Footer Placeholder 4">
            <a:extLst>
              <a:ext uri="{FF2B5EF4-FFF2-40B4-BE49-F238E27FC236}">
                <a16:creationId xmlns:a16="http://schemas.microsoft.com/office/drawing/2014/main" id="{D77D54DE-A93F-471F-AC49-8D889320076C}"/>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3" name="Slide Number Placeholder 5">
            <a:extLst>
              <a:ext uri="{FF2B5EF4-FFF2-40B4-BE49-F238E27FC236}">
                <a16:creationId xmlns:a16="http://schemas.microsoft.com/office/drawing/2014/main" id="{939578BC-0A95-4E8B-9FD6-A8897B0C8856}"/>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540294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1EB802B-DB5A-413E-B373-37318D09171F}"/>
              </a:ext>
            </a:extLst>
          </p:cNvPr>
          <p:cNvSpPr>
            <a:spLocks noGrp="1"/>
          </p:cNvSpPr>
          <p:nvPr>
            <p:ph type="ctrTitle"/>
          </p:nvPr>
        </p:nvSpPr>
        <p:spPr>
          <a:xfrm>
            <a:off x="815225" y="1491351"/>
            <a:ext cx="10561550" cy="2544046"/>
          </a:xfrm>
        </p:spPr>
        <p:txBody>
          <a:bodyPr anchor="b"/>
          <a:lstStyle>
            <a:lvl1pPr algn="ctr">
              <a:defRPr sz="6000">
                <a:solidFill>
                  <a:schemeClr val="bg1"/>
                </a:solidFill>
              </a:defRPr>
            </a:lvl1pPr>
          </a:lstStyle>
          <a:p>
            <a:r>
              <a:rPr lang="pl-PL" dirty="0"/>
              <a:t>Kliknij, aby edytować styl</a:t>
            </a:r>
          </a:p>
        </p:txBody>
      </p:sp>
      <p:sp>
        <p:nvSpPr>
          <p:cNvPr id="3" name="Podtytuł 2">
            <a:extLst>
              <a:ext uri="{FF2B5EF4-FFF2-40B4-BE49-F238E27FC236}">
                <a16:creationId xmlns:a16="http://schemas.microsoft.com/office/drawing/2014/main" id="{892A901C-AB4D-4695-A226-7A394C703528}"/>
              </a:ext>
            </a:extLst>
          </p:cNvPr>
          <p:cNvSpPr>
            <a:spLocks noGrp="1"/>
          </p:cNvSpPr>
          <p:nvPr>
            <p:ph type="subTitle" idx="1"/>
          </p:nvPr>
        </p:nvSpPr>
        <p:spPr>
          <a:xfrm>
            <a:off x="815225" y="4384883"/>
            <a:ext cx="1056155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dirty="0"/>
              <a:t>Kliknij, aby edytować styl wzorca podtytułu</a:t>
            </a:r>
          </a:p>
        </p:txBody>
      </p:sp>
      <p:sp>
        <p:nvSpPr>
          <p:cNvPr id="7" name="Date Placeholder 3">
            <a:extLst>
              <a:ext uri="{FF2B5EF4-FFF2-40B4-BE49-F238E27FC236}">
                <a16:creationId xmlns:a16="http://schemas.microsoft.com/office/drawing/2014/main" id="{596563AC-BE3D-41F5-9687-8828ACBF8637}"/>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8590779B-3B82-4519-8C69-44553F1877D3}"/>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493B1BD5-A939-40E7-9992-ED91BA461249}"/>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4805387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woObj" preserve="1">
  <p:cSld name="3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51212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200" y="2816913"/>
            <a:ext cx="5098292"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6255508" y="1491351"/>
            <a:ext cx="5098292" cy="45261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8" name="Date Placeholder 3">
            <a:extLst>
              <a:ext uri="{FF2B5EF4-FFF2-40B4-BE49-F238E27FC236}">
                <a16:creationId xmlns:a16="http://schemas.microsoft.com/office/drawing/2014/main" id="{FF68BBF9-B583-48D4-B6B1-8EB34F9F52A5}"/>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B1AFFA56-174B-4320-ABFE-FD558223CA05}"/>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ECE588FD-FA4C-46B6-BC02-3F5399C1E56D}"/>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6821681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woObj" preserve="1">
  <p:cSld name="4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51212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200" y="2816913"/>
            <a:ext cx="5098292"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6255508" y="1491351"/>
            <a:ext cx="5098292" cy="45261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8" name="Date Placeholder 3">
            <a:extLst>
              <a:ext uri="{FF2B5EF4-FFF2-40B4-BE49-F238E27FC236}">
                <a16:creationId xmlns:a16="http://schemas.microsoft.com/office/drawing/2014/main" id="{5F1488F1-8213-49A6-BCD7-14A7134265F4}"/>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A1FBFA27-8E23-4AD0-A7FC-907AE0FBF67F}"/>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1CD87E1F-B3A4-4C6A-B31D-B9A61195F907}"/>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2527691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woObj" preserve="1">
  <p:cSld name="5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51212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200" y="2816913"/>
            <a:ext cx="5098292"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6255508" y="1491351"/>
            <a:ext cx="5098292" cy="45261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9" name="Date Placeholder 3">
            <a:extLst>
              <a:ext uri="{FF2B5EF4-FFF2-40B4-BE49-F238E27FC236}">
                <a16:creationId xmlns:a16="http://schemas.microsoft.com/office/drawing/2014/main" id="{7ACEF064-61F6-40BF-88F2-5EC580278A10}"/>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0" name="Footer Placeholder 4">
            <a:extLst>
              <a:ext uri="{FF2B5EF4-FFF2-40B4-BE49-F238E27FC236}">
                <a16:creationId xmlns:a16="http://schemas.microsoft.com/office/drawing/2014/main" id="{7E09F3A0-B38E-4747-BEA4-0E785B6B6429}"/>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1" name="Slide Number Placeholder 5">
            <a:extLst>
              <a:ext uri="{FF2B5EF4-FFF2-40B4-BE49-F238E27FC236}">
                <a16:creationId xmlns:a16="http://schemas.microsoft.com/office/drawing/2014/main" id="{005DC12F-53D6-4EF8-B065-3C0155790CD5}"/>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3638198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woObj" preserve="1">
  <p:cSld name="6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51212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200" y="2816913"/>
            <a:ext cx="5098292"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6255508" y="1491351"/>
            <a:ext cx="5098292" cy="452610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8" name="Date Placeholder 3">
            <a:extLst>
              <a:ext uri="{FF2B5EF4-FFF2-40B4-BE49-F238E27FC236}">
                <a16:creationId xmlns:a16="http://schemas.microsoft.com/office/drawing/2014/main" id="{7E0A985B-9D59-469E-9594-B819A4DCFC91}"/>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BF7ADD59-759A-423F-A761-A6934C004E53}"/>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5ED1E53B-662F-49D4-A415-B5816423478C}"/>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6351220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woObj" preserve="1">
  <p:cSld name="7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71620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199" y="2816913"/>
            <a:ext cx="7139093"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8296310" y="1491351"/>
            <a:ext cx="3057489" cy="45261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9" name="Date Placeholder 3">
            <a:extLst>
              <a:ext uri="{FF2B5EF4-FFF2-40B4-BE49-F238E27FC236}">
                <a16:creationId xmlns:a16="http://schemas.microsoft.com/office/drawing/2014/main" id="{6A06103B-E214-44AE-A345-54FC2C34F003}"/>
              </a:ext>
            </a:extLst>
          </p:cNvPr>
          <p:cNvSpPr>
            <a:spLocks noGrp="1"/>
          </p:cNvSpPr>
          <p:nvPr>
            <p:ph type="dt" sz="half" idx="10"/>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0" name="Footer Placeholder 4">
            <a:extLst>
              <a:ext uri="{FF2B5EF4-FFF2-40B4-BE49-F238E27FC236}">
                <a16:creationId xmlns:a16="http://schemas.microsoft.com/office/drawing/2014/main" id="{2D04A06E-D88D-44D7-9F80-A8C3444849B4}"/>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1" name="Slide Number Placeholder 5">
            <a:extLst>
              <a:ext uri="{FF2B5EF4-FFF2-40B4-BE49-F238E27FC236}">
                <a16:creationId xmlns:a16="http://schemas.microsoft.com/office/drawing/2014/main" id="{E6F4F47C-3D7B-4595-B7EE-A71D840B116A}"/>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597619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woObj" preserve="1">
  <p:cSld name="8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71620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199" y="2816913"/>
            <a:ext cx="7139093"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8296310" y="1491351"/>
            <a:ext cx="3057489" cy="45261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8" name="Date Placeholder 3">
            <a:extLst>
              <a:ext uri="{FF2B5EF4-FFF2-40B4-BE49-F238E27FC236}">
                <a16:creationId xmlns:a16="http://schemas.microsoft.com/office/drawing/2014/main" id="{0093AC4B-E844-44C0-BA91-38E064C453C6}"/>
              </a:ext>
            </a:extLst>
          </p:cNvPr>
          <p:cNvSpPr>
            <a:spLocks noGrp="1"/>
          </p:cNvSpPr>
          <p:nvPr>
            <p:ph type="dt" sz="half" idx="10"/>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4BD991CB-47AA-465B-9AAC-41872152C289}"/>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BF6E9857-7737-4054-8159-2BB269CDF250}"/>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3414546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woObj" preserve="1">
  <p:cSld name="9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71620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199" y="2816913"/>
            <a:ext cx="7139093"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8296310" y="1491351"/>
            <a:ext cx="3057489" cy="452610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8" name="Date Placeholder 3">
            <a:extLst>
              <a:ext uri="{FF2B5EF4-FFF2-40B4-BE49-F238E27FC236}">
                <a16:creationId xmlns:a16="http://schemas.microsoft.com/office/drawing/2014/main" id="{0FF787F7-86A2-4E98-91F8-C9AB51613AA6}"/>
              </a:ext>
            </a:extLst>
          </p:cNvPr>
          <p:cNvSpPr>
            <a:spLocks noGrp="1"/>
          </p:cNvSpPr>
          <p:nvPr>
            <p:ph type="dt" sz="half" idx="10"/>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5FD81384-49B3-42BD-A09F-9C5C5F530D8C}"/>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EE11CCBD-53E1-40C0-96F9-8BECA8C6DCD5}"/>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414860369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Obj" preserve="1">
  <p:cSld name="10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71620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199" y="2816913"/>
            <a:ext cx="7139093"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8296310" y="1491351"/>
            <a:ext cx="3057489" cy="452610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8" name="Date Placeholder 3">
            <a:extLst>
              <a:ext uri="{FF2B5EF4-FFF2-40B4-BE49-F238E27FC236}">
                <a16:creationId xmlns:a16="http://schemas.microsoft.com/office/drawing/2014/main" id="{A8BB4FC4-29CB-4828-B732-AF7AB9DB4B07}"/>
              </a:ext>
            </a:extLst>
          </p:cNvPr>
          <p:cNvSpPr>
            <a:spLocks noGrp="1"/>
          </p:cNvSpPr>
          <p:nvPr>
            <p:ph type="dt" sz="half" idx="10"/>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103B51CF-5FEA-430E-AD7A-708940A36E2E}"/>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A493636A-70DC-4A20-AE2F-C49D4E6FDDCF}"/>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2816993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woObj" preserve="1">
  <p:cSld name="11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71620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199" y="2816913"/>
            <a:ext cx="7139093"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8296310" y="1491351"/>
            <a:ext cx="3057489" cy="45261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8" name="Date Placeholder 3">
            <a:extLst>
              <a:ext uri="{FF2B5EF4-FFF2-40B4-BE49-F238E27FC236}">
                <a16:creationId xmlns:a16="http://schemas.microsoft.com/office/drawing/2014/main" id="{3C808404-195E-4F97-8241-AF583412D7BF}"/>
              </a:ext>
            </a:extLst>
          </p:cNvPr>
          <p:cNvSpPr>
            <a:spLocks noGrp="1"/>
          </p:cNvSpPr>
          <p:nvPr>
            <p:ph type="dt" sz="half" idx="10"/>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16956461-1E3B-497B-91F3-993BCABC7A63}"/>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9C0F0AEC-0E0E-43FC-AE3F-405B255DAEB3}"/>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4957449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woObj" preserve="1">
  <p:cSld name="12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71620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199" y="2816913"/>
            <a:ext cx="7139093"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8296310" y="1491351"/>
            <a:ext cx="3057489" cy="452610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8" name="Date Placeholder 3">
            <a:extLst>
              <a:ext uri="{FF2B5EF4-FFF2-40B4-BE49-F238E27FC236}">
                <a16:creationId xmlns:a16="http://schemas.microsoft.com/office/drawing/2014/main" id="{8491410E-A69E-4F92-8B18-6FEBEB2E3E1B}"/>
              </a:ext>
            </a:extLst>
          </p:cNvPr>
          <p:cNvSpPr>
            <a:spLocks noGrp="1"/>
          </p:cNvSpPr>
          <p:nvPr>
            <p:ph type="dt" sz="half" idx="10"/>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1F6DC9C3-D635-4633-BF9A-4A6FEC743DD8}"/>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FB71D6EF-62A6-4A76-8107-FB5F0BFA89CD}"/>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8134905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2_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1EB802B-DB5A-413E-B373-37318D09171F}"/>
              </a:ext>
            </a:extLst>
          </p:cNvPr>
          <p:cNvSpPr>
            <a:spLocks noGrp="1"/>
          </p:cNvSpPr>
          <p:nvPr>
            <p:ph type="ctrTitle"/>
          </p:nvPr>
        </p:nvSpPr>
        <p:spPr>
          <a:xfrm>
            <a:off x="815225" y="1491351"/>
            <a:ext cx="10561550" cy="2544046"/>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892A901C-AB4D-4695-A226-7A394C703528}"/>
              </a:ext>
            </a:extLst>
          </p:cNvPr>
          <p:cNvSpPr>
            <a:spLocks noGrp="1"/>
          </p:cNvSpPr>
          <p:nvPr>
            <p:ph type="subTitle" idx="1"/>
          </p:nvPr>
        </p:nvSpPr>
        <p:spPr>
          <a:xfrm>
            <a:off x="815225" y="4384883"/>
            <a:ext cx="1056155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7" name="Date Placeholder 3">
            <a:extLst>
              <a:ext uri="{FF2B5EF4-FFF2-40B4-BE49-F238E27FC236}">
                <a16:creationId xmlns:a16="http://schemas.microsoft.com/office/drawing/2014/main" id="{596563AC-BE3D-41F5-9687-8828ACBF8637}"/>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8590779B-3B82-4519-8C69-44553F1877D3}"/>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493B1BD5-A939-40E7-9992-ED91BA461249}"/>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01644879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woObj" preserve="1">
  <p:cSld name="13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71620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199" y="2816913"/>
            <a:ext cx="7139093"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8296310" y="1491351"/>
            <a:ext cx="3057489" cy="45261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7" name="Symbol zastępczy numeru slajdu 6">
            <a:extLst>
              <a:ext uri="{FF2B5EF4-FFF2-40B4-BE49-F238E27FC236}">
                <a16:creationId xmlns:a16="http://schemas.microsoft.com/office/drawing/2014/main" id="{27DBBC8C-FF2D-41BF-801C-BADEC12AC35E}"/>
              </a:ext>
            </a:extLst>
          </p:cNvPr>
          <p:cNvSpPr>
            <a:spLocks noGrp="1"/>
          </p:cNvSpPr>
          <p:nvPr>
            <p:ph type="sldNum" sz="quarter" idx="12"/>
          </p:nvPr>
        </p:nvSpPr>
        <p:spPr>
          <a:xfrm>
            <a:off x="10058400" y="6356350"/>
            <a:ext cx="1318374" cy="365125"/>
          </a:xfrm>
          <a:prstGeom prst="rect">
            <a:avLst/>
          </a:prstGeom>
        </p:spPr>
        <p:txBody>
          <a:bodyPr/>
          <a:lstStyle/>
          <a:p>
            <a:fld id="{EEC69B0B-B8A3-4BEB-AC4A-E0DA085B5A33}" type="slidenum">
              <a:rPr lang="pl-PL" smtClean="0"/>
              <a:t>‹#›</a:t>
            </a:fld>
            <a:endParaRPr lang="pl-PL"/>
          </a:p>
        </p:txBody>
      </p:sp>
    </p:spTree>
    <p:extLst>
      <p:ext uri="{BB962C8B-B14F-4D97-AF65-F5344CB8AC3E}">
        <p14:creationId xmlns:p14="http://schemas.microsoft.com/office/powerpoint/2010/main" val="282887295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woObj" preserve="1">
  <p:cSld name="14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71620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199" y="2816913"/>
            <a:ext cx="7139093"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8296310" y="1491351"/>
            <a:ext cx="3057489" cy="45261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7" name="Symbol zastępczy numeru slajdu 6">
            <a:extLst>
              <a:ext uri="{FF2B5EF4-FFF2-40B4-BE49-F238E27FC236}">
                <a16:creationId xmlns:a16="http://schemas.microsoft.com/office/drawing/2014/main" id="{27DBBC8C-FF2D-41BF-801C-BADEC12AC35E}"/>
              </a:ext>
            </a:extLst>
          </p:cNvPr>
          <p:cNvSpPr>
            <a:spLocks noGrp="1"/>
          </p:cNvSpPr>
          <p:nvPr>
            <p:ph type="sldNum" sz="quarter" idx="12"/>
          </p:nvPr>
        </p:nvSpPr>
        <p:spPr>
          <a:xfrm>
            <a:off x="10058400" y="6356350"/>
            <a:ext cx="1318374" cy="365125"/>
          </a:xfrm>
          <a:prstGeom prst="rect">
            <a:avLst/>
          </a:prstGeom>
        </p:spPr>
        <p:txBody>
          <a:bodyPr/>
          <a:lstStyle/>
          <a:p>
            <a:fld id="{EEC69B0B-B8A3-4BEB-AC4A-E0DA085B5A33}" type="slidenum">
              <a:rPr lang="pl-PL" smtClean="0"/>
              <a:t>‹#›</a:t>
            </a:fld>
            <a:endParaRPr lang="pl-PL"/>
          </a:p>
        </p:txBody>
      </p:sp>
    </p:spTree>
    <p:extLst>
      <p:ext uri="{BB962C8B-B14F-4D97-AF65-F5344CB8AC3E}">
        <p14:creationId xmlns:p14="http://schemas.microsoft.com/office/powerpoint/2010/main" val="270094950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woObj" preserve="1">
  <p:cSld name="15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71620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199" y="2816913"/>
            <a:ext cx="7139093"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8296310" y="1491351"/>
            <a:ext cx="3057489" cy="45261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7" name="Symbol zastępczy numeru slajdu 6">
            <a:extLst>
              <a:ext uri="{FF2B5EF4-FFF2-40B4-BE49-F238E27FC236}">
                <a16:creationId xmlns:a16="http://schemas.microsoft.com/office/drawing/2014/main" id="{27DBBC8C-FF2D-41BF-801C-BADEC12AC35E}"/>
              </a:ext>
            </a:extLst>
          </p:cNvPr>
          <p:cNvSpPr>
            <a:spLocks noGrp="1"/>
          </p:cNvSpPr>
          <p:nvPr>
            <p:ph type="sldNum" sz="quarter" idx="12"/>
          </p:nvPr>
        </p:nvSpPr>
        <p:spPr>
          <a:xfrm>
            <a:off x="10058400" y="6356350"/>
            <a:ext cx="1318374" cy="365125"/>
          </a:xfrm>
          <a:prstGeom prst="rect">
            <a:avLst/>
          </a:prstGeom>
        </p:spPr>
        <p:txBody>
          <a:bodyPr/>
          <a:lstStyle/>
          <a:p>
            <a:fld id="{EEC69B0B-B8A3-4BEB-AC4A-E0DA085B5A33}" type="slidenum">
              <a:rPr lang="pl-PL" smtClean="0"/>
              <a:t>‹#›</a:t>
            </a:fld>
            <a:endParaRPr lang="pl-PL"/>
          </a:p>
        </p:txBody>
      </p:sp>
    </p:spTree>
    <p:extLst>
      <p:ext uri="{BB962C8B-B14F-4D97-AF65-F5344CB8AC3E}">
        <p14:creationId xmlns:p14="http://schemas.microsoft.com/office/powerpoint/2010/main" val="124859583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woObj" preserve="1">
  <p:cSld name="16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71620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199" y="2816913"/>
            <a:ext cx="7139093"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8296310" y="1491351"/>
            <a:ext cx="3057489" cy="452610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7" name="Symbol zastępczy numeru slajdu 6">
            <a:extLst>
              <a:ext uri="{FF2B5EF4-FFF2-40B4-BE49-F238E27FC236}">
                <a16:creationId xmlns:a16="http://schemas.microsoft.com/office/drawing/2014/main" id="{27DBBC8C-FF2D-41BF-801C-BADEC12AC35E}"/>
              </a:ext>
            </a:extLst>
          </p:cNvPr>
          <p:cNvSpPr>
            <a:spLocks noGrp="1"/>
          </p:cNvSpPr>
          <p:nvPr>
            <p:ph type="sldNum" sz="quarter" idx="12"/>
          </p:nvPr>
        </p:nvSpPr>
        <p:spPr>
          <a:xfrm>
            <a:off x="10058400" y="6356350"/>
            <a:ext cx="1318374" cy="365125"/>
          </a:xfrm>
          <a:prstGeom prst="rect">
            <a:avLst/>
          </a:prstGeom>
        </p:spPr>
        <p:txBody>
          <a:bodyPr/>
          <a:lstStyle/>
          <a:p>
            <a:fld id="{EEC69B0B-B8A3-4BEB-AC4A-E0DA085B5A33}" type="slidenum">
              <a:rPr lang="pl-PL" smtClean="0"/>
              <a:t>‹#›</a:t>
            </a:fld>
            <a:endParaRPr lang="pl-PL"/>
          </a:p>
        </p:txBody>
      </p:sp>
    </p:spTree>
    <p:extLst>
      <p:ext uri="{BB962C8B-B14F-4D97-AF65-F5344CB8AC3E}">
        <p14:creationId xmlns:p14="http://schemas.microsoft.com/office/powerpoint/2010/main" val="389119329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Porównanie">
    <p:spTree>
      <p:nvGrpSpPr>
        <p:cNvPr id="1" name=""/>
        <p:cNvGrpSpPr/>
        <p:nvPr/>
      </p:nvGrpSpPr>
      <p:grpSpPr>
        <a:xfrm>
          <a:off x="0" y="0"/>
          <a:ext cx="0" cy="0"/>
          <a:chOff x="0" y="0"/>
          <a:chExt cx="0" cy="0"/>
        </a:xfrm>
      </p:grpSpPr>
      <p:sp>
        <p:nvSpPr>
          <p:cNvPr id="3" name="Symbol zastępczy tekstu 2">
            <a:extLst>
              <a:ext uri="{FF2B5EF4-FFF2-40B4-BE49-F238E27FC236}">
                <a16:creationId xmlns:a16="http://schemas.microsoft.com/office/drawing/2014/main" id="{D02C8185-4E6E-480F-ADDC-63773C5D8265}"/>
              </a:ext>
            </a:extLst>
          </p:cNvPr>
          <p:cNvSpPr>
            <a:spLocks noGrp="1"/>
          </p:cNvSpPr>
          <p:nvPr>
            <p:ph type="body" idx="1"/>
          </p:nvPr>
        </p:nvSpPr>
        <p:spPr>
          <a:xfrm>
            <a:off x="839788" y="2537169"/>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dirty="0"/>
              <a:t>Kliknij, aby edytować style wzorca tekstu</a:t>
            </a:r>
          </a:p>
        </p:txBody>
      </p:sp>
      <p:sp>
        <p:nvSpPr>
          <p:cNvPr id="5" name="Symbol zastępczy tekstu 4">
            <a:extLst>
              <a:ext uri="{FF2B5EF4-FFF2-40B4-BE49-F238E27FC236}">
                <a16:creationId xmlns:a16="http://schemas.microsoft.com/office/drawing/2014/main" id="{2EE079D3-A020-48A4-8630-F99F5A77E297}"/>
              </a:ext>
            </a:extLst>
          </p:cNvPr>
          <p:cNvSpPr>
            <a:spLocks noGrp="1"/>
          </p:cNvSpPr>
          <p:nvPr>
            <p:ph type="body" sz="quarter" idx="3"/>
          </p:nvPr>
        </p:nvSpPr>
        <p:spPr>
          <a:xfrm>
            <a:off x="6172200" y="2537169"/>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10" name="Tytuł 1">
            <a:extLst>
              <a:ext uri="{FF2B5EF4-FFF2-40B4-BE49-F238E27FC236}">
                <a16:creationId xmlns:a16="http://schemas.microsoft.com/office/drawing/2014/main" id="{CF90307C-047F-40EC-8089-4FC7FE80B7DE}"/>
              </a:ext>
            </a:extLst>
          </p:cNvPr>
          <p:cNvSpPr>
            <a:spLocks noGrp="1"/>
          </p:cNvSpPr>
          <p:nvPr>
            <p:ph type="title"/>
          </p:nvPr>
        </p:nvSpPr>
        <p:spPr>
          <a:xfrm>
            <a:off x="815225" y="1491352"/>
            <a:ext cx="10561550" cy="743999"/>
          </a:xfrm>
        </p:spPr>
        <p:txBody>
          <a:bodyPr/>
          <a:lstStyle>
            <a:lvl1pPr>
              <a:defRPr>
                <a:solidFill>
                  <a:schemeClr val="bg1"/>
                </a:solidFill>
              </a:defRPr>
            </a:lvl1pPr>
          </a:lstStyle>
          <a:p>
            <a:r>
              <a:rPr lang="pl-PL" dirty="0"/>
              <a:t>Kliknij, aby edytować styl</a:t>
            </a:r>
          </a:p>
        </p:txBody>
      </p:sp>
      <p:sp>
        <p:nvSpPr>
          <p:cNvPr id="15" name="Symbol zastępczy zawartości 3">
            <a:extLst>
              <a:ext uri="{FF2B5EF4-FFF2-40B4-BE49-F238E27FC236}">
                <a16:creationId xmlns:a16="http://schemas.microsoft.com/office/drawing/2014/main" id="{F0D52D38-3D7B-43D4-ABF3-D6928334B8AB}"/>
              </a:ext>
            </a:extLst>
          </p:cNvPr>
          <p:cNvSpPr>
            <a:spLocks noGrp="1"/>
          </p:cNvSpPr>
          <p:nvPr>
            <p:ph sz="half" idx="2"/>
          </p:nvPr>
        </p:nvSpPr>
        <p:spPr>
          <a:xfrm>
            <a:off x="839788" y="3527770"/>
            <a:ext cx="5157787" cy="2515222"/>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16" name="Symbol zastępczy zawartości 5">
            <a:extLst>
              <a:ext uri="{FF2B5EF4-FFF2-40B4-BE49-F238E27FC236}">
                <a16:creationId xmlns:a16="http://schemas.microsoft.com/office/drawing/2014/main" id="{07745B7F-8006-460E-A7EB-02BAD458480F}"/>
              </a:ext>
            </a:extLst>
          </p:cNvPr>
          <p:cNvSpPr>
            <a:spLocks noGrp="1"/>
          </p:cNvSpPr>
          <p:nvPr>
            <p:ph sz="quarter" idx="4"/>
          </p:nvPr>
        </p:nvSpPr>
        <p:spPr>
          <a:xfrm>
            <a:off x="6172200" y="3527769"/>
            <a:ext cx="5183188" cy="2515223"/>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11" name="Date Placeholder 3">
            <a:extLst>
              <a:ext uri="{FF2B5EF4-FFF2-40B4-BE49-F238E27FC236}">
                <a16:creationId xmlns:a16="http://schemas.microsoft.com/office/drawing/2014/main" id="{A6986FFA-418E-4AF5-BAEF-A6826016E0A0}"/>
              </a:ext>
            </a:extLst>
          </p:cNvPr>
          <p:cNvSpPr>
            <a:spLocks noGrp="1"/>
          </p:cNvSpPr>
          <p:nvPr>
            <p:ph type="dt" sz="half" idx="10"/>
          </p:nvPr>
        </p:nvSpPr>
        <p:spPr>
          <a:xfrm>
            <a:off x="3896769" y="6364977"/>
            <a:ext cx="2100805"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7" name="Footer Placeholder 4">
            <a:extLst>
              <a:ext uri="{FF2B5EF4-FFF2-40B4-BE49-F238E27FC236}">
                <a16:creationId xmlns:a16="http://schemas.microsoft.com/office/drawing/2014/main" id="{9971DA61-A673-40A7-BBDE-07DFA40CA1DC}"/>
              </a:ext>
            </a:extLst>
          </p:cNvPr>
          <p:cNvSpPr>
            <a:spLocks noGrp="1"/>
          </p:cNvSpPr>
          <p:nvPr>
            <p:ph type="ftr" sz="quarter" idx="11"/>
          </p:nvPr>
        </p:nvSpPr>
        <p:spPr>
          <a:xfrm>
            <a:off x="6172201" y="6364977"/>
            <a:ext cx="331862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8" name="Slide Number Placeholder 5">
            <a:extLst>
              <a:ext uri="{FF2B5EF4-FFF2-40B4-BE49-F238E27FC236}">
                <a16:creationId xmlns:a16="http://schemas.microsoft.com/office/drawing/2014/main" id="{190F1BD8-2EEA-4EE1-83E5-CA2A53638F1D}"/>
              </a:ext>
            </a:extLst>
          </p:cNvPr>
          <p:cNvSpPr>
            <a:spLocks noGrp="1"/>
          </p:cNvSpPr>
          <p:nvPr>
            <p:ph type="sldNum" sz="quarter" idx="12"/>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4250705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1_Porównanie">
    <p:spTree>
      <p:nvGrpSpPr>
        <p:cNvPr id="1" name=""/>
        <p:cNvGrpSpPr/>
        <p:nvPr/>
      </p:nvGrpSpPr>
      <p:grpSpPr>
        <a:xfrm>
          <a:off x="0" y="0"/>
          <a:ext cx="0" cy="0"/>
          <a:chOff x="0" y="0"/>
          <a:chExt cx="0" cy="0"/>
        </a:xfrm>
      </p:grpSpPr>
      <p:sp>
        <p:nvSpPr>
          <p:cNvPr id="3" name="Symbol zastępczy tekstu 2">
            <a:extLst>
              <a:ext uri="{FF2B5EF4-FFF2-40B4-BE49-F238E27FC236}">
                <a16:creationId xmlns:a16="http://schemas.microsoft.com/office/drawing/2014/main" id="{D02C8185-4E6E-480F-ADDC-63773C5D8265}"/>
              </a:ext>
            </a:extLst>
          </p:cNvPr>
          <p:cNvSpPr>
            <a:spLocks noGrp="1"/>
          </p:cNvSpPr>
          <p:nvPr>
            <p:ph type="body" idx="1"/>
          </p:nvPr>
        </p:nvSpPr>
        <p:spPr>
          <a:xfrm>
            <a:off x="839788" y="2537169"/>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dirty="0"/>
              <a:t>Kliknij, aby edytować style wzorca tekstu</a:t>
            </a:r>
          </a:p>
        </p:txBody>
      </p:sp>
      <p:sp>
        <p:nvSpPr>
          <p:cNvPr id="5" name="Symbol zastępczy tekstu 4">
            <a:extLst>
              <a:ext uri="{FF2B5EF4-FFF2-40B4-BE49-F238E27FC236}">
                <a16:creationId xmlns:a16="http://schemas.microsoft.com/office/drawing/2014/main" id="{2EE079D3-A020-48A4-8630-F99F5A77E297}"/>
              </a:ext>
            </a:extLst>
          </p:cNvPr>
          <p:cNvSpPr>
            <a:spLocks noGrp="1"/>
          </p:cNvSpPr>
          <p:nvPr>
            <p:ph type="body" sz="quarter" idx="3"/>
          </p:nvPr>
        </p:nvSpPr>
        <p:spPr>
          <a:xfrm>
            <a:off x="6172200" y="2537169"/>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10" name="Tytuł 1">
            <a:extLst>
              <a:ext uri="{FF2B5EF4-FFF2-40B4-BE49-F238E27FC236}">
                <a16:creationId xmlns:a16="http://schemas.microsoft.com/office/drawing/2014/main" id="{CF90307C-047F-40EC-8089-4FC7FE80B7DE}"/>
              </a:ext>
            </a:extLst>
          </p:cNvPr>
          <p:cNvSpPr>
            <a:spLocks noGrp="1"/>
          </p:cNvSpPr>
          <p:nvPr>
            <p:ph type="title"/>
          </p:nvPr>
        </p:nvSpPr>
        <p:spPr>
          <a:xfrm>
            <a:off x="815225" y="1491352"/>
            <a:ext cx="10561550" cy="743999"/>
          </a:xfrm>
        </p:spPr>
        <p:txBody>
          <a:bodyPr/>
          <a:lstStyle>
            <a:lvl1pPr>
              <a:defRPr>
                <a:solidFill>
                  <a:schemeClr val="tx1"/>
                </a:solidFill>
              </a:defRPr>
            </a:lvl1pPr>
          </a:lstStyle>
          <a:p>
            <a:r>
              <a:rPr lang="pl-PL" dirty="0"/>
              <a:t>Kliknij, aby edytować styl</a:t>
            </a:r>
          </a:p>
        </p:txBody>
      </p:sp>
      <p:sp>
        <p:nvSpPr>
          <p:cNvPr id="11" name="Date Placeholder 3">
            <a:extLst>
              <a:ext uri="{FF2B5EF4-FFF2-40B4-BE49-F238E27FC236}">
                <a16:creationId xmlns:a16="http://schemas.microsoft.com/office/drawing/2014/main" id="{2F6CE1BB-9237-4A42-98EC-FDF2050A23F6}"/>
              </a:ext>
            </a:extLst>
          </p:cNvPr>
          <p:cNvSpPr>
            <a:spLocks noGrp="1"/>
          </p:cNvSpPr>
          <p:nvPr>
            <p:ph type="dt" sz="half" idx="10"/>
          </p:nvPr>
        </p:nvSpPr>
        <p:spPr>
          <a:xfrm>
            <a:off x="3896769" y="6364977"/>
            <a:ext cx="2100805"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2" name="Footer Placeholder 4">
            <a:extLst>
              <a:ext uri="{FF2B5EF4-FFF2-40B4-BE49-F238E27FC236}">
                <a16:creationId xmlns:a16="http://schemas.microsoft.com/office/drawing/2014/main" id="{ACA7955B-3A22-46F8-88E3-79FF9B538A4A}"/>
              </a:ext>
            </a:extLst>
          </p:cNvPr>
          <p:cNvSpPr>
            <a:spLocks noGrp="1"/>
          </p:cNvSpPr>
          <p:nvPr>
            <p:ph type="ftr" sz="quarter" idx="11"/>
          </p:nvPr>
        </p:nvSpPr>
        <p:spPr>
          <a:xfrm>
            <a:off x="6172201" y="6364977"/>
            <a:ext cx="331862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3" name="Slide Number Placeholder 5">
            <a:extLst>
              <a:ext uri="{FF2B5EF4-FFF2-40B4-BE49-F238E27FC236}">
                <a16:creationId xmlns:a16="http://schemas.microsoft.com/office/drawing/2014/main" id="{4D9B6725-BCA5-489D-9A08-9DC6DB99A501}"/>
              </a:ext>
            </a:extLst>
          </p:cNvPr>
          <p:cNvSpPr>
            <a:spLocks noGrp="1"/>
          </p:cNvSpPr>
          <p:nvPr>
            <p:ph type="sldNum" sz="quarter" idx="12"/>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
        <p:nvSpPr>
          <p:cNvPr id="14" name="Symbol zastępczy zawartości 3">
            <a:extLst>
              <a:ext uri="{FF2B5EF4-FFF2-40B4-BE49-F238E27FC236}">
                <a16:creationId xmlns:a16="http://schemas.microsoft.com/office/drawing/2014/main" id="{255C19C3-4F61-4F6D-99EF-A96ABF60C3C6}"/>
              </a:ext>
            </a:extLst>
          </p:cNvPr>
          <p:cNvSpPr>
            <a:spLocks noGrp="1"/>
          </p:cNvSpPr>
          <p:nvPr>
            <p:ph sz="half" idx="2"/>
          </p:nvPr>
        </p:nvSpPr>
        <p:spPr>
          <a:xfrm>
            <a:off x="839788" y="3527770"/>
            <a:ext cx="5157787" cy="2515222"/>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15" name="Symbol zastępczy zawartości 5">
            <a:extLst>
              <a:ext uri="{FF2B5EF4-FFF2-40B4-BE49-F238E27FC236}">
                <a16:creationId xmlns:a16="http://schemas.microsoft.com/office/drawing/2014/main" id="{047D6554-6B32-4DCD-ACA0-766EF068516E}"/>
              </a:ext>
            </a:extLst>
          </p:cNvPr>
          <p:cNvSpPr>
            <a:spLocks noGrp="1"/>
          </p:cNvSpPr>
          <p:nvPr>
            <p:ph sz="quarter" idx="4"/>
          </p:nvPr>
        </p:nvSpPr>
        <p:spPr>
          <a:xfrm>
            <a:off x="6172200" y="3527769"/>
            <a:ext cx="5183188" cy="2515223"/>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Tree>
    <p:extLst>
      <p:ext uri="{BB962C8B-B14F-4D97-AF65-F5344CB8AC3E}">
        <p14:creationId xmlns:p14="http://schemas.microsoft.com/office/powerpoint/2010/main" val="181799991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2_Porównanie">
    <p:spTree>
      <p:nvGrpSpPr>
        <p:cNvPr id="1" name=""/>
        <p:cNvGrpSpPr/>
        <p:nvPr/>
      </p:nvGrpSpPr>
      <p:grpSpPr>
        <a:xfrm>
          <a:off x="0" y="0"/>
          <a:ext cx="0" cy="0"/>
          <a:chOff x="0" y="0"/>
          <a:chExt cx="0" cy="0"/>
        </a:xfrm>
      </p:grpSpPr>
      <p:sp>
        <p:nvSpPr>
          <p:cNvPr id="3" name="Symbol zastępczy tekstu 2">
            <a:extLst>
              <a:ext uri="{FF2B5EF4-FFF2-40B4-BE49-F238E27FC236}">
                <a16:creationId xmlns:a16="http://schemas.microsoft.com/office/drawing/2014/main" id="{D02C8185-4E6E-480F-ADDC-63773C5D8265}"/>
              </a:ext>
            </a:extLst>
          </p:cNvPr>
          <p:cNvSpPr>
            <a:spLocks noGrp="1"/>
          </p:cNvSpPr>
          <p:nvPr>
            <p:ph type="body" idx="1"/>
          </p:nvPr>
        </p:nvSpPr>
        <p:spPr>
          <a:xfrm>
            <a:off x="839788" y="2537169"/>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dirty="0"/>
              <a:t>Kliknij, aby edytować style wzorca tekstu</a:t>
            </a:r>
          </a:p>
        </p:txBody>
      </p:sp>
      <p:sp>
        <p:nvSpPr>
          <p:cNvPr id="5" name="Symbol zastępczy tekstu 4">
            <a:extLst>
              <a:ext uri="{FF2B5EF4-FFF2-40B4-BE49-F238E27FC236}">
                <a16:creationId xmlns:a16="http://schemas.microsoft.com/office/drawing/2014/main" id="{2EE079D3-A020-48A4-8630-F99F5A77E297}"/>
              </a:ext>
            </a:extLst>
          </p:cNvPr>
          <p:cNvSpPr>
            <a:spLocks noGrp="1"/>
          </p:cNvSpPr>
          <p:nvPr>
            <p:ph type="body" sz="quarter" idx="3"/>
          </p:nvPr>
        </p:nvSpPr>
        <p:spPr>
          <a:xfrm>
            <a:off x="6172200" y="2537169"/>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10" name="Tytuł 1">
            <a:extLst>
              <a:ext uri="{FF2B5EF4-FFF2-40B4-BE49-F238E27FC236}">
                <a16:creationId xmlns:a16="http://schemas.microsoft.com/office/drawing/2014/main" id="{CF90307C-047F-40EC-8089-4FC7FE80B7DE}"/>
              </a:ext>
            </a:extLst>
          </p:cNvPr>
          <p:cNvSpPr>
            <a:spLocks noGrp="1"/>
          </p:cNvSpPr>
          <p:nvPr>
            <p:ph type="title"/>
          </p:nvPr>
        </p:nvSpPr>
        <p:spPr>
          <a:xfrm>
            <a:off x="815225" y="1491352"/>
            <a:ext cx="10561550" cy="743999"/>
          </a:xfrm>
        </p:spPr>
        <p:txBody>
          <a:bodyPr/>
          <a:lstStyle>
            <a:lvl1pPr>
              <a:defRPr>
                <a:solidFill>
                  <a:schemeClr val="bg1"/>
                </a:solidFill>
              </a:defRPr>
            </a:lvl1pPr>
          </a:lstStyle>
          <a:p>
            <a:r>
              <a:rPr lang="pl-PL" dirty="0"/>
              <a:t>Kliknij, aby edytować styl</a:t>
            </a:r>
          </a:p>
        </p:txBody>
      </p:sp>
      <p:sp>
        <p:nvSpPr>
          <p:cNvPr id="14" name="Symbol zastępczy zawartości 3">
            <a:extLst>
              <a:ext uri="{FF2B5EF4-FFF2-40B4-BE49-F238E27FC236}">
                <a16:creationId xmlns:a16="http://schemas.microsoft.com/office/drawing/2014/main" id="{004BD524-2E6A-4C6D-B51F-6301FB890259}"/>
              </a:ext>
            </a:extLst>
          </p:cNvPr>
          <p:cNvSpPr>
            <a:spLocks noGrp="1"/>
          </p:cNvSpPr>
          <p:nvPr>
            <p:ph sz="half" idx="2"/>
          </p:nvPr>
        </p:nvSpPr>
        <p:spPr>
          <a:xfrm>
            <a:off x="839788" y="3527770"/>
            <a:ext cx="5157787" cy="2515222"/>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15" name="Symbol zastępczy zawartości 5">
            <a:extLst>
              <a:ext uri="{FF2B5EF4-FFF2-40B4-BE49-F238E27FC236}">
                <a16:creationId xmlns:a16="http://schemas.microsoft.com/office/drawing/2014/main" id="{9F67FF1D-EC68-4428-A0BE-01F21CDB439D}"/>
              </a:ext>
            </a:extLst>
          </p:cNvPr>
          <p:cNvSpPr>
            <a:spLocks noGrp="1"/>
          </p:cNvSpPr>
          <p:nvPr>
            <p:ph sz="quarter" idx="4"/>
          </p:nvPr>
        </p:nvSpPr>
        <p:spPr>
          <a:xfrm>
            <a:off x="6172200" y="3527769"/>
            <a:ext cx="5183188" cy="2515223"/>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16" name="Date Placeholder 3">
            <a:extLst>
              <a:ext uri="{FF2B5EF4-FFF2-40B4-BE49-F238E27FC236}">
                <a16:creationId xmlns:a16="http://schemas.microsoft.com/office/drawing/2014/main" id="{27BC8E85-628F-4613-9B3A-2B492B9171EF}"/>
              </a:ext>
            </a:extLst>
          </p:cNvPr>
          <p:cNvSpPr>
            <a:spLocks noGrp="1"/>
          </p:cNvSpPr>
          <p:nvPr>
            <p:ph type="dt" sz="half" idx="10"/>
          </p:nvPr>
        </p:nvSpPr>
        <p:spPr>
          <a:xfrm>
            <a:off x="3896769" y="6364977"/>
            <a:ext cx="2100805"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7" name="Footer Placeholder 4">
            <a:extLst>
              <a:ext uri="{FF2B5EF4-FFF2-40B4-BE49-F238E27FC236}">
                <a16:creationId xmlns:a16="http://schemas.microsoft.com/office/drawing/2014/main" id="{77A2EF10-0E45-49C0-BB6C-619F5A95F4BE}"/>
              </a:ext>
            </a:extLst>
          </p:cNvPr>
          <p:cNvSpPr>
            <a:spLocks noGrp="1"/>
          </p:cNvSpPr>
          <p:nvPr>
            <p:ph type="ftr" sz="quarter" idx="11"/>
          </p:nvPr>
        </p:nvSpPr>
        <p:spPr>
          <a:xfrm>
            <a:off x="6172201" y="6364977"/>
            <a:ext cx="331862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8" name="Slide Number Placeholder 5">
            <a:extLst>
              <a:ext uri="{FF2B5EF4-FFF2-40B4-BE49-F238E27FC236}">
                <a16:creationId xmlns:a16="http://schemas.microsoft.com/office/drawing/2014/main" id="{FFA480A0-8A1A-45CB-BEFD-A98588807C73}"/>
              </a:ext>
            </a:extLst>
          </p:cNvPr>
          <p:cNvSpPr>
            <a:spLocks noGrp="1"/>
          </p:cNvSpPr>
          <p:nvPr>
            <p:ph type="sldNum" sz="quarter" idx="12"/>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3155406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3_Porównanie">
    <p:spTree>
      <p:nvGrpSpPr>
        <p:cNvPr id="1" name=""/>
        <p:cNvGrpSpPr/>
        <p:nvPr/>
      </p:nvGrpSpPr>
      <p:grpSpPr>
        <a:xfrm>
          <a:off x="0" y="0"/>
          <a:ext cx="0" cy="0"/>
          <a:chOff x="0" y="0"/>
          <a:chExt cx="0" cy="0"/>
        </a:xfrm>
      </p:grpSpPr>
      <p:sp>
        <p:nvSpPr>
          <p:cNvPr id="3" name="Symbol zastępczy tekstu 2">
            <a:extLst>
              <a:ext uri="{FF2B5EF4-FFF2-40B4-BE49-F238E27FC236}">
                <a16:creationId xmlns:a16="http://schemas.microsoft.com/office/drawing/2014/main" id="{D02C8185-4E6E-480F-ADDC-63773C5D8265}"/>
              </a:ext>
            </a:extLst>
          </p:cNvPr>
          <p:cNvSpPr>
            <a:spLocks noGrp="1"/>
          </p:cNvSpPr>
          <p:nvPr>
            <p:ph type="body" idx="1"/>
          </p:nvPr>
        </p:nvSpPr>
        <p:spPr>
          <a:xfrm>
            <a:off x="839788" y="2537169"/>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dirty="0"/>
              <a:t>Kliknij, aby edytować style wzorca tekstu</a:t>
            </a:r>
          </a:p>
        </p:txBody>
      </p:sp>
      <p:sp>
        <p:nvSpPr>
          <p:cNvPr id="5" name="Symbol zastępczy tekstu 4">
            <a:extLst>
              <a:ext uri="{FF2B5EF4-FFF2-40B4-BE49-F238E27FC236}">
                <a16:creationId xmlns:a16="http://schemas.microsoft.com/office/drawing/2014/main" id="{2EE079D3-A020-48A4-8630-F99F5A77E297}"/>
              </a:ext>
            </a:extLst>
          </p:cNvPr>
          <p:cNvSpPr>
            <a:spLocks noGrp="1"/>
          </p:cNvSpPr>
          <p:nvPr>
            <p:ph type="body" sz="quarter" idx="3"/>
          </p:nvPr>
        </p:nvSpPr>
        <p:spPr>
          <a:xfrm>
            <a:off x="6172200" y="2537169"/>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10" name="Tytuł 1">
            <a:extLst>
              <a:ext uri="{FF2B5EF4-FFF2-40B4-BE49-F238E27FC236}">
                <a16:creationId xmlns:a16="http://schemas.microsoft.com/office/drawing/2014/main" id="{CF90307C-047F-40EC-8089-4FC7FE80B7DE}"/>
              </a:ext>
            </a:extLst>
          </p:cNvPr>
          <p:cNvSpPr>
            <a:spLocks noGrp="1"/>
          </p:cNvSpPr>
          <p:nvPr>
            <p:ph type="title"/>
          </p:nvPr>
        </p:nvSpPr>
        <p:spPr>
          <a:xfrm>
            <a:off x="815225" y="1491352"/>
            <a:ext cx="10561550" cy="743999"/>
          </a:xfrm>
        </p:spPr>
        <p:txBody>
          <a:bodyPr/>
          <a:lstStyle>
            <a:lvl1pPr>
              <a:defRPr>
                <a:solidFill>
                  <a:schemeClr val="tx1"/>
                </a:solidFill>
              </a:defRPr>
            </a:lvl1pPr>
          </a:lstStyle>
          <a:p>
            <a:r>
              <a:rPr lang="pl-PL" dirty="0"/>
              <a:t>Kliknij, aby edytować styl</a:t>
            </a:r>
          </a:p>
        </p:txBody>
      </p:sp>
      <p:sp>
        <p:nvSpPr>
          <p:cNvPr id="14" name="Symbol zastępczy zawartości 3">
            <a:extLst>
              <a:ext uri="{FF2B5EF4-FFF2-40B4-BE49-F238E27FC236}">
                <a16:creationId xmlns:a16="http://schemas.microsoft.com/office/drawing/2014/main" id="{AA254F93-9E88-407E-9989-E106C0309A35}"/>
              </a:ext>
            </a:extLst>
          </p:cNvPr>
          <p:cNvSpPr>
            <a:spLocks noGrp="1"/>
          </p:cNvSpPr>
          <p:nvPr>
            <p:ph sz="half" idx="2"/>
          </p:nvPr>
        </p:nvSpPr>
        <p:spPr>
          <a:xfrm>
            <a:off x="839788" y="3527770"/>
            <a:ext cx="5157787" cy="2515222"/>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15" name="Symbol zastępczy zawartości 5">
            <a:extLst>
              <a:ext uri="{FF2B5EF4-FFF2-40B4-BE49-F238E27FC236}">
                <a16:creationId xmlns:a16="http://schemas.microsoft.com/office/drawing/2014/main" id="{8EA534D1-85CD-4FA9-B4F5-D30300FB180C}"/>
              </a:ext>
            </a:extLst>
          </p:cNvPr>
          <p:cNvSpPr>
            <a:spLocks noGrp="1"/>
          </p:cNvSpPr>
          <p:nvPr>
            <p:ph sz="quarter" idx="4"/>
          </p:nvPr>
        </p:nvSpPr>
        <p:spPr>
          <a:xfrm>
            <a:off x="6172200" y="3527769"/>
            <a:ext cx="5183188" cy="2515223"/>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16" name="Date Placeholder 3">
            <a:extLst>
              <a:ext uri="{FF2B5EF4-FFF2-40B4-BE49-F238E27FC236}">
                <a16:creationId xmlns:a16="http://schemas.microsoft.com/office/drawing/2014/main" id="{A770E1FB-9290-4AB2-87B7-55171E77E292}"/>
              </a:ext>
            </a:extLst>
          </p:cNvPr>
          <p:cNvSpPr>
            <a:spLocks noGrp="1"/>
          </p:cNvSpPr>
          <p:nvPr>
            <p:ph type="dt" sz="half" idx="10"/>
          </p:nvPr>
        </p:nvSpPr>
        <p:spPr>
          <a:xfrm>
            <a:off x="3896769" y="6364977"/>
            <a:ext cx="2100805"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7" name="Footer Placeholder 4">
            <a:extLst>
              <a:ext uri="{FF2B5EF4-FFF2-40B4-BE49-F238E27FC236}">
                <a16:creationId xmlns:a16="http://schemas.microsoft.com/office/drawing/2014/main" id="{D9D219DC-93AF-4195-BE78-29DA67780E81}"/>
              </a:ext>
            </a:extLst>
          </p:cNvPr>
          <p:cNvSpPr>
            <a:spLocks noGrp="1"/>
          </p:cNvSpPr>
          <p:nvPr>
            <p:ph type="ftr" sz="quarter" idx="11"/>
          </p:nvPr>
        </p:nvSpPr>
        <p:spPr>
          <a:xfrm>
            <a:off x="6172201" y="6364977"/>
            <a:ext cx="331862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8" name="Slide Number Placeholder 5">
            <a:extLst>
              <a:ext uri="{FF2B5EF4-FFF2-40B4-BE49-F238E27FC236}">
                <a16:creationId xmlns:a16="http://schemas.microsoft.com/office/drawing/2014/main" id="{5F4AD7BE-73A5-4BD9-A662-6FC5E9D6EFE1}"/>
              </a:ext>
            </a:extLst>
          </p:cNvPr>
          <p:cNvSpPr>
            <a:spLocks noGrp="1"/>
          </p:cNvSpPr>
          <p:nvPr>
            <p:ph type="sldNum" sz="quarter" idx="12"/>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0986614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4_Porównanie">
    <p:spTree>
      <p:nvGrpSpPr>
        <p:cNvPr id="1" name=""/>
        <p:cNvGrpSpPr/>
        <p:nvPr/>
      </p:nvGrpSpPr>
      <p:grpSpPr>
        <a:xfrm>
          <a:off x="0" y="0"/>
          <a:ext cx="0" cy="0"/>
          <a:chOff x="0" y="0"/>
          <a:chExt cx="0" cy="0"/>
        </a:xfrm>
      </p:grpSpPr>
      <p:sp>
        <p:nvSpPr>
          <p:cNvPr id="3" name="Symbol zastępczy tekstu 2">
            <a:extLst>
              <a:ext uri="{FF2B5EF4-FFF2-40B4-BE49-F238E27FC236}">
                <a16:creationId xmlns:a16="http://schemas.microsoft.com/office/drawing/2014/main" id="{D02C8185-4E6E-480F-ADDC-63773C5D8265}"/>
              </a:ext>
            </a:extLst>
          </p:cNvPr>
          <p:cNvSpPr>
            <a:spLocks noGrp="1"/>
          </p:cNvSpPr>
          <p:nvPr>
            <p:ph type="body" idx="1"/>
          </p:nvPr>
        </p:nvSpPr>
        <p:spPr>
          <a:xfrm>
            <a:off x="839788" y="2537169"/>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dirty="0"/>
              <a:t>Kliknij, aby edytować style wzorca tekstu</a:t>
            </a:r>
          </a:p>
        </p:txBody>
      </p:sp>
      <p:sp>
        <p:nvSpPr>
          <p:cNvPr id="4" name="Symbol zastępczy zawartości 3">
            <a:extLst>
              <a:ext uri="{FF2B5EF4-FFF2-40B4-BE49-F238E27FC236}">
                <a16:creationId xmlns:a16="http://schemas.microsoft.com/office/drawing/2014/main" id="{AE0240D4-87CA-4683-A098-5116F59642F5}"/>
              </a:ext>
            </a:extLst>
          </p:cNvPr>
          <p:cNvSpPr>
            <a:spLocks noGrp="1"/>
          </p:cNvSpPr>
          <p:nvPr>
            <p:ph sz="half" idx="2"/>
          </p:nvPr>
        </p:nvSpPr>
        <p:spPr>
          <a:xfrm>
            <a:off x="839788" y="3527770"/>
            <a:ext cx="5157787" cy="2515222"/>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5" name="Symbol zastępczy tekstu 4">
            <a:extLst>
              <a:ext uri="{FF2B5EF4-FFF2-40B4-BE49-F238E27FC236}">
                <a16:creationId xmlns:a16="http://schemas.microsoft.com/office/drawing/2014/main" id="{2EE079D3-A020-48A4-8630-F99F5A77E297}"/>
              </a:ext>
            </a:extLst>
          </p:cNvPr>
          <p:cNvSpPr>
            <a:spLocks noGrp="1"/>
          </p:cNvSpPr>
          <p:nvPr>
            <p:ph type="body" sz="quarter" idx="3"/>
          </p:nvPr>
        </p:nvSpPr>
        <p:spPr>
          <a:xfrm>
            <a:off x="6172200" y="2537169"/>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70D8F000-CCD0-42D7-B71A-DAAF2A8A84E0}"/>
              </a:ext>
            </a:extLst>
          </p:cNvPr>
          <p:cNvSpPr>
            <a:spLocks noGrp="1"/>
          </p:cNvSpPr>
          <p:nvPr>
            <p:ph sz="quarter" idx="4"/>
          </p:nvPr>
        </p:nvSpPr>
        <p:spPr>
          <a:xfrm>
            <a:off x="6172200" y="3527769"/>
            <a:ext cx="5183188" cy="2515223"/>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10" name="Tytuł 1">
            <a:extLst>
              <a:ext uri="{FF2B5EF4-FFF2-40B4-BE49-F238E27FC236}">
                <a16:creationId xmlns:a16="http://schemas.microsoft.com/office/drawing/2014/main" id="{CF90307C-047F-40EC-8089-4FC7FE80B7DE}"/>
              </a:ext>
            </a:extLst>
          </p:cNvPr>
          <p:cNvSpPr>
            <a:spLocks noGrp="1"/>
          </p:cNvSpPr>
          <p:nvPr>
            <p:ph type="title"/>
          </p:nvPr>
        </p:nvSpPr>
        <p:spPr>
          <a:xfrm>
            <a:off x="815225" y="1491352"/>
            <a:ext cx="10561550" cy="743999"/>
          </a:xfrm>
        </p:spPr>
        <p:txBody>
          <a:bodyPr/>
          <a:lstStyle>
            <a:lvl1pPr>
              <a:defRPr>
                <a:solidFill>
                  <a:schemeClr val="tx1"/>
                </a:solidFill>
              </a:defRPr>
            </a:lvl1pPr>
          </a:lstStyle>
          <a:p>
            <a:r>
              <a:rPr lang="pl-PL" dirty="0"/>
              <a:t>Kliknij, aby edytować styl</a:t>
            </a:r>
          </a:p>
        </p:txBody>
      </p:sp>
      <p:sp>
        <p:nvSpPr>
          <p:cNvPr id="14" name="Date Placeholder 3">
            <a:extLst>
              <a:ext uri="{FF2B5EF4-FFF2-40B4-BE49-F238E27FC236}">
                <a16:creationId xmlns:a16="http://schemas.microsoft.com/office/drawing/2014/main" id="{BEA609B2-A96B-45A3-9768-D76A4FD74D5D}"/>
              </a:ext>
            </a:extLst>
          </p:cNvPr>
          <p:cNvSpPr>
            <a:spLocks noGrp="1"/>
          </p:cNvSpPr>
          <p:nvPr>
            <p:ph type="dt" sz="half" idx="10"/>
          </p:nvPr>
        </p:nvSpPr>
        <p:spPr>
          <a:xfrm>
            <a:off x="3896769" y="6364977"/>
            <a:ext cx="2100805"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5" name="Footer Placeholder 4">
            <a:extLst>
              <a:ext uri="{FF2B5EF4-FFF2-40B4-BE49-F238E27FC236}">
                <a16:creationId xmlns:a16="http://schemas.microsoft.com/office/drawing/2014/main" id="{52A9450F-774E-4D85-A1B3-852F9725018F}"/>
              </a:ext>
            </a:extLst>
          </p:cNvPr>
          <p:cNvSpPr>
            <a:spLocks noGrp="1"/>
          </p:cNvSpPr>
          <p:nvPr>
            <p:ph type="ftr" sz="quarter" idx="11"/>
          </p:nvPr>
        </p:nvSpPr>
        <p:spPr>
          <a:xfrm>
            <a:off x="6172201" y="6364977"/>
            <a:ext cx="331862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6" name="Slide Number Placeholder 5">
            <a:extLst>
              <a:ext uri="{FF2B5EF4-FFF2-40B4-BE49-F238E27FC236}">
                <a16:creationId xmlns:a16="http://schemas.microsoft.com/office/drawing/2014/main" id="{1827D9C0-DD21-478F-8802-E68CAD567706}"/>
              </a:ext>
            </a:extLst>
          </p:cNvPr>
          <p:cNvSpPr>
            <a:spLocks noGrp="1"/>
          </p:cNvSpPr>
          <p:nvPr>
            <p:ph type="sldNum" sz="quarter" idx="12"/>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03431316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Tylko tytuł">
    <p:spTree>
      <p:nvGrpSpPr>
        <p:cNvPr id="1" name=""/>
        <p:cNvGrpSpPr/>
        <p:nvPr/>
      </p:nvGrpSpPr>
      <p:grpSpPr>
        <a:xfrm>
          <a:off x="0" y="0"/>
          <a:ext cx="0" cy="0"/>
          <a:chOff x="0" y="0"/>
          <a:chExt cx="0" cy="0"/>
        </a:xfrm>
      </p:grpSpPr>
      <p:sp>
        <p:nvSpPr>
          <p:cNvPr id="6" name="Tytuł 1">
            <a:extLst>
              <a:ext uri="{FF2B5EF4-FFF2-40B4-BE49-F238E27FC236}">
                <a16:creationId xmlns:a16="http://schemas.microsoft.com/office/drawing/2014/main" id="{F9AF4CFB-55EE-4BC9-8C60-0C0D8F59E347}"/>
              </a:ext>
            </a:extLst>
          </p:cNvPr>
          <p:cNvSpPr txBox="1">
            <a:spLocks/>
          </p:cNvSpPr>
          <p:nvPr userDrawn="1"/>
        </p:nvSpPr>
        <p:spPr>
          <a:xfrm>
            <a:off x="815225" y="5283254"/>
            <a:ext cx="10561550" cy="7439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l-PL" dirty="0">
                <a:solidFill>
                  <a:schemeClr val="bg1"/>
                </a:solidFill>
              </a:rPr>
              <a:t>Kliknij, aby edytować styl</a:t>
            </a:r>
          </a:p>
        </p:txBody>
      </p:sp>
      <p:sp>
        <p:nvSpPr>
          <p:cNvPr id="7" name="Date Placeholder 3">
            <a:extLst>
              <a:ext uri="{FF2B5EF4-FFF2-40B4-BE49-F238E27FC236}">
                <a16:creationId xmlns:a16="http://schemas.microsoft.com/office/drawing/2014/main" id="{553BE248-EE54-4EA4-B20E-093E94FDC9DC}"/>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FF77A115-C5CA-4C5F-8924-90A05169C68A}"/>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BBEBA390-15A0-48EF-B39C-C416CCDAF79D}"/>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307193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3_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1EB802B-DB5A-413E-B373-37318D09171F}"/>
              </a:ext>
            </a:extLst>
          </p:cNvPr>
          <p:cNvSpPr>
            <a:spLocks noGrp="1"/>
          </p:cNvSpPr>
          <p:nvPr>
            <p:ph type="ctrTitle"/>
          </p:nvPr>
        </p:nvSpPr>
        <p:spPr>
          <a:xfrm>
            <a:off x="815225" y="1491351"/>
            <a:ext cx="10561550" cy="2544046"/>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892A901C-AB4D-4695-A226-7A394C703528}"/>
              </a:ext>
            </a:extLst>
          </p:cNvPr>
          <p:cNvSpPr>
            <a:spLocks noGrp="1"/>
          </p:cNvSpPr>
          <p:nvPr>
            <p:ph type="subTitle" idx="1"/>
          </p:nvPr>
        </p:nvSpPr>
        <p:spPr>
          <a:xfrm>
            <a:off x="815225" y="4384883"/>
            <a:ext cx="1056155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7" name="Date Placeholder 3">
            <a:extLst>
              <a:ext uri="{FF2B5EF4-FFF2-40B4-BE49-F238E27FC236}">
                <a16:creationId xmlns:a16="http://schemas.microsoft.com/office/drawing/2014/main" id="{596563AC-BE3D-41F5-9687-8828ACBF8637}"/>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8590779B-3B82-4519-8C69-44553F1877D3}"/>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493B1BD5-A939-40E7-9992-ED91BA461249}"/>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38612234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1_Tylko tytuł">
    <p:spTree>
      <p:nvGrpSpPr>
        <p:cNvPr id="1" name=""/>
        <p:cNvGrpSpPr/>
        <p:nvPr/>
      </p:nvGrpSpPr>
      <p:grpSpPr>
        <a:xfrm>
          <a:off x="0" y="0"/>
          <a:ext cx="0" cy="0"/>
          <a:chOff x="0" y="0"/>
          <a:chExt cx="0" cy="0"/>
        </a:xfrm>
      </p:grpSpPr>
      <p:sp>
        <p:nvSpPr>
          <p:cNvPr id="6" name="Tytuł 1">
            <a:extLst>
              <a:ext uri="{FF2B5EF4-FFF2-40B4-BE49-F238E27FC236}">
                <a16:creationId xmlns:a16="http://schemas.microsoft.com/office/drawing/2014/main" id="{F9AF4CFB-55EE-4BC9-8C60-0C0D8F59E347}"/>
              </a:ext>
            </a:extLst>
          </p:cNvPr>
          <p:cNvSpPr txBox="1">
            <a:spLocks/>
          </p:cNvSpPr>
          <p:nvPr userDrawn="1"/>
        </p:nvSpPr>
        <p:spPr>
          <a:xfrm>
            <a:off x="815225" y="5283254"/>
            <a:ext cx="10561550" cy="7439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l-PL" dirty="0">
                <a:solidFill>
                  <a:schemeClr val="tx1"/>
                </a:solidFill>
              </a:rPr>
              <a:t>Kliknij, aby edytować styl</a:t>
            </a:r>
          </a:p>
        </p:txBody>
      </p:sp>
      <p:sp>
        <p:nvSpPr>
          <p:cNvPr id="7" name="Date Placeholder 3">
            <a:extLst>
              <a:ext uri="{FF2B5EF4-FFF2-40B4-BE49-F238E27FC236}">
                <a16:creationId xmlns:a16="http://schemas.microsoft.com/office/drawing/2014/main" id="{BCE143E0-AD19-4638-A473-F5ABA42011CF}"/>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ECD1A940-3BF5-4BD3-BE4D-7194A25DB517}"/>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4C5395C1-8E83-4142-A051-29B8A2587651}"/>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04980789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2_Tylko tytuł">
    <p:spTree>
      <p:nvGrpSpPr>
        <p:cNvPr id="1" name=""/>
        <p:cNvGrpSpPr/>
        <p:nvPr/>
      </p:nvGrpSpPr>
      <p:grpSpPr>
        <a:xfrm>
          <a:off x="0" y="0"/>
          <a:ext cx="0" cy="0"/>
          <a:chOff x="0" y="0"/>
          <a:chExt cx="0" cy="0"/>
        </a:xfrm>
      </p:grpSpPr>
      <p:sp>
        <p:nvSpPr>
          <p:cNvPr id="6" name="Tytuł 1">
            <a:extLst>
              <a:ext uri="{FF2B5EF4-FFF2-40B4-BE49-F238E27FC236}">
                <a16:creationId xmlns:a16="http://schemas.microsoft.com/office/drawing/2014/main" id="{F9AF4CFB-55EE-4BC9-8C60-0C0D8F59E347}"/>
              </a:ext>
            </a:extLst>
          </p:cNvPr>
          <p:cNvSpPr txBox="1">
            <a:spLocks/>
          </p:cNvSpPr>
          <p:nvPr userDrawn="1"/>
        </p:nvSpPr>
        <p:spPr>
          <a:xfrm>
            <a:off x="815225" y="5283254"/>
            <a:ext cx="10561550" cy="7439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l-PL" dirty="0">
                <a:solidFill>
                  <a:schemeClr val="tx1"/>
                </a:solidFill>
              </a:rPr>
              <a:t>Kliknij, aby edytować styl</a:t>
            </a:r>
          </a:p>
        </p:txBody>
      </p:sp>
      <p:sp>
        <p:nvSpPr>
          <p:cNvPr id="7" name="Date Placeholder 3">
            <a:extLst>
              <a:ext uri="{FF2B5EF4-FFF2-40B4-BE49-F238E27FC236}">
                <a16:creationId xmlns:a16="http://schemas.microsoft.com/office/drawing/2014/main" id="{9650D50C-955A-4082-BF21-615DD8B15786}"/>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86398E3F-53B2-42D0-BDDC-45B373AD0462}"/>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C60D3355-2627-4B0D-BD39-FEFD3332A9B4}"/>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70070105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3_Tylko tytuł">
    <p:spTree>
      <p:nvGrpSpPr>
        <p:cNvPr id="1" name=""/>
        <p:cNvGrpSpPr/>
        <p:nvPr/>
      </p:nvGrpSpPr>
      <p:grpSpPr>
        <a:xfrm>
          <a:off x="0" y="0"/>
          <a:ext cx="0" cy="0"/>
          <a:chOff x="0" y="0"/>
          <a:chExt cx="0" cy="0"/>
        </a:xfrm>
      </p:grpSpPr>
      <p:sp>
        <p:nvSpPr>
          <p:cNvPr id="6" name="Tytuł 1">
            <a:extLst>
              <a:ext uri="{FF2B5EF4-FFF2-40B4-BE49-F238E27FC236}">
                <a16:creationId xmlns:a16="http://schemas.microsoft.com/office/drawing/2014/main" id="{F9AF4CFB-55EE-4BC9-8C60-0C0D8F59E347}"/>
              </a:ext>
            </a:extLst>
          </p:cNvPr>
          <p:cNvSpPr txBox="1">
            <a:spLocks/>
          </p:cNvSpPr>
          <p:nvPr userDrawn="1"/>
        </p:nvSpPr>
        <p:spPr>
          <a:xfrm>
            <a:off x="815225" y="5283254"/>
            <a:ext cx="10561550" cy="7439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l-PL" dirty="0">
                <a:solidFill>
                  <a:schemeClr val="tx1"/>
                </a:solidFill>
              </a:rPr>
              <a:t>Kliknij, aby edytować styl</a:t>
            </a:r>
          </a:p>
        </p:txBody>
      </p:sp>
      <p:sp>
        <p:nvSpPr>
          <p:cNvPr id="7" name="Date Placeholder 3">
            <a:extLst>
              <a:ext uri="{FF2B5EF4-FFF2-40B4-BE49-F238E27FC236}">
                <a16:creationId xmlns:a16="http://schemas.microsoft.com/office/drawing/2014/main" id="{97B99168-456E-499C-8764-59FC92C57DC2}"/>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C03BC411-1F78-4C30-ACF3-9B0BE3BFA63E}"/>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2292559B-9B97-495C-BB81-4EF655F6545C}"/>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4486731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4_Tylko tytuł">
    <p:spTree>
      <p:nvGrpSpPr>
        <p:cNvPr id="1" name=""/>
        <p:cNvGrpSpPr/>
        <p:nvPr/>
      </p:nvGrpSpPr>
      <p:grpSpPr>
        <a:xfrm>
          <a:off x="0" y="0"/>
          <a:ext cx="0" cy="0"/>
          <a:chOff x="0" y="0"/>
          <a:chExt cx="0" cy="0"/>
        </a:xfrm>
      </p:grpSpPr>
      <p:sp>
        <p:nvSpPr>
          <p:cNvPr id="6" name="Tytuł 1">
            <a:extLst>
              <a:ext uri="{FF2B5EF4-FFF2-40B4-BE49-F238E27FC236}">
                <a16:creationId xmlns:a16="http://schemas.microsoft.com/office/drawing/2014/main" id="{F9AF4CFB-55EE-4BC9-8C60-0C0D8F59E347}"/>
              </a:ext>
            </a:extLst>
          </p:cNvPr>
          <p:cNvSpPr txBox="1">
            <a:spLocks/>
          </p:cNvSpPr>
          <p:nvPr userDrawn="1"/>
        </p:nvSpPr>
        <p:spPr>
          <a:xfrm>
            <a:off x="815225" y="5283254"/>
            <a:ext cx="10561550" cy="7439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l-PL" dirty="0">
                <a:solidFill>
                  <a:schemeClr val="tx1"/>
                </a:solidFill>
              </a:rPr>
              <a:t>Kliknij, aby edytować styl</a:t>
            </a:r>
          </a:p>
        </p:txBody>
      </p:sp>
      <p:sp>
        <p:nvSpPr>
          <p:cNvPr id="7" name="Date Placeholder 3">
            <a:extLst>
              <a:ext uri="{FF2B5EF4-FFF2-40B4-BE49-F238E27FC236}">
                <a16:creationId xmlns:a16="http://schemas.microsoft.com/office/drawing/2014/main" id="{63F25F35-C26B-4B8D-B1FE-991CB93B6B32}"/>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8057C7C0-5B5F-4B7C-B050-F05DE580DD95}"/>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AFBFDB31-DF6D-478C-AA2C-2924F23AAB34}"/>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44244572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5_Tylko tytuł">
    <p:spTree>
      <p:nvGrpSpPr>
        <p:cNvPr id="1" name=""/>
        <p:cNvGrpSpPr/>
        <p:nvPr/>
      </p:nvGrpSpPr>
      <p:grpSpPr>
        <a:xfrm>
          <a:off x="0" y="0"/>
          <a:ext cx="0" cy="0"/>
          <a:chOff x="0" y="0"/>
          <a:chExt cx="0" cy="0"/>
        </a:xfrm>
      </p:grpSpPr>
      <p:sp>
        <p:nvSpPr>
          <p:cNvPr id="6" name="Tytuł 1">
            <a:extLst>
              <a:ext uri="{FF2B5EF4-FFF2-40B4-BE49-F238E27FC236}">
                <a16:creationId xmlns:a16="http://schemas.microsoft.com/office/drawing/2014/main" id="{F9AF4CFB-55EE-4BC9-8C60-0C0D8F59E347}"/>
              </a:ext>
            </a:extLst>
          </p:cNvPr>
          <p:cNvSpPr txBox="1">
            <a:spLocks/>
          </p:cNvSpPr>
          <p:nvPr userDrawn="1"/>
        </p:nvSpPr>
        <p:spPr>
          <a:xfrm>
            <a:off x="815225" y="5283254"/>
            <a:ext cx="10561550" cy="7439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l-PL" dirty="0">
                <a:solidFill>
                  <a:schemeClr val="bg1"/>
                </a:solidFill>
              </a:rPr>
              <a:t>Kliknij, aby edytować styl</a:t>
            </a:r>
          </a:p>
        </p:txBody>
      </p:sp>
      <p:sp>
        <p:nvSpPr>
          <p:cNvPr id="7" name="Date Placeholder 3">
            <a:extLst>
              <a:ext uri="{FF2B5EF4-FFF2-40B4-BE49-F238E27FC236}">
                <a16:creationId xmlns:a16="http://schemas.microsoft.com/office/drawing/2014/main" id="{0D4E768E-A432-47C5-888F-68096AE24A76}"/>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03AFB02A-5957-49C8-84A3-D4FE169E86CC}"/>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12A45CCE-1A00-4996-9934-DAD22BFDBC64}"/>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419100169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6_Tylko tytuł">
    <p:spTree>
      <p:nvGrpSpPr>
        <p:cNvPr id="1" name=""/>
        <p:cNvGrpSpPr/>
        <p:nvPr/>
      </p:nvGrpSpPr>
      <p:grpSpPr>
        <a:xfrm>
          <a:off x="0" y="0"/>
          <a:ext cx="0" cy="0"/>
          <a:chOff x="0" y="0"/>
          <a:chExt cx="0" cy="0"/>
        </a:xfrm>
      </p:grpSpPr>
      <p:sp>
        <p:nvSpPr>
          <p:cNvPr id="6" name="Tytuł 1">
            <a:extLst>
              <a:ext uri="{FF2B5EF4-FFF2-40B4-BE49-F238E27FC236}">
                <a16:creationId xmlns:a16="http://schemas.microsoft.com/office/drawing/2014/main" id="{F9AF4CFB-55EE-4BC9-8C60-0C0D8F59E347}"/>
              </a:ext>
            </a:extLst>
          </p:cNvPr>
          <p:cNvSpPr txBox="1">
            <a:spLocks/>
          </p:cNvSpPr>
          <p:nvPr userDrawn="1"/>
        </p:nvSpPr>
        <p:spPr>
          <a:xfrm>
            <a:off x="815225" y="5283254"/>
            <a:ext cx="10561550" cy="7439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l-PL" dirty="0">
                <a:solidFill>
                  <a:schemeClr val="tx1"/>
                </a:solidFill>
              </a:rPr>
              <a:t>Kliknij, aby edytować styl</a:t>
            </a:r>
          </a:p>
        </p:txBody>
      </p:sp>
      <p:sp>
        <p:nvSpPr>
          <p:cNvPr id="7" name="Date Placeholder 3">
            <a:extLst>
              <a:ext uri="{FF2B5EF4-FFF2-40B4-BE49-F238E27FC236}">
                <a16:creationId xmlns:a16="http://schemas.microsoft.com/office/drawing/2014/main" id="{62D02B12-3AB6-48BA-BAE8-F0F64D21935D}"/>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228540A5-3408-44AB-8894-00DF007DD92C}"/>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82C77D95-CD96-4AAF-87B6-E84F2D2B40C5}"/>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11943433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39D532A8-2075-41D7-8522-13B21197E565}"/>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6" name="Footer Placeholder 4">
            <a:extLst>
              <a:ext uri="{FF2B5EF4-FFF2-40B4-BE49-F238E27FC236}">
                <a16:creationId xmlns:a16="http://schemas.microsoft.com/office/drawing/2014/main" id="{D9D081A0-B6DB-4C76-82DA-DB07DD8A4E4A}"/>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7" name="Slide Number Placeholder 5">
            <a:extLst>
              <a:ext uri="{FF2B5EF4-FFF2-40B4-BE49-F238E27FC236}">
                <a16:creationId xmlns:a16="http://schemas.microsoft.com/office/drawing/2014/main" id="{369945C1-C482-4601-BFA6-2E8F002B9CB2}"/>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413606466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blank" preserve="1">
  <p:cSld name="1_Pusty">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FF7E7941-CE0D-41EE-BB1D-2418C1F323DA}"/>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6" name="Footer Placeholder 4">
            <a:extLst>
              <a:ext uri="{FF2B5EF4-FFF2-40B4-BE49-F238E27FC236}">
                <a16:creationId xmlns:a16="http://schemas.microsoft.com/office/drawing/2014/main" id="{63B903B5-8A53-403D-82A7-16832DC77C9D}"/>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7" name="Slide Number Placeholder 5">
            <a:extLst>
              <a:ext uri="{FF2B5EF4-FFF2-40B4-BE49-F238E27FC236}">
                <a16:creationId xmlns:a16="http://schemas.microsoft.com/office/drawing/2014/main" id="{A8462D8C-370B-411E-8784-8B02719AC6B3}"/>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74368111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blank" preserve="1">
  <p:cSld name="3_Pusty">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842CA885-0189-4ABA-94E4-04A4C220B556}"/>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6" name="Footer Placeholder 4">
            <a:extLst>
              <a:ext uri="{FF2B5EF4-FFF2-40B4-BE49-F238E27FC236}">
                <a16:creationId xmlns:a16="http://schemas.microsoft.com/office/drawing/2014/main" id="{1D0E3600-140F-48F6-91BE-435E89FF6A22}"/>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7" name="Slide Number Placeholder 5">
            <a:extLst>
              <a:ext uri="{FF2B5EF4-FFF2-40B4-BE49-F238E27FC236}">
                <a16:creationId xmlns:a16="http://schemas.microsoft.com/office/drawing/2014/main" id="{D88B6AE2-96D9-4048-8BE7-518D0B311C54}"/>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98311102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blank" preserve="1">
  <p:cSld name="2_Pusty">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D2B23F91-4DE6-4A3F-A6ED-50F83C7EB826}"/>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6" name="Footer Placeholder 4">
            <a:extLst>
              <a:ext uri="{FF2B5EF4-FFF2-40B4-BE49-F238E27FC236}">
                <a16:creationId xmlns:a16="http://schemas.microsoft.com/office/drawing/2014/main" id="{17F48C1C-E0F9-428F-9B85-5BC1F76A1FDD}"/>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7" name="Slide Number Placeholder 5">
            <a:extLst>
              <a:ext uri="{FF2B5EF4-FFF2-40B4-BE49-F238E27FC236}">
                <a16:creationId xmlns:a16="http://schemas.microsoft.com/office/drawing/2014/main" id="{CFDBC6F0-9F55-461A-A722-5644250C8C41}"/>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4203200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803341B-8AD4-45FF-85E6-9D4DFAF87C5B}"/>
              </a:ext>
            </a:extLst>
          </p:cNvPr>
          <p:cNvSpPr>
            <a:spLocks noGrp="1"/>
          </p:cNvSpPr>
          <p:nvPr>
            <p:ph type="title"/>
          </p:nvPr>
        </p:nvSpPr>
        <p:spPr>
          <a:xfrm>
            <a:off x="815225" y="1491352"/>
            <a:ext cx="10561550" cy="743999"/>
          </a:xfrm>
        </p:spPr>
        <p:txBody>
          <a:bodyPr/>
          <a:lstStyle/>
          <a:p>
            <a:r>
              <a:rPr lang="pl-PL"/>
              <a:t>Kliknij, aby edytować styl</a:t>
            </a:r>
          </a:p>
        </p:txBody>
      </p:sp>
      <p:sp>
        <p:nvSpPr>
          <p:cNvPr id="3" name="Symbol zastępczy zawartości 2">
            <a:extLst>
              <a:ext uri="{FF2B5EF4-FFF2-40B4-BE49-F238E27FC236}">
                <a16:creationId xmlns:a16="http://schemas.microsoft.com/office/drawing/2014/main" id="{3CE17C7B-AF46-44F0-A4F9-810073AD4BC2}"/>
              </a:ext>
            </a:extLst>
          </p:cNvPr>
          <p:cNvSpPr>
            <a:spLocks noGrp="1"/>
          </p:cNvSpPr>
          <p:nvPr>
            <p:ph idx="1"/>
          </p:nvPr>
        </p:nvSpPr>
        <p:spPr>
          <a:xfrm>
            <a:off x="815225" y="2584836"/>
            <a:ext cx="10561550" cy="345719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10" name="Date Placeholder 3">
            <a:extLst>
              <a:ext uri="{FF2B5EF4-FFF2-40B4-BE49-F238E27FC236}">
                <a16:creationId xmlns:a16="http://schemas.microsoft.com/office/drawing/2014/main" id="{B0E8684A-D554-457D-A3A3-0C68EF9BB92F}"/>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1" name="Footer Placeholder 4">
            <a:extLst>
              <a:ext uri="{FF2B5EF4-FFF2-40B4-BE49-F238E27FC236}">
                <a16:creationId xmlns:a16="http://schemas.microsoft.com/office/drawing/2014/main" id="{BD172403-0626-433D-9408-6A030B1D0648}"/>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2" name="Slide Number Placeholder 5">
            <a:extLst>
              <a:ext uri="{FF2B5EF4-FFF2-40B4-BE49-F238E27FC236}">
                <a16:creationId xmlns:a16="http://schemas.microsoft.com/office/drawing/2014/main" id="{018C9D0C-3CC1-44C8-AFF1-CC464D15359A}"/>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26842560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59A85E-5FAD-4698-B7FD-CA8E433322FD}"/>
              </a:ext>
            </a:extLst>
          </p:cNvPr>
          <p:cNvSpPr>
            <a:spLocks noGrp="1"/>
          </p:cNvSpPr>
          <p:nvPr>
            <p:ph type="title"/>
          </p:nvPr>
        </p:nvSpPr>
        <p:spPr>
          <a:xfrm>
            <a:off x="839788" y="1503673"/>
            <a:ext cx="5096704" cy="93345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62F7711E-06F7-4E4F-BEF0-64A3352F3F4C}"/>
              </a:ext>
            </a:extLst>
          </p:cNvPr>
          <p:cNvSpPr>
            <a:spLocks noGrp="1"/>
          </p:cNvSpPr>
          <p:nvPr>
            <p:ph idx="1"/>
          </p:nvPr>
        </p:nvSpPr>
        <p:spPr>
          <a:xfrm>
            <a:off x="6255508" y="1491351"/>
            <a:ext cx="5099880" cy="453714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801E0A51-1169-4CB5-9907-EAC5FEF4B155}"/>
              </a:ext>
            </a:extLst>
          </p:cNvPr>
          <p:cNvSpPr>
            <a:spLocks noGrp="1"/>
          </p:cNvSpPr>
          <p:nvPr>
            <p:ph type="body" sz="half" idx="2"/>
          </p:nvPr>
        </p:nvSpPr>
        <p:spPr>
          <a:xfrm>
            <a:off x="839788" y="2764977"/>
            <a:ext cx="5096704" cy="32635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13" name="Date Placeholder 3">
            <a:extLst>
              <a:ext uri="{FF2B5EF4-FFF2-40B4-BE49-F238E27FC236}">
                <a16:creationId xmlns:a16="http://schemas.microsoft.com/office/drawing/2014/main" id="{B259B481-2B45-41BA-8DB9-5E1592420AE9}"/>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4" name="Footer Placeholder 4">
            <a:extLst>
              <a:ext uri="{FF2B5EF4-FFF2-40B4-BE49-F238E27FC236}">
                <a16:creationId xmlns:a16="http://schemas.microsoft.com/office/drawing/2014/main" id="{3148ACDF-FC3C-4E3A-BA7C-57056D26F879}"/>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5" name="Slide Number Placeholder 5">
            <a:extLst>
              <a:ext uri="{FF2B5EF4-FFF2-40B4-BE49-F238E27FC236}">
                <a16:creationId xmlns:a16="http://schemas.microsoft.com/office/drawing/2014/main" id="{37EB7852-9B00-41CE-AEC4-CFEA2D57B340}"/>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64868899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objTx" preserve="1">
  <p:cSld name="1_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59A85E-5FAD-4698-B7FD-CA8E433322FD}"/>
              </a:ext>
            </a:extLst>
          </p:cNvPr>
          <p:cNvSpPr>
            <a:spLocks noGrp="1"/>
          </p:cNvSpPr>
          <p:nvPr>
            <p:ph type="title"/>
          </p:nvPr>
        </p:nvSpPr>
        <p:spPr>
          <a:xfrm>
            <a:off x="839788" y="1503673"/>
            <a:ext cx="5096704" cy="933450"/>
          </a:xfrm>
        </p:spPr>
        <p:txBody>
          <a:bodyPr anchor="b"/>
          <a:lstStyle>
            <a:lvl1pPr>
              <a:defRPr sz="3200">
                <a:solidFill>
                  <a:schemeClr val="bg1"/>
                </a:solidFill>
              </a:defRPr>
            </a:lvl1pPr>
          </a:lstStyle>
          <a:p>
            <a:r>
              <a:rPr lang="pl-PL" dirty="0"/>
              <a:t>Kliknij, aby edytować styl</a:t>
            </a:r>
          </a:p>
        </p:txBody>
      </p:sp>
      <p:sp>
        <p:nvSpPr>
          <p:cNvPr id="3" name="Symbol zastępczy zawartości 2">
            <a:extLst>
              <a:ext uri="{FF2B5EF4-FFF2-40B4-BE49-F238E27FC236}">
                <a16:creationId xmlns:a16="http://schemas.microsoft.com/office/drawing/2014/main" id="{62F7711E-06F7-4E4F-BEF0-64A3352F3F4C}"/>
              </a:ext>
            </a:extLst>
          </p:cNvPr>
          <p:cNvSpPr>
            <a:spLocks noGrp="1"/>
          </p:cNvSpPr>
          <p:nvPr>
            <p:ph idx="1"/>
          </p:nvPr>
        </p:nvSpPr>
        <p:spPr>
          <a:xfrm>
            <a:off x="6255508" y="1491351"/>
            <a:ext cx="5099880" cy="4537145"/>
          </a:xfrm>
        </p:spPr>
        <p:txBody>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tekstu 3">
            <a:extLst>
              <a:ext uri="{FF2B5EF4-FFF2-40B4-BE49-F238E27FC236}">
                <a16:creationId xmlns:a16="http://schemas.microsoft.com/office/drawing/2014/main" id="{801E0A51-1169-4CB5-9907-EAC5FEF4B155}"/>
              </a:ext>
            </a:extLst>
          </p:cNvPr>
          <p:cNvSpPr>
            <a:spLocks noGrp="1"/>
          </p:cNvSpPr>
          <p:nvPr>
            <p:ph type="body" sz="half" idx="2"/>
          </p:nvPr>
        </p:nvSpPr>
        <p:spPr>
          <a:xfrm>
            <a:off x="839788" y="2764977"/>
            <a:ext cx="5096704" cy="3263519"/>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11" name="Date Placeholder 3">
            <a:extLst>
              <a:ext uri="{FF2B5EF4-FFF2-40B4-BE49-F238E27FC236}">
                <a16:creationId xmlns:a16="http://schemas.microsoft.com/office/drawing/2014/main" id="{77AB6880-C866-401E-A8A8-5026790575C8}"/>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2" name="Footer Placeholder 4">
            <a:extLst>
              <a:ext uri="{FF2B5EF4-FFF2-40B4-BE49-F238E27FC236}">
                <a16:creationId xmlns:a16="http://schemas.microsoft.com/office/drawing/2014/main" id="{6DCE5ACD-9631-4333-B028-9EBFFB45DAB7}"/>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3" name="Slide Number Placeholder 5">
            <a:extLst>
              <a:ext uri="{FF2B5EF4-FFF2-40B4-BE49-F238E27FC236}">
                <a16:creationId xmlns:a16="http://schemas.microsoft.com/office/drawing/2014/main" id="{D1B6D498-50A3-4E0F-A0C8-E2B32D983C36}"/>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93920523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2_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59A85E-5FAD-4698-B7FD-CA8E433322FD}"/>
              </a:ext>
            </a:extLst>
          </p:cNvPr>
          <p:cNvSpPr>
            <a:spLocks noGrp="1"/>
          </p:cNvSpPr>
          <p:nvPr>
            <p:ph type="title"/>
          </p:nvPr>
        </p:nvSpPr>
        <p:spPr>
          <a:xfrm>
            <a:off x="839788" y="1503673"/>
            <a:ext cx="5096704" cy="93345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62F7711E-06F7-4E4F-BEF0-64A3352F3F4C}"/>
              </a:ext>
            </a:extLst>
          </p:cNvPr>
          <p:cNvSpPr>
            <a:spLocks noGrp="1"/>
          </p:cNvSpPr>
          <p:nvPr>
            <p:ph idx="1"/>
          </p:nvPr>
        </p:nvSpPr>
        <p:spPr>
          <a:xfrm>
            <a:off x="6255508" y="1491351"/>
            <a:ext cx="5099880" cy="453714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801E0A51-1169-4CB5-9907-EAC5FEF4B155}"/>
              </a:ext>
            </a:extLst>
          </p:cNvPr>
          <p:cNvSpPr>
            <a:spLocks noGrp="1"/>
          </p:cNvSpPr>
          <p:nvPr>
            <p:ph type="body" sz="half" idx="2"/>
          </p:nvPr>
        </p:nvSpPr>
        <p:spPr>
          <a:xfrm>
            <a:off x="839788" y="2764977"/>
            <a:ext cx="5096704" cy="32635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8" name="Date Placeholder 3">
            <a:extLst>
              <a:ext uri="{FF2B5EF4-FFF2-40B4-BE49-F238E27FC236}">
                <a16:creationId xmlns:a16="http://schemas.microsoft.com/office/drawing/2014/main" id="{007EA34C-5E62-406F-B868-487F2DF23E69}"/>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7F037673-180B-4E31-BD43-5FBCC110AE60}"/>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3949BBAA-BCEC-4872-B25E-DFBF5A9A111F}"/>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3703538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objTx" preserve="1">
  <p:cSld name="3_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59A85E-5FAD-4698-B7FD-CA8E433322FD}"/>
              </a:ext>
            </a:extLst>
          </p:cNvPr>
          <p:cNvSpPr>
            <a:spLocks noGrp="1"/>
          </p:cNvSpPr>
          <p:nvPr>
            <p:ph type="title"/>
          </p:nvPr>
        </p:nvSpPr>
        <p:spPr>
          <a:xfrm>
            <a:off x="839788" y="1503673"/>
            <a:ext cx="5096704" cy="93345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62F7711E-06F7-4E4F-BEF0-64A3352F3F4C}"/>
              </a:ext>
            </a:extLst>
          </p:cNvPr>
          <p:cNvSpPr>
            <a:spLocks noGrp="1"/>
          </p:cNvSpPr>
          <p:nvPr>
            <p:ph idx="1"/>
          </p:nvPr>
        </p:nvSpPr>
        <p:spPr>
          <a:xfrm>
            <a:off x="6255508" y="1491351"/>
            <a:ext cx="5099880" cy="453714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801E0A51-1169-4CB5-9907-EAC5FEF4B155}"/>
              </a:ext>
            </a:extLst>
          </p:cNvPr>
          <p:cNvSpPr>
            <a:spLocks noGrp="1"/>
          </p:cNvSpPr>
          <p:nvPr>
            <p:ph type="body" sz="half" idx="2"/>
          </p:nvPr>
        </p:nvSpPr>
        <p:spPr>
          <a:xfrm>
            <a:off x="839788" y="2764977"/>
            <a:ext cx="5096704" cy="32635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8" name="Date Placeholder 3">
            <a:extLst>
              <a:ext uri="{FF2B5EF4-FFF2-40B4-BE49-F238E27FC236}">
                <a16:creationId xmlns:a16="http://schemas.microsoft.com/office/drawing/2014/main" id="{AE9C8813-B0B2-4E8C-A70A-D3F9A17BE0CF}"/>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4C42DF49-F05B-476D-A89B-21D72E3CDD6D}"/>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BCE9D692-C534-45E2-BDA3-F2F80E1D5FDD}"/>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89351769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type="objTx" preserve="1">
  <p:cSld name="6_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59A85E-5FAD-4698-B7FD-CA8E433322FD}"/>
              </a:ext>
            </a:extLst>
          </p:cNvPr>
          <p:cNvSpPr>
            <a:spLocks noGrp="1"/>
          </p:cNvSpPr>
          <p:nvPr>
            <p:ph type="title"/>
          </p:nvPr>
        </p:nvSpPr>
        <p:spPr>
          <a:xfrm>
            <a:off x="839788" y="1503673"/>
            <a:ext cx="5096704" cy="93345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62F7711E-06F7-4E4F-BEF0-64A3352F3F4C}"/>
              </a:ext>
            </a:extLst>
          </p:cNvPr>
          <p:cNvSpPr>
            <a:spLocks noGrp="1"/>
          </p:cNvSpPr>
          <p:nvPr>
            <p:ph idx="1"/>
          </p:nvPr>
        </p:nvSpPr>
        <p:spPr>
          <a:xfrm>
            <a:off x="6255508" y="1491351"/>
            <a:ext cx="5099880" cy="4537145"/>
          </a:xfrm>
        </p:spPr>
        <p:txBody>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tekstu 3">
            <a:extLst>
              <a:ext uri="{FF2B5EF4-FFF2-40B4-BE49-F238E27FC236}">
                <a16:creationId xmlns:a16="http://schemas.microsoft.com/office/drawing/2014/main" id="{801E0A51-1169-4CB5-9907-EAC5FEF4B155}"/>
              </a:ext>
            </a:extLst>
          </p:cNvPr>
          <p:cNvSpPr>
            <a:spLocks noGrp="1"/>
          </p:cNvSpPr>
          <p:nvPr>
            <p:ph type="body" sz="half" idx="2"/>
          </p:nvPr>
        </p:nvSpPr>
        <p:spPr>
          <a:xfrm>
            <a:off x="839788" y="2764977"/>
            <a:ext cx="5096704" cy="32635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8" name="Date Placeholder 3">
            <a:extLst>
              <a:ext uri="{FF2B5EF4-FFF2-40B4-BE49-F238E27FC236}">
                <a16:creationId xmlns:a16="http://schemas.microsoft.com/office/drawing/2014/main" id="{4615BFEE-75AF-45E0-A7A4-3FAA62915154}"/>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51B0E6BB-6CC9-4786-AD56-9EB07C17F4D8}"/>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1D57DE1E-303A-4740-8ECE-CAD86CCB549B}"/>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70388393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objTx" preserve="1">
  <p:cSld name="7_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59A85E-5FAD-4698-B7FD-CA8E433322FD}"/>
              </a:ext>
            </a:extLst>
          </p:cNvPr>
          <p:cNvSpPr>
            <a:spLocks noGrp="1"/>
          </p:cNvSpPr>
          <p:nvPr>
            <p:ph type="title"/>
          </p:nvPr>
        </p:nvSpPr>
        <p:spPr>
          <a:xfrm>
            <a:off x="839788" y="1503673"/>
            <a:ext cx="5096704" cy="93345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62F7711E-06F7-4E4F-BEF0-64A3352F3F4C}"/>
              </a:ext>
            </a:extLst>
          </p:cNvPr>
          <p:cNvSpPr>
            <a:spLocks noGrp="1"/>
          </p:cNvSpPr>
          <p:nvPr>
            <p:ph idx="1"/>
          </p:nvPr>
        </p:nvSpPr>
        <p:spPr>
          <a:xfrm>
            <a:off x="6255508" y="1491351"/>
            <a:ext cx="5099880" cy="4537145"/>
          </a:xfrm>
        </p:spPr>
        <p:txBody>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tekstu 3">
            <a:extLst>
              <a:ext uri="{FF2B5EF4-FFF2-40B4-BE49-F238E27FC236}">
                <a16:creationId xmlns:a16="http://schemas.microsoft.com/office/drawing/2014/main" id="{801E0A51-1169-4CB5-9907-EAC5FEF4B155}"/>
              </a:ext>
            </a:extLst>
          </p:cNvPr>
          <p:cNvSpPr>
            <a:spLocks noGrp="1"/>
          </p:cNvSpPr>
          <p:nvPr>
            <p:ph type="body" sz="half" idx="2"/>
          </p:nvPr>
        </p:nvSpPr>
        <p:spPr>
          <a:xfrm>
            <a:off x="839788" y="2764977"/>
            <a:ext cx="5096704" cy="32635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8" name="Date Placeholder 3">
            <a:extLst>
              <a:ext uri="{FF2B5EF4-FFF2-40B4-BE49-F238E27FC236}">
                <a16:creationId xmlns:a16="http://schemas.microsoft.com/office/drawing/2014/main" id="{6906F5CD-992C-474D-B244-712890B4F24E}"/>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7380B9AF-6AB9-455B-A23F-A1DADCE5577F}"/>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C2B82596-1EF7-4C64-ACC6-8DBFE5199056}"/>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89775072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objTx" preserve="1">
  <p:cSld name="8_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59A85E-5FAD-4698-B7FD-CA8E433322FD}"/>
              </a:ext>
            </a:extLst>
          </p:cNvPr>
          <p:cNvSpPr>
            <a:spLocks noGrp="1"/>
          </p:cNvSpPr>
          <p:nvPr>
            <p:ph type="title"/>
          </p:nvPr>
        </p:nvSpPr>
        <p:spPr>
          <a:xfrm>
            <a:off x="839788" y="1503673"/>
            <a:ext cx="5096704" cy="93345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62F7711E-06F7-4E4F-BEF0-64A3352F3F4C}"/>
              </a:ext>
            </a:extLst>
          </p:cNvPr>
          <p:cNvSpPr>
            <a:spLocks noGrp="1"/>
          </p:cNvSpPr>
          <p:nvPr>
            <p:ph idx="1"/>
          </p:nvPr>
        </p:nvSpPr>
        <p:spPr>
          <a:xfrm>
            <a:off x="6255508" y="1491351"/>
            <a:ext cx="5099880" cy="4537145"/>
          </a:xfrm>
        </p:spPr>
        <p:txBody>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tekstu 3">
            <a:extLst>
              <a:ext uri="{FF2B5EF4-FFF2-40B4-BE49-F238E27FC236}">
                <a16:creationId xmlns:a16="http://schemas.microsoft.com/office/drawing/2014/main" id="{801E0A51-1169-4CB5-9907-EAC5FEF4B155}"/>
              </a:ext>
            </a:extLst>
          </p:cNvPr>
          <p:cNvSpPr>
            <a:spLocks noGrp="1"/>
          </p:cNvSpPr>
          <p:nvPr>
            <p:ph type="body" sz="half" idx="2"/>
          </p:nvPr>
        </p:nvSpPr>
        <p:spPr>
          <a:xfrm>
            <a:off x="839788" y="2764977"/>
            <a:ext cx="5096704" cy="32635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8" name="Date Placeholder 3">
            <a:extLst>
              <a:ext uri="{FF2B5EF4-FFF2-40B4-BE49-F238E27FC236}">
                <a16:creationId xmlns:a16="http://schemas.microsoft.com/office/drawing/2014/main" id="{27EE972E-C637-4381-A7AC-D278974E02E8}"/>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47AE1E7A-1C10-4603-88A7-E71BCFF135D3}"/>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51F1EB4C-3AF6-430D-99E8-AAC6B71C812C}"/>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86202002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objTx" preserve="1">
  <p:cSld name="9_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59A85E-5FAD-4698-B7FD-CA8E433322FD}"/>
              </a:ext>
            </a:extLst>
          </p:cNvPr>
          <p:cNvSpPr>
            <a:spLocks noGrp="1"/>
          </p:cNvSpPr>
          <p:nvPr>
            <p:ph type="title"/>
          </p:nvPr>
        </p:nvSpPr>
        <p:spPr>
          <a:xfrm>
            <a:off x="839788" y="1503673"/>
            <a:ext cx="5096704" cy="93345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62F7711E-06F7-4E4F-BEF0-64A3352F3F4C}"/>
              </a:ext>
            </a:extLst>
          </p:cNvPr>
          <p:cNvSpPr>
            <a:spLocks noGrp="1"/>
          </p:cNvSpPr>
          <p:nvPr>
            <p:ph idx="1"/>
          </p:nvPr>
        </p:nvSpPr>
        <p:spPr>
          <a:xfrm>
            <a:off x="6255508" y="1491351"/>
            <a:ext cx="5099880" cy="453714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801E0A51-1169-4CB5-9907-EAC5FEF4B155}"/>
              </a:ext>
            </a:extLst>
          </p:cNvPr>
          <p:cNvSpPr>
            <a:spLocks noGrp="1"/>
          </p:cNvSpPr>
          <p:nvPr>
            <p:ph type="body" sz="half" idx="2"/>
          </p:nvPr>
        </p:nvSpPr>
        <p:spPr>
          <a:xfrm>
            <a:off x="839788" y="2764977"/>
            <a:ext cx="5096704" cy="32635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8" name="Date Placeholder 3">
            <a:extLst>
              <a:ext uri="{FF2B5EF4-FFF2-40B4-BE49-F238E27FC236}">
                <a16:creationId xmlns:a16="http://schemas.microsoft.com/office/drawing/2014/main" id="{DE1335F7-D0DA-4902-8FC0-A1AD6B8C2D38}"/>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3A99C339-E57D-4733-9C92-E5737A8CA23C}"/>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0BD6AB10-B2A1-44D3-A070-E58A5A49223D}"/>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79708701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objTx" preserve="1">
  <p:cSld name="4_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59A85E-5FAD-4698-B7FD-CA8E433322FD}"/>
              </a:ext>
            </a:extLst>
          </p:cNvPr>
          <p:cNvSpPr>
            <a:spLocks noGrp="1"/>
          </p:cNvSpPr>
          <p:nvPr>
            <p:ph type="title"/>
          </p:nvPr>
        </p:nvSpPr>
        <p:spPr>
          <a:xfrm>
            <a:off x="839788" y="1503673"/>
            <a:ext cx="5096704" cy="93345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62F7711E-06F7-4E4F-BEF0-64A3352F3F4C}"/>
              </a:ext>
            </a:extLst>
          </p:cNvPr>
          <p:cNvSpPr>
            <a:spLocks noGrp="1"/>
          </p:cNvSpPr>
          <p:nvPr>
            <p:ph idx="1"/>
          </p:nvPr>
        </p:nvSpPr>
        <p:spPr>
          <a:xfrm>
            <a:off x="6255508" y="1491351"/>
            <a:ext cx="5099880" cy="453714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801E0A51-1169-4CB5-9907-EAC5FEF4B155}"/>
              </a:ext>
            </a:extLst>
          </p:cNvPr>
          <p:cNvSpPr>
            <a:spLocks noGrp="1"/>
          </p:cNvSpPr>
          <p:nvPr>
            <p:ph type="body" sz="half" idx="2"/>
          </p:nvPr>
        </p:nvSpPr>
        <p:spPr>
          <a:xfrm>
            <a:off x="839788" y="2764977"/>
            <a:ext cx="5096704" cy="32635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8" name="Date Placeholder 3">
            <a:extLst>
              <a:ext uri="{FF2B5EF4-FFF2-40B4-BE49-F238E27FC236}">
                <a16:creationId xmlns:a16="http://schemas.microsoft.com/office/drawing/2014/main" id="{4C695505-8A9C-45FD-88E5-C4769A763CAC}"/>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7015B6B4-341E-4F22-BC2D-E828AC900CC6}"/>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A65009E7-47DE-47DF-BA47-0F151563694B}"/>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92956537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type="objTx" preserve="1">
  <p:cSld name="5_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59A85E-5FAD-4698-B7FD-CA8E433322FD}"/>
              </a:ext>
            </a:extLst>
          </p:cNvPr>
          <p:cNvSpPr>
            <a:spLocks noGrp="1"/>
          </p:cNvSpPr>
          <p:nvPr>
            <p:ph type="title"/>
          </p:nvPr>
        </p:nvSpPr>
        <p:spPr>
          <a:xfrm>
            <a:off x="839788" y="1503673"/>
            <a:ext cx="5096704" cy="93345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62F7711E-06F7-4E4F-BEF0-64A3352F3F4C}"/>
              </a:ext>
            </a:extLst>
          </p:cNvPr>
          <p:cNvSpPr>
            <a:spLocks noGrp="1"/>
          </p:cNvSpPr>
          <p:nvPr>
            <p:ph idx="1"/>
          </p:nvPr>
        </p:nvSpPr>
        <p:spPr>
          <a:xfrm>
            <a:off x="6255508" y="1491351"/>
            <a:ext cx="5099880" cy="453714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801E0A51-1169-4CB5-9907-EAC5FEF4B155}"/>
              </a:ext>
            </a:extLst>
          </p:cNvPr>
          <p:cNvSpPr>
            <a:spLocks noGrp="1"/>
          </p:cNvSpPr>
          <p:nvPr>
            <p:ph type="body" sz="half" idx="2"/>
          </p:nvPr>
        </p:nvSpPr>
        <p:spPr>
          <a:xfrm>
            <a:off x="839788" y="2764977"/>
            <a:ext cx="5096704" cy="32635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9" name="Date Placeholder 3">
            <a:extLst>
              <a:ext uri="{FF2B5EF4-FFF2-40B4-BE49-F238E27FC236}">
                <a16:creationId xmlns:a16="http://schemas.microsoft.com/office/drawing/2014/main" id="{08E348AF-9E8E-406D-B934-3D985E505BF9}"/>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0" name="Footer Placeholder 4">
            <a:extLst>
              <a:ext uri="{FF2B5EF4-FFF2-40B4-BE49-F238E27FC236}">
                <a16:creationId xmlns:a16="http://schemas.microsoft.com/office/drawing/2014/main" id="{27F676DC-3208-4790-90E6-6BF6E950F85C}"/>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1" name="Slide Number Placeholder 5">
            <a:extLst>
              <a:ext uri="{FF2B5EF4-FFF2-40B4-BE49-F238E27FC236}">
                <a16:creationId xmlns:a16="http://schemas.microsoft.com/office/drawing/2014/main" id="{269DC7F6-0C06-4D37-BE7F-E77B381CD88C}"/>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4126271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obj" preserve="1">
  <p:cSld name="1_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803341B-8AD4-45FF-85E6-9D4DFAF87C5B}"/>
              </a:ext>
            </a:extLst>
          </p:cNvPr>
          <p:cNvSpPr>
            <a:spLocks noGrp="1"/>
          </p:cNvSpPr>
          <p:nvPr>
            <p:ph type="title"/>
          </p:nvPr>
        </p:nvSpPr>
        <p:spPr>
          <a:xfrm>
            <a:off x="815225" y="1491352"/>
            <a:ext cx="10561550" cy="743999"/>
          </a:xfrm>
        </p:spPr>
        <p:txBody>
          <a:bodyPr/>
          <a:lstStyle>
            <a:lvl1pPr>
              <a:defRPr>
                <a:solidFill>
                  <a:schemeClr val="bg1"/>
                </a:solidFill>
              </a:defRPr>
            </a:lvl1pPr>
          </a:lstStyle>
          <a:p>
            <a:r>
              <a:rPr lang="pl-PL" dirty="0"/>
              <a:t>Kliknij, aby edytować styl</a:t>
            </a:r>
          </a:p>
        </p:txBody>
      </p:sp>
      <p:sp>
        <p:nvSpPr>
          <p:cNvPr id="3" name="Symbol zastępczy zawartości 2">
            <a:extLst>
              <a:ext uri="{FF2B5EF4-FFF2-40B4-BE49-F238E27FC236}">
                <a16:creationId xmlns:a16="http://schemas.microsoft.com/office/drawing/2014/main" id="{3CE17C7B-AF46-44F0-A4F9-810073AD4BC2}"/>
              </a:ext>
            </a:extLst>
          </p:cNvPr>
          <p:cNvSpPr>
            <a:spLocks noGrp="1"/>
          </p:cNvSpPr>
          <p:nvPr>
            <p:ph idx="1"/>
          </p:nvPr>
        </p:nvSpPr>
        <p:spPr>
          <a:xfrm>
            <a:off x="815225" y="2584836"/>
            <a:ext cx="10561550" cy="345719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8" name="Date Placeholder 3">
            <a:extLst>
              <a:ext uri="{FF2B5EF4-FFF2-40B4-BE49-F238E27FC236}">
                <a16:creationId xmlns:a16="http://schemas.microsoft.com/office/drawing/2014/main" id="{96DC43AC-8B96-4504-ABCE-415B7032C415}"/>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DF721D00-5188-4A9D-91E8-50044DF4C340}"/>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2995EF76-2FF8-4860-A8A1-6694D5FFAAA8}"/>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49575038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userDrawn="1">
  <p:cSld name="Obraz z podpisem">
    <p:spTree>
      <p:nvGrpSpPr>
        <p:cNvPr id="1" name=""/>
        <p:cNvGrpSpPr/>
        <p:nvPr/>
      </p:nvGrpSpPr>
      <p:grpSpPr>
        <a:xfrm>
          <a:off x="0" y="0"/>
          <a:ext cx="0" cy="0"/>
          <a:chOff x="0" y="0"/>
          <a:chExt cx="0" cy="0"/>
        </a:xfrm>
      </p:grpSpPr>
      <p:sp>
        <p:nvSpPr>
          <p:cNvPr id="3" name="Symbol zastępczy obrazu 2">
            <a:extLst>
              <a:ext uri="{FF2B5EF4-FFF2-40B4-BE49-F238E27FC236}">
                <a16:creationId xmlns:a16="http://schemas.microsoft.com/office/drawing/2014/main" id="{714BED47-F1B0-4D97-A171-B576F4B64748}"/>
              </a:ext>
            </a:extLst>
          </p:cNvPr>
          <p:cNvSpPr>
            <a:spLocks noGrp="1"/>
          </p:cNvSpPr>
          <p:nvPr>
            <p:ph type="pic" idx="1"/>
          </p:nvPr>
        </p:nvSpPr>
        <p:spPr>
          <a:xfrm>
            <a:off x="3866322" y="1503673"/>
            <a:ext cx="7510452" cy="452482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dirty="0"/>
          </a:p>
        </p:txBody>
      </p:sp>
      <p:sp>
        <p:nvSpPr>
          <p:cNvPr id="8" name="Tytuł 1">
            <a:extLst>
              <a:ext uri="{FF2B5EF4-FFF2-40B4-BE49-F238E27FC236}">
                <a16:creationId xmlns:a16="http://schemas.microsoft.com/office/drawing/2014/main" id="{130CFE91-1F5E-41E2-AB52-FB08D7EC2959}"/>
              </a:ext>
            </a:extLst>
          </p:cNvPr>
          <p:cNvSpPr>
            <a:spLocks noGrp="1"/>
          </p:cNvSpPr>
          <p:nvPr>
            <p:ph type="title"/>
          </p:nvPr>
        </p:nvSpPr>
        <p:spPr>
          <a:xfrm>
            <a:off x="839788" y="1503673"/>
            <a:ext cx="2668725" cy="933450"/>
          </a:xfrm>
        </p:spPr>
        <p:txBody>
          <a:bodyPr anchor="b"/>
          <a:lstStyle>
            <a:lvl1pPr>
              <a:defRPr sz="3200"/>
            </a:lvl1pPr>
          </a:lstStyle>
          <a:p>
            <a:r>
              <a:rPr lang="pl-PL"/>
              <a:t>Kliknij, aby edytować styl</a:t>
            </a:r>
          </a:p>
        </p:txBody>
      </p:sp>
      <p:sp>
        <p:nvSpPr>
          <p:cNvPr id="9" name="Symbol zastępczy tekstu 3">
            <a:extLst>
              <a:ext uri="{FF2B5EF4-FFF2-40B4-BE49-F238E27FC236}">
                <a16:creationId xmlns:a16="http://schemas.microsoft.com/office/drawing/2014/main" id="{7BCD51F7-4641-4E5B-99D2-7BE70A377472}"/>
              </a:ext>
            </a:extLst>
          </p:cNvPr>
          <p:cNvSpPr>
            <a:spLocks noGrp="1"/>
          </p:cNvSpPr>
          <p:nvPr>
            <p:ph type="body" sz="half" idx="13"/>
          </p:nvPr>
        </p:nvSpPr>
        <p:spPr>
          <a:xfrm>
            <a:off x="839788" y="2764977"/>
            <a:ext cx="2668725" cy="32635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10" name="Date Placeholder 3">
            <a:extLst>
              <a:ext uri="{FF2B5EF4-FFF2-40B4-BE49-F238E27FC236}">
                <a16:creationId xmlns:a16="http://schemas.microsoft.com/office/drawing/2014/main" id="{FABE0364-BF06-4F32-9DE3-E1BAC5314FC6}"/>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1" name="Footer Placeholder 4">
            <a:extLst>
              <a:ext uri="{FF2B5EF4-FFF2-40B4-BE49-F238E27FC236}">
                <a16:creationId xmlns:a16="http://schemas.microsoft.com/office/drawing/2014/main" id="{8B8052DF-57D6-4710-A0E7-47CA13B23C28}"/>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2" name="Slide Number Placeholder 5">
            <a:extLst>
              <a:ext uri="{FF2B5EF4-FFF2-40B4-BE49-F238E27FC236}">
                <a16:creationId xmlns:a16="http://schemas.microsoft.com/office/drawing/2014/main" id="{98F84091-EDA2-4434-B37D-54EF7D5D2AE1}"/>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35997021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userDrawn="1">
  <p:cSld name="1_Obraz z podpisem">
    <p:spTree>
      <p:nvGrpSpPr>
        <p:cNvPr id="1" name=""/>
        <p:cNvGrpSpPr/>
        <p:nvPr/>
      </p:nvGrpSpPr>
      <p:grpSpPr>
        <a:xfrm>
          <a:off x="0" y="0"/>
          <a:ext cx="0" cy="0"/>
          <a:chOff x="0" y="0"/>
          <a:chExt cx="0" cy="0"/>
        </a:xfrm>
      </p:grpSpPr>
      <p:sp>
        <p:nvSpPr>
          <p:cNvPr id="3" name="Symbol zastępczy obrazu 2">
            <a:extLst>
              <a:ext uri="{FF2B5EF4-FFF2-40B4-BE49-F238E27FC236}">
                <a16:creationId xmlns:a16="http://schemas.microsoft.com/office/drawing/2014/main" id="{714BED47-F1B0-4D97-A171-B576F4B64748}"/>
              </a:ext>
            </a:extLst>
          </p:cNvPr>
          <p:cNvSpPr>
            <a:spLocks noGrp="1"/>
          </p:cNvSpPr>
          <p:nvPr>
            <p:ph type="pic" idx="1"/>
          </p:nvPr>
        </p:nvSpPr>
        <p:spPr>
          <a:xfrm>
            <a:off x="3866322" y="1503673"/>
            <a:ext cx="7510452" cy="4524823"/>
          </a:xfrm>
        </p:spPr>
        <p:txBody>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dirty="0"/>
          </a:p>
        </p:txBody>
      </p:sp>
      <p:sp>
        <p:nvSpPr>
          <p:cNvPr id="8" name="Tytuł 1">
            <a:extLst>
              <a:ext uri="{FF2B5EF4-FFF2-40B4-BE49-F238E27FC236}">
                <a16:creationId xmlns:a16="http://schemas.microsoft.com/office/drawing/2014/main" id="{130CFE91-1F5E-41E2-AB52-FB08D7EC2959}"/>
              </a:ext>
            </a:extLst>
          </p:cNvPr>
          <p:cNvSpPr>
            <a:spLocks noGrp="1"/>
          </p:cNvSpPr>
          <p:nvPr>
            <p:ph type="title"/>
          </p:nvPr>
        </p:nvSpPr>
        <p:spPr>
          <a:xfrm>
            <a:off x="839788" y="1503673"/>
            <a:ext cx="2668725" cy="933450"/>
          </a:xfrm>
        </p:spPr>
        <p:txBody>
          <a:bodyPr anchor="b"/>
          <a:lstStyle>
            <a:lvl1pPr>
              <a:defRPr sz="3200">
                <a:solidFill>
                  <a:schemeClr val="bg1"/>
                </a:solidFill>
              </a:defRPr>
            </a:lvl1pPr>
          </a:lstStyle>
          <a:p>
            <a:r>
              <a:rPr lang="pl-PL" dirty="0"/>
              <a:t>Kliknij, aby edytować styl</a:t>
            </a:r>
          </a:p>
        </p:txBody>
      </p:sp>
      <p:sp>
        <p:nvSpPr>
          <p:cNvPr id="9" name="Symbol zastępczy tekstu 3">
            <a:extLst>
              <a:ext uri="{FF2B5EF4-FFF2-40B4-BE49-F238E27FC236}">
                <a16:creationId xmlns:a16="http://schemas.microsoft.com/office/drawing/2014/main" id="{7BCD51F7-4641-4E5B-99D2-7BE70A377472}"/>
              </a:ext>
            </a:extLst>
          </p:cNvPr>
          <p:cNvSpPr>
            <a:spLocks noGrp="1"/>
          </p:cNvSpPr>
          <p:nvPr>
            <p:ph type="body" sz="half" idx="13"/>
          </p:nvPr>
        </p:nvSpPr>
        <p:spPr>
          <a:xfrm>
            <a:off x="839788" y="2764977"/>
            <a:ext cx="2668725" cy="3263519"/>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10" name="Date Placeholder 3">
            <a:extLst>
              <a:ext uri="{FF2B5EF4-FFF2-40B4-BE49-F238E27FC236}">
                <a16:creationId xmlns:a16="http://schemas.microsoft.com/office/drawing/2014/main" id="{FF37336B-E810-4B98-9B50-45AFB055E1E1}"/>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1" name="Footer Placeholder 4">
            <a:extLst>
              <a:ext uri="{FF2B5EF4-FFF2-40B4-BE49-F238E27FC236}">
                <a16:creationId xmlns:a16="http://schemas.microsoft.com/office/drawing/2014/main" id="{EA80A11A-954D-4170-8529-55235A1A9C34}"/>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2" name="Slide Number Placeholder 5">
            <a:extLst>
              <a:ext uri="{FF2B5EF4-FFF2-40B4-BE49-F238E27FC236}">
                <a16:creationId xmlns:a16="http://schemas.microsoft.com/office/drawing/2014/main" id="{20FC5087-4E71-40D7-BE4F-E1F6A311E46B}"/>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07469579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userDrawn="1">
  <p:cSld name="2_Obraz z podpisem">
    <p:spTree>
      <p:nvGrpSpPr>
        <p:cNvPr id="1" name=""/>
        <p:cNvGrpSpPr/>
        <p:nvPr/>
      </p:nvGrpSpPr>
      <p:grpSpPr>
        <a:xfrm>
          <a:off x="0" y="0"/>
          <a:ext cx="0" cy="0"/>
          <a:chOff x="0" y="0"/>
          <a:chExt cx="0" cy="0"/>
        </a:xfrm>
      </p:grpSpPr>
      <p:sp>
        <p:nvSpPr>
          <p:cNvPr id="3" name="Symbol zastępczy obrazu 2">
            <a:extLst>
              <a:ext uri="{FF2B5EF4-FFF2-40B4-BE49-F238E27FC236}">
                <a16:creationId xmlns:a16="http://schemas.microsoft.com/office/drawing/2014/main" id="{714BED47-F1B0-4D97-A171-B576F4B64748}"/>
              </a:ext>
            </a:extLst>
          </p:cNvPr>
          <p:cNvSpPr>
            <a:spLocks noGrp="1"/>
          </p:cNvSpPr>
          <p:nvPr>
            <p:ph type="pic" idx="1"/>
          </p:nvPr>
        </p:nvSpPr>
        <p:spPr>
          <a:xfrm>
            <a:off x="3866322" y="1503673"/>
            <a:ext cx="7510452" cy="452482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dirty="0"/>
          </a:p>
        </p:txBody>
      </p:sp>
      <p:sp>
        <p:nvSpPr>
          <p:cNvPr id="8" name="Tytuł 1">
            <a:extLst>
              <a:ext uri="{FF2B5EF4-FFF2-40B4-BE49-F238E27FC236}">
                <a16:creationId xmlns:a16="http://schemas.microsoft.com/office/drawing/2014/main" id="{130CFE91-1F5E-41E2-AB52-FB08D7EC2959}"/>
              </a:ext>
            </a:extLst>
          </p:cNvPr>
          <p:cNvSpPr>
            <a:spLocks noGrp="1"/>
          </p:cNvSpPr>
          <p:nvPr>
            <p:ph type="title"/>
          </p:nvPr>
        </p:nvSpPr>
        <p:spPr>
          <a:xfrm>
            <a:off x="839788" y="1503673"/>
            <a:ext cx="2668725" cy="933450"/>
          </a:xfrm>
        </p:spPr>
        <p:txBody>
          <a:bodyPr anchor="b"/>
          <a:lstStyle>
            <a:lvl1pPr>
              <a:defRPr sz="3200"/>
            </a:lvl1pPr>
          </a:lstStyle>
          <a:p>
            <a:r>
              <a:rPr lang="pl-PL"/>
              <a:t>Kliknij, aby edytować styl</a:t>
            </a:r>
          </a:p>
        </p:txBody>
      </p:sp>
      <p:sp>
        <p:nvSpPr>
          <p:cNvPr id="9" name="Symbol zastępczy tekstu 3">
            <a:extLst>
              <a:ext uri="{FF2B5EF4-FFF2-40B4-BE49-F238E27FC236}">
                <a16:creationId xmlns:a16="http://schemas.microsoft.com/office/drawing/2014/main" id="{7BCD51F7-4641-4E5B-99D2-7BE70A377472}"/>
              </a:ext>
            </a:extLst>
          </p:cNvPr>
          <p:cNvSpPr>
            <a:spLocks noGrp="1"/>
          </p:cNvSpPr>
          <p:nvPr>
            <p:ph type="body" sz="half" idx="13"/>
          </p:nvPr>
        </p:nvSpPr>
        <p:spPr>
          <a:xfrm>
            <a:off x="839788" y="2764977"/>
            <a:ext cx="2668725" cy="32635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10" name="Date Placeholder 3">
            <a:extLst>
              <a:ext uri="{FF2B5EF4-FFF2-40B4-BE49-F238E27FC236}">
                <a16:creationId xmlns:a16="http://schemas.microsoft.com/office/drawing/2014/main" id="{65D5DFDD-75D8-4BE3-B85C-59539701D1E1}"/>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1" name="Footer Placeholder 4">
            <a:extLst>
              <a:ext uri="{FF2B5EF4-FFF2-40B4-BE49-F238E27FC236}">
                <a16:creationId xmlns:a16="http://schemas.microsoft.com/office/drawing/2014/main" id="{374D2AE6-0AFC-43E4-8940-411EBBE76095}"/>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2" name="Slide Number Placeholder 5">
            <a:extLst>
              <a:ext uri="{FF2B5EF4-FFF2-40B4-BE49-F238E27FC236}">
                <a16:creationId xmlns:a16="http://schemas.microsoft.com/office/drawing/2014/main" id="{ECEFC45E-9287-47FA-8275-255D5DD9C714}"/>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90007913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3_Obraz z podpisem">
    <p:spTree>
      <p:nvGrpSpPr>
        <p:cNvPr id="1" name=""/>
        <p:cNvGrpSpPr/>
        <p:nvPr/>
      </p:nvGrpSpPr>
      <p:grpSpPr>
        <a:xfrm>
          <a:off x="0" y="0"/>
          <a:ext cx="0" cy="0"/>
          <a:chOff x="0" y="0"/>
          <a:chExt cx="0" cy="0"/>
        </a:xfrm>
      </p:grpSpPr>
      <p:sp>
        <p:nvSpPr>
          <p:cNvPr id="3" name="Symbol zastępczy obrazu 2">
            <a:extLst>
              <a:ext uri="{FF2B5EF4-FFF2-40B4-BE49-F238E27FC236}">
                <a16:creationId xmlns:a16="http://schemas.microsoft.com/office/drawing/2014/main" id="{714BED47-F1B0-4D97-A171-B576F4B64748}"/>
              </a:ext>
            </a:extLst>
          </p:cNvPr>
          <p:cNvSpPr>
            <a:spLocks noGrp="1"/>
          </p:cNvSpPr>
          <p:nvPr>
            <p:ph type="pic" idx="1"/>
          </p:nvPr>
        </p:nvSpPr>
        <p:spPr>
          <a:xfrm>
            <a:off x="3866322" y="1503673"/>
            <a:ext cx="7510452" cy="452482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dirty="0"/>
          </a:p>
        </p:txBody>
      </p:sp>
      <p:sp>
        <p:nvSpPr>
          <p:cNvPr id="8" name="Tytuł 1">
            <a:extLst>
              <a:ext uri="{FF2B5EF4-FFF2-40B4-BE49-F238E27FC236}">
                <a16:creationId xmlns:a16="http://schemas.microsoft.com/office/drawing/2014/main" id="{130CFE91-1F5E-41E2-AB52-FB08D7EC2959}"/>
              </a:ext>
            </a:extLst>
          </p:cNvPr>
          <p:cNvSpPr>
            <a:spLocks noGrp="1"/>
          </p:cNvSpPr>
          <p:nvPr>
            <p:ph type="title"/>
          </p:nvPr>
        </p:nvSpPr>
        <p:spPr>
          <a:xfrm>
            <a:off x="839788" y="1503673"/>
            <a:ext cx="2668725" cy="933450"/>
          </a:xfrm>
        </p:spPr>
        <p:txBody>
          <a:bodyPr anchor="b"/>
          <a:lstStyle>
            <a:lvl1pPr>
              <a:defRPr sz="3200"/>
            </a:lvl1pPr>
          </a:lstStyle>
          <a:p>
            <a:r>
              <a:rPr lang="pl-PL"/>
              <a:t>Kliknij, aby edytować styl</a:t>
            </a:r>
          </a:p>
        </p:txBody>
      </p:sp>
      <p:sp>
        <p:nvSpPr>
          <p:cNvPr id="9" name="Symbol zastępczy tekstu 3">
            <a:extLst>
              <a:ext uri="{FF2B5EF4-FFF2-40B4-BE49-F238E27FC236}">
                <a16:creationId xmlns:a16="http://schemas.microsoft.com/office/drawing/2014/main" id="{7BCD51F7-4641-4E5B-99D2-7BE70A377472}"/>
              </a:ext>
            </a:extLst>
          </p:cNvPr>
          <p:cNvSpPr>
            <a:spLocks noGrp="1"/>
          </p:cNvSpPr>
          <p:nvPr>
            <p:ph type="body" sz="half" idx="13"/>
          </p:nvPr>
        </p:nvSpPr>
        <p:spPr>
          <a:xfrm>
            <a:off x="839788" y="2764977"/>
            <a:ext cx="2668725" cy="32635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10" name="Date Placeholder 3">
            <a:extLst>
              <a:ext uri="{FF2B5EF4-FFF2-40B4-BE49-F238E27FC236}">
                <a16:creationId xmlns:a16="http://schemas.microsoft.com/office/drawing/2014/main" id="{0E32EC9B-59C1-4F97-A951-7110130F63DC}"/>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1" name="Footer Placeholder 4">
            <a:extLst>
              <a:ext uri="{FF2B5EF4-FFF2-40B4-BE49-F238E27FC236}">
                <a16:creationId xmlns:a16="http://schemas.microsoft.com/office/drawing/2014/main" id="{37189159-9136-4EF0-8A37-91BE95486BE0}"/>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2" name="Slide Number Placeholder 5">
            <a:extLst>
              <a:ext uri="{FF2B5EF4-FFF2-40B4-BE49-F238E27FC236}">
                <a16:creationId xmlns:a16="http://schemas.microsoft.com/office/drawing/2014/main" id="{69717549-6C1F-4352-AB3B-0E6E20B09CA5}"/>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423973605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userDrawn="1">
  <p:cSld name="Tytuł i tekst pionowy">
    <p:spTree>
      <p:nvGrpSpPr>
        <p:cNvPr id="1" name=""/>
        <p:cNvGrpSpPr/>
        <p:nvPr/>
      </p:nvGrpSpPr>
      <p:grpSpPr>
        <a:xfrm>
          <a:off x="0" y="0"/>
          <a:ext cx="0" cy="0"/>
          <a:chOff x="0" y="0"/>
          <a:chExt cx="0" cy="0"/>
        </a:xfrm>
      </p:grpSpPr>
      <p:sp>
        <p:nvSpPr>
          <p:cNvPr id="3" name="Symbol zastępczy tytułu pionowego 2">
            <a:extLst>
              <a:ext uri="{FF2B5EF4-FFF2-40B4-BE49-F238E27FC236}">
                <a16:creationId xmlns:a16="http://schemas.microsoft.com/office/drawing/2014/main" id="{71A38BFB-54AC-4711-B315-B13DC46E963E}"/>
              </a:ext>
            </a:extLst>
          </p:cNvPr>
          <p:cNvSpPr>
            <a:spLocks noGrp="1"/>
          </p:cNvSpPr>
          <p:nvPr>
            <p:ph type="body" orient="vert" idx="1"/>
          </p:nvPr>
        </p:nvSpPr>
        <p:spPr>
          <a:xfrm>
            <a:off x="815225" y="2514600"/>
            <a:ext cx="10561550" cy="3527427"/>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Tytuł 1">
            <a:extLst>
              <a:ext uri="{FF2B5EF4-FFF2-40B4-BE49-F238E27FC236}">
                <a16:creationId xmlns:a16="http://schemas.microsoft.com/office/drawing/2014/main" id="{2E056FF7-5F0F-4E69-A1FC-00A9A495F833}"/>
              </a:ext>
            </a:extLst>
          </p:cNvPr>
          <p:cNvSpPr>
            <a:spLocks noGrp="1"/>
          </p:cNvSpPr>
          <p:nvPr>
            <p:ph type="title"/>
          </p:nvPr>
        </p:nvSpPr>
        <p:spPr>
          <a:xfrm>
            <a:off x="815225" y="1491352"/>
            <a:ext cx="10561550" cy="743999"/>
          </a:xfrm>
        </p:spPr>
        <p:txBody>
          <a:bodyPr/>
          <a:lstStyle>
            <a:lvl1pPr>
              <a:defRPr>
                <a:solidFill>
                  <a:schemeClr val="bg1"/>
                </a:solidFill>
              </a:defRPr>
            </a:lvl1pPr>
          </a:lstStyle>
          <a:p>
            <a:r>
              <a:rPr lang="pl-PL" dirty="0"/>
              <a:t>Kliknij, aby edytować styl</a:t>
            </a:r>
          </a:p>
        </p:txBody>
      </p:sp>
      <p:sp>
        <p:nvSpPr>
          <p:cNvPr id="8" name="Date Placeholder 3">
            <a:extLst>
              <a:ext uri="{FF2B5EF4-FFF2-40B4-BE49-F238E27FC236}">
                <a16:creationId xmlns:a16="http://schemas.microsoft.com/office/drawing/2014/main" id="{5C08F80B-E675-4763-982F-7E0BB2B9ED82}"/>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BBBDBF4B-B481-405B-9404-7957C67DE5B6}"/>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2BB143BE-9520-48D6-B629-C4296BE26F2F}"/>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09060767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userDrawn="1">
  <p:cSld name="1_Tytuł i tekst pionowy">
    <p:spTree>
      <p:nvGrpSpPr>
        <p:cNvPr id="1" name=""/>
        <p:cNvGrpSpPr/>
        <p:nvPr/>
      </p:nvGrpSpPr>
      <p:grpSpPr>
        <a:xfrm>
          <a:off x="0" y="0"/>
          <a:ext cx="0" cy="0"/>
          <a:chOff x="0" y="0"/>
          <a:chExt cx="0" cy="0"/>
        </a:xfrm>
      </p:grpSpPr>
      <p:sp>
        <p:nvSpPr>
          <p:cNvPr id="3" name="Symbol zastępczy tytułu pionowego 2">
            <a:extLst>
              <a:ext uri="{FF2B5EF4-FFF2-40B4-BE49-F238E27FC236}">
                <a16:creationId xmlns:a16="http://schemas.microsoft.com/office/drawing/2014/main" id="{71A38BFB-54AC-4711-B315-B13DC46E963E}"/>
              </a:ext>
            </a:extLst>
          </p:cNvPr>
          <p:cNvSpPr>
            <a:spLocks noGrp="1"/>
          </p:cNvSpPr>
          <p:nvPr>
            <p:ph type="body" orient="vert" idx="1"/>
          </p:nvPr>
        </p:nvSpPr>
        <p:spPr>
          <a:xfrm>
            <a:off x="815225" y="2514600"/>
            <a:ext cx="10561550" cy="3527427"/>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Tytuł 1">
            <a:extLst>
              <a:ext uri="{FF2B5EF4-FFF2-40B4-BE49-F238E27FC236}">
                <a16:creationId xmlns:a16="http://schemas.microsoft.com/office/drawing/2014/main" id="{2E056FF7-5F0F-4E69-A1FC-00A9A495F833}"/>
              </a:ext>
            </a:extLst>
          </p:cNvPr>
          <p:cNvSpPr>
            <a:spLocks noGrp="1"/>
          </p:cNvSpPr>
          <p:nvPr>
            <p:ph type="title"/>
          </p:nvPr>
        </p:nvSpPr>
        <p:spPr>
          <a:xfrm>
            <a:off x="815225" y="1491352"/>
            <a:ext cx="10561550" cy="743999"/>
          </a:xfrm>
        </p:spPr>
        <p:txBody>
          <a:bodyPr/>
          <a:lstStyle>
            <a:lvl1pPr>
              <a:defRPr>
                <a:solidFill>
                  <a:schemeClr val="tx1"/>
                </a:solidFill>
              </a:defRPr>
            </a:lvl1pPr>
          </a:lstStyle>
          <a:p>
            <a:r>
              <a:rPr lang="pl-PL" dirty="0"/>
              <a:t>Kliknij, aby edytować styl</a:t>
            </a:r>
          </a:p>
        </p:txBody>
      </p:sp>
      <p:sp>
        <p:nvSpPr>
          <p:cNvPr id="8" name="Date Placeholder 3">
            <a:extLst>
              <a:ext uri="{FF2B5EF4-FFF2-40B4-BE49-F238E27FC236}">
                <a16:creationId xmlns:a16="http://schemas.microsoft.com/office/drawing/2014/main" id="{7AC041D3-D1FE-43BB-8DFF-6845E92C7DCE}"/>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E48CF3FC-D56D-4D62-A86E-594015B30529}"/>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F7E65CD2-DC59-4DAA-B1A7-B0A45FB9AAA7}"/>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409554640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userDrawn="1">
  <p:cSld name="3_Tytuł i tekst pionowy">
    <p:spTree>
      <p:nvGrpSpPr>
        <p:cNvPr id="1" name=""/>
        <p:cNvGrpSpPr/>
        <p:nvPr/>
      </p:nvGrpSpPr>
      <p:grpSpPr>
        <a:xfrm>
          <a:off x="0" y="0"/>
          <a:ext cx="0" cy="0"/>
          <a:chOff x="0" y="0"/>
          <a:chExt cx="0" cy="0"/>
        </a:xfrm>
      </p:grpSpPr>
      <p:sp>
        <p:nvSpPr>
          <p:cNvPr id="3" name="Symbol zastępczy tytułu pionowego 2">
            <a:extLst>
              <a:ext uri="{FF2B5EF4-FFF2-40B4-BE49-F238E27FC236}">
                <a16:creationId xmlns:a16="http://schemas.microsoft.com/office/drawing/2014/main" id="{71A38BFB-54AC-4711-B315-B13DC46E963E}"/>
              </a:ext>
            </a:extLst>
          </p:cNvPr>
          <p:cNvSpPr>
            <a:spLocks noGrp="1"/>
          </p:cNvSpPr>
          <p:nvPr>
            <p:ph type="body" orient="vert" idx="1"/>
          </p:nvPr>
        </p:nvSpPr>
        <p:spPr>
          <a:xfrm>
            <a:off x="815225" y="2514600"/>
            <a:ext cx="10561550" cy="3527427"/>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Tytuł 1">
            <a:extLst>
              <a:ext uri="{FF2B5EF4-FFF2-40B4-BE49-F238E27FC236}">
                <a16:creationId xmlns:a16="http://schemas.microsoft.com/office/drawing/2014/main" id="{2E056FF7-5F0F-4E69-A1FC-00A9A495F833}"/>
              </a:ext>
            </a:extLst>
          </p:cNvPr>
          <p:cNvSpPr>
            <a:spLocks noGrp="1"/>
          </p:cNvSpPr>
          <p:nvPr>
            <p:ph type="title"/>
          </p:nvPr>
        </p:nvSpPr>
        <p:spPr>
          <a:xfrm>
            <a:off x="815225" y="1491352"/>
            <a:ext cx="10561550" cy="743999"/>
          </a:xfrm>
        </p:spPr>
        <p:txBody>
          <a:bodyPr/>
          <a:lstStyle>
            <a:lvl1pPr>
              <a:defRPr>
                <a:solidFill>
                  <a:schemeClr val="tx1"/>
                </a:solidFill>
              </a:defRPr>
            </a:lvl1pPr>
          </a:lstStyle>
          <a:p>
            <a:r>
              <a:rPr lang="pl-PL" dirty="0"/>
              <a:t>Kliknij, aby edytować styl</a:t>
            </a:r>
          </a:p>
        </p:txBody>
      </p:sp>
      <p:sp>
        <p:nvSpPr>
          <p:cNvPr id="8" name="Date Placeholder 3">
            <a:extLst>
              <a:ext uri="{FF2B5EF4-FFF2-40B4-BE49-F238E27FC236}">
                <a16:creationId xmlns:a16="http://schemas.microsoft.com/office/drawing/2014/main" id="{11DB685A-E33A-4EDE-8535-211FACC0CA69}"/>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DCA8862A-2636-4B29-A4F2-88E2BC264E2A}"/>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DC183B01-4A99-4E58-B049-45AB279AC8F2}"/>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24843128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userDrawn="1">
  <p:cSld name="4_Tytuł i tekst pionowy">
    <p:spTree>
      <p:nvGrpSpPr>
        <p:cNvPr id="1" name=""/>
        <p:cNvGrpSpPr/>
        <p:nvPr/>
      </p:nvGrpSpPr>
      <p:grpSpPr>
        <a:xfrm>
          <a:off x="0" y="0"/>
          <a:ext cx="0" cy="0"/>
          <a:chOff x="0" y="0"/>
          <a:chExt cx="0" cy="0"/>
        </a:xfrm>
      </p:grpSpPr>
      <p:sp>
        <p:nvSpPr>
          <p:cNvPr id="3" name="Symbol zastępczy tytułu pionowego 2">
            <a:extLst>
              <a:ext uri="{FF2B5EF4-FFF2-40B4-BE49-F238E27FC236}">
                <a16:creationId xmlns:a16="http://schemas.microsoft.com/office/drawing/2014/main" id="{71A38BFB-54AC-4711-B315-B13DC46E963E}"/>
              </a:ext>
            </a:extLst>
          </p:cNvPr>
          <p:cNvSpPr>
            <a:spLocks noGrp="1"/>
          </p:cNvSpPr>
          <p:nvPr>
            <p:ph type="body" orient="vert" idx="1"/>
          </p:nvPr>
        </p:nvSpPr>
        <p:spPr>
          <a:xfrm>
            <a:off x="815225" y="2514600"/>
            <a:ext cx="10561550" cy="3527427"/>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Tytuł 1">
            <a:extLst>
              <a:ext uri="{FF2B5EF4-FFF2-40B4-BE49-F238E27FC236}">
                <a16:creationId xmlns:a16="http://schemas.microsoft.com/office/drawing/2014/main" id="{2E056FF7-5F0F-4E69-A1FC-00A9A495F833}"/>
              </a:ext>
            </a:extLst>
          </p:cNvPr>
          <p:cNvSpPr>
            <a:spLocks noGrp="1"/>
          </p:cNvSpPr>
          <p:nvPr>
            <p:ph type="title"/>
          </p:nvPr>
        </p:nvSpPr>
        <p:spPr>
          <a:xfrm>
            <a:off x="815225" y="1491352"/>
            <a:ext cx="10561550" cy="743999"/>
          </a:xfrm>
        </p:spPr>
        <p:txBody>
          <a:bodyPr/>
          <a:lstStyle>
            <a:lvl1pPr>
              <a:defRPr>
                <a:solidFill>
                  <a:schemeClr val="tx1"/>
                </a:solidFill>
              </a:defRPr>
            </a:lvl1pPr>
          </a:lstStyle>
          <a:p>
            <a:r>
              <a:rPr lang="pl-PL" dirty="0"/>
              <a:t>Kliknij, aby edytować styl</a:t>
            </a:r>
          </a:p>
        </p:txBody>
      </p:sp>
      <p:sp>
        <p:nvSpPr>
          <p:cNvPr id="8" name="Date Placeholder 3">
            <a:extLst>
              <a:ext uri="{FF2B5EF4-FFF2-40B4-BE49-F238E27FC236}">
                <a16:creationId xmlns:a16="http://schemas.microsoft.com/office/drawing/2014/main" id="{6E9DBABF-9D71-4AF8-98F8-F8C33CCC67FC}"/>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292CE0A2-2617-4A16-B878-807D8CF5A8E5}"/>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11B47645-0415-4F69-94D6-3411D42E78EA}"/>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405241382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CEC5D974-29F9-405B-B835-3C672A644318}"/>
              </a:ext>
            </a:extLst>
          </p:cNvPr>
          <p:cNvSpPr>
            <a:spLocks noGrp="1"/>
          </p:cNvSpPr>
          <p:nvPr>
            <p:ph type="title" orient="vert"/>
          </p:nvPr>
        </p:nvSpPr>
        <p:spPr>
          <a:xfrm>
            <a:off x="8478078" y="1500809"/>
            <a:ext cx="2898696" cy="4532243"/>
          </a:xfrm>
        </p:spPr>
        <p:txBody>
          <a:bodyPr vert="eaVert"/>
          <a:lstStyle>
            <a:lvl1pPr>
              <a:defRPr>
                <a:solidFill>
                  <a:schemeClr val="bg1"/>
                </a:solidFill>
              </a:defRPr>
            </a:lvl1pPr>
          </a:lstStyle>
          <a:p>
            <a:r>
              <a:rPr lang="pl-PL" dirty="0"/>
              <a:t>Kliknij, aby edytować styl</a:t>
            </a:r>
          </a:p>
        </p:txBody>
      </p:sp>
      <p:sp>
        <p:nvSpPr>
          <p:cNvPr id="3" name="Symbol zastępczy tytułu pionowego 2">
            <a:extLst>
              <a:ext uri="{FF2B5EF4-FFF2-40B4-BE49-F238E27FC236}">
                <a16:creationId xmlns:a16="http://schemas.microsoft.com/office/drawing/2014/main" id="{61320EDD-D3E9-44B9-A699-5A7E85FB758E}"/>
              </a:ext>
            </a:extLst>
          </p:cNvPr>
          <p:cNvSpPr>
            <a:spLocks noGrp="1"/>
          </p:cNvSpPr>
          <p:nvPr>
            <p:ph type="body" orient="vert" idx="1"/>
          </p:nvPr>
        </p:nvSpPr>
        <p:spPr>
          <a:xfrm>
            <a:off x="838200" y="1500809"/>
            <a:ext cx="7132983" cy="4532243"/>
          </a:xfrm>
        </p:spPr>
        <p:txBody>
          <a:bodyPr vert="eaVert"/>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6" name="Symbol zastępczy numeru slajdu 5">
            <a:extLst>
              <a:ext uri="{FF2B5EF4-FFF2-40B4-BE49-F238E27FC236}">
                <a16:creationId xmlns:a16="http://schemas.microsoft.com/office/drawing/2014/main" id="{AA1E0C26-5814-41BE-8B0B-F0C6318DD4B2}"/>
              </a:ext>
            </a:extLst>
          </p:cNvPr>
          <p:cNvSpPr>
            <a:spLocks noGrp="1"/>
          </p:cNvSpPr>
          <p:nvPr>
            <p:ph type="sldNum" sz="quarter" idx="12"/>
          </p:nvPr>
        </p:nvSpPr>
        <p:spPr>
          <a:xfrm>
            <a:off x="10058400" y="6356350"/>
            <a:ext cx="1318374" cy="365125"/>
          </a:xfrm>
          <a:prstGeom prst="rect">
            <a:avLst/>
          </a:prstGeom>
        </p:spPr>
        <p:txBody>
          <a:bodyPr/>
          <a:lstStyle/>
          <a:p>
            <a:fld id="{EEC69B0B-B8A3-4BEB-AC4A-E0DA085B5A33}" type="slidenum">
              <a:rPr lang="pl-PL" smtClean="0"/>
              <a:t>‹#›</a:t>
            </a:fld>
            <a:endParaRPr lang="pl-PL"/>
          </a:p>
        </p:txBody>
      </p:sp>
    </p:spTree>
    <p:extLst>
      <p:ext uri="{BB962C8B-B14F-4D97-AF65-F5344CB8AC3E}">
        <p14:creationId xmlns:p14="http://schemas.microsoft.com/office/powerpoint/2010/main" val="709714006"/>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vertTitleAndTx" preserve="1">
  <p:cSld name="1_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CEC5D974-29F9-405B-B835-3C672A644318}"/>
              </a:ext>
            </a:extLst>
          </p:cNvPr>
          <p:cNvSpPr>
            <a:spLocks noGrp="1"/>
          </p:cNvSpPr>
          <p:nvPr>
            <p:ph type="title" orient="vert"/>
          </p:nvPr>
        </p:nvSpPr>
        <p:spPr>
          <a:xfrm>
            <a:off x="8478078" y="1500809"/>
            <a:ext cx="2898696" cy="4532243"/>
          </a:xfrm>
        </p:spPr>
        <p:txBody>
          <a:bodyPr vert="eaVert"/>
          <a:lstStyle>
            <a:lvl1pPr>
              <a:defRPr>
                <a:solidFill>
                  <a:schemeClr val="bg1"/>
                </a:solidFill>
              </a:defRPr>
            </a:lvl1pPr>
          </a:lstStyle>
          <a:p>
            <a:r>
              <a:rPr lang="pl-PL" dirty="0"/>
              <a:t>Kliknij, aby edytować styl</a:t>
            </a:r>
          </a:p>
        </p:txBody>
      </p:sp>
      <p:sp>
        <p:nvSpPr>
          <p:cNvPr id="3" name="Symbol zastępczy tytułu pionowego 2">
            <a:extLst>
              <a:ext uri="{FF2B5EF4-FFF2-40B4-BE49-F238E27FC236}">
                <a16:creationId xmlns:a16="http://schemas.microsoft.com/office/drawing/2014/main" id="{61320EDD-D3E9-44B9-A699-5A7E85FB758E}"/>
              </a:ext>
            </a:extLst>
          </p:cNvPr>
          <p:cNvSpPr>
            <a:spLocks noGrp="1"/>
          </p:cNvSpPr>
          <p:nvPr>
            <p:ph type="body" orient="vert" idx="1"/>
          </p:nvPr>
        </p:nvSpPr>
        <p:spPr>
          <a:xfrm>
            <a:off x="838200" y="1500809"/>
            <a:ext cx="7132983" cy="4532243"/>
          </a:xfrm>
        </p:spPr>
        <p:txBody>
          <a:bodyPr vert="eaVert"/>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6" name="Symbol zastępczy numeru slajdu 5">
            <a:extLst>
              <a:ext uri="{FF2B5EF4-FFF2-40B4-BE49-F238E27FC236}">
                <a16:creationId xmlns:a16="http://schemas.microsoft.com/office/drawing/2014/main" id="{AA1E0C26-5814-41BE-8B0B-F0C6318DD4B2}"/>
              </a:ext>
            </a:extLst>
          </p:cNvPr>
          <p:cNvSpPr>
            <a:spLocks noGrp="1"/>
          </p:cNvSpPr>
          <p:nvPr>
            <p:ph type="sldNum" sz="quarter" idx="12"/>
          </p:nvPr>
        </p:nvSpPr>
        <p:spPr>
          <a:xfrm>
            <a:off x="10058400" y="6356350"/>
            <a:ext cx="1318374" cy="365125"/>
          </a:xfrm>
          <a:prstGeom prst="rect">
            <a:avLst/>
          </a:prstGeom>
        </p:spPr>
        <p:txBody>
          <a:bodyPr/>
          <a:lstStyle/>
          <a:p>
            <a:fld id="{EEC69B0B-B8A3-4BEB-AC4A-E0DA085B5A33}" type="slidenum">
              <a:rPr lang="pl-PL" smtClean="0"/>
              <a:t>‹#›</a:t>
            </a:fld>
            <a:endParaRPr lang="pl-PL"/>
          </a:p>
        </p:txBody>
      </p:sp>
    </p:spTree>
    <p:extLst>
      <p:ext uri="{BB962C8B-B14F-4D97-AF65-F5344CB8AC3E}">
        <p14:creationId xmlns:p14="http://schemas.microsoft.com/office/powerpoint/2010/main" val="2275228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2_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803341B-8AD4-45FF-85E6-9D4DFAF87C5B}"/>
              </a:ext>
            </a:extLst>
          </p:cNvPr>
          <p:cNvSpPr>
            <a:spLocks noGrp="1"/>
          </p:cNvSpPr>
          <p:nvPr>
            <p:ph type="title"/>
          </p:nvPr>
        </p:nvSpPr>
        <p:spPr>
          <a:xfrm>
            <a:off x="815225" y="1491352"/>
            <a:ext cx="10561550" cy="743999"/>
          </a:xfrm>
        </p:spPr>
        <p:txBody>
          <a:bodyPr/>
          <a:lstStyle/>
          <a:p>
            <a:r>
              <a:rPr lang="pl-PL"/>
              <a:t>Kliknij, aby edytować styl</a:t>
            </a:r>
          </a:p>
        </p:txBody>
      </p:sp>
      <p:sp>
        <p:nvSpPr>
          <p:cNvPr id="3" name="Symbol zastępczy zawartości 2">
            <a:extLst>
              <a:ext uri="{FF2B5EF4-FFF2-40B4-BE49-F238E27FC236}">
                <a16:creationId xmlns:a16="http://schemas.microsoft.com/office/drawing/2014/main" id="{3CE17C7B-AF46-44F0-A4F9-810073AD4BC2}"/>
              </a:ext>
            </a:extLst>
          </p:cNvPr>
          <p:cNvSpPr>
            <a:spLocks noGrp="1"/>
          </p:cNvSpPr>
          <p:nvPr>
            <p:ph idx="1"/>
          </p:nvPr>
        </p:nvSpPr>
        <p:spPr>
          <a:xfrm>
            <a:off x="815225" y="2584836"/>
            <a:ext cx="10561550" cy="345719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8" name="Date Placeholder 3">
            <a:extLst>
              <a:ext uri="{FF2B5EF4-FFF2-40B4-BE49-F238E27FC236}">
                <a16:creationId xmlns:a16="http://schemas.microsoft.com/office/drawing/2014/main" id="{ECB5EF12-25DC-495F-8ACB-F64C3F06A218}"/>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51C2046F-0B2D-4A05-A307-04CCF0D0793C}"/>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08236BAD-18F2-43E7-8043-9CF2328086F4}"/>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078334387"/>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type="vertTitleAndTx" preserve="1">
  <p:cSld name="2_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CEC5D974-29F9-405B-B835-3C672A644318}"/>
              </a:ext>
            </a:extLst>
          </p:cNvPr>
          <p:cNvSpPr>
            <a:spLocks noGrp="1"/>
          </p:cNvSpPr>
          <p:nvPr>
            <p:ph type="title" orient="vert"/>
          </p:nvPr>
        </p:nvSpPr>
        <p:spPr>
          <a:xfrm>
            <a:off x="8478078" y="1500809"/>
            <a:ext cx="2898696" cy="4532243"/>
          </a:xfrm>
        </p:spPr>
        <p:txBody>
          <a:bodyPr vert="eaVert"/>
          <a:lstStyle>
            <a:lvl1pPr>
              <a:defRPr>
                <a:solidFill>
                  <a:schemeClr val="tx1"/>
                </a:solidFill>
              </a:defRPr>
            </a:lvl1pPr>
          </a:lstStyle>
          <a:p>
            <a:r>
              <a:rPr lang="pl-PL" dirty="0"/>
              <a:t>Kliknij, aby edytować styl</a:t>
            </a:r>
          </a:p>
        </p:txBody>
      </p:sp>
      <p:sp>
        <p:nvSpPr>
          <p:cNvPr id="3" name="Symbol zastępczy tytułu pionowego 2">
            <a:extLst>
              <a:ext uri="{FF2B5EF4-FFF2-40B4-BE49-F238E27FC236}">
                <a16:creationId xmlns:a16="http://schemas.microsoft.com/office/drawing/2014/main" id="{61320EDD-D3E9-44B9-A699-5A7E85FB758E}"/>
              </a:ext>
            </a:extLst>
          </p:cNvPr>
          <p:cNvSpPr>
            <a:spLocks noGrp="1"/>
          </p:cNvSpPr>
          <p:nvPr>
            <p:ph type="body" orient="vert" idx="1"/>
          </p:nvPr>
        </p:nvSpPr>
        <p:spPr>
          <a:xfrm>
            <a:off x="838200" y="1500809"/>
            <a:ext cx="7132983" cy="4532243"/>
          </a:xfrm>
        </p:spPr>
        <p:txBody>
          <a:bodyPr vert="eaVert"/>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6" name="Symbol zastępczy numeru slajdu 5">
            <a:extLst>
              <a:ext uri="{FF2B5EF4-FFF2-40B4-BE49-F238E27FC236}">
                <a16:creationId xmlns:a16="http://schemas.microsoft.com/office/drawing/2014/main" id="{AA1E0C26-5814-41BE-8B0B-F0C6318DD4B2}"/>
              </a:ext>
            </a:extLst>
          </p:cNvPr>
          <p:cNvSpPr>
            <a:spLocks noGrp="1"/>
          </p:cNvSpPr>
          <p:nvPr>
            <p:ph type="sldNum" sz="quarter" idx="12"/>
          </p:nvPr>
        </p:nvSpPr>
        <p:spPr>
          <a:xfrm>
            <a:off x="10058400" y="6356350"/>
            <a:ext cx="1318374" cy="365125"/>
          </a:xfrm>
          <a:prstGeom prst="rect">
            <a:avLst/>
          </a:prstGeom>
        </p:spPr>
        <p:txBody>
          <a:bodyPr/>
          <a:lstStyle/>
          <a:p>
            <a:fld id="{EEC69B0B-B8A3-4BEB-AC4A-E0DA085B5A33}" type="slidenum">
              <a:rPr lang="pl-PL" smtClean="0"/>
              <a:t>‹#›</a:t>
            </a:fld>
            <a:endParaRPr lang="pl-PL"/>
          </a:p>
        </p:txBody>
      </p:sp>
    </p:spTree>
    <p:extLst>
      <p:ext uri="{BB962C8B-B14F-4D97-AF65-F5344CB8AC3E}">
        <p14:creationId xmlns:p14="http://schemas.microsoft.com/office/powerpoint/2010/main" val="348010454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vertTitleAndTx" preserve="1">
  <p:cSld name="3_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CEC5D974-29F9-405B-B835-3C672A644318}"/>
              </a:ext>
            </a:extLst>
          </p:cNvPr>
          <p:cNvSpPr>
            <a:spLocks noGrp="1"/>
          </p:cNvSpPr>
          <p:nvPr>
            <p:ph type="title" orient="vert"/>
          </p:nvPr>
        </p:nvSpPr>
        <p:spPr>
          <a:xfrm>
            <a:off x="8478078" y="1500809"/>
            <a:ext cx="2898696" cy="4532243"/>
          </a:xfrm>
        </p:spPr>
        <p:txBody>
          <a:bodyPr vert="eaVert"/>
          <a:lstStyle>
            <a:lvl1pPr>
              <a:defRPr>
                <a:solidFill>
                  <a:schemeClr val="bg1"/>
                </a:solidFill>
              </a:defRPr>
            </a:lvl1pPr>
          </a:lstStyle>
          <a:p>
            <a:r>
              <a:rPr lang="pl-PL" dirty="0"/>
              <a:t>Kliknij, aby edytować styl</a:t>
            </a:r>
          </a:p>
        </p:txBody>
      </p:sp>
      <p:sp>
        <p:nvSpPr>
          <p:cNvPr id="3" name="Symbol zastępczy tytułu pionowego 2">
            <a:extLst>
              <a:ext uri="{FF2B5EF4-FFF2-40B4-BE49-F238E27FC236}">
                <a16:creationId xmlns:a16="http://schemas.microsoft.com/office/drawing/2014/main" id="{61320EDD-D3E9-44B9-A699-5A7E85FB758E}"/>
              </a:ext>
            </a:extLst>
          </p:cNvPr>
          <p:cNvSpPr>
            <a:spLocks noGrp="1"/>
          </p:cNvSpPr>
          <p:nvPr>
            <p:ph type="body" orient="vert" idx="1"/>
          </p:nvPr>
        </p:nvSpPr>
        <p:spPr>
          <a:xfrm>
            <a:off x="838200" y="1500809"/>
            <a:ext cx="7132983" cy="4532243"/>
          </a:xfrm>
        </p:spPr>
        <p:txBody>
          <a:bodyPr vert="eaVert"/>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6" name="Symbol zastępczy numeru slajdu 5">
            <a:extLst>
              <a:ext uri="{FF2B5EF4-FFF2-40B4-BE49-F238E27FC236}">
                <a16:creationId xmlns:a16="http://schemas.microsoft.com/office/drawing/2014/main" id="{AA1E0C26-5814-41BE-8B0B-F0C6318DD4B2}"/>
              </a:ext>
            </a:extLst>
          </p:cNvPr>
          <p:cNvSpPr>
            <a:spLocks noGrp="1"/>
          </p:cNvSpPr>
          <p:nvPr>
            <p:ph type="sldNum" sz="quarter" idx="12"/>
          </p:nvPr>
        </p:nvSpPr>
        <p:spPr>
          <a:xfrm>
            <a:off x="10058400" y="6356350"/>
            <a:ext cx="1318374" cy="365125"/>
          </a:xfrm>
          <a:prstGeom prst="rect">
            <a:avLst/>
          </a:prstGeom>
        </p:spPr>
        <p:txBody>
          <a:bodyPr/>
          <a:lstStyle/>
          <a:p>
            <a:fld id="{EEC69B0B-B8A3-4BEB-AC4A-E0DA085B5A33}" type="slidenum">
              <a:rPr lang="pl-PL" smtClean="0"/>
              <a:t>‹#›</a:t>
            </a:fld>
            <a:endParaRPr lang="pl-PL"/>
          </a:p>
        </p:txBody>
      </p:sp>
    </p:spTree>
    <p:extLst>
      <p:ext uri="{BB962C8B-B14F-4D97-AF65-F5344CB8AC3E}">
        <p14:creationId xmlns:p14="http://schemas.microsoft.com/office/powerpoint/2010/main" val="349303092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type="vertTitleAndTx" preserve="1">
  <p:cSld name="4_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CEC5D974-29F9-405B-B835-3C672A644318}"/>
              </a:ext>
            </a:extLst>
          </p:cNvPr>
          <p:cNvSpPr>
            <a:spLocks noGrp="1"/>
          </p:cNvSpPr>
          <p:nvPr>
            <p:ph type="title" orient="vert"/>
          </p:nvPr>
        </p:nvSpPr>
        <p:spPr>
          <a:xfrm>
            <a:off x="8478078" y="1500809"/>
            <a:ext cx="2898696" cy="4532243"/>
          </a:xfrm>
        </p:spPr>
        <p:txBody>
          <a:bodyPr vert="eaVert"/>
          <a:lstStyle>
            <a:lvl1pPr>
              <a:defRPr>
                <a:solidFill>
                  <a:schemeClr val="bg1"/>
                </a:solidFill>
              </a:defRPr>
            </a:lvl1pPr>
          </a:lstStyle>
          <a:p>
            <a:r>
              <a:rPr lang="pl-PL" dirty="0"/>
              <a:t>Kliknij, aby edytować styl</a:t>
            </a:r>
          </a:p>
        </p:txBody>
      </p:sp>
      <p:sp>
        <p:nvSpPr>
          <p:cNvPr id="3" name="Symbol zastępczy tytułu pionowego 2">
            <a:extLst>
              <a:ext uri="{FF2B5EF4-FFF2-40B4-BE49-F238E27FC236}">
                <a16:creationId xmlns:a16="http://schemas.microsoft.com/office/drawing/2014/main" id="{61320EDD-D3E9-44B9-A699-5A7E85FB758E}"/>
              </a:ext>
            </a:extLst>
          </p:cNvPr>
          <p:cNvSpPr>
            <a:spLocks noGrp="1"/>
          </p:cNvSpPr>
          <p:nvPr>
            <p:ph type="body" orient="vert" idx="1"/>
          </p:nvPr>
        </p:nvSpPr>
        <p:spPr>
          <a:xfrm>
            <a:off x="838200" y="1500809"/>
            <a:ext cx="7132983" cy="4532243"/>
          </a:xfrm>
        </p:spPr>
        <p:txBody>
          <a:bodyPr vert="eaVert"/>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6" name="Symbol zastępczy numeru slajdu 5">
            <a:extLst>
              <a:ext uri="{FF2B5EF4-FFF2-40B4-BE49-F238E27FC236}">
                <a16:creationId xmlns:a16="http://schemas.microsoft.com/office/drawing/2014/main" id="{AA1E0C26-5814-41BE-8B0B-F0C6318DD4B2}"/>
              </a:ext>
            </a:extLst>
          </p:cNvPr>
          <p:cNvSpPr>
            <a:spLocks noGrp="1"/>
          </p:cNvSpPr>
          <p:nvPr>
            <p:ph type="sldNum" sz="quarter" idx="12"/>
          </p:nvPr>
        </p:nvSpPr>
        <p:spPr>
          <a:xfrm>
            <a:off x="10058400" y="6356350"/>
            <a:ext cx="1318374" cy="365125"/>
          </a:xfrm>
          <a:prstGeom prst="rect">
            <a:avLst/>
          </a:prstGeom>
        </p:spPr>
        <p:txBody>
          <a:bodyPr/>
          <a:lstStyle/>
          <a:p>
            <a:fld id="{EEC69B0B-B8A3-4BEB-AC4A-E0DA085B5A33}" type="slidenum">
              <a:rPr lang="pl-PL" smtClean="0"/>
              <a:t>‹#›</a:t>
            </a:fld>
            <a:endParaRPr lang="pl-PL"/>
          </a:p>
        </p:txBody>
      </p:sp>
    </p:spTree>
    <p:extLst>
      <p:ext uri="{BB962C8B-B14F-4D97-AF65-F5344CB8AC3E}">
        <p14:creationId xmlns:p14="http://schemas.microsoft.com/office/powerpoint/2010/main" val="328312607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type="vertTitleAndTx" preserve="1">
  <p:cSld name="5_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CEC5D974-29F9-405B-B835-3C672A644318}"/>
              </a:ext>
            </a:extLst>
          </p:cNvPr>
          <p:cNvSpPr>
            <a:spLocks noGrp="1"/>
          </p:cNvSpPr>
          <p:nvPr>
            <p:ph type="title" orient="vert"/>
          </p:nvPr>
        </p:nvSpPr>
        <p:spPr>
          <a:xfrm>
            <a:off x="8478078" y="1500809"/>
            <a:ext cx="2898696" cy="4532243"/>
          </a:xfrm>
        </p:spPr>
        <p:txBody>
          <a:bodyPr vert="eaVert"/>
          <a:lstStyle>
            <a:lvl1pPr>
              <a:defRPr>
                <a:solidFill>
                  <a:schemeClr val="tx1"/>
                </a:solidFill>
              </a:defRPr>
            </a:lvl1pPr>
          </a:lstStyle>
          <a:p>
            <a:r>
              <a:rPr lang="pl-PL" dirty="0"/>
              <a:t>Kliknij, aby edytować styl</a:t>
            </a:r>
          </a:p>
        </p:txBody>
      </p:sp>
      <p:sp>
        <p:nvSpPr>
          <p:cNvPr id="3" name="Symbol zastępczy tytułu pionowego 2">
            <a:extLst>
              <a:ext uri="{FF2B5EF4-FFF2-40B4-BE49-F238E27FC236}">
                <a16:creationId xmlns:a16="http://schemas.microsoft.com/office/drawing/2014/main" id="{61320EDD-D3E9-44B9-A699-5A7E85FB758E}"/>
              </a:ext>
            </a:extLst>
          </p:cNvPr>
          <p:cNvSpPr>
            <a:spLocks noGrp="1"/>
          </p:cNvSpPr>
          <p:nvPr>
            <p:ph type="body" orient="vert" idx="1"/>
          </p:nvPr>
        </p:nvSpPr>
        <p:spPr>
          <a:xfrm>
            <a:off x="838200" y="1500809"/>
            <a:ext cx="7132983" cy="4532243"/>
          </a:xfrm>
        </p:spPr>
        <p:txBody>
          <a:bodyPr vert="eaVert"/>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6" name="Symbol zastępczy numeru slajdu 5">
            <a:extLst>
              <a:ext uri="{FF2B5EF4-FFF2-40B4-BE49-F238E27FC236}">
                <a16:creationId xmlns:a16="http://schemas.microsoft.com/office/drawing/2014/main" id="{AA1E0C26-5814-41BE-8B0B-F0C6318DD4B2}"/>
              </a:ext>
            </a:extLst>
          </p:cNvPr>
          <p:cNvSpPr>
            <a:spLocks noGrp="1"/>
          </p:cNvSpPr>
          <p:nvPr>
            <p:ph type="sldNum" sz="quarter" idx="12"/>
          </p:nvPr>
        </p:nvSpPr>
        <p:spPr>
          <a:xfrm>
            <a:off x="10058400" y="6356350"/>
            <a:ext cx="1318374" cy="365125"/>
          </a:xfrm>
          <a:prstGeom prst="rect">
            <a:avLst/>
          </a:prstGeom>
        </p:spPr>
        <p:txBody>
          <a:bodyPr/>
          <a:lstStyle/>
          <a:p>
            <a:fld id="{EEC69B0B-B8A3-4BEB-AC4A-E0DA085B5A33}" type="slidenum">
              <a:rPr lang="pl-PL" smtClean="0"/>
              <a:t>‹#›</a:t>
            </a:fld>
            <a:endParaRPr lang="pl-PL"/>
          </a:p>
        </p:txBody>
      </p:sp>
    </p:spTree>
    <p:extLst>
      <p:ext uri="{BB962C8B-B14F-4D97-AF65-F5344CB8AC3E}">
        <p14:creationId xmlns:p14="http://schemas.microsoft.com/office/powerpoint/2010/main" val="2925054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3_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803341B-8AD4-45FF-85E6-9D4DFAF87C5B}"/>
              </a:ext>
            </a:extLst>
          </p:cNvPr>
          <p:cNvSpPr>
            <a:spLocks noGrp="1"/>
          </p:cNvSpPr>
          <p:nvPr>
            <p:ph type="title"/>
          </p:nvPr>
        </p:nvSpPr>
        <p:spPr>
          <a:xfrm>
            <a:off x="838200" y="1511230"/>
            <a:ext cx="10561550" cy="743999"/>
          </a:xfrm>
        </p:spPr>
        <p:txBody>
          <a:bodyPr/>
          <a:lstStyle/>
          <a:p>
            <a:r>
              <a:rPr lang="pl-PL"/>
              <a:t>Kliknij, aby edytować styl</a:t>
            </a:r>
          </a:p>
        </p:txBody>
      </p:sp>
      <p:sp>
        <p:nvSpPr>
          <p:cNvPr id="3" name="Symbol zastępczy zawartości 2">
            <a:extLst>
              <a:ext uri="{FF2B5EF4-FFF2-40B4-BE49-F238E27FC236}">
                <a16:creationId xmlns:a16="http://schemas.microsoft.com/office/drawing/2014/main" id="{3CE17C7B-AF46-44F0-A4F9-810073AD4BC2}"/>
              </a:ext>
            </a:extLst>
          </p:cNvPr>
          <p:cNvSpPr>
            <a:spLocks noGrp="1"/>
          </p:cNvSpPr>
          <p:nvPr>
            <p:ph idx="1"/>
          </p:nvPr>
        </p:nvSpPr>
        <p:spPr>
          <a:xfrm>
            <a:off x="815225" y="2584836"/>
            <a:ext cx="10561550" cy="345719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10" name="Date Placeholder 3">
            <a:extLst>
              <a:ext uri="{FF2B5EF4-FFF2-40B4-BE49-F238E27FC236}">
                <a16:creationId xmlns:a16="http://schemas.microsoft.com/office/drawing/2014/main" id="{6599FB3E-22EE-4488-9938-984285D5D36D}"/>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1" name="Footer Placeholder 4">
            <a:extLst>
              <a:ext uri="{FF2B5EF4-FFF2-40B4-BE49-F238E27FC236}">
                <a16:creationId xmlns:a16="http://schemas.microsoft.com/office/drawing/2014/main" id="{5FA49DDB-D68C-4FCB-9E1E-B062152A6E79}"/>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2" name="Slide Number Placeholder 5">
            <a:extLst>
              <a:ext uri="{FF2B5EF4-FFF2-40B4-BE49-F238E27FC236}">
                <a16:creationId xmlns:a16="http://schemas.microsoft.com/office/drawing/2014/main" id="{997FB28E-DDAB-4225-9151-D6AF4DD0C9AC}"/>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513379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4_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803341B-8AD4-45FF-85E6-9D4DFAF87C5B}"/>
              </a:ext>
            </a:extLst>
          </p:cNvPr>
          <p:cNvSpPr>
            <a:spLocks noGrp="1"/>
          </p:cNvSpPr>
          <p:nvPr>
            <p:ph type="title"/>
          </p:nvPr>
        </p:nvSpPr>
        <p:spPr>
          <a:xfrm>
            <a:off x="815225" y="1491352"/>
            <a:ext cx="10561550" cy="743999"/>
          </a:xfrm>
        </p:spPr>
        <p:txBody>
          <a:bodyPr/>
          <a:lstStyle>
            <a:lvl1pPr>
              <a:defRPr>
                <a:solidFill>
                  <a:schemeClr val="bg1"/>
                </a:solidFill>
              </a:defRPr>
            </a:lvl1pPr>
          </a:lstStyle>
          <a:p>
            <a:r>
              <a:rPr lang="pl-PL" dirty="0"/>
              <a:t>Kliknij, aby edytować styl</a:t>
            </a:r>
          </a:p>
        </p:txBody>
      </p:sp>
      <p:sp>
        <p:nvSpPr>
          <p:cNvPr id="8" name="Symbol zastępczy zawartości 2">
            <a:extLst>
              <a:ext uri="{FF2B5EF4-FFF2-40B4-BE49-F238E27FC236}">
                <a16:creationId xmlns:a16="http://schemas.microsoft.com/office/drawing/2014/main" id="{4264D716-9C86-47F3-81F3-FDD5C027FE79}"/>
              </a:ext>
            </a:extLst>
          </p:cNvPr>
          <p:cNvSpPr>
            <a:spLocks noGrp="1"/>
          </p:cNvSpPr>
          <p:nvPr>
            <p:ph idx="1"/>
          </p:nvPr>
        </p:nvSpPr>
        <p:spPr>
          <a:xfrm>
            <a:off x="815225" y="2515716"/>
            <a:ext cx="10561550" cy="3526312"/>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9" name="Date Placeholder 3">
            <a:extLst>
              <a:ext uri="{FF2B5EF4-FFF2-40B4-BE49-F238E27FC236}">
                <a16:creationId xmlns:a16="http://schemas.microsoft.com/office/drawing/2014/main" id="{AE7A552A-78F6-468E-97E4-6C150223EF65}"/>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0" name="Footer Placeholder 4">
            <a:extLst>
              <a:ext uri="{FF2B5EF4-FFF2-40B4-BE49-F238E27FC236}">
                <a16:creationId xmlns:a16="http://schemas.microsoft.com/office/drawing/2014/main" id="{F4A90475-8688-4DF9-AE5F-57C9FCFD93C0}"/>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1" name="Slide Number Placeholder 5">
            <a:extLst>
              <a:ext uri="{FF2B5EF4-FFF2-40B4-BE49-F238E27FC236}">
                <a16:creationId xmlns:a16="http://schemas.microsoft.com/office/drawing/2014/main" id="{B535DA37-1331-4FAC-9DAA-22049EE0B671}"/>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58568222"/>
      </p:ext>
    </p:extLst>
  </p:cSld>
  <p:clrMapOvr>
    <a:masterClrMapping/>
  </p:clrMapOvr>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74" Type="http://schemas.openxmlformats.org/officeDocument/2006/relationships/theme" Target="../theme/theme1.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71" Type="http://schemas.openxmlformats.org/officeDocument/2006/relationships/slideLayout" Target="../slideLayouts/slideLayout7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F9634781-D2BC-4F10-90F0-C1340817C294}"/>
              </a:ext>
            </a:extLst>
          </p:cNvPr>
          <p:cNvSpPr>
            <a:spLocks noGrp="1"/>
          </p:cNvSpPr>
          <p:nvPr>
            <p:ph type="title"/>
          </p:nvPr>
        </p:nvSpPr>
        <p:spPr>
          <a:xfrm>
            <a:off x="815225" y="1491351"/>
            <a:ext cx="10561550" cy="1325563"/>
          </a:xfrm>
          <a:prstGeom prst="rect">
            <a:avLst/>
          </a:prstGeom>
        </p:spPr>
        <p:txBody>
          <a:bodyPr vert="horz" lIns="91440" tIns="45720" rIns="91440" bIns="45720" rtlCol="0" anchor="ctr">
            <a:normAutofit/>
          </a:bodyPr>
          <a:lstStyle/>
          <a:p>
            <a:r>
              <a:rPr lang="pl-PL" dirty="0"/>
              <a:t>Kliknij, aby edytować styl</a:t>
            </a:r>
          </a:p>
        </p:txBody>
      </p:sp>
      <p:sp>
        <p:nvSpPr>
          <p:cNvPr id="3" name="Symbol zastępczy tekstu 2">
            <a:extLst>
              <a:ext uri="{FF2B5EF4-FFF2-40B4-BE49-F238E27FC236}">
                <a16:creationId xmlns:a16="http://schemas.microsoft.com/office/drawing/2014/main" id="{362B27A7-0C29-455D-B4C8-0D2DF658D05C}"/>
              </a:ext>
            </a:extLst>
          </p:cNvPr>
          <p:cNvSpPr>
            <a:spLocks noGrp="1"/>
          </p:cNvSpPr>
          <p:nvPr>
            <p:ph type="body" idx="1"/>
          </p:nvPr>
        </p:nvSpPr>
        <p:spPr>
          <a:xfrm>
            <a:off x="815225" y="2974077"/>
            <a:ext cx="10561550" cy="3067950"/>
          </a:xfrm>
          <a:prstGeom prst="rect">
            <a:avLst/>
          </a:prstGeom>
        </p:spPr>
        <p:txBody>
          <a:bodyPr vert="horz" lIns="91440" tIns="45720" rIns="91440" bIns="45720" rtlCol="0">
            <a:normAutofit/>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9" name="Date Placeholder 3">
            <a:extLst>
              <a:ext uri="{FF2B5EF4-FFF2-40B4-BE49-F238E27FC236}">
                <a16:creationId xmlns:a16="http://schemas.microsoft.com/office/drawing/2014/main" id="{85F1B18D-6C51-422D-9AFE-2C30B8901A9D}"/>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0" name="Footer Placeholder 4">
            <a:extLst>
              <a:ext uri="{FF2B5EF4-FFF2-40B4-BE49-F238E27FC236}">
                <a16:creationId xmlns:a16="http://schemas.microsoft.com/office/drawing/2014/main" id="{937C7BE0-6F3D-4269-88B9-109E689A5CC3}"/>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1" name="Slide Number Placeholder 5">
            <a:extLst>
              <a:ext uri="{FF2B5EF4-FFF2-40B4-BE49-F238E27FC236}">
                <a16:creationId xmlns:a16="http://schemas.microsoft.com/office/drawing/2014/main" id="{A8C7C7B7-76D0-463C-AFEA-DDB81329430D}"/>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755633344"/>
      </p:ext>
    </p:extLst>
  </p:cSld>
  <p:clrMap bg1="lt1" tx1="dk1" bg2="lt2" tx2="dk2" accent1="accent1" accent2="accent2" accent3="accent3" accent4="accent4" accent5="accent5" accent6="accent6" hlink="hlink" folHlink="folHlink"/>
  <p:sldLayoutIdLst>
    <p:sldLayoutId id="2147483754" r:id="rId1"/>
    <p:sldLayoutId id="2147483765" r:id="rId2"/>
    <p:sldLayoutId id="2147483766" r:id="rId3"/>
    <p:sldLayoutId id="2147483767" r:id="rId4"/>
    <p:sldLayoutId id="2147483755" r:id="rId5"/>
    <p:sldLayoutId id="2147483768" r:id="rId6"/>
    <p:sldLayoutId id="2147483769" r:id="rId7"/>
    <p:sldLayoutId id="2147483770" r:id="rId8"/>
    <p:sldLayoutId id="2147483771" r:id="rId9"/>
    <p:sldLayoutId id="2147483772" r:id="rId10"/>
    <p:sldLayoutId id="2147483773" r:id="rId11"/>
    <p:sldLayoutId id="2147483774" r:id="rId12"/>
    <p:sldLayoutId id="2147483756" r:id="rId13"/>
    <p:sldLayoutId id="2147483775" r:id="rId14"/>
    <p:sldLayoutId id="2147483776" r:id="rId15"/>
    <p:sldLayoutId id="2147483777" r:id="rId16"/>
    <p:sldLayoutId id="2147483757" r:id="rId17"/>
    <p:sldLayoutId id="2147483778" r:id="rId18"/>
    <p:sldLayoutId id="2147483779" r:id="rId19"/>
    <p:sldLayoutId id="2147483780" r:id="rId20"/>
    <p:sldLayoutId id="2147483781" r:id="rId21"/>
    <p:sldLayoutId id="2147483782" r:id="rId22"/>
    <p:sldLayoutId id="2147483783" r:id="rId23"/>
    <p:sldLayoutId id="2147483787" r:id="rId24"/>
    <p:sldLayoutId id="2147483788" r:id="rId25"/>
    <p:sldLayoutId id="2147483789" r:id="rId26"/>
    <p:sldLayoutId id="2147483790" r:id="rId27"/>
    <p:sldLayoutId id="2147483791" r:id="rId28"/>
    <p:sldLayoutId id="2147483792" r:id="rId29"/>
    <p:sldLayoutId id="2147483793" r:id="rId30"/>
    <p:sldLayoutId id="2147483794" r:id="rId31"/>
    <p:sldLayoutId id="2147483795" r:id="rId32"/>
    <p:sldLayoutId id="2147483796" r:id="rId33"/>
    <p:sldLayoutId id="2147483758" r:id="rId34"/>
    <p:sldLayoutId id="2147483797" r:id="rId35"/>
    <p:sldLayoutId id="2147483798" r:id="rId36"/>
    <p:sldLayoutId id="2147483799" r:id="rId37"/>
    <p:sldLayoutId id="2147483800" r:id="rId38"/>
    <p:sldLayoutId id="2147483759" r:id="rId39"/>
    <p:sldLayoutId id="2147483801" r:id="rId40"/>
    <p:sldLayoutId id="2147483802" r:id="rId41"/>
    <p:sldLayoutId id="2147483803" r:id="rId42"/>
    <p:sldLayoutId id="2147483804" r:id="rId43"/>
    <p:sldLayoutId id="2147483805" r:id="rId44"/>
    <p:sldLayoutId id="2147483806" r:id="rId45"/>
    <p:sldLayoutId id="2147483760" r:id="rId46"/>
    <p:sldLayoutId id="2147483784" r:id="rId47"/>
    <p:sldLayoutId id="2147483786" r:id="rId48"/>
    <p:sldLayoutId id="2147483785" r:id="rId49"/>
    <p:sldLayoutId id="2147483761" r:id="rId50"/>
    <p:sldLayoutId id="2147483807" r:id="rId51"/>
    <p:sldLayoutId id="2147483808" r:id="rId52"/>
    <p:sldLayoutId id="2147483809" r:id="rId53"/>
    <p:sldLayoutId id="2147483815" r:id="rId54"/>
    <p:sldLayoutId id="2147483816" r:id="rId55"/>
    <p:sldLayoutId id="2147483817" r:id="rId56"/>
    <p:sldLayoutId id="2147483818" r:id="rId57"/>
    <p:sldLayoutId id="2147483813" r:id="rId58"/>
    <p:sldLayoutId id="2147483814" r:id="rId59"/>
    <p:sldLayoutId id="2147483762" r:id="rId60"/>
    <p:sldLayoutId id="2147483810" r:id="rId61"/>
    <p:sldLayoutId id="2147483811" r:id="rId62"/>
    <p:sldLayoutId id="2147483812" r:id="rId63"/>
    <p:sldLayoutId id="2147483763" r:id="rId64"/>
    <p:sldLayoutId id="2147483819" r:id="rId65"/>
    <p:sldLayoutId id="2147483821" r:id="rId66"/>
    <p:sldLayoutId id="2147483822" r:id="rId67"/>
    <p:sldLayoutId id="2147483764" r:id="rId68"/>
    <p:sldLayoutId id="2147483823" r:id="rId69"/>
    <p:sldLayoutId id="2147483824" r:id="rId70"/>
    <p:sldLayoutId id="2147483825" r:id="rId71"/>
    <p:sldLayoutId id="2147483826" r:id="rId72"/>
    <p:sldLayoutId id="2147483827" r:id="rId7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ytuł 8">
            <a:extLst>
              <a:ext uri="{FF2B5EF4-FFF2-40B4-BE49-F238E27FC236}">
                <a16:creationId xmlns:a16="http://schemas.microsoft.com/office/drawing/2014/main" id="{514F3CC2-86AC-4C7E-A261-E5A0D64C65D3}"/>
              </a:ext>
            </a:extLst>
          </p:cNvPr>
          <p:cNvSpPr>
            <a:spLocks noGrp="1"/>
          </p:cNvSpPr>
          <p:nvPr>
            <p:ph type="ctrTitle"/>
          </p:nvPr>
        </p:nvSpPr>
        <p:spPr/>
        <p:txBody>
          <a:bodyPr>
            <a:normAutofit fontScale="90000"/>
          </a:bodyPr>
          <a:lstStyle/>
          <a:p>
            <a:br>
              <a:rPr lang="pl-PL" dirty="0"/>
            </a:br>
            <a:br>
              <a:rPr lang="pl-PL" dirty="0"/>
            </a:br>
            <a:endParaRPr lang="pl-PL" dirty="0"/>
          </a:p>
        </p:txBody>
      </p:sp>
      <p:sp>
        <p:nvSpPr>
          <p:cNvPr id="3" name="Podtytuł 2">
            <a:extLst>
              <a:ext uri="{FF2B5EF4-FFF2-40B4-BE49-F238E27FC236}">
                <a16:creationId xmlns:a16="http://schemas.microsoft.com/office/drawing/2014/main" id="{AE8C3BB4-DAB5-49A7-8DDC-1A3624B24413}"/>
              </a:ext>
            </a:extLst>
          </p:cNvPr>
          <p:cNvSpPr>
            <a:spLocks noGrp="1"/>
          </p:cNvSpPr>
          <p:nvPr>
            <p:ph type="subTitle" idx="1"/>
          </p:nvPr>
        </p:nvSpPr>
        <p:spPr>
          <a:xfrm>
            <a:off x="815225" y="1371600"/>
            <a:ext cx="10561550" cy="4669045"/>
          </a:xfrm>
        </p:spPr>
        <p:txBody>
          <a:bodyPr>
            <a:normAutofit/>
          </a:bodyPr>
          <a:lstStyle/>
          <a:p>
            <a:r>
              <a:rPr lang="pl-PL" sz="4400" b="1" dirty="0"/>
              <a:t>Publiczna radiofonia i telewizja</a:t>
            </a:r>
          </a:p>
        </p:txBody>
      </p:sp>
    </p:spTree>
    <p:extLst>
      <p:ext uri="{BB962C8B-B14F-4D97-AF65-F5344CB8AC3E}">
        <p14:creationId xmlns:p14="http://schemas.microsoft.com/office/powerpoint/2010/main" val="35946354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B2605D5-03FF-45FA-84E7-DE466D2D5C37}"/>
              </a:ext>
            </a:extLst>
          </p:cNvPr>
          <p:cNvSpPr>
            <a:spLocks noGrp="1"/>
          </p:cNvSpPr>
          <p:nvPr>
            <p:ph type="title"/>
          </p:nvPr>
        </p:nvSpPr>
        <p:spPr/>
        <p:txBody>
          <a:bodyPr/>
          <a:lstStyle/>
          <a:p>
            <a:r>
              <a:rPr lang="pl-PL" dirty="0"/>
              <a:t>Rada nadzorcza</a:t>
            </a:r>
          </a:p>
        </p:txBody>
      </p:sp>
      <p:sp>
        <p:nvSpPr>
          <p:cNvPr id="3" name="Symbol zastępczy zawartości 2">
            <a:extLst>
              <a:ext uri="{FF2B5EF4-FFF2-40B4-BE49-F238E27FC236}">
                <a16:creationId xmlns:a16="http://schemas.microsoft.com/office/drawing/2014/main" id="{1975226B-7D1F-478A-8179-3F3FBE9ADD08}"/>
              </a:ext>
            </a:extLst>
          </p:cNvPr>
          <p:cNvSpPr>
            <a:spLocks noGrp="1"/>
          </p:cNvSpPr>
          <p:nvPr>
            <p:ph idx="1"/>
          </p:nvPr>
        </p:nvSpPr>
        <p:spPr/>
        <p:txBody>
          <a:bodyPr>
            <a:normAutofit fontScale="70000" lnSpcReduction="20000"/>
          </a:bodyPr>
          <a:lstStyle/>
          <a:p>
            <a:pPr marL="0" indent="0">
              <a:buNone/>
            </a:pPr>
            <a:r>
              <a:rPr lang="pl-PL" dirty="0"/>
              <a:t>Organ kolegialny-3 członków, powołanych na max. 5 lat</a:t>
            </a:r>
          </a:p>
          <a:p>
            <a:pPr marL="0" indent="0" algn="just">
              <a:buNone/>
            </a:pPr>
            <a:r>
              <a:rPr lang="pl-PL" sz="2000" b="1" dirty="0"/>
              <a:t>Kryteria</a:t>
            </a:r>
            <a:r>
              <a:rPr lang="pl-PL" sz="2000" dirty="0"/>
              <a:t> </a:t>
            </a:r>
            <a:r>
              <a:rPr lang="pl-PL" sz="2000" b="1" dirty="0"/>
              <a:t>kwalifikacji: </a:t>
            </a:r>
          </a:p>
          <a:p>
            <a:pPr algn="just">
              <a:buFont typeface="Wingdings" panose="05000000000000000000" pitchFamily="2" charset="2"/>
              <a:buChar char="Ø"/>
            </a:pPr>
            <a:r>
              <a:rPr lang="pl-PL" sz="1600" dirty="0"/>
              <a:t>członkowie rady nadzorczej są powoływani spośród osób, które spełniają warunki określone w </a:t>
            </a:r>
            <a:r>
              <a:rPr lang="pl-PL" sz="1600" u="sng" dirty="0"/>
              <a:t>przepisach o prywatyzacji i komercjalizacji </a:t>
            </a:r>
            <a:r>
              <a:rPr lang="pl-PL" sz="1600" dirty="0"/>
              <a:t>dla kandydatów do rad nadzorczych spółek, w których Skarb Państwa jest jedynym akcjonariuszem (brak uregulowań, </a:t>
            </a:r>
          </a:p>
          <a:p>
            <a:pPr marL="0" indent="0" algn="just">
              <a:buNone/>
            </a:pPr>
            <a:r>
              <a:rPr lang="pl-PL" sz="1600" dirty="0"/>
              <a:t>zatem- określa </a:t>
            </a:r>
            <a:r>
              <a:rPr lang="pl-PL" sz="1600" b="1" dirty="0"/>
              <a:t>statut spółki </a:t>
            </a:r>
            <a:r>
              <a:rPr lang="pl-PL" sz="1600" dirty="0"/>
              <a:t>albo jej r</a:t>
            </a:r>
            <a:r>
              <a:rPr lang="pl-PL" sz="1600" b="1" dirty="0"/>
              <a:t>egulamin</a:t>
            </a:r>
            <a:r>
              <a:rPr lang="pl-PL" sz="1600" dirty="0"/>
              <a:t>);</a:t>
            </a:r>
          </a:p>
          <a:p>
            <a:pPr algn="just">
              <a:buFont typeface="Wingdings" panose="05000000000000000000" pitchFamily="2" charset="2"/>
              <a:buChar char="Ø"/>
            </a:pPr>
            <a:r>
              <a:rPr lang="pl-PL" sz="1600" dirty="0"/>
              <a:t> dodatkowo </a:t>
            </a:r>
            <a:r>
              <a:rPr lang="pl-PL" sz="1600" u="sng" dirty="0"/>
              <a:t>ustawa z dnia 16 grudnia 2016 r. o zasadach zarządzania mieniem państwowym</a:t>
            </a:r>
            <a:r>
              <a:rPr lang="pl-PL" sz="1600" dirty="0"/>
              <a:t> przewiduje, iż Minister Kultury i Dziedzictwa Narodowego wskazuje jako kandydata na członka rady nadzorczej osobę posiadającą pozytywną opinię Rady ds. spółek z udziałem SP i państwowych osób prawnych i spełniająca wymogi o których mowa w art.24ustawy</a:t>
            </a:r>
          </a:p>
          <a:p>
            <a:pPr marL="0" indent="0" algn="just">
              <a:buNone/>
            </a:pPr>
            <a:r>
              <a:rPr lang="pl-PL" sz="2000" b="1" dirty="0"/>
              <a:t>Powołanie i odwołanie- </a:t>
            </a:r>
            <a:r>
              <a:rPr lang="pl-PL" sz="2000" dirty="0"/>
              <a:t>według </a:t>
            </a:r>
            <a:r>
              <a:rPr lang="pl-PL" sz="2000" dirty="0" err="1"/>
              <a:t>urtv</a:t>
            </a:r>
            <a:r>
              <a:rPr lang="pl-PL" sz="2000" dirty="0"/>
              <a:t>:! RMN, ale przepis niekonstytucyjny zgodnie z wyrokiem TK z dnia 13 grudnia 2016 r., dlatego też kompetencja przysługuje walnemu zgromadzeniu, chyba że statut przewiduje inny sposób powołania i odwołania</a:t>
            </a:r>
          </a:p>
          <a:p>
            <a:pPr marL="0" indent="0" algn="just">
              <a:buNone/>
            </a:pPr>
            <a:endParaRPr lang="pl-PL" sz="2000" dirty="0"/>
          </a:p>
          <a:p>
            <a:pPr marL="0" indent="0" algn="just">
              <a:buNone/>
            </a:pPr>
            <a:r>
              <a:rPr lang="pl-PL" sz="2000" b="1" dirty="0"/>
              <a:t>Mandat</a:t>
            </a:r>
            <a:r>
              <a:rPr lang="pl-PL" sz="2000" dirty="0"/>
              <a:t>-podstawą wykonywania funkcji członka rady nadzorczej.</a:t>
            </a:r>
          </a:p>
          <a:p>
            <a:pPr marL="0" indent="0" algn="just">
              <a:buNone/>
            </a:pPr>
            <a:r>
              <a:rPr lang="pl-PL" sz="2000" dirty="0"/>
              <a:t>RN działa </a:t>
            </a:r>
            <a:r>
              <a:rPr lang="pl-PL" sz="2000" b="1" dirty="0"/>
              <a:t>kolegialnie </a:t>
            </a:r>
            <a:r>
              <a:rPr lang="pl-PL" sz="2000" dirty="0"/>
              <a:t>poprzez podjęcie uchwały (bezwzględną większością głosów) lub </a:t>
            </a:r>
            <a:r>
              <a:rPr lang="pl-PL" sz="2000" b="1" dirty="0"/>
              <a:t>indywidualnie</a:t>
            </a:r>
          </a:p>
          <a:p>
            <a:pPr marL="0" indent="0" algn="just">
              <a:buNone/>
            </a:pPr>
            <a:r>
              <a:rPr lang="pl-PL" sz="2000" dirty="0"/>
              <a:t>Obligatoryjnie podstawą działania RN jest </a:t>
            </a:r>
            <a:r>
              <a:rPr lang="pl-PL" sz="2000" b="1" dirty="0"/>
              <a:t>regulamin.</a:t>
            </a:r>
          </a:p>
          <a:p>
            <a:pPr marL="0" indent="0" algn="just">
              <a:buNone/>
            </a:pPr>
            <a:endParaRPr lang="pl-PL" sz="2000" dirty="0"/>
          </a:p>
        </p:txBody>
      </p:sp>
    </p:spTree>
    <p:extLst>
      <p:ext uri="{BB962C8B-B14F-4D97-AF65-F5344CB8AC3E}">
        <p14:creationId xmlns:p14="http://schemas.microsoft.com/office/powerpoint/2010/main" val="24562722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5A96E4C-BA48-4BFF-814D-B11D2CAC323C}"/>
              </a:ext>
            </a:extLst>
          </p:cNvPr>
          <p:cNvSpPr>
            <a:spLocks noGrp="1"/>
          </p:cNvSpPr>
          <p:nvPr>
            <p:ph type="title"/>
          </p:nvPr>
        </p:nvSpPr>
        <p:spPr/>
        <p:txBody>
          <a:bodyPr/>
          <a:lstStyle/>
          <a:p>
            <a:r>
              <a:rPr lang="pl-PL" dirty="0"/>
              <a:t>Kompetencje rady nadzorczej</a:t>
            </a:r>
          </a:p>
        </p:txBody>
      </p:sp>
      <p:sp>
        <p:nvSpPr>
          <p:cNvPr id="3" name="Symbol zastępczy zawartości 2">
            <a:extLst>
              <a:ext uri="{FF2B5EF4-FFF2-40B4-BE49-F238E27FC236}">
                <a16:creationId xmlns:a16="http://schemas.microsoft.com/office/drawing/2014/main" id="{30CAD705-55D3-47D2-907E-B62AEB879740}"/>
              </a:ext>
            </a:extLst>
          </p:cNvPr>
          <p:cNvSpPr>
            <a:spLocks noGrp="1"/>
          </p:cNvSpPr>
          <p:nvPr>
            <p:ph idx="1"/>
          </p:nvPr>
        </p:nvSpPr>
        <p:spPr/>
        <p:txBody>
          <a:bodyPr>
            <a:normAutofit fontScale="55000" lnSpcReduction="20000"/>
          </a:bodyPr>
          <a:lstStyle/>
          <a:p>
            <a:r>
              <a:rPr lang="pl-PL" b="1" dirty="0"/>
              <a:t>NADZORCZE</a:t>
            </a:r>
          </a:p>
          <a:p>
            <a:pPr marL="0" indent="0">
              <a:buNone/>
            </a:pPr>
            <a:r>
              <a:rPr lang="pl-PL" sz="1800" dirty="0"/>
              <a:t>RN sprawuje stały nadzór nad działalnością spółki we wszystkich dziedzinach działalności</a:t>
            </a:r>
          </a:p>
          <a:p>
            <a:pPr marL="0" indent="0">
              <a:buNone/>
            </a:pPr>
            <a:r>
              <a:rPr lang="pl-PL" sz="1800" dirty="0"/>
              <a:t>Szczególne obowiązki:</a:t>
            </a:r>
          </a:p>
          <a:p>
            <a:pPr>
              <a:buFont typeface="Wingdings" panose="05000000000000000000" pitchFamily="2" charset="2"/>
              <a:buChar char="Ø"/>
            </a:pPr>
            <a:r>
              <a:rPr lang="pl-PL" sz="1800" dirty="0"/>
              <a:t>Ocena sprawozdań zarządu z działalności oraz sprawozdania finansowego w zakresie zgodności z księgami i dokumentami oraz stanem faktycznym, jak również wniosków zarządu dotyczących podziału zysku lub pokrycia straty</a:t>
            </a:r>
          </a:p>
          <a:p>
            <a:pPr>
              <a:buFont typeface="Wingdings" panose="05000000000000000000" pitchFamily="2" charset="2"/>
              <a:buChar char="Ø"/>
            </a:pPr>
            <a:r>
              <a:rPr lang="pl-PL" sz="1800" dirty="0"/>
              <a:t>Składanie walnemu zgromadzeniu corocznego pisemnego sprawozdania z wyników tej oceny.</a:t>
            </a:r>
          </a:p>
          <a:p>
            <a:r>
              <a:rPr lang="pl-PL" b="1" dirty="0"/>
              <a:t>ORGANIZACYJNE</a:t>
            </a:r>
          </a:p>
          <a:p>
            <a:pPr>
              <a:buFont typeface="Wingdings" panose="05000000000000000000" pitchFamily="2" charset="2"/>
              <a:buChar char="Ø"/>
            </a:pPr>
            <a:r>
              <a:rPr lang="pl-PL" sz="1800" dirty="0"/>
              <a:t>Powoływanie i odwoływanie członków zarządu (w związku z niekonstytucyjnością przepisu art. 27 ust.3 </a:t>
            </a:r>
            <a:r>
              <a:rPr lang="pl-PL" sz="1800" dirty="0" err="1"/>
              <a:t>utrv</a:t>
            </a:r>
            <a:r>
              <a:rPr lang="pl-PL" sz="1800" dirty="0"/>
              <a:t>)</a:t>
            </a:r>
          </a:p>
          <a:p>
            <a:pPr>
              <a:buFont typeface="Wingdings" panose="05000000000000000000" pitchFamily="2" charset="2"/>
              <a:buChar char="Ø"/>
            </a:pPr>
            <a:r>
              <a:rPr lang="pl-PL" sz="1900" dirty="0"/>
              <a:t>Zawieszanie z ważnych powodów członków zarządu</a:t>
            </a:r>
          </a:p>
          <a:p>
            <a:pPr>
              <a:buFont typeface="Wingdings" panose="05000000000000000000" pitchFamily="2" charset="2"/>
              <a:buChar char="Ø"/>
            </a:pPr>
            <a:r>
              <a:rPr lang="pl-PL" sz="1900" dirty="0"/>
              <a:t>Delegowanie członków rady nadzorczej do wykonywania czynności członków zarządu, którzy zostali odwołani, złożyli rezygnację lub nie mogą sprawować swoich czynności</a:t>
            </a:r>
          </a:p>
          <a:p>
            <a:pPr>
              <a:buFont typeface="Wingdings" panose="05000000000000000000" pitchFamily="2" charset="2"/>
              <a:buChar char="Ø"/>
            </a:pPr>
            <a:r>
              <a:rPr lang="pl-PL" sz="1900" dirty="0"/>
              <a:t>Podjęcie działań w celu dokonania zmian w składzie zarządu w przypadku niemożności sprawowania czynności przez członka zarządu</a:t>
            </a:r>
          </a:p>
          <a:p>
            <a:r>
              <a:rPr lang="pl-PL" b="1" dirty="0"/>
              <a:t>REPREZENTACYJNE</a:t>
            </a:r>
          </a:p>
          <a:p>
            <a:pPr>
              <a:buFont typeface="Wingdings" panose="05000000000000000000" pitchFamily="2" charset="2"/>
              <a:buChar char="Ø"/>
            </a:pPr>
            <a:r>
              <a:rPr lang="pl-PL" sz="1900" dirty="0"/>
              <a:t>Reprezentuje spółkę w umowie lub sporze z członkiem zarządu</a:t>
            </a:r>
          </a:p>
          <a:p>
            <a:pPr>
              <a:buFont typeface="Wingdings" panose="05000000000000000000" pitchFamily="2" charset="2"/>
              <a:buChar char="Ø"/>
            </a:pPr>
            <a:r>
              <a:rPr lang="pl-PL" sz="1900" dirty="0"/>
              <a:t>Wyraża zgodę na czynności, o których mowa w art. 28 ust.6 </a:t>
            </a:r>
            <a:r>
              <a:rPr lang="pl-PL" sz="1900" dirty="0" err="1"/>
              <a:t>urtv</a:t>
            </a:r>
            <a:endParaRPr lang="pl-PL" sz="1900" dirty="0"/>
          </a:p>
        </p:txBody>
      </p:sp>
    </p:spTree>
    <p:extLst>
      <p:ext uri="{BB962C8B-B14F-4D97-AF65-F5344CB8AC3E}">
        <p14:creationId xmlns:p14="http://schemas.microsoft.com/office/powerpoint/2010/main" val="13071058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A73FF0D-2D5E-48AC-8505-C96D6FC548CA}"/>
              </a:ext>
            </a:extLst>
          </p:cNvPr>
          <p:cNvSpPr>
            <a:spLocks noGrp="1"/>
          </p:cNvSpPr>
          <p:nvPr>
            <p:ph type="title"/>
          </p:nvPr>
        </p:nvSpPr>
        <p:spPr/>
        <p:txBody>
          <a:bodyPr>
            <a:normAutofit/>
          </a:bodyPr>
          <a:lstStyle/>
          <a:p>
            <a:r>
              <a:rPr lang="pl-PL" dirty="0"/>
              <a:t>Funkcje reprezentacyjne –cd.</a:t>
            </a:r>
          </a:p>
        </p:txBody>
      </p:sp>
      <p:sp>
        <p:nvSpPr>
          <p:cNvPr id="3" name="Symbol zastępczy zawartości 2">
            <a:extLst>
              <a:ext uri="{FF2B5EF4-FFF2-40B4-BE49-F238E27FC236}">
                <a16:creationId xmlns:a16="http://schemas.microsoft.com/office/drawing/2014/main" id="{DB5781D3-A106-446C-9B0A-9D50FC3DFB08}"/>
              </a:ext>
            </a:extLst>
          </p:cNvPr>
          <p:cNvSpPr>
            <a:spLocks noGrp="1"/>
          </p:cNvSpPr>
          <p:nvPr>
            <p:ph idx="1"/>
          </p:nvPr>
        </p:nvSpPr>
        <p:spPr/>
        <p:txBody>
          <a:bodyPr>
            <a:normAutofit fontScale="85000" lnSpcReduction="20000"/>
          </a:bodyPr>
          <a:lstStyle/>
          <a:p>
            <a:pPr marL="0" indent="0">
              <a:buNone/>
            </a:pPr>
            <a:r>
              <a:rPr lang="pl-PL" b="1" dirty="0"/>
              <a:t>Zgodnie z art. 28 ust.6 </a:t>
            </a:r>
            <a:r>
              <a:rPr lang="pl-PL" b="1" dirty="0" err="1"/>
              <a:t>urtv</a:t>
            </a:r>
            <a:r>
              <a:rPr lang="pl-PL" b="1" dirty="0"/>
              <a:t>, wyrażanie przez radę nadzorczą ZGODY na</a:t>
            </a:r>
            <a:r>
              <a:rPr lang="pl-PL" dirty="0"/>
              <a:t>:</a:t>
            </a:r>
          </a:p>
          <a:p>
            <a:pPr algn="just"/>
            <a:r>
              <a:rPr lang="pl-PL" dirty="0"/>
              <a:t>nawiązywanie i rozwiązywanie stosunku pracy z osobami zajmującymi stanowiska kierownicze określone w statucie spółki;</a:t>
            </a:r>
          </a:p>
          <a:p>
            <a:pPr algn="just"/>
            <a:r>
              <a:rPr lang="pl-PL" dirty="0"/>
              <a:t>zawarcie lub przystąpienie przez spółkę do umowy zbiorowej z przedstawicielami pracowników; </a:t>
            </a:r>
          </a:p>
          <a:p>
            <a:pPr algn="just"/>
            <a:r>
              <a:rPr lang="pl-PL" dirty="0"/>
              <a:t>zawiązanie bądź przystąpienie do spółki innej niż jednoosobowa spółka akcyjna działająca w obszarze publicznej radiofonii i telewizji;</a:t>
            </a:r>
          </a:p>
          <a:p>
            <a:pPr algn="just"/>
            <a:r>
              <a:rPr lang="pl-PL" dirty="0"/>
              <a:t>nabycie lub zbycie udziałów albo akcji w spółce innej niż jednoosobowa spółka akcyjna działająca w obszarze publicznej radiofonii i telewizji;</a:t>
            </a:r>
          </a:p>
          <a:p>
            <a:pPr algn="just"/>
            <a:r>
              <a:rPr lang="pl-PL" dirty="0"/>
              <a:t> zbycie lub obciążenie nieruchomości spółki.</a:t>
            </a:r>
          </a:p>
          <a:p>
            <a:endParaRPr lang="pl-PL" dirty="0"/>
          </a:p>
        </p:txBody>
      </p:sp>
    </p:spTree>
    <p:extLst>
      <p:ext uri="{BB962C8B-B14F-4D97-AF65-F5344CB8AC3E}">
        <p14:creationId xmlns:p14="http://schemas.microsoft.com/office/powerpoint/2010/main" val="2556809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0692601-5FF4-4C9C-B054-3A6D3A29D065}"/>
              </a:ext>
            </a:extLst>
          </p:cNvPr>
          <p:cNvSpPr>
            <a:spLocks noGrp="1"/>
          </p:cNvSpPr>
          <p:nvPr>
            <p:ph type="title"/>
          </p:nvPr>
        </p:nvSpPr>
        <p:spPr/>
        <p:txBody>
          <a:bodyPr/>
          <a:lstStyle/>
          <a:p>
            <a:r>
              <a:rPr lang="pl-PL" dirty="0"/>
              <a:t>Walne zgromadzenie</a:t>
            </a:r>
          </a:p>
        </p:txBody>
      </p:sp>
      <p:sp>
        <p:nvSpPr>
          <p:cNvPr id="3" name="Symbol zastępczy zawartości 2">
            <a:extLst>
              <a:ext uri="{FF2B5EF4-FFF2-40B4-BE49-F238E27FC236}">
                <a16:creationId xmlns:a16="http://schemas.microsoft.com/office/drawing/2014/main" id="{2918E7AE-54B5-407E-BFD9-716E6FDB1964}"/>
              </a:ext>
            </a:extLst>
          </p:cNvPr>
          <p:cNvSpPr>
            <a:spLocks noGrp="1"/>
          </p:cNvSpPr>
          <p:nvPr>
            <p:ph idx="1"/>
          </p:nvPr>
        </p:nvSpPr>
        <p:spPr/>
        <p:txBody>
          <a:bodyPr>
            <a:normAutofit fontScale="62500" lnSpcReduction="20000"/>
          </a:bodyPr>
          <a:lstStyle/>
          <a:p>
            <a:pPr marL="0" indent="0" algn="just">
              <a:buNone/>
            </a:pPr>
            <a:r>
              <a:rPr lang="pl-PL" dirty="0"/>
              <a:t>W skład walnego zgromadzenia wchodzi przedstawiciel Skarbu Państwa.</a:t>
            </a:r>
          </a:p>
          <a:p>
            <a:pPr marL="0" indent="0" algn="just">
              <a:buNone/>
            </a:pPr>
            <a:r>
              <a:rPr lang="pl-PL" dirty="0"/>
              <a:t>W walnym zgromadzeniu mają prawo uczestniczyć także członkowie Rady Mediów Narodowych- </a:t>
            </a:r>
            <a:r>
              <a:rPr lang="pl-PL" u="sng" dirty="0"/>
              <a:t>bez prawa głosu</a:t>
            </a:r>
            <a:r>
              <a:rPr lang="pl-PL" dirty="0"/>
              <a:t>, z tzw. głosem doradczym. </a:t>
            </a:r>
          </a:p>
          <a:p>
            <a:pPr marL="0" indent="0" algn="just">
              <a:buNone/>
            </a:pPr>
            <a:r>
              <a:rPr lang="pl-PL" b="1" dirty="0"/>
              <a:t>Zwyczajne walne zgromadzenie </a:t>
            </a:r>
            <a:r>
              <a:rPr lang="pl-PL" dirty="0"/>
              <a:t>powinno się odbyć w terminie 6 miesięcy po upływie każdego roku obrotowego</a:t>
            </a:r>
          </a:p>
          <a:p>
            <a:pPr marL="0" indent="0" algn="just">
              <a:buNone/>
            </a:pPr>
            <a:r>
              <a:rPr lang="pl-PL" b="1" dirty="0"/>
              <a:t>Nadzwyczajne walne zgromadzenie</a:t>
            </a:r>
            <a:r>
              <a:rPr lang="pl-PL" dirty="0"/>
              <a:t> zwołuje się w przypadkach określonych w przepisach KSH o spółce akcyjnej.</a:t>
            </a:r>
          </a:p>
          <a:p>
            <a:pPr marL="0" indent="0" algn="just">
              <a:buNone/>
            </a:pPr>
            <a:r>
              <a:rPr lang="pl-PL" dirty="0"/>
              <a:t>Walne zgromadzenie jest </a:t>
            </a:r>
            <a:r>
              <a:rPr lang="pl-PL" u="sng" dirty="0"/>
              <a:t>zwoływane </a:t>
            </a:r>
            <a:r>
              <a:rPr lang="pl-PL" dirty="0"/>
              <a:t>przez zarząd. Może być zwołane przez: radę nadzorczą, Skarb Państwa i inne osoby np. upoważnienia zawartego w statucie.</a:t>
            </a:r>
          </a:p>
          <a:p>
            <a:pPr marL="0" indent="0" algn="just">
              <a:buNone/>
            </a:pPr>
            <a:r>
              <a:rPr lang="pl-PL" dirty="0"/>
              <a:t>Uchwały walnego zgromadzenia umieszczone być powinny w </a:t>
            </a:r>
            <a:r>
              <a:rPr lang="pl-PL" b="1" dirty="0"/>
              <a:t>protokol</a:t>
            </a:r>
            <a:r>
              <a:rPr lang="pl-PL" dirty="0"/>
              <a:t>e sporządzonym przez notariusza.</a:t>
            </a:r>
          </a:p>
          <a:p>
            <a:pPr marL="0" indent="0" algn="just">
              <a:buNone/>
            </a:pPr>
            <a:r>
              <a:rPr lang="pl-PL" dirty="0"/>
              <a:t>Walne zgromadzenie musi podjąć uchwałę w sprawie zmiany </a:t>
            </a:r>
            <a:r>
              <a:rPr lang="pl-PL" dirty="0" err="1"/>
              <a:t>stautu!Przepis</a:t>
            </a:r>
            <a:r>
              <a:rPr lang="pl-PL" dirty="0"/>
              <a:t> </a:t>
            </a:r>
            <a:r>
              <a:rPr lang="pl-PL" dirty="0" err="1"/>
              <a:t>urtv</a:t>
            </a:r>
            <a:r>
              <a:rPr lang="pl-PL" dirty="0"/>
              <a:t> w brzmieniu: Zmiana statutu spółki następuje na wniosek lub za uprzednią zgodą Rady Mediów Narodowych, jest niezgodny z Konstytucją, w jakim wyłącza wymóg zgody KRRiT.</a:t>
            </a:r>
          </a:p>
          <a:p>
            <a:pPr marL="0" indent="0" algn="just">
              <a:buNone/>
            </a:pPr>
            <a:endParaRPr lang="pl-PL" dirty="0"/>
          </a:p>
        </p:txBody>
      </p:sp>
    </p:spTree>
    <p:extLst>
      <p:ext uri="{BB962C8B-B14F-4D97-AF65-F5344CB8AC3E}">
        <p14:creationId xmlns:p14="http://schemas.microsoft.com/office/powerpoint/2010/main" val="12260668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B98089D-7603-4EB3-970E-3F198F16A01D}"/>
              </a:ext>
            </a:extLst>
          </p:cNvPr>
          <p:cNvSpPr>
            <a:spLocks noGrp="1"/>
          </p:cNvSpPr>
          <p:nvPr>
            <p:ph type="title"/>
          </p:nvPr>
        </p:nvSpPr>
        <p:spPr/>
        <p:txBody>
          <a:bodyPr/>
          <a:lstStyle/>
          <a:p>
            <a:r>
              <a:rPr lang="pl-PL" dirty="0"/>
              <a:t>Walne zgromadzenie-kompetencje</a:t>
            </a:r>
          </a:p>
        </p:txBody>
      </p:sp>
      <p:sp>
        <p:nvSpPr>
          <p:cNvPr id="3" name="Symbol zastępczy zawartości 2">
            <a:extLst>
              <a:ext uri="{FF2B5EF4-FFF2-40B4-BE49-F238E27FC236}">
                <a16:creationId xmlns:a16="http://schemas.microsoft.com/office/drawing/2014/main" id="{A02391B2-7CB5-404F-8BE5-F8618C603055}"/>
              </a:ext>
            </a:extLst>
          </p:cNvPr>
          <p:cNvSpPr>
            <a:spLocks noGrp="1"/>
          </p:cNvSpPr>
          <p:nvPr>
            <p:ph idx="1"/>
          </p:nvPr>
        </p:nvSpPr>
        <p:spPr/>
        <p:txBody>
          <a:bodyPr>
            <a:normAutofit fontScale="77500" lnSpcReduction="20000"/>
          </a:bodyPr>
          <a:lstStyle/>
          <a:p>
            <a:pPr algn="just">
              <a:buFont typeface="Wingdings" panose="05000000000000000000" pitchFamily="2" charset="2"/>
              <a:buChar char="Ø"/>
            </a:pPr>
            <a:r>
              <a:rPr lang="pl-PL" dirty="0"/>
              <a:t>Rozpatrzenie i zatwierdzenie sprawozdania zarządu z działalności spółki oraz sprawozdania finansowego za ubiegły rok obrotowy oraz udzielenie absolutorium członkom organów spółki z wykonywania przez nich obowiązków</a:t>
            </a:r>
          </a:p>
          <a:p>
            <a:pPr algn="just">
              <a:buFont typeface="Wingdings" panose="05000000000000000000" pitchFamily="2" charset="2"/>
              <a:buChar char="Ø"/>
            </a:pPr>
            <a:r>
              <a:rPr lang="pl-PL" dirty="0"/>
              <a:t>Postanowienie dotyczące roszczeń o naprawienie szkody wyrządzonej przy zawiązaniu spółki, sprawowaniu zarządu lub nadzoru</a:t>
            </a:r>
          </a:p>
          <a:p>
            <a:pPr algn="just">
              <a:buFont typeface="Wingdings" panose="05000000000000000000" pitchFamily="2" charset="2"/>
              <a:buChar char="Ø"/>
            </a:pPr>
            <a:r>
              <a:rPr lang="pl-PL" dirty="0"/>
              <a:t>Zbycie i wydzierżawienie przedsiębiorstwa oraz ustanowienie na nim ograniczonego prawa rzeczowego</a:t>
            </a:r>
          </a:p>
          <a:p>
            <a:pPr algn="just">
              <a:buFont typeface="Wingdings" panose="05000000000000000000" pitchFamily="2" charset="2"/>
              <a:buChar char="Ø"/>
            </a:pPr>
            <a:r>
              <a:rPr lang="pl-PL" dirty="0"/>
              <a:t>Nabycie i zbycie nieruchomości</a:t>
            </a:r>
          </a:p>
          <a:p>
            <a:pPr algn="just">
              <a:buFont typeface="Wingdings" panose="05000000000000000000" pitchFamily="2" charset="2"/>
              <a:buChar char="Ø"/>
            </a:pPr>
            <a:r>
              <a:rPr lang="pl-PL" dirty="0"/>
              <a:t>Emisja obligacji</a:t>
            </a:r>
          </a:p>
          <a:p>
            <a:pPr algn="just">
              <a:buFont typeface="Wingdings" panose="05000000000000000000" pitchFamily="2" charset="2"/>
              <a:buChar char="Ø"/>
            </a:pPr>
            <a:r>
              <a:rPr lang="pl-PL" dirty="0"/>
              <a:t>Nabycie własnych akcji</a:t>
            </a:r>
          </a:p>
          <a:p>
            <a:pPr algn="just">
              <a:buFont typeface="Wingdings" panose="05000000000000000000" pitchFamily="2" charset="2"/>
              <a:buChar char="Ø"/>
            </a:pPr>
            <a:r>
              <a:rPr lang="pl-PL" dirty="0"/>
              <a:t>Zawarcie umowy o zarządzanie spółką zależną.</a:t>
            </a:r>
          </a:p>
          <a:p>
            <a:pPr algn="just">
              <a:buFont typeface="Wingdings" panose="05000000000000000000" pitchFamily="2" charset="2"/>
              <a:buChar char="Ø"/>
            </a:pPr>
            <a:endParaRPr lang="pl-PL" dirty="0"/>
          </a:p>
          <a:p>
            <a:pPr>
              <a:buFont typeface="Wingdings" panose="05000000000000000000" pitchFamily="2" charset="2"/>
              <a:buChar char="Ø"/>
            </a:pPr>
            <a:endParaRPr lang="pl-PL" dirty="0"/>
          </a:p>
        </p:txBody>
      </p:sp>
    </p:spTree>
    <p:extLst>
      <p:ext uri="{BB962C8B-B14F-4D97-AF65-F5344CB8AC3E}">
        <p14:creationId xmlns:p14="http://schemas.microsoft.com/office/powerpoint/2010/main" val="2055399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A93CB15-8863-435D-9A67-B72006A2A8AF}"/>
              </a:ext>
            </a:extLst>
          </p:cNvPr>
          <p:cNvSpPr>
            <a:spLocks noGrp="1"/>
          </p:cNvSpPr>
          <p:nvPr>
            <p:ph type="title"/>
          </p:nvPr>
        </p:nvSpPr>
        <p:spPr/>
        <p:txBody>
          <a:bodyPr>
            <a:normAutofit fontScale="90000"/>
          </a:bodyPr>
          <a:lstStyle/>
          <a:p>
            <a:r>
              <a:rPr lang="pl-PL" dirty="0"/>
              <a:t>Polecenia i zakazy walnego zgromadzenia dotyczące treści programu</a:t>
            </a:r>
          </a:p>
        </p:txBody>
      </p:sp>
      <p:sp>
        <p:nvSpPr>
          <p:cNvPr id="3" name="Symbol zastępczy zawartości 2">
            <a:extLst>
              <a:ext uri="{FF2B5EF4-FFF2-40B4-BE49-F238E27FC236}">
                <a16:creationId xmlns:a16="http://schemas.microsoft.com/office/drawing/2014/main" id="{CA670351-0C0C-4C23-A9D7-F4D07160E834}"/>
              </a:ext>
            </a:extLst>
          </p:cNvPr>
          <p:cNvSpPr>
            <a:spLocks noGrp="1"/>
          </p:cNvSpPr>
          <p:nvPr>
            <p:ph idx="1"/>
          </p:nvPr>
        </p:nvSpPr>
        <p:spPr/>
        <p:txBody>
          <a:bodyPr>
            <a:normAutofit/>
          </a:bodyPr>
          <a:lstStyle/>
          <a:p>
            <a:pPr marL="0" indent="0" algn="just">
              <a:buNone/>
            </a:pPr>
            <a:r>
              <a:rPr lang="pl-PL" sz="2200" dirty="0"/>
              <a:t>KSH stanowi, iż </a:t>
            </a:r>
            <a:r>
              <a:rPr lang="pl-PL" sz="2200" u="sng" dirty="0"/>
              <a:t>walne zgromadzenie i rada nadzorcza nie mogą wydawać zarządowi wiążących poleceń dotyczących prowadzenia spraw spółki</a:t>
            </a:r>
            <a:r>
              <a:rPr lang="pl-PL" sz="2200" dirty="0"/>
              <a:t>. </a:t>
            </a:r>
          </a:p>
          <a:p>
            <a:pPr marL="0" indent="0" algn="just">
              <a:buNone/>
            </a:pPr>
            <a:r>
              <a:rPr lang="pl-PL" sz="2200" dirty="0"/>
              <a:t>Przepis art. 29 ust 2. </a:t>
            </a:r>
            <a:r>
              <a:rPr lang="pl-PL" sz="2200" dirty="0" err="1"/>
              <a:t>urtv</a:t>
            </a:r>
            <a:r>
              <a:rPr lang="pl-PL" sz="2200" dirty="0"/>
              <a:t> ma charakter </a:t>
            </a:r>
            <a:r>
              <a:rPr lang="pl-PL" sz="2200" b="1" dirty="0"/>
              <a:t>lex</a:t>
            </a:r>
            <a:r>
              <a:rPr lang="pl-PL" sz="2200" dirty="0"/>
              <a:t> </a:t>
            </a:r>
            <a:r>
              <a:rPr lang="pl-PL" sz="2200" b="1" dirty="0" err="1"/>
              <a:t>specialis</a:t>
            </a:r>
            <a:r>
              <a:rPr lang="pl-PL" b="1" dirty="0"/>
              <a:t>.</a:t>
            </a:r>
          </a:p>
          <a:p>
            <a:pPr marL="0" indent="0" algn="just">
              <a:buNone/>
            </a:pPr>
            <a:endParaRPr lang="pl-PL" b="1" dirty="0"/>
          </a:p>
          <a:p>
            <a:pPr algn="just">
              <a:buFont typeface="Wingdings" panose="05000000000000000000" pitchFamily="2" charset="2"/>
              <a:buChar char="Ø"/>
            </a:pPr>
            <a:r>
              <a:rPr lang="pl-PL" sz="1700" u="sng" dirty="0"/>
              <a:t>Zarząd spółki </a:t>
            </a:r>
            <a:r>
              <a:rPr lang="pl-PL" sz="1700" dirty="0"/>
              <a:t>działającej w obszarze radiofonii i telewizji</a:t>
            </a:r>
            <a:r>
              <a:rPr lang="pl-PL" sz="1700" b="1" dirty="0"/>
              <a:t> nie jest </a:t>
            </a:r>
            <a:r>
              <a:rPr lang="pl-PL" sz="1700" dirty="0"/>
              <a:t> </a:t>
            </a:r>
            <a:r>
              <a:rPr lang="pl-PL" sz="1700" b="1" dirty="0"/>
              <a:t>związany </a:t>
            </a:r>
            <a:r>
              <a:rPr lang="pl-PL" sz="1700" dirty="0"/>
              <a:t>poleceniami i zakazami uchwalonymi przez </a:t>
            </a:r>
            <a:r>
              <a:rPr lang="pl-PL" sz="1700" b="1" u="sng" dirty="0"/>
              <a:t>walne zgromadzeni</a:t>
            </a:r>
            <a:r>
              <a:rPr lang="pl-PL" sz="1700" u="sng" dirty="0"/>
              <a:t>e</a:t>
            </a:r>
            <a:r>
              <a:rPr lang="pl-PL" sz="1700" b="1" dirty="0"/>
              <a:t>, jeżeli dotyczą one treści programu</a:t>
            </a:r>
          </a:p>
          <a:p>
            <a:pPr algn="just">
              <a:buFont typeface="Wingdings" panose="05000000000000000000" pitchFamily="2" charset="2"/>
              <a:buChar char="Ø"/>
            </a:pPr>
            <a:r>
              <a:rPr lang="pl-PL" sz="1700" dirty="0"/>
              <a:t>Zarząd spółki działającej w obszarze radiofonii i telewizji </a:t>
            </a:r>
            <a:r>
              <a:rPr lang="pl-PL" sz="1700" b="1" dirty="0"/>
              <a:t>jest </a:t>
            </a:r>
            <a:r>
              <a:rPr lang="pl-PL" sz="1700" dirty="0"/>
              <a:t> </a:t>
            </a:r>
            <a:r>
              <a:rPr lang="pl-PL" sz="1700" b="1" dirty="0"/>
              <a:t>związany</a:t>
            </a:r>
            <a:r>
              <a:rPr lang="pl-PL" sz="1700" dirty="0"/>
              <a:t> poleceniami i zakazami </a:t>
            </a:r>
            <a:r>
              <a:rPr lang="pl-PL" sz="1700" b="1" dirty="0"/>
              <a:t>walnego zgromadzenia dotyczącymi wszystkich innych spraw</a:t>
            </a:r>
          </a:p>
          <a:p>
            <a:pPr algn="just">
              <a:buFont typeface="Wingdings" panose="05000000000000000000" pitchFamily="2" charset="2"/>
              <a:buChar char="Ø"/>
            </a:pPr>
            <a:r>
              <a:rPr lang="pl-PL" sz="1700" dirty="0"/>
              <a:t>Zarząd </a:t>
            </a:r>
            <a:r>
              <a:rPr lang="pl-PL" sz="1700" b="1" dirty="0"/>
              <a:t>nie jest związany poleceniami </a:t>
            </a:r>
            <a:r>
              <a:rPr lang="pl-PL" sz="1700" b="1" u="sng" dirty="0"/>
              <a:t>rady nadzorczej </a:t>
            </a:r>
            <a:r>
              <a:rPr lang="pl-PL" sz="1700" dirty="0"/>
              <a:t>odnoszącymi się do prowadzenia spraw spółki, </a:t>
            </a:r>
            <a:r>
              <a:rPr lang="pl-PL" sz="1700" u="sng" dirty="0"/>
              <a:t>w tym </a:t>
            </a:r>
            <a:r>
              <a:rPr lang="pl-PL" sz="1700" dirty="0"/>
              <a:t>poleceniami i zakazami dotyczącymi treści programu.</a:t>
            </a:r>
          </a:p>
          <a:p>
            <a:pPr marL="0" indent="0" algn="just">
              <a:buNone/>
            </a:pPr>
            <a:endParaRPr lang="pl-PL" b="1" dirty="0"/>
          </a:p>
        </p:txBody>
      </p:sp>
      <p:sp>
        <p:nvSpPr>
          <p:cNvPr id="4" name="Strzałka: w dół 3">
            <a:extLst>
              <a:ext uri="{FF2B5EF4-FFF2-40B4-BE49-F238E27FC236}">
                <a16:creationId xmlns:a16="http://schemas.microsoft.com/office/drawing/2014/main" id="{B9ECC733-5C3E-4FBA-B85C-B5F7F578DDA2}"/>
              </a:ext>
            </a:extLst>
          </p:cNvPr>
          <p:cNvSpPr/>
          <p:nvPr/>
        </p:nvSpPr>
        <p:spPr>
          <a:xfrm>
            <a:off x="2894120" y="4622650"/>
            <a:ext cx="45719" cy="4571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2800" dirty="0"/>
          </a:p>
        </p:txBody>
      </p:sp>
      <p:sp>
        <p:nvSpPr>
          <p:cNvPr id="5" name="Strzałka: w dół 4">
            <a:extLst>
              <a:ext uri="{FF2B5EF4-FFF2-40B4-BE49-F238E27FC236}">
                <a16:creationId xmlns:a16="http://schemas.microsoft.com/office/drawing/2014/main" id="{49104B0A-293B-4DFC-A728-508DBE33592D}"/>
              </a:ext>
            </a:extLst>
          </p:cNvPr>
          <p:cNvSpPr/>
          <p:nvPr/>
        </p:nvSpPr>
        <p:spPr>
          <a:xfrm>
            <a:off x="7244178" y="3300464"/>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19128614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8B3B53E-9C38-4531-BB2F-D61DE954DBA4}"/>
              </a:ext>
            </a:extLst>
          </p:cNvPr>
          <p:cNvSpPr>
            <a:spLocks noGrp="1"/>
          </p:cNvSpPr>
          <p:nvPr>
            <p:ph type="title"/>
          </p:nvPr>
        </p:nvSpPr>
        <p:spPr/>
        <p:txBody>
          <a:bodyPr>
            <a:normAutofit fontScale="90000"/>
          </a:bodyPr>
          <a:lstStyle/>
          <a:p>
            <a:r>
              <a:rPr lang="pl-PL" dirty="0"/>
              <a:t>Rady programowe publicznej radiofonii i telewizji-art. 28 a URTV</a:t>
            </a:r>
          </a:p>
        </p:txBody>
      </p:sp>
      <p:sp>
        <p:nvSpPr>
          <p:cNvPr id="3" name="Symbol zastępczy zawartości 2">
            <a:extLst>
              <a:ext uri="{FF2B5EF4-FFF2-40B4-BE49-F238E27FC236}">
                <a16:creationId xmlns:a16="http://schemas.microsoft.com/office/drawing/2014/main" id="{D7E021C1-86C7-4692-BA6A-3060DF55F1C9}"/>
              </a:ext>
            </a:extLst>
          </p:cNvPr>
          <p:cNvSpPr>
            <a:spLocks noGrp="1"/>
          </p:cNvSpPr>
          <p:nvPr>
            <p:ph idx="1"/>
          </p:nvPr>
        </p:nvSpPr>
        <p:spPr/>
        <p:txBody>
          <a:bodyPr>
            <a:normAutofit fontScale="55000" lnSpcReduction="20000"/>
          </a:bodyPr>
          <a:lstStyle/>
          <a:p>
            <a:pPr marL="0" indent="0" algn="just">
              <a:buNone/>
            </a:pPr>
            <a:r>
              <a:rPr lang="pl-PL" b="1" dirty="0"/>
              <a:t>Skład:</a:t>
            </a:r>
            <a:r>
              <a:rPr lang="pl-PL" dirty="0"/>
              <a:t> </a:t>
            </a:r>
            <a:r>
              <a:rPr lang="pl-PL" b="1" dirty="0"/>
              <a:t>15 członków</a:t>
            </a:r>
            <a:r>
              <a:rPr lang="pl-PL" dirty="0"/>
              <a:t>, których powołuje Rada Mediów Narodowych: </a:t>
            </a:r>
          </a:p>
          <a:p>
            <a:pPr algn="just">
              <a:buFont typeface="Wingdings" panose="05000000000000000000" pitchFamily="2" charset="2"/>
              <a:buChar char="§"/>
            </a:pPr>
            <a:r>
              <a:rPr lang="pl-PL" dirty="0"/>
              <a:t>10 członków rady programowej reprezentuje ugrupowania parlamentarne</a:t>
            </a:r>
          </a:p>
          <a:p>
            <a:pPr algn="just">
              <a:buFont typeface="Wingdings" panose="05000000000000000000" pitchFamily="2" charset="2"/>
              <a:buChar char="§"/>
            </a:pPr>
            <a:r>
              <a:rPr lang="pl-PL" dirty="0"/>
              <a:t> 5 członków powołuje się z grona osób legitymujących się dorobkiem i doświadczeniem w sferze kultury i mediów. </a:t>
            </a:r>
          </a:p>
          <a:p>
            <a:pPr marL="0" indent="0">
              <a:buNone/>
            </a:pPr>
            <a:r>
              <a:rPr lang="pl-PL" b="1" dirty="0"/>
              <a:t>Kadencja rady programowej </a:t>
            </a:r>
            <a:r>
              <a:rPr lang="pl-PL" dirty="0"/>
              <a:t>trwa </a:t>
            </a:r>
            <a:r>
              <a:rPr lang="pl-PL" b="1" dirty="0"/>
              <a:t>4 lat</a:t>
            </a:r>
            <a:r>
              <a:rPr lang="pl-PL" dirty="0"/>
              <a:t>a, a jej członkowie reprezentują społeczne interesy i oczekiwania związane z działalnością programową spółki. </a:t>
            </a:r>
          </a:p>
          <a:p>
            <a:pPr marL="0" indent="0" algn="just">
              <a:buNone/>
            </a:pPr>
            <a:r>
              <a:rPr lang="pl-PL" dirty="0"/>
              <a:t>Rada programowa podejmuje </a:t>
            </a:r>
            <a:r>
              <a:rPr lang="pl-PL" b="1" dirty="0"/>
              <a:t>uchwały zawierające oceny:</a:t>
            </a:r>
          </a:p>
          <a:p>
            <a:pPr algn="just">
              <a:buFont typeface="Wingdings" panose="05000000000000000000" pitchFamily="2" charset="2"/>
              <a:buChar char="Ø"/>
            </a:pPr>
            <a:r>
              <a:rPr lang="pl-PL" dirty="0"/>
              <a:t> </a:t>
            </a:r>
            <a:r>
              <a:rPr lang="pl-PL" b="1" dirty="0"/>
              <a:t>poziomu i jakości programu bieżącego</a:t>
            </a:r>
          </a:p>
          <a:p>
            <a:pPr algn="just">
              <a:buFont typeface="Wingdings" panose="05000000000000000000" pitchFamily="2" charset="2"/>
              <a:buChar char="Ø"/>
            </a:pPr>
            <a:r>
              <a:rPr lang="pl-PL" b="1" dirty="0"/>
              <a:t>poziomu i jakości programów ramowych. </a:t>
            </a:r>
          </a:p>
          <a:p>
            <a:pPr marL="0" indent="0" algn="just">
              <a:buNone/>
            </a:pPr>
            <a:r>
              <a:rPr lang="pl-PL" dirty="0"/>
              <a:t>Uchwały w sprawach programowych, podejmowane </a:t>
            </a:r>
            <a:r>
              <a:rPr lang="pl-PL" u="sng" dirty="0"/>
              <a:t>większością głosów </a:t>
            </a:r>
            <a:r>
              <a:rPr lang="pl-PL" dirty="0"/>
              <a:t>w obecności</a:t>
            </a:r>
            <a:r>
              <a:rPr lang="pl-PL" u="sng" dirty="0"/>
              <a:t> co najmniej połowy składu </a:t>
            </a:r>
            <a:r>
              <a:rPr lang="pl-PL" dirty="0"/>
              <a:t>rady, są przedmiotem obrad i postanowień rady nadzorczej.</a:t>
            </a:r>
          </a:p>
          <a:p>
            <a:pPr marL="0" indent="0" algn="just">
              <a:buNone/>
            </a:pPr>
            <a:r>
              <a:rPr lang="pl-PL" dirty="0"/>
              <a:t> Zarząd spółki zapewnia członkom rady programowej organizacyjne i finansowe warunki dokonywania ocen poziomu i jakości wyemitowanego programu, badania jego odbioru oraz zlecania niezależnych badań dotyczących percepcji programu i jego społecznych skutków.</a:t>
            </a:r>
          </a:p>
        </p:txBody>
      </p:sp>
    </p:spTree>
    <p:extLst>
      <p:ext uri="{BB962C8B-B14F-4D97-AF65-F5344CB8AC3E}">
        <p14:creationId xmlns:p14="http://schemas.microsoft.com/office/powerpoint/2010/main" val="26985177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4C67007-6D27-4E39-B40D-0A635A8DC87C}"/>
              </a:ext>
            </a:extLst>
          </p:cNvPr>
          <p:cNvSpPr>
            <a:spLocks noGrp="1"/>
          </p:cNvSpPr>
          <p:nvPr>
            <p:ph type="title"/>
          </p:nvPr>
        </p:nvSpPr>
        <p:spPr/>
        <p:txBody>
          <a:bodyPr>
            <a:normAutofit fontScale="90000"/>
          </a:bodyPr>
          <a:lstStyle/>
          <a:p>
            <a:r>
              <a:rPr lang="pl-PL" dirty="0"/>
              <a:t>Terenowe oddziały  Telewizji Polskiej-art.30 </a:t>
            </a:r>
            <a:r>
              <a:rPr lang="pl-PL" dirty="0" err="1"/>
              <a:t>urtv</a:t>
            </a:r>
            <a:endParaRPr lang="pl-PL" dirty="0"/>
          </a:p>
        </p:txBody>
      </p:sp>
      <p:sp>
        <p:nvSpPr>
          <p:cNvPr id="3" name="Symbol zastępczy zawartości 2">
            <a:extLst>
              <a:ext uri="{FF2B5EF4-FFF2-40B4-BE49-F238E27FC236}">
                <a16:creationId xmlns:a16="http://schemas.microsoft.com/office/drawing/2014/main" id="{480F6005-3CEF-4B70-813F-BF27CDFAE5F7}"/>
              </a:ext>
            </a:extLst>
          </p:cNvPr>
          <p:cNvSpPr>
            <a:spLocks noGrp="1"/>
          </p:cNvSpPr>
          <p:nvPr>
            <p:ph idx="1"/>
          </p:nvPr>
        </p:nvSpPr>
        <p:spPr/>
        <p:txBody>
          <a:bodyPr>
            <a:normAutofit fontScale="70000" lnSpcReduction="20000"/>
          </a:bodyPr>
          <a:lstStyle/>
          <a:p>
            <a:pPr marL="0" indent="0" algn="just">
              <a:buNone/>
            </a:pPr>
            <a:r>
              <a:rPr lang="pl-PL" dirty="0"/>
              <a:t>W oddziale terenowym Telewizji Polskiej S.A. </a:t>
            </a:r>
            <a:r>
              <a:rPr lang="pl-PL" b="1" dirty="0"/>
              <a:t>decyzje </a:t>
            </a:r>
            <a:r>
              <a:rPr lang="pl-PL" dirty="0"/>
              <a:t>podejmowane są przez </a:t>
            </a:r>
            <a:r>
              <a:rPr lang="pl-PL" b="1" dirty="0"/>
              <a:t>dyrektora </a:t>
            </a:r>
            <a:r>
              <a:rPr lang="pl-PL" dirty="0"/>
              <a:t>powoływanego przez </a:t>
            </a:r>
            <a:r>
              <a:rPr lang="pl-PL" u="sng" dirty="0"/>
              <a:t>zarząd spółki </a:t>
            </a:r>
            <a:r>
              <a:rPr lang="pl-PL" dirty="0"/>
              <a:t>za zgodą Rady Mediów Narodowych:</a:t>
            </a:r>
          </a:p>
          <a:p>
            <a:pPr algn="just">
              <a:buFont typeface="Wingdings" panose="05000000000000000000" pitchFamily="2" charset="2"/>
              <a:buChar char="Ø"/>
            </a:pPr>
            <a:r>
              <a:rPr lang="pl-PL" dirty="0"/>
              <a:t>Kieruje oddziałem terenowym, prowadząc jego sprawy, może dokonywać czynności prawnych</a:t>
            </a:r>
          </a:p>
          <a:p>
            <a:pPr algn="just">
              <a:buFont typeface="Wingdings" panose="05000000000000000000" pitchFamily="2" charset="2"/>
              <a:buChar char="Ø"/>
            </a:pPr>
            <a:r>
              <a:rPr lang="pl-PL" dirty="0"/>
              <a:t>Posiada kompetencję opiniodawczą dla RMN opiniuje minimalny udział audycji tworzonych przez dany terenowy oddział Telewizji Polskiej S.A. w poszczególnych programach ogólnokrajowych</a:t>
            </a:r>
          </a:p>
          <a:p>
            <a:pPr algn="just"/>
            <a:endParaRPr lang="pl-PL" dirty="0"/>
          </a:p>
          <a:p>
            <a:pPr marL="0" indent="0" algn="just">
              <a:buNone/>
            </a:pPr>
            <a:r>
              <a:rPr lang="pl-PL" dirty="0"/>
              <a:t>Organem opiniodawczo-doradczym dyrektora terenowego oddziału spółki jest </a:t>
            </a:r>
            <a:r>
              <a:rPr lang="pl-PL" b="1" dirty="0"/>
              <a:t>rada programowa </a:t>
            </a:r>
            <a:r>
              <a:rPr lang="pl-PL" dirty="0"/>
              <a:t>oddziału, którą powołuje </a:t>
            </a:r>
            <a:r>
              <a:rPr lang="pl-PL" u="sng" dirty="0"/>
              <a:t>dyrektor,</a:t>
            </a:r>
            <a:r>
              <a:rPr lang="pl-PL" dirty="0"/>
              <a:t> w liczbie członków przez niego ustalonej.</a:t>
            </a:r>
          </a:p>
          <a:p>
            <a:pPr marL="0" indent="0" algn="just">
              <a:buNone/>
            </a:pPr>
            <a:r>
              <a:rPr lang="pl-PL" dirty="0"/>
              <a:t>!Powołując rady programowe oddziałów emitujących programy w językach mniejszości narodowych i etnicznych oraz języku regionalnym, dyrektorzy oddziałów uwzględnią kandydatów zgłaszanych przez organizacje społeczne mniejszości narodowych i etnicznych oraz społeczności posługującej się językiem regionalnym.</a:t>
            </a:r>
          </a:p>
        </p:txBody>
      </p:sp>
    </p:spTree>
    <p:extLst>
      <p:ext uri="{BB962C8B-B14F-4D97-AF65-F5344CB8AC3E}">
        <p14:creationId xmlns:p14="http://schemas.microsoft.com/office/powerpoint/2010/main" val="929383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9432791-E1EE-4540-B676-0DF145246F35}"/>
              </a:ext>
            </a:extLst>
          </p:cNvPr>
          <p:cNvSpPr>
            <a:spLocks noGrp="1"/>
          </p:cNvSpPr>
          <p:nvPr>
            <p:ph type="title"/>
          </p:nvPr>
        </p:nvSpPr>
        <p:spPr/>
        <p:txBody>
          <a:bodyPr/>
          <a:lstStyle/>
          <a:p>
            <a:r>
              <a:rPr lang="pl-PL" dirty="0"/>
              <a:t>Misja-pojęcie i zasady</a:t>
            </a:r>
          </a:p>
        </p:txBody>
      </p:sp>
      <p:sp>
        <p:nvSpPr>
          <p:cNvPr id="3" name="Symbol zastępczy zawartości 2">
            <a:extLst>
              <a:ext uri="{FF2B5EF4-FFF2-40B4-BE49-F238E27FC236}">
                <a16:creationId xmlns:a16="http://schemas.microsoft.com/office/drawing/2014/main" id="{0E8524CE-EC7F-4E1C-BDB6-5EAD3A70E58B}"/>
              </a:ext>
            </a:extLst>
          </p:cNvPr>
          <p:cNvSpPr>
            <a:spLocks noGrp="1"/>
          </p:cNvSpPr>
          <p:nvPr>
            <p:ph idx="1"/>
          </p:nvPr>
        </p:nvSpPr>
        <p:spPr/>
        <p:txBody>
          <a:bodyPr>
            <a:normAutofit fontScale="85000" lnSpcReduction="20000"/>
          </a:bodyPr>
          <a:lstStyle/>
          <a:p>
            <a:r>
              <a:rPr lang="pl-PL" dirty="0"/>
              <a:t>Zasada powszechności</a:t>
            </a:r>
          </a:p>
          <a:p>
            <a:r>
              <a:rPr lang="pl-PL" dirty="0"/>
              <a:t>Zasada zróżnicowania</a:t>
            </a:r>
          </a:p>
          <a:p>
            <a:r>
              <a:rPr lang="pl-PL" dirty="0"/>
              <a:t>Zasada pluralizmu</a:t>
            </a:r>
          </a:p>
          <a:p>
            <a:r>
              <a:rPr lang="pl-PL" dirty="0"/>
              <a:t>Zasada bezstronności</a:t>
            </a:r>
          </a:p>
          <a:p>
            <a:r>
              <a:rPr lang="pl-PL" dirty="0"/>
              <a:t>Zasada wyważenia</a:t>
            </a:r>
          </a:p>
          <a:p>
            <a:r>
              <a:rPr lang="pl-PL" dirty="0"/>
              <a:t>Zasada niezależności</a:t>
            </a:r>
          </a:p>
          <a:p>
            <a:r>
              <a:rPr lang="pl-PL" dirty="0"/>
              <a:t>Zasada innowacyjności</a:t>
            </a:r>
          </a:p>
          <a:p>
            <a:r>
              <a:rPr lang="pl-PL" dirty="0"/>
              <a:t>Zasada wysokiej jakości</a:t>
            </a:r>
          </a:p>
          <a:p>
            <a:r>
              <a:rPr lang="pl-PL" dirty="0"/>
              <a:t>Zasada integralności przekazu</a:t>
            </a:r>
          </a:p>
        </p:txBody>
      </p:sp>
    </p:spTree>
    <p:extLst>
      <p:ext uri="{BB962C8B-B14F-4D97-AF65-F5344CB8AC3E}">
        <p14:creationId xmlns:p14="http://schemas.microsoft.com/office/powerpoint/2010/main" val="4907696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A3C546C-0311-45BD-807D-AB42A7EF3FC7}"/>
              </a:ext>
            </a:extLst>
          </p:cNvPr>
          <p:cNvSpPr>
            <a:spLocks noGrp="1"/>
          </p:cNvSpPr>
          <p:nvPr>
            <p:ph type="title"/>
          </p:nvPr>
        </p:nvSpPr>
        <p:spPr/>
        <p:txBody>
          <a:bodyPr/>
          <a:lstStyle/>
          <a:p>
            <a:r>
              <a:rPr lang="pl-PL" dirty="0"/>
              <a:t>Misja publiczna - zadania</a:t>
            </a:r>
          </a:p>
        </p:txBody>
      </p:sp>
      <p:sp>
        <p:nvSpPr>
          <p:cNvPr id="3" name="Symbol zastępczy zawartości 2">
            <a:extLst>
              <a:ext uri="{FF2B5EF4-FFF2-40B4-BE49-F238E27FC236}">
                <a16:creationId xmlns:a16="http://schemas.microsoft.com/office/drawing/2014/main" id="{C2633B48-1D4B-4777-A8BD-3076FA73A197}"/>
              </a:ext>
            </a:extLst>
          </p:cNvPr>
          <p:cNvSpPr>
            <a:spLocks noGrp="1"/>
          </p:cNvSpPr>
          <p:nvPr>
            <p:ph idx="1"/>
          </p:nvPr>
        </p:nvSpPr>
        <p:spPr/>
        <p:txBody>
          <a:bodyPr>
            <a:noAutofit/>
          </a:bodyPr>
          <a:lstStyle/>
          <a:p>
            <a:pPr>
              <a:lnSpc>
                <a:spcPct val="120000"/>
              </a:lnSpc>
              <a:spcBef>
                <a:spcPts val="0"/>
              </a:spcBef>
              <a:buFont typeface="Wingdings" panose="05000000000000000000" pitchFamily="2" charset="2"/>
              <a:buChar char="Ø"/>
            </a:pPr>
            <a:r>
              <a:rPr lang="pl-PL" sz="900" dirty="0"/>
              <a:t>tworzenie i rozpowszechnianie programów ogólnokrajowych, programów regionalnych, programów dla odbiorców za granicą w języku polskim i innych językach oraz innych programów realizujących demokratyczne, społeczne i kulturalne potrzeby społeczności lokalnych; </a:t>
            </a:r>
          </a:p>
          <a:p>
            <a:pPr>
              <a:lnSpc>
                <a:spcPct val="120000"/>
              </a:lnSpc>
              <a:spcBef>
                <a:spcPts val="0"/>
              </a:spcBef>
              <a:buFont typeface="Wingdings" panose="05000000000000000000" pitchFamily="2" charset="2"/>
              <a:buChar char="Ø"/>
            </a:pPr>
            <a:r>
              <a:rPr lang="pl-PL" sz="900" dirty="0"/>
              <a:t> tworzenie i rozpowszechnianie programów wyspecjalizowanych określonych w URTV lub karcie powinności; </a:t>
            </a:r>
          </a:p>
          <a:p>
            <a:pPr>
              <a:lnSpc>
                <a:spcPct val="120000"/>
              </a:lnSpc>
              <a:spcBef>
                <a:spcPts val="0"/>
              </a:spcBef>
              <a:buFont typeface="Wingdings" panose="05000000000000000000" pitchFamily="2" charset="2"/>
              <a:buChar char="Ø"/>
            </a:pPr>
            <a:r>
              <a:rPr lang="pl-PL" sz="900" dirty="0"/>
              <a:t> tworzenie i dostarczanie przez sieci telekomunikacyjne audialnych, audiowizualnych i tekstowych usług innych niż programy, związanych z programami, uzupełniających, poszerzających lub wzbogacających je, które realizują demokratyczne, społeczne i kulturalne potrzeby społeczeństwa, w tym audiowizualnych usług medialnych na żądanie; </a:t>
            </a:r>
          </a:p>
          <a:p>
            <a:pPr>
              <a:lnSpc>
                <a:spcPct val="120000"/>
              </a:lnSpc>
              <a:spcBef>
                <a:spcPts val="0"/>
              </a:spcBef>
              <a:buFont typeface="Wingdings" panose="05000000000000000000" pitchFamily="2" charset="2"/>
              <a:buChar char="Ø"/>
            </a:pPr>
            <a:r>
              <a:rPr lang="pl-PL" sz="900" dirty="0"/>
              <a:t> rozwijanie kontaktów z odbiorcami programów, w tym przy wykorzystaniu środków porozumiewania się na odległość;</a:t>
            </a:r>
          </a:p>
          <a:p>
            <a:pPr>
              <a:lnSpc>
                <a:spcPct val="120000"/>
              </a:lnSpc>
              <a:spcBef>
                <a:spcPts val="0"/>
              </a:spcBef>
              <a:buFont typeface="Wingdings" panose="05000000000000000000" pitchFamily="2" charset="2"/>
              <a:buChar char="Ø"/>
            </a:pPr>
            <a:r>
              <a:rPr lang="pl-PL" sz="900" dirty="0"/>
              <a:t> budowa lub eksploatacja nadawczych i przekaźnikowych stacji radiowych lub telewizyjnych oraz innych urządzeń służących do dostarczania programów i usług oraz rozwijania kontaktów; </a:t>
            </a:r>
          </a:p>
          <a:p>
            <a:pPr>
              <a:lnSpc>
                <a:spcPct val="120000"/>
              </a:lnSpc>
              <a:spcBef>
                <a:spcPts val="0"/>
              </a:spcBef>
              <a:buFont typeface="Wingdings" panose="05000000000000000000" pitchFamily="2" charset="2"/>
              <a:buChar char="Ø"/>
            </a:pPr>
            <a:r>
              <a:rPr lang="pl-PL" sz="900" dirty="0"/>
              <a:t>prowadzenie prac nad nowymi technikami tworzenia i rozpowszechniania programów radiowych lub telewizyjnych, tworzenia i dostarczania usług oraz rozwijania kontaktów, a także zachęcanie do korzystania z takich technik;</a:t>
            </a:r>
          </a:p>
          <a:p>
            <a:pPr>
              <a:lnSpc>
                <a:spcPct val="120000"/>
              </a:lnSpc>
              <a:spcBef>
                <a:spcPts val="0"/>
              </a:spcBef>
              <a:buFont typeface="Wingdings" panose="05000000000000000000" pitchFamily="2" charset="2"/>
              <a:buChar char="Ø"/>
            </a:pPr>
            <a:r>
              <a:rPr lang="pl-PL" sz="900" dirty="0"/>
              <a:t> prowadzenie działalności w zakresie nabywania, przygotowywania, produkcji lub koprodukcji audycji i innych materiałów na potrzeby programów oraz usług,</a:t>
            </a:r>
          </a:p>
          <a:p>
            <a:pPr>
              <a:lnSpc>
                <a:spcPct val="120000"/>
              </a:lnSpc>
              <a:spcBef>
                <a:spcPts val="0"/>
              </a:spcBef>
              <a:buFont typeface="Wingdings" panose="05000000000000000000" pitchFamily="2" charset="2"/>
              <a:buChar char="Ø"/>
            </a:pPr>
            <a:r>
              <a:rPr lang="pl-PL" sz="900" dirty="0"/>
              <a:t> prowadzenie działalności w zakresie zachowywania, ochrony, konserwacji i uzupełniania zbiorów audycji i innych materiałów nabytych lub wytworzonych na potrzeby programów oraz usług,</a:t>
            </a:r>
          </a:p>
          <a:p>
            <a:pPr>
              <a:lnSpc>
                <a:spcPct val="120000"/>
              </a:lnSpc>
              <a:spcBef>
                <a:spcPts val="0"/>
              </a:spcBef>
              <a:buFont typeface="Wingdings" panose="05000000000000000000" pitchFamily="2" charset="2"/>
              <a:buChar char="Ø"/>
            </a:pPr>
            <a:r>
              <a:rPr lang="pl-PL" sz="900" dirty="0"/>
              <a:t>popieranie twórczości artystycznej, literackiej, naukowej oraz działalności oświatowej i działalności w zakresie sportu; </a:t>
            </a:r>
          </a:p>
          <a:p>
            <a:pPr>
              <a:lnSpc>
                <a:spcPct val="120000"/>
              </a:lnSpc>
              <a:spcBef>
                <a:spcPts val="0"/>
              </a:spcBef>
              <a:buFont typeface="Wingdings" panose="05000000000000000000" pitchFamily="2" charset="2"/>
              <a:buChar char="Ø"/>
            </a:pPr>
            <a:r>
              <a:rPr lang="pl-PL" sz="900" dirty="0"/>
              <a:t>upowszechnianie wiedzy o języku polskim; </a:t>
            </a:r>
          </a:p>
          <a:p>
            <a:pPr>
              <a:lnSpc>
                <a:spcPct val="120000"/>
              </a:lnSpc>
              <a:spcBef>
                <a:spcPts val="0"/>
              </a:spcBef>
              <a:buFont typeface="Wingdings" panose="05000000000000000000" pitchFamily="2" charset="2"/>
              <a:buChar char="Ø"/>
            </a:pPr>
            <a:r>
              <a:rPr lang="pl-PL" sz="900" dirty="0"/>
              <a:t> uwzględnianie potrzeb mniejszości narodowych i etnicznych oraz społeczności posługującej się językiem regionalnym, w tym emitowanie programów informacyjnych w językach mniejszości narodowych i etnicznych oraz języku regionalnym; </a:t>
            </a:r>
          </a:p>
          <a:p>
            <a:pPr>
              <a:lnSpc>
                <a:spcPct val="120000"/>
              </a:lnSpc>
              <a:spcBef>
                <a:spcPts val="0"/>
              </a:spcBef>
              <a:buFont typeface="Wingdings" panose="05000000000000000000" pitchFamily="2" charset="2"/>
              <a:buChar char="Ø"/>
            </a:pPr>
            <a:r>
              <a:rPr lang="pl-PL" sz="900" dirty="0"/>
              <a:t>tworzenie i rozpowszechnianie programów oraz tworzenie i dostarczanie usług, służących przedstawianiu Rzeczypospolitej Polski, jej języka, historii lub kultury za granicą, w tym na użytek środowisk polonijnych oraz Polaków zamieszkałych za granicą, lub przyczynianie się do tworzenia, rozpowszechniania lub dostarczania takich programów lub usług; </a:t>
            </a:r>
          </a:p>
          <a:p>
            <a:pPr>
              <a:lnSpc>
                <a:spcPct val="120000"/>
              </a:lnSpc>
              <a:spcBef>
                <a:spcPts val="0"/>
              </a:spcBef>
              <a:buFont typeface="Wingdings" panose="05000000000000000000" pitchFamily="2" charset="2"/>
              <a:buChar char="Ø"/>
            </a:pPr>
            <a:r>
              <a:rPr lang="pl-PL" sz="900" dirty="0"/>
              <a:t> zapewnianie dostępności programów lub ich części i innych usług dla osób niepełnosprawnych z powodu dysfunkcji narządu wzroku oraz osób niepełnosprawnych z powodu dysfunkcji narządu słuchu; </a:t>
            </a:r>
          </a:p>
          <a:p>
            <a:pPr>
              <a:lnSpc>
                <a:spcPct val="120000"/>
              </a:lnSpc>
              <a:spcBef>
                <a:spcPts val="0"/>
              </a:spcBef>
              <a:buFont typeface="Wingdings" panose="05000000000000000000" pitchFamily="2" charset="2"/>
              <a:buChar char="Ø"/>
            </a:pPr>
            <a:r>
              <a:rPr lang="pl-PL" sz="900" dirty="0"/>
              <a:t>upowszechnianie edukacji medialnej. </a:t>
            </a:r>
          </a:p>
        </p:txBody>
      </p:sp>
    </p:spTree>
    <p:extLst>
      <p:ext uri="{BB962C8B-B14F-4D97-AF65-F5344CB8AC3E}">
        <p14:creationId xmlns:p14="http://schemas.microsoft.com/office/powerpoint/2010/main" val="2351399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5EFD13A-71DE-4DD5-A2E3-4EC36A529D22}"/>
              </a:ext>
            </a:extLst>
          </p:cNvPr>
          <p:cNvSpPr>
            <a:spLocks noGrp="1"/>
          </p:cNvSpPr>
          <p:nvPr>
            <p:ph type="title"/>
          </p:nvPr>
        </p:nvSpPr>
        <p:spPr/>
        <p:txBody>
          <a:bodyPr>
            <a:normAutofit fontScale="90000"/>
          </a:bodyPr>
          <a:lstStyle/>
          <a:p>
            <a:r>
              <a:rPr lang="pl-PL" dirty="0"/>
              <a:t>Ustawa o radiofonii i telewizji-rozdział 4</a:t>
            </a:r>
            <a:br>
              <a:rPr lang="pl-PL" dirty="0"/>
            </a:br>
            <a:endParaRPr lang="pl-PL" dirty="0"/>
          </a:p>
        </p:txBody>
      </p:sp>
      <p:sp>
        <p:nvSpPr>
          <p:cNvPr id="3" name="Symbol zastępczy zawartości 2">
            <a:extLst>
              <a:ext uri="{FF2B5EF4-FFF2-40B4-BE49-F238E27FC236}">
                <a16:creationId xmlns:a16="http://schemas.microsoft.com/office/drawing/2014/main" id="{54D93A17-DE20-4C98-958D-87650BAD5D0E}"/>
              </a:ext>
            </a:extLst>
          </p:cNvPr>
          <p:cNvSpPr>
            <a:spLocks noGrp="1"/>
          </p:cNvSpPr>
          <p:nvPr>
            <p:ph idx="1"/>
          </p:nvPr>
        </p:nvSpPr>
        <p:spPr/>
        <p:txBody>
          <a:bodyPr>
            <a:normAutofit fontScale="70000" lnSpcReduction="20000"/>
          </a:bodyPr>
          <a:lstStyle/>
          <a:p>
            <a:pPr marL="0" indent="0">
              <a:buNone/>
            </a:pPr>
            <a:r>
              <a:rPr lang="pl-PL" b="1" dirty="0"/>
              <a:t> </a:t>
            </a:r>
          </a:p>
          <a:p>
            <a:pPr marL="0" indent="0">
              <a:buNone/>
            </a:pPr>
            <a:r>
              <a:rPr lang="pl-PL" dirty="0"/>
              <a:t>Art. 21urtv -misja publiczna; art.21 a-d –przepisy dotyczące karty powinności</a:t>
            </a:r>
          </a:p>
          <a:p>
            <a:pPr marL="0" indent="0" algn="just">
              <a:buNone/>
            </a:pPr>
            <a:r>
              <a:rPr lang="pl-PL" dirty="0"/>
              <a:t>Art.22 ust. 1urtv-samodzielność nadawcy publicznego, ust.2-stanowisko naczelnych organów państwa; art. 23 </a:t>
            </a:r>
            <a:r>
              <a:rPr lang="pl-PL" dirty="0" err="1"/>
              <a:t>urtv</a:t>
            </a:r>
            <a:r>
              <a:rPr lang="pl-PL" dirty="0"/>
              <a:t> -prezentacja stanowisk w węzłowych sprawach, art.23 a uprawnienia organizacji pożytku publicznego, art.24 rozpowszechnianie audycji wyborczych i referendalnych; art.25 programy dla odbiorców za granicą; audycje oświatowe</a:t>
            </a:r>
          </a:p>
          <a:p>
            <a:pPr marL="0" indent="0">
              <a:buNone/>
            </a:pPr>
            <a:r>
              <a:rPr lang="pl-PL" dirty="0"/>
              <a:t>Art.26 </a:t>
            </a:r>
            <a:r>
              <a:rPr lang="pl-PL" dirty="0" err="1"/>
              <a:t>urtv</a:t>
            </a:r>
            <a:r>
              <a:rPr lang="pl-PL" dirty="0"/>
              <a:t> - forma prawna publicznej radiofonii i telewizji; gospodarowanie częstotliwościami; art.27 zarząd; art.28 rada nadzorcza, art. 28 a rada programowa, art.29 walne zgromadzenie akcjonariuszy; art.30 terenowe oddziały, art. 30 a TV Polonia</a:t>
            </a:r>
          </a:p>
          <a:p>
            <a:pPr marL="0" indent="0" algn="just">
              <a:buNone/>
            </a:pPr>
            <a:r>
              <a:rPr lang="pl-PL" dirty="0"/>
              <a:t>Art.31urtv- przychody spółek, art. 31 a –c zasady rachunkowości i obowiązki związane z finansami</a:t>
            </a:r>
          </a:p>
          <a:p>
            <a:pPr marL="0" indent="0">
              <a:buNone/>
            </a:pPr>
            <a:r>
              <a:rPr lang="pl-PL" dirty="0"/>
              <a:t>Art.32 </a:t>
            </a:r>
            <a:r>
              <a:rPr lang="pl-PL" dirty="0" err="1"/>
              <a:t>urtv</a:t>
            </a:r>
            <a:r>
              <a:rPr lang="pl-PL" dirty="0"/>
              <a:t>- możliwość tworzenia podmiotów gospodarczych.</a:t>
            </a:r>
          </a:p>
          <a:p>
            <a:pPr marL="0" indent="0">
              <a:buNone/>
            </a:pPr>
            <a:endParaRPr lang="pl-PL" dirty="0"/>
          </a:p>
          <a:p>
            <a:pPr marL="0" indent="0">
              <a:buNone/>
            </a:pPr>
            <a:endParaRPr lang="pl-PL" dirty="0"/>
          </a:p>
        </p:txBody>
      </p:sp>
    </p:spTree>
    <p:extLst>
      <p:ext uri="{BB962C8B-B14F-4D97-AF65-F5344CB8AC3E}">
        <p14:creationId xmlns:p14="http://schemas.microsoft.com/office/powerpoint/2010/main" val="2760140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CBA66A0-B2DD-4359-97A8-637FF7DEA3DD}"/>
              </a:ext>
            </a:extLst>
          </p:cNvPr>
          <p:cNvSpPr>
            <a:spLocks noGrp="1"/>
          </p:cNvSpPr>
          <p:nvPr>
            <p:ph type="title"/>
          </p:nvPr>
        </p:nvSpPr>
        <p:spPr/>
        <p:txBody>
          <a:bodyPr>
            <a:normAutofit/>
          </a:bodyPr>
          <a:lstStyle/>
          <a:p>
            <a:r>
              <a:rPr lang="pl-PL" sz="2000" dirty="0"/>
              <a:t>Programy i inne usługi jednostek publicznej radiofonii i telewizji w ramach jej misji publicznej powinny</a:t>
            </a:r>
          </a:p>
        </p:txBody>
      </p:sp>
      <p:sp>
        <p:nvSpPr>
          <p:cNvPr id="3" name="Symbol zastępczy zawartości 2">
            <a:extLst>
              <a:ext uri="{FF2B5EF4-FFF2-40B4-BE49-F238E27FC236}">
                <a16:creationId xmlns:a16="http://schemas.microsoft.com/office/drawing/2014/main" id="{854DF127-98FE-4141-9667-837E7A4D69CC}"/>
              </a:ext>
            </a:extLst>
          </p:cNvPr>
          <p:cNvSpPr>
            <a:spLocks noGrp="1"/>
          </p:cNvSpPr>
          <p:nvPr>
            <p:ph idx="1"/>
          </p:nvPr>
        </p:nvSpPr>
        <p:spPr/>
        <p:txBody>
          <a:bodyPr>
            <a:normAutofit fontScale="47500" lnSpcReduction="20000"/>
          </a:bodyPr>
          <a:lstStyle/>
          <a:p>
            <a:r>
              <a:rPr lang="pl-PL" dirty="0"/>
              <a:t>kierować się odpowiedzialnością za słowo i dbać o dobre imię publicznej radiofonii i telewizji;</a:t>
            </a:r>
          </a:p>
          <a:p>
            <a:r>
              <a:rPr lang="pl-PL" dirty="0"/>
              <a:t> rzetelnie ukazywać całą różnorodność wydarzeń i zjawisk w kraju i za granicą; </a:t>
            </a:r>
          </a:p>
          <a:p>
            <a:r>
              <a:rPr lang="pl-PL" dirty="0"/>
              <a:t> sprzyjać swobodnemu kształtowaniu się poglądów obywateli oraz formowaniu się opinii publicznej; </a:t>
            </a:r>
          </a:p>
          <a:p>
            <a:r>
              <a:rPr lang="pl-PL" dirty="0"/>
              <a:t>umożliwiać obywatelom i ich organizacjom uczestniczenie w życiu publicznym poprzez prezentowanie zróżnicowanych poglądów i stanowisk oraz wykonywanie prawa do kontroli i krytyki społecznej; </a:t>
            </a:r>
          </a:p>
          <a:p>
            <a:r>
              <a:rPr lang="pl-PL" dirty="0"/>
              <a:t> służyć rozwojowi kultury, nauki i oświaty, ze szczególnym uwzględnieniem polskiego dorobku intelektualnego i artystycznego; </a:t>
            </a:r>
          </a:p>
          <a:p>
            <a:r>
              <a:rPr lang="pl-PL" dirty="0"/>
              <a:t> sprzyjać integracji społecznej, w tym przeciwdziałać wykluczeniu społecznemu; </a:t>
            </a:r>
          </a:p>
          <a:p>
            <a:r>
              <a:rPr lang="pl-PL" dirty="0"/>
              <a:t> respektować chrześcijański system wartości, za podstawę przyjmując uniwersalne zasady etyki; </a:t>
            </a:r>
          </a:p>
          <a:p>
            <a:r>
              <a:rPr lang="pl-PL" dirty="0"/>
              <a:t>służyć umacnianiu rodziny; </a:t>
            </a:r>
          </a:p>
          <a:p>
            <a:r>
              <a:rPr lang="pl-PL" dirty="0"/>
              <a:t> służyć kształtowaniu postaw prozdrowotnych; </a:t>
            </a:r>
          </a:p>
          <a:p>
            <a:r>
              <a:rPr lang="pl-PL" dirty="0"/>
              <a:t>służyć propagowaniu i upowszechnianiu sportu; </a:t>
            </a:r>
          </a:p>
          <a:p>
            <a:r>
              <a:rPr lang="pl-PL" dirty="0"/>
              <a:t> służyć zwalczaniu patologii społecznych; </a:t>
            </a:r>
          </a:p>
          <a:p>
            <a:r>
              <a:rPr lang="pl-PL" dirty="0"/>
              <a:t>służyć edukacji medialnej.</a:t>
            </a:r>
          </a:p>
        </p:txBody>
      </p:sp>
    </p:spTree>
    <p:extLst>
      <p:ext uri="{BB962C8B-B14F-4D97-AF65-F5344CB8AC3E}">
        <p14:creationId xmlns:p14="http://schemas.microsoft.com/office/powerpoint/2010/main" val="39082934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E3BC537-F9C5-49CE-B644-F1F4C4FFE35C}"/>
              </a:ext>
            </a:extLst>
          </p:cNvPr>
          <p:cNvSpPr>
            <a:spLocks noGrp="1"/>
          </p:cNvSpPr>
          <p:nvPr>
            <p:ph type="title"/>
          </p:nvPr>
        </p:nvSpPr>
        <p:spPr/>
        <p:txBody>
          <a:bodyPr/>
          <a:lstStyle/>
          <a:p>
            <a:r>
              <a:rPr lang="pl-PL" dirty="0"/>
              <a:t>Karta powinności</a:t>
            </a:r>
          </a:p>
        </p:txBody>
      </p:sp>
      <p:sp>
        <p:nvSpPr>
          <p:cNvPr id="3" name="Symbol zastępczy zawartości 2">
            <a:extLst>
              <a:ext uri="{FF2B5EF4-FFF2-40B4-BE49-F238E27FC236}">
                <a16:creationId xmlns:a16="http://schemas.microsoft.com/office/drawing/2014/main" id="{5285C38F-AC1F-41B4-94A4-CE5A8A8EFDBC}"/>
              </a:ext>
            </a:extLst>
          </p:cNvPr>
          <p:cNvSpPr>
            <a:spLocks noGrp="1"/>
          </p:cNvSpPr>
          <p:nvPr>
            <p:ph idx="1"/>
          </p:nvPr>
        </p:nvSpPr>
        <p:spPr/>
        <p:txBody>
          <a:bodyPr>
            <a:normAutofit fontScale="32500" lnSpcReduction="20000"/>
          </a:bodyPr>
          <a:lstStyle/>
          <a:p>
            <a:pPr marL="0" indent="0">
              <a:buNone/>
            </a:pPr>
            <a:r>
              <a:rPr lang="pl-PL" b="1" dirty="0"/>
              <a:t>Zawiera szczegółowo określone zadania misyjne nadawców publicznych zaplanowane na 5 lat.</a:t>
            </a:r>
          </a:p>
          <a:p>
            <a:pPr>
              <a:buFont typeface="Wingdings" panose="05000000000000000000" pitchFamily="2" charset="2"/>
              <a:buChar char="Ø"/>
            </a:pPr>
            <a:r>
              <a:rPr lang="pl-PL" dirty="0"/>
              <a:t>Określenie programów danej jednostki radiofonii lub telewizji</a:t>
            </a:r>
          </a:p>
          <a:p>
            <a:pPr>
              <a:buFont typeface="Wingdings" panose="05000000000000000000" pitchFamily="2" charset="2"/>
              <a:buChar char="Ø"/>
            </a:pPr>
            <a:r>
              <a:rPr lang="pl-PL" dirty="0"/>
              <a:t>Określenie i opis usług audialnych , audiowizualnych i tekstowych innych niż programy, związanych  z programami, uzupełniającymi je, poszerzającymi lub wzbogacającymi</a:t>
            </a:r>
          </a:p>
          <a:p>
            <a:pPr>
              <a:buFont typeface="Wingdings" panose="05000000000000000000" pitchFamily="2" charset="2"/>
              <a:buChar char="Ø"/>
            </a:pPr>
            <a:r>
              <a:rPr lang="pl-PL" dirty="0"/>
              <a:t>Sposoby realizowania zadań w ramach misji (art. 21 ust. 1a pkt 2b–11 </a:t>
            </a:r>
            <a:r>
              <a:rPr lang="pl-PL" dirty="0" err="1"/>
              <a:t>urtv</a:t>
            </a:r>
            <a:r>
              <a:rPr lang="pl-PL" dirty="0"/>
              <a:t>)</a:t>
            </a:r>
          </a:p>
          <a:p>
            <a:pPr>
              <a:buFont typeface="Wingdings" panose="05000000000000000000" pitchFamily="2" charset="2"/>
              <a:buChar char="Ø"/>
            </a:pPr>
            <a:r>
              <a:rPr lang="pl-PL" dirty="0"/>
              <a:t>Sposoby realizacji powinności, o których mowa w art. 21 ust. 2 </a:t>
            </a:r>
            <a:r>
              <a:rPr lang="pl-PL" dirty="0" err="1"/>
              <a:t>utrv</a:t>
            </a:r>
            <a:r>
              <a:rPr lang="pl-PL" dirty="0"/>
              <a:t>,</a:t>
            </a:r>
          </a:p>
          <a:p>
            <a:pPr>
              <a:buFont typeface="Wingdings" panose="05000000000000000000" pitchFamily="2" charset="2"/>
              <a:buChar char="Ø"/>
            </a:pPr>
            <a:r>
              <a:rPr lang="pl-PL" dirty="0"/>
              <a:t> Wytyczne dotyczące sposobu wykorzystania nadwyżki przychodów pochodzących z opłat abonamentowych oraz dotacji z budżetu państwa przekraczającej koszt netto realizacji misji publicznej w danym roku</a:t>
            </a:r>
          </a:p>
          <a:p>
            <a:pPr>
              <a:buFont typeface="Wingdings" panose="05000000000000000000" pitchFamily="2" charset="2"/>
              <a:buChar char="Ø"/>
            </a:pPr>
            <a:r>
              <a:rPr lang="pl-PL" dirty="0"/>
              <a:t>Minimalne udziały audycji lub utworów objętych kwotami programowymi w czasie nadawania poszczególnych programów, na poziomach nie niższych niż określone w tych przepisach, </a:t>
            </a:r>
          </a:p>
          <a:p>
            <a:pPr>
              <a:buFont typeface="Wingdings" panose="05000000000000000000" pitchFamily="2" charset="2"/>
              <a:buChar char="Ø"/>
            </a:pPr>
            <a:r>
              <a:rPr lang="pl-PL" dirty="0"/>
              <a:t>Minimalne udziały głównych kategorii audycji w poszczególnych programach, w zakresie istotnym dla charakteru danego programu, oraz sposób ich oferowania w ramach innych usług medialnych danej jednostki publicznej radiofonii i telewizji, </a:t>
            </a:r>
          </a:p>
          <a:p>
            <a:pPr>
              <a:buFont typeface="Wingdings" panose="05000000000000000000" pitchFamily="2" charset="2"/>
              <a:buChar char="Ø"/>
            </a:pPr>
            <a:r>
              <a:rPr lang="pl-PL" dirty="0"/>
              <a:t>Minimalne udziały udogodnień dla osób niepełnosprawnych , w czasie nadawania poszczególnych programów, jeżeli są one wyższe niż określone w tym przepisie,</a:t>
            </a:r>
          </a:p>
          <a:p>
            <a:pPr>
              <a:buFont typeface="Wingdings" panose="05000000000000000000" pitchFamily="2" charset="2"/>
              <a:buChar char="Ø"/>
            </a:pPr>
            <a:r>
              <a:rPr lang="pl-PL" dirty="0"/>
              <a:t> Sposoby promowania audycji i utworów objętych kwotami programowymi w innych niż programy usługach danej jednostki publicznej radiofonii i telewizji </a:t>
            </a:r>
          </a:p>
          <a:p>
            <a:pPr>
              <a:buFont typeface="Wingdings" panose="05000000000000000000" pitchFamily="2" charset="2"/>
              <a:buChar char="Ø"/>
            </a:pPr>
            <a:r>
              <a:rPr lang="pl-PL" dirty="0"/>
              <a:t>Szacunkowe koszty realizacji poszczególnych zadań jednostek radiofonii i telewizji wraz z określeniem źródeł ich finansowania. </a:t>
            </a:r>
          </a:p>
          <a:p>
            <a:pPr>
              <a:buFont typeface="Wingdings" panose="05000000000000000000" pitchFamily="2" charset="2"/>
              <a:buChar char="Ø"/>
            </a:pPr>
            <a:r>
              <a:rPr lang="pl-PL" dirty="0"/>
              <a:t>Określenie ogólnych zasad prowadzenia działalności niewynikającej z misji publicznej oraz wskazanie najważniejszych rodzajów takiej działalności.</a:t>
            </a:r>
          </a:p>
          <a:p>
            <a:pPr>
              <a:buFont typeface="Wingdings" panose="05000000000000000000" pitchFamily="2" charset="2"/>
              <a:buChar char="Ø"/>
            </a:pPr>
            <a:r>
              <a:rPr lang="pl-PL" dirty="0"/>
              <a:t>Metody przypisania przychodów i związanych z nimi kosztów w odniesieniu do działalności realizującej misję publiczną danej jednostki publicznej radiofonii i telewizji oraz pozostałej działalności tej jednostki</a:t>
            </a:r>
          </a:p>
          <a:p>
            <a:pPr>
              <a:buFont typeface="Wingdings" panose="05000000000000000000" pitchFamily="2" charset="2"/>
              <a:buChar char="Ø"/>
            </a:pPr>
            <a:r>
              <a:rPr lang="pl-PL" dirty="0"/>
              <a:t>Wskazanie zamiaru rozpoczęcia świadczenia nowej istotnej usługi w ramach misji publicznej.</a:t>
            </a:r>
          </a:p>
          <a:p>
            <a:pPr>
              <a:buFont typeface="Wingdings" panose="05000000000000000000" pitchFamily="2" charset="2"/>
              <a:buChar char="Ø"/>
            </a:pPr>
            <a:endParaRPr lang="pl-PL" dirty="0"/>
          </a:p>
        </p:txBody>
      </p:sp>
    </p:spTree>
    <p:extLst>
      <p:ext uri="{BB962C8B-B14F-4D97-AF65-F5344CB8AC3E}">
        <p14:creationId xmlns:p14="http://schemas.microsoft.com/office/powerpoint/2010/main" val="31025122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99FC2A0-0509-4718-8E2E-A0E6B233B812}"/>
              </a:ext>
            </a:extLst>
          </p:cNvPr>
          <p:cNvSpPr>
            <a:spLocks noGrp="1"/>
          </p:cNvSpPr>
          <p:nvPr>
            <p:ph type="title"/>
          </p:nvPr>
        </p:nvSpPr>
        <p:spPr/>
        <p:txBody>
          <a:bodyPr>
            <a:normAutofit fontScale="90000"/>
          </a:bodyPr>
          <a:lstStyle/>
          <a:p>
            <a:r>
              <a:rPr lang="pl-PL" dirty="0"/>
              <a:t>Plan programowo- finansowy przedsięwzięć określonych w karcie powinności </a:t>
            </a:r>
          </a:p>
        </p:txBody>
      </p:sp>
      <p:sp>
        <p:nvSpPr>
          <p:cNvPr id="3" name="Symbol zastępczy zawartości 2">
            <a:extLst>
              <a:ext uri="{FF2B5EF4-FFF2-40B4-BE49-F238E27FC236}">
                <a16:creationId xmlns:a16="http://schemas.microsoft.com/office/drawing/2014/main" id="{E2A25F02-AFDD-4B21-A299-E02FE4B5FC0E}"/>
              </a:ext>
            </a:extLst>
          </p:cNvPr>
          <p:cNvSpPr>
            <a:spLocks noGrp="1"/>
          </p:cNvSpPr>
          <p:nvPr>
            <p:ph idx="1"/>
          </p:nvPr>
        </p:nvSpPr>
        <p:spPr/>
        <p:txBody>
          <a:bodyPr>
            <a:normAutofit fontScale="92500" lnSpcReduction="10000"/>
          </a:bodyPr>
          <a:lstStyle/>
          <a:p>
            <a:pPr marL="0" indent="0">
              <a:buNone/>
            </a:pPr>
            <a:r>
              <a:rPr lang="pl-PL" sz="1900" dirty="0"/>
              <a:t>2004 r.: </a:t>
            </a:r>
            <a:r>
              <a:rPr lang="pl-PL" sz="1900" u="sng" dirty="0"/>
              <a:t>założenia programowo-finansowe</a:t>
            </a:r>
          </a:p>
          <a:p>
            <a:pPr marL="0" indent="0" algn="just">
              <a:buNone/>
            </a:pPr>
            <a:r>
              <a:rPr lang="pl-PL" sz="1900" dirty="0"/>
              <a:t>2010 r.: </a:t>
            </a:r>
            <a:r>
              <a:rPr lang="pl-PL" sz="1900" u="sng" dirty="0"/>
              <a:t>plany finansowo-programowe </a:t>
            </a:r>
            <a:r>
              <a:rPr lang="pl-PL" sz="1900" dirty="0"/>
              <a:t>i istnienie obowiązków obrachunkowo-sprawozdawczych dla poprawy nadzoru nad nadawcami publicznymi</a:t>
            </a:r>
          </a:p>
          <a:p>
            <a:pPr marL="0" indent="0" algn="just">
              <a:buNone/>
            </a:pPr>
            <a:r>
              <a:rPr lang="pl-PL" dirty="0"/>
              <a:t>Mocą ustawy z dnia 20 lipca 2018 r. wprowadzono art.21 c URTV, zobowiązujący jednostki publicznej radiofonii i telewizji do opracowania </a:t>
            </a:r>
            <a:r>
              <a:rPr lang="pl-PL" b="1" u="sng" dirty="0"/>
              <a:t>planów programowo-finansowych</a:t>
            </a:r>
            <a:r>
              <a:rPr lang="pl-PL" dirty="0"/>
              <a:t>, które w wykonaniu kart powinności służą dalszemu doprecyzowaniu misji publicznej. </a:t>
            </a:r>
          </a:p>
          <a:p>
            <a:pPr marL="0" indent="0" algn="just">
              <a:buNone/>
            </a:pPr>
            <a:r>
              <a:rPr lang="pl-PL" dirty="0"/>
              <a:t>Rozporządzenie KRRiT z dnia 4 grudnia 2018 r. w sprawie szczegółowego zakresu planów programowo-finansowych i trybu ich uzgadniania, Dz.U. 2018, poz.2351.</a:t>
            </a:r>
          </a:p>
          <a:p>
            <a:endParaRPr lang="pl-PL" dirty="0"/>
          </a:p>
        </p:txBody>
      </p:sp>
    </p:spTree>
    <p:extLst>
      <p:ext uri="{BB962C8B-B14F-4D97-AF65-F5344CB8AC3E}">
        <p14:creationId xmlns:p14="http://schemas.microsoft.com/office/powerpoint/2010/main" val="36475312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ADB5243-0379-4FD1-B0EB-C99F3BC1129D}"/>
              </a:ext>
            </a:extLst>
          </p:cNvPr>
          <p:cNvSpPr>
            <a:spLocks noGrp="1"/>
          </p:cNvSpPr>
          <p:nvPr>
            <p:ph type="title"/>
          </p:nvPr>
        </p:nvSpPr>
        <p:spPr/>
        <p:txBody>
          <a:bodyPr>
            <a:normAutofit fontScale="90000"/>
          </a:bodyPr>
          <a:lstStyle/>
          <a:p>
            <a:r>
              <a:rPr lang="pl-PL" dirty="0"/>
              <a:t>Forma i procedura ustalenia karty powinności</a:t>
            </a:r>
          </a:p>
        </p:txBody>
      </p:sp>
      <p:sp>
        <p:nvSpPr>
          <p:cNvPr id="3" name="Symbol zastępczy zawartości 2">
            <a:extLst>
              <a:ext uri="{FF2B5EF4-FFF2-40B4-BE49-F238E27FC236}">
                <a16:creationId xmlns:a16="http://schemas.microsoft.com/office/drawing/2014/main" id="{98758ABE-2AF5-40DE-9A9E-2DDBA83BFD0F}"/>
              </a:ext>
            </a:extLst>
          </p:cNvPr>
          <p:cNvSpPr>
            <a:spLocks noGrp="1"/>
          </p:cNvSpPr>
          <p:nvPr>
            <p:ph idx="1"/>
          </p:nvPr>
        </p:nvSpPr>
        <p:spPr/>
        <p:txBody>
          <a:bodyPr>
            <a:normAutofit fontScale="85000" lnSpcReduction="20000"/>
          </a:bodyPr>
          <a:lstStyle/>
          <a:p>
            <a:pPr marL="0" indent="0" algn="just">
              <a:buNone/>
            </a:pPr>
            <a:r>
              <a:rPr lang="pl-PL" dirty="0"/>
              <a:t>Karta powinności jest ustalana w drodze </a:t>
            </a:r>
            <a:r>
              <a:rPr lang="pl-PL" b="1" dirty="0"/>
              <a:t>porozumienia</a:t>
            </a:r>
            <a:r>
              <a:rPr lang="pl-PL" dirty="0"/>
              <a:t> zawartego między jednostką publicznej radiofonii i telewizji oraz Przewodniczącym KRRiT działającym na podstawie uchwały KRRiT.</a:t>
            </a:r>
          </a:p>
          <a:p>
            <a:pPr marL="0" indent="0" algn="just">
              <a:buNone/>
            </a:pPr>
            <a:r>
              <a:rPr lang="pl-PL" b="1" dirty="0"/>
              <a:t>Procedura: </a:t>
            </a:r>
            <a:r>
              <a:rPr lang="pl-PL" sz="1400" dirty="0"/>
              <a:t>(art</a:t>
            </a:r>
            <a:r>
              <a:rPr lang="pl-PL" sz="1600" dirty="0"/>
              <a:t>. 21 a URTV i Rozporządzenie KRRiT z 15 listopada 2018 r. w sprawie szczegółowego trybu uzgadniania karty powinności, Dz.U. 2018, poz. 2226)</a:t>
            </a:r>
          </a:p>
          <a:p>
            <a:pPr marL="0" indent="0" algn="just">
              <a:buNone/>
            </a:pPr>
            <a:r>
              <a:rPr lang="pl-PL" sz="1600" dirty="0"/>
              <a:t>1.Przygotowanie i przekazanie KRRiT projektu karty wraz z uzasadnieniem do 30 kwietnia</a:t>
            </a:r>
          </a:p>
          <a:p>
            <a:pPr marL="0" indent="0" algn="just">
              <a:buNone/>
            </a:pPr>
            <a:r>
              <a:rPr lang="pl-PL" sz="1600" dirty="0"/>
              <a:t>2. Udostępnienie na stronach KRRiT projektu karty, każdy może zgłosić uwagi w ramach otwartych konsultacji</a:t>
            </a:r>
          </a:p>
          <a:p>
            <a:pPr marL="0" indent="0" algn="just">
              <a:buNone/>
            </a:pPr>
            <a:r>
              <a:rPr lang="pl-PL" sz="1600" dirty="0"/>
              <a:t>3. Raport na stronach KRRiT w wynikami konsultacji</a:t>
            </a:r>
          </a:p>
          <a:p>
            <a:pPr marL="0" indent="0" algn="just">
              <a:buNone/>
            </a:pPr>
            <a:r>
              <a:rPr lang="pl-PL" sz="1600" dirty="0"/>
              <a:t>4.Uzgodnienia KRRIT z publiczną jednostką radiofonii lub telewizji dotyczące karty powinności</a:t>
            </a:r>
          </a:p>
          <a:p>
            <a:pPr marL="0" indent="0" algn="just">
              <a:buNone/>
            </a:pPr>
            <a:r>
              <a:rPr lang="pl-PL" sz="1600" dirty="0"/>
              <a:t>5.Gdy nowa istotna usługa- spotkanie uzgodnieniowe KRRiT z publiczną jednostką radiofonii lub telewizji</a:t>
            </a:r>
          </a:p>
          <a:p>
            <a:pPr marL="0" indent="0" algn="just">
              <a:buNone/>
            </a:pPr>
            <a:r>
              <a:rPr lang="pl-PL" sz="1600" dirty="0"/>
              <a:t>6. Do 15 listopada ocena zgodności projektu kartu z zasadami wypełniania misji publicznej</a:t>
            </a:r>
          </a:p>
          <a:p>
            <a:pPr marL="0" indent="0" algn="just">
              <a:buNone/>
            </a:pPr>
            <a:r>
              <a:rPr lang="pl-PL" sz="1600" dirty="0"/>
              <a:t>7.Udostępnienie na stronach internetowych KRRiT i danej publicznej jednostki radiofonii lub telewizji ustalonej karty powinności</a:t>
            </a:r>
          </a:p>
        </p:txBody>
      </p:sp>
    </p:spTree>
    <p:extLst>
      <p:ext uri="{BB962C8B-B14F-4D97-AF65-F5344CB8AC3E}">
        <p14:creationId xmlns:p14="http://schemas.microsoft.com/office/powerpoint/2010/main" val="25157008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DF4E816-30B2-48B7-85AF-5272C2B44ADC}"/>
              </a:ext>
            </a:extLst>
          </p:cNvPr>
          <p:cNvSpPr>
            <a:spLocks noGrp="1"/>
          </p:cNvSpPr>
          <p:nvPr>
            <p:ph type="title"/>
          </p:nvPr>
        </p:nvSpPr>
        <p:spPr/>
        <p:txBody>
          <a:bodyPr>
            <a:normAutofit fontScale="90000"/>
          </a:bodyPr>
          <a:lstStyle/>
          <a:p>
            <a:r>
              <a:rPr lang="pl-PL" dirty="0"/>
              <a:t>Obowiązki w zakresie informowania o życiu politycznym kraju</a:t>
            </a:r>
          </a:p>
        </p:txBody>
      </p:sp>
      <p:sp>
        <p:nvSpPr>
          <p:cNvPr id="3" name="Symbol zastępczy zawartości 2">
            <a:extLst>
              <a:ext uri="{FF2B5EF4-FFF2-40B4-BE49-F238E27FC236}">
                <a16:creationId xmlns:a16="http://schemas.microsoft.com/office/drawing/2014/main" id="{8D516B98-0AB8-4C94-AA30-305D9CD07670}"/>
              </a:ext>
            </a:extLst>
          </p:cNvPr>
          <p:cNvSpPr>
            <a:spLocks noGrp="1"/>
          </p:cNvSpPr>
          <p:nvPr>
            <p:ph idx="1"/>
          </p:nvPr>
        </p:nvSpPr>
        <p:spPr/>
        <p:txBody>
          <a:bodyPr/>
          <a:lstStyle/>
          <a:p>
            <a:r>
              <a:rPr lang="pl-PL" dirty="0"/>
              <a:t>Prezentacja i wyjaśnianie polityki państwa (art.22 ust.2 </a:t>
            </a:r>
            <a:r>
              <a:rPr lang="pl-PL" dirty="0" err="1"/>
              <a:t>urtv</a:t>
            </a:r>
            <a:r>
              <a:rPr lang="pl-PL" dirty="0"/>
              <a:t>)</a:t>
            </a:r>
          </a:p>
          <a:p>
            <a:r>
              <a:rPr lang="pl-PL" dirty="0"/>
              <a:t>Przedstawienie stanowiska w węzłowych sprawach  publicznych (art.23 </a:t>
            </a:r>
            <a:r>
              <a:rPr lang="pl-PL" dirty="0" err="1"/>
              <a:t>urtv</a:t>
            </a:r>
            <a:r>
              <a:rPr lang="pl-PL" dirty="0"/>
              <a:t>)</a:t>
            </a:r>
          </a:p>
          <a:p>
            <a:r>
              <a:rPr lang="pl-PL" dirty="0"/>
              <a:t>Informowanie o nieodpłatnej działalności organizacji pożytku publicznego (art. 23 a </a:t>
            </a:r>
            <a:r>
              <a:rPr lang="pl-PL" dirty="0" err="1"/>
              <a:t>urtv</a:t>
            </a:r>
            <a:r>
              <a:rPr lang="pl-PL" dirty="0"/>
              <a:t>)</a:t>
            </a:r>
          </a:p>
          <a:p>
            <a:r>
              <a:rPr lang="pl-PL" dirty="0"/>
              <a:t>Rozpowszechnianie audycji wyborczych i referendalnych (art.24 </a:t>
            </a:r>
            <a:r>
              <a:rPr lang="pl-PL" dirty="0" err="1"/>
              <a:t>urtv</a:t>
            </a:r>
            <a:r>
              <a:rPr lang="pl-PL" dirty="0"/>
              <a:t>).</a:t>
            </a:r>
          </a:p>
        </p:txBody>
      </p:sp>
    </p:spTree>
    <p:extLst>
      <p:ext uri="{BB962C8B-B14F-4D97-AF65-F5344CB8AC3E}">
        <p14:creationId xmlns:p14="http://schemas.microsoft.com/office/powerpoint/2010/main" val="25757404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3C6A8E0-9670-4E3E-B569-E816903469DD}"/>
              </a:ext>
            </a:extLst>
          </p:cNvPr>
          <p:cNvSpPr>
            <a:spLocks noGrp="1"/>
          </p:cNvSpPr>
          <p:nvPr>
            <p:ph type="title"/>
          </p:nvPr>
        </p:nvSpPr>
        <p:spPr/>
        <p:txBody>
          <a:bodyPr/>
          <a:lstStyle/>
          <a:p>
            <a:r>
              <a:rPr lang="pl-PL" dirty="0"/>
              <a:t>Prezentacja i wyjaśnianie polityki państwa</a:t>
            </a:r>
          </a:p>
        </p:txBody>
      </p:sp>
      <p:sp>
        <p:nvSpPr>
          <p:cNvPr id="3" name="Symbol zastępczy zawartości 2">
            <a:extLst>
              <a:ext uri="{FF2B5EF4-FFF2-40B4-BE49-F238E27FC236}">
                <a16:creationId xmlns:a16="http://schemas.microsoft.com/office/drawing/2014/main" id="{DC365FC9-DB76-4060-A2D1-E577D8216C73}"/>
              </a:ext>
            </a:extLst>
          </p:cNvPr>
          <p:cNvSpPr>
            <a:spLocks noGrp="1"/>
          </p:cNvSpPr>
          <p:nvPr>
            <p:ph idx="1"/>
          </p:nvPr>
        </p:nvSpPr>
        <p:spPr/>
        <p:txBody>
          <a:bodyPr>
            <a:normAutofit fontScale="70000" lnSpcReduction="20000"/>
          </a:bodyPr>
          <a:lstStyle/>
          <a:p>
            <a:pPr marL="0" indent="0" algn="just">
              <a:buNone/>
            </a:pPr>
            <a:r>
              <a:rPr lang="pl-PL" dirty="0"/>
              <a:t>Jednostki publicznej radiofonii i telewizji umożliwiają </a:t>
            </a:r>
            <a:r>
              <a:rPr lang="pl-PL" b="1" dirty="0"/>
              <a:t>naczelnym</a:t>
            </a:r>
            <a:r>
              <a:rPr lang="pl-PL" dirty="0"/>
              <a:t> organom państwowym </a:t>
            </a:r>
            <a:r>
              <a:rPr lang="pl-PL" b="1" dirty="0"/>
              <a:t>bezpośrednią prezentację </a:t>
            </a:r>
            <a:r>
              <a:rPr lang="pl-PL" dirty="0"/>
              <a:t>oraz </a:t>
            </a:r>
            <a:r>
              <a:rPr lang="pl-PL" b="1" dirty="0"/>
              <a:t>wyjaśnianie </a:t>
            </a:r>
            <a:r>
              <a:rPr lang="pl-PL" b="1" u="sng" dirty="0"/>
              <a:t>polityki państwa</a:t>
            </a:r>
            <a:r>
              <a:rPr lang="pl-PL" u="sng" dirty="0"/>
              <a:t>. </a:t>
            </a:r>
          </a:p>
          <a:p>
            <a:pPr marL="0" indent="0" algn="just">
              <a:buNone/>
            </a:pPr>
            <a:r>
              <a:rPr lang="pl-PL" dirty="0"/>
              <a:t>KRRiT określiła tryb postępowania w tych sprawach w Rozporządzeniu  z dnia 21 sierpnia 1996 r. (Dz.U.1996, Nr 109, poz.526).</a:t>
            </a:r>
          </a:p>
          <a:p>
            <a:pPr marL="0" indent="0" algn="just">
              <a:buNone/>
            </a:pPr>
            <a:r>
              <a:rPr lang="pl-PL" dirty="0"/>
              <a:t>Organy upoważnione:</a:t>
            </a:r>
          </a:p>
          <a:p>
            <a:pPr algn="just"/>
            <a:r>
              <a:rPr lang="pl-PL" dirty="0"/>
              <a:t>Prezydent</a:t>
            </a:r>
          </a:p>
          <a:p>
            <a:r>
              <a:rPr lang="pl-PL" dirty="0"/>
              <a:t>Marszałek Sejmu</a:t>
            </a:r>
          </a:p>
          <a:p>
            <a:r>
              <a:rPr lang="pl-PL" dirty="0"/>
              <a:t>Marszałek Senatu</a:t>
            </a:r>
          </a:p>
          <a:p>
            <a:r>
              <a:rPr lang="pl-PL" dirty="0"/>
              <a:t>Prezes Rady Ministrów</a:t>
            </a:r>
          </a:p>
          <a:p>
            <a:r>
              <a:rPr lang="pl-PL" dirty="0"/>
              <a:t>Sąd Najwyższy (brak w przepisach Rozporządzenia).</a:t>
            </a:r>
          </a:p>
          <a:p>
            <a:pPr marL="0" indent="0">
              <a:buNone/>
            </a:pPr>
            <a:r>
              <a:rPr lang="pl-PL" dirty="0"/>
              <a:t>Czas nadawania-nie dłużej niż 10 minut; zawiadomienie nadawcy najpóźniej 12 h przed emisją.</a:t>
            </a:r>
          </a:p>
        </p:txBody>
      </p:sp>
    </p:spTree>
    <p:extLst>
      <p:ext uri="{BB962C8B-B14F-4D97-AF65-F5344CB8AC3E}">
        <p14:creationId xmlns:p14="http://schemas.microsoft.com/office/powerpoint/2010/main" val="36295172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CF5E9F1-E133-4588-96FA-A82AE197B116}"/>
              </a:ext>
            </a:extLst>
          </p:cNvPr>
          <p:cNvSpPr>
            <a:spLocks noGrp="1"/>
          </p:cNvSpPr>
          <p:nvPr>
            <p:ph type="title"/>
          </p:nvPr>
        </p:nvSpPr>
        <p:spPr/>
        <p:txBody>
          <a:bodyPr>
            <a:normAutofit fontScale="90000"/>
          </a:bodyPr>
          <a:lstStyle/>
          <a:p>
            <a:r>
              <a:rPr lang="pl-PL" dirty="0"/>
              <a:t>Przedstawienie stanowiska w węzłowych sprawach  publicznych</a:t>
            </a:r>
          </a:p>
        </p:txBody>
      </p:sp>
      <p:sp>
        <p:nvSpPr>
          <p:cNvPr id="3" name="Symbol zastępczy zawartości 2">
            <a:extLst>
              <a:ext uri="{FF2B5EF4-FFF2-40B4-BE49-F238E27FC236}">
                <a16:creationId xmlns:a16="http://schemas.microsoft.com/office/drawing/2014/main" id="{066E49F7-9B59-4038-B983-4F6548281D87}"/>
              </a:ext>
            </a:extLst>
          </p:cNvPr>
          <p:cNvSpPr>
            <a:spLocks noGrp="1"/>
          </p:cNvSpPr>
          <p:nvPr>
            <p:ph idx="1"/>
          </p:nvPr>
        </p:nvSpPr>
        <p:spPr/>
        <p:txBody>
          <a:bodyPr>
            <a:normAutofit fontScale="77500" lnSpcReduction="20000"/>
          </a:bodyPr>
          <a:lstStyle/>
          <a:p>
            <a:pPr marL="0" indent="0" algn="just">
              <a:buNone/>
            </a:pPr>
            <a:r>
              <a:rPr lang="pl-PL" dirty="0"/>
              <a:t>Zagadnienia</a:t>
            </a:r>
            <a:r>
              <a:rPr lang="pl-PL" u="sng" dirty="0"/>
              <a:t> najważniejsze dla państwa i jego społeczeństwa </a:t>
            </a:r>
            <a:r>
              <a:rPr lang="pl-PL" dirty="0"/>
              <a:t>(np. problemy gospodarcze, bezpieczeństwo, obronność, stosunki międzynarodowe).</a:t>
            </a:r>
          </a:p>
          <a:p>
            <a:r>
              <a:rPr lang="pl-PL" dirty="0"/>
              <a:t>Partie polityczne</a:t>
            </a:r>
          </a:p>
          <a:p>
            <a:r>
              <a:rPr lang="pl-PL" dirty="0"/>
              <a:t>Ogólnokrajowe organizacje związków zawodowych </a:t>
            </a:r>
          </a:p>
          <a:p>
            <a:r>
              <a:rPr lang="pl-PL" dirty="0"/>
              <a:t>Ogólnokrajowe organizacje związków pracodawców</a:t>
            </a:r>
          </a:p>
          <a:p>
            <a:pPr marL="0" indent="0" algn="just">
              <a:buNone/>
            </a:pPr>
            <a:r>
              <a:rPr lang="pl-PL" dirty="0"/>
              <a:t>Rozporządzenie Krajowej Rady Radiofonii i Telewizji z dnia 24 kwietnia 2003 r. w sprawie trybu postępowania w związku z przedstawianiem w programach publicznej radiofonii i telewizji stanowisk partii politycznych, związków zawodowych i związków pracodawców w węzłowych sprawach publicznych, Dz.U. 2014, poz. 309.</a:t>
            </a:r>
          </a:p>
          <a:p>
            <a:pPr marL="0" indent="0" algn="just">
              <a:buNone/>
            </a:pPr>
            <a:r>
              <a:rPr lang="pl-PL" dirty="0"/>
              <a:t>Przedziały czasowe: audycja telewizyjna: godz. 8-23.00; audycja radiowa: 6-22.00.</a:t>
            </a:r>
          </a:p>
        </p:txBody>
      </p:sp>
    </p:spTree>
    <p:extLst>
      <p:ext uri="{BB962C8B-B14F-4D97-AF65-F5344CB8AC3E}">
        <p14:creationId xmlns:p14="http://schemas.microsoft.com/office/powerpoint/2010/main" val="5487198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D0C348B-E178-4440-ABAC-724FCDE1D3EF}"/>
              </a:ext>
            </a:extLst>
          </p:cNvPr>
          <p:cNvSpPr>
            <a:spLocks noGrp="1"/>
          </p:cNvSpPr>
          <p:nvPr>
            <p:ph type="title"/>
          </p:nvPr>
        </p:nvSpPr>
        <p:spPr/>
        <p:txBody>
          <a:bodyPr>
            <a:normAutofit fontScale="90000"/>
          </a:bodyPr>
          <a:lstStyle/>
          <a:p>
            <a:pPr algn="just"/>
            <a:r>
              <a:rPr lang="pl-PL" dirty="0"/>
              <a:t>Informowanie o nieodpłatnej działalności organizacji pożytku publicznego</a:t>
            </a:r>
          </a:p>
        </p:txBody>
      </p:sp>
      <p:sp>
        <p:nvSpPr>
          <p:cNvPr id="3" name="Symbol zastępczy zawartości 2">
            <a:extLst>
              <a:ext uri="{FF2B5EF4-FFF2-40B4-BE49-F238E27FC236}">
                <a16:creationId xmlns:a16="http://schemas.microsoft.com/office/drawing/2014/main" id="{BFB128A6-7D07-47FA-BE93-2FBA981DE6B4}"/>
              </a:ext>
            </a:extLst>
          </p:cNvPr>
          <p:cNvSpPr>
            <a:spLocks noGrp="1"/>
          </p:cNvSpPr>
          <p:nvPr>
            <p:ph idx="1"/>
          </p:nvPr>
        </p:nvSpPr>
        <p:spPr/>
        <p:txBody>
          <a:bodyPr>
            <a:normAutofit fontScale="92500" lnSpcReduction="20000"/>
          </a:bodyPr>
          <a:lstStyle/>
          <a:p>
            <a:pPr marL="0" indent="0" algn="just">
              <a:buNone/>
            </a:pPr>
            <a:r>
              <a:rPr lang="pl-PL" dirty="0"/>
              <a:t>Organizacje pożytku publicznego  z ustawy z dnia 24 kwietnia 2003 r. o działalności pożytku publicznego i o wolontariacie (Dz. U. z 2019 r. poz. 688 ze zm.) mają możliwość nie</a:t>
            </a:r>
            <a:r>
              <a:rPr lang="pl-PL" u="sng" dirty="0"/>
              <a:t>odpłatneg</a:t>
            </a:r>
            <a:r>
              <a:rPr lang="pl-PL" dirty="0"/>
              <a:t>o informowania o prowadzonej przez te organizacje </a:t>
            </a:r>
            <a:r>
              <a:rPr lang="pl-PL" b="1" dirty="0"/>
              <a:t>działalności nieodpłatnej</a:t>
            </a:r>
            <a:r>
              <a:rPr lang="pl-PL" dirty="0"/>
              <a:t>. </a:t>
            </a:r>
          </a:p>
          <a:p>
            <a:pPr marL="0" indent="0" algn="just">
              <a:buNone/>
            </a:pPr>
            <a:r>
              <a:rPr lang="pl-PL" dirty="0"/>
              <a:t>!Nadawca ma prawo do informowania o działalności organizacji pożytku publicznego </a:t>
            </a:r>
            <a:r>
              <a:rPr lang="pl-PL" b="1" dirty="0"/>
              <a:t>w szerszym zakresie</a:t>
            </a:r>
            <a:r>
              <a:rPr lang="pl-PL" dirty="0"/>
              <a:t>. </a:t>
            </a:r>
          </a:p>
          <a:p>
            <a:pPr marL="0" indent="0" algn="just">
              <a:buNone/>
            </a:pPr>
            <a:r>
              <a:rPr lang="pl-PL" dirty="0"/>
              <a:t>Rozporządzenie KRRiT z dnia 29 kwietnia 2011 r. w sprawie trybu postępowania związanego z nieodpłatnym informowaniem w programach jednostek publicznej radiofonii i telewizji o prowadzonej przez organizacje pożytku publicznego nieodpłatnej działalności pożytku publicznego, Dz.U. 2013, poz.283.</a:t>
            </a:r>
          </a:p>
        </p:txBody>
      </p:sp>
    </p:spTree>
    <p:extLst>
      <p:ext uri="{BB962C8B-B14F-4D97-AF65-F5344CB8AC3E}">
        <p14:creationId xmlns:p14="http://schemas.microsoft.com/office/powerpoint/2010/main" val="22624672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2FFA857-4776-4929-927F-6E208CF42439}"/>
              </a:ext>
            </a:extLst>
          </p:cNvPr>
          <p:cNvSpPr>
            <a:spLocks noGrp="1"/>
          </p:cNvSpPr>
          <p:nvPr>
            <p:ph type="title"/>
          </p:nvPr>
        </p:nvSpPr>
        <p:spPr/>
        <p:txBody>
          <a:bodyPr/>
          <a:lstStyle/>
          <a:p>
            <a:r>
              <a:rPr lang="pl-PL" dirty="0"/>
              <a:t>Audycje wyborcze</a:t>
            </a:r>
          </a:p>
        </p:txBody>
      </p:sp>
      <p:sp>
        <p:nvSpPr>
          <p:cNvPr id="3" name="Symbol zastępczy zawartości 2">
            <a:extLst>
              <a:ext uri="{FF2B5EF4-FFF2-40B4-BE49-F238E27FC236}">
                <a16:creationId xmlns:a16="http://schemas.microsoft.com/office/drawing/2014/main" id="{D02D5663-3385-4FCF-B310-6BB1B5B1FFD4}"/>
              </a:ext>
            </a:extLst>
          </p:cNvPr>
          <p:cNvSpPr>
            <a:spLocks noGrp="1"/>
          </p:cNvSpPr>
          <p:nvPr>
            <p:ph idx="1"/>
          </p:nvPr>
        </p:nvSpPr>
        <p:spPr/>
        <p:txBody>
          <a:bodyPr>
            <a:normAutofit fontScale="47500" lnSpcReduction="20000"/>
          </a:bodyPr>
          <a:lstStyle/>
          <a:p>
            <a:pPr marL="0" indent="0" algn="just">
              <a:buNone/>
            </a:pPr>
            <a:r>
              <a:rPr lang="pl-PL" dirty="0"/>
              <a:t>Podmiotom uczestniczącym w wyborach do Sejmu, Senatu, samorządu terytorialnego, Parlamentu Europejskiego, wyborów na urząd Prezydenta Rzeczypospolitej Polskiej zapewnia się możliwość rozpowszechniania audycji wyborczych w programach publicznej radiofonii i telewizji na zasadach określonych odrębnymi przepisami- </a:t>
            </a:r>
            <a:r>
              <a:rPr lang="pl-PL" b="1" dirty="0"/>
              <a:t>ustawy z dnia 5 stycznia 2011 r. Kodeks Wyborczy, Dz.U. 2020, poz. 1319.</a:t>
            </a:r>
          </a:p>
          <a:p>
            <a:pPr marL="0" indent="0" algn="just">
              <a:buNone/>
            </a:pPr>
            <a:r>
              <a:rPr lang="pl-PL" dirty="0"/>
              <a:t>Komitety wyborcze mają prawo prowadzenia agitacji wyborczej w programach publicznych i niepublicznych nadawców radiowych i telewizyjnych, w formie audycji wyborczych. </a:t>
            </a:r>
          </a:p>
          <a:p>
            <a:pPr marL="0" indent="0" algn="just">
              <a:buNone/>
            </a:pPr>
            <a:r>
              <a:rPr lang="pl-PL" b="1" dirty="0"/>
              <a:t>Audycją wyborczą </a:t>
            </a:r>
            <a:r>
              <a:rPr lang="pl-PL" dirty="0"/>
              <a:t>jest część programu radiowego lub telewizyjnego, niepochodząca od nadawcy, stanowiąca odrębną całość ze względu na treść lub formę</a:t>
            </a:r>
          </a:p>
          <a:p>
            <a:pPr marL="0" indent="0" algn="just">
              <a:buNone/>
            </a:pPr>
            <a:r>
              <a:rPr lang="pl-PL" dirty="0"/>
              <a:t>Przez pojęcie </a:t>
            </a:r>
            <a:r>
              <a:rPr lang="pl-PL" b="1" dirty="0"/>
              <a:t>rozpowszechniania audycji wyborczych </a:t>
            </a:r>
            <a:r>
              <a:rPr lang="pl-PL" dirty="0"/>
              <a:t>rozumie się zarówno rejestrację i emisję wystąpień przedstawicieli komitetów wyborczych bądź kandydatów, jak i rejestrację oraz emisję audycji wyborczych przygotowanych przez komitety wyborcze. </a:t>
            </a:r>
          </a:p>
          <a:p>
            <a:pPr marL="0" indent="0" algn="just">
              <a:buNone/>
            </a:pPr>
            <a:r>
              <a:rPr lang="pl-PL" dirty="0"/>
              <a:t>Rozporządzenie KRRiT  z 12 lipca 2011 r. w sprawie czasu oraz ramowego podziału czasu przeznaczonego na rozpowszechnianie nieodpłatnie audycji wyborczych, trybu postępowania dotyczącego podziału czasu, zakresu rejestracji oraz sposobu przygotowania i emisji audycji wyborczych w programach publicznej radiofonii i telewizji , Dz.U. 2019, poz. 632.</a:t>
            </a:r>
          </a:p>
          <a:p>
            <a:pPr marL="0" indent="0" algn="just">
              <a:buNone/>
            </a:pPr>
            <a:endParaRPr lang="pl-PL" dirty="0">
              <a:highlight>
                <a:srgbClr val="FFFF00"/>
              </a:highlight>
            </a:endParaRPr>
          </a:p>
          <a:p>
            <a:pPr marL="0" indent="0" algn="just">
              <a:buNone/>
            </a:pPr>
            <a:r>
              <a:rPr lang="pl-PL" b="1" dirty="0"/>
              <a:t>Możliwość przedstawiania przez Państwową Komisję Wyborczą </a:t>
            </a:r>
            <a:r>
              <a:rPr lang="pl-PL" dirty="0"/>
              <a:t>oraz </a:t>
            </a:r>
            <a:r>
              <a:rPr lang="pl-PL" b="1" dirty="0"/>
              <a:t>komisarzy wyborczych informacji, komunikatów i wyjaśnień związanych z wyborami </a:t>
            </a:r>
          </a:p>
          <a:p>
            <a:pPr marL="0" indent="0" algn="just">
              <a:buNone/>
            </a:pPr>
            <a:r>
              <a:rPr lang="pl-PL" dirty="0"/>
              <a:t>Rozporządzenie KRRiT z dnia 12 lipca 2011 r. w sprawie trybu postępowania w sprawach nieodpłatnego przedstawiania w programach publicznych nadawców radiowych i telewizyjnych informacji, wyjaśnień i komunikatów Państwowej Komisji Wyborczej oraz komisarzy wyborczych związanych z zarządzonymi wyborami oraz obowiązującymi w danych wyborach przepisami prawnym, Dz. U. 2011, nr 154, poz. 916.</a:t>
            </a:r>
            <a:endParaRPr lang="pl-PL" b="1" dirty="0"/>
          </a:p>
        </p:txBody>
      </p:sp>
    </p:spTree>
    <p:extLst>
      <p:ext uri="{BB962C8B-B14F-4D97-AF65-F5344CB8AC3E}">
        <p14:creationId xmlns:p14="http://schemas.microsoft.com/office/powerpoint/2010/main" val="42649737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1E6955D-3524-4131-971A-E954F7E3F330}"/>
              </a:ext>
            </a:extLst>
          </p:cNvPr>
          <p:cNvSpPr>
            <a:spLocks noGrp="1"/>
          </p:cNvSpPr>
          <p:nvPr>
            <p:ph type="title"/>
          </p:nvPr>
        </p:nvSpPr>
        <p:spPr/>
        <p:txBody>
          <a:bodyPr/>
          <a:lstStyle/>
          <a:p>
            <a:r>
              <a:rPr lang="pl-PL" dirty="0"/>
              <a:t>Rozpowszechnianie audycji wyborczych</a:t>
            </a:r>
          </a:p>
        </p:txBody>
      </p:sp>
      <p:sp>
        <p:nvSpPr>
          <p:cNvPr id="3" name="Symbol zastępczy zawartości 2">
            <a:extLst>
              <a:ext uri="{FF2B5EF4-FFF2-40B4-BE49-F238E27FC236}">
                <a16:creationId xmlns:a16="http://schemas.microsoft.com/office/drawing/2014/main" id="{0BE5784B-86AC-4987-9E31-780A7718F112}"/>
              </a:ext>
            </a:extLst>
          </p:cNvPr>
          <p:cNvSpPr>
            <a:spLocks noGrp="1"/>
          </p:cNvSpPr>
          <p:nvPr>
            <p:ph idx="1"/>
          </p:nvPr>
        </p:nvSpPr>
        <p:spPr/>
        <p:txBody>
          <a:bodyPr>
            <a:normAutofit fontScale="47500" lnSpcReduction="20000"/>
          </a:bodyPr>
          <a:lstStyle/>
          <a:p>
            <a:pPr marL="0" indent="0">
              <a:buNone/>
            </a:pPr>
            <a:r>
              <a:rPr lang="pl-PL" dirty="0"/>
              <a:t>W programach ogólnokrajowych </a:t>
            </a:r>
            <a:r>
              <a:rPr lang="pl-PL" b="1" dirty="0"/>
              <a:t>Telewizji Polskie</a:t>
            </a:r>
            <a:r>
              <a:rPr lang="pl-PL" dirty="0"/>
              <a:t>j czas rozpowszechniania audycji wyborczych wynosi:</a:t>
            </a:r>
          </a:p>
          <a:p>
            <a:pPr>
              <a:buFont typeface="Wingdings" panose="05000000000000000000" pitchFamily="2" charset="2"/>
              <a:buChar char="§"/>
            </a:pPr>
            <a:r>
              <a:rPr lang="pl-PL" dirty="0"/>
              <a:t>  w Programie 1 – 360 minut; </a:t>
            </a:r>
          </a:p>
          <a:p>
            <a:pPr>
              <a:buFont typeface="Wingdings" panose="05000000000000000000" pitchFamily="2" charset="2"/>
              <a:buChar char="§"/>
            </a:pPr>
            <a:r>
              <a:rPr lang="pl-PL" dirty="0"/>
              <a:t>w Programie 2 – 360 minut;</a:t>
            </a:r>
          </a:p>
          <a:p>
            <a:pPr>
              <a:buFont typeface="Wingdings" panose="05000000000000000000" pitchFamily="2" charset="2"/>
              <a:buChar char="§"/>
            </a:pPr>
            <a:r>
              <a:rPr lang="pl-PL" dirty="0"/>
              <a:t> w Programie TVP Polonia – 180 minut. </a:t>
            </a:r>
          </a:p>
          <a:p>
            <a:pPr marL="0" indent="0">
              <a:buNone/>
            </a:pPr>
            <a:r>
              <a:rPr lang="pl-PL" dirty="0"/>
              <a:t>Telewizja Polska rozpowszechnia audycje wyborcze w blokach audycji wyborczych nie krótszych niż 10 minut.</a:t>
            </a:r>
          </a:p>
          <a:p>
            <a:pPr marL="0" indent="0">
              <a:buNone/>
            </a:pPr>
            <a:r>
              <a:rPr lang="pl-PL" dirty="0"/>
              <a:t>W programach ogólnokrajowych </a:t>
            </a:r>
            <a:r>
              <a:rPr lang="pl-PL" b="1" dirty="0"/>
              <a:t>Polskiego Radia </a:t>
            </a:r>
            <a:r>
              <a:rPr lang="pl-PL" dirty="0"/>
              <a:t>czas rozpowszechniania audycji wyborczych wynosi:</a:t>
            </a:r>
          </a:p>
          <a:p>
            <a:pPr>
              <a:buFont typeface="Wingdings" panose="05000000000000000000" pitchFamily="2" charset="2"/>
              <a:buChar char="§"/>
            </a:pPr>
            <a:r>
              <a:rPr lang="pl-PL" dirty="0"/>
              <a:t>w Programie 1 – 500 minut;</a:t>
            </a:r>
          </a:p>
          <a:p>
            <a:pPr>
              <a:buFont typeface="Wingdings" panose="05000000000000000000" pitchFamily="2" charset="2"/>
              <a:buChar char="§"/>
            </a:pPr>
            <a:r>
              <a:rPr lang="pl-PL" dirty="0"/>
              <a:t>w  Programie 2 – 250 minut; </a:t>
            </a:r>
          </a:p>
          <a:p>
            <a:pPr>
              <a:buFont typeface="Wingdings" panose="05000000000000000000" pitchFamily="2" charset="2"/>
              <a:buChar char="§"/>
            </a:pPr>
            <a:r>
              <a:rPr lang="pl-PL" dirty="0"/>
              <a:t>W Programie 3 – 500 minut;</a:t>
            </a:r>
          </a:p>
          <a:p>
            <a:pPr>
              <a:buFont typeface="Wingdings" panose="05000000000000000000" pitchFamily="2" charset="2"/>
              <a:buChar char="§"/>
            </a:pPr>
            <a:r>
              <a:rPr lang="pl-PL" dirty="0"/>
              <a:t> w Programie 4 – 250 minut;</a:t>
            </a:r>
          </a:p>
          <a:p>
            <a:pPr>
              <a:buFont typeface="Wingdings" panose="05000000000000000000" pitchFamily="2" charset="2"/>
              <a:buChar char="§"/>
            </a:pPr>
            <a:r>
              <a:rPr lang="pl-PL" dirty="0"/>
              <a:t>w programie dla zagranicy – 300 minut. </a:t>
            </a:r>
          </a:p>
          <a:p>
            <a:pPr marL="0" indent="0">
              <a:buNone/>
            </a:pPr>
            <a:r>
              <a:rPr lang="pl-PL" dirty="0"/>
              <a:t> W każdym programie regionalnym Telewizji Polskiej czas rozpowszechniania audycji wyborczych wynosi 600 minut. </a:t>
            </a:r>
          </a:p>
          <a:p>
            <a:pPr marL="0" indent="0">
              <a:buNone/>
            </a:pPr>
            <a:r>
              <a:rPr lang="pl-PL" dirty="0"/>
              <a:t>W każdym programie spółek radiofonii regionalnej czas rozpowszechniania audycji wyborczych wynosi 900 minut.</a:t>
            </a:r>
          </a:p>
        </p:txBody>
      </p:sp>
    </p:spTree>
    <p:extLst>
      <p:ext uri="{BB962C8B-B14F-4D97-AF65-F5344CB8AC3E}">
        <p14:creationId xmlns:p14="http://schemas.microsoft.com/office/powerpoint/2010/main" val="2185623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B6A5875-5AB7-4556-AB2D-9E4DED993FDB}"/>
              </a:ext>
            </a:extLst>
          </p:cNvPr>
          <p:cNvSpPr>
            <a:spLocks noGrp="1"/>
          </p:cNvSpPr>
          <p:nvPr>
            <p:ph type="title"/>
          </p:nvPr>
        </p:nvSpPr>
        <p:spPr/>
        <p:txBody>
          <a:bodyPr/>
          <a:lstStyle/>
          <a:p>
            <a:r>
              <a:rPr lang="pl-PL" dirty="0"/>
              <a:t>Inne akty</a:t>
            </a:r>
          </a:p>
        </p:txBody>
      </p:sp>
      <p:sp>
        <p:nvSpPr>
          <p:cNvPr id="3" name="Symbol zastępczy zawartości 2">
            <a:extLst>
              <a:ext uri="{FF2B5EF4-FFF2-40B4-BE49-F238E27FC236}">
                <a16:creationId xmlns:a16="http://schemas.microsoft.com/office/drawing/2014/main" id="{E570B149-7970-482E-8203-3ABEA2296D69}"/>
              </a:ext>
            </a:extLst>
          </p:cNvPr>
          <p:cNvSpPr>
            <a:spLocks noGrp="1"/>
          </p:cNvSpPr>
          <p:nvPr>
            <p:ph idx="1"/>
          </p:nvPr>
        </p:nvSpPr>
        <p:spPr/>
        <p:txBody>
          <a:bodyPr>
            <a:normAutofit fontScale="55000" lnSpcReduction="20000"/>
          </a:bodyPr>
          <a:lstStyle/>
          <a:p>
            <a:pPr algn="just"/>
            <a:r>
              <a:rPr lang="pl-PL" dirty="0"/>
              <a:t>Ustawa z dnia 30 sierpnia 1996 r. o prywatyzacji i komercjalizacji, teraz: ustawa o komercjalizacji i niektórych uprawnieniach pracowników, Dz.U. 2019, poz. 2181 ze zm.</a:t>
            </a:r>
          </a:p>
          <a:p>
            <a:r>
              <a:rPr lang="pl-PL" dirty="0"/>
              <a:t>Ustawa z dnia 15 września 2000 r. Kodeks spółek handlowych, Dz.U.2020, poz.1526</a:t>
            </a:r>
          </a:p>
          <a:p>
            <a:r>
              <a:rPr lang="pl-PL" dirty="0"/>
              <a:t>Ustawa z dnia 14 marca 2003 r. o referendum ogólnokrajowym, Dz.U.2020, poz. 851</a:t>
            </a:r>
          </a:p>
          <a:p>
            <a:r>
              <a:rPr lang="pl-PL" dirty="0"/>
              <a:t>Ustawa z dnia 24 kwietnia 2003 r. o działalności pożytku publicznego i o wolontariacie, Dz. U. 2019 r. poz. 688 ze zm.</a:t>
            </a:r>
            <a:endParaRPr lang="pl-PL" dirty="0">
              <a:highlight>
                <a:srgbClr val="FFFF00"/>
              </a:highlight>
            </a:endParaRPr>
          </a:p>
          <a:p>
            <a:r>
              <a:rPr lang="pl-PL" dirty="0"/>
              <a:t>Ustawa z dnia 16 lipca 2004 r. Prawo telekomunikacyjne, Dz.U. 2019, poz. 2460 ze zm.</a:t>
            </a:r>
          </a:p>
          <a:p>
            <a:r>
              <a:rPr lang="pl-PL" dirty="0"/>
              <a:t>Ustawa z dnia 21 kwietnia 2005 r. o opłatach abonamentowych, Dz.U. 2020, poz. 1689</a:t>
            </a:r>
          </a:p>
          <a:p>
            <a:r>
              <a:rPr lang="pl-PL" dirty="0"/>
              <a:t>Ustawa z dnia 5 stycznia 2011 r. Kodeks wyborczy, Dz.U. 2020, poz.1319</a:t>
            </a:r>
          </a:p>
          <a:p>
            <a:r>
              <a:rPr lang="pl-PL" dirty="0"/>
              <a:t>Ustawa z dnia 14 grudnia 2016 r. Prawo oświatowe,</a:t>
            </a:r>
            <a:r>
              <a:rPr lang="pl-PL" b="1" dirty="0"/>
              <a:t> </a:t>
            </a:r>
            <a:r>
              <a:rPr lang="pl-PL" dirty="0"/>
              <a:t>Dz.U.2020, poz. 910.</a:t>
            </a:r>
          </a:p>
          <a:p>
            <a:r>
              <a:rPr lang="pl-PL" dirty="0"/>
              <a:t>Ustawa z dnia 16 grudnia 2016 r. o zasadach zarządzania mieniem państwowym, Dz.U.2020, poz.735.</a:t>
            </a:r>
          </a:p>
          <a:p>
            <a:pPr marL="0" indent="0">
              <a:buNone/>
            </a:pPr>
            <a:endParaRPr lang="pl-PL" dirty="0">
              <a:highlight>
                <a:srgbClr val="FFFF00"/>
              </a:highlight>
            </a:endParaRPr>
          </a:p>
          <a:p>
            <a:pPr marL="0" indent="0">
              <a:buNone/>
            </a:pPr>
            <a:r>
              <a:rPr lang="pl-PL" dirty="0"/>
              <a:t>Liczne akty wykonawcze</a:t>
            </a:r>
          </a:p>
        </p:txBody>
      </p:sp>
    </p:spTree>
    <p:extLst>
      <p:ext uri="{BB962C8B-B14F-4D97-AF65-F5344CB8AC3E}">
        <p14:creationId xmlns:p14="http://schemas.microsoft.com/office/powerpoint/2010/main" val="42408064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280F3A6-5931-4516-8911-81804D0C6B2A}"/>
              </a:ext>
            </a:extLst>
          </p:cNvPr>
          <p:cNvSpPr>
            <a:spLocks noGrp="1"/>
          </p:cNvSpPr>
          <p:nvPr>
            <p:ph type="title"/>
          </p:nvPr>
        </p:nvSpPr>
        <p:spPr/>
        <p:txBody>
          <a:bodyPr/>
          <a:lstStyle/>
          <a:p>
            <a:r>
              <a:rPr lang="pl-PL" dirty="0"/>
              <a:t>Debaty wyborcze</a:t>
            </a:r>
          </a:p>
        </p:txBody>
      </p:sp>
      <p:sp>
        <p:nvSpPr>
          <p:cNvPr id="3" name="Symbol zastępczy zawartości 2">
            <a:extLst>
              <a:ext uri="{FF2B5EF4-FFF2-40B4-BE49-F238E27FC236}">
                <a16:creationId xmlns:a16="http://schemas.microsoft.com/office/drawing/2014/main" id="{A2C67424-BE5C-493C-8ABA-9FF6ABA28FEF}"/>
              </a:ext>
            </a:extLst>
          </p:cNvPr>
          <p:cNvSpPr>
            <a:spLocks noGrp="1"/>
          </p:cNvSpPr>
          <p:nvPr>
            <p:ph idx="1"/>
          </p:nvPr>
        </p:nvSpPr>
        <p:spPr/>
        <p:txBody>
          <a:bodyPr>
            <a:normAutofit fontScale="77500" lnSpcReduction="20000"/>
          </a:bodyPr>
          <a:lstStyle/>
          <a:p>
            <a:pPr marL="0" indent="0" algn="just">
              <a:buNone/>
            </a:pPr>
            <a:r>
              <a:rPr lang="pl-PL" dirty="0"/>
              <a:t>Telewizja Polska Spółka Akcyjna ma o</a:t>
            </a:r>
            <a:r>
              <a:rPr lang="pl-PL" b="1" dirty="0"/>
              <a:t>bowiąze</a:t>
            </a:r>
            <a:r>
              <a:rPr lang="pl-PL" dirty="0"/>
              <a:t>k przeprowadzenia debat pomiędzy przedstawicielami tych komitetów wyborczych w wyborach do Sejmu lub w wyborach do Parlamentu Europejskiego w Rzeczypospolitej Polskiej, które zarejestrowały swoje listy kandydatów we wszystkich okręgach wyborczych, a w przypadku wyborów Prezydenta Rzeczypospolitej – pomiędzy kandydatami. </a:t>
            </a:r>
          </a:p>
          <a:p>
            <a:pPr marL="0" indent="0" algn="just">
              <a:buNone/>
            </a:pPr>
            <a:r>
              <a:rPr lang="pl-PL" dirty="0"/>
              <a:t>Krajowa Rada Radiofonii i Telewizji określiła szczegółowe zasady i tryb przeprowadzenia debat, w tym czas trwania debat i program ogólnokrajowy, w którym debaty będą przeprowadzane, sposób przygotowania i emisji debat, oraz sposób upowszechnienia informacji o terminie emisji debat – tak, aby zapewnić poszanowanie zasady równości w prezentowaniu stanowisk i opinii uczestników debaty- </a:t>
            </a:r>
            <a:r>
              <a:rPr lang="pl-PL" u="sng" dirty="0"/>
              <a:t>Rozporządzenie KRRiT z 6 lipca 2011 r. w sprawie szczegółowych zasad i trybu przeprowadzania debat przez Telewizję Polską Spółkę Akcyjną, Dz.U. 2011, nr 146, poz.878.</a:t>
            </a:r>
          </a:p>
        </p:txBody>
      </p:sp>
    </p:spTree>
    <p:extLst>
      <p:ext uri="{BB962C8B-B14F-4D97-AF65-F5344CB8AC3E}">
        <p14:creationId xmlns:p14="http://schemas.microsoft.com/office/powerpoint/2010/main" val="38058474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771E858-B8F3-4440-8E93-B56D7F73966C}"/>
              </a:ext>
            </a:extLst>
          </p:cNvPr>
          <p:cNvSpPr>
            <a:spLocks noGrp="1"/>
          </p:cNvSpPr>
          <p:nvPr>
            <p:ph type="title"/>
          </p:nvPr>
        </p:nvSpPr>
        <p:spPr/>
        <p:txBody>
          <a:bodyPr/>
          <a:lstStyle/>
          <a:p>
            <a:r>
              <a:rPr lang="pl-PL" dirty="0"/>
              <a:t>Audycje referendalne</a:t>
            </a:r>
          </a:p>
        </p:txBody>
      </p:sp>
      <p:sp>
        <p:nvSpPr>
          <p:cNvPr id="3" name="Symbol zastępczy zawartości 2">
            <a:extLst>
              <a:ext uri="{FF2B5EF4-FFF2-40B4-BE49-F238E27FC236}">
                <a16:creationId xmlns:a16="http://schemas.microsoft.com/office/drawing/2014/main" id="{955831FB-351F-4CFB-9DAF-30237C438C6D}"/>
              </a:ext>
            </a:extLst>
          </p:cNvPr>
          <p:cNvSpPr>
            <a:spLocks noGrp="1"/>
          </p:cNvSpPr>
          <p:nvPr>
            <p:ph idx="1"/>
          </p:nvPr>
        </p:nvSpPr>
        <p:spPr/>
        <p:txBody>
          <a:bodyPr>
            <a:normAutofit fontScale="70000" lnSpcReduction="20000"/>
          </a:bodyPr>
          <a:lstStyle/>
          <a:p>
            <a:pPr marL="0" indent="0">
              <a:buNone/>
            </a:pPr>
            <a:r>
              <a:rPr lang="pl-PL" dirty="0"/>
              <a:t>Ustawa z dnia 14 marca 2003 r. o referendum ogólnokrajowym, Dz.U.2020, poz.851.</a:t>
            </a:r>
          </a:p>
          <a:p>
            <a:pPr marL="0" indent="0" algn="just">
              <a:buNone/>
            </a:pPr>
            <a:r>
              <a:rPr lang="pl-PL" b="1" dirty="0"/>
              <a:t>Kampanią referendalną</a:t>
            </a:r>
            <a:r>
              <a:rPr lang="pl-PL" dirty="0"/>
              <a:t> jest prezentowanie swojego stanowiska przez obywateli, partie polityczne, stowarzyszenia, fundacje oraz inne podmioty w sprawie poddanej pod referendum.</a:t>
            </a:r>
          </a:p>
          <a:p>
            <a:pPr marL="0" indent="0" algn="just">
              <a:buNone/>
            </a:pPr>
            <a:r>
              <a:rPr lang="pl-PL" b="1" dirty="0"/>
              <a:t>Audycją referendalną </a:t>
            </a:r>
            <a:r>
              <a:rPr lang="pl-PL" dirty="0"/>
              <a:t>jest część programu radiowego lub telewizyjnego, niepochodząca od nadawcy, rozpowszechniana nieodpłatnie, stanowiąca odrębną całość ze względu na treść lub formę, umożliwiająca wykorzystanie przez podmiot uprawniony przysługującego mu czasu antenowego, przeznaczonego na prowadzenie kampanii referendalnej.</a:t>
            </a:r>
          </a:p>
          <a:p>
            <a:pPr marL="0" indent="0" algn="just">
              <a:buNone/>
            </a:pPr>
            <a:r>
              <a:rPr lang="pl-PL" dirty="0"/>
              <a:t>Nadawca publiczny jest obowiązany do dokonywania na własny koszt rejestracji dostarczonej audycji referendalnej, przygotowanej przez podmiot uprawniony, obejmującej przegranie na nośniki dostosowane do rozpowszechniania, lub do udostępnienia studia wraz z realizatorem w celu nagrania audycji referendalnej przez podmiot uprawniony.</a:t>
            </a:r>
          </a:p>
          <a:p>
            <a:endParaRPr lang="pl-PL" dirty="0"/>
          </a:p>
        </p:txBody>
      </p:sp>
    </p:spTree>
    <p:extLst>
      <p:ext uri="{BB962C8B-B14F-4D97-AF65-F5344CB8AC3E}">
        <p14:creationId xmlns:p14="http://schemas.microsoft.com/office/powerpoint/2010/main" val="36323340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4B093BB-EBF4-42F0-B5A3-E5AC55054B72}"/>
              </a:ext>
            </a:extLst>
          </p:cNvPr>
          <p:cNvSpPr>
            <a:spLocks noGrp="1"/>
          </p:cNvSpPr>
          <p:nvPr>
            <p:ph type="title"/>
          </p:nvPr>
        </p:nvSpPr>
        <p:spPr/>
        <p:txBody>
          <a:bodyPr/>
          <a:lstStyle/>
          <a:p>
            <a:r>
              <a:rPr lang="pl-PL" dirty="0"/>
              <a:t>Rozpowszechnianie audycji referendalnych</a:t>
            </a:r>
          </a:p>
        </p:txBody>
      </p:sp>
      <p:sp>
        <p:nvSpPr>
          <p:cNvPr id="3" name="Symbol zastępczy zawartości 2">
            <a:extLst>
              <a:ext uri="{FF2B5EF4-FFF2-40B4-BE49-F238E27FC236}">
                <a16:creationId xmlns:a16="http://schemas.microsoft.com/office/drawing/2014/main" id="{006147BC-3304-43FE-9452-CE1630A26303}"/>
              </a:ext>
            </a:extLst>
          </p:cNvPr>
          <p:cNvSpPr>
            <a:spLocks noGrp="1"/>
          </p:cNvSpPr>
          <p:nvPr>
            <p:ph idx="1"/>
          </p:nvPr>
        </p:nvSpPr>
        <p:spPr/>
        <p:txBody>
          <a:bodyPr>
            <a:normAutofit fontScale="62500" lnSpcReduction="20000"/>
          </a:bodyPr>
          <a:lstStyle/>
          <a:p>
            <a:pPr marL="0" indent="0">
              <a:buNone/>
            </a:pPr>
            <a:r>
              <a:rPr lang="pl-PL" dirty="0"/>
              <a:t>W terminie od 16 dnia przed dniem referendum do zakończenia kampanii referendalnej Telewizja Polska Spółka Akcyjna oraz Polskie Radio Spółka Akcyjna i spółki radiofonii regionalnej, rozpowszechniają na własny koszt w programach ogólnokrajowych i regionalnych audycje referendalne podmiotów uprawnionych.</a:t>
            </a:r>
          </a:p>
          <a:p>
            <a:pPr marL="0" indent="0" algn="just">
              <a:buNone/>
            </a:pPr>
            <a:r>
              <a:rPr lang="pl-PL" dirty="0"/>
              <a:t>Łączny czas rozpowszechniania audycji referendalnych wynosi w ogólnokrajowych programach - 15 godzin w Telewizji Polskiej, w tym do 3 godzin w TV Polonia, i 30 godzin w Polskim Radiu, w tym do 5 godzin w programie przeznaczonym dla zagranicy; w każdym regionalnym programie - 10 godzin w Telewizji Polskiej i 15 godzin w Polskim Radiu.</a:t>
            </a:r>
          </a:p>
          <a:p>
            <a:pPr marL="0" indent="0" algn="just">
              <a:buNone/>
            </a:pPr>
            <a:r>
              <a:rPr lang="pl-PL" dirty="0"/>
              <a:t>Podmiot uprawniony ma prawo do rozpowszechniania audycji referendalnych w programach ogólnokrajowych oraz regionalnych.</a:t>
            </a:r>
          </a:p>
          <a:p>
            <a:pPr marL="0" indent="0" algn="just">
              <a:buNone/>
            </a:pPr>
            <a:r>
              <a:rPr lang="pl-PL" dirty="0"/>
              <a:t>Krajowa Rada Radiofonii i Telewizji, po porozumieniu z Państwową Komisją Wyborczą wydała Rozporządzenie KRRiT z dnia 12 sierpnia 2003 r. w sprawie trybu postępowania w sprawach podziału czasu rozpowszechniania audycji referendalnych, sposobu przygotowania i rozpowszechniania tych audycji oraz sposobu upowszechniania informacji o terminach rozpowszechniania audycji referendalnych, Dz.U.2019, poz. 682.</a:t>
            </a:r>
          </a:p>
          <a:p>
            <a:pPr marL="0" indent="0">
              <a:buNone/>
            </a:pPr>
            <a:endParaRPr lang="pl-PL" dirty="0">
              <a:highlight>
                <a:srgbClr val="FFFF00"/>
              </a:highlight>
            </a:endParaRPr>
          </a:p>
          <a:p>
            <a:endParaRPr lang="pl-PL" dirty="0"/>
          </a:p>
        </p:txBody>
      </p:sp>
    </p:spTree>
    <p:extLst>
      <p:ext uri="{BB962C8B-B14F-4D97-AF65-F5344CB8AC3E}">
        <p14:creationId xmlns:p14="http://schemas.microsoft.com/office/powerpoint/2010/main" val="15973232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0EFFF45-AF0C-46DE-8C29-832DFFDFC382}"/>
              </a:ext>
            </a:extLst>
          </p:cNvPr>
          <p:cNvSpPr>
            <a:spLocks noGrp="1"/>
          </p:cNvSpPr>
          <p:nvPr>
            <p:ph type="title"/>
          </p:nvPr>
        </p:nvSpPr>
        <p:spPr/>
        <p:txBody>
          <a:bodyPr>
            <a:normAutofit fontScale="90000"/>
          </a:bodyPr>
          <a:lstStyle/>
          <a:p>
            <a:r>
              <a:rPr lang="pl-PL" dirty="0"/>
              <a:t>Programy dla odbiorców za granicą –art.25 ust.1 </a:t>
            </a:r>
            <a:r>
              <a:rPr lang="pl-PL" dirty="0" err="1"/>
              <a:t>urtv</a:t>
            </a:r>
            <a:endParaRPr lang="pl-PL" dirty="0"/>
          </a:p>
        </p:txBody>
      </p:sp>
      <p:sp>
        <p:nvSpPr>
          <p:cNvPr id="3" name="Symbol zastępczy zawartości 2">
            <a:extLst>
              <a:ext uri="{FF2B5EF4-FFF2-40B4-BE49-F238E27FC236}">
                <a16:creationId xmlns:a16="http://schemas.microsoft.com/office/drawing/2014/main" id="{286F0B56-9A34-4E6C-B138-F25FEAE473E5}"/>
              </a:ext>
            </a:extLst>
          </p:cNvPr>
          <p:cNvSpPr>
            <a:spLocks noGrp="1"/>
          </p:cNvSpPr>
          <p:nvPr>
            <p:ph idx="1"/>
          </p:nvPr>
        </p:nvSpPr>
        <p:spPr/>
        <p:txBody>
          <a:bodyPr>
            <a:normAutofit lnSpcReduction="10000"/>
          </a:bodyPr>
          <a:lstStyle/>
          <a:p>
            <a:pPr algn="just">
              <a:buFont typeface="Wingdings" panose="05000000000000000000" pitchFamily="2" charset="2"/>
              <a:buChar char="Ø"/>
            </a:pPr>
            <a:r>
              <a:rPr lang="pl-PL" dirty="0"/>
              <a:t>Jednostki publicznej radiofonii i telewizji mogą tworzyć i rozpowszechniać wszystkimi dostępnymi sposobami </a:t>
            </a:r>
            <a:r>
              <a:rPr lang="pl-PL" b="1" dirty="0"/>
              <a:t>programy dla odbiorców za granicą w języku polskim i w innych językach</a:t>
            </a:r>
            <a:endParaRPr lang="pl-PL" dirty="0"/>
          </a:p>
          <a:p>
            <a:pPr algn="just">
              <a:buFont typeface="Wingdings" panose="05000000000000000000" pitchFamily="2" charset="2"/>
              <a:buChar char="Ø"/>
            </a:pPr>
            <a:r>
              <a:rPr lang="pl-PL" dirty="0"/>
              <a:t>Jednostki publicznej radiofonii i telewizji mogą tworzyć i dostarczać przez sieci telekomunikacyjne, w tym w systemach teleinformatycznych, audialne, audiowizualne i tekstowe </a:t>
            </a:r>
            <a:r>
              <a:rPr lang="pl-PL" b="1" dirty="0"/>
              <a:t>usługi inne niż programy,</a:t>
            </a:r>
            <a:r>
              <a:rPr lang="pl-PL" dirty="0"/>
              <a:t> w tym audiowizualne usługi medialne na żądanie, </a:t>
            </a:r>
            <a:r>
              <a:rPr lang="pl-PL" b="1" dirty="0"/>
              <a:t>dla odbiorców za granicą w języku polskim i w innych językach. </a:t>
            </a:r>
          </a:p>
        </p:txBody>
      </p:sp>
    </p:spTree>
    <p:extLst>
      <p:ext uri="{BB962C8B-B14F-4D97-AF65-F5344CB8AC3E}">
        <p14:creationId xmlns:p14="http://schemas.microsoft.com/office/powerpoint/2010/main" val="24283375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9D7E891-9EF3-46E3-B9C3-1DDE38A0C0B2}"/>
              </a:ext>
            </a:extLst>
          </p:cNvPr>
          <p:cNvSpPr>
            <a:spLocks noGrp="1"/>
          </p:cNvSpPr>
          <p:nvPr>
            <p:ph type="title"/>
          </p:nvPr>
        </p:nvSpPr>
        <p:spPr/>
        <p:txBody>
          <a:bodyPr/>
          <a:lstStyle/>
          <a:p>
            <a:r>
              <a:rPr lang="pl-PL" dirty="0"/>
              <a:t>TVP Polonia</a:t>
            </a:r>
          </a:p>
        </p:txBody>
      </p:sp>
      <p:sp>
        <p:nvSpPr>
          <p:cNvPr id="3" name="Symbol zastępczy zawartości 2">
            <a:extLst>
              <a:ext uri="{FF2B5EF4-FFF2-40B4-BE49-F238E27FC236}">
                <a16:creationId xmlns:a16="http://schemas.microsoft.com/office/drawing/2014/main" id="{FF9DEF98-49E9-4C05-B80D-91DE521BB5DE}"/>
              </a:ext>
            </a:extLst>
          </p:cNvPr>
          <p:cNvSpPr>
            <a:spLocks noGrp="1"/>
          </p:cNvSpPr>
          <p:nvPr>
            <p:ph idx="1"/>
          </p:nvPr>
        </p:nvSpPr>
        <p:spPr>
          <a:xfrm>
            <a:off x="815225" y="2529571"/>
            <a:ext cx="10561550" cy="3526312"/>
          </a:xfrm>
        </p:spPr>
        <p:txBody>
          <a:bodyPr>
            <a:normAutofit fontScale="77500" lnSpcReduction="20000"/>
          </a:bodyPr>
          <a:lstStyle/>
          <a:p>
            <a:pPr algn="just"/>
            <a:r>
              <a:rPr lang="pl-PL" dirty="0"/>
              <a:t>Ma </a:t>
            </a:r>
            <a:r>
              <a:rPr lang="pl-PL" i="1" dirty="0"/>
              <a:t>de iure </a:t>
            </a:r>
            <a:r>
              <a:rPr lang="pl-PL" dirty="0"/>
              <a:t>status programu ogólnokrajowego, do którego mocą art. 30 a ust. 1 </a:t>
            </a:r>
            <a:r>
              <a:rPr lang="pl-PL" dirty="0" err="1"/>
              <a:t>urtv</a:t>
            </a:r>
            <a:r>
              <a:rPr lang="pl-PL" dirty="0"/>
              <a:t> </a:t>
            </a:r>
            <a:r>
              <a:rPr lang="pl-PL" u="sng" dirty="0"/>
              <a:t>odpowiednio</a:t>
            </a:r>
            <a:r>
              <a:rPr lang="pl-PL" dirty="0"/>
              <a:t> stosuje się przepisy o programach dla odbiorców za granicą (art. 25, 26, 27, 28, 28a, 29 </a:t>
            </a:r>
            <a:r>
              <a:rPr lang="pl-PL" dirty="0" err="1"/>
              <a:t>urtv</a:t>
            </a:r>
            <a:r>
              <a:rPr lang="pl-PL" dirty="0"/>
              <a:t>), ale jest typowym programem dla odbiorców zagranicznych</a:t>
            </a:r>
          </a:p>
          <a:p>
            <a:pPr algn="just"/>
            <a:r>
              <a:rPr lang="pl-PL" b="1" dirty="0"/>
              <a:t>Rada programowa TV Polonia </a:t>
            </a:r>
            <a:r>
              <a:rPr lang="pl-PL" dirty="0"/>
              <a:t>jest organem opiniodawczo-doradczym Telewizji Polskiej S.A. w sprawach tworzenia i rozpowszechniania programu TV Polonia.</a:t>
            </a:r>
          </a:p>
          <a:p>
            <a:pPr marL="0" indent="0">
              <a:buNone/>
            </a:pPr>
            <a:endParaRPr lang="pl-PL" dirty="0">
              <a:highlight>
                <a:srgbClr val="FFFF00"/>
              </a:highlight>
            </a:endParaRPr>
          </a:p>
          <a:p>
            <a:r>
              <a:rPr lang="pl-PL" dirty="0"/>
              <a:t>Program TV Polonia jest rozpowszechniany w sposób </a:t>
            </a:r>
            <a:r>
              <a:rPr lang="pl-PL" dirty="0" err="1"/>
              <a:t>rozsiewczy</a:t>
            </a:r>
            <a:r>
              <a:rPr lang="pl-PL" dirty="0"/>
              <a:t> satelitarny. </a:t>
            </a:r>
          </a:p>
          <a:p>
            <a:r>
              <a:rPr lang="pl-PL" dirty="0"/>
              <a:t>Regularną emisję rozpoczął 31 marca 1993 r. </a:t>
            </a:r>
          </a:p>
          <a:p>
            <a:r>
              <a:rPr lang="pl-PL" dirty="0"/>
              <a:t>Sygnał nie jest kodowany.</a:t>
            </a:r>
          </a:p>
        </p:txBody>
      </p:sp>
    </p:spTree>
    <p:extLst>
      <p:ext uri="{BB962C8B-B14F-4D97-AF65-F5344CB8AC3E}">
        <p14:creationId xmlns:p14="http://schemas.microsoft.com/office/powerpoint/2010/main" val="10730839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B9A9389-4DFC-4862-BA5C-B9B48C48F1BE}"/>
              </a:ext>
            </a:extLst>
          </p:cNvPr>
          <p:cNvSpPr>
            <a:spLocks noGrp="1"/>
          </p:cNvSpPr>
          <p:nvPr>
            <p:ph type="title"/>
          </p:nvPr>
        </p:nvSpPr>
        <p:spPr/>
        <p:txBody>
          <a:bodyPr/>
          <a:lstStyle/>
          <a:p>
            <a:r>
              <a:rPr lang="pl-PL" dirty="0"/>
              <a:t>Audycje oświatowe - art. 25 ust.2 </a:t>
            </a:r>
            <a:r>
              <a:rPr lang="pl-PL" dirty="0" err="1"/>
              <a:t>urtv</a:t>
            </a:r>
            <a:endParaRPr lang="pl-PL" dirty="0"/>
          </a:p>
        </p:txBody>
      </p:sp>
      <p:sp>
        <p:nvSpPr>
          <p:cNvPr id="3" name="Symbol zastępczy zawartości 2">
            <a:extLst>
              <a:ext uri="{FF2B5EF4-FFF2-40B4-BE49-F238E27FC236}">
                <a16:creationId xmlns:a16="http://schemas.microsoft.com/office/drawing/2014/main" id="{DA0E0282-2C9E-4E78-BEDC-13D562413D36}"/>
              </a:ext>
            </a:extLst>
          </p:cNvPr>
          <p:cNvSpPr>
            <a:spLocks noGrp="1"/>
          </p:cNvSpPr>
          <p:nvPr>
            <p:ph idx="1"/>
          </p:nvPr>
        </p:nvSpPr>
        <p:spPr/>
        <p:txBody>
          <a:bodyPr>
            <a:normAutofit fontScale="47500" lnSpcReduction="20000"/>
          </a:bodyPr>
          <a:lstStyle/>
          <a:p>
            <a:pPr marL="0" indent="0">
              <a:buNone/>
            </a:pPr>
            <a:r>
              <a:rPr lang="pl-PL" dirty="0"/>
              <a:t>Jednostki publicznej radiofonii i telewizji są obowiązane tworzyć i rozpowszechniać audycje oświatowe dla:</a:t>
            </a:r>
          </a:p>
          <a:p>
            <a:pPr algn="just">
              <a:buFont typeface="Wingdings" panose="05000000000000000000" pitchFamily="2" charset="2"/>
              <a:buChar char="Ø"/>
            </a:pPr>
            <a:r>
              <a:rPr lang="pl-PL" dirty="0"/>
              <a:t> </a:t>
            </a:r>
            <a:r>
              <a:rPr lang="pl-PL" b="1" dirty="0"/>
              <a:t>szkół, </a:t>
            </a:r>
            <a:r>
              <a:rPr lang="pl-PL" dirty="0"/>
              <a:t>rozumianych jako ośmioletnia szkołę podstawową; czteroletnie liceum ogólnokształcące, pięcioletnie technikum, trzyletnią branżową szkołę I stopnia, trzyletnią szkołę specjalną przysposabiającą do pracy dwuletnią branżową szkołę II stopnia, szkołę policealną dla osób posiadających wykształcenie średnie lub wykształcenie średnie branżowe, o okresie nauczania nie dłuższym niż 2,5 roku, szkoły artystyczne, realizujące kształcenie ogólne oraz szkoły dla dorosłych</a:t>
            </a:r>
          </a:p>
          <a:p>
            <a:pPr algn="just">
              <a:buFont typeface="Wingdings" panose="05000000000000000000" pitchFamily="2" charset="2"/>
              <a:buChar char="Ø"/>
            </a:pPr>
            <a:r>
              <a:rPr lang="pl-PL" b="1" dirty="0"/>
              <a:t> innych placówek oświatowo-wychowawczych</a:t>
            </a:r>
            <a:r>
              <a:rPr lang="pl-PL" dirty="0"/>
              <a:t> , jak: szkolne schroniska młodzieżowe, placówki kształcenia ustawicznego oraz centra kształcenia zawodowego, umożliwiające uzyskanie i uzupełnienie wiedzy, umiejętności i kwalifikacji zawodowych; placówki artystyczne – ogniska artystyczne umożliwiające rozwijanie zainteresowań i uzdolnień artystycznych; poradnie psychologiczno-pedagogiczne, w tym poradnie specjalistyczne udzielające dzieciom, młodzieży, rodzicom i nauczycielom pomocy psychologiczno-pedagogicznej, a także pomocy uczniom w wyborze kierunku kształcenia i zawodu; młodzieżowe ośrodki wychowawcze, młodzieżowe ośrodki socjoterapii, specjalne ośrodki szkolno-wychowawcze oraz specjalne ośrodki wychowawcze dla dzieci i młodzieży wymagających stosowania specjalnej organizacji nauki, metod pracy i wychowania, a także ośrodki rewalidacyjno-wychowawcze placówki zapewniające opiekę i wychowanie uczniom w okresie pobierania nauki poza miejscem stałego zamieszkania; placówki doskonalenia nauczycieli; biblioteki pedagogiczne oraz kolegia pracowników służb społecznych.</a:t>
            </a:r>
            <a:endParaRPr lang="pl-PL" b="1" dirty="0"/>
          </a:p>
          <a:p>
            <a:pPr>
              <a:buFont typeface="Wingdings" panose="05000000000000000000" pitchFamily="2" charset="2"/>
              <a:buChar char="Ø"/>
            </a:pPr>
            <a:endParaRPr lang="pl-PL" dirty="0"/>
          </a:p>
          <a:p>
            <a:pPr marL="0" indent="0">
              <a:buNone/>
            </a:pPr>
            <a:r>
              <a:rPr lang="pl-PL" dirty="0"/>
              <a:t>Treść audycji:  powinny odpowiadać wymogom zawartym w </a:t>
            </a:r>
            <a:r>
              <a:rPr lang="pl-PL" u="sng" dirty="0"/>
              <a:t>szkolnych programach nauczania.</a:t>
            </a:r>
          </a:p>
          <a:p>
            <a:pPr marL="0" indent="0">
              <a:buNone/>
            </a:pPr>
            <a:r>
              <a:rPr lang="pl-PL" dirty="0"/>
              <a:t>Koszty tworzenia tych audycji są </a:t>
            </a:r>
            <a:r>
              <a:rPr lang="pl-PL" u="sng" dirty="0"/>
              <a:t>pokrywane z dotacji budżetu państwa.</a:t>
            </a:r>
          </a:p>
        </p:txBody>
      </p:sp>
    </p:spTree>
    <p:extLst>
      <p:ext uri="{BB962C8B-B14F-4D97-AF65-F5344CB8AC3E}">
        <p14:creationId xmlns:p14="http://schemas.microsoft.com/office/powerpoint/2010/main" val="40066530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38AFDE1-C39C-4F45-A7FC-C187BF19F53D}"/>
              </a:ext>
            </a:extLst>
          </p:cNvPr>
          <p:cNvSpPr>
            <a:spLocks noGrp="1"/>
          </p:cNvSpPr>
          <p:nvPr>
            <p:ph type="title"/>
          </p:nvPr>
        </p:nvSpPr>
        <p:spPr/>
        <p:txBody>
          <a:bodyPr/>
          <a:lstStyle/>
          <a:p>
            <a:r>
              <a:rPr lang="pl-PL" dirty="0"/>
              <a:t>Finansowanie mediów publicznych</a:t>
            </a:r>
          </a:p>
        </p:txBody>
      </p:sp>
      <p:sp>
        <p:nvSpPr>
          <p:cNvPr id="3" name="Symbol zastępczy zawartości 2">
            <a:extLst>
              <a:ext uri="{FF2B5EF4-FFF2-40B4-BE49-F238E27FC236}">
                <a16:creationId xmlns:a16="http://schemas.microsoft.com/office/drawing/2014/main" id="{E13F4C36-EE7E-4996-B6EE-2AF40C40067F}"/>
              </a:ext>
            </a:extLst>
          </p:cNvPr>
          <p:cNvSpPr>
            <a:spLocks noGrp="1"/>
          </p:cNvSpPr>
          <p:nvPr>
            <p:ph idx="1"/>
          </p:nvPr>
        </p:nvSpPr>
        <p:spPr/>
        <p:txBody>
          <a:bodyPr>
            <a:normAutofit fontScale="92500" lnSpcReduction="20000"/>
          </a:bodyPr>
          <a:lstStyle/>
          <a:p>
            <a:pPr marL="0" indent="0" algn="just">
              <a:buNone/>
            </a:pPr>
            <a:r>
              <a:rPr lang="pl-PL" dirty="0"/>
              <a:t>Przychodami spółek publicznej radiofonii i telewizji </a:t>
            </a:r>
            <a:r>
              <a:rPr lang="pl-PL" b="1" dirty="0"/>
              <a:t>są</a:t>
            </a:r>
            <a:r>
              <a:rPr lang="pl-PL" dirty="0"/>
              <a:t> przychody pochodzące z: </a:t>
            </a:r>
          </a:p>
          <a:p>
            <a:pPr algn="just">
              <a:buFont typeface="Wingdings" panose="05000000000000000000" pitchFamily="2" charset="2"/>
              <a:buChar char="Ø"/>
            </a:pPr>
            <a:r>
              <a:rPr lang="pl-PL" dirty="0"/>
              <a:t>z </a:t>
            </a:r>
            <a:r>
              <a:rPr lang="pl-PL" b="1" dirty="0"/>
              <a:t>opłat abonamentowych</a:t>
            </a:r>
            <a:r>
              <a:rPr lang="pl-PL" dirty="0"/>
              <a:t>, odsetek za zwłokę w ich uiszczaniu oraz kar za używanie niezarejestrowanych odbiorników radiofonicznych i telewizyjnych;</a:t>
            </a:r>
          </a:p>
          <a:p>
            <a:pPr algn="just">
              <a:buFont typeface="Wingdings" panose="05000000000000000000" pitchFamily="2" charset="2"/>
              <a:buChar char="Ø"/>
            </a:pPr>
            <a:r>
              <a:rPr lang="pl-PL" dirty="0"/>
              <a:t> </a:t>
            </a:r>
            <a:r>
              <a:rPr lang="pl-PL" b="1" dirty="0"/>
              <a:t>z obrotu prawami </a:t>
            </a:r>
            <a:r>
              <a:rPr lang="pl-PL" dirty="0"/>
              <a:t>(majątkowymi autorskimi i pokrewnymi) </a:t>
            </a:r>
            <a:r>
              <a:rPr lang="pl-PL" b="1" dirty="0"/>
              <a:t>do audycji </a:t>
            </a:r>
            <a:r>
              <a:rPr lang="pl-PL" dirty="0"/>
              <a:t>(sprzedaż programów, udzielanie licencji); </a:t>
            </a:r>
          </a:p>
          <a:p>
            <a:pPr>
              <a:buFont typeface="Wingdings" panose="05000000000000000000" pitchFamily="2" charset="2"/>
              <a:buChar char="Ø"/>
            </a:pPr>
            <a:r>
              <a:rPr lang="pl-PL" dirty="0"/>
              <a:t> przekazów handlowych; </a:t>
            </a:r>
          </a:p>
          <a:p>
            <a:pPr>
              <a:buFont typeface="Wingdings" panose="05000000000000000000" pitchFamily="2" charset="2"/>
              <a:buChar char="Ø"/>
            </a:pPr>
            <a:r>
              <a:rPr lang="pl-PL" dirty="0"/>
              <a:t>z innych źródeł (o charakterze publicznym lub niepublicznym). </a:t>
            </a:r>
          </a:p>
          <a:p>
            <a:pPr marL="0" indent="0">
              <a:buNone/>
            </a:pPr>
            <a:r>
              <a:rPr lang="pl-PL" dirty="0"/>
              <a:t>!!!Przychodami spółek </a:t>
            </a:r>
            <a:r>
              <a:rPr lang="pl-PL" b="1" dirty="0"/>
              <a:t>mogą być </a:t>
            </a:r>
            <a:r>
              <a:rPr lang="pl-PL" dirty="0"/>
              <a:t>również dotacje z budżetu państwa. </a:t>
            </a:r>
          </a:p>
        </p:txBody>
      </p:sp>
    </p:spTree>
    <p:extLst>
      <p:ext uri="{BB962C8B-B14F-4D97-AF65-F5344CB8AC3E}">
        <p14:creationId xmlns:p14="http://schemas.microsoft.com/office/powerpoint/2010/main" val="9181843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782B706-77C5-4AA5-BF26-A18B0BA2420C}"/>
              </a:ext>
            </a:extLst>
          </p:cNvPr>
          <p:cNvSpPr>
            <a:spLocks noGrp="1"/>
          </p:cNvSpPr>
          <p:nvPr>
            <p:ph type="title"/>
          </p:nvPr>
        </p:nvSpPr>
        <p:spPr/>
        <p:txBody>
          <a:bodyPr>
            <a:normAutofit fontScale="90000"/>
          </a:bodyPr>
          <a:lstStyle/>
          <a:p>
            <a:r>
              <a:rPr lang="pl-PL" dirty="0"/>
              <a:t>Tworzenie przedsiębiorców w celu realizacji zadań publicznej radiofonii i telewizji</a:t>
            </a:r>
          </a:p>
        </p:txBody>
      </p:sp>
      <p:sp>
        <p:nvSpPr>
          <p:cNvPr id="3" name="Symbol zastępczy zawartości 2">
            <a:extLst>
              <a:ext uri="{FF2B5EF4-FFF2-40B4-BE49-F238E27FC236}">
                <a16:creationId xmlns:a16="http://schemas.microsoft.com/office/drawing/2014/main" id="{B74E4FA8-5478-4F11-B301-0119A61804ED}"/>
              </a:ext>
            </a:extLst>
          </p:cNvPr>
          <p:cNvSpPr>
            <a:spLocks noGrp="1"/>
          </p:cNvSpPr>
          <p:nvPr>
            <p:ph idx="1"/>
          </p:nvPr>
        </p:nvSpPr>
        <p:spPr/>
        <p:txBody>
          <a:bodyPr>
            <a:normAutofit fontScale="92500"/>
          </a:bodyPr>
          <a:lstStyle/>
          <a:p>
            <a:pPr algn="just">
              <a:buFont typeface="Wingdings" panose="05000000000000000000" pitchFamily="2" charset="2"/>
              <a:buChar char="Ø"/>
            </a:pPr>
            <a:r>
              <a:rPr lang="pl-PL" dirty="0"/>
              <a:t>W celu </a:t>
            </a:r>
            <a:r>
              <a:rPr lang="pl-PL" b="1" dirty="0"/>
              <a:t>realizacji zadań radiofonii i telewizji publicznej</a:t>
            </a:r>
            <a:r>
              <a:rPr lang="pl-PL" dirty="0"/>
              <a:t> Telewizja Polska S.A., Polskie Radio S.A. oraz spółki radiofonii regionalnej mogą tworzyć, </a:t>
            </a:r>
          </a:p>
          <a:p>
            <a:pPr>
              <a:buFont typeface="Wingdings" panose="05000000000000000000" pitchFamily="2" charset="2"/>
              <a:buChar char="Ø"/>
            </a:pPr>
            <a:r>
              <a:rPr lang="pl-PL" dirty="0"/>
              <a:t>za zgodą Rady Mediów Narodowych- wyrażoną w </a:t>
            </a:r>
            <a:r>
              <a:rPr lang="pl-PL" u="sng" dirty="0"/>
              <a:t>uchwale</a:t>
            </a:r>
          </a:p>
          <a:p>
            <a:pPr marL="0" indent="0" algn="just">
              <a:buNone/>
            </a:pPr>
            <a:r>
              <a:rPr lang="pl-PL" b="1" dirty="0"/>
              <a:t>przedsiębiorców przewidzianych przepisami prawa </a:t>
            </a:r>
            <a:r>
              <a:rPr lang="pl-PL" dirty="0"/>
              <a:t>(handlowe spółki osobowe, spółki kapitałowe, spółkę europejską, spółdzielnię prawa krajowego, spółdzielnię europejską)</a:t>
            </a:r>
          </a:p>
          <a:p>
            <a:pPr>
              <a:buFont typeface="Wingdings" panose="05000000000000000000" pitchFamily="2" charset="2"/>
              <a:buChar char="Ø"/>
            </a:pPr>
            <a:r>
              <a:rPr lang="pl-PL" dirty="0"/>
              <a:t>samodzielne tworzenie przedsiębiorców lub wraz </a:t>
            </a:r>
            <a:r>
              <a:rPr lang="pl-PL" u="sng" dirty="0"/>
              <a:t>z innymi podmiotami prawa.</a:t>
            </a:r>
          </a:p>
        </p:txBody>
      </p:sp>
    </p:spTree>
    <p:extLst>
      <p:ext uri="{BB962C8B-B14F-4D97-AF65-F5344CB8AC3E}">
        <p14:creationId xmlns:p14="http://schemas.microsoft.com/office/powerpoint/2010/main" val="21272118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CA4ED03-3F3A-402B-8A84-39E445FC7B94}"/>
              </a:ext>
            </a:extLst>
          </p:cNvPr>
          <p:cNvSpPr>
            <a:spLocks noGrp="1"/>
          </p:cNvSpPr>
          <p:nvPr>
            <p:ph type="title"/>
          </p:nvPr>
        </p:nvSpPr>
        <p:spPr/>
        <p:txBody>
          <a:bodyPr>
            <a:normAutofit fontScale="90000"/>
          </a:bodyPr>
          <a:lstStyle/>
          <a:p>
            <a:r>
              <a:rPr lang="pl-PL" dirty="0"/>
              <a:t>Rezerwacja częstotliwości na rzecz publicznych nadawców radiowych i telewizyjnych</a:t>
            </a:r>
          </a:p>
        </p:txBody>
      </p:sp>
      <p:sp>
        <p:nvSpPr>
          <p:cNvPr id="3" name="Symbol zastępczy zawartości 2">
            <a:extLst>
              <a:ext uri="{FF2B5EF4-FFF2-40B4-BE49-F238E27FC236}">
                <a16:creationId xmlns:a16="http://schemas.microsoft.com/office/drawing/2014/main" id="{69513C49-9BE0-46B4-A391-A1FCCF17C44B}"/>
              </a:ext>
            </a:extLst>
          </p:cNvPr>
          <p:cNvSpPr>
            <a:spLocks noGrp="1"/>
          </p:cNvSpPr>
          <p:nvPr>
            <p:ph idx="1"/>
          </p:nvPr>
        </p:nvSpPr>
        <p:spPr/>
        <p:txBody>
          <a:bodyPr>
            <a:normAutofit/>
          </a:bodyPr>
          <a:lstStyle/>
          <a:p>
            <a:pPr marL="0" indent="0" algn="just">
              <a:buNone/>
            </a:pPr>
            <a:r>
              <a:rPr lang="pl-PL" dirty="0"/>
              <a:t>Prezes Urzędu Komunikacji Elektronicznej, w porozumieniu z Przewodniczącym KRRiT, dokonuje, w drodze d</a:t>
            </a:r>
            <a:r>
              <a:rPr lang="pl-PL" b="1" dirty="0"/>
              <a:t>ecyzji </a:t>
            </a:r>
            <a:r>
              <a:rPr lang="pl-PL" b="1" u="sng" dirty="0"/>
              <a:t>rezerwacji częstotliwośc</a:t>
            </a:r>
            <a:r>
              <a:rPr lang="pl-PL" u="sng" dirty="0"/>
              <a:t>i </a:t>
            </a:r>
            <a:r>
              <a:rPr lang="pl-PL" dirty="0"/>
              <a:t>niezbędnych do wykonywania ustawowych zadań przez spółki oraz określa </a:t>
            </a:r>
            <a:r>
              <a:rPr lang="pl-PL" b="1" dirty="0"/>
              <a:t>warunki wykorzystania tych częstotliwośc</a:t>
            </a:r>
            <a:r>
              <a:rPr lang="pl-PL" dirty="0"/>
              <a:t>i. </a:t>
            </a:r>
          </a:p>
          <a:p>
            <a:pPr marL="0" indent="0" algn="just">
              <a:buNone/>
            </a:pPr>
            <a:r>
              <a:rPr lang="pl-PL" dirty="0"/>
              <a:t>Do r. 2000 były to przydziały częstotliwości.</a:t>
            </a:r>
          </a:p>
          <a:p>
            <a:pPr marL="0" indent="0" algn="just">
              <a:buNone/>
            </a:pPr>
            <a:r>
              <a:rPr lang="pl-PL" dirty="0"/>
              <a:t>Do dokonywania, wprowadzania zmian lub cofania rezerwacji częstotliwości stosuje się </a:t>
            </a:r>
            <a:r>
              <a:rPr lang="pl-PL" b="1" dirty="0"/>
              <a:t>przepisy ustawy z dnia 16 lipca 2004 r. – Prawo telekomunikacyjne.</a:t>
            </a:r>
            <a:endParaRPr lang="pl-PL" b="1" dirty="0">
              <a:highlight>
                <a:srgbClr val="FFFF00"/>
              </a:highlight>
            </a:endParaRPr>
          </a:p>
        </p:txBody>
      </p:sp>
    </p:spTree>
    <p:extLst>
      <p:ext uri="{BB962C8B-B14F-4D97-AF65-F5344CB8AC3E}">
        <p14:creationId xmlns:p14="http://schemas.microsoft.com/office/powerpoint/2010/main" val="17338033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25B9AA2-2599-46FC-8530-6F9748BE7D97}"/>
              </a:ext>
            </a:extLst>
          </p:cNvPr>
          <p:cNvSpPr>
            <a:spLocks noGrp="1"/>
          </p:cNvSpPr>
          <p:nvPr>
            <p:ph type="title"/>
          </p:nvPr>
        </p:nvSpPr>
        <p:spPr/>
        <p:txBody>
          <a:bodyPr/>
          <a:lstStyle/>
          <a:p>
            <a:r>
              <a:rPr lang="pl-PL" dirty="0"/>
              <a:t>Zapewnienie zasobów częstotliwościowych</a:t>
            </a:r>
          </a:p>
        </p:txBody>
      </p:sp>
      <p:sp>
        <p:nvSpPr>
          <p:cNvPr id="3" name="Symbol zastępczy zawartości 2">
            <a:extLst>
              <a:ext uri="{FF2B5EF4-FFF2-40B4-BE49-F238E27FC236}">
                <a16:creationId xmlns:a16="http://schemas.microsoft.com/office/drawing/2014/main" id="{DEF706D9-7D10-4143-B650-D39EBA10A8F1}"/>
              </a:ext>
            </a:extLst>
          </p:cNvPr>
          <p:cNvSpPr>
            <a:spLocks noGrp="1"/>
          </p:cNvSpPr>
          <p:nvPr>
            <p:ph idx="1"/>
          </p:nvPr>
        </p:nvSpPr>
        <p:spPr/>
        <p:txBody>
          <a:bodyPr>
            <a:normAutofit fontScale="55000" lnSpcReduction="20000"/>
          </a:bodyPr>
          <a:lstStyle/>
          <a:p>
            <a:pPr marL="0" indent="0" algn="just">
              <a:buNone/>
            </a:pPr>
            <a:r>
              <a:rPr lang="pl-PL" dirty="0"/>
              <a:t>Prezes Urzędu Komunikacji Elektronicznej, w porozumieniu z Przewodniczącym KRRiT, zapewnia dla spółek tworzących i rozpowszechniających: </a:t>
            </a:r>
          </a:p>
          <a:p>
            <a:pPr algn="just">
              <a:buFont typeface="Wingdings" panose="05000000000000000000" pitchFamily="2" charset="2"/>
              <a:buChar char="§"/>
            </a:pPr>
            <a:r>
              <a:rPr lang="pl-PL" dirty="0"/>
              <a:t>ogólnokrajowe programy telewizyjne – częstotliwości niezbędne do pokrycia kraju zasięgiem odbioru programów ogólnokrajowych programów </a:t>
            </a:r>
            <a:r>
              <a:rPr lang="pl-PL" dirty="0" err="1"/>
              <a:t>ogólnotematycznych</a:t>
            </a:r>
            <a:r>
              <a:rPr lang="pl-PL" dirty="0"/>
              <a:t> I </a:t>
            </a:r>
            <a:r>
              <a:rPr lang="pl-PL" dirty="0" err="1"/>
              <a:t>i</a:t>
            </a:r>
            <a:r>
              <a:rPr lang="pl-PL" dirty="0"/>
              <a:t> II, wyspecjalizowanego programu informacyjno-publicystycznego oraz programu o tematyce kulturalno-artystycznej i innych programów, realizujących misję określonych w karcie powinności.</a:t>
            </a:r>
            <a:endParaRPr lang="pl-PL" dirty="0">
              <a:highlight>
                <a:srgbClr val="FFFF00"/>
              </a:highlight>
            </a:endParaRPr>
          </a:p>
          <a:p>
            <a:pPr algn="just">
              <a:buFont typeface="Wingdings" panose="05000000000000000000" pitchFamily="2" charset="2"/>
              <a:buChar char="§"/>
            </a:pPr>
            <a:r>
              <a:rPr lang="pl-PL" dirty="0"/>
              <a:t>ogólnokrajowe programy radiowe – częstotliwości niezbędne do pokrycia kraju zasięgiem odbioru programu pierwszego, drugiego, trzeciego i czwartego oraz częstotliwości niezbędne do rozpowszechniania programów radiowych dla odbiorców za granicą, a także częstotliwości niezbędne do rozpowszechniania programów określonych w karcie powinności; </a:t>
            </a:r>
          </a:p>
          <a:p>
            <a:pPr>
              <a:buFont typeface="Wingdings" panose="05000000000000000000" pitchFamily="2" charset="2"/>
              <a:buChar char="§"/>
            </a:pPr>
            <a:r>
              <a:rPr lang="pl-PL" dirty="0"/>
              <a:t>regionalne programy telewizyjne – częstotliwości niezbędne do rozpowszechniania regionalnych programów telewizyjnych, w tym programów określonych w karcie powinności;</a:t>
            </a:r>
          </a:p>
          <a:p>
            <a:pPr>
              <a:buFont typeface="Wingdings" panose="05000000000000000000" pitchFamily="2" charset="2"/>
              <a:buChar char="§"/>
            </a:pPr>
            <a:r>
              <a:rPr lang="pl-PL" dirty="0"/>
              <a:t> regionalne programy radiowe – częstotliwości niezbędne do rozpowszechniania regionalnych programów radiowych, w tym programów określonych w karcie powinności.</a:t>
            </a:r>
          </a:p>
          <a:p>
            <a:pPr marL="0" indent="0" algn="just">
              <a:buNone/>
            </a:pPr>
            <a:r>
              <a:rPr lang="pl-PL" dirty="0"/>
              <a:t>Obowiązek zapewnienia częstotliwości dla </a:t>
            </a:r>
            <a:r>
              <a:rPr lang="pl-PL" b="1" dirty="0"/>
              <a:t>TV Polonia-</a:t>
            </a:r>
            <a:r>
              <a:rPr lang="pl-PL" dirty="0"/>
              <a:t>do</a:t>
            </a:r>
            <a:r>
              <a:rPr lang="pl-PL" b="1" dirty="0"/>
              <a:t> </a:t>
            </a:r>
            <a:r>
              <a:rPr lang="pl-PL" dirty="0"/>
              <a:t>rezerwacji częstotliwości przeznaczonych do rozpowszechniania lub rozprowadzania programów w sposób cyfrowy, drogą </a:t>
            </a:r>
            <a:r>
              <a:rPr lang="pl-PL" dirty="0" err="1"/>
              <a:t>rozsiewczą</a:t>
            </a:r>
            <a:r>
              <a:rPr lang="pl-PL" dirty="0"/>
              <a:t> naziemną lub </a:t>
            </a:r>
            <a:r>
              <a:rPr lang="pl-PL" dirty="0" err="1"/>
              <a:t>rozsiewczą</a:t>
            </a:r>
            <a:r>
              <a:rPr lang="pl-PL" dirty="0"/>
              <a:t> satelitarną, z mocy art. 115 ust.3 Prawa telekomunikacyjnego wymaga się d</a:t>
            </a:r>
            <a:r>
              <a:rPr lang="pl-PL" b="1" dirty="0"/>
              <a:t>odatkowo</a:t>
            </a:r>
            <a:r>
              <a:rPr lang="pl-PL" dirty="0"/>
              <a:t>: określenia programów umieszczonych w multipleksie, uporządkowania w multipleksie jego audiowizualnych składników; określenia proporcji udziału w multipleksie jego audiowizualnych składników; określenia obszaru, na którym mogą być rozpowszechniane lub rozprowadzane </a:t>
            </a:r>
            <a:r>
              <a:rPr lang="pl-PL" dirty="0" err="1"/>
              <a:t>audiowiuzalne</a:t>
            </a:r>
            <a:r>
              <a:rPr lang="pl-PL" dirty="0"/>
              <a:t> składniki multipleksu.</a:t>
            </a:r>
          </a:p>
        </p:txBody>
      </p:sp>
    </p:spTree>
    <p:extLst>
      <p:ext uri="{BB962C8B-B14F-4D97-AF65-F5344CB8AC3E}">
        <p14:creationId xmlns:p14="http://schemas.microsoft.com/office/powerpoint/2010/main" val="254052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9ECD47E-432B-4ECD-BC8A-7C8ECDABA6ED}"/>
              </a:ext>
            </a:extLst>
          </p:cNvPr>
          <p:cNvSpPr>
            <a:spLocks noGrp="1"/>
          </p:cNvSpPr>
          <p:nvPr>
            <p:ph type="title"/>
          </p:nvPr>
        </p:nvSpPr>
        <p:spPr/>
        <p:txBody>
          <a:bodyPr>
            <a:normAutofit/>
          </a:bodyPr>
          <a:lstStyle/>
          <a:p>
            <a:r>
              <a:rPr lang="pl-PL" dirty="0"/>
              <a:t>Nadawca publiczny - forma prawna</a:t>
            </a:r>
          </a:p>
        </p:txBody>
      </p:sp>
      <p:sp>
        <p:nvSpPr>
          <p:cNvPr id="3" name="Symbol zastępczy zawartości 2">
            <a:extLst>
              <a:ext uri="{FF2B5EF4-FFF2-40B4-BE49-F238E27FC236}">
                <a16:creationId xmlns:a16="http://schemas.microsoft.com/office/drawing/2014/main" id="{A93D1EC7-13D2-4C93-AEB3-0B3E40A46BEE}"/>
              </a:ext>
            </a:extLst>
          </p:cNvPr>
          <p:cNvSpPr>
            <a:spLocks noGrp="1"/>
          </p:cNvSpPr>
          <p:nvPr>
            <p:ph idx="1"/>
          </p:nvPr>
        </p:nvSpPr>
        <p:spPr>
          <a:xfrm>
            <a:off x="344171" y="2501862"/>
            <a:ext cx="10561550" cy="3526312"/>
          </a:xfrm>
        </p:spPr>
        <p:txBody>
          <a:bodyPr>
            <a:normAutofit fontScale="92500" lnSpcReduction="20000"/>
          </a:bodyPr>
          <a:lstStyle/>
          <a:p>
            <a:pPr marL="0" indent="0" algn="just">
              <a:buNone/>
            </a:pPr>
            <a:r>
              <a:rPr lang="pl-PL" dirty="0"/>
              <a:t>Jednostki publicznej radiofonii i telewizji działają </a:t>
            </a:r>
            <a:r>
              <a:rPr lang="pl-PL" u="sng" dirty="0"/>
              <a:t>wyłącznie</a:t>
            </a:r>
            <a:r>
              <a:rPr lang="pl-PL" dirty="0"/>
              <a:t> w formie </a:t>
            </a:r>
            <a:r>
              <a:rPr lang="pl-PL" b="1" dirty="0"/>
              <a:t>jednoosobowej spółki akcyjnej Skarbu Państwa.</a:t>
            </a:r>
          </a:p>
          <a:p>
            <a:pPr marL="0" indent="0" algn="just">
              <a:buNone/>
            </a:pPr>
            <a:r>
              <a:rPr lang="pl-PL" dirty="0"/>
              <a:t>Rodzaj szczególnej formy spółki handlowej kwalifikowanej podmiotowo ze względu na status prawny jedynego akcjonariusza (Kozieł, 2020, s. 391).</a:t>
            </a:r>
          </a:p>
          <a:p>
            <a:endParaRPr lang="pl-PL" dirty="0"/>
          </a:p>
          <a:p>
            <a:pPr marL="0" indent="0" algn="just">
              <a:buNone/>
            </a:pPr>
            <a:r>
              <a:rPr lang="pl-PL" dirty="0"/>
              <a:t>Do spółki Telewizja Polska S.A i jej terenowych oddziałów, spółki Polskie Radio S.A. oraz spółek radiofonii regionalnej stosuje się przepisy </a:t>
            </a:r>
            <a:r>
              <a:rPr lang="pl-PL" u="sng" dirty="0"/>
              <a:t>art. 27–30a URTV </a:t>
            </a:r>
            <a:r>
              <a:rPr lang="pl-PL" dirty="0"/>
              <a:t>oraz </a:t>
            </a:r>
            <a:r>
              <a:rPr lang="pl-PL" u="sng" dirty="0"/>
              <a:t>przepisy Kodeksu spółek handlowych (</a:t>
            </a:r>
            <a:r>
              <a:rPr lang="pl-PL" dirty="0"/>
              <a:t>z wyjątkiem art. 312 i 402).</a:t>
            </a:r>
          </a:p>
        </p:txBody>
      </p:sp>
    </p:spTree>
    <p:extLst>
      <p:ext uri="{BB962C8B-B14F-4D97-AF65-F5344CB8AC3E}">
        <p14:creationId xmlns:p14="http://schemas.microsoft.com/office/powerpoint/2010/main" val="2805584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73BE35A-F589-4291-8164-55DD89371245}"/>
              </a:ext>
            </a:extLst>
          </p:cNvPr>
          <p:cNvSpPr>
            <a:spLocks noGrp="1"/>
          </p:cNvSpPr>
          <p:nvPr>
            <p:ph type="title"/>
          </p:nvPr>
        </p:nvSpPr>
        <p:spPr/>
        <p:txBody>
          <a:bodyPr>
            <a:normAutofit fontScale="90000"/>
          </a:bodyPr>
          <a:lstStyle/>
          <a:p>
            <a:r>
              <a:rPr lang="pl-PL" dirty="0"/>
              <a:t>Telewizja publiczna</a:t>
            </a:r>
            <a:br>
              <a:rPr lang="pl-PL" dirty="0"/>
            </a:br>
            <a:endParaRPr lang="pl-PL" dirty="0"/>
          </a:p>
        </p:txBody>
      </p:sp>
      <p:sp>
        <p:nvSpPr>
          <p:cNvPr id="3" name="Symbol zastępczy zawartości 2">
            <a:extLst>
              <a:ext uri="{FF2B5EF4-FFF2-40B4-BE49-F238E27FC236}">
                <a16:creationId xmlns:a16="http://schemas.microsoft.com/office/drawing/2014/main" id="{C044EC1E-3768-4044-924D-7EA6B31A5C69}"/>
              </a:ext>
            </a:extLst>
          </p:cNvPr>
          <p:cNvSpPr>
            <a:spLocks noGrp="1"/>
          </p:cNvSpPr>
          <p:nvPr>
            <p:ph idx="1"/>
          </p:nvPr>
        </p:nvSpPr>
        <p:spPr/>
        <p:txBody>
          <a:bodyPr>
            <a:normAutofit fontScale="70000" lnSpcReduction="20000"/>
          </a:bodyPr>
          <a:lstStyle/>
          <a:p>
            <a:pPr marL="0" indent="0" algn="just">
              <a:buNone/>
            </a:pPr>
            <a:r>
              <a:rPr lang="pl-PL" b="1" dirty="0"/>
              <a:t>Spółka „Telewizja Polska – Spółka Akcyjna</a:t>
            </a:r>
            <a:r>
              <a:rPr lang="pl-PL" dirty="0"/>
              <a:t>”, </a:t>
            </a:r>
            <a:r>
              <a:rPr lang="pl-PL" u="sng" dirty="0"/>
              <a:t>zawiązana w celu </a:t>
            </a:r>
            <a:r>
              <a:rPr lang="pl-PL" dirty="0"/>
              <a:t>tworzenia i rozpowszechniania:</a:t>
            </a:r>
          </a:p>
          <a:p>
            <a:pPr marL="514350" indent="-514350">
              <a:buAutoNum type="arabicParenR"/>
            </a:pPr>
            <a:r>
              <a:rPr lang="pl-PL" dirty="0"/>
              <a:t>ogólnokrajowych programów </a:t>
            </a:r>
            <a:r>
              <a:rPr lang="pl-PL" dirty="0" err="1"/>
              <a:t>ogólnotematycznych</a:t>
            </a:r>
            <a:r>
              <a:rPr lang="pl-PL" dirty="0"/>
              <a:t> I </a:t>
            </a:r>
            <a:r>
              <a:rPr lang="pl-PL" dirty="0" err="1"/>
              <a:t>i</a:t>
            </a:r>
            <a:r>
              <a:rPr lang="pl-PL" dirty="0"/>
              <a:t> II, wyspecjalizowanego programu informacyjno-publicystycznego oraz programu o tematyce kulturalno-artystycznej;</a:t>
            </a:r>
          </a:p>
          <a:p>
            <a:pPr marL="514350" indent="-514350">
              <a:buAutoNum type="arabicParenR"/>
            </a:pPr>
            <a:r>
              <a:rPr lang="pl-PL" dirty="0"/>
              <a:t>programów skierowanych do odbiorców za granicą (TVP Polonia, TVP Wilno, </a:t>
            </a:r>
            <a:r>
              <a:rPr lang="pl-PL" dirty="0" err="1"/>
              <a:t>Belsat</a:t>
            </a:r>
            <a:r>
              <a:rPr lang="pl-PL" dirty="0"/>
              <a:t> TV, Poland In); </a:t>
            </a:r>
          </a:p>
          <a:p>
            <a:pPr marL="514350" indent="-514350">
              <a:buAutoNum type="arabicParenR"/>
            </a:pPr>
            <a:r>
              <a:rPr lang="pl-PL" dirty="0"/>
              <a:t>regionalnych programów telewizyjnych; </a:t>
            </a:r>
          </a:p>
          <a:p>
            <a:pPr marL="514350" indent="-514350" algn="just">
              <a:buAutoNum type="arabicParenR"/>
            </a:pPr>
            <a:r>
              <a:rPr lang="pl-PL" dirty="0"/>
              <a:t> innych programów i usług realizujących misję publiczną, określonych w karcie powinności, w tym programów wyspecjalizowanych (TVP: Info Kultura, Historia, ABC, Rozrywka, Seriale, Sport, HD, 4K, Dokument, Muzyka, Nauka; portal TVP.pl, VOD tvp.pl, TVP Parlament).</a:t>
            </a:r>
          </a:p>
          <a:p>
            <a:pPr marL="0" indent="0" algn="just">
              <a:buNone/>
            </a:pPr>
            <a:r>
              <a:rPr lang="pl-PL" b="1" dirty="0"/>
              <a:t>Terenowe oddziały spółki „Telewizja Polska – Spółka Akcyjna</a:t>
            </a:r>
            <a:r>
              <a:rPr lang="pl-PL" dirty="0"/>
              <a:t>” mające swoje siedziby w: Białymstoku, Bydgoszczy, Gorzowie Wielkopolskim, Gdańsku, Katowicach, Kielcach, Krakowie, Lublinie, Łodzi, Opolu, Olsztynie, Poznaniu, Rzeszowie, Szczecinie, Warszawie, Wrocławiu. </a:t>
            </a:r>
          </a:p>
          <a:p>
            <a:endParaRPr lang="pl-PL" dirty="0">
              <a:highlight>
                <a:srgbClr val="FFFF00"/>
              </a:highlight>
            </a:endParaRPr>
          </a:p>
        </p:txBody>
      </p:sp>
    </p:spTree>
    <p:extLst>
      <p:ext uri="{BB962C8B-B14F-4D97-AF65-F5344CB8AC3E}">
        <p14:creationId xmlns:p14="http://schemas.microsoft.com/office/powerpoint/2010/main" val="3200441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A8F3DE5-3AC0-4CD7-8DEC-F8D26558C31A}"/>
              </a:ext>
            </a:extLst>
          </p:cNvPr>
          <p:cNvSpPr>
            <a:spLocks noGrp="1"/>
          </p:cNvSpPr>
          <p:nvPr>
            <p:ph type="title"/>
          </p:nvPr>
        </p:nvSpPr>
        <p:spPr/>
        <p:txBody>
          <a:bodyPr/>
          <a:lstStyle/>
          <a:p>
            <a:r>
              <a:rPr lang="pl-PL" dirty="0"/>
              <a:t>Radiofonia publiczna</a:t>
            </a:r>
          </a:p>
        </p:txBody>
      </p:sp>
      <p:sp>
        <p:nvSpPr>
          <p:cNvPr id="3" name="Symbol zastępczy zawartości 2">
            <a:extLst>
              <a:ext uri="{FF2B5EF4-FFF2-40B4-BE49-F238E27FC236}">
                <a16:creationId xmlns:a16="http://schemas.microsoft.com/office/drawing/2014/main" id="{62959151-C908-40AD-A783-D0353FFBD981}"/>
              </a:ext>
            </a:extLst>
          </p:cNvPr>
          <p:cNvSpPr>
            <a:spLocks noGrp="1"/>
          </p:cNvSpPr>
          <p:nvPr>
            <p:ph idx="1"/>
          </p:nvPr>
        </p:nvSpPr>
        <p:spPr/>
        <p:txBody>
          <a:bodyPr>
            <a:normAutofit lnSpcReduction="10000"/>
          </a:bodyPr>
          <a:lstStyle/>
          <a:p>
            <a:pPr algn="just">
              <a:buFont typeface="Wingdings" panose="05000000000000000000" pitchFamily="2" charset="2"/>
              <a:buChar char="Ø"/>
            </a:pPr>
            <a:r>
              <a:rPr lang="pl-PL" b="1" dirty="0"/>
              <a:t>spółka „Polskie Radio – Spółka Akcyjna”</a:t>
            </a:r>
            <a:r>
              <a:rPr lang="pl-PL" dirty="0"/>
              <a:t>,</a:t>
            </a:r>
            <a:r>
              <a:rPr lang="pl-PL" b="1" dirty="0"/>
              <a:t> </a:t>
            </a:r>
            <a:r>
              <a:rPr lang="pl-PL" dirty="0"/>
              <a:t>zawiązana w celu tworzenia i rozpowszechniania ogólnokrajowych programów radiowych i programów dla odbiorców za granicą; </a:t>
            </a:r>
          </a:p>
          <a:p>
            <a:pPr algn="just">
              <a:buFont typeface="Wingdings" panose="05000000000000000000" pitchFamily="2" charset="2"/>
              <a:buChar char="Ø"/>
            </a:pPr>
            <a:r>
              <a:rPr lang="pl-PL" dirty="0"/>
              <a:t> </a:t>
            </a:r>
            <a:r>
              <a:rPr lang="pl-PL" b="1" dirty="0"/>
              <a:t>spółki radiofonii regionalnej, </a:t>
            </a:r>
            <a:r>
              <a:rPr lang="pl-PL" dirty="0"/>
              <a:t>zawiązane w celu tworzenia i rozpowszechniania regionalnych programów radiowych, z siedzibami w Białymstoku, Bydgoszczy, Gdańsku, Katowicach, Kielcach, Krakowie, Koszalinie, Lublinie, Łodzi, Opolu, Olsztynie, Poznaniu, Rzeszowie, Szczecinie, Warszawie, we Wrocławiu i w Zielonej Górze. </a:t>
            </a:r>
          </a:p>
        </p:txBody>
      </p:sp>
    </p:spTree>
    <p:extLst>
      <p:ext uri="{BB962C8B-B14F-4D97-AF65-F5344CB8AC3E}">
        <p14:creationId xmlns:p14="http://schemas.microsoft.com/office/powerpoint/2010/main" val="648186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CEF54DE-5D2A-405F-A10D-9BBFE7327005}"/>
              </a:ext>
            </a:extLst>
          </p:cNvPr>
          <p:cNvSpPr>
            <a:spLocks noGrp="1"/>
          </p:cNvSpPr>
          <p:nvPr>
            <p:ph type="title"/>
          </p:nvPr>
        </p:nvSpPr>
        <p:spPr/>
        <p:txBody>
          <a:bodyPr>
            <a:normAutofit fontScale="90000"/>
          </a:bodyPr>
          <a:lstStyle/>
          <a:p>
            <a:r>
              <a:rPr lang="pl-PL" dirty="0"/>
              <a:t>Organy spółek działających w obszarze radiofonii i telewizji</a:t>
            </a:r>
          </a:p>
        </p:txBody>
      </p:sp>
      <p:sp>
        <p:nvSpPr>
          <p:cNvPr id="3" name="Symbol zastępczy zawartości 2">
            <a:extLst>
              <a:ext uri="{FF2B5EF4-FFF2-40B4-BE49-F238E27FC236}">
                <a16:creationId xmlns:a16="http://schemas.microsoft.com/office/drawing/2014/main" id="{3D19658C-6375-492B-BB2C-CD6919765FFC}"/>
              </a:ext>
            </a:extLst>
          </p:cNvPr>
          <p:cNvSpPr>
            <a:spLocks noGrp="1"/>
          </p:cNvSpPr>
          <p:nvPr>
            <p:ph idx="1"/>
          </p:nvPr>
        </p:nvSpPr>
        <p:spPr/>
        <p:txBody>
          <a:bodyPr>
            <a:normAutofit/>
          </a:bodyPr>
          <a:lstStyle/>
          <a:p>
            <a:r>
              <a:rPr lang="pl-PL" b="1" dirty="0"/>
              <a:t>Zarząd</a:t>
            </a:r>
          </a:p>
          <a:p>
            <a:r>
              <a:rPr lang="pl-PL" b="1" dirty="0"/>
              <a:t>Rada nadzorcza</a:t>
            </a:r>
          </a:p>
          <a:p>
            <a:r>
              <a:rPr lang="pl-PL" b="1" dirty="0"/>
              <a:t>Walne zgromadzenie</a:t>
            </a:r>
          </a:p>
          <a:p>
            <a:endParaRPr lang="pl-PL" dirty="0"/>
          </a:p>
          <a:p>
            <a:pPr marL="0" indent="0" algn="just">
              <a:buNone/>
            </a:pPr>
            <a:r>
              <a:rPr lang="pl-PL" dirty="0"/>
              <a:t>!</a:t>
            </a:r>
            <a:r>
              <a:rPr lang="pl-PL" b="1" dirty="0"/>
              <a:t>Rady programowe są organami radiofonii i telewizji, </a:t>
            </a:r>
            <a:r>
              <a:rPr lang="pl-PL" dirty="0"/>
              <a:t>a nie są organami spółki.</a:t>
            </a:r>
            <a:endParaRPr lang="pl-PL" dirty="0">
              <a:highlight>
                <a:srgbClr val="FFFF00"/>
              </a:highlight>
            </a:endParaRPr>
          </a:p>
        </p:txBody>
      </p:sp>
    </p:spTree>
    <p:extLst>
      <p:ext uri="{BB962C8B-B14F-4D97-AF65-F5344CB8AC3E}">
        <p14:creationId xmlns:p14="http://schemas.microsoft.com/office/powerpoint/2010/main" val="26407526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BC56CB8-1D15-405E-84FB-1808AEA63A45}"/>
              </a:ext>
            </a:extLst>
          </p:cNvPr>
          <p:cNvSpPr>
            <a:spLocks noGrp="1"/>
          </p:cNvSpPr>
          <p:nvPr>
            <p:ph type="title"/>
          </p:nvPr>
        </p:nvSpPr>
        <p:spPr/>
        <p:txBody>
          <a:bodyPr/>
          <a:lstStyle/>
          <a:p>
            <a:r>
              <a:rPr lang="pl-PL" dirty="0"/>
              <a:t>Zarząd - skład, zasady powołania</a:t>
            </a:r>
          </a:p>
        </p:txBody>
      </p:sp>
      <p:sp>
        <p:nvSpPr>
          <p:cNvPr id="3" name="Symbol zastępczy zawartości 2">
            <a:extLst>
              <a:ext uri="{FF2B5EF4-FFF2-40B4-BE49-F238E27FC236}">
                <a16:creationId xmlns:a16="http://schemas.microsoft.com/office/drawing/2014/main" id="{9B3A61F9-4FAC-4491-89C9-B2A7274F3CBC}"/>
              </a:ext>
            </a:extLst>
          </p:cNvPr>
          <p:cNvSpPr>
            <a:spLocks noGrp="1"/>
          </p:cNvSpPr>
          <p:nvPr>
            <p:ph idx="1"/>
          </p:nvPr>
        </p:nvSpPr>
        <p:spPr/>
        <p:txBody>
          <a:bodyPr>
            <a:normAutofit fontScale="77500" lnSpcReduction="20000"/>
          </a:bodyPr>
          <a:lstStyle/>
          <a:p>
            <a:pPr>
              <a:buFont typeface="Wingdings" panose="05000000000000000000" pitchFamily="2" charset="2"/>
              <a:buChar char="Ø"/>
            </a:pPr>
            <a:r>
              <a:rPr lang="pl-PL" dirty="0"/>
              <a:t>Może być jednoosobowy lub kolegialny</a:t>
            </a:r>
          </a:p>
          <a:p>
            <a:pPr algn="just">
              <a:buFont typeface="Wingdings" panose="05000000000000000000" pitchFamily="2" charset="2"/>
              <a:buChar char="Ø"/>
            </a:pPr>
            <a:r>
              <a:rPr lang="pl-PL" sz="2300" dirty="0"/>
              <a:t>Członkiem zarządu może być osoba fizyczna: </a:t>
            </a:r>
          </a:p>
          <a:p>
            <a:pPr algn="just"/>
            <a:r>
              <a:rPr lang="pl-PL" sz="2200" dirty="0"/>
              <a:t>mająca pełną zdolność do czynności prawnych</a:t>
            </a:r>
          </a:p>
          <a:p>
            <a:pPr algn="just"/>
            <a:r>
              <a:rPr lang="pl-PL" sz="2200" dirty="0"/>
              <a:t> posiadająca kompetencje w dziedzinie radiofonii i telewizji, </a:t>
            </a:r>
          </a:p>
          <a:p>
            <a:pPr algn="just"/>
            <a:r>
              <a:rPr lang="pl-PL" sz="2200" dirty="0"/>
              <a:t>nieskazana prawomocnym wyrokiem za przestępstwo umyślne ścigane z oskarżenia publicznego lub przestępstwo skarbowe</a:t>
            </a:r>
          </a:p>
          <a:p>
            <a:pPr algn="just">
              <a:buFont typeface="Wingdings" panose="05000000000000000000" pitchFamily="2" charset="2"/>
              <a:buChar char="Ø"/>
            </a:pPr>
            <a:r>
              <a:rPr lang="pl-PL" dirty="0"/>
              <a:t>Powołanie i odwołanie członków zarządu –(przepis </a:t>
            </a:r>
            <a:r>
              <a:rPr lang="pl-PL" dirty="0" err="1"/>
              <a:t>urtv</a:t>
            </a:r>
            <a:r>
              <a:rPr lang="pl-PL" dirty="0"/>
              <a:t> przyznający kompetencję RMN został zakwestionowany przez TK wyrokiem z dnia 13 grudnia 2016 r.) - rada nadzorcza (wcześniej w </a:t>
            </a:r>
            <a:r>
              <a:rPr lang="pl-PL" dirty="0" err="1"/>
              <a:t>urtv</a:t>
            </a:r>
            <a:r>
              <a:rPr lang="pl-PL" dirty="0"/>
              <a:t>: KRRiT na wniosek rady nadzorczej)</a:t>
            </a:r>
          </a:p>
          <a:p>
            <a:pPr algn="just"/>
            <a:r>
              <a:rPr lang="pl-PL" dirty="0"/>
              <a:t>czas powołania- zgodnie z KSH- nie może być dłuższy niż 5 lat</a:t>
            </a:r>
          </a:p>
          <a:p>
            <a:pPr algn="just"/>
            <a:r>
              <a:rPr lang="pl-PL" dirty="0"/>
              <a:t>mandat- kompetencja do wykonywania funkcji członka zarządu przez określony czas</a:t>
            </a:r>
          </a:p>
          <a:p>
            <a:pPr algn="just"/>
            <a:endParaRPr lang="pl-PL" dirty="0"/>
          </a:p>
        </p:txBody>
      </p:sp>
    </p:spTree>
    <p:extLst>
      <p:ext uri="{BB962C8B-B14F-4D97-AF65-F5344CB8AC3E}">
        <p14:creationId xmlns:p14="http://schemas.microsoft.com/office/powerpoint/2010/main" val="36850757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FEA84B3-2400-4E54-868A-EFFC2CB06ABF}"/>
              </a:ext>
            </a:extLst>
          </p:cNvPr>
          <p:cNvSpPr>
            <a:spLocks noGrp="1"/>
          </p:cNvSpPr>
          <p:nvPr>
            <p:ph type="title"/>
          </p:nvPr>
        </p:nvSpPr>
        <p:spPr/>
        <p:txBody>
          <a:bodyPr/>
          <a:lstStyle/>
          <a:p>
            <a:r>
              <a:rPr lang="pl-PL" dirty="0"/>
              <a:t>Zarząd - kompetencje</a:t>
            </a:r>
          </a:p>
        </p:txBody>
      </p:sp>
      <p:sp>
        <p:nvSpPr>
          <p:cNvPr id="3" name="Symbol zastępczy zawartości 2">
            <a:extLst>
              <a:ext uri="{FF2B5EF4-FFF2-40B4-BE49-F238E27FC236}">
                <a16:creationId xmlns:a16="http://schemas.microsoft.com/office/drawing/2014/main" id="{788D3BDF-F6ED-4994-91C8-105517321560}"/>
              </a:ext>
            </a:extLst>
          </p:cNvPr>
          <p:cNvSpPr>
            <a:spLocks noGrp="1"/>
          </p:cNvSpPr>
          <p:nvPr>
            <p:ph idx="1"/>
          </p:nvPr>
        </p:nvSpPr>
        <p:spPr/>
        <p:txBody>
          <a:bodyPr>
            <a:normAutofit fontScale="70000" lnSpcReduction="20000"/>
          </a:bodyPr>
          <a:lstStyle/>
          <a:p>
            <a:pPr algn="just"/>
            <a:r>
              <a:rPr lang="pl-PL" b="1" u="sng" dirty="0"/>
              <a:t>Prowadzenie spraw</a:t>
            </a:r>
            <a:r>
              <a:rPr lang="pl-PL" u="sng" dirty="0"/>
              <a:t> </a:t>
            </a:r>
            <a:r>
              <a:rPr lang="pl-PL" dirty="0"/>
              <a:t>(zarządzanie w sensie ścisłym - dokonywanie czynności faktycznych, organizacyjnych w stosunkach wewnętrznych spółki) i </a:t>
            </a:r>
            <a:r>
              <a:rPr lang="pl-PL" b="1" dirty="0"/>
              <a:t>r</a:t>
            </a:r>
            <a:r>
              <a:rPr lang="pl-PL" b="1" u="sng" dirty="0"/>
              <a:t>eprezentacja w stosunkach zewnętrznych</a:t>
            </a:r>
            <a:r>
              <a:rPr lang="pl-PL" b="1" dirty="0"/>
              <a:t> </a:t>
            </a:r>
            <a:r>
              <a:rPr lang="pl-PL" dirty="0"/>
              <a:t>(czynna i bierna).</a:t>
            </a:r>
          </a:p>
          <a:p>
            <a:pPr algn="just"/>
            <a:r>
              <a:rPr lang="pl-PL" dirty="0"/>
              <a:t>Jednoosobowe lub wspólne prowadzenie spraw przez zarząd (w s</a:t>
            </a:r>
            <a:r>
              <a:rPr lang="pl-PL" b="1" dirty="0"/>
              <a:t>tatucie</a:t>
            </a:r>
            <a:r>
              <a:rPr lang="pl-PL" dirty="0"/>
              <a:t> określone zasady zarządu kolegialnego)</a:t>
            </a:r>
          </a:p>
          <a:p>
            <a:pPr algn="just"/>
            <a:r>
              <a:rPr lang="pl-PL" b="1" dirty="0"/>
              <a:t>Podejmowanie uchwał</a:t>
            </a:r>
            <a:r>
              <a:rPr lang="pl-PL" dirty="0"/>
              <a:t>: zwykłe; głosowanie przez oddanie głosu na piśmie za pośrednictwem innego członka zarządu; głosowanie w trybie pisemnym; głosowanie przy wykorzystaniu środków bezpośredniego porozumiewania się na odległość</a:t>
            </a:r>
          </a:p>
          <a:p>
            <a:pPr algn="just"/>
            <a:r>
              <a:rPr lang="pl-PL" dirty="0"/>
              <a:t>Zarząd może uchwalić </a:t>
            </a:r>
            <a:r>
              <a:rPr lang="pl-PL" b="1" dirty="0"/>
              <a:t>regulamin</a:t>
            </a:r>
          </a:p>
          <a:p>
            <a:pPr algn="just"/>
            <a:r>
              <a:rPr lang="pl-PL" dirty="0"/>
              <a:t>Wymogi z art. 27 ust.7 URTV: członkowie zarządów (….) kierują się w swojej pracy oraz w ocenie dziennikarzy i innych twórców im podległych </a:t>
            </a:r>
            <a:r>
              <a:rPr lang="pl-PL" b="1" dirty="0"/>
              <a:t>zasadami profesjonalizmu, uczciwości i rzetelności</a:t>
            </a:r>
            <a:r>
              <a:rPr lang="pl-PL" dirty="0"/>
              <a:t> oraz wskazaniami dotyczącymi realizacji misji publicznej.</a:t>
            </a:r>
          </a:p>
        </p:txBody>
      </p:sp>
    </p:spTree>
    <p:extLst>
      <p:ext uri="{BB962C8B-B14F-4D97-AF65-F5344CB8AC3E}">
        <p14:creationId xmlns:p14="http://schemas.microsoft.com/office/powerpoint/2010/main" val="861677288"/>
      </p:ext>
    </p:extLst>
  </p:cSld>
  <p:clrMapOvr>
    <a:masterClrMapping/>
  </p:clrMapOvr>
</p:sld>
</file>

<file path=ppt/theme/theme1.xml><?xml version="1.0" encoding="utf-8"?>
<a:theme xmlns:a="http://schemas.openxmlformats.org/drawingml/2006/main" name="Projekt niestandardowy">
  <a:themeElements>
    <a:clrScheme name="US">
      <a:dk1>
        <a:srgbClr val="002D59"/>
      </a:dk1>
      <a:lt1>
        <a:sysClr val="window" lastClr="FFFFFF"/>
      </a:lt1>
      <a:dk2>
        <a:srgbClr val="004993"/>
      </a:dk2>
      <a:lt2>
        <a:srgbClr val="E7E6E6"/>
      </a:lt2>
      <a:accent1>
        <a:srgbClr val="C00000"/>
      </a:accent1>
      <a:accent2>
        <a:srgbClr val="FF0000"/>
      </a:accent2>
      <a:accent3>
        <a:srgbClr val="A5A5A5"/>
      </a:accent3>
      <a:accent4>
        <a:srgbClr val="FFC000"/>
      </a:accent4>
      <a:accent5>
        <a:srgbClr val="5BADFF"/>
      </a:accent5>
      <a:accent6>
        <a:srgbClr val="92D050"/>
      </a:accent6>
      <a:hlink>
        <a:srgbClr val="0071E2"/>
      </a:hlink>
      <a:folHlink>
        <a:srgbClr val="7F7F7F"/>
      </a:folHlink>
    </a:clrScheme>
    <a:fontScheme name="Uniwersytet Śląski">
      <a:majorFont>
        <a:latin typeface="PT Sans Bold"/>
        <a:ea typeface=""/>
        <a:cs typeface=""/>
      </a:majorFont>
      <a:minorFont>
        <a:latin typeface="PT Sans"/>
        <a:ea typeface=""/>
        <a:cs typeface=""/>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6188</TotalTime>
  <Words>5115</Words>
  <Application>Microsoft Office PowerPoint</Application>
  <PresentationFormat>Panoramiczny</PresentationFormat>
  <Paragraphs>299</Paragraphs>
  <Slides>39</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39</vt:i4>
      </vt:variant>
    </vt:vector>
  </HeadingPairs>
  <TitlesOfParts>
    <vt:vector size="44" baseType="lpstr">
      <vt:lpstr>Arial</vt:lpstr>
      <vt:lpstr>PT Sans</vt:lpstr>
      <vt:lpstr>PT Sans Bold</vt:lpstr>
      <vt:lpstr>Wingdings</vt:lpstr>
      <vt:lpstr>Projekt niestandardowy</vt:lpstr>
      <vt:lpstr>  </vt:lpstr>
      <vt:lpstr>Ustawa o radiofonii i telewizji-rozdział 4 </vt:lpstr>
      <vt:lpstr>Inne akty</vt:lpstr>
      <vt:lpstr>Nadawca publiczny - forma prawna</vt:lpstr>
      <vt:lpstr>Telewizja publiczna </vt:lpstr>
      <vt:lpstr>Radiofonia publiczna</vt:lpstr>
      <vt:lpstr>Organy spółek działających w obszarze radiofonii i telewizji</vt:lpstr>
      <vt:lpstr>Zarząd - skład, zasady powołania</vt:lpstr>
      <vt:lpstr>Zarząd - kompetencje</vt:lpstr>
      <vt:lpstr>Rada nadzorcza</vt:lpstr>
      <vt:lpstr>Kompetencje rady nadzorczej</vt:lpstr>
      <vt:lpstr>Funkcje reprezentacyjne –cd.</vt:lpstr>
      <vt:lpstr>Walne zgromadzenie</vt:lpstr>
      <vt:lpstr>Walne zgromadzenie-kompetencje</vt:lpstr>
      <vt:lpstr>Polecenia i zakazy walnego zgromadzenia dotyczące treści programu</vt:lpstr>
      <vt:lpstr>Rady programowe publicznej radiofonii i telewizji-art. 28 a URTV</vt:lpstr>
      <vt:lpstr>Terenowe oddziały  Telewizji Polskiej-art.30 urtv</vt:lpstr>
      <vt:lpstr>Misja-pojęcie i zasady</vt:lpstr>
      <vt:lpstr>Misja publiczna - zadania</vt:lpstr>
      <vt:lpstr>Programy i inne usługi jednostek publicznej radiofonii i telewizji w ramach jej misji publicznej powinny</vt:lpstr>
      <vt:lpstr>Karta powinności</vt:lpstr>
      <vt:lpstr>Plan programowo- finansowy przedsięwzięć określonych w karcie powinności </vt:lpstr>
      <vt:lpstr>Forma i procedura ustalenia karty powinności</vt:lpstr>
      <vt:lpstr>Obowiązki w zakresie informowania o życiu politycznym kraju</vt:lpstr>
      <vt:lpstr>Prezentacja i wyjaśnianie polityki państwa</vt:lpstr>
      <vt:lpstr>Przedstawienie stanowiska w węzłowych sprawach  publicznych</vt:lpstr>
      <vt:lpstr>Informowanie o nieodpłatnej działalności organizacji pożytku publicznego</vt:lpstr>
      <vt:lpstr>Audycje wyborcze</vt:lpstr>
      <vt:lpstr>Rozpowszechnianie audycji wyborczych</vt:lpstr>
      <vt:lpstr>Debaty wyborcze</vt:lpstr>
      <vt:lpstr>Audycje referendalne</vt:lpstr>
      <vt:lpstr>Rozpowszechnianie audycji referendalnych</vt:lpstr>
      <vt:lpstr>Programy dla odbiorców za granicą –art.25 ust.1 urtv</vt:lpstr>
      <vt:lpstr>TVP Polonia</vt:lpstr>
      <vt:lpstr>Audycje oświatowe - art. 25 ust.2 urtv</vt:lpstr>
      <vt:lpstr>Finansowanie mediów publicznych</vt:lpstr>
      <vt:lpstr>Tworzenie przedsiębiorców w celu realizacji zadań publicznej radiofonii i telewizji</vt:lpstr>
      <vt:lpstr>Rezerwacja częstotliwości na rzecz publicznych nadawców radiowych i telewizyjnych</vt:lpstr>
      <vt:lpstr>Zapewnienie zasobów częstotliwościowych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Iwona Cichy</dc:creator>
  <cp:lastModifiedBy>Piotr Horosz</cp:lastModifiedBy>
  <cp:revision>324</cp:revision>
  <dcterms:created xsi:type="dcterms:W3CDTF">2019-03-06T11:23:46Z</dcterms:created>
  <dcterms:modified xsi:type="dcterms:W3CDTF">2022-05-01T16:25:16Z</dcterms:modified>
</cp:coreProperties>
</file>