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47" r:id="rId3"/>
    <p:sldId id="448" r:id="rId4"/>
    <p:sldId id="449" r:id="rId5"/>
    <p:sldId id="450" r:id="rId6"/>
    <p:sldId id="451" r:id="rId7"/>
    <p:sldId id="352" r:id="rId8"/>
    <p:sldId id="353" r:id="rId9"/>
    <p:sldId id="354" r:id="rId10"/>
    <p:sldId id="452" r:id="rId11"/>
    <p:sldId id="453" r:id="rId12"/>
    <p:sldId id="454" r:id="rId13"/>
    <p:sldId id="455" r:id="rId14"/>
    <p:sldId id="456" r:id="rId15"/>
    <p:sldId id="368" r:id="rId16"/>
    <p:sldId id="360" r:id="rId17"/>
    <p:sldId id="443" r:id="rId18"/>
    <p:sldId id="444" r:id="rId19"/>
    <p:sldId id="445" r:id="rId20"/>
    <p:sldId id="446" r:id="rId21"/>
    <p:sldId id="457" r:id="rId22"/>
    <p:sldId id="427" r:id="rId23"/>
    <p:sldId id="428" r:id="rId24"/>
    <p:sldId id="458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9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6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7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5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3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7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11-WPPRSM1213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41927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8067"/>
            <a:ext cx="10972800" cy="509932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zasada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/>
              <a:t>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7667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085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264026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151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a jego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17585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9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5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4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401492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846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ds. Turystyki </a:t>
            </a:r>
            <a:r>
              <a:rPr lang="pl-PL" sz="1500" dirty="0"/>
              <a:t>(United Nations World </a:t>
            </a:r>
            <a:r>
              <a:rPr lang="pl-PL" sz="1500" dirty="0" err="1"/>
              <a:t>Tourism</a:t>
            </a:r>
            <a:r>
              <a:rPr lang="pl-PL" sz="1500" dirty="0"/>
              <a:t> Organization - </a:t>
            </a:r>
            <a:r>
              <a:rPr lang="pl-PL" sz="1500" b="1" dirty="0"/>
              <a:t>UNWTO</a:t>
            </a:r>
            <a:r>
              <a:rPr lang="pl-PL" sz="1500" dirty="0"/>
              <a:t>) jest czołową organizacją międzynarodową zajmującą się kwestiami związanymi z turystyką; UNWTO służy jako forum do omawiania polityki turystycznej oraz jest źródłem praktycznej wiedzy na jej temat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Grupa Banku Światowego</a:t>
            </a:r>
            <a:r>
              <a:rPr lang="pl-PL" sz="1500" dirty="0"/>
              <a:t>: Międzynarodowy Bank Odbudowy i Rozwoju, Międzynarodowa Korporacja Finansowa, Międzynarodowe Stowarzyszenie Rozwoju (International Development </a:t>
            </a:r>
            <a:r>
              <a:rPr lang="pl-PL" sz="1500" dirty="0" err="1"/>
              <a:t>Association</a:t>
            </a:r>
            <a:r>
              <a:rPr lang="pl-PL" sz="1500" dirty="0"/>
              <a:t> - IDA); Agencja Wielostronnych Gwarancji Inwestycji (</a:t>
            </a:r>
            <a:r>
              <a:rPr lang="pl-PL" sz="1500" dirty="0" err="1"/>
              <a:t>Multilateral</a:t>
            </a:r>
            <a:r>
              <a:rPr lang="pl-PL" sz="1500" dirty="0"/>
              <a:t> Investment </a:t>
            </a:r>
            <a:r>
              <a:rPr lang="pl-PL" sz="1500" dirty="0" err="1"/>
              <a:t>Guarantee</a:t>
            </a:r>
            <a:r>
              <a:rPr lang="pl-PL" sz="1500" dirty="0"/>
              <a:t> </a:t>
            </a:r>
            <a:r>
              <a:rPr lang="pl-PL" sz="1500" dirty="0" err="1"/>
              <a:t>Agency</a:t>
            </a:r>
            <a:r>
              <a:rPr lang="pl-PL" sz="1500" dirty="0"/>
              <a:t> - MIGA); Międzynarodowe Centrum Rozstrzygania Sporów Inwestycyjnych (International Centre for </a:t>
            </a:r>
            <a:r>
              <a:rPr lang="pl-PL" sz="1500" dirty="0" err="1"/>
              <a:t>Settlement</a:t>
            </a:r>
            <a:r>
              <a:rPr lang="pl-PL" sz="1500" dirty="0"/>
              <a:t> of Investment </a:t>
            </a:r>
            <a:r>
              <a:rPr lang="pl-PL" sz="1500" dirty="0" err="1"/>
              <a:t>Disputes</a:t>
            </a:r>
            <a:r>
              <a:rPr lang="pl-PL" sz="1500" dirty="0"/>
              <a:t> - ICSID) - nadrzędnym celem Grupy Banku Światowego jest redukcja ubóstwa na świecie poprzez wzmocnienie gospodarek biednych krajów; Bank Światowy udziela pożyczek oraz buduje potencjał opierając się na dwóch filarach rozwoju: tworzenie odpowiedniego klimatu dla inwestowania i zrównoważonego wzrostu oraz wspieranie inwestowania w celu poprawy sytuacji ludzi żyjących w ubóstwie</a:t>
            </a:r>
          </a:p>
          <a:p>
            <a:pPr marL="114300" indent="0" algn="just">
              <a:buNone/>
            </a:pPr>
            <a:endParaRPr lang="pl-PL" sz="1500" dirty="0"/>
          </a:p>
          <a:p>
            <a:pPr algn="just"/>
            <a:endParaRPr lang="pl-PL" sz="1500" dirty="0"/>
          </a:p>
          <a:p>
            <a:pPr marL="114300" indent="0" algn="just">
              <a:buNone/>
            </a:pPr>
            <a:r>
              <a:rPr lang="pl-PL" sz="1600" dirty="0"/>
              <a:t>https://www.unic.un.org.pl/poznaj_onz/unsystem2.php</a:t>
            </a:r>
          </a:p>
        </p:txBody>
      </p:sp>
    </p:spTree>
    <p:extLst>
      <p:ext uri="{BB962C8B-B14F-4D97-AF65-F5344CB8AC3E}">
        <p14:creationId xmlns:p14="http://schemas.microsoft.com/office/powerpoint/2010/main" val="406521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przyrodzoną,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2530</Words>
  <Application>Microsoft Office PowerPoint</Application>
  <PresentationFormat>Panoramiczny</PresentationFormat>
  <Paragraphs>244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2025-05-27T20:33:28Z</dcterms:created>
  <dcterms:modified xsi:type="dcterms:W3CDTF">2025-05-27T20:35:45Z</dcterms:modified>
</cp:coreProperties>
</file>