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E9550-A39D-4BE3-8B95-9723219CFB84}" type="datetimeFigureOut">
              <a:rPr lang="pl-PL" smtClean="0"/>
              <a:t>06.04.2022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A6419F-C367-436C-9899-3A0D1B9EFF0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6009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A6419F-C367-436C-9899-3A0D1B9EFF0E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03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35E9-5B8B-40AF-908D-400F0B29085C}" type="datetimeFigureOut">
              <a:rPr lang="pl-PL" smtClean="0"/>
              <a:t>05.04.2022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50F31-F8C0-4712-892D-E9803522671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35E9-5B8B-40AF-908D-400F0B29085C}" type="datetimeFigureOut">
              <a:rPr lang="pl-PL" smtClean="0"/>
              <a:t>05.04.2022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50F31-F8C0-4712-892D-E9803522671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35E9-5B8B-40AF-908D-400F0B29085C}" type="datetimeFigureOut">
              <a:rPr lang="pl-PL" smtClean="0"/>
              <a:t>05.04.2022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50F31-F8C0-4712-892D-E9803522671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35E9-5B8B-40AF-908D-400F0B29085C}" type="datetimeFigureOut">
              <a:rPr lang="pl-PL" smtClean="0"/>
              <a:t>05.04.2022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50F31-F8C0-4712-892D-E9803522671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35E9-5B8B-40AF-908D-400F0B29085C}" type="datetimeFigureOut">
              <a:rPr lang="pl-PL" smtClean="0"/>
              <a:t>05.04.2022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50F31-F8C0-4712-892D-E9803522671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35E9-5B8B-40AF-908D-400F0B29085C}" type="datetimeFigureOut">
              <a:rPr lang="pl-PL" smtClean="0"/>
              <a:t>05.04.2022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50F31-F8C0-4712-892D-E9803522671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35E9-5B8B-40AF-908D-400F0B29085C}" type="datetimeFigureOut">
              <a:rPr lang="pl-PL" smtClean="0"/>
              <a:t>05.04.2022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50F31-F8C0-4712-892D-E9803522671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35E9-5B8B-40AF-908D-400F0B29085C}" type="datetimeFigureOut">
              <a:rPr lang="pl-PL" smtClean="0"/>
              <a:t>05.04.2022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50F31-F8C0-4712-892D-E9803522671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35E9-5B8B-40AF-908D-400F0B29085C}" type="datetimeFigureOut">
              <a:rPr lang="pl-PL" smtClean="0"/>
              <a:t>05.04.2022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50F31-F8C0-4712-892D-E9803522671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35E9-5B8B-40AF-908D-400F0B29085C}" type="datetimeFigureOut">
              <a:rPr lang="pl-PL" smtClean="0"/>
              <a:t>05.04.2022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50F31-F8C0-4712-892D-E9803522671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35E9-5B8B-40AF-908D-400F0B29085C}" type="datetimeFigureOut">
              <a:rPr lang="pl-PL" smtClean="0"/>
              <a:t>05.04.2022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50F31-F8C0-4712-892D-E9803522671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935E9-5B8B-40AF-908D-400F0B29085C}" type="datetimeFigureOut">
              <a:rPr lang="pl-PL" smtClean="0"/>
              <a:t>05.04.2022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50F31-F8C0-4712-892D-E9803522671A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oxeu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/>
              <a:t>Research</a:t>
            </a:r>
            <a:r>
              <a:rPr lang="pl-PL" dirty="0"/>
              <a:t> </a:t>
            </a:r>
            <a:r>
              <a:rPr lang="pl-PL" dirty="0" err="1"/>
              <a:t>Methods</a:t>
            </a:r>
            <a:r>
              <a:rPr lang="pl-PL" dirty="0"/>
              <a:t> </a:t>
            </a:r>
            <a:r>
              <a:rPr lang="pl-PL" dirty="0" err="1"/>
              <a:t>in</a:t>
            </a:r>
            <a:r>
              <a:rPr lang="pl-PL" dirty="0"/>
              <a:t> Business and Economics5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research</a:t>
            </a:r>
            <a:r>
              <a:rPr lang="pl-PL" dirty="0"/>
              <a:t> </a:t>
            </a:r>
            <a:r>
              <a:rPr lang="pl-PL" dirty="0" err="1"/>
              <a:t>problems&amp;hypotheses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Research</a:t>
            </a:r>
            <a:r>
              <a:rPr lang="pl-PL" dirty="0"/>
              <a:t> </a:t>
            </a:r>
            <a:r>
              <a:rPr lang="pl-PL" dirty="0" err="1"/>
              <a:t>topic</a:t>
            </a:r>
            <a:r>
              <a:rPr lang="pl-PL" dirty="0"/>
              <a:t> and </a:t>
            </a:r>
            <a:r>
              <a:rPr lang="pl-PL" dirty="0" err="1"/>
              <a:t>research</a:t>
            </a:r>
            <a:r>
              <a:rPr lang="pl-PL" dirty="0"/>
              <a:t> </a:t>
            </a:r>
            <a:r>
              <a:rPr lang="pl-PL" dirty="0" err="1"/>
              <a:t>problems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Research</a:t>
            </a:r>
            <a:r>
              <a:rPr lang="pl-PL" dirty="0"/>
              <a:t> </a:t>
            </a:r>
            <a:r>
              <a:rPr lang="pl-PL" dirty="0" err="1"/>
              <a:t>questions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Hypotheses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Assignement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Research</a:t>
            </a:r>
            <a:r>
              <a:rPr lang="pl-PL" dirty="0"/>
              <a:t> </a:t>
            </a:r>
            <a:r>
              <a:rPr lang="pl-PL" dirty="0" err="1"/>
              <a:t>topic</a:t>
            </a:r>
            <a:r>
              <a:rPr lang="pl-PL" dirty="0"/>
              <a:t>/</a:t>
            </a:r>
            <a:r>
              <a:rPr lang="pl-PL" dirty="0" err="1"/>
              <a:t>area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Usually</a:t>
            </a:r>
            <a:r>
              <a:rPr lang="pl-PL" dirty="0"/>
              <a:t> an </a:t>
            </a:r>
            <a:r>
              <a:rPr lang="pl-PL" dirty="0" err="1"/>
              <a:t>initial</a:t>
            </a:r>
            <a:r>
              <a:rPr lang="pl-PL" dirty="0"/>
              <a:t>, </a:t>
            </a:r>
            <a:r>
              <a:rPr lang="pl-PL" dirty="0" err="1"/>
              <a:t>rather</a:t>
            </a:r>
            <a:r>
              <a:rPr lang="pl-PL" dirty="0"/>
              <a:t> </a:t>
            </a:r>
            <a:r>
              <a:rPr lang="pl-PL" dirty="0" err="1"/>
              <a:t>vague</a:t>
            </a:r>
            <a:r>
              <a:rPr lang="pl-PL" dirty="0"/>
              <a:t> idea of </a:t>
            </a:r>
            <a:r>
              <a:rPr lang="pl-PL" dirty="0" err="1"/>
              <a:t>what</a:t>
            </a:r>
            <a:r>
              <a:rPr lang="pl-PL" dirty="0"/>
              <a:t> to </a:t>
            </a:r>
            <a:r>
              <a:rPr lang="pl-PL" dirty="0" err="1"/>
              <a:t>research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Based</a:t>
            </a:r>
            <a:r>
              <a:rPr lang="pl-PL" dirty="0"/>
              <a:t> on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initial</a:t>
            </a:r>
            <a:r>
              <a:rPr lang="pl-PL" dirty="0"/>
              <a:t> </a:t>
            </a:r>
            <a:r>
              <a:rPr lang="pl-PL" dirty="0" err="1"/>
              <a:t>reading</a:t>
            </a:r>
            <a:r>
              <a:rPr lang="pl-PL" dirty="0"/>
              <a:t> (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can</a:t>
            </a:r>
            <a:r>
              <a:rPr lang="pl-PL" dirty="0"/>
              <a:t> </a:t>
            </a:r>
            <a:r>
              <a:rPr lang="pl-PL" dirty="0" err="1"/>
              <a:t>browse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>
                <a:hlinkClick r:id="rId3"/>
              </a:rPr>
              <a:t>http://www.voxeu.org/</a:t>
            </a:r>
            <a:r>
              <a:rPr lang="pl-PL" dirty="0"/>
              <a:t> for </a:t>
            </a:r>
            <a:r>
              <a:rPr lang="pl-PL" dirty="0" err="1"/>
              <a:t>some</a:t>
            </a:r>
            <a:r>
              <a:rPr lang="pl-PL" dirty="0"/>
              <a:t> </a:t>
            </a:r>
            <a:r>
              <a:rPr lang="pl-PL" dirty="0" err="1"/>
              <a:t>inspiration</a:t>
            </a:r>
            <a:r>
              <a:rPr lang="pl-PL" dirty="0"/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Research</a:t>
            </a:r>
            <a:r>
              <a:rPr lang="pl-PL" dirty="0"/>
              <a:t> problem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r>
              <a:rPr lang="pl-PL" dirty="0"/>
              <a:t>A </a:t>
            </a:r>
            <a:r>
              <a:rPr lang="pl-PL" dirty="0" err="1"/>
              <a:t>more</a:t>
            </a:r>
            <a:r>
              <a:rPr lang="pl-PL" dirty="0"/>
              <a:t> </a:t>
            </a:r>
            <a:r>
              <a:rPr lang="pl-PL" dirty="0" err="1"/>
              <a:t>exclusive</a:t>
            </a:r>
            <a:r>
              <a:rPr lang="pl-PL" dirty="0"/>
              <a:t> term </a:t>
            </a:r>
            <a:r>
              <a:rPr lang="pl-PL" dirty="0" err="1"/>
              <a:t>than</a:t>
            </a:r>
            <a:r>
              <a:rPr lang="pl-PL" dirty="0"/>
              <a:t> </a:t>
            </a:r>
            <a:r>
              <a:rPr lang="pl-PL" dirty="0" err="1"/>
              <a:t>research</a:t>
            </a:r>
            <a:r>
              <a:rPr lang="pl-PL" dirty="0"/>
              <a:t> </a:t>
            </a:r>
            <a:r>
              <a:rPr lang="pl-PL" dirty="0" err="1"/>
              <a:t>topic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Needs</a:t>
            </a:r>
            <a:r>
              <a:rPr lang="pl-PL" dirty="0"/>
              <a:t> </a:t>
            </a:r>
            <a:r>
              <a:rPr lang="pl-PL" dirty="0" err="1"/>
              <a:t>some</a:t>
            </a:r>
            <a:r>
              <a:rPr lang="pl-PL" dirty="0"/>
              <a:t> </a:t>
            </a:r>
            <a:r>
              <a:rPr lang="pl-PL" dirty="0" err="1"/>
              <a:t>reading</a:t>
            </a:r>
            <a:r>
              <a:rPr lang="pl-PL" dirty="0"/>
              <a:t> and </a:t>
            </a:r>
            <a:r>
              <a:rPr lang="pl-PL" dirty="0" err="1"/>
              <a:t>reference</a:t>
            </a:r>
            <a:r>
              <a:rPr lang="pl-PL" dirty="0"/>
              <a:t> </a:t>
            </a:r>
            <a:r>
              <a:rPr lang="pl-PL" dirty="0" err="1"/>
              <a:t>search</a:t>
            </a:r>
            <a:endParaRPr lang="pl-PL" dirty="0"/>
          </a:p>
          <a:p>
            <a:endParaRPr lang="pl-PL" dirty="0"/>
          </a:p>
          <a:p>
            <a:r>
              <a:rPr lang="pl-PL" dirty="0"/>
              <a:t>Problem – </a:t>
            </a:r>
            <a:r>
              <a:rPr lang="pl-PL" dirty="0" err="1"/>
              <a:t>i.e</a:t>
            </a:r>
            <a:r>
              <a:rPr lang="pl-PL" dirty="0"/>
              <a:t>. an </a:t>
            </a:r>
            <a:r>
              <a:rPr lang="pl-PL" dirty="0" err="1"/>
              <a:t>obstacle</a:t>
            </a:r>
            <a:r>
              <a:rPr lang="pl-PL" dirty="0"/>
              <a:t> to be </a:t>
            </a:r>
            <a:r>
              <a:rPr lang="pl-PL" dirty="0" err="1"/>
              <a:t>solved</a:t>
            </a: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Research</a:t>
            </a:r>
            <a:r>
              <a:rPr lang="pl-PL" dirty="0"/>
              <a:t> problem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A </a:t>
            </a:r>
            <a:r>
              <a:rPr lang="pl-PL" dirty="0" err="1"/>
              <a:t>research</a:t>
            </a:r>
            <a:r>
              <a:rPr lang="pl-PL" dirty="0"/>
              <a:t> problem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connected</a:t>
            </a:r>
            <a:r>
              <a:rPr lang="pl-PL" dirty="0"/>
              <a:t> to state of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art</a:t>
            </a:r>
            <a:r>
              <a:rPr lang="pl-PL" dirty="0"/>
              <a:t> „</a:t>
            </a:r>
            <a:r>
              <a:rPr lang="pl-PL" dirty="0" err="1"/>
              <a:t>check</a:t>
            </a:r>
            <a:r>
              <a:rPr lang="pl-PL" dirty="0"/>
              <a:t>” </a:t>
            </a:r>
            <a:r>
              <a:rPr lang="pl-PL" dirty="0" err="1"/>
              <a:t>in</a:t>
            </a:r>
            <a:r>
              <a:rPr lang="pl-PL" dirty="0"/>
              <a:t> a </a:t>
            </a:r>
            <a:r>
              <a:rPr lang="pl-PL" dirty="0" err="1"/>
              <a:t>given</a:t>
            </a:r>
            <a:r>
              <a:rPr lang="pl-PL" dirty="0"/>
              <a:t> field of </a:t>
            </a:r>
            <a:r>
              <a:rPr lang="pl-PL" dirty="0" err="1"/>
              <a:t>study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need</a:t>
            </a:r>
            <a:r>
              <a:rPr lang="pl-PL" dirty="0"/>
              <a:t> to </a:t>
            </a:r>
            <a:r>
              <a:rPr lang="pl-PL" dirty="0" err="1"/>
              <a:t>find</a:t>
            </a:r>
            <a:r>
              <a:rPr lang="pl-PL" dirty="0"/>
              <a:t> </a:t>
            </a:r>
            <a:r>
              <a:rPr lang="pl-PL" dirty="0" err="1"/>
              <a:t>gaps</a:t>
            </a:r>
            <a:r>
              <a:rPr lang="pl-PL" dirty="0"/>
              <a:t> </a:t>
            </a:r>
            <a:r>
              <a:rPr lang="pl-PL" dirty="0" err="1"/>
              <a:t>in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knowledge</a:t>
            </a:r>
            <a:r>
              <a:rPr lang="pl-PL" dirty="0"/>
              <a:t> and to </a:t>
            </a:r>
            <a:r>
              <a:rPr lang="pl-PL" dirty="0" err="1"/>
              <a:t>fill</a:t>
            </a:r>
            <a:r>
              <a:rPr lang="pl-PL" dirty="0"/>
              <a:t> </a:t>
            </a:r>
            <a:r>
              <a:rPr lang="pl-PL" dirty="0" err="1"/>
              <a:t>them</a:t>
            </a:r>
            <a:r>
              <a:rPr lang="pl-PL" dirty="0"/>
              <a:t> (by </a:t>
            </a:r>
            <a:r>
              <a:rPr lang="pl-PL" dirty="0" err="1"/>
              <a:t>doing</a:t>
            </a:r>
            <a:r>
              <a:rPr lang="pl-PL" dirty="0"/>
              <a:t>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own</a:t>
            </a:r>
            <a:r>
              <a:rPr lang="pl-PL" dirty="0"/>
              <a:t> </a:t>
            </a:r>
            <a:r>
              <a:rPr lang="pl-PL" dirty="0" err="1"/>
              <a:t>research</a:t>
            </a:r>
            <a:r>
              <a:rPr lang="pl-PL" dirty="0"/>
              <a:t>)</a:t>
            </a:r>
          </a:p>
          <a:p>
            <a:endParaRPr lang="pl-PL" dirty="0"/>
          </a:p>
          <a:p>
            <a:r>
              <a:rPr lang="pl-PL" dirty="0"/>
              <a:t>Do not </a:t>
            </a:r>
            <a:r>
              <a:rPr lang="pl-PL" dirty="0" err="1"/>
              <a:t>worry</a:t>
            </a:r>
            <a:r>
              <a:rPr lang="pl-PL" dirty="0"/>
              <a:t>, </a:t>
            </a:r>
            <a:r>
              <a:rPr lang="pl-PL" dirty="0" err="1"/>
              <a:t>the</a:t>
            </a:r>
            <a:r>
              <a:rPr lang="pl-PL" dirty="0"/>
              <a:t> gap </a:t>
            </a:r>
            <a:r>
              <a:rPr lang="pl-PL" dirty="0" err="1"/>
              <a:t>can</a:t>
            </a:r>
            <a:r>
              <a:rPr lang="pl-PL" dirty="0"/>
              <a:t> be </a:t>
            </a:r>
            <a:r>
              <a:rPr lang="pl-PL" dirty="0" err="1"/>
              <a:t>tinny</a:t>
            </a:r>
            <a:r>
              <a:rPr lang="pl-PL" dirty="0"/>
              <a:t> (and </a:t>
            </a:r>
            <a:r>
              <a:rPr lang="pl-PL" dirty="0" err="1"/>
              <a:t>research</a:t>
            </a:r>
            <a:r>
              <a:rPr lang="pl-PL" dirty="0"/>
              <a:t> </a:t>
            </a:r>
            <a:r>
              <a:rPr lang="pl-PL" dirty="0" err="1"/>
              <a:t>must</a:t>
            </a:r>
            <a:r>
              <a:rPr lang="pl-PL" dirty="0"/>
              <a:t> not be </a:t>
            </a:r>
            <a:r>
              <a:rPr lang="pl-PL" dirty="0" err="1"/>
              <a:t>very</a:t>
            </a:r>
            <a:r>
              <a:rPr lang="pl-PL" dirty="0"/>
              <a:t> </a:t>
            </a:r>
            <a:r>
              <a:rPr lang="pl-PL" dirty="0" err="1"/>
              <a:t>hard</a:t>
            </a:r>
            <a:r>
              <a:rPr lang="pl-PL" dirty="0"/>
              <a:t> to make)</a:t>
            </a:r>
          </a:p>
          <a:p>
            <a:endParaRPr lang="pl-PL" dirty="0"/>
          </a:p>
          <a:p>
            <a:r>
              <a:rPr lang="pl-PL" dirty="0"/>
              <a:t>But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must</a:t>
            </a:r>
            <a:r>
              <a:rPr lang="pl-PL" dirty="0"/>
              <a:t> </a:t>
            </a:r>
            <a:r>
              <a:rPr lang="pl-PL" dirty="0" err="1"/>
              <a:t>demonstrate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at</a:t>
            </a:r>
            <a:r>
              <a:rPr lang="pl-PL" dirty="0"/>
              <a:t> </a:t>
            </a:r>
            <a:r>
              <a:rPr lang="pl-PL" dirty="0" err="1"/>
              <a:t>least</a:t>
            </a:r>
            <a:r>
              <a:rPr lang="pl-PL" dirty="0"/>
              <a:t> </a:t>
            </a:r>
            <a:r>
              <a:rPr lang="pl-PL" dirty="0" err="1"/>
              <a:t>some</a:t>
            </a:r>
            <a:r>
              <a:rPr lang="pl-PL" dirty="0"/>
              <a:t> </a:t>
            </a:r>
            <a:r>
              <a:rPr lang="pl-PL" dirty="0" err="1"/>
              <a:t>aspects</a:t>
            </a:r>
            <a:r>
              <a:rPr lang="pl-PL" dirty="0"/>
              <a:t> of </a:t>
            </a:r>
            <a:r>
              <a:rPr lang="pl-PL" dirty="0" err="1"/>
              <a:t>the</a:t>
            </a:r>
            <a:r>
              <a:rPr lang="pl-PL" dirty="0"/>
              <a:t> problem </a:t>
            </a:r>
            <a:r>
              <a:rPr lang="pl-PL" dirty="0" err="1"/>
              <a:t>have</a:t>
            </a:r>
            <a:r>
              <a:rPr lang="pl-PL" dirty="0"/>
              <a:t> not </a:t>
            </a:r>
            <a:r>
              <a:rPr lang="pl-PL" dirty="0" err="1"/>
              <a:t>been</a:t>
            </a:r>
            <a:r>
              <a:rPr lang="pl-PL" dirty="0"/>
              <a:t> </a:t>
            </a:r>
            <a:r>
              <a:rPr lang="pl-PL" dirty="0" err="1"/>
              <a:t>solved</a:t>
            </a:r>
            <a:r>
              <a:rPr lang="pl-PL" dirty="0"/>
              <a:t> </a:t>
            </a:r>
            <a:r>
              <a:rPr lang="pl-PL" dirty="0" err="1"/>
              <a:t>yet</a:t>
            </a:r>
            <a:r>
              <a:rPr lang="pl-PL" dirty="0"/>
              <a:t> </a:t>
            </a:r>
            <a:r>
              <a:rPr lang="pl-PL" dirty="0" err="1"/>
              <a:t>in</a:t>
            </a:r>
            <a:r>
              <a:rPr lang="pl-PL" dirty="0"/>
              <a:t> a </a:t>
            </a:r>
            <a:r>
              <a:rPr lang="pl-PL" dirty="0" err="1"/>
              <a:t>given</a:t>
            </a:r>
            <a:r>
              <a:rPr lang="pl-PL" dirty="0"/>
              <a:t> </a:t>
            </a:r>
            <a:r>
              <a:rPr lang="pl-PL" dirty="0" err="1"/>
              <a:t>context</a:t>
            </a:r>
            <a:r>
              <a:rPr lang="pl-PL" dirty="0"/>
              <a:t> (country, </a:t>
            </a:r>
            <a:r>
              <a:rPr lang="pl-PL" dirty="0" err="1"/>
              <a:t>sector</a:t>
            </a:r>
            <a:r>
              <a:rPr lang="pl-PL" dirty="0"/>
              <a:t> of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economy</a:t>
            </a:r>
            <a:r>
              <a:rPr lang="pl-PL" dirty="0"/>
              <a:t> etc.)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Research</a:t>
            </a:r>
            <a:r>
              <a:rPr lang="pl-PL" dirty="0"/>
              <a:t> </a:t>
            </a:r>
            <a:r>
              <a:rPr lang="pl-PL" dirty="0" err="1"/>
              <a:t>questions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In order to </a:t>
            </a:r>
            <a:r>
              <a:rPr lang="pl-PL" dirty="0" err="1"/>
              <a:t>refine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research</a:t>
            </a:r>
            <a:r>
              <a:rPr lang="pl-PL" dirty="0"/>
              <a:t> problem, </a:t>
            </a:r>
            <a:r>
              <a:rPr lang="pl-PL" dirty="0" err="1"/>
              <a:t>you</a:t>
            </a:r>
            <a:r>
              <a:rPr lang="pl-PL" dirty="0"/>
              <a:t> will </a:t>
            </a:r>
            <a:r>
              <a:rPr lang="pl-PL" dirty="0" err="1"/>
              <a:t>need</a:t>
            </a:r>
            <a:r>
              <a:rPr lang="pl-PL" dirty="0"/>
              <a:t> </a:t>
            </a:r>
            <a:r>
              <a:rPr lang="pl-PL" dirty="0" err="1"/>
              <a:t>research</a:t>
            </a:r>
            <a:r>
              <a:rPr lang="pl-PL" dirty="0"/>
              <a:t> </a:t>
            </a:r>
            <a:r>
              <a:rPr lang="pl-PL" dirty="0" err="1"/>
              <a:t>questions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Research</a:t>
            </a:r>
            <a:r>
              <a:rPr lang="pl-PL" dirty="0"/>
              <a:t> </a:t>
            </a:r>
            <a:r>
              <a:rPr lang="pl-PL" dirty="0" err="1"/>
              <a:t>questions</a:t>
            </a:r>
            <a:r>
              <a:rPr lang="pl-PL" dirty="0"/>
              <a:t> </a:t>
            </a:r>
            <a:r>
              <a:rPr lang="pl-PL" dirty="0" err="1"/>
              <a:t>assume</a:t>
            </a:r>
            <a:r>
              <a:rPr lang="pl-PL" dirty="0"/>
              <a:t> </a:t>
            </a:r>
            <a:r>
              <a:rPr lang="pl-PL" dirty="0" err="1"/>
              <a:t>some</a:t>
            </a:r>
            <a:r>
              <a:rPr lang="pl-PL" dirty="0"/>
              <a:t> </a:t>
            </a:r>
            <a:r>
              <a:rPr lang="pl-PL" dirty="0" err="1"/>
              <a:t>investigation</a:t>
            </a:r>
            <a:r>
              <a:rPr lang="pl-PL" dirty="0"/>
              <a:t> </a:t>
            </a:r>
            <a:r>
              <a:rPr lang="pl-PL" dirty="0" err="1"/>
              <a:t>between</a:t>
            </a:r>
            <a:r>
              <a:rPr lang="pl-PL" dirty="0"/>
              <a:t> </a:t>
            </a:r>
            <a:r>
              <a:rPr lang="pl-PL" dirty="0" err="1"/>
              <a:t>variables</a:t>
            </a:r>
            <a:r>
              <a:rPr lang="pl-PL" dirty="0"/>
              <a:t> of </a:t>
            </a:r>
            <a:r>
              <a:rPr lang="pl-PL" dirty="0" err="1"/>
              <a:t>interest</a:t>
            </a:r>
            <a:r>
              <a:rPr lang="pl-PL" dirty="0"/>
              <a:t>: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x 					y</a:t>
            </a:r>
          </a:p>
        </p:txBody>
      </p:sp>
      <p:cxnSp>
        <p:nvCxnSpPr>
          <p:cNvPr id="5" name="Łącznik prosty ze strzałką 4"/>
          <p:cNvCxnSpPr/>
          <p:nvPr/>
        </p:nvCxnSpPr>
        <p:spPr>
          <a:xfrm>
            <a:off x="971600" y="5229200"/>
            <a:ext cx="3024336" cy="0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Usually</a:t>
            </a:r>
            <a:r>
              <a:rPr lang="pl-PL" dirty="0"/>
              <a:t>, for </a:t>
            </a:r>
            <a:r>
              <a:rPr lang="pl-PL" dirty="0" err="1"/>
              <a:t>the</a:t>
            </a:r>
            <a:r>
              <a:rPr lang="pl-PL" dirty="0"/>
              <a:t> sake of </a:t>
            </a:r>
            <a:r>
              <a:rPr lang="pl-PL" dirty="0" err="1"/>
              <a:t>simplicity</a:t>
            </a:r>
            <a:r>
              <a:rPr lang="pl-PL" dirty="0"/>
              <a:t>, we </a:t>
            </a:r>
            <a:r>
              <a:rPr lang="pl-PL" dirty="0" err="1"/>
              <a:t>assume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relation</a:t>
            </a:r>
            <a:r>
              <a:rPr lang="pl-PL" dirty="0"/>
              <a:t> </a:t>
            </a:r>
            <a:r>
              <a:rPr lang="pl-PL" dirty="0" err="1"/>
              <a:t>between</a:t>
            </a:r>
            <a:r>
              <a:rPr lang="pl-PL" dirty="0"/>
              <a:t> </a:t>
            </a:r>
            <a:r>
              <a:rPr lang="pl-PL" dirty="0" err="1"/>
              <a:t>variables</a:t>
            </a:r>
            <a:r>
              <a:rPr lang="pl-PL" dirty="0"/>
              <a:t> of </a:t>
            </a:r>
            <a:r>
              <a:rPr lang="pl-PL" dirty="0" err="1"/>
              <a:t>interest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linear</a:t>
            </a:r>
            <a:r>
              <a:rPr lang="pl-PL" dirty="0"/>
              <a:t> and </a:t>
            </a:r>
            <a:r>
              <a:rPr lang="pl-PL" dirty="0" err="1"/>
              <a:t>one-way</a:t>
            </a:r>
            <a:endParaRPr lang="pl-PL" dirty="0"/>
          </a:p>
          <a:p>
            <a:endParaRPr lang="pl-PL" dirty="0"/>
          </a:p>
          <a:p>
            <a:r>
              <a:rPr lang="pl-PL" dirty="0"/>
              <a:t>So </a:t>
            </a:r>
            <a:r>
              <a:rPr lang="pl-PL" dirty="0" err="1"/>
              <a:t>then</a:t>
            </a:r>
            <a:r>
              <a:rPr lang="pl-PL" dirty="0"/>
              <a:t> we </a:t>
            </a:r>
            <a:r>
              <a:rPr lang="pl-PL" dirty="0" err="1"/>
              <a:t>have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explaining</a:t>
            </a:r>
            <a:r>
              <a:rPr lang="pl-PL" dirty="0"/>
              <a:t> </a:t>
            </a:r>
            <a:r>
              <a:rPr lang="pl-PL" dirty="0" err="1"/>
              <a:t>variable</a:t>
            </a:r>
            <a:r>
              <a:rPr lang="pl-PL" dirty="0"/>
              <a:t> (x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xes</a:t>
            </a:r>
            <a:r>
              <a:rPr lang="pl-PL" dirty="0"/>
              <a:t>) and </a:t>
            </a:r>
            <a:r>
              <a:rPr lang="pl-PL" dirty="0" err="1"/>
              <a:t>explained</a:t>
            </a:r>
            <a:r>
              <a:rPr lang="pl-PL" dirty="0"/>
              <a:t> </a:t>
            </a:r>
            <a:r>
              <a:rPr lang="pl-PL" dirty="0" err="1"/>
              <a:t>variable</a:t>
            </a:r>
            <a:r>
              <a:rPr lang="pl-PL" dirty="0"/>
              <a:t> (y)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err="1"/>
              <a:t>Research</a:t>
            </a:r>
            <a:r>
              <a:rPr lang="pl-PL" dirty="0"/>
              <a:t> </a:t>
            </a:r>
            <a:r>
              <a:rPr lang="pl-PL" dirty="0" err="1"/>
              <a:t>questions</a:t>
            </a:r>
            <a:r>
              <a:rPr lang="pl-PL" dirty="0"/>
              <a:t> </a:t>
            </a:r>
            <a:r>
              <a:rPr lang="pl-PL" dirty="0" err="1"/>
              <a:t>suggest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there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some</a:t>
            </a:r>
            <a:r>
              <a:rPr lang="pl-PL" dirty="0"/>
              <a:t> </a:t>
            </a:r>
            <a:r>
              <a:rPr lang="pl-PL" dirty="0" err="1"/>
              <a:t>relationship</a:t>
            </a:r>
            <a:r>
              <a:rPr lang="pl-PL" dirty="0"/>
              <a:t> </a:t>
            </a:r>
            <a:r>
              <a:rPr lang="pl-PL" dirty="0" err="1"/>
              <a:t>between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explaining</a:t>
            </a:r>
            <a:r>
              <a:rPr lang="pl-PL" dirty="0"/>
              <a:t> and </a:t>
            </a:r>
            <a:r>
              <a:rPr lang="pl-PL" dirty="0" err="1"/>
              <a:t>explained</a:t>
            </a:r>
            <a:r>
              <a:rPr lang="pl-PL" dirty="0"/>
              <a:t> </a:t>
            </a:r>
            <a:r>
              <a:rPr lang="pl-PL" dirty="0" err="1"/>
              <a:t>variables</a:t>
            </a:r>
            <a:endParaRPr lang="pl-PL" dirty="0"/>
          </a:p>
          <a:p>
            <a:endParaRPr lang="pl-PL" dirty="0"/>
          </a:p>
          <a:p>
            <a:r>
              <a:rPr lang="pl-PL" dirty="0"/>
              <a:t>For </a:t>
            </a:r>
            <a:r>
              <a:rPr lang="pl-PL" dirty="0" err="1"/>
              <a:t>instance</a:t>
            </a:r>
            <a:r>
              <a:rPr lang="pl-PL" dirty="0"/>
              <a:t>, a </a:t>
            </a:r>
            <a:r>
              <a:rPr lang="pl-PL" dirty="0" err="1"/>
              <a:t>positive</a:t>
            </a:r>
            <a:r>
              <a:rPr lang="pl-PL" dirty="0"/>
              <a:t> </a:t>
            </a:r>
            <a:r>
              <a:rPr lang="pl-PL" dirty="0" err="1"/>
              <a:t>relationship</a:t>
            </a:r>
            <a:r>
              <a:rPr lang="pl-PL" dirty="0"/>
              <a:t> </a:t>
            </a:r>
            <a:r>
              <a:rPr lang="pl-PL" dirty="0" err="1"/>
              <a:t>means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when</a:t>
            </a:r>
            <a:r>
              <a:rPr lang="pl-PL" dirty="0"/>
              <a:t> we </a:t>
            </a:r>
            <a:r>
              <a:rPr lang="pl-PL" dirty="0" err="1"/>
              <a:t>increase</a:t>
            </a:r>
            <a:r>
              <a:rPr lang="pl-PL" dirty="0"/>
              <a:t> x, </a:t>
            </a:r>
            <a:r>
              <a:rPr lang="pl-PL" dirty="0" err="1"/>
              <a:t>the</a:t>
            </a:r>
            <a:r>
              <a:rPr lang="pl-PL" dirty="0"/>
              <a:t> y will </a:t>
            </a:r>
            <a:r>
              <a:rPr lang="pl-PL" dirty="0" err="1"/>
              <a:t>also</a:t>
            </a:r>
            <a:r>
              <a:rPr lang="pl-PL" dirty="0"/>
              <a:t> </a:t>
            </a:r>
            <a:r>
              <a:rPr lang="pl-PL" dirty="0" err="1"/>
              <a:t>increase</a:t>
            </a:r>
            <a:endParaRPr lang="pl-PL" dirty="0"/>
          </a:p>
          <a:p>
            <a:endParaRPr lang="pl-PL" dirty="0"/>
          </a:p>
          <a:p>
            <a:r>
              <a:rPr lang="pl-PL" dirty="0"/>
              <a:t>An </a:t>
            </a:r>
            <a:r>
              <a:rPr lang="pl-PL" dirty="0" err="1"/>
              <a:t>increase</a:t>
            </a:r>
            <a:r>
              <a:rPr lang="pl-PL" dirty="0"/>
              <a:t> investment </a:t>
            </a:r>
            <a:r>
              <a:rPr lang="pl-PL" dirty="0" err="1"/>
              <a:t>in</a:t>
            </a:r>
            <a:r>
              <a:rPr lang="pl-PL" dirty="0"/>
              <a:t> </a:t>
            </a:r>
            <a:r>
              <a:rPr lang="pl-PL" dirty="0" err="1"/>
              <a:t>human</a:t>
            </a:r>
            <a:r>
              <a:rPr lang="pl-PL" dirty="0"/>
              <a:t> capital </a:t>
            </a:r>
            <a:r>
              <a:rPr lang="pl-PL" dirty="0" err="1"/>
              <a:t>in</a:t>
            </a:r>
            <a:r>
              <a:rPr lang="pl-PL" dirty="0"/>
              <a:t> a </a:t>
            </a:r>
            <a:r>
              <a:rPr lang="pl-PL" dirty="0" err="1"/>
              <a:t>given</a:t>
            </a:r>
            <a:r>
              <a:rPr lang="pl-PL" dirty="0"/>
              <a:t> </a:t>
            </a:r>
            <a:r>
              <a:rPr lang="pl-PL" dirty="0" err="1"/>
              <a:t>enterprise</a:t>
            </a:r>
            <a:r>
              <a:rPr lang="pl-PL" dirty="0"/>
              <a:t> </a:t>
            </a:r>
            <a:r>
              <a:rPr lang="pl-PL" dirty="0" err="1"/>
              <a:t>can</a:t>
            </a:r>
            <a:r>
              <a:rPr lang="pl-PL" dirty="0"/>
              <a:t> </a:t>
            </a:r>
            <a:r>
              <a:rPr lang="pl-PL" dirty="0" err="1"/>
              <a:t>increase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competitiveness</a:t>
            </a:r>
            <a:r>
              <a:rPr lang="pl-PL" dirty="0"/>
              <a:t> of </a:t>
            </a:r>
            <a:r>
              <a:rPr lang="pl-PL" dirty="0" err="1"/>
              <a:t>the</a:t>
            </a:r>
            <a:r>
              <a:rPr lang="pl-PL" dirty="0"/>
              <a:t> company and </a:t>
            </a:r>
            <a:r>
              <a:rPr lang="pl-PL" dirty="0" err="1"/>
              <a:t>its</a:t>
            </a:r>
            <a:r>
              <a:rPr lang="pl-PL" dirty="0"/>
              <a:t> </a:t>
            </a:r>
            <a:r>
              <a:rPr lang="pl-PL" dirty="0" err="1"/>
              <a:t>sales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/>
              <a:t>Hypotheses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 err="1"/>
              <a:t>These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only</a:t>
            </a:r>
            <a:r>
              <a:rPr lang="pl-PL" dirty="0"/>
              <a:t> </a:t>
            </a:r>
            <a:r>
              <a:rPr lang="pl-PL" dirty="0" err="1"/>
              <a:t>refined</a:t>
            </a:r>
            <a:r>
              <a:rPr lang="pl-PL" dirty="0"/>
              <a:t> </a:t>
            </a:r>
            <a:r>
              <a:rPr lang="pl-PL" dirty="0" err="1"/>
              <a:t>research</a:t>
            </a:r>
            <a:r>
              <a:rPr lang="pl-PL" dirty="0"/>
              <a:t> </a:t>
            </a:r>
            <a:r>
              <a:rPr lang="pl-PL" dirty="0" err="1"/>
              <a:t>questions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Framed</a:t>
            </a:r>
            <a:r>
              <a:rPr lang="pl-PL" dirty="0"/>
              <a:t> </a:t>
            </a:r>
            <a:r>
              <a:rPr lang="pl-PL" dirty="0" err="1"/>
              <a:t>in</a:t>
            </a:r>
            <a:r>
              <a:rPr lang="pl-PL" dirty="0"/>
              <a:t> </a:t>
            </a:r>
            <a:r>
              <a:rPr lang="pl-PL" dirty="0" err="1"/>
              <a:t>such</a:t>
            </a:r>
            <a:r>
              <a:rPr lang="pl-PL" dirty="0"/>
              <a:t> </a:t>
            </a:r>
            <a:r>
              <a:rPr lang="pl-PL" dirty="0" err="1"/>
              <a:t>way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can</a:t>
            </a:r>
            <a:r>
              <a:rPr lang="pl-PL" dirty="0"/>
              <a:t> </a:t>
            </a:r>
            <a:r>
              <a:rPr lang="pl-PL" dirty="0" err="1"/>
              <a:t>logically</a:t>
            </a:r>
            <a:r>
              <a:rPr lang="pl-PL" dirty="0"/>
              <a:t> </a:t>
            </a:r>
            <a:r>
              <a:rPr lang="pl-PL" dirty="0" err="1"/>
              <a:t>assess</a:t>
            </a:r>
            <a:r>
              <a:rPr lang="pl-PL" dirty="0"/>
              <a:t> </a:t>
            </a:r>
            <a:r>
              <a:rPr lang="pl-PL" dirty="0" err="1"/>
              <a:t>them</a:t>
            </a:r>
            <a:r>
              <a:rPr lang="pl-PL" dirty="0"/>
              <a:t> (</a:t>
            </a:r>
            <a:r>
              <a:rPr lang="pl-PL" dirty="0" err="1"/>
              <a:t>say</a:t>
            </a:r>
            <a:r>
              <a:rPr lang="pl-PL" dirty="0"/>
              <a:t> </a:t>
            </a:r>
            <a:r>
              <a:rPr lang="pl-PL" dirty="0" err="1"/>
              <a:t>whether</a:t>
            </a:r>
            <a:r>
              <a:rPr lang="pl-PL" dirty="0"/>
              <a:t> </a:t>
            </a:r>
            <a:r>
              <a:rPr lang="pl-PL" dirty="0" err="1"/>
              <a:t>it’s</a:t>
            </a:r>
            <a:r>
              <a:rPr lang="pl-PL" dirty="0"/>
              <a:t> </a:t>
            </a:r>
            <a:r>
              <a:rPr lang="pl-PL" dirty="0" err="1"/>
              <a:t>true</a:t>
            </a:r>
            <a:r>
              <a:rPr lang="pl-PL" dirty="0"/>
              <a:t>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false</a:t>
            </a:r>
            <a:r>
              <a:rPr lang="pl-PL" dirty="0"/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</TotalTime>
  <Words>321</Words>
  <Application>Microsoft Office PowerPoint</Application>
  <PresentationFormat>Pokaz na ekranie (4:3)</PresentationFormat>
  <Paragraphs>48</Paragraphs>
  <Slides>9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2" baseType="lpstr">
      <vt:lpstr>Arial</vt:lpstr>
      <vt:lpstr>Calibri</vt:lpstr>
      <vt:lpstr>Motyw pakietu Office</vt:lpstr>
      <vt:lpstr>Research Methods in Business and Economics5</vt:lpstr>
      <vt:lpstr>research problems&amp;hypotheses</vt:lpstr>
      <vt:lpstr>Research topic/area</vt:lpstr>
      <vt:lpstr>Research problem</vt:lpstr>
      <vt:lpstr>Research problem</vt:lpstr>
      <vt:lpstr>Research questions</vt:lpstr>
      <vt:lpstr>Prezentacja programu PowerPoint</vt:lpstr>
      <vt:lpstr>Prezentacja programu PowerPoint</vt:lpstr>
      <vt:lpstr>Hypotheses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in Business and Economics5</dc:title>
  <dc:creator>Jan Brzozowski</dc:creator>
  <cp:lastModifiedBy>Magdalena Zajączkowska</cp:lastModifiedBy>
  <cp:revision>7</cp:revision>
  <dcterms:created xsi:type="dcterms:W3CDTF">2014-04-07T21:02:40Z</dcterms:created>
  <dcterms:modified xsi:type="dcterms:W3CDTF">2022-04-06T08:17:06Z</dcterms:modified>
</cp:coreProperties>
</file>