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F6EB83-6064-0F4D-37EA-D4DDA4E5F2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ECE28EC-CBD3-51A7-C518-2CB645A35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3E8E444-7498-3A3C-C941-15AB9C6C1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4BF061-5592-72A8-19F4-DBC5CB4A3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B97908E-F335-B701-6CA5-D94C68312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713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700D3C-1FC5-B42C-C046-EB5294620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E5A5D64-D2B8-DB17-0DD0-372B1793F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B5F5A79-57B6-125B-63F4-85BEF9E9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86C755-FDA9-408D-49F2-6E81F31A8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6A8FA58-716C-2374-281D-935129C6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563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FE8BD48-A694-5132-EAD8-F7C3695C03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0C498D7-868C-425D-46AA-16D96FB2C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93BE99F-83E1-8E34-5737-3245CC72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F8499BB-8FB2-86E7-C108-10473859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53D1369-29AB-C297-4084-08BD22289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57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E590B9-EAC5-204D-3F1A-B498DC248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08F2DC8-880D-8638-EDD9-36F1B3F72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11C6A8C-CE61-2CA5-CA94-8D8F84241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5FEE738-17F2-449C-A095-5AF49313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042A10-7341-B749-CC33-096980CB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2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4E4AAC-1574-0A51-C813-3F1E8A5A7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5DB120F-C8AA-0D6A-809B-393E3D6C1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A30E96D-0B35-7E51-9978-4572C0731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C6B5920-2A0A-B4CF-0798-FEC51BFD5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6272DF0-CB82-7A0D-0D4A-4CCC6466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11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A64517-D1E5-252E-C5A6-24A2A9F1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958974C-2E75-A1A7-179B-35FD839FE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65222C1-D047-C816-F48F-E70B39068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AE9F3A9-282B-28BE-5346-D481E94B2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9237C5D-31AF-3FE1-217A-8779CBE65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2E3367F-B20D-F1E5-CFB3-29B10B87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100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99B235-6B9D-20A4-A0D4-A5C29B20D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D22B698-32F3-0D5F-C3C6-2284DB89B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344D3C-37C2-61D1-B883-7877BFF1B9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8F8CDC1-F8C8-D87B-A97A-75E2EA01B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D485168-714C-1C16-E953-8956D9B3EF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3D1D6BA-6DD8-AC35-0CE8-180D0561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BC55F1E-2704-CBF9-E41A-72EEF108F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B968AC7-02F5-C1D5-E60D-91571AE4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93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B51011-96BD-70D2-771E-313EDAC80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97EB63D-BBFD-10BA-FDD4-C124C9FF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A7F8438-659A-A1E6-A679-A76DFFD63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553D265-0086-1838-6F13-FB3CA3336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621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CF70D81-F442-8B26-BF22-DA54736D2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CB1EB0A8-20D8-55AD-8ADF-28E3A6BE8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77AF49-C8CD-3840-4189-8EE66C96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722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DFDB80-1DD7-A74A-9D93-058C2F3A0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14A3DC-96DF-255E-3197-7E26F6A82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875A0F3-1D1A-5C98-5BD3-17C44E79B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CA3795D-4B9B-1891-5D49-C31E686B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2D72403-FE40-71DC-B1AE-6F9B0E4E9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28AE770-4FEE-4649-23A4-60283516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932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F86202-024F-EEC1-DBDF-FFD124709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C67BC33C-CB9D-92DA-57BF-EC84DCA18B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E36DB82-3C4A-F68C-6CAB-CF0D65252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0BE0D96-64C4-92F5-962E-41CA2A302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7790D4E-F4F1-BF2D-344E-38166C66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B57FEC-6F43-1B54-CE1D-8D6EE994C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893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D65B9DA-12A4-CA42-CD34-A3BBCDFE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A7961FB-F0B0-57B4-6327-C9D6EAB85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3348BA3-02CD-96CB-9811-258603129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75614A-764C-41C9-A385-F90C9E3CAA0A}" type="datetimeFigureOut">
              <a:rPr lang="pl-PL" smtClean="0"/>
              <a:t>09.10.2024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FF6A9D6-881A-2182-DBAA-3780A6295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5D689AF-E686-38EB-A6DF-E93D5158B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A7644D-9D3F-444D-B9C5-2B1B581B21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81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9FAF7B-9DD8-EEB4-A7BD-B9E14DB65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Analiza statystyczna w finansach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602FF18-107C-7586-C862-16F7BB0FFE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dr hab. Elżbieta Kubińska, prof. UEK</a:t>
            </a:r>
          </a:p>
          <a:p>
            <a:r>
              <a:rPr lang="pl-PL" dirty="0"/>
              <a:t>Katedra Zarządzania Ryzykiem i Ubezpieczeń</a:t>
            </a:r>
          </a:p>
        </p:txBody>
      </p:sp>
    </p:spTree>
    <p:extLst>
      <p:ext uri="{BB962C8B-B14F-4D97-AF65-F5344CB8AC3E}">
        <p14:creationId xmlns:p14="http://schemas.microsoft.com/office/powerpoint/2010/main" val="2111416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BF935D-9643-3070-3481-EE302BE81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Cwiczenia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9D5D92F-21CE-92AB-755E-7B08C6588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Ze strony stooq.pl ściągnij dane dla pięciu wybranych spółek oraz dla indeksu WIG za ostatnie 3 lata.</a:t>
            </a:r>
          </a:p>
          <a:p>
            <a:r>
              <a:rPr lang="pl-PL" dirty="0"/>
              <a:t>Wyznacz stopy zwrotu dzienne, tygodniowe oraz miesięczne</a:t>
            </a:r>
          </a:p>
          <a:p>
            <a:r>
              <a:rPr lang="pl-PL" dirty="0"/>
              <a:t>Wyznacz statystyki opisowe</a:t>
            </a:r>
          </a:p>
          <a:p>
            <a:r>
              <a:rPr lang="pl-PL" dirty="0"/>
              <a:t>Przedstaw dane graficznie</a:t>
            </a:r>
          </a:p>
          <a:p>
            <a:r>
              <a:rPr lang="pl-PL" dirty="0"/>
              <a:t>Za pomocą wykresu liniowego odpowiedniego dla szeregów czasowych</a:t>
            </a:r>
          </a:p>
          <a:p>
            <a:r>
              <a:rPr lang="pl-PL" dirty="0"/>
              <a:t>Zrób histogramy</a:t>
            </a:r>
          </a:p>
        </p:txBody>
      </p:sp>
    </p:spTree>
    <p:extLst>
      <p:ext uri="{BB962C8B-B14F-4D97-AF65-F5344CB8AC3E}">
        <p14:creationId xmlns:p14="http://schemas.microsoft.com/office/powerpoint/2010/main" val="44813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71E824-C97F-141E-CD95-18ABC4228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7ACD39F-BB05-8283-2D00-3112E5628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23" y="0"/>
            <a:ext cx="8979031" cy="6858000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5927DF-E5F9-F759-362C-E50328B0A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86399"/>
            <a:ext cx="10515600" cy="690563"/>
          </a:xfrm>
        </p:spPr>
        <p:txBody>
          <a:bodyPr/>
          <a:lstStyle/>
          <a:p>
            <a:r>
              <a:rPr lang="pl-PL" dirty="0"/>
              <a:t>https://swirlstats.com/</a:t>
            </a:r>
          </a:p>
        </p:txBody>
      </p:sp>
    </p:spTree>
    <p:extLst>
      <p:ext uri="{BB962C8B-B14F-4D97-AF65-F5344CB8AC3E}">
        <p14:creationId xmlns:p14="http://schemas.microsoft.com/office/powerpoint/2010/main" val="323673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781FE1-F6DD-4EE3-2070-6855FD9A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35B0926-16F4-B31B-83A3-E64794EE80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14718" y="520511"/>
            <a:ext cx="11394466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to pakiet w R, który umożliwia naukę R i analizy danych w interaktywny sposób.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Oto podstawowe komendy, które pomogą Ci w korzystaniu z </a:t>
            </a:r>
            <a:r>
              <a:rPr kumimoji="0" lang="pl-PL" altLang="pl-P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zainstalować </a:t>
            </a:r>
            <a:r>
              <a:rPr kumimoji="0" lang="pl-PL" altLang="pl-PL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(jeśli jeszcze nie jest zainstalowany):</a:t>
            </a:r>
            <a:endParaRPr kumimoji="0" lang="pl-PL" altLang="pl-PL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install.packages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("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") 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załadować </a:t>
            </a:r>
            <a:r>
              <a:rPr kumimoji="0" lang="pl-PL" altLang="pl-PL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library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) 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uruchomić </a:t>
            </a:r>
            <a:r>
              <a:rPr kumimoji="0" lang="pl-PL" altLang="pl-PL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 rozpocząć naukę: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() 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wyjść z modułu </a:t>
            </a:r>
            <a:r>
              <a:rPr kumimoji="0" lang="pl-PL" altLang="pl-PL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Jeśli chcesz wyjść w trakcie sesji, możesz wpisać: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bye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() 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Możesz także nacisnąć klawisz </a:t>
            </a: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Escape (</a:t>
            </a:r>
            <a:r>
              <a:rPr kumimoji="0" lang="pl-PL" altLang="pl-PL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Esc</a:t>
            </a: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na klawiaturze, aby wyjść z bieżącej lekcji,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 potem potwierdzić chęć zakończenia sesji.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wyświetlić dostępne kursy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(jeśli jeszcze nie wybrałeś żadnego):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() </a:t>
            </a: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pl-PL" altLang="pl-P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Aby wznowić przerwany kurs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Po wejściu do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automatycznie zapyta, czy chcesz wznowić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ostatnią sesję. Wybierz odpowiednią opcję.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pl-PL" altLang="pl-P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 komendy powinny pomóc Ci w poruszaniu się w środowisku </a:t>
            </a:r>
            <a:r>
              <a:rPr kumimoji="0" lang="pl-PL" altLang="pl-PL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swirl</a:t>
            </a:r>
            <a:r>
              <a:rPr kumimoji="0" lang="pl-PL" altLang="pl-P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w R!</a:t>
            </a:r>
          </a:p>
        </p:txBody>
      </p:sp>
    </p:spTree>
    <p:extLst>
      <p:ext uri="{BB962C8B-B14F-4D97-AF65-F5344CB8AC3E}">
        <p14:creationId xmlns:p14="http://schemas.microsoft.com/office/powerpoint/2010/main" val="311724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AA41D7-0983-C23B-1F47-059CEB03F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5273C2C-1225-D22A-7F62-1C2CF5AF9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  <a:p>
            <a:r>
              <a:rPr lang="pl-PL" dirty="0"/>
              <a:t>Wykonaj polecenia w R które są w przykładach http://kghrin.up.wroc.pl/pages/dydaktyka/mat_cw_stat_mod_2019/Cw_1_Statystyka_opisowa/Cw1.html</a:t>
            </a:r>
          </a:p>
        </p:txBody>
      </p:sp>
    </p:spTree>
    <p:extLst>
      <p:ext uri="{BB962C8B-B14F-4D97-AF65-F5344CB8AC3E}">
        <p14:creationId xmlns:p14="http://schemas.microsoft.com/office/powerpoint/2010/main" val="172154602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266</Words>
  <Application>Microsoft Office PowerPoint</Application>
  <PresentationFormat>Panoramiczny</PresentationFormat>
  <Paragraphs>32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Arial Unicode MS</vt:lpstr>
      <vt:lpstr>Motyw pakietu Office</vt:lpstr>
      <vt:lpstr>Analiza statystyczna w finansach</vt:lpstr>
      <vt:lpstr>Cwiczenia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Elżbieta Kubińska</dc:creator>
  <cp:lastModifiedBy>Elżbieta Kubińska</cp:lastModifiedBy>
  <cp:revision>1</cp:revision>
  <dcterms:created xsi:type="dcterms:W3CDTF">2024-10-09T05:18:39Z</dcterms:created>
  <dcterms:modified xsi:type="dcterms:W3CDTF">2024-10-09T05:43:59Z</dcterms:modified>
</cp:coreProperties>
</file>