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80" r:id="rId11"/>
    <p:sldId id="266" r:id="rId12"/>
    <p:sldId id="272" r:id="rId13"/>
    <p:sldId id="267" r:id="rId14"/>
    <p:sldId id="268" r:id="rId15"/>
    <p:sldId id="269" r:id="rId16"/>
    <p:sldId id="271" r:id="rId17"/>
    <p:sldId id="270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hyperlink" Target="https://it.wikipedia.org/wiki/Sicilia" TargetMode="External"/><Relationship Id="rId7" Type="http://schemas.openxmlformats.org/officeDocument/2006/relationships/hyperlink" Target="https://it.wikipedia.org/wiki/Campania" TargetMode="External"/><Relationship Id="rId2" Type="http://schemas.openxmlformats.org/officeDocument/2006/relationships/hyperlink" Target="https://it.wikipedia.org/wiki/Sardeg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Puglia" TargetMode="External"/><Relationship Id="rId5" Type="http://schemas.openxmlformats.org/officeDocument/2006/relationships/hyperlink" Target="https://it.wikipedia.org/wiki/Abruzzo" TargetMode="External"/><Relationship Id="rId4" Type="http://schemas.openxmlformats.org/officeDocument/2006/relationships/hyperlink" Target="https://it.wikipedia.org/wiki/Basilicata" TargetMode="External"/><Relationship Id="rId9" Type="http://schemas.openxmlformats.org/officeDocument/2006/relationships/image" Target="../media/image9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La </a:t>
            </a:r>
            <a:r>
              <a:rPr lang="pl-PL" dirty="0" err="1"/>
              <a:t>cucina</a:t>
            </a:r>
            <a:r>
              <a:rPr lang="pl-PL" dirty="0"/>
              <a:t> </a:t>
            </a:r>
            <a:r>
              <a:rPr lang="pl-PL" dirty="0" err="1"/>
              <a:t>italiana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DA9D05C2-04E4-4FF2-811F-8F127220F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creato</a:t>
            </a:r>
            <a:r>
              <a:rPr lang="pl-PL" dirty="0"/>
              <a:t> </a:t>
            </a:r>
            <a:r>
              <a:rPr lang="pl-PL" dirty="0" err="1"/>
              <a:t>dai</a:t>
            </a:r>
            <a:r>
              <a:rPr lang="pl-PL" dirty="0"/>
              <a:t> </a:t>
            </a:r>
            <a:r>
              <a:rPr lang="pl-PL" dirty="0" err="1"/>
              <a:t>lettori</a:t>
            </a:r>
            <a:r>
              <a:rPr lang="pl-PL" dirty="0"/>
              <a:t> CJ</a:t>
            </a:r>
          </a:p>
        </p:txBody>
      </p:sp>
    </p:spTree>
    <p:extLst>
      <p:ext uri="{BB962C8B-B14F-4D97-AF65-F5344CB8AC3E}">
        <p14:creationId xmlns:p14="http://schemas.microsoft.com/office/powerpoint/2010/main" val="6463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Dolci</a:t>
            </a:r>
            <a:r>
              <a:rPr lang="pl-PL" dirty="0"/>
              <a:t> </a:t>
            </a:r>
            <a:r>
              <a:rPr lang="pl-PL" dirty="0" err="1"/>
              <a:t>lombardi</a:t>
            </a:r>
            <a:r>
              <a:rPr lang="pl-PL" dirty="0"/>
              <a:t> </a:t>
            </a:r>
            <a:r>
              <a:rPr lang="pl-PL" dirty="0" err="1"/>
              <a:t>natalizi</a:t>
            </a:r>
            <a:r>
              <a:rPr lang="pl-PL" dirty="0"/>
              <a:t> e </a:t>
            </a:r>
            <a:r>
              <a:rPr lang="pl-PL" dirty="0" err="1"/>
              <a:t>pasquali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398" y="2260484"/>
            <a:ext cx="5292725" cy="324571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4" y="2589183"/>
            <a:ext cx="4558145" cy="30332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4526" y="5951120"/>
            <a:ext cx="1226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Il </a:t>
            </a:r>
            <a:r>
              <a:rPr lang="pl-PL" dirty="0" err="1"/>
              <a:t>panettone</a:t>
            </a:r>
            <a:r>
              <a:rPr lang="pl-PL" dirty="0"/>
              <a:t> è </a:t>
            </a:r>
            <a:r>
              <a:rPr lang="pl-PL" dirty="0" err="1"/>
              <a:t>un</a:t>
            </a:r>
            <a:r>
              <a:rPr lang="pl-PL" dirty="0"/>
              <a:t> dolce </a:t>
            </a:r>
            <a:r>
              <a:rPr lang="pl-PL" dirty="0" err="1"/>
              <a:t>tipico</a:t>
            </a:r>
            <a:r>
              <a:rPr lang="pl-PL" dirty="0"/>
              <a:t> </a:t>
            </a:r>
            <a:r>
              <a:rPr lang="pl-PL" dirty="0" err="1"/>
              <a:t>milanese</a:t>
            </a:r>
            <a:r>
              <a:rPr lang="pl-PL" dirty="0"/>
              <a:t> </a:t>
            </a:r>
            <a:r>
              <a:rPr lang="pl-PL" dirty="0" err="1"/>
              <a:t>natalizio</a:t>
            </a:r>
            <a:r>
              <a:rPr lang="pl-PL" dirty="0"/>
              <a:t> </a:t>
            </a:r>
            <a:r>
              <a:rPr lang="pl-PL" dirty="0" err="1"/>
              <a:t>fatto</a:t>
            </a:r>
            <a:r>
              <a:rPr lang="pl-PL" dirty="0"/>
              <a:t> con le </a:t>
            </a:r>
            <a:r>
              <a:rPr lang="pl-PL" dirty="0" err="1"/>
              <a:t>uvette</a:t>
            </a:r>
            <a:r>
              <a:rPr lang="pl-PL" dirty="0"/>
              <a:t> e mandorle, e </a:t>
            </a:r>
            <a:r>
              <a:rPr lang="pl-PL" dirty="0" err="1"/>
              <a:t>buccia</a:t>
            </a:r>
            <a:r>
              <a:rPr lang="pl-PL" dirty="0"/>
              <a:t> </a:t>
            </a:r>
            <a:r>
              <a:rPr lang="pl-PL" dirty="0" err="1"/>
              <a:t>d’arancia</a:t>
            </a:r>
            <a:r>
              <a:rPr lang="pl-PL" dirty="0"/>
              <a:t>, </a:t>
            </a:r>
            <a:r>
              <a:rPr lang="pl-PL" dirty="0" err="1"/>
              <a:t>invece</a:t>
            </a:r>
            <a:r>
              <a:rPr lang="pl-PL" dirty="0"/>
              <a:t> </a:t>
            </a:r>
          </a:p>
          <a:p>
            <a:r>
              <a:rPr lang="pl-PL" dirty="0"/>
              <a:t>la </a:t>
            </a:r>
            <a:r>
              <a:rPr lang="pl-PL" dirty="0" err="1"/>
              <a:t>colomba</a:t>
            </a:r>
            <a:r>
              <a:rPr lang="pl-PL" dirty="0"/>
              <a:t> è </a:t>
            </a:r>
            <a:r>
              <a:rPr lang="pl-PL" dirty="0" err="1"/>
              <a:t>un</a:t>
            </a:r>
            <a:r>
              <a:rPr lang="pl-PL" dirty="0"/>
              <a:t> dolce </a:t>
            </a:r>
            <a:r>
              <a:rPr lang="pl-PL" dirty="0" err="1"/>
              <a:t>tipico</a:t>
            </a:r>
            <a:r>
              <a:rPr lang="pl-PL" dirty="0"/>
              <a:t> </a:t>
            </a:r>
            <a:r>
              <a:rPr lang="pl-PL" dirty="0" err="1"/>
              <a:t>lombardo</a:t>
            </a:r>
            <a:r>
              <a:rPr lang="pl-PL" dirty="0"/>
              <a:t> </a:t>
            </a:r>
            <a:r>
              <a:rPr lang="pl-PL" dirty="0" err="1"/>
              <a:t>pasquale</a:t>
            </a:r>
            <a:r>
              <a:rPr lang="pl-PL" dirty="0"/>
              <a:t> </a:t>
            </a:r>
            <a:r>
              <a:rPr lang="pl-PL" dirty="0" err="1"/>
              <a:t>fatto</a:t>
            </a:r>
            <a:r>
              <a:rPr lang="pl-PL" dirty="0"/>
              <a:t> con le mandorle, ha la forma di </a:t>
            </a:r>
            <a:r>
              <a:rPr lang="pl-PL" dirty="0" err="1"/>
              <a:t>una</a:t>
            </a:r>
            <a:r>
              <a:rPr lang="pl-PL" dirty="0"/>
              <a:t> </a:t>
            </a:r>
            <a:r>
              <a:rPr lang="pl-PL" dirty="0" err="1"/>
              <a:t>colomba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34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 Liguria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349269"/>
            <a:ext cx="5629275" cy="30956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96" y="2693940"/>
            <a:ext cx="3212511" cy="24062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946" y="3264046"/>
            <a:ext cx="1400175" cy="24384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3237" y="5959997"/>
            <a:ext cx="1192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 Liguria è </a:t>
            </a:r>
            <a:r>
              <a:rPr lang="pl-PL" dirty="0" err="1"/>
              <a:t>famosa</a:t>
            </a:r>
            <a:r>
              <a:rPr lang="pl-PL" dirty="0"/>
              <a:t> per </a:t>
            </a:r>
            <a:r>
              <a:rPr lang="pl-PL" dirty="0" err="1"/>
              <a:t>il</a:t>
            </a:r>
            <a:r>
              <a:rPr lang="pl-PL" dirty="0"/>
              <a:t> pesto. È </a:t>
            </a:r>
            <a:r>
              <a:rPr lang="pl-PL" dirty="0" err="1"/>
              <a:t>fatto</a:t>
            </a:r>
            <a:r>
              <a:rPr lang="pl-PL" dirty="0"/>
              <a:t> con i </a:t>
            </a:r>
            <a:r>
              <a:rPr lang="pl-PL" dirty="0" err="1"/>
              <a:t>pinoli</a:t>
            </a:r>
            <a:r>
              <a:rPr lang="pl-PL" dirty="0"/>
              <a:t>, </a:t>
            </a:r>
            <a:r>
              <a:rPr lang="pl-PL" dirty="0" err="1"/>
              <a:t>l’aglio</a:t>
            </a:r>
            <a:r>
              <a:rPr lang="pl-PL" dirty="0"/>
              <a:t>,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basilico</a:t>
            </a:r>
            <a:r>
              <a:rPr lang="pl-PL" dirty="0"/>
              <a:t> fresco,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parmigiano</a:t>
            </a:r>
            <a:r>
              <a:rPr lang="pl-PL" dirty="0"/>
              <a:t>,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pecorino</a:t>
            </a:r>
            <a:r>
              <a:rPr lang="pl-PL" dirty="0"/>
              <a:t> sardo e </a:t>
            </a:r>
            <a:r>
              <a:rPr lang="pl-PL" dirty="0" err="1"/>
              <a:t>l’olio</a:t>
            </a:r>
            <a:r>
              <a:rPr lang="pl-PL" dirty="0"/>
              <a:t> di </a:t>
            </a:r>
            <a:r>
              <a:rPr lang="pl-PL" dirty="0" err="1"/>
              <a:t>oliva</a:t>
            </a:r>
            <a:r>
              <a:rPr lang="pl-PL" dirty="0"/>
              <a:t>. </a:t>
            </a:r>
            <a:r>
              <a:rPr lang="pl-PL" dirty="0" err="1"/>
              <a:t>Esiste</a:t>
            </a:r>
            <a:r>
              <a:rPr lang="pl-PL" dirty="0"/>
              <a:t> </a:t>
            </a:r>
            <a:r>
              <a:rPr lang="pl-PL" dirty="0" err="1"/>
              <a:t>anche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pesto </a:t>
            </a:r>
            <a:r>
              <a:rPr lang="pl-PL" dirty="0" err="1"/>
              <a:t>rosso</a:t>
            </a:r>
            <a:r>
              <a:rPr lang="pl-PL" dirty="0"/>
              <a:t> </a:t>
            </a:r>
            <a:r>
              <a:rPr lang="pl-PL" dirty="0" err="1"/>
              <a:t>fatto</a:t>
            </a:r>
            <a:r>
              <a:rPr lang="pl-PL" dirty="0"/>
              <a:t> con i </a:t>
            </a:r>
            <a:r>
              <a:rPr lang="pl-PL" dirty="0" err="1"/>
              <a:t>pomodori</a:t>
            </a:r>
            <a:r>
              <a:rPr lang="pl-PL" dirty="0"/>
              <a:t> e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parmigiano</a:t>
            </a:r>
            <a:r>
              <a:rPr lang="pl-PL" dirty="0"/>
              <a:t>, ma </a:t>
            </a:r>
            <a:r>
              <a:rPr lang="pl-PL" dirty="0" err="1"/>
              <a:t>proviene</a:t>
            </a:r>
            <a:r>
              <a:rPr lang="pl-PL" dirty="0"/>
              <a:t> </a:t>
            </a:r>
            <a:r>
              <a:rPr lang="pl-PL" dirty="0" err="1"/>
              <a:t>dalla</a:t>
            </a:r>
            <a:r>
              <a:rPr lang="pl-PL" dirty="0"/>
              <a:t> </a:t>
            </a:r>
            <a:r>
              <a:rPr lang="pl-PL" dirty="0" err="1"/>
              <a:t>Sicilia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77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Piemonte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8090" y="4066917"/>
            <a:ext cx="2619375" cy="174307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82" y="2219068"/>
            <a:ext cx="2466975" cy="18478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278" y="2323843"/>
            <a:ext cx="1905000" cy="12668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465" y="2219068"/>
            <a:ext cx="1651000" cy="4191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38540" y="5769708"/>
            <a:ext cx="8504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 </a:t>
            </a:r>
            <a:r>
              <a:rPr lang="pl-PL" dirty="0" err="1"/>
              <a:t>Piemonte</a:t>
            </a:r>
            <a:r>
              <a:rPr lang="pl-PL" dirty="0"/>
              <a:t> si </a:t>
            </a:r>
            <a:r>
              <a:rPr lang="pl-PL" dirty="0" err="1"/>
              <a:t>producono</a:t>
            </a:r>
            <a:r>
              <a:rPr lang="pl-PL" dirty="0"/>
              <a:t> i </a:t>
            </a:r>
            <a:r>
              <a:rPr lang="pl-PL" dirty="0" err="1"/>
              <a:t>vini</a:t>
            </a:r>
            <a:r>
              <a:rPr lang="pl-PL" dirty="0"/>
              <a:t> </a:t>
            </a:r>
            <a:r>
              <a:rPr lang="pl-PL" dirty="0" err="1"/>
              <a:t>più</a:t>
            </a:r>
            <a:r>
              <a:rPr lang="pl-PL" dirty="0"/>
              <a:t> </a:t>
            </a:r>
            <a:r>
              <a:rPr lang="pl-PL" dirty="0" err="1"/>
              <a:t>conosciuti</a:t>
            </a:r>
            <a:r>
              <a:rPr lang="pl-PL" dirty="0"/>
              <a:t> del </a:t>
            </a:r>
            <a:r>
              <a:rPr lang="pl-PL" dirty="0" err="1"/>
              <a:t>mondo</a:t>
            </a:r>
            <a:r>
              <a:rPr lang="pl-PL" dirty="0"/>
              <a:t> : </a:t>
            </a:r>
            <a:r>
              <a:rPr lang="pl-PL" dirty="0" err="1"/>
              <a:t>vini</a:t>
            </a:r>
            <a:r>
              <a:rPr lang="pl-PL" dirty="0"/>
              <a:t> </a:t>
            </a:r>
            <a:r>
              <a:rPr lang="pl-PL" dirty="0" err="1"/>
              <a:t>rossi</a:t>
            </a:r>
            <a:r>
              <a:rPr lang="pl-PL" dirty="0"/>
              <a:t> </a:t>
            </a:r>
            <a:r>
              <a:rPr lang="pl-PL" dirty="0" err="1"/>
              <a:t>come</a:t>
            </a:r>
            <a:r>
              <a:rPr lang="pl-PL" dirty="0"/>
              <a:t> </a:t>
            </a:r>
          </a:p>
          <a:p>
            <a:r>
              <a:rPr lang="pl-PL" dirty="0"/>
              <a:t>Barolo, </a:t>
            </a:r>
            <a:r>
              <a:rPr lang="pl-PL" dirty="0" err="1"/>
              <a:t>Nebbiolo</a:t>
            </a:r>
            <a:r>
              <a:rPr lang="pl-PL" dirty="0"/>
              <a:t> </a:t>
            </a:r>
            <a:r>
              <a:rPr lang="pl-PL" dirty="0" err="1"/>
              <a:t>d’Alba</a:t>
            </a:r>
            <a:r>
              <a:rPr lang="pl-PL" dirty="0"/>
              <a:t>, </a:t>
            </a:r>
            <a:r>
              <a:rPr lang="pl-PL" dirty="0" err="1"/>
              <a:t>Dolcetto</a:t>
            </a:r>
            <a:r>
              <a:rPr lang="pl-PL" dirty="0"/>
              <a:t> </a:t>
            </a:r>
            <a:r>
              <a:rPr lang="pl-PL" dirty="0" err="1"/>
              <a:t>d’Alba</a:t>
            </a:r>
            <a:r>
              <a:rPr lang="pl-PL" dirty="0"/>
              <a:t> e </a:t>
            </a:r>
            <a:r>
              <a:rPr lang="pl-PL" dirty="0" err="1"/>
              <a:t>lo</a:t>
            </a:r>
            <a:r>
              <a:rPr lang="pl-PL" dirty="0"/>
              <a:t> </a:t>
            </a:r>
            <a:r>
              <a:rPr lang="pl-PL" dirty="0" err="1"/>
              <a:t>spumante</a:t>
            </a:r>
            <a:r>
              <a:rPr lang="pl-PL" dirty="0"/>
              <a:t> (</a:t>
            </a:r>
            <a:r>
              <a:rPr lang="pl-PL" dirty="0" err="1"/>
              <a:t>vino</a:t>
            </a:r>
            <a:r>
              <a:rPr lang="pl-PL" dirty="0"/>
              <a:t> </a:t>
            </a:r>
            <a:r>
              <a:rPr lang="pl-PL" dirty="0" err="1"/>
              <a:t>bianco</a:t>
            </a:r>
            <a:r>
              <a:rPr lang="pl-PL" dirty="0"/>
              <a:t> </a:t>
            </a:r>
            <a:r>
              <a:rPr lang="pl-PL" dirty="0" err="1"/>
              <a:t>frizzante</a:t>
            </a:r>
            <a:r>
              <a:rPr lang="pl-PL" dirty="0"/>
              <a:t>), </a:t>
            </a:r>
          </a:p>
          <a:p>
            <a:r>
              <a:rPr lang="pl-PL" dirty="0" err="1"/>
              <a:t>Cortese</a:t>
            </a:r>
            <a:r>
              <a:rPr lang="pl-PL" dirty="0"/>
              <a:t>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6" y="1977215"/>
            <a:ext cx="3306416" cy="194665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695" y="2084394"/>
            <a:ext cx="2628900" cy="174307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607" y="3874058"/>
            <a:ext cx="2609850" cy="17526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4022" y="3781016"/>
            <a:ext cx="1898155" cy="20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8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Veneto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3" y="2487126"/>
            <a:ext cx="3220278" cy="232982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827" y="2600523"/>
            <a:ext cx="2955235" cy="221642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74643" y="5406887"/>
            <a:ext cx="1078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Grana padano è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formaggio</a:t>
            </a:r>
            <a:r>
              <a:rPr lang="pl-PL" dirty="0"/>
              <a:t> </a:t>
            </a:r>
            <a:r>
              <a:rPr lang="pl-PL" dirty="0" err="1"/>
              <a:t>fatto</a:t>
            </a:r>
            <a:r>
              <a:rPr lang="pl-PL" dirty="0"/>
              <a:t> con </a:t>
            </a:r>
            <a:r>
              <a:rPr lang="pl-PL" dirty="0" err="1"/>
              <a:t>il</a:t>
            </a:r>
            <a:r>
              <a:rPr lang="pl-PL" dirty="0"/>
              <a:t> latte di </a:t>
            </a:r>
            <a:r>
              <a:rPr lang="pl-PL" dirty="0" err="1"/>
              <a:t>mucca</a:t>
            </a:r>
            <a:r>
              <a:rPr lang="pl-PL" dirty="0"/>
              <a:t>. Le </a:t>
            </a:r>
            <a:r>
              <a:rPr lang="pl-PL" dirty="0" err="1"/>
              <a:t>fritole</a:t>
            </a:r>
            <a:r>
              <a:rPr lang="pl-PL" dirty="0"/>
              <a:t> sono i </a:t>
            </a:r>
            <a:r>
              <a:rPr lang="pl-PL" dirty="0" err="1"/>
              <a:t>dolci</a:t>
            </a:r>
            <a:r>
              <a:rPr lang="pl-PL" dirty="0"/>
              <a:t> </a:t>
            </a:r>
            <a:r>
              <a:rPr lang="pl-PL" dirty="0" err="1"/>
              <a:t>tipici</a:t>
            </a:r>
            <a:r>
              <a:rPr lang="pl-PL" dirty="0"/>
              <a:t> del </a:t>
            </a:r>
            <a:r>
              <a:rPr lang="pl-PL" dirty="0" err="1"/>
              <a:t>carnevale</a:t>
            </a:r>
            <a:r>
              <a:rPr lang="pl-PL" dirty="0"/>
              <a:t> di</a:t>
            </a:r>
          </a:p>
          <a:p>
            <a:r>
              <a:rPr lang="pl-PL" dirty="0" err="1"/>
              <a:t>Venezia</a:t>
            </a:r>
            <a:r>
              <a:rPr lang="pl-PL" dirty="0"/>
              <a:t>, </a:t>
            </a:r>
            <a:r>
              <a:rPr lang="pl-PL" dirty="0" err="1"/>
              <a:t>simili</a:t>
            </a:r>
            <a:r>
              <a:rPr lang="pl-PL" dirty="0"/>
              <a:t> </a:t>
            </a:r>
            <a:r>
              <a:rPr lang="pl-PL" dirty="0" err="1"/>
              <a:t>ai</a:t>
            </a:r>
            <a:r>
              <a:rPr lang="pl-PL" dirty="0"/>
              <a:t> </a:t>
            </a:r>
            <a:r>
              <a:rPr lang="pl-PL" dirty="0" err="1"/>
              <a:t>krapfen</a:t>
            </a:r>
            <a:r>
              <a:rPr lang="pl-PL" dirty="0"/>
              <a:t>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907" y="2487126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Emilia- </a:t>
            </a:r>
            <a:r>
              <a:rPr lang="pl-PL" dirty="0" err="1"/>
              <a:t>Romagna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617" y="2380467"/>
            <a:ext cx="3865456" cy="292156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778" y="3124519"/>
            <a:ext cx="4709223" cy="27238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4" y="2146852"/>
            <a:ext cx="2443001" cy="244300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4036" y="5880206"/>
            <a:ext cx="11517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 Parma, a Reggio </a:t>
            </a:r>
            <a:r>
              <a:rPr lang="pl-PL" dirty="0" err="1"/>
              <a:t>nell’Emilia</a:t>
            </a:r>
            <a:r>
              <a:rPr lang="pl-PL" dirty="0"/>
              <a:t> è </a:t>
            </a:r>
            <a:r>
              <a:rPr lang="pl-PL" dirty="0" err="1"/>
              <a:t>prodotto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famoso</a:t>
            </a:r>
            <a:r>
              <a:rPr lang="pl-PL" dirty="0"/>
              <a:t> </a:t>
            </a:r>
            <a:r>
              <a:rPr lang="pl-PL" dirty="0" err="1"/>
              <a:t>parmigiano</a:t>
            </a:r>
            <a:r>
              <a:rPr lang="pl-PL" dirty="0"/>
              <a:t> </a:t>
            </a:r>
            <a:r>
              <a:rPr lang="pl-PL" dirty="0" err="1"/>
              <a:t>reggiano</a:t>
            </a:r>
            <a:r>
              <a:rPr lang="pl-PL" dirty="0"/>
              <a:t>,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formaggio</a:t>
            </a:r>
            <a:r>
              <a:rPr lang="pl-PL" dirty="0"/>
              <a:t> </a:t>
            </a:r>
            <a:r>
              <a:rPr lang="pl-PL" dirty="0" err="1"/>
              <a:t>fatto</a:t>
            </a:r>
            <a:r>
              <a:rPr lang="pl-PL" dirty="0"/>
              <a:t> con </a:t>
            </a:r>
            <a:r>
              <a:rPr lang="pl-PL" dirty="0" err="1"/>
              <a:t>il</a:t>
            </a:r>
            <a:r>
              <a:rPr lang="pl-PL" dirty="0"/>
              <a:t> latte di</a:t>
            </a:r>
          </a:p>
          <a:p>
            <a:r>
              <a:rPr lang="pl-PL" dirty="0" err="1"/>
              <a:t>mucca</a:t>
            </a:r>
            <a:r>
              <a:rPr lang="pl-PL" dirty="0"/>
              <a:t>, </a:t>
            </a:r>
            <a:r>
              <a:rPr lang="pl-PL" dirty="0" err="1"/>
              <a:t>spesso</a:t>
            </a:r>
            <a:r>
              <a:rPr lang="pl-PL" dirty="0"/>
              <a:t> </a:t>
            </a:r>
            <a:r>
              <a:rPr lang="pl-PL" dirty="0" err="1"/>
              <a:t>usato</a:t>
            </a:r>
            <a:r>
              <a:rPr lang="pl-PL" dirty="0"/>
              <a:t> </a:t>
            </a:r>
            <a:r>
              <a:rPr lang="pl-PL" dirty="0" err="1"/>
              <a:t>gratuggiato</a:t>
            </a:r>
            <a:r>
              <a:rPr lang="pl-PL" dirty="0"/>
              <a:t>. Da Modena </a:t>
            </a:r>
            <a:r>
              <a:rPr lang="pl-PL" dirty="0" err="1"/>
              <a:t>proviene</a:t>
            </a:r>
            <a:r>
              <a:rPr lang="pl-PL" dirty="0"/>
              <a:t> </a:t>
            </a:r>
            <a:r>
              <a:rPr lang="pl-PL" dirty="0" err="1"/>
              <a:t>anche</a:t>
            </a:r>
            <a:r>
              <a:rPr lang="pl-PL" dirty="0"/>
              <a:t> </a:t>
            </a:r>
            <a:r>
              <a:rPr lang="pl-PL" dirty="0" err="1"/>
              <a:t>l’aceto</a:t>
            </a:r>
            <a:r>
              <a:rPr lang="pl-PL" dirty="0"/>
              <a:t> </a:t>
            </a:r>
            <a:r>
              <a:rPr lang="pl-PL" dirty="0" err="1"/>
              <a:t>balsamico</a:t>
            </a:r>
            <a:r>
              <a:rPr lang="pl-PL" dirty="0"/>
              <a:t>. È </a:t>
            </a:r>
            <a:r>
              <a:rPr lang="pl-PL" dirty="0" err="1"/>
              <a:t>fatto</a:t>
            </a:r>
            <a:r>
              <a:rPr lang="pl-PL" dirty="0"/>
              <a:t> di  </a:t>
            </a:r>
            <a:r>
              <a:rPr lang="pl-PL" dirty="0" err="1"/>
              <a:t>aceto</a:t>
            </a:r>
            <a:r>
              <a:rPr lang="pl-PL" dirty="0"/>
              <a:t> di </a:t>
            </a:r>
            <a:r>
              <a:rPr lang="pl-PL" dirty="0" err="1"/>
              <a:t>vino</a:t>
            </a:r>
            <a:r>
              <a:rPr lang="pl-PL" dirty="0"/>
              <a:t> e </a:t>
            </a:r>
          </a:p>
          <a:p>
            <a:r>
              <a:rPr lang="pl-PL" dirty="0" err="1"/>
              <a:t>mosto</a:t>
            </a:r>
            <a:r>
              <a:rPr lang="pl-PL" dirty="0"/>
              <a:t> </a:t>
            </a:r>
            <a:r>
              <a:rPr lang="pl-PL" dirty="0" err="1"/>
              <a:t>d’uva</a:t>
            </a:r>
            <a:r>
              <a:rPr lang="pl-PL" dirty="0"/>
              <a:t> (</a:t>
            </a:r>
            <a:r>
              <a:rPr lang="pl-PL" dirty="0" err="1"/>
              <a:t>succo</a:t>
            </a:r>
            <a:r>
              <a:rPr lang="pl-PL" dirty="0"/>
              <a:t> di </a:t>
            </a:r>
            <a:r>
              <a:rPr lang="pl-PL" dirty="0" err="1"/>
              <a:t>uve</a:t>
            </a:r>
            <a:r>
              <a:rPr lang="pl-PL" dirty="0"/>
              <a:t> </a:t>
            </a:r>
            <a:r>
              <a:rPr lang="pl-PL" dirty="0" err="1"/>
              <a:t>fresche</a:t>
            </a:r>
            <a:r>
              <a:rPr lang="pl-PL" dirty="0"/>
              <a:t>) con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pò</a:t>
            </a:r>
            <a:r>
              <a:rPr lang="pl-PL" dirty="0"/>
              <a:t> di </a:t>
            </a:r>
            <a:r>
              <a:rPr lang="pl-PL" dirty="0" err="1"/>
              <a:t>caramello</a:t>
            </a:r>
            <a:r>
              <a:rPr lang="pl-PL" dirty="0"/>
              <a:t>. È </a:t>
            </a:r>
            <a:r>
              <a:rPr lang="pl-PL" dirty="0" err="1"/>
              <a:t>stagionato</a:t>
            </a:r>
            <a:r>
              <a:rPr lang="pl-PL" dirty="0"/>
              <a:t> </a:t>
            </a:r>
            <a:r>
              <a:rPr lang="pl-PL" dirty="0" err="1"/>
              <a:t>nei</a:t>
            </a:r>
            <a:r>
              <a:rPr lang="pl-PL" dirty="0"/>
              <a:t> </a:t>
            </a:r>
            <a:r>
              <a:rPr lang="pl-PL" dirty="0" err="1"/>
              <a:t>contenitori</a:t>
            </a:r>
            <a:r>
              <a:rPr lang="pl-PL" dirty="0"/>
              <a:t> di </a:t>
            </a:r>
            <a:r>
              <a:rPr lang="pl-PL" dirty="0" err="1"/>
              <a:t>legno</a:t>
            </a:r>
            <a:r>
              <a:rPr lang="pl-PL" dirty="0"/>
              <a:t> per 60 </a:t>
            </a:r>
            <a:r>
              <a:rPr lang="pl-PL" dirty="0" err="1"/>
              <a:t>giorni</a:t>
            </a:r>
            <a:r>
              <a:rPr lang="pl-PL" dirty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054" y="379144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Marche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305" y="2133915"/>
            <a:ext cx="3098747" cy="232106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271" y="2284283"/>
            <a:ext cx="4116946" cy="22554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498" y="2694099"/>
            <a:ext cx="3720323" cy="247570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48139" y="6029739"/>
            <a:ext cx="1074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Le </a:t>
            </a:r>
            <a:r>
              <a:rPr lang="pl-PL" dirty="0" err="1"/>
              <a:t>olive</a:t>
            </a:r>
            <a:r>
              <a:rPr lang="pl-PL" dirty="0"/>
              <a:t> </a:t>
            </a:r>
            <a:r>
              <a:rPr lang="pl-PL" dirty="0" err="1"/>
              <a:t>ascolane</a:t>
            </a:r>
            <a:r>
              <a:rPr lang="pl-PL" dirty="0"/>
              <a:t> </a:t>
            </a:r>
            <a:r>
              <a:rPr lang="pl-PL" dirty="0" err="1"/>
              <a:t>provengono</a:t>
            </a:r>
            <a:r>
              <a:rPr lang="pl-PL" dirty="0"/>
              <a:t> </a:t>
            </a:r>
            <a:r>
              <a:rPr lang="pl-PL" dirty="0" err="1"/>
              <a:t>dalla</a:t>
            </a:r>
            <a:r>
              <a:rPr lang="pl-PL" dirty="0"/>
              <a:t> </a:t>
            </a:r>
            <a:r>
              <a:rPr lang="pl-PL" dirty="0" err="1"/>
              <a:t>città</a:t>
            </a:r>
            <a:r>
              <a:rPr lang="pl-PL" dirty="0"/>
              <a:t> di </a:t>
            </a:r>
            <a:r>
              <a:rPr lang="pl-PL" dirty="0" err="1"/>
              <a:t>Ascoli</a:t>
            </a:r>
            <a:r>
              <a:rPr lang="pl-PL" dirty="0"/>
              <a:t>-Piceno </a:t>
            </a:r>
            <a:r>
              <a:rPr lang="pl-PL" dirty="0" err="1"/>
              <a:t>nelle</a:t>
            </a:r>
            <a:r>
              <a:rPr lang="pl-PL" dirty="0"/>
              <a:t> Marche, sono </a:t>
            </a:r>
            <a:r>
              <a:rPr lang="pl-PL" dirty="0" err="1"/>
              <a:t>servite</a:t>
            </a:r>
            <a:r>
              <a:rPr lang="pl-PL" dirty="0"/>
              <a:t> </a:t>
            </a:r>
            <a:r>
              <a:rPr lang="pl-PL" dirty="0" err="1"/>
              <a:t>come</a:t>
            </a:r>
            <a:r>
              <a:rPr lang="pl-PL" dirty="0"/>
              <a:t> </a:t>
            </a:r>
            <a:r>
              <a:rPr lang="pl-PL" dirty="0" err="1"/>
              <a:t>antipasto</a:t>
            </a:r>
            <a:r>
              <a:rPr lang="pl-PL" dirty="0"/>
              <a:t> e </a:t>
            </a:r>
          </a:p>
          <a:p>
            <a:r>
              <a:rPr lang="pl-PL" dirty="0" err="1"/>
              <a:t>farcite</a:t>
            </a:r>
            <a:r>
              <a:rPr lang="pl-PL" dirty="0"/>
              <a:t> di </a:t>
            </a:r>
            <a:r>
              <a:rPr lang="pl-PL" dirty="0" err="1"/>
              <a:t>carne</a:t>
            </a:r>
            <a:r>
              <a:rPr lang="pl-PL" dirty="0"/>
              <a:t>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1" y="3724416"/>
            <a:ext cx="16287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 </a:t>
            </a:r>
            <a:r>
              <a:rPr lang="pl-PL" dirty="0" err="1"/>
              <a:t>vino</a:t>
            </a:r>
            <a:r>
              <a:rPr lang="pl-PL" dirty="0"/>
              <a:t> </a:t>
            </a:r>
            <a:r>
              <a:rPr lang="pl-PL" dirty="0" err="1"/>
              <a:t>veritas</a:t>
            </a:r>
            <a:r>
              <a:rPr lang="pl-PL" dirty="0"/>
              <a:t> – </a:t>
            </a:r>
            <a:r>
              <a:rPr lang="pl-PL" dirty="0" err="1"/>
              <a:t>vini</a:t>
            </a:r>
            <a:r>
              <a:rPr lang="pl-PL" dirty="0"/>
              <a:t> </a:t>
            </a:r>
            <a:r>
              <a:rPr lang="pl-PL" dirty="0" err="1"/>
              <a:t>toscani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135" y="2133600"/>
            <a:ext cx="1233207" cy="472440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02" y="2528655"/>
            <a:ext cx="3366721" cy="26244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983" y="2252663"/>
            <a:ext cx="2628900" cy="174307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824262" y="5494175"/>
            <a:ext cx="964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 </a:t>
            </a:r>
            <a:r>
              <a:rPr lang="pl-PL" dirty="0" err="1"/>
              <a:t>Toscana</a:t>
            </a:r>
            <a:r>
              <a:rPr lang="pl-PL" dirty="0"/>
              <a:t> </a:t>
            </a:r>
            <a:r>
              <a:rPr lang="pl-PL" dirty="0" err="1"/>
              <a:t>vengono</a:t>
            </a:r>
            <a:r>
              <a:rPr lang="pl-PL" dirty="0"/>
              <a:t> </a:t>
            </a:r>
            <a:r>
              <a:rPr lang="pl-PL" dirty="0" err="1"/>
              <a:t>prodotti</a:t>
            </a:r>
            <a:r>
              <a:rPr lang="pl-PL" dirty="0"/>
              <a:t> i </a:t>
            </a:r>
            <a:r>
              <a:rPr lang="pl-PL" dirty="0" err="1"/>
              <a:t>vini</a:t>
            </a:r>
            <a:r>
              <a:rPr lang="pl-PL" dirty="0"/>
              <a:t> </a:t>
            </a:r>
            <a:r>
              <a:rPr lang="pl-PL" dirty="0" err="1"/>
              <a:t>rossi</a:t>
            </a:r>
            <a:r>
              <a:rPr lang="pl-PL" dirty="0"/>
              <a:t>, Chianti </a:t>
            </a:r>
            <a:r>
              <a:rPr lang="pl-PL" dirty="0" err="1"/>
              <a:t>classico</a:t>
            </a:r>
            <a:r>
              <a:rPr lang="pl-PL" dirty="0"/>
              <a:t> e </a:t>
            </a:r>
            <a:r>
              <a:rPr lang="pl-PL" dirty="0" err="1"/>
              <a:t>Brunello</a:t>
            </a:r>
            <a:r>
              <a:rPr lang="pl-PL" dirty="0"/>
              <a:t> di </a:t>
            </a:r>
            <a:r>
              <a:rPr lang="pl-PL" dirty="0" err="1"/>
              <a:t>Montalcino</a:t>
            </a:r>
            <a:r>
              <a:rPr lang="pl-PL" dirty="0"/>
              <a:t>.</a:t>
            </a:r>
          </a:p>
          <a:p>
            <a:r>
              <a:rPr lang="pl-PL" dirty="0"/>
              <a:t>Chianti è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nome</a:t>
            </a:r>
            <a:r>
              <a:rPr lang="pl-PL" dirty="0"/>
              <a:t> </a:t>
            </a:r>
            <a:r>
              <a:rPr lang="pl-PL" dirty="0" err="1"/>
              <a:t>della</a:t>
            </a:r>
            <a:r>
              <a:rPr lang="pl-PL" dirty="0"/>
              <a:t> </a:t>
            </a:r>
            <a:r>
              <a:rPr lang="pl-PL" dirty="0" err="1"/>
              <a:t>regione</a:t>
            </a:r>
            <a:r>
              <a:rPr lang="pl-PL" dirty="0"/>
              <a:t> </a:t>
            </a:r>
            <a:r>
              <a:rPr lang="pl-PL" dirty="0" err="1"/>
              <a:t>geografica</a:t>
            </a:r>
            <a:r>
              <a:rPr lang="pl-PL" dirty="0"/>
              <a:t>, e </a:t>
            </a:r>
            <a:r>
              <a:rPr lang="pl-PL" dirty="0" err="1"/>
              <a:t>Brunello</a:t>
            </a:r>
            <a:r>
              <a:rPr lang="pl-PL" dirty="0"/>
              <a:t>,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nome</a:t>
            </a:r>
            <a:r>
              <a:rPr lang="pl-PL" dirty="0"/>
              <a:t> del </a:t>
            </a:r>
            <a:r>
              <a:rPr lang="pl-PL" dirty="0" err="1"/>
              <a:t>paese</a:t>
            </a:r>
            <a:r>
              <a:rPr lang="pl-PL" dirty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963" y="3043238"/>
            <a:ext cx="3424438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8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Toscana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564" y="2544418"/>
            <a:ext cx="2511326" cy="302647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14" y="2544418"/>
            <a:ext cx="3124200" cy="20828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338" y="2314578"/>
            <a:ext cx="2628900" cy="17430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868" y="3812052"/>
            <a:ext cx="3657600" cy="201930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 flipH="1">
            <a:off x="680321" y="6096474"/>
            <a:ext cx="1076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Tipico</a:t>
            </a:r>
            <a:r>
              <a:rPr lang="pl-PL" dirty="0"/>
              <a:t> </a:t>
            </a:r>
            <a:r>
              <a:rPr lang="pl-PL" dirty="0" err="1"/>
              <a:t>della</a:t>
            </a:r>
            <a:r>
              <a:rPr lang="pl-PL" dirty="0"/>
              <a:t> </a:t>
            </a:r>
            <a:r>
              <a:rPr lang="pl-PL" dirty="0" err="1"/>
              <a:t>Toscana</a:t>
            </a:r>
            <a:r>
              <a:rPr lang="pl-PL" dirty="0"/>
              <a:t> è </a:t>
            </a:r>
            <a:r>
              <a:rPr lang="pl-PL" dirty="0" err="1"/>
              <a:t>il</a:t>
            </a:r>
            <a:r>
              <a:rPr lang="pl-PL" dirty="0"/>
              <a:t> pan </a:t>
            </a:r>
            <a:r>
              <a:rPr lang="pl-PL" dirty="0" err="1"/>
              <a:t>romarino</a:t>
            </a:r>
            <a:r>
              <a:rPr lang="pl-PL" dirty="0"/>
              <a:t>,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pane</a:t>
            </a:r>
            <a:r>
              <a:rPr lang="pl-PL" dirty="0"/>
              <a:t> dolce al </a:t>
            </a:r>
            <a:r>
              <a:rPr lang="pl-PL" dirty="0" err="1"/>
              <a:t>rosmarino</a:t>
            </a:r>
            <a:r>
              <a:rPr lang="pl-PL" dirty="0"/>
              <a:t> e </a:t>
            </a:r>
            <a:r>
              <a:rPr lang="pl-PL" dirty="0" err="1"/>
              <a:t>alle</a:t>
            </a:r>
            <a:r>
              <a:rPr lang="pl-PL" dirty="0"/>
              <a:t> </a:t>
            </a:r>
            <a:r>
              <a:rPr lang="pl-PL" dirty="0" err="1"/>
              <a:t>uvette</a:t>
            </a:r>
            <a:r>
              <a:rPr lang="pl-PL" dirty="0"/>
              <a:t>. </a:t>
            </a:r>
            <a:r>
              <a:rPr lang="pl-PL" dirty="0" err="1"/>
              <a:t>Un</a:t>
            </a:r>
            <a:r>
              <a:rPr lang="pl-PL" dirty="0"/>
              <a:t> dolce </a:t>
            </a:r>
            <a:r>
              <a:rPr lang="pl-PL" dirty="0" err="1"/>
              <a:t>tipico</a:t>
            </a:r>
            <a:r>
              <a:rPr lang="pl-PL" dirty="0"/>
              <a:t> di Siena è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panforte</a:t>
            </a:r>
            <a:r>
              <a:rPr lang="pl-PL" dirty="0"/>
              <a:t>, </a:t>
            </a:r>
            <a:r>
              <a:rPr lang="pl-PL" dirty="0" err="1"/>
              <a:t>fatto</a:t>
            </a:r>
            <a:r>
              <a:rPr lang="pl-PL" dirty="0"/>
              <a:t> con le mandorle e con i </a:t>
            </a:r>
            <a:r>
              <a:rPr lang="pl-PL" dirty="0" err="1"/>
              <a:t>fichi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56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Lazio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" y="2145239"/>
            <a:ext cx="5486156" cy="3180111"/>
          </a:xfrm>
        </p:spPr>
      </p:pic>
      <p:sp>
        <p:nvSpPr>
          <p:cNvPr id="5" name="pole tekstowe 4"/>
          <p:cNvSpPr txBox="1"/>
          <p:nvPr/>
        </p:nvSpPr>
        <p:spPr>
          <a:xfrm>
            <a:off x="1987826" y="5883965"/>
            <a:ext cx="9766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 Roma, in </a:t>
            </a:r>
            <a:r>
              <a:rPr lang="pl-PL" dirty="0" err="1"/>
              <a:t>Lazio</a:t>
            </a:r>
            <a:r>
              <a:rPr lang="pl-PL" dirty="0"/>
              <a:t>, </a:t>
            </a:r>
            <a:r>
              <a:rPr lang="pl-PL" dirty="0" err="1"/>
              <a:t>anche</a:t>
            </a:r>
            <a:r>
              <a:rPr lang="pl-PL" dirty="0"/>
              <a:t> in Abruzzo e in </a:t>
            </a:r>
            <a:r>
              <a:rPr lang="pl-PL" dirty="0" err="1"/>
              <a:t>Sardegna</a:t>
            </a:r>
            <a:r>
              <a:rPr lang="pl-PL" dirty="0"/>
              <a:t> si </a:t>
            </a:r>
            <a:r>
              <a:rPr lang="pl-PL" dirty="0" err="1"/>
              <a:t>mangia</a:t>
            </a:r>
            <a:r>
              <a:rPr lang="pl-PL" dirty="0"/>
              <a:t> la </a:t>
            </a:r>
            <a:r>
              <a:rPr lang="pl-PL" dirty="0" err="1"/>
              <a:t>carne</a:t>
            </a:r>
            <a:r>
              <a:rPr lang="pl-PL" dirty="0"/>
              <a:t> di </a:t>
            </a:r>
            <a:r>
              <a:rPr lang="pl-PL" dirty="0" err="1"/>
              <a:t>agnello</a:t>
            </a:r>
            <a:r>
              <a:rPr lang="pl-PL" dirty="0"/>
              <a:t>, </a:t>
            </a:r>
            <a:r>
              <a:rPr lang="pl-PL" dirty="0" err="1"/>
              <a:t>chiamata</a:t>
            </a:r>
            <a:endParaRPr lang="pl-PL" dirty="0"/>
          </a:p>
          <a:p>
            <a:r>
              <a:rPr lang="pl-PL" dirty="0" err="1"/>
              <a:t>abbacchio</a:t>
            </a:r>
            <a:r>
              <a:rPr lang="pl-PL" dirty="0"/>
              <a:t>.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altro</a:t>
            </a:r>
            <a:r>
              <a:rPr lang="pl-PL" dirty="0"/>
              <a:t> </a:t>
            </a:r>
            <a:r>
              <a:rPr lang="pl-PL" dirty="0" err="1"/>
              <a:t>piatto</a:t>
            </a:r>
            <a:r>
              <a:rPr lang="pl-PL" dirty="0"/>
              <a:t> </a:t>
            </a:r>
            <a:r>
              <a:rPr lang="pl-PL" dirty="0" err="1"/>
              <a:t>tipico</a:t>
            </a:r>
            <a:r>
              <a:rPr lang="pl-PL" dirty="0"/>
              <a:t> di Roma è </a:t>
            </a:r>
            <a:r>
              <a:rPr lang="pl-PL" dirty="0" err="1"/>
              <a:t>l’amatriciana</a:t>
            </a:r>
            <a:r>
              <a:rPr lang="pl-PL" dirty="0"/>
              <a:t>, la pasta con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guanciale</a:t>
            </a:r>
            <a:r>
              <a:rPr lang="pl-PL" dirty="0"/>
              <a:t> (</a:t>
            </a:r>
            <a:r>
              <a:rPr lang="pl-PL" dirty="0" err="1"/>
              <a:t>carne</a:t>
            </a:r>
            <a:r>
              <a:rPr lang="pl-PL" dirty="0"/>
              <a:t> di</a:t>
            </a:r>
          </a:p>
          <a:p>
            <a:r>
              <a:rPr lang="pl-PL" dirty="0" err="1"/>
              <a:t>maiale</a:t>
            </a:r>
            <a:r>
              <a:rPr lang="pl-PL" dirty="0"/>
              <a:t>), </a:t>
            </a:r>
            <a:r>
              <a:rPr lang="pl-PL" dirty="0" err="1"/>
              <a:t>pecorino</a:t>
            </a:r>
            <a:r>
              <a:rPr lang="pl-PL" dirty="0"/>
              <a:t> e </a:t>
            </a:r>
            <a:r>
              <a:rPr lang="pl-PL" dirty="0" err="1"/>
              <a:t>pomodoro</a:t>
            </a:r>
            <a:r>
              <a:rPr lang="pl-PL" dirty="0"/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52" y="2004208"/>
            <a:ext cx="1905000" cy="24003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887" y="3172592"/>
            <a:ext cx="3755724" cy="18778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906" y="3405945"/>
            <a:ext cx="3574955" cy="24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Campania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08" y="2425148"/>
            <a:ext cx="3964322" cy="263807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2" y="2450464"/>
            <a:ext cx="3162960" cy="316296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87896" y="5950226"/>
            <a:ext cx="11319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 </a:t>
            </a:r>
            <a:r>
              <a:rPr lang="pl-PL" dirty="0" err="1"/>
              <a:t>Napoli</a:t>
            </a:r>
            <a:r>
              <a:rPr lang="pl-PL" dirty="0"/>
              <a:t> è </a:t>
            </a:r>
            <a:r>
              <a:rPr lang="pl-PL" dirty="0" err="1"/>
              <a:t>nata</a:t>
            </a:r>
            <a:r>
              <a:rPr lang="pl-PL" dirty="0"/>
              <a:t> la pizza, la prima era la </a:t>
            </a:r>
            <a:r>
              <a:rPr lang="pl-PL" dirty="0" err="1"/>
              <a:t>margherita</a:t>
            </a:r>
            <a:r>
              <a:rPr lang="pl-PL" dirty="0"/>
              <a:t> </a:t>
            </a:r>
            <a:r>
              <a:rPr lang="pl-PL" dirty="0" err="1"/>
              <a:t>che</a:t>
            </a:r>
            <a:r>
              <a:rPr lang="pl-PL" dirty="0"/>
              <a:t> </a:t>
            </a:r>
            <a:r>
              <a:rPr lang="pl-PL" dirty="0" err="1"/>
              <a:t>porta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nome</a:t>
            </a:r>
            <a:r>
              <a:rPr lang="pl-PL" dirty="0"/>
              <a:t> </a:t>
            </a:r>
            <a:r>
              <a:rPr lang="pl-PL" dirty="0" err="1"/>
              <a:t>della</a:t>
            </a:r>
            <a:r>
              <a:rPr lang="pl-PL" dirty="0"/>
              <a:t> </a:t>
            </a:r>
            <a:r>
              <a:rPr lang="pl-PL" dirty="0" err="1"/>
              <a:t>regina</a:t>
            </a:r>
            <a:r>
              <a:rPr lang="pl-PL" dirty="0"/>
              <a:t> Margherita di </a:t>
            </a:r>
            <a:r>
              <a:rPr lang="pl-PL" dirty="0" err="1"/>
              <a:t>Savoia</a:t>
            </a:r>
            <a:r>
              <a:rPr lang="pl-PL" dirty="0"/>
              <a:t>, </a:t>
            </a:r>
          </a:p>
          <a:p>
            <a:r>
              <a:rPr lang="pl-PL" dirty="0"/>
              <a:t>Regina </a:t>
            </a:r>
            <a:r>
              <a:rPr lang="pl-PL" dirty="0" err="1"/>
              <a:t>d’Italia.È</a:t>
            </a:r>
            <a:r>
              <a:rPr lang="pl-PL" dirty="0"/>
              <a:t> </a:t>
            </a:r>
            <a:r>
              <a:rPr lang="pl-PL" dirty="0" err="1"/>
              <a:t>fatta</a:t>
            </a:r>
            <a:r>
              <a:rPr lang="pl-PL" dirty="0"/>
              <a:t> con i </a:t>
            </a:r>
            <a:r>
              <a:rPr lang="pl-PL" dirty="0" err="1"/>
              <a:t>pomodori</a:t>
            </a:r>
            <a:r>
              <a:rPr lang="pl-PL" dirty="0"/>
              <a:t> e mozzarella </a:t>
            </a:r>
            <a:r>
              <a:rPr lang="pl-PL" dirty="0" err="1"/>
              <a:t>fior</a:t>
            </a:r>
            <a:r>
              <a:rPr lang="pl-PL" dirty="0"/>
              <a:t> di latte. In </a:t>
            </a:r>
            <a:r>
              <a:rPr lang="pl-PL" dirty="0" err="1"/>
              <a:t>Campania</a:t>
            </a:r>
            <a:r>
              <a:rPr lang="pl-PL" dirty="0"/>
              <a:t>, </a:t>
            </a:r>
            <a:r>
              <a:rPr lang="pl-PL" dirty="0" err="1"/>
              <a:t>dove</a:t>
            </a:r>
            <a:r>
              <a:rPr lang="pl-PL" dirty="0"/>
              <a:t> fa </a:t>
            </a:r>
            <a:r>
              <a:rPr lang="pl-PL" dirty="0" err="1"/>
              <a:t>caldo</a:t>
            </a:r>
            <a:r>
              <a:rPr lang="pl-PL" dirty="0"/>
              <a:t>, e </a:t>
            </a:r>
            <a:r>
              <a:rPr lang="pl-PL" dirty="0" err="1"/>
              <a:t>crescono</a:t>
            </a:r>
            <a:endParaRPr lang="pl-PL" dirty="0"/>
          </a:p>
          <a:p>
            <a:r>
              <a:rPr lang="pl-PL" dirty="0"/>
              <a:t> i </a:t>
            </a:r>
            <a:r>
              <a:rPr lang="pl-PL" dirty="0" err="1"/>
              <a:t>limoni</a:t>
            </a:r>
            <a:r>
              <a:rPr lang="pl-PL" dirty="0"/>
              <a:t>, si </a:t>
            </a:r>
            <a:r>
              <a:rPr lang="pl-PL" dirty="0" err="1"/>
              <a:t>produce</a:t>
            </a:r>
            <a:r>
              <a:rPr lang="pl-PL" dirty="0"/>
              <a:t> </a:t>
            </a:r>
            <a:r>
              <a:rPr lang="pl-PL" dirty="0" err="1"/>
              <a:t>anche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liquore</a:t>
            </a:r>
            <a:r>
              <a:rPr lang="pl-PL" dirty="0"/>
              <a:t> </a:t>
            </a:r>
            <a:r>
              <a:rPr lang="pl-PL" dirty="0" err="1"/>
              <a:t>ai</a:t>
            </a:r>
            <a:r>
              <a:rPr lang="pl-PL" dirty="0"/>
              <a:t> </a:t>
            </a:r>
            <a:r>
              <a:rPr lang="pl-PL" dirty="0" err="1"/>
              <a:t>limoni</a:t>
            </a:r>
            <a:r>
              <a:rPr lang="pl-PL" dirty="0"/>
              <a:t> </a:t>
            </a:r>
            <a:r>
              <a:rPr lang="pl-PL" dirty="0" err="1"/>
              <a:t>chiamato</a:t>
            </a:r>
            <a:r>
              <a:rPr lang="pl-PL" dirty="0"/>
              <a:t> </a:t>
            </a:r>
            <a:r>
              <a:rPr lang="pl-PL" dirty="0" err="1"/>
              <a:t>limoncello</a:t>
            </a:r>
            <a:r>
              <a:rPr lang="pl-PL" dirty="0"/>
              <a:t>. </a:t>
            </a:r>
            <a:r>
              <a:rPr lang="pl-PL" dirty="0" err="1"/>
              <a:t>Anche</a:t>
            </a:r>
            <a:r>
              <a:rPr lang="pl-PL" dirty="0"/>
              <a:t> la </a:t>
            </a:r>
            <a:r>
              <a:rPr lang="pl-PL" dirty="0" err="1"/>
              <a:t>caprese</a:t>
            </a:r>
            <a:r>
              <a:rPr lang="pl-PL" dirty="0"/>
              <a:t> </a:t>
            </a:r>
            <a:r>
              <a:rPr lang="pl-PL" dirty="0" err="1"/>
              <a:t>viene</a:t>
            </a:r>
            <a:r>
              <a:rPr lang="pl-PL" dirty="0"/>
              <a:t> </a:t>
            </a:r>
            <a:r>
              <a:rPr lang="pl-PL" dirty="0" err="1"/>
              <a:t>dalla</a:t>
            </a:r>
            <a:r>
              <a:rPr lang="pl-PL" dirty="0"/>
              <a:t> </a:t>
            </a:r>
            <a:r>
              <a:rPr lang="pl-PL" dirty="0" err="1"/>
              <a:t>Campania</a:t>
            </a:r>
            <a:r>
              <a:rPr lang="pl-PL" dirty="0"/>
              <a:t>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834" y="2704643"/>
            <a:ext cx="3881997" cy="26546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6" y="4102376"/>
            <a:ext cx="2466975" cy="18478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140" y="4511434"/>
            <a:ext cx="1918390" cy="14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6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Colazione</a:t>
            </a:r>
            <a:r>
              <a:rPr lang="pl-PL" dirty="0"/>
              <a:t> </a:t>
            </a:r>
            <a:r>
              <a:rPr lang="pl-PL" dirty="0" err="1"/>
              <a:t>italiana</a:t>
            </a:r>
            <a:endParaRPr lang="pl-PL" dirty="0"/>
          </a:p>
        </p:txBody>
      </p:sp>
      <p:pic>
        <p:nvPicPr>
          <p:cNvPr id="1026" name="Picture 2" descr="Caffè corret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93" y="2122257"/>
            <a:ext cx="540167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nalezione obrazy dla zapytania colazione italiana al b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colazione italiana al b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Znalezione obrazy dla zapytania colazione italiana al b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10" descr="Znalezione obrazy dla zapytania colazione italiana al ba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2" descr="Znalezione obrazy dla zapytania colazione italiana al ba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34" y="3774835"/>
            <a:ext cx="3098731" cy="20620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214" y="1949642"/>
            <a:ext cx="3852203" cy="256813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828800" y="6009211"/>
            <a:ext cx="905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Gli</a:t>
            </a:r>
            <a:r>
              <a:rPr lang="pl-PL" dirty="0"/>
              <a:t> </a:t>
            </a:r>
            <a:r>
              <a:rPr lang="pl-PL" dirty="0" err="1"/>
              <a:t>italiani</a:t>
            </a:r>
            <a:r>
              <a:rPr lang="pl-PL" dirty="0"/>
              <a:t> a </a:t>
            </a:r>
            <a:r>
              <a:rPr lang="pl-PL" dirty="0" err="1"/>
              <a:t>colazione</a:t>
            </a:r>
            <a:r>
              <a:rPr lang="pl-PL" dirty="0"/>
              <a:t> </a:t>
            </a:r>
            <a:r>
              <a:rPr lang="pl-PL" dirty="0" err="1"/>
              <a:t>prendono</a:t>
            </a:r>
            <a:r>
              <a:rPr lang="pl-PL" dirty="0"/>
              <a:t> </a:t>
            </a:r>
            <a:r>
              <a:rPr lang="pl-PL" dirty="0" err="1"/>
              <a:t>un</a:t>
            </a:r>
            <a:r>
              <a:rPr lang="pl-PL" dirty="0"/>
              <a:t> espresso </a:t>
            </a:r>
            <a:r>
              <a:rPr lang="pl-PL" dirty="0" err="1"/>
              <a:t>oppure</a:t>
            </a:r>
            <a:r>
              <a:rPr lang="pl-PL" dirty="0"/>
              <a:t> </a:t>
            </a:r>
            <a:r>
              <a:rPr lang="pl-PL" dirty="0" err="1"/>
              <a:t>un</a:t>
            </a:r>
            <a:r>
              <a:rPr lang="pl-PL" dirty="0"/>
              <a:t> cappuccino con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cornetto</a:t>
            </a:r>
            <a:r>
              <a:rPr lang="pl-PL" dirty="0"/>
              <a:t>/ </a:t>
            </a:r>
            <a:r>
              <a:rPr lang="pl-PL" dirty="0" err="1"/>
              <a:t>una</a:t>
            </a:r>
            <a:r>
              <a:rPr lang="pl-PL" dirty="0"/>
              <a:t> </a:t>
            </a:r>
            <a:r>
              <a:rPr lang="pl-PL" dirty="0" err="1"/>
              <a:t>brioche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75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Puglia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122" y="2229179"/>
            <a:ext cx="4286250" cy="28575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607" y="2423320"/>
            <a:ext cx="3710574" cy="246921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52939" y="5777948"/>
            <a:ext cx="10753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 </a:t>
            </a:r>
            <a:r>
              <a:rPr lang="pl-PL" dirty="0" err="1"/>
              <a:t>Puglia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piatto</a:t>
            </a:r>
            <a:r>
              <a:rPr lang="pl-PL" dirty="0"/>
              <a:t> </a:t>
            </a:r>
            <a:r>
              <a:rPr lang="pl-PL" dirty="0" err="1"/>
              <a:t>tipico</a:t>
            </a:r>
            <a:r>
              <a:rPr lang="pl-PL" dirty="0"/>
              <a:t> sono le </a:t>
            </a:r>
            <a:r>
              <a:rPr lang="pl-PL" dirty="0" err="1"/>
              <a:t>orecchiette</a:t>
            </a:r>
            <a:r>
              <a:rPr lang="pl-PL" dirty="0"/>
              <a:t> </a:t>
            </a:r>
            <a:r>
              <a:rPr lang="pl-PL" dirty="0" err="1"/>
              <a:t>alle</a:t>
            </a:r>
            <a:r>
              <a:rPr lang="pl-PL" dirty="0"/>
              <a:t> </a:t>
            </a:r>
            <a:r>
              <a:rPr lang="pl-PL" dirty="0" err="1"/>
              <a:t>cime</a:t>
            </a:r>
            <a:r>
              <a:rPr lang="pl-PL" dirty="0"/>
              <a:t> di rapa. I </a:t>
            </a:r>
            <a:r>
              <a:rPr lang="pl-PL" dirty="0" err="1"/>
              <a:t>pugliesi</a:t>
            </a:r>
            <a:r>
              <a:rPr lang="pl-PL" dirty="0"/>
              <a:t> </a:t>
            </a:r>
            <a:r>
              <a:rPr lang="pl-PL" dirty="0" err="1"/>
              <a:t>mangiano</a:t>
            </a:r>
            <a:r>
              <a:rPr lang="pl-PL" dirty="0"/>
              <a:t> </a:t>
            </a:r>
            <a:r>
              <a:rPr lang="pl-PL" dirty="0" err="1"/>
              <a:t>anche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</a:p>
          <a:p>
            <a:r>
              <a:rPr lang="pl-PL" dirty="0" err="1"/>
              <a:t>pane</a:t>
            </a:r>
            <a:r>
              <a:rPr lang="pl-PL" dirty="0"/>
              <a:t> al </a:t>
            </a:r>
            <a:r>
              <a:rPr lang="pl-PL" dirty="0" err="1"/>
              <a:t>rosmarino</a:t>
            </a:r>
            <a:r>
              <a:rPr lang="pl-PL" dirty="0"/>
              <a:t>  </a:t>
            </a:r>
            <a:r>
              <a:rPr lang="pl-PL" dirty="0" err="1"/>
              <a:t>chiamato</a:t>
            </a:r>
            <a:r>
              <a:rPr lang="pl-PL" dirty="0"/>
              <a:t> </a:t>
            </a:r>
            <a:r>
              <a:rPr lang="pl-PL" dirty="0" err="1"/>
              <a:t>focaccia</a:t>
            </a:r>
            <a:r>
              <a:rPr lang="pl-PL" dirty="0"/>
              <a:t>. </a:t>
            </a:r>
            <a:r>
              <a:rPr lang="pl-PL" dirty="0" err="1"/>
              <a:t>Nell’Italia</a:t>
            </a:r>
            <a:r>
              <a:rPr lang="pl-PL" dirty="0"/>
              <a:t> centrale e del </a:t>
            </a:r>
            <a:r>
              <a:rPr lang="pl-PL" dirty="0" err="1"/>
              <a:t>sud</a:t>
            </a:r>
            <a:r>
              <a:rPr lang="pl-PL" dirty="0"/>
              <a:t> si </a:t>
            </a:r>
            <a:r>
              <a:rPr lang="pl-PL" dirty="0" err="1"/>
              <a:t>mangiano</a:t>
            </a:r>
            <a:r>
              <a:rPr lang="pl-PL" dirty="0"/>
              <a:t> i </a:t>
            </a:r>
            <a:r>
              <a:rPr lang="pl-PL" dirty="0" err="1"/>
              <a:t>panzerotti</a:t>
            </a:r>
            <a:r>
              <a:rPr lang="pl-PL" dirty="0"/>
              <a:t>, </a:t>
            </a:r>
          </a:p>
          <a:p>
            <a:r>
              <a:rPr lang="pl-PL" dirty="0" err="1"/>
              <a:t>chiamati</a:t>
            </a:r>
            <a:r>
              <a:rPr lang="pl-PL" dirty="0"/>
              <a:t> a </a:t>
            </a:r>
            <a:r>
              <a:rPr lang="pl-PL" dirty="0" err="1"/>
              <a:t>volte</a:t>
            </a:r>
            <a:r>
              <a:rPr lang="pl-PL" dirty="0"/>
              <a:t> </a:t>
            </a:r>
            <a:r>
              <a:rPr lang="pl-PL" dirty="0" err="1"/>
              <a:t>calzoni.Sono</a:t>
            </a:r>
            <a:r>
              <a:rPr lang="pl-PL" dirty="0"/>
              <a:t> </a:t>
            </a:r>
            <a:r>
              <a:rPr lang="pl-PL" dirty="0" err="1"/>
              <a:t>fatti</a:t>
            </a:r>
            <a:r>
              <a:rPr lang="pl-PL" dirty="0"/>
              <a:t> con le </a:t>
            </a:r>
            <a:r>
              <a:rPr lang="pl-PL" dirty="0" err="1"/>
              <a:t>olive</a:t>
            </a:r>
            <a:r>
              <a:rPr lang="pl-PL" dirty="0"/>
              <a:t>, </a:t>
            </a:r>
            <a:r>
              <a:rPr lang="pl-PL" dirty="0" err="1"/>
              <a:t>acciughe</a:t>
            </a:r>
            <a:r>
              <a:rPr lang="pl-PL" dirty="0"/>
              <a:t> e </a:t>
            </a:r>
            <a:r>
              <a:rPr lang="pl-PL" dirty="0" err="1"/>
              <a:t>cipolla</a:t>
            </a:r>
            <a:r>
              <a:rPr lang="pl-PL" dirty="0"/>
              <a:t> </a:t>
            </a:r>
            <a:r>
              <a:rPr lang="pl-PL" dirty="0" err="1"/>
              <a:t>oppure</a:t>
            </a:r>
            <a:r>
              <a:rPr lang="pl-PL" dirty="0"/>
              <a:t> con </a:t>
            </a:r>
            <a:r>
              <a:rPr lang="pl-PL" dirty="0" err="1"/>
              <a:t>formaggio</a:t>
            </a:r>
            <a:r>
              <a:rPr lang="pl-PL" dirty="0"/>
              <a:t> e </a:t>
            </a:r>
            <a:r>
              <a:rPr lang="pl-PL" dirty="0" err="1"/>
              <a:t>pomodori</a:t>
            </a:r>
            <a:r>
              <a:rPr lang="pl-PL" dirty="0"/>
              <a:t>, </a:t>
            </a:r>
          </a:p>
          <a:p>
            <a:r>
              <a:rPr lang="pl-PL" dirty="0"/>
              <a:t>o con </a:t>
            </a:r>
            <a:r>
              <a:rPr lang="pl-PL" dirty="0" err="1"/>
              <a:t>prosciutto</a:t>
            </a:r>
            <a:r>
              <a:rPr lang="pl-PL" dirty="0"/>
              <a:t>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548" y="2423320"/>
            <a:ext cx="2495550" cy="18383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724" y="4057564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Sicilia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7" y="2063940"/>
            <a:ext cx="3719401" cy="185970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44" y="2063940"/>
            <a:ext cx="2619375" cy="174307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80320" y="4479235"/>
            <a:ext cx="67617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Dalla</a:t>
            </a:r>
            <a:r>
              <a:rPr lang="pl-PL" dirty="0"/>
              <a:t> </a:t>
            </a:r>
            <a:r>
              <a:rPr lang="pl-PL" dirty="0" err="1"/>
              <a:t>Sicilia</a:t>
            </a:r>
            <a:r>
              <a:rPr lang="pl-PL" dirty="0"/>
              <a:t> </a:t>
            </a:r>
            <a:r>
              <a:rPr lang="pl-PL" dirty="0" err="1"/>
              <a:t>proviene</a:t>
            </a:r>
            <a:r>
              <a:rPr lang="pl-PL" dirty="0"/>
              <a:t> la </a:t>
            </a:r>
            <a:r>
              <a:rPr lang="pl-PL" dirty="0" err="1"/>
              <a:t>parmigiana</a:t>
            </a:r>
            <a:r>
              <a:rPr lang="pl-PL" dirty="0"/>
              <a:t> di </a:t>
            </a:r>
            <a:r>
              <a:rPr lang="pl-PL" dirty="0" err="1"/>
              <a:t>melanzane</a:t>
            </a:r>
            <a:r>
              <a:rPr lang="pl-PL" dirty="0"/>
              <a:t>. È </a:t>
            </a:r>
            <a:r>
              <a:rPr lang="pl-PL" dirty="0" err="1"/>
              <a:t>un</a:t>
            </a:r>
            <a:r>
              <a:rPr lang="pl-PL" dirty="0"/>
              <a:t> </a:t>
            </a:r>
          </a:p>
          <a:p>
            <a:r>
              <a:rPr lang="pl-PL" dirty="0"/>
              <a:t>primo </a:t>
            </a:r>
            <a:r>
              <a:rPr lang="pl-PL" dirty="0" err="1"/>
              <a:t>piatto</a:t>
            </a:r>
            <a:r>
              <a:rPr lang="pl-PL" dirty="0"/>
              <a:t> </a:t>
            </a:r>
            <a:r>
              <a:rPr lang="pl-PL" dirty="0" err="1"/>
              <a:t>fatto</a:t>
            </a:r>
            <a:r>
              <a:rPr lang="pl-PL" dirty="0"/>
              <a:t> di </a:t>
            </a:r>
            <a:r>
              <a:rPr lang="pl-PL" dirty="0" err="1"/>
              <a:t>melanzane</a:t>
            </a:r>
            <a:r>
              <a:rPr lang="pl-PL" dirty="0"/>
              <a:t>, </a:t>
            </a:r>
            <a:r>
              <a:rPr lang="pl-PL" dirty="0" err="1"/>
              <a:t>parmigiano</a:t>
            </a:r>
            <a:r>
              <a:rPr lang="pl-PL" dirty="0"/>
              <a:t> e </a:t>
            </a:r>
            <a:r>
              <a:rPr lang="pl-PL" dirty="0" err="1"/>
              <a:t>pomodori</a:t>
            </a:r>
            <a:r>
              <a:rPr lang="pl-PL" dirty="0"/>
              <a:t>.</a:t>
            </a:r>
          </a:p>
          <a:p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piatto</a:t>
            </a:r>
            <a:r>
              <a:rPr lang="pl-PL" dirty="0"/>
              <a:t> di </a:t>
            </a:r>
            <a:r>
              <a:rPr lang="pl-PL" dirty="0" err="1"/>
              <a:t>origine</a:t>
            </a:r>
            <a:r>
              <a:rPr lang="pl-PL" dirty="0"/>
              <a:t> araba sono </a:t>
            </a:r>
            <a:r>
              <a:rPr lang="pl-PL" dirty="0" err="1"/>
              <a:t>gli</a:t>
            </a:r>
            <a:r>
              <a:rPr lang="pl-PL" dirty="0"/>
              <a:t> </a:t>
            </a:r>
            <a:r>
              <a:rPr lang="pl-PL" dirty="0" err="1"/>
              <a:t>arancini</a:t>
            </a:r>
            <a:r>
              <a:rPr lang="pl-PL" dirty="0"/>
              <a:t> : </a:t>
            </a:r>
            <a:r>
              <a:rPr lang="pl-PL" dirty="0" err="1"/>
              <a:t>palline</a:t>
            </a:r>
            <a:r>
              <a:rPr lang="pl-PL" dirty="0"/>
              <a:t> di </a:t>
            </a:r>
          </a:p>
          <a:p>
            <a:r>
              <a:rPr lang="pl-PL" dirty="0" err="1"/>
              <a:t>riso</a:t>
            </a:r>
            <a:r>
              <a:rPr lang="pl-PL" dirty="0"/>
              <a:t> con </a:t>
            </a:r>
            <a:r>
              <a:rPr lang="pl-PL" dirty="0" err="1"/>
              <a:t>carne</a:t>
            </a:r>
            <a:r>
              <a:rPr lang="pl-PL" dirty="0"/>
              <a:t>, </a:t>
            </a:r>
            <a:r>
              <a:rPr lang="pl-PL" dirty="0" err="1"/>
              <a:t>pomodori</a:t>
            </a:r>
            <a:r>
              <a:rPr lang="pl-PL" dirty="0"/>
              <a:t>, </a:t>
            </a:r>
            <a:r>
              <a:rPr lang="pl-PL" dirty="0" err="1"/>
              <a:t>condimenti</a:t>
            </a:r>
            <a:r>
              <a:rPr lang="pl-PL" dirty="0"/>
              <a:t>. È </a:t>
            </a:r>
            <a:r>
              <a:rPr lang="pl-PL" dirty="0" err="1"/>
              <a:t>ottima</a:t>
            </a:r>
            <a:r>
              <a:rPr lang="pl-PL" dirty="0"/>
              <a:t> la </a:t>
            </a:r>
            <a:r>
              <a:rPr lang="pl-PL" dirty="0" err="1"/>
              <a:t>cartocciata</a:t>
            </a:r>
            <a:r>
              <a:rPr lang="pl-PL" dirty="0"/>
              <a:t>, </a:t>
            </a:r>
          </a:p>
          <a:p>
            <a:r>
              <a:rPr lang="pl-PL" dirty="0"/>
              <a:t>con </a:t>
            </a:r>
            <a:r>
              <a:rPr lang="pl-PL" dirty="0" err="1"/>
              <a:t>prosciutto</a:t>
            </a:r>
            <a:r>
              <a:rPr lang="pl-PL" dirty="0"/>
              <a:t> e mozzarella </a:t>
            </a:r>
            <a:r>
              <a:rPr lang="pl-PL" dirty="0" err="1"/>
              <a:t>oppure</a:t>
            </a:r>
            <a:r>
              <a:rPr lang="pl-PL" dirty="0"/>
              <a:t> con </a:t>
            </a:r>
            <a:r>
              <a:rPr lang="pl-PL" dirty="0" err="1"/>
              <a:t>gli</a:t>
            </a:r>
            <a:r>
              <a:rPr lang="pl-PL" dirty="0"/>
              <a:t> </a:t>
            </a:r>
            <a:r>
              <a:rPr lang="pl-PL" dirty="0" err="1"/>
              <a:t>spinaci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890" y="2063940"/>
            <a:ext cx="3308776" cy="242475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820" y="4718466"/>
            <a:ext cx="2764414" cy="18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Dolci</a:t>
            </a:r>
            <a:r>
              <a:rPr lang="pl-PL" dirty="0"/>
              <a:t> </a:t>
            </a:r>
            <a:r>
              <a:rPr lang="pl-PL" dirty="0" err="1"/>
              <a:t>siciliani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212" y="3139265"/>
            <a:ext cx="4073312" cy="312206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14" y="2274181"/>
            <a:ext cx="2752725" cy="16668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540" y="2121088"/>
            <a:ext cx="2657475" cy="17240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492" y="4104153"/>
            <a:ext cx="2466975" cy="18478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824" y="2162952"/>
            <a:ext cx="2343150" cy="19526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327" y="4362554"/>
            <a:ext cx="2842145" cy="189286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80321" y="5952003"/>
            <a:ext cx="78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Sono </a:t>
            </a:r>
            <a:r>
              <a:rPr lang="pl-PL" dirty="0" err="1"/>
              <a:t>famosi</a:t>
            </a:r>
            <a:r>
              <a:rPr lang="pl-PL" dirty="0"/>
              <a:t> i </a:t>
            </a:r>
            <a:r>
              <a:rPr lang="pl-PL" dirty="0" err="1"/>
              <a:t>dolci</a:t>
            </a:r>
            <a:r>
              <a:rPr lang="pl-PL" dirty="0"/>
              <a:t> </a:t>
            </a:r>
            <a:r>
              <a:rPr lang="pl-PL" dirty="0" err="1"/>
              <a:t>siciliani</a:t>
            </a:r>
            <a:r>
              <a:rPr lang="pl-PL" dirty="0"/>
              <a:t> : la </a:t>
            </a:r>
            <a:r>
              <a:rPr lang="pl-PL" dirty="0" err="1"/>
              <a:t>cassata</a:t>
            </a:r>
            <a:r>
              <a:rPr lang="pl-PL" dirty="0"/>
              <a:t> e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cannolo</a:t>
            </a:r>
            <a:r>
              <a:rPr lang="pl-PL" dirty="0"/>
              <a:t>. È </a:t>
            </a:r>
            <a:r>
              <a:rPr lang="pl-PL" dirty="0" err="1"/>
              <a:t>buonissima</a:t>
            </a:r>
            <a:r>
              <a:rPr lang="pl-PL" dirty="0"/>
              <a:t> la</a:t>
            </a:r>
          </a:p>
          <a:p>
            <a:r>
              <a:rPr lang="pl-PL" dirty="0" err="1"/>
              <a:t>granita</a:t>
            </a:r>
            <a:r>
              <a:rPr lang="pl-PL" dirty="0"/>
              <a:t> </a:t>
            </a:r>
            <a:r>
              <a:rPr lang="pl-PL" dirty="0" err="1"/>
              <a:t>siciliana</a:t>
            </a:r>
            <a:r>
              <a:rPr lang="pl-PL" dirty="0"/>
              <a:t>, al </a:t>
            </a:r>
            <a:r>
              <a:rPr lang="pl-PL" dirty="0" err="1"/>
              <a:t>limone</a:t>
            </a:r>
            <a:r>
              <a:rPr lang="pl-PL" dirty="0"/>
              <a:t> o al </a:t>
            </a:r>
            <a:r>
              <a:rPr lang="pl-PL" dirty="0" err="1"/>
              <a:t>caffè.È</a:t>
            </a:r>
            <a:r>
              <a:rPr lang="pl-PL" dirty="0"/>
              <a:t> </a:t>
            </a:r>
            <a:r>
              <a:rPr lang="pl-PL" dirty="0" err="1"/>
              <a:t>acqua</a:t>
            </a:r>
            <a:r>
              <a:rPr lang="pl-PL" dirty="0"/>
              <a:t> </a:t>
            </a:r>
            <a:r>
              <a:rPr lang="pl-PL" dirty="0" err="1"/>
              <a:t>ghiacciata</a:t>
            </a:r>
            <a:r>
              <a:rPr lang="pl-PL" dirty="0"/>
              <a:t> con </a:t>
            </a:r>
            <a:r>
              <a:rPr lang="pl-PL" dirty="0" err="1"/>
              <a:t>succo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896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Vini</a:t>
            </a:r>
            <a:r>
              <a:rPr lang="pl-PL" dirty="0"/>
              <a:t> </a:t>
            </a:r>
            <a:r>
              <a:rPr lang="pl-PL" dirty="0" err="1"/>
              <a:t>siciliani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521" y="3086100"/>
            <a:ext cx="2057400" cy="22193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4171"/>
            <a:ext cx="4507016" cy="37805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08" y="1905000"/>
            <a:ext cx="1933575" cy="2362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307" y="3938155"/>
            <a:ext cx="3333750" cy="23241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77838" y="6262255"/>
            <a:ext cx="1153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 </a:t>
            </a:r>
            <a:r>
              <a:rPr lang="pl-PL" dirty="0" err="1"/>
              <a:t>vini</a:t>
            </a:r>
            <a:r>
              <a:rPr lang="pl-PL" dirty="0"/>
              <a:t> </a:t>
            </a:r>
            <a:r>
              <a:rPr lang="pl-PL" dirty="0" err="1"/>
              <a:t>siciliani</a:t>
            </a:r>
            <a:r>
              <a:rPr lang="pl-PL" dirty="0"/>
              <a:t> </a:t>
            </a:r>
            <a:r>
              <a:rPr lang="pl-PL" dirty="0" err="1"/>
              <a:t>famosi</a:t>
            </a:r>
            <a:r>
              <a:rPr lang="pl-PL" dirty="0"/>
              <a:t> sono : </a:t>
            </a:r>
            <a:r>
              <a:rPr lang="pl-PL" dirty="0" err="1"/>
              <a:t>il</a:t>
            </a:r>
            <a:r>
              <a:rPr lang="pl-PL" dirty="0"/>
              <a:t> Nero </a:t>
            </a:r>
            <a:r>
              <a:rPr lang="pl-PL" dirty="0" err="1"/>
              <a:t>d’Avola</a:t>
            </a:r>
            <a:r>
              <a:rPr lang="pl-PL" dirty="0"/>
              <a:t>, </a:t>
            </a:r>
            <a:r>
              <a:rPr lang="pl-PL" dirty="0" err="1"/>
              <a:t>vino</a:t>
            </a:r>
            <a:r>
              <a:rPr lang="pl-PL" dirty="0"/>
              <a:t> </a:t>
            </a:r>
            <a:r>
              <a:rPr lang="pl-PL" dirty="0" err="1"/>
              <a:t>rosso</a:t>
            </a:r>
            <a:r>
              <a:rPr lang="pl-PL" dirty="0"/>
              <a:t>, </a:t>
            </a:r>
            <a:r>
              <a:rPr lang="pl-PL" dirty="0" err="1"/>
              <a:t>Zibibbo</a:t>
            </a:r>
            <a:r>
              <a:rPr lang="pl-PL" dirty="0"/>
              <a:t>, </a:t>
            </a:r>
            <a:r>
              <a:rPr lang="pl-PL" dirty="0" err="1"/>
              <a:t>vino</a:t>
            </a:r>
            <a:r>
              <a:rPr lang="pl-PL" dirty="0"/>
              <a:t> </a:t>
            </a:r>
            <a:r>
              <a:rPr lang="pl-PL" dirty="0" err="1"/>
              <a:t>bianco</a:t>
            </a:r>
            <a:r>
              <a:rPr lang="pl-PL" dirty="0"/>
              <a:t> dolce e </a:t>
            </a:r>
            <a:r>
              <a:rPr lang="pl-PL" dirty="0" err="1"/>
              <a:t>il</a:t>
            </a:r>
            <a:r>
              <a:rPr lang="pl-PL" dirty="0"/>
              <a:t> Marsala, </a:t>
            </a:r>
            <a:r>
              <a:rPr lang="pl-PL" dirty="0" err="1"/>
              <a:t>vino</a:t>
            </a:r>
            <a:r>
              <a:rPr lang="pl-PL" dirty="0"/>
              <a:t> </a:t>
            </a:r>
            <a:r>
              <a:rPr lang="pl-PL" dirty="0" err="1"/>
              <a:t>liquoroso</a:t>
            </a:r>
            <a:r>
              <a:rPr lang="pl-PL" dirty="0"/>
              <a:t> </a:t>
            </a:r>
          </a:p>
          <a:p>
            <a:r>
              <a:rPr lang="pl-PL" dirty="0"/>
              <a:t>dolce.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2651" y="1944171"/>
            <a:ext cx="2118838" cy="21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Formaggio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58887"/>
            <a:ext cx="9613861" cy="3577302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2000" dirty="0"/>
              <a:t>La ricotta è </a:t>
            </a:r>
            <a:r>
              <a:rPr lang="pl-PL" sz="2000" dirty="0" err="1"/>
              <a:t>un</a:t>
            </a:r>
            <a:r>
              <a:rPr lang="pl-PL" sz="2000" dirty="0"/>
              <a:t> </a:t>
            </a:r>
            <a:r>
              <a:rPr lang="pl-PL" sz="2000" dirty="0" err="1"/>
              <a:t>formaggio</a:t>
            </a:r>
            <a:r>
              <a:rPr lang="pl-PL" sz="2000" dirty="0"/>
              <a:t> di </a:t>
            </a:r>
            <a:r>
              <a:rPr lang="pl-PL" sz="2000" dirty="0" err="1"/>
              <a:t>vacca</a:t>
            </a:r>
            <a:r>
              <a:rPr lang="pl-PL" sz="2000" dirty="0"/>
              <a:t>, di </a:t>
            </a:r>
            <a:r>
              <a:rPr lang="pl-PL" sz="2000" dirty="0" err="1"/>
              <a:t>pecora</a:t>
            </a:r>
            <a:r>
              <a:rPr lang="pl-PL" sz="2000" dirty="0"/>
              <a:t>, di </a:t>
            </a:r>
            <a:r>
              <a:rPr lang="pl-PL" sz="2000" dirty="0" err="1"/>
              <a:t>capra</a:t>
            </a:r>
            <a:r>
              <a:rPr lang="pl-PL" sz="2000" dirty="0"/>
              <a:t> o di </a:t>
            </a:r>
            <a:r>
              <a:rPr lang="pl-PL" sz="2000" dirty="0" err="1"/>
              <a:t>bufala</a:t>
            </a:r>
            <a:r>
              <a:rPr lang="pl-PL" sz="2000" dirty="0"/>
              <a:t>.</a:t>
            </a:r>
            <a:r>
              <a:rPr lang="it-IT" sz="2000" dirty="0"/>
              <a:t>Viene prodott</a:t>
            </a:r>
            <a:r>
              <a:rPr lang="pl-PL" sz="2000" dirty="0"/>
              <a:t>o</a:t>
            </a:r>
            <a:r>
              <a:rPr lang="it-IT" sz="2000" dirty="0"/>
              <a:t> in tutta Italia</a:t>
            </a:r>
            <a:r>
              <a:rPr lang="pl-PL" sz="2000" dirty="0"/>
              <a:t>, </a:t>
            </a:r>
            <a:r>
              <a:rPr lang="it-IT" sz="2000" dirty="0"/>
              <a:t>in particolare</a:t>
            </a:r>
            <a:r>
              <a:rPr lang="pl-PL" sz="2000" dirty="0"/>
              <a:t> </a:t>
            </a:r>
            <a:r>
              <a:rPr lang="it-IT" sz="2000" dirty="0"/>
              <a:t>in </a:t>
            </a:r>
            <a:r>
              <a:rPr lang="it-IT" sz="2000" dirty="0">
                <a:hlinkClick r:id="rId2" tooltip="Sardegna"/>
              </a:rPr>
              <a:t>Sardegna</a:t>
            </a:r>
            <a:r>
              <a:rPr lang="it-IT" sz="2000" dirty="0"/>
              <a:t>, </a:t>
            </a:r>
            <a:r>
              <a:rPr lang="it-IT" sz="2000" dirty="0">
                <a:hlinkClick r:id="rId3" tooltip="Sicilia"/>
              </a:rPr>
              <a:t>Sicilia</a:t>
            </a:r>
            <a:r>
              <a:rPr lang="it-IT" sz="2000" dirty="0"/>
              <a:t>,</a:t>
            </a:r>
            <a:r>
              <a:rPr lang="it-IT" sz="2000" dirty="0">
                <a:hlinkClick r:id="rId4" tooltip="Basilicata"/>
              </a:rPr>
              <a:t>Basilicata</a:t>
            </a:r>
            <a:r>
              <a:rPr lang="it-IT" sz="2000" dirty="0"/>
              <a:t>, </a:t>
            </a:r>
            <a:r>
              <a:rPr lang="it-IT" sz="2000" dirty="0">
                <a:hlinkClick r:id="rId5" tooltip="Abruzzo"/>
              </a:rPr>
              <a:t>Abruzzo</a:t>
            </a:r>
            <a:r>
              <a:rPr lang="it-IT" sz="2000" dirty="0"/>
              <a:t>, </a:t>
            </a:r>
            <a:r>
              <a:rPr lang="it-IT" sz="2000" dirty="0">
                <a:hlinkClick r:id="rId6" tooltip="Puglia"/>
              </a:rPr>
              <a:t>Puglia</a:t>
            </a:r>
            <a:r>
              <a:rPr lang="it-IT" sz="2000" dirty="0"/>
              <a:t>, </a:t>
            </a:r>
            <a:r>
              <a:rPr lang="it-IT" sz="2000" dirty="0">
                <a:hlinkClick r:id="rId7" tooltip="Campania"/>
              </a:rPr>
              <a:t>Campania</a:t>
            </a:r>
            <a:r>
              <a:rPr lang="it-IT" sz="2000" dirty="0"/>
              <a:t> e 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Calabria.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383" y="2142539"/>
            <a:ext cx="4282790" cy="18879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940" y="2423513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6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Pasta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17" y="2143369"/>
            <a:ext cx="4473565" cy="3248863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9" y="2143369"/>
            <a:ext cx="3173542" cy="31735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494" y="2143369"/>
            <a:ext cx="2619375" cy="17430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168" y="4067303"/>
            <a:ext cx="2486025" cy="18383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075709" y="5701435"/>
            <a:ext cx="6068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OpenSans"/>
              </a:rPr>
              <a:t>Fantasia italica! - 129 tipi di pasta - In Italia 179 pastifici per 3,9 milioni di tonnellate</a:t>
            </a:r>
            <a:r>
              <a:rPr lang="pl-PL" dirty="0">
                <a:solidFill>
                  <a:srgbClr val="000000"/>
                </a:solidFill>
                <a:latin typeface="OpenSans"/>
              </a:rPr>
              <a:t>….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9798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755" y="2083548"/>
            <a:ext cx="5864225" cy="390237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05" y="2083548"/>
            <a:ext cx="3477057" cy="24929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582" y="4118263"/>
            <a:ext cx="2600757" cy="26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74" y="2055446"/>
            <a:ext cx="6218914" cy="3598863"/>
          </a:xfrm>
        </p:spPr>
      </p:pic>
      <p:sp>
        <p:nvSpPr>
          <p:cNvPr id="5" name="pole tekstowe 4"/>
          <p:cNvSpPr txBox="1"/>
          <p:nvPr/>
        </p:nvSpPr>
        <p:spPr>
          <a:xfrm>
            <a:off x="1440872" y="5875587"/>
            <a:ext cx="8853309" cy="64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A </a:t>
            </a:r>
            <a:r>
              <a:rPr lang="pl-PL" dirty="0" err="1"/>
              <a:t>volte</a:t>
            </a:r>
            <a:r>
              <a:rPr lang="pl-PL" dirty="0"/>
              <a:t> </a:t>
            </a:r>
            <a:r>
              <a:rPr lang="pl-PL" dirty="0" err="1"/>
              <a:t>prendono</a:t>
            </a:r>
            <a:r>
              <a:rPr lang="pl-PL" dirty="0"/>
              <a:t> le </a:t>
            </a:r>
            <a:r>
              <a:rPr lang="pl-PL" dirty="0" err="1"/>
              <a:t>fette</a:t>
            </a:r>
            <a:r>
              <a:rPr lang="pl-PL" dirty="0"/>
              <a:t> </a:t>
            </a:r>
            <a:r>
              <a:rPr lang="pl-PL" dirty="0" err="1"/>
              <a:t>biscottate</a:t>
            </a:r>
            <a:r>
              <a:rPr lang="pl-PL" dirty="0"/>
              <a:t> con la </a:t>
            </a:r>
            <a:r>
              <a:rPr lang="pl-PL" dirty="0" err="1"/>
              <a:t>marmellata</a:t>
            </a:r>
            <a:r>
              <a:rPr lang="pl-PL" dirty="0"/>
              <a:t> o con </a:t>
            </a:r>
            <a:r>
              <a:rPr lang="pl-PL" dirty="0" err="1"/>
              <a:t>il</a:t>
            </a:r>
            <a:r>
              <a:rPr lang="pl-PL" dirty="0"/>
              <a:t> miele e </a:t>
            </a:r>
            <a:r>
              <a:rPr lang="pl-PL" dirty="0" err="1"/>
              <a:t>bevono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succo</a:t>
            </a:r>
            <a:r>
              <a:rPr lang="pl-PL" dirty="0"/>
              <a:t> </a:t>
            </a:r>
            <a:r>
              <a:rPr lang="pl-PL" dirty="0" err="1"/>
              <a:t>d’arancia</a:t>
            </a:r>
            <a:r>
              <a:rPr lang="pl-PL" dirty="0"/>
              <a:t> o di </a:t>
            </a:r>
            <a:r>
              <a:rPr lang="pl-PL" dirty="0" err="1"/>
              <a:t>pompelmo</a:t>
            </a:r>
            <a:r>
              <a:rPr lang="pl-PL" dirty="0"/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156172" y="2419812"/>
            <a:ext cx="4827791" cy="28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Pranzo</a:t>
            </a:r>
            <a:r>
              <a:rPr lang="pl-PL" dirty="0"/>
              <a:t> </a:t>
            </a:r>
            <a:r>
              <a:rPr lang="pl-PL" dirty="0" err="1"/>
              <a:t>all’italiana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331305" y="2145393"/>
            <a:ext cx="4310614" cy="3175376"/>
          </a:xfrm>
        </p:spPr>
      </p:pic>
      <p:sp>
        <p:nvSpPr>
          <p:cNvPr id="5" name="pole tekstowe 4"/>
          <p:cNvSpPr txBox="1"/>
          <p:nvPr/>
        </p:nvSpPr>
        <p:spPr>
          <a:xfrm>
            <a:off x="331304" y="5817704"/>
            <a:ext cx="1076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 </a:t>
            </a:r>
            <a:r>
              <a:rPr lang="pl-PL" dirty="0" err="1"/>
              <a:t>pranzo</a:t>
            </a:r>
            <a:r>
              <a:rPr lang="pl-PL" dirty="0"/>
              <a:t> </a:t>
            </a:r>
            <a:r>
              <a:rPr lang="pl-PL" dirty="0" err="1"/>
              <a:t>gli</a:t>
            </a:r>
            <a:r>
              <a:rPr lang="pl-PL" dirty="0"/>
              <a:t> </a:t>
            </a:r>
            <a:r>
              <a:rPr lang="pl-PL" dirty="0" err="1"/>
              <a:t>italiani</a:t>
            </a:r>
            <a:r>
              <a:rPr lang="pl-PL" dirty="0"/>
              <a:t> </a:t>
            </a:r>
            <a:r>
              <a:rPr lang="pl-PL" dirty="0" err="1"/>
              <a:t>mangiano</a:t>
            </a:r>
            <a:r>
              <a:rPr lang="pl-PL" dirty="0"/>
              <a:t> la pasta. La </a:t>
            </a:r>
            <a:r>
              <a:rPr lang="pl-PL" dirty="0" err="1"/>
              <a:t>più</a:t>
            </a:r>
            <a:r>
              <a:rPr lang="pl-PL" dirty="0"/>
              <a:t> semplice da </a:t>
            </a:r>
            <a:r>
              <a:rPr lang="pl-PL" dirty="0" err="1"/>
              <a:t>fare</a:t>
            </a:r>
            <a:r>
              <a:rPr lang="pl-PL" dirty="0"/>
              <a:t> è la </a:t>
            </a:r>
            <a:r>
              <a:rPr lang="pl-PL" dirty="0" err="1"/>
              <a:t>pastasciutta</a:t>
            </a:r>
            <a:r>
              <a:rPr lang="pl-PL" dirty="0"/>
              <a:t>. </a:t>
            </a:r>
            <a:r>
              <a:rPr lang="pl-PL" dirty="0" err="1"/>
              <a:t>Prendono</a:t>
            </a:r>
            <a:r>
              <a:rPr lang="pl-PL" dirty="0"/>
              <a:t> </a:t>
            </a:r>
            <a:r>
              <a:rPr lang="pl-PL" dirty="0" err="1"/>
              <a:t>anche</a:t>
            </a:r>
            <a:r>
              <a:rPr lang="pl-PL" dirty="0"/>
              <a:t> la pizza al </a:t>
            </a:r>
            <a:r>
              <a:rPr lang="pl-PL" dirty="0" err="1"/>
              <a:t>taglio</a:t>
            </a:r>
            <a:r>
              <a:rPr lang="pl-PL" dirty="0"/>
              <a:t> </a:t>
            </a:r>
            <a:r>
              <a:rPr lang="pl-PL" dirty="0" err="1"/>
              <a:t>oppure</a:t>
            </a:r>
            <a:r>
              <a:rPr lang="pl-PL" dirty="0"/>
              <a:t> le </a:t>
            </a:r>
            <a:r>
              <a:rPr lang="pl-PL" dirty="0" err="1"/>
              <a:t>lasagne</a:t>
            </a:r>
            <a:r>
              <a:rPr lang="pl-PL" dirty="0"/>
              <a:t> o </a:t>
            </a:r>
            <a:r>
              <a:rPr lang="pl-PL" dirty="0" err="1"/>
              <a:t>il</a:t>
            </a:r>
            <a:r>
              <a:rPr lang="pl-PL" dirty="0"/>
              <a:t> risotto. </a:t>
            </a:r>
            <a:r>
              <a:rPr lang="pl-PL" dirty="0" err="1"/>
              <a:t>Bevono</a:t>
            </a:r>
            <a:r>
              <a:rPr lang="pl-PL" dirty="0"/>
              <a:t> </a:t>
            </a:r>
            <a:r>
              <a:rPr lang="pl-PL" dirty="0" err="1"/>
              <a:t>acqua</a:t>
            </a:r>
            <a:r>
              <a:rPr lang="pl-PL" dirty="0"/>
              <a:t> o </a:t>
            </a:r>
            <a:r>
              <a:rPr lang="pl-PL" dirty="0" err="1"/>
              <a:t>vino</a:t>
            </a:r>
            <a:r>
              <a:rPr lang="pl-PL" dirty="0"/>
              <a:t> </a:t>
            </a:r>
            <a:r>
              <a:rPr lang="pl-PL" dirty="0" err="1"/>
              <a:t>rosso</a:t>
            </a:r>
            <a:r>
              <a:rPr lang="pl-PL" dirty="0"/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98" y="2082859"/>
            <a:ext cx="2619375" cy="17430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073" y="3950281"/>
            <a:ext cx="2628900" cy="17430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581" y="2048209"/>
            <a:ext cx="3090655" cy="231428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425" y="4103204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9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Dessert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43" y="2215904"/>
            <a:ext cx="3231160" cy="2011854"/>
          </a:xfrm>
        </p:spPr>
      </p:pic>
      <p:sp>
        <p:nvSpPr>
          <p:cNvPr id="4" name="pole tekstowe 3"/>
          <p:cNvSpPr txBox="1"/>
          <p:nvPr/>
        </p:nvSpPr>
        <p:spPr>
          <a:xfrm>
            <a:off x="680322" y="6122504"/>
            <a:ext cx="961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Dopo</a:t>
            </a:r>
            <a:r>
              <a:rPr lang="pl-PL" dirty="0"/>
              <a:t> </a:t>
            </a:r>
            <a:r>
              <a:rPr lang="pl-PL" dirty="0" err="1"/>
              <a:t>pranzo</a:t>
            </a:r>
            <a:r>
              <a:rPr lang="pl-PL" dirty="0"/>
              <a:t> </a:t>
            </a:r>
            <a:r>
              <a:rPr lang="pl-PL" dirty="0" err="1"/>
              <a:t>gli</a:t>
            </a:r>
            <a:r>
              <a:rPr lang="pl-PL" dirty="0"/>
              <a:t> </a:t>
            </a:r>
            <a:r>
              <a:rPr lang="pl-PL" dirty="0" err="1"/>
              <a:t>italiani</a:t>
            </a:r>
            <a:r>
              <a:rPr lang="pl-PL" dirty="0"/>
              <a:t> </a:t>
            </a:r>
            <a:r>
              <a:rPr lang="pl-PL" dirty="0" err="1"/>
              <a:t>prendono</a:t>
            </a:r>
            <a:r>
              <a:rPr lang="pl-PL" dirty="0"/>
              <a:t> </a:t>
            </a:r>
            <a:r>
              <a:rPr lang="pl-PL" dirty="0" err="1"/>
              <a:t>un</a:t>
            </a:r>
            <a:r>
              <a:rPr lang="pl-PL" dirty="0"/>
              <a:t> dolce, la </a:t>
            </a:r>
            <a:r>
              <a:rPr lang="pl-PL" dirty="0" err="1"/>
              <a:t>frutta</a:t>
            </a:r>
            <a:r>
              <a:rPr lang="pl-PL" dirty="0"/>
              <a:t> e </a:t>
            </a:r>
            <a:r>
              <a:rPr lang="pl-PL" dirty="0" err="1"/>
              <a:t>bevono</a:t>
            </a:r>
            <a:r>
              <a:rPr lang="pl-PL" dirty="0"/>
              <a:t> </a:t>
            </a:r>
            <a:r>
              <a:rPr lang="pl-PL" dirty="0" err="1"/>
              <a:t>un</a:t>
            </a:r>
            <a:r>
              <a:rPr lang="pl-PL" dirty="0"/>
              <a:t> espresso </a:t>
            </a:r>
            <a:r>
              <a:rPr lang="pl-PL" dirty="0" err="1"/>
              <a:t>oppure</a:t>
            </a:r>
            <a:r>
              <a:rPr lang="pl-PL" dirty="0"/>
              <a:t> la grappa.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12" y="2215904"/>
            <a:ext cx="1066800" cy="381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62" y="2119312"/>
            <a:ext cx="1743075" cy="26193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537" y="2206379"/>
            <a:ext cx="2381250" cy="19145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458" y="3835766"/>
            <a:ext cx="3301145" cy="22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Cena </a:t>
            </a:r>
            <a:r>
              <a:rPr lang="pl-PL" dirty="0" err="1"/>
              <a:t>all’italiana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7078" y="2292169"/>
            <a:ext cx="4694922" cy="3260363"/>
          </a:xfrm>
        </p:spPr>
      </p:pic>
      <p:sp>
        <p:nvSpPr>
          <p:cNvPr id="6" name="pole tekstowe 5"/>
          <p:cNvSpPr txBox="1"/>
          <p:nvPr/>
        </p:nvSpPr>
        <p:spPr>
          <a:xfrm flipH="1">
            <a:off x="556182" y="5883965"/>
            <a:ext cx="1106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 cena per primo </a:t>
            </a:r>
            <a:r>
              <a:rPr lang="pl-PL" dirty="0" err="1"/>
              <a:t>gli</a:t>
            </a:r>
            <a:r>
              <a:rPr lang="pl-PL" dirty="0"/>
              <a:t> </a:t>
            </a:r>
            <a:r>
              <a:rPr lang="pl-PL" dirty="0" err="1"/>
              <a:t>italiani</a:t>
            </a:r>
            <a:r>
              <a:rPr lang="pl-PL" dirty="0"/>
              <a:t> </a:t>
            </a:r>
            <a:r>
              <a:rPr lang="pl-PL" dirty="0" err="1"/>
              <a:t>mangiano</a:t>
            </a:r>
            <a:r>
              <a:rPr lang="pl-PL" dirty="0"/>
              <a:t> la pasta, </a:t>
            </a:r>
            <a:r>
              <a:rPr lang="pl-PL" dirty="0" err="1"/>
              <a:t>il</a:t>
            </a:r>
            <a:r>
              <a:rPr lang="pl-PL" dirty="0"/>
              <a:t> risotto </a:t>
            </a:r>
            <a:r>
              <a:rPr lang="pl-PL" dirty="0" err="1"/>
              <a:t>oppure</a:t>
            </a:r>
            <a:r>
              <a:rPr lang="pl-PL" dirty="0"/>
              <a:t> la </a:t>
            </a:r>
            <a:r>
              <a:rPr lang="pl-PL" dirty="0" err="1"/>
              <a:t>minestra</a:t>
            </a:r>
            <a:r>
              <a:rPr lang="pl-PL" dirty="0"/>
              <a:t> (in </a:t>
            </a:r>
            <a:r>
              <a:rPr lang="pl-PL" dirty="0" err="1"/>
              <a:t>inverno</a:t>
            </a:r>
            <a:r>
              <a:rPr lang="pl-PL" dirty="0"/>
              <a:t>). Per secondo </a:t>
            </a:r>
            <a:r>
              <a:rPr lang="pl-PL" dirty="0" err="1"/>
              <a:t>prendono</a:t>
            </a:r>
            <a:r>
              <a:rPr lang="pl-PL" dirty="0"/>
              <a:t> la </a:t>
            </a:r>
            <a:r>
              <a:rPr lang="pl-PL" dirty="0" err="1"/>
              <a:t>carne</a:t>
            </a:r>
            <a:r>
              <a:rPr lang="pl-PL" dirty="0"/>
              <a:t> o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pesce</a:t>
            </a:r>
            <a:r>
              <a:rPr lang="pl-PL" dirty="0"/>
              <a:t> e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contorno</a:t>
            </a:r>
            <a:r>
              <a:rPr lang="pl-PL" dirty="0"/>
              <a:t> di </a:t>
            </a:r>
            <a:r>
              <a:rPr lang="pl-PL" dirty="0" err="1"/>
              <a:t>verdura</a:t>
            </a:r>
            <a:r>
              <a:rPr lang="pl-PL" dirty="0"/>
              <a:t>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69" y="2017351"/>
            <a:ext cx="2865120" cy="1905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53" y="2105420"/>
            <a:ext cx="3359956" cy="220917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183" y="2969851"/>
            <a:ext cx="4030837" cy="27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Bevande</a:t>
            </a:r>
            <a:r>
              <a:rPr lang="pl-PL" dirty="0"/>
              <a:t>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212" y="2608089"/>
            <a:ext cx="1790700" cy="255270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86" y="2467854"/>
            <a:ext cx="2533650" cy="18097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750" y="2586891"/>
            <a:ext cx="3897036" cy="389703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85461" y="5658678"/>
            <a:ext cx="92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Il </a:t>
            </a:r>
            <a:r>
              <a:rPr lang="pl-PL" dirty="0" err="1"/>
              <a:t>vino</a:t>
            </a:r>
            <a:r>
              <a:rPr lang="pl-PL" dirty="0"/>
              <a:t> </a:t>
            </a:r>
            <a:r>
              <a:rPr lang="pl-PL" dirty="0" err="1"/>
              <a:t>rosso</a:t>
            </a:r>
            <a:r>
              <a:rPr lang="pl-PL" dirty="0"/>
              <a:t> e </a:t>
            </a:r>
            <a:r>
              <a:rPr lang="pl-PL" dirty="0" err="1"/>
              <a:t>l’acqua</a:t>
            </a:r>
            <a:r>
              <a:rPr lang="pl-PL" dirty="0"/>
              <a:t> minerale </a:t>
            </a:r>
            <a:r>
              <a:rPr lang="pl-PL" dirty="0" err="1"/>
              <a:t>naturale</a:t>
            </a:r>
            <a:r>
              <a:rPr lang="pl-PL" dirty="0"/>
              <a:t> </a:t>
            </a:r>
            <a:r>
              <a:rPr lang="pl-PL" dirty="0" err="1"/>
              <a:t>accompagnano</a:t>
            </a:r>
            <a:r>
              <a:rPr lang="pl-PL" dirty="0"/>
              <a:t> i </a:t>
            </a:r>
            <a:r>
              <a:rPr lang="pl-PL" dirty="0" err="1"/>
              <a:t>piatti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19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Cibi</a:t>
            </a:r>
            <a:r>
              <a:rPr lang="pl-PL" dirty="0"/>
              <a:t> </a:t>
            </a:r>
            <a:r>
              <a:rPr lang="pl-PL" dirty="0" err="1"/>
              <a:t>condimentum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famem</a:t>
            </a:r>
            <a:br>
              <a:rPr lang="pl-PL" dirty="0"/>
            </a:br>
            <a:r>
              <a:rPr lang="pl-PL" dirty="0"/>
              <a:t>La </a:t>
            </a:r>
            <a:r>
              <a:rPr lang="pl-PL" dirty="0" err="1"/>
              <a:t>fame</a:t>
            </a:r>
            <a:r>
              <a:rPr lang="pl-PL" dirty="0"/>
              <a:t> è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condimento</a:t>
            </a:r>
            <a:r>
              <a:rPr lang="pl-PL" dirty="0"/>
              <a:t> del </a:t>
            </a:r>
            <a:r>
              <a:rPr lang="pl-PL" dirty="0" err="1"/>
              <a:t>cibo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930" y="2042172"/>
            <a:ext cx="5804453" cy="4815828"/>
          </a:xfrm>
        </p:spPr>
      </p:pic>
    </p:spTree>
    <p:extLst>
      <p:ext uri="{BB962C8B-B14F-4D97-AF65-F5344CB8AC3E}">
        <p14:creationId xmlns:p14="http://schemas.microsoft.com/office/powerpoint/2010/main" val="426702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Cosa </a:t>
            </a:r>
            <a:r>
              <a:rPr lang="pl-PL" dirty="0" err="1"/>
              <a:t>mangiano</a:t>
            </a:r>
            <a:r>
              <a:rPr lang="pl-PL" dirty="0"/>
              <a:t> </a:t>
            </a:r>
            <a:r>
              <a:rPr lang="pl-PL" dirty="0" err="1"/>
              <a:t>gli</a:t>
            </a:r>
            <a:r>
              <a:rPr lang="pl-PL" dirty="0"/>
              <a:t> </a:t>
            </a:r>
            <a:r>
              <a:rPr lang="pl-PL" dirty="0" err="1"/>
              <a:t>italiani</a:t>
            </a:r>
            <a:r>
              <a:rPr lang="pl-PL" dirty="0"/>
              <a:t> del </a:t>
            </a:r>
            <a:r>
              <a:rPr lang="pl-PL" dirty="0" err="1"/>
              <a:t>Nord</a:t>
            </a:r>
            <a:r>
              <a:rPr lang="pl-PL" dirty="0"/>
              <a:t>?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8" y="2459093"/>
            <a:ext cx="1962196" cy="2342371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76" y="2843852"/>
            <a:ext cx="3810000" cy="17145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89709" y="5568038"/>
            <a:ext cx="1141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 Lombardia si </a:t>
            </a:r>
            <a:r>
              <a:rPr lang="pl-PL" dirty="0" err="1"/>
              <a:t>mangiano</a:t>
            </a:r>
            <a:r>
              <a:rPr lang="pl-PL" dirty="0"/>
              <a:t> i </a:t>
            </a:r>
            <a:r>
              <a:rPr lang="pl-PL" dirty="0" err="1"/>
              <a:t>bruscitti</a:t>
            </a:r>
            <a:r>
              <a:rPr lang="pl-PL" dirty="0"/>
              <a:t> (</a:t>
            </a:r>
            <a:r>
              <a:rPr lang="pl-PL" dirty="0" err="1"/>
              <a:t>carne</a:t>
            </a:r>
            <a:r>
              <a:rPr lang="pl-PL" dirty="0"/>
              <a:t> </a:t>
            </a:r>
            <a:r>
              <a:rPr lang="pl-PL" dirty="0" err="1"/>
              <a:t>macinata</a:t>
            </a:r>
            <a:r>
              <a:rPr lang="pl-PL" dirty="0"/>
              <a:t> con le </a:t>
            </a:r>
            <a:r>
              <a:rPr lang="pl-PL" dirty="0" err="1"/>
              <a:t>carote</a:t>
            </a:r>
            <a:r>
              <a:rPr lang="pl-PL" dirty="0"/>
              <a:t> e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sedano</a:t>
            </a:r>
            <a:r>
              <a:rPr lang="pl-PL" dirty="0"/>
              <a:t>), e la polenta ( a </a:t>
            </a:r>
            <a:r>
              <a:rPr lang="pl-PL" dirty="0" err="1"/>
              <a:t>base</a:t>
            </a:r>
            <a:r>
              <a:rPr lang="pl-PL" dirty="0"/>
              <a:t> </a:t>
            </a:r>
          </a:p>
          <a:p>
            <a:r>
              <a:rPr lang="pl-PL" dirty="0"/>
              <a:t>di </a:t>
            </a:r>
            <a:r>
              <a:rPr lang="pl-PL" dirty="0" err="1"/>
              <a:t>farina</a:t>
            </a:r>
            <a:r>
              <a:rPr lang="pl-PL" dirty="0"/>
              <a:t> di </a:t>
            </a:r>
            <a:r>
              <a:rPr lang="pl-PL" dirty="0" err="1"/>
              <a:t>maïs</a:t>
            </a:r>
            <a:r>
              <a:rPr lang="pl-PL" dirty="0"/>
              <a:t> e </a:t>
            </a:r>
            <a:r>
              <a:rPr lang="pl-PL" dirty="0" err="1"/>
              <a:t>acqua</a:t>
            </a:r>
            <a:r>
              <a:rPr lang="pl-PL" dirty="0"/>
              <a:t>).</a:t>
            </a:r>
          </a:p>
          <a:p>
            <a:r>
              <a:rPr lang="pl-PL" dirty="0"/>
              <a:t>Nel </a:t>
            </a:r>
            <a:r>
              <a:rPr lang="pl-PL" dirty="0" err="1"/>
              <a:t>periodo</a:t>
            </a:r>
            <a:r>
              <a:rPr lang="pl-PL" dirty="0"/>
              <a:t> </a:t>
            </a:r>
            <a:r>
              <a:rPr lang="pl-PL" dirty="0" err="1"/>
              <a:t>natalizio</a:t>
            </a:r>
            <a:r>
              <a:rPr lang="pl-PL" dirty="0"/>
              <a:t> si </a:t>
            </a:r>
            <a:r>
              <a:rPr lang="pl-PL" dirty="0" err="1"/>
              <a:t>mangia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cotechino</a:t>
            </a:r>
            <a:r>
              <a:rPr lang="pl-PL" dirty="0"/>
              <a:t> con le </a:t>
            </a:r>
            <a:r>
              <a:rPr lang="pl-PL" dirty="0" err="1"/>
              <a:t>lenticchie</a:t>
            </a:r>
            <a:r>
              <a:rPr lang="pl-PL" dirty="0"/>
              <a:t>. I </a:t>
            </a:r>
            <a:r>
              <a:rPr lang="pl-PL" dirty="0" err="1"/>
              <a:t>lombardi</a:t>
            </a:r>
            <a:r>
              <a:rPr lang="pl-PL" dirty="0"/>
              <a:t> </a:t>
            </a:r>
            <a:r>
              <a:rPr lang="pl-PL" dirty="0" err="1"/>
              <a:t>bevono</a:t>
            </a:r>
            <a:r>
              <a:rPr lang="pl-PL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Prosecco</a:t>
            </a:r>
            <a:r>
              <a:rPr lang="pl-PL" dirty="0"/>
              <a:t>, </a:t>
            </a:r>
            <a:r>
              <a:rPr lang="pl-PL" dirty="0" err="1"/>
              <a:t>vino</a:t>
            </a:r>
            <a:r>
              <a:rPr lang="pl-PL" dirty="0"/>
              <a:t> </a:t>
            </a:r>
            <a:r>
              <a:rPr lang="pl-PL" dirty="0" err="1"/>
              <a:t>bianco</a:t>
            </a:r>
            <a:r>
              <a:rPr lang="pl-PL" dirty="0"/>
              <a:t> </a:t>
            </a:r>
            <a:r>
              <a:rPr lang="pl-PL" dirty="0" err="1"/>
              <a:t>frizzante</a:t>
            </a:r>
            <a:r>
              <a:rPr lang="pl-PL" dirty="0"/>
              <a:t>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985" y="2534340"/>
            <a:ext cx="3504394" cy="23335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188" y="2409233"/>
            <a:ext cx="2284078" cy="30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2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703</TotalTime>
  <Words>864</Words>
  <Application>Microsoft Office PowerPoint</Application>
  <PresentationFormat>Panoramiczny</PresentationFormat>
  <Paragraphs>77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OpenSans</vt:lpstr>
      <vt:lpstr>Trebuchet MS</vt:lpstr>
      <vt:lpstr>Berlin</vt:lpstr>
      <vt:lpstr>La cucina italiana</vt:lpstr>
      <vt:lpstr>Colazione italiana</vt:lpstr>
      <vt:lpstr>Prezentacja programu PowerPoint</vt:lpstr>
      <vt:lpstr>Pranzo all’italiana</vt:lpstr>
      <vt:lpstr>Dessert</vt:lpstr>
      <vt:lpstr>Cena all’italiana</vt:lpstr>
      <vt:lpstr>Bevande </vt:lpstr>
      <vt:lpstr>Cibi condimentum esse famem La fame è il condimento del cibo</vt:lpstr>
      <vt:lpstr>Cosa mangiano gli italiani del Nord?</vt:lpstr>
      <vt:lpstr>Dolci lombardi natalizi e pasquali</vt:lpstr>
      <vt:lpstr>La Liguria</vt:lpstr>
      <vt:lpstr>Piemonte</vt:lpstr>
      <vt:lpstr>Veneto</vt:lpstr>
      <vt:lpstr>Emilia- Romagna</vt:lpstr>
      <vt:lpstr>Marche</vt:lpstr>
      <vt:lpstr>In vino veritas – vini toscani</vt:lpstr>
      <vt:lpstr>Toscana</vt:lpstr>
      <vt:lpstr>Lazio</vt:lpstr>
      <vt:lpstr>Campania</vt:lpstr>
      <vt:lpstr>Puglia</vt:lpstr>
      <vt:lpstr>Sicilia</vt:lpstr>
      <vt:lpstr>Dolci siciliani</vt:lpstr>
      <vt:lpstr>Vini siciliani</vt:lpstr>
      <vt:lpstr>Formaggio</vt:lpstr>
      <vt:lpstr>Pasta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cucina italiana</dc:title>
  <dc:creator>Anna</dc:creator>
  <cp:lastModifiedBy>Anna</cp:lastModifiedBy>
  <cp:revision>64</cp:revision>
  <dcterms:created xsi:type="dcterms:W3CDTF">2016-03-06T17:23:58Z</dcterms:created>
  <dcterms:modified xsi:type="dcterms:W3CDTF">2018-02-17T18:26:37Z</dcterms:modified>
</cp:coreProperties>
</file>