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29.xml" ContentType="application/vnd.openxmlformats-officedocument.presentationml.slide+xml"/>
  <Override PartName="/ppt/slideLayouts/slideLayout39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5.xml" ContentType="application/vnd.openxmlformats-officedocument.them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64.xml" ContentType="application/vnd.openxmlformats-officedocument.presentationml.slideLayout+xml"/>
  <Override PartName="/ppt/notesSlides/notesSlide38.xml" ContentType="application/vnd.openxmlformats-officedocument.presentationml.notesSlide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53.xml" ContentType="application/vnd.openxmlformats-officedocument.presentationml.slideLayout+xml"/>
  <Override PartName="/ppt/notesSlides/notesSlide27.xml" ContentType="application/vnd.openxmlformats-officedocument.presentationml.notesSlide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71.xml" ContentType="application/vnd.openxmlformats-officedocument.presentationml.slideLayout+xml"/>
  <Override PartName="/ppt/notesSlides/notesSlide16.xml" ContentType="application/vnd.openxmlformats-officedocument.presentationml.notesSlide+xml"/>
  <Override PartName="/ppt/notesSlides/notesSlide34.xml" ContentType="application/vnd.openxmlformats-officedocument.presentationml.notesSl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notesSlides/notesSlide23.xml" ContentType="application/vnd.openxmlformats-officedocument.presentationml.notesSlide+xml"/>
  <Override PartName="/docProps/custom.xml" ContentType="application/vnd.openxmlformats-officedocument.custom-properties+xml"/>
  <Override PartName="/ppt/notesSlides/notesSlide12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7.xml" ContentType="application/vnd.openxmlformats-officedocument.presentationml.notesSlide+xml"/>
  <Override PartName="/ppt/slideMasters/slideMaster4.xml" ContentType="application/vnd.openxmlformats-officedocument.presentationml.slideMaster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69.xml" ContentType="application/vnd.openxmlformats-officedocument.presentationml.slideLayout+xml"/>
  <Override PartName="/ppt/theme/theme6.xml" ContentType="application/vnd.openxmlformats-officedocument.them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58.xml" ContentType="application/vnd.openxmlformats-officedocument.presentationml.slideLayout+xml"/>
  <Default Extension="png" ContentType="image/png"/>
  <Override PartName="/ppt/notesSlides/notesSlide3.xml" ContentType="application/vnd.openxmlformats-officedocument.presentationml.notes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65.xml" ContentType="application/vnd.openxmlformats-officedocument.presentationml.slideLayout+xml"/>
  <Override PartName="/ppt/notesSlides/notesSlide3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33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72.xml" ContentType="application/vnd.openxmlformats-officedocument.presentationml.slideLayout+xml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Default Extension="emf" ContentType="image/x-emf"/>
  <Override PartName="/ppt/presentation.xml" ContentType="application/vnd.openxmlformats-officedocument.presentationml.presentation.main+xml"/>
  <Override PartName="/ppt/slides/slide22.xml" ContentType="application/vnd.openxmlformats-officedocument.presentationml.slide+xml"/>
  <Override PartName="/ppt/slideLayouts/slideLayout14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61.xml" ContentType="application/vnd.openxmlformats-officedocument.presentationml.slideLayout+xml"/>
  <Override PartName="/ppt/notesSlides/notesSlide24.xml" ContentType="application/vnd.openxmlformats-officedocument.presentationml.notesSlide+xml"/>
  <Override PartName="/ppt/notesSlides/notesSlide3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40.xml" ContentType="application/vnd.openxmlformats-officedocument.presentationml.slide+xml"/>
  <Override PartName="/ppt/slideLayouts/slideLayout21.xml" ContentType="application/vnd.openxmlformats-officedocument.presentationml.slideLayout+xml"/>
  <Override PartName="/ppt/slideLayouts/slideLayout50.xml" ContentType="application/vnd.openxmlformats-officedocument.presentationml.slideLayout+xml"/>
  <Override PartName="/ppt/notesSlides/notesSlide1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Override PartName="/ppt/slideMasters/slideMaster5.xml" ContentType="application/vnd.openxmlformats-officedocument.presentationml.slideMaster+xml"/>
  <Override PartName="/ppt/slides/slide8.xml" ContentType="application/vnd.openxmlformats-officedocument.presentationml.slide+xml"/>
  <Override PartName="/ppt/slideLayouts/slideLayout59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7.xml" ContentType="application/vnd.openxmlformats-officedocument.them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3.xml" ContentType="application/vnd.openxmlformats-officedocument.theme+xml"/>
  <Override PartName="/ppt/slideLayouts/slideLayout55.xml" ContentType="application/vnd.openxmlformats-officedocument.presentationml.slideLayout+xml"/>
  <Override PartName="/ppt/notesSlides/notesSlide29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73.xml" ContentType="application/vnd.openxmlformats-officedocument.presentationml.slideLayout+xml"/>
  <Default Extension="wmf" ContentType="image/x-wmf"/>
  <Override PartName="/ppt/notesSlides/notesSlide18.xml" ContentType="application/vnd.openxmlformats-officedocument.presentationml.notesSlide+xml"/>
  <Override PartName="/ppt/notesSlides/notesSlide36.xml" ContentType="application/vnd.openxmlformats-officedocument.presentationml.notes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51.xml" ContentType="application/vnd.openxmlformats-officedocument.presentationml.slideLayout+xml"/>
  <Override PartName="/ppt/notesSlides/notesSlide25.xml" ContentType="application/vnd.openxmlformats-officedocument.presentationml.notes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slideLayouts/slideLayout40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21.xml" ContentType="application/vnd.openxmlformats-officedocument.presentationml.notesSlide+xml"/>
  <Override PartName="/ppt/slideMasters/slideMaster6.xml" ContentType="application/vnd.openxmlformats-officedocument.presentationml.slideMaster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Masters/slideMaster2.xml" ContentType="application/vnd.openxmlformats-officedocument.presentationml.slideMaster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3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4.xml" ContentType="application/vnd.openxmlformats-officedocument.theme+xml"/>
  <Override PartName="/ppt/slideLayouts/slideLayout67.xml" ContentType="application/vnd.openxmlformats-officedocument.presentationml.slideLayout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46.xml" ContentType="application/vnd.openxmlformats-officedocument.presentationml.slide+xml"/>
  <Override PartName="/ppt/slideLayouts/slideLayout5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56.xml" ContentType="application/vnd.openxmlformats-officedocument.presentationml.slideLayout+xml"/>
  <Override PartName="/ppt/notesSlides/notesSlide19.xml" ContentType="application/vnd.openxmlformats-officedocument.presentationml.notesSlide+xml"/>
  <Override PartName="/ppt/slides/slide24.xml" ContentType="application/vnd.openxmlformats-officedocument.presentationml.slide+xml"/>
  <Override PartName="/ppt/slides/slide35.xml" ContentType="application/vnd.openxmlformats-officedocument.presentationml.slide+xml"/>
  <Override PartName="/ppt/slideLayouts/slideLayout16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63.xml" ContentType="application/vnd.openxmlformats-officedocument.presentationml.slideLayout+xml"/>
  <Default Extension="jpeg" ContentType="image/jpeg"/>
  <Override PartName="/ppt/notesSlides/notesSlide37.xml" ContentType="application/vnd.openxmlformats-officedocument.presentationml.notesSlide+xml"/>
  <Override PartName="/ppt/slides/slide13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70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6.xml" ContentType="application/vnd.openxmlformats-officedocument.presentationml.notes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30.xml" ContentType="application/vnd.openxmlformats-officedocument.presentationml.slideLayout+xml"/>
  <Override PartName="/ppt/notesSlides/notesSlide2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6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  <p:sldMasterId id="2147483674" r:id="rId3"/>
    <p:sldMasterId id="2147483687" r:id="rId4"/>
    <p:sldMasterId id="2147483700" r:id="rId5"/>
    <p:sldMasterId id="2147483713" r:id="rId6"/>
  </p:sldMasterIdLst>
  <p:notesMasterIdLst>
    <p:notesMasterId r:id="rId53"/>
  </p:notesMasterIdLst>
  <p:sldIdLst>
    <p:sldId id="299" r:id="rId7"/>
    <p:sldId id="257" r:id="rId8"/>
    <p:sldId id="258" r:id="rId9"/>
    <p:sldId id="260" r:id="rId10"/>
    <p:sldId id="261" r:id="rId11"/>
    <p:sldId id="262" r:id="rId12"/>
    <p:sldId id="263" r:id="rId13"/>
    <p:sldId id="265" r:id="rId14"/>
    <p:sldId id="266" r:id="rId15"/>
    <p:sldId id="267" r:id="rId16"/>
    <p:sldId id="268" r:id="rId17"/>
    <p:sldId id="269" r:id="rId18"/>
    <p:sldId id="273" r:id="rId19"/>
    <p:sldId id="274" r:id="rId20"/>
    <p:sldId id="275" r:id="rId21"/>
    <p:sldId id="276" r:id="rId22"/>
    <p:sldId id="278" r:id="rId23"/>
    <p:sldId id="302" r:id="rId24"/>
    <p:sldId id="280" r:id="rId25"/>
    <p:sldId id="279" r:id="rId26"/>
    <p:sldId id="281" r:id="rId27"/>
    <p:sldId id="288" r:id="rId28"/>
    <p:sldId id="304" r:id="rId29"/>
    <p:sldId id="305" r:id="rId30"/>
    <p:sldId id="306" r:id="rId31"/>
    <p:sldId id="285" r:id="rId32"/>
    <p:sldId id="331" r:id="rId33"/>
    <p:sldId id="330" r:id="rId34"/>
    <p:sldId id="308" r:id="rId35"/>
    <p:sldId id="309" r:id="rId36"/>
    <p:sldId id="310" r:id="rId37"/>
    <p:sldId id="311" r:id="rId38"/>
    <p:sldId id="312" r:id="rId39"/>
    <p:sldId id="313" r:id="rId40"/>
    <p:sldId id="289" r:id="rId41"/>
    <p:sldId id="290" r:id="rId42"/>
    <p:sldId id="314" r:id="rId43"/>
    <p:sldId id="323" r:id="rId44"/>
    <p:sldId id="316" r:id="rId45"/>
    <p:sldId id="293" r:id="rId46"/>
    <p:sldId id="295" r:id="rId47"/>
    <p:sldId id="329" r:id="rId48"/>
    <p:sldId id="294" r:id="rId49"/>
    <p:sldId id="297" r:id="rId50"/>
    <p:sldId id="298" r:id="rId51"/>
    <p:sldId id="335" r:id="rId52"/>
  </p:sldIdLst>
  <p:sldSz cx="9144000" cy="6858000" type="screen4x3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2" d="100"/>
          <a:sy n="42" d="100"/>
        </p:scale>
        <p:origin x="-702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slide" Target="slides/slide33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42" Type="http://schemas.openxmlformats.org/officeDocument/2006/relationships/slide" Target="slides/slide36.xml"/><Relationship Id="rId47" Type="http://schemas.openxmlformats.org/officeDocument/2006/relationships/slide" Target="slides/slide41.xml"/><Relationship Id="rId50" Type="http://schemas.openxmlformats.org/officeDocument/2006/relationships/slide" Target="slides/slide44.xml"/><Relationship Id="rId55" Type="http://schemas.openxmlformats.org/officeDocument/2006/relationships/viewProps" Target="viewProps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slide" Target="slides/slide32.xml"/><Relationship Id="rId46" Type="http://schemas.openxmlformats.org/officeDocument/2006/relationships/slide" Target="slides/slide40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41" Type="http://schemas.openxmlformats.org/officeDocument/2006/relationships/slide" Target="slides/slide35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slide" Target="slides/slide34.xml"/><Relationship Id="rId45" Type="http://schemas.openxmlformats.org/officeDocument/2006/relationships/slide" Target="slides/slide39.xml"/><Relationship Id="rId53" Type="http://schemas.openxmlformats.org/officeDocument/2006/relationships/notesMaster" Target="notesMasters/notesMaster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49" Type="http://schemas.openxmlformats.org/officeDocument/2006/relationships/slide" Target="slides/slide43.xml"/><Relationship Id="rId57" Type="http://schemas.openxmlformats.org/officeDocument/2006/relationships/tableStyles" Target="tableStyle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4" Type="http://schemas.openxmlformats.org/officeDocument/2006/relationships/slide" Target="slides/slide38.xml"/><Relationship Id="rId52" Type="http://schemas.openxmlformats.org/officeDocument/2006/relationships/slide" Target="slides/slide46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openxmlformats.org/officeDocument/2006/relationships/slide" Target="slides/slide37.xml"/><Relationship Id="rId48" Type="http://schemas.openxmlformats.org/officeDocument/2006/relationships/slide" Target="slides/slide42.xml"/><Relationship Id="rId56" Type="http://schemas.openxmlformats.org/officeDocument/2006/relationships/theme" Target="theme/theme1.xml"/><Relationship Id="rId8" Type="http://schemas.openxmlformats.org/officeDocument/2006/relationships/slide" Target="slides/slide2.xml"/><Relationship Id="rId51" Type="http://schemas.openxmlformats.org/officeDocument/2006/relationships/slide" Target="slides/slide45.xml"/><Relationship Id="rId3" Type="http://schemas.openxmlformats.org/officeDocument/2006/relationships/slideMaster" Target="slideMasters/slideMaster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PlaceHolder 1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pl-PL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Kliknij, aby edytować format notatek</a:t>
            </a:r>
          </a:p>
        </p:txBody>
      </p:sp>
      <p:sp>
        <p:nvSpPr>
          <p:cNvPr id="249" name="PlaceHolder 2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pl-PL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&lt;główka&gt;</a:t>
            </a:r>
          </a:p>
        </p:txBody>
      </p:sp>
      <p:sp>
        <p:nvSpPr>
          <p:cNvPr id="250" name="PlaceHolder 3"/>
          <p:cNvSpPr>
            <a:spLocks noGrp="1"/>
          </p:cNvSpPr>
          <p:nvPr>
            <p:ph type="dt"/>
          </p:nvPr>
        </p:nvSpPr>
        <p:spPr>
          <a:xfrm>
            <a:off x="4278960" y="0"/>
            <a:ext cx="3280680" cy="534240"/>
          </a:xfrm>
          <a:prstGeom prst="rect">
            <a:avLst/>
          </a:prstGeom>
        </p:spPr>
        <p:txBody>
          <a:bodyPr lIns="0" tIns="0" rIns="0" bIns="0"/>
          <a:lstStyle/>
          <a:p>
            <a:pPr algn="r"/>
            <a:r>
              <a:rPr lang="pl-PL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&lt;data/godzina&gt;</a:t>
            </a:r>
          </a:p>
        </p:txBody>
      </p:sp>
      <p:sp>
        <p:nvSpPr>
          <p:cNvPr id="251" name="PlaceHolder 4"/>
          <p:cNvSpPr>
            <a:spLocks noGrp="1"/>
          </p:cNvSpPr>
          <p:nvPr>
            <p:ph type="ftr"/>
          </p:nvPr>
        </p:nvSpPr>
        <p:spPr>
          <a:xfrm>
            <a:off x="0" y="10157400"/>
            <a:ext cx="3280680" cy="534240"/>
          </a:xfrm>
          <a:prstGeom prst="rect">
            <a:avLst/>
          </a:prstGeom>
        </p:spPr>
        <p:txBody>
          <a:bodyPr lIns="0" tIns="0" rIns="0" bIns="0" anchor="b"/>
          <a:lstStyle/>
          <a:p>
            <a:r>
              <a:rPr lang="pl-PL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&lt;stopka&gt;</a:t>
            </a:r>
          </a:p>
        </p:txBody>
      </p:sp>
      <p:sp>
        <p:nvSpPr>
          <p:cNvPr id="252" name="PlaceHolder 5"/>
          <p:cNvSpPr>
            <a:spLocks noGrp="1"/>
          </p:cNvSpPr>
          <p:nvPr>
            <p:ph type="sldNum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</p:spPr>
        <p:txBody>
          <a:bodyPr lIns="0" tIns="0" rIns="0" bIns="0" anchor="b"/>
          <a:lstStyle/>
          <a:p>
            <a:pPr algn="r"/>
            <a:fld id="{98795B2A-9FFE-4716-97DF-28DE21F7C9CF}" type="slidenum">
              <a:rPr lang="pl-PL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pPr algn="r"/>
              <a:t>‹#›</a:t>
            </a:fld>
            <a:endParaRPr lang="pl-PL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06640" y="812880"/>
            <a:ext cx="5345280" cy="4008600"/>
          </a:xfrm>
          <a:prstGeom prst="rect">
            <a:avLst/>
          </a:prstGeom>
          <a:solidFill>
            <a:srgbClr val="4F81BD"/>
          </a:solidFill>
          <a:ln w="25560">
            <a:solidFill>
              <a:srgbClr val="385D8A"/>
            </a:solidFill>
            <a:prstDash val="solid"/>
          </a:ln>
        </p:spPr>
      </p:sp>
      <p:sp>
        <p:nvSpPr>
          <p:cNvPr id="3" name="Symbol zastępczy notatek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pl-PL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" name="TextShape 1"/>
          <p:cNvSpPr txBox="1"/>
          <p:nvPr/>
        </p:nvSpPr>
        <p:spPr>
          <a:xfrm>
            <a:off x="3884760" y="8685360"/>
            <a:ext cx="2971440" cy="456840"/>
          </a:xfrm>
          <a:prstGeom prst="rect">
            <a:avLst/>
          </a:prstGeom>
          <a:noFill/>
          <a:ln w="9360">
            <a:noFill/>
          </a:ln>
        </p:spPr>
        <p:txBody>
          <a:bodyPr anchor="b"/>
          <a:lstStyle/>
          <a:p>
            <a:pPr algn="r">
              <a:lnSpc>
                <a:spcPct val="100000"/>
              </a:lnSpc>
            </a:pPr>
            <a:fld id="{E29D4FCB-D856-475E-8DFB-78C1BDD77363}" type="slidenum">
              <a:rPr lang="pl-PL" sz="1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pPr algn="r">
                <a:lnSpc>
                  <a:spcPct val="100000"/>
                </a:lnSpc>
              </a:pPr>
              <a:t>10</a:t>
            </a:fld>
            <a:endParaRPr lang="pl-PL" sz="1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405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</p:spPr>
        <p:txBody>
          <a:bodyPr/>
          <a:lstStyle/>
          <a:p>
            <a:endParaRPr lang="pl-PL" sz="2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TextShape 1"/>
          <p:cNvSpPr txBox="1"/>
          <p:nvPr/>
        </p:nvSpPr>
        <p:spPr>
          <a:xfrm>
            <a:off x="3884760" y="8685360"/>
            <a:ext cx="2971440" cy="456840"/>
          </a:xfrm>
          <a:prstGeom prst="rect">
            <a:avLst/>
          </a:prstGeom>
          <a:noFill/>
          <a:ln w="9360">
            <a:noFill/>
          </a:ln>
        </p:spPr>
        <p:txBody>
          <a:bodyPr anchor="b"/>
          <a:lstStyle/>
          <a:p>
            <a:pPr algn="r">
              <a:lnSpc>
                <a:spcPct val="100000"/>
              </a:lnSpc>
            </a:pPr>
            <a:fld id="{3C8C4149-F016-4D99-965E-B37093E0F8CA}" type="slidenum">
              <a:rPr lang="pl-PL" sz="1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pPr algn="r">
                <a:lnSpc>
                  <a:spcPct val="100000"/>
                </a:lnSpc>
              </a:pPr>
              <a:t>11</a:t>
            </a:fld>
            <a:endParaRPr lang="pl-PL" sz="1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407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</p:spPr>
        <p:txBody>
          <a:bodyPr/>
          <a:lstStyle/>
          <a:p>
            <a:endParaRPr lang="pl-PL" sz="2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8" name="TextShape 1"/>
          <p:cNvSpPr txBox="1"/>
          <p:nvPr/>
        </p:nvSpPr>
        <p:spPr>
          <a:xfrm>
            <a:off x="3884760" y="8685360"/>
            <a:ext cx="2971440" cy="456840"/>
          </a:xfrm>
          <a:prstGeom prst="rect">
            <a:avLst/>
          </a:prstGeom>
          <a:noFill/>
          <a:ln w="9360">
            <a:noFill/>
          </a:ln>
        </p:spPr>
        <p:txBody>
          <a:bodyPr anchor="b"/>
          <a:lstStyle/>
          <a:p>
            <a:pPr algn="r">
              <a:lnSpc>
                <a:spcPct val="100000"/>
              </a:lnSpc>
            </a:pPr>
            <a:fld id="{E97795EE-F365-429B-8A6D-D31800E68577}" type="slidenum">
              <a:rPr lang="pl-PL" sz="1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pPr algn="r">
                <a:lnSpc>
                  <a:spcPct val="100000"/>
                </a:lnSpc>
              </a:pPr>
              <a:t>12</a:t>
            </a:fld>
            <a:endParaRPr lang="pl-PL" sz="1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409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</p:spPr>
        <p:txBody>
          <a:bodyPr/>
          <a:lstStyle/>
          <a:p>
            <a:endParaRPr lang="pl-PL" sz="2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" name="CustomShape 1"/>
          <p:cNvSpPr/>
          <p:nvPr/>
        </p:nvSpPr>
        <p:spPr>
          <a:xfrm>
            <a:off x="1143000" y="685800"/>
            <a:ext cx="4571640" cy="342864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15" name="PlaceHolder 2"/>
          <p:cNvSpPr>
            <a:spLocks noGrp="1"/>
          </p:cNvSpPr>
          <p:nvPr>
            <p:ph type="body"/>
          </p:nvPr>
        </p:nvSpPr>
        <p:spPr>
          <a:xfrm>
            <a:off x="1060560" y="4349880"/>
            <a:ext cx="4727160" cy="3499920"/>
          </a:xfrm>
          <a:prstGeom prst="rect">
            <a:avLst/>
          </a:prstGeom>
        </p:spPr>
        <p:txBody>
          <a:bodyPr anchor="ctr"/>
          <a:lstStyle/>
          <a:p>
            <a:endParaRPr lang="pl-PL" sz="2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" name="TextShape 1"/>
          <p:cNvSpPr txBox="1"/>
          <p:nvPr/>
        </p:nvSpPr>
        <p:spPr>
          <a:xfrm>
            <a:off x="3884760" y="8685360"/>
            <a:ext cx="2971440" cy="456840"/>
          </a:xfrm>
          <a:prstGeom prst="rect">
            <a:avLst/>
          </a:prstGeom>
          <a:noFill/>
          <a:ln w="9360">
            <a:noFill/>
          </a:ln>
        </p:spPr>
        <p:txBody>
          <a:bodyPr anchor="b"/>
          <a:lstStyle/>
          <a:p>
            <a:pPr algn="r">
              <a:lnSpc>
                <a:spcPct val="100000"/>
              </a:lnSpc>
            </a:pPr>
            <a:fld id="{2AC68B22-DCFE-4104-BF79-EC5A94024F97}" type="slidenum">
              <a:rPr lang="pl-PL" sz="1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pPr algn="r">
                <a:lnSpc>
                  <a:spcPct val="100000"/>
                </a:lnSpc>
              </a:pPr>
              <a:t>14</a:t>
            </a:fld>
            <a:endParaRPr lang="pl-PL" sz="1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417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</p:spPr>
        <p:txBody>
          <a:bodyPr/>
          <a:lstStyle/>
          <a:p>
            <a:endParaRPr lang="pl-PL" sz="2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8" name="TextShape 1"/>
          <p:cNvSpPr txBox="1"/>
          <p:nvPr/>
        </p:nvSpPr>
        <p:spPr>
          <a:xfrm>
            <a:off x="3884760" y="8685360"/>
            <a:ext cx="2971440" cy="456840"/>
          </a:xfrm>
          <a:prstGeom prst="rect">
            <a:avLst/>
          </a:prstGeom>
          <a:noFill/>
          <a:ln w="9360">
            <a:noFill/>
          </a:ln>
        </p:spPr>
        <p:txBody>
          <a:bodyPr anchor="b"/>
          <a:lstStyle/>
          <a:p>
            <a:pPr algn="r">
              <a:lnSpc>
                <a:spcPct val="100000"/>
              </a:lnSpc>
            </a:pPr>
            <a:fld id="{D55A0F8E-152B-4350-B446-A05C2797671C}" type="slidenum">
              <a:rPr lang="pl-PL" sz="1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pPr algn="r">
                <a:lnSpc>
                  <a:spcPct val="100000"/>
                </a:lnSpc>
              </a:pPr>
              <a:t>15</a:t>
            </a:fld>
            <a:endParaRPr lang="pl-PL" sz="1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419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</p:spPr>
        <p:txBody>
          <a:bodyPr/>
          <a:lstStyle/>
          <a:p>
            <a:endParaRPr lang="pl-PL" sz="2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" name="TextShape 1"/>
          <p:cNvSpPr txBox="1"/>
          <p:nvPr/>
        </p:nvSpPr>
        <p:spPr>
          <a:xfrm>
            <a:off x="3884760" y="8685360"/>
            <a:ext cx="2971440" cy="456840"/>
          </a:xfrm>
          <a:prstGeom prst="rect">
            <a:avLst/>
          </a:prstGeom>
          <a:noFill/>
          <a:ln w="9360">
            <a:noFill/>
          </a:ln>
        </p:spPr>
        <p:txBody>
          <a:bodyPr anchor="b"/>
          <a:lstStyle/>
          <a:p>
            <a:pPr algn="r">
              <a:lnSpc>
                <a:spcPct val="100000"/>
              </a:lnSpc>
            </a:pPr>
            <a:fld id="{C978A7E3-41CD-4BB8-A41C-D729080AEE59}" type="slidenum">
              <a:rPr lang="pl-PL" sz="1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pPr algn="r">
                <a:lnSpc>
                  <a:spcPct val="100000"/>
                </a:lnSpc>
              </a:pPr>
              <a:t>16</a:t>
            </a:fld>
            <a:endParaRPr lang="pl-PL" sz="1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421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</p:spPr>
        <p:txBody>
          <a:bodyPr/>
          <a:lstStyle/>
          <a:p>
            <a:endParaRPr lang="pl-PL" sz="2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TextShape 1"/>
          <p:cNvSpPr txBox="1"/>
          <p:nvPr/>
        </p:nvSpPr>
        <p:spPr>
          <a:xfrm>
            <a:off x="3884760" y="8685360"/>
            <a:ext cx="2971440" cy="456840"/>
          </a:xfrm>
          <a:prstGeom prst="rect">
            <a:avLst/>
          </a:prstGeom>
          <a:noFill/>
          <a:ln w="9360">
            <a:noFill/>
          </a:ln>
        </p:spPr>
        <p:txBody>
          <a:bodyPr anchor="b"/>
          <a:lstStyle/>
          <a:p>
            <a:pPr algn="r">
              <a:lnSpc>
                <a:spcPct val="100000"/>
              </a:lnSpc>
            </a:pPr>
            <a:fld id="{0972012B-5F81-4497-A08D-66A482E4291C}" type="slidenum">
              <a:rPr lang="pl-PL" sz="1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pPr algn="r">
                <a:lnSpc>
                  <a:spcPct val="100000"/>
                </a:lnSpc>
              </a:pPr>
              <a:t>17</a:t>
            </a:fld>
            <a:endParaRPr lang="pl-PL" sz="1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425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</p:spPr>
        <p:txBody>
          <a:bodyPr/>
          <a:lstStyle/>
          <a:p>
            <a:endParaRPr lang="pl-PL" sz="2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solidFill>
            <a:srgbClr val="4F81BD"/>
          </a:solidFill>
          <a:ln w="25560">
            <a:solidFill>
              <a:srgbClr val="385D8A"/>
            </a:solidFill>
            <a:prstDash val="solid"/>
          </a:ln>
        </p:spPr>
      </p:sp>
      <p:sp>
        <p:nvSpPr>
          <p:cNvPr id="3" name="Symbol zastępczy notatek 2"/>
          <p:cNvSpPr txBox="1"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</p:spPr>
        <p:txBody>
          <a:bodyPr vert="horz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indent="0" algn="l">
              <a:spcBef>
                <a:spcPts val="448"/>
              </a:spcBef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1200">
              <a:solidFill>
                <a:srgbClr val="000000"/>
              </a:solidFill>
              <a:latin typeface="Times New Roman" pitchFamily="2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" name="TextShape 1"/>
          <p:cNvSpPr txBox="1"/>
          <p:nvPr/>
        </p:nvSpPr>
        <p:spPr>
          <a:xfrm>
            <a:off x="3884760" y="8685360"/>
            <a:ext cx="2971440" cy="456840"/>
          </a:xfrm>
          <a:prstGeom prst="rect">
            <a:avLst/>
          </a:prstGeom>
          <a:noFill/>
          <a:ln w="9360">
            <a:noFill/>
          </a:ln>
        </p:spPr>
        <p:txBody>
          <a:bodyPr anchor="b"/>
          <a:lstStyle/>
          <a:p>
            <a:pPr algn="r">
              <a:lnSpc>
                <a:spcPct val="100000"/>
              </a:lnSpc>
            </a:pPr>
            <a:fld id="{D3E1BE25-5860-45C2-A0FD-A473F1E11BDE}" type="slidenum">
              <a:rPr lang="pl-PL" sz="1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pPr algn="r">
                <a:lnSpc>
                  <a:spcPct val="100000"/>
                </a:lnSpc>
              </a:pPr>
              <a:t>19</a:t>
            </a:fld>
            <a:endParaRPr lang="pl-PL" sz="1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429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</p:spPr>
        <p:txBody>
          <a:bodyPr/>
          <a:lstStyle/>
          <a:p>
            <a:endParaRPr lang="pl-PL" sz="2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TextShape 1"/>
          <p:cNvSpPr txBox="1"/>
          <p:nvPr/>
        </p:nvSpPr>
        <p:spPr>
          <a:xfrm>
            <a:off x="3884760" y="8685360"/>
            <a:ext cx="2971440" cy="456840"/>
          </a:xfrm>
          <a:prstGeom prst="rect">
            <a:avLst/>
          </a:prstGeom>
          <a:noFill/>
          <a:ln w="9360">
            <a:noFill/>
          </a:ln>
        </p:spPr>
        <p:txBody>
          <a:bodyPr anchor="b"/>
          <a:lstStyle/>
          <a:p>
            <a:pPr algn="r">
              <a:lnSpc>
                <a:spcPct val="100000"/>
              </a:lnSpc>
            </a:pPr>
            <a:fld id="{6EE1F5F4-4945-4A5D-AF55-149869482238}" type="slidenum">
              <a:rPr lang="pl-PL" sz="1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pPr algn="r">
                <a:lnSpc>
                  <a:spcPct val="100000"/>
                </a:lnSpc>
              </a:pPr>
              <a:t>2</a:t>
            </a:fld>
            <a:endParaRPr lang="pl-PL" sz="1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385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</p:spPr>
        <p:txBody>
          <a:bodyPr/>
          <a:lstStyle/>
          <a:p>
            <a:endParaRPr lang="pl-PL" sz="2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6" name="TextShape 1"/>
          <p:cNvSpPr txBox="1"/>
          <p:nvPr/>
        </p:nvSpPr>
        <p:spPr>
          <a:xfrm>
            <a:off x="3884760" y="8685360"/>
            <a:ext cx="2971440" cy="456840"/>
          </a:xfrm>
          <a:prstGeom prst="rect">
            <a:avLst/>
          </a:prstGeom>
          <a:noFill/>
          <a:ln w="9360">
            <a:noFill/>
          </a:ln>
        </p:spPr>
        <p:txBody>
          <a:bodyPr anchor="b"/>
          <a:lstStyle/>
          <a:p>
            <a:pPr algn="r">
              <a:lnSpc>
                <a:spcPct val="100000"/>
              </a:lnSpc>
            </a:pPr>
            <a:fld id="{F91D5DF3-A19C-4924-916E-3729735499F9}" type="slidenum">
              <a:rPr lang="pl-PL" sz="1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pPr algn="r">
                <a:lnSpc>
                  <a:spcPct val="100000"/>
                </a:lnSpc>
              </a:pPr>
              <a:t>20</a:t>
            </a:fld>
            <a:endParaRPr lang="pl-PL" sz="1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427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</p:spPr>
        <p:txBody>
          <a:bodyPr/>
          <a:lstStyle/>
          <a:p>
            <a:endParaRPr lang="pl-PL" sz="2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" name="TextShape 1"/>
          <p:cNvSpPr txBox="1"/>
          <p:nvPr/>
        </p:nvSpPr>
        <p:spPr>
          <a:xfrm>
            <a:off x="3884760" y="8685360"/>
            <a:ext cx="2971440" cy="456840"/>
          </a:xfrm>
          <a:prstGeom prst="rect">
            <a:avLst/>
          </a:prstGeom>
          <a:noFill/>
          <a:ln w="9360">
            <a:noFill/>
          </a:ln>
        </p:spPr>
        <p:txBody>
          <a:bodyPr anchor="b"/>
          <a:lstStyle/>
          <a:p>
            <a:pPr algn="r">
              <a:lnSpc>
                <a:spcPct val="100000"/>
              </a:lnSpc>
            </a:pPr>
            <a:fld id="{13D8572D-8FD1-46E8-8CB9-1A8CB9B92A3C}" type="slidenum">
              <a:rPr lang="pl-PL" sz="1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pPr algn="r">
                <a:lnSpc>
                  <a:spcPct val="100000"/>
                </a:lnSpc>
              </a:pPr>
              <a:t>21</a:t>
            </a:fld>
            <a:endParaRPr lang="pl-PL" sz="1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431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</p:spPr>
        <p:txBody>
          <a:bodyPr/>
          <a:lstStyle/>
          <a:p>
            <a:endParaRPr lang="pl-PL" sz="2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" name="CustomShape 1"/>
          <p:cNvSpPr/>
          <p:nvPr/>
        </p:nvSpPr>
        <p:spPr>
          <a:xfrm>
            <a:off x="1190520" y="878040"/>
            <a:ext cx="4468320" cy="315864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45" name="PlaceHolder 2"/>
          <p:cNvSpPr>
            <a:spLocks noGrp="1"/>
          </p:cNvSpPr>
          <p:nvPr>
            <p:ph type="body"/>
          </p:nvPr>
        </p:nvSpPr>
        <p:spPr>
          <a:xfrm>
            <a:off x="1060560" y="4349880"/>
            <a:ext cx="4727160" cy="3499920"/>
          </a:xfrm>
          <a:prstGeom prst="rect">
            <a:avLst/>
          </a:prstGeom>
        </p:spPr>
        <p:txBody>
          <a:bodyPr anchor="ctr"/>
          <a:lstStyle/>
          <a:p>
            <a:endParaRPr lang="pl-PL" sz="2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solidFill>
            <a:srgbClr val="4F81BD"/>
          </a:solidFill>
          <a:ln w="25560">
            <a:solidFill>
              <a:srgbClr val="385D8A"/>
            </a:solidFill>
            <a:prstDash val="solid"/>
          </a:ln>
        </p:spPr>
      </p:sp>
      <p:sp>
        <p:nvSpPr>
          <p:cNvPr id="3" name="Symbol zastępczy notatek 2"/>
          <p:cNvSpPr txBox="1"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</p:spPr>
        <p:txBody>
          <a:bodyPr vert="horz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indent="0" algn="l">
              <a:spcBef>
                <a:spcPts val="448"/>
              </a:spcBef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1200">
              <a:solidFill>
                <a:srgbClr val="000000"/>
              </a:solidFill>
              <a:latin typeface="Times New Roman" pitchFamily="2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solidFill>
            <a:srgbClr val="4F81BD"/>
          </a:solidFill>
          <a:ln w="25560">
            <a:solidFill>
              <a:srgbClr val="385D8A"/>
            </a:solidFill>
            <a:prstDash val="solid"/>
          </a:ln>
        </p:spPr>
      </p:sp>
      <p:sp>
        <p:nvSpPr>
          <p:cNvPr id="3" name="Symbol zastępczy notatek 2"/>
          <p:cNvSpPr txBox="1"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</p:spPr>
        <p:txBody>
          <a:bodyPr vert="horz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indent="0" algn="l">
              <a:spcBef>
                <a:spcPts val="448"/>
              </a:spcBef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1200">
              <a:solidFill>
                <a:srgbClr val="000000"/>
              </a:solidFill>
              <a:latin typeface="Times New Roman" pitchFamily="2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solidFill>
            <a:srgbClr val="4F81BD"/>
          </a:solidFill>
          <a:ln w="25560">
            <a:solidFill>
              <a:srgbClr val="385D8A"/>
            </a:solidFill>
            <a:prstDash val="solid"/>
          </a:ln>
        </p:spPr>
      </p:sp>
      <p:sp>
        <p:nvSpPr>
          <p:cNvPr id="3" name="Symbol zastępczy notatek 2"/>
          <p:cNvSpPr txBox="1"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</p:spPr>
        <p:txBody>
          <a:bodyPr vert="horz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indent="0" algn="l">
              <a:spcBef>
                <a:spcPts val="448"/>
              </a:spcBef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1200">
              <a:solidFill>
                <a:srgbClr val="000000"/>
              </a:solidFill>
              <a:latin typeface="Times New Roman" pitchFamily="2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8" name="TextShape 1"/>
          <p:cNvSpPr txBox="1"/>
          <p:nvPr/>
        </p:nvSpPr>
        <p:spPr>
          <a:xfrm>
            <a:off x="3884760" y="8685360"/>
            <a:ext cx="2971440" cy="456840"/>
          </a:xfrm>
          <a:prstGeom prst="rect">
            <a:avLst/>
          </a:prstGeom>
          <a:noFill/>
          <a:ln w="9360">
            <a:noFill/>
          </a:ln>
        </p:spPr>
        <p:txBody>
          <a:bodyPr anchor="b"/>
          <a:lstStyle/>
          <a:p>
            <a:pPr algn="r">
              <a:lnSpc>
                <a:spcPct val="100000"/>
              </a:lnSpc>
            </a:pPr>
            <a:fld id="{89CABDC5-5865-48AD-ACEB-B9004FCF39A3}" type="slidenum">
              <a:rPr lang="pl-PL" sz="1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pPr algn="r">
                <a:lnSpc>
                  <a:spcPct val="100000"/>
                </a:lnSpc>
              </a:pPr>
              <a:t>26</a:t>
            </a:fld>
            <a:endParaRPr lang="pl-PL" sz="1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439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</p:spPr>
        <p:txBody>
          <a:bodyPr/>
          <a:lstStyle/>
          <a:p>
            <a:endParaRPr lang="pl-PL" sz="2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solidFill>
            <a:srgbClr val="4F81BD"/>
          </a:solidFill>
          <a:ln w="25560">
            <a:solidFill>
              <a:srgbClr val="385D8A"/>
            </a:solidFill>
            <a:prstDash val="solid"/>
          </a:ln>
        </p:spPr>
      </p:sp>
      <p:sp>
        <p:nvSpPr>
          <p:cNvPr id="3" name="Symbol zastępczy notatek 2"/>
          <p:cNvSpPr txBox="1"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</p:spPr>
        <p:txBody>
          <a:bodyPr vert="horz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indent="0" algn="l">
              <a:spcBef>
                <a:spcPts val="448"/>
              </a:spcBef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1200">
              <a:solidFill>
                <a:srgbClr val="000000"/>
              </a:solidFill>
              <a:latin typeface="Times New Roman" pitchFamily="2"/>
            </a:endParaRP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solidFill>
            <a:srgbClr val="4F81BD"/>
          </a:solidFill>
          <a:ln w="25560">
            <a:solidFill>
              <a:srgbClr val="385D8A"/>
            </a:solidFill>
            <a:prstDash val="solid"/>
          </a:ln>
        </p:spPr>
      </p:sp>
      <p:sp>
        <p:nvSpPr>
          <p:cNvPr id="3" name="Symbol zastępczy notatek 2"/>
          <p:cNvSpPr txBox="1"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</p:spPr>
        <p:txBody>
          <a:bodyPr vert="horz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indent="0" algn="l">
              <a:spcBef>
                <a:spcPts val="448"/>
              </a:spcBef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1200">
              <a:solidFill>
                <a:srgbClr val="000000"/>
              </a:solidFill>
              <a:latin typeface="Times New Roman" pitchFamily="2"/>
            </a:endParaRP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solidFill>
            <a:srgbClr val="4F81BD"/>
          </a:solidFill>
          <a:ln w="25560">
            <a:solidFill>
              <a:srgbClr val="385D8A"/>
            </a:solidFill>
            <a:prstDash val="solid"/>
          </a:ln>
        </p:spPr>
      </p:sp>
      <p:sp>
        <p:nvSpPr>
          <p:cNvPr id="3" name="Symbol zastępczy notatek 2"/>
          <p:cNvSpPr txBox="1"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</p:spPr>
        <p:txBody>
          <a:bodyPr vert="horz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indent="0" algn="l">
              <a:spcBef>
                <a:spcPts val="448"/>
              </a:spcBef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1200">
              <a:solidFill>
                <a:srgbClr val="000000"/>
              </a:solidFill>
              <a:latin typeface="Times New Roman" pitchFamily="2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" name="TextShape 1"/>
          <p:cNvSpPr txBox="1"/>
          <p:nvPr/>
        </p:nvSpPr>
        <p:spPr>
          <a:xfrm>
            <a:off x="3884760" y="8685360"/>
            <a:ext cx="2971440" cy="456840"/>
          </a:xfrm>
          <a:prstGeom prst="rect">
            <a:avLst/>
          </a:prstGeom>
          <a:noFill/>
          <a:ln w="9360">
            <a:noFill/>
          </a:ln>
        </p:spPr>
        <p:txBody>
          <a:bodyPr anchor="b"/>
          <a:lstStyle/>
          <a:p>
            <a:pPr algn="r">
              <a:lnSpc>
                <a:spcPct val="100000"/>
              </a:lnSpc>
            </a:pPr>
            <a:fld id="{F7D644B2-DEA6-4894-97E5-C5839B67E422}" type="slidenum">
              <a:rPr lang="pl-PL" sz="1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pPr algn="r">
                <a:lnSpc>
                  <a:spcPct val="100000"/>
                </a:lnSpc>
              </a:pPr>
              <a:t>3</a:t>
            </a:fld>
            <a:endParaRPr lang="pl-PL" sz="1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387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</p:spPr>
        <p:txBody>
          <a:bodyPr/>
          <a:lstStyle/>
          <a:p>
            <a:endParaRPr lang="pl-PL" sz="2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solidFill>
            <a:srgbClr val="4F81BD"/>
          </a:solidFill>
          <a:ln w="25560">
            <a:solidFill>
              <a:srgbClr val="385D8A"/>
            </a:solidFill>
            <a:prstDash val="solid"/>
          </a:ln>
        </p:spPr>
      </p:sp>
      <p:sp>
        <p:nvSpPr>
          <p:cNvPr id="3" name="Symbol zastępczy notatek 2"/>
          <p:cNvSpPr txBox="1"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</p:spPr>
        <p:txBody>
          <a:bodyPr vert="horz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indent="0" algn="l">
              <a:spcBef>
                <a:spcPts val="448"/>
              </a:spcBef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1200">
              <a:solidFill>
                <a:srgbClr val="000000"/>
              </a:solidFill>
              <a:latin typeface="Times New Roman" pitchFamily="2"/>
            </a:endParaRP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solidFill>
            <a:srgbClr val="4F81BD"/>
          </a:solidFill>
          <a:ln w="25560">
            <a:solidFill>
              <a:srgbClr val="385D8A"/>
            </a:solidFill>
            <a:prstDash val="solid"/>
          </a:ln>
        </p:spPr>
      </p:sp>
      <p:sp>
        <p:nvSpPr>
          <p:cNvPr id="3" name="Symbol zastępczy notatek 2"/>
          <p:cNvSpPr txBox="1"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</p:spPr>
        <p:txBody>
          <a:bodyPr vert="horz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indent="0" algn="l">
              <a:spcBef>
                <a:spcPts val="448"/>
              </a:spcBef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1200">
              <a:solidFill>
                <a:srgbClr val="000000"/>
              </a:solidFill>
              <a:latin typeface="Times New Roman" pitchFamily="2"/>
            </a:endParaRPr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solidFill>
            <a:srgbClr val="4F81BD"/>
          </a:solidFill>
          <a:ln w="25560">
            <a:solidFill>
              <a:srgbClr val="385D8A"/>
            </a:solidFill>
            <a:prstDash val="solid"/>
          </a:ln>
        </p:spPr>
      </p:sp>
      <p:sp>
        <p:nvSpPr>
          <p:cNvPr id="3" name="Symbol zastępczy notatek 2"/>
          <p:cNvSpPr txBox="1"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</p:spPr>
        <p:txBody>
          <a:bodyPr vert="horz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indent="0" algn="l">
              <a:spcBef>
                <a:spcPts val="448"/>
              </a:spcBef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1200">
              <a:solidFill>
                <a:srgbClr val="000000"/>
              </a:solidFill>
              <a:latin typeface="Times New Roman" pitchFamily="2"/>
            </a:endParaRPr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6" name="TextShape 1"/>
          <p:cNvSpPr txBox="1"/>
          <p:nvPr/>
        </p:nvSpPr>
        <p:spPr>
          <a:xfrm>
            <a:off x="3884760" y="8685360"/>
            <a:ext cx="2971440" cy="456840"/>
          </a:xfrm>
          <a:prstGeom prst="rect">
            <a:avLst/>
          </a:prstGeom>
          <a:noFill/>
          <a:ln w="9360">
            <a:noFill/>
          </a:ln>
        </p:spPr>
        <p:txBody>
          <a:bodyPr anchor="b"/>
          <a:lstStyle/>
          <a:p>
            <a:pPr algn="r">
              <a:lnSpc>
                <a:spcPct val="100000"/>
              </a:lnSpc>
            </a:pPr>
            <a:fld id="{E2D5A883-B894-4A45-933F-55C1B65940D6}" type="slidenum">
              <a:rPr lang="pl-PL" sz="1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pPr algn="r">
                <a:lnSpc>
                  <a:spcPct val="100000"/>
                </a:lnSpc>
              </a:pPr>
              <a:t>35</a:t>
            </a:fld>
            <a:endParaRPr lang="pl-PL" sz="1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447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</p:spPr>
        <p:txBody>
          <a:bodyPr/>
          <a:lstStyle/>
          <a:p>
            <a:endParaRPr lang="pl-PL" sz="2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" name="CustomShape 1"/>
          <p:cNvSpPr/>
          <p:nvPr/>
        </p:nvSpPr>
        <p:spPr>
          <a:xfrm>
            <a:off x="1143000" y="685800"/>
            <a:ext cx="4571640" cy="342864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49" name="PlaceHolder 2"/>
          <p:cNvSpPr>
            <a:spLocks noGrp="1"/>
          </p:cNvSpPr>
          <p:nvPr>
            <p:ph type="body"/>
          </p:nvPr>
        </p:nvSpPr>
        <p:spPr>
          <a:xfrm>
            <a:off x="1060560" y="4349880"/>
            <a:ext cx="4727160" cy="3499920"/>
          </a:xfrm>
          <a:prstGeom prst="rect">
            <a:avLst/>
          </a:prstGeom>
        </p:spPr>
        <p:txBody>
          <a:bodyPr anchor="ctr"/>
          <a:lstStyle/>
          <a:p>
            <a:endParaRPr lang="pl-PL" sz="2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solidFill>
            <a:srgbClr val="4F81BD"/>
          </a:solidFill>
          <a:ln w="25560">
            <a:solidFill>
              <a:srgbClr val="385D8A"/>
            </a:solidFill>
            <a:prstDash val="solid"/>
          </a:ln>
        </p:spPr>
      </p:sp>
      <p:sp>
        <p:nvSpPr>
          <p:cNvPr id="3" name="Symbol zastępczy notatek 2"/>
          <p:cNvSpPr txBox="1"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</p:spPr>
        <p:txBody>
          <a:bodyPr vert="horz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indent="0" algn="l">
              <a:spcBef>
                <a:spcPts val="448"/>
              </a:spcBef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1200">
              <a:solidFill>
                <a:srgbClr val="000000"/>
              </a:solidFill>
              <a:latin typeface="Times New Roman" pitchFamily="2"/>
            </a:endParaRPr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solidFill>
            <a:srgbClr val="4F81BD"/>
          </a:solidFill>
          <a:ln w="25560">
            <a:solidFill>
              <a:srgbClr val="385D8A"/>
            </a:solidFill>
            <a:prstDash val="solid"/>
          </a:ln>
        </p:spPr>
      </p:sp>
      <p:sp>
        <p:nvSpPr>
          <p:cNvPr id="3" name="Symbol zastępczy notatek 2"/>
          <p:cNvSpPr txBox="1"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</p:spPr>
        <p:txBody>
          <a:bodyPr vert="horz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indent="0" algn="l">
              <a:spcBef>
                <a:spcPts val="448"/>
              </a:spcBef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1200">
              <a:solidFill>
                <a:srgbClr val="000000"/>
              </a:solidFill>
              <a:latin typeface="Times New Roman" pitchFamily="2"/>
            </a:endParaRPr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2" name="CustomShape 1"/>
          <p:cNvSpPr/>
          <p:nvPr/>
        </p:nvSpPr>
        <p:spPr>
          <a:xfrm>
            <a:off x="1143000" y="685800"/>
            <a:ext cx="4571640" cy="342864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53" name="PlaceHolder 2"/>
          <p:cNvSpPr>
            <a:spLocks noGrp="1"/>
          </p:cNvSpPr>
          <p:nvPr>
            <p:ph type="body"/>
          </p:nvPr>
        </p:nvSpPr>
        <p:spPr>
          <a:xfrm>
            <a:off x="1060560" y="4349880"/>
            <a:ext cx="4727160" cy="3499920"/>
          </a:xfrm>
          <a:prstGeom prst="rect">
            <a:avLst/>
          </a:prstGeom>
        </p:spPr>
        <p:txBody>
          <a:bodyPr anchor="ctr"/>
          <a:lstStyle/>
          <a:p>
            <a:endParaRPr lang="pl-PL" sz="2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6" name="TextShape 1"/>
          <p:cNvSpPr txBox="1"/>
          <p:nvPr/>
        </p:nvSpPr>
        <p:spPr>
          <a:xfrm>
            <a:off x="3884760" y="8685360"/>
            <a:ext cx="2971440" cy="456840"/>
          </a:xfrm>
          <a:prstGeom prst="rect">
            <a:avLst/>
          </a:prstGeom>
          <a:noFill/>
          <a:ln w="9360">
            <a:noFill/>
          </a:ln>
        </p:spPr>
        <p:txBody>
          <a:bodyPr anchor="b"/>
          <a:lstStyle/>
          <a:p>
            <a:pPr algn="r">
              <a:lnSpc>
                <a:spcPct val="100000"/>
              </a:lnSpc>
            </a:pPr>
            <a:fld id="{F74C234C-C6D3-4CE7-A092-7A76E433DE45}" type="slidenum">
              <a:rPr lang="pl-PL" sz="1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pPr algn="r">
                <a:lnSpc>
                  <a:spcPct val="100000"/>
                </a:lnSpc>
              </a:pPr>
              <a:t>41</a:t>
            </a:fld>
            <a:endParaRPr lang="pl-PL" sz="1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457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</p:spPr>
        <p:txBody>
          <a:bodyPr/>
          <a:lstStyle/>
          <a:p>
            <a:endParaRPr lang="pl-PL" sz="2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4" name="TextShape 1"/>
          <p:cNvSpPr txBox="1"/>
          <p:nvPr/>
        </p:nvSpPr>
        <p:spPr>
          <a:xfrm>
            <a:off x="3884760" y="8685360"/>
            <a:ext cx="2971440" cy="456840"/>
          </a:xfrm>
          <a:prstGeom prst="rect">
            <a:avLst/>
          </a:prstGeom>
          <a:noFill/>
          <a:ln w="9360">
            <a:noFill/>
          </a:ln>
        </p:spPr>
        <p:txBody>
          <a:bodyPr anchor="b"/>
          <a:lstStyle/>
          <a:p>
            <a:pPr algn="r">
              <a:lnSpc>
                <a:spcPct val="100000"/>
              </a:lnSpc>
            </a:pPr>
            <a:fld id="{44C9B1C4-4BFE-4179-8225-F78FFE23D50F}" type="slidenum">
              <a:rPr lang="pl-PL" sz="1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pPr algn="r">
                <a:lnSpc>
                  <a:spcPct val="100000"/>
                </a:lnSpc>
              </a:pPr>
              <a:t>43</a:t>
            </a:fld>
            <a:endParaRPr lang="pl-PL" sz="1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455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</p:spPr>
        <p:txBody>
          <a:bodyPr/>
          <a:lstStyle/>
          <a:p>
            <a:endParaRPr lang="pl-PL" sz="2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0" name="TextShape 1"/>
          <p:cNvSpPr txBox="1"/>
          <p:nvPr/>
        </p:nvSpPr>
        <p:spPr>
          <a:xfrm>
            <a:off x="3884760" y="8685360"/>
            <a:ext cx="2971440" cy="456840"/>
          </a:xfrm>
          <a:prstGeom prst="rect">
            <a:avLst/>
          </a:prstGeom>
          <a:noFill/>
          <a:ln w="9360">
            <a:noFill/>
          </a:ln>
        </p:spPr>
        <p:txBody>
          <a:bodyPr anchor="b"/>
          <a:lstStyle/>
          <a:p>
            <a:pPr algn="r">
              <a:lnSpc>
                <a:spcPct val="100000"/>
              </a:lnSpc>
            </a:pPr>
            <a:fld id="{E462CBC2-F661-4B11-985B-A86F5867B132}" type="slidenum">
              <a:rPr lang="pl-PL" sz="1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pPr algn="r">
                <a:lnSpc>
                  <a:spcPct val="100000"/>
                </a:lnSpc>
              </a:pPr>
              <a:t>4</a:t>
            </a:fld>
            <a:endParaRPr lang="pl-PL" sz="1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391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</p:spPr>
        <p:txBody>
          <a:bodyPr/>
          <a:lstStyle/>
          <a:p>
            <a:endParaRPr lang="pl-PL" sz="2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" name="TextShape 1"/>
          <p:cNvSpPr txBox="1"/>
          <p:nvPr/>
        </p:nvSpPr>
        <p:spPr>
          <a:xfrm>
            <a:off x="3884760" y="8685360"/>
            <a:ext cx="2971440" cy="456840"/>
          </a:xfrm>
          <a:prstGeom prst="rect">
            <a:avLst/>
          </a:prstGeom>
          <a:noFill/>
          <a:ln w="9360">
            <a:noFill/>
          </a:ln>
        </p:spPr>
        <p:txBody>
          <a:bodyPr anchor="b"/>
          <a:lstStyle/>
          <a:p>
            <a:pPr algn="r">
              <a:lnSpc>
                <a:spcPct val="100000"/>
              </a:lnSpc>
            </a:pPr>
            <a:fld id="{2BC5EDDE-D4EE-4A4D-9042-F0875C822534}" type="slidenum">
              <a:rPr lang="pl-PL" sz="1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pPr algn="r">
                <a:lnSpc>
                  <a:spcPct val="100000"/>
                </a:lnSpc>
              </a:pPr>
              <a:t>5</a:t>
            </a:fld>
            <a:endParaRPr lang="pl-PL" sz="1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393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</p:spPr>
        <p:txBody>
          <a:bodyPr/>
          <a:lstStyle/>
          <a:p>
            <a:endParaRPr lang="pl-PL" sz="2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" name="TextShape 1"/>
          <p:cNvSpPr txBox="1"/>
          <p:nvPr/>
        </p:nvSpPr>
        <p:spPr>
          <a:xfrm>
            <a:off x="3884760" y="8685360"/>
            <a:ext cx="2971440" cy="456840"/>
          </a:xfrm>
          <a:prstGeom prst="rect">
            <a:avLst/>
          </a:prstGeom>
          <a:noFill/>
          <a:ln w="9360">
            <a:noFill/>
          </a:ln>
        </p:spPr>
        <p:txBody>
          <a:bodyPr anchor="b"/>
          <a:lstStyle/>
          <a:p>
            <a:pPr algn="r">
              <a:lnSpc>
                <a:spcPct val="100000"/>
              </a:lnSpc>
            </a:pPr>
            <a:fld id="{27AEAEFC-F59A-4EA6-A3C8-86CEDA50F484}" type="slidenum">
              <a:rPr lang="pl-PL" sz="1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pPr algn="r">
                <a:lnSpc>
                  <a:spcPct val="100000"/>
                </a:lnSpc>
              </a:pPr>
              <a:t>6</a:t>
            </a:fld>
            <a:endParaRPr lang="pl-PL" sz="1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395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</p:spPr>
        <p:txBody>
          <a:bodyPr/>
          <a:lstStyle/>
          <a:p>
            <a:endParaRPr lang="pl-PL" sz="2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" name="TextShape 1"/>
          <p:cNvSpPr txBox="1"/>
          <p:nvPr/>
        </p:nvSpPr>
        <p:spPr>
          <a:xfrm>
            <a:off x="3884760" y="8685360"/>
            <a:ext cx="2971440" cy="456840"/>
          </a:xfrm>
          <a:prstGeom prst="rect">
            <a:avLst/>
          </a:prstGeom>
          <a:noFill/>
          <a:ln w="9360">
            <a:noFill/>
          </a:ln>
        </p:spPr>
        <p:txBody>
          <a:bodyPr anchor="b"/>
          <a:lstStyle/>
          <a:p>
            <a:pPr algn="r">
              <a:lnSpc>
                <a:spcPct val="100000"/>
              </a:lnSpc>
            </a:pPr>
            <a:fld id="{A5F819A0-30A2-41AA-B96A-9C909C2E67DC}" type="slidenum">
              <a:rPr lang="pl-PL" sz="1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pPr algn="r">
                <a:lnSpc>
                  <a:spcPct val="100000"/>
                </a:lnSpc>
              </a:pPr>
              <a:t>7</a:t>
            </a:fld>
            <a:endParaRPr lang="pl-PL" sz="1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397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</p:spPr>
        <p:txBody>
          <a:bodyPr/>
          <a:lstStyle/>
          <a:p>
            <a:endParaRPr lang="pl-PL" sz="2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" name="TextShape 1"/>
          <p:cNvSpPr txBox="1"/>
          <p:nvPr/>
        </p:nvSpPr>
        <p:spPr>
          <a:xfrm>
            <a:off x="3884760" y="8685360"/>
            <a:ext cx="2971440" cy="456840"/>
          </a:xfrm>
          <a:prstGeom prst="rect">
            <a:avLst/>
          </a:prstGeom>
          <a:noFill/>
          <a:ln w="9360">
            <a:noFill/>
          </a:ln>
        </p:spPr>
        <p:txBody>
          <a:bodyPr anchor="b"/>
          <a:lstStyle/>
          <a:p>
            <a:pPr algn="r">
              <a:lnSpc>
                <a:spcPct val="100000"/>
              </a:lnSpc>
            </a:pPr>
            <a:fld id="{BB12F0EB-F45C-4247-9AE9-8DED23DEAB16}" type="slidenum">
              <a:rPr lang="pl-PL" sz="1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pPr algn="r">
                <a:lnSpc>
                  <a:spcPct val="100000"/>
                </a:lnSpc>
              </a:pPr>
              <a:t>8</a:t>
            </a:fld>
            <a:endParaRPr lang="pl-PL" sz="1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401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</p:spPr>
        <p:txBody>
          <a:bodyPr/>
          <a:lstStyle/>
          <a:p>
            <a:endParaRPr lang="pl-PL" sz="2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2" name="TextShape 1"/>
          <p:cNvSpPr txBox="1"/>
          <p:nvPr/>
        </p:nvSpPr>
        <p:spPr>
          <a:xfrm>
            <a:off x="3884760" y="8685360"/>
            <a:ext cx="2971440" cy="456840"/>
          </a:xfrm>
          <a:prstGeom prst="rect">
            <a:avLst/>
          </a:prstGeom>
          <a:noFill/>
          <a:ln w="9360">
            <a:noFill/>
          </a:ln>
        </p:spPr>
        <p:txBody>
          <a:bodyPr anchor="b"/>
          <a:lstStyle/>
          <a:p>
            <a:pPr algn="r">
              <a:lnSpc>
                <a:spcPct val="100000"/>
              </a:lnSpc>
            </a:pPr>
            <a:fld id="{09075BCA-BC0C-4D76-8F71-36EB6D522CEE}" type="slidenum">
              <a:rPr lang="pl-PL" sz="1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pPr algn="r">
                <a:lnSpc>
                  <a:spcPct val="100000"/>
                </a:lnSpc>
              </a:pPr>
              <a:t>9</a:t>
            </a:fld>
            <a:endParaRPr lang="pl-PL" sz="1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403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</p:spPr>
        <p:txBody>
          <a:bodyPr/>
          <a:lstStyle/>
          <a:p>
            <a:endParaRPr lang="pl-PL" sz="2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685800" y="609480"/>
            <a:ext cx="77720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pl-PL" sz="1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685800" y="1981080"/>
            <a:ext cx="3809520" cy="1962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685800" y="4130280"/>
            <a:ext cx="3809520" cy="1962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685800" y="609480"/>
            <a:ext cx="77720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pl-PL" sz="1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685800" y="1981080"/>
            <a:ext cx="1859040" cy="1962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2638080" y="1981080"/>
            <a:ext cx="1859040" cy="1962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 type="body"/>
          </p:nvPr>
        </p:nvSpPr>
        <p:spPr>
          <a:xfrm>
            <a:off x="2638080" y="4130280"/>
            <a:ext cx="1859040" cy="1962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 type="body"/>
          </p:nvPr>
        </p:nvSpPr>
        <p:spPr>
          <a:xfrm>
            <a:off x="685800" y="4130280"/>
            <a:ext cx="1859040" cy="1962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685800" y="609480"/>
            <a:ext cx="77720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pl-PL" sz="1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685800" y="1981080"/>
            <a:ext cx="1226520" cy="1962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1973880" y="1981080"/>
            <a:ext cx="1226520" cy="1962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 type="body"/>
          </p:nvPr>
        </p:nvSpPr>
        <p:spPr>
          <a:xfrm>
            <a:off x="3262320" y="1981080"/>
            <a:ext cx="1226520" cy="1962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 type="body"/>
          </p:nvPr>
        </p:nvSpPr>
        <p:spPr>
          <a:xfrm>
            <a:off x="3262320" y="4130280"/>
            <a:ext cx="1226520" cy="1962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39" name="PlaceHolder 6"/>
          <p:cNvSpPr>
            <a:spLocks noGrp="1"/>
          </p:cNvSpPr>
          <p:nvPr>
            <p:ph type="body"/>
          </p:nvPr>
        </p:nvSpPr>
        <p:spPr>
          <a:xfrm>
            <a:off x="1973880" y="4130280"/>
            <a:ext cx="1226520" cy="1962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40" name="PlaceHolder 7"/>
          <p:cNvSpPr>
            <a:spLocks noGrp="1"/>
          </p:cNvSpPr>
          <p:nvPr>
            <p:ph type="body"/>
          </p:nvPr>
        </p:nvSpPr>
        <p:spPr>
          <a:xfrm>
            <a:off x="685800" y="4130280"/>
            <a:ext cx="1226520" cy="1962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pl-PL"/>
          </a:p>
        </p:txBody>
      </p:sp>
      <p:sp>
        <p:nvSpPr>
          <p:cNvPr id="3" name="Symbol zastępczy stopki 2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pl-PL"/>
          </a:p>
        </p:txBody>
      </p:sp>
      <p:sp>
        <p:nvSpPr>
          <p:cNvPr id="4" name="Symbol zastępczy numeru slajdu 3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5213F3C-4524-486C-9D61-A05425C27828}" type="slidenum">
              <a:rPr/>
              <a:pPr lvl="0"/>
              <a:t>‹#›</a:t>
            </a:fld>
            <a:endParaRPr lang="pl-PL"/>
          </a:p>
        </p:txBody>
      </p:sp>
      <p:sp>
        <p:nvSpPr>
          <p:cNvPr id="5" name="Tytuł 4"/>
          <p:cNvSpPr txBox="1">
            <a:spLocks noGrp="1"/>
          </p:cNvSpPr>
          <p:nvPr>
            <p:ph type="title" idx="4294967295"/>
          </p:nvPr>
        </p:nvSpPr>
        <p:spPr>
          <a:xfrm>
            <a:off x="457200" y="273600"/>
            <a:ext cx="8229240" cy="1144800"/>
          </a:xfrm>
        </p:spPr>
        <p:txBody>
          <a:bodyPr lIns="0" tIns="0" rIns="0" bIns="0" anchor="ctr"/>
          <a:lstStyle>
            <a:lvl1pPr>
              <a:defRPr>
                <a:latin typeface="Liberation Sans" pitchFamily="18"/>
                <a:cs typeface="Arial" pitchFamily="2"/>
              </a:defRPr>
            </a:lvl1pPr>
          </a:lstStyle>
          <a:p>
            <a:endParaRPr lang="pl-PL"/>
          </a:p>
        </p:txBody>
      </p:sp>
      <p:sp>
        <p:nvSpPr>
          <p:cNvPr id="6" name="Symbol zastępczy tekstu 5"/>
          <p:cNvSpPr txBox="1">
            <a:spLocks noGrp="1"/>
          </p:cNvSpPr>
          <p:nvPr>
            <p:ph type="body" idx="4294967295"/>
          </p:nvPr>
        </p:nvSpPr>
        <p:spPr>
          <a:xfrm>
            <a:off x="457200" y="1604520"/>
            <a:ext cx="8229240" cy="3977279"/>
          </a:xfrm>
        </p:spPr>
        <p:txBody>
          <a:bodyPr lIns="0" tIns="0" rIns="0" bIns="0"/>
          <a:lstStyle>
            <a:lvl1pPr>
              <a:spcBef>
                <a:spcPts val="1417"/>
              </a:spcBef>
              <a:spcAft>
                <a:spcPts val="0"/>
              </a:spcAft>
              <a:defRPr>
                <a:ln>
                  <a:noFill/>
                </a:ln>
                <a:highlight>
                  <a:scrgbClr r="0" g="0" b="0">
                    <a:alpha val="0"/>
                  </a:scrgbClr>
                </a:highlight>
                <a:latin typeface="Liberation Sans" pitchFamily="18"/>
                <a:cs typeface="Arial" pitchFamily="2"/>
              </a:defRPr>
            </a:lvl1pPr>
          </a:lstStyle>
          <a:p>
            <a:endParaRPr lang="pl-PL"/>
          </a:p>
        </p:txBody>
      </p:sp>
    </p:spTree>
  </p:cSld>
  <p:clrMapOvr>
    <a:masterClrMapping/>
  </p:clrMapOvr>
  <p:transition/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685800" y="609480"/>
            <a:ext cx="77720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pl-PL" sz="1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47" name="PlaceHolder 2"/>
          <p:cNvSpPr>
            <a:spLocks noGrp="1"/>
          </p:cNvSpPr>
          <p:nvPr>
            <p:ph type="subTitle"/>
          </p:nvPr>
        </p:nvSpPr>
        <p:spPr>
          <a:xfrm>
            <a:off x="685800" y="1981080"/>
            <a:ext cx="3809520" cy="41144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685800" y="609480"/>
            <a:ext cx="77720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pl-PL" sz="1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49" name="PlaceHolder 2"/>
          <p:cNvSpPr>
            <a:spLocks noGrp="1"/>
          </p:cNvSpPr>
          <p:nvPr>
            <p:ph type="body"/>
          </p:nvPr>
        </p:nvSpPr>
        <p:spPr>
          <a:xfrm>
            <a:off x="685800" y="1981080"/>
            <a:ext cx="3809520" cy="4114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685800" y="609480"/>
            <a:ext cx="77720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pl-PL" sz="1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51" name="PlaceHolder 2"/>
          <p:cNvSpPr>
            <a:spLocks noGrp="1"/>
          </p:cNvSpPr>
          <p:nvPr>
            <p:ph type="body"/>
          </p:nvPr>
        </p:nvSpPr>
        <p:spPr>
          <a:xfrm>
            <a:off x="685800" y="1981080"/>
            <a:ext cx="1859040" cy="4114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52" name="PlaceHolder 3"/>
          <p:cNvSpPr>
            <a:spLocks noGrp="1"/>
          </p:cNvSpPr>
          <p:nvPr>
            <p:ph type="body"/>
          </p:nvPr>
        </p:nvSpPr>
        <p:spPr>
          <a:xfrm>
            <a:off x="2638080" y="1981080"/>
            <a:ext cx="1859040" cy="4114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685800" y="609480"/>
            <a:ext cx="77720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pl-PL" sz="1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subTitle"/>
          </p:nvPr>
        </p:nvSpPr>
        <p:spPr>
          <a:xfrm>
            <a:off x="685800" y="609480"/>
            <a:ext cx="7772040" cy="52977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685800" y="609480"/>
            <a:ext cx="77720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pl-PL" sz="1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685800" y="1981080"/>
            <a:ext cx="3809520" cy="41144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685800" y="609480"/>
            <a:ext cx="77720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pl-PL" sz="1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56" name="PlaceHolder 2"/>
          <p:cNvSpPr>
            <a:spLocks noGrp="1"/>
          </p:cNvSpPr>
          <p:nvPr>
            <p:ph type="body"/>
          </p:nvPr>
        </p:nvSpPr>
        <p:spPr>
          <a:xfrm>
            <a:off x="685800" y="1981080"/>
            <a:ext cx="1859040" cy="1962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57" name="PlaceHolder 3"/>
          <p:cNvSpPr>
            <a:spLocks noGrp="1"/>
          </p:cNvSpPr>
          <p:nvPr>
            <p:ph type="body"/>
          </p:nvPr>
        </p:nvSpPr>
        <p:spPr>
          <a:xfrm>
            <a:off x="685800" y="4130280"/>
            <a:ext cx="1859040" cy="1962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58" name="PlaceHolder 4"/>
          <p:cNvSpPr>
            <a:spLocks noGrp="1"/>
          </p:cNvSpPr>
          <p:nvPr>
            <p:ph type="body"/>
          </p:nvPr>
        </p:nvSpPr>
        <p:spPr>
          <a:xfrm>
            <a:off x="2638080" y="1981080"/>
            <a:ext cx="1859040" cy="4114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685800" y="609480"/>
            <a:ext cx="77720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pl-PL" sz="1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60" name="PlaceHolder 2"/>
          <p:cNvSpPr>
            <a:spLocks noGrp="1"/>
          </p:cNvSpPr>
          <p:nvPr>
            <p:ph type="body"/>
          </p:nvPr>
        </p:nvSpPr>
        <p:spPr>
          <a:xfrm>
            <a:off x="685800" y="1981080"/>
            <a:ext cx="1859040" cy="4114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61" name="PlaceHolder 3"/>
          <p:cNvSpPr>
            <a:spLocks noGrp="1"/>
          </p:cNvSpPr>
          <p:nvPr>
            <p:ph type="body"/>
          </p:nvPr>
        </p:nvSpPr>
        <p:spPr>
          <a:xfrm>
            <a:off x="2638080" y="1981080"/>
            <a:ext cx="1859040" cy="1962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62" name="PlaceHolder 4"/>
          <p:cNvSpPr>
            <a:spLocks noGrp="1"/>
          </p:cNvSpPr>
          <p:nvPr>
            <p:ph type="body"/>
          </p:nvPr>
        </p:nvSpPr>
        <p:spPr>
          <a:xfrm>
            <a:off x="2638080" y="4130280"/>
            <a:ext cx="1859040" cy="1962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laceHolder 1"/>
          <p:cNvSpPr>
            <a:spLocks noGrp="1"/>
          </p:cNvSpPr>
          <p:nvPr>
            <p:ph type="title"/>
          </p:nvPr>
        </p:nvSpPr>
        <p:spPr>
          <a:xfrm>
            <a:off x="685800" y="609480"/>
            <a:ext cx="77720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pl-PL" sz="1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64" name="PlaceHolder 2"/>
          <p:cNvSpPr>
            <a:spLocks noGrp="1"/>
          </p:cNvSpPr>
          <p:nvPr>
            <p:ph type="body"/>
          </p:nvPr>
        </p:nvSpPr>
        <p:spPr>
          <a:xfrm>
            <a:off x="685800" y="1981080"/>
            <a:ext cx="1859040" cy="1962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65" name="PlaceHolder 3"/>
          <p:cNvSpPr>
            <a:spLocks noGrp="1"/>
          </p:cNvSpPr>
          <p:nvPr>
            <p:ph type="body"/>
          </p:nvPr>
        </p:nvSpPr>
        <p:spPr>
          <a:xfrm>
            <a:off x="2638080" y="1981080"/>
            <a:ext cx="1859040" cy="1962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66" name="PlaceHolder 4"/>
          <p:cNvSpPr>
            <a:spLocks noGrp="1"/>
          </p:cNvSpPr>
          <p:nvPr>
            <p:ph type="body"/>
          </p:nvPr>
        </p:nvSpPr>
        <p:spPr>
          <a:xfrm>
            <a:off x="685800" y="4130280"/>
            <a:ext cx="3809520" cy="1962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laceHolder 1"/>
          <p:cNvSpPr>
            <a:spLocks noGrp="1"/>
          </p:cNvSpPr>
          <p:nvPr>
            <p:ph type="title"/>
          </p:nvPr>
        </p:nvSpPr>
        <p:spPr>
          <a:xfrm>
            <a:off x="685800" y="609480"/>
            <a:ext cx="77720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pl-PL" sz="1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68" name="PlaceHolder 2"/>
          <p:cNvSpPr>
            <a:spLocks noGrp="1"/>
          </p:cNvSpPr>
          <p:nvPr>
            <p:ph type="body"/>
          </p:nvPr>
        </p:nvSpPr>
        <p:spPr>
          <a:xfrm>
            <a:off x="685800" y="1981080"/>
            <a:ext cx="3809520" cy="1962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69" name="PlaceHolder 3"/>
          <p:cNvSpPr>
            <a:spLocks noGrp="1"/>
          </p:cNvSpPr>
          <p:nvPr>
            <p:ph type="body"/>
          </p:nvPr>
        </p:nvSpPr>
        <p:spPr>
          <a:xfrm>
            <a:off x="685800" y="4130280"/>
            <a:ext cx="3809520" cy="1962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685800" y="609480"/>
            <a:ext cx="77720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pl-PL" sz="1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 type="body"/>
          </p:nvPr>
        </p:nvSpPr>
        <p:spPr>
          <a:xfrm>
            <a:off x="685800" y="1981080"/>
            <a:ext cx="1859040" cy="1962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 type="body"/>
          </p:nvPr>
        </p:nvSpPr>
        <p:spPr>
          <a:xfrm>
            <a:off x="2638080" y="1981080"/>
            <a:ext cx="1859040" cy="1962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73" name="PlaceHolder 4"/>
          <p:cNvSpPr>
            <a:spLocks noGrp="1"/>
          </p:cNvSpPr>
          <p:nvPr>
            <p:ph type="body"/>
          </p:nvPr>
        </p:nvSpPr>
        <p:spPr>
          <a:xfrm>
            <a:off x="2638080" y="4130280"/>
            <a:ext cx="1859040" cy="1962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74" name="PlaceHolder 5"/>
          <p:cNvSpPr>
            <a:spLocks noGrp="1"/>
          </p:cNvSpPr>
          <p:nvPr>
            <p:ph type="body"/>
          </p:nvPr>
        </p:nvSpPr>
        <p:spPr>
          <a:xfrm>
            <a:off x="685800" y="4130280"/>
            <a:ext cx="1859040" cy="1962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PlaceHolder 1"/>
          <p:cNvSpPr>
            <a:spLocks noGrp="1"/>
          </p:cNvSpPr>
          <p:nvPr>
            <p:ph type="title"/>
          </p:nvPr>
        </p:nvSpPr>
        <p:spPr>
          <a:xfrm>
            <a:off x="685800" y="609480"/>
            <a:ext cx="77720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pl-PL" sz="1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76" name="PlaceHolder 2"/>
          <p:cNvSpPr>
            <a:spLocks noGrp="1"/>
          </p:cNvSpPr>
          <p:nvPr>
            <p:ph type="body"/>
          </p:nvPr>
        </p:nvSpPr>
        <p:spPr>
          <a:xfrm>
            <a:off x="685800" y="1981080"/>
            <a:ext cx="1226520" cy="1962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77" name="PlaceHolder 3"/>
          <p:cNvSpPr>
            <a:spLocks noGrp="1"/>
          </p:cNvSpPr>
          <p:nvPr>
            <p:ph type="body"/>
          </p:nvPr>
        </p:nvSpPr>
        <p:spPr>
          <a:xfrm>
            <a:off x="1973880" y="1981080"/>
            <a:ext cx="1226520" cy="1962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78" name="PlaceHolder 4"/>
          <p:cNvSpPr>
            <a:spLocks noGrp="1"/>
          </p:cNvSpPr>
          <p:nvPr>
            <p:ph type="body"/>
          </p:nvPr>
        </p:nvSpPr>
        <p:spPr>
          <a:xfrm>
            <a:off x="3262320" y="1981080"/>
            <a:ext cx="1226520" cy="1962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79" name="PlaceHolder 5"/>
          <p:cNvSpPr>
            <a:spLocks noGrp="1"/>
          </p:cNvSpPr>
          <p:nvPr>
            <p:ph type="body"/>
          </p:nvPr>
        </p:nvSpPr>
        <p:spPr>
          <a:xfrm>
            <a:off x="3262320" y="4130280"/>
            <a:ext cx="1226520" cy="1962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80" name="PlaceHolder 6"/>
          <p:cNvSpPr>
            <a:spLocks noGrp="1"/>
          </p:cNvSpPr>
          <p:nvPr>
            <p:ph type="body"/>
          </p:nvPr>
        </p:nvSpPr>
        <p:spPr>
          <a:xfrm>
            <a:off x="1973880" y="4130280"/>
            <a:ext cx="1226520" cy="1962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81" name="PlaceHolder 7"/>
          <p:cNvSpPr>
            <a:spLocks noGrp="1"/>
          </p:cNvSpPr>
          <p:nvPr>
            <p:ph type="body"/>
          </p:nvPr>
        </p:nvSpPr>
        <p:spPr>
          <a:xfrm>
            <a:off x="685800" y="4130280"/>
            <a:ext cx="1226520" cy="1962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PlaceHolder 1"/>
          <p:cNvSpPr>
            <a:spLocks noGrp="1"/>
          </p:cNvSpPr>
          <p:nvPr>
            <p:ph type="title"/>
          </p:nvPr>
        </p:nvSpPr>
        <p:spPr>
          <a:xfrm>
            <a:off x="685800" y="609480"/>
            <a:ext cx="77720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pl-PL" sz="1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88" name="PlaceHolder 2"/>
          <p:cNvSpPr>
            <a:spLocks noGrp="1"/>
          </p:cNvSpPr>
          <p:nvPr>
            <p:ph type="subTitle"/>
          </p:nvPr>
        </p:nvSpPr>
        <p:spPr>
          <a:xfrm>
            <a:off x="685800" y="1981080"/>
            <a:ext cx="3809520" cy="41144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PlaceHolder 1"/>
          <p:cNvSpPr>
            <a:spLocks noGrp="1"/>
          </p:cNvSpPr>
          <p:nvPr>
            <p:ph type="title"/>
          </p:nvPr>
        </p:nvSpPr>
        <p:spPr>
          <a:xfrm>
            <a:off x="685800" y="609480"/>
            <a:ext cx="77720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pl-PL" sz="1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90" name="PlaceHolder 2"/>
          <p:cNvSpPr>
            <a:spLocks noGrp="1"/>
          </p:cNvSpPr>
          <p:nvPr>
            <p:ph type="body"/>
          </p:nvPr>
        </p:nvSpPr>
        <p:spPr>
          <a:xfrm>
            <a:off x="685800" y="1981080"/>
            <a:ext cx="3809520" cy="4114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PlaceHolder 1"/>
          <p:cNvSpPr>
            <a:spLocks noGrp="1"/>
          </p:cNvSpPr>
          <p:nvPr>
            <p:ph type="title"/>
          </p:nvPr>
        </p:nvSpPr>
        <p:spPr>
          <a:xfrm>
            <a:off x="685800" y="609480"/>
            <a:ext cx="77720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pl-PL" sz="1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92" name="PlaceHolder 2"/>
          <p:cNvSpPr>
            <a:spLocks noGrp="1"/>
          </p:cNvSpPr>
          <p:nvPr>
            <p:ph type="body"/>
          </p:nvPr>
        </p:nvSpPr>
        <p:spPr>
          <a:xfrm>
            <a:off x="685800" y="1981080"/>
            <a:ext cx="1859040" cy="4114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93" name="PlaceHolder 3"/>
          <p:cNvSpPr>
            <a:spLocks noGrp="1"/>
          </p:cNvSpPr>
          <p:nvPr>
            <p:ph type="body"/>
          </p:nvPr>
        </p:nvSpPr>
        <p:spPr>
          <a:xfrm>
            <a:off x="2638080" y="1981080"/>
            <a:ext cx="1859040" cy="4114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685800" y="609480"/>
            <a:ext cx="77720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pl-PL" sz="1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685800" y="1981080"/>
            <a:ext cx="3809520" cy="4114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PlaceHolder 1"/>
          <p:cNvSpPr>
            <a:spLocks noGrp="1"/>
          </p:cNvSpPr>
          <p:nvPr>
            <p:ph type="title"/>
          </p:nvPr>
        </p:nvSpPr>
        <p:spPr>
          <a:xfrm>
            <a:off x="685800" y="609480"/>
            <a:ext cx="77720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pl-PL" sz="1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subTitle"/>
          </p:nvPr>
        </p:nvSpPr>
        <p:spPr>
          <a:xfrm>
            <a:off x="685800" y="609480"/>
            <a:ext cx="7772040" cy="52977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title"/>
          </p:nvPr>
        </p:nvSpPr>
        <p:spPr>
          <a:xfrm>
            <a:off x="685800" y="609480"/>
            <a:ext cx="77720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pl-PL" sz="1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97" name="PlaceHolder 2"/>
          <p:cNvSpPr>
            <a:spLocks noGrp="1"/>
          </p:cNvSpPr>
          <p:nvPr>
            <p:ph type="body"/>
          </p:nvPr>
        </p:nvSpPr>
        <p:spPr>
          <a:xfrm>
            <a:off x="685800" y="1981080"/>
            <a:ext cx="1859040" cy="1962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98" name="PlaceHolder 3"/>
          <p:cNvSpPr>
            <a:spLocks noGrp="1"/>
          </p:cNvSpPr>
          <p:nvPr>
            <p:ph type="body"/>
          </p:nvPr>
        </p:nvSpPr>
        <p:spPr>
          <a:xfrm>
            <a:off x="685800" y="4130280"/>
            <a:ext cx="1859040" cy="1962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99" name="PlaceHolder 4"/>
          <p:cNvSpPr>
            <a:spLocks noGrp="1"/>
          </p:cNvSpPr>
          <p:nvPr>
            <p:ph type="body"/>
          </p:nvPr>
        </p:nvSpPr>
        <p:spPr>
          <a:xfrm>
            <a:off x="2638080" y="1981080"/>
            <a:ext cx="1859040" cy="4114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PlaceHolder 1"/>
          <p:cNvSpPr>
            <a:spLocks noGrp="1"/>
          </p:cNvSpPr>
          <p:nvPr>
            <p:ph type="title"/>
          </p:nvPr>
        </p:nvSpPr>
        <p:spPr>
          <a:xfrm>
            <a:off x="685800" y="609480"/>
            <a:ext cx="77720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pl-PL" sz="1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101" name="PlaceHolder 2"/>
          <p:cNvSpPr>
            <a:spLocks noGrp="1"/>
          </p:cNvSpPr>
          <p:nvPr>
            <p:ph type="body"/>
          </p:nvPr>
        </p:nvSpPr>
        <p:spPr>
          <a:xfrm>
            <a:off x="685800" y="1981080"/>
            <a:ext cx="1859040" cy="4114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102" name="PlaceHolder 3"/>
          <p:cNvSpPr>
            <a:spLocks noGrp="1"/>
          </p:cNvSpPr>
          <p:nvPr>
            <p:ph type="body"/>
          </p:nvPr>
        </p:nvSpPr>
        <p:spPr>
          <a:xfrm>
            <a:off x="2638080" y="1981080"/>
            <a:ext cx="1859040" cy="1962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103" name="PlaceHolder 4"/>
          <p:cNvSpPr>
            <a:spLocks noGrp="1"/>
          </p:cNvSpPr>
          <p:nvPr>
            <p:ph type="body"/>
          </p:nvPr>
        </p:nvSpPr>
        <p:spPr>
          <a:xfrm>
            <a:off x="2638080" y="4130280"/>
            <a:ext cx="1859040" cy="1962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PlaceHolder 1"/>
          <p:cNvSpPr>
            <a:spLocks noGrp="1"/>
          </p:cNvSpPr>
          <p:nvPr>
            <p:ph type="title"/>
          </p:nvPr>
        </p:nvSpPr>
        <p:spPr>
          <a:xfrm>
            <a:off x="685800" y="609480"/>
            <a:ext cx="77720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pl-PL" sz="1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105" name="PlaceHolder 2"/>
          <p:cNvSpPr>
            <a:spLocks noGrp="1"/>
          </p:cNvSpPr>
          <p:nvPr>
            <p:ph type="body"/>
          </p:nvPr>
        </p:nvSpPr>
        <p:spPr>
          <a:xfrm>
            <a:off x="685800" y="1981080"/>
            <a:ext cx="1859040" cy="1962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106" name="PlaceHolder 3"/>
          <p:cNvSpPr>
            <a:spLocks noGrp="1"/>
          </p:cNvSpPr>
          <p:nvPr>
            <p:ph type="body"/>
          </p:nvPr>
        </p:nvSpPr>
        <p:spPr>
          <a:xfrm>
            <a:off x="2638080" y="1981080"/>
            <a:ext cx="1859040" cy="1962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107" name="PlaceHolder 4"/>
          <p:cNvSpPr>
            <a:spLocks noGrp="1"/>
          </p:cNvSpPr>
          <p:nvPr>
            <p:ph type="body"/>
          </p:nvPr>
        </p:nvSpPr>
        <p:spPr>
          <a:xfrm>
            <a:off x="685800" y="4130280"/>
            <a:ext cx="3809520" cy="1962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laceHolder 1"/>
          <p:cNvSpPr>
            <a:spLocks noGrp="1"/>
          </p:cNvSpPr>
          <p:nvPr>
            <p:ph type="title"/>
          </p:nvPr>
        </p:nvSpPr>
        <p:spPr>
          <a:xfrm>
            <a:off x="685800" y="609480"/>
            <a:ext cx="77720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pl-PL" sz="1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109" name="PlaceHolder 2"/>
          <p:cNvSpPr>
            <a:spLocks noGrp="1"/>
          </p:cNvSpPr>
          <p:nvPr>
            <p:ph type="body"/>
          </p:nvPr>
        </p:nvSpPr>
        <p:spPr>
          <a:xfrm>
            <a:off x="685800" y="1981080"/>
            <a:ext cx="3809520" cy="1962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110" name="PlaceHolder 3"/>
          <p:cNvSpPr>
            <a:spLocks noGrp="1"/>
          </p:cNvSpPr>
          <p:nvPr>
            <p:ph type="body"/>
          </p:nvPr>
        </p:nvSpPr>
        <p:spPr>
          <a:xfrm>
            <a:off x="685800" y="4130280"/>
            <a:ext cx="3809520" cy="1962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PlaceHolder 1"/>
          <p:cNvSpPr>
            <a:spLocks noGrp="1"/>
          </p:cNvSpPr>
          <p:nvPr>
            <p:ph type="title"/>
          </p:nvPr>
        </p:nvSpPr>
        <p:spPr>
          <a:xfrm>
            <a:off x="685800" y="609480"/>
            <a:ext cx="77720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pl-PL" sz="1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112" name="PlaceHolder 2"/>
          <p:cNvSpPr>
            <a:spLocks noGrp="1"/>
          </p:cNvSpPr>
          <p:nvPr>
            <p:ph type="body"/>
          </p:nvPr>
        </p:nvSpPr>
        <p:spPr>
          <a:xfrm>
            <a:off x="685800" y="1981080"/>
            <a:ext cx="1859040" cy="1962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113" name="PlaceHolder 3"/>
          <p:cNvSpPr>
            <a:spLocks noGrp="1"/>
          </p:cNvSpPr>
          <p:nvPr>
            <p:ph type="body"/>
          </p:nvPr>
        </p:nvSpPr>
        <p:spPr>
          <a:xfrm>
            <a:off x="2638080" y="1981080"/>
            <a:ext cx="1859040" cy="1962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114" name="PlaceHolder 4"/>
          <p:cNvSpPr>
            <a:spLocks noGrp="1"/>
          </p:cNvSpPr>
          <p:nvPr>
            <p:ph type="body"/>
          </p:nvPr>
        </p:nvSpPr>
        <p:spPr>
          <a:xfrm>
            <a:off x="2638080" y="4130280"/>
            <a:ext cx="1859040" cy="1962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115" name="PlaceHolder 5"/>
          <p:cNvSpPr>
            <a:spLocks noGrp="1"/>
          </p:cNvSpPr>
          <p:nvPr>
            <p:ph type="body"/>
          </p:nvPr>
        </p:nvSpPr>
        <p:spPr>
          <a:xfrm>
            <a:off x="685800" y="4130280"/>
            <a:ext cx="1859040" cy="1962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PlaceHolder 1"/>
          <p:cNvSpPr>
            <a:spLocks noGrp="1"/>
          </p:cNvSpPr>
          <p:nvPr>
            <p:ph type="title"/>
          </p:nvPr>
        </p:nvSpPr>
        <p:spPr>
          <a:xfrm>
            <a:off x="685800" y="609480"/>
            <a:ext cx="77720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pl-PL" sz="1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117" name="PlaceHolder 2"/>
          <p:cNvSpPr>
            <a:spLocks noGrp="1"/>
          </p:cNvSpPr>
          <p:nvPr>
            <p:ph type="body"/>
          </p:nvPr>
        </p:nvSpPr>
        <p:spPr>
          <a:xfrm>
            <a:off x="685800" y="1981080"/>
            <a:ext cx="1226520" cy="1962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118" name="PlaceHolder 3"/>
          <p:cNvSpPr>
            <a:spLocks noGrp="1"/>
          </p:cNvSpPr>
          <p:nvPr>
            <p:ph type="body"/>
          </p:nvPr>
        </p:nvSpPr>
        <p:spPr>
          <a:xfrm>
            <a:off x="1973880" y="1981080"/>
            <a:ext cx="1226520" cy="1962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119" name="PlaceHolder 4"/>
          <p:cNvSpPr>
            <a:spLocks noGrp="1"/>
          </p:cNvSpPr>
          <p:nvPr>
            <p:ph type="body"/>
          </p:nvPr>
        </p:nvSpPr>
        <p:spPr>
          <a:xfrm>
            <a:off x="3262320" y="1981080"/>
            <a:ext cx="1226520" cy="1962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120" name="PlaceHolder 5"/>
          <p:cNvSpPr>
            <a:spLocks noGrp="1"/>
          </p:cNvSpPr>
          <p:nvPr>
            <p:ph type="body"/>
          </p:nvPr>
        </p:nvSpPr>
        <p:spPr>
          <a:xfrm>
            <a:off x="3262320" y="4130280"/>
            <a:ext cx="1226520" cy="1962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121" name="PlaceHolder 6"/>
          <p:cNvSpPr>
            <a:spLocks noGrp="1"/>
          </p:cNvSpPr>
          <p:nvPr>
            <p:ph type="body"/>
          </p:nvPr>
        </p:nvSpPr>
        <p:spPr>
          <a:xfrm>
            <a:off x="1973880" y="4130280"/>
            <a:ext cx="1226520" cy="1962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122" name="PlaceHolder 7"/>
          <p:cNvSpPr>
            <a:spLocks noGrp="1"/>
          </p:cNvSpPr>
          <p:nvPr>
            <p:ph type="body"/>
          </p:nvPr>
        </p:nvSpPr>
        <p:spPr>
          <a:xfrm>
            <a:off x="685800" y="4130280"/>
            <a:ext cx="1226520" cy="1962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PlaceHolder 1"/>
          <p:cNvSpPr>
            <a:spLocks noGrp="1"/>
          </p:cNvSpPr>
          <p:nvPr>
            <p:ph type="title"/>
          </p:nvPr>
        </p:nvSpPr>
        <p:spPr>
          <a:xfrm>
            <a:off x="685800" y="609480"/>
            <a:ext cx="77720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pl-PL" sz="1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129" name="PlaceHolder 2"/>
          <p:cNvSpPr>
            <a:spLocks noGrp="1"/>
          </p:cNvSpPr>
          <p:nvPr>
            <p:ph type="subTitle"/>
          </p:nvPr>
        </p:nvSpPr>
        <p:spPr>
          <a:xfrm>
            <a:off x="685800" y="1981080"/>
            <a:ext cx="3809520" cy="41144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685800" y="609480"/>
            <a:ext cx="77720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pl-PL" sz="1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685800" y="1981080"/>
            <a:ext cx="1859040" cy="4114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2638080" y="1981080"/>
            <a:ext cx="1859040" cy="4114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PlaceHolder 1"/>
          <p:cNvSpPr>
            <a:spLocks noGrp="1"/>
          </p:cNvSpPr>
          <p:nvPr>
            <p:ph type="title"/>
          </p:nvPr>
        </p:nvSpPr>
        <p:spPr>
          <a:xfrm>
            <a:off x="685800" y="609480"/>
            <a:ext cx="77720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pl-PL" sz="1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131" name="PlaceHolder 2"/>
          <p:cNvSpPr>
            <a:spLocks noGrp="1"/>
          </p:cNvSpPr>
          <p:nvPr>
            <p:ph type="body"/>
          </p:nvPr>
        </p:nvSpPr>
        <p:spPr>
          <a:xfrm>
            <a:off x="685800" y="1981080"/>
            <a:ext cx="3809520" cy="4114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PlaceHolder 1"/>
          <p:cNvSpPr>
            <a:spLocks noGrp="1"/>
          </p:cNvSpPr>
          <p:nvPr>
            <p:ph type="title"/>
          </p:nvPr>
        </p:nvSpPr>
        <p:spPr>
          <a:xfrm>
            <a:off x="685800" y="609480"/>
            <a:ext cx="77720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pl-PL" sz="1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133" name="PlaceHolder 2"/>
          <p:cNvSpPr>
            <a:spLocks noGrp="1"/>
          </p:cNvSpPr>
          <p:nvPr>
            <p:ph type="body"/>
          </p:nvPr>
        </p:nvSpPr>
        <p:spPr>
          <a:xfrm>
            <a:off x="685800" y="1981080"/>
            <a:ext cx="1859040" cy="4114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134" name="PlaceHolder 3"/>
          <p:cNvSpPr>
            <a:spLocks noGrp="1"/>
          </p:cNvSpPr>
          <p:nvPr>
            <p:ph type="body"/>
          </p:nvPr>
        </p:nvSpPr>
        <p:spPr>
          <a:xfrm>
            <a:off x="2638080" y="1981080"/>
            <a:ext cx="1859040" cy="4114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PlaceHolder 1"/>
          <p:cNvSpPr>
            <a:spLocks noGrp="1"/>
          </p:cNvSpPr>
          <p:nvPr>
            <p:ph type="title"/>
          </p:nvPr>
        </p:nvSpPr>
        <p:spPr>
          <a:xfrm>
            <a:off x="685800" y="609480"/>
            <a:ext cx="77720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pl-PL" sz="1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PlaceHolder 1"/>
          <p:cNvSpPr>
            <a:spLocks noGrp="1"/>
          </p:cNvSpPr>
          <p:nvPr>
            <p:ph type="subTitle"/>
          </p:nvPr>
        </p:nvSpPr>
        <p:spPr>
          <a:xfrm>
            <a:off x="685800" y="609480"/>
            <a:ext cx="7772040" cy="52977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PlaceHolder 1"/>
          <p:cNvSpPr>
            <a:spLocks noGrp="1"/>
          </p:cNvSpPr>
          <p:nvPr>
            <p:ph type="title"/>
          </p:nvPr>
        </p:nvSpPr>
        <p:spPr>
          <a:xfrm>
            <a:off x="685800" y="609480"/>
            <a:ext cx="77720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pl-PL" sz="1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138" name="PlaceHolder 2"/>
          <p:cNvSpPr>
            <a:spLocks noGrp="1"/>
          </p:cNvSpPr>
          <p:nvPr>
            <p:ph type="body"/>
          </p:nvPr>
        </p:nvSpPr>
        <p:spPr>
          <a:xfrm>
            <a:off x="685800" y="1981080"/>
            <a:ext cx="1859040" cy="1962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139" name="PlaceHolder 3"/>
          <p:cNvSpPr>
            <a:spLocks noGrp="1"/>
          </p:cNvSpPr>
          <p:nvPr>
            <p:ph type="body"/>
          </p:nvPr>
        </p:nvSpPr>
        <p:spPr>
          <a:xfrm>
            <a:off x="685800" y="4130280"/>
            <a:ext cx="1859040" cy="1962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140" name="PlaceHolder 4"/>
          <p:cNvSpPr>
            <a:spLocks noGrp="1"/>
          </p:cNvSpPr>
          <p:nvPr>
            <p:ph type="body"/>
          </p:nvPr>
        </p:nvSpPr>
        <p:spPr>
          <a:xfrm>
            <a:off x="2638080" y="1981080"/>
            <a:ext cx="1859040" cy="4114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PlaceHolder 1"/>
          <p:cNvSpPr>
            <a:spLocks noGrp="1"/>
          </p:cNvSpPr>
          <p:nvPr>
            <p:ph type="title"/>
          </p:nvPr>
        </p:nvSpPr>
        <p:spPr>
          <a:xfrm>
            <a:off x="685800" y="609480"/>
            <a:ext cx="77720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pl-PL" sz="1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142" name="PlaceHolder 2"/>
          <p:cNvSpPr>
            <a:spLocks noGrp="1"/>
          </p:cNvSpPr>
          <p:nvPr>
            <p:ph type="body"/>
          </p:nvPr>
        </p:nvSpPr>
        <p:spPr>
          <a:xfrm>
            <a:off x="685800" y="1981080"/>
            <a:ext cx="1859040" cy="4114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143" name="PlaceHolder 3"/>
          <p:cNvSpPr>
            <a:spLocks noGrp="1"/>
          </p:cNvSpPr>
          <p:nvPr>
            <p:ph type="body"/>
          </p:nvPr>
        </p:nvSpPr>
        <p:spPr>
          <a:xfrm>
            <a:off x="2638080" y="1981080"/>
            <a:ext cx="1859040" cy="1962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144" name="PlaceHolder 4"/>
          <p:cNvSpPr>
            <a:spLocks noGrp="1"/>
          </p:cNvSpPr>
          <p:nvPr>
            <p:ph type="body"/>
          </p:nvPr>
        </p:nvSpPr>
        <p:spPr>
          <a:xfrm>
            <a:off x="2638080" y="4130280"/>
            <a:ext cx="1859040" cy="1962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PlaceHolder 1"/>
          <p:cNvSpPr>
            <a:spLocks noGrp="1"/>
          </p:cNvSpPr>
          <p:nvPr>
            <p:ph type="title"/>
          </p:nvPr>
        </p:nvSpPr>
        <p:spPr>
          <a:xfrm>
            <a:off x="685800" y="609480"/>
            <a:ext cx="77720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pl-PL" sz="1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146" name="PlaceHolder 2"/>
          <p:cNvSpPr>
            <a:spLocks noGrp="1"/>
          </p:cNvSpPr>
          <p:nvPr>
            <p:ph type="body"/>
          </p:nvPr>
        </p:nvSpPr>
        <p:spPr>
          <a:xfrm>
            <a:off x="685800" y="1981080"/>
            <a:ext cx="1859040" cy="1962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147" name="PlaceHolder 3"/>
          <p:cNvSpPr>
            <a:spLocks noGrp="1"/>
          </p:cNvSpPr>
          <p:nvPr>
            <p:ph type="body"/>
          </p:nvPr>
        </p:nvSpPr>
        <p:spPr>
          <a:xfrm>
            <a:off x="2638080" y="1981080"/>
            <a:ext cx="1859040" cy="1962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148" name="PlaceHolder 4"/>
          <p:cNvSpPr>
            <a:spLocks noGrp="1"/>
          </p:cNvSpPr>
          <p:nvPr>
            <p:ph type="body"/>
          </p:nvPr>
        </p:nvSpPr>
        <p:spPr>
          <a:xfrm>
            <a:off x="685800" y="4130280"/>
            <a:ext cx="3809520" cy="1962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PlaceHolder 1"/>
          <p:cNvSpPr>
            <a:spLocks noGrp="1"/>
          </p:cNvSpPr>
          <p:nvPr>
            <p:ph type="title"/>
          </p:nvPr>
        </p:nvSpPr>
        <p:spPr>
          <a:xfrm>
            <a:off x="685800" y="609480"/>
            <a:ext cx="77720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pl-PL" sz="1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150" name="PlaceHolder 2"/>
          <p:cNvSpPr>
            <a:spLocks noGrp="1"/>
          </p:cNvSpPr>
          <p:nvPr>
            <p:ph type="body"/>
          </p:nvPr>
        </p:nvSpPr>
        <p:spPr>
          <a:xfrm>
            <a:off x="685800" y="1981080"/>
            <a:ext cx="3809520" cy="1962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151" name="PlaceHolder 3"/>
          <p:cNvSpPr>
            <a:spLocks noGrp="1"/>
          </p:cNvSpPr>
          <p:nvPr>
            <p:ph type="body"/>
          </p:nvPr>
        </p:nvSpPr>
        <p:spPr>
          <a:xfrm>
            <a:off x="685800" y="4130280"/>
            <a:ext cx="3809520" cy="1962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PlaceHolder 1"/>
          <p:cNvSpPr>
            <a:spLocks noGrp="1"/>
          </p:cNvSpPr>
          <p:nvPr>
            <p:ph type="title"/>
          </p:nvPr>
        </p:nvSpPr>
        <p:spPr>
          <a:xfrm>
            <a:off x="685800" y="609480"/>
            <a:ext cx="77720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pl-PL" sz="1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153" name="PlaceHolder 2"/>
          <p:cNvSpPr>
            <a:spLocks noGrp="1"/>
          </p:cNvSpPr>
          <p:nvPr>
            <p:ph type="body"/>
          </p:nvPr>
        </p:nvSpPr>
        <p:spPr>
          <a:xfrm>
            <a:off x="685800" y="1981080"/>
            <a:ext cx="1859040" cy="1962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154" name="PlaceHolder 3"/>
          <p:cNvSpPr>
            <a:spLocks noGrp="1"/>
          </p:cNvSpPr>
          <p:nvPr>
            <p:ph type="body"/>
          </p:nvPr>
        </p:nvSpPr>
        <p:spPr>
          <a:xfrm>
            <a:off x="2638080" y="1981080"/>
            <a:ext cx="1859040" cy="1962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155" name="PlaceHolder 4"/>
          <p:cNvSpPr>
            <a:spLocks noGrp="1"/>
          </p:cNvSpPr>
          <p:nvPr>
            <p:ph type="body"/>
          </p:nvPr>
        </p:nvSpPr>
        <p:spPr>
          <a:xfrm>
            <a:off x="2638080" y="4130280"/>
            <a:ext cx="1859040" cy="1962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156" name="PlaceHolder 5"/>
          <p:cNvSpPr>
            <a:spLocks noGrp="1"/>
          </p:cNvSpPr>
          <p:nvPr>
            <p:ph type="body"/>
          </p:nvPr>
        </p:nvSpPr>
        <p:spPr>
          <a:xfrm>
            <a:off x="685800" y="4130280"/>
            <a:ext cx="1859040" cy="1962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PlaceHolder 1"/>
          <p:cNvSpPr>
            <a:spLocks noGrp="1"/>
          </p:cNvSpPr>
          <p:nvPr>
            <p:ph type="title"/>
          </p:nvPr>
        </p:nvSpPr>
        <p:spPr>
          <a:xfrm>
            <a:off x="685800" y="609480"/>
            <a:ext cx="77720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pl-PL" sz="1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158" name="PlaceHolder 2"/>
          <p:cNvSpPr>
            <a:spLocks noGrp="1"/>
          </p:cNvSpPr>
          <p:nvPr>
            <p:ph type="body"/>
          </p:nvPr>
        </p:nvSpPr>
        <p:spPr>
          <a:xfrm>
            <a:off x="685800" y="1981080"/>
            <a:ext cx="1226520" cy="1962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159" name="PlaceHolder 3"/>
          <p:cNvSpPr>
            <a:spLocks noGrp="1"/>
          </p:cNvSpPr>
          <p:nvPr>
            <p:ph type="body"/>
          </p:nvPr>
        </p:nvSpPr>
        <p:spPr>
          <a:xfrm>
            <a:off x="1973880" y="1981080"/>
            <a:ext cx="1226520" cy="1962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160" name="PlaceHolder 4"/>
          <p:cNvSpPr>
            <a:spLocks noGrp="1"/>
          </p:cNvSpPr>
          <p:nvPr>
            <p:ph type="body"/>
          </p:nvPr>
        </p:nvSpPr>
        <p:spPr>
          <a:xfrm>
            <a:off x="3262320" y="1981080"/>
            <a:ext cx="1226520" cy="1962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161" name="PlaceHolder 5"/>
          <p:cNvSpPr>
            <a:spLocks noGrp="1"/>
          </p:cNvSpPr>
          <p:nvPr>
            <p:ph type="body"/>
          </p:nvPr>
        </p:nvSpPr>
        <p:spPr>
          <a:xfrm>
            <a:off x="3262320" y="4130280"/>
            <a:ext cx="1226520" cy="1962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162" name="PlaceHolder 6"/>
          <p:cNvSpPr>
            <a:spLocks noGrp="1"/>
          </p:cNvSpPr>
          <p:nvPr>
            <p:ph type="body"/>
          </p:nvPr>
        </p:nvSpPr>
        <p:spPr>
          <a:xfrm>
            <a:off x="1973880" y="4130280"/>
            <a:ext cx="1226520" cy="1962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163" name="PlaceHolder 7"/>
          <p:cNvSpPr>
            <a:spLocks noGrp="1"/>
          </p:cNvSpPr>
          <p:nvPr>
            <p:ph type="body"/>
          </p:nvPr>
        </p:nvSpPr>
        <p:spPr>
          <a:xfrm>
            <a:off x="685800" y="4130280"/>
            <a:ext cx="1226520" cy="1962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685800" y="609480"/>
            <a:ext cx="77720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pl-PL" sz="1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PlaceHolder 1"/>
          <p:cNvSpPr>
            <a:spLocks noGrp="1"/>
          </p:cNvSpPr>
          <p:nvPr>
            <p:ph type="title"/>
          </p:nvPr>
        </p:nvSpPr>
        <p:spPr>
          <a:xfrm>
            <a:off x="685800" y="609480"/>
            <a:ext cx="77720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pl-PL" sz="1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171" name="PlaceHolder 2"/>
          <p:cNvSpPr>
            <a:spLocks noGrp="1"/>
          </p:cNvSpPr>
          <p:nvPr>
            <p:ph type="subTitle"/>
          </p:nvPr>
        </p:nvSpPr>
        <p:spPr>
          <a:xfrm>
            <a:off x="685800" y="1981080"/>
            <a:ext cx="3809520" cy="41144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PlaceHolder 1"/>
          <p:cNvSpPr>
            <a:spLocks noGrp="1"/>
          </p:cNvSpPr>
          <p:nvPr>
            <p:ph type="title"/>
          </p:nvPr>
        </p:nvSpPr>
        <p:spPr>
          <a:xfrm>
            <a:off x="685800" y="609480"/>
            <a:ext cx="77720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pl-PL" sz="1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173" name="PlaceHolder 2"/>
          <p:cNvSpPr>
            <a:spLocks noGrp="1"/>
          </p:cNvSpPr>
          <p:nvPr>
            <p:ph type="body"/>
          </p:nvPr>
        </p:nvSpPr>
        <p:spPr>
          <a:xfrm>
            <a:off x="685800" y="1981080"/>
            <a:ext cx="3809520" cy="4114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PlaceHolder 1"/>
          <p:cNvSpPr>
            <a:spLocks noGrp="1"/>
          </p:cNvSpPr>
          <p:nvPr>
            <p:ph type="title"/>
          </p:nvPr>
        </p:nvSpPr>
        <p:spPr>
          <a:xfrm>
            <a:off x="685800" y="609480"/>
            <a:ext cx="77720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pl-PL" sz="1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175" name="PlaceHolder 2"/>
          <p:cNvSpPr>
            <a:spLocks noGrp="1"/>
          </p:cNvSpPr>
          <p:nvPr>
            <p:ph type="body"/>
          </p:nvPr>
        </p:nvSpPr>
        <p:spPr>
          <a:xfrm>
            <a:off x="685800" y="1981080"/>
            <a:ext cx="1859040" cy="4114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176" name="PlaceHolder 3"/>
          <p:cNvSpPr>
            <a:spLocks noGrp="1"/>
          </p:cNvSpPr>
          <p:nvPr>
            <p:ph type="body"/>
          </p:nvPr>
        </p:nvSpPr>
        <p:spPr>
          <a:xfrm>
            <a:off x="2638080" y="1981080"/>
            <a:ext cx="1859040" cy="4114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PlaceHolder 1"/>
          <p:cNvSpPr>
            <a:spLocks noGrp="1"/>
          </p:cNvSpPr>
          <p:nvPr>
            <p:ph type="title"/>
          </p:nvPr>
        </p:nvSpPr>
        <p:spPr>
          <a:xfrm>
            <a:off x="685800" y="609480"/>
            <a:ext cx="77720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pl-PL" sz="1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PlaceHolder 1"/>
          <p:cNvSpPr>
            <a:spLocks noGrp="1"/>
          </p:cNvSpPr>
          <p:nvPr>
            <p:ph type="subTitle"/>
          </p:nvPr>
        </p:nvSpPr>
        <p:spPr>
          <a:xfrm>
            <a:off x="685800" y="609480"/>
            <a:ext cx="7772040" cy="52977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PlaceHolder 1"/>
          <p:cNvSpPr>
            <a:spLocks noGrp="1"/>
          </p:cNvSpPr>
          <p:nvPr>
            <p:ph type="title"/>
          </p:nvPr>
        </p:nvSpPr>
        <p:spPr>
          <a:xfrm>
            <a:off x="685800" y="609480"/>
            <a:ext cx="77720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pl-PL" sz="1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180" name="PlaceHolder 2"/>
          <p:cNvSpPr>
            <a:spLocks noGrp="1"/>
          </p:cNvSpPr>
          <p:nvPr>
            <p:ph type="body"/>
          </p:nvPr>
        </p:nvSpPr>
        <p:spPr>
          <a:xfrm>
            <a:off x="685800" y="1981080"/>
            <a:ext cx="1859040" cy="1962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181" name="PlaceHolder 3"/>
          <p:cNvSpPr>
            <a:spLocks noGrp="1"/>
          </p:cNvSpPr>
          <p:nvPr>
            <p:ph type="body"/>
          </p:nvPr>
        </p:nvSpPr>
        <p:spPr>
          <a:xfrm>
            <a:off x="685800" y="4130280"/>
            <a:ext cx="1859040" cy="1962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182" name="PlaceHolder 4"/>
          <p:cNvSpPr>
            <a:spLocks noGrp="1"/>
          </p:cNvSpPr>
          <p:nvPr>
            <p:ph type="body"/>
          </p:nvPr>
        </p:nvSpPr>
        <p:spPr>
          <a:xfrm>
            <a:off x="2638080" y="1981080"/>
            <a:ext cx="1859040" cy="4114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PlaceHolder 1"/>
          <p:cNvSpPr>
            <a:spLocks noGrp="1"/>
          </p:cNvSpPr>
          <p:nvPr>
            <p:ph type="title"/>
          </p:nvPr>
        </p:nvSpPr>
        <p:spPr>
          <a:xfrm>
            <a:off x="685800" y="609480"/>
            <a:ext cx="77720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pl-PL" sz="1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184" name="PlaceHolder 2"/>
          <p:cNvSpPr>
            <a:spLocks noGrp="1"/>
          </p:cNvSpPr>
          <p:nvPr>
            <p:ph type="body"/>
          </p:nvPr>
        </p:nvSpPr>
        <p:spPr>
          <a:xfrm>
            <a:off x="685800" y="1981080"/>
            <a:ext cx="1859040" cy="4114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185" name="PlaceHolder 3"/>
          <p:cNvSpPr>
            <a:spLocks noGrp="1"/>
          </p:cNvSpPr>
          <p:nvPr>
            <p:ph type="body"/>
          </p:nvPr>
        </p:nvSpPr>
        <p:spPr>
          <a:xfrm>
            <a:off x="2638080" y="1981080"/>
            <a:ext cx="1859040" cy="1962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186" name="PlaceHolder 4"/>
          <p:cNvSpPr>
            <a:spLocks noGrp="1"/>
          </p:cNvSpPr>
          <p:nvPr>
            <p:ph type="body"/>
          </p:nvPr>
        </p:nvSpPr>
        <p:spPr>
          <a:xfrm>
            <a:off x="2638080" y="4130280"/>
            <a:ext cx="1859040" cy="1962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PlaceHolder 1"/>
          <p:cNvSpPr>
            <a:spLocks noGrp="1"/>
          </p:cNvSpPr>
          <p:nvPr>
            <p:ph type="title"/>
          </p:nvPr>
        </p:nvSpPr>
        <p:spPr>
          <a:xfrm>
            <a:off x="685800" y="609480"/>
            <a:ext cx="77720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pl-PL" sz="1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188" name="PlaceHolder 2"/>
          <p:cNvSpPr>
            <a:spLocks noGrp="1"/>
          </p:cNvSpPr>
          <p:nvPr>
            <p:ph type="body"/>
          </p:nvPr>
        </p:nvSpPr>
        <p:spPr>
          <a:xfrm>
            <a:off x="685800" y="1981080"/>
            <a:ext cx="1859040" cy="1962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189" name="PlaceHolder 3"/>
          <p:cNvSpPr>
            <a:spLocks noGrp="1"/>
          </p:cNvSpPr>
          <p:nvPr>
            <p:ph type="body"/>
          </p:nvPr>
        </p:nvSpPr>
        <p:spPr>
          <a:xfrm>
            <a:off x="2638080" y="1981080"/>
            <a:ext cx="1859040" cy="1962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190" name="PlaceHolder 4"/>
          <p:cNvSpPr>
            <a:spLocks noGrp="1"/>
          </p:cNvSpPr>
          <p:nvPr>
            <p:ph type="body"/>
          </p:nvPr>
        </p:nvSpPr>
        <p:spPr>
          <a:xfrm>
            <a:off x="685800" y="4130280"/>
            <a:ext cx="3809520" cy="1962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PlaceHolder 1"/>
          <p:cNvSpPr>
            <a:spLocks noGrp="1"/>
          </p:cNvSpPr>
          <p:nvPr>
            <p:ph type="title"/>
          </p:nvPr>
        </p:nvSpPr>
        <p:spPr>
          <a:xfrm>
            <a:off x="685800" y="609480"/>
            <a:ext cx="77720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pl-PL" sz="1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192" name="PlaceHolder 2"/>
          <p:cNvSpPr>
            <a:spLocks noGrp="1"/>
          </p:cNvSpPr>
          <p:nvPr>
            <p:ph type="body"/>
          </p:nvPr>
        </p:nvSpPr>
        <p:spPr>
          <a:xfrm>
            <a:off x="685800" y="1981080"/>
            <a:ext cx="3809520" cy="1962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193" name="PlaceHolder 3"/>
          <p:cNvSpPr>
            <a:spLocks noGrp="1"/>
          </p:cNvSpPr>
          <p:nvPr>
            <p:ph type="body"/>
          </p:nvPr>
        </p:nvSpPr>
        <p:spPr>
          <a:xfrm>
            <a:off x="685800" y="4130280"/>
            <a:ext cx="3809520" cy="1962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685800" y="609480"/>
            <a:ext cx="7772040" cy="52977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PlaceHolder 1"/>
          <p:cNvSpPr>
            <a:spLocks noGrp="1"/>
          </p:cNvSpPr>
          <p:nvPr>
            <p:ph type="title"/>
          </p:nvPr>
        </p:nvSpPr>
        <p:spPr>
          <a:xfrm>
            <a:off x="685800" y="609480"/>
            <a:ext cx="77720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pl-PL" sz="1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195" name="PlaceHolder 2"/>
          <p:cNvSpPr>
            <a:spLocks noGrp="1"/>
          </p:cNvSpPr>
          <p:nvPr>
            <p:ph type="body"/>
          </p:nvPr>
        </p:nvSpPr>
        <p:spPr>
          <a:xfrm>
            <a:off x="685800" y="1981080"/>
            <a:ext cx="1859040" cy="1962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196" name="PlaceHolder 3"/>
          <p:cNvSpPr>
            <a:spLocks noGrp="1"/>
          </p:cNvSpPr>
          <p:nvPr>
            <p:ph type="body"/>
          </p:nvPr>
        </p:nvSpPr>
        <p:spPr>
          <a:xfrm>
            <a:off x="2638080" y="1981080"/>
            <a:ext cx="1859040" cy="1962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197" name="PlaceHolder 4"/>
          <p:cNvSpPr>
            <a:spLocks noGrp="1"/>
          </p:cNvSpPr>
          <p:nvPr>
            <p:ph type="body"/>
          </p:nvPr>
        </p:nvSpPr>
        <p:spPr>
          <a:xfrm>
            <a:off x="2638080" y="4130280"/>
            <a:ext cx="1859040" cy="1962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198" name="PlaceHolder 5"/>
          <p:cNvSpPr>
            <a:spLocks noGrp="1"/>
          </p:cNvSpPr>
          <p:nvPr>
            <p:ph type="body"/>
          </p:nvPr>
        </p:nvSpPr>
        <p:spPr>
          <a:xfrm>
            <a:off x="685800" y="4130280"/>
            <a:ext cx="1859040" cy="1962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PlaceHolder 1"/>
          <p:cNvSpPr>
            <a:spLocks noGrp="1"/>
          </p:cNvSpPr>
          <p:nvPr>
            <p:ph type="title"/>
          </p:nvPr>
        </p:nvSpPr>
        <p:spPr>
          <a:xfrm>
            <a:off x="685800" y="609480"/>
            <a:ext cx="77720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pl-PL" sz="1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200" name="PlaceHolder 2"/>
          <p:cNvSpPr>
            <a:spLocks noGrp="1"/>
          </p:cNvSpPr>
          <p:nvPr>
            <p:ph type="body"/>
          </p:nvPr>
        </p:nvSpPr>
        <p:spPr>
          <a:xfrm>
            <a:off x="685800" y="1981080"/>
            <a:ext cx="1226520" cy="1962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201" name="PlaceHolder 3"/>
          <p:cNvSpPr>
            <a:spLocks noGrp="1"/>
          </p:cNvSpPr>
          <p:nvPr>
            <p:ph type="body"/>
          </p:nvPr>
        </p:nvSpPr>
        <p:spPr>
          <a:xfrm>
            <a:off x="1973880" y="1981080"/>
            <a:ext cx="1226520" cy="1962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202" name="PlaceHolder 4"/>
          <p:cNvSpPr>
            <a:spLocks noGrp="1"/>
          </p:cNvSpPr>
          <p:nvPr>
            <p:ph type="body"/>
          </p:nvPr>
        </p:nvSpPr>
        <p:spPr>
          <a:xfrm>
            <a:off x="3262320" y="1981080"/>
            <a:ext cx="1226520" cy="1962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203" name="PlaceHolder 5"/>
          <p:cNvSpPr>
            <a:spLocks noGrp="1"/>
          </p:cNvSpPr>
          <p:nvPr>
            <p:ph type="body"/>
          </p:nvPr>
        </p:nvSpPr>
        <p:spPr>
          <a:xfrm>
            <a:off x="3262320" y="4130280"/>
            <a:ext cx="1226520" cy="1962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204" name="PlaceHolder 6"/>
          <p:cNvSpPr>
            <a:spLocks noGrp="1"/>
          </p:cNvSpPr>
          <p:nvPr>
            <p:ph type="body"/>
          </p:nvPr>
        </p:nvSpPr>
        <p:spPr>
          <a:xfrm>
            <a:off x="1973880" y="4130280"/>
            <a:ext cx="1226520" cy="1962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205" name="PlaceHolder 7"/>
          <p:cNvSpPr>
            <a:spLocks noGrp="1"/>
          </p:cNvSpPr>
          <p:nvPr>
            <p:ph type="body"/>
          </p:nvPr>
        </p:nvSpPr>
        <p:spPr>
          <a:xfrm>
            <a:off x="685800" y="4130280"/>
            <a:ext cx="1226520" cy="1962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PlaceHolder 1"/>
          <p:cNvSpPr>
            <a:spLocks noGrp="1"/>
          </p:cNvSpPr>
          <p:nvPr>
            <p:ph type="title"/>
          </p:nvPr>
        </p:nvSpPr>
        <p:spPr>
          <a:xfrm>
            <a:off x="685800" y="609480"/>
            <a:ext cx="77720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pl-PL" sz="1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213" name="PlaceHolder 2"/>
          <p:cNvSpPr>
            <a:spLocks noGrp="1"/>
          </p:cNvSpPr>
          <p:nvPr>
            <p:ph type="subTitle"/>
          </p:nvPr>
        </p:nvSpPr>
        <p:spPr>
          <a:xfrm>
            <a:off x="685800" y="1981080"/>
            <a:ext cx="3809520" cy="41144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PlaceHolder 1"/>
          <p:cNvSpPr>
            <a:spLocks noGrp="1"/>
          </p:cNvSpPr>
          <p:nvPr>
            <p:ph type="title"/>
          </p:nvPr>
        </p:nvSpPr>
        <p:spPr>
          <a:xfrm>
            <a:off x="685800" y="609480"/>
            <a:ext cx="77720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pl-PL" sz="1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215" name="PlaceHolder 2"/>
          <p:cNvSpPr>
            <a:spLocks noGrp="1"/>
          </p:cNvSpPr>
          <p:nvPr>
            <p:ph type="body"/>
          </p:nvPr>
        </p:nvSpPr>
        <p:spPr>
          <a:xfrm>
            <a:off x="685800" y="1981080"/>
            <a:ext cx="3809520" cy="4114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PlaceHolder 1"/>
          <p:cNvSpPr>
            <a:spLocks noGrp="1"/>
          </p:cNvSpPr>
          <p:nvPr>
            <p:ph type="title"/>
          </p:nvPr>
        </p:nvSpPr>
        <p:spPr>
          <a:xfrm>
            <a:off x="685800" y="609480"/>
            <a:ext cx="77720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pl-PL" sz="1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217" name="PlaceHolder 2"/>
          <p:cNvSpPr>
            <a:spLocks noGrp="1"/>
          </p:cNvSpPr>
          <p:nvPr>
            <p:ph type="body"/>
          </p:nvPr>
        </p:nvSpPr>
        <p:spPr>
          <a:xfrm>
            <a:off x="685800" y="1981080"/>
            <a:ext cx="1859040" cy="4114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218" name="PlaceHolder 3"/>
          <p:cNvSpPr>
            <a:spLocks noGrp="1"/>
          </p:cNvSpPr>
          <p:nvPr>
            <p:ph type="body"/>
          </p:nvPr>
        </p:nvSpPr>
        <p:spPr>
          <a:xfrm>
            <a:off x="2638080" y="1981080"/>
            <a:ext cx="1859040" cy="4114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PlaceHolder 1"/>
          <p:cNvSpPr>
            <a:spLocks noGrp="1"/>
          </p:cNvSpPr>
          <p:nvPr>
            <p:ph type="title"/>
          </p:nvPr>
        </p:nvSpPr>
        <p:spPr>
          <a:xfrm>
            <a:off x="685800" y="609480"/>
            <a:ext cx="77720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pl-PL" sz="1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PlaceHolder 1"/>
          <p:cNvSpPr>
            <a:spLocks noGrp="1"/>
          </p:cNvSpPr>
          <p:nvPr>
            <p:ph type="subTitle"/>
          </p:nvPr>
        </p:nvSpPr>
        <p:spPr>
          <a:xfrm>
            <a:off x="685800" y="609480"/>
            <a:ext cx="7772040" cy="52977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PlaceHolder 1"/>
          <p:cNvSpPr>
            <a:spLocks noGrp="1"/>
          </p:cNvSpPr>
          <p:nvPr>
            <p:ph type="title"/>
          </p:nvPr>
        </p:nvSpPr>
        <p:spPr>
          <a:xfrm>
            <a:off x="685800" y="609480"/>
            <a:ext cx="77720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pl-PL" sz="1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222" name="PlaceHolder 2"/>
          <p:cNvSpPr>
            <a:spLocks noGrp="1"/>
          </p:cNvSpPr>
          <p:nvPr>
            <p:ph type="body"/>
          </p:nvPr>
        </p:nvSpPr>
        <p:spPr>
          <a:xfrm>
            <a:off x="685800" y="1981080"/>
            <a:ext cx="1859040" cy="1962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223" name="PlaceHolder 3"/>
          <p:cNvSpPr>
            <a:spLocks noGrp="1"/>
          </p:cNvSpPr>
          <p:nvPr>
            <p:ph type="body"/>
          </p:nvPr>
        </p:nvSpPr>
        <p:spPr>
          <a:xfrm>
            <a:off x="685800" y="4130280"/>
            <a:ext cx="1859040" cy="1962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224" name="PlaceHolder 4"/>
          <p:cNvSpPr>
            <a:spLocks noGrp="1"/>
          </p:cNvSpPr>
          <p:nvPr>
            <p:ph type="body"/>
          </p:nvPr>
        </p:nvSpPr>
        <p:spPr>
          <a:xfrm>
            <a:off x="2638080" y="1981080"/>
            <a:ext cx="1859040" cy="4114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PlaceHolder 1"/>
          <p:cNvSpPr>
            <a:spLocks noGrp="1"/>
          </p:cNvSpPr>
          <p:nvPr>
            <p:ph type="title"/>
          </p:nvPr>
        </p:nvSpPr>
        <p:spPr>
          <a:xfrm>
            <a:off x="685800" y="609480"/>
            <a:ext cx="77720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pl-PL" sz="1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226" name="PlaceHolder 2"/>
          <p:cNvSpPr>
            <a:spLocks noGrp="1"/>
          </p:cNvSpPr>
          <p:nvPr>
            <p:ph type="body"/>
          </p:nvPr>
        </p:nvSpPr>
        <p:spPr>
          <a:xfrm>
            <a:off x="685800" y="1981080"/>
            <a:ext cx="1859040" cy="4114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227" name="PlaceHolder 3"/>
          <p:cNvSpPr>
            <a:spLocks noGrp="1"/>
          </p:cNvSpPr>
          <p:nvPr>
            <p:ph type="body"/>
          </p:nvPr>
        </p:nvSpPr>
        <p:spPr>
          <a:xfrm>
            <a:off x="2638080" y="1981080"/>
            <a:ext cx="1859040" cy="1962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228" name="PlaceHolder 4"/>
          <p:cNvSpPr>
            <a:spLocks noGrp="1"/>
          </p:cNvSpPr>
          <p:nvPr>
            <p:ph type="body"/>
          </p:nvPr>
        </p:nvSpPr>
        <p:spPr>
          <a:xfrm>
            <a:off x="2638080" y="4130280"/>
            <a:ext cx="1859040" cy="1962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685800" y="609480"/>
            <a:ext cx="77720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pl-PL" sz="1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685800" y="1981080"/>
            <a:ext cx="1859040" cy="1962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685800" y="4130280"/>
            <a:ext cx="1859040" cy="1962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2638080" y="1981080"/>
            <a:ext cx="1859040" cy="4114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PlaceHolder 1"/>
          <p:cNvSpPr>
            <a:spLocks noGrp="1"/>
          </p:cNvSpPr>
          <p:nvPr>
            <p:ph type="title"/>
          </p:nvPr>
        </p:nvSpPr>
        <p:spPr>
          <a:xfrm>
            <a:off x="685800" y="609480"/>
            <a:ext cx="77720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pl-PL" sz="1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230" name="PlaceHolder 2"/>
          <p:cNvSpPr>
            <a:spLocks noGrp="1"/>
          </p:cNvSpPr>
          <p:nvPr>
            <p:ph type="body"/>
          </p:nvPr>
        </p:nvSpPr>
        <p:spPr>
          <a:xfrm>
            <a:off x="685800" y="1981080"/>
            <a:ext cx="1859040" cy="1962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231" name="PlaceHolder 3"/>
          <p:cNvSpPr>
            <a:spLocks noGrp="1"/>
          </p:cNvSpPr>
          <p:nvPr>
            <p:ph type="body"/>
          </p:nvPr>
        </p:nvSpPr>
        <p:spPr>
          <a:xfrm>
            <a:off x="2638080" y="1981080"/>
            <a:ext cx="1859040" cy="1962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232" name="PlaceHolder 4"/>
          <p:cNvSpPr>
            <a:spLocks noGrp="1"/>
          </p:cNvSpPr>
          <p:nvPr>
            <p:ph type="body"/>
          </p:nvPr>
        </p:nvSpPr>
        <p:spPr>
          <a:xfrm>
            <a:off x="685800" y="4130280"/>
            <a:ext cx="3809520" cy="1962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PlaceHolder 1"/>
          <p:cNvSpPr>
            <a:spLocks noGrp="1"/>
          </p:cNvSpPr>
          <p:nvPr>
            <p:ph type="title"/>
          </p:nvPr>
        </p:nvSpPr>
        <p:spPr>
          <a:xfrm>
            <a:off x="685800" y="609480"/>
            <a:ext cx="77720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pl-PL" sz="1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234" name="PlaceHolder 2"/>
          <p:cNvSpPr>
            <a:spLocks noGrp="1"/>
          </p:cNvSpPr>
          <p:nvPr>
            <p:ph type="body"/>
          </p:nvPr>
        </p:nvSpPr>
        <p:spPr>
          <a:xfrm>
            <a:off x="685800" y="1981080"/>
            <a:ext cx="3809520" cy="1962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235" name="PlaceHolder 3"/>
          <p:cNvSpPr>
            <a:spLocks noGrp="1"/>
          </p:cNvSpPr>
          <p:nvPr>
            <p:ph type="body"/>
          </p:nvPr>
        </p:nvSpPr>
        <p:spPr>
          <a:xfrm>
            <a:off x="685800" y="4130280"/>
            <a:ext cx="3809520" cy="1962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PlaceHolder 1"/>
          <p:cNvSpPr>
            <a:spLocks noGrp="1"/>
          </p:cNvSpPr>
          <p:nvPr>
            <p:ph type="title"/>
          </p:nvPr>
        </p:nvSpPr>
        <p:spPr>
          <a:xfrm>
            <a:off x="685800" y="609480"/>
            <a:ext cx="77720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pl-PL" sz="1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237" name="PlaceHolder 2"/>
          <p:cNvSpPr>
            <a:spLocks noGrp="1"/>
          </p:cNvSpPr>
          <p:nvPr>
            <p:ph type="body"/>
          </p:nvPr>
        </p:nvSpPr>
        <p:spPr>
          <a:xfrm>
            <a:off x="685800" y="1981080"/>
            <a:ext cx="1859040" cy="1962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238" name="PlaceHolder 3"/>
          <p:cNvSpPr>
            <a:spLocks noGrp="1"/>
          </p:cNvSpPr>
          <p:nvPr>
            <p:ph type="body"/>
          </p:nvPr>
        </p:nvSpPr>
        <p:spPr>
          <a:xfrm>
            <a:off x="2638080" y="1981080"/>
            <a:ext cx="1859040" cy="1962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239" name="PlaceHolder 4"/>
          <p:cNvSpPr>
            <a:spLocks noGrp="1"/>
          </p:cNvSpPr>
          <p:nvPr>
            <p:ph type="body"/>
          </p:nvPr>
        </p:nvSpPr>
        <p:spPr>
          <a:xfrm>
            <a:off x="2638080" y="4130280"/>
            <a:ext cx="1859040" cy="1962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240" name="PlaceHolder 5"/>
          <p:cNvSpPr>
            <a:spLocks noGrp="1"/>
          </p:cNvSpPr>
          <p:nvPr>
            <p:ph type="body"/>
          </p:nvPr>
        </p:nvSpPr>
        <p:spPr>
          <a:xfrm>
            <a:off x="685800" y="4130280"/>
            <a:ext cx="1859040" cy="1962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PlaceHolder 1"/>
          <p:cNvSpPr>
            <a:spLocks noGrp="1"/>
          </p:cNvSpPr>
          <p:nvPr>
            <p:ph type="title"/>
          </p:nvPr>
        </p:nvSpPr>
        <p:spPr>
          <a:xfrm>
            <a:off x="685800" y="609480"/>
            <a:ext cx="77720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pl-PL" sz="1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242" name="PlaceHolder 2"/>
          <p:cNvSpPr>
            <a:spLocks noGrp="1"/>
          </p:cNvSpPr>
          <p:nvPr>
            <p:ph type="body"/>
          </p:nvPr>
        </p:nvSpPr>
        <p:spPr>
          <a:xfrm>
            <a:off x="685800" y="1981080"/>
            <a:ext cx="1226520" cy="1962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243" name="PlaceHolder 3"/>
          <p:cNvSpPr>
            <a:spLocks noGrp="1"/>
          </p:cNvSpPr>
          <p:nvPr>
            <p:ph type="body"/>
          </p:nvPr>
        </p:nvSpPr>
        <p:spPr>
          <a:xfrm>
            <a:off x="1973880" y="1981080"/>
            <a:ext cx="1226520" cy="1962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244" name="PlaceHolder 4"/>
          <p:cNvSpPr>
            <a:spLocks noGrp="1"/>
          </p:cNvSpPr>
          <p:nvPr>
            <p:ph type="body"/>
          </p:nvPr>
        </p:nvSpPr>
        <p:spPr>
          <a:xfrm>
            <a:off x="3262320" y="1981080"/>
            <a:ext cx="1226520" cy="1962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245" name="PlaceHolder 5"/>
          <p:cNvSpPr>
            <a:spLocks noGrp="1"/>
          </p:cNvSpPr>
          <p:nvPr>
            <p:ph type="body"/>
          </p:nvPr>
        </p:nvSpPr>
        <p:spPr>
          <a:xfrm>
            <a:off x="3262320" y="4130280"/>
            <a:ext cx="1226520" cy="1962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246" name="PlaceHolder 6"/>
          <p:cNvSpPr>
            <a:spLocks noGrp="1"/>
          </p:cNvSpPr>
          <p:nvPr>
            <p:ph type="body"/>
          </p:nvPr>
        </p:nvSpPr>
        <p:spPr>
          <a:xfrm>
            <a:off x="1973880" y="4130280"/>
            <a:ext cx="1226520" cy="1962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247" name="PlaceHolder 7"/>
          <p:cNvSpPr>
            <a:spLocks noGrp="1"/>
          </p:cNvSpPr>
          <p:nvPr>
            <p:ph type="body"/>
          </p:nvPr>
        </p:nvSpPr>
        <p:spPr>
          <a:xfrm>
            <a:off x="685800" y="4130280"/>
            <a:ext cx="1226520" cy="1962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685800" y="609480"/>
            <a:ext cx="77720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pl-PL" sz="1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685800" y="1981080"/>
            <a:ext cx="1859040" cy="4114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2638080" y="1981080"/>
            <a:ext cx="1859040" cy="1962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2638080" y="4130280"/>
            <a:ext cx="1859040" cy="1962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685800" y="609480"/>
            <a:ext cx="77720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pl-PL" sz="1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685800" y="1981080"/>
            <a:ext cx="1859040" cy="1962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 type="body"/>
          </p:nvPr>
        </p:nvSpPr>
        <p:spPr>
          <a:xfrm>
            <a:off x="2638080" y="1981080"/>
            <a:ext cx="1859040" cy="1962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 type="body"/>
          </p:nvPr>
        </p:nvSpPr>
        <p:spPr>
          <a:xfrm>
            <a:off x="685800" y="4130280"/>
            <a:ext cx="3809520" cy="1962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8.xml"/><Relationship Id="rId7" Type="http://schemas.openxmlformats.org/officeDocument/2006/relationships/slideLayout" Target="../slideLayouts/slideLayout32.xml"/><Relationship Id="rId12" Type="http://schemas.openxmlformats.org/officeDocument/2006/relationships/slideLayout" Target="../slideLayouts/slideLayout37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35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5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40.xml"/><Relationship Id="rId7" Type="http://schemas.openxmlformats.org/officeDocument/2006/relationships/slideLayout" Target="../slideLayouts/slideLayout44.xml"/><Relationship Id="rId12" Type="http://schemas.openxmlformats.org/officeDocument/2006/relationships/slideLayout" Target="../slideLayouts/slideLayout49.xml"/><Relationship Id="rId2" Type="http://schemas.openxmlformats.org/officeDocument/2006/relationships/slideLayout" Target="../slideLayouts/slideLayout39.xml"/><Relationship Id="rId1" Type="http://schemas.openxmlformats.org/officeDocument/2006/relationships/slideLayout" Target="../slideLayouts/slideLayout38.xml"/><Relationship Id="rId6" Type="http://schemas.openxmlformats.org/officeDocument/2006/relationships/slideLayout" Target="../slideLayouts/slideLayout43.xml"/><Relationship Id="rId11" Type="http://schemas.openxmlformats.org/officeDocument/2006/relationships/slideLayout" Target="../slideLayouts/slideLayout48.xml"/><Relationship Id="rId5" Type="http://schemas.openxmlformats.org/officeDocument/2006/relationships/slideLayout" Target="../slideLayouts/slideLayout42.xml"/><Relationship Id="rId10" Type="http://schemas.openxmlformats.org/officeDocument/2006/relationships/slideLayout" Target="../slideLayouts/slideLayout47.xml"/><Relationship Id="rId4" Type="http://schemas.openxmlformats.org/officeDocument/2006/relationships/slideLayout" Target="../slideLayouts/slideLayout41.xml"/><Relationship Id="rId9" Type="http://schemas.openxmlformats.org/officeDocument/2006/relationships/slideLayout" Target="../slideLayouts/slideLayout46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7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52.xml"/><Relationship Id="rId7" Type="http://schemas.openxmlformats.org/officeDocument/2006/relationships/slideLayout" Target="../slideLayouts/slideLayout56.xml"/><Relationship Id="rId12" Type="http://schemas.openxmlformats.org/officeDocument/2006/relationships/slideLayout" Target="../slideLayouts/slideLayout61.xml"/><Relationship Id="rId2" Type="http://schemas.openxmlformats.org/officeDocument/2006/relationships/slideLayout" Target="../slideLayouts/slideLayout51.xml"/><Relationship Id="rId1" Type="http://schemas.openxmlformats.org/officeDocument/2006/relationships/slideLayout" Target="../slideLayouts/slideLayout50.xml"/><Relationship Id="rId6" Type="http://schemas.openxmlformats.org/officeDocument/2006/relationships/slideLayout" Target="../slideLayouts/slideLayout55.xml"/><Relationship Id="rId11" Type="http://schemas.openxmlformats.org/officeDocument/2006/relationships/slideLayout" Target="../slideLayouts/slideLayout60.xml"/><Relationship Id="rId5" Type="http://schemas.openxmlformats.org/officeDocument/2006/relationships/slideLayout" Target="../slideLayouts/slideLayout54.xml"/><Relationship Id="rId10" Type="http://schemas.openxmlformats.org/officeDocument/2006/relationships/slideLayout" Target="../slideLayouts/slideLayout59.xml"/><Relationship Id="rId4" Type="http://schemas.openxmlformats.org/officeDocument/2006/relationships/slideLayout" Target="../slideLayouts/slideLayout53.xml"/><Relationship Id="rId9" Type="http://schemas.openxmlformats.org/officeDocument/2006/relationships/slideLayout" Target="../slideLayouts/slideLayout58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9.xml"/><Relationship Id="rId13" Type="http://schemas.openxmlformats.org/officeDocument/2006/relationships/theme" Target="../theme/theme6.xml"/><Relationship Id="rId3" Type="http://schemas.openxmlformats.org/officeDocument/2006/relationships/slideLayout" Target="../slideLayouts/slideLayout64.xml"/><Relationship Id="rId7" Type="http://schemas.openxmlformats.org/officeDocument/2006/relationships/slideLayout" Target="../slideLayouts/slideLayout68.xml"/><Relationship Id="rId12" Type="http://schemas.openxmlformats.org/officeDocument/2006/relationships/slideLayout" Target="../slideLayouts/slideLayout73.xml"/><Relationship Id="rId2" Type="http://schemas.openxmlformats.org/officeDocument/2006/relationships/slideLayout" Target="../slideLayouts/slideLayout63.xml"/><Relationship Id="rId1" Type="http://schemas.openxmlformats.org/officeDocument/2006/relationships/slideLayout" Target="../slideLayouts/slideLayout62.xml"/><Relationship Id="rId6" Type="http://schemas.openxmlformats.org/officeDocument/2006/relationships/slideLayout" Target="../slideLayouts/slideLayout67.xml"/><Relationship Id="rId11" Type="http://schemas.openxmlformats.org/officeDocument/2006/relationships/slideLayout" Target="../slideLayouts/slideLayout72.xml"/><Relationship Id="rId5" Type="http://schemas.openxmlformats.org/officeDocument/2006/relationships/slideLayout" Target="../slideLayouts/slideLayout66.xml"/><Relationship Id="rId10" Type="http://schemas.openxmlformats.org/officeDocument/2006/relationships/slideLayout" Target="../slideLayouts/slideLayout71.xml"/><Relationship Id="rId4" Type="http://schemas.openxmlformats.org/officeDocument/2006/relationships/slideLayout" Target="../slideLayouts/slideLayout65.xml"/><Relationship Id="rId9" Type="http://schemas.openxmlformats.org/officeDocument/2006/relationships/slideLayout" Target="../slideLayouts/slideLayout7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685800" y="609480"/>
            <a:ext cx="7772040" cy="1142640"/>
          </a:xfrm>
          <a:prstGeom prst="rect">
            <a:avLst/>
          </a:prstGeom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pl-PL" sz="4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Kliknij, aby edytować styl</a:t>
            </a:r>
          </a:p>
        </p:txBody>
      </p:sp>
      <p:sp>
        <p:nvSpPr>
          <p:cNvPr id="6" name="PlaceHolder 2"/>
          <p:cNvSpPr>
            <a:spLocks noGrp="1"/>
          </p:cNvSpPr>
          <p:nvPr>
            <p:ph type="body"/>
          </p:nvPr>
        </p:nvSpPr>
        <p:spPr>
          <a:xfrm>
            <a:off x="685800" y="1981080"/>
            <a:ext cx="7772040" cy="4114440"/>
          </a:xfrm>
          <a:prstGeom prst="rect">
            <a:avLst/>
          </a:prstGeom>
        </p:spPr>
        <p:txBody>
          <a:bodyPr/>
          <a:lstStyle/>
          <a:p>
            <a:pPr marL="343080" indent="-34272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Symbol" charset="2"/>
              <a:buChar char=""/>
            </a:pPr>
            <a:r>
              <a:rPr lang="pl-PL" sz="3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Kliknij, aby edytować style wzorca tekstu</a:t>
            </a:r>
          </a:p>
          <a:p>
            <a:pPr marL="743040" lvl="1" indent="-28548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Symbol" charset="2"/>
              <a:buChar char=""/>
            </a:pPr>
            <a:r>
              <a:rPr lang="pl-PL" sz="2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Drugi poziom</a:t>
            </a:r>
          </a:p>
          <a:p>
            <a:pPr marL="1143000" lvl="2" indent="-22824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Symbol" charset="2"/>
              <a:buChar char=""/>
            </a:pPr>
            <a:r>
              <a:rPr lang="pl-PL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Trzeci poziom</a:t>
            </a:r>
          </a:p>
          <a:p>
            <a:pPr marL="1600200" lvl="3" indent="-22824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Symbol" charset="2"/>
              <a:buChar char=""/>
            </a:pPr>
            <a:r>
              <a:rPr lang="pl-PL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Czwarty poziom</a:t>
            </a:r>
          </a:p>
          <a:p>
            <a:pPr marL="2057400" lvl="4" indent="-22824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StarSymbol"/>
              <a:buChar char="»"/>
            </a:pPr>
            <a:r>
              <a:rPr lang="pl-PL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Piąty poziom</a:t>
            </a:r>
          </a:p>
        </p:txBody>
      </p:sp>
      <p:sp>
        <p:nvSpPr>
          <p:cNvPr id="2" name="PlaceHolder 3"/>
          <p:cNvSpPr>
            <a:spLocks noGrp="1"/>
          </p:cNvSpPr>
          <p:nvPr>
            <p:ph type="dt"/>
          </p:nvPr>
        </p:nvSpPr>
        <p:spPr>
          <a:xfrm>
            <a:off x="685800" y="6248520"/>
            <a:ext cx="1904760" cy="456840"/>
          </a:xfrm>
          <a:prstGeom prst="rect">
            <a:avLst/>
          </a:prstGeom>
        </p:spPr>
        <p:txBody>
          <a:bodyPr/>
          <a:lstStyle/>
          <a:p>
            <a:endParaRPr lang="pl-PL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ftr"/>
          </p:nvPr>
        </p:nvSpPr>
        <p:spPr>
          <a:xfrm>
            <a:off x="3124080" y="6248520"/>
            <a:ext cx="2895120" cy="456840"/>
          </a:xfrm>
          <a:prstGeom prst="rect">
            <a:avLst/>
          </a:prstGeom>
        </p:spPr>
        <p:txBody>
          <a:bodyPr/>
          <a:lstStyle/>
          <a:p>
            <a:endParaRPr lang="pl-PL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sldNum"/>
          </p:nvPr>
        </p:nvSpPr>
        <p:spPr>
          <a:xfrm>
            <a:off x="6553080" y="6248520"/>
            <a:ext cx="1904760" cy="456840"/>
          </a:xfrm>
          <a:prstGeom prst="rect">
            <a:avLst/>
          </a:prstGeom>
        </p:spPr>
        <p:txBody>
          <a:bodyPr/>
          <a:lstStyle/>
          <a:p>
            <a:pPr algn="r">
              <a:lnSpc>
                <a:spcPct val="100000"/>
              </a:lnSpc>
            </a:pPr>
            <a:fld id="{AA67DCEA-C717-479C-BF80-8AE7BB089719}" type="slidenum">
              <a:rPr lang="pl-PL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pPr algn="r">
                <a:lnSpc>
                  <a:spcPct val="100000"/>
                </a:lnSpc>
              </a:pPr>
              <a:t>‹#›</a:t>
            </a:fld>
            <a:endParaRPr lang="pl-PL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726" r:id="rId13"/>
  </p:sldLayoutIdLst>
  <p:txStyles>
    <p:titleStyle/>
    <p:bodyStyle/>
    <p:otherStyle/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/>
          </p:cNvSpPr>
          <p:nvPr>
            <p:ph type="title"/>
          </p:nvPr>
        </p:nvSpPr>
        <p:spPr>
          <a:xfrm>
            <a:off x="685800" y="609480"/>
            <a:ext cx="7772040" cy="1142640"/>
          </a:xfrm>
          <a:prstGeom prst="rect">
            <a:avLst/>
          </a:prstGeom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pl-PL" sz="4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Kliknij, aby edytować styl</a:t>
            </a:r>
          </a:p>
        </p:txBody>
      </p:sp>
      <p:sp>
        <p:nvSpPr>
          <p:cNvPr id="42" name="PlaceHolder 2"/>
          <p:cNvSpPr>
            <a:spLocks noGrp="1"/>
          </p:cNvSpPr>
          <p:nvPr>
            <p:ph type="dt"/>
          </p:nvPr>
        </p:nvSpPr>
        <p:spPr>
          <a:xfrm>
            <a:off x="685800" y="6248520"/>
            <a:ext cx="1904760" cy="456840"/>
          </a:xfrm>
          <a:prstGeom prst="rect">
            <a:avLst/>
          </a:prstGeom>
        </p:spPr>
        <p:txBody>
          <a:bodyPr/>
          <a:lstStyle/>
          <a:p>
            <a:endParaRPr lang="pl-PL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43" name="PlaceHolder 3"/>
          <p:cNvSpPr>
            <a:spLocks noGrp="1"/>
          </p:cNvSpPr>
          <p:nvPr>
            <p:ph type="ftr"/>
          </p:nvPr>
        </p:nvSpPr>
        <p:spPr>
          <a:xfrm>
            <a:off x="3124080" y="6248520"/>
            <a:ext cx="2895120" cy="456840"/>
          </a:xfrm>
          <a:prstGeom prst="rect">
            <a:avLst/>
          </a:prstGeom>
        </p:spPr>
        <p:txBody>
          <a:bodyPr/>
          <a:lstStyle/>
          <a:p>
            <a:endParaRPr lang="pl-PL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44" name="PlaceHolder 4"/>
          <p:cNvSpPr>
            <a:spLocks noGrp="1"/>
          </p:cNvSpPr>
          <p:nvPr>
            <p:ph type="sldNum"/>
          </p:nvPr>
        </p:nvSpPr>
        <p:spPr>
          <a:xfrm>
            <a:off x="6553080" y="6248520"/>
            <a:ext cx="1904760" cy="456840"/>
          </a:xfrm>
          <a:prstGeom prst="rect">
            <a:avLst/>
          </a:prstGeom>
        </p:spPr>
        <p:txBody>
          <a:bodyPr/>
          <a:lstStyle/>
          <a:p>
            <a:pPr algn="r">
              <a:lnSpc>
                <a:spcPct val="100000"/>
              </a:lnSpc>
            </a:pPr>
            <a:fld id="{FFBDEE0B-F54E-48BA-AF8D-E97055693045}" type="slidenum">
              <a:rPr lang="pl-PL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pPr algn="r">
                <a:lnSpc>
                  <a:spcPct val="100000"/>
                </a:lnSpc>
              </a:pPr>
              <a:t>‹#›</a:t>
            </a:fld>
            <a:endParaRPr lang="pl-PL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45" name="PlaceHolder 5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3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Kliknij, aby edytować format tekstu konspektu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l-PL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Drugi poziom konspektu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Trzeci poziom konspektu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l-PL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Czwarty poziom konspektu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Piąty poziom konspektu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Szósty poziom konspektu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Siódmy poziom konspektu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/>
    <p:bodyStyle/>
    <p:otherStyle/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PlaceHolder 1"/>
          <p:cNvSpPr>
            <a:spLocks noGrp="1"/>
          </p:cNvSpPr>
          <p:nvPr>
            <p:ph type="dt"/>
          </p:nvPr>
        </p:nvSpPr>
        <p:spPr>
          <a:xfrm>
            <a:off x="685800" y="6248520"/>
            <a:ext cx="1904760" cy="456840"/>
          </a:xfrm>
          <a:prstGeom prst="rect">
            <a:avLst/>
          </a:prstGeom>
        </p:spPr>
        <p:txBody>
          <a:bodyPr/>
          <a:lstStyle/>
          <a:p>
            <a:endParaRPr lang="pl-PL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83" name="PlaceHolder 2"/>
          <p:cNvSpPr>
            <a:spLocks noGrp="1"/>
          </p:cNvSpPr>
          <p:nvPr>
            <p:ph type="ftr"/>
          </p:nvPr>
        </p:nvSpPr>
        <p:spPr>
          <a:xfrm>
            <a:off x="3124080" y="6248520"/>
            <a:ext cx="2895120" cy="456840"/>
          </a:xfrm>
          <a:prstGeom prst="rect">
            <a:avLst/>
          </a:prstGeom>
        </p:spPr>
        <p:txBody>
          <a:bodyPr/>
          <a:lstStyle/>
          <a:p>
            <a:endParaRPr lang="pl-PL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84" name="PlaceHolder 3"/>
          <p:cNvSpPr>
            <a:spLocks noGrp="1"/>
          </p:cNvSpPr>
          <p:nvPr>
            <p:ph type="sldNum"/>
          </p:nvPr>
        </p:nvSpPr>
        <p:spPr>
          <a:xfrm>
            <a:off x="6553080" y="6248520"/>
            <a:ext cx="1904760" cy="456840"/>
          </a:xfrm>
          <a:prstGeom prst="rect">
            <a:avLst/>
          </a:prstGeom>
        </p:spPr>
        <p:txBody>
          <a:bodyPr/>
          <a:lstStyle/>
          <a:p>
            <a:pPr algn="r">
              <a:lnSpc>
                <a:spcPct val="100000"/>
              </a:lnSpc>
            </a:pPr>
            <a:fld id="{F8804D03-3057-476C-AA55-A9EA60E9B042}" type="slidenum">
              <a:rPr lang="pl-PL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pPr algn="r">
                <a:lnSpc>
                  <a:spcPct val="100000"/>
                </a:lnSpc>
              </a:pPr>
              <a:t>‹#›</a:t>
            </a:fld>
            <a:endParaRPr lang="pl-PL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85" name="PlaceHolder 4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r>
              <a:rPr lang="pl-PL" sz="1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Kliknij, aby edytować format tekstu tytułu</a:t>
            </a:r>
          </a:p>
        </p:txBody>
      </p:sp>
      <p:sp>
        <p:nvSpPr>
          <p:cNvPr id="86" name="PlaceHolder 5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3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Kliknij, aby edytować format tekstu konspektu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l-PL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Drugi poziom konspektu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Trzeci poziom konspektu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l-PL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Czwarty poziom konspektu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Piąty poziom konspektu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Szósty poziom konspektu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Siódmy poziom konspektu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txStyles>
    <p:titleStyle/>
    <p:bodyStyle/>
    <p:otherStyle/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PlaceHolder 1"/>
          <p:cNvSpPr>
            <a:spLocks noGrp="1"/>
          </p:cNvSpPr>
          <p:nvPr>
            <p:ph type="body"/>
          </p:nvPr>
        </p:nvSpPr>
        <p:spPr>
          <a:xfrm>
            <a:off x="685800" y="609480"/>
            <a:ext cx="7772040" cy="5486040"/>
          </a:xfrm>
          <a:prstGeom prst="rect">
            <a:avLst/>
          </a:prstGeom>
        </p:spPr>
        <p:txBody>
          <a:bodyPr/>
          <a:lstStyle/>
          <a:p>
            <a:pPr marL="343080" indent="-34272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Symbol" charset="2"/>
              <a:buChar char=""/>
            </a:pPr>
            <a:r>
              <a:rPr lang="pl-PL" sz="3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Kliknij, aby edytować style wzorca tekstu</a:t>
            </a:r>
          </a:p>
          <a:p>
            <a:pPr marL="743040" lvl="1" indent="-28548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Symbol" charset="2"/>
              <a:buChar char=""/>
            </a:pPr>
            <a:r>
              <a:rPr lang="pl-PL" sz="2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Drugi poziom</a:t>
            </a:r>
          </a:p>
          <a:p>
            <a:pPr marL="1143000" lvl="2" indent="-22824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Symbol" charset="2"/>
              <a:buChar char=""/>
            </a:pPr>
            <a:r>
              <a:rPr lang="pl-PL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Trzeci poziom</a:t>
            </a:r>
          </a:p>
          <a:p>
            <a:pPr marL="1600200" lvl="3" indent="-22824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Symbol" charset="2"/>
              <a:buChar char=""/>
            </a:pPr>
            <a:r>
              <a:rPr lang="pl-PL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Czwarty poziom</a:t>
            </a:r>
          </a:p>
          <a:p>
            <a:pPr marL="2057400" lvl="4" indent="-22824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StarSymbol"/>
              <a:buChar char="»"/>
            </a:pPr>
            <a:r>
              <a:rPr lang="pl-PL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Piąty poziom</a:t>
            </a:r>
          </a:p>
        </p:txBody>
      </p:sp>
      <p:sp>
        <p:nvSpPr>
          <p:cNvPr id="124" name="PlaceHolder 2"/>
          <p:cNvSpPr>
            <a:spLocks noGrp="1"/>
          </p:cNvSpPr>
          <p:nvPr>
            <p:ph type="dt"/>
          </p:nvPr>
        </p:nvSpPr>
        <p:spPr>
          <a:xfrm>
            <a:off x="685800" y="6248520"/>
            <a:ext cx="1904760" cy="456840"/>
          </a:xfrm>
          <a:prstGeom prst="rect">
            <a:avLst/>
          </a:prstGeom>
        </p:spPr>
        <p:txBody>
          <a:bodyPr/>
          <a:lstStyle/>
          <a:p>
            <a:endParaRPr lang="pl-PL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125" name="PlaceHolder 3"/>
          <p:cNvSpPr>
            <a:spLocks noGrp="1"/>
          </p:cNvSpPr>
          <p:nvPr>
            <p:ph type="ftr"/>
          </p:nvPr>
        </p:nvSpPr>
        <p:spPr>
          <a:xfrm>
            <a:off x="3124080" y="6248520"/>
            <a:ext cx="2895120" cy="456840"/>
          </a:xfrm>
          <a:prstGeom prst="rect">
            <a:avLst/>
          </a:prstGeom>
        </p:spPr>
        <p:txBody>
          <a:bodyPr/>
          <a:lstStyle/>
          <a:p>
            <a:endParaRPr lang="pl-PL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126" name="PlaceHolder 4"/>
          <p:cNvSpPr>
            <a:spLocks noGrp="1"/>
          </p:cNvSpPr>
          <p:nvPr>
            <p:ph type="sldNum"/>
          </p:nvPr>
        </p:nvSpPr>
        <p:spPr>
          <a:xfrm>
            <a:off x="6553080" y="6248520"/>
            <a:ext cx="1904760" cy="456840"/>
          </a:xfrm>
          <a:prstGeom prst="rect">
            <a:avLst/>
          </a:prstGeom>
        </p:spPr>
        <p:txBody>
          <a:bodyPr/>
          <a:lstStyle/>
          <a:p>
            <a:pPr algn="r">
              <a:lnSpc>
                <a:spcPct val="100000"/>
              </a:lnSpc>
            </a:pPr>
            <a:fld id="{BF31E540-7D5C-495C-B244-31599335E512}" type="slidenum">
              <a:rPr lang="pl-PL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pPr algn="r">
                <a:lnSpc>
                  <a:spcPct val="100000"/>
                </a:lnSpc>
              </a:pPr>
              <a:t>‹#›</a:t>
            </a:fld>
            <a:endParaRPr lang="pl-PL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127" name="PlaceHolder 5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r>
              <a:rPr lang="pl-PL" sz="1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Kliknij, aby edytować format tekstu tytułu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  <p:sldLayoutId id="2147483699" r:id="rId12"/>
  </p:sldLayoutIdLst>
  <p:txStyles>
    <p:titleStyle/>
    <p:bodyStyle/>
    <p:otherStyle/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PlaceHolder 1"/>
          <p:cNvSpPr>
            <a:spLocks noGrp="1"/>
          </p:cNvSpPr>
          <p:nvPr>
            <p:ph type="title"/>
          </p:nvPr>
        </p:nvSpPr>
        <p:spPr>
          <a:xfrm>
            <a:off x="685800" y="609480"/>
            <a:ext cx="7772040" cy="1142640"/>
          </a:xfrm>
          <a:prstGeom prst="rect">
            <a:avLst/>
          </a:prstGeom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pl-PL" sz="4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Kliknij, aby edytować styl</a:t>
            </a:r>
          </a:p>
        </p:txBody>
      </p:sp>
      <p:sp>
        <p:nvSpPr>
          <p:cNvPr id="165" name="PlaceHolder 2"/>
          <p:cNvSpPr>
            <a:spLocks noGrp="1"/>
          </p:cNvSpPr>
          <p:nvPr>
            <p:ph type="body"/>
          </p:nvPr>
        </p:nvSpPr>
        <p:spPr>
          <a:xfrm>
            <a:off x="685800" y="1981080"/>
            <a:ext cx="3809520" cy="4114440"/>
          </a:xfrm>
          <a:prstGeom prst="rect">
            <a:avLst/>
          </a:prstGeom>
        </p:spPr>
        <p:txBody>
          <a:bodyPr/>
          <a:lstStyle/>
          <a:p>
            <a:pPr marL="343080" indent="-34272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Symbol" charset="2"/>
              <a:buChar char=""/>
            </a:pPr>
            <a:r>
              <a:rPr lang="pl-PL" sz="3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Kliknij, aby edytować style wzorca tekstu</a:t>
            </a:r>
          </a:p>
          <a:p>
            <a:pPr marL="743040" lvl="1" indent="-28548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Symbol" charset="2"/>
              <a:buChar char=""/>
            </a:pPr>
            <a:r>
              <a:rPr lang="pl-PL" sz="2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Drugi poziom</a:t>
            </a:r>
          </a:p>
          <a:p>
            <a:pPr marL="1143000" lvl="2" indent="-22824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Symbol" charset="2"/>
              <a:buChar char=""/>
            </a:pPr>
            <a:r>
              <a:rPr lang="pl-PL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Trzeci poziom</a:t>
            </a:r>
          </a:p>
          <a:p>
            <a:pPr marL="1600200" lvl="3" indent="-22824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Symbol" charset="2"/>
              <a:buChar char=""/>
            </a:pPr>
            <a:r>
              <a:rPr lang="pl-PL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Czwarty poziom</a:t>
            </a:r>
          </a:p>
          <a:p>
            <a:pPr marL="2057400" lvl="4" indent="-22824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StarSymbol"/>
              <a:buChar char="»"/>
            </a:pPr>
            <a:r>
              <a:rPr lang="pl-PL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Piąty poziom</a:t>
            </a:r>
          </a:p>
        </p:txBody>
      </p:sp>
      <p:sp>
        <p:nvSpPr>
          <p:cNvPr id="166" name="PlaceHolder 3"/>
          <p:cNvSpPr>
            <a:spLocks noGrp="1"/>
          </p:cNvSpPr>
          <p:nvPr>
            <p:ph type="body"/>
          </p:nvPr>
        </p:nvSpPr>
        <p:spPr>
          <a:xfrm>
            <a:off x="4648320" y="1981080"/>
            <a:ext cx="3809520" cy="4114440"/>
          </a:xfrm>
          <a:prstGeom prst="rect">
            <a:avLst/>
          </a:prstGeom>
        </p:spPr>
        <p:txBody>
          <a:bodyPr/>
          <a:lstStyle/>
          <a:p>
            <a:pPr marL="343080" indent="-34272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Symbol" charset="2"/>
              <a:buChar char=""/>
            </a:pPr>
            <a:r>
              <a:rPr lang="pl-PL" sz="3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Kliknij, aby edytować style wzorca tekstu</a:t>
            </a:r>
          </a:p>
          <a:p>
            <a:pPr marL="743040" lvl="1" indent="-28548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Symbol" charset="2"/>
              <a:buChar char=""/>
            </a:pPr>
            <a:r>
              <a:rPr lang="pl-PL" sz="2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Drugi poziom</a:t>
            </a:r>
          </a:p>
          <a:p>
            <a:pPr marL="1143000" lvl="2" indent="-22824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Symbol" charset="2"/>
              <a:buChar char=""/>
            </a:pPr>
            <a:r>
              <a:rPr lang="pl-PL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Trzeci poziom</a:t>
            </a:r>
          </a:p>
          <a:p>
            <a:pPr marL="1600200" lvl="3" indent="-22824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Symbol" charset="2"/>
              <a:buChar char=""/>
            </a:pPr>
            <a:r>
              <a:rPr lang="pl-PL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Czwarty poziom</a:t>
            </a:r>
          </a:p>
          <a:p>
            <a:pPr marL="2057400" lvl="4" indent="-22824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StarSymbol"/>
              <a:buChar char="»"/>
            </a:pPr>
            <a:r>
              <a:rPr lang="pl-PL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Piąty poziom</a:t>
            </a:r>
          </a:p>
        </p:txBody>
      </p:sp>
      <p:sp>
        <p:nvSpPr>
          <p:cNvPr id="167" name="PlaceHolder 4"/>
          <p:cNvSpPr>
            <a:spLocks noGrp="1"/>
          </p:cNvSpPr>
          <p:nvPr>
            <p:ph type="dt"/>
          </p:nvPr>
        </p:nvSpPr>
        <p:spPr>
          <a:xfrm>
            <a:off x="685800" y="6248520"/>
            <a:ext cx="1904760" cy="456840"/>
          </a:xfrm>
          <a:prstGeom prst="rect">
            <a:avLst/>
          </a:prstGeom>
        </p:spPr>
        <p:txBody>
          <a:bodyPr/>
          <a:lstStyle/>
          <a:p>
            <a:endParaRPr lang="pl-PL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168" name="PlaceHolder 5"/>
          <p:cNvSpPr>
            <a:spLocks noGrp="1"/>
          </p:cNvSpPr>
          <p:nvPr>
            <p:ph type="ftr"/>
          </p:nvPr>
        </p:nvSpPr>
        <p:spPr>
          <a:xfrm>
            <a:off x="3124080" y="6248520"/>
            <a:ext cx="2895120" cy="456840"/>
          </a:xfrm>
          <a:prstGeom prst="rect">
            <a:avLst/>
          </a:prstGeom>
        </p:spPr>
        <p:txBody>
          <a:bodyPr/>
          <a:lstStyle/>
          <a:p>
            <a:endParaRPr lang="pl-PL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169" name="PlaceHolder 6"/>
          <p:cNvSpPr>
            <a:spLocks noGrp="1"/>
          </p:cNvSpPr>
          <p:nvPr>
            <p:ph type="sldNum"/>
          </p:nvPr>
        </p:nvSpPr>
        <p:spPr>
          <a:xfrm>
            <a:off x="6553080" y="6248520"/>
            <a:ext cx="1904760" cy="456840"/>
          </a:xfrm>
          <a:prstGeom prst="rect">
            <a:avLst/>
          </a:prstGeom>
        </p:spPr>
        <p:txBody>
          <a:bodyPr/>
          <a:lstStyle/>
          <a:p>
            <a:pPr algn="r">
              <a:lnSpc>
                <a:spcPct val="100000"/>
              </a:lnSpc>
            </a:pPr>
            <a:fld id="{18420158-41A4-4CB5-81BE-33687704EBF5}" type="slidenum">
              <a:rPr lang="pl-PL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pPr algn="r">
                <a:lnSpc>
                  <a:spcPct val="100000"/>
                </a:lnSpc>
              </a:pPr>
              <a:t>‹#›</a:t>
            </a:fld>
            <a:endParaRPr lang="pl-PL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  <p:sldLayoutId id="2147483712" r:id="rId12"/>
  </p:sldLayoutIdLst>
  <p:txStyles>
    <p:titleStyle/>
    <p:bodyStyle/>
    <p:otherStyle/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PlaceHolder 1"/>
          <p:cNvSpPr>
            <a:spLocks noGrp="1"/>
          </p:cNvSpPr>
          <p:nvPr>
            <p:ph type="title"/>
          </p:nvPr>
        </p:nvSpPr>
        <p:spPr>
          <a:xfrm>
            <a:off x="685800" y="609480"/>
            <a:ext cx="7772040" cy="1142640"/>
          </a:xfrm>
          <a:prstGeom prst="rect">
            <a:avLst/>
          </a:prstGeom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pl-PL" sz="4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Kliknij, aby edytować styl</a:t>
            </a:r>
          </a:p>
        </p:txBody>
      </p:sp>
      <p:sp>
        <p:nvSpPr>
          <p:cNvPr id="207" name="PlaceHolder 2"/>
          <p:cNvSpPr>
            <a:spLocks noGrp="1"/>
          </p:cNvSpPr>
          <p:nvPr>
            <p:ph type="body"/>
          </p:nvPr>
        </p:nvSpPr>
        <p:spPr>
          <a:xfrm>
            <a:off x="685800" y="1981080"/>
            <a:ext cx="3809520" cy="4114440"/>
          </a:xfrm>
          <a:prstGeom prst="rect">
            <a:avLst/>
          </a:prstGeom>
        </p:spPr>
        <p:txBody>
          <a:bodyPr/>
          <a:lstStyle/>
          <a:p>
            <a:pPr marL="343080" indent="-34272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Symbol" charset="2"/>
              <a:buChar char=""/>
            </a:pPr>
            <a:r>
              <a:rPr lang="pl-PL" sz="2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Kliknij, aby edytować style wzorca tekstu</a:t>
            </a:r>
          </a:p>
          <a:p>
            <a:pPr marL="743040" lvl="1" indent="-28548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Symbol" charset="2"/>
              <a:buChar char=""/>
            </a:pPr>
            <a:r>
              <a:rPr lang="pl-PL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Drugi poziom</a:t>
            </a:r>
          </a:p>
          <a:p>
            <a:pPr marL="1143000" lvl="2" indent="-22824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Symbol" charset="2"/>
              <a:buChar char=""/>
            </a:pPr>
            <a:r>
              <a:rPr lang="pl-PL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Trzeci poziom</a:t>
            </a:r>
          </a:p>
          <a:p>
            <a:pPr marL="1600200" lvl="3" indent="-22824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Symbol" charset="2"/>
              <a:buChar char=""/>
            </a:pPr>
            <a:r>
              <a:rPr lang="pl-PL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Czwarty poziom</a:t>
            </a:r>
          </a:p>
          <a:p>
            <a:pPr marL="2057400" lvl="4" indent="-22824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StarSymbol"/>
              <a:buChar char="»"/>
            </a:pPr>
            <a:r>
              <a:rPr lang="pl-PL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Piąty poziom</a:t>
            </a:r>
          </a:p>
        </p:txBody>
      </p:sp>
      <p:sp>
        <p:nvSpPr>
          <p:cNvPr id="208" name="PlaceHolder 3"/>
          <p:cNvSpPr>
            <a:spLocks noGrp="1"/>
          </p:cNvSpPr>
          <p:nvPr>
            <p:ph type="body"/>
          </p:nvPr>
        </p:nvSpPr>
        <p:spPr>
          <a:xfrm>
            <a:off x="4648320" y="1981080"/>
            <a:ext cx="3809520" cy="4114440"/>
          </a:xfrm>
          <a:prstGeom prst="rect">
            <a:avLst/>
          </a:prstGeom>
        </p:spPr>
        <p:txBody>
          <a:bodyPr/>
          <a:lstStyle/>
          <a:p>
            <a:pPr marL="343080" indent="-34272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Symbol" charset="2"/>
              <a:buChar char=""/>
            </a:pPr>
            <a:r>
              <a:rPr lang="pl-PL" sz="2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Kliknij, aby edytować style wzorca tekstu</a:t>
            </a:r>
          </a:p>
          <a:p>
            <a:pPr marL="743040" lvl="1" indent="-28548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Symbol" charset="2"/>
              <a:buChar char=""/>
            </a:pPr>
            <a:r>
              <a:rPr lang="pl-PL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Drugi poziom</a:t>
            </a:r>
          </a:p>
          <a:p>
            <a:pPr marL="1143000" lvl="2" indent="-22824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Symbol" charset="2"/>
              <a:buChar char=""/>
            </a:pPr>
            <a:r>
              <a:rPr lang="pl-PL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Trzeci poziom</a:t>
            </a:r>
          </a:p>
          <a:p>
            <a:pPr marL="1600200" lvl="3" indent="-22824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Symbol" charset="2"/>
              <a:buChar char=""/>
            </a:pPr>
            <a:r>
              <a:rPr lang="pl-PL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Czwarty poziom</a:t>
            </a:r>
          </a:p>
          <a:p>
            <a:pPr marL="2057400" lvl="4" indent="-22824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StarSymbol"/>
              <a:buChar char="»"/>
            </a:pPr>
            <a:r>
              <a:rPr lang="pl-PL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Piąty poziom</a:t>
            </a:r>
          </a:p>
        </p:txBody>
      </p:sp>
      <p:sp>
        <p:nvSpPr>
          <p:cNvPr id="209" name="PlaceHolder 4"/>
          <p:cNvSpPr>
            <a:spLocks noGrp="1"/>
          </p:cNvSpPr>
          <p:nvPr>
            <p:ph type="dt"/>
          </p:nvPr>
        </p:nvSpPr>
        <p:spPr>
          <a:xfrm>
            <a:off x="685800" y="6248520"/>
            <a:ext cx="1904760" cy="456840"/>
          </a:xfrm>
          <a:prstGeom prst="rect">
            <a:avLst/>
          </a:prstGeom>
        </p:spPr>
        <p:txBody>
          <a:bodyPr/>
          <a:lstStyle/>
          <a:p>
            <a:endParaRPr lang="pl-PL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210" name="PlaceHolder 5"/>
          <p:cNvSpPr>
            <a:spLocks noGrp="1"/>
          </p:cNvSpPr>
          <p:nvPr>
            <p:ph type="ftr"/>
          </p:nvPr>
        </p:nvSpPr>
        <p:spPr>
          <a:xfrm>
            <a:off x="3124080" y="6248520"/>
            <a:ext cx="2895120" cy="456840"/>
          </a:xfrm>
          <a:prstGeom prst="rect">
            <a:avLst/>
          </a:prstGeom>
        </p:spPr>
        <p:txBody>
          <a:bodyPr/>
          <a:lstStyle/>
          <a:p>
            <a:endParaRPr lang="pl-PL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211" name="PlaceHolder 6"/>
          <p:cNvSpPr>
            <a:spLocks noGrp="1"/>
          </p:cNvSpPr>
          <p:nvPr>
            <p:ph type="sldNum"/>
          </p:nvPr>
        </p:nvSpPr>
        <p:spPr>
          <a:xfrm>
            <a:off x="6553080" y="6248520"/>
            <a:ext cx="1904760" cy="456840"/>
          </a:xfrm>
          <a:prstGeom prst="rect">
            <a:avLst/>
          </a:prstGeom>
        </p:spPr>
        <p:txBody>
          <a:bodyPr/>
          <a:lstStyle/>
          <a:p>
            <a:pPr algn="r">
              <a:lnSpc>
                <a:spcPct val="100000"/>
              </a:lnSpc>
            </a:pPr>
            <a:fld id="{BE1A353A-7A51-42AA-A109-0799468028C8}" type="slidenum">
              <a:rPr lang="pl-PL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pPr algn="r">
                <a:lnSpc>
                  <a:spcPct val="100000"/>
                </a:lnSpc>
              </a:pPr>
              <a:t>‹#›</a:t>
            </a:fld>
            <a:endParaRPr lang="pl-PL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  <p:sldLayoutId id="2147483725" r:id="rId12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7.w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m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wmf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wmf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8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5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6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6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6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6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8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6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6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6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wmf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8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4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wmf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8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0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65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hyperlink" Target="http://onte.wsg.byd.pl/moodle2.0/file.php/1/pdf/mikroekonomia/podstawy/2_Zagadnienia_z_teorii_wyboru_konsumenta.pdf" TargetMode="External"/><Relationship Id="rId2" Type="http://schemas.openxmlformats.org/officeDocument/2006/relationships/hyperlink" Target="http://kolegia.sgh.waw.pl/pl/KZiF/struktura/KEST/oferta/Documents/2_Teoria_konsumenta.ppt" TargetMode="External"/><Relationship Id="rId1" Type="http://schemas.openxmlformats.org/officeDocument/2006/relationships/slideLayout" Target="../slideLayouts/slideLayout6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5.wmf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Grp="1"/>
          </p:cNvSpPr>
          <p:nvPr>
            <p:ph type="body" idx="4294967295"/>
          </p:nvPr>
        </p:nvSpPr>
        <p:spPr>
          <a:xfrm>
            <a:off x="685799" y="2349360"/>
            <a:ext cx="7772039" cy="1223639"/>
          </a:xfrm>
        </p:spPr>
        <p:txBody>
          <a:bodyPr anchorCtr="1"/>
          <a:lstStyle>
            <a:defPPr marL="432000" lvl="0" indent="-324000">
              <a:spcBef>
                <a:spcPts val="1417"/>
              </a:spcBef>
              <a:spcAft>
                <a:spcPts val="0"/>
              </a:spcAft>
              <a:buSzPct val="45000"/>
              <a:buFont typeface="StarSymbol"/>
              <a:buNone/>
              <a:defRPr lang="pl-PL" sz="3200" b="0" i="0" u="none" strike="noStrike" kern="1200" cap="none">
                <a:ln>
                  <a:noFill/>
                </a:ln>
                <a:highlight>
                  <a:scrgbClr r="0" g="0" b="0">
                    <a:alpha val="0"/>
                  </a:scrgbClr>
                </a:highlight>
                <a:latin typeface="Liberation Sans" pitchFamily="18"/>
                <a:ea typeface="Microsoft YaHei" pitchFamily="2"/>
                <a:cs typeface="Arial" pitchFamily="2"/>
              </a:defRPr>
            </a:defPPr>
            <a:lvl1pPr marL="432000" lvl="0" indent="-324000">
              <a:spcBef>
                <a:spcPts val="1417"/>
              </a:spcBef>
              <a:spcAft>
                <a:spcPts val="0"/>
              </a:spcAft>
              <a:buSzPct val="45000"/>
              <a:buFont typeface="StarSymbol"/>
              <a:buChar char="●"/>
              <a:defRPr lang="pl-PL" sz="3200" b="0" i="0" u="none" strike="noStrike" kern="1200" cap="none">
                <a:ln>
                  <a:noFill/>
                </a:ln>
                <a:highlight>
                  <a:scrgbClr r="0" g="0" b="0">
                    <a:alpha val="0"/>
                  </a:scrgbClr>
                </a:highlight>
                <a:latin typeface="Liberation Sans" pitchFamily="18"/>
                <a:ea typeface="Microsoft YaHei" pitchFamily="2"/>
                <a:cs typeface="Arial" pitchFamily="2"/>
              </a:defRPr>
            </a:lvl1pPr>
            <a:lvl2pPr marL="864000" lvl="1" indent="-324000">
              <a:spcBef>
                <a:spcPts val="1134"/>
              </a:spcBef>
              <a:spcAft>
                <a:spcPts val="0"/>
              </a:spcAft>
              <a:buSzPct val="75000"/>
              <a:buFont typeface="StarSymbol"/>
              <a:buChar char="–"/>
              <a:defRPr lang="pl-PL" sz="2800" b="0" i="0" u="none" strike="noStrike" kern="1200" cap="none">
                <a:ln>
                  <a:noFill/>
                </a:ln>
                <a:highlight>
                  <a:scrgbClr r="0" g="0" b="0">
                    <a:alpha val="0"/>
                  </a:scrgbClr>
                </a:highlight>
                <a:latin typeface="Liberation Sans" pitchFamily="18"/>
                <a:ea typeface="Microsoft YaHei" pitchFamily="2"/>
                <a:cs typeface="Arial" pitchFamily="2"/>
              </a:defRPr>
            </a:lvl2pPr>
            <a:lvl3pPr marL="1295999" lvl="2" indent="-288000">
              <a:spcBef>
                <a:spcPts val="850"/>
              </a:spcBef>
              <a:spcAft>
                <a:spcPts val="0"/>
              </a:spcAft>
              <a:buSzPct val="45000"/>
              <a:buFont typeface="StarSymbol"/>
              <a:buChar char="●"/>
              <a:defRPr lang="pl-PL" sz="2400" b="0" i="0" u="none" strike="noStrike" kern="1200" cap="none">
                <a:ln>
                  <a:noFill/>
                </a:ln>
                <a:highlight>
                  <a:scrgbClr r="0" g="0" b="0">
                    <a:alpha val="0"/>
                  </a:scrgbClr>
                </a:highlight>
                <a:latin typeface="Liberation Sans" pitchFamily="18"/>
                <a:ea typeface="Microsoft YaHei" pitchFamily="2"/>
                <a:cs typeface="Arial" pitchFamily="2"/>
              </a:defRPr>
            </a:lvl3pPr>
            <a:lvl4pPr marL="1728000" lvl="3" indent="-216000">
              <a:spcBef>
                <a:spcPts val="567"/>
              </a:spcBef>
              <a:spcAft>
                <a:spcPts val="0"/>
              </a:spcAft>
              <a:buSzPct val="75000"/>
              <a:buFont typeface="StarSymbol"/>
              <a:buChar char="–"/>
              <a:defRPr lang="pl-PL" sz="2000" b="0" i="0" u="none" strike="noStrike" kern="1200" cap="none">
                <a:ln>
                  <a:noFill/>
                </a:ln>
                <a:highlight>
                  <a:scrgbClr r="0" g="0" b="0">
                    <a:alpha val="0"/>
                  </a:scrgbClr>
                </a:highlight>
                <a:latin typeface="Liberation Sans" pitchFamily="18"/>
                <a:ea typeface="Microsoft YaHei" pitchFamily="2"/>
                <a:cs typeface="Arial" pitchFamily="2"/>
              </a:defRPr>
            </a:lvl4pPr>
            <a:lvl5pPr marL="2160000" lvl="4" indent="-216000">
              <a:spcBef>
                <a:spcPts val="283"/>
              </a:spcBef>
              <a:spcAft>
                <a:spcPts val="0"/>
              </a:spcAft>
              <a:buSzPct val="45000"/>
              <a:buFont typeface="StarSymbol"/>
              <a:buChar char="●"/>
              <a:defRPr lang="pl-PL" sz="2000" b="0" i="0" u="none" strike="noStrike" kern="1200" cap="none">
                <a:ln>
                  <a:noFill/>
                </a:ln>
                <a:highlight>
                  <a:scrgbClr r="0" g="0" b="0">
                    <a:alpha val="0"/>
                  </a:scrgbClr>
                </a:highlight>
                <a:latin typeface="Liberation Sans" pitchFamily="18"/>
                <a:ea typeface="Microsoft YaHei" pitchFamily="2"/>
                <a:cs typeface="Arial" pitchFamily="2"/>
              </a:defRPr>
            </a:lvl5pPr>
            <a:lvl6pPr marL="2592000" lvl="5" indent="-216000">
              <a:spcBef>
                <a:spcPts val="283"/>
              </a:spcBef>
              <a:spcAft>
                <a:spcPts val="0"/>
              </a:spcAft>
              <a:buSzPct val="45000"/>
              <a:buFont typeface="StarSymbol"/>
              <a:buChar char="●"/>
              <a:defRPr lang="pl-PL" sz="2000" b="0" i="0" u="none" strike="noStrike" kern="1200" cap="none">
                <a:ln>
                  <a:noFill/>
                </a:ln>
                <a:highlight>
                  <a:scrgbClr r="0" g="0" b="0">
                    <a:alpha val="0"/>
                  </a:scrgbClr>
                </a:highlight>
                <a:latin typeface="Liberation Sans" pitchFamily="18"/>
                <a:ea typeface="Microsoft YaHei" pitchFamily="2"/>
                <a:cs typeface="Arial" pitchFamily="2"/>
              </a:defRPr>
            </a:lvl6pPr>
            <a:lvl7pPr marL="3024000" lvl="6" indent="-216000">
              <a:spcBef>
                <a:spcPts val="283"/>
              </a:spcBef>
              <a:spcAft>
                <a:spcPts val="0"/>
              </a:spcAft>
              <a:buSzPct val="45000"/>
              <a:buFont typeface="StarSymbol"/>
              <a:buChar char="●"/>
              <a:defRPr lang="pl-PL" sz="2000" b="0" i="0" u="none" strike="noStrike" kern="1200" cap="none">
                <a:ln>
                  <a:noFill/>
                </a:ln>
                <a:highlight>
                  <a:scrgbClr r="0" g="0" b="0">
                    <a:alpha val="0"/>
                  </a:scrgbClr>
                </a:highlight>
                <a:latin typeface="Liberation Sans" pitchFamily="18"/>
                <a:ea typeface="Microsoft YaHei" pitchFamily="2"/>
                <a:cs typeface="Arial" pitchFamily="2"/>
              </a:defRPr>
            </a:lvl7pPr>
            <a:lvl8pPr marL="3456000" lvl="7" indent="-216000">
              <a:spcBef>
                <a:spcPts val="283"/>
              </a:spcBef>
              <a:spcAft>
                <a:spcPts val="0"/>
              </a:spcAft>
              <a:buSzPct val="45000"/>
              <a:buFont typeface="StarSymbol"/>
              <a:buChar char="●"/>
              <a:defRPr lang="pl-PL" sz="2000" b="0" i="0" u="none" strike="noStrike" kern="1200" cap="none">
                <a:ln>
                  <a:noFill/>
                </a:ln>
                <a:highlight>
                  <a:scrgbClr r="0" g="0" b="0">
                    <a:alpha val="0"/>
                  </a:scrgbClr>
                </a:highlight>
                <a:latin typeface="Liberation Sans" pitchFamily="18"/>
                <a:ea typeface="Microsoft YaHei" pitchFamily="2"/>
                <a:cs typeface="Arial" pitchFamily="2"/>
              </a:defRPr>
            </a:lvl8pPr>
            <a:lvl9pPr marL="3887999" lvl="8" indent="-216000">
              <a:spcBef>
                <a:spcPts val="283"/>
              </a:spcBef>
              <a:spcAft>
                <a:spcPts val="0"/>
              </a:spcAft>
              <a:buSzPct val="45000"/>
              <a:buFont typeface="StarSymbol"/>
              <a:buChar char="●"/>
              <a:defRPr lang="pl-PL" sz="2000" b="0" i="0" u="none" strike="noStrike" kern="1200" cap="none">
                <a:ln>
                  <a:noFill/>
                </a:ln>
                <a:highlight>
                  <a:scrgbClr r="0" g="0" b="0">
                    <a:alpha val="0"/>
                  </a:scrgbClr>
                </a:highlight>
                <a:latin typeface="Liberation Sans" pitchFamily="18"/>
                <a:ea typeface="Microsoft YaHei" pitchFamily="2"/>
                <a:cs typeface="Arial" pitchFamily="2"/>
              </a:defRPr>
            </a:lvl9pPr>
          </a:lstStyle>
          <a:p>
            <a:pPr marL="0" lvl="0" indent="0" algn="ctr">
              <a:spcBef>
                <a:spcPts val="641"/>
              </a:spcBef>
              <a:buNone/>
            </a:pPr>
            <a:r>
              <a:rPr lang="pl-PL" sz="3600" b="1">
                <a:latin typeface="Times New Roman"/>
              </a:rPr>
              <a:t>TEORIA WYBORU KONSUMENTA</a:t>
            </a:r>
          </a:p>
        </p:txBody>
      </p:sp>
      <p:pic>
        <p:nvPicPr>
          <p:cNvPr id="3" name="Picture 2" descr="Znalezione obrazy dla zapytania konsument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5436000" y="4077000"/>
            <a:ext cx="2695680" cy="21621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CustomShape 1"/>
          <p:cNvSpPr/>
          <p:nvPr/>
        </p:nvSpPr>
        <p:spPr>
          <a:xfrm>
            <a:off x="539640" y="228600"/>
            <a:ext cx="8135640" cy="4478760"/>
          </a:xfrm>
          <a:prstGeom prst="rect">
            <a:avLst/>
          </a:prstGeom>
          <a:solidFill>
            <a:schemeClr val="bg1"/>
          </a:solidFill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marL="914400" algn="ctr">
              <a:lnSpc>
                <a:spcPct val="100000"/>
              </a:lnSpc>
            </a:pPr>
            <a:r>
              <a:rPr lang="pl-PL" sz="24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Krzywa obojętności konsumenta (krzywa jednakowej użyteczności całkowitej):</a:t>
            </a:r>
            <a:endParaRPr lang="pl-PL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914400" algn="ctr">
              <a:lnSpc>
                <a:spcPct val="100000"/>
              </a:lnSpc>
            </a:pPr>
            <a:endParaRPr lang="pl-PL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914400">
              <a:lnSpc>
                <a:spcPct val="100000"/>
              </a:lnSpc>
              <a:buClr>
                <a:srgbClr val="000000"/>
              </a:buClr>
              <a:buFont typeface="StarSymbol"/>
              <a:buChar char="-"/>
            </a:pPr>
            <a:r>
              <a:rPr lang="pl-PL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 wykres </a:t>
            </a:r>
            <a:r>
              <a:rPr lang="pl-PL" sz="24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wariantów wyboru</a:t>
            </a:r>
            <a:r>
              <a:rPr lang="pl-PL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 proporcji różnych dóbr, które</a:t>
            </a:r>
            <a:r>
              <a:t/>
            </a:r>
            <a:br/>
            <a:r>
              <a:rPr lang="pl-PL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jednakowo będą zaspokajały potrzeby, a więc będą </a:t>
            </a:r>
            <a:r>
              <a:rPr lang="pl-PL" sz="24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obojętne</a:t>
            </a:r>
            <a:r>
              <a:rPr lang="pl-PL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      dla konsumenta;</a:t>
            </a:r>
            <a:endParaRPr lang="pl-PL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914400">
              <a:lnSpc>
                <a:spcPct val="100000"/>
              </a:lnSpc>
              <a:buClr>
                <a:srgbClr val="000000"/>
              </a:buClr>
              <a:buFont typeface="StarSymbol"/>
              <a:buChar char="-"/>
            </a:pPr>
            <a:r>
              <a:rPr lang="pl-PL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   przedstawia wszystkie kombinacje ilościowe konsumpcji dwóch dóbr, które są dla konsumenta obojętne. Każda z tych kombinacji daje konsumentowi takie samo zadowolenie.</a:t>
            </a:r>
            <a:endParaRPr lang="pl-PL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914400">
              <a:lnSpc>
                <a:spcPct val="100000"/>
              </a:lnSpc>
            </a:pPr>
            <a:endParaRPr lang="pl-PL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CustomShape 1"/>
          <p:cNvSpPr/>
          <p:nvPr/>
        </p:nvSpPr>
        <p:spPr>
          <a:xfrm>
            <a:off x="2514600" y="449280"/>
            <a:ext cx="4571640" cy="456120"/>
          </a:xfrm>
          <a:prstGeom prst="rect">
            <a:avLst/>
          </a:prstGeom>
          <a:solidFill>
            <a:schemeClr val="bg1"/>
          </a:solidFill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  <a:spcBef>
                <a:spcPts val="1199"/>
              </a:spcBef>
            </a:pPr>
            <a:r>
              <a:rPr lang="pl-PL" sz="24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Przykład krzywej obojętności</a:t>
            </a:r>
            <a:endParaRPr lang="pl-PL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82" name="CustomShape 2"/>
          <p:cNvSpPr/>
          <p:nvPr/>
        </p:nvSpPr>
        <p:spPr>
          <a:xfrm>
            <a:off x="304920" y="4648320"/>
            <a:ext cx="8610120" cy="191988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just">
              <a:lnSpc>
                <a:spcPct val="100000"/>
              </a:lnSpc>
            </a:pPr>
            <a:endParaRPr lang="pl-PL" sz="20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283" name="Obraz 282"/>
          <p:cNvPicPr/>
          <p:nvPr/>
        </p:nvPicPr>
        <p:blipFill>
          <a:blip r:embed="rId3" cstate="print"/>
          <a:stretch/>
        </p:blipFill>
        <p:spPr>
          <a:xfrm>
            <a:off x="914400" y="1295280"/>
            <a:ext cx="3454560" cy="3327480"/>
          </a:xfrm>
          <a:prstGeom prst="rect">
            <a:avLst/>
          </a:prstGeom>
          <a:ln>
            <a:noFill/>
          </a:ln>
        </p:spPr>
      </p:pic>
      <p:pic>
        <p:nvPicPr>
          <p:cNvPr id="284" name="Obraz 283"/>
          <p:cNvPicPr/>
          <p:nvPr/>
        </p:nvPicPr>
        <p:blipFill>
          <a:blip r:embed="rId4" cstate="print"/>
          <a:stretch/>
        </p:blipFill>
        <p:spPr>
          <a:xfrm>
            <a:off x="304920" y="2133720"/>
            <a:ext cx="8458200" cy="19558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CustomShape 1"/>
          <p:cNvSpPr/>
          <p:nvPr/>
        </p:nvSpPr>
        <p:spPr>
          <a:xfrm>
            <a:off x="228600" y="380880"/>
            <a:ext cx="8686440" cy="821880"/>
          </a:xfrm>
          <a:prstGeom prst="rect">
            <a:avLst/>
          </a:prstGeom>
          <a:solidFill>
            <a:schemeClr val="bg1"/>
          </a:solidFill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pl-PL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Kombinacji </a:t>
            </a:r>
            <a:r>
              <a:rPr lang="pl-PL" sz="2400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krzywych obojętności</a:t>
            </a:r>
            <a:r>
              <a:rPr lang="pl-PL" sz="2400" b="0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 </a:t>
            </a:r>
            <a:r>
              <a:rPr lang="pl-PL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może być bardzo wiele, które naniesione na wykres tworzą </a:t>
            </a:r>
            <a:r>
              <a:rPr lang="pl-PL" sz="2400" b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mapę obojętności konsumenta</a:t>
            </a:r>
            <a:endParaRPr lang="pl-PL" sz="2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86" name="CustomShape 2"/>
          <p:cNvSpPr/>
          <p:nvPr/>
        </p:nvSpPr>
        <p:spPr>
          <a:xfrm>
            <a:off x="5257800" y="1676520"/>
            <a:ext cx="3733560" cy="2529000"/>
          </a:xfrm>
          <a:prstGeom prst="rect">
            <a:avLst/>
          </a:prstGeom>
          <a:solidFill>
            <a:schemeClr val="bg1"/>
          </a:solidFill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pl-PL" sz="2000" b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Krzywe obojętności konsumenta charakteryzują się tym, że: </a:t>
            </a:r>
            <a:endParaRPr lang="pl-PL" sz="20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16000" indent="-216000" algn="just">
              <a:lnSpc>
                <a:spcPct val="100000"/>
              </a:lnSpc>
              <a:buClr>
                <a:srgbClr val="000000"/>
              </a:buClr>
              <a:buFont typeface="Symbol"/>
              <a:buChar char="·"/>
            </a:pPr>
            <a:r>
              <a:rPr lang="pl-PL" sz="20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 mają </a:t>
            </a:r>
            <a:r>
              <a:rPr lang="pl-PL" sz="2000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ujemne</a:t>
            </a:r>
            <a:r>
              <a:rPr lang="pl-PL" sz="2000" b="0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 </a:t>
            </a:r>
            <a:r>
              <a:rPr lang="pl-PL" sz="20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negatywne,</a:t>
            </a:r>
            <a:endParaRPr lang="pl-PL" sz="20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16000" indent="-216000" algn="just">
              <a:lnSpc>
                <a:spcPct val="100000"/>
              </a:lnSpc>
              <a:buClr>
                <a:srgbClr val="000000"/>
              </a:buClr>
              <a:buFont typeface="Symbol"/>
              <a:buChar char="·"/>
            </a:pPr>
            <a:r>
              <a:rPr lang="pl-PL" sz="20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  nie mogą się przecinać,</a:t>
            </a:r>
            <a:endParaRPr lang="pl-PL" sz="20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16000" indent="-216000">
              <a:lnSpc>
                <a:spcPct val="100000"/>
              </a:lnSpc>
              <a:buClr>
                <a:srgbClr val="000000"/>
              </a:buClr>
              <a:buFont typeface="Symbol"/>
              <a:buChar char="·"/>
            </a:pPr>
            <a:r>
              <a:rPr lang="pl-PL" sz="20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 są wypukłe w stosunku do</a:t>
            </a:r>
            <a:r>
              <a:rPr dirty="0"/>
              <a:t/>
            </a:r>
            <a:br>
              <a:rPr dirty="0"/>
            </a:br>
            <a:r>
              <a:rPr lang="pl-PL" sz="20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   początku układu współrzędnych,</a:t>
            </a:r>
            <a:endParaRPr lang="pl-PL" sz="20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16000" indent="-216000" algn="just">
              <a:lnSpc>
                <a:spcPct val="100000"/>
              </a:lnSpc>
              <a:buClr>
                <a:srgbClr val="000000"/>
              </a:buClr>
              <a:buFont typeface="Symbol"/>
              <a:buChar char="·"/>
            </a:pPr>
            <a:r>
              <a:rPr lang="pl-PL" sz="20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 jest ich nieskończenie wiele.</a:t>
            </a:r>
            <a:endParaRPr lang="pl-PL" sz="20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287" name="Obraz 286"/>
          <p:cNvPicPr/>
          <p:nvPr/>
        </p:nvPicPr>
        <p:blipFill>
          <a:blip r:embed="rId3" cstate="print"/>
          <a:stretch/>
        </p:blipFill>
        <p:spPr>
          <a:xfrm>
            <a:off x="228600" y="1549440"/>
            <a:ext cx="4800600" cy="38098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CustomShape 1"/>
          <p:cNvSpPr/>
          <p:nvPr/>
        </p:nvSpPr>
        <p:spPr>
          <a:xfrm>
            <a:off x="1150920" y="271440"/>
            <a:ext cx="7792560" cy="14076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 anchor="b"/>
          <a:lstStyle/>
          <a:p>
            <a:pPr algn="ctr">
              <a:lnSpc>
                <a:spcPct val="98000"/>
              </a:lnSpc>
            </a:pPr>
            <a:r>
              <a:rPr lang="pl-PL" sz="4400" b="1" strike="noStrike" spc="-1">
                <a:solidFill>
                  <a:srgbClr val="333333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Stopień substytucji</a:t>
            </a:r>
            <a:endParaRPr lang="pl-PL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92" name="CustomShape 2"/>
          <p:cNvSpPr/>
          <p:nvPr/>
        </p:nvSpPr>
        <p:spPr>
          <a:xfrm>
            <a:off x="0" y="2057400"/>
            <a:ext cx="9143640" cy="10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293" name="Obraz 292"/>
          <p:cNvPicPr/>
          <p:nvPr/>
        </p:nvPicPr>
        <p:blipFill>
          <a:blip r:embed="rId3" cstate="print"/>
          <a:stretch/>
        </p:blipFill>
        <p:spPr>
          <a:xfrm>
            <a:off x="914400" y="2438280"/>
            <a:ext cx="7035840" cy="421632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CustomShape 1"/>
          <p:cNvSpPr/>
          <p:nvPr/>
        </p:nvSpPr>
        <p:spPr>
          <a:xfrm>
            <a:off x="152280" y="297000"/>
            <a:ext cx="8838720" cy="821880"/>
          </a:xfrm>
          <a:prstGeom prst="rect">
            <a:avLst/>
          </a:prstGeom>
          <a:solidFill>
            <a:schemeClr val="bg1"/>
          </a:solidFill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  <a:spcBef>
                <a:spcPts val="1199"/>
              </a:spcBef>
            </a:pPr>
            <a:r>
              <a:rPr lang="pl-PL" sz="2400" b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Marginalna stopa substytucji  </a:t>
            </a:r>
            <a:r>
              <a:rPr lang="pl-PL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z ang. - </a:t>
            </a:r>
            <a:r>
              <a:rPr lang="pl-PL" sz="2400" b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(MRS - </a:t>
            </a:r>
            <a:r>
              <a:rPr lang="pl-PL" sz="2400" b="1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Marginal</a:t>
            </a:r>
            <a:r>
              <a:rPr lang="pl-PL" sz="2400" b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 </a:t>
            </a:r>
            <a:r>
              <a:rPr lang="pl-PL" sz="2400" b="1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Rate</a:t>
            </a:r>
            <a:r>
              <a:rPr lang="pl-PL" sz="2400" b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 of </a:t>
            </a:r>
            <a:r>
              <a:rPr lang="pl-PL" sz="2400" b="1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Substitution</a:t>
            </a:r>
            <a:endParaRPr lang="pl-PL" sz="2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95" name="CustomShape 2"/>
          <p:cNvSpPr/>
          <p:nvPr/>
        </p:nvSpPr>
        <p:spPr>
          <a:xfrm>
            <a:off x="304920" y="1371600"/>
            <a:ext cx="8534160" cy="1186920"/>
          </a:xfrm>
          <a:prstGeom prst="rect">
            <a:avLst/>
          </a:prstGeom>
          <a:solidFill>
            <a:schemeClr val="bg1"/>
          </a:solidFill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  <a:spcBef>
                <a:spcPts val="1199"/>
              </a:spcBef>
            </a:pPr>
            <a:r>
              <a:rPr lang="pl-PL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Marginalna (krańcowa) stopa substytucji jest to ilość jednego dobra, z której konsument skłonny jest zrezygnować, aby otrzymać dodatkową jednostkę drugiego dobra</a:t>
            </a:r>
            <a:endParaRPr lang="pl-PL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96" name="CustomShape 3"/>
          <p:cNvSpPr/>
          <p:nvPr/>
        </p:nvSpPr>
        <p:spPr>
          <a:xfrm>
            <a:off x="228600" y="2895480"/>
            <a:ext cx="8534160" cy="1919160"/>
          </a:xfrm>
          <a:prstGeom prst="rect">
            <a:avLst/>
          </a:prstGeom>
          <a:solidFill>
            <a:schemeClr val="bg1"/>
          </a:solidFill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pl-PL" sz="24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Marginalna (krańcowa) stopa substytucji :</a:t>
            </a:r>
            <a:endParaRPr lang="pl-PL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16000" indent="-216000">
              <a:lnSpc>
                <a:spcPct val="100000"/>
              </a:lnSpc>
              <a:buClr>
                <a:srgbClr val="000000"/>
              </a:buClr>
              <a:buFont typeface="Symbol" charset="2"/>
              <a:buChar char=""/>
            </a:pPr>
            <a:r>
              <a:rPr lang="pl-PL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 miernik substytucji jednego dobra przez drugie dobro,</a:t>
            </a:r>
            <a:endParaRPr lang="pl-PL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pl-PL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pl-PL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16000" indent="-216000">
              <a:lnSpc>
                <a:spcPct val="100000"/>
              </a:lnSpc>
              <a:buClr>
                <a:srgbClr val="000000"/>
              </a:buClr>
              <a:buFont typeface="Symbol" charset="2"/>
              <a:buChar char=""/>
            </a:pPr>
            <a:r>
              <a:rPr lang="pl-PL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MRS= -∆Y/∆X</a:t>
            </a:r>
            <a:endParaRPr lang="pl-PL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CustomShape 1"/>
          <p:cNvSpPr/>
          <p:nvPr/>
        </p:nvSpPr>
        <p:spPr>
          <a:xfrm>
            <a:off x="152280" y="304920"/>
            <a:ext cx="8686440" cy="1553400"/>
          </a:xfrm>
          <a:prstGeom prst="rect">
            <a:avLst/>
          </a:prstGeom>
          <a:solidFill>
            <a:schemeClr val="bg1"/>
          </a:solidFill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pl-PL" sz="24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   Prawo malejącej marginalnej stopy substytucji</a:t>
            </a:r>
            <a:r>
              <a:rPr lang="pl-PL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 - konsument zwiększając konsumpcję dobra X, jest skłonny rezygnować z coraz mniejszych ilości dobra Y w zamian za powiększenie konsumpcji dobra X o dodatkową jednostkę.</a:t>
            </a:r>
            <a:endParaRPr lang="pl-PL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298" name="Obraz 297"/>
          <p:cNvPicPr/>
          <p:nvPr/>
        </p:nvPicPr>
        <p:blipFill>
          <a:blip r:embed="rId3" cstate="print"/>
          <a:stretch/>
        </p:blipFill>
        <p:spPr>
          <a:xfrm>
            <a:off x="1676520" y="2476440"/>
            <a:ext cx="6172200" cy="393696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CustomShape 1"/>
          <p:cNvSpPr/>
          <p:nvPr/>
        </p:nvSpPr>
        <p:spPr>
          <a:xfrm>
            <a:off x="304920" y="228600"/>
            <a:ext cx="8610120" cy="1918440"/>
          </a:xfrm>
          <a:prstGeom prst="rect">
            <a:avLst/>
          </a:prstGeom>
          <a:solidFill>
            <a:schemeClr val="bg1"/>
          </a:solidFill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pl-PL" sz="3200" b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    Rodzaje ograniczeń (warunki) jakie spotyka konsument na</a:t>
            </a:r>
            <a:r>
              <a:rPr sz="3200" dirty="0"/>
              <a:t/>
            </a:r>
            <a:br>
              <a:rPr sz="3200" dirty="0"/>
            </a:br>
            <a:r>
              <a:rPr lang="pl-PL" sz="3200" b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     rynku:</a:t>
            </a:r>
            <a:endParaRPr lang="pl-PL" sz="32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16000" indent="-216000">
              <a:lnSpc>
                <a:spcPct val="100000"/>
              </a:lnSpc>
              <a:buClr>
                <a:srgbClr val="000000"/>
              </a:buClr>
              <a:buFont typeface="Symbol" charset="2"/>
              <a:buChar char=""/>
            </a:pPr>
            <a:r>
              <a:rPr lang="pl-PL" sz="3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 cena dóbr (niezależna od konsumenta),</a:t>
            </a:r>
            <a:endParaRPr lang="pl-PL" sz="32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16000" indent="-216000">
              <a:lnSpc>
                <a:spcPct val="100000"/>
              </a:lnSpc>
              <a:buClr>
                <a:srgbClr val="000000"/>
              </a:buClr>
              <a:buFont typeface="Symbol" charset="2"/>
              <a:buChar char=""/>
            </a:pPr>
            <a:r>
              <a:rPr lang="pl-PL" sz="3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 rozporządzalny dochód (ograniczony w stosunku do potrzeb), </a:t>
            </a:r>
            <a:r>
              <a:rPr sz="3200" dirty="0"/>
              <a:t/>
            </a:r>
            <a:br>
              <a:rPr sz="3200" dirty="0"/>
            </a:br>
            <a:r>
              <a:rPr lang="pl-PL" sz="3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  którego użyteczność krańcowa rośnie wraz z ubytkiem.</a:t>
            </a:r>
            <a:endParaRPr lang="pl-PL" sz="32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00" name="CustomShape 2"/>
          <p:cNvSpPr/>
          <p:nvPr/>
        </p:nvSpPr>
        <p:spPr>
          <a:xfrm>
            <a:off x="0" y="4365104"/>
            <a:ext cx="8610120" cy="3381480"/>
          </a:xfrm>
          <a:prstGeom prst="rect">
            <a:avLst/>
          </a:prstGeom>
          <a:solidFill>
            <a:schemeClr val="bg1"/>
          </a:solidFill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just">
              <a:lnSpc>
                <a:spcPct val="100000"/>
              </a:lnSpc>
            </a:pPr>
            <a:r>
              <a:rPr lang="pl-PL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W praktyce konsument musi w </a:t>
            </a:r>
            <a:r>
              <a:rPr lang="pl-PL" sz="2800" b="1" i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ramach określonego dochodu</a:t>
            </a:r>
            <a:r>
              <a:rPr lang="pl-PL" sz="2800" b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 dokonać </a:t>
            </a:r>
            <a:r>
              <a:rPr lang="pl-PL" sz="2800" b="1" i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wyboru</a:t>
            </a:r>
            <a:r>
              <a:rPr lang="pl-PL" sz="2800" b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 pomiędzy różnymi </a:t>
            </a:r>
            <a:r>
              <a:rPr lang="pl-PL" sz="2800" b="1" i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dobrami </a:t>
            </a:r>
            <a:r>
              <a:rPr lang="pl-PL" sz="2800" b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o zróżnicowanych </a:t>
            </a:r>
            <a:r>
              <a:rPr lang="pl-PL" sz="2800" b="1" i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cenach</a:t>
            </a:r>
            <a:r>
              <a:rPr lang="pl-PL" sz="2800" b="0" i="1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.</a:t>
            </a:r>
            <a:endParaRPr lang="pl-PL" sz="2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2" name="Obraz 301"/>
          <p:cNvPicPr/>
          <p:nvPr/>
        </p:nvPicPr>
        <p:blipFill>
          <a:blip r:embed="rId3" cstate="print"/>
          <a:stretch/>
        </p:blipFill>
        <p:spPr>
          <a:xfrm>
            <a:off x="2057400" y="1066680"/>
            <a:ext cx="5257800" cy="4191120"/>
          </a:xfrm>
          <a:prstGeom prst="rect">
            <a:avLst/>
          </a:prstGeom>
          <a:ln>
            <a:noFill/>
          </a:ln>
        </p:spPr>
      </p:pic>
      <p:sp>
        <p:nvSpPr>
          <p:cNvPr id="3" name="Prostokąt 2"/>
          <p:cNvSpPr/>
          <p:nvPr/>
        </p:nvSpPr>
        <p:spPr>
          <a:xfrm>
            <a:off x="5004048" y="1052736"/>
            <a:ext cx="185820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hangingPunct="0"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b="1" dirty="0" smtClean="0"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I = x • p   + y • p</a:t>
            </a:r>
            <a:endParaRPr lang="pl-PL" b="1" dirty="0">
              <a:solidFill>
                <a:srgbClr val="000000"/>
              </a:solidFill>
              <a:latin typeface="Arial" pitchFamily="34"/>
              <a:ea typeface="Microsoft YaHei" pitchFamily="2"/>
              <a:cs typeface="Arial" pitchFamily="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Łącznik prosty 4"/>
          <p:cNvSpPr/>
          <p:nvPr/>
        </p:nvSpPr>
        <p:spPr>
          <a:xfrm>
            <a:off x="533520" y="1676519"/>
            <a:ext cx="0" cy="2057401"/>
          </a:xfrm>
          <a:prstGeom prst="line">
            <a:avLst/>
          </a:prstGeom>
          <a:noFill/>
          <a:ln w="38160">
            <a:solidFill>
              <a:srgbClr val="000000"/>
            </a:solidFill>
            <a:prstDash val="solid"/>
            <a:miter/>
            <a:headEnd type="arrow"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6" name="Łącznik prosty 5"/>
          <p:cNvSpPr/>
          <p:nvPr/>
        </p:nvSpPr>
        <p:spPr>
          <a:xfrm>
            <a:off x="3276720" y="1676519"/>
            <a:ext cx="0" cy="2057401"/>
          </a:xfrm>
          <a:prstGeom prst="line">
            <a:avLst/>
          </a:prstGeom>
          <a:noFill/>
          <a:ln w="38160">
            <a:solidFill>
              <a:srgbClr val="000000"/>
            </a:solidFill>
            <a:prstDash val="solid"/>
            <a:miter/>
            <a:headEnd type="arrow"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7" name="Łącznik prosty 6"/>
          <p:cNvSpPr/>
          <p:nvPr/>
        </p:nvSpPr>
        <p:spPr>
          <a:xfrm flipH="1">
            <a:off x="533160" y="3733920"/>
            <a:ext cx="2438280" cy="0"/>
          </a:xfrm>
          <a:prstGeom prst="line">
            <a:avLst/>
          </a:prstGeom>
          <a:noFill/>
          <a:ln w="38160">
            <a:solidFill>
              <a:srgbClr val="000000"/>
            </a:solidFill>
            <a:prstDash val="solid"/>
            <a:miter/>
            <a:headEnd type="arrow"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8" name="Dowolny kształt 7"/>
          <p:cNvSpPr/>
          <p:nvPr/>
        </p:nvSpPr>
        <p:spPr>
          <a:xfrm>
            <a:off x="289080" y="380880"/>
            <a:ext cx="8286480" cy="64260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800" b="1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   Zmiana  dochodu  konsumenta  a  położenie  ograniczenia  budżetowego</a:t>
            </a:r>
          </a:p>
        </p:txBody>
      </p:sp>
      <p:sp>
        <p:nvSpPr>
          <p:cNvPr id="9" name="Łącznik prosty 8"/>
          <p:cNvSpPr/>
          <p:nvPr/>
        </p:nvSpPr>
        <p:spPr>
          <a:xfrm flipH="1">
            <a:off x="3276359" y="3733920"/>
            <a:ext cx="2438281" cy="0"/>
          </a:xfrm>
          <a:prstGeom prst="line">
            <a:avLst/>
          </a:prstGeom>
          <a:noFill/>
          <a:ln w="38160">
            <a:solidFill>
              <a:srgbClr val="000000"/>
            </a:solidFill>
            <a:prstDash val="solid"/>
            <a:miter/>
            <a:headEnd type="arrow"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10" name="Łącznik prosty 9"/>
          <p:cNvSpPr/>
          <p:nvPr/>
        </p:nvSpPr>
        <p:spPr>
          <a:xfrm>
            <a:off x="6095880" y="1676519"/>
            <a:ext cx="0" cy="2057401"/>
          </a:xfrm>
          <a:prstGeom prst="line">
            <a:avLst/>
          </a:prstGeom>
          <a:noFill/>
          <a:ln w="38160">
            <a:solidFill>
              <a:srgbClr val="000000"/>
            </a:solidFill>
            <a:prstDash val="solid"/>
            <a:miter/>
            <a:headEnd type="arrow"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11" name="Łącznik prosty 10"/>
          <p:cNvSpPr/>
          <p:nvPr/>
        </p:nvSpPr>
        <p:spPr>
          <a:xfrm flipH="1">
            <a:off x="6095880" y="3733920"/>
            <a:ext cx="2438640" cy="0"/>
          </a:xfrm>
          <a:prstGeom prst="line">
            <a:avLst/>
          </a:prstGeom>
          <a:noFill/>
          <a:ln w="38160">
            <a:solidFill>
              <a:srgbClr val="000000"/>
            </a:solidFill>
            <a:prstDash val="solid"/>
            <a:miter/>
            <a:headEnd type="arrow"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12" name="Dowolny kształt 11"/>
          <p:cNvSpPr/>
          <p:nvPr/>
        </p:nvSpPr>
        <p:spPr>
          <a:xfrm>
            <a:off x="352080" y="3668759"/>
            <a:ext cx="8391960" cy="3988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2000" b="1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0                                x    0                                x    0                                 x</a:t>
            </a:r>
          </a:p>
        </p:txBody>
      </p:sp>
      <p:sp>
        <p:nvSpPr>
          <p:cNvPr id="13" name="Dowolny kształt 12"/>
          <p:cNvSpPr/>
          <p:nvPr/>
        </p:nvSpPr>
        <p:spPr>
          <a:xfrm>
            <a:off x="289080" y="1371599"/>
            <a:ext cx="5916600" cy="70380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2000" b="1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y                                     y                                       y</a:t>
            </a:r>
          </a:p>
        </p:txBody>
      </p:sp>
      <p:sp>
        <p:nvSpPr>
          <p:cNvPr id="14" name="Łącznik prosty 13"/>
          <p:cNvSpPr/>
          <p:nvPr/>
        </p:nvSpPr>
        <p:spPr>
          <a:xfrm>
            <a:off x="533520" y="2209680"/>
            <a:ext cx="1142999" cy="1524240"/>
          </a:xfrm>
          <a:prstGeom prst="line">
            <a:avLst/>
          </a:prstGeom>
          <a:noFill/>
          <a:ln w="28440">
            <a:solidFill>
              <a:srgbClr val="000000"/>
            </a:solidFill>
            <a:prstDash val="solid"/>
            <a:miter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15" name="Dowolny kształt 14"/>
          <p:cNvSpPr/>
          <p:nvPr/>
        </p:nvSpPr>
        <p:spPr>
          <a:xfrm>
            <a:off x="1447919" y="3168720"/>
            <a:ext cx="457200" cy="340735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600" dirty="0"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I</a:t>
            </a:r>
            <a:r>
              <a:rPr lang="pl-PL" sz="1600" b="0" i="0" u="none" strike="noStrike" cap="none" baseline="-25000" dirty="0" smtClean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1</a:t>
            </a:r>
            <a:r>
              <a:rPr lang="pl-PL" sz="1600" b="0" i="0" u="none" strike="noStrike" cap="none" baseline="0" dirty="0" smtClean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                                          </a:t>
            </a:r>
            <a:endParaRPr lang="pl-PL" sz="1600" b="0" i="0" u="none" strike="noStrike" cap="none" baseline="0" dirty="0">
              <a:ln>
                <a:noFill/>
              </a:ln>
              <a:solidFill>
                <a:srgbClr val="000000"/>
              </a:solidFill>
              <a:latin typeface="Arial" pitchFamily="34"/>
              <a:ea typeface="Microsoft YaHei" pitchFamily="2"/>
              <a:cs typeface="Arial" pitchFamily="2"/>
            </a:endParaRPr>
          </a:p>
        </p:txBody>
      </p:sp>
      <p:sp>
        <p:nvSpPr>
          <p:cNvPr id="16" name="Dowolny kształt 15"/>
          <p:cNvSpPr/>
          <p:nvPr/>
        </p:nvSpPr>
        <p:spPr>
          <a:xfrm>
            <a:off x="4098960" y="3200400"/>
            <a:ext cx="530280" cy="340735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600" dirty="0"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I</a:t>
            </a:r>
            <a:r>
              <a:rPr lang="pl-PL" sz="1600" b="0" i="0" u="none" strike="noStrike" cap="none" baseline="-25000" dirty="0" smtClean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1</a:t>
            </a:r>
            <a:endParaRPr lang="pl-PL" sz="1600" b="0" i="0" u="none" strike="noStrike" cap="none" baseline="-25000" dirty="0">
              <a:ln>
                <a:noFill/>
              </a:ln>
              <a:solidFill>
                <a:srgbClr val="000000"/>
              </a:solidFill>
              <a:latin typeface="Arial" pitchFamily="34"/>
              <a:ea typeface="Microsoft YaHei" pitchFamily="2"/>
              <a:cs typeface="Arial" pitchFamily="2"/>
            </a:endParaRPr>
          </a:p>
        </p:txBody>
      </p:sp>
      <p:sp>
        <p:nvSpPr>
          <p:cNvPr id="17" name="Łącznik prosty 16"/>
          <p:cNvSpPr/>
          <p:nvPr/>
        </p:nvSpPr>
        <p:spPr>
          <a:xfrm>
            <a:off x="3276720" y="2209680"/>
            <a:ext cx="1143000" cy="1524240"/>
          </a:xfrm>
          <a:prstGeom prst="line">
            <a:avLst/>
          </a:prstGeom>
          <a:noFill/>
          <a:ln w="28440">
            <a:solidFill>
              <a:srgbClr val="000000"/>
            </a:solidFill>
            <a:prstDash val="solid"/>
            <a:miter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18" name="Łącznik prosty 17"/>
          <p:cNvSpPr/>
          <p:nvPr/>
        </p:nvSpPr>
        <p:spPr>
          <a:xfrm>
            <a:off x="6095880" y="2209680"/>
            <a:ext cx="1143000" cy="1524240"/>
          </a:xfrm>
          <a:prstGeom prst="line">
            <a:avLst/>
          </a:prstGeom>
          <a:noFill/>
          <a:ln w="28440">
            <a:solidFill>
              <a:srgbClr val="000000"/>
            </a:solidFill>
            <a:prstDash val="solid"/>
            <a:miter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19" name="Dowolny kształt 18"/>
          <p:cNvSpPr/>
          <p:nvPr/>
        </p:nvSpPr>
        <p:spPr>
          <a:xfrm>
            <a:off x="7023240" y="3286079"/>
            <a:ext cx="529920" cy="340735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600" dirty="0"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I</a:t>
            </a:r>
            <a:r>
              <a:rPr lang="pl-PL" sz="1600" b="0" i="0" u="none" strike="noStrike" cap="none" baseline="-25000" dirty="0" smtClean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1</a:t>
            </a:r>
            <a:endParaRPr lang="pl-PL" sz="1600" b="0" i="0" u="none" strike="noStrike" cap="none" baseline="-25000" dirty="0">
              <a:ln>
                <a:noFill/>
              </a:ln>
              <a:solidFill>
                <a:srgbClr val="000000"/>
              </a:solidFill>
              <a:latin typeface="Arial" pitchFamily="34"/>
              <a:ea typeface="Microsoft YaHei" pitchFamily="2"/>
              <a:cs typeface="Arial" pitchFamily="2"/>
            </a:endParaRPr>
          </a:p>
        </p:txBody>
      </p:sp>
      <p:sp>
        <p:nvSpPr>
          <p:cNvPr id="23" name="Dowolny kształt 22"/>
          <p:cNvSpPr/>
          <p:nvPr/>
        </p:nvSpPr>
        <p:spPr>
          <a:xfrm>
            <a:off x="460439" y="6172200"/>
            <a:ext cx="8163000" cy="2764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200" b="1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 </a:t>
            </a:r>
          </a:p>
        </p:txBody>
      </p:sp>
      <p:sp>
        <p:nvSpPr>
          <p:cNvPr id="24" name="Dowolny kształt 23"/>
          <p:cNvSpPr/>
          <p:nvPr/>
        </p:nvSpPr>
        <p:spPr>
          <a:xfrm>
            <a:off x="4267080" y="1143000"/>
            <a:ext cx="1371599" cy="15238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FFFFFF"/>
          </a:solidFill>
          <a:ln w="9360">
            <a:solidFill>
              <a:srgbClr val="000000"/>
            </a:solidFill>
            <a:prstDash val="solid"/>
            <a:miter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ct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800" b="0" i="0" u="none" strike="noStrike" cap="none" baseline="0" dirty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dochód</a:t>
            </a:r>
          </a:p>
          <a:p>
            <a:pPr marL="0" marR="0" lvl="0" indent="0" algn="ct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800" b="0" i="0" u="none" strike="noStrike" cap="none" baseline="0" dirty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konsumenta</a:t>
            </a:r>
          </a:p>
          <a:p>
            <a:pPr marL="0" marR="0" lvl="0" indent="0" algn="ct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800" b="0" i="0" u="none" strike="noStrike" cap="none" baseline="0" dirty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rośnie</a:t>
            </a:r>
          </a:p>
          <a:p>
            <a:pPr marL="0" marR="0" lvl="0" indent="0" algn="ct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800" b="0" i="0" u="none" strike="noStrike" cap="none" baseline="0" dirty="0" smtClean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(I</a:t>
            </a:r>
            <a:r>
              <a:rPr lang="pl-PL" sz="1800" b="0" i="0" u="none" strike="noStrike" cap="none" baseline="-25000" dirty="0" smtClean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1 </a:t>
            </a:r>
            <a:r>
              <a:rPr lang="pl-PL" sz="1800" b="0" i="0" u="none" strike="noStrike" cap="none" baseline="0" dirty="0">
                <a:ln>
                  <a:noFill/>
                </a:ln>
                <a:solidFill>
                  <a:srgbClr val="000000"/>
                </a:solidFill>
                <a:latin typeface="Symbol" pitchFamily="18"/>
                <a:ea typeface="Symbol" pitchFamily="18"/>
                <a:cs typeface="Symbol" pitchFamily="18"/>
              </a:rPr>
              <a:t></a:t>
            </a:r>
            <a:r>
              <a:rPr lang="pl-PL" sz="1800" b="0" i="0" u="none" strike="noStrike" cap="none" baseline="0" dirty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 </a:t>
            </a:r>
            <a:r>
              <a:rPr lang="pl-PL" sz="1800" b="0" i="0" u="none" strike="noStrike" cap="none" baseline="0" dirty="0" smtClean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I</a:t>
            </a:r>
            <a:r>
              <a:rPr lang="pl-PL" sz="1800" b="0" i="0" u="none" strike="noStrike" cap="none" baseline="-25000" dirty="0" smtClean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2</a:t>
            </a:r>
            <a:r>
              <a:rPr lang="pl-PL" sz="1800" b="0" i="0" u="none" strike="noStrike" cap="none" baseline="0" dirty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)</a:t>
            </a:r>
          </a:p>
        </p:txBody>
      </p:sp>
      <p:sp>
        <p:nvSpPr>
          <p:cNvPr id="25" name="Dowolny kształt 24"/>
          <p:cNvSpPr/>
          <p:nvPr/>
        </p:nvSpPr>
        <p:spPr>
          <a:xfrm>
            <a:off x="3733920" y="2819520"/>
            <a:ext cx="228240" cy="0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635" fill="none">
                <a:moveTo>
                  <a:pt x="0" y="0"/>
                </a:moveTo>
                <a:lnTo>
                  <a:pt x="635" y="0"/>
                </a:lnTo>
              </a:path>
            </a:pathLst>
          </a:custGeom>
          <a:noFill/>
          <a:ln w="9360">
            <a:solidFill>
              <a:srgbClr val="000000"/>
            </a:solidFill>
            <a:prstDash val="solid"/>
            <a:miter/>
            <a:tailEnd type="arrow"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grpSp>
        <p:nvGrpSpPr>
          <p:cNvPr id="26" name="Grupa 25"/>
          <p:cNvGrpSpPr/>
          <p:nvPr/>
        </p:nvGrpSpPr>
        <p:grpSpPr>
          <a:xfrm>
            <a:off x="3276720" y="1905120"/>
            <a:ext cx="1638360" cy="1828800"/>
            <a:chOff x="3276720" y="1905120"/>
            <a:chExt cx="1638360" cy="1828800"/>
          </a:xfrm>
        </p:grpSpPr>
        <p:sp>
          <p:nvSpPr>
            <p:cNvPr id="27" name="Łącznik prosty 26"/>
            <p:cNvSpPr/>
            <p:nvPr/>
          </p:nvSpPr>
          <p:spPr>
            <a:xfrm>
              <a:off x="3276720" y="1905120"/>
              <a:ext cx="1447560" cy="1828800"/>
            </a:xfrm>
            <a:prstGeom prst="line">
              <a:avLst/>
            </a:prstGeom>
            <a:noFill/>
            <a:ln w="28440">
              <a:solidFill>
                <a:srgbClr val="000000"/>
              </a:solidFill>
              <a:custDash>
                <a:ds d="401266" sp="100000"/>
              </a:custDash>
              <a:miter/>
            </a:ln>
          </p:spPr>
          <p:txBody>
            <a:bodyPr vert="horz" wrap="none" lIns="90000" tIns="46800" rIns="90000" bIns="46800" anchor="ctr" anchorCtr="0" compatLnSpc="1"/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pl-PL" sz="2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imes New Roman" pitchFamily="2"/>
                <a:ea typeface="Microsoft YaHei" pitchFamily="2"/>
                <a:cs typeface="Arial" pitchFamily="2"/>
              </a:endParaRPr>
            </a:p>
          </p:txBody>
        </p:sp>
        <p:sp>
          <p:nvSpPr>
            <p:cNvPr id="28" name="Dowolny kształt 27"/>
            <p:cNvSpPr/>
            <p:nvPr/>
          </p:nvSpPr>
          <p:spPr>
            <a:xfrm>
              <a:off x="4429080" y="3171960"/>
              <a:ext cx="486000" cy="340735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1">
              <a:spAutoFit/>
            </a:bodyPr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pl-PL" sz="1600" dirty="0"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I</a:t>
              </a:r>
              <a:r>
                <a:rPr lang="pl-PL" sz="1600" b="0" i="0" u="none" strike="noStrike" cap="none" baseline="-25000" dirty="0" smtClean="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2</a:t>
              </a:r>
              <a:endParaRPr lang="pl-PL" sz="1600" b="0" i="0" u="none" strike="noStrike" cap="none" baseline="-25000" dirty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endParaRPr>
            </a:p>
          </p:txBody>
        </p:sp>
      </p:grpSp>
      <p:grpSp>
        <p:nvGrpSpPr>
          <p:cNvPr id="29" name="Grupa 28"/>
          <p:cNvGrpSpPr/>
          <p:nvPr/>
        </p:nvGrpSpPr>
        <p:grpSpPr>
          <a:xfrm>
            <a:off x="6116760" y="1895400"/>
            <a:ext cx="1637640" cy="1828800"/>
            <a:chOff x="6116760" y="1895400"/>
            <a:chExt cx="1637640" cy="1828800"/>
          </a:xfrm>
        </p:grpSpPr>
        <p:sp>
          <p:nvSpPr>
            <p:cNvPr id="30" name="Łącznik prosty 29"/>
            <p:cNvSpPr/>
            <p:nvPr/>
          </p:nvSpPr>
          <p:spPr>
            <a:xfrm>
              <a:off x="6116760" y="1895400"/>
              <a:ext cx="1447560" cy="1828800"/>
            </a:xfrm>
            <a:prstGeom prst="line">
              <a:avLst/>
            </a:prstGeom>
            <a:noFill/>
            <a:ln w="28440">
              <a:solidFill>
                <a:srgbClr val="000000"/>
              </a:solidFill>
              <a:prstDash val="solid"/>
              <a:miter/>
            </a:ln>
          </p:spPr>
          <p:txBody>
            <a:bodyPr vert="horz" wrap="none" lIns="90000" tIns="46800" rIns="90000" bIns="46800" anchor="ctr" anchorCtr="0" compatLnSpc="1"/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pl-PL" sz="2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imes New Roman" pitchFamily="2"/>
                <a:ea typeface="Microsoft YaHei" pitchFamily="2"/>
                <a:cs typeface="Arial" pitchFamily="2"/>
              </a:endParaRPr>
            </a:p>
          </p:txBody>
        </p:sp>
        <p:sp>
          <p:nvSpPr>
            <p:cNvPr id="31" name="Dowolny kształt 30"/>
            <p:cNvSpPr/>
            <p:nvPr/>
          </p:nvSpPr>
          <p:spPr>
            <a:xfrm>
              <a:off x="7269120" y="3162239"/>
              <a:ext cx="485280" cy="340735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1">
              <a:spAutoFit/>
            </a:bodyPr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pl-PL" sz="1600" dirty="0"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I</a:t>
              </a:r>
              <a:r>
                <a:rPr lang="pl-PL" sz="1600" b="0" i="0" u="none" strike="noStrike" cap="none" baseline="-25000" dirty="0" smtClean="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2</a:t>
              </a:r>
              <a:endParaRPr lang="pl-PL" sz="1600" b="0" i="0" u="none" strike="noStrike" cap="none" baseline="-25000" dirty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endParaRPr>
            </a:p>
          </p:txBody>
        </p:sp>
      </p:grpSp>
      <p:sp>
        <p:nvSpPr>
          <p:cNvPr id="32" name="Dowolny kształt 31"/>
          <p:cNvSpPr/>
          <p:nvPr/>
        </p:nvSpPr>
        <p:spPr>
          <a:xfrm>
            <a:off x="6858000" y="1143000"/>
            <a:ext cx="1371599" cy="15238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FFFFFF"/>
          </a:solidFill>
          <a:ln w="9360">
            <a:solidFill>
              <a:srgbClr val="000000"/>
            </a:solidFill>
            <a:prstDash val="solid"/>
            <a:miter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ct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800" b="0" i="0" u="none" strike="noStrike" cap="none" baseline="0" dirty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dochód</a:t>
            </a:r>
          </a:p>
          <a:p>
            <a:pPr marL="0" marR="0" lvl="0" indent="0" algn="ct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800" b="0" i="0" u="none" strike="noStrike" cap="none" baseline="0" dirty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konsumenta</a:t>
            </a:r>
          </a:p>
          <a:p>
            <a:pPr marL="0" marR="0" lvl="0" indent="0" algn="ct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800" b="0" i="0" u="none" strike="noStrike" cap="none" baseline="0" dirty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spada</a:t>
            </a:r>
          </a:p>
          <a:p>
            <a:pPr marL="0" marR="0" lvl="0" indent="0" algn="ct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800" b="0" i="0" u="none" strike="noStrike" cap="none" baseline="0" dirty="0" smtClean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(I</a:t>
            </a:r>
            <a:r>
              <a:rPr lang="pl-PL" sz="1800" b="0" i="0" u="none" strike="noStrike" cap="none" baseline="-25000" dirty="0" smtClean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1</a:t>
            </a:r>
            <a:r>
              <a:rPr lang="pl-PL" sz="1800" b="0" i="0" u="none" strike="noStrike" cap="none" baseline="0" dirty="0" smtClean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 </a:t>
            </a:r>
            <a:r>
              <a:rPr lang="pl-PL" sz="1800" b="0" i="0" u="none" strike="noStrike" cap="none" baseline="0" dirty="0">
                <a:ln>
                  <a:noFill/>
                </a:ln>
                <a:solidFill>
                  <a:srgbClr val="000000"/>
                </a:solidFill>
                <a:latin typeface="Symbol" pitchFamily="18"/>
                <a:ea typeface="Symbol" pitchFamily="18"/>
                <a:cs typeface="Symbol" pitchFamily="18"/>
              </a:rPr>
              <a:t></a:t>
            </a:r>
            <a:r>
              <a:rPr lang="pl-PL" sz="1800" b="0" i="0" u="none" strike="noStrike" cap="none" baseline="0" dirty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 </a:t>
            </a:r>
            <a:r>
              <a:rPr lang="pl-PL" sz="1800" b="0" i="0" u="none" strike="noStrike" cap="none" baseline="0" dirty="0" smtClean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I</a:t>
            </a:r>
            <a:r>
              <a:rPr lang="pl-PL" sz="1800" b="0" i="0" u="none" strike="noStrike" cap="none" baseline="-25000" dirty="0" smtClean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3</a:t>
            </a:r>
            <a:r>
              <a:rPr lang="pl-PL" sz="1800" b="0" i="0" u="none" strike="noStrike" cap="none" baseline="0" dirty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)</a:t>
            </a:r>
          </a:p>
        </p:txBody>
      </p:sp>
      <p:sp>
        <p:nvSpPr>
          <p:cNvPr id="33" name="Dowolny kształt 32"/>
          <p:cNvSpPr/>
          <p:nvPr/>
        </p:nvSpPr>
        <p:spPr>
          <a:xfrm>
            <a:off x="6553080" y="3200400"/>
            <a:ext cx="228240" cy="0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635" fill="none">
                <a:moveTo>
                  <a:pt x="0" y="0"/>
                </a:moveTo>
                <a:lnTo>
                  <a:pt x="635" y="0"/>
                </a:lnTo>
              </a:path>
            </a:pathLst>
          </a:custGeom>
          <a:noFill/>
          <a:ln w="9360">
            <a:solidFill>
              <a:srgbClr val="000000"/>
            </a:solidFill>
            <a:prstDash val="solid"/>
            <a:miter/>
            <a:headEnd type="arrow"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grpSp>
        <p:nvGrpSpPr>
          <p:cNvPr id="34" name="Grupa 33"/>
          <p:cNvGrpSpPr/>
          <p:nvPr/>
        </p:nvGrpSpPr>
        <p:grpSpPr>
          <a:xfrm>
            <a:off x="6095880" y="2590919"/>
            <a:ext cx="1016280" cy="1143001"/>
            <a:chOff x="6095880" y="2590919"/>
            <a:chExt cx="1016280" cy="1143001"/>
          </a:xfrm>
        </p:grpSpPr>
        <p:sp>
          <p:nvSpPr>
            <p:cNvPr id="35" name="Łącznik prosty 34"/>
            <p:cNvSpPr/>
            <p:nvPr/>
          </p:nvSpPr>
          <p:spPr>
            <a:xfrm>
              <a:off x="6095880" y="2590919"/>
              <a:ext cx="838439" cy="1143001"/>
            </a:xfrm>
            <a:prstGeom prst="line">
              <a:avLst/>
            </a:prstGeom>
            <a:noFill/>
            <a:ln w="28440">
              <a:solidFill>
                <a:srgbClr val="000000"/>
              </a:solidFill>
              <a:custDash>
                <a:ds d="401266" sp="100000"/>
              </a:custDash>
              <a:miter/>
            </a:ln>
          </p:spPr>
          <p:txBody>
            <a:bodyPr vert="horz" wrap="none" lIns="90000" tIns="46800" rIns="90000" bIns="46800" anchor="ctr" anchorCtr="0" compatLnSpc="1"/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pl-PL" sz="2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imes New Roman" pitchFamily="2"/>
                <a:ea typeface="Microsoft YaHei" pitchFamily="2"/>
                <a:cs typeface="Arial" pitchFamily="2"/>
              </a:endParaRPr>
            </a:p>
          </p:txBody>
        </p:sp>
        <p:sp>
          <p:nvSpPr>
            <p:cNvPr id="36" name="Dowolny kształt 35"/>
            <p:cNvSpPr/>
            <p:nvPr/>
          </p:nvSpPr>
          <p:spPr>
            <a:xfrm>
              <a:off x="6626160" y="3197160"/>
              <a:ext cx="486000" cy="340735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1">
              <a:spAutoFit/>
            </a:bodyPr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pl-PL" sz="1600" dirty="0"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I</a:t>
              </a:r>
              <a:r>
                <a:rPr lang="pl-PL" sz="1600" b="0" i="0" u="none" strike="noStrike" cap="none" baseline="-25000" dirty="0" smtClean="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3</a:t>
              </a:r>
              <a:endParaRPr lang="pl-PL" sz="1600" b="0" i="0" u="none" strike="noStrike" cap="none" baseline="-25000" dirty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CustomShape 1"/>
          <p:cNvSpPr/>
          <p:nvPr/>
        </p:nvSpPr>
        <p:spPr>
          <a:xfrm>
            <a:off x="914400" y="228600"/>
            <a:ext cx="7162560" cy="456120"/>
          </a:xfrm>
          <a:prstGeom prst="rect">
            <a:avLst/>
          </a:prstGeom>
          <a:solidFill>
            <a:srgbClr val="CCFFFF"/>
          </a:solidFill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marL="457200" algn="ctr">
              <a:lnSpc>
                <a:spcPct val="100000"/>
              </a:lnSpc>
            </a:pPr>
            <a:r>
              <a:rPr lang="pl-PL" sz="24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Linie budżetu przy zmianie cen dóbr</a:t>
            </a:r>
            <a:endParaRPr lang="pl-PL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306" name="Obraz 305"/>
          <p:cNvPicPr/>
          <p:nvPr/>
        </p:nvPicPr>
        <p:blipFill>
          <a:blip r:embed="rId3" cstate="print"/>
          <a:stretch/>
        </p:blipFill>
        <p:spPr>
          <a:xfrm>
            <a:off x="673200" y="1765440"/>
            <a:ext cx="7924680" cy="33274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CustomShape 1"/>
          <p:cNvSpPr/>
          <p:nvPr/>
        </p:nvSpPr>
        <p:spPr>
          <a:xfrm>
            <a:off x="380880" y="228600"/>
            <a:ext cx="8534160" cy="456120"/>
          </a:xfrm>
          <a:prstGeom prst="rect">
            <a:avLst/>
          </a:prstGeom>
          <a:solidFill>
            <a:schemeClr val="bg1"/>
          </a:solidFill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pl-PL" sz="24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 PODSTAWY TEORII WYBORU KONSUMENTA</a:t>
            </a:r>
            <a:endParaRPr lang="pl-PL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55" name="CustomShape 2"/>
          <p:cNvSpPr/>
          <p:nvPr/>
        </p:nvSpPr>
        <p:spPr>
          <a:xfrm>
            <a:off x="304920" y="836640"/>
            <a:ext cx="8457840" cy="1918440"/>
          </a:xfrm>
          <a:prstGeom prst="rect">
            <a:avLst/>
          </a:prstGeom>
          <a:solidFill>
            <a:schemeClr val="bg1"/>
          </a:solidFill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pl-PL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   W gospodarce rynkowej zachowaniami producentów i konsumentów rządzi ten sam motyw: </a:t>
            </a:r>
            <a:r>
              <a:rPr lang="pl-PL" sz="24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dążenie do</a:t>
            </a:r>
            <a:r>
              <a:rPr lang="pl-PL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 </a:t>
            </a:r>
            <a:r>
              <a:rPr lang="pl-PL" sz="24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maksymalizacji</a:t>
            </a:r>
            <a:r>
              <a:t/>
            </a:r>
            <a:br/>
            <a:r>
              <a:rPr lang="pl-PL" sz="24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korzyści materialnych:</a:t>
            </a:r>
            <a:endParaRPr lang="pl-PL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16000" indent="-216000">
              <a:lnSpc>
                <a:spcPct val="100000"/>
              </a:lnSpc>
              <a:buClr>
                <a:srgbClr val="000000"/>
              </a:buClr>
              <a:buFont typeface="Symbol" charset="2"/>
              <a:buChar char=""/>
            </a:pPr>
            <a:r>
              <a:rPr lang="pl-PL" sz="24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 w przypadku producentów – jest to zysk;</a:t>
            </a:r>
            <a:endParaRPr lang="pl-PL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16000" indent="-216000">
              <a:lnSpc>
                <a:spcPct val="100000"/>
              </a:lnSpc>
              <a:buClr>
                <a:srgbClr val="000000"/>
              </a:buClr>
              <a:buFont typeface="Symbol" charset="2"/>
              <a:buChar char=""/>
            </a:pPr>
            <a:r>
              <a:rPr lang="pl-PL" sz="24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 konsumentów – użyteczność</a:t>
            </a:r>
            <a:r>
              <a:rPr lang="pl-PL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.</a:t>
            </a:r>
            <a:endParaRPr lang="pl-PL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56" name="CustomShape 3"/>
          <p:cNvSpPr/>
          <p:nvPr/>
        </p:nvSpPr>
        <p:spPr>
          <a:xfrm>
            <a:off x="324000" y="3048120"/>
            <a:ext cx="8351640" cy="2901160"/>
          </a:xfrm>
          <a:prstGeom prst="rect">
            <a:avLst/>
          </a:prstGeom>
          <a:solidFill>
            <a:schemeClr val="bg1"/>
          </a:solidFill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pl-PL" sz="2200" b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Teoria wyboru konsumenta</a:t>
            </a:r>
            <a:r>
              <a:rPr lang="pl-PL" sz="2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:</a:t>
            </a:r>
            <a:endParaRPr lang="pl-PL" sz="22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16000" indent="-216000" algn="just">
              <a:lnSpc>
                <a:spcPct val="100000"/>
              </a:lnSpc>
              <a:buClr>
                <a:srgbClr val="000000"/>
              </a:buClr>
              <a:buFont typeface="Symbol" charset="2"/>
              <a:buChar char=""/>
            </a:pPr>
            <a:r>
              <a:rPr lang="pl-PL" sz="2200" b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 analizuje </a:t>
            </a:r>
            <a:r>
              <a:rPr lang="pl-PL" sz="2200" b="1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upodobania konsumenta;</a:t>
            </a:r>
          </a:p>
          <a:p>
            <a:pPr marL="216000" indent="-216000" algn="just">
              <a:lnSpc>
                <a:spcPct val="100000"/>
              </a:lnSpc>
              <a:buClr>
                <a:srgbClr val="000000"/>
              </a:buClr>
              <a:buFont typeface="Symbol" charset="2"/>
              <a:buChar char=""/>
            </a:pPr>
            <a:r>
              <a:rPr lang="pl-PL" sz="2200" b="1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bada</a:t>
            </a:r>
            <a:r>
              <a:rPr lang="pl-PL" sz="2200" b="1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 </a:t>
            </a:r>
            <a:r>
              <a:rPr lang="pl-PL" sz="2200" b="0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zachowanie </a:t>
            </a:r>
            <a:r>
              <a:rPr lang="pl-PL" sz="2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się konsumenta dążącego do osiągania</a:t>
            </a:r>
            <a:r>
              <a:rPr dirty="0"/>
              <a:t/>
            </a:r>
            <a:br>
              <a:rPr dirty="0"/>
            </a:br>
            <a:r>
              <a:rPr lang="pl-PL" sz="2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    maksimum korzyści  z nabywanych dóbr; </a:t>
            </a:r>
            <a:endParaRPr lang="pl-PL" sz="22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16000" indent="-216000" algn="just">
              <a:lnSpc>
                <a:spcPct val="100000"/>
              </a:lnSpc>
              <a:buClr>
                <a:srgbClr val="000000"/>
              </a:buClr>
              <a:buFont typeface="Symbol" charset="2"/>
              <a:buChar char=""/>
            </a:pPr>
            <a:r>
              <a:rPr lang="pl-PL" sz="2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 </a:t>
            </a:r>
            <a:r>
              <a:rPr lang="pl-PL" sz="2200" b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interpretuje </a:t>
            </a:r>
            <a:r>
              <a:rPr lang="pl-PL" sz="2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decyzje konsumpcyjne gospodarstw domowych,</a:t>
            </a:r>
            <a:r>
              <a:rPr dirty="0"/>
              <a:t/>
            </a:r>
            <a:br>
              <a:rPr dirty="0"/>
            </a:br>
            <a:r>
              <a:rPr lang="pl-PL" sz="2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  kształtujących ich wydatki, jako </a:t>
            </a:r>
            <a:r>
              <a:rPr lang="pl-PL" sz="2200" b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uniwersalne reguły postępowania</a:t>
            </a:r>
            <a:r>
              <a:rPr lang="pl-PL" sz="2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.</a:t>
            </a:r>
            <a:endParaRPr lang="pl-PL" sz="22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CustomShape 1"/>
          <p:cNvSpPr/>
          <p:nvPr/>
        </p:nvSpPr>
        <p:spPr>
          <a:xfrm>
            <a:off x="220680" y="4725000"/>
            <a:ext cx="8610120" cy="1919160"/>
          </a:xfrm>
          <a:prstGeom prst="rect">
            <a:avLst/>
          </a:prstGeom>
          <a:solidFill>
            <a:srgbClr val="FFFFCC"/>
          </a:solidFill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pl-PL" sz="2000" b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Optimum konsumenta</a:t>
            </a:r>
            <a:r>
              <a:rPr lang="pl-PL" sz="20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 - wyznacza punkt styczności linii budżetowej z krzywą</a:t>
            </a:r>
            <a:r>
              <a:rPr dirty="0"/>
              <a:t/>
            </a:r>
            <a:br>
              <a:rPr dirty="0"/>
            </a:br>
            <a:r>
              <a:rPr lang="pl-PL" sz="20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                                         obojętności znajdującą się najdalej od początku układu </a:t>
            </a:r>
            <a:r>
              <a:rPr dirty="0"/>
              <a:t/>
            </a:r>
            <a:br>
              <a:rPr dirty="0"/>
            </a:br>
            <a:r>
              <a:rPr lang="pl-PL" sz="20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                                         współrzędnych.</a:t>
            </a:r>
            <a:endParaRPr lang="pl-PL" sz="20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16000" indent="-216000" algn="just">
              <a:lnSpc>
                <a:spcPct val="100000"/>
              </a:lnSpc>
              <a:buClr>
                <a:srgbClr val="000000"/>
              </a:buClr>
              <a:buFont typeface="Symbol"/>
              <a:buChar char="·"/>
            </a:pPr>
            <a:r>
              <a:rPr lang="pl-PL" sz="20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   jest to stan - nazywany </a:t>
            </a:r>
            <a:r>
              <a:rPr lang="pl-PL" sz="2000" b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równowagą konsumenta</a:t>
            </a:r>
            <a:r>
              <a:rPr lang="pl-PL" sz="20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 - przy którym konsument nie jest zainteresowany w zamianie osiągniętej kombinacji konsumowanych dóbr.</a:t>
            </a:r>
            <a:endParaRPr lang="pl-PL" sz="20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48130" name="Picture 2" descr="Krzywa transformacji Produkcja chleba Produkcja traktorów L K M O ..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0"/>
            <a:ext cx="7236296" cy="45091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CustomShape 1"/>
          <p:cNvSpPr/>
          <p:nvPr/>
        </p:nvSpPr>
        <p:spPr>
          <a:xfrm>
            <a:off x="228600" y="990720"/>
            <a:ext cx="8534160" cy="821880"/>
          </a:xfrm>
          <a:prstGeom prst="rect">
            <a:avLst/>
          </a:prstGeom>
          <a:solidFill>
            <a:srgbClr val="FFFFCC"/>
          </a:solidFill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just">
              <a:lnSpc>
                <a:spcPct val="100000"/>
              </a:lnSpc>
            </a:pPr>
            <a:r>
              <a:rPr lang="pl-PL" sz="24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Zmiana dochodów</a:t>
            </a:r>
            <a:r>
              <a:rPr lang="pl-PL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 </a:t>
            </a:r>
            <a:r>
              <a:rPr lang="pl-PL" sz="2400" b="1" i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przesunie</a:t>
            </a:r>
            <a:r>
              <a:rPr lang="pl-PL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 równolegle </a:t>
            </a:r>
            <a:r>
              <a:rPr lang="pl-PL" sz="24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linię budżetu konsumenta i przesunie punkt optymalny konsumpcji.</a:t>
            </a:r>
            <a:endParaRPr lang="pl-PL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cxnSp>
        <p:nvCxnSpPr>
          <p:cNvPr id="6" name="Łącznik prosty ze strzałką 5"/>
          <p:cNvCxnSpPr/>
          <p:nvPr/>
        </p:nvCxnSpPr>
        <p:spPr>
          <a:xfrm flipV="1">
            <a:off x="1043608" y="2132856"/>
            <a:ext cx="0" cy="367240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Łącznik prosty ze strzałką 7"/>
          <p:cNvCxnSpPr/>
          <p:nvPr/>
        </p:nvCxnSpPr>
        <p:spPr>
          <a:xfrm>
            <a:off x="971600" y="5805264"/>
            <a:ext cx="5544616" cy="7200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Łącznik prosty 9"/>
          <p:cNvCxnSpPr/>
          <p:nvPr/>
        </p:nvCxnSpPr>
        <p:spPr>
          <a:xfrm>
            <a:off x="1043608" y="4509120"/>
            <a:ext cx="1368152" cy="129614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Łącznik prosty 11"/>
          <p:cNvCxnSpPr/>
          <p:nvPr/>
        </p:nvCxnSpPr>
        <p:spPr>
          <a:xfrm>
            <a:off x="1043608" y="3789040"/>
            <a:ext cx="2232248" cy="20882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Łącznik prosty 13"/>
          <p:cNvCxnSpPr/>
          <p:nvPr/>
        </p:nvCxnSpPr>
        <p:spPr>
          <a:xfrm>
            <a:off x="1043608" y="2996952"/>
            <a:ext cx="3096344" cy="295232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Dowolny kształt 15"/>
          <p:cNvSpPr/>
          <p:nvPr/>
        </p:nvSpPr>
        <p:spPr>
          <a:xfrm>
            <a:off x="1475656" y="4509120"/>
            <a:ext cx="952500" cy="902970"/>
          </a:xfrm>
          <a:custGeom>
            <a:avLst/>
            <a:gdLst>
              <a:gd name="connsiteX0" fmla="*/ 0 w 952500"/>
              <a:gd name="connsiteY0" fmla="*/ 0 h 902970"/>
              <a:gd name="connsiteX1" fmla="*/ 114300 w 952500"/>
              <a:gd name="connsiteY1" fmla="*/ 457200 h 902970"/>
              <a:gd name="connsiteX2" fmla="*/ 297180 w 952500"/>
              <a:gd name="connsiteY2" fmla="*/ 662940 h 902970"/>
              <a:gd name="connsiteX3" fmla="*/ 868680 w 952500"/>
              <a:gd name="connsiteY3" fmla="*/ 868680 h 902970"/>
              <a:gd name="connsiteX4" fmla="*/ 800100 w 952500"/>
              <a:gd name="connsiteY4" fmla="*/ 868680 h 9029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52500" h="902970">
                <a:moveTo>
                  <a:pt x="0" y="0"/>
                </a:moveTo>
                <a:cubicBezTo>
                  <a:pt x="32385" y="173355"/>
                  <a:pt x="64770" y="346710"/>
                  <a:pt x="114300" y="457200"/>
                </a:cubicBezTo>
                <a:cubicBezTo>
                  <a:pt x="163830" y="567690"/>
                  <a:pt x="171450" y="594360"/>
                  <a:pt x="297180" y="662940"/>
                </a:cubicBezTo>
                <a:cubicBezTo>
                  <a:pt x="422910" y="731520"/>
                  <a:pt x="784860" y="834390"/>
                  <a:pt x="868680" y="868680"/>
                </a:cubicBezTo>
                <a:cubicBezTo>
                  <a:pt x="952500" y="902970"/>
                  <a:pt x="876300" y="885825"/>
                  <a:pt x="800100" y="868680"/>
                </a:cubicBezTo>
              </a:path>
            </a:pathLst>
          </a:custGeom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l-PL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7" name="Dowolny kształt 16"/>
          <p:cNvSpPr/>
          <p:nvPr/>
        </p:nvSpPr>
        <p:spPr>
          <a:xfrm>
            <a:off x="1691640" y="3863340"/>
            <a:ext cx="1188720" cy="1143000"/>
          </a:xfrm>
          <a:custGeom>
            <a:avLst/>
            <a:gdLst>
              <a:gd name="connsiteX0" fmla="*/ 0 w 1188720"/>
              <a:gd name="connsiteY0" fmla="*/ 0 h 1143000"/>
              <a:gd name="connsiteX1" fmla="*/ 91440 w 1188720"/>
              <a:gd name="connsiteY1" fmla="*/ 411480 h 1143000"/>
              <a:gd name="connsiteX2" fmla="*/ 297180 w 1188720"/>
              <a:gd name="connsiteY2" fmla="*/ 777240 h 1143000"/>
              <a:gd name="connsiteX3" fmla="*/ 457200 w 1188720"/>
              <a:gd name="connsiteY3" fmla="*/ 960120 h 1143000"/>
              <a:gd name="connsiteX4" fmla="*/ 777240 w 1188720"/>
              <a:gd name="connsiteY4" fmla="*/ 1074420 h 1143000"/>
              <a:gd name="connsiteX5" fmla="*/ 1188720 w 1188720"/>
              <a:gd name="connsiteY5" fmla="*/ 1143000 h 1143000"/>
              <a:gd name="connsiteX6" fmla="*/ 1188720 w 1188720"/>
              <a:gd name="connsiteY6" fmla="*/ 1143000 h 1143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88720" h="1143000">
                <a:moveTo>
                  <a:pt x="0" y="0"/>
                </a:moveTo>
                <a:cubicBezTo>
                  <a:pt x="20955" y="140970"/>
                  <a:pt x="41910" y="281940"/>
                  <a:pt x="91440" y="411480"/>
                </a:cubicBezTo>
                <a:cubicBezTo>
                  <a:pt x="140970" y="541020"/>
                  <a:pt x="236220" y="685800"/>
                  <a:pt x="297180" y="777240"/>
                </a:cubicBezTo>
                <a:cubicBezTo>
                  <a:pt x="358140" y="868680"/>
                  <a:pt x="377190" y="910590"/>
                  <a:pt x="457200" y="960120"/>
                </a:cubicBezTo>
                <a:cubicBezTo>
                  <a:pt x="537210" y="1009650"/>
                  <a:pt x="655320" y="1043940"/>
                  <a:pt x="777240" y="1074420"/>
                </a:cubicBezTo>
                <a:cubicBezTo>
                  <a:pt x="899160" y="1104900"/>
                  <a:pt x="1188720" y="1143000"/>
                  <a:pt x="1188720" y="1143000"/>
                </a:cubicBezTo>
                <a:lnTo>
                  <a:pt x="1188720" y="1143000"/>
                </a:lnTo>
              </a:path>
            </a:pathLst>
          </a:custGeom>
          <a:ln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8" name="Dowolny kształt 17"/>
          <p:cNvSpPr/>
          <p:nvPr/>
        </p:nvSpPr>
        <p:spPr>
          <a:xfrm>
            <a:off x="1835696" y="2780928"/>
            <a:ext cx="1780808" cy="1909936"/>
          </a:xfrm>
          <a:custGeom>
            <a:avLst/>
            <a:gdLst>
              <a:gd name="connsiteX0" fmla="*/ 0 w 1805940"/>
              <a:gd name="connsiteY0" fmla="*/ 0 h 1805940"/>
              <a:gd name="connsiteX1" fmla="*/ 205740 w 1805940"/>
              <a:gd name="connsiteY1" fmla="*/ 800100 h 1805940"/>
              <a:gd name="connsiteX2" fmla="*/ 434340 w 1805940"/>
              <a:gd name="connsiteY2" fmla="*/ 1211580 h 1805940"/>
              <a:gd name="connsiteX3" fmla="*/ 777240 w 1805940"/>
              <a:gd name="connsiteY3" fmla="*/ 1600200 h 1805940"/>
              <a:gd name="connsiteX4" fmla="*/ 1211580 w 1805940"/>
              <a:gd name="connsiteY4" fmla="*/ 1737360 h 1805940"/>
              <a:gd name="connsiteX5" fmla="*/ 1805940 w 1805940"/>
              <a:gd name="connsiteY5" fmla="*/ 1805940 h 1805940"/>
              <a:gd name="connsiteX6" fmla="*/ 1805940 w 1805940"/>
              <a:gd name="connsiteY6" fmla="*/ 1805940 h 18059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05940" h="1805940">
                <a:moveTo>
                  <a:pt x="0" y="0"/>
                </a:moveTo>
                <a:cubicBezTo>
                  <a:pt x="66675" y="299085"/>
                  <a:pt x="133350" y="598170"/>
                  <a:pt x="205740" y="800100"/>
                </a:cubicBezTo>
                <a:cubicBezTo>
                  <a:pt x="278130" y="1002030"/>
                  <a:pt x="339090" y="1078230"/>
                  <a:pt x="434340" y="1211580"/>
                </a:cubicBezTo>
                <a:cubicBezTo>
                  <a:pt x="529590" y="1344930"/>
                  <a:pt x="647700" y="1512570"/>
                  <a:pt x="777240" y="1600200"/>
                </a:cubicBezTo>
                <a:cubicBezTo>
                  <a:pt x="906780" y="1687830"/>
                  <a:pt x="1040130" y="1703070"/>
                  <a:pt x="1211580" y="1737360"/>
                </a:cubicBezTo>
                <a:cubicBezTo>
                  <a:pt x="1383030" y="1771650"/>
                  <a:pt x="1805940" y="1805940"/>
                  <a:pt x="1805940" y="1805940"/>
                </a:cubicBezTo>
                <a:lnTo>
                  <a:pt x="1805940" y="1805940"/>
                </a:lnTo>
              </a:path>
            </a:pathLst>
          </a:custGeom>
          <a:ln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9" name="pole tekstowe 18"/>
          <p:cNvSpPr txBox="1"/>
          <p:nvPr/>
        </p:nvSpPr>
        <p:spPr>
          <a:xfrm>
            <a:off x="683568" y="2420888"/>
            <a:ext cx="3385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dirty="0" smtClean="0"/>
              <a:t>Y</a:t>
            </a:r>
            <a:endParaRPr lang="pl-PL" dirty="0"/>
          </a:p>
        </p:txBody>
      </p:sp>
      <p:sp>
        <p:nvSpPr>
          <p:cNvPr id="20" name="pole tekstowe 19"/>
          <p:cNvSpPr txBox="1"/>
          <p:nvPr/>
        </p:nvSpPr>
        <p:spPr>
          <a:xfrm>
            <a:off x="6300192" y="6093296"/>
            <a:ext cx="2617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smtClean="0"/>
              <a:t>X</a:t>
            </a:r>
            <a:endParaRPr lang="pl-PL" dirty="0"/>
          </a:p>
        </p:txBody>
      </p:sp>
      <p:sp>
        <p:nvSpPr>
          <p:cNvPr id="21" name="pole tekstowe 20"/>
          <p:cNvSpPr txBox="1"/>
          <p:nvPr/>
        </p:nvSpPr>
        <p:spPr>
          <a:xfrm>
            <a:off x="1403648" y="5301208"/>
            <a:ext cx="4667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dirty="0" smtClean="0"/>
              <a:t>E1</a:t>
            </a:r>
            <a:endParaRPr lang="pl-PL" dirty="0"/>
          </a:p>
        </p:txBody>
      </p:sp>
      <p:sp>
        <p:nvSpPr>
          <p:cNvPr id="22" name="pole tekstowe 21"/>
          <p:cNvSpPr txBox="1"/>
          <p:nvPr/>
        </p:nvSpPr>
        <p:spPr>
          <a:xfrm>
            <a:off x="1763688" y="4797152"/>
            <a:ext cx="5040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smtClean="0"/>
              <a:t>E2</a:t>
            </a:r>
            <a:endParaRPr lang="pl-PL" dirty="0"/>
          </a:p>
        </p:txBody>
      </p:sp>
      <p:sp>
        <p:nvSpPr>
          <p:cNvPr id="23" name="pole tekstowe 22"/>
          <p:cNvSpPr txBox="1"/>
          <p:nvPr/>
        </p:nvSpPr>
        <p:spPr>
          <a:xfrm>
            <a:off x="2267744" y="4509120"/>
            <a:ext cx="4667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dirty="0" smtClean="0"/>
              <a:t>E3</a:t>
            </a:r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CustomShape 1"/>
          <p:cNvSpPr/>
          <p:nvPr/>
        </p:nvSpPr>
        <p:spPr>
          <a:xfrm>
            <a:off x="671400" y="557280"/>
            <a:ext cx="7802280" cy="130608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47" name="CustomShape 2"/>
          <p:cNvSpPr/>
          <p:nvPr/>
        </p:nvSpPr>
        <p:spPr>
          <a:xfrm>
            <a:off x="671400" y="1906560"/>
            <a:ext cx="7802280" cy="431928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/>
          <a:lstStyle/>
          <a:p>
            <a:pPr marL="417600" indent="-312480">
              <a:lnSpc>
                <a:spcPct val="91000"/>
              </a:lnSpc>
              <a:buClr>
                <a:srgbClr val="0E594D"/>
              </a:buClr>
              <a:buSzPct val="45000"/>
              <a:buFont typeface="Wingdings" charset="2"/>
              <a:buChar char=""/>
            </a:pPr>
            <a:r>
              <a:rPr lang="pl-PL" sz="32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Krzywa cena-konsumpcja ( ścieżka ekspansji cenowej) łączy kolejne punkty równowagi konsumenta w sytuacji, gdy zmienia się cena jednego z dóbr, nie zmieniają się ceny dóbr pozostałych i nie zmieniają się preferencje i dochód konsumenta.</a:t>
            </a:r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owolny kształt 1"/>
          <p:cNvSpPr/>
          <p:nvPr/>
        </p:nvSpPr>
        <p:spPr>
          <a:xfrm>
            <a:off x="746280" y="5664239"/>
            <a:ext cx="2835000" cy="5504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6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   </a:t>
            </a: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0                                            x    </a:t>
            </a:r>
          </a:p>
        </p:txBody>
      </p:sp>
      <p:sp>
        <p:nvSpPr>
          <p:cNvPr id="3" name="Dowolny kształt 2"/>
          <p:cNvSpPr/>
          <p:nvPr/>
        </p:nvSpPr>
        <p:spPr>
          <a:xfrm>
            <a:off x="5419800" y="5664239"/>
            <a:ext cx="2835360" cy="5504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6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   </a:t>
            </a: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0                                            x    </a:t>
            </a:r>
          </a:p>
        </p:txBody>
      </p:sp>
      <p:sp>
        <p:nvSpPr>
          <p:cNvPr id="6" name="Łącznik prosty 5"/>
          <p:cNvSpPr/>
          <p:nvPr/>
        </p:nvSpPr>
        <p:spPr>
          <a:xfrm>
            <a:off x="1066680" y="990719"/>
            <a:ext cx="0" cy="2209681"/>
          </a:xfrm>
          <a:prstGeom prst="line">
            <a:avLst/>
          </a:prstGeom>
          <a:noFill/>
          <a:ln w="38160">
            <a:solidFill>
              <a:srgbClr val="000000"/>
            </a:solidFill>
            <a:prstDash val="solid"/>
            <a:miter/>
            <a:headEnd type="arrow"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7" name="Łącznik prosty 6"/>
          <p:cNvSpPr/>
          <p:nvPr/>
        </p:nvSpPr>
        <p:spPr>
          <a:xfrm flipH="1">
            <a:off x="1066680" y="3200400"/>
            <a:ext cx="2362320" cy="0"/>
          </a:xfrm>
          <a:prstGeom prst="line">
            <a:avLst/>
          </a:prstGeom>
          <a:noFill/>
          <a:ln w="38160">
            <a:solidFill>
              <a:srgbClr val="000000"/>
            </a:solidFill>
            <a:prstDash val="solid"/>
            <a:miter/>
            <a:headEnd type="arrow"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8" name="Łącznik prosty 7"/>
          <p:cNvSpPr/>
          <p:nvPr/>
        </p:nvSpPr>
        <p:spPr>
          <a:xfrm>
            <a:off x="1066680" y="3505319"/>
            <a:ext cx="0" cy="2209681"/>
          </a:xfrm>
          <a:prstGeom prst="line">
            <a:avLst/>
          </a:prstGeom>
          <a:noFill/>
          <a:ln w="38160">
            <a:solidFill>
              <a:srgbClr val="000000"/>
            </a:solidFill>
            <a:prstDash val="solid"/>
            <a:miter/>
            <a:headEnd type="arrow"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9" name="Łącznik prosty 8"/>
          <p:cNvSpPr/>
          <p:nvPr/>
        </p:nvSpPr>
        <p:spPr>
          <a:xfrm>
            <a:off x="5715000" y="990719"/>
            <a:ext cx="0" cy="2209681"/>
          </a:xfrm>
          <a:prstGeom prst="line">
            <a:avLst/>
          </a:prstGeom>
          <a:noFill/>
          <a:ln w="38160">
            <a:solidFill>
              <a:srgbClr val="000000"/>
            </a:solidFill>
            <a:prstDash val="solid"/>
            <a:miter/>
            <a:headEnd type="arrow"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10" name="Łącznik prosty 9"/>
          <p:cNvSpPr/>
          <p:nvPr/>
        </p:nvSpPr>
        <p:spPr>
          <a:xfrm flipH="1">
            <a:off x="5715000" y="3200400"/>
            <a:ext cx="2362320" cy="0"/>
          </a:xfrm>
          <a:prstGeom prst="line">
            <a:avLst/>
          </a:prstGeom>
          <a:noFill/>
          <a:ln w="38160">
            <a:solidFill>
              <a:srgbClr val="000000"/>
            </a:solidFill>
            <a:prstDash val="solid"/>
            <a:miter/>
            <a:headEnd type="arrow"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11" name="Łącznik prosty 10"/>
          <p:cNvSpPr/>
          <p:nvPr/>
        </p:nvSpPr>
        <p:spPr>
          <a:xfrm flipH="1">
            <a:off x="1066680" y="5715000"/>
            <a:ext cx="2362320" cy="0"/>
          </a:xfrm>
          <a:prstGeom prst="line">
            <a:avLst/>
          </a:prstGeom>
          <a:noFill/>
          <a:ln w="38160">
            <a:solidFill>
              <a:srgbClr val="000000"/>
            </a:solidFill>
            <a:prstDash val="solid"/>
            <a:miter/>
            <a:headEnd type="arrow"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12" name="Dowolny kształt 11"/>
          <p:cNvSpPr/>
          <p:nvPr/>
        </p:nvSpPr>
        <p:spPr>
          <a:xfrm>
            <a:off x="289080" y="228600"/>
            <a:ext cx="8603400" cy="648512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800" b="1" i="0" u="none" strike="noStrike" cap="none" baseline="0" dirty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      Wzrost  ceny  dobra  </a:t>
            </a:r>
            <a:r>
              <a:rPr lang="pl-PL" sz="1800" b="1" i="0" u="none" strike="noStrike" cap="none" baseline="0" dirty="0" smtClean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X  </a:t>
            </a:r>
            <a:r>
              <a:rPr lang="pl-PL" sz="1800" b="1" i="0" u="none" strike="noStrike" cap="none" baseline="0" dirty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a  położenie  punktu  równowagi  </a:t>
            </a:r>
            <a:r>
              <a:rPr lang="pl-PL" sz="1800" b="1" i="0" u="none" strike="noStrike" cap="none" baseline="0" dirty="0" smtClean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(</a:t>
            </a:r>
            <a:r>
              <a:rPr lang="pl-PL" b="1" dirty="0" err="1" smtClean="0"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X,Y</a:t>
            </a:r>
            <a:r>
              <a:rPr lang="pl-PL" sz="1800" b="1" i="0" u="none" strike="noStrike" cap="none" baseline="0" dirty="0" smtClean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 </a:t>
            </a:r>
            <a:r>
              <a:rPr lang="pl-PL" sz="1800" b="1" i="0" u="none" strike="noStrike" cap="none" baseline="0" dirty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- oba dobra</a:t>
            </a:r>
          </a:p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800" b="1" i="0" u="none" strike="noStrike" cap="none" baseline="0" dirty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      normalne, substytucyjne)</a:t>
            </a:r>
          </a:p>
        </p:txBody>
      </p:sp>
      <p:sp>
        <p:nvSpPr>
          <p:cNvPr id="13" name="Łącznik prosty 12"/>
          <p:cNvSpPr/>
          <p:nvPr/>
        </p:nvSpPr>
        <p:spPr>
          <a:xfrm>
            <a:off x="5715000" y="3505319"/>
            <a:ext cx="0" cy="2209681"/>
          </a:xfrm>
          <a:prstGeom prst="line">
            <a:avLst/>
          </a:prstGeom>
          <a:noFill/>
          <a:ln w="38160">
            <a:solidFill>
              <a:srgbClr val="000000"/>
            </a:solidFill>
            <a:prstDash val="solid"/>
            <a:miter/>
            <a:headEnd type="arrow"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14" name="Łącznik prosty 13"/>
          <p:cNvSpPr/>
          <p:nvPr/>
        </p:nvSpPr>
        <p:spPr>
          <a:xfrm flipH="1">
            <a:off x="5715000" y="5715000"/>
            <a:ext cx="2362320" cy="0"/>
          </a:xfrm>
          <a:prstGeom prst="line">
            <a:avLst/>
          </a:prstGeom>
          <a:noFill/>
          <a:ln w="38160">
            <a:solidFill>
              <a:srgbClr val="000000"/>
            </a:solidFill>
            <a:prstDash val="solid"/>
            <a:miter/>
            <a:headEnd type="arrow"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15" name="Dowolny kształt 14"/>
          <p:cNvSpPr/>
          <p:nvPr/>
        </p:nvSpPr>
        <p:spPr>
          <a:xfrm>
            <a:off x="669960" y="838080"/>
            <a:ext cx="853919" cy="79380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6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   </a:t>
            </a: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y                        </a:t>
            </a:r>
            <a:r>
              <a:rPr lang="pl-PL" sz="16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       </a:t>
            </a:r>
          </a:p>
        </p:txBody>
      </p:sp>
      <p:sp>
        <p:nvSpPr>
          <p:cNvPr id="16" name="Dowolny kształt 15"/>
          <p:cNvSpPr/>
          <p:nvPr/>
        </p:nvSpPr>
        <p:spPr>
          <a:xfrm>
            <a:off x="3048120" y="2346480"/>
            <a:ext cx="457200" cy="61416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6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 u</a:t>
            </a:r>
            <a:r>
              <a:rPr lang="pl-PL" sz="1600" b="0" i="0" u="none" strike="noStrike" cap="none" baseline="-2500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1</a:t>
            </a:r>
            <a:r>
              <a:rPr lang="pl-PL" sz="16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     </a:t>
            </a:r>
          </a:p>
        </p:txBody>
      </p:sp>
      <p:sp>
        <p:nvSpPr>
          <p:cNvPr id="17" name="Dowolny kształt 16"/>
          <p:cNvSpPr/>
          <p:nvPr/>
        </p:nvSpPr>
        <p:spPr>
          <a:xfrm>
            <a:off x="898559" y="3168720"/>
            <a:ext cx="3063959" cy="5504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0 		           x                                             </a:t>
            </a:r>
            <a:r>
              <a:rPr lang="pl-PL" sz="16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       </a:t>
            </a:r>
          </a:p>
        </p:txBody>
      </p:sp>
      <p:sp>
        <p:nvSpPr>
          <p:cNvPr id="18" name="Dowolny kształt 17"/>
          <p:cNvSpPr/>
          <p:nvPr/>
        </p:nvSpPr>
        <p:spPr>
          <a:xfrm>
            <a:off x="746280" y="3371760"/>
            <a:ext cx="1616040" cy="33732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6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 </a:t>
            </a: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y    </a:t>
            </a:r>
          </a:p>
        </p:txBody>
      </p:sp>
      <p:sp>
        <p:nvSpPr>
          <p:cNvPr id="19" name="Dowolny kształt 18"/>
          <p:cNvSpPr/>
          <p:nvPr/>
        </p:nvSpPr>
        <p:spPr>
          <a:xfrm>
            <a:off x="5565600" y="3181320"/>
            <a:ext cx="3063959" cy="5504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0                                            x                                             </a:t>
            </a:r>
            <a:r>
              <a:rPr lang="pl-PL" sz="16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       </a:t>
            </a:r>
          </a:p>
        </p:txBody>
      </p:sp>
      <p:sp>
        <p:nvSpPr>
          <p:cNvPr id="20" name="Dowolny kształt 19"/>
          <p:cNvSpPr/>
          <p:nvPr/>
        </p:nvSpPr>
        <p:spPr>
          <a:xfrm>
            <a:off x="5299200" y="838080"/>
            <a:ext cx="853919" cy="79380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6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   </a:t>
            </a: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y                        </a:t>
            </a:r>
            <a:r>
              <a:rPr lang="pl-PL" sz="16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       </a:t>
            </a:r>
          </a:p>
        </p:txBody>
      </p:sp>
      <p:sp>
        <p:nvSpPr>
          <p:cNvPr id="21" name="Dowolny kształt 20"/>
          <p:cNvSpPr/>
          <p:nvPr/>
        </p:nvSpPr>
        <p:spPr>
          <a:xfrm>
            <a:off x="5394240" y="3371760"/>
            <a:ext cx="1616040" cy="33732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6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 </a:t>
            </a: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y    </a:t>
            </a:r>
          </a:p>
        </p:txBody>
      </p:sp>
      <p:grpSp>
        <p:nvGrpSpPr>
          <p:cNvPr id="26" name="Grupa 25"/>
          <p:cNvGrpSpPr/>
          <p:nvPr/>
        </p:nvGrpSpPr>
        <p:grpSpPr>
          <a:xfrm>
            <a:off x="1076400" y="3870360"/>
            <a:ext cx="1971719" cy="1828800"/>
            <a:chOff x="1076400" y="3870360"/>
            <a:chExt cx="1971719" cy="1828800"/>
          </a:xfrm>
        </p:grpSpPr>
        <p:sp>
          <p:nvSpPr>
            <p:cNvPr id="27" name="Dowolny kształt 26"/>
            <p:cNvSpPr/>
            <p:nvPr/>
          </p:nvSpPr>
          <p:spPr>
            <a:xfrm>
              <a:off x="2603520" y="5229360"/>
              <a:ext cx="444599" cy="309958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1">
              <a:spAutoFit/>
            </a:bodyPr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pl-PL" sz="1400" dirty="0"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I</a:t>
              </a:r>
              <a:r>
                <a:rPr lang="pl-PL" sz="1400" b="0" i="0" u="none" strike="noStrike" cap="none" baseline="-25000" dirty="0" smtClean="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1    </a:t>
              </a:r>
              <a:endParaRPr lang="pl-PL" sz="1400" b="0" i="0" u="none" strike="noStrike" cap="none" baseline="-25000" dirty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endParaRPr>
            </a:p>
          </p:txBody>
        </p:sp>
        <p:sp>
          <p:nvSpPr>
            <p:cNvPr id="28" name="Łącznik prosty 27"/>
            <p:cNvSpPr/>
            <p:nvPr/>
          </p:nvSpPr>
          <p:spPr>
            <a:xfrm>
              <a:off x="1076400" y="3870360"/>
              <a:ext cx="1828800" cy="1828800"/>
            </a:xfrm>
            <a:prstGeom prst="line">
              <a:avLst/>
            </a:prstGeom>
            <a:noFill/>
            <a:ln w="28440">
              <a:solidFill>
                <a:srgbClr val="000000"/>
              </a:solidFill>
              <a:prstDash val="solid"/>
              <a:miter/>
            </a:ln>
          </p:spPr>
          <p:txBody>
            <a:bodyPr vert="horz" wrap="none" lIns="90000" tIns="46800" rIns="90000" bIns="46800" anchor="ctr" anchorCtr="0" compatLnSpc="1"/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pl-PL" sz="2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imes New Roman" pitchFamily="2"/>
                <a:ea typeface="Microsoft YaHei" pitchFamily="2"/>
                <a:cs typeface="Arial" pitchFamily="2"/>
              </a:endParaRPr>
            </a:p>
          </p:txBody>
        </p:sp>
      </p:grpSp>
      <p:grpSp>
        <p:nvGrpSpPr>
          <p:cNvPr id="29" name="Grupa 28"/>
          <p:cNvGrpSpPr/>
          <p:nvPr/>
        </p:nvGrpSpPr>
        <p:grpSpPr>
          <a:xfrm>
            <a:off x="1609560" y="2870280"/>
            <a:ext cx="2464560" cy="4303800"/>
            <a:chOff x="1609560" y="2870280"/>
            <a:chExt cx="2464560" cy="4303800"/>
          </a:xfrm>
        </p:grpSpPr>
        <p:sp>
          <p:nvSpPr>
            <p:cNvPr id="30" name="Dowolny kształt 29"/>
            <p:cNvSpPr/>
            <p:nvPr/>
          </p:nvSpPr>
          <p:spPr>
            <a:xfrm>
              <a:off x="3029040" y="4919760"/>
              <a:ext cx="414360" cy="225432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1">
              <a:spAutoFit/>
            </a:bodyPr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pl-PL" sz="1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 u</a:t>
              </a:r>
              <a:r>
                <a:rPr lang="pl-PL" sz="1400" b="0" i="0" u="none" strike="noStrike" cap="none" baseline="-2500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1</a:t>
              </a:r>
              <a:r>
                <a:rPr lang="pl-PL" sz="1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                                          </a:t>
              </a:r>
            </a:p>
          </p:txBody>
        </p:sp>
        <p:sp>
          <p:nvSpPr>
            <p:cNvPr id="31" name="Dowolny kształt 30"/>
            <p:cNvSpPr/>
            <p:nvPr/>
          </p:nvSpPr>
          <p:spPr>
            <a:xfrm rot="10800000">
              <a:off x="1609560" y="2870280"/>
              <a:ext cx="2464560" cy="2201760"/>
            </a:xfrm>
            <a:custGeom>
              <a:avLst>
                <a:gd name="f0" fmla="val 20820000"/>
                <a:gd name="f1" fmla="val 5760000"/>
              </a:avLst>
              <a:gdLst>
                <a:gd name="f2" fmla="val 21600000"/>
                <a:gd name="f3" fmla="val 10800000"/>
                <a:gd name="f4" fmla="val 5400000"/>
                <a:gd name="f5" fmla="val 180"/>
                <a:gd name="f6" fmla="val w"/>
                <a:gd name="f7" fmla="val h"/>
                <a:gd name="f8" fmla="val 0"/>
                <a:gd name="f9" fmla="*/ 5419351 1 1725033"/>
                <a:gd name="f10" fmla="*/ 10800 10800 1"/>
                <a:gd name="f11" fmla="val 10800"/>
                <a:gd name="f12" fmla="val 21599999"/>
                <a:gd name="f13" fmla="min 0 21600"/>
                <a:gd name="f14" fmla="max 0 21600"/>
                <a:gd name="f15" fmla="*/ f9 1 2"/>
                <a:gd name="f16" fmla="*/ f6 1 21600"/>
                <a:gd name="f17" fmla="*/ f7 1 21600"/>
                <a:gd name="f18" fmla="*/ f9 1 180"/>
                <a:gd name="f19" fmla="pin 0 f0 21599999"/>
                <a:gd name="f20" fmla="pin 0 f1 21599999"/>
                <a:gd name="f21" fmla="+- f14 0 f13"/>
                <a:gd name="f22" fmla="+- 0 0 f19"/>
                <a:gd name="f23" fmla="+- 0 0 f20"/>
                <a:gd name="f24" fmla="*/ 8297 f16 1"/>
                <a:gd name="f25" fmla="*/ 21599 f16 1"/>
                <a:gd name="f26" fmla="*/ 11976 f17 1"/>
                <a:gd name="f27" fmla="*/ 0 f17 1"/>
                <a:gd name="f28" fmla="*/ f21 1 2"/>
                <a:gd name="f29" fmla="+- f22 f4 0"/>
                <a:gd name="f30" fmla="+- f23 f4 0"/>
                <a:gd name="f31" fmla="+- f13 f28 0"/>
                <a:gd name="f32" fmla="*/ f28 f28 1"/>
                <a:gd name="f33" fmla="*/ f29 f5 1"/>
                <a:gd name="f34" fmla="*/ f30 f5 1"/>
                <a:gd name="f35" fmla="*/ f33 1 f3"/>
                <a:gd name="f36" fmla="*/ f34 1 f3"/>
                <a:gd name="f37" fmla="+- 0 0 f35"/>
                <a:gd name="f38" fmla="+- 0 0 f36"/>
                <a:gd name="f39" fmla="val f37"/>
                <a:gd name="f40" fmla="val f38"/>
                <a:gd name="f41" fmla="*/ f39 f18 1"/>
                <a:gd name="f42" fmla="*/ f40 f18 1"/>
                <a:gd name="f43" fmla="*/ f39 f9 1"/>
                <a:gd name="f44" fmla="*/ f40 f9 1"/>
                <a:gd name="f45" fmla="+- 0 0 f41"/>
                <a:gd name="f46" fmla="+- 0 0 f42"/>
                <a:gd name="f47" fmla="*/ f43 1 f5"/>
                <a:gd name="f48" fmla="*/ f44 1 f5"/>
                <a:gd name="f49" fmla="*/ f45 f3 1"/>
                <a:gd name="f50" fmla="*/ f46 f3 1"/>
                <a:gd name="f51" fmla="+- 0 0 f47"/>
                <a:gd name="f52" fmla="+- 0 0 f48"/>
                <a:gd name="f53" fmla="*/ f49 1 f9"/>
                <a:gd name="f54" fmla="*/ f50 1 f9"/>
                <a:gd name="f55" fmla="+- f51 f9 0"/>
                <a:gd name="f56" fmla="+- f52 f9 0"/>
                <a:gd name="f57" fmla="+- f53 0 f4"/>
                <a:gd name="f58" fmla="+- f54 0 f4"/>
                <a:gd name="f59" fmla="+- f55 f15 0"/>
                <a:gd name="f60" fmla="+- f56 f15 0"/>
                <a:gd name="f61" fmla="cos 1 f57"/>
                <a:gd name="f62" fmla="sin 1 f57"/>
                <a:gd name="f63" fmla="cos 1 f58"/>
                <a:gd name="f64" fmla="sin 1 f58"/>
                <a:gd name="f65" fmla="+- 0 0 f59"/>
                <a:gd name="f66" fmla="+- 0 0 f60"/>
                <a:gd name="f67" fmla="+- 0 0 f61"/>
                <a:gd name="f68" fmla="+- 0 0 f62"/>
                <a:gd name="f69" fmla="+- 0 0 f63"/>
                <a:gd name="f70" fmla="+- 0 0 f64"/>
                <a:gd name="f71" fmla="*/ f65 f3 1"/>
                <a:gd name="f72" fmla="*/ f66 f3 1"/>
                <a:gd name="f73" fmla="*/ 10800 f67 1"/>
                <a:gd name="f74" fmla="*/ 10800 f68 1"/>
                <a:gd name="f75" fmla="*/ 10800 f69 1"/>
                <a:gd name="f76" fmla="*/ 10800 f70 1"/>
                <a:gd name="f77" fmla="*/ f71 1 f9"/>
                <a:gd name="f78" fmla="*/ f72 1 f9"/>
                <a:gd name="f79" fmla="+- f73 10800 0"/>
                <a:gd name="f80" fmla="+- f74 10800 0"/>
                <a:gd name="f81" fmla="+- f75 10800 0"/>
                <a:gd name="f82" fmla="+- f76 10800 0"/>
                <a:gd name="f83" fmla="+- f77 0 f4"/>
                <a:gd name="f84" fmla="+- f78 0 f4"/>
                <a:gd name="f85" fmla="cos 1 f83"/>
                <a:gd name="f86" fmla="sin 1 f83"/>
                <a:gd name="f87" fmla="cos 1 f84"/>
                <a:gd name="f88" fmla="sin 1 f84"/>
                <a:gd name="f89" fmla="+- f80 0 f31"/>
                <a:gd name="f90" fmla="+- f79 0 f31"/>
                <a:gd name="f91" fmla="+- f82 0 f31"/>
                <a:gd name="f92" fmla="+- f81 0 f31"/>
                <a:gd name="f93" fmla="+- 0 0 f85"/>
                <a:gd name="f94" fmla="+- 0 0 f86"/>
                <a:gd name="f95" fmla="+- 0 0 f87"/>
                <a:gd name="f96" fmla="+- 0 0 f88"/>
                <a:gd name="f97" fmla="at2 f89 f90"/>
                <a:gd name="f98" fmla="at2 f91 f92"/>
                <a:gd name="f99" fmla="*/ 10800 f93 1"/>
                <a:gd name="f100" fmla="*/ 10800 f94 1"/>
                <a:gd name="f101" fmla="*/ 10800 f95 1"/>
                <a:gd name="f102" fmla="*/ 10800 f96 1"/>
                <a:gd name="f103" fmla="+- f97 f4 0"/>
                <a:gd name="f104" fmla="+- f98 f4 0"/>
                <a:gd name="f105" fmla="*/ f99 f99 1"/>
                <a:gd name="f106" fmla="*/ f100 f100 1"/>
                <a:gd name="f107" fmla="*/ f101 f101 1"/>
                <a:gd name="f108" fmla="*/ f102 f102 1"/>
                <a:gd name="f109" fmla="*/ f103 f9 1"/>
                <a:gd name="f110" fmla="*/ f104 f9 1"/>
                <a:gd name="f111" fmla="+- f105 f106 0"/>
                <a:gd name="f112" fmla="+- f107 f108 0"/>
                <a:gd name="f113" fmla="*/ f109 1 f3"/>
                <a:gd name="f114" fmla="*/ f110 1 f3"/>
                <a:gd name="f115" fmla="sqrt f111"/>
                <a:gd name="f116" fmla="sqrt f112"/>
                <a:gd name="f117" fmla="+- 0 0 f113"/>
                <a:gd name="f118" fmla="+- 0 0 f114"/>
                <a:gd name="f119" fmla="*/ f10 1 f115"/>
                <a:gd name="f120" fmla="*/ f10 1 f116"/>
                <a:gd name="f121" fmla="+- 0 0 f117"/>
                <a:gd name="f122" fmla="+- 0 0 f118"/>
                <a:gd name="f123" fmla="*/ f93 f119 1"/>
                <a:gd name="f124" fmla="*/ f94 f119 1"/>
                <a:gd name="f125" fmla="*/ f95 f120 1"/>
                <a:gd name="f126" fmla="*/ f96 f120 1"/>
                <a:gd name="f127" fmla="*/ f121 f3 1"/>
                <a:gd name="f128" fmla="*/ f122 f3 1"/>
                <a:gd name="f129" fmla="+- 10800 0 f123"/>
                <a:gd name="f130" fmla="+- 10800 0 f124"/>
                <a:gd name="f131" fmla="+- 10800 0 f125"/>
                <a:gd name="f132" fmla="+- 10800 0 f126"/>
                <a:gd name="f133" fmla="*/ f127 1 f9"/>
                <a:gd name="f134" fmla="*/ f128 1 f9"/>
                <a:gd name="f135" fmla="*/ f129 f16 1"/>
                <a:gd name="f136" fmla="*/ f130 f17 1"/>
                <a:gd name="f137" fmla="*/ f131 f16 1"/>
                <a:gd name="f138" fmla="*/ f132 f17 1"/>
                <a:gd name="f139" fmla="+- f133 0 f4"/>
                <a:gd name="f140" fmla="+- f134 0 f4"/>
                <a:gd name="f141" fmla="cos 1 f139"/>
                <a:gd name="f142" fmla="sin 1 f139"/>
                <a:gd name="f143" fmla="+- f140 0 f139"/>
                <a:gd name="f144" fmla="+- 0 0 f141"/>
                <a:gd name="f145" fmla="+- 0 0 f142"/>
                <a:gd name="f146" fmla="+- f143 f2 0"/>
                <a:gd name="f147" fmla="*/ f28 f144 1"/>
                <a:gd name="f148" fmla="*/ f28 f145 1"/>
                <a:gd name="f149" fmla="?: f143 f143 f146"/>
                <a:gd name="f150" fmla="*/ f147 f147 1"/>
                <a:gd name="f151" fmla="*/ f148 f148 1"/>
                <a:gd name="f152" fmla="+- f150 f151 0"/>
                <a:gd name="f153" fmla="sqrt f152"/>
                <a:gd name="f154" fmla="*/ f32 1 f153"/>
                <a:gd name="f155" fmla="*/ f144 f154 1"/>
                <a:gd name="f156" fmla="*/ f145 f154 1"/>
                <a:gd name="f157" fmla="+- f31 0 f155"/>
                <a:gd name="f158" fmla="+- f31 0 f156"/>
              </a:gdLst>
              <a:ahLst>
                <a:ahPolar gdRefR="" minR="0" maxR="0" gdRefAng="f0" minAng="f8" maxAng="f12">
                  <a:pos x="f135" y="f136"/>
                </a:ahPolar>
                <a:ahPolar gdRefR="" minR="0" maxR="0" gdRefAng="f1" minAng="f8" maxAng="f12">
                  <a:pos x="f137" y="f138"/>
                </a:ahPolar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4" t="f27" r="f25" b="f26"/>
              <a:pathLst>
                <a:path w="21600" h="21600" stroke="0">
                  <a:moveTo>
                    <a:pt x="f157" y="f158"/>
                  </a:moveTo>
                  <a:arcTo wR="f28" hR="f28" stAng="f139" swAng="f149"/>
                  <a:lnTo>
                    <a:pt x="f11" y="f11"/>
                  </a:lnTo>
                  <a:close/>
                </a:path>
                <a:path w="21600" h="21600" fill="none">
                  <a:moveTo>
                    <a:pt x="f157" y="f158"/>
                  </a:moveTo>
                  <a:arcTo wR="f28" hR="f28" stAng="f139" swAng="f149"/>
                </a:path>
              </a:pathLst>
            </a:custGeom>
            <a:noFill/>
            <a:ln w="28440">
              <a:solidFill>
                <a:srgbClr val="FF0000"/>
              </a:solidFill>
              <a:prstDash val="solid"/>
              <a:miter/>
            </a:ln>
          </p:spPr>
          <p:txBody>
            <a:bodyPr vert="horz" wrap="none" lIns="90000" tIns="46800" rIns="90000" bIns="46800" anchor="ctr" anchorCtr="0" compatLnSpc="1"/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pl-PL" sz="2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imes New Roman" pitchFamily="2"/>
                <a:ea typeface="Microsoft YaHei" pitchFamily="2"/>
                <a:cs typeface="Arial" pitchFamily="2"/>
              </a:endParaRPr>
            </a:p>
          </p:txBody>
        </p:sp>
      </p:grpSp>
      <p:grpSp>
        <p:nvGrpSpPr>
          <p:cNvPr id="32" name="Grupa 31"/>
          <p:cNvGrpSpPr/>
          <p:nvPr/>
        </p:nvGrpSpPr>
        <p:grpSpPr>
          <a:xfrm>
            <a:off x="5715000" y="1352520"/>
            <a:ext cx="914400" cy="1828800"/>
            <a:chOff x="5715000" y="1352520"/>
            <a:chExt cx="914400" cy="1828800"/>
          </a:xfrm>
        </p:grpSpPr>
        <p:sp>
          <p:nvSpPr>
            <p:cNvPr id="33" name="Dowolny kształt 32"/>
            <p:cNvSpPr/>
            <p:nvPr/>
          </p:nvSpPr>
          <p:spPr>
            <a:xfrm>
              <a:off x="5972039" y="2438280"/>
              <a:ext cx="609840" cy="340735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1">
              <a:spAutoFit/>
            </a:bodyPr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pl-PL" sz="1600" dirty="0"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I</a:t>
              </a:r>
              <a:r>
                <a:rPr lang="pl-PL" sz="1600" b="0" i="0" u="none" strike="noStrike" cap="none" baseline="-25000" dirty="0" smtClean="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2</a:t>
              </a:r>
              <a:r>
                <a:rPr lang="pl-PL" sz="1600" b="0" i="0" u="none" strike="noStrike" cap="none" baseline="0" dirty="0" smtClean="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     </a:t>
              </a:r>
              <a:endParaRPr lang="pl-PL" sz="1600" b="0" i="0" u="none" strike="noStrike" cap="none" baseline="0" dirty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endParaRPr>
            </a:p>
          </p:txBody>
        </p:sp>
        <p:sp>
          <p:nvSpPr>
            <p:cNvPr id="34" name="Łącznik prosty 33"/>
            <p:cNvSpPr/>
            <p:nvPr/>
          </p:nvSpPr>
          <p:spPr>
            <a:xfrm>
              <a:off x="5715000" y="1352520"/>
              <a:ext cx="914400" cy="1828800"/>
            </a:xfrm>
            <a:prstGeom prst="line">
              <a:avLst/>
            </a:prstGeom>
            <a:noFill/>
            <a:ln w="28440">
              <a:solidFill>
                <a:srgbClr val="000000"/>
              </a:solidFill>
              <a:custDash>
                <a:ds d="401266" sp="100000"/>
              </a:custDash>
              <a:miter/>
            </a:ln>
          </p:spPr>
          <p:txBody>
            <a:bodyPr vert="horz" wrap="none" lIns="90000" tIns="46800" rIns="90000" bIns="46800" anchor="ctr" anchorCtr="0" compatLnSpc="1"/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pl-PL" sz="2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imes New Roman" pitchFamily="2"/>
                <a:ea typeface="Microsoft YaHei" pitchFamily="2"/>
                <a:cs typeface="Arial" pitchFamily="2"/>
              </a:endParaRPr>
            </a:p>
          </p:txBody>
        </p:sp>
      </p:grpSp>
      <p:sp>
        <p:nvSpPr>
          <p:cNvPr id="35" name="Dowolny kształt 34"/>
          <p:cNvSpPr/>
          <p:nvPr/>
        </p:nvSpPr>
        <p:spPr>
          <a:xfrm>
            <a:off x="6629040" y="2781360"/>
            <a:ext cx="304560" cy="304560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847" h="847" fill="none">
                <a:moveTo>
                  <a:pt x="847" y="0"/>
                </a:moveTo>
                <a:lnTo>
                  <a:pt x="0" y="847"/>
                </a:lnTo>
              </a:path>
            </a:pathLst>
          </a:custGeom>
          <a:noFill/>
          <a:ln w="9360">
            <a:solidFill>
              <a:srgbClr val="000000"/>
            </a:solidFill>
            <a:prstDash val="solid"/>
            <a:miter/>
            <a:tailEnd type="arrow"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grpSp>
        <p:nvGrpSpPr>
          <p:cNvPr id="36" name="Grupa 35"/>
          <p:cNvGrpSpPr/>
          <p:nvPr/>
        </p:nvGrpSpPr>
        <p:grpSpPr>
          <a:xfrm>
            <a:off x="5711760" y="3870360"/>
            <a:ext cx="1971719" cy="1828800"/>
            <a:chOff x="5711760" y="3870360"/>
            <a:chExt cx="1971719" cy="1828800"/>
          </a:xfrm>
        </p:grpSpPr>
        <p:sp>
          <p:nvSpPr>
            <p:cNvPr id="37" name="Dowolny kształt 36"/>
            <p:cNvSpPr/>
            <p:nvPr/>
          </p:nvSpPr>
          <p:spPr>
            <a:xfrm>
              <a:off x="7238880" y="5229360"/>
              <a:ext cx="444599" cy="309958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1">
              <a:spAutoFit/>
            </a:bodyPr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pl-PL" sz="1400" dirty="0"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I</a:t>
              </a:r>
              <a:r>
                <a:rPr lang="pl-PL" sz="1400" b="0" i="0" u="none" strike="noStrike" cap="none" baseline="-25000" dirty="0" smtClean="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1    </a:t>
              </a:r>
              <a:endParaRPr lang="pl-PL" sz="1400" b="0" i="0" u="none" strike="noStrike" cap="none" baseline="-25000" dirty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endParaRPr>
            </a:p>
          </p:txBody>
        </p:sp>
        <p:sp>
          <p:nvSpPr>
            <p:cNvPr id="38" name="Łącznik prosty 37"/>
            <p:cNvSpPr/>
            <p:nvPr/>
          </p:nvSpPr>
          <p:spPr>
            <a:xfrm>
              <a:off x="5711760" y="3870360"/>
              <a:ext cx="1828799" cy="1828800"/>
            </a:xfrm>
            <a:prstGeom prst="line">
              <a:avLst/>
            </a:prstGeom>
            <a:noFill/>
            <a:ln w="28440">
              <a:solidFill>
                <a:srgbClr val="000000"/>
              </a:solidFill>
              <a:prstDash val="solid"/>
              <a:miter/>
            </a:ln>
          </p:spPr>
          <p:txBody>
            <a:bodyPr vert="horz" wrap="none" lIns="90000" tIns="46800" rIns="90000" bIns="46800" anchor="ctr" anchorCtr="0" compatLnSpc="1"/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pl-PL" sz="2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imes New Roman" pitchFamily="2"/>
                <a:ea typeface="Microsoft YaHei" pitchFamily="2"/>
                <a:cs typeface="Arial" pitchFamily="2"/>
              </a:endParaRPr>
            </a:p>
          </p:txBody>
        </p:sp>
      </p:grpSp>
      <p:grpSp>
        <p:nvGrpSpPr>
          <p:cNvPr id="39" name="Grupa 38"/>
          <p:cNvGrpSpPr/>
          <p:nvPr/>
        </p:nvGrpSpPr>
        <p:grpSpPr>
          <a:xfrm>
            <a:off x="5319720" y="4433760"/>
            <a:ext cx="1509840" cy="3627000"/>
            <a:chOff x="5319720" y="4433760"/>
            <a:chExt cx="1509840" cy="3627000"/>
          </a:xfrm>
        </p:grpSpPr>
        <p:sp>
          <p:nvSpPr>
            <p:cNvPr id="40" name="Dowolny kształt 39"/>
            <p:cNvSpPr/>
            <p:nvPr/>
          </p:nvSpPr>
          <p:spPr>
            <a:xfrm>
              <a:off x="6472079" y="4433760"/>
              <a:ext cx="357480" cy="33624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none" lIns="90000" tIns="46800" rIns="90000" bIns="46800" anchor="t" anchorCtr="0" compatLnSpc="1">
              <a:spAutoFit/>
            </a:bodyPr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pl-PL" sz="1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E</a:t>
              </a:r>
              <a:r>
                <a:rPr lang="pl-PL" sz="1400" b="0" i="0" u="none" strike="noStrike" cap="none" baseline="-2500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1</a:t>
              </a:r>
            </a:p>
          </p:txBody>
        </p:sp>
        <p:sp>
          <p:nvSpPr>
            <p:cNvPr id="41" name="Dowolny kształt 40"/>
            <p:cNvSpPr/>
            <p:nvPr/>
          </p:nvSpPr>
          <p:spPr>
            <a:xfrm>
              <a:off x="6337440" y="5641920"/>
              <a:ext cx="453959" cy="33624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1">
              <a:spAutoFit/>
            </a:bodyPr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pl-PL" sz="1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 x</a:t>
              </a:r>
              <a:r>
                <a:rPr lang="pl-PL" sz="1400" b="0" i="0" u="none" strike="noStrike" cap="none" baseline="-2500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E</a:t>
              </a:r>
            </a:p>
          </p:txBody>
        </p:sp>
        <p:sp>
          <p:nvSpPr>
            <p:cNvPr id="42" name="Dowolny kształt 41"/>
            <p:cNvSpPr/>
            <p:nvPr/>
          </p:nvSpPr>
          <p:spPr>
            <a:xfrm>
              <a:off x="6556320" y="5786280"/>
              <a:ext cx="273240" cy="227448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1">
              <a:spAutoFit/>
            </a:bodyPr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pl-PL" sz="1400" b="0" i="0" u="none" strike="noStrike" cap="none" baseline="-2500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1                               </a:t>
              </a:r>
            </a:p>
          </p:txBody>
        </p:sp>
        <p:sp>
          <p:nvSpPr>
            <p:cNvPr id="43" name="Dowolny kształt 42"/>
            <p:cNvSpPr/>
            <p:nvPr/>
          </p:nvSpPr>
          <p:spPr>
            <a:xfrm>
              <a:off x="5478479" y="4719600"/>
              <a:ext cx="231840" cy="33624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1">
              <a:spAutoFit/>
            </a:bodyPr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pl-PL" sz="1400" b="0" i="0" u="none" strike="noStrike" cap="none" baseline="-2500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1</a:t>
              </a:r>
            </a:p>
          </p:txBody>
        </p:sp>
        <p:sp>
          <p:nvSpPr>
            <p:cNvPr id="44" name="Dowolny kształt 43"/>
            <p:cNvSpPr/>
            <p:nvPr/>
          </p:nvSpPr>
          <p:spPr>
            <a:xfrm>
              <a:off x="5319720" y="4568760"/>
              <a:ext cx="349200" cy="33624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1">
              <a:spAutoFit/>
            </a:bodyPr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pl-PL" sz="1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y</a:t>
              </a:r>
              <a:r>
                <a:rPr lang="pl-PL" sz="1400" b="0" i="0" u="none" strike="noStrike" cap="none" baseline="-2500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E</a:t>
              </a:r>
            </a:p>
          </p:txBody>
        </p:sp>
        <p:sp>
          <p:nvSpPr>
            <p:cNvPr id="45" name="Łącznik prosty 44"/>
            <p:cNvSpPr/>
            <p:nvPr/>
          </p:nvSpPr>
          <p:spPr>
            <a:xfrm>
              <a:off x="6540480" y="4721400"/>
              <a:ext cx="0" cy="971280"/>
            </a:xfrm>
            <a:prstGeom prst="line">
              <a:avLst/>
            </a:prstGeom>
            <a:noFill/>
            <a:ln w="28440">
              <a:solidFill>
                <a:srgbClr val="000000"/>
              </a:solidFill>
              <a:custDash>
                <a:ds d="100000" sp="100000"/>
              </a:custDash>
              <a:miter/>
            </a:ln>
          </p:spPr>
          <p:txBody>
            <a:bodyPr vert="horz" wrap="none" lIns="90000" tIns="46800" rIns="90000" bIns="46800" anchor="ctr" anchorCtr="0" compatLnSpc="1"/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pl-PL" sz="2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imes New Roman" pitchFamily="2"/>
                <a:ea typeface="Microsoft YaHei" pitchFamily="2"/>
                <a:cs typeface="Arial" pitchFamily="2"/>
              </a:endParaRPr>
            </a:p>
          </p:txBody>
        </p:sp>
        <p:sp>
          <p:nvSpPr>
            <p:cNvPr id="46" name="Łącznik prosty 45"/>
            <p:cNvSpPr/>
            <p:nvPr/>
          </p:nvSpPr>
          <p:spPr>
            <a:xfrm>
              <a:off x="5707080" y="4718160"/>
              <a:ext cx="844560" cy="0"/>
            </a:xfrm>
            <a:prstGeom prst="line">
              <a:avLst/>
            </a:prstGeom>
            <a:noFill/>
            <a:ln w="28440">
              <a:solidFill>
                <a:srgbClr val="000000"/>
              </a:solidFill>
              <a:custDash>
                <a:ds d="100000" sp="100000"/>
              </a:custDash>
              <a:miter/>
            </a:ln>
          </p:spPr>
          <p:txBody>
            <a:bodyPr vert="horz" wrap="none" lIns="90000" tIns="46800" rIns="90000" bIns="46800" anchor="ctr" anchorCtr="0" compatLnSpc="1"/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pl-PL" sz="2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imes New Roman" pitchFamily="2"/>
                <a:ea typeface="Microsoft YaHei" pitchFamily="2"/>
                <a:cs typeface="Arial" pitchFamily="2"/>
              </a:endParaRPr>
            </a:p>
          </p:txBody>
        </p:sp>
      </p:grpSp>
      <p:grpSp>
        <p:nvGrpSpPr>
          <p:cNvPr id="47" name="Grupa 46"/>
          <p:cNvGrpSpPr/>
          <p:nvPr/>
        </p:nvGrpSpPr>
        <p:grpSpPr>
          <a:xfrm>
            <a:off x="1063799" y="3876840"/>
            <a:ext cx="961921" cy="1828800"/>
            <a:chOff x="1063799" y="3876840"/>
            <a:chExt cx="961921" cy="1828800"/>
          </a:xfrm>
        </p:grpSpPr>
        <p:sp>
          <p:nvSpPr>
            <p:cNvPr id="48" name="Łącznik prosty 47"/>
            <p:cNvSpPr/>
            <p:nvPr/>
          </p:nvSpPr>
          <p:spPr>
            <a:xfrm>
              <a:off x="1063799" y="3876840"/>
              <a:ext cx="914401" cy="1828800"/>
            </a:xfrm>
            <a:prstGeom prst="line">
              <a:avLst/>
            </a:prstGeom>
            <a:noFill/>
            <a:ln w="28440">
              <a:solidFill>
                <a:srgbClr val="000000"/>
              </a:solidFill>
              <a:prstDash val="solid"/>
              <a:miter/>
            </a:ln>
          </p:spPr>
          <p:txBody>
            <a:bodyPr vert="horz" wrap="none" lIns="90000" tIns="46800" rIns="90000" bIns="46800" anchor="ctr" anchorCtr="0" compatLnSpc="1"/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pl-PL" sz="2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imes New Roman" pitchFamily="2"/>
                <a:ea typeface="Microsoft YaHei" pitchFamily="2"/>
                <a:cs typeface="Arial" pitchFamily="2"/>
              </a:endParaRPr>
            </a:p>
          </p:txBody>
        </p:sp>
        <p:sp>
          <p:nvSpPr>
            <p:cNvPr id="49" name="Dowolny kształt 48"/>
            <p:cNvSpPr/>
            <p:nvPr/>
          </p:nvSpPr>
          <p:spPr>
            <a:xfrm>
              <a:off x="1505160" y="5286240"/>
              <a:ext cx="520560" cy="309958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1">
              <a:spAutoFit/>
            </a:bodyPr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pl-PL" sz="1400" dirty="0"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I</a:t>
              </a:r>
              <a:r>
                <a:rPr lang="pl-PL" sz="1400" b="0" i="0" u="none" strike="noStrike" cap="none" baseline="-25000" dirty="0" smtClean="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2    </a:t>
              </a:r>
              <a:endParaRPr lang="pl-PL" sz="1400" b="0" i="0" u="none" strike="noStrike" cap="none" baseline="-25000" dirty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endParaRPr>
            </a:p>
          </p:txBody>
        </p:sp>
      </p:grpSp>
      <p:grpSp>
        <p:nvGrpSpPr>
          <p:cNvPr id="50" name="Grupa 49"/>
          <p:cNvGrpSpPr/>
          <p:nvPr/>
        </p:nvGrpSpPr>
        <p:grpSpPr>
          <a:xfrm>
            <a:off x="1274370" y="2264811"/>
            <a:ext cx="2742480" cy="4538468"/>
            <a:chOff x="1274370" y="2264811"/>
            <a:chExt cx="2742480" cy="4538468"/>
          </a:xfrm>
        </p:grpSpPr>
        <p:sp>
          <p:nvSpPr>
            <p:cNvPr id="51" name="Dowolny kształt 50"/>
            <p:cNvSpPr/>
            <p:nvPr/>
          </p:nvSpPr>
          <p:spPr>
            <a:xfrm>
              <a:off x="2958840" y="5372280"/>
              <a:ext cx="409320" cy="1430999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1">
              <a:spAutoFit/>
            </a:bodyPr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pl-PL" sz="1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 u</a:t>
              </a:r>
              <a:r>
                <a:rPr lang="pl-PL" sz="1400" b="0" i="0" u="none" strike="noStrike" cap="none" baseline="-2500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2   </a:t>
              </a:r>
              <a:r>
                <a:rPr lang="pl-PL" sz="1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                    </a:t>
              </a:r>
            </a:p>
          </p:txBody>
        </p:sp>
        <p:sp>
          <p:nvSpPr>
            <p:cNvPr id="52" name="Dowolny kształt 51"/>
            <p:cNvSpPr/>
            <p:nvPr/>
          </p:nvSpPr>
          <p:spPr>
            <a:xfrm rot="9740400">
              <a:off x="1274370" y="2264811"/>
              <a:ext cx="2742480" cy="3385800"/>
            </a:xfrm>
            <a:custGeom>
              <a:avLst>
                <a:gd name="f0" fmla="val 240000"/>
                <a:gd name="f1" fmla="val 6720000"/>
              </a:avLst>
              <a:gdLst>
                <a:gd name="f2" fmla="val 21600000"/>
                <a:gd name="f3" fmla="val 10800000"/>
                <a:gd name="f4" fmla="val 5400000"/>
                <a:gd name="f5" fmla="val 180"/>
                <a:gd name="f6" fmla="val w"/>
                <a:gd name="f7" fmla="val h"/>
                <a:gd name="f8" fmla="val 0"/>
                <a:gd name="f9" fmla="*/ 5419351 1 1725033"/>
                <a:gd name="f10" fmla="*/ 10800 10800 1"/>
                <a:gd name="f11" fmla="val 10800"/>
                <a:gd name="f12" fmla="val 21599999"/>
                <a:gd name="f13" fmla="min 0 21600"/>
                <a:gd name="f14" fmla="max 0 21600"/>
                <a:gd name="f15" fmla="*/ f9 1 2"/>
                <a:gd name="f16" fmla="*/ f6 1 21600"/>
                <a:gd name="f17" fmla="*/ f7 1 21600"/>
                <a:gd name="f18" fmla="*/ f9 1 180"/>
                <a:gd name="f19" fmla="pin 0 f0 21599999"/>
                <a:gd name="f20" fmla="pin 0 f1 21599999"/>
                <a:gd name="f21" fmla="+- f14 0 f13"/>
                <a:gd name="f22" fmla="+- 0 0 f19"/>
                <a:gd name="f23" fmla="+- 0 0 f20"/>
                <a:gd name="f24" fmla="*/ 10799 f16 1"/>
                <a:gd name="f25" fmla="*/ 21599 f16 1"/>
                <a:gd name="f26" fmla="*/ 14916 f17 1"/>
                <a:gd name="f27" fmla="*/ 27 f17 1"/>
                <a:gd name="f28" fmla="*/ f21 1 2"/>
                <a:gd name="f29" fmla="+- f22 f4 0"/>
                <a:gd name="f30" fmla="+- f23 f4 0"/>
                <a:gd name="f31" fmla="+- f13 f28 0"/>
                <a:gd name="f32" fmla="*/ f28 f28 1"/>
                <a:gd name="f33" fmla="*/ f29 f5 1"/>
                <a:gd name="f34" fmla="*/ f30 f5 1"/>
                <a:gd name="f35" fmla="*/ f33 1 f3"/>
                <a:gd name="f36" fmla="*/ f34 1 f3"/>
                <a:gd name="f37" fmla="+- 0 0 f35"/>
                <a:gd name="f38" fmla="+- 0 0 f36"/>
                <a:gd name="f39" fmla="val f37"/>
                <a:gd name="f40" fmla="val f38"/>
                <a:gd name="f41" fmla="*/ f39 f18 1"/>
                <a:gd name="f42" fmla="*/ f40 f18 1"/>
                <a:gd name="f43" fmla="*/ f39 f9 1"/>
                <a:gd name="f44" fmla="*/ f40 f9 1"/>
                <a:gd name="f45" fmla="+- 0 0 f41"/>
                <a:gd name="f46" fmla="+- 0 0 f42"/>
                <a:gd name="f47" fmla="*/ f43 1 f5"/>
                <a:gd name="f48" fmla="*/ f44 1 f5"/>
                <a:gd name="f49" fmla="*/ f45 f3 1"/>
                <a:gd name="f50" fmla="*/ f46 f3 1"/>
                <a:gd name="f51" fmla="+- 0 0 f47"/>
                <a:gd name="f52" fmla="+- 0 0 f48"/>
                <a:gd name="f53" fmla="*/ f49 1 f9"/>
                <a:gd name="f54" fmla="*/ f50 1 f9"/>
                <a:gd name="f55" fmla="+- f51 f9 0"/>
                <a:gd name="f56" fmla="+- f52 f9 0"/>
                <a:gd name="f57" fmla="+- f53 0 f4"/>
                <a:gd name="f58" fmla="+- f54 0 f4"/>
                <a:gd name="f59" fmla="+- f55 f15 0"/>
                <a:gd name="f60" fmla="+- f56 f15 0"/>
                <a:gd name="f61" fmla="cos 1 f57"/>
                <a:gd name="f62" fmla="sin 1 f57"/>
                <a:gd name="f63" fmla="cos 1 f58"/>
                <a:gd name="f64" fmla="sin 1 f58"/>
                <a:gd name="f65" fmla="+- 0 0 f59"/>
                <a:gd name="f66" fmla="+- 0 0 f60"/>
                <a:gd name="f67" fmla="+- 0 0 f61"/>
                <a:gd name="f68" fmla="+- 0 0 f62"/>
                <a:gd name="f69" fmla="+- 0 0 f63"/>
                <a:gd name="f70" fmla="+- 0 0 f64"/>
                <a:gd name="f71" fmla="*/ f65 f3 1"/>
                <a:gd name="f72" fmla="*/ f66 f3 1"/>
                <a:gd name="f73" fmla="*/ 10800 f67 1"/>
                <a:gd name="f74" fmla="*/ 10800 f68 1"/>
                <a:gd name="f75" fmla="*/ 10800 f69 1"/>
                <a:gd name="f76" fmla="*/ 10800 f70 1"/>
                <a:gd name="f77" fmla="*/ f71 1 f9"/>
                <a:gd name="f78" fmla="*/ f72 1 f9"/>
                <a:gd name="f79" fmla="+- f73 10800 0"/>
                <a:gd name="f80" fmla="+- f74 10800 0"/>
                <a:gd name="f81" fmla="+- f75 10800 0"/>
                <a:gd name="f82" fmla="+- f76 10800 0"/>
                <a:gd name="f83" fmla="+- f77 0 f4"/>
                <a:gd name="f84" fmla="+- f78 0 f4"/>
                <a:gd name="f85" fmla="cos 1 f83"/>
                <a:gd name="f86" fmla="sin 1 f83"/>
                <a:gd name="f87" fmla="cos 1 f84"/>
                <a:gd name="f88" fmla="sin 1 f84"/>
                <a:gd name="f89" fmla="+- f80 0 f31"/>
                <a:gd name="f90" fmla="+- f79 0 f31"/>
                <a:gd name="f91" fmla="+- f82 0 f31"/>
                <a:gd name="f92" fmla="+- f81 0 f31"/>
                <a:gd name="f93" fmla="+- 0 0 f85"/>
                <a:gd name="f94" fmla="+- 0 0 f86"/>
                <a:gd name="f95" fmla="+- 0 0 f87"/>
                <a:gd name="f96" fmla="+- 0 0 f88"/>
                <a:gd name="f97" fmla="at2 f89 f90"/>
                <a:gd name="f98" fmla="at2 f91 f92"/>
                <a:gd name="f99" fmla="*/ 10800 f93 1"/>
                <a:gd name="f100" fmla="*/ 10800 f94 1"/>
                <a:gd name="f101" fmla="*/ 10800 f95 1"/>
                <a:gd name="f102" fmla="*/ 10800 f96 1"/>
                <a:gd name="f103" fmla="+- f97 f4 0"/>
                <a:gd name="f104" fmla="+- f98 f4 0"/>
                <a:gd name="f105" fmla="*/ f99 f99 1"/>
                <a:gd name="f106" fmla="*/ f100 f100 1"/>
                <a:gd name="f107" fmla="*/ f101 f101 1"/>
                <a:gd name="f108" fmla="*/ f102 f102 1"/>
                <a:gd name="f109" fmla="*/ f103 f9 1"/>
                <a:gd name="f110" fmla="*/ f104 f9 1"/>
                <a:gd name="f111" fmla="+- f105 f106 0"/>
                <a:gd name="f112" fmla="+- f107 f108 0"/>
                <a:gd name="f113" fmla="*/ f109 1 f3"/>
                <a:gd name="f114" fmla="*/ f110 1 f3"/>
                <a:gd name="f115" fmla="sqrt f111"/>
                <a:gd name="f116" fmla="sqrt f112"/>
                <a:gd name="f117" fmla="+- 0 0 f113"/>
                <a:gd name="f118" fmla="+- 0 0 f114"/>
                <a:gd name="f119" fmla="*/ f10 1 f115"/>
                <a:gd name="f120" fmla="*/ f10 1 f116"/>
                <a:gd name="f121" fmla="+- 0 0 f117"/>
                <a:gd name="f122" fmla="+- 0 0 f118"/>
                <a:gd name="f123" fmla="*/ f93 f119 1"/>
                <a:gd name="f124" fmla="*/ f94 f119 1"/>
                <a:gd name="f125" fmla="*/ f95 f120 1"/>
                <a:gd name="f126" fmla="*/ f96 f120 1"/>
                <a:gd name="f127" fmla="*/ f121 f3 1"/>
                <a:gd name="f128" fmla="*/ f122 f3 1"/>
                <a:gd name="f129" fmla="+- 10800 0 f123"/>
                <a:gd name="f130" fmla="+- 10800 0 f124"/>
                <a:gd name="f131" fmla="+- 10800 0 f125"/>
                <a:gd name="f132" fmla="+- 10800 0 f126"/>
                <a:gd name="f133" fmla="*/ f127 1 f9"/>
                <a:gd name="f134" fmla="*/ f128 1 f9"/>
                <a:gd name="f135" fmla="*/ f129 f16 1"/>
                <a:gd name="f136" fmla="*/ f130 f17 1"/>
                <a:gd name="f137" fmla="*/ f131 f16 1"/>
                <a:gd name="f138" fmla="*/ f132 f17 1"/>
                <a:gd name="f139" fmla="+- f133 0 f4"/>
                <a:gd name="f140" fmla="+- f134 0 f4"/>
                <a:gd name="f141" fmla="cos 1 f139"/>
                <a:gd name="f142" fmla="sin 1 f139"/>
                <a:gd name="f143" fmla="+- f140 0 f139"/>
                <a:gd name="f144" fmla="+- 0 0 f141"/>
                <a:gd name="f145" fmla="+- 0 0 f142"/>
                <a:gd name="f146" fmla="+- f143 f2 0"/>
                <a:gd name="f147" fmla="*/ f28 f144 1"/>
                <a:gd name="f148" fmla="*/ f28 f145 1"/>
                <a:gd name="f149" fmla="?: f143 f143 f146"/>
                <a:gd name="f150" fmla="*/ f147 f147 1"/>
                <a:gd name="f151" fmla="*/ f148 f148 1"/>
                <a:gd name="f152" fmla="+- f150 f151 0"/>
                <a:gd name="f153" fmla="sqrt f152"/>
                <a:gd name="f154" fmla="*/ f32 1 f153"/>
                <a:gd name="f155" fmla="*/ f144 f154 1"/>
                <a:gd name="f156" fmla="*/ f145 f154 1"/>
                <a:gd name="f157" fmla="+- f31 0 f155"/>
                <a:gd name="f158" fmla="+- f31 0 f156"/>
              </a:gdLst>
              <a:ahLst>
                <a:ahPolar gdRefR="" minR="0" maxR="0" gdRefAng="f0" minAng="f8" maxAng="f12">
                  <a:pos x="f135" y="f136"/>
                </a:ahPolar>
                <a:ahPolar gdRefR="" minR="0" maxR="0" gdRefAng="f1" minAng="f8" maxAng="f12">
                  <a:pos x="f137" y="f138"/>
                </a:ahPolar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4" t="f27" r="f25" b="f26"/>
              <a:pathLst>
                <a:path w="21600" h="21600" stroke="0">
                  <a:moveTo>
                    <a:pt x="f157" y="f158"/>
                  </a:moveTo>
                  <a:arcTo wR="f28" hR="f28" stAng="f139" swAng="f149"/>
                  <a:lnTo>
                    <a:pt x="f11" y="f11"/>
                  </a:lnTo>
                  <a:close/>
                </a:path>
                <a:path w="21600" h="21600" fill="none">
                  <a:moveTo>
                    <a:pt x="f157" y="f158"/>
                  </a:moveTo>
                  <a:arcTo wR="f28" hR="f28" stAng="f139" swAng="f149"/>
                </a:path>
              </a:pathLst>
            </a:custGeom>
            <a:noFill/>
            <a:ln w="28440">
              <a:solidFill>
                <a:srgbClr val="FF0000"/>
              </a:solidFill>
              <a:custDash>
                <a:ds d="401266" sp="100000"/>
              </a:custDash>
              <a:miter/>
            </a:ln>
          </p:spPr>
          <p:txBody>
            <a:bodyPr vert="horz" wrap="none" lIns="90000" tIns="46800" rIns="90000" bIns="46800" anchor="ctr" anchorCtr="0" compatLnSpc="1"/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pl-PL" sz="2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imes New Roman" pitchFamily="2"/>
                <a:ea typeface="Microsoft YaHei" pitchFamily="2"/>
                <a:cs typeface="Arial" pitchFamily="2"/>
              </a:endParaRPr>
            </a:p>
          </p:txBody>
        </p:sp>
      </p:grpSp>
      <p:grpSp>
        <p:nvGrpSpPr>
          <p:cNvPr id="53" name="Grupa 52"/>
          <p:cNvGrpSpPr/>
          <p:nvPr/>
        </p:nvGrpSpPr>
        <p:grpSpPr>
          <a:xfrm>
            <a:off x="681120" y="4259160"/>
            <a:ext cx="1449360" cy="3559319"/>
            <a:chOff x="681120" y="4259160"/>
            <a:chExt cx="1449360" cy="3559319"/>
          </a:xfrm>
        </p:grpSpPr>
        <p:sp>
          <p:nvSpPr>
            <p:cNvPr id="54" name="Łącznik prosty 53"/>
            <p:cNvSpPr/>
            <p:nvPr/>
          </p:nvSpPr>
          <p:spPr>
            <a:xfrm flipH="1">
              <a:off x="1402920" y="4549679"/>
              <a:ext cx="3240" cy="1174681"/>
            </a:xfrm>
            <a:prstGeom prst="line">
              <a:avLst/>
            </a:prstGeom>
            <a:noFill/>
            <a:ln w="28440">
              <a:solidFill>
                <a:srgbClr val="000000"/>
              </a:solidFill>
              <a:custDash>
                <a:ds d="100000" sp="100000"/>
              </a:custDash>
              <a:miter/>
            </a:ln>
          </p:spPr>
          <p:txBody>
            <a:bodyPr vert="horz" wrap="none" lIns="90000" tIns="46800" rIns="90000" bIns="46800" anchor="ctr" anchorCtr="0" compatLnSpc="1"/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pl-PL" sz="2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imes New Roman" pitchFamily="2"/>
                <a:ea typeface="Microsoft YaHei" pitchFamily="2"/>
                <a:cs typeface="Arial" pitchFamily="2"/>
              </a:endParaRPr>
            </a:p>
          </p:txBody>
        </p:sp>
        <p:sp>
          <p:nvSpPr>
            <p:cNvPr id="55" name="Łącznik prosty 54"/>
            <p:cNvSpPr/>
            <p:nvPr/>
          </p:nvSpPr>
          <p:spPr>
            <a:xfrm>
              <a:off x="1081080" y="4548239"/>
              <a:ext cx="306359" cy="1440"/>
            </a:xfrm>
            <a:prstGeom prst="line">
              <a:avLst/>
            </a:prstGeom>
            <a:noFill/>
            <a:ln w="28440">
              <a:solidFill>
                <a:srgbClr val="000000"/>
              </a:solidFill>
              <a:custDash>
                <a:ds d="100000" sp="100000"/>
              </a:custDash>
              <a:miter/>
            </a:ln>
          </p:spPr>
          <p:txBody>
            <a:bodyPr vert="horz" wrap="none" lIns="90000" tIns="46800" rIns="90000" bIns="46800" anchor="ctr" anchorCtr="0" compatLnSpc="1"/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pl-PL" sz="2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imes New Roman" pitchFamily="2"/>
                <a:ea typeface="Microsoft YaHei" pitchFamily="2"/>
                <a:cs typeface="Arial" pitchFamily="2"/>
              </a:endParaRPr>
            </a:p>
          </p:txBody>
        </p:sp>
        <p:grpSp>
          <p:nvGrpSpPr>
            <p:cNvPr id="56" name="Grupa 55"/>
            <p:cNvGrpSpPr/>
            <p:nvPr/>
          </p:nvGrpSpPr>
          <p:grpSpPr>
            <a:xfrm>
              <a:off x="681120" y="4259160"/>
              <a:ext cx="390599" cy="487080"/>
              <a:chOff x="681120" y="4259160"/>
              <a:chExt cx="390599" cy="487080"/>
            </a:xfrm>
          </p:grpSpPr>
          <p:sp>
            <p:nvSpPr>
              <p:cNvPr id="57" name="Dowolny kształt 56"/>
              <p:cNvSpPr/>
              <p:nvPr/>
            </p:nvSpPr>
            <p:spPr>
              <a:xfrm>
                <a:off x="839879" y="4410000"/>
                <a:ext cx="231840" cy="336240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noFill/>
              <a:ln>
                <a:noFill/>
                <a:prstDash val="solid"/>
              </a:ln>
            </p:spPr>
            <p:txBody>
              <a:bodyPr vert="horz" wrap="square" lIns="90000" tIns="46800" rIns="90000" bIns="46800" anchor="t" anchorCtr="0" compatLnSpc="1">
                <a:spAutoFit/>
              </a:bodyPr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pl-PL" sz="1400" b="0" i="0" u="none" strike="noStrike" cap="none" baseline="-2500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2</a:t>
                </a:r>
              </a:p>
            </p:txBody>
          </p:sp>
          <p:sp>
            <p:nvSpPr>
              <p:cNvPr id="58" name="Dowolny kształt 57"/>
              <p:cNvSpPr/>
              <p:nvPr/>
            </p:nvSpPr>
            <p:spPr>
              <a:xfrm>
                <a:off x="681120" y="4259160"/>
                <a:ext cx="349200" cy="336240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noFill/>
              <a:ln>
                <a:noFill/>
                <a:prstDash val="solid"/>
              </a:ln>
            </p:spPr>
            <p:txBody>
              <a:bodyPr vert="horz" wrap="square" lIns="90000" tIns="46800" rIns="90000" bIns="46800" anchor="t" anchorCtr="0" compatLnSpc="1">
                <a:spAutoFit/>
              </a:bodyPr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pl-PL" sz="1400" b="0" i="0" u="none" strike="noStrike" cap="none" baseline="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y</a:t>
                </a:r>
                <a:r>
                  <a:rPr lang="pl-PL" sz="1400" b="0" i="0" u="none" strike="noStrike" cap="none" baseline="-2500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E</a:t>
                </a:r>
              </a:p>
            </p:txBody>
          </p:sp>
        </p:grpSp>
        <p:grpSp>
          <p:nvGrpSpPr>
            <p:cNvPr id="59" name="Grupa 58"/>
            <p:cNvGrpSpPr/>
            <p:nvPr/>
          </p:nvGrpSpPr>
          <p:grpSpPr>
            <a:xfrm>
              <a:off x="1184400" y="5641920"/>
              <a:ext cx="492120" cy="2176559"/>
              <a:chOff x="1184400" y="5641920"/>
              <a:chExt cx="492120" cy="2176559"/>
            </a:xfrm>
          </p:grpSpPr>
          <p:sp>
            <p:nvSpPr>
              <p:cNvPr id="60" name="Dowolny kształt 59"/>
              <p:cNvSpPr/>
              <p:nvPr/>
            </p:nvSpPr>
            <p:spPr>
              <a:xfrm>
                <a:off x="1184400" y="5641920"/>
                <a:ext cx="453959" cy="336240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noFill/>
              <a:ln>
                <a:noFill/>
                <a:prstDash val="solid"/>
              </a:ln>
            </p:spPr>
            <p:txBody>
              <a:bodyPr vert="horz" wrap="square" lIns="90000" tIns="46800" rIns="90000" bIns="46800" anchor="t" anchorCtr="0" compatLnSpc="1">
                <a:spAutoFit/>
              </a:bodyPr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pl-PL" sz="1400" b="0" i="0" u="none" strike="noStrike" cap="none" baseline="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 x</a:t>
                </a:r>
                <a:r>
                  <a:rPr lang="pl-PL" sz="1400" b="0" i="0" u="none" strike="noStrike" cap="none" baseline="-2500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E</a:t>
                </a:r>
              </a:p>
            </p:txBody>
          </p:sp>
          <p:sp>
            <p:nvSpPr>
              <p:cNvPr id="61" name="Dowolny kształt 60"/>
              <p:cNvSpPr/>
              <p:nvPr/>
            </p:nvSpPr>
            <p:spPr>
              <a:xfrm>
                <a:off x="1403280" y="5786280"/>
                <a:ext cx="273240" cy="2032199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noFill/>
              <a:ln>
                <a:noFill/>
                <a:prstDash val="solid"/>
              </a:ln>
            </p:spPr>
            <p:txBody>
              <a:bodyPr vert="horz" wrap="square" lIns="90000" tIns="46800" rIns="90000" bIns="46800" anchor="t" anchorCtr="0" compatLnSpc="1">
                <a:spAutoFit/>
              </a:bodyPr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pl-PL" sz="1400" b="0" i="0" u="none" strike="noStrike" cap="none" baseline="-2500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2                              </a:t>
                </a:r>
              </a:p>
            </p:txBody>
          </p:sp>
        </p:grpSp>
        <p:sp>
          <p:nvSpPr>
            <p:cNvPr id="62" name="Dowolny kształt 61"/>
            <p:cNvSpPr/>
            <p:nvPr/>
          </p:nvSpPr>
          <p:spPr>
            <a:xfrm>
              <a:off x="1317600" y="4332240"/>
              <a:ext cx="812880" cy="33624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1">
              <a:spAutoFit/>
            </a:bodyPr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pl-PL" sz="1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E</a:t>
              </a:r>
              <a:r>
                <a:rPr lang="pl-PL" sz="1400" b="0" i="0" u="none" strike="noStrike" cap="none" baseline="-2500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2       </a:t>
              </a:r>
            </a:p>
          </p:txBody>
        </p:sp>
      </p:grpSp>
      <p:sp>
        <p:nvSpPr>
          <p:cNvPr id="63" name="Dowolny kształt 62"/>
          <p:cNvSpPr/>
          <p:nvPr/>
        </p:nvSpPr>
        <p:spPr>
          <a:xfrm>
            <a:off x="1523880" y="5823000"/>
            <a:ext cx="253800" cy="0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706" fill="none">
                <a:moveTo>
                  <a:pt x="706" y="0"/>
                </a:moveTo>
                <a:lnTo>
                  <a:pt x="0" y="0"/>
                </a:lnTo>
              </a:path>
            </a:pathLst>
          </a:custGeom>
          <a:noFill/>
          <a:ln w="19080">
            <a:solidFill>
              <a:srgbClr val="000000"/>
            </a:solidFill>
            <a:prstDash val="solid"/>
            <a:miter/>
            <a:tailEnd type="arrow"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64" name="Dowolny kształt 63"/>
          <p:cNvSpPr/>
          <p:nvPr/>
        </p:nvSpPr>
        <p:spPr>
          <a:xfrm>
            <a:off x="711360" y="4438440"/>
            <a:ext cx="0" cy="253440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h="705" fill="none">
                <a:moveTo>
                  <a:pt x="0" y="705"/>
                </a:moveTo>
                <a:lnTo>
                  <a:pt x="0" y="0"/>
                </a:lnTo>
              </a:path>
            </a:pathLst>
          </a:custGeom>
          <a:noFill/>
          <a:ln w="19080">
            <a:solidFill>
              <a:srgbClr val="000000"/>
            </a:solidFill>
            <a:prstDash val="solid"/>
            <a:miter/>
            <a:tailEnd type="arrow"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grpSp>
        <p:nvGrpSpPr>
          <p:cNvPr id="65" name="Grupa 64"/>
          <p:cNvGrpSpPr/>
          <p:nvPr/>
        </p:nvGrpSpPr>
        <p:grpSpPr>
          <a:xfrm>
            <a:off x="6629400" y="3870360"/>
            <a:ext cx="1878119" cy="762120"/>
            <a:chOff x="6629400" y="3870360"/>
            <a:chExt cx="1878119" cy="762120"/>
          </a:xfrm>
        </p:grpSpPr>
        <p:sp>
          <p:nvSpPr>
            <p:cNvPr id="66" name="Dowolny kształt 65"/>
            <p:cNvSpPr/>
            <p:nvPr/>
          </p:nvSpPr>
          <p:spPr>
            <a:xfrm>
              <a:off x="6629400" y="3870360"/>
              <a:ext cx="1878119" cy="5076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1">
              <a:spAutoFit/>
            </a:bodyPr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7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pl-PL" sz="1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Ścieżka  wzrostu</a:t>
              </a:r>
            </a:p>
            <a:p>
              <a:pPr marL="0" marR="0" lvl="0" indent="0" algn="l" rtl="0" hangingPunct="0">
                <a:lnSpc>
                  <a:spcPct val="7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pl-PL" sz="16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       </a:t>
              </a:r>
              <a:r>
                <a:rPr lang="pl-PL" sz="1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ceny</a:t>
              </a:r>
            </a:p>
          </p:txBody>
        </p:sp>
        <p:sp>
          <p:nvSpPr>
            <p:cNvPr id="67" name="Łącznik prosty 66"/>
            <p:cNvSpPr/>
            <p:nvPr/>
          </p:nvSpPr>
          <p:spPr>
            <a:xfrm flipV="1">
              <a:off x="6858000" y="4251600"/>
              <a:ext cx="304920" cy="380880"/>
            </a:xfrm>
            <a:prstGeom prst="line">
              <a:avLst/>
            </a:prstGeom>
            <a:noFill/>
            <a:ln w="9360">
              <a:solidFill>
                <a:srgbClr val="000000"/>
              </a:solidFill>
              <a:prstDash val="solid"/>
              <a:miter/>
              <a:tailEnd type="arrow"/>
            </a:ln>
          </p:spPr>
          <p:txBody>
            <a:bodyPr vert="horz" wrap="none" lIns="90000" tIns="46800" rIns="90000" bIns="46800" anchor="ctr" anchorCtr="0" compatLnSpc="1"/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pl-PL" sz="2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imes New Roman" pitchFamily="2"/>
                <a:ea typeface="Microsoft YaHei" pitchFamily="2"/>
                <a:cs typeface="Arial" pitchFamily="2"/>
              </a:endParaRPr>
            </a:p>
          </p:txBody>
        </p:sp>
      </p:grpSp>
      <p:grpSp>
        <p:nvGrpSpPr>
          <p:cNvPr id="68" name="Grupa 67"/>
          <p:cNvGrpSpPr/>
          <p:nvPr/>
        </p:nvGrpSpPr>
        <p:grpSpPr>
          <a:xfrm>
            <a:off x="6245280" y="2870280"/>
            <a:ext cx="2463840" cy="4303800"/>
            <a:chOff x="6245280" y="2870280"/>
            <a:chExt cx="2463840" cy="4303800"/>
          </a:xfrm>
        </p:grpSpPr>
        <p:sp>
          <p:nvSpPr>
            <p:cNvPr id="69" name="Dowolny kształt 68"/>
            <p:cNvSpPr/>
            <p:nvPr/>
          </p:nvSpPr>
          <p:spPr>
            <a:xfrm>
              <a:off x="7664400" y="4919760"/>
              <a:ext cx="414000" cy="225432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1">
              <a:spAutoFit/>
            </a:bodyPr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pl-PL" sz="1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 u</a:t>
              </a:r>
              <a:r>
                <a:rPr lang="pl-PL" sz="1400" b="0" i="0" u="none" strike="noStrike" cap="none" baseline="-2500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1</a:t>
              </a:r>
              <a:r>
                <a:rPr lang="pl-PL" sz="1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                                          </a:t>
              </a:r>
            </a:p>
          </p:txBody>
        </p:sp>
        <p:sp>
          <p:nvSpPr>
            <p:cNvPr id="70" name="Dowolny kształt 69"/>
            <p:cNvSpPr/>
            <p:nvPr/>
          </p:nvSpPr>
          <p:spPr>
            <a:xfrm rot="10800000">
              <a:off x="6245280" y="2870280"/>
              <a:ext cx="2463840" cy="2201760"/>
            </a:xfrm>
            <a:custGeom>
              <a:avLst>
                <a:gd name="f0" fmla="val 20820000"/>
                <a:gd name="f1" fmla="val 5760000"/>
              </a:avLst>
              <a:gdLst>
                <a:gd name="f2" fmla="val 21600000"/>
                <a:gd name="f3" fmla="val 10800000"/>
                <a:gd name="f4" fmla="val 5400000"/>
                <a:gd name="f5" fmla="val 180"/>
                <a:gd name="f6" fmla="val w"/>
                <a:gd name="f7" fmla="val h"/>
                <a:gd name="f8" fmla="val 0"/>
                <a:gd name="f9" fmla="*/ 5419351 1 1725033"/>
                <a:gd name="f10" fmla="*/ 10800 10800 1"/>
                <a:gd name="f11" fmla="val 10800"/>
                <a:gd name="f12" fmla="val 21599999"/>
                <a:gd name="f13" fmla="min 0 21600"/>
                <a:gd name="f14" fmla="max 0 21600"/>
                <a:gd name="f15" fmla="*/ f9 1 2"/>
                <a:gd name="f16" fmla="*/ f6 1 21600"/>
                <a:gd name="f17" fmla="*/ f7 1 21600"/>
                <a:gd name="f18" fmla="*/ f9 1 180"/>
                <a:gd name="f19" fmla="pin 0 f0 21599999"/>
                <a:gd name="f20" fmla="pin 0 f1 21599999"/>
                <a:gd name="f21" fmla="+- f14 0 f13"/>
                <a:gd name="f22" fmla="+- 0 0 f19"/>
                <a:gd name="f23" fmla="+- 0 0 f20"/>
                <a:gd name="f24" fmla="*/ 8297 f16 1"/>
                <a:gd name="f25" fmla="*/ 21599 f16 1"/>
                <a:gd name="f26" fmla="*/ 11976 f17 1"/>
                <a:gd name="f27" fmla="*/ 0 f17 1"/>
                <a:gd name="f28" fmla="*/ f21 1 2"/>
                <a:gd name="f29" fmla="+- f22 f4 0"/>
                <a:gd name="f30" fmla="+- f23 f4 0"/>
                <a:gd name="f31" fmla="+- f13 f28 0"/>
                <a:gd name="f32" fmla="*/ f28 f28 1"/>
                <a:gd name="f33" fmla="*/ f29 f5 1"/>
                <a:gd name="f34" fmla="*/ f30 f5 1"/>
                <a:gd name="f35" fmla="*/ f33 1 f3"/>
                <a:gd name="f36" fmla="*/ f34 1 f3"/>
                <a:gd name="f37" fmla="+- 0 0 f35"/>
                <a:gd name="f38" fmla="+- 0 0 f36"/>
                <a:gd name="f39" fmla="val f37"/>
                <a:gd name="f40" fmla="val f38"/>
                <a:gd name="f41" fmla="*/ f39 f18 1"/>
                <a:gd name="f42" fmla="*/ f40 f18 1"/>
                <a:gd name="f43" fmla="*/ f39 f9 1"/>
                <a:gd name="f44" fmla="*/ f40 f9 1"/>
                <a:gd name="f45" fmla="+- 0 0 f41"/>
                <a:gd name="f46" fmla="+- 0 0 f42"/>
                <a:gd name="f47" fmla="*/ f43 1 f5"/>
                <a:gd name="f48" fmla="*/ f44 1 f5"/>
                <a:gd name="f49" fmla="*/ f45 f3 1"/>
                <a:gd name="f50" fmla="*/ f46 f3 1"/>
                <a:gd name="f51" fmla="+- 0 0 f47"/>
                <a:gd name="f52" fmla="+- 0 0 f48"/>
                <a:gd name="f53" fmla="*/ f49 1 f9"/>
                <a:gd name="f54" fmla="*/ f50 1 f9"/>
                <a:gd name="f55" fmla="+- f51 f9 0"/>
                <a:gd name="f56" fmla="+- f52 f9 0"/>
                <a:gd name="f57" fmla="+- f53 0 f4"/>
                <a:gd name="f58" fmla="+- f54 0 f4"/>
                <a:gd name="f59" fmla="+- f55 f15 0"/>
                <a:gd name="f60" fmla="+- f56 f15 0"/>
                <a:gd name="f61" fmla="cos 1 f57"/>
                <a:gd name="f62" fmla="sin 1 f57"/>
                <a:gd name="f63" fmla="cos 1 f58"/>
                <a:gd name="f64" fmla="sin 1 f58"/>
                <a:gd name="f65" fmla="+- 0 0 f59"/>
                <a:gd name="f66" fmla="+- 0 0 f60"/>
                <a:gd name="f67" fmla="+- 0 0 f61"/>
                <a:gd name="f68" fmla="+- 0 0 f62"/>
                <a:gd name="f69" fmla="+- 0 0 f63"/>
                <a:gd name="f70" fmla="+- 0 0 f64"/>
                <a:gd name="f71" fmla="*/ f65 f3 1"/>
                <a:gd name="f72" fmla="*/ f66 f3 1"/>
                <a:gd name="f73" fmla="*/ 10800 f67 1"/>
                <a:gd name="f74" fmla="*/ 10800 f68 1"/>
                <a:gd name="f75" fmla="*/ 10800 f69 1"/>
                <a:gd name="f76" fmla="*/ 10800 f70 1"/>
                <a:gd name="f77" fmla="*/ f71 1 f9"/>
                <a:gd name="f78" fmla="*/ f72 1 f9"/>
                <a:gd name="f79" fmla="+- f73 10800 0"/>
                <a:gd name="f80" fmla="+- f74 10800 0"/>
                <a:gd name="f81" fmla="+- f75 10800 0"/>
                <a:gd name="f82" fmla="+- f76 10800 0"/>
                <a:gd name="f83" fmla="+- f77 0 f4"/>
                <a:gd name="f84" fmla="+- f78 0 f4"/>
                <a:gd name="f85" fmla="cos 1 f83"/>
                <a:gd name="f86" fmla="sin 1 f83"/>
                <a:gd name="f87" fmla="cos 1 f84"/>
                <a:gd name="f88" fmla="sin 1 f84"/>
                <a:gd name="f89" fmla="+- f80 0 f31"/>
                <a:gd name="f90" fmla="+- f79 0 f31"/>
                <a:gd name="f91" fmla="+- f82 0 f31"/>
                <a:gd name="f92" fmla="+- f81 0 f31"/>
                <a:gd name="f93" fmla="+- 0 0 f85"/>
                <a:gd name="f94" fmla="+- 0 0 f86"/>
                <a:gd name="f95" fmla="+- 0 0 f87"/>
                <a:gd name="f96" fmla="+- 0 0 f88"/>
                <a:gd name="f97" fmla="at2 f89 f90"/>
                <a:gd name="f98" fmla="at2 f91 f92"/>
                <a:gd name="f99" fmla="*/ 10800 f93 1"/>
                <a:gd name="f100" fmla="*/ 10800 f94 1"/>
                <a:gd name="f101" fmla="*/ 10800 f95 1"/>
                <a:gd name="f102" fmla="*/ 10800 f96 1"/>
                <a:gd name="f103" fmla="+- f97 f4 0"/>
                <a:gd name="f104" fmla="+- f98 f4 0"/>
                <a:gd name="f105" fmla="*/ f99 f99 1"/>
                <a:gd name="f106" fmla="*/ f100 f100 1"/>
                <a:gd name="f107" fmla="*/ f101 f101 1"/>
                <a:gd name="f108" fmla="*/ f102 f102 1"/>
                <a:gd name="f109" fmla="*/ f103 f9 1"/>
                <a:gd name="f110" fmla="*/ f104 f9 1"/>
                <a:gd name="f111" fmla="+- f105 f106 0"/>
                <a:gd name="f112" fmla="+- f107 f108 0"/>
                <a:gd name="f113" fmla="*/ f109 1 f3"/>
                <a:gd name="f114" fmla="*/ f110 1 f3"/>
                <a:gd name="f115" fmla="sqrt f111"/>
                <a:gd name="f116" fmla="sqrt f112"/>
                <a:gd name="f117" fmla="+- 0 0 f113"/>
                <a:gd name="f118" fmla="+- 0 0 f114"/>
                <a:gd name="f119" fmla="*/ f10 1 f115"/>
                <a:gd name="f120" fmla="*/ f10 1 f116"/>
                <a:gd name="f121" fmla="+- 0 0 f117"/>
                <a:gd name="f122" fmla="+- 0 0 f118"/>
                <a:gd name="f123" fmla="*/ f93 f119 1"/>
                <a:gd name="f124" fmla="*/ f94 f119 1"/>
                <a:gd name="f125" fmla="*/ f95 f120 1"/>
                <a:gd name="f126" fmla="*/ f96 f120 1"/>
                <a:gd name="f127" fmla="*/ f121 f3 1"/>
                <a:gd name="f128" fmla="*/ f122 f3 1"/>
                <a:gd name="f129" fmla="+- 10800 0 f123"/>
                <a:gd name="f130" fmla="+- 10800 0 f124"/>
                <a:gd name="f131" fmla="+- 10800 0 f125"/>
                <a:gd name="f132" fmla="+- 10800 0 f126"/>
                <a:gd name="f133" fmla="*/ f127 1 f9"/>
                <a:gd name="f134" fmla="*/ f128 1 f9"/>
                <a:gd name="f135" fmla="*/ f129 f16 1"/>
                <a:gd name="f136" fmla="*/ f130 f17 1"/>
                <a:gd name="f137" fmla="*/ f131 f16 1"/>
                <a:gd name="f138" fmla="*/ f132 f17 1"/>
                <a:gd name="f139" fmla="+- f133 0 f4"/>
                <a:gd name="f140" fmla="+- f134 0 f4"/>
                <a:gd name="f141" fmla="cos 1 f139"/>
                <a:gd name="f142" fmla="sin 1 f139"/>
                <a:gd name="f143" fmla="+- f140 0 f139"/>
                <a:gd name="f144" fmla="+- 0 0 f141"/>
                <a:gd name="f145" fmla="+- 0 0 f142"/>
                <a:gd name="f146" fmla="+- f143 f2 0"/>
                <a:gd name="f147" fmla="*/ f28 f144 1"/>
                <a:gd name="f148" fmla="*/ f28 f145 1"/>
                <a:gd name="f149" fmla="?: f143 f143 f146"/>
                <a:gd name="f150" fmla="*/ f147 f147 1"/>
                <a:gd name="f151" fmla="*/ f148 f148 1"/>
                <a:gd name="f152" fmla="+- f150 f151 0"/>
                <a:gd name="f153" fmla="sqrt f152"/>
                <a:gd name="f154" fmla="*/ f32 1 f153"/>
                <a:gd name="f155" fmla="*/ f144 f154 1"/>
                <a:gd name="f156" fmla="*/ f145 f154 1"/>
                <a:gd name="f157" fmla="+- f31 0 f155"/>
                <a:gd name="f158" fmla="+- f31 0 f156"/>
              </a:gdLst>
              <a:ahLst>
                <a:ahPolar gdRefR="" minR="0" maxR="0" gdRefAng="f0" minAng="f8" maxAng="f12">
                  <a:pos x="f135" y="f136"/>
                </a:ahPolar>
                <a:ahPolar gdRefR="" minR="0" maxR="0" gdRefAng="f1" minAng="f8" maxAng="f12">
                  <a:pos x="f137" y="f138"/>
                </a:ahPolar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4" t="f27" r="f25" b="f26"/>
              <a:pathLst>
                <a:path w="21600" h="21600" stroke="0">
                  <a:moveTo>
                    <a:pt x="f157" y="f158"/>
                  </a:moveTo>
                  <a:arcTo wR="f28" hR="f28" stAng="f139" swAng="f149"/>
                  <a:lnTo>
                    <a:pt x="f11" y="f11"/>
                  </a:lnTo>
                  <a:close/>
                </a:path>
                <a:path w="21600" h="21600" fill="none">
                  <a:moveTo>
                    <a:pt x="f157" y="f158"/>
                  </a:moveTo>
                  <a:arcTo wR="f28" hR="f28" stAng="f139" swAng="f149"/>
                </a:path>
              </a:pathLst>
            </a:custGeom>
            <a:noFill/>
            <a:ln w="28440">
              <a:solidFill>
                <a:srgbClr val="FF0000"/>
              </a:solidFill>
              <a:prstDash val="solid"/>
              <a:miter/>
            </a:ln>
          </p:spPr>
          <p:txBody>
            <a:bodyPr vert="horz" wrap="none" lIns="90000" tIns="46800" rIns="90000" bIns="46800" anchor="ctr" anchorCtr="0" compatLnSpc="1"/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pl-PL" sz="2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imes New Roman" pitchFamily="2"/>
                <a:ea typeface="Microsoft YaHei" pitchFamily="2"/>
                <a:cs typeface="Arial" pitchFamily="2"/>
              </a:endParaRPr>
            </a:p>
          </p:txBody>
        </p:sp>
      </p:grpSp>
      <p:grpSp>
        <p:nvGrpSpPr>
          <p:cNvPr id="71" name="Grupa 70"/>
          <p:cNvGrpSpPr/>
          <p:nvPr/>
        </p:nvGrpSpPr>
        <p:grpSpPr>
          <a:xfrm>
            <a:off x="5335560" y="2264560"/>
            <a:ext cx="3336827" cy="5553919"/>
            <a:chOff x="5335560" y="2264560"/>
            <a:chExt cx="3336827" cy="5553919"/>
          </a:xfrm>
        </p:grpSpPr>
        <p:grpSp>
          <p:nvGrpSpPr>
            <p:cNvPr id="72" name="Grupa 71"/>
            <p:cNvGrpSpPr/>
            <p:nvPr/>
          </p:nvGrpSpPr>
          <p:grpSpPr>
            <a:xfrm>
              <a:off x="5718240" y="3876840"/>
              <a:ext cx="961920" cy="1828800"/>
              <a:chOff x="5718240" y="3876840"/>
              <a:chExt cx="961920" cy="1828800"/>
            </a:xfrm>
          </p:grpSpPr>
          <p:sp>
            <p:nvSpPr>
              <p:cNvPr id="73" name="Łącznik prosty 72"/>
              <p:cNvSpPr/>
              <p:nvPr/>
            </p:nvSpPr>
            <p:spPr>
              <a:xfrm>
                <a:off x="5718240" y="3876840"/>
                <a:ext cx="914400" cy="1828800"/>
              </a:xfrm>
              <a:prstGeom prst="line">
                <a:avLst/>
              </a:prstGeom>
              <a:noFill/>
              <a:ln w="28440">
                <a:solidFill>
                  <a:srgbClr val="000000"/>
                </a:solidFill>
                <a:prstDash val="solid"/>
                <a:miter/>
              </a:ln>
            </p:spPr>
            <p:txBody>
              <a:bodyPr vert="horz" wrap="none" lIns="90000" tIns="46800" rIns="90000" bIns="46800" anchor="ctr" anchorCtr="0" compatLnSpc="1"/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pl-PL" sz="2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Times New Roman" pitchFamily="2"/>
                  <a:ea typeface="Microsoft YaHei" pitchFamily="2"/>
                  <a:cs typeface="Arial" pitchFamily="2"/>
                </a:endParaRPr>
              </a:p>
            </p:txBody>
          </p:sp>
          <p:sp>
            <p:nvSpPr>
              <p:cNvPr id="74" name="Dowolny kształt 73"/>
              <p:cNvSpPr/>
              <p:nvPr/>
            </p:nvSpPr>
            <p:spPr>
              <a:xfrm>
                <a:off x="6159600" y="5286240"/>
                <a:ext cx="520560" cy="309958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noFill/>
              <a:ln>
                <a:noFill/>
                <a:prstDash val="solid"/>
              </a:ln>
            </p:spPr>
            <p:txBody>
              <a:bodyPr vert="horz" wrap="square" lIns="90000" tIns="46800" rIns="90000" bIns="46800" anchor="t" anchorCtr="0" compatLnSpc="1">
                <a:spAutoFit/>
              </a:bodyPr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pl-PL" sz="1400" dirty="0"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I</a:t>
                </a:r>
                <a:r>
                  <a:rPr lang="pl-PL" sz="1400" b="0" i="0" u="none" strike="noStrike" cap="none" baseline="-25000" dirty="0" smtClean="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2    </a:t>
                </a:r>
                <a:endParaRPr lang="pl-PL" sz="1400" b="0" i="0" u="none" strike="noStrike" cap="none" baseline="-25000" dirty="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endParaRPr>
              </a:p>
            </p:txBody>
          </p:sp>
        </p:grpSp>
        <p:grpSp>
          <p:nvGrpSpPr>
            <p:cNvPr id="75" name="Grupa 74"/>
            <p:cNvGrpSpPr/>
            <p:nvPr/>
          </p:nvGrpSpPr>
          <p:grpSpPr>
            <a:xfrm>
              <a:off x="5929188" y="2264560"/>
              <a:ext cx="2743199" cy="4538719"/>
              <a:chOff x="5929188" y="2264560"/>
              <a:chExt cx="2743199" cy="4538719"/>
            </a:xfrm>
          </p:grpSpPr>
          <p:sp>
            <p:nvSpPr>
              <p:cNvPr id="76" name="Dowolny kształt 75"/>
              <p:cNvSpPr/>
              <p:nvPr/>
            </p:nvSpPr>
            <p:spPr>
              <a:xfrm>
                <a:off x="7613640" y="5372280"/>
                <a:ext cx="409680" cy="1430999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noFill/>
              <a:ln>
                <a:noFill/>
                <a:prstDash val="solid"/>
              </a:ln>
            </p:spPr>
            <p:txBody>
              <a:bodyPr vert="horz" wrap="square" lIns="90000" tIns="46800" rIns="90000" bIns="46800" anchor="t" anchorCtr="0" compatLnSpc="1">
                <a:spAutoFit/>
              </a:bodyPr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pl-PL" sz="1400" b="0" i="0" u="none" strike="noStrike" cap="none" baseline="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 u</a:t>
                </a:r>
                <a:r>
                  <a:rPr lang="pl-PL" sz="1400" b="0" i="0" u="none" strike="noStrike" cap="none" baseline="-2500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2   </a:t>
                </a:r>
                <a:r>
                  <a:rPr lang="pl-PL" sz="1400" b="0" i="0" u="none" strike="noStrike" cap="none" baseline="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                    </a:t>
                </a:r>
              </a:p>
            </p:txBody>
          </p:sp>
          <p:sp>
            <p:nvSpPr>
              <p:cNvPr id="77" name="Dowolny kształt 76"/>
              <p:cNvSpPr/>
              <p:nvPr/>
            </p:nvSpPr>
            <p:spPr>
              <a:xfrm rot="9740400">
                <a:off x="5929188" y="2264560"/>
                <a:ext cx="2743199" cy="3385800"/>
              </a:xfrm>
              <a:custGeom>
                <a:avLst>
                  <a:gd name="f0" fmla="val 240000"/>
                  <a:gd name="f1" fmla="val 6720000"/>
                </a:avLst>
                <a:gdLst>
                  <a:gd name="f2" fmla="val 21600000"/>
                  <a:gd name="f3" fmla="val 10800000"/>
                  <a:gd name="f4" fmla="val 5400000"/>
                  <a:gd name="f5" fmla="val 180"/>
                  <a:gd name="f6" fmla="val w"/>
                  <a:gd name="f7" fmla="val h"/>
                  <a:gd name="f8" fmla="val 0"/>
                  <a:gd name="f9" fmla="*/ 5419351 1 1725033"/>
                  <a:gd name="f10" fmla="*/ 10800 10800 1"/>
                  <a:gd name="f11" fmla="val 10800"/>
                  <a:gd name="f12" fmla="val 21599999"/>
                  <a:gd name="f13" fmla="min 0 21600"/>
                  <a:gd name="f14" fmla="max 0 21600"/>
                  <a:gd name="f15" fmla="*/ f9 1 2"/>
                  <a:gd name="f16" fmla="*/ f6 1 21600"/>
                  <a:gd name="f17" fmla="*/ f7 1 21600"/>
                  <a:gd name="f18" fmla="*/ f9 1 180"/>
                  <a:gd name="f19" fmla="pin 0 f0 21599999"/>
                  <a:gd name="f20" fmla="pin 0 f1 21599999"/>
                  <a:gd name="f21" fmla="+- f14 0 f13"/>
                  <a:gd name="f22" fmla="+- 0 0 f19"/>
                  <a:gd name="f23" fmla="+- 0 0 f20"/>
                  <a:gd name="f24" fmla="*/ 10799 f16 1"/>
                  <a:gd name="f25" fmla="*/ 21599 f16 1"/>
                  <a:gd name="f26" fmla="*/ 14916 f17 1"/>
                  <a:gd name="f27" fmla="*/ 27 f17 1"/>
                  <a:gd name="f28" fmla="*/ f21 1 2"/>
                  <a:gd name="f29" fmla="+- f22 f4 0"/>
                  <a:gd name="f30" fmla="+- f23 f4 0"/>
                  <a:gd name="f31" fmla="+- f13 f28 0"/>
                  <a:gd name="f32" fmla="*/ f28 f28 1"/>
                  <a:gd name="f33" fmla="*/ f29 f5 1"/>
                  <a:gd name="f34" fmla="*/ f30 f5 1"/>
                  <a:gd name="f35" fmla="*/ f33 1 f3"/>
                  <a:gd name="f36" fmla="*/ f34 1 f3"/>
                  <a:gd name="f37" fmla="+- 0 0 f35"/>
                  <a:gd name="f38" fmla="+- 0 0 f36"/>
                  <a:gd name="f39" fmla="val f37"/>
                  <a:gd name="f40" fmla="val f38"/>
                  <a:gd name="f41" fmla="*/ f39 f18 1"/>
                  <a:gd name="f42" fmla="*/ f40 f18 1"/>
                  <a:gd name="f43" fmla="*/ f39 f9 1"/>
                  <a:gd name="f44" fmla="*/ f40 f9 1"/>
                  <a:gd name="f45" fmla="+- 0 0 f41"/>
                  <a:gd name="f46" fmla="+- 0 0 f42"/>
                  <a:gd name="f47" fmla="*/ f43 1 f5"/>
                  <a:gd name="f48" fmla="*/ f44 1 f5"/>
                  <a:gd name="f49" fmla="*/ f45 f3 1"/>
                  <a:gd name="f50" fmla="*/ f46 f3 1"/>
                  <a:gd name="f51" fmla="+- 0 0 f47"/>
                  <a:gd name="f52" fmla="+- 0 0 f48"/>
                  <a:gd name="f53" fmla="*/ f49 1 f9"/>
                  <a:gd name="f54" fmla="*/ f50 1 f9"/>
                  <a:gd name="f55" fmla="+- f51 f9 0"/>
                  <a:gd name="f56" fmla="+- f52 f9 0"/>
                  <a:gd name="f57" fmla="+- f53 0 f4"/>
                  <a:gd name="f58" fmla="+- f54 0 f4"/>
                  <a:gd name="f59" fmla="+- f55 f15 0"/>
                  <a:gd name="f60" fmla="+- f56 f15 0"/>
                  <a:gd name="f61" fmla="cos 1 f57"/>
                  <a:gd name="f62" fmla="sin 1 f57"/>
                  <a:gd name="f63" fmla="cos 1 f58"/>
                  <a:gd name="f64" fmla="sin 1 f58"/>
                  <a:gd name="f65" fmla="+- 0 0 f59"/>
                  <a:gd name="f66" fmla="+- 0 0 f60"/>
                  <a:gd name="f67" fmla="+- 0 0 f61"/>
                  <a:gd name="f68" fmla="+- 0 0 f62"/>
                  <a:gd name="f69" fmla="+- 0 0 f63"/>
                  <a:gd name="f70" fmla="+- 0 0 f64"/>
                  <a:gd name="f71" fmla="*/ f65 f3 1"/>
                  <a:gd name="f72" fmla="*/ f66 f3 1"/>
                  <a:gd name="f73" fmla="*/ 10800 f67 1"/>
                  <a:gd name="f74" fmla="*/ 10800 f68 1"/>
                  <a:gd name="f75" fmla="*/ 10800 f69 1"/>
                  <a:gd name="f76" fmla="*/ 10800 f70 1"/>
                  <a:gd name="f77" fmla="*/ f71 1 f9"/>
                  <a:gd name="f78" fmla="*/ f72 1 f9"/>
                  <a:gd name="f79" fmla="+- f73 10800 0"/>
                  <a:gd name="f80" fmla="+- f74 10800 0"/>
                  <a:gd name="f81" fmla="+- f75 10800 0"/>
                  <a:gd name="f82" fmla="+- f76 10800 0"/>
                  <a:gd name="f83" fmla="+- f77 0 f4"/>
                  <a:gd name="f84" fmla="+- f78 0 f4"/>
                  <a:gd name="f85" fmla="cos 1 f83"/>
                  <a:gd name="f86" fmla="sin 1 f83"/>
                  <a:gd name="f87" fmla="cos 1 f84"/>
                  <a:gd name="f88" fmla="sin 1 f84"/>
                  <a:gd name="f89" fmla="+- f80 0 f31"/>
                  <a:gd name="f90" fmla="+- f79 0 f31"/>
                  <a:gd name="f91" fmla="+- f82 0 f31"/>
                  <a:gd name="f92" fmla="+- f81 0 f31"/>
                  <a:gd name="f93" fmla="+- 0 0 f85"/>
                  <a:gd name="f94" fmla="+- 0 0 f86"/>
                  <a:gd name="f95" fmla="+- 0 0 f87"/>
                  <a:gd name="f96" fmla="+- 0 0 f88"/>
                  <a:gd name="f97" fmla="at2 f89 f90"/>
                  <a:gd name="f98" fmla="at2 f91 f92"/>
                  <a:gd name="f99" fmla="*/ 10800 f93 1"/>
                  <a:gd name="f100" fmla="*/ 10800 f94 1"/>
                  <a:gd name="f101" fmla="*/ 10800 f95 1"/>
                  <a:gd name="f102" fmla="*/ 10800 f96 1"/>
                  <a:gd name="f103" fmla="+- f97 f4 0"/>
                  <a:gd name="f104" fmla="+- f98 f4 0"/>
                  <a:gd name="f105" fmla="*/ f99 f99 1"/>
                  <a:gd name="f106" fmla="*/ f100 f100 1"/>
                  <a:gd name="f107" fmla="*/ f101 f101 1"/>
                  <a:gd name="f108" fmla="*/ f102 f102 1"/>
                  <a:gd name="f109" fmla="*/ f103 f9 1"/>
                  <a:gd name="f110" fmla="*/ f104 f9 1"/>
                  <a:gd name="f111" fmla="+- f105 f106 0"/>
                  <a:gd name="f112" fmla="+- f107 f108 0"/>
                  <a:gd name="f113" fmla="*/ f109 1 f3"/>
                  <a:gd name="f114" fmla="*/ f110 1 f3"/>
                  <a:gd name="f115" fmla="sqrt f111"/>
                  <a:gd name="f116" fmla="sqrt f112"/>
                  <a:gd name="f117" fmla="+- 0 0 f113"/>
                  <a:gd name="f118" fmla="+- 0 0 f114"/>
                  <a:gd name="f119" fmla="*/ f10 1 f115"/>
                  <a:gd name="f120" fmla="*/ f10 1 f116"/>
                  <a:gd name="f121" fmla="+- 0 0 f117"/>
                  <a:gd name="f122" fmla="+- 0 0 f118"/>
                  <a:gd name="f123" fmla="*/ f93 f119 1"/>
                  <a:gd name="f124" fmla="*/ f94 f119 1"/>
                  <a:gd name="f125" fmla="*/ f95 f120 1"/>
                  <a:gd name="f126" fmla="*/ f96 f120 1"/>
                  <a:gd name="f127" fmla="*/ f121 f3 1"/>
                  <a:gd name="f128" fmla="*/ f122 f3 1"/>
                  <a:gd name="f129" fmla="+- 10800 0 f123"/>
                  <a:gd name="f130" fmla="+- 10800 0 f124"/>
                  <a:gd name="f131" fmla="+- 10800 0 f125"/>
                  <a:gd name="f132" fmla="+- 10800 0 f126"/>
                  <a:gd name="f133" fmla="*/ f127 1 f9"/>
                  <a:gd name="f134" fmla="*/ f128 1 f9"/>
                  <a:gd name="f135" fmla="*/ f129 f16 1"/>
                  <a:gd name="f136" fmla="*/ f130 f17 1"/>
                  <a:gd name="f137" fmla="*/ f131 f16 1"/>
                  <a:gd name="f138" fmla="*/ f132 f17 1"/>
                  <a:gd name="f139" fmla="+- f133 0 f4"/>
                  <a:gd name="f140" fmla="+- f134 0 f4"/>
                  <a:gd name="f141" fmla="cos 1 f139"/>
                  <a:gd name="f142" fmla="sin 1 f139"/>
                  <a:gd name="f143" fmla="+- f140 0 f139"/>
                  <a:gd name="f144" fmla="+- 0 0 f141"/>
                  <a:gd name="f145" fmla="+- 0 0 f142"/>
                  <a:gd name="f146" fmla="+- f143 f2 0"/>
                  <a:gd name="f147" fmla="*/ f28 f144 1"/>
                  <a:gd name="f148" fmla="*/ f28 f145 1"/>
                  <a:gd name="f149" fmla="?: f143 f143 f146"/>
                  <a:gd name="f150" fmla="*/ f147 f147 1"/>
                  <a:gd name="f151" fmla="*/ f148 f148 1"/>
                  <a:gd name="f152" fmla="+- f150 f151 0"/>
                  <a:gd name="f153" fmla="sqrt f152"/>
                  <a:gd name="f154" fmla="*/ f32 1 f153"/>
                  <a:gd name="f155" fmla="*/ f144 f154 1"/>
                  <a:gd name="f156" fmla="*/ f145 f154 1"/>
                  <a:gd name="f157" fmla="+- f31 0 f155"/>
                  <a:gd name="f158" fmla="+- f31 0 f156"/>
                </a:gdLst>
                <a:ahLst>
                  <a:ahPolar gdRefR="" minR="0" maxR="0" gdRefAng="f0" minAng="f8" maxAng="f12">
                    <a:pos x="f135" y="f136"/>
                  </a:ahPolar>
                  <a:ahPolar gdRefR="" minR="0" maxR="0" gdRefAng="f1" minAng="f8" maxAng="f12">
                    <a:pos x="f137" y="f138"/>
                  </a:ahPolar>
                </a:ahLst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24" t="f27" r="f25" b="f26"/>
                <a:pathLst>
                  <a:path w="21600" h="21600" stroke="0">
                    <a:moveTo>
                      <a:pt x="f157" y="f158"/>
                    </a:moveTo>
                    <a:arcTo wR="f28" hR="f28" stAng="f139" swAng="f149"/>
                    <a:lnTo>
                      <a:pt x="f11" y="f11"/>
                    </a:lnTo>
                    <a:close/>
                  </a:path>
                  <a:path w="21600" h="21600" fill="none">
                    <a:moveTo>
                      <a:pt x="f157" y="f158"/>
                    </a:moveTo>
                    <a:arcTo wR="f28" hR="f28" stAng="f139" swAng="f149"/>
                  </a:path>
                </a:pathLst>
              </a:custGeom>
              <a:noFill/>
              <a:ln w="28440">
                <a:solidFill>
                  <a:srgbClr val="FF0000"/>
                </a:solidFill>
                <a:prstDash val="solid"/>
                <a:miter/>
              </a:ln>
            </p:spPr>
            <p:txBody>
              <a:bodyPr vert="horz" wrap="none" lIns="90000" tIns="46800" rIns="90000" bIns="46800" anchor="ctr" anchorCtr="0" compatLnSpc="1"/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pl-PL" sz="2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Times New Roman" pitchFamily="2"/>
                  <a:ea typeface="Microsoft YaHei" pitchFamily="2"/>
                  <a:cs typeface="Arial" pitchFamily="2"/>
                </a:endParaRPr>
              </a:p>
            </p:txBody>
          </p:sp>
        </p:grpSp>
        <p:grpSp>
          <p:nvGrpSpPr>
            <p:cNvPr id="78" name="Grupa 77"/>
            <p:cNvGrpSpPr/>
            <p:nvPr/>
          </p:nvGrpSpPr>
          <p:grpSpPr>
            <a:xfrm>
              <a:off x="5335560" y="4259160"/>
              <a:ext cx="1449359" cy="3559319"/>
              <a:chOff x="5335560" y="4259160"/>
              <a:chExt cx="1449359" cy="3559319"/>
            </a:xfrm>
          </p:grpSpPr>
          <p:sp>
            <p:nvSpPr>
              <p:cNvPr id="79" name="Łącznik prosty 78"/>
              <p:cNvSpPr/>
              <p:nvPr/>
            </p:nvSpPr>
            <p:spPr>
              <a:xfrm>
                <a:off x="6060960" y="4549679"/>
                <a:ext cx="1800" cy="1174681"/>
              </a:xfrm>
              <a:prstGeom prst="line">
                <a:avLst/>
              </a:prstGeom>
              <a:noFill/>
              <a:ln w="28440">
                <a:solidFill>
                  <a:srgbClr val="000000"/>
                </a:solidFill>
                <a:custDash>
                  <a:ds d="100000" sp="100000"/>
                </a:custDash>
                <a:miter/>
              </a:ln>
            </p:spPr>
            <p:txBody>
              <a:bodyPr vert="horz" wrap="none" lIns="90000" tIns="46800" rIns="90000" bIns="46800" anchor="ctr" anchorCtr="0" compatLnSpc="1"/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pl-PL" sz="2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Times New Roman" pitchFamily="2"/>
                  <a:ea typeface="Microsoft YaHei" pitchFamily="2"/>
                  <a:cs typeface="Arial" pitchFamily="2"/>
                </a:endParaRPr>
              </a:p>
            </p:txBody>
          </p:sp>
          <p:sp>
            <p:nvSpPr>
              <p:cNvPr id="80" name="Łącznik prosty 79"/>
              <p:cNvSpPr/>
              <p:nvPr/>
            </p:nvSpPr>
            <p:spPr>
              <a:xfrm>
                <a:off x="5707080" y="4543559"/>
                <a:ext cx="349200" cy="6120"/>
              </a:xfrm>
              <a:prstGeom prst="line">
                <a:avLst/>
              </a:prstGeom>
              <a:noFill/>
              <a:ln w="28440">
                <a:solidFill>
                  <a:srgbClr val="000000"/>
                </a:solidFill>
                <a:custDash>
                  <a:ds d="100000" sp="100000"/>
                </a:custDash>
                <a:miter/>
              </a:ln>
            </p:spPr>
            <p:txBody>
              <a:bodyPr vert="horz" wrap="none" lIns="90000" tIns="46800" rIns="90000" bIns="46800" anchor="ctr" anchorCtr="0" compatLnSpc="1"/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pl-PL" sz="2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Times New Roman" pitchFamily="2"/>
                  <a:ea typeface="Microsoft YaHei" pitchFamily="2"/>
                  <a:cs typeface="Arial" pitchFamily="2"/>
                </a:endParaRPr>
              </a:p>
            </p:txBody>
          </p:sp>
          <p:grpSp>
            <p:nvGrpSpPr>
              <p:cNvPr id="81" name="Grupa 80"/>
              <p:cNvGrpSpPr/>
              <p:nvPr/>
            </p:nvGrpSpPr>
            <p:grpSpPr>
              <a:xfrm>
                <a:off x="5335560" y="4259160"/>
                <a:ext cx="390600" cy="487080"/>
                <a:chOff x="5335560" y="4259160"/>
                <a:chExt cx="390600" cy="487080"/>
              </a:xfrm>
            </p:grpSpPr>
            <p:sp>
              <p:nvSpPr>
                <p:cNvPr id="82" name="Dowolny kształt 81"/>
                <p:cNvSpPr/>
                <p:nvPr/>
              </p:nvSpPr>
              <p:spPr>
                <a:xfrm>
                  <a:off x="5494320" y="4410000"/>
                  <a:ext cx="231840" cy="336240"/>
                </a:xfrm>
                <a:custGeom>
                  <a:avLst/>
                  <a:gdLst>
                    <a:gd name="f0" fmla="val 0"/>
                    <a:gd name="f1" fmla="val 21600"/>
                  </a:gdLst>
                  <a:ahLst/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l" t="t" r="r" b="b"/>
                  <a:pathLst>
                    <a:path w="21600" h="21600">
                      <a:moveTo>
                        <a:pt x="f0" y="f0"/>
                      </a:moveTo>
                      <a:lnTo>
                        <a:pt x="f1" y="f0"/>
                      </a:lnTo>
                      <a:lnTo>
                        <a:pt x="f1" y="f1"/>
                      </a:lnTo>
                      <a:lnTo>
                        <a:pt x="f0" y="f1"/>
                      </a:lnTo>
                      <a:lnTo>
                        <a:pt x="f0" y="f0"/>
                      </a:lnTo>
                      <a:close/>
                    </a:path>
                  </a:pathLst>
                </a:custGeom>
                <a:noFill/>
                <a:ln>
                  <a:noFill/>
                  <a:prstDash val="solid"/>
                </a:ln>
              </p:spPr>
              <p:txBody>
                <a:bodyPr vert="horz" wrap="square" lIns="90000" tIns="46800" rIns="90000" bIns="46800" anchor="t" anchorCtr="0" compatLnSpc="1">
                  <a:spAutoFit/>
                </a:bodyPr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l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r>
                    <a:rPr lang="pl-PL" sz="1400" b="0" i="0" u="none" strike="noStrike" cap="none" baseline="-2500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2</a:t>
                  </a:r>
                </a:p>
              </p:txBody>
            </p:sp>
            <p:sp>
              <p:nvSpPr>
                <p:cNvPr id="83" name="Dowolny kształt 82"/>
                <p:cNvSpPr/>
                <p:nvPr/>
              </p:nvSpPr>
              <p:spPr>
                <a:xfrm>
                  <a:off x="5335560" y="4259160"/>
                  <a:ext cx="349200" cy="336240"/>
                </a:xfrm>
                <a:custGeom>
                  <a:avLst/>
                  <a:gdLst>
                    <a:gd name="f0" fmla="val 0"/>
                    <a:gd name="f1" fmla="val 21600"/>
                  </a:gdLst>
                  <a:ahLst/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l" t="t" r="r" b="b"/>
                  <a:pathLst>
                    <a:path w="21600" h="21600">
                      <a:moveTo>
                        <a:pt x="f0" y="f0"/>
                      </a:moveTo>
                      <a:lnTo>
                        <a:pt x="f1" y="f0"/>
                      </a:lnTo>
                      <a:lnTo>
                        <a:pt x="f1" y="f1"/>
                      </a:lnTo>
                      <a:lnTo>
                        <a:pt x="f0" y="f1"/>
                      </a:lnTo>
                      <a:lnTo>
                        <a:pt x="f0" y="f0"/>
                      </a:lnTo>
                      <a:close/>
                    </a:path>
                  </a:pathLst>
                </a:custGeom>
                <a:noFill/>
                <a:ln>
                  <a:noFill/>
                  <a:prstDash val="solid"/>
                </a:ln>
              </p:spPr>
              <p:txBody>
                <a:bodyPr vert="horz" wrap="square" lIns="90000" tIns="46800" rIns="90000" bIns="46800" anchor="t" anchorCtr="0" compatLnSpc="1">
                  <a:spAutoFit/>
                </a:bodyPr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l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r>
                    <a:rPr lang="pl-PL" sz="1400" b="0" i="0" u="none" strike="noStrike" cap="none" baseline="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y</a:t>
                  </a:r>
                  <a:r>
                    <a:rPr lang="pl-PL" sz="1400" b="0" i="0" u="none" strike="noStrike" cap="none" baseline="-2500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E</a:t>
                  </a:r>
                </a:p>
              </p:txBody>
            </p:sp>
          </p:grpSp>
          <p:grpSp>
            <p:nvGrpSpPr>
              <p:cNvPr id="84" name="Grupa 83"/>
              <p:cNvGrpSpPr/>
              <p:nvPr/>
            </p:nvGrpSpPr>
            <p:grpSpPr>
              <a:xfrm>
                <a:off x="5838840" y="5641920"/>
                <a:ext cx="492120" cy="2176559"/>
                <a:chOff x="5838840" y="5641920"/>
                <a:chExt cx="492120" cy="2176559"/>
              </a:xfrm>
            </p:grpSpPr>
            <p:sp>
              <p:nvSpPr>
                <p:cNvPr id="85" name="Dowolny kształt 84"/>
                <p:cNvSpPr/>
                <p:nvPr/>
              </p:nvSpPr>
              <p:spPr>
                <a:xfrm>
                  <a:off x="5838840" y="5641920"/>
                  <a:ext cx="453959" cy="336240"/>
                </a:xfrm>
                <a:custGeom>
                  <a:avLst/>
                  <a:gdLst>
                    <a:gd name="f0" fmla="val 0"/>
                    <a:gd name="f1" fmla="val 21600"/>
                  </a:gdLst>
                  <a:ahLst/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l" t="t" r="r" b="b"/>
                  <a:pathLst>
                    <a:path w="21600" h="21600">
                      <a:moveTo>
                        <a:pt x="f0" y="f0"/>
                      </a:moveTo>
                      <a:lnTo>
                        <a:pt x="f1" y="f0"/>
                      </a:lnTo>
                      <a:lnTo>
                        <a:pt x="f1" y="f1"/>
                      </a:lnTo>
                      <a:lnTo>
                        <a:pt x="f0" y="f1"/>
                      </a:lnTo>
                      <a:lnTo>
                        <a:pt x="f0" y="f0"/>
                      </a:lnTo>
                      <a:close/>
                    </a:path>
                  </a:pathLst>
                </a:custGeom>
                <a:noFill/>
                <a:ln>
                  <a:noFill/>
                  <a:prstDash val="solid"/>
                </a:ln>
              </p:spPr>
              <p:txBody>
                <a:bodyPr vert="horz" wrap="square" lIns="90000" tIns="46800" rIns="90000" bIns="46800" anchor="t" anchorCtr="0" compatLnSpc="1">
                  <a:spAutoFit/>
                </a:bodyPr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l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r>
                    <a:rPr lang="pl-PL" sz="1400" b="0" i="0" u="none" strike="noStrike" cap="none" baseline="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 x</a:t>
                  </a:r>
                  <a:r>
                    <a:rPr lang="pl-PL" sz="1400" b="0" i="0" u="none" strike="noStrike" cap="none" baseline="-2500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E</a:t>
                  </a:r>
                </a:p>
              </p:txBody>
            </p:sp>
            <p:sp>
              <p:nvSpPr>
                <p:cNvPr id="86" name="Dowolny kształt 85"/>
                <p:cNvSpPr/>
                <p:nvPr/>
              </p:nvSpPr>
              <p:spPr>
                <a:xfrm>
                  <a:off x="6058080" y="5786280"/>
                  <a:ext cx="272880" cy="2032199"/>
                </a:xfrm>
                <a:custGeom>
                  <a:avLst/>
                  <a:gdLst>
                    <a:gd name="f0" fmla="val 0"/>
                    <a:gd name="f1" fmla="val 21600"/>
                  </a:gdLst>
                  <a:ahLst/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l" t="t" r="r" b="b"/>
                  <a:pathLst>
                    <a:path w="21600" h="21600">
                      <a:moveTo>
                        <a:pt x="f0" y="f0"/>
                      </a:moveTo>
                      <a:lnTo>
                        <a:pt x="f1" y="f0"/>
                      </a:lnTo>
                      <a:lnTo>
                        <a:pt x="f1" y="f1"/>
                      </a:lnTo>
                      <a:lnTo>
                        <a:pt x="f0" y="f1"/>
                      </a:lnTo>
                      <a:lnTo>
                        <a:pt x="f0" y="f0"/>
                      </a:lnTo>
                      <a:close/>
                    </a:path>
                  </a:pathLst>
                </a:custGeom>
                <a:noFill/>
                <a:ln>
                  <a:noFill/>
                  <a:prstDash val="solid"/>
                </a:ln>
              </p:spPr>
              <p:txBody>
                <a:bodyPr vert="horz" wrap="square" lIns="90000" tIns="46800" rIns="90000" bIns="46800" anchor="t" anchorCtr="0" compatLnSpc="1">
                  <a:spAutoFit/>
                </a:bodyPr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l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r>
                    <a:rPr lang="pl-PL" sz="1400" b="0" i="0" u="none" strike="noStrike" cap="none" baseline="-2500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2                              </a:t>
                  </a:r>
                </a:p>
              </p:txBody>
            </p:sp>
          </p:grpSp>
          <p:sp>
            <p:nvSpPr>
              <p:cNvPr id="87" name="Dowolny kształt 86"/>
              <p:cNvSpPr/>
              <p:nvPr/>
            </p:nvSpPr>
            <p:spPr>
              <a:xfrm>
                <a:off x="5972039" y="4332240"/>
                <a:ext cx="812880" cy="336240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noFill/>
              <a:ln>
                <a:noFill/>
                <a:prstDash val="solid"/>
              </a:ln>
            </p:spPr>
            <p:txBody>
              <a:bodyPr vert="horz" wrap="square" lIns="90000" tIns="46800" rIns="90000" bIns="46800" anchor="t" anchorCtr="0" compatLnSpc="1">
                <a:spAutoFit/>
              </a:bodyPr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pl-PL" sz="1400" b="0" i="0" u="none" strike="noStrike" cap="none" baseline="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E</a:t>
                </a:r>
                <a:r>
                  <a:rPr lang="pl-PL" sz="1400" b="0" i="0" u="none" strike="noStrike" cap="none" baseline="-2500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2       </a:t>
                </a:r>
              </a:p>
            </p:txBody>
          </p:sp>
        </p:grpSp>
      </p:grpSp>
      <p:sp>
        <p:nvSpPr>
          <p:cNvPr id="88" name="Dowolny kształt 87"/>
          <p:cNvSpPr/>
          <p:nvPr/>
        </p:nvSpPr>
        <p:spPr>
          <a:xfrm rot="10407600">
            <a:off x="5797084" y="3375598"/>
            <a:ext cx="2132640" cy="1360800"/>
          </a:xfrm>
          <a:custGeom>
            <a:avLst>
              <a:gd name="f0" fmla="val 180000"/>
              <a:gd name="f1" fmla="val 5160000"/>
            </a:avLst>
            <a:gdLst>
              <a:gd name="f2" fmla="val 21600000"/>
              <a:gd name="f3" fmla="val 10800000"/>
              <a:gd name="f4" fmla="val 5400000"/>
              <a:gd name="f5" fmla="val 180"/>
              <a:gd name="f6" fmla="val w"/>
              <a:gd name="f7" fmla="val h"/>
              <a:gd name="f8" fmla="val 0"/>
              <a:gd name="f9" fmla="*/ 5419351 1 1725033"/>
              <a:gd name="f10" fmla="*/ 10800 10800 1"/>
              <a:gd name="f11" fmla="val 10800"/>
              <a:gd name="f12" fmla="val 21599999"/>
              <a:gd name="f13" fmla="min 0 21600"/>
              <a:gd name="f14" fmla="max 0 21600"/>
              <a:gd name="f15" fmla="*/ f9 1 2"/>
              <a:gd name="f16" fmla="*/ f6 1 21600"/>
              <a:gd name="f17" fmla="*/ f7 1 21600"/>
              <a:gd name="f18" fmla="*/ f9 1 180"/>
              <a:gd name="f19" fmla="pin 0 f0 21599999"/>
              <a:gd name="f20" fmla="pin 0 f1 21599999"/>
              <a:gd name="f21" fmla="+- f14 0 f13"/>
              <a:gd name="f22" fmla="+- 0 0 f19"/>
              <a:gd name="f23" fmla="+- 0 0 f20"/>
              <a:gd name="f24" fmla="*/ 10799 f16 1"/>
              <a:gd name="f25" fmla="*/ 21571 f16 1"/>
              <a:gd name="f26" fmla="*/ 10799 f17 1"/>
              <a:gd name="f27" fmla="*/ 15 f17 1"/>
              <a:gd name="f28" fmla="*/ f21 1 2"/>
              <a:gd name="f29" fmla="+- f22 f4 0"/>
              <a:gd name="f30" fmla="+- f23 f4 0"/>
              <a:gd name="f31" fmla="+- f13 f28 0"/>
              <a:gd name="f32" fmla="*/ f28 f28 1"/>
              <a:gd name="f33" fmla="*/ f29 f5 1"/>
              <a:gd name="f34" fmla="*/ f30 f5 1"/>
              <a:gd name="f35" fmla="*/ f33 1 f3"/>
              <a:gd name="f36" fmla="*/ f34 1 f3"/>
              <a:gd name="f37" fmla="+- 0 0 f35"/>
              <a:gd name="f38" fmla="+- 0 0 f36"/>
              <a:gd name="f39" fmla="val f37"/>
              <a:gd name="f40" fmla="val f38"/>
              <a:gd name="f41" fmla="*/ f39 f18 1"/>
              <a:gd name="f42" fmla="*/ f40 f18 1"/>
              <a:gd name="f43" fmla="*/ f39 f9 1"/>
              <a:gd name="f44" fmla="*/ f40 f9 1"/>
              <a:gd name="f45" fmla="+- 0 0 f41"/>
              <a:gd name="f46" fmla="+- 0 0 f42"/>
              <a:gd name="f47" fmla="*/ f43 1 f5"/>
              <a:gd name="f48" fmla="*/ f44 1 f5"/>
              <a:gd name="f49" fmla="*/ f45 f3 1"/>
              <a:gd name="f50" fmla="*/ f46 f3 1"/>
              <a:gd name="f51" fmla="+- 0 0 f47"/>
              <a:gd name="f52" fmla="+- 0 0 f48"/>
              <a:gd name="f53" fmla="*/ f49 1 f9"/>
              <a:gd name="f54" fmla="*/ f50 1 f9"/>
              <a:gd name="f55" fmla="+- f51 f9 0"/>
              <a:gd name="f56" fmla="+- f52 f9 0"/>
              <a:gd name="f57" fmla="+- f53 0 f4"/>
              <a:gd name="f58" fmla="+- f54 0 f4"/>
              <a:gd name="f59" fmla="+- f55 f15 0"/>
              <a:gd name="f60" fmla="+- f56 f15 0"/>
              <a:gd name="f61" fmla="cos 1 f57"/>
              <a:gd name="f62" fmla="sin 1 f57"/>
              <a:gd name="f63" fmla="cos 1 f58"/>
              <a:gd name="f64" fmla="sin 1 f58"/>
              <a:gd name="f65" fmla="+- 0 0 f59"/>
              <a:gd name="f66" fmla="+- 0 0 f60"/>
              <a:gd name="f67" fmla="+- 0 0 f61"/>
              <a:gd name="f68" fmla="+- 0 0 f62"/>
              <a:gd name="f69" fmla="+- 0 0 f63"/>
              <a:gd name="f70" fmla="+- 0 0 f64"/>
              <a:gd name="f71" fmla="*/ f65 f3 1"/>
              <a:gd name="f72" fmla="*/ f66 f3 1"/>
              <a:gd name="f73" fmla="*/ 10800 f67 1"/>
              <a:gd name="f74" fmla="*/ 10800 f68 1"/>
              <a:gd name="f75" fmla="*/ 10800 f69 1"/>
              <a:gd name="f76" fmla="*/ 10800 f70 1"/>
              <a:gd name="f77" fmla="*/ f71 1 f9"/>
              <a:gd name="f78" fmla="*/ f72 1 f9"/>
              <a:gd name="f79" fmla="+- f73 10800 0"/>
              <a:gd name="f80" fmla="+- f74 10800 0"/>
              <a:gd name="f81" fmla="+- f75 10800 0"/>
              <a:gd name="f82" fmla="+- f76 10800 0"/>
              <a:gd name="f83" fmla="+- f77 0 f4"/>
              <a:gd name="f84" fmla="+- f78 0 f4"/>
              <a:gd name="f85" fmla="cos 1 f83"/>
              <a:gd name="f86" fmla="sin 1 f83"/>
              <a:gd name="f87" fmla="cos 1 f84"/>
              <a:gd name="f88" fmla="sin 1 f84"/>
              <a:gd name="f89" fmla="+- f80 0 f31"/>
              <a:gd name="f90" fmla="+- f79 0 f31"/>
              <a:gd name="f91" fmla="+- f82 0 f31"/>
              <a:gd name="f92" fmla="+- f81 0 f31"/>
              <a:gd name="f93" fmla="+- 0 0 f85"/>
              <a:gd name="f94" fmla="+- 0 0 f86"/>
              <a:gd name="f95" fmla="+- 0 0 f87"/>
              <a:gd name="f96" fmla="+- 0 0 f88"/>
              <a:gd name="f97" fmla="at2 f89 f90"/>
              <a:gd name="f98" fmla="at2 f91 f92"/>
              <a:gd name="f99" fmla="*/ 10800 f93 1"/>
              <a:gd name="f100" fmla="*/ 10800 f94 1"/>
              <a:gd name="f101" fmla="*/ 10800 f95 1"/>
              <a:gd name="f102" fmla="*/ 10800 f96 1"/>
              <a:gd name="f103" fmla="+- f97 f4 0"/>
              <a:gd name="f104" fmla="+- f98 f4 0"/>
              <a:gd name="f105" fmla="*/ f99 f99 1"/>
              <a:gd name="f106" fmla="*/ f100 f100 1"/>
              <a:gd name="f107" fmla="*/ f101 f101 1"/>
              <a:gd name="f108" fmla="*/ f102 f102 1"/>
              <a:gd name="f109" fmla="*/ f103 f9 1"/>
              <a:gd name="f110" fmla="*/ f104 f9 1"/>
              <a:gd name="f111" fmla="+- f105 f106 0"/>
              <a:gd name="f112" fmla="+- f107 f108 0"/>
              <a:gd name="f113" fmla="*/ f109 1 f3"/>
              <a:gd name="f114" fmla="*/ f110 1 f3"/>
              <a:gd name="f115" fmla="sqrt f111"/>
              <a:gd name="f116" fmla="sqrt f112"/>
              <a:gd name="f117" fmla="+- 0 0 f113"/>
              <a:gd name="f118" fmla="+- 0 0 f114"/>
              <a:gd name="f119" fmla="*/ f10 1 f115"/>
              <a:gd name="f120" fmla="*/ f10 1 f116"/>
              <a:gd name="f121" fmla="+- 0 0 f117"/>
              <a:gd name="f122" fmla="+- 0 0 f118"/>
              <a:gd name="f123" fmla="*/ f93 f119 1"/>
              <a:gd name="f124" fmla="*/ f94 f119 1"/>
              <a:gd name="f125" fmla="*/ f95 f120 1"/>
              <a:gd name="f126" fmla="*/ f96 f120 1"/>
              <a:gd name="f127" fmla="*/ f121 f3 1"/>
              <a:gd name="f128" fmla="*/ f122 f3 1"/>
              <a:gd name="f129" fmla="+- 10800 0 f123"/>
              <a:gd name="f130" fmla="+- 10800 0 f124"/>
              <a:gd name="f131" fmla="+- 10800 0 f125"/>
              <a:gd name="f132" fmla="+- 10800 0 f126"/>
              <a:gd name="f133" fmla="*/ f127 1 f9"/>
              <a:gd name="f134" fmla="*/ f128 1 f9"/>
              <a:gd name="f135" fmla="*/ f129 f16 1"/>
              <a:gd name="f136" fmla="*/ f130 f17 1"/>
              <a:gd name="f137" fmla="*/ f131 f16 1"/>
              <a:gd name="f138" fmla="*/ f132 f17 1"/>
              <a:gd name="f139" fmla="+- f133 0 f4"/>
              <a:gd name="f140" fmla="+- f134 0 f4"/>
              <a:gd name="f141" fmla="cos 1 f139"/>
              <a:gd name="f142" fmla="sin 1 f139"/>
              <a:gd name="f143" fmla="+- f140 0 f139"/>
              <a:gd name="f144" fmla="+- 0 0 f141"/>
              <a:gd name="f145" fmla="+- 0 0 f142"/>
              <a:gd name="f146" fmla="+- f143 f2 0"/>
              <a:gd name="f147" fmla="*/ f28 f144 1"/>
              <a:gd name="f148" fmla="*/ f28 f145 1"/>
              <a:gd name="f149" fmla="?: f143 f143 f146"/>
              <a:gd name="f150" fmla="*/ f147 f147 1"/>
              <a:gd name="f151" fmla="*/ f148 f148 1"/>
              <a:gd name="f152" fmla="+- f150 f151 0"/>
              <a:gd name="f153" fmla="sqrt f152"/>
              <a:gd name="f154" fmla="*/ f32 1 f153"/>
              <a:gd name="f155" fmla="*/ f144 f154 1"/>
              <a:gd name="f156" fmla="*/ f145 f154 1"/>
              <a:gd name="f157" fmla="+- f31 0 f155"/>
              <a:gd name="f158" fmla="+- f31 0 f156"/>
            </a:gdLst>
            <a:ahLst>
              <a:ahPolar gdRefR="" minR="0" maxR="0" gdRefAng="f0" minAng="f8" maxAng="f12">
                <a:pos x="f135" y="f136"/>
              </a:ahPolar>
              <a:ahPolar gdRefR="" minR="0" maxR="0" gdRefAng="f1" minAng="f8" maxAng="f12">
                <a:pos x="f137" y="f138"/>
              </a:ahPolar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4" t="f27" r="f25" b="f26"/>
            <a:pathLst>
              <a:path w="21600" h="21600" stroke="0">
                <a:moveTo>
                  <a:pt x="f157" y="f158"/>
                </a:moveTo>
                <a:arcTo wR="f28" hR="f28" stAng="f139" swAng="f149"/>
                <a:lnTo>
                  <a:pt x="f11" y="f11"/>
                </a:lnTo>
                <a:close/>
              </a:path>
              <a:path w="21600" h="21600" fill="none">
                <a:moveTo>
                  <a:pt x="f157" y="f158"/>
                </a:moveTo>
                <a:arcTo wR="f28" hR="f28" stAng="f139" swAng="f149"/>
              </a:path>
            </a:pathLst>
          </a:custGeom>
          <a:noFill/>
          <a:ln w="38160">
            <a:solidFill>
              <a:srgbClr val="3333CC"/>
            </a:solidFill>
            <a:prstDash val="solid"/>
            <a:miter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grpSp>
        <p:nvGrpSpPr>
          <p:cNvPr id="89" name="Grupa 88"/>
          <p:cNvGrpSpPr/>
          <p:nvPr/>
        </p:nvGrpSpPr>
        <p:grpSpPr>
          <a:xfrm>
            <a:off x="684359" y="4491000"/>
            <a:ext cx="1576441" cy="3569760"/>
            <a:chOff x="684359" y="4491000"/>
            <a:chExt cx="1576441" cy="3569760"/>
          </a:xfrm>
        </p:grpSpPr>
        <p:grpSp>
          <p:nvGrpSpPr>
            <p:cNvPr id="90" name="Grupa 89"/>
            <p:cNvGrpSpPr/>
            <p:nvPr/>
          </p:nvGrpSpPr>
          <p:grpSpPr>
            <a:xfrm>
              <a:off x="1701719" y="5641920"/>
              <a:ext cx="492121" cy="2418840"/>
              <a:chOff x="1701719" y="5641920"/>
              <a:chExt cx="492121" cy="2418840"/>
            </a:xfrm>
          </p:grpSpPr>
          <p:sp>
            <p:nvSpPr>
              <p:cNvPr id="91" name="Dowolny kształt 90"/>
              <p:cNvSpPr/>
              <p:nvPr/>
            </p:nvSpPr>
            <p:spPr>
              <a:xfrm>
                <a:off x="1701719" y="5641920"/>
                <a:ext cx="453959" cy="336240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noFill/>
              <a:ln>
                <a:noFill/>
                <a:prstDash val="solid"/>
              </a:ln>
            </p:spPr>
            <p:txBody>
              <a:bodyPr vert="horz" wrap="square" lIns="90000" tIns="46800" rIns="90000" bIns="46800" anchor="t" anchorCtr="0" compatLnSpc="1">
                <a:spAutoFit/>
              </a:bodyPr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pl-PL" sz="1400" b="0" i="0" u="none" strike="noStrike" cap="none" baseline="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 x</a:t>
                </a:r>
                <a:r>
                  <a:rPr lang="pl-PL" sz="1400" b="0" i="0" u="none" strike="noStrike" cap="none" baseline="-2500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E</a:t>
                </a:r>
              </a:p>
            </p:txBody>
          </p:sp>
          <p:sp>
            <p:nvSpPr>
              <p:cNvPr id="92" name="Dowolny kształt 91"/>
              <p:cNvSpPr/>
              <p:nvPr/>
            </p:nvSpPr>
            <p:spPr>
              <a:xfrm>
                <a:off x="1920960" y="5786280"/>
                <a:ext cx="272880" cy="2274480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noFill/>
              <a:ln>
                <a:noFill/>
                <a:prstDash val="solid"/>
              </a:ln>
            </p:spPr>
            <p:txBody>
              <a:bodyPr vert="horz" wrap="square" lIns="90000" tIns="46800" rIns="90000" bIns="46800" anchor="t" anchorCtr="0" compatLnSpc="1">
                <a:spAutoFit/>
              </a:bodyPr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pl-PL" sz="1400" b="0" i="0" u="none" strike="noStrike" cap="none" baseline="-2500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1                               </a:t>
                </a:r>
              </a:p>
            </p:txBody>
          </p:sp>
        </p:grpSp>
        <p:grpSp>
          <p:nvGrpSpPr>
            <p:cNvPr id="93" name="Grupa 92"/>
            <p:cNvGrpSpPr/>
            <p:nvPr/>
          </p:nvGrpSpPr>
          <p:grpSpPr>
            <a:xfrm>
              <a:off x="684359" y="4491000"/>
              <a:ext cx="1576441" cy="1201680"/>
              <a:chOff x="684359" y="4491000"/>
              <a:chExt cx="1576441" cy="1201680"/>
            </a:xfrm>
          </p:grpSpPr>
          <p:sp>
            <p:nvSpPr>
              <p:cNvPr id="94" name="Dowolny kształt 93"/>
              <p:cNvSpPr/>
              <p:nvPr/>
            </p:nvSpPr>
            <p:spPr>
              <a:xfrm>
                <a:off x="1903320" y="4491000"/>
                <a:ext cx="357480" cy="336240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noFill/>
              <a:ln>
                <a:noFill/>
                <a:prstDash val="solid"/>
              </a:ln>
            </p:spPr>
            <p:txBody>
              <a:bodyPr vert="horz" wrap="none" lIns="90000" tIns="46800" rIns="90000" bIns="46800" anchor="t" anchorCtr="0" compatLnSpc="1">
                <a:spAutoFit/>
              </a:bodyPr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pl-PL" sz="1400" b="0" i="0" u="none" strike="noStrike" cap="none" baseline="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E</a:t>
                </a:r>
                <a:r>
                  <a:rPr lang="pl-PL" sz="1400" b="0" i="0" u="none" strike="noStrike" cap="none" baseline="-2500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1</a:t>
                </a:r>
              </a:p>
            </p:txBody>
          </p:sp>
          <p:sp>
            <p:nvSpPr>
              <p:cNvPr id="95" name="Dowolny kształt 94"/>
              <p:cNvSpPr/>
              <p:nvPr/>
            </p:nvSpPr>
            <p:spPr>
              <a:xfrm>
                <a:off x="843119" y="4719600"/>
                <a:ext cx="231480" cy="336240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noFill/>
              <a:ln>
                <a:noFill/>
                <a:prstDash val="solid"/>
              </a:ln>
            </p:spPr>
            <p:txBody>
              <a:bodyPr vert="horz" wrap="square" lIns="90000" tIns="46800" rIns="90000" bIns="46800" anchor="t" anchorCtr="0" compatLnSpc="1">
                <a:spAutoFit/>
              </a:bodyPr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pl-PL" sz="1400" b="0" i="0" u="none" strike="noStrike" cap="none" baseline="-2500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1</a:t>
                </a:r>
              </a:p>
            </p:txBody>
          </p:sp>
          <p:sp>
            <p:nvSpPr>
              <p:cNvPr id="96" name="Dowolny kształt 95"/>
              <p:cNvSpPr/>
              <p:nvPr/>
            </p:nvSpPr>
            <p:spPr>
              <a:xfrm>
                <a:off x="684359" y="4568760"/>
                <a:ext cx="349200" cy="336240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noFill/>
              <a:ln>
                <a:noFill/>
                <a:prstDash val="solid"/>
              </a:ln>
            </p:spPr>
            <p:txBody>
              <a:bodyPr vert="horz" wrap="square" lIns="90000" tIns="46800" rIns="90000" bIns="46800" anchor="t" anchorCtr="0" compatLnSpc="1">
                <a:spAutoFit/>
              </a:bodyPr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pl-PL" sz="1400" b="0" i="0" u="none" strike="noStrike" cap="none" baseline="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y</a:t>
                </a:r>
                <a:r>
                  <a:rPr lang="pl-PL" sz="1400" b="0" i="0" u="none" strike="noStrike" cap="none" baseline="-2500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E</a:t>
                </a:r>
              </a:p>
            </p:txBody>
          </p:sp>
          <p:sp>
            <p:nvSpPr>
              <p:cNvPr id="97" name="Łącznik prosty 96"/>
              <p:cNvSpPr/>
              <p:nvPr/>
            </p:nvSpPr>
            <p:spPr>
              <a:xfrm>
                <a:off x="1905120" y="4721400"/>
                <a:ext cx="0" cy="971280"/>
              </a:xfrm>
              <a:prstGeom prst="line">
                <a:avLst/>
              </a:prstGeom>
              <a:noFill/>
              <a:ln w="28440">
                <a:solidFill>
                  <a:srgbClr val="000000"/>
                </a:solidFill>
                <a:custDash>
                  <a:ds d="100000" sp="100000"/>
                </a:custDash>
                <a:miter/>
              </a:ln>
            </p:spPr>
            <p:txBody>
              <a:bodyPr vert="horz" wrap="none" lIns="90000" tIns="46800" rIns="90000" bIns="46800" anchor="ctr" anchorCtr="0" compatLnSpc="1"/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pl-PL" sz="2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Times New Roman" pitchFamily="2"/>
                  <a:ea typeface="Microsoft YaHei" pitchFamily="2"/>
                  <a:cs typeface="Arial" pitchFamily="2"/>
                </a:endParaRPr>
              </a:p>
            </p:txBody>
          </p:sp>
          <p:sp>
            <p:nvSpPr>
              <p:cNvPr id="98" name="Łącznik prosty 97"/>
              <p:cNvSpPr/>
              <p:nvPr/>
            </p:nvSpPr>
            <p:spPr>
              <a:xfrm>
                <a:off x="1057320" y="4718160"/>
                <a:ext cx="844560" cy="0"/>
              </a:xfrm>
              <a:prstGeom prst="line">
                <a:avLst/>
              </a:prstGeom>
              <a:noFill/>
              <a:ln w="28440">
                <a:solidFill>
                  <a:srgbClr val="000000"/>
                </a:solidFill>
                <a:custDash>
                  <a:ds d="100000" sp="100000"/>
                </a:custDash>
                <a:miter/>
              </a:ln>
            </p:spPr>
            <p:txBody>
              <a:bodyPr vert="horz" wrap="none" lIns="90000" tIns="46800" rIns="90000" bIns="46800" anchor="ctr" anchorCtr="0" compatLnSpc="1"/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pl-PL" sz="2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Times New Roman" pitchFamily="2"/>
                  <a:ea typeface="Microsoft YaHei" pitchFamily="2"/>
                  <a:cs typeface="Arial" pitchFamily="2"/>
                </a:endParaRPr>
              </a:p>
            </p:txBody>
          </p:sp>
        </p:grpSp>
      </p:grpSp>
      <p:grpSp>
        <p:nvGrpSpPr>
          <p:cNvPr id="99" name="Grupa 98"/>
          <p:cNvGrpSpPr/>
          <p:nvPr/>
        </p:nvGrpSpPr>
        <p:grpSpPr>
          <a:xfrm>
            <a:off x="5313960" y="371520"/>
            <a:ext cx="3405240" cy="5193719"/>
            <a:chOff x="5313960" y="371520"/>
            <a:chExt cx="3405240" cy="5193719"/>
          </a:xfrm>
        </p:grpSpPr>
        <p:grpSp>
          <p:nvGrpSpPr>
            <p:cNvPr id="100" name="Grupa 99"/>
            <p:cNvGrpSpPr/>
            <p:nvPr/>
          </p:nvGrpSpPr>
          <p:grpSpPr>
            <a:xfrm>
              <a:off x="5313960" y="371520"/>
              <a:ext cx="3405240" cy="4882319"/>
              <a:chOff x="5313960" y="371520"/>
              <a:chExt cx="3405240" cy="4882319"/>
            </a:xfrm>
          </p:grpSpPr>
          <p:sp>
            <p:nvSpPr>
              <p:cNvPr id="101" name="Dowolny kształt 100"/>
              <p:cNvSpPr/>
              <p:nvPr/>
            </p:nvSpPr>
            <p:spPr>
              <a:xfrm>
                <a:off x="6404039" y="3181320"/>
                <a:ext cx="447479" cy="2072519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noFill/>
              <a:ln>
                <a:noFill/>
                <a:prstDash val="solid"/>
              </a:ln>
            </p:spPr>
            <p:txBody>
              <a:bodyPr vert="horz" wrap="square" lIns="90000" tIns="46800" rIns="90000" bIns="46800" anchor="t" anchorCtr="0" compatLnSpc="1">
                <a:spAutoFit/>
              </a:bodyPr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pl-PL" sz="1400" b="0" i="0" u="none" strike="noStrike" cap="none" baseline="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                                          </a:t>
                </a:r>
                <a:r>
                  <a:rPr lang="pl-PL" sz="1600" b="0" i="0" u="none" strike="noStrike" cap="none" baseline="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       </a:t>
                </a:r>
              </a:p>
            </p:txBody>
          </p:sp>
          <p:grpSp>
            <p:nvGrpSpPr>
              <p:cNvPr id="102" name="Grupa 101"/>
              <p:cNvGrpSpPr/>
              <p:nvPr/>
            </p:nvGrpSpPr>
            <p:grpSpPr>
              <a:xfrm>
                <a:off x="5313960" y="371520"/>
                <a:ext cx="3405240" cy="2809800"/>
                <a:chOff x="5313960" y="371520"/>
                <a:chExt cx="3405240" cy="2809800"/>
              </a:xfrm>
            </p:grpSpPr>
            <p:sp>
              <p:nvSpPr>
                <p:cNvPr id="103" name="Łącznik prosty 102"/>
                <p:cNvSpPr/>
                <p:nvPr/>
              </p:nvSpPr>
              <p:spPr>
                <a:xfrm>
                  <a:off x="5715000" y="1352520"/>
                  <a:ext cx="1828799" cy="1828800"/>
                </a:xfrm>
                <a:prstGeom prst="line">
                  <a:avLst/>
                </a:prstGeom>
                <a:noFill/>
                <a:ln w="28440">
                  <a:solidFill>
                    <a:srgbClr val="000000"/>
                  </a:solidFill>
                  <a:prstDash val="solid"/>
                  <a:miter/>
                </a:ln>
              </p:spPr>
              <p:txBody>
                <a:bodyPr vert="horz" wrap="none" lIns="90000" tIns="46800" rIns="90000" bIns="46800" anchor="ctr" anchorCtr="0" compatLnSpc="1"/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l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pl-PL" sz="2400" b="0" i="0" u="none" strike="noStrike" cap="none" baseline="0">
                    <a:ln>
                      <a:noFill/>
                    </a:ln>
                    <a:solidFill>
                      <a:srgbClr val="000000"/>
                    </a:solidFill>
                    <a:latin typeface="Times New Roman" pitchFamily="2"/>
                    <a:ea typeface="Microsoft YaHei" pitchFamily="2"/>
                    <a:cs typeface="Arial" pitchFamily="2"/>
                  </a:endParaRPr>
                </a:p>
              </p:txBody>
            </p:sp>
            <p:sp>
              <p:nvSpPr>
                <p:cNvPr id="104" name="Łącznik prosty 103"/>
                <p:cNvSpPr/>
                <p:nvPr/>
              </p:nvSpPr>
              <p:spPr>
                <a:xfrm>
                  <a:off x="5715000" y="2190600"/>
                  <a:ext cx="838080" cy="0"/>
                </a:xfrm>
                <a:prstGeom prst="line">
                  <a:avLst/>
                </a:prstGeom>
                <a:noFill/>
                <a:ln w="28440">
                  <a:solidFill>
                    <a:srgbClr val="000000"/>
                  </a:solidFill>
                  <a:custDash>
                    <a:ds d="100000" sp="100000"/>
                  </a:custDash>
                  <a:miter/>
                </a:ln>
              </p:spPr>
              <p:txBody>
                <a:bodyPr vert="horz" wrap="none" lIns="90000" tIns="46800" rIns="90000" bIns="46800" anchor="ctr" anchorCtr="0" compatLnSpc="1"/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l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pl-PL" sz="2400" b="0" i="0" u="none" strike="noStrike" cap="none" baseline="0">
                    <a:ln>
                      <a:noFill/>
                    </a:ln>
                    <a:solidFill>
                      <a:srgbClr val="000000"/>
                    </a:solidFill>
                    <a:latin typeface="Times New Roman" pitchFamily="2"/>
                    <a:ea typeface="Microsoft YaHei" pitchFamily="2"/>
                    <a:cs typeface="Arial" pitchFamily="2"/>
                  </a:endParaRPr>
                </a:p>
              </p:txBody>
            </p:sp>
            <p:sp>
              <p:nvSpPr>
                <p:cNvPr id="105" name="Łącznik prosty 104"/>
                <p:cNvSpPr/>
                <p:nvPr/>
              </p:nvSpPr>
              <p:spPr>
                <a:xfrm>
                  <a:off x="6553080" y="2190600"/>
                  <a:ext cx="0" cy="990720"/>
                </a:xfrm>
                <a:prstGeom prst="line">
                  <a:avLst/>
                </a:prstGeom>
                <a:noFill/>
                <a:ln w="28440">
                  <a:solidFill>
                    <a:srgbClr val="000000"/>
                  </a:solidFill>
                  <a:custDash>
                    <a:ds d="100000" sp="100000"/>
                  </a:custDash>
                  <a:miter/>
                </a:ln>
              </p:spPr>
              <p:txBody>
                <a:bodyPr vert="horz" wrap="none" lIns="90000" tIns="46800" rIns="90000" bIns="46800" anchor="ctr" anchorCtr="0" compatLnSpc="1"/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l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pl-PL" sz="2400" b="0" i="0" u="none" strike="noStrike" cap="none" baseline="0">
                    <a:ln>
                      <a:noFill/>
                    </a:ln>
                    <a:solidFill>
                      <a:srgbClr val="000000"/>
                    </a:solidFill>
                    <a:latin typeface="Times New Roman" pitchFamily="2"/>
                    <a:ea typeface="Microsoft YaHei" pitchFamily="2"/>
                    <a:cs typeface="Arial" pitchFamily="2"/>
                  </a:endParaRPr>
                </a:p>
              </p:txBody>
            </p:sp>
            <p:sp>
              <p:nvSpPr>
                <p:cNvPr id="106" name="Dowolny kształt 105"/>
                <p:cNvSpPr/>
                <p:nvPr/>
              </p:nvSpPr>
              <p:spPr>
                <a:xfrm rot="10800000">
                  <a:off x="6254640" y="371520"/>
                  <a:ext cx="2464560" cy="2201760"/>
                </a:xfrm>
                <a:custGeom>
                  <a:avLst>
                    <a:gd name="f0" fmla="val 20820000"/>
                    <a:gd name="f1" fmla="val 5760000"/>
                  </a:avLst>
                  <a:gdLst>
                    <a:gd name="f2" fmla="val 21600000"/>
                    <a:gd name="f3" fmla="val 10800000"/>
                    <a:gd name="f4" fmla="val 5400000"/>
                    <a:gd name="f5" fmla="val 180"/>
                    <a:gd name="f6" fmla="val w"/>
                    <a:gd name="f7" fmla="val h"/>
                    <a:gd name="f8" fmla="val 0"/>
                    <a:gd name="f9" fmla="*/ 5419351 1 1725033"/>
                    <a:gd name="f10" fmla="*/ 10800 10800 1"/>
                    <a:gd name="f11" fmla="val 10800"/>
                    <a:gd name="f12" fmla="val 21599999"/>
                    <a:gd name="f13" fmla="min 0 21600"/>
                    <a:gd name="f14" fmla="max 0 21600"/>
                    <a:gd name="f15" fmla="*/ f9 1 2"/>
                    <a:gd name="f16" fmla="*/ f6 1 21600"/>
                    <a:gd name="f17" fmla="*/ f7 1 21600"/>
                    <a:gd name="f18" fmla="*/ f9 1 180"/>
                    <a:gd name="f19" fmla="pin 0 f0 21599999"/>
                    <a:gd name="f20" fmla="pin 0 f1 21599999"/>
                    <a:gd name="f21" fmla="+- f14 0 f13"/>
                    <a:gd name="f22" fmla="+- 0 0 f19"/>
                    <a:gd name="f23" fmla="+- 0 0 f20"/>
                    <a:gd name="f24" fmla="*/ 8297 f16 1"/>
                    <a:gd name="f25" fmla="*/ 21599 f16 1"/>
                    <a:gd name="f26" fmla="*/ 11976 f17 1"/>
                    <a:gd name="f27" fmla="*/ 0 f17 1"/>
                    <a:gd name="f28" fmla="*/ f21 1 2"/>
                    <a:gd name="f29" fmla="+- f22 f4 0"/>
                    <a:gd name="f30" fmla="+- f23 f4 0"/>
                    <a:gd name="f31" fmla="+- f13 f28 0"/>
                    <a:gd name="f32" fmla="*/ f28 f28 1"/>
                    <a:gd name="f33" fmla="*/ f29 f5 1"/>
                    <a:gd name="f34" fmla="*/ f30 f5 1"/>
                    <a:gd name="f35" fmla="*/ f33 1 f3"/>
                    <a:gd name="f36" fmla="*/ f34 1 f3"/>
                    <a:gd name="f37" fmla="+- 0 0 f35"/>
                    <a:gd name="f38" fmla="+- 0 0 f36"/>
                    <a:gd name="f39" fmla="val f37"/>
                    <a:gd name="f40" fmla="val f38"/>
                    <a:gd name="f41" fmla="*/ f39 f18 1"/>
                    <a:gd name="f42" fmla="*/ f40 f18 1"/>
                    <a:gd name="f43" fmla="*/ f39 f9 1"/>
                    <a:gd name="f44" fmla="*/ f40 f9 1"/>
                    <a:gd name="f45" fmla="+- 0 0 f41"/>
                    <a:gd name="f46" fmla="+- 0 0 f42"/>
                    <a:gd name="f47" fmla="*/ f43 1 f5"/>
                    <a:gd name="f48" fmla="*/ f44 1 f5"/>
                    <a:gd name="f49" fmla="*/ f45 f3 1"/>
                    <a:gd name="f50" fmla="*/ f46 f3 1"/>
                    <a:gd name="f51" fmla="+- 0 0 f47"/>
                    <a:gd name="f52" fmla="+- 0 0 f48"/>
                    <a:gd name="f53" fmla="*/ f49 1 f9"/>
                    <a:gd name="f54" fmla="*/ f50 1 f9"/>
                    <a:gd name="f55" fmla="+- f51 f9 0"/>
                    <a:gd name="f56" fmla="+- f52 f9 0"/>
                    <a:gd name="f57" fmla="+- f53 0 f4"/>
                    <a:gd name="f58" fmla="+- f54 0 f4"/>
                    <a:gd name="f59" fmla="+- f55 f15 0"/>
                    <a:gd name="f60" fmla="+- f56 f15 0"/>
                    <a:gd name="f61" fmla="cos 1 f57"/>
                    <a:gd name="f62" fmla="sin 1 f57"/>
                    <a:gd name="f63" fmla="cos 1 f58"/>
                    <a:gd name="f64" fmla="sin 1 f58"/>
                    <a:gd name="f65" fmla="+- 0 0 f59"/>
                    <a:gd name="f66" fmla="+- 0 0 f60"/>
                    <a:gd name="f67" fmla="+- 0 0 f61"/>
                    <a:gd name="f68" fmla="+- 0 0 f62"/>
                    <a:gd name="f69" fmla="+- 0 0 f63"/>
                    <a:gd name="f70" fmla="+- 0 0 f64"/>
                    <a:gd name="f71" fmla="*/ f65 f3 1"/>
                    <a:gd name="f72" fmla="*/ f66 f3 1"/>
                    <a:gd name="f73" fmla="*/ 10800 f67 1"/>
                    <a:gd name="f74" fmla="*/ 10800 f68 1"/>
                    <a:gd name="f75" fmla="*/ 10800 f69 1"/>
                    <a:gd name="f76" fmla="*/ 10800 f70 1"/>
                    <a:gd name="f77" fmla="*/ f71 1 f9"/>
                    <a:gd name="f78" fmla="*/ f72 1 f9"/>
                    <a:gd name="f79" fmla="+- f73 10800 0"/>
                    <a:gd name="f80" fmla="+- f74 10800 0"/>
                    <a:gd name="f81" fmla="+- f75 10800 0"/>
                    <a:gd name="f82" fmla="+- f76 10800 0"/>
                    <a:gd name="f83" fmla="+- f77 0 f4"/>
                    <a:gd name="f84" fmla="+- f78 0 f4"/>
                    <a:gd name="f85" fmla="cos 1 f83"/>
                    <a:gd name="f86" fmla="sin 1 f83"/>
                    <a:gd name="f87" fmla="cos 1 f84"/>
                    <a:gd name="f88" fmla="sin 1 f84"/>
                    <a:gd name="f89" fmla="+- f80 0 f31"/>
                    <a:gd name="f90" fmla="+- f79 0 f31"/>
                    <a:gd name="f91" fmla="+- f82 0 f31"/>
                    <a:gd name="f92" fmla="+- f81 0 f31"/>
                    <a:gd name="f93" fmla="+- 0 0 f85"/>
                    <a:gd name="f94" fmla="+- 0 0 f86"/>
                    <a:gd name="f95" fmla="+- 0 0 f87"/>
                    <a:gd name="f96" fmla="+- 0 0 f88"/>
                    <a:gd name="f97" fmla="at2 f89 f90"/>
                    <a:gd name="f98" fmla="at2 f91 f92"/>
                    <a:gd name="f99" fmla="*/ 10800 f93 1"/>
                    <a:gd name="f100" fmla="*/ 10800 f94 1"/>
                    <a:gd name="f101" fmla="*/ 10800 f95 1"/>
                    <a:gd name="f102" fmla="*/ 10800 f96 1"/>
                    <a:gd name="f103" fmla="+- f97 f4 0"/>
                    <a:gd name="f104" fmla="+- f98 f4 0"/>
                    <a:gd name="f105" fmla="*/ f99 f99 1"/>
                    <a:gd name="f106" fmla="*/ f100 f100 1"/>
                    <a:gd name="f107" fmla="*/ f101 f101 1"/>
                    <a:gd name="f108" fmla="*/ f102 f102 1"/>
                    <a:gd name="f109" fmla="*/ f103 f9 1"/>
                    <a:gd name="f110" fmla="*/ f104 f9 1"/>
                    <a:gd name="f111" fmla="+- f105 f106 0"/>
                    <a:gd name="f112" fmla="+- f107 f108 0"/>
                    <a:gd name="f113" fmla="*/ f109 1 f3"/>
                    <a:gd name="f114" fmla="*/ f110 1 f3"/>
                    <a:gd name="f115" fmla="sqrt f111"/>
                    <a:gd name="f116" fmla="sqrt f112"/>
                    <a:gd name="f117" fmla="+- 0 0 f113"/>
                    <a:gd name="f118" fmla="+- 0 0 f114"/>
                    <a:gd name="f119" fmla="*/ f10 1 f115"/>
                    <a:gd name="f120" fmla="*/ f10 1 f116"/>
                    <a:gd name="f121" fmla="+- 0 0 f117"/>
                    <a:gd name="f122" fmla="+- 0 0 f118"/>
                    <a:gd name="f123" fmla="*/ f93 f119 1"/>
                    <a:gd name="f124" fmla="*/ f94 f119 1"/>
                    <a:gd name="f125" fmla="*/ f95 f120 1"/>
                    <a:gd name="f126" fmla="*/ f96 f120 1"/>
                    <a:gd name="f127" fmla="*/ f121 f3 1"/>
                    <a:gd name="f128" fmla="*/ f122 f3 1"/>
                    <a:gd name="f129" fmla="+- 10800 0 f123"/>
                    <a:gd name="f130" fmla="+- 10800 0 f124"/>
                    <a:gd name="f131" fmla="+- 10800 0 f125"/>
                    <a:gd name="f132" fmla="+- 10800 0 f126"/>
                    <a:gd name="f133" fmla="*/ f127 1 f9"/>
                    <a:gd name="f134" fmla="*/ f128 1 f9"/>
                    <a:gd name="f135" fmla="*/ f129 f16 1"/>
                    <a:gd name="f136" fmla="*/ f130 f17 1"/>
                    <a:gd name="f137" fmla="*/ f131 f16 1"/>
                    <a:gd name="f138" fmla="*/ f132 f17 1"/>
                    <a:gd name="f139" fmla="+- f133 0 f4"/>
                    <a:gd name="f140" fmla="+- f134 0 f4"/>
                    <a:gd name="f141" fmla="cos 1 f139"/>
                    <a:gd name="f142" fmla="sin 1 f139"/>
                    <a:gd name="f143" fmla="+- f140 0 f139"/>
                    <a:gd name="f144" fmla="+- 0 0 f141"/>
                    <a:gd name="f145" fmla="+- 0 0 f142"/>
                    <a:gd name="f146" fmla="+- f143 f2 0"/>
                    <a:gd name="f147" fmla="*/ f28 f144 1"/>
                    <a:gd name="f148" fmla="*/ f28 f145 1"/>
                    <a:gd name="f149" fmla="?: f143 f143 f146"/>
                    <a:gd name="f150" fmla="*/ f147 f147 1"/>
                    <a:gd name="f151" fmla="*/ f148 f148 1"/>
                    <a:gd name="f152" fmla="+- f150 f151 0"/>
                    <a:gd name="f153" fmla="sqrt f152"/>
                    <a:gd name="f154" fmla="*/ f32 1 f153"/>
                    <a:gd name="f155" fmla="*/ f144 f154 1"/>
                    <a:gd name="f156" fmla="*/ f145 f154 1"/>
                    <a:gd name="f157" fmla="+- f31 0 f155"/>
                    <a:gd name="f158" fmla="+- f31 0 f156"/>
                  </a:gdLst>
                  <a:ahLst>
                    <a:ahPolar gdRefR="" minR="0" maxR="0" gdRefAng="f0" minAng="f8" maxAng="f12">
                      <a:pos x="f135" y="f136"/>
                    </a:ahPolar>
                    <a:ahPolar gdRefR="" minR="0" maxR="0" gdRefAng="f1" minAng="f8" maxAng="f12">
                      <a:pos x="f137" y="f138"/>
                    </a:ahPolar>
                  </a:ahLst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f24" t="f27" r="f25" b="f26"/>
                  <a:pathLst>
                    <a:path w="21600" h="21600" stroke="0">
                      <a:moveTo>
                        <a:pt x="f157" y="f158"/>
                      </a:moveTo>
                      <a:arcTo wR="f28" hR="f28" stAng="f139" swAng="f149"/>
                      <a:lnTo>
                        <a:pt x="f11" y="f11"/>
                      </a:lnTo>
                      <a:close/>
                    </a:path>
                    <a:path w="21600" h="21600" fill="none">
                      <a:moveTo>
                        <a:pt x="f157" y="f158"/>
                      </a:moveTo>
                      <a:arcTo wR="f28" hR="f28" stAng="f139" swAng="f149"/>
                    </a:path>
                  </a:pathLst>
                </a:custGeom>
                <a:noFill/>
                <a:ln w="28440">
                  <a:solidFill>
                    <a:srgbClr val="FF0000"/>
                  </a:solidFill>
                  <a:prstDash val="solid"/>
                  <a:miter/>
                </a:ln>
              </p:spPr>
              <p:txBody>
                <a:bodyPr vert="horz" wrap="none" lIns="90000" tIns="46800" rIns="90000" bIns="46800" anchor="ctr" anchorCtr="0" compatLnSpc="1"/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l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pl-PL" sz="2400" b="0" i="0" u="none" strike="noStrike" cap="none" baseline="0">
                    <a:ln>
                      <a:noFill/>
                    </a:ln>
                    <a:solidFill>
                      <a:srgbClr val="000000"/>
                    </a:solidFill>
                    <a:latin typeface="Times New Roman" pitchFamily="2"/>
                    <a:ea typeface="Microsoft YaHei" pitchFamily="2"/>
                    <a:cs typeface="Arial" pitchFamily="2"/>
                  </a:endParaRPr>
                </a:p>
              </p:txBody>
            </p:sp>
            <p:sp>
              <p:nvSpPr>
                <p:cNvPr id="107" name="Dowolny kształt 106"/>
                <p:cNvSpPr/>
                <p:nvPr/>
              </p:nvSpPr>
              <p:spPr>
                <a:xfrm>
                  <a:off x="6480000" y="1924200"/>
                  <a:ext cx="702000" cy="370800"/>
                </a:xfrm>
                <a:custGeom>
                  <a:avLst/>
                  <a:gdLst>
                    <a:gd name="f0" fmla="val 0"/>
                    <a:gd name="f1" fmla="val 21600"/>
                  </a:gdLst>
                  <a:ahLst/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l" t="t" r="r" b="b"/>
                  <a:pathLst>
                    <a:path w="21600" h="21600">
                      <a:moveTo>
                        <a:pt x="f0" y="f0"/>
                      </a:moveTo>
                      <a:lnTo>
                        <a:pt x="f1" y="f0"/>
                      </a:lnTo>
                      <a:lnTo>
                        <a:pt x="f1" y="f1"/>
                      </a:lnTo>
                      <a:lnTo>
                        <a:pt x="f0" y="f1"/>
                      </a:lnTo>
                      <a:lnTo>
                        <a:pt x="f0" y="f0"/>
                      </a:lnTo>
                      <a:close/>
                    </a:path>
                  </a:pathLst>
                </a:custGeom>
                <a:noFill/>
                <a:ln>
                  <a:noFill/>
                  <a:prstDash val="solid"/>
                </a:ln>
              </p:spPr>
              <p:txBody>
                <a:bodyPr vert="horz" wrap="square" lIns="90000" tIns="46800" rIns="90000" bIns="46800" anchor="t" anchorCtr="0" compatLnSpc="1">
                  <a:spAutoFit/>
                </a:bodyPr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l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r>
                    <a:rPr lang="pl-PL" sz="1600" b="0" i="0" u="none" strike="noStrike" cap="none" baseline="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E</a:t>
                  </a:r>
                  <a:r>
                    <a:rPr lang="pl-PL" sz="1600" b="0" i="0" u="none" strike="noStrike" cap="none" baseline="-2500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1</a:t>
                  </a:r>
                </a:p>
              </p:txBody>
            </p:sp>
            <p:sp>
              <p:nvSpPr>
                <p:cNvPr id="108" name="Dowolny kształt 107"/>
                <p:cNvSpPr/>
                <p:nvPr/>
              </p:nvSpPr>
              <p:spPr>
                <a:xfrm>
                  <a:off x="7696080" y="2346480"/>
                  <a:ext cx="457200" cy="614160"/>
                </a:xfrm>
                <a:custGeom>
                  <a:avLst/>
                  <a:gdLst>
                    <a:gd name="f0" fmla="val 0"/>
                    <a:gd name="f1" fmla="val 21600"/>
                  </a:gdLst>
                  <a:ahLst/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l" t="t" r="r" b="b"/>
                  <a:pathLst>
                    <a:path w="21600" h="21600">
                      <a:moveTo>
                        <a:pt x="f0" y="f0"/>
                      </a:moveTo>
                      <a:lnTo>
                        <a:pt x="f1" y="f0"/>
                      </a:lnTo>
                      <a:lnTo>
                        <a:pt x="f1" y="f1"/>
                      </a:lnTo>
                      <a:lnTo>
                        <a:pt x="f0" y="f1"/>
                      </a:lnTo>
                      <a:lnTo>
                        <a:pt x="f0" y="f0"/>
                      </a:lnTo>
                      <a:close/>
                    </a:path>
                  </a:pathLst>
                </a:custGeom>
                <a:noFill/>
                <a:ln>
                  <a:noFill/>
                  <a:prstDash val="solid"/>
                </a:ln>
              </p:spPr>
              <p:txBody>
                <a:bodyPr vert="horz" wrap="square" lIns="90000" tIns="46800" rIns="90000" bIns="46800" anchor="t" anchorCtr="0" compatLnSpc="1">
                  <a:spAutoFit/>
                </a:bodyPr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l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r>
                    <a:rPr lang="pl-PL" sz="1600" b="0" i="0" u="none" strike="noStrike" cap="none" baseline="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 u</a:t>
                  </a:r>
                  <a:r>
                    <a:rPr lang="pl-PL" sz="1600" b="0" i="0" u="none" strike="noStrike" cap="none" baseline="-2500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1</a:t>
                  </a:r>
                  <a:r>
                    <a:rPr lang="pl-PL" sz="1600" b="0" i="0" u="none" strike="noStrike" cap="none" baseline="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     </a:t>
                  </a:r>
                </a:p>
              </p:txBody>
            </p:sp>
            <p:sp>
              <p:nvSpPr>
                <p:cNvPr id="109" name="Dowolny kształt 108"/>
                <p:cNvSpPr/>
                <p:nvPr/>
              </p:nvSpPr>
              <p:spPr>
                <a:xfrm>
                  <a:off x="7372440" y="2784600"/>
                  <a:ext cx="609480" cy="340735"/>
                </a:xfrm>
                <a:custGeom>
                  <a:avLst/>
                  <a:gdLst>
                    <a:gd name="f0" fmla="val 0"/>
                    <a:gd name="f1" fmla="val 21600"/>
                  </a:gdLst>
                  <a:ahLst/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l" t="t" r="r" b="b"/>
                  <a:pathLst>
                    <a:path w="21600" h="21600">
                      <a:moveTo>
                        <a:pt x="f0" y="f0"/>
                      </a:moveTo>
                      <a:lnTo>
                        <a:pt x="f1" y="f0"/>
                      </a:lnTo>
                      <a:lnTo>
                        <a:pt x="f1" y="f1"/>
                      </a:lnTo>
                      <a:lnTo>
                        <a:pt x="f0" y="f1"/>
                      </a:lnTo>
                      <a:lnTo>
                        <a:pt x="f0" y="f0"/>
                      </a:lnTo>
                      <a:close/>
                    </a:path>
                  </a:pathLst>
                </a:custGeom>
                <a:noFill/>
                <a:ln>
                  <a:noFill/>
                  <a:prstDash val="solid"/>
                </a:ln>
              </p:spPr>
              <p:txBody>
                <a:bodyPr vert="horz" wrap="square" lIns="90000" tIns="46800" rIns="90000" bIns="46800" anchor="t" anchorCtr="0" compatLnSpc="1">
                  <a:spAutoFit/>
                </a:bodyPr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l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r>
                    <a:rPr lang="pl-PL" sz="1600" dirty="0"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I</a:t>
                  </a:r>
                  <a:r>
                    <a:rPr lang="pl-PL" sz="1600" b="0" i="0" u="none" strike="noStrike" cap="none" baseline="-25000" dirty="0" smtClean="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1 </a:t>
                  </a:r>
                  <a:r>
                    <a:rPr lang="pl-PL" sz="1600" b="0" i="0" u="none" strike="noStrike" cap="none" baseline="0" dirty="0" smtClean="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     </a:t>
                  </a:r>
                  <a:endParaRPr lang="pl-PL" sz="1600" b="0" i="0" u="none" strike="noStrike" cap="none" baseline="0" dirty="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endParaRPr>
                </a:p>
              </p:txBody>
            </p:sp>
            <p:sp>
              <p:nvSpPr>
                <p:cNvPr id="110" name="Dowolny kształt 109"/>
                <p:cNvSpPr/>
                <p:nvPr/>
              </p:nvSpPr>
              <p:spPr>
                <a:xfrm>
                  <a:off x="5313960" y="2049479"/>
                  <a:ext cx="734039" cy="307080"/>
                </a:xfrm>
                <a:custGeom>
                  <a:avLst/>
                  <a:gdLst>
                    <a:gd name="f0" fmla="val 0"/>
                    <a:gd name="f1" fmla="val 21600"/>
                  </a:gdLst>
                  <a:ahLst/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l" t="t" r="r" b="b"/>
                  <a:pathLst>
                    <a:path w="21600" h="21600">
                      <a:moveTo>
                        <a:pt x="f0" y="f0"/>
                      </a:moveTo>
                      <a:lnTo>
                        <a:pt x="f1" y="f0"/>
                      </a:lnTo>
                      <a:lnTo>
                        <a:pt x="f1" y="f1"/>
                      </a:lnTo>
                      <a:lnTo>
                        <a:pt x="f0" y="f1"/>
                      </a:lnTo>
                      <a:lnTo>
                        <a:pt x="f0" y="f0"/>
                      </a:lnTo>
                      <a:close/>
                    </a:path>
                  </a:pathLst>
                </a:custGeom>
                <a:noFill/>
                <a:ln>
                  <a:noFill/>
                  <a:prstDash val="solid"/>
                </a:ln>
              </p:spPr>
              <p:txBody>
                <a:bodyPr vert="horz" wrap="none" lIns="90000" tIns="46800" rIns="90000" bIns="46800" anchor="t" anchorCtr="0" compatLnSpc="1">
                  <a:spAutoFit/>
                </a:bodyPr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l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r>
                    <a:rPr lang="pl-PL" sz="1400" b="0" i="0" u="none" strike="noStrike" cap="none" baseline="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           </a:t>
                  </a:r>
                </a:p>
              </p:txBody>
            </p:sp>
          </p:grpSp>
        </p:grpSp>
        <p:grpSp>
          <p:nvGrpSpPr>
            <p:cNvPr id="111" name="Grupa 110"/>
            <p:cNvGrpSpPr/>
            <p:nvPr/>
          </p:nvGrpSpPr>
          <p:grpSpPr>
            <a:xfrm>
              <a:off x="6378480" y="3146399"/>
              <a:ext cx="492120" cy="2418840"/>
              <a:chOff x="6378480" y="3146399"/>
              <a:chExt cx="492120" cy="2418840"/>
            </a:xfrm>
          </p:grpSpPr>
          <p:sp>
            <p:nvSpPr>
              <p:cNvPr id="112" name="Dowolny kształt 111"/>
              <p:cNvSpPr/>
              <p:nvPr/>
            </p:nvSpPr>
            <p:spPr>
              <a:xfrm>
                <a:off x="6378480" y="3146399"/>
                <a:ext cx="453959" cy="336240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noFill/>
              <a:ln>
                <a:noFill/>
                <a:prstDash val="solid"/>
              </a:ln>
            </p:spPr>
            <p:txBody>
              <a:bodyPr vert="horz" wrap="square" lIns="90000" tIns="46800" rIns="90000" bIns="46800" anchor="t" anchorCtr="0" compatLnSpc="1">
                <a:spAutoFit/>
              </a:bodyPr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pl-PL" sz="1400" b="0" i="0" u="none" strike="noStrike" cap="none" baseline="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 x</a:t>
                </a:r>
                <a:r>
                  <a:rPr lang="pl-PL" sz="1400" b="0" i="0" u="none" strike="noStrike" cap="none" baseline="-2500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E</a:t>
                </a:r>
              </a:p>
            </p:txBody>
          </p:sp>
          <p:sp>
            <p:nvSpPr>
              <p:cNvPr id="113" name="Dowolny kształt 112"/>
              <p:cNvSpPr/>
              <p:nvPr/>
            </p:nvSpPr>
            <p:spPr>
              <a:xfrm>
                <a:off x="6597720" y="3290759"/>
                <a:ext cx="272880" cy="2274480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noFill/>
              <a:ln>
                <a:noFill/>
                <a:prstDash val="solid"/>
              </a:ln>
            </p:spPr>
            <p:txBody>
              <a:bodyPr vert="horz" wrap="square" lIns="90000" tIns="46800" rIns="90000" bIns="46800" anchor="t" anchorCtr="0" compatLnSpc="1">
                <a:spAutoFit/>
              </a:bodyPr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pl-PL" sz="1400" b="0" i="0" u="none" strike="noStrike" cap="none" baseline="-2500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1                               </a:t>
                </a:r>
              </a:p>
            </p:txBody>
          </p:sp>
        </p:grpSp>
        <p:grpSp>
          <p:nvGrpSpPr>
            <p:cNvPr id="114" name="Grupa 113"/>
            <p:cNvGrpSpPr/>
            <p:nvPr/>
          </p:nvGrpSpPr>
          <p:grpSpPr>
            <a:xfrm>
              <a:off x="5321160" y="2031839"/>
              <a:ext cx="492120" cy="2418841"/>
              <a:chOff x="5321160" y="2031839"/>
              <a:chExt cx="492120" cy="2418841"/>
            </a:xfrm>
          </p:grpSpPr>
          <p:sp>
            <p:nvSpPr>
              <p:cNvPr id="115" name="Dowolny kształt 114"/>
              <p:cNvSpPr/>
              <p:nvPr/>
            </p:nvSpPr>
            <p:spPr>
              <a:xfrm>
                <a:off x="5321160" y="2031839"/>
                <a:ext cx="453959" cy="336240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noFill/>
              <a:ln>
                <a:noFill/>
                <a:prstDash val="solid"/>
              </a:ln>
            </p:spPr>
            <p:txBody>
              <a:bodyPr vert="horz" wrap="square" lIns="90000" tIns="46800" rIns="90000" bIns="46800" anchor="t" anchorCtr="0" compatLnSpc="1">
                <a:spAutoFit/>
              </a:bodyPr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pl-PL" sz="1400" b="0" i="0" u="none" strike="noStrike" cap="none" baseline="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 y</a:t>
                </a:r>
                <a:r>
                  <a:rPr lang="pl-PL" sz="1400" b="0" i="0" u="none" strike="noStrike" cap="none" baseline="-2500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E</a:t>
                </a:r>
              </a:p>
            </p:txBody>
          </p:sp>
          <p:sp>
            <p:nvSpPr>
              <p:cNvPr id="116" name="Dowolny kształt 115"/>
              <p:cNvSpPr/>
              <p:nvPr/>
            </p:nvSpPr>
            <p:spPr>
              <a:xfrm>
                <a:off x="5540400" y="2176200"/>
                <a:ext cx="272880" cy="2274480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noFill/>
              <a:ln>
                <a:noFill/>
                <a:prstDash val="solid"/>
              </a:ln>
            </p:spPr>
            <p:txBody>
              <a:bodyPr vert="horz" wrap="square" lIns="90000" tIns="46800" rIns="90000" bIns="46800" anchor="t" anchorCtr="0" compatLnSpc="1">
                <a:spAutoFit/>
              </a:bodyPr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pl-PL" sz="1400" b="0" i="0" u="none" strike="noStrike" cap="none" baseline="-2500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1                               </a:t>
                </a:r>
              </a:p>
            </p:txBody>
          </p:sp>
        </p:grpSp>
      </p:grpSp>
      <p:grpSp>
        <p:nvGrpSpPr>
          <p:cNvPr id="117" name="Grupa 116"/>
          <p:cNvGrpSpPr/>
          <p:nvPr/>
        </p:nvGrpSpPr>
        <p:grpSpPr>
          <a:xfrm>
            <a:off x="644400" y="389159"/>
            <a:ext cx="3426120" cy="5166721"/>
            <a:chOff x="644400" y="389159"/>
            <a:chExt cx="3426120" cy="5166721"/>
          </a:xfrm>
        </p:grpSpPr>
        <p:grpSp>
          <p:nvGrpSpPr>
            <p:cNvPr id="118" name="Grupa 117"/>
            <p:cNvGrpSpPr/>
            <p:nvPr/>
          </p:nvGrpSpPr>
          <p:grpSpPr>
            <a:xfrm>
              <a:off x="1066680" y="1371599"/>
              <a:ext cx="2210040" cy="1828801"/>
              <a:chOff x="1066680" y="1371599"/>
              <a:chExt cx="2210040" cy="1828801"/>
            </a:xfrm>
          </p:grpSpPr>
          <p:sp>
            <p:nvSpPr>
              <p:cNvPr id="119" name="Łącznik prosty 118"/>
              <p:cNvSpPr/>
              <p:nvPr/>
            </p:nvSpPr>
            <p:spPr>
              <a:xfrm>
                <a:off x="1066680" y="1371599"/>
                <a:ext cx="1828799" cy="1828801"/>
              </a:xfrm>
              <a:prstGeom prst="line">
                <a:avLst/>
              </a:prstGeom>
              <a:noFill/>
              <a:ln w="28440">
                <a:solidFill>
                  <a:srgbClr val="000000"/>
                </a:solidFill>
                <a:prstDash val="solid"/>
                <a:miter/>
              </a:ln>
            </p:spPr>
            <p:txBody>
              <a:bodyPr vert="horz" wrap="none" lIns="90000" tIns="46800" rIns="90000" bIns="46800" anchor="ctr" anchorCtr="0" compatLnSpc="1"/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pl-PL" sz="2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Times New Roman" pitchFamily="2"/>
                  <a:ea typeface="Microsoft YaHei" pitchFamily="2"/>
                  <a:cs typeface="Arial" pitchFamily="2"/>
                </a:endParaRPr>
              </a:p>
            </p:txBody>
          </p:sp>
          <p:sp>
            <p:nvSpPr>
              <p:cNvPr id="120" name="Dowolny kształt 119"/>
              <p:cNvSpPr/>
              <p:nvPr/>
            </p:nvSpPr>
            <p:spPr>
              <a:xfrm>
                <a:off x="2666880" y="2803680"/>
                <a:ext cx="609840" cy="340735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noFill/>
              <a:ln>
                <a:noFill/>
                <a:prstDash val="solid"/>
              </a:ln>
            </p:spPr>
            <p:txBody>
              <a:bodyPr vert="horz" wrap="square" lIns="90000" tIns="46800" rIns="90000" bIns="46800" anchor="t" anchorCtr="0" compatLnSpc="1">
                <a:spAutoFit/>
              </a:bodyPr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pl-PL" sz="1600" dirty="0"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I</a:t>
                </a:r>
                <a:r>
                  <a:rPr lang="pl-PL" sz="1600" b="0" i="0" u="none" strike="noStrike" cap="none" baseline="-25000" dirty="0" smtClean="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1 </a:t>
                </a:r>
                <a:r>
                  <a:rPr lang="pl-PL" sz="1600" b="0" i="0" u="none" strike="noStrike" cap="none" baseline="0" dirty="0" smtClean="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     </a:t>
                </a:r>
                <a:endParaRPr lang="pl-PL" sz="1600" b="0" i="0" u="none" strike="noStrike" cap="none" baseline="0" dirty="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endParaRPr>
              </a:p>
            </p:txBody>
          </p:sp>
        </p:grpSp>
        <p:grpSp>
          <p:nvGrpSpPr>
            <p:cNvPr id="121" name="Grupa 120"/>
            <p:cNvGrpSpPr/>
            <p:nvPr/>
          </p:nvGrpSpPr>
          <p:grpSpPr>
            <a:xfrm>
              <a:off x="644400" y="1905120"/>
              <a:ext cx="1870200" cy="3650760"/>
              <a:chOff x="644400" y="1905120"/>
              <a:chExt cx="1870200" cy="3650760"/>
            </a:xfrm>
          </p:grpSpPr>
          <p:sp>
            <p:nvSpPr>
              <p:cNvPr id="122" name="Łącznik prosty 121"/>
              <p:cNvSpPr/>
              <p:nvPr/>
            </p:nvSpPr>
            <p:spPr>
              <a:xfrm>
                <a:off x="1066680" y="2209680"/>
                <a:ext cx="838440" cy="0"/>
              </a:xfrm>
              <a:prstGeom prst="line">
                <a:avLst/>
              </a:prstGeom>
              <a:noFill/>
              <a:ln w="28440">
                <a:solidFill>
                  <a:srgbClr val="000000"/>
                </a:solidFill>
                <a:custDash>
                  <a:ds d="100000" sp="100000"/>
                </a:custDash>
                <a:miter/>
              </a:ln>
            </p:spPr>
            <p:txBody>
              <a:bodyPr vert="horz" wrap="none" lIns="90000" tIns="46800" rIns="90000" bIns="46800" anchor="ctr" anchorCtr="0" compatLnSpc="1"/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pl-PL" sz="2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Times New Roman" pitchFamily="2"/>
                  <a:ea typeface="Microsoft YaHei" pitchFamily="2"/>
                  <a:cs typeface="Arial" pitchFamily="2"/>
                </a:endParaRPr>
              </a:p>
            </p:txBody>
          </p:sp>
          <p:sp>
            <p:nvSpPr>
              <p:cNvPr id="123" name="Łącznik prosty 122"/>
              <p:cNvSpPr/>
              <p:nvPr/>
            </p:nvSpPr>
            <p:spPr>
              <a:xfrm>
                <a:off x="1905120" y="2209680"/>
                <a:ext cx="0" cy="990720"/>
              </a:xfrm>
              <a:prstGeom prst="line">
                <a:avLst/>
              </a:prstGeom>
              <a:noFill/>
              <a:ln w="28440">
                <a:solidFill>
                  <a:srgbClr val="000000"/>
                </a:solidFill>
                <a:custDash>
                  <a:ds d="100000" sp="100000"/>
                </a:custDash>
                <a:miter/>
              </a:ln>
            </p:spPr>
            <p:txBody>
              <a:bodyPr vert="horz" wrap="none" lIns="90000" tIns="46800" rIns="90000" bIns="46800" anchor="ctr" anchorCtr="0" compatLnSpc="1"/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pl-PL" sz="2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Times New Roman" pitchFamily="2"/>
                  <a:ea typeface="Microsoft YaHei" pitchFamily="2"/>
                  <a:cs typeface="Arial" pitchFamily="2"/>
                </a:endParaRPr>
              </a:p>
            </p:txBody>
          </p:sp>
          <p:sp>
            <p:nvSpPr>
              <p:cNvPr id="124" name="Dowolny kształt 123"/>
              <p:cNvSpPr/>
              <p:nvPr/>
            </p:nvSpPr>
            <p:spPr>
              <a:xfrm>
                <a:off x="1812960" y="1905120"/>
                <a:ext cx="701640" cy="370800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noFill/>
              <a:ln>
                <a:noFill/>
                <a:prstDash val="solid"/>
              </a:ln>
            </p:spPr>
            <p:txBody>
              <a:bodyPr vert="horz" wrap="square" lIns="90000" tIns="46800" rIns="90000" bIns="46800" anchor="t" anchorCtr="0" compatLnSpc="1">
                <a:spAutoFit/>
              </a:bodyPr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pl-PL" sz="1600" b="0" i="0" u="none" strike="noStrike" cap="none" baseline="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E</a:t>
                </a:r>
                <a:r>
                  <a:rPr lang="pl-PL" sz="1600" b="0" i="0" u="none" strike="noStrike" cap="none" baseline="-2500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1</a:t>
                </a:r>
              </a:p>
            </p:txBody>
          </p:sp>
          <p:grpSp>
            <p:nvGrpSpPr>
              <p:cNvPr id="125" name="Grupa 124"/>
              <p:cNvGrpSpPr/>
              <p:nvPr/>
            </p:nvGrpSpPr>
            <p:grpSpPr>
              <a:xfrm>
                <a:off x="1711439" y="3137039"/>
                <a:ext cx="492120" cy="2418841"/>
                <a:chOff x="1711439" y="3137039"/>
                <a:chExt cx="492120" cy="2418841"/>
              </a:xfrm>
            </p:grpSpPr>
            <p:sp>
              <p:nvSpPr>
                <p:cNvPr id="126" name="Dowolny kształt 125"/>
                <p:cNvSpPr/>
                <p:nvPr/>
              </p:nvSpPr>
              <p:spPr>
                <a:xfrm>
                  <a:off x="1711439" y="3137039"/>
                  <a:ext cx="453959" cy="336240"/>
                </a:xfrm>
                <a:custGeom>
                  <a:avLst/>
                  <a:gdLst>
                    <a:gd name="f0" fmla="val 0"/>
                    <a:gd name="f1" fmla="val 21600"/>
                  </a:gdLst>
                  <a:ahLst/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l" t="t" r="r" b="b"/>
                  <a:pathLst>
                    <a:path w="21600" h="21600">
                      <a:moveTo>
                        <a:pt x="f0" y="f0"/>
                      </a:moveTo>
                      <a:lnTo>
                        <a:pt x="f1" y="f0"/>
                      </a:lnTo>
                      <a:lnTo>
                        <a:pt x="f1" y="f1"/>
                      </a:lnTo>
                      <a:lnTo>
                        <a:pt x="f0" y="f1"/>
                      </a:lnTo>
                      <a:lnTo>
                        <a:pt x="f0" y="f0"/>
                      </a:lnTo>
                      <a:close/>
                    </a:path>
                  </a:pathLst>
                </a:custGeom>
                <a:noFill/>
                <a:ln>
                  <a:noFill/>
                  <a:prstDash val="solid"/>
                </a:ln>
              </p:spPr>
              <p:txBody>
                <a:bodyPr vert="horz" wrap="square" lIns="90000" tIns="46800" rIns="90000" bIns="46800" anchor="t" anchorCtr="0" compatLnSpc="1">
                  <a:spAutoFit/>
                </a:bodyPr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l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r>
                    <a:rPr lang="pl-PL" sz="1400" b="0" i="0" u="none" strike="noStrike" cap="none" baseline="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 x</a:t>
                  </a:r>
                  <a:r>
                    <a:rPr lang="pl-PL" sz="1400" b="0" i="0" u="none" strike="noStrike" cap="none" baseline="-2500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E</a:t>
                  </a:r>
                </a:p>
              </p:txBody>
            </p:sp>
            <p:sp>
              <p:nvSpPr>
                <p:cNvPr id="127" name="Dowolny kształt 126"/>
                <p:cNvSpPr/>
                <p:nvPr/>
              </p:nvSpPr>
              <p:spPr>
                <a:xfrm>
                  <a:off x="1930679" y="3281400"/>
                  <a:ext cx="272880" cy="2274480"/>
                </a:xfrm>
                <a:custGeom>
                  <a:avLst/>
                  <a:gdLst>
                    <a:gd name="f0" fmla="val 0"/>
                    <a:gd name="f1" fmla="val 21600"/>
                  </a:gdLst>
                  <a:ahLst/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l" t="t" r="r" b="b"/>
                  <a:pathLst>
                    <a:path w="21600" h="21600">
                      <a:moveTo>
                        <a:pt x="f0" y="f0"/>
                      </a:moveTo>
                      <a:lnTo>
                        <a:pt x="f1" y="f0"/>
                      </a:lnTo>
                      <a:lnTo>
                        <a:pt x="f1" y="f1"/>
                      </a:lnTo>
                      <a:lnTo>
                        <a:pt x="f0" y="f1"/>
                      </a:lnTo>
                      <a:lnTo>
                        <a:pt x="f0" y="f0"/>
                      </a:lnTo>
                      <a:close/>
                    </a:path>
                  </a:pathLst>
                </a:custGeom>
                <a:noFill/>
                <a:ln>
                  <a:noFill/>
                  <a:prstDash val="solid"/>
                </a:ln>
              </p:spPr>
              <p:txBody>
                <a:bodyPr vert="horz" wrap="square" lIns="90000" tIns="46800" rIns="90000" bIns="46800" anchor="t" anchorCtr="0" compatLnSpc="1">
                  <a:spAutoFit/>
                </a:bodyPr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l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r>
                    <a:rPr lang="pl-PL" sz="1400" b="0" i="0" u="none" strike="noStrike" cap="none" baseline="-2500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1                               </a:t>
                  </a:r>
                </a:p>
              </p:txBody>
            </p:sp>
          </p:grpSp>
          <p:grpSp>
            <p:nvGrpSpPr>
              <p:cNvPr id="128" name="Grupa 127"/>
              <p:cNvGrpSpPr/>
              <p:nvPr/>
            </p:nvGrpSpPr>
            <p:grpSpPr>
              <a:xfrm>
                <a:off x="644400" y="2022479"/>
                <a:ext cx="492119" cy="2418841"/>
                <a:chOff x="644400" y="2022479"/>
                <a:chExt cx="492119" cy="2418841"/>
              </a:xfrm>
            </p:grpSpPr>
            <p:sp>
              <p:nvSpPr>
                <p:cNvPr id="129" name="Dowolny kształt 128"/>
                <p:cNvSpPr/>
                <p:nvPr/>
              </p:nvSpPr>
              <p:spPr>
                <a:xfrm>
                  <a:off x="644400" y="2022479"/>
                  <a:ext cx="454320" cy="336240"/>
                </a:xfrm>
                <a:custGeom>
                  <a:avLst/>
                  <a:gdLst>
                    <a:gd name="f0" fmla="val 0"/>
                    <a:gd name="f1" fmla="val 21600"/>
                  </a:gdLst>
                  <a:ahLst/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l" t="t" r="r" b="b"/>
                  <a:pathLst>
                    <a:path w="21600" h="21600">
                      <a:moveTo>
                        <a:pt x="f0" y="f0"/>
                      </a:moveTo>
                      <a:lnTo>
                        <a:pt x="f1" y="f0"/>
                      </a:lnTo>
                      <a:lnTo>
                        <a:pt x="f1" y="f1"/>
                      </a:lnTo>
                      <a:lnTo>
                        <a:pt x="f0" y="f1"/>
                      </a:lnTo>
                      <a:lnTo>
                        <a:pt x="f0" y="f0"/>
                      </a:lnTo>
                      <a:close/>
                    </a:path>
                  </a:pathLst>
                </a:custGeom>
                <a:noFill/>
                <a:ln>
                  <a:noFill/>
                  <a:prstDash val="solid"/>
                </a:ln>
              </p:spPr>
              <p:txBody>
                <a:bodyPr vert="horz" wrap="square" lIns="90000" tIns="46800" rIns="90000" bIns="46800" anchor="t" anchorCtr="0" compatLnSpc="1">
                  <a:spAutoFit/>
                </a:bodyPr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l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r>
                    <a:rPr lang="pl-PL" sz="1400" b="0" i="0" u="none" strike="noStrike" cap="none" baseline="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 y</a:t>
                  </a:r>
                  <a:r>
                    <a:rPr lang="pl-PL" sz="1400" b="0" i="0" u="none" strike="noStrike" cap="none" baseline="-2500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E</a:t>
                  </a:r>
                </a:p>
              </p:txBody>
            </p:sp>
            <p:sp>
              <p:nvSpPr>
                <p:cNvPr id="130" name="Dowolny kształt 129"/>
                <p:cNvSpPr/>
                <p:nvPr/>
              </p:nvSpPr>
              <p:spPr>
                <a:xfrm>
                  <a:off x="863639" y="2166840"/>
                  <a:ext cx="272880" cy="2274480"/>
                </a:xfrm>
                <a:custGeom>
                  <a:avLst/>
                  <a:gdLst>
                    <a:gd name="f0" fmla="val 0"/>
                    <a:gd name="f1" fmla="val 21600"/>
                  </a:gdLst>
                  <a:ahLst/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l" t="t" r="r" b="b"/>
                  <a:pathLst>
                    <a:path w="21600" h="21600">
                      <a:moveTo>
                        <a:pt x="f0" y="f0"/>
                      </a:moveTo>
                      <a:lnTo>
                        <a:pt x="f1" y="f0"/>
                      </a:lnTo>
                      <a:lnTo>
                        <a:pt x="f1" y="f1"/>
                      </a:lnTo>
                      <a:lnTo>
                        <a:pt x="f0" y="f1"/>
                      </a:lnTo>
                      <a:lnTo>
                        <a:pt x="f0" y="f0"/>
                      </a:lnTo>
                      <a:close/>
                    </a:path>
                  </a:pathLst>
                </a:custGeom>
                <a:noFill/>
                <a:ln>
                  <a:noFill/>
                  <a:prstDash val="solid"/>
                </a:ln>
              </p:spPr>
              <p:txBody>
                <a:bodyPr vert="horz" wrap="square" lIns="90000" tIns="46800" rIns="90000" bIns="46800" anchor="t" anchorCtr="0" compatLnSpc="1">
                  <a:spAutoFit/>
                </a:bodyPr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l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r>
                    <a:rPr lang="pl-PL" sz="1400" b="0" i="0" u="none" strike="noStrike" cap="none" baseline="-2500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1                               </a:t>
                  </a:r>
                </a:p>
              </p:txBody>
            </p:sp>
          </p:grpSp>
        </p:grpSp>
        <p:sp>
          <p:nvSpPr>
            <p:cNvPr id="131" name="Dowolny kształt 130"/>
            <p:cNvSpPr/>
            <p:nvPr/>
          </p:nvSpPr>
          <p:spPr>
            <a:xfrm rot="10800000">
              <a:off x="1606680" y="389159"/>
              <a:ext cx="2463840" cy="2201760"/>
            </a:xfrm>
            <a:custGeom>
              <a:avLst>
                <a:gd name="f0" fmla="val 20820000"/>
                <a:gd name="f1" fmla="val 5760000"/>
              </a:avLst>
              <a:gdLst>
                <a:gd name="f2" fmla="val 21600000"/>
                <a:gd name="f3" fmla="val 10800000"/>
                <a:gd name="f4" fmla="val 5400000"/>
                <a:gd name="f5" fmla="val 180"/>
                <a:gd name="f6" fmla="val w"/>
                <a:gd name="f7" fmla="val h"/>
                <a:gd name="f8" fmla="val 0"/>
                <a:gd name="f9" fmla="*/ 5419351 1 1725033"/>
                <a:gd name="f10" fmla="*/ 10800 10800 1"/>
                <a:gd name="f11" fmla="val 10800"/>
                <a:gd name="f12" fmla="val 21599999"/>
                <a:gd name="f13" fmla="min 0 21600"/>
                <a:gd name="f14" fmla="max 0 21600"/>
                <a:gd name="f15" fmla="*/ f9 1 2"/>
                <a:gd name="f16" fmla="*/ f6 1 21600"/>
                <a:gd name="f17" fmla="*/ f7 1 21600"/>
                <a:gd name="f18" fmla="*/ f9 1 180"/>
                <a:gd name="f19" fmla="pin 0 f0 21599999"/>
                <a:gd name="f20" fmla="pin 0 f1 21599999"/>
                <a:gd name="f21" fmla="+- f14 0 f13"/>
                <a:gd name="f22" fmla="+- 0 0 f19"/>
                <a:gd name="f23" fmla="+- 0 0 f20"/>
                <a:gd name="f24" fmla="*/ 8297 f16 1"/>
                <a:gd name="f25" fmla="*/ 21599 f16 1"/>
                <a:gd name="f26" fmla="*/ 11976 f17 1"/>
                <a:gd name="f27" fmla="*/ 0 f17 1"/>
                <a:gd name="f28" fmla="*/ f21 1 2"/>
                <a:gd name="f29" fmla="+- f22 f4 0"/>
                <a:gd name="f30" fmla="+- f23 f4 0"/>
                <a:gd name="f31" fmla="+- f13 f28 0"/>
                <a:gd name="f32" fmla="*/ f28 f28 1"/>
                <a:gd name="f33" fmla="*/ f29 f5 1"/>
                <a:gd name="f34" fmla="*/ f30 f5 1"/>
                <a:gd name="f35" fmla="*/ f33 1 f3"/>
                <a:gd name="f36" fmla="*/ f34 1 f3"/>
                <a:gd name="f37" fmla="+- 0 0 f35"/>
                <a:gd name="f38" fmla="+- 0 0 f36"/>
                <a:gd name="f39" fmla="val f37"/>
                <a:gd name="f40" fmla="val f38"/>
                <a:gd name="f41" fmla="*/ f39 f18 1"/>
                <a:gd name="f42" fmla="*/ f40 f18 1"/>
                <a:gd name="f43" fmla="*/ f39 f9 1"/>
                <a:gd name="f44" fmla="*/ f40 f9 1"/>
                <a:gd name="f45" fmla="+- 0 0 f41"/>
                <a:gd name="f46" fmla="+- 0 0 f42"/>
                <a:gd name="f47" fmla="*/ f43 1 f5"/>
                <a:gd name="f48" fmla="*/ f44 1 f5"/>
                <a:gd name="f49" fmla="*/ f45 f3 1"/>
                <a:gd name="f50" fmla="*/ f46 f3 1"/>
                <a:gd name="f51" fmla="+- 0 0 f47"/>
                <a:gd name="f52" fmla="+- 0 0 f48"/>
                <a:gd name="f53" fmla="*/ f49 1 f9"/>
                <a:gd name="f54" fmla="*/ f50 1 f9"/>
                <a:gd name="f55" fmla="+- f51 f9 0"/>
                <a:gd name="f56" fmla="+- f52 f9 0"/>
                <a:gd name="f57" fmla="+- f53 0 f4"/>
                <a:gd name="f58" fmla="+- f54 0 f4"/>
                <a:gd name="f59" fmla="+- f55 f15 0"/>
                <a:gd name="f60" fmla="+- f56 f15 0"/>
                <a:gd name="f61" fmla="cos 1 f57"/>
                <a:gd name="f62" fmla="sin 1 f57"/>
                <a:gd name="f63" fmla="cos 1 f58"/>
                <a:gd name="f64" fmla="sin 1 f58"/>
                <a:gd name="f65" fmla="+- 0 0 f59"/>
                <a:gd name="f66" fmla="+- 0 0 f60"/>
                <a:gd name="f67" fmla="+- 0 0 f61"/>
                <a:gd name="f68" fmla="+- 0 0 f62"/>
                <a:gd name="f69" fmla="+- 0 0 f63"/>
                <a:gd name="f70" fmla="+- 0 0 f64"/>
                <a:gd name="f71" fmla="*/ f65 f3 1"/>
                <a:gd name="f72" fmla="*/ f66 f3 1"/>
                <a:gd name="f73" fmla="*/ 10800 f67 1"/>
                <a:gd name="f74" fmla="*/ 10800 f68 1"/>
                <a:gd name="f75" fmla="*/ 10800 f69 1"/>
                <a:gd name="f76" fmla="*/ 10800 f70 1"/>
                <a:gd name="f77" fmla="*/ f71 1 f9"/>
                <a:gd name="f78" fmla="*/ f72 1 f9"/>
                <a:gd name="f79" fmla="+- f73 10800 0"/>
                <a:gd name="f80" fmla="+- f74 10800 0"/>
                <a:gd name="f81" fmla="+- f75 10800 0"/>
                <a:gd name="f82" fmla="+- f76 10800 0"/>
                <a:gd name="f83" fmla="+- f77 0 f4"/>
                <a:gd name="f84" fmla="+- f78 0 f4"/>
                <a:gd name="f85" fmla="cos 1 f83"/>
                <a:gd name="f86" fmla="sin 1 f83"/>
                <a:gd name="f87" fmla="cos 1 f84"/>
                <a:gd name="f88" fmla="sin 1 f84"/>
                <a:gd name="f89" fmla="+- f80 0 f31"/>
                <a:gd name="f90" fmla="+- f79 0 f31"/>
                <a:gd name="f91" fmla="+- f82 0 f31"/>
                <a:gd name="f92" fmla="+- f81 0 f31"/>
                <a:gd name="f93" fmla="+- 0 0 f85"/>
                <a:gd name="f94" fmla="+- 0 0 f86"/>
                <a:gd name="f95" fmla="+- 0 0 f87"/>
                <a:gd name="f96" fmla="+- 0 0 f88"/>
                <a:gd name="f97" fmla="at2 f89 f90"/>
                <a:gd name="f98" fmla="at2 f91 f92"/>
                <a:gd name="f99" fmla="*/ 10800 f93 1"/>
                <a:gd name="f100" fmla="*/ 10800 f94 1"/>
                <a:gd name="f101" fmla="*/ 10800 f95 1"/>
                <a:gd name="f102" fmla="*/ 10800 f96 1"/>
                <a:gd name="f103" fmla="+- f97 f4 0"/>
                <a:gd name="f104" fmla="+- f98 f4 0"/>
                <a:gd name="f105" fmla="*/ f99 f99 1"/>
                <a:gd name="f106" fmla="*/ f100 f100 1"/>
                <a:gd name="f107" fmla="*/ f101 f101 1"/>
                <a:gd name="f108" fmla="*/ f102 f102 1"/>
                <a:gd name="f109" fmla="*/ f103 f9 1"/>
                <a:gd name="f110" fmla="*/ f104 f9 1"/>
                <a:gd name="f111" fmla="+- f105 f106 0"/>
                <a:gd name="f112" fmla="+- f107 f108 0"/>
                <a:gd name="f113" fmla="*/ f109 1 f3"/>
                <a:gd name="f114" fmla="*/ f110 1 f3"/>
                <a:gd name="f115" fmla="sqrt f111"/>
                <a:gd name="f116" fmla="sqrt f112"/>
                <a:gd name="f117" fmla="+- 0 0 f113"/>
                <a:gd name="f118" fmla="+- 0 0 f114"/>
                <a:gd name="f119" fmla="*/ f10 1 f115"/>
                <a:gd name="f120" fmla="*/ f10 1 f116"/>
                <a:gd name="f121" fmla="+- 0 0 f117"/>
                <a:gd name="f122" fmla="+- 0 0 f118"/>
                <a:gd name="f123" fmla="*/ f93 f119 1"/>
                <a:gd name="f124" fmla="*/ f94 f119 1"/>
                <a:gd name="f125" fmla="*/ f95 f120 1"/>
                <a:gd name="f126" fmla="*/ f96 f120 1"/>
                <a:gd name="f127" fmla="*/ f121 f3 1"/>
                <a:gd name="f128" fmla="*/ f122 f3 1"/>
                <a:gd name="f129" fmla="+- 10800 0 f123"/>
                <a:gd name="f130" fmla="+- 10800 0 f124"/>
                <a:gd name="f131" fmla="+- 10800 0 f125"/>
                <a:gd name="f132" fmla="+- 10800 0 f126"/>
                <a:gd name="f133" fmla="*/ f127 1 f9"/>
                <a:gd name="f134" fmla="*/ f128 1 f9"/>
                <a:gd name="f135" fmla="*/ f129 f16 1"/>
                <a:gd name="f136" fmla="*/ f130 f17 1"/>
                <a:gd name="f137" fmla="*/ f131 f16 1"/>
                <a:gd name="f138" fmla="*/ f132 f17 1"/>
                <a:gd name="f139" fmla="+- f133 0 f4"/>
                <a:gd name="f140" fmla="+- f134 0 f4"/>
                <a:gd name="f141" fmla="cos 1 f139"/>
                <a:gd name="f142" fmla="sin 1 f139"/>
                <a:gd name="f143" fmla="+- f140 0 f139"/>
                <a:gd name="f144" fmla="+- 0 0 f141"/>
                <a:gd name="f145" fmla="+- 0 0 f142"/>
                <a:gd name="f146" fmla="+- f143 f2 0"/>
                <a:gd name="f147" fmla="*/ f28 f144 1"/>
                <a:gd name="f148" fmla="*/ f28 f145 1"/>
                <a:gd name="f149" fmla="?: f143 f143 f146"/>
                <a:gd name="f150" fmla="*/ f147 f147 1"/>
                <a:gd name="f151" fmla="*/ f148 f148 1"/>
                <a:gd name="f152" fmla="+- f150 f151 0"/>
                <a:gd name="f153" fmla="sqrt f152"/>
                <a:gd name="f154" fmla="*/ f32 1 f153"/>
                <a:gd name="f155" fmla="*/ f144 f154 1"/>
                <a:gd name="f156" fmla="*/ f145 f154 1"/>
                <a:gd name="f157" fmla="+- f31 0 f155"/>
                <a:gd name="f158" fmla="+- f31 0 f156"/>
              </a:gdLst>
              <a:ahLst>
                <a:ahPolar gdRefR="" minR="0" maxR="0" gdRefAng="f0" minAng="f8" maxAng="f12">
                  <a:pos x="f135" y="f136"/>
                </a:ahPolar>
                <a:ahPolar gdRefR="" minR="0" maxR="0" gdRefAng="f1" minAng="f8" maxAng="f12">
                  <a:pos x="f137" y="f138"/>
                </a:ahPolar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4" t="f27" r="f25" b="f26"/>
              <a:pathLst>
                <a:path w="21600" h="21600" stroke="0">
                  <a:moveTo>
                    <a:pt x="f157" y="f158"/>
                  </a:moveTo>
                  <a:arcTo wR="f28" hR="f28" stAng="f139" swAng="f149"/>
                  <a:lnTo>
                    <a:pt x="f11" y="f11"/>
                  </a:lnTo>
                  <a:close/>
                </a:path>
                <a:path w="21600" h="21600" fill="none">
                  <a:moveTo>
                    <a:pt x="f157" y="f158"/>
                  </a:moveTo>
                  <a:arcTo wR="f28" hR="f28" stAng="f139" swAng="f149"/>
                </a:path>
              </a:pathLst>
            </a:custGeom>
            <a:noFill/>
            <a:ln w="28440">
              <a:solidFill>
                <a:srgbClr val="FF0000"/>
              </a:solidFill>
              <a:prstDash val="solid"/>
              <a:miter/>
            </a:ln>
          </p:spPr>
          <p:txBody>
            <a:bodyPr vert="horz" wrap="none" lIns="90000" tIns="46800" rIns="90000" bIns="46800" anchor="ctr" anchorCtr="0" compatLnSpc="1"/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pl-PL" sz="2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imes New Roman" pitchFamily="2"/>
                <a:ea typeface="Microsoft YaHei" pitchFamily="2"/>
                <a:cs typeface="Arial" pitchFamily="2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owolny kształt 4"/>
          <p:cNvSpPr/>
          <p:nvPr/>
        </p:nvSpPr>
        <p:spPr>
          <a:xfrm>
            <a:off x="800280" y="723959"/>
            <a:ext cx="380880" cy="44186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2000" b="1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        </a:t>
            </a:r>
            <a:r>
              <a:rPr lang="pl-PL" sz="1400" b="1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y                                                             </a:t>
            </a:r>
          </a:p>
        </p:txBody>
      </p:sp>
      <p:sp>
        <p:nvSpPr>
          <p:cNvPr id="6" name="Dowolny kształt 5"/>
          <p:cNvSpPr/>
          <p:nvPr/>
        </p:nvSpPr>
        <p:spPr>
          <a:xfrm>
            <a:off x="289080" y="228600"/>
            <a:ext cx="8675408" cy="648512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800" b="1" i="0" u="none" strike="noStrike" cap="none" baseline="0" dirty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     Spadek  ceny  dobra  </a:t>
            </a:r>
            <a:r>
              <a:rPr lang="pl-PL" sz="1800" b="1" i="0" u="none" strike="noStrike" cap="none" baseline="0" dirty="0" smtClean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X  </a:t>
            </a:r>
            <a:r>
              <a:rPr lang="pl-PL" sz="1800" b="1" i="0" u="none" strike="noStrike" cap="none" baseline="0" dirty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a  położenie  punktu  równowagi  </a:t>
            </a:r>
            <a:r>
              <a:rPr lang="pl-PL" sz="1800" b="1" i="0" u="none" strike="noStrike" cap="none" baseline="0" dirty="0" smtClean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(</a:t>
            </a:r>
            <a:r>
              <a:rPr lang="pl-PL" b="1" dirty="0" err="1" smtClean="0"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X</a:t>
            </a:r>
            <a:r>
              <a:rPr lang="pl-PL" sz="1800" b="1" i="0" u="none" strike="noStrike" cap="none" baseline="0" dirty="0" err="1" smtClean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,Y</a:t>
            </a:r>
            <a:r>
              <a:rPr lang="pl-PL" sz="1800" b="1" i="0" u="none" strike="noStrike" cap="none" baseline="0" dirty="0" smtClean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 </a:t>
            </a:r>
            <a:r>
              <a:rPr lang="pl-PL" sz="1800" b="1" i="0" u="none" strike="noStrike" cap="none" baseline="0" dirty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- oba dobra</a:t>
            </a:r>
          </a:p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800" b="1" i="0" u="none" strike="noStrike" cap="none" baseline="0" dirty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     </a:t>
            </a:r>
            <a:r>
              <a:rPr lang="pl-PL" sz="1800" b="1" i="0" u="none" strike="noStrike" cap="none" baseline="0" dirty="0" smtClean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normalne, </a:t>
            </a:r>
            <a:r>
              <a:rPr lang="pl-PL" sz="1800" b="1" i="0" u="none" strike="noStrike" cap="none" baseline="0" dirty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komplementarne)</a:t>
            </a:r>
          </a:p>
        </p:txBody>
      </p:sp>
      <p:sp>
        <p:nvSpPr>
          <p:cNvPr id="7" name="Łącznik prosty 6"/>
          <p:cNvSpPr/>
          <p:nvPr/>
        </p:nvSpPr>
        <p:spPr>
          <a:xfrm>
            <a:off x="1143000" y="914400"/>
            <a:ext cx="0" cy="2057400"/>
          </a:xfrm>
          <a:prstGeom prst="line">
            <a:avLst/>
          </a:prstGeom>
          <a:noFill/>
          <a:ln w="38160">
            <a:solidFill>
              <a:srgbClr val="000000"/>
            </a:solidFill>
            <a:prstDash val="solid"/>
            <a:miter/>
            <a:headEnd type="arrow"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8" name="Łącznik prosty 7"/>
          <p:cNvSpPr/>
          <p:nvPr/>
        </p:nvSpPr>
        <p:spPr>
          <a:xfrm>
            <a:off x="1143000" y="2971800"/>
            <a:ext cx="2743200" cy="0"/>
          </a:xfrm>
          <a:prstGeom prst="line">
            <a:avLst/>
          </a:prstGeom>
          <a:noFill/>
          <a:ln w="38160">
            <a:solidFill>
              <a:srgbClr val="000000"/>
            </a:solidFill>
            <a:prstDash val="solid"/>
            <a:miter/>
            <a:tailEnd type="arrow"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9" name="Łącznik prosty 8"/>
          <p:cNvSpPr/>
          <p:nvPr/>
        </p:nvSpPr>
        <p:spPr>
          <a:xfrm>
            <a:off x="1143000" y="5600880"/>
            <a:ext cx="2743200" cy="0"/>
          </a:xfrm>
          <a:prstGeom prst="line">
            <a:avLst/>
          </a:prstGeom>
          <a:noFill/>
          <a:ln w="38160">
            <a:solidFill>
              <a:srgbClr val="000000"/>
            </a:solidFill>
            <a:prstDash val="solid"/>
            <a:miter/>
            <a:tailEnd type="arrow"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10" name="Łącznik prosty 9"/>
          <p:cNvSpPr/>
          <p:nvPr/>
        </p:nvSpPr>
        <p:spPr>
          <a:xfrm>
            <a:off x="5486399" y="2978280"/>
            <a:ext cx="2743201" cy="0"/>
          </a:xfrm>
          <a:prstGeom prst="line">
            <a:avLst/>
          </a:prstGeom>
          <a:noFill/>
          <a:ln w="38160">
            <a:solidFill>
              <a:srgbClr val="000000"/>
            </a:solidFill>
            <a:prstDash val="solid"/>
            <a:miter/>
            <a:tailEnd type="arrow"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11" name="Łącznik prosty 10"/>
          <p:cNvSpPr/>
          <p:nvPr/>
        </p:nvSpPr>
        <p:spPr>
          <a:xfrm>
            <a:off x="5467320" y="5607000"/>
            <a:ext cx="2743200" cy="0"/>
          </a:xfrm>
          <a:prstGeom prst="line">
            <a:avLst/>
          </a:prstGeom>
          <a:noFill/>
          <a:ln w="38160">
            <a:solidFill>
              <a:srgbClr val="000000"/>
            </a:solidFill>
            <a:prstDash val="solid"/>
            <a:miter/>
            <a:tailEnd type="arrow"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12" name="Łącznik prosty 11"/>
          <p:cNvSpPr/>
          <p:nvPr/>
        </p:nvSpPr>
        <p:spPr>
          <a:xfrm>
            <a:off x="5486399" y="914400"/>
            <a:ext cx="0" cy="2057400"/>
          </a:xfrm>
          <a:prstGeom prst="line">
            <a:avLst/>
          </a:prstGeom>
          <a:noFill/>
          <a:ln w="38160">
            <a:solidFill>
              <a:srgbClr val="000000"/>
            </a:solidFill>
            <a:prstDash val="solid"/>
            <a:miter/>
            <a:headEnd type="arrow"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13" name="Łącznik prosty 12"/>
          <p:cNvSpPr/>
          <p:nvPr/>
        </p:nvSpPr>
        <p:spPr>
          <a:xfrm>
            <a:off x="1143000" y="3543480"/>
            <a:ext cx="0" cy="2057400"/>
          </a:xfrm>
          <a:prstGeom prst="line">
            <a:avLst/>
          </a:prstGeom>
          <a:noFill/>
          <a:ln w="38160">
            <a:solidFill>
              <a:srgbClr val="000000"/>
            </a:solidFill>
            <a:prstDash val="solid"/>
            <a:miter/>
            <a:headEnd type="arrow"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14" name="Łącznik prosty 13"/>
          <p:cNvSpPr/>
          <p:nvPr/>
        </p:nvSpPr>
        <p:spPr>
          <a:xfrm>
            <a:off x="5473800" y="3429000"/>
            <a:ext cx="0" cy="2171880"/>
          </a:xfrm>
          <a:prstGeom prst="line">
            <a:avLst/>
          </a:prstGeom>
          <a:noFill/>
          <a:ln w="38160">
            <a:solidFill>
              <a:srgbClr val="000000"/>
            </a:solidFill>
            <a:prstDash val="solid"/>
            <a:miter/>
            <a:headEnd type="arrow"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15" name="Dowolny kształt 14"/>
          <p:cNvSpPr/>
          <p:nvPr/>
        </p:nvSpPr>
        <p:spPr>
          <a:xfrm>
            <a:off x="5167080" y="3440160"/>
            <a:ext cx="279720" cy="3070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1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y</a:t>
            </a:r>
          </a:p>
        </p:txBody>
      </p:sp>
      <p:sp>
        <p:nvSpPr>
          <p:cNvPr id="16" name="Dowolny kształt 15"/>
          <p:cNvSpPr/>
          <p:nvPr/>
        </p:nvSpPr>
        <p:spPr>
          <a:xfrm>
            <a:off x="5318280" y="5573880"/>
            <a:ext cx="3292200" cy="57852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0                      </a:t>
            </a:r>
            <a:r>
              <a:rPr lang="pl-PL" sz="1400" b="0" i="0" u="none" strike="noStrike" cap="none" baseline="-2500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                                               </a:t>
            </a: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x </a:t>
            </a:r>
            <a:r>
              <a:rPr lang="pl-PL" sz="1400" b="0" i="0" u="none" strike="noStrike" cap="none" baseline="-2500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                        </a:t>
            </a:r>
          </a:p>
        </p:txBody>
      </p:sp>
      <p:sp>
        <p:nvSpPr>
          <p:cNvPr id="17" name="Dowolny kształt 16"/>
          <p:cNvSpPr/>
          <p:nvPr/>
        </p:nvSpPr>
        <p:spPr>
          <a:xfrm>
            <a:off x="990719" y="5562720"/>
            <a:ext cx="3047760" cy="520199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0                                                     x   </a:t>
            </a:r>
          </a:p>
        </p:txBody>
      </p:sp>
      <p:sp>
        <p:nvSpPr>
          <p:cNvPr id="18" name="Dowolny kształt 17"/>
          <p:cNvSpPr/>
          <p:nvPr/>
        </p:nvSpPr>
        <p:spPr>
          <a:xfrm>
            <a:off x="1012679" y="2943360"/>
            <a:ext cx="3025800" cy="520199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873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0                                                    x         </a:t>
            </a:r>
          </a:p>
        </p:txBody>
      </p:sp>
      <p:sp>
        <p:nvSpPr>
          <p:cNvPr id="19" name="Dowolny kształt 18"/>
          <p:cNvSpPr/>
          <p:nvPr/>
        </p:nvSpPr>
        <p:spPr>
          <a:xfrm>
            <a:off x="5349240" y="2954160"/>
            <a:ext cx="2884320" cy="3070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0                                                  x</a:t>
            </a:r>
          </a:p>
        </p:txBody>
      </p:sp>
      <p:sp>
        <p:nvSpPr>
          <p:cNvPr id="20" name="Dowolny kształt 19"/>
          <p:cNvSpPr/>
          <p:nvPr/>
        </p:nvSpPr>
        <p:spPr>
          <a:xfrm>
            <a:off x="5168880" y="723959"/>
            <a:ext cx="380880" cy="3988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2000" b="1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 </a:t>
            </a:r>
            <a:r>
              <a:rPr lang="pl-PL" sz="1400" b="1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y</a:t>
            </a:r>
          </a:p>
        </p:txBody>
      </p:sp>
      <p:sp>
        <p:nvSpPr>
          <p:cNvPr id="21" name="Dowolny kształt 20"/>
          <p:cNvSpPr/>
          <p:nvPr/>
        </p:nvSpPr>
        <p:spPr>
          <a:xfrm>
            <a:off x="849239" y="3440160"/>
            <a:ext cx="279720" cy="3070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1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y</a:t>
            </a:r>
          </a:p>
        </p:txBody>
      </p:sp>
      <p:grpSp>
        <p:nvGrpSpPr>
          <p:cNvPr id="25" name="Grupa 24"/>
          <p:cNvGrpSpPr/>
          <p:nvPr/>
        </p:nvGrpSpPr>
        <p:grpSpPr>
          <a:xfrm>
            <a:off x="5473800" y="1155600"/>
            <a:ext cx="1490378" cy="1828799"/>
            <a:chOff x="5473800" y="1155600"/>
            <a:chExt cx="1490378" cy="1828799"/>
          </a:xfrm>
        </p:grpSpPr>
        <p:sp>
          <p:nvSpPr>
            <p:cNvPr id="26" name="Łącznik prosty 25"/>
            <p:cNvSpPr/>
            <p:nvPr/>
          </p:nvSpPr>
          <p:spPr>
            <a:xfrm>
              <a:off x="5473800" y="1155600"/>
              <a:ext cx="1447560" cy="1828799"/>
            </a:xfrm>
            <a:prstGeom prst="line">
              <a:avLst/>
            </a:prstGeom>
            <a:noFill/>
            <a:ln w="28440">
              <a:solidFill>
                <a:srgbClr val="000000"/>
              </a:solidFill>
              <a:prstDash val="solid"/>
              <a:miter/>
            </a:ln>
          </p:spPr>
          <p:txBody>
            <a:bodyPr vert="horz" wrap="none" lIns="90000" tIns="46800" rIns="90000" bIns="46800" anchor="ctr" anchorCtr="0" compatLnSpc="1"/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pl-PL" sz="2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imes New Roman" pitchFamily="2"/>
                <a:ea typeface="Microsoft YaHei" pitchFamily="2"/>
                <a:cs typeface="Arial" pitchFamily="2"/>
              </a:endParaRPr>
            </a:p>
          </p:txBody>
        </p:sp>
        <p:sp>
          <p:nvSpPr>
            <p:cNvPr id="27" name="Dowolny kształt 26"/>
            <p:cNvSpPr/>
            <p:nvPr/>
          </p:nvSpPr>
          <p:spPr>
            <a:xfrm>
              <a:off x="6665400" y="2535120"/>
              <a:ext cx="298778" cy="309958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none" lIns="90000" tIns="46800" rIns="90000" bIns="46800" anchor="t" anchorCtr="0" compatLnSpc="1">
              <a:spAutoFit/>
            </a:bodyPr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pl-PL" sz="1400" dirty="0"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I</a:t>
              </a:r>
              <a:r>
                <a:rPr lang="pl-PL" sz="1400" b="0" i="0" u="none" strike="noStrike" cap="none" baseline="-25000" dirty="0" smtClean="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1</a:t>
              </a:r>
              <a:endParaRPr lang="pl-PL" sz="1400" b="0" i="0" u="none" strike="noStrike" cap="none" baseline="-25000" dirty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endParaRPr>
            </a:p>
          </p:txBody>
        </p:sp>
      </p:grpSp>
      <p:grpSp>
        <p:nvGrpSpPr>
          <p:cNvPr id="28" name="Grupa 27"/>
          <p:cNvGrpSpPr/>
          <p:nvPr/>
        </p:nvGrpSpPr>
        <p:grpSpPr>
          <a:xfrm>
            <a:off x="5091120" y="1725480"/>
            <a:ext cx="1308239" cy="3027600"/>
            <a:chOff x="5091120" y="1725480"/>
            <a:chExt cx="1308239" cy="3027600"/>
          </a:xfrm>
        </p:grpSpPr>
        <p:grpSp>
          <p:nvGrpSpPr>
            <p:cNvPr id="29" name="Grupa 28"/>
            <p:cNvGrpSpPr/>
            <p:nvPr/>
          </p:nvGrpSpPr>
          <p:grpSpPr>
            <a:xfrm>
              <a:off x="5918040" y="2954160"/>
              <a:ext cx="408240" cy="1798920"/>
              <a:chOff x="5918040" y="2954160"/>
              <a:chExt cx="408240" cy="1798920"/>
            </a:xfrm>
          </p:grpSpPr>
          <p:sp>
            <p:nvSpPr>
              <p:cNvPr id="30" name="Dowolny kształt 29"/>
              <p:cNvSpPr/>
              <p:nvPr/>
            </p:nvSpPr>
            <p:spPr>
              <a:xfrm>
                <a:off x="6141960" y="3016080"/>
                <a:ext cx="184320" cy="304920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noFill/>
              <a:ln>
                <a:noFill/>
                <a:prstDash val="solid"/>
              </a:ln>
            </p:spPr>
            <p:txBody>
              <a:bodyPr vert="horz" wrap="none" lIns="90000" tIns="46800" rIns="90000" bIns="46800" anchor="t" anchorCtr="0" compatLnSpc="1">
                <a:spAutoFit/>
              </a:bodyPr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pl-PL" sz="2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Times New Roman" pitchFamily="2"/>
                  <a:ea typeface="Microsoft YaHei" pitchFamily="2"/>
                  <a:cs typeface="Arial" pitchFamily="2"/>
                </a:endParaRPr>
              </a:p>
            </p:txBody>
          </p:sp>
          <p:sp>
            <p:nvSpPr>
              <p:cNvPr id="31" name="Dowolny kształt 30"/>
              <p:cNvSpPr/>
              <p:nvPr/>
            </p:nvSpPr>
            <p:spPr>
              <a:xfrm>
                <a:off x="5918040" y="2954160"/>
                <a:ext cx="408240" cy="1798920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noFill/>
              <a:ln>
                <a:noFill/>
                <a:prstDash val="solid"/>
              </a:ln>
            </p:spPr>
            <p:txBody>
              <a:bodyPr vert="horz" wrap="square" lIns="90000" tIns="46800" rIns="90000" bIns="46800" anchor="t" anchorCtr="0" compatLnSpc="1">
                <a:spAutoFit/>
              </a:bodyPr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pl-PL" sz="1400" b="0" i="0" u="none" strike="noStrike" cap="none" baseline="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                                    </a:t>
                </a:r>
              </a:p>
            </p:txBody>
          </p:sp>
        </p:grpSp>
        <p:sp>
          <p:nvSpPr>
            <p:cNvPr id="32" name="Łącznik prosty 31"/>
            <p:cNvSpPr/>
            <p:nvPr/>
          </p:nvSpPr>
          <p:spPr>
            <a:xfrm>
              <a:off x="5486399" y="1981080"/>
              <a:ext cx="660241" cy="0"/>
            </a:xfrm>
            <a:prstGeom prst="line">
              <a:avLst/>
            </a:prstGeom>
            <a:noFill/>
            <a:ln w="12600">
              <a:solidFill>
                <a:srgbClr val="000000"/>
              </a:solidFill>
              <a:custDash>
                <a:ds d="402857" sp="100000"/>
              </a:custDash>
              <a:miter/>
            </a:ln>
          </p:spPr>
          <p:txBody>
            <a:bodyPr vert="horz" wrap="none" lIns="90000" tIns="46800" rIns="90000" bIns="46800" anchor="ctr" anchorCtr="0" compatLnSpc="1"/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pl-PL" sz="2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imes New Roman" pitchFamily="2"/>
                <a:ea typeface="Microsoft YaHei" pitchFamily="2"/>
                <a:cs typeface="Arial" pitchFamily="2"/>
              </a:endParaRPr>
            </a:p>
          </p:txBody>
        </p:sp>
        <p:sp>
          <p:nvSpPr>
            <p:cNvPr id="33" name="Łącznik prosty 32"/>
            <p:cNvSpPr/>
            <p:nvPr/>
          </p:nvSpPr>
          <p:spPr>
            <a:xfrm>
              <a:off x="6121440" y="1981080"/>
              <a:ext cx="0" cy="990720"/>
            </a:xfrm>
            <a:prstGeom prst="line">
              <a:avLst/>
            </a:prstGeom>
            <a:noFill/>
            <a:ln w="12600">
              <a:solidFill>
                <a:srgbClr val="000000"/>
              </a:solidFill>
              <a:custDash>
                <a:ds d="402857" sp="100000"/>
              </a:custDash>
              <a:miter/>
            </a:ln>
          </p:spPr>
          <p:txBody>
            <a:bodyPr vert="horz" wrap="none" lIns="90000" tIns="46800" rIns="90000" bIns="46800" anchor="ctr" anchorCtr="0" compatLnSpc="1"/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pl-PL" sz="2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imes New Roman" pitchFamily="2"/>
                <a:ea typeface="Microsoft YaHei" pitchFamily="2"/>
                <a:cs typeface="Arial" pitchFamily="2"/>
              </a:endParaRPr>
            </a:p>
          </p:txBody>
        </p:sp>
        <p:sp>
          <p:nvSpPr>
            <p:cNvPr id="34" name="Dowolny kształt 33"/>
            <p:cNvSpPr/>
            <p:nvPr/>
          </p:nvSpPr>
          <p:spPr>
            <a:xfrm>
              <a:off x="6041879" y="1725480"/>
              <a:ext cx="357480" cy="33624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none" lIns="90000" tIns="46800" rIns="90000" bIns="46800" anchor="t" anchorCtr="0" compatLnSpc="1">
              <a:spAutoFit/>
            </a:bodyPr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pl-PL" sz="1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E</a:t>
              </a:r>
              <a:r>
                <a:rPr lang="pl-PL" sz="1400" b="0" i="0" u="none" strike="noStrike" cap="none" baseline="-2500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1</a:t>
              </a:r>
            </a:p>
          </p:txBody>
        </p:sp>
        <p:grpSp>
          <p:nvGrpSpPr>
            <p:cNvPr id="35" name="Grupa 34"/>
            <p:cNvGrpSpPr/>
            <p:nvPr/>
          </p:nvGrpSpPr>
          <p:grpSpPr>
            <a:xfrm>
              <a:off x="5091120" y="1752479"/>
              <a:ext cx="403200" cy="455401"/>
              <a:chOff x="5091120" y="1752479"/>
              <a:chExt cx="403200" cy="455401"/>
            </a:xfrm>
          </p:grpSpPr>
          <p:sp>
            <p:nvSpPr>
              <p:cNvPr id="36" name="Dowolny kształt 35"/>
              <p:cNvSpPr/>
              <p:nvPr/>
            </p:nvSpPr>
            <p:spPr>
              <a:xfrm>
                <a:off x="5091120" y="1752479"/>
                <a:ext cx="339480" cy="336240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noFill/>
              <a:ln>
                <a:noFill/>
                <a:prstDash val="solid"/>
              </a:ln>
            </p:spPr>
            <p:txBody>
              <a:bodyPr vert="horz" wrap="none" lIns="90000" tIns="46800" rIns="90000" bIns="46800" anchor="t" anchorCtr="0" compatLnSpc="1">
                <a:spAutoFit/>
              </a:bodyPr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pl-PL" sz="1400" b="0" i="0" u="none" strike="noStrike" cap="none" baseline="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y</a:t>
                </a:r>
                <a:r>
                  <a:rPr lang="pl-PL" sz="1400" b="0" i="0" u="none" strike="noStrike" cap="none" baseline="-2500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E</a:t>
                </a:r>
              </a:p>
            </p:txBody>
          </p:sp>
          <p:sp>
            <p:nvSpPr>
              <p:cNvPr id="37" name="Dowolny kształt 36"/>
              <p:cNvSpPr/>
              <p:nvPr/>
            </p:nvSpPr>
            <p:spPr>
              <a:xfrm>
                <a:off x="5255640" y="1871640"/>
                <a:ext cx="238680" cy="336240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noFill/>
              <a:ln>
                <a:noFill/>
                <a:prstDash val="solid"/>
              </a:ln>
            </p:spPr>
            <p:txBody>
              <a:bodyPr vert="horz" wrap="none" lIns="90000" tIns="46800" rIns="90000" bIns="46800" anchor="t" anchorCtr="0" compatLnSpc="1">
                <a:spAutoFit/>
              </a:bodyPr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pl-PL" sz="1400" b="0" i="0" u="none" strike="noStrike" cap="none" baseline="-2500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1</a:t>
                </a:r>
              </a:p>
            </p:txBody>
          </p:sp>
        </p:grpSp>
      </p:grpSp>
      <p:grpSp>
        <p:nvGrpSpPr>
          <p:cNvPr id="39" name="Grupa 38"/>
          <p:cNvGrpSpPr/>
          <p:nvPr/>
        </p:nvGrpSpPr>
        <p:grpSpPr>
          <a:xfrm>
            <a:off x="1143000" y="1149480"/>
            <a:ext cx="1490378" cy="1828800"/>
            <a:chOff x="1143000" y="1149480"/>
            <a:chExt cx="1490378" cy="1828800"/>
          </a:xfrm>
        </p:grpSpPr>
        <p:sp>
          <p:nvSpPr>
            <p:cNvPr id="40" name="Łącznik prosty 39"/>
            <p:cNvSpPr/>
            <p:nvPr/>
          </p:nvSpPr>
          <p:spPr>
            <a:xfrm>
              <a:off x="1143000" y="1149480"/>
              <a:ext cx="1447560" cy="1828800"/>
            </a:xfrm>
            <a:prstGeom prst="line">
              <a:avLst/>
            </a:prstGeom>
            <a:noFill/>
            <a:ln w="28440">
              <a:solidFill>
                <a:srgbClr val="000000"/>
              </a:solidFill>
              <a:prstDash val="solid"/>
              <a:miter/>
            </a:ln>
          </p:spPr>
          <p:txBody>
            <a:bodyPr vert="horz" wrap="none" lIns="90000" tIns="46800" rIns="90000" bIns="46800" anchor="ctr" anchorCtr="0" compatLnSpc="1"/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pl-PL" sz="2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imes New Roman" pitchFamily="2"/>
                <a:ea typeface="Microsoft YaHei" pitchFamily="2"/>
                <a:cs typeface="Arial" pitchFamily="2"/>
              </a:endParaRPr>
            </a:p>
          </p:txBody>
        </p:sp>
        <p:sp>
          <p:nvSpPr>
            <p:cNvPr id="41" name="Dowolny kształt 40"/>
            <p:cNvSpPr/>
            <p:nvPr/>
          </p:nvSpPr>
          <p:spPr>
            <a:xfrm>
              <a:off x="2334600" y="2529000"/>
              <a:ext cx="298778" cy="309958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none" lIns="90000" tIns="46800" rIns="90000" bIns="46800" anchor="t" anchorCtr="0" compatLnSpc="1">
              <a:spAutoFit/>
            </a:bodyPr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pl-PL" sz="1400" dirty="0"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I</a:t>
              </a:r>
              <a:r>
                <a:rPr lang="pl-PL" sz="1400" b="0" i="0" u="none" strike="noStrike" cap="none" baseline="-25000" dirty="0" smtClean="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1</a:t>
              </a:r>
              <a:endParaRPr lang="pl-PL" sz="1400" b="0" i="0" u="none" strike="noStrike" cap="none" baseline="-25000" dirty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endParaRPr>
            </a:p>
          </p:txBody>
        </p:sp>
      </p:grpSp>
      <p:grpSp>
        <p:nvGrpSpPr>
          <p:cNvPr id="42" name="Grupa 41"/>
          <p:cNvGrpSpPr/>
          <p:nvPr/>
        </p:nvGrpSpPr>
        <p:grpSpPr>
          <a:xfrm>
            <a:off x="1462516" y="-173555"/>
            <a:ext cx="1734272" cy="2874240"/>
            <a:chOff x="1462516" y="-173555"/>
            <a:chExt cx="1734272" cy="2874240"/>
          </a:xfrm>
        </p:grpSpPr>
        <p:sp>
          <p:nvSpPr>
            <p:cNvPr id="43" name="Dowolny kształt 42"/>
            <p:cNvSpPr/>
            <p:nvPr/>
          </p:nvSpPr>
          <p:spPr>
            <a:xfrm rot="8901600">
              <a:off x="1462516" y="-173555"/>
              <a:ext cx="1524240" cy="2874240"/>
            </a:xfrm>
            <a:custGeom>
              <a:avLst>
                <a:gd name="f0" fmla="val 360000"/>
                <a:gd name="f1" fmla="val 7020000"/>
              </a:avLst>
              <a:gdLst>
                <a:gd name="f2" fmla="val 21600000"/>
                <a:gd name="f3" fmla="val 10800000"/>
                <a:gd name="f4" fmla="val 5400000"/>
                <a:gd name="f5" fmla="val 180"/>
                <a:gd name="f6" fmla="val w"/>
                <a:gd name="f7" fmla="val h"/>
                <a:gd name="f8" fmla="val 0"/>
                <a:gd name="f9" fmla="*/ 5419351 1 1725033"/>
                <a:gd name="f10" fmla="*/ 10800 10800 1"/>
                <a:gd name="f11" fmla="val 10800"/>
                <a:gd name="f12" fmla="val 21599999"/>
                <a:gd name="f13" fmla="min 0 21600"/>
                <a:gd name="f14" fmla="max 0 21600"/>
                <a:gd name="f15" fmla="*/ f9 1 2"/>
                <a:gd name="f16" fmla="*/ f6 1 21600"/>
                <a:gd name="f17" fmla="*/ f7 1 21600"/>
                <a:gd name="f18" fmla="*/ f9 1 180"/>
                <a:gd name="f19" fmla="pin 0 f0 21599999"/>
                <a:gd name="f20" fmla="pin 0 f1 21599999"/>
                <a:gd name="f21" fmla="+- f14 0 f13"/>
                <a:gd name="f22" fmla="+- 0 0 f19"/>
                <a:gd name="f23" fmla="+- 0 0 f20"/>
                <a:gd name="f24" fmla="*/ 10799 f16 1"/>
                <a:gd name="f25" fmla="*/ 21599 f16 1"/>
                <a:gd name="f26" fmla="*/ 15762 f17 1"/>
                <a:gd name="f27" fmla="*/ 62 f17 1"/>
                <a:gd name="f28" fmla="*/ f21 1 2"/>
                <a:gd name="f29" fmla="+- f22 f4 0"/>
                <a:gd name="f30" fmla="+- f23 f4 0"/>
                <a:gd name="f31" fmla="+- f13 f28 0"/>
                <a:gd name="f32" fmla="*/ f28 f28 1"/>
                <a:gd name="f33" fmla="*/ f29 f5 1"/>
                <a:gd name="f34" fmla="*/ f30 f5 1"/>
                <a:gd name="f35" fmla="*/ f33 1 f3"/>
                <a:gd name="f36" fmla="*/ f34 1 f3"/>
                <a:gd name="f37" fmla="+- 0 0 f35"/>
                <a:gd name="f38" fmla="+- 0 0 f36"/>
                <a:gd name="f39" fmla="val f37"/>
                <a:gd name="f40" fmla="val f38"/>
                <a:gd name="f41" fmla="*/ f39 f18 1"/>
                <a:gd name="f42" fmla="*/ f40 f18 1"/>
                <a:gd name="f43" fmla="*/ f39 f9 1"/>
                <a:gd name="f44" fmla="*/ f40 f9 1"/>
                <a:gd name="f45" fmla="+- 0 0 f41"/>
                <a:gd name="f46" fmla="+- 0 0 f42"/>
                <a:gd name="f47" fmla="*/ f43 1 f5"/>
                <a:gd name="f48" fmla="*/ f44 1 f5"/>
                <a:gd name="f49" fmla="*/ f45 f3 1"/>
                <a:gd name="f50" fmla="*/ f46 f3 1"/>
                <a:gd name="f51" fmla="+- 0 0 f47"/>
                <a:gd name="f52" fmla="+- 0 0 f48"/>
                <a:gd name="f53" fmla="*/ f49 1 f9"/>
                <a:gd name="f54" fmla="*/ f50 1 f9"/>
                <a:gd name="f55" fmla="+- f51 f9 0"/>
                <a:gd name="f56" fmla="+- f52 f9 0"/>
                <a:gd name="f57" fmla="+- f53 0 f4"/>
                <a:gd name="f58" fmla="+- f54 0 f4"/>
                <a:gd name="f59" fmla="+- f55 f15 0"/>
                <a:gd name="f60" fmla="+- f56 f15 0"/>
                <a:gd name="f61" fmla="cos 1 f57"/>
                <a:gd name="f62" fmla="sin 1 f57"/>
                <a:gd name="f63" fmla="cos 1 f58"/>
                <a:gd name="f64" fmla="sin 1 f58"/>
                <a:gd name="f65" fmla="+- 0 0 f59"/>
                <a:gd name="f66" fmla="+- 0 0 f60"/>
                <a:gd name="f67" fmla="+- 0 0 f61"/>
                <a:gd name="f68" fmla="+- 0 0 f62"/>
                <a:gd name="f69" fmla="+- 0 0 f63"/>
                <a:gd name="f70" fmla="+- 0 0 f64"/>
                <a:gd name="f71" fmla="*/ f65 f3 1"/>
                <a:gd name="f72" fmla="*/ f66 f3 1"/>
                <a:gd name="f73" fmla="*/ 10800 f67 1"/>
                <a:gd name="f74" fmla="*/ 10800 f68 1"/>
                <a:gd name="f75" fmla="*/ 10800 f69 1"/>
                <a:gd name="f76" fmla="*/ 10800 f70 1"/>
                <a:gd name="f77" fmla="*/ f71 1 f9"/>
                <a:gd name="f78" fmla="*/ f72 1 f9"/>
                <a:gd name="f79" fmla="+- f73 10800 0"/>
                <a:gd name="f80" fmla="+- f74 10800 0"/>
                <a:gd name="f81" fmla="+- f75 10800 0"/>
                <a:gd name="f82" fmla="+- f76 10800 0"/>
                <a:gd name="f83" fmla="+- f77 0 f4"/>
                <a:gd name="f84" fmla="+- f78 0 f4"/>
                <a:gd name="f85" fmla="cos 1 f83"/>
                <a:gd name="f86" fmla="sin 1 f83"/>
                <a:gd name="f87" fmla="cos 1 f84"/>
                <a:gd name="f88" fmla="sin 1 f84"/>
                <a:gd name="f89" fmla="+- f80 0 f31"/>
                <a:gd name="f90" fmla="+- f79 0 f31"/>
                <a:gd name="f91" fmla="+- f82 0 f31"/>
                <a:gd name="f92" fmla="+- f81 0 f31"/>
                <a:gd name="f93" fmla="+- 0 0 f85"/>
                <a:gd name="f94" fmla="+- 0 0 f86"/>
                <a:gd name="f95" fmla="+- 0 0 f87"/>
                <a:gd name="f96" fmla="+- 0 0 f88"/>
                <a:gd name="f97" fmla="at2 f89 f90"/>
                <a:gd name="f98" fmla="at2 f91 f92"/>
                <a:gd name="f99" fmla="*/ 10800 f93 1"/>
                <a:gd name="f100" fmla="*/ 10800 f94 1"/>
                <a:gd name="f101" fmla="*/ 10800 f95 1"/>
                <a:gd name="f102" fmla="*/ 10800 f96 1"/>
                <a:gd name="f103" fmla="+- f97 f4 0"/>
                <a:gd name="f104" fmla="+- f98 f4 0"/>
                <a:gd name="f105" fmla="*/ f99 f99 1"/>
                <a:gd name="f106" fmla="*/ f100 f100 1"/>
                <a:gd name="f107" fmla="*/ f101 f101 1"/>
                <a:gd name="f108" fmla="*/ f102 f102 1"/>
                <a:gd name="f109" fmla="*/ f103 f9 1"/>
                <a:gd name="f110" fmla="*/ f104 f9 1"/>
                <a:gd name="f111" fmla="+- f105 f106 0"/>
                <a:gd name="f112" fmla="+- f107 f108 0"/>
                <a:gd name="f113" fmla="*/ f109 1 f3"/>
                <a:gd name="f114" fmla="*/ f110 1 f3"/>
                <a:gd name="f115" fmla="sqrt f111"/>
                <a:gd name="f116" fmla="sqrt f112"/>
                <a:gd name="f117" fmla="+- 0 0 f113"/>
                <a:gd name="f118" fmla="+- 0 0 f114"/>
                <a:gd name="f119" fmla="*/ f10 1 f115"/>
                <a:gd name="f120" fmla="*/ f10 1 f116"/>
                <a:gd name="f121" fmla="+- 0 0 f117"/>
                <a:gd name="f122" fmla="+- 0 0 f118"/>
                <a:gd name="f123" fmla="*/ f93 f119 1"/>
                <a:gd name="f124" fmla="*/ f94 f119 1"/>
                <a:gd name="f125" fmla="*/ f95 f120 1"/>
                <a:gd name="f126" fmla="*/ f96 f120 1"/>
                <a:gd name="f127" fmla="*/ f121 f3 1"/>
                <a:gd name="f128" fmla="*/ f122 f3 1"/>
                <a:gd name="f129" fmla="+- 10800 0 f123"/>
                <a:gd name="f130" fmla="+- 10800 0 f124"/>
                <a:gd name="f131" fmla="+- 10800 0 f125"/>
                <a:gd name="f132" fmla="+- 10800 0 f126"/>
                <a:gd name="f133" fmla="*/ f127 1 f9"/>
                <a:gd name="f134" fmla="*/ f128 1 f9"/>
                <a:gd name="f135" fmla="*/ f129 f16 1"/>
                <a:gd name="f136" fmla="*/ f130 f17 1"/>
                <a:gd name="f137" fmla="*/ f131 f16 1"/>
                <a:gd name="f138" fmla="*/ f132 f17 1"/>
                <a:gd name="f139" fmla="+- f133 0 f4"/>
                <a:gd name="f140" fmla="+- f134 0 f4"/>
                <a:gd name="f141" fmla="cos 1 f139"/>
                <a:gd name="f142" fmla="sin 1 f139"/>
                <a:gd name="f143" fmla="+- f140 0 f139"/>
                <a:gd name="f144" fmla="+- 0 0 f141"/>
                <a:gd name="f145" fmla="+- 0 0 f142"/>
                <a:gd name="f146" fmla="+- f143 f2 0"/>
                <a:gd name="f147" fmla="*/ f28 f144 1"/>
                <a:gd name="f148" fmla="*/ f28 f145 1"/>
                <a:gd name="f149" fmla="?: f143 f143 f146"/>
                <a:gd name="f150" fmla="*/ f147 f147 1"/>
                <a:gd name="f151" fmla="*/ f148 f148 1"/>
                <a:gd name="f152" fmla="+- f150 f151 0"/>
                <a:gd name="f153" fmla="sqrt f152"/>
                <a:gd name="f154" fmla="*/ f32 1 f153"/>
                <a:gd name="f155" fmla="*/ f144 f154 1"/>
                <a:gd name="f156" fmla="*/ f145 f154 1"/>
                <a:gd name="f157" fmla="+- f31 0 f155"/>
                <a:gd name="f158" fmla="+- f31 0 f156"/>
              </a:gdLst>
              <a:ahLst>
                <a:ahPolar gdRefR="" minR="0" maxR="0" gdRefAng="f0" minAng="f8" maxAng="f12">
                  <a:pos x="f135" y="f136"/>
                </a:ahPolar>
                <a:ahPolar gdRefR="" minR="0" maxR="0" gdRefAng="f1" minAng="f8" maxAng="f12">
                  <a:pos x="f137" y="f138"/>
                </a:ahPolar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4" t="f27" r="f25" b="f26"/>
              <a:pathLst>
                <a:path w="21600" h="21600" stroke="0">
                  <a:moveTo>
                    <a:pt x="f157" y="f158"/>
                  </a:moveTo>
                  <a:arcTo wR="f28" hR="f28" stAng="f139" swAng="f149"/>
                  <a:lnTo>
                    <a:pt x="f11" y="f11"/>
                  </a:lnTo>
                  <a:close/>
                </a:path>
                <a:path w="21600" h="21600" fill="none">
                  <a:moveTo>
                    <a:pt x="f157" y="f158"/>
                  </a:moveTo>
                  <a:arcTo wR="f28" hR="f28" stAng="f139" swAng="f149"/>
                </a:path>
              </a:pathLst>
            </a:custGeom>
            <a:noFill/>
            <a:ln w="28440">
              <a:solidFill>
                <a:srgbClr val="FF0000"/>
              </a:solidFill>
              <a:prstDash val="solid"/>
              <a:miter/>
            </a:ln>
          </p:spPr>
          <p:txBody>
            <a:bodyPr vert="horz" wrap="none" lIns="90000" tIns="46800" rIns="90000" bIns="46800" anchor="ctr" anchorCtr="0" compatLnSpc="1"/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pl-PL" sz="2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imes New Roman" pitchFamily="2"/>
                <a:ea typeface="Microsoft YaHei" pitchFamily="2"/>
                <a:cs typeface="Arial" pitchFamily="2"/>
              </a:endParaRPr>
            </a:p>
          </p:txBody>
        </p:sp>
        <p:sp>
          <p:nvSpPr>
            <p:cNvPr id="44" name="Dowolny kształt 43"/>
            <p:cNvSpPr/>
            <p:nvPr/>
          </p:nvSpPr>
          <p:spPr>
            <a:xfrm rot="137400">
              <a:off x="2859108" y="2249412"/>
              <a:ext cx="337680" cy="33624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none" lIns="90000" tIns="46800" rIns="90000" bIns="46800" anchor="t" anchorCtr="0" compatLnSpc="1">
              <a:spAutoFit/>
            </a:bodyPr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pl-PL" sz="1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u</a:t>
              </a:r>
              <a:r>
                <a:rPr lang="pl-PL" sz="1400" b="0" i="0" u="none" strike="noStrike" cap="none" baseline="-2500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1</a:t>
              </a:r>
            </a:p>
          </p:txBody>
        </p:sp>
      </p:grpSp>
      <p:grpSp>
        <p:nvGrpSpPr>
          <p:cNvPr id="45" name="Grupa 44"/>
          <p:cNvGrpSpPr/>
          <p:nvPr/>
        </p:nvGrpSpPr>
        <p:grpSpPr>
          <a:xfrm>
            <a:off x="760319" y="1719360"/>
            <a:ext cx="1308241" cy="3056399"/>
            <a:chOff x="760319" y="1719360"/>
            <a:chExt cx="1308241" cy="3056399"/>
          </a:xfrm>
        </p:grpSpPr>
        <p:grpSp>
          <p:nvGrpSpPr>
            <p:cNvPr id="46" name="Grupa 45"/>
            <p:cNvGrpSpPr/>
            <p:nvPr/>
          </p:nvGrpSpPr>
          <p:grpSpPr>
            <a:xfrm>
              <a:off x="1587240" y="2947679"/>
              <a:ext cx="466920" cy="1828080"/>
              <a:chOff x="1587240" y="2947679"/>
              <a:chExt cx="466920" cy="1828080"/>
            </a:xfrm>
          </p:grpSpPr>
          <p:sp>
            <p:nvSpPr>
              <p:cNvPr id="47" name="Dowolny kształt 46"/>
              <p:cNvSpPr/>
              <p:nvPr/>
            </p:nvSpPr>
            <p:spPr>
              <a:xfrm>
                <a:off x="1815480" y="3069719"/>
                <a:ext cx="238680" cy="336240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noFill/>
              <a:ln>
                <a:noFill/>
                <a:prstDash val="solid"/>
              </a:ln>
            </p:spPr>
            <p:txBody>
              <a:bodyPr vert="horz" wrap="none" lIns="90000" tIns="46800" rIns="90000" bIns="46800" anchor="t" anchorCtr="0" compatLnSpc="1">
                <a:spAutoFit/>
              </a:bodyPr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pl-PL" sz="1400" b="0" i="0" u="none" strike="noStrike" cap="none" baseline="-2500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1</a:t>
                </a:r>
              </a:p>
            </p:txBody>
          </p:sp>
          <p:sp>
            <p:nvSpPr>
              <p:cNvPr id="48" name="Dowolny kształt 47"/>
              <p:cNvSpPr/>
              <p:nvPr/>
            </p:nvSpPr>
            <p:spPr>
              <a:xfrm>
                <a:off x="1587240" y="2947679"/>
                <a:ext cx="408240" cy="1828080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noFill/>
              <a:ln>
                <a:noFill/>
                <a:prstDash val="solid"/>
              </a:ln>
            </p:spPr>
            <p:txBody>
              <a:bodyPr vert="horz" wrap="square" lIns="90000" tIns="46800" rIns="90000" bIns="46800" anchor="t" anchorCtr="0" compatLnSpc="1">
                <a:spAutoFit/>
              </a:bodyPr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pl-PL" sz="1400" b="0" i="0" u="none" strike="noStrike" cap="none" baseline="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 x</a:t>
                </a:r>
                <a:r>
                  <a:rPr lang="pl-PL" sz="1400" b="0" i="0" u="none" strike="noStrike" cap="none" baseline="-2500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E</a:t>
                </a:r>
                <a:r>
                  <a:rPr lang="pl-PL" sz="1400" b="0" i="0" u="none" strike="noStrike" cap="none" baseline="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                                    </a:t>
                </a:r>
              </a:p>
            </p:txBody>
          </p:sp>
        </p:grpSp>
        <p:sp>
          <p:nvSpPr>
            <p:cNvPr id="49" name="Łącznik prosty 48"/>
            <p:cNvSpPr/>
            <p:nvPr/>
          </p:nvSpPr>
          <p:spPr>
            <a:xfrm>
              <a:off x="1155600" y="1974600"/>
              <a:ext cx="660239" cy="0"/>
            </a:xfrm>
            <a:prstGeom prst="line">
              <a:avLst/>
            </a:prstGeom>
            <a:noFill/>
            <a:ln w="12600">
              <a:solidFill>
                <a:srgbClr val="000000"/>
              </a:solidFill>
              <a:custDash>
                <a:ds d="402857" sp="100000"/>
              </a:custDash>
              <a:miter/>
            </a:ln>
          </p:spPr>
          <p:txBody>
            <a:bodyPr vert="horz" wrap="none" lIns="90000" tIns="46800" rIns="90000" bIns="46800" anchor="ctr" anchorCtr="0" compatLnSpc="1"/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pl-PL" sz="2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imes New Roman" pitchFamily="2"/>
                <a:ea typeface="Microsoft YaHei" pitchFamily="2"/>
                <a:cs typeface="Arial" pitchFamily="2"/>
              </a:endParaRPr>
            </a:p>
          </p:txBody>
        </p:sp>
        <p:sp>
          <p:nvSpPr>
            <p:cNvPr id="50" name="Łącznik prosty 49"/>
            <p:cNvSpPr/>
            <p:nvPr/>
          </p:nvSpPr>
          <p:spPr>
            <a:xfrm>
              <a:off x="1790640" y="1974600"/>
              <a:ext cx="0" cy="990359"/>
            </a:xfrm>
            <a:prstGeom prst="line">
              <a:avLst/>
            </a:prstGeom>
            <a:noFill/>
            <a:ln w="12600">
              <a:solidFill>
                <a:srgbClr val="000000"/>
              </a:solidFill>
              <a:custDash>
                <a:ds d="402857" sp="100000"/>
              </a:custDash>
              <a:miter/>
            </a:ln>
          </p:spPr>
          <p:txBody>
            <a:bodyPr vert="horz" wrap="none" lIns="90000" tIns="46800" rIns="90000" bIns="46800" anchor="ctr" anchorCtr="0" compatLnSpc="1"/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pl-PL" sz="2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imes New Roman" pitchFamily="2"/>
                <a:ea typeface="Microsoft YaHei" pitchFamily="2"/>
                <a:cs typeface="Arial" pitchFamily="2"/>
              </a:endParaRPr>
            </a:p>
          </p:txBody>
        </p:sp>
        <p:sp>
          <p:nvSpPr>
            <p:cNvPr id="51" name="Dowolny kształt 50"/>
            <p:cNvSpPr/>
            <p:nvPr/>
          </p:nvSpPr>
          <p:spPr>
            <a:xfrm>
              <a:off x="1711080" y="1719360"/>
              <a:ext cx="357480" cy="33624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none" lIns="90000" tIns="46800" rIns="90000" bIns="46800" anchor="t" anchorCtr="0" compatLnSpc="1">
              <a:spAutoFit/>
            </a:bodyPr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pl-PL" sz="1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E</a:t>
              </a:r>
              <a:r>
                <a:rPr lang="pl-PL" sz="1400" b="0" i="0" u="none" strike="noStrike" cap="none" baseline="-2500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1</a:t>
              </a:r>
            </a:p>
          </p:txBody>
        </p:sp>
        <p:grpSp>
          <p:nvGrpSpPr>
            <p:cNvPr id="52" name="Grupa 51"/>
            <p:cNvGrpSpPr/>
            <p:nvPr/>
          </p:nvGrpSpPr>
          <p:grpSpPr>
            <a:xfrm>
              <a:off x="760319" y="1745999"/>
              <a:ext cx="403201" cy="455041"/>
              <a:chOff x="760319" y="1745999"/>
              <a:chExt cx="403201" cy="455041"/>
            </a:xfrm>
          </p:grpSpPr>
          <p:sp>
            <p:nvSpPr>
              <p:cNvPr id="53" name="Dowolny kształt 52"/>
              <p:cNvSpPr/>
              <p:nvPr/>
            </p:nvSpPr>
            <p:spPr>
              <a:xfrm>
                <a:off x="760319" y="1745999"/>
                <a:ext cx="339480" cy="336240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noFill/>
              <a:ln>
                <a:noFill/>
                <a:prstDash val="solid"/>
              </a:ln>
            </p:spPr>
            <p:txBody>
              <a:bodyPr vert="horz" wrap="none" lIns="90000" tIns="46800" rIns="90000" bIns="46800" anchor="t" anchorCtr="0" compatLnSpc="1">
                <a:spAutoFit/>
              </a:bodyPr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pl-PL" sz="1400" b="0" i="0" u="none" strike="noStrike" cap="none" baseline="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y</a:t>
                </a:r>
                <a:r>
                  <a:rPr lang="pl-PL" sz="1400" b="0" i="0" u="none" strike="noStrike" cap="none" baseline="-2500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E</a:t>
                </a:r>
              </a:p>
            </p:txBody>
          </p:sp>
          <p:sp>
            <p:nvSpPr>
              <p:cNvPr id="54" name="Dowolny kształt 53"/>
              <p:cNvSpPr/>
              <p:nvPr/>
            </p:nvSpPr>
            <p:spPr>
              <a:xfrm>
                <a:off x="924840" y="1864800"/>
                <a:ext cx="238680" cy="336240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noFill/>
              <a:ln>
                <a:noFill/>
                <a:prstDash val="solid"/>
              </a:ln>
            </p:spPr>
            <p:txBody>
              <a:bodyPr vert="horz" wrap="none" lIns="90000" tIns="46800" rIns="90000" bIns="46800" anchor="t" anchorCtr="0" compatLnSpc="1">
                <a:spAutoFit/>
              </a:bodyPr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pl-PL" sz="1400" b="0" i="0" u="none" strike="noStrike" cap="none" baseline="-2500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1</a:t>
                </a:r>
              </a:p>
            </p:txBody>
          </p:sp>
        </p:grpSp>
      </p:grpSp>
      <p:grpSp>
        <p:nvGrpSpPr>
          <p:cNvPr id="55" name="Grupa 54"/>
          <p:cNvGrpSpPr/>
          <p:nvPr/>
        </p:nvGrpSpPr>
        <p:grpSpPr>
          <a:xfrm>
            <a:off x="1136520" y="3765600"/>
            <a:ext cx="1490378" cy="1828800"/>
            <a:chOff x="1136520" y="3765600"/>
            <a:chExt cx="1490378" cy="1828800"/>
          </a:xfrm>
        </p:grpSpPr>
        <p:sp>
          <p:nvSpPr>
            <p:cNvPr id="56" name="Łącznik prosty 55"/>
            <p:cNvSpPr/>
            <p:nvPr/>
          </p:nvSpPr>
          <p:spPr>
            <a:xfrm>
              <a:off x="1136520" y="3765600"/>
              <a:ext cx="1447560" cy="1828800"/>
            </a:xfrm>
            <a:prstGeom prst="line">
              <a:avLst/>
            </a:prstGeom>
            <a:noFill/>
            <a:ln w="28440">
              <a:solidFill>
                <a:srgbClr val="000000"/>
              </a:solidFill>
              <a:prstDash val="solid"/>
              <a:miter/>
            </a:ln>
          </p:spPr>
          <p:txBody>
            <a:bodyPr vert="horz" wrap="none" lIns="90000" tIns="46800" rIns="90000" bIns="46800" anchor="ctr" anchorCtr="0" compatLnSpc="1"/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pl-PL" sz="2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imes New Roman" pitchFamily="2"/>
                <a:ea typeface="Microsoft YaHei" pitchFamily="2"/>
                <a:cs typeface="Arial" pitchFamily="2"/>
              </a:endParaRPr>
            </a:p>
          </p:txBody>
        </p:sp>
        <p:sp>
          <p:nvSpPr>
            <p:cNvPr id="57" name="Dowolny kształt 56"/>
            <p:cNvSpPr/>
            <p:nvPr/>
          </p:nvSpPr>
          <p:spPr>
            <a:xfrm>
              <a:off x="2328120" y="5145120"/>
              <a:ext cx="298778" cy="309958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none" lIns="90000" tIns="46800" rIns="90000" bIns="46800" anchor="t" anchorCtr="0" compatLnSpc="1">
              <a:spAutoFit/>
            </a:bodyPr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pl-PL" sz="1400" dirty="0" smtClean="0"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I</a:t>
              </a:r>
              <a:r>
                <a:rPr lang="pl-PL" sz="1400" b="0" i="0" u="none" strike="noStrike" cap="none" baseline="-25000" dirty="0" smtClean="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1</a:t>
              </a:r>
              <a:endParaRPr lang="pl-PL" sz="1400" b="0" i="0" u="none" strike="noStrike" cap="none" baseline="-25000" dirty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endParaRPr>
            </a:p>
          </p:txBody>
        </p:sp>
      </p:grpSp>
      <p:grpSp>
        <p:nvGrpSpPr>
          <p:cNvPr id="58" name="Grupa 57"/>
          <p:cNvGrpSpPr/>
          <p:nvPr/>
        </p:nvGrpSpPr>
        <p:grpSpPr>
          <a:xfrm>
            <a:off x="753840" y="4362479"/>
            <a:ext cx="1211400" cy="3004561"/>
            <a:chOff x="753840" y="4362479"/>
            <a:chExt cx="1211400" cy="3004561"/>
          </a:xfrm>
        </p:grpSpPr>
        <p:grpSp>
          <p:nvGrpSpPr>
            <p:cNvPr id="59" name="Grupa 58"/>
            <p:cNvGrpSpPr/>
            <p:nvPr/>
          </p:nvGrpSpPr>
          <p:grpSpPr>
            <a:xfrm>
              <a:off x="1498679" y="5538960"/>
              <a:ext cx="466561" cy="1828080"/>
              <a:chOff x="1498679" y="5538960"/>
              <a:chExt cx="466561" cy="1828080"/>
            </a:xfrm>
          </p:grpSpPr>
          <p:sp>
            <p:nvSpPr>
              <p:cNvPr id="60" name="Dowolny kształt 59"/>
              <p:cNvSpPr/>
              <p:nvPr/>
            </p:nvSpPr>
            <p:spPr>
              <a:xfrm>
                <a:off x="1726560" y="5661000"/>
                <a:ext cx="238680" cy="336240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noFill/>
              <a:ln>
                <a:noFill/>
                <a:prstDash val="solid"/>
              </a:ln>
            </p:spPr>
            <p:txBody>
              <a:bodyPr vert="horz" wrap="none" lIns="90000" tIns="46800" rIns="90000" bIns="46800" anchor="t" anchorCtr="0" compatLnSpc="1">
                <a:spAutoFit/>
              </a:bodyPr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pl-PL" sz="1400" b="0" i="0" u="none" strike="noStrike" cap="none" baseline="-2500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1</a:t>
                </a:r>
              </a:p>
            </p:txBody>
          </p:sp>
          <p:sp>
            <p:nvSpPr>
              <p:cNvPr id="61" name="Dowolny kształt 60"/>
              <p:cNvSpPr/>
              <p:nvPr/>
            </p:nvSpPr>
            <p:spPr>
              <a:xfrm>
                <a:off x="1498679" y="5538960"/>
                <a:ext cx="407880" cy="1828080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noFill/>
              <a:ln>
                <a:noFill/>
                <a:prstDash val="solid"/>
              </a:ln>
            </p:spPr>
            <p:txBody>
              <a:bodyPr vert="horz" wrap="square" lIns="90000" tIns="46800" rIns="90000" bIns="46800" anchor="t" anchorCtr="0" compatLnSpc="1">
                <a:spAutoFit/>
              </a:bodyPr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pl-PL" sz="1400" b="0" i="0" u="none" strike="noStrike" cap="none" baseline="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 x</a:t>
                </a:r>
                <a:r>
                  <a:rPr lang="pl-PL" sz="1400" b="0" i="0" u="none" strike="noStrike" cap="none" baseline="-2500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E</a:t>
                </a:r>
                <a:r>
                  <a:rPr lang="pl-PL" sz="1400" b="0" i="0" u="none" strike="noStrike" cap="none" baseline="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                                    </a:t>
                </a:r>
              </a:p>
            </p:txBody>
          </p:sp>
        </p:grpSp>
        <p:sp>
          <p:nvSpPr>
            <p:cNvPr id="62" name="Łącznik prosty 61"/>
            <p:cNvSpPr/>
            <p:nvPr/>
          </p:nvSpPr>
          <p:spPr>
            <a:xfrm>
              <a:off x="1149480" y="4591080"/>
              <a:ext cx="660239" cy="0"/>
            </a:xfrm>
            <a:prstGeom prst="line">
              <a:avLst/>
            </a:prstGeom>
            <a:noFill/>
            <a:ln w="12600">
              <a:solidFill>
                <a:srgbClr val="000000"/>
              </a:solidFill>
              <a:custDash>
                <a:ds d="402857" sp="100000"/>
              </a:custDash>
              <a:miter/>
            </a:ln>
          </p:spPr>
          <p:txBody>
            <a:bodyPr vert="horz" wrap="none" lIns="90000" tIns="46800" rIns="90000" bIns="46800" anchor="ctr" anchorCtr="0" compatLnSpc="1"/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pl-PL" sz="2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imes New Roman" pitchFamily="2"/>
                <a:ea typeface="Microsoft YaHei" pitchFamily="2"/>
                <a:cs typeface="Arial" pitchFamily="2"/>
              </a:endParaRPr>
            </a:p>
          </p:txBody>
        </p:sp>
        <p:sp>
          <p:nvSpPr>
            <p:cNvPr id="63" name="Łącznik prosty 62"/>
            <p:cNvSpPr/>
            <p:nvPr/>
          </p:nvSpPr>
          <p:spPr>
            <a:xfrm>
              <a:off x="1784520" y="4591080"/>
              <a:ext cx="0" cy="990720"/>
            </a:xfrm>
            <a:prstGeom prst="line">
              <a:avLst/>
            </a:prstGeom>
            <a:noFill/>
            <a:ln w="12600">
              <a:solidFill>
                <a:srgbClr val="000000"/>
              </a:solidFill>
              <a:custDash>
                <a:ds d="402857" sp="100000"/>
              </a:custDash>
              <a:miter/>
            </a:ln>
          </p:spPr>
          <p:txBody>
            <a:bodyPr vert="horz" wrap="none" lIns="90000" tIns="46800" rIns="90000" bIns="46800" anchor="ctr" anchorCtr="0" compatLnSpc="1"/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pl-PL" sz="2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imes New Roman" pitchFamily="2"/>
                <a:ea typeface="Microsoft YaHei" pitchFamily="2"/>
                <a:cs typeface="Arial" pitchFamily="2"/>
              </a:endParaRPr>
            </a:p>
          </p:txBody>
        </p:sp>
        <p:sp>
          <p:nvSpPr>
            <p:cNvPr id="64" name="Dowolny kształt 63"/>
            <p:cNvSpPr/>
            <p:nvPr/>
          </p:nvSpPr>
          <p:spPr>
            <a:xfrm>
              <a:off x="1482479" y="4564080"/>
              <a:ext cx="357480" cy="33624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none" lIns="90000" tIns="46800" rIns="90000" bIns="46800" anchor="t" anchorCtr="0" compatLnSpc="1">
              <a:spAutoFit/>
            </a:bodyPr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pl-PL" sz="1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E</a:t>
              </a:r>
              <a:r>
                <a:rPr lang="pl-PL" sz="1400" b="0" i="0" u="none" strike="noStrike" cap="none" baseline="-2500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1</a:t>
              </a:r>
            </a:p>
          </p:txBody>
        </p:sp>
        <p:grpSp>
          <p:nvGrpSpPr>
            <p:cNvPr id="65" name="Grupa 64"/>
            <p:cNvGrpSpPr/>
            <p:nvPr/>
          </p:nvGrpSpPr>
          <p:grpSpPr>
            <a:xfrm>
              <a:off x="753840" y="4362479"/>
              <a:ext cx="403559" cy="455401"/>
              <a:chOff x="753840" y="4362479"/>
              <a:chExt cx="403559" cy="455401"/>
            </a:xfrm>
          </p:grpSpPr>
          <p:sp>
            <p:nvSpPr>
              <p:cNvPr id="66" name="Dowolny kształt 65"/>
              <p:cNvSpPr/>
              <p:nvPr/>
            </p:nvSpPr>
            <p:spPr>
              <a:xfrm>
                <a:off x="753840" y="4362479"/>
                <a:ext cx="339480" cy="336240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noFill/>
              <a:ln>
                <a:noFill/>
                <a:prstDash val="solid"/>
              </a:ln>
            </p:spPr>
            <p:txBody>
              <a:bodyPr vert="horz" wrap="none" lIns="90000" tIns="46800" rIns="90000" bIns="46800" anchor="t" anchorCtr="0" compatLnSpc="1">
                <a:spAutoFit/>
              </a:bodyPr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pl-PL" sz="1400" b="0" i="0" u="none" strike="noStrike" cap="none" baseline="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y</a:t>
                </a:r>
                <a:r>
                  <a:rPr lang="pl-PL" sz="1400" b="0" i="0" u="none" strike="noStrike" cap="none" baseline="-2500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E</a:t>
                </a:r>
              </a:p>
            </p:txBody>
          </p:sp>
          <p:sp>
            <p:nvSpPr>
              <p:cNvPr id="67" name="Dowolny kształt 66"/>
              <p:cNvSpPr/>
              <p:nvPr/>
            </p:nvSpPr>
            <p:spPr>
              <a:xfrm>
                <a:off x="918719" y="4481640"/>
                <a:ext cx="238680" cy="336240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noFill/>
              <a:ln>
                <a:noFill/>
                <a:prstDash val="solid"/>
              </a:ln>
            </p:spPr>
            <p:txBody>
              <a:bodyPr vert="horz" wrap="none" lIns="90000" tIns="46800" rIns="90000" bIns="46800" anchor="t" anchorCtr="0" compatLnSpc="1">
                <a:spAutoFit/>
              </a:bodyPr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pl-PL" sz="1400" b="0" i="0" u="none" strike="noStrike" cap="none" baseline="-2500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1</a:t>
                </a:r>
              </a:p>
            </p:txBody>
          </p:sp>
        </p:grpSp>
      </p:grpSp>
      <p:grpSp>
        <p:nvGrpSpPr>
          <p:cNvPr id="68" name="Grupa 67"/>
          <p:cNvGrpSpPr/>
          <p:nvPr/>
        </p:nvGrpSpPr>
        <p:grpSpPr>
          <a:xfrm>
            <a:off x="1453964" y="2440018"/>
            <a:ext cx="1736704" cy="2874240"/>
            <a:chOff x="1453964" y="2440018"/>
            <a:chExt cx="1736704" cy="2874240"/>
          </a:xfrm>
        </p:grpSpPr>
        <p:sp>
          <p:nvSpPr>
            <p:cNvPr id="69" name="Dowolny kształt 68"/>
            <p:cNvSpPr/>
            <p:nvPr/>
          </p:nvSpPr>
          <p:spPr>
            <a:xfrm rot="8825400">
              <a:off x="1453964" y="2440018"/>
              <a:ext cx="1524240" cy="2874240"/>
            </a:xfrm>
            <a:custGeom>
              <a:avLst>
                <a:gd name="f0" fmla="val 360000"/>
                <a:gd name="f1" fmla="val 7020000"/>
              </a:avLst>
              <a:gdLst>
                <a:gd name="f2" fmla="val 21600000"/>
                <a:gd name="f3" fmla="val 10800000"/>
                <a:gd name="f4" fmla="val 5400000"/>
                <a:gd name="f5" fmla="val 180"/>
                <a:gd name="f6" fmla="val w"/>
                <a:gd name="f7" fmla="val h"/>
                <a:gd name="f8" fmla="val 0"/>
                <a:gd name="f9" fmla="*/ 5419351 1 1725033"/>
                <a:gd name="f10" fmla="*/ 10800 10800 1"/>
                <a:gd name="f11" fmla="val 10800"/>
                <a:gd name="f12" fmla="val 21599999"/>
                <a:gd name="f13" fmla="min 0 21600"/>
                <a:gd name="f14" fmla="max 0 21600"/>
                <a:gd name="f15" fmla="*/ f9 1 2"/>
                <a:gd name="f16" fmla="*/ f6 1 21600"/>
                <a:gd name="f17" fmla="*/ f7 1 21600"/>
                <a:gd name="f18" fmla="*/ f9 1 180"/>
                <a:gd name="f19" fmla="pin 0 f0 21599999"/>
                <a:gd name="f20" fmla="pin 0 f1 21599999"/>
                <a:gd name="f21" fmla="+- f14 0 f13"/>
                <a:gd name="f22" fmla="+- 0 0 f19"/>
                <a:gd name="f23" fmla="+- 0 0 f20"/>
                <a:gd name="f24" fmla="*/ 10799 f16 1"/>
                <a:gd name="f25" fmla="*/ 21599 f16 1"/>
                <a:gd name="f26" fmla="*/ 15762 f17 1"/>
                <a:gd name="f27" fmla="*/ 62 f17 1"/>
                <a:gd name="f28" fmla="*/ f21 1 2"/>
                <a:gd name="f29" fmla="+- f22 f4 0"/>
                <a:gd name="f30" fmla="+- f23 f4 0"/>
                <a:gd name="f31" fmla="+- f13 f28 0"/>
                <a:gd name="f32" fmla="*/ f28 f28 1"/>
                <a:gd name="f33" fmla="*/ f29 f5 1"/>
                <a:gd name="f34" fmla="*/ f30 f5 1"/>
                <a:gd name="f35" fmla="*/ f33 1 f3"/>
                <a:gd name="f36" fmla="*/ f34 1 f3"/>
                <a:gd name="f37" fmla="+- 0 0 f35"/>
                <a:gd name="f38" fmla="+- 0 0 f36"/>
                <a:gd name="f39" fmla="val f37"/>
                <a:gd name="f40" fmla="val f38"/>
                <a:gd name="f41" fmla="*/ f39 f18 1"/>
                <a:gd name="f42" fmla="*/ f40 f18 1"/>
                <a:gd name="f43" fmla="*/ f39 f9 1"/>
                <a:gd name="f44" fmla="*/ f40 f9 1"/>
                <a:gd name="f45" fmla="+- 0 0 f41"/>
                <a:gd name="f46" fmla="+- 0 0 f42"/>
                <a:gd name="f47" fmla="*/ f43 1 f5"/>
                <a:gd name="f48" fmla="*/ f44 1 f5"/>
                <a:gd name="f49" fmla="*/ f45 f3 1"/>
                <a:gd name="f50" fmla="*/ f46 f3 1"/>
                <a:gd name="f51" fmla="+- 0 0 f47"/>
                <a:gd name="f52" fmla="+- 0 0 f48"/>
                <a:gd name="f53" fmla="*/ f49 1 f9"/>
                <a:gd name="f54" fmla="*/ f50 1 f9"/>
                <a:gd name="f55" fmla="+- f51 f9 0"/>
                <a:gd name="f56" fmla="+- f52 f9 0"/>
                <a:gd name="f57" fmla="+- f53 0 f4"/>
                <a:gd name="f58" fmla="+- f54 0 f4"/>
                <a:gd name="f59" fmla="+- f55 f15 0"/>
                <a:gd name="f60" fmla="+- f56 f15 0"/>
                <a:gd name="f61" fmla="cos 1 f57"/>
                <a:gd name="f62" fmla="sin 1 f57"/>
                <a:gd name="f63" fmla="cos 1 f58"/>
                <a:gd name="f64" fmla="sin 1 f58"/>
                <a:gd name="f65" fmla="+- 0 0 f59"/>
                <a:gd name="f66" fmla="+- 0 0 f60"/>
                <a:gd name="f67" fmla="+- 0 0 f61"/>
                <a:gd name="f68" fmla="+- 0 0 f62"/>
                <a:gd name="f69" fmla="+- 0 0 f63"/>
                <a:gd name="f70" fmla="+- 0 0 f64"/>
                <a:gd name="f71" fmla="*/ f65 f3 1"/>
                <a:gd name="f72" fmla="*/ f66 f3 1"/>
                <a:gd name="f73" fmla="*/ 10800 f67 1"/>
                <a:gd name="f74" fmla="*/ 10800 f68 1"/>
                <a:gd name="f75" fmla="*/ 10800 f69 1"/>
                <a:gd name="f76" fmla="*/ 10800 f70 1"/>
                <a:gd name="f77" fmla="*/ f71 1 f9"/>
                <a:gd name="f78" fmla="*/ f72 1 f9"/>
                <a:gd name="f79" fmla="+- f73 10800 0"/>
                <a:gd name="f80" fmla="+- f74 10800 0"/>
                <a:gd name="f81" fmla="+- f75 10800 0"/>
                <a:gd name="f82" fmla="+- f76 10800 0"/>
                <a:gd name="f83" fmla="+- f77 0 f4"/>
                <a:gd name="f84" fmla="+- f78 0 f4"/>
                <a:gd name="f85" fmla="cos 1 f83"/>
                <a:gd name="f86" fmla="sin 1 f83"/>
                <a:gd name="f87" fmla="cos 1 f84"/>
                <a:gd name="f88" fmla="sin 1 f84"/>
                <a:gd name="f89" fmla="+- f80 0 f31"/>
                <a:gd name="f90" fmla="+- f79 0 f31"/>
                <a:gd name="f91" fmla="+- f82 0 f31"/>
                <a:gd name="f92" fmla="+- f81 0 f31"/>
                <a:gd name="f93" fmla="+- 0 0 f85"/>
                <a:gd name="f94" fmla="+- 0 0 f86"/>
                <a:gd name="f95" fmla="+- 0 0 f87"/>
                <a:gd name="f96" fmla="+- 0 0 f88"/>
                <a:gd name="f97" fmla="at2 f89 f90"/>
                <a:gd name="f98" fmla="at2 f91 f92"/>
                <a:gd name="f99" fmla="*/ 10800 f93 1"/>
                <a:gd name="f100" fmla="*/ 10800 f94 1"/>
                <a:gd name="f101" fmla="*/ 10800 f95 1"/>
                <a:gd name="f102" fmla="*/ 10800 f96 1"/>
                <a:gd name="f103" fmla="+- f97 f4 0"/>
                <a:gd name="f104" fmla="+- f98 f4 0"/>
                <a:gd name="f105" fmla="*/ f99 f99 1"/>
                <a:gd name="f106" fmla="*/ f100 f100 1"/>
                <a:gd name="f107" fmla="*/ f101 f101 1"/>
                <a:gd name="f108" fmla="*/ f102 f102 1"/>
                <a:gd name="f109" fmla="*/ f103 f9 1"/>
                <a:gd name="f110" fmla="*/ f104 f9 1"/>
                <a:gd name="f111" fmla="+- f105 f106 0"/>
                <a:gd name="f112" fmla="+- f107 f108 0"/>
                <a:gd name="f113" fmla="*/ f109 1 f3"/>
                <a:gd name="f114" fmla="*/ f110 1 f3"/>
                <a:gd name="f115" fmla="sqrt f111"/>
                <a:gd name="f116" fmla="sqrt f112"/>
                <a:gd name="f117" fmla="+- 0 0 f113"/>
                <a:gd name="f118" fmla="+- 0 0 f114"/>
                <a:gd name="f119" fmla="*/ f10 1 f115"/>
                <a:gd name="f120" fmla="*/ f10 1 f116"/>
                <a:gd name="f121" fmla="+- 0 0 f117"/>
                <a:gd name="f122" fmla="+- 0 0 f118"/>
                <a:gd name="f123" fmla="*/ f93 f119 1"/>
                <a:gd name="f124" fmla="*/ f94 f119 1"/>
                <a:gd name="f125" fmla="*/ f95 f120 1"/>
                <a:gd name="f126" fmla="*/ f96 f120 1"/>
                <a:gd name="f127" fmla="*/ f121 f3 1"/>
                <a:gd name="f128" fmla="*/ f122 f3 1"/>
                <a:gd name="f129" fmla="+- 10800 0 f123"/>
                <a:gd name="f130" fmla="+- 10800 0 f124"/>
                <a:gd name="f131" fmla="+- 10800 0 f125"/>
                <a:gd name="f132" fmla="+- 10800 0 f126"/>
                <a:gd name="f133" fmla="*/ f127 1 f9"/>
                <a:gd name="f134" fmla="*/ f128 1 f9"/>
                <a:gd name="f135" fmla="*/ f129 f16 1"/>
                <a:gd name="f136" fmla="*/ f130 f17 1"/>
                <a:gd name="f137" fmla="*/ f131 f16 1"/>
                <a:gd name="f138" fmla="*/ f132 f17 1"/>
                <a:gd name="f139" fmla="+- f133 0 f4"/>
                <a:gd name="f140" fmla="+- f134 0 f4"/>
                <a:gd name="f141" fmla="cos 1 f139"/>
                <a:gd name="f142" fmla="sin 1 f139"/>
                <a:gd name="f143" fmla="+- f140 0 f139"/>
                <a:gd name="f144" fmla="+- 0 0 f141"/>
                <a:gd name="f145" fmla="+- 0 0 f142"/>
                <a:gd name="f146" fmla="+- f143 f2 0"/>
                <a:gd name="f147" fmla="*/ f28 f144 1"/>
                <a:gd name="f148" fmla="*/ f28 f145 1"/>
                <a:gd name="f149" fmla="?: f143 f143 f146"/>
                <a:gd name="f150" fmla="*/ f147 f147 1"/>
                <a:gd name="f151" fmla="*/ f148 f148 1"/>
                <a:gd name="f152" fmla="+- f150 f151 0"/>
                <a:gd name="f153" fmla="sqrt f152"/>
                <a:gd name="f154" fmla="*/ f32 1 f153"/>
                <a:gd name="f155" fmla="*/ f144 f154 1"/>
                <a:gd name="f156" fmla="*/ f145 f154 1"/>
                <a:gd name="f157" fmla="+- f31 0 f155"/>
                <a:gd name="f158" fmla="+- f31 0 f156"/>
              </a:gdLst>
              <a:ahLst>
                <a:ahPolar gdRefR="" minR="0" maxR="0" gdRefAng="f0" minAng="f8" maxAng="f12">
                  <a:pos x="f135" y="f136"/>
                </a:ahPolar>
                <a:ahPolar gdRefR="" minR="0" maxR="0" gdRefAng="f1" minAng="f8" maxAng="f12">
                  <a:pos x="f137" y="f138"/>
                </a:ahPolar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4" t="f27" r="f25" b="f26"/>
              <a:pathLst>
                <a:path w="21600" h="21600" stroke="0">
                  <a:moveTo>
                    <a:pt x="f157" y="f158"/>
                  </a:moveTo>
                  <a:arcTo wR="f28" hR="f28" stAng="f139" swAng="f149"/>
                  <a:lnTo>
                    <a:pt x="f11" y="f11"/>
                  </a:lnTo>
                  <a:close/>
                </a:path>
                <a:path w="21600" h="21600" fill="none">
                  <a:moveTo>
                    <a:pt x="f157" y="f158"/>
                  </a:moveTo>
                  <a:arcTo wR="f28" hR="f28" stAng="f139" swAng="f149"/>
                </a:path>
              </a:pathLst>
            </a:custGeom>
            <a:noFill/>
            <a:ln w="28440">
              <a:solidFill>
                <a:srgbClr val="FF0000"/>
              </a:solidFill>
              <a:prstDash val="solid"/>
              <a:miter/>
            </a:ln>
          </p:spPr>
          <p:txBody>
            <a:bodyPr vert="horz" wrap="none" lIns="90000" tIns="46800" rIns="90000" bIns="46800" anchor="ctr" anchorCtr="0" compatLnSpc="1"/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pl-PL" sz="2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imes New Roman" pitchFamily="2"/>
                <a:ea typeface="Microsoft YaHei" pitchFamily="2"/>
                <a:cs typeface="Arial" pitchFamily="2"/>
              </a:endParaRPr>
            </a:p>
          </p:txBody>
        </p:sp>
        <p:sp>
          <p:nvSpPr>
            <p:cNvPr id="70" name="Dowolny kształt 69"/>
            <p:cNvSpPr/>
            <p:nvPr/>
          </p:nvSpPr>
          <p:spPr>
            <a:xfrm rot="137400">
              <a:off x="2852988" y="4865532"/>
              <a:ext cx="337680" cy="33624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none" lIns="90000" tIns="46800" rIns="90000" bIns="46800" anchor="t" anchorCtr="0" compatLnSpc="1">
              <a:spAutoFit/>
            </a:bodyPr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pl-PL" sz="1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u</a:t>
              </a:r>
              <a:r>
                <a:rPr lang="pl-PL" sz="1400" b="0" i="0" u="none" strike="noStrike" cap="none" baseline="-2500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1</a:t>
              </a:r>
            </a:p>
          </p:txBody>
        </p:sp>
      </p:grpSp>
      <p:grpSp>
        <p:nvGrpSpPr>
          <p:cNvPr id="71" name="Grupa 70"/>
          <p:cNvGrpSpPr/>
          <p:nvPr/>
        </p:nvGrpSpPr>
        <p:grpSpPr>
          <a:xfrm>
            <a:off x="5084640" y="2433550"/>
            <a:ext cx="2436468" cy="4952210"/>
            <a:chOff x="5084640" y="2433550"/>
            <a:chExt cx="2436468" cy="4952210"/>
          </a:xfrm>
        </p:grpSpPr>
        <p:grpSp>
          <p:nvGrpSpPr>
            <p:cNvPr id="72" name="Grupa 71"/>
            <p:cNvGrpSpPr/>
            <p:nvPr/>
          </p:nvGrpSpPr>
          <p:grpSpPr>
            <a:xfrm>
              <a:off x="5467320" y="3759120"/>
              <a:ext cx="1490378" cy="1828800"/>
              <a:chOff x="5467320" y="3759120"/>
              <a:chExt cx="1490378" cy="1828800"/>
            </a:xfrm>
          </p:grpSpPr>
          <p:sp>
            <p:nvSpPr>
              <p:cNvPr id="73" name="Łącznik prosty 72"/>
              <p:cNvSpPr/>
              <p:nvPr/>
            </p:nvSpPr>
            <p:spPr>
              <a:xfrm>
                <a:off x="5467320" y="3759120"/>
                <a:ext cx="1447559" cy="1828800"/>
              </a:xfrm>
              <a:prstGeom prst="line">
                <a:avLst/>
              </a:prstGeom>
              <a:noFill/>
              <a:ln w="28440">
                <a:solidFill>
                  <a:srgbClr val="000000"/>
                </a:solidFill>
                <a:prstDash val="solid"/>
                <a:miter/>
              </a:ln>
            </p:spPr>
            <p:txBody>
              <a:bodyPr vert="horz" wrap="none" lIns="90000" tIns="46800" rIns="90000" bIns="46800" anchor="ctr" anchorCtr="0" compatLnSpc="1"/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pl-PL" sz="2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Times New Roman" pitchFamily="2"/>
                  <a:ea typeface="Microsoft YaHei" pitchFamily="2"/>
                  <a:cs typeface="Arial" pitchFamily="2"/>
                </a:endParaRPr>
              </a:p>
            </p:txBody>
          </p:sp>
          <p:sp>
            <p:nvSpPr>
              <p:cNvPr id="74" name="Dowolny kształt 73"/>
              <p:cNvSpPr/>
              <p:nvPr/>
            </p:nvSpPr>
            <p:spPr>
              <a:xfrm>
                <a:off x="6658920" y="5138640"/>
                <a:ext cx="298778" cy="309958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noFill/>
              <a:ln>
                <a:noFill/>
                <a:prstDash val="solid"/>
              </a:ln>
            </p:spPr>
            <p:txBody>
              <a:bodyPr vert="horz" wrap="none" lIns="90000" tIns="46800" rIns="90000" bIns="46800" anchor="t" anchorCtr="0" compatLnSpc="1">
                <a:spAutoFit/>
              </a:bodyPr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pl-PL" sz="1400" dirty="0"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I</a:t>
                </a:r>
                <a:r>
                  <a:rPr lang="pl-PL" sz="1400" b="0" i="0" u="none" strike="noStrike" cap="none" baseline="-25000" dirty="0" smtClean="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1</a:t>
                </a:r>
                <a:endParaRPr lang="pl-PL" sz="1400" b="0" i="0" u="none" strike="noStrike" cap="none" baseline="-25000" dirty="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endParaRPr>
              </a:p>
            </p:txBody>
          </p:sp>
        </p:grpSp>
        <p:grpSp>
          <p:nvGrpSpPr>
            <p:cNvPr id="75" name="Grupa 74"/>
            <p:cNvGrpSpPr/>
            <p:nvPr/>
          </p:nvGrpSpPr>
          <p:grpSpPr>
            <a:xfrm>
              <a:off x="5084640" y="4356000"/>
              <a:ext cx="1293840" cy="3029760"/>
              <a:chOff x="5084640" y="4356000"/>
              <a:chExt cx="1293840" cy="3029760"/>
            </a:xfrm>
          </p:grpSpPr>
          <p:grpSp>
            <p:nvGrpSpPr>
              <p:cNvPr id="76" name="Grupa 75"/>
              <p:cNvGrpSpPr/>
              <p:nvPr/>
            </p:nvGrpSpPr>
            <p:grpSpPr>
              <a:xfrm>
                <a:off x="5911919" y="5557680"/>
                <a:ext cx="466561" cy="1828080"/>
                <a:chOff x="5911919" y="5557680"/>
                <a:chExt cx="466561" cy="1828080"/>
              </a:xfrm>
            </p:grpSpPr>
            <p:sp>
              <p:nvSpPr>
                <p:cNvPr id="77" name="Dowolny kształt 76"/>
                <p:cNvSpPr/>
                <p:nvPr/>
              </p:nvSpPr>
              <p:spPr>
                <a:xfrm>
                  <a:off x="6139800" y="5680079"/>
                  <a:ext cx="238680" cy="336240"/>
                </a:xfrm>
                <a:custGeom>
                  <a:avLst/>
                  <a:gdLst>
                    <a:gd name="f0" fmla="val 0"/>
                    <a:gd name="f1" fmla="val 21600"/>
                  </a:gdLst>
                  <a:ahLst/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l" t="t" r="r" b="b"/>
                  <a:pathLst>
                    <a:path w="21600" h="21600">
                      <a:moveTo>
                        <a:pt x="f0" y="f0"/>
                      </a:moveTo>
                      <a:lnTo>
                        <a:pt x="f1" y="f0"/>
                      </a:lnTo>
                      <a:lnTo>
                        <a:pt x="f1" y="f1"/>
                      </a:lnTo>
                      <a:lnTo>
                        <a:pt x="f0" y="f1"/>
                      </a:lnTo>
                      <a:lnTo>
                        <a:pt x="f0" y="f0"/>
                      </a:lnTo>
                      <a:close/>
                    </a:path>
                  </a:pathLst>
                </a:custGeom>
                <a:noFill/>
                <a:ln>
                  <a:noFill/>
                  <a:prstDash val="solid"/>
                </a:ln>
              </p:spPr>
              <p:txBody>
                <a:bodyPr vert="horz" wrap="none" lIns="90000" tIns="46800" rIns="90000" bIns="46800" anchor="t" anchorCtr="0" compatLnSpc="1">
                  <a:spAutoFit/>
                </a:bodyPr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l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r>
                    <a:rPr lang="pl-PL" sz="1400" b="0" i="0" u="none" strike="noStrike" cap="none" baseline="-2500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1</a:t>
                  </a:r>
                </a:p>
              </p:txBody>
            </p:sp>
            <p:sp>
              <p:nvSpPr>
                <p:cNvPr id="78" name="Dowolny kształt 77"/>
                <p:cNvSpPr/>
                <p:nvPr/>
              </p:nvSpPr>
              <p:spPr>
                <a:xfrm>
                  <a:off x="5911919" y="5557680"/>
                  <a:ext cx="407880" cy="1828080"/>
                </a:xfrm>
                <a:custGeom>
                  <a:avLst/>
                  <a:gdLst>
                    <a:gd name="f0" fmla="val 0"/>
                    <a:gd name="f1" fmla="val 21600"/>
                  </a:gdLst>
                  <a:ahLst/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l" t="t" r="r" b="b"/>
                  <a:pathLst>
                    <a:path w="21600" h="21600">
                      <a:moveTo>
                        <a:pt x="f0" y="f0"/>
                      </a:moveTo>
                      <a:lnTo>
                        <a:pt x="f1" y="f0"/>
                      </a:lnTo>
                      <a:lnTo>
                        <a:pt x="f1" y="f1"/>
                      </a:lnTo>
                      <a:lnTo>
                        <a:pt x="f0" y="f1"/>
                      </a:lnTo>
                      <a:lnTo>
                        <a:pt x="f0" y="f0"/>
                      </a:lnTo>
                      <a:close/>
                    </a:path>
                  </a:pathLst>
                </a:custGeom>
                <a:noFill/>
                <a:ln>
                  <a:noFill/>
                  <a:prstDash val="solid"/>
                </a:ln>
              </p:spPr>
              <p:txBody>
                <a:bodyPr vert="horz" wrap="square" lIns="90000" tIns="46800" rIns="90000" bIns="46800" anchor="t" anchorCtr="0" compatLnSpc="1">
                  <a:spAutoFit/>
                </a:bodyPr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l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r>
                    <a:rPr lang="pl-PL" sz="1400" b="0" i="0" u="none" strike="noStrike" cap="none" baseline="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 x</a:t>
                  </a:r>
                  <a:r>
                    <a:rPr lang="pl-PL" sz="1400" b="0" i="0" u="none" strike="noStrike" cap="none" baseline="-2500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E</a:t>
                  </a:r>
                  <a:r>
                    <a:rPr lang="pl-PL" sz="1400" b="0" i="0" u="none" strike="noStrike" cap="none" baseline="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                                    </a:t>
                  </a:r>
                </a:p>
              </p:txBody>
            </p:sp>
          </p:grpSp>
          <p:sp>
            <p:nvSpPr>
              <p:cNvPr id="79" name="Łącznik prosty 78"/>
              <p:cNvSpPr/>
              <p:nvPr/>
            </p:nvSpPr>
            <p:spPr>
              <a:xfrm>
                <a:off x="5479920" y="4584600"/>
                <a:ext cx="660600" cy="0"/>
              </a:xfrm>
              <a:prstGeom prst="line">
                <a:avLst/>
              </a:prstGeom>
              <a:noFill/>
              <a:ln w="12600">
                <a:solidFill>
                  <a:srgbClr val="000000"/>
                </a:solidFill>
                <a:custDash>
                  <a:ds d="402857" sp="100000"/>
                </a:custDash>
                <a:miter/>
              </a:ln>
            </p:spPr>
            <p:txBody>
              <a:bodyPr vert="horz" wrap="none" lIns="90000" tIns="46800" rIns="90000" bIns="46800" anchor="ctr" anchorCtr="0" compatLnSpc="1"/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pl-PL" sz="2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Times New Roman" pitchFamily="2"/>
                  <a:ea typeface="Microsoft YaHei" pitchFamily="2"/>
                  <a:cs typeface="Arial" pitchFamily="2"/>
                </a:endParaRPr>
              </a:p>
            </p:txBody>
          </p:sp>
          <p:sp>
            <p:nvSpPr>
              <p:cNvPr id="80" name="Łącznik prosty 79"/>
              <p:cNvSpPr/>
              <p:nvPr/>
            </p:nvSpPr>
            <p:spPr>
              <a:xfrm>
                <a:off x="6114959" y="4584600"/>
                <a:ext cx="0" cy="990720"/>
              </a:xfrm>
              <a:prstGeom prst="line">
                <a:avLst/>
              </a:prstGeom>
              <a:noFill/>
              <a:ln w="12600">
                <a:solidFill>
                  <a:srgbClr val="000000"/>
                </a:solidFill>
                <a:custDash>
                  <a:ds d="402857" sp="100000"/>
                </a:custDash>
                <a:miter/>
              </a:ln>
            </p:spPr>
            <p:txBody>
              <a:bodyPr vert="horz" wrap="none" lIns="90000" tIns="46800" rIns="90000" bIns="46800" anchor="ctr" anchorCtr="0" compatLnSpc="1"/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pl-PL" sz="2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Times New Roman" pitchFamily="2"/>
                  <a:ea typeface="Microsoft YaHei" pitchFamily="2"/>
                  <a:cs typeface="Arial" pitchFamily="2"/>
                </a:endParaRPr>
              </a:p>
            </p:txBody>
          </p:sp>
          <p:sp>
            <p:nvSpPr>
              <p:cNvPr id="81" name="Dowolny kształt 80"/>
              <p:cNvSpPr/>
              <p:nvPr/>
            </p:nvSpPr>
            <p:spPr>
              <a:xfrm>
                <a:off x="5835600" y="4576680"/>
                <a:ext cx="357480" cy="336240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noFill/>
              <a:ln>
                <a:noFill/>
                <a:prstDash val="solid"/>
              </a:ln>
            </p:spPr>
            <p:txBody>
              <a:bodyPr vert="horz" wrap="none" lIns="90000" tIns="46800" rIns="90000" bIns="46800" anchor="t" anchorCtr="0" compatLnSpc="1">
                <a:spAutoFit/>
              </a:bodyPr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pl-PL" sz="1400" b="0" i="0" u="none" strike="noStrike" cap="none" baseline="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E</a:t>
                </a:r>
                <a:r>
                  <a:rPr lang="pl-PL" sz="1400" b="0" i="0" u="none" strike="noStrike" cap="none" baseline="-2500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1</a:t>
                </a:r>
              </a:p>
            </p:txBody>
          </p:sp>
          <p:grpSp>
            <p:nvGrpSpPr>
              <p:cNvPr id="82" name="Grupa 81"/>
              <p:cNvGrpSpPr/>
              <p:nvPr/>
            </p:nvGrpSpPr>
            <p:grpSpPr>
              <a:xfrm>
                <a:off x="5084640" y="4356000"/>
                <a:ext cx="403560" cy="455400"/>
                <a:chOff x="5084640" y="4356000"/>
                <a:chExt cx="403560" cy="455400"/>
              </a:xfrm>
            </p:grpSpPr>
            <p:sp>
              <p:nvSpPr>
                <p:cNvPr id="83" name="Dowolny kształt 82"/>
                <p:cNvSpPr/>
                <p:nvPr/>
              </p:nvSpPr>
              <p:spPr>
                <a:xfrm>
                  <a:off x="5084640" y="4356000"/>
                  <a:ext cx="339480" cy="336240"/>
                </a:xfrm>
                <a:custGeom>
                  <a:avLst/>
                  <a:gdLst>
                    <a:gd name="f0" fmla="val 0"/>
                    <a:gd name="f1" fmla="val 21600"/>
                  </a:gdLst>
                  <a:ahLst/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l" t="t" r="r" b="b"/>
                  <a:pathLst>
                    <a:path w="21600" h="21600">
                      <a:moveTo>
                        <a:pt x="f0" y="f0"/>
                      </a:moveTo>
                      <a:lnTo>
                        <a:pt x="f1" y="f0"/>
                      </a:lnTo>
                      <a:lnTo>
                        <a:pt x="f1" y="f1"/>
                      </a:lnTo>
                      <a:lnTo>
                        <a:pt x="f0" y="f1"/>
                      </a:lnTo>
                      <a:lnTo>
                        <a:pt x="f0" y="f0"/>
                      </a:lnTo>
                      <a:close/>
                    </a:path>
                  </a:pathLst>
                </a:custGeom>
                <a:noFill/>
                <a:ln>
                  <a:noFill/>
                  <a:prstDash val="solid"/>
                </a:ln>
              </p:spPr>
              <p:txBody>
                <a:bodyPr vert="horz" wrap="none" lIns="90000" tIns="46800" rIns="90000" bIns="46800" anchor="t" anchorCtr="0" compatLnSpc="1">
                  <a:spAutoFit/>
                </a:bodyPr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l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r>
                    <a:rPr lang="pl-PL" sz="1400" b="0" i="0" u="none" strike="noStrike" cap="none" baseline="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y</a:t>
                  </a:r>
                  <a:r>
                    <a:rPr lang="pl-PL" sz="1400" b="0" i="0" u="none" strike="noStrike" cap="none" baseline="-2500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E</a:t>
                  </a:r>
                </a:p>
              </p:txBody>
            </p:sp>
            <p:sp>
              <p:nvSpPr>
                <p:cNvPr id="84" name="Dowolny kształt 83"/>
                <p:cNvSpPr/>
                <p:nvPr/>
              </p:nvSpPr>
              <p:spPr>
                <a:xfrm>
                  <a:off x="5249520" y="4475160"/>
                  <a:ext cx="238680" cy="336240"/>
                </a:xfrm>
                <a:custGeom>
                  <a:avLst/>
                  <a:gdLst>
                    <a:gd name="f0" fmla="val 0"/>
                    <a:gd name="f1" fmla="val 21600"/>
                  </a:gdLst>
                  <a:ahLst/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l" t="t" r="r" b="b"/>
                  <a:pathLst>
                    <a:path w="21600" h="21600">
                      <a:moveTo>
                        <a:pt x="f0" y="f0"/>
                      </a:moveTo>
                      <a:lnTo>
                        <a:pt x="f1" y="f0"/>
                      </a:lnTo>
                      <a:lnTo>
                        <a:pt x="f1" y="f1"/>
                      </a:lnTo>
                      <a:lnTo>
                        <a:pt x="f0" y="f1"/>
                      </a:lnTo>
                      <a:lnTo>
                        <a:pt x="f0" y="f0"/>
                      </a:lnTo>
                      <a:close/>
                    </a:path>
                  </a:pathLst>
                </a:custGeom>
                <a:noFill/>
                <a:ln>
                  <a:noFill/>
                  <a:prstDash val="solid"/>
                </a:ln>
              </p:spPr>
              <p:txBody>
                <a:bodyPr vert="horz" wrap="none" lIns="90000" tIns="46800" rIns="90000" bIns="46800" anchor="t" anchorCtr="0" compatLnSpc="1">
                  <a:spAutoFit/>
                </a:bodyPr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l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r>
                    <a:rPr lang="pl-PL" sz="1400" b="0" i="0" u="none" strike="noStrike" cap="none" baseline="-2500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1</a:t>
                  </a:r>
                </a:p>
              </p:txBody>
            </p:sp>
          </p:grpSp>
        </p:grpSp>
        <p:grpSp>
          <p:nvGrpSpPr>
            <p:cNvPr id="85" name="Grupa 84"/>
            <p:cNvGrpSpPr/>
            <p:nvPr/>
          </p:nvGrpSpPr>
          <p:grpSpPr>
            <a:xfrm>
              <a:off x="5784267" y="2433550"/>
              <a:ext cx="1736841" cy="2874240"/>
              <a:chOff x="5784267" y="2433550"/>
              <a:chExt cx="1736841" cy="2874240"/>
            </a:xfrm>
          </p:grpSpPr>
          <p:sp>
            <p:nvSpPr>
              <p:cNvPr id="86" name="Dowolny kształt 85"/>
              <p:cNvSpPr/>
              <p:nvPr/>
            </p:nvSpPr>
            <p:spPr>
              <a:xfrm rot="8818800">
                <a:off x="5784267" y="2433550"/>
                <a:ext cx="1523520" cy="2874240"/>
              </a:xfrm>
              <a:custGeom>
                <a:avLst>
                  <a:gd name="f0" fmla="val 360000"/>
                  <a:gd name="f1" fmla="val 7020000"/>
                </a:avLst>
                <a:gdLst>
                  <a:gd name="f2" fmla="val 21600000"/>
                  <a:gd name="f3" fmla="val 10800000"/>
                  <a:gd name="f4" fmla="val 5400000"/>
                  <a:gd name="f5" fmla="val 180"/>
                  <a:gd name="f6" fmla="val w"/>
                  <a:gd name="f7" fmla="val h"/>
                  <a:gd name="f8" fmla="val 0"/>
                  <a:gd name="f9" fmla="*/ 5419351 1 1725033"/>
                  <a:gd name="f10" fmla="*/ 10800 10800 1"/>
                  <a:gd name="f11" fmla="val 10800"/>
                  <a:gd name="f12" fmla="val 21599999"/>
                  <a:gd name="f13" fmla="min 0 21600"/>
                  <a:gd name="f14" fmla="max 0 21600"/>
                  <a:gd name="f15" fmla="*/ f9 1 2"/>
                  <a:gd name="f16" fmla="*/ f6 1 21600"/>
                  <a:gd name="f17" fmla="*/ f7 1 21600"/>
                  <a:gd name="f18" fmla="*/ f9 1 180"/>
                  <a:gd name="f19" fmla="pin 0 f0 21599999"/>
                  <a:gd name="f20" fmla="pin 0 f1 21599999"/>
                  <a:gd name="f21" fmla="+- f14 0 f13"/>
                  <a:gd name="f22" fmla="+- 0 0 f19"/>
                  <a:gd name="f23" fmla="+- 0 0 f20"/>
                  <a:gd name="f24" fmla="*/ 10799 f16 1"/>
                  <a:gd name="f25" fmla="*/ 21599 f16 1"/>
                  <a:gd name="f26" fmla="*/ 15762 f17 1"/>
                  <a:gd name="f27" fmla="*/ 62 f17 1"/>
                  <a:gd name="f28" fmla="*/ f21 1 2"/>
                  <a:gd name="f29" fmla="+- f22 f4 0"/>
                  <a:gd name="f30" fmla="+- f23 f4 0"/>
                  <a:gd name="f31" fmla="+- f13 f28 0"/>
                  <a:gd name="f32" fmla="*/ f28 f28 1"/>
                  <a:gd name="f33" fmla="*/ f29 f5 1"/>
                  <a:gd name="f34" fmla="*/ f30 f5 1"/>
                  <a:gd name="f35" fmla="*/ f33 1 f3"/>
                  <a:gd name="f36" fmla="*/ f34 1 f3"/>
                  <a:gd name="f37" fmla="+- 0 0 f35"/>
                  <a:gd name="f38" fmla="+- 0 0 f36"/>
                  <a:gd name="f39" fmla="val f37"/>
                  <a:gd name="f40" fmla="val f38"/>
                  <a:gd name="f41" fmla="*/ f39 f18 1"/>
                  <a:gd name="f42" fmla="*/ f40 f18 1"/>
                  <a:gd name="f43" fmla="*/ f39 f9 1"/>
                  <a:gd name="f44" fmla="*/ f40 f9 1"/>
                  <a:gd name="f45" fmla="+- 0 0 f41"/>
                  <a:gd name="f46" fmla="+- 0 0 f42"/>
                  <a:gd name="f47" fmla="*/ f43 1 f5"/>
                  <a:gd name="f48" fmla="*/ f44 1 f5"/>
                  <a:gd name="f49" fmla="*/ f45 f3 1"/>
                  <a:gd name="f50" fmla="*/ f46 f3 1"/>
                  <a:gd name="f51" fmla="+- 0 0 f47"/>
                  <a:gd name="f52" fmla="+- 0 0 f48"/>
                  <a:gd name="f53" fmla="*/ f49 1 f9"/>
                  <a:gd name="f54" fmla="*/ f50 1 f9"/>
                  <a:gd name="f55" fmla="+- f51 f9 0"/>
                  <a:gd name="f56" fmla="+- f52 f9 0"/>
                  <a:gd name="f57" fmla="+- f53 0 f4"/>
                  <a:gd name="f58" fmla="+- f54 0 f4"/>
                  <a:gd name="f59" fmla="+- f55 f15 0"/>
                  <a:gd name="f60" fmla="+- f56 f15 0"/>
                  <a:gd name="f61" fmla="cos 1 f57"/>
                  <a:gd name="f62" fmla="sin 1 f57"/>
                  <a:gd name="f63" fmla="cos 1 f58"/>
                  <a:gd name="f64" fmla="sin 1 f58"/>
                  <a:gd name="f65" fmla="+- 0 0 f59"/>
                  <a:gd name="f66" fmla="+- 0 0 f60"/>
                  <a:gd name="f67" fmla="+- 0 0 f61"/>
                  <a:gd name="f68" fmla="+- 0 0 f62"/>
                  <a:gd name="f69" fmla="+- 0 0 f63"/>
                  <a:gd name="f70" fmla="+- 0 0 f64"/>
                  <a:gd name="f71" fmla="*/ f65 f3 1"/>
                  <a:gd name="f72" fmla="*/ f66 f3 1"/>
                  <a:gd name="f73" fmla="*/ 10800 f67 1"/>
                  <a:gd name="f74" fmla="*/ 10800 f68 1"/>
                  <a:gd name="f75" fmla="*/ 10800 f69 1"/>
                  <a:gd name="f76" fmla="*/ 10800 f70 1"/>
                  <a:gd name="f77" fmla="*/ f71 1 f9"/>
                  <a:gd name="f78" fmla="*/ f72 1 f9"/>
                  <a:gd name="f79" fmla="+- f73 10800 0"/>
                  <a:gd name="f80" fmla="+- f74 10800 0"/>
                  <a:gd name="f81" fmla="+- f75 10800 0"/>
                  <a:gd name="f82" fmla="+- f76 10800 0"/>
                  <a:gd name="f83" fmla="+- f77 0 f4"/>
                  <a:gd name="f84" fmla="+- f78 0 f4"/>
                  <a:gd name="f85" fmla="cos 1 f83"/>
                  <a:gd name="f86" fmla="sin 1 f83"/>
                  <a:gd name="f87" fmla="cos 1 f84"/>
                  <a:gd name="f88" fmla="sin 1 f84"/>
                  <a:gd name="f89" fmla="+- f80 0 f31"/>
                  <a:gd name="f90" fmla="+- f79 0 f31"/>
                  <a:gd name="f91" fmla="+- f82 0 f31"/>
                  <a:gd name="f92" fmla="+- f81 0 f31"/>
                  <a:gd name="f93" fmla="+- 0 0 f85"/>
                  <a:gd name="f94" fmla="+- 0 0 f86"/>
                  <a:gd name="f95" fmla="+- 0 0 f87"/>
                  <a:gd name="f96" fmla="+- 0 0 f88"/>
                  <a:gd name="f97" fmla="at2 f89 f90"/>
                  <a:gd name="f98" fmla="at2 f91 f92"/>
                  <a:gd name="f99" fmla="*/ 10800 f93 1"/>
                  <a:gd name="f100" fmla="*/ 10800 f94 1"/>
                  <a:gd name="f101" fmla="*/ 10800 f95 1"/>
                  <a:gd name="f102" fmla="*/ 10800 f96 1"/>
                  <a:gd name="f103" fmla="+- f97 f4 0"/>
                  <a:gd name="f104" fmla="+- f98 f4 0"/>
                  <a:gd name="f105" fmla="*/ f99 f99 1"/>
                  <a:gd name="f106" fmla="*/ f100 f100 1"/>
                  <a:gd name="f107" fmla="*/ f101 f101 1"/>
                  <a:gd name="f108" fmla="*/ f102 f102 1"/>
                  <a:gd name="f109" fmla="*/ f103 f9 1"/>
                  <a:gd name="f110" fmla="*/ f104 f9 1"/>
                  <a:gd name="f111" fmla="+- f105 f106 0"/>
                  <a:gd name="f112" fmla="+- f107 f108 0"/>
                  <a:gd name="f113" fmla="*/ f109 1 f3"/>
                  <a:gd name="f114" fmla="*/ f110 1 f3"/>
                  <a:gd name="f115" fmla="sqrt f111"/>
                  <a:gd name="f116" fmla="sqrt f112"/>
                  <a:gd name="f117" fmla="+- 0 0 f113"/>
                  <a:gd name="f118" fmla="+- 0 0 f114"/>
                  <a:gd name="f119" fmla="*/ f10 1 f115"/>
                  <a:gd name="f120" fmla="*/ f10 1 f116"/>
                  <a:gd name="f121" fmla="+- 0 0 f117"/>
                  <a:gd name="f122" fmla="+- 0 0 f118"/>
                  <a:gd name="f123" fmla="*/ f93 f119 1"/>
                  <a:gd name="f124" fmla="*/ f94 f119 1"/>
                  <a:gd name="f125" fmla="*/ f95 f120 1"/>
                  <a:gd name="f126" fmla="*/ f96 f120 1"/>
                  <a:gd name="f127" fmla="*/ f121 f3 1"/>
                  <a:gd name="f128" fmla="*/ f122 f3 1"/>
                  <a:gd name="f129" fmla="+- 10800 0 f123"/>
                  <a:gd name="f130" fmla="+- 10800 0 f124"/>
                  <a:gd name="f131" fmla="+- 10800 0 f125"/>
                  <a:gd name="f132" fmla="+- 10800 0 f126"/>
                  <a:gd name="f133" fmla="*/ f127 1 f9"/>
                  <a:gd name="f134" fmla="*/ f128 1 f9"/>
                  <a:gd name="f135" fmla="*/ f129 f16 1"/>
                  <a:gd name="f136" fmla="*/ f130 f17 1"/>
                  <a:gd name="f137" fmla="*/ f131 f16 1"/>
                  <a:gd name="f138" fmla="*/ f132 f17 1"/>
                  <a:gd name="f139" fmla="+- f133 0 f4"/>
                  <a:gd name="f140" fmla="+- f134 0 f4"/>
                  <a:gd name="f141" fmla="cos 1 f139"/>
                  <a:gd name="f142" fmla="sin 1 f139"/>
                  <a:gd name="f143" fmla="+- f140 0 f139"/>
                  <a:gd name="f144" fmla="+- 0 0 f141"/>
                  <a:gd name="f145" fmla="+- 0 0 f142"/>
                  <a:gd name="f146" fmla="+- f143 f2 0"/>
                  <a:gd name="f147" fmla="*/ f28 f144 1"/>
                  <a:gd name="f148" fmla="*/ f28 f145 1"/>
                  <a:gd name="f149" fmla="?: f143 f143 f146"/>
                  <a:gd name="f150" fmla="*/ f147 f147 1"/>
                  <a:gd name="f151" fmla="*/ f148 f148 1"/>
                  <a:gd name="f152" fmla="+- f150 f151 0"/>
                  <a:gd name="f153" fmla="sqrt f152"/>
                  <a:gd name="f154" fmla="*/ f32 1 f153"/>
                  <a:gd name="f155" fmla="*/ f144 f154 1"/>
                  <a:gd name="f156" fmla="*/ f145 f154 1"/>
                  <a:gd name="f157" fmla="+- f31 0 f155"/>
                  <a:gd name="f158" fmla="+- f31 0 f156"/>
                </a:gdLst>
                <a:ahLst>
                  <a:ahPolar gdRefR="" minR="0" maxR="0" gdRefAng="f0" minAng="f8" maxAng="f12">
                    <a:pos x="f135" y="f136"/>
                  </a:ahPolar>
                  <a:ahPolar gdRefR="" minR="0" maxR="0" gdRefAng="f1" minAng="f8" maxAng="f12">
                    <a:pos x="f137" y="f138"/>
                  </a:ahPolar>
                </a:ahLst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24" t="f27" r="f25" b="f26"/>
                <a:pathLst>
                  <a:path w="21600" h="21600" stroke="0">
                    <a:moveTo>
                      <a:pt x="f157" y="f158"/>
                    </a:moveTo>
                    <a:arcTo wR="f28" hR="f28" stAng="f139" swAng="f149"/>
                    <a:lnTo>
                      <a:pt x="f11" y="f11"/>
                    </a:lnTo>
                    <a:close/>
                  </a:path>
                  <a:path w="21600" h="21600" fill="none">
                    <a:moveTo>
                      <a:pt x="f157" y="f158"/>
                    </a:moveTo>
                    <a:arcTo wR="f28" hR="f28" stAng="f139" swAng="f149"/>
                  </a:path>
                </a:pathLst>
              </a:custGeom>
              <a:noFill/>
              <a:ln w="28440">
                <a:solidFill>
                  <a:srgbClr val="FF0000"/>
                </a:solidFill>
                <a:prstDash val="solid"/>
                <a:miter/>
              </a:ln>
            </p:spPr>
            <p:txBody>
              <a:bodyPr vert="horz" wrap="none" lIns="90000" tIns="46800" rIns="90000" bIns="46800" anchor="ctr" anchorCtr="0" compatLnSpc="1"/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pl-PL" sz="2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Times New Roman" pitchFamily="2"/>
                  <a:ea typeface="Microsoft YaHei" pitchFamily="2"/>
                  <a:cs typeface="Arial" pitchFamily="2"/>
                </a:endParaRPr>
              </a:p>
            </p:txBody>
          </p:sp>
          <p:sp>
            <p:nvSpPr>
              <p:cNvPr id="87" name="Dowolny kształt 86"/>
              <p:cNvSpPr/>
              <p:nvPr/>
            </p:nvSpPr>
            <p:spPr>
              <a:xfrm rot="137400">
                <a:off x="7183428" y="4859052"/>
                <a:ext cx="337680" cy="336240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noFill/>
              <a:ln>
                <a:noFill/>
                <a:prstDash val="solid"/>
              </a:ln>
            </p:spPr>
            <p:txBody>
              <a:bodyPr vert="horz" wrap="none" lIns="90000" tIns="46800" rIns="90000" bIns="46800" anchor="t" anchorCtr="0" compatLnSpc="1">
                <a:spAutoFit/>
              </a:bodyPr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pl-PL" sz="1400" b="0" i="0" u="none" strike="noStrike" cap="none" baseline="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u</a:t>
                </a:r>
                <a:r>
                  <a:rPr lang="pl-PL" sz="1400" b="0" i="0" u="none" strike="noStrike" cap="none" baseline="-2500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1</a:t>
                </a:r>
              </a:p>
            </p:txBody>
          </p:sp>
        </p:grpSp>
      </p:grpSp>
      <p:grpSp>
        <p:nvGrpSpPr>
          <p:cNvPr id="88" name="Grupa 87"/>
          <p:cNvGrpSpPr/>
          <p:nvPr/>
        </p:nvGrpSpPr>
        <p:grpSpPr>
          <a:xfrm>
            <a:off x="5804814" y="-169161"/>
            <a:ext cx="1722774" cy="2874240"/>
            <a:chOff x="5804814" y="-169161"/>
            <a:chExt cx="1722774" cy="2874240"/>
          </a:xfrm>
        </p:grpSpPr>
        <p:sp>
          <p:nvSpPr>
            <p:cNvPr id="89" name="Dowolny kształt 88"/>
            <p:cNvSpPr/>
            <p:nvPr/>
          </p:nvSpPr>
          <p:spPr>
            <a:xfrm rot="8850000">
              <a:off x="5804814" y="-169161"/>
              <a:ext cx="1523520" cy="2874240"/>
            </a:xfrm>
            <a:custGeom>
              <a:avLst>
                <a:gd name="f0" fmla="val 360000"/>
                <a:gd name="f1" fmla="val 7020000"/>
              </a:avLst>
              <a:gdLst>
                <a:gd name="f2" fmla="val 21600000"/>
                <a:gd name="f3" fmla="val 10800000"/>
                <a:gd name="f4" fmla="val 5400000"/>
                <a:gd name="f5" fmla="val 180"/>
                <a:gd name="f6" fmla="val w"/>
                <a:gd name="f7" fmla="val h"/>
                <a:gd name="f8" fmla="val 0"/>
                <a:gd name="f9" fmla="*/ 5419351 1 1725033"/>
                <a:gd name="f10" fmla="*/ 10800 10800 1"/>
                <a:gd name="f11" fmla="val 10800"/>
                <a:gd name="f12" fmla="val 21599999"/>
                <a:gd name="f13" fmla="min 0 21600"/>
                <a:gd name="f14" fmla="max 0 21600"/>
                <a:gd name="f15" fmla="*/ f9 1 2"/>
                <a:gd name="f16" fmla="*/ f6 1 21600"/>
                <a:gd name="f17" fmla="*/ f7 1 21600"/>
                <a:gd name="f18" fmla="*/ f9 1 180"/>
                <a:gd name="f19" fmla="pin 0 f0 21599999"/>
                <a:gd name="f20" fmla="pin 0 f1 21599999"/>
                <a:gd name="f21" fmla="+- f14 0 f13"/>
                <a:gd name="f22" fmla="+- 0 0 f19"/>
                <a:gd name="f23" fmla="+- 0 0 f20"/>
                <a:gd name="f24" fmla="*/ 10799 f16 1"/>
                <a:gd name="f25" fmla="*/ 21599 f16 1"/>
                <a:gd name="f26" fmla="*/ 15762 f17 1"/>
                <a:gd name="f27" fmla="*/ 62 f17 1"/>
                <a:gd name="f28" fmla="*/ f21 1 2"/>
                <a:gd name="f29" fmla="+- f22 f4 0"/>
                <a:gd name="f30" fmla="+- f23 f4 0"/>
                <a:gd name="f31" fmla="+- f13 f28 0"/>
                <a:gd name="f32" fmla="*/ f28 f28 1"/>
                <a:gd name="f33" fmla="*/ f29 f5 1"/>
                <a:gd name="f34" fmla="*/ f30 f5 1"/>
                <a:gd name="f35" fmla="*/ f33 1 f3"/>
                <a:gd name="f36" fmla="*/ f34 1 f3"/>
                <a:gd name="f37" fmla="+- 0 0 f35"/>
                <a:gd name="f38" fmla="+- 0 0 f36"/>
                <a:gd name="f39" fmla="val f37"/>
                <a:gd name="f40" fmla="val f38"/>
                <a:gd name="f41" fmla="*/ f39 f18 1"/>
                <a:gd name="f42" fmla="*/ f40 f18 1"/>
                <a:gd name="f43" fmla="*/ f39 f9 1"/>
                <a:gd name="f44" fmla="*/ f40 f9 1"/>
                <a:gd name="f45" fmla="+- 0 0 f41"/>
                <a:gd name="f46" fmla="+- 0 0 f42"/>
                <a:gd name="f47" fmla="*/ f43 1 f5"/>
                <a:gd name="f48" fmla="*/ f44 1 f5"/>
                <a:gd name="f49" fmla="*/ f45 f3 1"/>
                <a:gd name="f50" fmla="*/ f46 f3 1"/>
                <a:gd name="f51" fmla="+- 0 0 f47"/>
                <a:gd name="f52" fmla="+- 0 0 f48"/>
                <a:gd name="f53" fmla="*/ f49 1 f9"/>
                <a:gd name="f54" fmla="*/ f50 1 f9"/>
                <a:gd name="f55" fmla="+- f51 f9 0"/>
                <a:gd name="f56" fmla="+- f52 f9 0"/>
                <a:gd name="f57" fmla="+- f53 0 f4"/>
                <a:gd name="f58" fmla="+- f54 0 f4"/>
                <a:gd name="f59" fmla="+- f55 f15 0"/>
                <a:gd name="f60" fmla="+- f56 f15 0"/>
                <a:gd name="f61" fmla="cos 1 f57"/>
                <a:gd name="f62" fmla="sin 1 f57"/>
                <a:gd name="f63" fmla="cos 1 f58"/>
                <a:gd name="f64" fmla="sin 1 f58"/>
                <a:gd name="f65" fmla="+- 0 0 f59"/>
                <a:gd name="f66" fmla="+- 0 0 f60"/>
                <a:gd name="f67" fmla="+- 0 0 f61"/>
                <a:gd name="f68" fmla="+- 0 0 f62"/>
                <a:gd name="f69" fmla="+- 0 0 f63"/>
                <a:gd name="f70" fmla="+- 0 0 f64"/>
                <a:gd name="f71" fmla="*/ f65 f3 1"/>
                <a:gd name="f72" fmla="*/ f66 f3 1"/>
                <a:gd name="f73" fmla="*/ 10800 f67 1"/>
                <a:gd name="f74" fmla="*/ 10800 f68 1"/>
                <a:gd name="f75" fmla="*/ 10800 f69 1"/>
                <a:gd name="f76" fmla="*/ 10800 f70 1"/>
                <a:gd name="f77" fmla="*/ f71 1 f9"/>
                <a:gd name="f78" fmla="*/ f72 1 f9"/>
                <a:gd name="f79" fmla="+- f73 10800 0"/>
                <a:gd name="f80" fmla="+- f74 10800 0"/>
                <a:gd name="f81" fmla="+- f75 10800 0"/>
                <a:gd name="f82" fmla="+- f76 10800 0"/>
                <a:gd name="f83" fmla="+- f77 0 f4"/>
                <a:gd name="f84" fmla="+- f78 0 f4"/>
                <a:gd name="f85" fmla="cos 1 f83"/>
                <a:gd name="f86" fmla="sin 1 f83"/>
                <a:gd name="f87" fmla="cos 1 f84"/>
                <a:gd name="f88" fmla="sin 1 f84"/>
                <a:gd name="f89" fmla="+- f80 0 f31"/>
                <a:gd name="f90" fmla="+- f79 0 f31"/>
                <a:gd name="f91" fmla="+- f82 0 f31"/>
                <a:gd name="f92" fmla="+- f81 0 f31"/>
                <a:gd name="f93" fmla="+- 0 0 f85"/>
                <a:gd name="f94" fmla="+- 0 0 f86"/>
                <a:gd name="f95" fmla="+- 0 0 f87"/>
                <a:gd name="f96" fmla="+- 0 0 f88"/>
                <a:gd name="f97" fmla="at2 f89 f90"/>
                <a:gd name="f98" fmla="at2 f91 f92"/>
                <a:gd name="f99" fmla="*/ 10800 f93 1"/>
                <a:gd name="f100" fmla="*/ 10800 f94 1"/>
                <a:gd name="f101" fmla="*/ 10800 f95 1"/>
                <a:gd name="f102" fmla="*/ 10800 f96 1"/>
                <a:gd name="f103" fmla="+- f97 f4 0"/>
                <a:gd name="f104" fmla="+- f98 f4 0"/>
                <a:gd name="f105" fmla="*/ f99 f99 1"/>
                <a:gd name="f106" fmla="*/ f100 f100 1"/>
                <a:gd name="f107" fmla="*/ f101 f101 1"/>
                <a:gd name="f108" fmla="*/ f102 f102 1"/>
                <a:gd name="f109" fmla="*/ f103 f9 1"/>
                <a:gd name="f110" fmla="*/ f104 f9 1"/>
                <a:gd name="f111" fmla="+- f105 f106 0"/>
                <a:gd name="f112" fmla="+- f107 f108 0"/>
                <a:gd name="f113" fmla="*/ f109 1 f3"/>
                <a:gd name="f114" fmla="*/ f110 1 f3"/>
                <a:gd name="f115" fmla="sqrt f111"/>
                <a:gd name="f116" fmla="sqrt f112"/>
                <a:gd name="f117" fmla="+- 0 0 f113"/>
                <a:gd name="f118" fmla="+- 0 0 f114"/>
                <a:gd name="f119" fmla="*/ f10 1 f115"/>
                <a:gd name="f120" fmla="*/ f10 1 f116"/>
                <a:gd name="f121" fmla="+- 0 0 f117"/>
                <a:gd name="f122" fmla="+- 0 0 f118"/>
                <a:gd name="f123" fmla="*/ f93 f119 1"/>
                <a:gd name="f124" fmla="*/ f94 f119 1"/>
                <a:gd name="f125" fmla="*/ f95 f120 1"/>
                <a:gd name="f126" fmla="*/ f96 f120 1"/>
                <a:gd name="f127" fmla="*/ f121 f3 1"/>
                <a:gd name="f128" fmla="*/ f122 f3 1"/>
                <a:gd name="f129" fmla="+- 10800 0 f123"/>
                <a:gd name="f130" fmla="+- 10800 0 f124"/>
                <a:gd name="f131" fmla="+- 10800 0 f125"/>
                <a:gd name="f132" fmla="+- 10800 0 f126"/>
                <a:gd name="f133" fmla="*/ f127 1 f9"/>
                <a:gd name="f134" fmla="*/ f128 1 f9"/>
                <a:gd name="f135" fmla="*/ f129 f16 1"/>
                <a:gd name="f136" fmla="*/ f130 f17 1"/>
                <a:gd name="f137" fmla="*/ f131 f16 1"/>
                <a:gd name="f138" fmla="*/ f132 f17 1"/>
                <a:gd name="f139" fmla="+- f133 0 f4"/>
                <a:gd name="f140" fmla="+- f134 0 f4"/>
                <a:gd name="f141" fmla="cos 1 f139"/>
                <a:gd name="f142" fmla="sin 1 f139"/>
                <a:gd name="f143" fmla="+- f140 0 f139"/>
                <a:gd name="f144" fmla="+- 0 0 f141"/>
                <a:gd name="f145" fmla="+- 0 0 f142"/>
                <a:gd name="f146" fmla="+- f143 f2 0"/>
                <a:gd name="f147" fmla="*/ f28 f144 1"/>
                <a:gd name="f148" fmla="*/ f28 f145 1"/>
                <a:gd name="f149" fmla="?: f143 f143 f146"/>
                <a:gd name="f150" fmla="*/ f147 f147 1"/>
                <a:gd name="f151" fmla="*/ f148 f148 1"/>
                <a:gd name="f152" fmla="+- f150 f151 0"/>
                <a:gd name="f153" fmla="sqrt f152"/>
                <a:gd name="f154" fmla="*/ f32 1 f153"/>
                <a:gd name="f155" fmla="*/ f144 f154 1"/>
                <a:gd name="f156" fmla="*/ f145 f154 1"/>
                <a:gd name="f157" fmla="+- f31 0 f155"/>
                <a:gd name="f158" fmla="+- f31 0 f156"/>
              </a:gdLst>
              <a:ahLst>
                <a:ahPolar gdRefR="" minR="0" maxR="0" gdRefAng="f0" minAng="f8" maxAng="f12">
                  <a:pos x="f135" y="f136"/>
                </a:ahPolar>
                <a:ahPolar gdRefR="" minR="0" maxR="0" gdRefAng="f1" minAng="f8" maxAng="f12">
                  <a:pos x="f137" y="f138"/>
                </a:ahPolar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4" t="f27" r="f25" b="f26"/>
              <a:pathLst>
                <a:path w="21600" h="21600" stroke="0">
                  <a:moveTo>
                    <a:pt x="f157" y="f158"/>
                  </a:moveTo>
                  <a:arcTo wR="f28" hR="f28" stAng="f139" swAng="f149"/>
                  <a:lnTo>
                    <a:pt x="f11" y="f11"/>
                  </a:lnTo>
                  <a:close/>
                </a:path>
                <a:path w="21600" h="21600" fill="none">
                  <a:moveTo>
                    <a:pt x="f157" y="f158"/>
                  </a:moveTo>
                  <a:arcTo wR="f28" hR="f28" stAng="f139" swAng="f149"/>
                </a:path>
              </a:pathLst>
            </a:custGeom>
            <a:noFill/>
            <a:ln w="28440">
              <a:solidFill>
                <a:srgbClr val="FF0000"/>
              </a:solidFill>
              <a:prstDash val="solid"/>
              <a:miter/>
            </a:ln>
          </p:spPr>
          <p:txBody>
            <a:bodyPr vert="horz" wrap="none" lIns="90000" tIns="46800" rIns="90000" bIns="46800" anchor="ctr" anchorCtr="0" compatLnSpc="1"/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pl-PL" sz="2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imes New Roman" pitchFamily="2"/>
                <a:ea typeface="Microsoft YaHei" pitchFamily="2"/>
                <a:cs typeface="Arial" pitchFamily="2"/>
              </a:endParaRPr>
            </a:p>
          </p:txBody>
        </p:sp>
        <p:sp>
          <p:nvSpPr>
            <p:cNvPr id="90" name="Dowolny kształt 89"/>
            <p:cNvSpPr/>
            <p:nvPr/>
          </p:nvSpPr>
          <p:spPr>
            <a:xfrm rot="137400">
              <a:off x="7189908" y="2255532"/>
              <a:ext cx="337680" cy="33624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none" lIns="90000" tIns="46800" rIns="90000" bIns="46800" anchor="t" anchorCtr="0" compatLnSpc="1">
              <a:spAutoFit/>
            </a:bodyPr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pl-PL" sz="1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u</a:t>
              </a:r>
              <a:r>
                <a:rPr lang="pl-PL" sz="1400" b="0" i="0" u="none" strike="noStrike" cap="none" baseline="-2500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1</a:t>
              </a:r>
            </a:p>
          </p:txBody>
        </p:sp>
      </p:grpSp>
      <p:grpSp>
        <p:nvGrpSpPr>
          <p:cNvPr id="91" name="Grupa 90"/>
          <p:cNvGrpSpPr/>
          <p:nvPr/>
        </p:nvGrpSpPr>
        <p:grpSpPr>
          <a:xfrm>
            <a:off x="5911919" y="2935440"/>
            <a:ext cx="466561" cy="1828080"/>
            <a:chOff x="5911919" y="2935440"/>
            <a:chExt cx="466561" cy="1828080"/>
          </a:xfrm>
        </p:grpSpPr>
        <p:sp>
          <p:nvSpPr>
            <p:cNvPr id="92" name="Dowolny kształt 91"/>
            <p:cNvSpPr/>
            <p:nvPr/>
          </p:nvSpPr>
          <p:spPr>
            <a:xfrm>
              <a:off x="6139800" y="3057480"/>
              <a:ext cx="238680" cy="33624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none" lIns="90000" tIns="46800" rIns="90000" bIns="46800" anchor="t" anchorCtr="0" compatLnSpc="1">
              <a:spAutoFit/>
            </a:bodyPr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pl-PL" sz="1400" b="0" i="0" u="none" strike="noStrike" cap="none" baseline="-2500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1</a:t>
              </a:r>
            </a:p>
          </p:txBody>
        </p:sp>
        <p:sp>
          <p:nvSpPr>
            <p:cNvPr id="93" name="Dowolny kształt 92"/>
            <p:cNvSpPr/>
            <p:nvPr/>
          </p:nvSpPr>
          <p:spPr>
            <a:xfrm>
              <a:off x="5911919" y="2935440"/>
              <a:ext cx="407880" cy="182808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1">
              <a:spAutoFit/>
            </a:bodyPr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pl-PL" sz="1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 x</a:t>
              </a:r>
              <a:r>
                <a:rPr lang="pl-PL" sz="1400" b="0" i="0" u="none" strike="noStrike" cap="none" baseline="-2500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E</a:t>
              </a:r>
              <a:r>
                <a:rPr lang="pl-PL" sz="1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                                    </a:t>
              </a:r>
            </a:p>
          </p:txBody>
        </p:sp>
      </p:grpSp>
      <p:grpSp>
        <p:nvGrpSpPr>
          <p:cNvPr id="94" name="Grupa 93"/>
          <p:cNvGrpSpPr/>
          <p:nvPr/>
        </p:nvGrpSpPr>
        <p:grpSpPr>
          <a:xfrm>
            <a:off x="5486399" y="1187280"/>
            <a:ext cx="2290659" cy="1797119"/>
            <a:chOff x="5486399" y="1187280"/>
            <a:chExt cx="2290659" cy="1797119"/>
          </a:xfrm>
        </p:grpSpPr>
        <p:sp>
          <p:nvSpPr>
            <p:cNvPr id="95" name="Łącznik prosty 94"/>
            <p:cNvSpPr/>
            <p:nvPr/>
          </p:nvSpPr>
          <p:spPr>
            <a:xfrm>
              <a:off x="5486399" y="1187280"/>
              <a:ext cx="2216161" cy="1797119"/>
            </a:xfrm>
            <a:prstGeom prst="line">
              <a:avLst/>
            </a:prstGeom>
            <a:noFill/>
            <a:ln w="28440">
              <a:solidFill>
                <a:srgbClr val="000000"/>
              </a:solidFill>
              <a:custDash>
                <a:ds d="401266" sp="100000"/>
              </a:custDash>
              <a:miter/>
            </a:ln>
          </p:spPr>
          <p:txBody>
            <a:bodyPr vert="horz" wrap="none" lIns="90000" tIns="46800" rIns="90000" bIns="46800" anchor="ctr" anchorCtr="0" compatLnSpc="1"/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pl-PL" sz="2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imes New Roman" pitchFamily="2"/>
                <a:ea typeface="Microsoft YaHei" pitchFamily="2"/>
                <a:cs typeface="Arial" pitchFamily="2"/>
              </a:endParaRPr>
            </a:p>
          </p:txBody>
        </p:sp>
        <p:sp>
          <p:nvSpPr>
            <p:cNvPr id="96" name="Dowolny kształt 95"/>
            <p:cNvSpPr/>
            <p:nvPr/>
          </p:nvSpPr>
          <p:spPr>
            <a:xfrm>
              <a:off x="7478280" y="2630520"/>
              <a:ext cx="298778" cy="309958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none" lIns="90000" tIns="46800" rIns="90000" bIns="46800" anchor="t" anchorCtr="0" compatLnSpc="1">
              <a:spAutoFit/>
            </a:bodyPr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pl-PL" sz="1400" dirty="0"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I</a:t>
              </a:r>
              <a:r>
                <a:rPr lang="pl-PL" sz="1400" b="0" i="0" u="none" strike="noStrike" cap="none" baseline="-25000" dirty="0" smtClean="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2</a:t>
              </a:r>
              <a:endParaRPr lang="pl-PL" sz="1400" b="0" i="0" u="none" strike="noStrike" cap="none" baseline="-25000" dirty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endParaRPr>
            </a:p>
          </p:txBody>
        </p:sp>
      </p:grpSp>
      <p:sp>
        <p:nvSpPr>
          <p:cNvPr id="97" name="Dowolny kształt 96"/>
          <p:cNvSpPr/>
          <p:nvPr/>
        </p:nvSpPr>
        <p:spPr>
          <a:xfrm>
            <a:off x="6890760" y="2630160"/>
            <a:ext cx="340200" cy="263520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946" h="733" fill="none">
                <a:moveTo>
                  <a:pt x="0" y="733"/>
                </a:moveTo>
                <a:lnTo>
                  <a:pt x="946" y="0"/>
                </a:lnTo>
              </a:path>
            </a:pathLst>
          </a:custGeom>
          <a:noFill/>
          <a:ln w="9360">
            <a:solidFill>
              <a:srgbClr val="000000"/>
            </a:solidFill>
            <a:prstDash val="solid"/>
            <a:miter/>
            <a:tailEnd type="arrow"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grpSp>
        <p:nvGrpSpPr>
          <p:cNvPr id="98" name="Grupa 97"/>
          <p:cNvGrpSpPr/>
          <p:nvPr/>
        </p:nvGrpSpPr>
        <p:grpSpPr>
          <a:xfrm>
            <a:off x="1143000" y="3797279"/>
            <a:ext cx="2290657" cy="1797121"/>
            <a:chOff x="1143000" y="3797279"/>
            <a:chExt cx="2290657" cy="1797121"/>
          </a:xfrm>
        </p:grpSpPr>
        <p:sp>
          <p:nvSpPr>
            <p:cNvPr id="99" name="Łącznik prosty 98"/>
            <p:cNvSpPr/>
            <p:nvPr/>
          </p:nvSpPr>
          <p:spPr>
            <a:xfrm>
              <a:off x="1143000" y="3797279"/>
              <a:ext cx="2216160" cy="1797121"/>
            </a:xfrm>
            <a:prstGeom prst="line">
              <a:avLst/>
            </a:prstGeom>
            <a:noFill/>
            <a:ln w="28440">
              <a:solidFill>
                <a:srgbClr val="000000"/>
              </a:solidFill>
              <a:prstDash val="solid"/>
              <a:miter/>
            </a:ln>
          </p:spPr>
          <p:txBody>
            <a:bodyPr vert="horz" wrap="none" lIns="90000" tIns="46800" rIns="90000" bIns="46800" anchor="ctr" anchorCtr="0" compatLnSpc="1"/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pl-PL" sz="2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imes New Roman" pitchFamily="2"/>
                <a:ea typeface="Microsoft YaHei" pitchFamily="2"/>
                <a:cs typeface="Arial" pitchFamily="2"/>
              </a:endParaRPr>
            </a:p>
          </p:txBody>
        </p:sp>
        <p:sp>
          <p:nvSpPr>
            <p:cNvPr id="100" name="Dowolny kształt 99"/>
            <p:cNvSpPr/>
            <p:nvPr/>
          </p:nvSpPr>
          <p:spPr>
            <a:xfrm>
              <a:off x="3134879" y="5240160"/>
              <a:ext cx="298778" cy="309958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none" lIns="90000" tIns="46800" rIns="90000" bIns="46800" anchor="t" anchorCtr="0" compatLnSpc="1">
              <a:spAutoFit/>
            </a:bodyPr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pl-PL" sz="1400" dirty="0"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I</a:t>
              </a:r>
              <a:r>
                <a:rPr lang="pl-PL" sz="1400" b="0" i="0" u="none" strike="noStrike" cap="none" baseline="-25000" dirty="0" smtClean="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2</a:t>
              </a:r>
              <a:endParaRPr lang="pl-PL" sz="1400" b="0" i="0" u="none" strike="noStrike" cap="none" baseline="-25000" dirty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endParaRPr>
            </a:p>
          </p:txBody>
        </p:sp>
      </p:grpSp>
      <p:grpSp>
        <p:nvGrpSpPr>
          <p:cNvPr id="101" name="Grupa 100"/>
          <p:cNvGrpSpPr/>
          <p:nvPr/>
        </p:nvGrpSpPr>
        <p:grpSpPr>
          <a:xfrm>
            <a:off x="747720" y="4140360"/>
            <a:ext cx="1535040" cy="3245400"/>
            <a:chOff x="747720" y="4140360"/>
            <a:chExt cx="1535040" cy="3245400"/>
          </a:xfrm>
        </p:grpSpPr>
        <p:grpSp>
          <p:nvGrpSpPr>
            <p:cNvPr id="102" name="Grupa 101"/>
            <p:cNvGrpSpPr/>
            <p:nvPr/>
          </p:nvGrpSpPr>
          <p:grpSpPr>
            <a:xfrm>
              <a:off x="1816200" y="5557680"/>
              <a:ext cx="466560" cy="1828080"/>
              <a:chOff x="1816200" y="5557680"/>
              <a:chExt cx="466560" cy="1828080"/>
            </a:xfrm>
          </p:grpSpPr>
          <p:sp>
            <p:nvSpPr>
              <p:cNvPr id="103" name="Dowolny kształt 102"/>
              <p:cNvSpPr/>
              <p:nvPr/>
            </p:nvSpPr>
            <p:spPr>
              <a:xfrm>
                <a:off x="2044080" y="5680079"/>
                <a:ext cx="238680" cy="336240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noFill/>
              <a:ln>
                <a:noFill/>
                <a:prstDash val="solid"/>
              </a:ln>
            </p:spPr>
            <p:txBody>
              <a:bodyPr vert="horz" wrap="none" lIns="90000" tIns="46800" rIns="90000" bIns="46800" anchor="t" anchorCtr="0" compatLnSpc="1">
                <a:spAutoFit/>
              </a:bodyPr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pl-PL" sz="1400" b="0" i="0" u="none" strike="noStrike" cap="none" baseline="-2500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2</a:t>
                </a:r>
              </a:p>
            </p:txBody>
          </p:sp>
          <p:sp>
            <p:nvSpPr>
              <p:cNvPr id="104" name="Dowolny kształt 103"/>
              <p:cNvSpPr/>
              <p:nvPr/>
            </p:nvSpPr>
            <p:spPr>
              <a:xfrm>
                <a:off x="1816200" y="5557680"/>
                <a:ext cx="407880" cy="1828080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noFill/>
              <a:ln>
                <a:noFill/>
                <a:prstDash val="solid"/>
              </a:ln>
            </p:spPr>
            <p:txBody>
              <a:bodyPr vert="horz" wrap="square" lIns="90000" tIns="46800" rIns="90000" bIns="46800" anchor="t" anchorCtr="0" compatLnSpc="1">
                <a:spAutoFit/>
              </a:bodyPr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pl-PL" sz="1400" b="0" i="0" u="none" strike="noStrike" cap="none" baseline="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 x</a:t>
                </a:r>
                <a:r>
                  <a:rPr lang="pl-PL" sz="1400" b="0" i="0" u="none" strike="noStrike" cap="none" baseline="-2500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E</a:t>
                </a:r>
                <a:r>
                  <a:rPr lang="pl-PL" sz="1400" b="0" i="0" u="none" strike="noStrike" cap="none" baseline="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                                    </a:t>
                </a:r>
              </a:p>
            </p:txBody>
          </p:sp>
        </p:grpSp>
        <p:grpSp>
          <p:nvGrpSpPr>
            <p:cNvPr id="105" name="Grupa 104"/>
            <p:cNvGrpSpPr/>
            <p:nvPr/>
          </p:nvGrpSpPr>
          <p:grpSpPr>
            <a:xfrm>
              <a:off x="1162080" y="4489560"/>
              <a:ext cx="856799" cy="1091880"/>
              <a:chOff x="1162080" y="4489560"/>
              <a:chExt cx="856799" cy="1091880"/>
            </a:xfrm>
          </p:grpSpPr>
          <p:sp>
            <p:nvSpPr>
              <p:cNvPr id="106" name="Łącznik prosty 105"/>
              <p:cNvSpPr/>
              <p:nvPr/>
            </p:nvSpPr>
            <p:spPr>
              <a:xfrm>
                <a:off x="1162080" y="4489560"/>
                <a:ext cx="856799" cy="0"/>
              </a:xfrm>
              <a:prstGeom prst="line">
                <a:avLst/>
              </a:prstGeom>
              <a:noFill/>
              <a:ln w="12600">
                <a:solidFill>
                  <a:srgbClr val="000000"/>
                </a:solidFill>
                <a:custDash>
                  <a:ds d="402857" sp="100000"/>
                </a:custDash>
                <a:miter/>
              </a:ln>
            </p:spPr>
            <p:txBody>
              <a:bodyPr vert="horz" wrap="none" lIns="90000" tIns="46800" rIns="90000" bIns="46800" anchor="ctr" anchorCtr="0" compatLnSpc="1"/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pl-PL" sz="2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Times New Roman" pitchFamily="2"/>
                  <a:ea typeface="Microsoft YaHei" pitchFamily="2"/>
                  <a:cs typeface="Arial" pitchFamily="2"/>
                </a:endParaRPr>
              </a:p>
            </p:txBody>
          </p:sp>
          <p:sp>
            <p:nvSpPr>
              <p:cNvPr id="107" name="Łącznik prosty 106"/>
              <p:cNvSpPr/>
              <p:nvPr/>
            </p:nvSpPr>
            <p:spPr>
              <a:xfrm>
                <a:off x="1985760" y="4489560"/>
                <a:ext cx="0" cy="1091880"/>
              </a:xfrm>
              <a:prstGeom prst="line">
                <a:avLst/>
              </a:prstGeom>
              <a:noFill/>
              <a:ln w="12600">
                <a:solidFill>
                  <a:srgbClr val="000000"/>
                </a:solidFill>
                <a:custDash>
                  <a:ds d="402857" sp="100000"/>
                </a:custDash>
                <a:miter/>
              </a:ln>
            </p:spPr>
            <p:txBody>
              <a:bodyPr vert="horz" wrap="none" lIns="90000" tIns="46800" rIns="90000" bIns="46800" anchor="ctr" anchorCtr="0" compatLnSpc="1"/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pl-PL" sz="2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Times New Roman" pitchFamily="2"/>
                  <a:ea typeface="Microsoft YaHei" pitchFamily="2"/>
                  <a:cs typeface="Arial" pitchFamily="2"/>
                </a:endParaRPr>
              </a:p>
            </p:txBody>
          </p:sp>
        </p:grpSp>
        <p:sp>
          <p:nvSpPr>
            <p:cNvPr id="108" name="Dowolny kształt 107"/>
            <p:cNvSpPr/>
            <p:nvPr/>
          </p:nvSpPr>
          <p:spPr>
            <a:xfrm>
              <a:off x="1901520" y="4240079"/>
              <a:ext cx="357480" cy="33624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none" lIns="90000" tIns="46800" rIns="90000" bIns="46800" anchor="t" anchorCtr="0" compatLnSpc="1">
              <a:spAutoFit/>
            </a:bodyPr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pl-PL" sz="1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E</a:t>
              </a:r>
              <a:r>
                <a:rPr lang="pl-PL" sz="1400" b="0" i="0" u="none" strike="noStrike" cap="none" baseline="-2500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2</a:t>
              </a:r>
            </a:p>
          </p:txBody>
        </p:sp>
        <p:grpSp>
          <p:nvGrpSpPr>
            <p:cNvPr id="109" name="Grupa 108"/>
            <p:cNvGrpSpPr/>
            <p:nvPr/>
          </p:nvGrpSpPr>
          <p:grpSpPr>
            <a:xfrm>
              <a:off x="747720" y="4140360"/>
              <a:ext cx="403199" cy="455040"/>
              <a:chOff x="747720" y="4140360"/>
              <a:chExt cx="403199" cy="455040"/>
            </a:xfrm>
          </p:grpSpPr>
          <p:sp>
            <p:nvSpPr>
              <p:cNvPr id="110" name="Dowolny kształt 109"/>
              <p:cNvSpPr/>
              <p:nvPr/>
            </p:nvSpPr>
            <p:spPr>
              <a:xfrm>
                <a:off x="747720" y="4140360"/>
                <a:ext cx="339480" cy="336240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noFill/>
              <a:ln>
                <a:noFill/>
                <a:prstDash val="solid"/>
              </a:ln>
            </p:spPr>
            <p:txBody>
              <a:bodyPr vert="horz" wrap="none" lIns="90000" tIns="46800" rIns="90000" bIns="46800" anchor="t" anchorCtr="0" compatLnSpc="1">
                <a:spAutoFit/>
              </a:bodyPr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pl-PL" sz="1400" b="0" i="0" u="none" strike="noStrike" cap="none" baseline="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y</a:t>
                </a:r>
                <a:r>
                  <a:rPr lang="pl-PL" sz="1400" b="0" i="0" u="none" strike="noStrike" cap="none" baseline="-2500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E</a:t>
                </a:r>
              </a:p>
            </p:txBody>
          </p:sp>
          <p:sp>
            <p:nvSpPr>
              <p:cNvPr id="111" name="Dowolny kształt 110"/>
              <p:cNvSpPr/>
              <p:nvPr/>
            </p:nvSpPr>
            <p:spPr>
              <a:xfrm>
                <a:off x="912239" y="4259160"/>
                <a:ext cx="238680" cy="336240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noFill/>
              <a:ln>
                <a:noFill/>
                <a:prstDash val="solid"/>
              </a:ln>
            </p:spPr>
            <p:txBody>
              <a:bodyPr vert="horz" wrap="none" lIns="90000" tIns="46800" rIns="90000" bIns="46800" anchor="t" anchorCtr="0" compatLnSpc="1">
                <a:spAutoFit/>
              </a:bodyPr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pl-PL" sz="1400" b="0" i="0" u="none" strike="noStrike" cap="none" baseline="-2500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2</a:t>
                </a:r>
              </a:p>
            </p:txBody>
          </p:sp>
        </p:grpSp>
      </p:grpSp>
      <p:sp>
        <p:nvSpPr>
          <p:cNvPr id="112" name="Dowolny kształt 111"/>
          <p:cNvSpPr/>
          <p:nvPr/>
        </p:nvSpPr>
        <p:spPr>
          <a:xfrm>
            <a:off x="1790640" y="5905440"/>
            <a:ext cx="253800" cy="0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706" fill="none">
                <a:moveTo>
                  <a:pt x="0" y="0"/>
                </a:moveTo>
                <a:lnTo>
                  <a:pt x="706" y="0"/>
                </a:lnTo>
              </a:path>
            </a:pathLst>
          </a:custGeom>
          <a:noFill/>
          <a:ln w="19080">
            <a:solidFill>
              <a:srgbClr val="000000"/>
            </a:solidFill>
            <a:prstDash val="solid"/>
            <a:miter/>
            <a:tailEnd type="arrow"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113" name="Dowolny kształt 112"/>
          <p:cNvSpPr/>
          <p:nvPr/>
        </p:nvSpPr>
        <p:spPr>
          <a:xfrm>
            <a:off x="762120" y="4305240"/>
            <a:ext cx="0" cy="253800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h="706" fill="none">
                <a:moveTo>
                  <a:pt x="0" y="706"/>
                </a:moveTo>
                <a:lnTo>
                  <a:pt x="0" y="0"/>
                </a:lnTo>
              </a:path>
            </a:pathLst>
          </a:custGeom>
          <a:noFill/>
          <a:ln w="19080">
            <a:solidFill>
              <a:srgbClr val="000000"/>
            </a:solidFill>
            <a:prstDash val="solid"/>
            <a:miter/>
            <a:tailEnd type="arrow"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grpSp>
        <p:nvGrpSpPr>
          <p:cNvPr id="114" name="Grupa 113"/>
          <p:cNvGrpSpPr/>
          <p:nvPr/>
        </p:nvGrpSpPr>
        <p:grpSpPr>
          <a:xfrm>
            <a:off x="5078160" y="2085295"/>
            <a:ext cx="2686298" cy="5300465"/>
            <a:chOff x="5078160" y="2085295"/>
            <a:chExt cx="2686298" cy="5300465"/>
          </a:xfrm>
        </p:grpSpPr>
        <p:grpSp>
          <p:nvGrpSpPr>
            <p:cNvPr id="115" name="Grupa 114"/>
            <p:cNvGrpSpPr/>
            <p:nvPr/>
          </p:nvGrpSpPr>
          <p:grpSpPr>
            <a:xfrm>
              <a:off x="5473800" y="3797279"/>
              <a:ext cx="2290658" cy="1797121"/>
              <a:chOff x="5473800" y="3797279"/>
              <a:chExt cx="2290658" cy="1797121"/>
            </a:xfrm>
          </p:grpSpPr>
          <p:sp>
            <p:nvSpPr>
              <p:cNvPr id="116" name="Łącznik prosty 115"/>
              <p:cNvSpPr/>
              <p:nvPr/>
            </p:nvSpPr>
            <p:spPr>
              <a:xfrm>
                <a:off x="5473800" y="3797279"/>
                <a:ext cx="2216160" cy="1797121"/>
              </a:xfrm>
              <a:prstGeom prst="line">
                <a:avLst/>
              </a:prstGeom>
              <a:noFill/>
              <a:ln w="28440">
                <a:solidFill>
                  <a:srgbClr val="000000"/>
                </a:solidFill>
                <a:prstDash val="solid"/>
                <a:miter/>
              </a:ln>
            </p:spPr>
            <p:txBody>
              <a:bodyPr vert="horz" wrap="none" lIns="90000" tIns="46800" rIns="90000" bIns="46800" anchor="ctr" anchorCtr="0" compatLnSpc="1"/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pl-PL" sz="2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Times New Roman" pitchFamily="2"/>
                  <a:ea typeface="Microsoft YaHei" pitchFamily="2"/>
                  <a:cs typeface="Arial" pitchFamily="2"/>
                </a:endParaRPr>
              </a:p>
            </p:txBody>
          </p:sp>
          <p:sp>
            <p:nvSpPr>
              <p:cNvPr id="117" name="Dowolny kształt 116"/>
              <p:cNvSpPr/>
              <p:nvPr/>
            </p:nvSpPr>
            <p:spPr>
              <a:xfrm>
                <a:off x="7465680" y="5240160"/>
                <a:ext cx="298778" cy="309958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noFill/>
              <a:ln>
                <a:noFill/>
                <a:prstDash val="solid"/>
              </a:ln>
            </p:spPr>
            <p:txBody>
              <a:bodyPr vert="horz" wrap="none" lIns="90000" tIns="46800" rIns="90000" bIns="46800" anchor="t" anchorCtr="0" compatLnSpc="1">
                <a:spAutoFit/>
              </a:bodyPr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pl-PL" sz="1400" dirty="0"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I</a:t>
                </a:r>
                <a:r>
                  <a:rPr lang="pl-PL" sz="1400" b="0" i="0" u="none" strike="noStrike" cap="none" baseline="-25000" dirty="0" smtClean="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2</a:t>
                </a:r>
                <a:endParaRPr lang="pl-PL" sz="1400" b="0" i="0" u="none" strike="noStrike" cap="none" baseline="-25000" dirty="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endParaRPr>
              </a:p>
            </p:txBody>
          </p:sp>
        </p:grpSp>
        <p:grpSp>
          <p:nvGrpSpPr>
            <p:cNvPr id="118" name="Grupa 117"/>
            <p:cNvGrpSpPr/>
            <p:nvPr/>
          </p:nvGrpSpPr>
          <p:grpSpPr>
            <a:xfrm>
              <a:off x="5742224" y="2085295"/>
              <a:ext cx="1830004" cy="2904480"/>
              <a:chOff x="5742224" y="2085295"/>
              <a:chExt cx="1830004" cy="2904480"/>
            </a:xfrm>
          </p:grpSpPr>
          <p:sp>
            <p:nvSpPr>
              <p:cNvPr id="119" name="Dowolny kształt 118"/>
              <p:cNvSpPr/>
              <p:nvPr/>
            </p:nvSpPr>
            <p:spPr>
              <a:xfrm rot="8748000">
                <a:off x="5742224" y="2085295"/>
                <a:ext cx="1524240" cy="2904480"/>
              </a:xfrm>
              <a:custGeom>
                <a:avLst>
                  <a:gd name="f0" fmla="val 360000"/>
                  <a:gd name="f1" fmla="val 5520000"/>
                </a:avLst>
                <a:gdLst>
                  <a:gd name="f2" fmla="val 21600000"/>
                  <a:gd name="f3" fmla="val 10800000"/>
                  <a:gd name="f4" fmla="val 5400000"/>
                  <a:gd name="f5" fmla="val 180"/>
                  <a:gd name="f6" fmla="val w"/>
                  <a:gd name="f7" fmla="val h"/>
                  <a:gd name="f8" fmla="val 0"/>
                  <a:gd name="f9" fmla="*/ 5419351 1 1725033"/>
                  <a:gd name="f10" fmla="*/ 10800 10800 1"/>
                  <a:gd name="f11" fmla="val 10800"/>
                  <a:gd name="f12" fmla="val 21599999"/>
                  <a:gd name="f13" fmla="min 0 21600"/>
                  <a:gd name="f14" fmla="max 0 21600"/>
                  <a:gd name="f15" fmla="*/ f9 1 2"/>
                  <a:gd name="f16" fmla="*/ f6 1 21600"/>
                  <a:gd name="f17" fmla="*/ f7 1 21600"/>
                  <a:gd name="f18" fmla="*/ f9 1 180"/>
                  <a:gd name="f19" fmla="pin 0 f0 21599999"/>
                  <a:gd name="f20" fmla="pin 0 f1 21599999"/>
                  <a:gd name="f21" fmla="+- f14 0 f13"/>
                  <a:gd name="f22" fmla="+- 0 0 f19"/>
                  <a:gd name="f23" fmla="+- 0 0 f20"/>
                  <a:gd name="f24" fmla="*/ 10799 f16 1"/>
                  <a:gd name="f25" fmla="*/ 21599 f16 1"/>
                  <a:gd name="f26" fmla="*/ 11195 f17 1"/>
                  <a:gd name="f27" fmla="*/ 62 f17 1"/>
                  <a:gd name="f28" fmla="*/ f21 1 2"/>
                  <a:gd name="f29" fmla="+- f22 f4 0"/>
                  <a:gd name="f30" fmla="+- f23 f4 0"/>
                  <a:gd name="f31" fmla="+- f13 f28 0"/>
                  <a:gd name="f32" fmla="*/ f28 f28 1"/>
                  <a:gd name="f33" fmla="*/ f29 f5 1"/>
                  <a:gd name="f34" fmla="*/ f30 f5 1"/>
                  <a:gd name="f35" fmla="*/ f33 1 f3"/>
                  <a:gd name="f36" fmla="*/ f34 1 f3"/>
                  <a:gd name="f37" fmla="+- 0 0 f35"/>
                  <a:gd name="f38" fmla="+- 0 0 f36"/>
                  <a:gd name="f39" fmla="val f37"/>
                  <a:gd name="f40" fmla="val f38"/>
                  <a:gd name="f41" fmla="*/ f39 f18 1"/>
                  <a:gd name="f42" fmla="*/ f40 f18 1"/>
                  <a:gd name="f43" fmla="*/ f39 f9 1"/>
                  <a:gd name="f44" fmla="*/ f40 f9 1"/>
                  <a:gd name="f45" fmla="+- 0 0 f41"/>
                  <a:gd name="f46" fmla="+- 0 0 f42"/>
                  <a:gd name="f47" fmla="*/ f43 1 f5"/>
                  <a:gd name="f48" fmla="*/ f44 1 f5"/>
                  <a:gd name="f49" fmla="*/ f45 f3 1"/>
                  <a:gd name="f50" fmla="*/ f46 f3 1"/>
                  <a:gd name="f51" fmla="+- 0 0 f47"/>
                  <a:gd name="f52" fmla="+- 0 0 f48"/>
                  <a:gd name="f53" fmla="*/ f49 1 f9"/>
                  <a:gd name="f54" fmla="*/ f50 1 f9"/>
                  <a:gd name="f55" fmla="+- f51 f9 0"/>
                  <a:gd name="f56" fmla="+- f52 f9 0"/>
                  <a:gd name="f57" fmla="+- f53 0 f4"/>
                  <a:gd name="f58" fmla="+- f54 0 f4"/>
                  <a:gd name="f59" fmla="+- f55 f15 0"/>
                  <a:gd name="f60" fmla="+- f56 f15 0"/>
                  <a:gd name="f61" fmla="cos 1 f57"/>
                  <a:gd name="f62" fmla="sin 1 f57"/>
                  <a:gd name="f63" fmla="cos 1 f58"/>
                  <a:gd name="f64" fmla="sin 1 f58"/>
                  <a:gd name="f65" fmla="+- 0 0 f59"/>
                  <a:gd name="f66" fmla="+- 0 0 f60"/>
                  <a:gd name="f67" fmla="+- 0 0 f61"/>
                  <a:gd name="f68" fmla="+- 0 0 f62"/>
                  <a:gd name="f69" fmla="+- 0 0 f63"/>
                  <a:gd name="f70" fmla="+- 0 0 f64"/>
                  <a:gd name="f71" fmla="*/ f65 f3 1"/>
                  <a:gd name="f72" fmla="*/ f66 f3 1"/>
                  <a:gd name="f73" fmla="*/ 10800 f67 1"/>
                  <a:gd name="f74" fmla="*/ 10800 f68 1"/>
                  <a:gd name="f75" fmla="*/ 10800 f69 1"/>
                  <a:gd name="f76" fmla="*/ 10800 f70 1"/>
                  <a:gd name="f77" fmla="*/ f71 1 f9"/>
                  <a:gd name="f78" fmla="*/ f72 1 f9"/>
                  <a:gd name="f79" fmla="+- f73 10800 0"/>
                  <a:gd name="f80" fmla="+- f74 10800 0"/>
                  <a:gd name="f81" fmla="+- f75 10800 0"/>
                  <a:gd name="f82" fmla="+- f76 10800 0"/>
                  <a:gd name="f83" fmla="+- f77 0 f4"/>
                  <a:gd name="f84" fmla="+- f78 0 f4"/>
                  <a:gd name="f85" fmla="cos 1 f83"/>
                  <a:gd name="f86" fmla="sin 1 f83"/>
                  <a:gd name="f87" fmla="cos 1 f84"/>
                  <a:gd name="f88" fmla="sin 1 f84"/>
                  <a:gd name="f89" fmla="+- f80 0 f31"/>
                  <a:gd name="f90" fmla="+- f79 0 f31"/>
                  <a:gd name="f91" fmla="+- f82 0 f31"/>
                  <a:gd name="f92" fmla="+- f81 0 f31"/>
                  <a:gd name="f93" fmla="+- 0 0 f85"/>
                  <a:gd name="f94" fmla="+- 0 0 f86"/>
                  <a:gd name="f95" fmla="+- 0 0 f87"/>
                  <a:gd name="f96" fmla="+- 0 0 f88"/>
                  <a:gd name="f97" fmla="at2 f89 f90"/>
                  <a:gd name="f98" fmla="at2 f91 f92"/>
                  <a:gd name="f99" fmla="*/ 10800 f93 1"/>
                  <a:gd name="f100" fmla="*/ 10800 f94 1"/>
                  <a:gd name="f101" fmla="*/ 10800 f95 1"/>
                  <a:gd name="f102" fmla="*/ 10800 f96 1"/>
                  <a:gd name="f103" fmla="+- f97 f4 0"/>
                  <a:gd name="f104" fmla="+- f98 f4 0"/>
                  <a:gd name="f105" fmla="*/ f99 f99 1"/>
                  <a:gd name="f106" fmla="*/ f100 f100 1"/>
                  <a:gd name="f107" fmla="*/ f101 f101 1"/>
                  <a:gd name="f108" fmla="*/ f102 f102 1"/>
                  <a:gd name="f109" fmla="*/ f103 f9 1"/>
                  <a:gd name="f110" fmla="*/ f104 f9 1"/>
                  <a:gd name="f111" fmla="+- f105 f106 0"/>
                  <a:gd name="f112" fmla="+- f107 f108 0"/>
                  <a:gd name="f113" fmla="*/ f109 1 f3"/>
                  <a:gd name="f114" fmla="*/ f110 1 f3"/>
                  <a:gd name="f115" fmla="sqrt f111"/>
                  <a:gd name="f116" fmla="sqrt f112"/>
                  <a:gd name="f117" fmla="+- 0 0 f113"/>
                  <a:gd name="f118" fmla="+- 0 0 f114"/>
                  <a:gd name="f119" fmla="*/ f10 1 f115"/>
                  <a:gd name="f120" fmla="*/ f10 1 f116"/>
                  <a:gd name="f121" fmla="+- 0 0 f117"/>
                  <a:gd name="f122" fmla="+- 0 0 f118"/>
                  <a:gd name="f123" fmla="*/ f93 f119 1"/>
                  <a:gd name="f124" fmla="*/ f94 f119 1"/>
                  <a:gd name="f125" fmla="*/ f95 f120 1"/>
                  <a:gd name="f126" fmla="*/ f96 f120 1"/>
                  <a:gd name="f127" fmla="*/ f121 f3 1"/>
                  <a:gd name="f128" fmla="*/ f122 f3 1"/>
                  <a:gd name="f129" fmla="+- 10800 0 f123"/>
                  <a:gd name="f130" fmla="+- 10800 0 f124"/>
                  <a:gd name="f131" fmla="+- 10800 0 f125"/>
                  <a:gd name="f132" fmla="+- 10800 0 f126"/>
                  <a:gd name="f133" fmla="*/ f127 1 f9"/>
                  <a:gd name="f134" fmla="*/ f128 1 f9"/>
                  <a:gd name="f135" fmla="*/ f129 f16 1"/>
                  <a:gd name="f136" fmla="*/ f130 f17 1"/>
                  <a:gd name="f137" fmla="*/ f131 f16 1"/>
                  <a:gd name="f138" fmla="*/ f132 f17 1"/>
                  <a:gd name="f139" fmla="+- f133 0 f4"/>
                  <a:gd name="f140" fmla="+- f134 0 f4"/>
                  <a:gd name="f141" fmla="cos 1 f139"/>
                  <a:gd name="f142" fmla="sin 1 f139"/>
                  <a:gd name="f143" fmla="+- f140 0 f139"/>
                  <a:gd name="f144" fmla="+- 0 0 f141"/>
                  <a:gd name="f145" fmla="+- 0 0 f142"/>
                  <a:gd name="f146" fmla="+- f143 f2 0"/>
                  <a:gd name="f147" fmla="*/ f28 f144 1"/>
                  <a:gd name="f148" fmla="*/ f28 f145 1"/>
                  <a:gd name="f149" fmla="?: f143 f143 f146"/>
                  <a:gd name="f150" fmla="*/ f147 f147 1"/>
                  <a:gd name="f151" fmla="*/ f148 f148 1"/>
                  <a:gd name="f152" fmla="+- f150 f151 0"/>
                  <a:gd name="f153" fmla="sqrt f152"/>
                  <a:gd name="f154" fmla="*/ f32 1 f153"/>
                  <a:gd name="f155" fmla="*/ f144 f154 1"/>
                  <a:gd name="f156" fmla="*/ f145 f154 1"/>
                  <a:gd name="f157" fmla="+- f31 0 f155"/>
                  <a:gd name="f158" fmla="+- f31 0 f156"/>
                </a:gdLst>
                <a:ahLst>
                  <a:ahPolar gdRefR="" minR="0" maxR="0" gdRefAng="f0" minAng="f8" maxAng="f12">
                    <a:pos x="f135" y="f136"/>
                  </a:ahPolar>
                  <a:ahPolar gdRefR="" minR="0" maxR="0" gdRefAng="f1" minAng="f8" maxAng="f12">
                    <a:pos x="f137" y="f138"/>
                  </a:ahPolar>
                </a:ahLst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24" t="f27" r="f25" b="f26"/>
                <a:pathLst>
                  <a:path w="21600" h="21600" stroke="0">
                    <a:moveTo>
                      <a:pt x="f157" y="f158"/>
                    </a:moveTo>
                    <a:arcTo wR="f28" hR="f28" stAng="f139" swAng="f149"/>
                    <a:lnTo>
                      <a:pt x="f11" y="f11"/>
                    </a:lnTo>
                    <a:close/>
                  </a:path>
                  <a:path w="21600" h="21600" fill="none">
                    <a:moveTo>
                      <a:pt x="f157" y="f158"/>
                    </a:moveTo>
                    <a:arcTo wR="f28" hR="f28" stAng="f139" swAng="f149"/>
                  </a:path>
                </a:pathLst>
              </a:custGeom>
              <a:noFill/>
              <a:ln w="28440">
                <a:solidFill>
                  <a:srgbClr val="FF0000"/>
                </a:solidFill>
                <a:prstDash val="solid"/>
                <a:miter/>
              </a:ln>
            </p:spPr>
            <p:txBody>
              <a:bodyPr vert="horz" wrap="none" lIns="90000" tIns="46800" rIns="90000" bIns="46800" anchor="ctr" anchorCtr="0" compatLnSpc="1"/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pl-PL" sz="2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Times New Roman" pitchFamily="2"/>
                  <a:ea typeface="Microsoft YaHei" pitchFamily="2"/>
                  <a:cs typeface="Arial" pitchFamily="2"/>
                </a:endParaRPr>
              </a:p>
            </p:txBody>
          </p:sp>
          <p:sp>
            <p:nvSpPr>
              <p:cNvPr id="120" name="Dowolny kształt 119"/>
              <p:cNvSpPr/>
              <p:nvPr/>
            </p:nvSpPr>
            <p:spPr>
              <a:xfrm rot="137400">
                <a:off x="7234548" y="4605252"/>
                <a:ext cx="337680" cy="336240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noFill/>
              <a:ln>
                <a:noFill/>
                <a:prstDash val="solid"/>
              </a:ln>
            </p:spPr>
            <p:txBody>
              <a:bodyPr vert="horz" wrap="none" lIns="90000" tIns="46800" rIns="90000" bIns="46800" anchor="t" anchorCtr="0" compatLnSpc="1">
                <a:spAutoFit/>
              </a:bodyPr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pl-PL" sz="1400" b="0" i="0" u="none" strike="noStrike" cap="none" baseline="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u</a:t>
                </a:r>
                <a:r>
                  <a:rPr lang="pl-PL" sz="1400" b="0" i="0" u="none" strike="noStrike" cap="none" baseline="-2500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2</a:t>
                </a:r>
              </a:p>
            </p:txBody>
          </p:sp>
        </p:grpSp>
        <p:grpSp>
          <p:nvGrpSpPr>
            <p:cNvPr id="121" name="Grupa 120"/>
            <p:cNvGrpSpPr/>
            <p:nvPr/>
          </p:nvGrpSpPr>
          <p:grpSpPr>
            <a:xfrm>
              <a:off x="5078160" y="4140360"/>
              <a:ext cx="1600560" cy="3245400"/>
              <a:chOff x="5078160" y="4140360"/>
              <a:chExt cx="1600560" cy="3245400"/>
            </a:xfrm>
          </p:grpSpPr>
          <p:grpSp>
            <p:nvGrpSpPr>
              <p:cNvPr id="122" name="Grupa 121"/>
              <p:cNvGrpSpPr/>
              <p:nvPr/>
            </p:nvGrpSpPr>
            <p:grpSpPr>
              <a:xfrm>
                <a:off x="6146640" y="5557680"/>
                <a:ext cx="466919" cy="1828080"/>
                <a:chOff x="6146640" y="5557680"/>
                <a:chExt cx="466919" cy="1828080"/>
              </a:xfrm>
            </p:grpSpPr>
            <p:sp>
              <p:nvSpPr>
                <p:cNvPr id="123" name="Dowolny kształt 122"/>
                <p:cNvSpPr/>
                <p:nvPr/>
              </p:nvSpPr>
              <p:spPr>
                <a:xfrm>
                  <a:off x="6374879" y="5680079"/>
                  <a:ext cx="238680" cy="336240"/>
                </a:xfrm>
                <a:custGeom>
                  <a:avLst/>
                  <a:gdLst>
                    <a:gd name="f0" fmla="val 0"/>
                    <a:gd name="f1" fmla="val 21600"/>
                  </a:gdLst>
                  <a:ahLst/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l" t="t" r="r" b="b"/>
                  <a:pathLst>
                    <a:path w="21600" h="21600">
                      <a:moveTo>
                        <a:pt x="f0" y="f0"/>
                      </a:moveTo>
                      <a:lnTo>
                        <a:pt x="f1" y="f0"/>
                      </a:lnTo>
                      <a:lnTo>
                        <a:pt x="f1" y="f1"/>
                      </a:lnTo>
                      <a:lnTo>
                        <a:pt x="f0" y="f1"/>
                      </a:lnTo>
                      <a:lnTo>
                        <a:pt x="f0" y="f0"/>
                      </a:lnTo>
                      <a:close/>
                    </a:path>
                  </a:pathLst>
                </a:custGeom>
                <a:noFill/>
                <a:ln>
                  <a:noFill/>
                  <a:prstDash val="solid"/>
                </a:ln>
              </p:spPr>
              <p:txBody>
                <a:bodyPr vert="horz" wrap="none" lIns="90000" tIns="46800" rIns="90000" bIns="46800" anchor="t" anchorCtr="0" compatLnSpc="1">
                  <a:spAutoFit/>
                </a:bodyPr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l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r>
                    <a:rPr lang="pl-PL" sz="1400" b="0" i="0" u="none" strike="noStrike" cap="none" baseline="-2500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2</a:t>
                  </a:r>
                </a:p>
              </p:txBody>
            </p:sp>
            <p:sp>
              <p:nvSpPr>
                <p:cNvPr id="124" name="Dowolny kształt 123"/>
                <p:cNvSpPr/>
                <p:nvPr/>
              </p:nvSpPr>
              <p:spPr>
                <a:xfrm>
                  <a:off x="6146640" y="5557680"/>
                  <a:ext cx="408240" cy="1828080"/>
                </a:xfrm>
                <a:custGeom>
                  <a:avLst/>
                  <a:gdLst>
                    <a:gd name="f0" fmla="val 0"/>
                    <a:gd name="f1" fmla="val 21600"/>
                  </a:gdLst>
                  <a:ahLst/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l" t="t" r="r" b="b"/>
                  <a:pathLst>
                    <a:path w="21600" h="21600">
                      <a:moveTo>
                        <a:pt x="f0" y="f0"/>
                      </a:moveTo>
                      <a:lnTo>
                        <a:pt x="f1" y="f0"/>
                      </a:lnTo>
                      <a:lnTo>
                        <a:pt x="f1" y="f1"/>
                      </a:lnTo>
                      <a:lnTo>
                        <a:pt x="f0" y="f1"/>
                      </a:lnTo>
                      <a:lnTo>
                        <a:pt x="f0" y="f0"/>
                      </a:lnTo>
                      <a:close/>
                    </a:path>
                  </a:pathLst>
                </a:custGeom>
                <a:noFill/>
                <a:ln>
                  <a:noFill/>
                  <a:prstDash val="solid"/>
                </a:ln>
              </p:spPr>
              <p:txBody>
                <a:bodyPr vert="horz" wrap="square" lIns="90000" tIns="46800" rIns="90000" bIns="46800" anchor="t" anchorCtr="0" compatLnSpc="1">
                  <a:spAutoFit/>
                </a:bodyPr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l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r>
                    <a:rPr lang="pl-PL" sz="1400" b="0" i="0" u="none" strike="noStrike" cap="none" baseline="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 x</a:t>
                  </a:r>
                  <a:r>
                    <a:rPr lang="pl-PL" sz="1400" b="0" i="0" u="none" strike="noStrike" cap="none" baseline="-2500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E</a:t>
                  </a:r>
                  <a:r>
                    <a:rPr lang="pl-PL" sz="1400" b="0" i="0" u="none" strike="noStrike" cap="none" baseline="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                                    </a:t>
                  </a:r>
                </a:p>
              </p:txBody>
            </p:sp>
          </p:grpSp>
          <p:grpSp>
            <p:nvGrpSpPr>
              <p:cNvPr id="125" name="Grupa 124"/>
              <p:cNvGrpSpPr/>
              <p:nvPr/>
            </p:nvGrpSpPr>
            <p:grpSpPr>
              <a:xfrm>
                <a:off x="5492880" y="4489560"/>
                <a:ext cx="856800" cy="1091880"/>
                <a:chOff x="5492880" y="4489560"/>
                <a:chExt cx="856800" cy="1091880"/>
              </a:xfrm>
            </p:grpSpPr>
            <p:sp>
              <p:nvSpPr>
                <p:cNvPr id="126" name="Łącznik prosty 125"/>
                <p:cNvSpPr/>
                <p:nvPr/>
              </p:nvSpPr>
              <p:spPr>
                <a:xfrm>
                  <a:off x="5492880" y="4489560"/>
                  <a:ext cx="856800" cy="0"/>
                </a:xfrm>
                <a:prstGeom prst="line">
                  <a:avLst/>
                </a:prstGeom>
                <a:noFill/>
                <a:ln w="12600">
                  <a:solidFill>
                    <a:srgbClr val="000000"/>
                  </a:solidFill>
                  <a:custDash>
                    <a:ds d="402857" sp="100000"/>
                  </a:custDash>
                  <a:miter/>
                </a:ln>
              </p:spPr>
              <p:txBody>
                <a:bodyPr vert="horz" wrap="none" lIns="90000" tIns="46800" rIns="90000" bIns="46800" anchor="ctr" anchorCtr="0" compatLnSpc="1"/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l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pl-PL" sz="2400" b="0" i="0" u="none" strike="noStrike" cap="none" baseline="0">
                    <a:ln>
                      <a:noFill/>
                    </a:ln>
                    <a:solidFill>
                      <a:srgbClr val="000000"/>
                    </a:solidFill>
                    <a:latin typeface="Times New Roman" pitchFamily="2"/>
                    <a:ea typeface="Microsoft YaHei" pitchFamily="2"/>
                    <a:cs typeface="Arial" pitchFamily="2"/>
                  </a:endParaRPr>
                </a:p>
              </p:txBody>
            </p:sp>
            <p:sp>
              <p:nvSpPr>
                <p:cNvPr id="127" name="Łącznik prosty 126"/>
                <p:cNvSpPr/>
                <p:nvPr/>
              </p:nvSpPr>
              <p:spPr>
                <a:xfrm>
                  <a:off x="6316560" y="4489560"/>
                  <a:ext cx="0" cy="1091880"/>
                </a:xfrm>
                <a:prstGeom prst="line">
                  <a:avLst/>
                </a:prstGeom>
                <a:noFill/>
                <a:ln w="12600">
                  <a:solidFill>
                    <a:srgbClr val="000000"/>
                  </a:solidFill>
                  <a:custDash>
                    <a:ds d="402857" sp="100000"/>
                  </a:custDash>
                  <a:miter/>
                </a:ln>
              </p:spPr>
              <p:txBody>
                <a:bodyPr vert="horz" wrap="none" lIns="90000" tIns="46800" rIns="90000" bIns="46800" anchor="ctr" anchorCtr="0" compatLnSpc="1"/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l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pl-PL" sz="2400" b="0" i="0" u="none" strike="noStrike" cap="none" baseline="0">
                    <a:ln>
                      <a:noFill/>
                    </a:ln>
                    <a:solidFill>
                      <a:srgbClr val="000000"/>
                    </a:solidFill>
                    <a:latin typeface="Times New Roman" pitchFamily="2"/>
                    <a:ea typeface="Microsoft YaHei" pitchFamily="2"/>
                    <a:cs typeface="Arial" pitchFamily="2"/>
                  </a:endParaRPr>
                </a:p>
              </p:txBody>
            </p:sp>
          </p:grpSp>
          <p:sp>
            <p:nvSpPr>
              <p:cNvPr id="128" name="Dowolny kształt 127"/>
              <p:cNvSpPr/>
              <p:nvPr/>
            </p:nvSpPr>
            <p:spPr>
              <a:xfrm>
                <a:off x="6321240" y="4303800"/>
                <a:ext cx="357480" cy="336240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noFill/>
              <a:ln>
                <a:noFill/>
                <a:prstDash val="solid"/>
              </a:ln>
            </p:spPr>
            <p:txBody>
              <a:bodyPr vert="horz" wrap="none" lIns="90000" tIns="46800" rIns="90000" bIns="46800" anchor="t" anchorCtr="0" compatLnSpc="1">
                <a:spAutoFit/>
              </a:bodyPr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pl-PL" sz="1400" b="0" i="0" u="none" strike="noStrike" cap="none" baseline="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E</a:t>
                </a:r>
                <a:r>
                  <a:rPr lang="pl-PL" sz="1400" b="0" i="0" u="none" strike="noStrike" cap="none" baseline="-2500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2</a:t>
                </a:r>
              </a:p>
            </p:txBody>
          </p:sp>
          <p:grpSp>
            <p:nvGrpSpPr>
              <p:cNvPr id="129" name="Grupa 128"/>
              <p:cNvGrpSpPr/>
              <p:nvPr/>
            </p:nvGrpSpPr>
            <p:grpSpPr>
              <a:xfrm>
                <a:off x="5078160" y="4140360"/>
                <a:ext cx="403560" cy="455040"/>
                <a:chOff x="5078160" y="4140360"/>
                <a:chExt cx="403560" cy="455040"/>
              </a:xfrm>
            </p:grpSpPr>
            <p:sp>
              <p:nvSpPr>
                <p:cNvPr id="130" name="Dowolny kształt 129"/>
                <p:cNvSpPr/>
                <p:nvPr/>
              </p:nvSpPr>
              <p:spPr>
                <a:xfrm>
                  <a:off x="5078160" y="4140360"/>
                  <a:ext cx="339480" cy="336240"/>
                </a:xfrm>
                <a:custGeom>
                  <a:avLst/>
                  <a:gdLst>
                    <a:gd name="f0" fmla="val 0"/>
                    <a:gd name="f1" fmla="val 21600"/>
                  </a:gdLst>
                  <a:ahLst/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l" t="t" r="r" b="b"/>
                  <a:pathLst>
                    <a:path w="21600" h="21600">
                      <a:moveTo>
                        <a:pt x="f0" y="f0"/>
                      </a:moveTo>
                      <a:lnTo>
                        <a:pt x="f1" y="f0"/>
                      </a:lnTo>
                      <a:lnTo>
                        <a:pt x="f1" y="f1"/>
                      </a:lnTo>
                      <a:lnTo>
                        <a:pt x="f0" y="f1"/>
                      </a:lnTo>
                      <a:lnTo>
                        <a:pt x="f0" y="f0"/>
                      </a:lnTo>
                      <a:close/>
                    </a:path>
                  </a:pathLst>
                </a:custGeom>
                <a:noFill/>
                <a:ln>
                  <a:noFill/>
                  <a:prstDash val="solid"/>
                </a:ln>
              </p:spPr>
              <p:txBody>
                <a:bodyPr vert="horz" wrap="none" lIns="90000" tIns="46800" rIns="90000" bIns="46800" anchor="t" anchorCtr="0" compatLnSpc="1">
                  <a:spAutoFit/>
                </a:bodyPr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l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r>
                    <a:rPr lang="pl-PL" sz="1400" b="0" i="0" u="none" strike="noStrike" cap="none" baseline="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y</a:t>
                  </a:r>
                  <a:r>
                    <a:rPr lang="pl-PL" sz="1400" b="0" i="0" u="none" strike="noStrike" cap="none" baseline="-2500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E</a:t>
                  </a:r>
                </a:p>
              </p:txBody>
            </p:sp>
            <p:sp>
              <p:nvSpPr>
                <p:cNvPr id="131" name="Dowolny kształt 130"/>
                <p:cNvSpPr/>
                <p:nvPr/>
              </p:nvSpPr>
              <p:spPr>
                <a:xfrm>
                  <a:off x="5243040" y="4259160"/>
                  <a:ext cx="238680" cy="336240"/>
                </a:xfrm>
                <a:custGeom>
                  <a:avLst/>
                  <a:gdLst>
                    <a:gd name="f0" fmla="val 0"/>
                    <a:gd name="f1" fmla="val 21600"/>
                  </a:gdLst>
                  <a:ahLst/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l" t="t" r="r" b="b"/>
                  <a:pathLst>
                    <a:path w="21600" h="21600">
                      <a:moveTo>
                        <a:pt x="f0" y="f0"/>
                      </a:moveTo>
                      <a:lnTo>
                        <a:pt x="f1" y="f0"/>
                      </a:lnTo>
                      <a:lnTo>
                        <a:pt x="f1" y="f1"/>
                      </a:lnTo>
                      <a:lnTo>
                        <a:pt x="f0" y="f1"/>
                      </a:lnTo>
                      <a:lnTo>
                        <a:pt x="f0" y="f0"/>
                      </a:lnTo>
                      <a:close/>
                    </a:path>
                  </a:pathLst>
                </a:custGeom>
                <a:noFill/>
                <a:ln>
                  <a:noFill/>
                  <a:prstDash val="solid"/>
                </a:ln>
              </p:spPr>
              <p:txBody>
                <a:bodyPr vert="horz" wrap="none" lIns="90000" tIns="46800" rIns="90000" bIns="46800" anchor="t" anchorCtr="0" compatLnSpc="1">
                  <a:spAutoFit/>
                </a:bodyPr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l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r>
                    <a:rPr lang="pl-PL" sz="1400" b="0" i="0" u="none" strike="noStrike" cap="none" baseline="-2500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2</a:t>
                  </a:r>
                </a:p>
              </p:txBody>
            </p:sp>
          </p:grpSp>
        </p:grpSp>
      </p:grpSp>
      <p:grpSp>
        <p:nvGrpSpPr>
          <p:cNvPr id="132" name="Grupa 131"/>
          <p:cNvGrpSpPr/>
          <p:nvPr/>
        </p:nvGrpSpPr>
        <p:grpSpPr>
          <a:xfrm>
            <a:off x="6445079" y="4019400"/>
            <a:ext cx="2543041" cy="307080"/>
            <a:chOff x="6445079" y="4019400"/>
            <a:chExt cx="2543041" cy="307080"/>
          </a:xfrm>
        </p:grpSpPr>
        <p:sp>
          <p:nvSpPr>
            <p:cNvPr id="133" name="Łącznik prosty 132"/>
            <p:cNvSpPr/>
            <p:nvPr/>
          </p:nvSpPr>
          <p:spPr>
            <a:xfrm flipV="1">
              <a:off x="6445079" y="4171679"/>
              <a:ext cx="609481" cy="152641"/>
            </a:xfrm>
            <a:prstGeom prst="line">
              <a:avLst/>
            </a:prstGeom>
            <a:noFill/>
            <a:ln w="9360">
              <a:solidFill>
                <a:srgbClr val="000000"/>
              </a:solidFill>
              <a:prstDash val="solid"/>
              <a:miter/>
              <a:tailEnd type="arrow"/>
            </a:ln>
          </p:spPr>
          <p:txBody>
            <a:bodyPr vert="horz" wrap="none" lIns="90000" tIns="46800" rIns="90000" bIns="46800" anchor="ctr" anchorCtr="0" compatLnSpc="1"/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pl-PL" sz="2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imes New Roman" pitchFamily="2"/>
                <a:ea typeface="Microsoft YaHei" pitchFamily="2"/>
                <a:cs typeface="Arial" pitchFamily="2"/>
              </a:endParaRPr>
            </a:p>
          </p:txBody>
        </p:sp>
        <p:sp>
          <p:nvSpPr>
            <p:cNvPr id="134" name="Dowolny kształt 133"/>
            <p:cNvSpPr/>
            <p:nvPr/>
          </p:nvSpPr>
          <p:spPr>
            <a:xfrm>
              <a:off x="6978240" y="4019400"/>
              <a:ext cx="2009880" cy="30708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1">
              <a:spAutoFit/>
            </a:bodyPr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pl-PL" sz="1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ścieżka  spadku  ceny</a:t>
              </a:r>
            </a:p>
          </p:txBody>
        </p:sp>
      </p:grpSp>
      <p:sp>
        <p:nvSpPr>
          <p:cNvPr id="135" name="Dowolny kształt 134"/>
          <p:cNvSpPr/>
          <p:nvPr/>
        </p:nvSpPr>
        <p:spPr>
          <a:xfrm rot="21174000" flipV="1">
            <a:off x="5392827" y="3725995"/>
            <a:ext cx="1063440" cy="887759"/>
          </a:xfrm>
          <a:custGeom>
            <a:avLst>
              <a:gd name="f0" fmla="val 600000"/>
              <a:gd name="f1" fmla="val 4620000"/>
            </a:avLst>
            <a:gdLst>
              <a:gd name="f2" fmla="val 21600000"/>
              <a:gd name="f3" fmla="val 10800000"/>
              <a:gd name="f4" fmla="val 5400000"/>
              <a:gd name="f5" fmla="val 180"/>
              <a:gd name="f6" fmla="val w"/>
              <a:gd name="f7" fmla="val h"/>
              <a:gd name="f8" fmla="val 0"/>
              <a:gd name="f9" fmla="*/ 5419351 1 1725033"/>
              <a:gd name="f10" fmla="*/ 10800 10800 1"/>
              <a:gd name="f11" fmla="val 10800"/>
              <a:gd name="f12" fmla="val 21599999"/>
              <a:gd name="f13" fmla="min 0 21600"/>
              <a:gd name="f14" fmla="max 0 21600"/>
              <a:gd name="f15" fmla="*/ f9 1 2"/>
              <a:gd name="f16" fmla="*/ f6 1 21600"/>
              <a:gd name="f17" fmla="*/ f7 1 21600"/>
              <a:gd name="f18" fmla="*/ f9 1 180"/>
              <a:gd name="f19" fmla="pin 0 f0 21599999"/>
              <a:gd name="f20" fmla="pin 0 f1 21599999"/>
              <a:gd name="f21" fmla="+- f14 0 f13"/>
              <a:gd name="f22" fmla="+- 0 0 f19"/>
              <a:gd name="f23" fmla="+- 0 0 f20"/>
              <a:gd name="f24" fmla="*/ 10799 f16 1"/>
              <a:gd name="f25" fmla="*/ 21308 f16 1"/>
              <a:gd name="f26" fmla="*/ 10799 f17 1"/>
              <a:gd name="f27" fmla="*/ 173 f17 1"/>
              <a:gd name="f28" fmla="*/ f21 1 2"/>
              <a:gd name="f29" fmla="+- f22 f4 0"/>
              <a:gd name="f30" fmla="+- f23 f4 0"/>
              <a:gd name="f31" fmla="+- f13 f28 0"/>
              <a:gd name="f32" fmla="*/ f28 f28 1"/>
              <a:gd name="f33" fmla="*/ f29 f5 1"/>
              <a:gd name="f34" fmla="*/ f30 f5 1"/>
              <a:gd name="f35" fmla="*/ f33 1 f3"/>
              <a:gd name="f36" fmla="*/ f34 1 f3"/>
              <a:gd name="f37" fmla="+- 0 0 f35"/>
              <a:gd name="f38" fmla="+- 0 0 f36"/>
              <a:gd name="f39" fmla="val f37"/>
              <a:gd name="f40" fmla="val f38"/>
              <a:gd name="f41" fmla="*/ f39 f18 1"/>
              <a:gd name="f42" fmla="*/ f40 f18 1"/>
              <a:gd name="f43" fmla="*/ f39 f9 1"/>
              <a:gd name="f44" fmla="*/ f40 f9 1"/>
              <a:gd name="f45" fmla="+- 0 0 f41"/>
              <a:gd name="f46" fmla="+- 0 0 f42"/>
              <a:gd name="f47" fmla="*/ f43 1 f5"/>
              <a:gd name="f48" fmla="*/ f44 1 f5"/>
              <a:gd name="f49" fmla="*/ f45 f3 1"/>
              <a:gd name="f50" fmla="*/ f46 f3 1"/>
              <a:gd name="f51" fmla="+- 0 0 f47"/>
              <a:gd name="f52" fmla="+- 0 0 f48"/>
              <a:gd name="f53" fmla="*/ f49 1 f9"/>
              <a:gd name="f54" fmla="*/ f50 1 f9"/>
              <a:gd name="f55" fmla="+- f51 f9 0"/>
              <a:gd name="f56" fmla="+- f52 f9 0"/>
              <a:gd name="f57" fmla="+- f53 0 f4"/>
              <a:gd name="f58" fmla="+- f54 0 f4"/>
              <a:gd name="f59" fmla="+- f55 f15 0"/>
              <a:gd name="f60" fmla="+- f56 f15 0"/>
              <a:gd name="f61" fmla="cos 1 f57"/>
              <a:gd name="f62" fmla="sin 1 f57"/>
              <a:gd name="f63" fmla="cos 1 f58"/>
              <a:gd name="f64" fmla="sin 1 f58"/>
              <a:gd name="f65" fmla="+- 0 0 f59"/>
              <a:gd name="f66" fmla="+- 0 0 f60"/>
              <a:gd name="f67" fmla="+- 0 0 f61"/>
              <a:gd name="f68" fmla="+- 0 0 f62"/>
              <a:gd name="f69" fmla="+- 0 0 f63"/>
              <a:gd name="f70" fmla="+- 0 0 f64"/>
              <a:gd name="f71" fmla="*/ f65 f3 1"/>
              <a:gd name="f72" fmla="*/ f66 f3 1"/>
              <a:gd name="f73" fmla="*/ 10800 f67 1"/>
              <a:gd name="f74" fmla="*/ 10800 f68 1"/>
              <a:gd name="f75" fmla="*/ 10800 f69 1"/>
              <a:gd name="f76" fmla="*/ 10800 f70 1"/>
              <a:gd name="f77" fmla="*/ f71 1 f9"/>
              <a:gd name="f78" fmla="*/ f72 1 f9"/>
              <a:gd name="f79" fmla="+- f73 10800 0"/>
              <a:gd name="f80" fmla="+- f74 10800 0"/>
              <a:gd name="f81" fmla="+- f75 10800 0"/>
              <a:gd name="f82" fmla="+- f76 10800 0"/>
              <a:gd name="f83" fmla="+- f77 0 f4"/>
              <a:gd name="f84" fmla="+- f78 0 f4"/>
              <a:gd name="f85" fmla="cos 1 f83"/>
              <a:gd name="f86" fmla="sin 1 f83"/>
              <a:gd name="f87" fmla="cos 1 f84"/>
              <a:gd name="f88" fmla="sin 1 f84"/>
              <a:gd name="f89" fmla="+- f80 0 f31"/>
              <a:gd name="f90" fmla="+- f79 0 f31"/>
              <a:gd name="f91" fmla="+- f82 0 f31"/>
              <a:gd name="f92" fmla="+- f81 0 f31"/>
              <a:gd name="f93" fmla="+- 0 0 f85"/>
              <a:gd name="f94" fmla="+- 0 0 f86"/>
              <a:gd name="f95" fmla="+- 0 0 f87"/>
              <a:gd name="f96" fmla="+- 0 0 f88"/>
              <a:gd name="f97" fmla="at2 f89 f90"/>
              <a:gd name="f98" fmla="at2 f91 f92"/>
              <a:gd name="f99" fmla="*/ 10800 f93 1"/>
              <a:gd name="f100" fmla="*/ 10800 f94 1"/>
              <a:gd name="f101" fmla="*/ 10800 f95 1"/>
              <a:gd name="f102" fmla="*/ 10800 f96 1"/>
              <a:gd name="f103" fmla="+- f97 f4 0"/>
              <a:gd name="f104" fmla="+- f98 f4 0"/>
              <a:gd name="f105" fmla="*/ f99 f99 1"/>
              <a:gd name="f106" fmla="*/ f100 f100 1"/>
              <a:gd name="f107" fmla="*/ f101 f101 1"/>
              <a:gd name="f108" fmla="*/ f102 f102 1"/>
              <a:gd name="f109" fmla="*/ f103 f9 1"/>
              <a:gd name="f110" fmla="*/ f104 f9 1"/>
              <a:gd name="f111" fmla="+- f105 f106 0"/>
              <a:gd name="f112" fmla="+- f107 f108 0"/>
              <a:gd name="f113" fmla="*/ f109 1 f3"/>
              <a:gd name="f114" fmla="*/ f110 1 f3"/>
              <a:gd name="f115" fmla="sqrt f111"/>
              <a:gd name="f116" fmla="sqrt f112"/>
              <a:gd name="f117" fmla="+- 0 0 f113"/>
              <a:gd name="f118" fmla="+- 0 0 f114"/>
              <a:gd name="f119" fmla="*/ f10 1 f115"/>
              <a:gd name="f120" fmla="*/ f10 1 f116"/>
              <a:gd name="f121" fmla="+- 0 0 f117"/>
              <a:gd name="f122" fmla="+- 0 0 f118"/>
              <a:gd name="f123" fmla="*/ f93 f119 1"/>
              <a:gd name="f124" fmla="*/ f94 f119 1"/>
              <a:gd name="f125" fmla="*/ f95 f120 1"/>
              <a:gd name="f126" fmla="*/ f96 f120 1"/>
              <a:gd name="f127" fmla="*/ f121 f3 1"/>
              <a:gd name="f128" fmla="*/ f122 f3 1"/>
              <a:gd name="f129" fmla="+- 10800 0 f123"/>
              <a:gd name="f130" fmla="+- 10800 0 f124"/>
              <a:gd name="f131" fmla="+- 10800 0 f125"/>
              <a:gd name="f132" fmla="+- 10800 0 f126"/>
              <a:gd name="f133" fmla="*/ f127 1 f9"/>
              <a:gd name="f134" fmla="*/ f128 1 f9"/>
              <a:gd name="f135" fmla="*/ f129 f16 1"/>
              <a:gd name="f136" fmla="*/ f130 f17 1"/>
              <a:gd name="f137" fmla="*/ f131 f16 1"/>
              <a:gd name="f138" fmla="*/ f132 f17 1"/>
              <a:gd name="f139" fmla="+- f133 0 f4"/>
              <a:gd name="f140" fmla="+- f134 0 f4"/>
              <a:gd name="f141" fmla="cos 1 f139"/>
              <a:gd name="f142" fmla="sin 1 f139"/>
              <a:gd name="f143" fmla="+- f140 0 f139"/>
              <a:gd name="f144" fmla="+- 0 0 f141"/>
              <a:gd name="f145" fmla="+- 0 0 f142"/>
              <a:gd name="f146" fmla="+- f143 f2 0"/>
              <a:gd name="f147" fmla="*/ f28 f144 1"/>
              <a:gd name="f148" fmla="*/ f28 f145 1"/>
              <a:gd name="f149" fmla="?: f143 f143 f146"/>
              <a:gd name="f150" fmla="*/ f147 f147 1"/>
              <a:gd name="f151" fmla="*/ f148 f148 1"/>
              <a:gd name="f152" fmla="+- f150 f151 0"/>
              <a:gd name="f153" fmla="sqrt f152"/>
              <a:gd name="f154" fmla="*/ f32 1 f153"/>
              <a:gd name="f155" fmla="*/ f144 f154 1"/>
              <a:gd name="f156" fmla="*/ f145 f154 1"/>
              <a:gd name="f157" fmla="+- f31 0 f155"/>
              <a:gd name="f158" fmla="+- f31 0 f156"/>
            </a:gdLst>
            <a:ahLst>
              <a:ahPolar gdRefR="" minR="0" maxR="0" gdRefAng="f0" minAng="f8" maxAng="f12">
                <a:pos x="f135" y="f136"/>
              </a:ahPolar>
              <a:ahPolar gdRefR="" minR="0" maxR="0" gdRefAng="f1" minAng="f8" maxAng="f12">
                <a:pos x="f137" y="f138"/>
              </a:ahPolar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4" t="f27" r="f25" b="f26"/>
            <a:pathLst>
              <a:path w="21600" h="21600" stroke="0">
                <a:moveTo>
                  <a:pt x="f157" y="f158"/>
                </a:moveTo>
                <a:arcTo wR="f28" hR="f28" stAng="f139" swAng="f149"/>
                <a:lnTo>
                  <a:pt x="f11" y="f11"/>
                </a:lnTo>
                <a:close/>
              </a:path>
              <a:path w="21600" h="21600" fill="none">
                <a:moveTo>
                  <a:pt x="f157" y="f158"/>
                </a:moveTo>
                <a:arcTo wR="f28" hR="f28" stAng="f139" swAng="f149"/>
              </a:path>
            </a:pathLst>
          </a:custGeom>
          <a:noFill/>
          <a:ln w="28440">
            <a:solidFill>
              <a:srgbClr val="3333CC"/>
            </a:solidFill>
            <a:prstDash val="solid"/>
            <a:miter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grpSp>
        <p:nvGrpSpPr>
          <p:cNvPr id="136" name="Grupa 135"/>
          <p:cNvGrpSpPr/>
          <p:nvPr/>
        </p:nvGrpSpPr>
        <p:grpSpPr>
          <a:xfrm>
            <a:off x="1425123" y="2131260"/>
            <a:ext cx="1816305" cy="2855520"/>
            <a:chOff x="1425123" y="2131260"/>
            <a:chExt cx="1816305" cy="2855520"/>
          </a:xfrm>
        </p:grpSpPr>
        <p:sp>
          <p:nvSpPr>
            <p:cNvPr id="137" name="Dowolny kształt 136"/>
            <p:cNvSpPr/>
            <p:nvPr/>
          </p:nvSpPr>
          <p:spPr>
            <a:xfrm rot="8748000">
              <a:off x="1425123" y="2131260"/>
              <a:ext cx="1523520" cy="2855520"/>
            </a:xfrm>
            <a:custGeom>
              <a:avLst>
                <a:gd name="f0" fmla="val 360000"/>
                <a:gd name="f1" fmla="val 5760000"/>
              </a:avLst>
              <a:gdLst>
                <a:gd name="f2" fmla="val 21600000"/>
                <a:gd name="f3" fmla="val 10800000"/>
                <a:gd name="f4" fmla="val 5400000"/>
                <a:gd name="f5" fmla="val 180"/>
                <a:gd name="f6" fmla="val w"/>
                <a:gd name="f7" fmla="val h"/>
                <a:gd name="f8" fmla="val 0"/>
                <a:gd name="f9" fmla="*/ 5419351 1 1725033"/>
                <a:gd name="f10" fmla="*/ 10800 10800 1"/>
                <a:gd name="f11" fmla="val 10800"/>
                <a:gd name="f12" fmla="val 21599999"/>
                <a:gd name="f13" fmla="min 0 21600"/>
                <a:gd name="f14" fmla="max 0 21600"/>
                <a:gd name="f15" fmla="*/ f9 1 2"/>
                <a:gd name="f16" fmla="*/ f6 1 21600"/>
                <a:gd name="f17" fmla="*/ f7 1 21600"/>
                <a:gd name="f18" fmla="*/ f9 1 180"/>
                <a:gd name="f19" fmla="pin 0 f0 21599999"/>
                <a:gd name="f20" fmla="pin 0 f1 21599999"/>
                <a:gd name="f21" fmla="+- f14 0 f13"/>
                <a:gd name="f22" fmla="+- 0 0 f19"/>
                <a:gd name="f23" fmla="+- 0 0 f20"/>
                <a:gd name="f24" fmla="*/ 10799 f16 1"/>
                <a:gd name="f25" fmla="*/ 21599 f16 1"/>
                <a:gd name="f26" fmla="*/ 11976 f17 1"/>
                <a:gd name="f27" fmla="*/ 62 f17 1"/>
                <a:gd name="f28" fmla="*/ f21 1 2"/>
                <a:gd name="f29" fmla="+- f22 f4 0"/>
                <a:gd name="f30" fmla="+- f23 f4 0"/>
                <a:gd name="f31" fmla="+- f13 f28 0"/>
                <a:gd name="f32" fmla="*/ f28 f28 1"/>
                <a:gd name="f33" fmla="*/ f29 f5 1"/>
                <a:gd name="f34" fmla="*/ f30 f5 1"/>
                <a:gd name="f35" fmla="*/ f33 1 f3"/>
                <a:gd name="f36" fmla="*/ f34 1 f3"/>
                <a:gd name="f37" fmla="+- 0 0 f35"/>
                <a:gd name="f38" fmla="+- 0 0 f36"/>
                <a:gd name="f39" fmla="val f37"/>
                <a:gd name="f40" fmla="val f38"/>
                <a:gd name="f41" fmla="*/ f39 f18 1"/>
                <a:gd name="f42" fmla="*/ f40 f18 1"/>
                <a:gd name="f43" fmla="*/ f39 f9 1"/>
                <a:gd name="f44" fmla="*/ f40 f9 1"/>
                <a:gd name="f45" fmla="+- 0 0 f41"/>
                <a:gd name="f46" fmla="+- 0 0 f42"/>
                <a:gd name="f47" fmla="*/ f43 1 f5"/>
                <a:gd name="f48" fmla="*/ f44 1 f5"/>
                <a:gd name="f49" fmla="*/ f45 f3 1"/>
                <a:gd name="f50" fmla="*/ f46 f3 1"/>
                <a:gd name="f51" fmla="+- 0 0 f47"/>
                <a:gd name="f52" fmla="+- 0 0 f48"/>
                <a:gd name="f53" fmla="*/ f49 1 f9"/>
                <a:gd name="f54" fmla="*/ f50 1 f9"/>
                <a:gd name="f55" fmla="+- f51 f9 0"/>
                <a:gd name="f56" fmla="+- f52 f9 0"/>
                <a:gd name="f57" fmla="+- f53 0 f4"/>
                <a:gd name="f58" fmla="+- f54 0 f4"/>
                <a:gd name="f59" fmla="+- f55 f15 0"/>
                <a:gd name="f60" fmla="+- f56 f15 0"/>
                <a:gd name="f61" fmla="cos 1 f57"/>
                <a:gd name="f62" fmla="sin 1 f57"/>
                <a:gd name="f63" fmla="cos 1 f58"/>
                <a:gd name="f64" fmla="sin 1 f58"/>
                <a:gd name="f65" fmla="+- 0 0 f59"/>
                <a:gd name="f66" fmla="+- 0 0 f60"/>
                <a:gd name="f67" fmla="+- 0 0 f61"/>
                <a:gd name="f68" fmla="+- 0 0 f62"/>
                <a:gd name="f69" fmla="+- 0 0 f63"/>
                <a:gd name="f70" fmla="+- 0 0 f64"/>
                <a:gd name="f71" fmla="*/ f65 f3 1"/>
                <a:gd name="f72" fmla="*/ f66 f3 1"/>
                <a:gd name="f73" fmla="*/ 10800 f67 1"/>
                <a:gd name="f74" fmla="*/ 10800 f68 1"/>
                <a:gd name="f75" fmla="*/ 10800 f69 1"/>
                <a:gd name="f76" fmla="*/ 10800 f70 1"/>
                <a:gd name="f77" fmla="*/ f71 1 f9"/>
                <a:gd name="f78" fmla="*/ f72 1 f9"/>
                <a:gd name="f79" fmla="+- f73 10800 0"/>
                <a:gd name="f80" fmla="+- f74 10800 0"/>
                <a:gd name="f81" fmla="+- f75 10800 0"/>
                <a:gd name="f82" fmla="+- f76 10800 0"/>
                <a:gd name="f83" fmla="+- f77 0 f4"/>
                <a:gd name="f84" fmla="+- f78 0 f4"/>
                <a:gd name="f85" fmla="cos 1 f83"/>
                <a:gd name="f86" fmla="sin 1 f83"/>
                <a:gd name="f87" fmla="cos 1 f84"/>
                <a:gd name="f88" fmla="sin 1 f84"/>
                <a:gd name="f89" fmla="+- f80 0 f31"/>
                <a:gd name="f90" fmla="+- f79 0 f31"/>
                <a:gd name="f91" fmla="+- f82 0 f31"/>
                <a:gd name="f92" fmla="+- f81 0 f31"/>
                <a:gd name="f93" fmla="+- 0 0 f85"/>
                <a:gd name="f94" fmla="+- 0 0 f86"/>
                <a:gd name="f95" fmla="+- 0 0 f87"/>
                <a:gd name="f96" fmla="+- 0 0 f88"/>
                <a:gd name="f97" fmla="at2 f89 f90"/>
                <a:gd name="f98" fmla="at2 f91 f92"/>
                <a:gd name="f99" fmla="*/ 10800 f93 1"/>
                <a:gd name="f100" fmla="*/ 10800 f94 1"/>
                <a:gd name="f101" fmla="*/ 10800 f95 1"/>
                <a:gd name="f102" fmla="*/ 10800 f96 1"/>
                <a:gd name="f103" fmla="+- f97 f4 0"/>
                <a:gd name="f104" fmla="+- f98 f4 0"/>
                <a:gd name="f105" fmla="*/ f99 f99 1"/>
                <a:gd name="f106" fmla="*/ f100 f100 1"/>
                <a:gd name="f107" fmla="*/ f101 f101 1"/>
                <a:gd name="f108" fmla="*/ f102 f102 1"/>
                <a:gd name="f109" fmla="*/ f103 f9 1"/>
                <a:gd name="f110" fmla="*/ f104 f9 1"/>
                <a:gd name="f111" fmla="+- f105 f106 0"/>
                <a:gd name="f112" fmla="+- f107 f108 0"/>
                <a:gd name="f113" fmla="*/ f109 1 f3"/>
                <a:gd name="f114" fmla="*/ f110 1 f3"/>
                <a:gd name="f115" fmla="sqrt f111"/>
                <a:gd name="f116" fmla="sqrt f112"/>
                <a:gd name="f117" fmla="+- 0 0 f113"/>
                <a:gd name="f118" fmla="+- 0 0 f114"/>
                <a:gd name="f119" fmla="*/ f10 1 f115"/>
                <a:gd name="f120" fmla="*/ f10 1 f116"/>
                <a:gd name="f121" fmla="+- 0 0 f117"/>
                <a:gd name="f122" fmla="+- 0 0 f118"/>
                <a:gd name="f123" fmla="*/ f93 f119 1"/>
                <a:gd name="f124" fmla="*/ f94 f119 1"/>
                <a:gd name="f125" fmla="*/ f95 f120 1"/>
                <a:gd name="f126" fmla="*/ f96 f120 1"/>
                <a:gd name="f127" fmla="*/ f121 f3 1"/>
                <a:gd name="f128" fmla="*/ f122 f3 1"/>
                <a:gd name="f129" fmla="+- 10800 0 f123"/>
                <a:gd name="f130" fmla="+- 10800 0 f124"/>
                <a:gd name="f131" fmla="+- 10800 0 f125"/>
                <a:gd name="f132" fmla="+- 10800 0 f126"/>
                <a:gd name="f133" fmla="*/ f127 1 f9"/>
                <a:gd name="f134" fmla="*/ f128 1 f9"/>
                <a:gd name="f135" fmla="*/ f129 f16 1"/>
                <a:gd name="f136" fmla="*/ f130 f17 1"/>
                <a:gd name="f137" fmla="*/ f131 f16 1"/>
                <a:gd name="f138" fmla="*/ f132 f17 1"/>
                <a:gd name="f139" fmla="+- f133 0 f4"/>
                <a:gd name="f140" fmla="+- f134 0 f4"/>
                <a:gd name="f141" fmla="cos 1 f139"/>
                <a:gd name="f142" fmla="sin 1 f139"/>
                <a:gd name="f143" fmla="+- f140 0 f139"/>
                <a:gd name="f144" fmla="+- 0 0 f141"/>
                <a:gd name="f145" fmla="+- 0 0 f142"/>
                <a:gd name="f146" fmla="+- f143 f2 0"/>
                <a:gd name="f147" fmla="*/ f28 f144 1"/>
                <a:gd name="f148" fmla="*/ f28 f145 1"/>
                <a:gd name="f149" fmla="?: f143 f143 f146"/>
                <a:gd name="f150" fmla="*/ f147 f147 1"/>
                <a:gd name="f151" fmla="*/ f148 f148 1"/>
                <a:gd name="f152" fmla="+- f150 f151 0"/>
                <a:gd name="f153" fmla="sqrt f152"/>
                <a:gd name="f154" fmla="*/ f32 1 f153"/>
                <a:gd name="f155" fmla="*/ f144 f154 1"/>
                <a:gd name="f156" fmla="*/ f145 f154 1"/>
                <a:gd name="f157" fmla="+- f31 0 f155"/>
                <a:gd name="f158" fmla="+- f31 0 f156"/>
              </a:gdLst>
              <a:ahLst>
                <a:ahPolar gdRefR="" minR="0" maxR="0" gdRefAng="f0" minAng="f8" maxAng="f12">
                  <a:pos x="f135" y="f136"/>
                </a:ahPolar>
                <a:ahPolar gdRefR="" minR="0" maxR="0" gdRefAng="f1" minAng="f8" maxAng="f12">
                  <a:pos x="f137" y="f138"/>
                </a:ahPolar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4" t="f27" r="f25" b="f26"/>
              <a:pathLst>
                <a:path w="21600" h="21600" stroke="0">
                  <a:moveTo>
                    <a:pt x="f157" y="f158"/>
                  </a:moveTo>
                  <a:arcTo wR="f28" hR="f28" stAng="f139" swAng="f149"/>
                  <a:lnTo>
                    <a:pt x="f11" y="f11"/>
                  </a:lnTo>
                  <a:close/>
                </a:path>
                <a:path w="21600" h="21600" fill="none">
                  <a:moveTo>
                    <a:pt x="f157" y="f158"/>
                  </a:moveTo>
                  <a:arcTo wR="f28" hR="f28" stAng="f139" swAng="f149"/>
                </a:path>
              </a:pathLst>
            </a:custGeom>
            <a:noFill/>
            <a:ln w="28440">
              <a:solidFill>
                <a:srgbClr val="FF0000"/>
              </a:solidFill>
              <a:custDash>
                <a:ds d="401266" sp="100000"/>
              </a:custDash>
              <a:miter/>
            </a:ln>
          </p:spPr>
          <p:txBody>
            <a:bodyPr vert="horz" wrap="none" lIns="90000" tIns="46800" rIns="90000" bIns="46800" anchor="ctr" anchorCtr="0" compatLnSpc="1"/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pl-PL" sz="2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imes New Roman" pitchFamily="2"/>
                <a:ea typeface="Microsoft YaHei" pitchFamily="2"/>
                <a:cs typeface="Arial" pitchFamily="2"/>
              </a:endParaRPr>
            </a:p>
          </p:txBody>
        </p:sp>
        <p:sp>
          <p:nvSpPr>
            <p:cNvPr id="138" name="Dowolny kształt 137"/>
            <p:cNvSpPr/>
            <p:nvPr/>
          </p:nvSpPr>
          <p:spPr>
            <a:xfrm rot="137400">
              <a:off x="2903748" y="4605252"/>
              <a:ext cx="337680" cy="33624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none" lIns="90000" tIns="46800" rIns="90000" bIns="46800" anchor="t" anchorCtr="0" compatLnSpc="1">
              <a:spAutoFit/>
            </a:bodyPr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pl-PL" sz="1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u</a:t>
              </a:r>
              <a:r>
                <a:rPr lang="pl-PL" sz="1400" b="0" i="0" u="none" strike="noStrike" cap="none" baseline="-2500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2</a:t>
              </a: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Łącznik prosty 4"/>
          <p:cNvSpPr/>
          <p:nvPr/>
        </p:nvSpPr>
        <p:spPr>
          <a:xfrm flipH="1">
            <a:off x="752400" y="3191040"/>
            <a:ext cx="2362320" cy="0"/>
          </a:xfrm>
          <a:prstGeom prst="line">
            <a:avLst/>
          </a:prstGeom>
          <a:noFill/>
          <a:ln w="38160">
            <a:solidFill>
              <a:srgbClr val="000000"/>
            </a:solidFill>
            <a:prstDash val="solid"/>
            <a:miter/>
            <a:headEnd type="arrow"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6" name="Dowolny kształt 5"/>
          <p:cNvSpPr/>
          <p:nvPr/>
        </p:nvSpPr>
        <p:spPr>
          <a:xfrm>
            <a:off x="289080" y="228600"/>
            <a:ext cx="8474040" cy="64260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800" b="1" i="0" u="none" strike="noStrike" cap="none" baseline="0" dirty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Wzrost  ceny  dobra  </a:t>
            </a:r>
            <a:r>
              <a:rPr lang="pl-PL" sz="1800" b="1" i="0" u="none" strike="noStrike" cap="none" baseline="0" dirty="0" smtClean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X  </a:t>
            </a:r>
            <a:r>
              <a:rPr lang="pl-PL" sz="1800" b="1" i="0" u="none" strike="noStrike" cap="none" baseline="0" dirty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a  położenie  punktu  równowagi  </a:t>
            </a:r>
            <a:r>
              <a:rPr lang="pl-PL" sz="1800" b="1" i="0" u="none" strike="noStrike" cap="none" baseline="0" dirty="0" smtClean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(X </a:t>
            </a:r>
            <a:r>
              <a:rPr lang="pl-PL" sz="1800" b="1" i="0" u="none" strike="noStrike" cap="none" baseline="0" dirty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- dobro  </a:t>
            </a:r>
            <a:r>
              <a:rPr lang="pl-PL" sz="1800" b="1" i="0" u="none" strike="noStrike" cap="none" baseline="0" dirty="0" err="1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Giffena</a:t>
            </a:r>
            <a:r>
              <a:rPr lang="pl-PL" sz="1800" b="1" i="0" u="none" strike="noStrike" cap="none" baseline="0" dirty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,</a:t>
            </a:r>
          </a:p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b="1" dirty="0"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Y</a:t>
            </a:r>
            <a:r>
              <a:rPr lang="pl-PL" sz="1800" b="1" i="0" u="none" strike="noStrike" cap="none" baseline="0" dirty="0" smtClean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 </a:t>
            </a:r>
            <a:r>
              <a:rPr lang="pl-PL" sz="1800" b="1" i="0" u="none" strike="noStrike" cap="none" baseline="0" dirty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- dobro  normalne)</a:t>
            </a:r>
          </a:p>
        </p:txBody>
      </p:sp>
      <p:sp>
        <p:nvSpPr>
          <p:cNvPr id="7" name="Łącznik prosty 6"/>
          <p:cNvSpPr/>
          <p:nvPr/>
        </p:nvSpPr>
        <p:spPr>
          <a:xfrm>
            <a:off x="762120" y="1066680"/>
            <a:ext cx="0" cy="2133720"/>
          </a:xfrm>
          <a:prstGeom prst="line">
            <a:avLst/>
          </a:prstGeom>
          <a:noFill/>
          <a:ln w="38160">
            <a:solidFill>
              <a:srgbClr val="000000"/>
            </a:solidFill>
            <a:prstDash val="solid"/>
            <a:miter/>
            <a:headEnd type="arrow"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8" name="Łącznik prosty 7"/>
          <p:cNvSpPr/>
          <p:nvPr/>
        </p:nvSpPr>
        <p:spPr>
          <a:xfrm>
            <a:off x="5410079" y="1066680"/>
            <a:ext cx="0" cy="2133720"/>
          </a:xfrm>
          <a:prstGeom prst="line">
            <a:avLst/>
          </a:prstGeom>
          <a:noFill/>
          <a:ln w="38160">
            <a:solidFill>
              <a:srgbClr val="000000"/>
            </a:solidFill>
            <a:prstDash val="solid"/>
            <a:miter/>
            <a:headEnd type="arrow"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9" name="Łącznik prosty 8"/>
          <p:cNvSpPr/>
          <p:nvPr/>
        </p:nvSpPr>
        <p:spPr>
          <a:xfrm flipH="1">
            <a:off x="5410079" y="5695920"/>
            <a:ext cx="2362321" cy="0"/>
          </a:xfrm>
          <a:prstGeom prst="line">
            <a:avLst/>
          </a:prstGeom>
          <a:noFill/>
          <a:ln w="38160">
            <a:solidFill>
              <a:srgbClr val="000000"/>
            </a:solidFill>
            <a:prstDash val="solid"/>
            <a:miter/>
            <a:headEnd type="arrow"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10" name="Łącznik prosty 9"/>
          <p:cNvSpPr/>
          <p:nvPr/>
        </p:nvSpPr>
        <p:spPr>
          <a:xfrm flipH="1">
            <a:off x="742680" y="5695920"/>
            <a:ext cx="2361959" cy="0"/>
          </a:xfrm>
          <a:prstGeom prst="line">
            <a:avLst/>
          </a:prstGeom>
          <a:noFill/>
          <a:ln w="38160">
            <a:solidFill>
              <a:srgbClr val="000000"/>
            </a:solidFill>
            <a:prstDash val="solid"/>
            <a:miter/>
            <a:headEnd type="arrow"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11" name="Łącznik prosty 10"/>
          <p:cNvSpPr/>
          <p:nvPr/>
        </p:nvSpPr>
        <p:spPr>
          <a:xfrm flipH="1">
            <a:off x="5410079" y="3191040"/>
            <a:ext cx="2362321" cy="0"/>
          </a:xfrm>
          <a:prstGeom prst="line">
            <a:avLst/>
          </a:prstGeom>
          <a:noFill/>
          <a:ln w="38160">
            <a:solidFill>
              <a:srgbClr val="000000"/>
            </a:solidFill>
            <a:prstDash val="solid"/>
            <a:miter/>
            <a:headEnd type="arrow"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12" name="Łącznik prosty 11"/>
          <p:cNvSpPr/>
          <p:nvPr/>
        </p:nvSpPr>
        <p:spPr>
          <a:xfrm>
            <a:off x="5410079" y="3581279"/>
            <a:ext cx="0" cy="2133721"/>
          </a:xfrm>
          <a:prstGeom prst="line">
            <a:avLst/>
          </a:prstGeom>
          <a:noFill/>
          <a:ln w="38160">
            <a:solidFill>
              <a:srgbClr val="000000"/>
            </a:solidFill>
            <a:prstDash val="solid"/>
            <a:miter/>
            <a:headEnd type="arrow"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13" name="Łącznik prosty 12"/>
          <p:cNvSpPr/>
          <p:nvPr/>
        </p:nvSpPr>
        <p:spPr>
          <a:xfrm>
            <a:off x="762120" y="3581279"/>
            <a:ext cx="0" cy="2133721"/>
          </a:xfrm>
          <a:prstGeom prst="line">
            <a:avLst/>
          </a:prstGeom>
          <a:noFill/>
          <a:ln w="38160">
            <a:solidFill>
              <a:srgbClr val="000000"/>
            </a:solidFill>
            <a:prstDash val="solid"/>
            <a:miter/>
            <a:headEnd type="arrow"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14" name="Dowolny kształt 13"/>
          <p:cNvSpPr/>
          <p:nvPr/>
        </p:nvSpPr>
        <p:spPr>
          <a:xfrm>
            <a:off x="443159" y="898559"/>
            <a:ext cx="339120" cy="33732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6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y</a:t>
            </a:r>
          </a:p>
        </p:txBody>
      </p:sp>
      <p:sp>
        <p:nvSpPr>
          <p:cNvPr id="15" name="Dowolny kształt 14"/>
          <p:cNvSpPr/>
          <p:nvPr/>
        </p:nvSpPr>
        <p:spPr>
          <a:xfrm>
            <a:off x="669960" y="3149639"/>
            <a:ext cx="2682720" cy="5806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6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0                                      x      </a:t>
            </a:r>
          </a:p>
        </p:txBody>
      </p:sp>
      <p:sp>
        <p:nvSpPr>
          <p:cNvPr id="16" name="Dowolny kształt 15"/>
          <p:cNvSpPr/>
          <p:nvPr/>
        </p:nvSpPr>
        <p:spPr>
          <a:xfrm>
            <a:off x="291600" y="3489480"/>
            <a:ext cx="452160" cy="33732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6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   y</a:t>
            </a:r>
          </a:p>
        </p:txBody>
      </p:sp>
      <p:sp>
        <p:nvSpPr>
          <p:cNvPr id="17" name="Dowolny kształt 16"/>
          <p:cNvSpPr/>
          <p:nvPr/>
        </p:nvSpPr>
        <p:spPr>
          <a:xfrm>
            <a:off x="669960" y="5664239"/>
            <a:ext cx="2606760" cy="37080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6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0                </a:t>
            </a:r>
            <a:r>
              <a:rPr lang="pl-PL" sz="1600" b="0" i="0" u="none" strike="noStrike" cap="none" baseline="-2500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                               </a:t>
            </a:r>
            <a:r>
              <a:rPr lang="pl-PL" sz="16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 x</a:t>
            </a:r>
          </a:p>
        </p:txBody>
      </p:sp>
      <p:sp>
        <p:nvSpPr>
          <p:cNvPr id="18" name="Dowolny kształt 17"/>
          <p:cNvSpPr/>
          <p:nvPr/>
        </p:nvSpPr>
        <p:spPr>
          <a:xfrm>
            <a:off x="5154840" y="898559"/>
            <a:ext cx="339120" cy="33732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6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y</a:t>
            </a:r>
          </a:p>
        </p:txBody>
      </p:sp>
      <p:sp>
        <p:nvSpPr>
          <p:cNvPr id="19" name="Dowolny kształt 18"/>
          <p:cNvSpPr/>
          <p:nvPr/>
        </p:nvSpPr>
        <p:spPr>
          <a:xfrm>
            <a:off x="5305319" y="3149639"/>
            <a:ext cx="2683080" cy="5806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6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0                                      x      </a:t>
            </a:r>
          </a:p>
        </p:txBody>
      </p:sp>
      <p:sp>
        <p:nvSpPr>
          <p:cNvPr id="20" name="Dowolny kształt 19"/>
          <p:cNvSpPr/>
          <p:nvPr/>
        </p:nvSpPr>
        <p:spPr>
          <a:xfrm>
            <a:off x="4952520" y="3489480"/>
            <a:ext cx="452160" cy="33732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6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   y</a:t>
            </a:r>
          </a:p>
        </p:txBody>
      </p:sp>
      <p:sp>
        <p:nvSpPr>
          <p:cNvPr id="21" name="Dowolny kształt 20"/>
          <p:cNvSpPr/>
          <p:nvPr/>
        </p:nvSpPr>
        <p:spPr>
          <a:xfrm>
            <a:off x="5257800" y="5676840"/>
            <a:ext cx="3048120" cy="37080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6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0                 </a:t>
            </a:r>
            <a:r>
              <a:rPr lang="pl-PL" sz="1600" b="0" i="0" u="none" strike="noStrike" cap="none" baseline="-2500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                               </a:t>
            </a:r>
            <a:r>
              <a:rPr lang="pl-PL" sz="16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 x</a:t>
            </a:r>
          </a:p>
        </p:txBody>
      </p:sp>
      <p:grpSp>
        <p:nvGrpSpPr>
          <p:cNvPr id="26" name="Grupa 25"/>
          <p:cNvGrpSpPr/>
          <p:nvPr/>
        </p:nvGrpSpPr>
        <p:grpSpPr>
          <a:xfrm>
            <a:off x="4952880" y="2341045"/>
            <a:ext cx="2768759" cy="3747995"/>
            <a:chOff x="4952880" y="2341045"/>
            <a:chExt cx="2768759" cy="3747995"/>
          </a:xfrm>
        </p:grpSpPr>
        <p:grpSp>
          <p:nvGrpSpPr>
            <p:cNvPr id="27" name="Grupa 26"/>
            <p:cNvGrpSpPr/>
            <p:nvPr/>
          </p:nvGrpSpPr>
          <p:grpSpPr>
            <a:xfrm>
              <a:off x="4952880" y="4086360"/>
              <a:ext cx="1575000" cy="2002680"/>
              <a:chOff x="4952880" y="4086360"/>
              <a:chExt cx="1575000" cy="2002680"/>
            </a:xfrm>
          </p:grpSpPr>
          <p:sp>
            <p:nvSpPr>
              <p:cNvPr id="28" name="Łącznik prosty 27"/>
              <p:cNvSpPr/>
              <p:nvPr/>
            </p:nvSpPr>
            <p:spPr>
              <a:xfrm>
                <a:off x="5943600" y="4330800"/>
                <a:ext cx="0" cy="1361880"/>
              </a:xfrm>
              <a:prstGeom prst="line">
                <a:avLst/>
              </a:prstGeom>
              <a:noFill/>
              <a:ln w="28440">
                <a:solidFill>
                  <a:srgbClr val="000000"/>
                </a:solidFill>
                <a:custDash>
                  <a:ds d="401266" sp="100000"/>
                </a:custDash>
                <a:miter/>
              </a:ln>
            </p:spPr>
            <p:txBody>
              <a:bodyPr vert="horz" wrap="none" lIns="90000" tIns="46800" rIns="90000" bIns="46800" anchor="ctr" anchorCtr="0" compatLnSpc="1"/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pl-PL" sz="2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Times New Roman" pitchFamily="2"/>
                  <a:ea typeface="Microsoft YaHei" pitchFamily="2"/>
                  <a:cs typeface="Arial" pitchFamily="2"/>
                </a:endParaRPr>
              </a:p>
            </p:txBody>
          </p:sp>
          <p:sp>
            <p:nvSpPr>
              <p:cNvPr id="29" name="Łącznik prosty 28"/>
              <p:cNvSpPr/>
              <p:nvPr/>
            </p:nvSpPr>
            <p:spPr>
              <a:xfrm>
                <a:off x="5410079" y="4330800"/>
                <a:ext cx="457200" cy="0"/>
              </a:xfrm>
              <a:prstGeom prst="line">
                <a:avLst/>
              </a:prstGeom>
              <a:noFill/>
              <a:ln w="28440">
                <a:solidFill>
                  <a:srgbClr val="000000"/>
                </a:solidFill>
                <a:custDash>
                  <a:ds d="401266" sp="100000"/>
                </a:custDash>
                <a:miter/>
              </a:ln>
            </p:spPr>
            <p:txBody>
              <a:bodyPr vert="horz" wrap="none" lIns="90000" tIns="46800" rIns="90000" bIns="46800" anchor="ctr" anchorCtr="0" compatLnSpc="1"/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pl-PL" sz="2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Times New Roman" pitchFamily="2"/>
                  <a:ea typeface="Microsoft YaHei" pitchFamily="2"/>
                  <a:cs typeface="Arial" pitchFamily="2"/>
                </a:endParaRPr>
              </a:p>
            </p:txBody>
          </p:sp>
          <p:grpSp>
            <p:nvGrpSpPr>
              <p:cNvPr id="30" name="Grupa 29"/>
              <p:cNvGrpSpPr/>
              <p:nvPr/>
            </p:nvGrpSpPr>
            <p:grpSpPr>
              <a:xfrm>
                <a:off x="4952880" y="4086360"/>
                <a:ext cx="838439" cy="1100880"/>
                <a:chOff x="4952880" y="4086360"/>
                <a:chExt cx="838439" cy="1100880"/>
              </a:xfrm>
            </p:grpSpPr>
            <p:sp>
              <p:nvSpPr>
                <p:cNvPr id="31" name="Dowolny kształt 30"/>
                <p:cNvSpPr/>
                <p:nvPr/>
              </p:nvSpPr>
              <p:spPr>
                <a:xfrm>
                  <a:off x="4952880" y="4086360"/>
                  <a:ext cx="533520" cy="1100880"/>
                </a:xfrm>
                <a:custGeom>
                  <a:avLst/>
                  <a:gdLst>
                    <a:gd name="f0" fmla="val 0"/>
                    <a:gd name="f1" fmla="val 21600"/>
                  </a:gdLst>
                  <a:ahLst/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l" t="t" r="r" b="b"/>
                  <a:pathLst>
                    <a:path w="21600" h="21600">
                      <a:moveTo>
                        <a:pt x="f0" y="f0"/>
                      </a:moveTo>
                      <a:lnTo>
                        <a:pt x="f1" y="f0"/>
                      </a:lnTo>
                      <a:lnTo>
                        <a:pt x="f1" y="f1"/>
                      </a:lnTo>
                      <a:lnTo>
                        <a:pt x="f0" y="f1"/>
                      </a:lnTo>
                      <a:lnTo>
                        <a:pt x="f0" y="f0"/>
                      </a:lnTo>
                      <a:close/>
                    </a:path>
                  </a:pathLst>
                </a:custGeom>
                <a:noFill/>
                <a:ln>
                  <a:noFill/>
                  <a:prstDash val="solid"/>
                </a:ln>
              </p:spPr>
              <p:txBody>
                <a:bodyPr vert="horz" wrap="square" lIns="90000" tIns="46800" rIns="90000" bIns="46800" anchor="t" anchorCtr="0" compatLnSpc="1">
                  <a:spAutoFit/>
                </a:bodyPr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l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r>
                    <a:rPr lang="pl-PL" sz="1600" b="0" i="0" u="none" strike="noStrike" cap="none" baseline="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y</a:t>
                  </a:r>
                  <a:r>
                    <a:rPr lang="pl-PL" sz="1600" b="0" i="0" u="none" strike="noStrike" cap="none" baseline="-2500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E </a:t>
                  </a:r>
                  <a:r>
                    <a:rPr lang="pl-PL" sz="1600" b="0" i="0" u="none" strike="noStrike" cap="none" baseline="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                   </a:t>
                  </a:r>
                </a:p>
              </p:txBody>
            </p:sp>
            <p:sp>
              <p:nvSpPr>
                <p:cNvPr id="32" name="Dowolny kształt 31"/>
                <p:cNvSpPr/>
                <p:nvPr/>
              </p:nvSpPr>
              <p:spPr>
                <a:xfrm>
                  <a:off x="5143679" y="4203720"/>
                  <a:ext cx="647640" cy="370800"/>
                </a:xfrm>
                <a:custGeom>
                  <a:avLst/>
                  <a:gdLst>
                    <a:gd name="f0" fmla="val 0"/>
                    <a:gd name="f1" fmla="val 21600"/>
                  </a:gdLst>
                  <a:ahLst/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l" t="t" r="r" b="b"/>
                  <a:pathLst>
                    <a:path w="21600" h="21600">
                      <a:moveTo>
                        <a:pt x="f0" y="f0"/>
                      </a:moveTo>
                      <a:lnTo>
                        <a:pt x="f1" y="f0"/>
                      </a:lnTo>
                      <a:lnTo>
                        <a:pt x="f1" y="f1"/>
                      </a:lnTo>
                      <a:lnTo>
                        <a:pt x="f0" y="f1"/>
                      </a:lnTo>
                      <a:lnTo>
                        <a:pt x="f0" y="f0"/>
                      </a:lnTo>
                      <a:close/>
                    </a:path>
                  </a:pathLst>
                </a:custGeom>
                <a:noFill/>
                <a:ln>
                  <a:noFill/>
                  <a:prstDash val="solid"/>
                </a:ln>
              </p:spPr>
              <p:txBody>
                <a:bodyPr vert="horz" wrap="square" lIns="90000" tIns="46800" rIns="90000" bIns="46800" anchor="t" anchorCtr="0" compatLnSpc="1">
                  <a:spAutoFit/>
                </a:bodyPr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l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r>
                    <a:rPr lang="pl-PL" sz="1600" b="0" i="0" u="none" strike="noStrike" cap="none" baseline="-2500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1</a:t>
                  </a:r>
                </a:p>
              </p:txBody>
            </p:sp>
          </p:grpSp>
          <p:sp>
            <p:nvSpPr>
              <p:cNvPr id="33" name="Dowolny kształt 32"/>
              <p:cNvSpPr/>
              <p:nvPr/>
            </p:nvSpPr>
            <p:spPr>
              <a:xfrm>
                <a:off x="5826240" y="4089240"/>
                <a:ext cx="701640" cy="370800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noFill/>
              <a:ln>
                <a:noFill/>
                <a:prstDash val="solid"/>
              </a:ln>
            </p:spPr>
            <p:txBody>
              <a:bodyPr vert="horz" wrap="square" lIns="90000" tIns="46800" rIns="90000" bIns="46800" anchor="t" anchorCtr="0" compatLnSpc="1">
                <a:spAutoFit/>
              </a:bodyPr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pl-PL" sz="1600" b="0" i="0" u="none" strike="noStrike" cap="none" baseline="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 E</a:t>
                </a:r>
                <a:r>
                  <a:rPr lang="pl-PL" sz="1600" b="0" i="0" u="none" strike="noStrike" cap="none" baseline="-2500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1</a:t>
                </a:r>
              </a:p>
            </p:txBody>
          </p:sp>
          <p:grpSp>
            <p:nvGrpSpPr>
              <p:cNvPr id="34" name="Grupa 33"/>
              <p:cNvGrpSpPr/>
              <p:nvPr/>
            </p:nvGrpSpPr>
            <p:grpSpPr>
              <a:xfrm>
                <a:off x="5674320" y="5613480"/>
                <a:ext cx="473400" cy="475560"/>
                <a:chOff x="5674320" y="5613480"/>
                <a:chExt cx="473400" cy="475560"/>
              </a:xfrm>
            </p:grpSpPr>
            <p:sp>
              <p:nvSpPr>
                <p:cNvPr id="35" name="Dowolny kształt 34"/>
                <p:cNvSpPr/>
                <p:nvPr/>
              </p:nvSpPr>
              <p:spPr>
                <a:xfrm>
                  <a:off x="5851440" y="5718240"/>
                  <a:ext cx="201600" cy="370800"/>
                </a:xfrm>
                <a:custGeom>
                  <a:avLst/>
                  <a:gdLst>
                    <a:gd name="f0" fmla="val 0"/>
                    <a:gd name="f1" fmla="val 21600"/>
                  </a:gdLst>
                  <a:ahLst/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l" t="t" r="r" b="b"/>
                  <a:pathLst>
                    <a:path w="21600" h="21600">
                      <a:moveTo>
                        <a:pt x="f0" y="f0"/>
                      </a:moveTo>
                      <a:lnTo>
                        <a:pt x="f1" y="f0"/>
                      </a:lnTo>
                      <a:lnTo>
                        <a:pt x="f1" y="f1"/>
                      </a:lnTo>
                      <a:lnTo>
                        <a:pt x="f0" y="f1"/>
                      </a:lnTo>
                      <a:lnTo>
                        <a:pt x="f0" y="f0"/>
                      </a:lnTo>
                      <a:close/>
                    </a:path>
                  </a:pathLst>
                </a:custGeom>
                <a:noFill/>
                <a:ln>
                  <a:noFill/>
                  <a:prstDash val="solid"/>
                </a:ln>
              </p:spPr>
              <p:txBody>
                <a:bodyPr vert="horz" wrap="square" lIns="90000" tIns="46800" rIns="90000" bIns="46800" anchor="t" anchorCtr="0" compatLnSpc="1">
                  <a:spAutoFit/>
                </a:bodyPr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l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r>
                    <a:rPr lang="pl-PL" sz="1600" b="0" i="0" u="none" strike="noStrike" cap="none" baseline="-2500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1</a:t>
                  </a:r>
                </a:p>
              </p:txBody>
            </p:sp>
            <p:sp>
              <p:nvSpPr>
                <p:cNvPr id="36" name="Dowolny kształt 35"/>
                <p:cNvSpPr/>
                <p:nvPr/>
              </p:nvSpPr>
              <p:spPr>
                <a:xfrm>
                  <a:off x="5674320" y="5613480"/>
                  <a:ext cx="473400" cy="370800"/>
                </a:xfrm>
                <a:custGeom>
                  <a:avLst/>
                  <a:gdLst>
                    <a:gd name="f0" fmla="val 0"/>
                    <a:gd name="f1" fmla="val 21600"/>
                  </a:gdLst>
                  <a:ahLst/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l" t="t" r="r" b="b"/>
                  <a:pathLst>
                    <a:path w="21600" h="21600">
                      <a:moveTo>
                        <a:pt x="f0" y="f0"/>
                      </a:moveTo>
                      <a:lnTo>
                        <a:pt x="f1" y="f0"/>
                      </a:lnTo>
                      <a:lnTo>
                        <a:pt x="f1" y="f1"/>
                      </a:lnTo>
                      <a:lnTo>
                        <a:pt x="f0" y="f1"/>
                      </a:lnTo>
                      <a:lnTo>
                        <a:pt x="f0" y="f0"/>
                      </a:lnTo>
                      <a:close/>
                    </a:path>
                  </a:pathLst>
                </a:custGeom>
                <a:noFill/>
                <a:ln>
                  <a:noFill/>
                  <a:prstDash val="solid"/>
                </a:ln>
              </p:spPr>
              <p:txBody>
                <a:bodyPr vert="horz" wrap="none" lIns="90000" tIns="46800" rIns="90000" bIns="46800" anchor="t" anchorCtr="0" compatLnSpc="1">
                  <a:spAutoFit/>
                </a:bodyPr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l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r>
                    <a:rPr lang="pl-PL" sz="1600" b="0" i="0" u="none" strike="noStrike" cap="none" baseline="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x</a:t>
                  </a:r>
                  <a:r>
                    <a:rPr lang="pl-PL" sz="1600" b="0" i="0" u="none" strike="noStrike" cap="none" baseline="-2500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E</a:t>
                  </a:r>
                  <a:r>
                    <a:rPr lang="pl-PL" sz="1600" b="0" i="0" u="none" strike="noStrike" cap="none" baseline="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  </a:t>
                  </a:r>
                </a:p>
              </p:txBody>
            </p:sp>
          </p:grpSp>
        </p:grpSp>
        <p:grpSp>
          <p:nvGrpSpPr>
            <p:cNvPr id="37" name="Grupa 36"/>
            <p:cNvGrpSpPr/>
            <p:nvPr/>
          </p:nvGrpSpPr>
          <p:grpSpPr>
            <a:xfrm>
              <a:off x="5410079" y="3787920"/>
              <a:ext cx="2311560" cy="1914480"/>
              <a:chOff x="5410079" y="3787920"/>
              <a:chExt cx="2311560" cy="1914480"/>
            </a:xfrm>
          </p:grpSpPr>
          <p:sp>
            <p:nvSpPr>
              <p:cNvPr id="38" name="Łącznik prosty 37"/>
              <p:cNvSpPr/>
              <p:nvPr/>
            </p:nvSpPr>
            <p:spPr>
              <a:xfrm>
                <a:off x="5410079" y="3787920"/>
                <a:ext cx="1914481" cy="1914480"/>
              </a:xfrm>
              <a:prstGeom prst="line">
                <a:avLst/>
              </a:prstGeom>
              <a:noFill/>
              <a:ln w="28440">
                <a:solidFill>
                  <a:srgbClr val="000000"/>
                </a:solidFill>
                <a:prstDash val="solid"/>
                <a:miter/>
              </a:ln>
            </p:spPr>
            <p:txBody>
              <a:bodyPr vert="horz" wrap="none" lIns="90000" tIns="46800" rIns="90000" bIns="46800" anchor="ctr" anchorCtr="0" compatLnSpc="1"/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pl-PL" sz="2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Times New Roman" pitchFamily="2"/>
                  <a:ea typeface="Microsoft YaHei" pitchFamily="2"/>
                  <a:cs typeface="Arial" pitchFamily="2"/>
                </a:endParaRPr>
              </a:p>
            </p:txBody>
          </p:sp>
          <p:sp>
            <p:nvSpPr>
              <p:cNvPr id="39" name="Dowolny kształt 38"/>
              <p:cNvSpPr/>
              <p:nvPr/>
            </p:nvSpPr>
            <p:spPr>
              <a:xfrm>
                <a:off x="6943679" y="5156280"/>
                <a:ext cx="777960" cy="340735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noFill/>
              <a:ln>
                <a:noFill/>
                <a:prstDash val="solid"/>
              </a:ln>
            </p:spPr>
            <p:txBody>
              <a:bodyPr vert="horz" wrap="square" lIns="90000" tIns="46800" rIns="90000" bIns="46800" anchor="t" anchorCtr="0" compatLnSpc="1">
                <a:spAutoFit/>
              </a:bodyPr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pl-PL" sz="1600" dirty="0"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I</a:t>
                </a:r>
                <a:r>
                  <a:rPr lang="pl-PL" sz="1600" b="0" i="0" u="none" strike="noStrike" cap="none" baseline="-25000" dirty="0" smtClean="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1</a:t>
                </a:r>
                <a:endParaRPr lang="pl-PL" sz="1600" b="0" i="0" u="none" strike="noStrike" cap="none" baseline="-25000" dirty="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endParaRPr>
              </a:p>
            </p:txBody>
          </p:sp>
        </p:grpSp>
        <p:grpSp>
          <p:nvGrpSpPr>
            <p:cNvPr id="40" name="Grupa 39"/>
            <p:cNvGrpSpPr/>
            <p:nvPr/>
          </p:nvGrpSpPr>
          <p:grpSpPr>
            <a:xfrm>
              <a:off x="5558468" y="2341045"/>
              <a:ext cx="1322280" cy="2239595"/>
              <a:chOff x="5558468" y="2341045"/>
              <a:chExt cx="1322280" cy="2239595"/>
            </a:xfrm>
          </p:grpSpPr>
          <p:sp>
            <p:nvSpPr>
              <p:cNvPr id="41" name="Dowolny kształt 40"/>
              <p:cNvSpPr/>
              <p:nvPr/>
            </p:nvSpPr>
            <p:spPr>
              <a:xfrm rot="9877200">
                <a:off x="5558468" y="2341045"/>
                <a:ext cx="1322280" cy="2187360"/>
              </a:xfrm>
              <a:custGeom>
                <a:avLst>
                  <a:gd name="f0" fmla="val 21000000"/>
                  <a:gd name="f1" fmla="val 4620000"/>
                </a:avLst>
                <a:gdLst>
                  <a:gd name="f2" fmla="val 21600000"/>
                  <a:gd name="f3" fmla="val 10800000"/>
                  <a:gd name="f4" fmla="val 5400000"/>
                  <a:gd name="f5" fmla="val 180"/>
                  <a:gd name="f6" fmla="val w"/>
                  <a:gd name="f7" fmla="val h"/>
                  <a:gd name="f8" fmla="val 0"/>
                  <a:gd name="f9" fmla="*/ 5419351 1 1725033"/>
                  <a:gd name="f10" fmla="*/ 10800 10800 1"/>
                  <a:gd name="f11" fmla="val 10800"/>
                  <a:gd name="f12" fmla="val 21599999"/>
                  <a:gd name="f13" fmla="min 0 21600"/>
                  <a:gd name="f14" fmla="max 0 21600"/>
                  <a:gd name="f15" fmla="*/ f9 1 2"/>
                  <a:gd name="f16" fmla="*/ f6 1 21600"/>
                  <a:gd name="f17" fmla="*/ f7 1 21600"/>
                  <a:gd name="f18" fmla="*/ f9 1 180"/>
                  <a:gd name="f19" fmla="pin 0 f0 21599999"/>
                  <a:gd name="f20" fmla="pin 0 f1 21599999"/>
                  <a:gd name="f21" fmla="+- f14 0 f13"/>
                  <a:gd name="f22" fmla="+- 0 0 f19"/>
                  <a:gd name="f23" fmla="+- 0 0 f20"/>
                  <a:gd name="f24" fmla="*/ 8858 f16 1"/>
                  <a:gd name="f25" fmla="*/ 21308 f16 1"/>
                  <a:gd name="f26" fmla="*/ 10799 f17 1"/>
                  <a:gd name="f27" fmla="*/ 0 f17 1"/>
                  <a:gd name="f28" fmla="*/ f21 1 2"/>
                  <a:gd name="f29" fmla="+- f22 f4 0"/>
                  <a:gd name="f30" fmla="+- f23 f4 0"/>
                  <a:gd name="f31" fmla="+- f13 f28 0"/>
                  <a:gd name="f32" fmla="*/ f28 f28 1"/>
                  <a:gd name="f33" fmla="*/ f29 f5 1"/>
                  <a:gd name="f34" fmla="*/ f30 f5 1"/>
                  <a:gd name="f35" fmla="*/ f33 1 f3"/>
                  <a:gd name="f36" fmla="*/ f34 1 f3"/>
                  <a:gd name="f37" fmla="+- 0 0 f35"/>
                  <a:gd name="f38" fmla="+- 0 0 f36"/>
                  <a:gd name="f39" fmla="val f37"/>
                  <a:gd name="f40" fmla="val f38"/>
                  <a:gd name="f41" fmla="*/ f39 f18 1"/>
                  <a:gd name="f42" fmla="*/ f40 f18 1"/>
                  <a:gd name="f43" fmla="*/ f39 f9 1"/>
                  <a:gd name="f44" fmla="*/ f40 f9 1"/>
                  <a:gd name="f45" fmla="+- 0 0 f41"/>
                  <a:gd name="f46" fmla="+- 0 0 f42"/>
                  <a:gd name="f47" fmla="*/ f43 1 f5"/>
                  <a:gd name="f48" fmla="*/ f44 1 f5"/>
                  <a:gd name="f49" fmla="*/ f45 f3 1"/>
                  <a:gd name="f50" fmla="*/ f46 f3 1"/>
                  <a:gd name="f51" fmla="+- 0 0 f47"/>
                  <a:gd name="f52" fmla="+- 0 0 f48"/>
                  <a:gd name="f53" fmla="*/ f49 1 f9"/>
                  <a:gd name="f54" fmla="*/ f50 1 f9"/>
                  <a:gd name="f55" fmla="+- f51 f9 0"/>
                  <a:gd name="f56" fmla="+- f52 f9 0"/>
                  <a:gd name="f57" fmla="+- f53 0 f4"/>
                  <a:gd name="f58" fmla="+- f54 0 f4"/>
                  <a:gd name="f59" fmla="+- f55 f15 0"/>
                  <a:gd name="f60" fmla="+- f56 f15 0"/>
                  <a:gd name="f61" fmla="cos 1 f57"/>
                  <a:gd name="f62" fmla="sin 1 f57"/>
                  <a:gd name="f63" fmla="cos 1 f58"/>
                  <a:gd name="f64" fmla="sin 1 f58"/>
                  <a:gd name="f65" fmla="+- 0 0 f59"/>
                  <a:gd name="f66" fmla="+- 0 0 f60"/>
                  <a:gd name="f67" fmla="+- 0 0 f61"/>
                  <a:gd name="f68" fmla="+- 0 0 f62"/>
                  <a:gd name="f69" fmla="+- 0 0 f63"/>
                  <a:gd name="f70" fmla="+- 0 0 f64"/>
                  <a:gd name="f71" fmla="*/ f65 f3 1"/>
                  <a:gd name="f72" fmla="*/ f66 f3 1"/>
                  <a:gd name="f73" fmla="*/ 10800 f67 1"/>
                  <a:gd name="f74" fmla="*/ 10800 f68 1"/>
                  <a:gd name="f75" fmla="*/ 10800 f69 1"/>
                  <a:gd name="f76" fmla="*/ 10800 f70 1"/>
                  <a:gd name="f77" fmla="*/ f71 1 f9"/>
                  <a:gd name="f78" fmla="*/ f72 1 f9"/>
                  <a:gd name="f79" fmla="+- f73 10800 0"/>
                  <a:gd name="f80" fmla="+- f74 10800 0"/>
                  <a:gd name="f81" fmla="+- f75 10800 0"/>
                  <a:gd name="f82" fmla="+- f76 10800 0"/>
                  <a:gd name="f83" fmla="+- f77 0 f4"/>
                  <a:gd name="f84" fmla="+- f78 0 f4"/>
                  <a:gd name="f85" fmla="cos 1 f83"/>
                  <a:gd name="f86" fmla="sin 1 f83"/>
                  <a:gd name="f87" fmla="cos 1 f84"/>
                  <a:gd name="f88" fmla="sin 1 f84"/>
                  <a:gd name="f89" fmla="+- f80 0 f31"/>
                  <a:gd name="f90" fmla="+- f79 0 f31"/>
                  <a:gd name="f91" fmla="+- f82 0 f31"/>
                  <a:gd name="f92" fmla="+- f81 0 f31"/>
                  <a:gd name="f93" fmla="+- 0 0 f85"/>
                  <a:gd name="f94" fmla="+- 0 0 f86"/>
                  <a:gd name="f95" fmla="+- 0 0 f87"/>
                  <a:gd name="f96" fmla="+- 0 0 f88"/>
                  <a:gd name="f97" fmla="at2 f89 f90"/>
                  <a:gd name="f98" fmla="at2 f91 f92"/>
                  <a:gd name="f99" fmla="*/ 10800 f93 1"/>
                  <a:gd name="f100" fmla="*/ 10800 f94 1"/>
                  <a:gd name="f101" fmla="*/ 10800 f95 1"/>
                  <a:gd name="f102" fmla="*/ 10800 f96 1"/>
                  <a:gd name="f103" fmla="+- f97 f4 0"/>
                  <a:gd name="f104" fmla="+- f98 f4 0"/>
                  <a:gd name="f105" fmla="*/ f99 f99 1"/>
                  <a:gd name="f106" fmla="*/ f100 f100 1"/>
                  <a:gd name="f107" fmla="*/ f101 f101 1"/>
                  <a:gd name="f108" fmla="*/ f102 f102 1"/>
                  <a:gd name="f109" fmla="*/ f103 f9 1"/>
                  <a:gd name="f110" fmla="*/ f104 f9 1"/>
                  <a:gd name="f111" fmla="+- f105 f106 0"/>
                  <a:gd name="f112" fmla="+- f107 f108 0"/>
                  <a:gd name="f113" fmla="*/ f109 1 f3"/>
                  <a:gd name="f114" fmla="*/ f110 1 f3"/>
                  <a:gd name="f115" fmla="sqrt f111"/>
                  <a:gd name="f116" fmla="sqrt f112"/>
                  <a:gd name="f117" fmla="+- 0 0 f113"/>
                  <a:gd name="f118" fmla="+- 0 0 f114"/>
                  <a:gd name="f119" fmla="*/ f10 1 f115"/>
                  <a:gd name="f120" fmla="*/ f10 1 f116"/>
                  <a:gd name="f121" fmla="+- 0 0 f117"/>
                  <a:gd name="f122" fmla="+- 0 0 f118"/>
                  <a:gd name="f123" fmla="*/ f93 f119 1"/>
                  <a:gd name="f124" fmla="*/ f94 f119 1"/>
                  <a:gd name="f125" fmla="*/ f95 f120 1"/>
                  <a:gd name="f126" fmla="*/ f96 f120 1"/>
                  <a:gd name="f127" fmla="*/ f121 f3 1"/>
                  <a:gd name="f128" fmla="*/ f122 f3 1"/>
                  <a:gd name="f129" fmla="+- 10800 0 f123"/>
                  <a:gd name="f130" fmla="+- 10800 0 f124"/>
                  <a:gd name="f131" fmla="+- 10800 0 f125"/>
                  <a:gd name="f132" fmla="+- 10800 0 f126"/>
                  <a:gd name="f133" fmla="*/ f127 1 f9"/>
                  <a:gd name="f134" fmla="*/ f128 1 f9"/>
                  <a:gd name="f135" fmla="*/ f129 f16 1"/>
                  <a:gd name="f136" fmla="*/ f130 f17 1"/>
                  <a:gd name="f137" fmla="*/ f131 f16 1"/>
                  <a:gd name="f138" fmla="*/ f132 f17 1"/>
                  <a:gd name="f139" fmla="+- f133 0 f4"/>
                  <a:gd name="f140" fmla="+- f134 0 f4"/>
                  <a:gd name="f141" fmla="cos 1 f139"/>
                  <a:gd name="f142" fmla="sin 1 f139"/>
                  <a:gd name="f143" fmla="+- f140 0 f139"/>
                  <a:gd name="f144" fmla="+- 0 0 f141"/>
                  <a:gd name="f145" fmla="+- 0 0 f142"/>
                  <a:gd name="f146" fmla="+- f143 f2 0"/>
                  <a:gd name="f147" fmla="*/ f28 f144 1"/>
                  <a:gd name="f148" fmla="*/ f28 f145 1"/>
                  <a:gd name="f149" fmla="?: f143 f143 f146"/>
                  <a:gd name="f150" fmla="*/ f147 f147 1"/>
                  <a:gd name="f151" fmla="*/ f148 f148 1"/>
                  <a:gd name="f152" fmla="+- f150 f151 0"/>
                  <a:gd name="f153" fmla="sqrt f152"/>
                  <a:gd name="f154" fmla="*/ f32 1 f153"/>
                  <a:gd name="f155" fmla="*/ f144 f154 1"/>
                  <a:gd name="f156" fmla="*/ f145 f154 1"/>
                  <a:gd name="f157" fmla="+- f31 0 f155"/>
                  <a:gd name="f158" fmla="+- f31 0 f156"/>
                </a:gdLst>
                <a:ahLst>
                  <a:ahPolar gdRefR="" minR="0" maxR="0" gdRefAng="f0" minAng="f8" maxAng="f12">
                    <a:pos x="f135" y="f136"/>
                  </a:ahPolar>
                  <a:ahPolar gdRefR="" minR="0" maxR="0" gdRefAng="f1" minAng="f8" maxAng="f12">
                    <a:pos x="f137" y="f138"/>
                  </a:ahPolar>
                </a:ahLst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24" t="f27" r="f25" b="f26"/>
                <a:pathLst>
                  <a:path w="21600" h="21600" stroke="0">
                    <a:moveTo>
                      <a:pt x="f157" y="f158"/>
                    </a:moveTo>
                    <a:arcTo wR="f28" hR="f28" stAng="f139" swAng="f149"/>
                    <a:lnTo>
                      <a:pt x="f11" y="f11"/>
                    </a:lnTo>
                    <a:close/>
                  </a:path>
                  <a:path w="21600" h="21600" fill="none">
                    <a:moveTo>
                      <a:pt x="f157" y="f158"/>
                    </a:moveTo>
                    <a:arcTo wR="f28" hR="f28" stAng="f139" swAng="f149"/>
                  </a:path>
                </a:pathLst>
              </a:custGeom>
              <a:noFill/>
              <a:ln w="28440">
                <a:solidFill>
                  <a:srgbClr val="FF0000"/>
                </a:solidFill>
                <a:prstDash val="solid"/>
                <a:miter/>
              </a:ln>
            </p:spPr>
            <p:txBody>
              <a:bodyPr vert="horz" wrap="none" lIns="90000" tIns="46800" rIns="90000" bIns="46800" anchor="ctr" anchorCtr="0" compatLnSpc="1"/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pl-PL" sz="2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Times New Roman" pitchFamily="2"/>
                  <a:ea typeface="Microsoft YaHei" pitchFamily="2"/>
                  <a:cs typeface="Arial" pitchFamily="2"/>
                </a:endParaRPr>
              </a:p>
            </p:txBody>
          </p:sp>
          <p:sp>
            <p:nvSpPr>
              <p:cNvPr id="42" name="Dowolny kształt 41"/>
              <p:cNvSpPr/>
              <p:nvPr/>
            </p:nvSpPr>
            <p:spPr>
              <a:xfrm>
                <a:off x="6213599" y="4209840"/>
                <a:ext cx="387360" cy="370800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noFill/>
              <a:ln>
                <a:noFill/>
                <a:prstDash val="solid"/>
              </a:ln>
            </p:spPr>
            <p:txBody>
              <a:bodyPr vert="horz" wrap="square" lIns="90000" tIns="46800" rIns="90000" bIns="46800" anchor="t" anchorCtr="0" compatLnSpc="1">
                <a:spAutoFit/>
              </a:bodyPr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pl-PL" sz="1600" b="0" i="0" u="none" strike="noStrike" cap="none" baseline="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u</a:t>
                </a:r>
                <a:r>
                  <a:rPr lang="pl-PL" sz="1600" b="0" i="0" u="none" strike="noStrike" cap="none" baseline="-2500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1</a:t>
                </a:r>
              </a:p>
            </p:txBody>
          </p:sp>
        </p:grpSp>
      </p:grpSp>
      <p:grpSp>
        <p:nvGrpSpPr>
          <p:cNvPr id="43" name="Grupa 42"/>
          <p:cNvGrpSpPr/>
          <p:nvPr/>
        </p:nvGrpSpPr>
        <p:grpSpPr>
          <a:xfrm>
            <a:off x="323528" y="2341033"/>
            <a:ext cx="2819160" cy="3711592"/>
            <a:chOff x="304920" y="2386808"/>
            <a:chExt cx="2819160" cy="3711592"/>
          </a:xfrm>
        </p:grpSpPr>
        <p:grpSp>
          <p:nvGrpSpPr>
            <p:cNvPr id="44" name="Grupa 43"/>
            <p:cNvGrpSpPr/>
            <p:nvPr/>
          </p:nvGrpSpPr>
          <p:grpSpPr>
            <a:xfrm>
              <a:off x="304920" y="4086360"/>
              <a:ext cx="1600200" cy="2012040"/>
              <a:chOff x="304920" y="4086360"/>
              <a:chExt cx="1600200" cy="2012040"/>
            </a:xfrm>
          </p:grpSpPr>
          <p:grpSp>
            <p:nvGrpSpPr>
              <p:cNvPr id="45" name="Grupa 44"/>
              <p:cNvGrpSpPr/>
              <p:nvPr/>
            </p:nvGrpSpPr>
            <p:grpSpPr>
              <a:xfrm>
                <a:off x="968759" y="5622840"/>
                <a:ext cx="473400" cy="475560"/>
                <a:chOff x="968759" y="5622840"/>
                <a:chExt cx="473400" cy="475560"/>
              </a:xfrm>
            </p:grpSpPr>
            <p:sp>
              <p:nvSpPr>
                <p:cNvPr id="46" name="Dowolny kształt 45"/>
                <p:cNvSpPr/>
                <p:nvPr/>
              </p:nvSpPr>
              <p:spPr>
                <a:xfrm>
                  <a:off x="1184040" y="5727600"/>
                  <a:ext cx="201600" cy="370800"/>
                </a:xfrm>
                <a:custGeom>
                  <a:avLst/>
                  <a:gdLst>
                    <a:gd name="f0" fmla="val 0"/>
                    <a:gd name="f1" fmla="val 21600"/>
                  </a:gdLst>
                  <a:ahLst/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l" t="t" r="r" b="b"/>
                  <a:pathLst>
                    <a:path w="21600" h="21600">
                      <a:moveTo>
                        <a:pt x="f0" y="f0"/>
                      </a:moveTo>
                      <a:lnTo>
                        <a:pt x="f1" y="f0"/>
                      </a:lnTo>
                      <a:lnTo>
                        <a:pt x="f1" y="f1"/>
                      </a:lnTo>
                      <a:lnTo>
                        <a:pt x="f0" y="f1"/>
                      </a:lnTo>
                      <a:lnTo>
                        <a:pt x="f0" y="f0"/>
                      </a:lnTo>
                      <a:close/>
                    </a:path>
                  </a:pathLst>
                </a:custGeom>
                <a:noFill/>
                <a:ln>
                  <a:noFill/>
                  <a:prstDash val="solid"/>
                </a:ln>
              </p:spPr>
              <p:txBody>
                <a:bodyPr vert="horz" wrap="square" lIns="90000" tIns="46800" rIns="90000" bIns="46800" anchor="t" anchorCtr="0" compatLnSpc="1">
                  <a:spAutoFit/>
                </a:bodyPr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l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r>
                    <a:rPr lang="pl-PL" sz="1600" b="0" i="0" u="none" strike="noStrike" cap="none" baseline="-2500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1</a:t>
                  </a:r>
                </a:p>
              </p:txBody>
            </p:sp>
            <p:sp>
              <p:nvSpPr>
                <p:cNvPr id="47" name="Dowolny kształt 46"/>
                <p:cNvSpPr/>
                <p:nvPr/>
              </p:nvSpPr>
              <p:spPr>
                <a:xfrm>
                  <a:off x="968759" y="5622840"/>
                  <a:ext cx="473400" cy="370800"/>
                </a:xfrm>
                <a:custGeom>
                  <a:avLst/>
                  <a:gdLst>
                    <a:gd name="f0" fmla="val 0"/>
                    <a:gd name="f1" fmla="val 21600"/>
                  </a:gdLst>
                  <a:ahLst/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l" t="t" r="r" b="b"/>
                  <a:pathLst>
                    <a:path w="21600" h="21600">
                      <a:moveTo>
                        <a:pt x="f0" y="f0"/>
                      </a:moveTo>
                      <a:lnTo>
                        <a:pt x="f1" y="f0"/>
                      </a:lnTo>
                      <a:lnTo>
                        <a:pt x="f1" y="f1"/>
                      </a:lnTo>
                      <a:lnTo>
                        <a:pt x="f0" y="f1"/>
                      </a:lnTo>
                      <a:lnTo>
                        <a:pt x="f0" y="f0"/>
                      </a:lnTo>
                      <a:close/>
                    </a:path>
                  </a:pathLst>
                </a:custGeom>
                <a:noFill/>
                <a:ln>
                  <a:noFill/>
                  <a:prstDash val="solid"/>
                </a:ln>
              </p:spPr>
              <p:txBody>
                <a:bodyPr vert="horz" wrap="none" lIns="90000" tIns="46800" rIns="90000" bIns="46800" anchor="t" anchorCtr="0" compatLnSpc="1">
                  <a:spAutoFit/>
                </a:bodyPr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l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r>
                    <a:rPr lang="pl-PL" sz="1600" b="0" i="0" u="none" strike="noStrike" cap="none" baseline="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x</a:t>
                  </a:r>
                  <a:r>
                    <a:rPr lang="pl-PL" sz="1600" b="0" i="0" u="none" strike="noStrike" cap="none" baseline="-2500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E</a:t>
                  </a:r>
                  <a:r>
                    <a:rPr lang="pl-PL" sz="1600" b="0" i="0" u="none" strike="noStrike" cap="none" baseline="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  </a:t>
                  </a:r>
                </a:p>
              </p:txBody>
            </p:sp>
          </p:grpSp>
          <p:sp>
            <p:nvSpPr>
              <p:cNvPr id="48" name="Łącznik prosty 47"/>
              <p:cNvSpPr/>
              <p:nvPr/>
            </p:nvSpPr>
            <p:spPr>
              <a:xfrm>
                <a:off x="762120" y="4330800"/>
                <a:ext cx="523799" cy="0"/>
              </a:xfrm>
              <a:prstGeom prst="line">
                <a:avLst/>
              </a:prstGeom>
              <a:noFill/>
              <a:ln w="28440">
                <a:solidFill>
                  <a:srgbClr val="000000"/>
                </a:solidFill>
                <a:custDash>
                  <a:ds d="401266" sp="100000"/>
                </a:custDash>
                <a:miter/>
              </a:ln>
            </p:spPr>
            <p:txBody>
              <a:bodyPr vert="horz" wrap="none" lIns="90000" tIns="46800" rIns="90000" bIns="46800" anchor="ctr" anchorCtr="0" compatLnSpc="1"/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pl-PL" sz="2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Times New Roman" pitchFamily="2"/>
                  <a:ea typeface="Microsoft YaHei" pitchFamily="2"/>
                  <a:cs typeface="Arial" pitchFamily="2"/>
                </a:endParaRPr>
              </a:p>
            </p:txBody>
          </p:sp>
          <p:sp>
            <p:nvSpPr>
              <p:cNvPr id="49" name="Łącznik prosty 48"/>
              <p:cNvSpPr/>
              <p:nvPr/>
            </p:nvSpPr>
            <p:spPr>
              <a:xfrm>
                <a:off x="1295280" y="4330800"/>
                <a:ext cx="0" cy="1371600"/>
              </a:xfrm>
              <a:prstGeom prst="line">
                <a:avLst/>
              </a:prstGeom>
              <a:noFill/>
              <a:ln w="28440">
                <a:solidFill>
                  <a:srgbClr val="000000"/>
                </a:solidFill>
                <a:custDash>
                  <a:ds d="401266" sp="100000"/>
                </a:custDash>
                <a:miter/>
              </a:ln>
            </p:spPr>
            <p:txBody>
              <a:bodyPr vert="horz" wrap="none" lIns="90000" tIns="46800" rIns="90000" bIns="46800" anchor="ctr" anchorCtr="0" compatLnSpc="1"/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pl-PL" sz="2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Times New Roman" pitchFamily="2"/>
                  <a:ea typeface="Microsoft YaHei" pitchFamily="2"/>
                  <a:cs typeface="Arial" pitchFamily="2"/>
                </a:endParaRPr>
              </a:p>
            </p:txBody>
          </p:sp>
          <p:sp>
            <p:nvSpPr>
              <p:cNvPr id="50" name="Dowolny kształt 49"/>
              <p:cNvSpPr/>
              <p:nvPr/>
            </p:nvSpPr>
            <p:spPr>
              <a:xfrm>
                <a:off x="1203480" y="4102200"/>
                <a:ext cx="701640" cy="370800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noFill/>
              <a:ln>
                <a:noFill/>
                <a:prstDash val="solid"/>
              </a:ln>
            </p:spPr>
            <p:txBody>
              <a:bodyPr vert="horz" wrap="square" lIns="90000" tIns="46800" rIns="90000" bIns="46800" anchor="t" anchorCtr="0" compatLnSpc="1">
                <a:spAutoFit/>
              </a:bodyPr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pl-PL" sz="1600" b="0" i="0" u="none" strike="noStrike" cap="none" baseline="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 E</a:t>
                </a:r>
                <a:r>
                  <a:rPr lang="pl-PL" sz="1600" b="0" i="0" u="none" strike="noStrike" cap="none" baseline="-2500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1  </a:t>
                </a:r>
              </a:p>
            </p:txBody>
          </p:sp>
          <p:grpSp>
            <p:nvGrpSpPr>
              <p:cNvPr id="51" name="Grupa 50"/>
              <p:cNvGrpSpPr/>
              <p:nvPr/>
            </p:nvGrpSpPr>
            <p:grpSpPr>
              <a:xfrm>
                <a:off x="304920" y="4086360"/>
                <a:ext cx="533160" cy="1100880"/>
                <a:chOff x="304920" y="4086360"/>
                <a:chExt cx="533160" cy="1100880"/>
              </a:xfrm>
            </p:grpSpPr>
            <p:sp>
              <p:nvSpPr>
                <p:cNvPr id="52" name="Dowolny kształt 51"/>
                <p:cNvSpPr/>
                <p:nvPr/>
              </p:nvSpPr>
              <p:spPr>
                <a:xfrm>
                  <a:off x="304920" y="4086360"/>
                  <a:ext cx="533160" cy="1100880"/>
                </a:xfrm>
                <a:custGeom>
                  <a:avLst/>
                  <a:gdLst>
                    <a:gd name="f0" fmla="val 0"/>
                    <a:gd name="f1" fmla="val 21600"/>
                  </a:gdLst>
                  <a:ahLst/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l" t="t" r="r" b="b"/>
                  <a:pathLst>
                    <a:path w="21600" h="21600">
                      <a:moveTo>
                        <a:pt x="f0" y="f0"/>
                      </a:moveTo>
                      <a:lnTo>
                        <a:pt x="f1" y="f0"/>
                      </a:lnTo>
                      <a:lnTo>
                        <a:pt x="f1" y="f1"/>
                      </a:lnTo>
                      <a:lnTo>
                        <a:pt x="f0" y="f1"/>
                      </a:lnTo>
                      <a:lnTo>
                        <a:pt x="f0" y="f0"/>
                      </a:lnTo>
                      <a:close/>
                    </a:path>
                  </a:pathLst>
                </a:custGeom>
                <a:noFill/>
                <a:ln>
                  <a:noFill/>
                  <a:prstDash val="solid"/>
                </a:ln>
              </p:spPr>
              <p:txBody>
                <a:bodyPr vert="horz" wrap="square" lIns="90000" tIns="46800" rIns="90000" bIns="46800" anchor="t" anchorCtr="0" compatLnSpc="1">
                  <a:spAutoFit/>
                </a:bodyPr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l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r>
                    <a:rPr lang="pl-PL" sz="1600" b="0" i="0" u="none" strike="noStrike" cap="none" baseline="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y</a:t>
                  </a:r>
                  <a:r>
                    <a:rPr lang="pl-PL" sz="1600" b="0" i="0" u="none" strike="noStrike" cap="none" baseline="-2500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E </a:t>
                  </a:r>
                  <a:r>
                    <a:rPr lang="pl-PL" sz="1600" b="0" i="0" u="none" strike="noStrike" cap="none" baseline="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                   </a:t>
                  </a:r>
                </a:p>
              </p:txBody>
            </p:sp>
            <p:sp>
              <p:nvSpPr>
                <p:cNvPr id="53" name="Dowolny kształt 52"/>
                <p:cNvSpPr/>
                <p:nvPr/>
              </p:nvSpPr>
              <p:spPr>
                <a:xfrm>
                  <a:off x="495360" y="4203720"/>
                  <a:ext cx="237960" cy="647640"/>
                </a:xfrm>
                <a:custGeom>
                  <a:avLst/>
                  <a:gdLst>
                    <a:gd name="f0" fmla="val 0"/>
                    <a:gd name="f1" fmla="val 21600"/>
                  </a:gdLst>
                  <a:ahLst/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l" t="t" r="r" b="b"/>
                  <a:pathLst>
                    <a:path w="21600" h="21600">
                      <a:moveTo>
                        <a:pt x="f0" y="f0"/>
                      </a:moveTo>
                      <a:lnTo>
                        <a:pt x="f1" y="f0"/>
                      </a:lnTo>
                      <a:lnTo>
                        <a:pt x="f1" y="f1"/>
                      </a:lnTo>
                      <a:lnTo>
                        <a:pt x="f0" y="f1"/>
                      </a:lnTo>
                      <a:lnTo>
                        <a:pt x="f0" y="f0"/>
                      </a:lnTo>
                      <a:close/>
                    </a:path>
                  </a:pathLst>
                </a:custGeom>
                <a:noFill/>
                <a:ln>
                  <a:noFill/>
                  <a:prstDash val="solid"/>
                </a:ln>
              </p:spPr>
              <p:txBody>
                <a:bodyPr vert="horz" wrap="square" lIns="90000" tIns="46800" rIns="90000" bIns="46800" anchor="t" anchorCtr="0" compatLnSpc="1">
                  <a:spAutoFit/>
                </a:bodyPr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l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r>
                    <a:rPr lang="pl-PL" sz="1600" b="0" i="0" u="none" strike="noStrike" cap="none" baseline="-2500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1</a:t>
                  </a:r>
                </a:p>
              </p:txBody>
            </p:sp>
          </p:grpSp>
        </p:grpSp>
        <p:grpSp>
          <p:nvGrpSpPr>
            <p:cNvPr id="54" name="Grupa 53"/>
            <p:cNvGrpSpPr/>
            <p:nvPr/>
          </p:nvGrpSpPr>
          <p:grpSpPr>
            <a:xfrm>
              <a:off x="752400" y="3787920"/>
              <a:ext cx="2371680" cy="1914480"/>
              <a:chOff x="752400" y="3787920"/>
              <a:chExt cx="2371680" cy="1914480"/>
            </a:xfrm>
          </p:grpSpPr>
          <p:sp>
            <p:nvSpPr>
              <p:cNvPr id="55" name="Łącznik prosty 54"/>
              <p:cNvSpPr/>
              <p:nvPr/>
            </p:nvSpPr>
            <p:spPr>
              <a:xfrm>
                <a:off x="752400" y="3787920"/>
                <a:ext cx="1914480" cy="1914480"/>
              </a:xfrm>
              <a:prstGeom prst="line">
                <a:avLst/>
              </a:prstGeom>
              <a:noFill/>
              <a:ln w="28440">
                <a:solidFill>
                  <a:srgbClr val="000000"/>
                </a:solidFill>
                <a:prstDash val="solid"/>
                <a:miter/>
              </a:ln>
            </p:spPr>
            <p:txBody>
              <a:bodyPr vert="horz" wrap="none" lIns="90000" tIns="46800" rIns="90000" bIns="46800" anchor="ctr" anchorCtr="0" compatLnSpc="1"/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pl-PL" sz="2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Times New Roman" pitchFamily="2"/>
                  <a:ea typeface="Microsoft YaHei" pitchFamily="2"/>
                  <a:cs typeface="Arial" pitchFamily="2"/>
                </a:endParaRPr>
              </a:p>
            </p:txBody>
          </p:sp>
          <p:sp>
            <p:nvSpPr>
              <p:cNvPr id="56" name="Dowolny kształt 55"/>
              <p:cNvSpPr/>
              <p:nvPr/>
            </p:nvSpPr>
            <p:spPr>
              <a:xfrm>
                <a:off x="2346480" y="5153040"/>
                <a:ext cx="777600" cy="340735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noFill/>
              <a:ln>
                <a:noFill/>
                <a:prstDash val="solid"/>
              </a:ln>
            </p:spPr>
            <p:txBody>
              <a:bodyPr vert="horz" wrap="square" lIns="90000" tIns="46800" rIns="90000" bIns="46800" anchor="t" anchorCtr="0" compatLnSpc="1">
                <a:spAutoFit/>
              </a:bodyPr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pl-PL" sz="1600" dirty="0"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I</a:t>
                </a:r>
                <a:r>
                  <a:rPr lang="pl-PL" sz="1600" b="0" i="0" u="none" strike="noStrike" cap="none" baseline="-25000" dirty="0" smtClean="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1</a:t>
                </a:r>
                <a:endParaRPr lang="pl-PL" sz="1600" b="0" i="0" u="none" strike="noStrike" cap="none" baseline="-25000" dirty="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endParaRPr>
              </a:p>
            </p:txBody>
          </p:sp>
        </p:grpSp>
        <p:grpSp>
          <p:nvGrpSpPr>
            <p:cNvPr id="57" name="Grupa 56"/>
            <p:cNvGrpSpPr/>
            <p:nvPr/>
          </p:nvGrpSpPr>
          <p:grpSpPr>
            <a:xfrm>
              <a:off x="931444" y="2386808"/>
              <a:ext cx="1322280" cy="2203551"/>
              <a:chOff x="931444" y="2386808"/>
              <a:chExt cx="1322280" cy="2203551"/>
            </a:xfrm>
          </p:grpSpPr>
          <p:sp>
            <p:nvSpPr>
              <p:cNvPr id="58" name="Dowolny kształt 57"/>
              <p:cNvSpPr/>
              <p:nvPr/>
            </p:nvSpPr>
            <p:spPr>
              <a:xfrm rot="9877200">
                <a:off x="931444" y="2386808"/>
                <a:ext cx="1322280" cy="2188080"/>
              </a:xfrm>
              <a:custGeom>
                <a:avLst>
                  <a:gd name="f0" fmla="val 21000000"/>
                  <a:gd name="f1" fmla="val 4620000"/>
                </a:avLst>
                <a:gdLst>
                  <a:gd name="f2" fmla="val 21600000"/>
                  <a:gd name="f3" fmla="val 10800000"/>
                  <a:gd name="f4" fmla="val 5400000"/>
                  <a:gd name="f5" fmla="val 180"/>
                  <a:gd name="f6" fmla="val w"/>
                  <a:gd name="f7" fmla="val h"/>
                  <a:gd name="f8" fmla="val 0"/>
                  <a:gd name="f9" fmla="*/ 5419351 1 1725033"/>
                  <a:gd name="f10" fmla="*/ 10800 10800 1"/>
                  <a:gd name="f11" fmla="val 10800"/>
                  <a:gd name="f12" fmla="val 21599999"/>
                  <a:gd name="f13" fmla="min 0 21600"/>
                  <a:gd name="f14" fmla="max 0 21600"/>
                  <a:gd name="f15" fmla="*/ f9 1 2"/>
                  <a:gd name="f16" fmla="*/ f6 1 21600"/>
                  <a:gd name="f17" fmla="*/ f7 1 21600"/>
                  <a:gd name="f18" fmla="*/ f9 1 180"/>
                  <a:gd name="f19" fmla="pin 0 f0 21599999"/>
                  <a:gd name="f20" fmla="pin 0 f1 21599999"/>
                  <a:gd name="f21" fmla="+- f14 0 f13"/>
                  <a:gd name="f22" fmla="+- 0 0 f19"/>
                  <a:gd name="f23" fmla="+- 0 0 f20"/>
                  <a:gd name="f24" fmla="*/ 8858 f16 1"/>
                  <a:gd name="f25" fmla="*/ 21308 f16 1"/>
                  <a:gd name="f26" fmla="*/ 10799 f17 1"/>
                  <a:gd name="f27" fmla="*/ 0 f17 1"/>
                  <a:gd name="f28" fmla="*/ f21 1 2"/>
                  <a:gd name="f29" fmla="+- f22 f4 0"/>
                  <a:gd name="f30" fmla="+- f23 f4 0"/>
                  <a:gd name="f31" fmla="+- f13 f28 0"/>
                  <a:gd name="f32" fmla="*/ f28 f28 1"/>
                  <a:gd name="f33" fmla="*/ f29 f5 1"/>
                  <a:gd name="f34" fmla="*/ f30 f5 1"/>
                  <a:gd name="f35" fmla="*/ f33 1 f3"/>
                  <a:gd name="f36" fmla="*/ f34 1 f3"/>
                  <a:gd name="f37" fmla="+- 0 0 f35"/>
                  <a:gd name="f38" fmla="+- 0 0 f36"/>
                  <a:gd name="f39" fmla="val f37"/>
                  <a:gd name="f40" fmla="val f38"/>
                  <a:gd name="f41" fmla="*/ f39 f18 1"/>
                  <a:gd name="f42" fmla="*/ f40 f18 1"/>
                  <a:gd name="f43" fmla="*/ f39 f9 1"/>
                  <a:gd name="f44" fmla="*/ f40 f9 1"/>
                  <a:gd name="f45" fmla="+- 0 0 f41"/>
                  <a:gd name="f46" fmla="+- 0 0 f42"/>
                  <a:gd name="f47" fmla="*/ f43 1 f5"/>
                  <a:gd name="f48" fmla="*/ f44 1 f5"/>
                  <a:gd name="f49" fmla="*/ f45 f3 1"/>
                  <a:gd name="f50" fmla="*/ f46 f3 1"/>
                  <a:gd name="f51" fmla="+- 0 0 f47"/>
                  <a:gd name="f52" fmla="+- 0 0 f48"/>
                  <a:gd name="f53" fmla="*/ f49 1 f9"/>
                  <a:gd name="f54" fmla="*/ f50 1 f9"/>
                  <a:gd name="f55" fmla="+- f51 f9 0"/>
                  <a:gd name="f56" fmla="+- f52 f9 0"/>
                  <a:gd name="f57" fmla="+- f53 0 f4"/>
                  <a:gd name="f58" fmla="+- f54 0 f4"/>
                  <a:gd name="f59" fmla="+- f55 f15 0"/>
                  <a:gd name="f60" fmla="+- f56 f15 0"/>
                  <a:gd name="f61" fmla="cos 1 f57"/>
                  <a:gd name="f62" fmla="sin 1 f57"/>
                  <a:gd name="f63" fmla="cos 1 f58"/>
                  <a:gd name="f64" fmla="sin 1 f58"/>
                  <a:gd name="f65" fmla="+- 0 0 f59"/>
                  <a:gd name="f66" fmla="+- 0 0 f60"/>
                  <a:gd name="f67" fmla="+- 0 0 f61"/>
                  <a:gd name="f68" fmla="+- 0 0 f62"/>
                  <a:gd name="f69" fmla="+- 0 0 f63"/>
                  <a:gd name="f70" fmla="+- 0 0 f64"/>
                  <a:gd name="f71" fmla="*/ f65 f3 1"/>
                  <a:gd name="f72" fmla="*/ f66 f3 1"/>
                  <a:gd name="f73" fmla="*/ 10800 f67 1"/>
                  <a:gd name="f74" fmla="*/ 10800 f68 1"/>
                  <a:gd name="f75" fmla="*/ 10800 f69 1"/>
                  <a:gd name="f76" fmla="*/ 10800 f70 1"/>
                  <a:gd name="f77" fmla="*/ f71 1 f9"/>
                  <a:gd name="f78" fmla="*/ f72 1 f9"/>
                  <a:gd name="f79" fmla="+- f73 10800 0"/>
                  <a:gd name="f80" fmla="+- f74 10800 0"/>
                  <a:gd name="f81" fmla="+- f75 10800 0"/>
                  <a:gd name="f82" fmla="+- f76 10800 0"/>
                  <a:gd name="f83" fmla="+- f77 0 f4"/>
                  <a:gd name="f84" fmla="+- f78 0 f4"/>
                  <a:gd name="f85" fmla="cos 1 f83"/>
                  <a:gd name="f86" fmla="sin 1 f83"/>
                  <a:gd name="f87" fmla="cos 1 f84"/>
                  <a:gd name="f88" fmla="sin 1 f84"/>
                  <a:gd name="f89" fmla="+- f80 0 f31"/>
                  <a:gd name="f90" fmla="+- f79 0 f31"/>
                  <a:gd name="f91" fmla="+- f82 0 f31"/>
                  <a:gd name="f92" fmla="+- f81 0 f31"/>
                  <a:gd name="f93" fmla="+- 0 0 f85"/>
                  <a:gd name="f94" fmla="+- 0 0 f86"/>
                  <a:gd name="f95" fmla="+- 0 0 f87"/>
                  <a:gd name="f96" fmla="+- 0 0 f88"/>
                  <a:gd name="f97" fmla="at2 f89 f90"/>
                  <a:gd name="f98" fmla="at2 f91 f92"/>
                  <a:gd name="f99" fmla="*/ 10800 f93 1"/>
                  <a:gd name="f100" fmla="*/ 10800 f94 1"/>
                  <a:gd name="f101" fmla="*/ 10800 f95 1"/>
                  <a:gd name="f102" fmla="*/ 10800 f96 1"/>
                  <a:gd name="f103" fmla="+- f97 f4 0"/>
                  <a:gd name="f104" fmla="+- f98 f4 0"/>
                  <a:gd name="f105" fmla="*/ f99 f99 1"/>
                  <a:gd name="f106" fmla="*/ f100 f100 1"/>
                  <a:gd name="f107" fmla="*/ f101 f101 1"/>
                  <a:gd name="f108" fmla="*/ f102 f102 1"/>
                  <a:gd name="f109" fmla="*/ f103 f9 1"/>
                  <a:gd name="f110" fmla="*/ f104 f9 1"/>
                  <a:gd name="f111" fmla="+- f105 f106 0"/>
                  <a:gd name="f112" fmla="+- f107 f108 0"/>
                  <a:gd name="f113" fmla="*/ f109 1 f3"/>
                  <a:gd name="f114" fmla="*/ f110 1 f3"/>
                  <a:gd name="f115" fmla="sqrt f111"/>
                  <a:gd name="f116" fmla="sqrt f112"/>
                  <a:gd name="f117" fmla="+- 0 0 f113"/>
                  <a:gd name="f118" fmla="+- 0 0 f114"/>
                  <a:gd name="f119" fmla="*/ f10 1 f115"/>
                  <a:gd name="f120" fmla="*/ f10 1 f116"/>
                  <a:gd name="f121" fmla="+- 0 0 f117"/>
                  <a:gd name="f122" fmla="+- 0 0 f118"/>
                  <a:gd name="f123" fmla="*/ f93 f119 1"/>
                  <a:gd name="f124" fmla="*/ f94 f119 1"/>
                  <a:gd name="f125" fmla="*/ f95 f120 1"/>
                  <a:gd name="f126" fmla="*/ f96 f120 1"/>
                  <a:gd name="f127" fmla="*/ f121 f3 1"/>
                  <a:gd name="f128" fmla="*/ f122 f3 1"/>
                  <a:gd name="f129" fmla="+- 10800 0 f123"/>
                  <a:gd name="f130" fmla="+- 10800 0 f124"/>
                  <a:gd name="f131" fmla="+- 10800 0 f125"/>
                  <a:gd name="f132" fmla="+- 10800 0 f126"/>
                  <a:gd name="f133" fmla="*/ f127 1 f9"/>
                  <a:gd name="f134" fmla="*/ f128 1 f9"/>
                  <a:gd name="f135" fmla="*/ f129 f16 1"/>
                  <a:gd name="f136" fmla="*/ f130 f17 1"/>
                  <a:gd name="f137" fmla="*/ f131 f16 1"/>
                  <a:gd name="f138" fmla="*/ f132 f17 1"/>
                  <a:gd name="f139" fmla="+- f133 0 f4"/>
                  <a:gd name="f140" fmla="+- f134 0 f4"/>
                  <a:gd name="f141" fmla="cos 1 f139"/>
                  <a:gd name="f142" fmla="sin 1 f139"/>
                  <a:gd name="f143" fmla="+- f140 0 f139"/>
                  <a:gd name="f144" fmla="+- 0 0 f141"/>
                  <a:gd name="f145" fmla="+- 0 0 f142"/>
                  <a:gd name="f146" fmla="+- f143 f2 0"/>
                  <a:gd name="f147" fmla="*/ f28 f144 1"/>
                  <a:gd name="f148" fmla="*/ f28 f145 1"/>
                  <a:gd name="f149" fmla="?: f143 f143 f146"/>
                  <a:gd name="f150" fmla="*/ f147 f147 1"/>
                  <a:gd name="f151" fmla="*/ f148 f148 1"/>
                  <a:gd name="f152" fmla="+- f150 f151 0"/>
                  <a:gd name="f153" fmla="sqrt f152"/>
                  <a:gd name="f154" fmla="*/ f32 1 f153"/>
                  <a:gd name="f155" fmla="*/ f144 f154 1"/>
                  <a:gd name="f156" fmla="*/ f145 f154 1"/>
                  <a:gd name="f157" fmla="+- f31 0 f155"/>
                  <a:gd name="f158" fmla="+- f31 0 f156"/>
                </a:gdLst>
                <a:ahLst>
                  <a:ahPolar gdRefR="" minR="0" maxR="0" gdRefAng="f0" minAng="f8" maxAng="f12">
                    <a:pos x="f135" y="f136"/>
                  </a:ahPolar>
                  <a:ahPolar gdRefR="" minR="0" maxR="0" gdRefAng="f1" minAng="f8" maxAng="f12">
                    <a:pos x="f137" y="f138"/>
                  </a:ahPolar>
                </a:ahLst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24" t="f27" r="f25" b="f26"/>
                <a:pathLst>
                  <a:path w="21600" h="21600" stroke="0">
                    <a:moveTo>
                      <a:pt x="f157" y="f158"/>
                    </a:moveTo>
                    <a:arcTo wR="f28" hR="f28" stAng="f139" swAng="f149"/>
                    <a:lnTo>
                      <a:pt x="f11" y="f11"/>
                    </a:lnTo>
                    <a:close/>
                  </a:path>
                  <a:path w="21600" h="21600" fill="none">
                    <a:moveTo>
                      <a:pt x="f157" y="f158"/>
                    </a:moveTo>
                    <a:arcTo wR="f28" hR="f28" stAng="f139" swAng="f149"/>
                  </a:path>
                </a:pathLst>
              </a:custGeom>
              <a:noFill/>
              <a:ln w="28440">
                <a:solidFill>
                  <a:srgbClr val="FF0000"/>
                </a:solidFill>
                <a:prstDash val="solid"/>
                <a:miter/>
              </a:ln>
            </p:spPr>
            <p:txBody>
              <a:bodyPr vert="horz" wrap="none" lIns="90000" tIns="46800" rIns="90000" bIns="46800" anchor="ctr" anchorCtr="0" compatLnSpc="1"/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pl-PL" sz="2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Times New Roman" pitchFamily="2"/>
                  <a:ea typeface="Microsoft YaHei" pitchFamily="2"/>
                  <a:cs typeface="Arial" pitchFamily="2"/>
                </a:endParaRPr>
              </a:p>
            </p:txBody>
          </p:sp>
          <p:sp>
            <p:nvSpPr>
              <p:cNvPr id="59" name="Dowolny kształt 58"/>
              <p:cNvSpPr/>
              <p:nvPr/>
            </p:nvSpPr>
            <p:spPr>
              <a:xfrm>
                <a:off x="1546200" y="4219559"/>
                <a:ext cx="387360" cy="370800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noFill/>
              <a:ln>
                <a:noFill/>
                <a:prstDash val="solid"/>
              </a:ln>
            </p:spPr>
            <p:txBody>
              <a:bodyPr vert="horz" wrap="square" lIns="90000" tIns="46800" rIns="90000" bIns="46800" anchor="t" anchorCtr="0" compatLnSpc="1">
                <a:spAutoFit/>
              </a:bodyPr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pl-PL" sz="1600" b="0" i="0" u="none" strike="noStrike" cap="none" baseline="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u</a:t>
                </a:r>
                <a:r>
                  <a:rPr lang="pl-PL" sz="1600" b="0" i="0" u="none" strike="noStrike" cap="none" baseline="-2500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1</a:t>
                </a:r>
              </a:p>
            </p:txBody>
          </p:sp>
        </p:grpSp>
      </p:grpSp>
      <p:grpSp>
        <p:nvGrpSpPr>
          <p:cNvPr id="60" name="Grupa 59"/>
          <p:cNvGrpSpPr/>
          <p:nvPr/>
        </p:nvGrpSpPr>
        <p:grpSpPr>
          <a:xfrm>
            <a:off x="323528" y="-251255"/>
            <a:ext cx="2759040" cy="6922449"/>
            <a:chOff x="365040" y="-130689"/>
            <a:chExt cx="2759040" cy="6922449"/>
          </a:xfrm>
        </p:grpSpPr>
        <p:sp>
          <p:nvSpPr>
            <p:cNvPr id="61" name="Dowolny kształt 60"/>
            <p:cNvSpPr/>
            <p:nvPr/>
          </p:nvSpPr>
          <p:spPr>
            <a:xfrm>
              <a:off x="1203480" y="1523880"/>
              <a:ext cx="625320" cy="64764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1">
              <a:spAutoFit/>
            </a:bodyPr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pl-PL" sz="1600" b="0" i="0" u="none" strike="noStrike" cap="none" baseline="0" dirty="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E</a:t>
              </a:r>
              <a:r>
                <a:rPr lang="pl-PL" sz="1600" b="0" i="0" u="none" strike="noStrike" cap="none" baseline="-25000" dirty="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1               </a:t>
              </a:r>
            </a:p>
          </p:txBody>
        </p:sp>
        <p:grpSp>
          <p:nvGrpSpPr>
            <p:cNvPr id="62" name="Grupa 61"/>
            <p:cNvGrpSpPr/>
            <p:nvPr/>
          </p:nvGrpSpPr>
          <p:grpSpPr>
            <a:xfrm>
              <a:off x="365040" y="-130689"/>
              <a:ext cx="2759040" cy="6922449"/>
              <a:chOff x="365040" y="-130689"/>
              <a:chExt cx="2759040" cy="6922449"/>
            </a:xfrm>
          </p:grpSpPr>
          <p:grpSp>
            <p:nvGrpSpPr>
              <p:cNvPr id="63" name="Grupa 62"/>
              <p:cNvGrpSpPr/>
              <p:nvPr/>
            </p:nvGrpSpPr>
            <p:grpSpPr>
              <a:xfrm>
                <a:off x="762120" y="1295280"/>
                <a:ext cx="2361960" cy="1905120"/>
                <a:chOff x="762120" y="1295280"/>
                <a:chExt cx="2361960" cy="1905120"/>
              </a:xfrm>
            </p:grpSpPr>
            <p:sp>
              <p:nvSpPr>
                <p:cNvPr id="64" name="Łącznik prosty 63"/>
                <p:cNvSpPr/>
                <p:nvPr/>
              </p:nvSpPr>
              <p:spPr>
                <a:xfrm>
                  <a:off x="762120" y="1295280"/>
                  <a:ext cx="1904760" cy="1905120"/>
                </a:xfrm>
                <a:prstGeom prst="line">
                  <a:avLst/>
                </a:prstGeom>
                <a:noFill/>
                <a:ln w="28440">
                  <a:solidFill>
                    <a:srgbClr val="000000"/>
                  </a:solidFill>
                  <a:prstDash val="solid"/>
                  <a:miter/>
                </a:ln>
              </p:spPr>
              <p:txBody>
                <a:bodyPr vert="horz" wrap="none" lIns="90000" tIns="46800" rIns="90000" bIns="46800" anchor="ctr" anchorCtr="0" compatLnSpc="1"/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l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pl-PL" sz="2400" b="0" i="0" u="none" strike="noStrike" cap="none" baseline="0">
                    <a:ln>
                      <a:noFill/>
                    </a:ln>
                    <a:solidFill>
                      <a:srgbClr val="000000"/>
                    </a:solidFill>
                    <a:latin typeface="Times New Roman" pitchFamily="2"/>
                    <a:ea typeface="Microsoft YaHei" pitchFamily="2"/>
                    <a:cs typeface="Arial" pitchFamily="2"/>
                  </a:endParaRPr>
                </a:p>
              </p:txBody>
            </p:sp>
            <p:sp>
              <p:nvSpPr>
                <p:cNvPr id="65" name="Dowolny kształt 64"/>
                <p:cNvSpPr/>
                <p:nvPr/>
              </p:nvSpPr>
              <p:spPr>
                <a:xfrm>
                  <a:off x="2346480" y="2651039"/>
                  <a:ext cx="777600" cy="340735"/>
                </a:xfrm>
                <a:custGeom>
                  <a:avLst/>
                  <a:gdLst>
                    <a:gd name="f0" fmla="val 0"/>
                    <a:gd name="f1" fmla="val 21600"/>
                  </a:gdLst>
                  <a:ahLst/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l" t="t" r="r" b="b"/>
                  <a:pathLst>
                    <a:path w="21600" h="21600">
                      <a:moveTo>
                        <a:pt x="f0" y="f0"/>
                      </a:moveTo>
                      <a:lnTo>
                        <a:pt x="f1" y="f0"/>
                      </a:lnTo>
                      <a:lnTo>
                        <a:pt x="f1" y="f1"/>
                      </a:lnTo>
                      <a:lnTo>
                        <a:pt x="f0" y="f1"/>
                      </a:lnTo>
                      <a:lnTo>
                        <a:pt x="f0" y="f0"/>
                      </a:lnTo>
                      <a:close/>
                    </a:path>
                  </a:pathLst>
                </a:custGeom>
                <a:noFill/>
                <a:ln>
                  <a:noFill/>
                  <a:prstDash val="solid"/>
                </a:ln>
              </p:spPr>
              <p:txBody>
                <a:bodyPr vert="horz" wrap="square" lIns="90000" tIns="46800" rIns="90000" bIns="46800" anchor="t" anchorCtr="0" compatLnSpc="1">
                  <a:spAutoFit/>
                </a:bodyPr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l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r>
                    <a:rPr lang="pl-PL" sz="1600" dirty="0"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I</a:t>
                  </a:r>
                  <a:r>
                    <a:rPr lang="pl-PL" sz="1600" b="0" i="0" u="none" strike="noStrike" cap="none" baseline="-25000" dirty="0" smtClean="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1</a:t>
                  </a:r>
                  <a:r>
                    <a:rPr lang="pl-PL" sz="1600" b="0" i="0" u="none" strike="noStrike" cap="none" baseline="0" dirty="0" smtClean="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      </a:t>
                  </a:r>
                  <a:endParaRPr lang="pl-PL" sz="1600" b="0" i="0" u="none" strike="noStrike" cap="none" baseline="0" dirty="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endParaRPr>
                </a:p>
              </p:txBody>
            </p:sp>
          </p:grpSp>
          <p:grpSp>
            <p:nvGrpSpPr>
              <p:cNvPr id="66" name="Grupa 65"/>
              <p:cNvGrpSpPr/>
              <p:nvPr/>
            </p:nvGrpSpPr>
            <p:grpSpPr>
              <a:xfrm>
                <a:off x="919556" y="-130689"/>
                <a:ext cx="1322280" cy="2188080"/>
                <a:chOff x="919556" y="-130689"/>
                <a:chExt cx="1322280" cy="2188080"/>
              </a:xfrm>
            </p:grpSpPr>
            <p:sp>
              <p:nvSpPr>
                <p:cNvPr id="67" name="Dowolny kształt 66"/>
                <p:cNvSpPr/>
                <p:nvPr/>
              </p:nvSpPr>
              <p:spPr>
                <a:xfrm rot="9877200">
                  <a:off x="919556" y="-130689"/>
                  <a:ext cx="1322280" cy="2188080"/>
                </a:xfrm>
                <a:custGeom>
                  <a:avLst>
                    <a:gd name="f0" fmla="val 21000000"/>
                    <a:gd name="f1" fmla="val 4620000"/>
                  </a:avLst>
                  <a:gdLst>
                    <a:gd name="f2" fmla="val 21600000"/>
                    <a:gd name="f3" fmla="val 10800000"/>
                    <a:gd name="f4" fmla="val 5400000"/>
                    <a:gd name="f5" fmla="val 180"/>
                    <a:gd name="f6" fmla="val w"/>
                    <a:gd name="f7" fmla="val h"/>
                    <a:gd name="f8" fmla="val 0"/>
                    <a:gd name="f9" fmla="*/ 5419351 1 1725033"/>
                    <a:gd name="f10" fmla="*/ 10800 10800 1"/>
                    <a:gd name="f11" fmla="val 10800"/>
                    <a:gd name="f12" fmla="val 21599999"/>
                    <a:gd name="f13" fmla="min 0 21600"/>
                    <a:gd name="f14" fmla="max 0 21600"/>
                    <a:gd name="f15" fmla="*/ f9 1 2"/>
                    <a:gd name="f16" fmla="*/ f6 1 21600"/>
                    <a:gd name="f17" fmla="*/ f7 1 21600"/>
                    <a:gd name="f18" fmla="*/ f9 1 180"/>
                    <a:gd name="f19" fmla="pin 0 f0 21599999"/>
                    <a:gd name="f20" fmla="pin 0 f1 21599999"/>
                    <a:gd name="f21" fmla="+- f14 0 f13"/>
                    <a:gd name="f22" fmla="+- 0 0 f19"/>
                    <a:gd name="f23" fmla="+- 0 0 f20"/>
                    <a:gd name="f24" fmla="*/ 8858 f16 1"/>
                    <a:gd name="f25" fmla="*/ 21308 f16 1"/>
                    <a:gd name="f26" fmla="*/ 10799 f17 1"/>
                    <a:gd name="f27" fmla="*/ 0 f17 1"/>
                    <a:gd name="f28" fmla="*/ f21 1 2"/>
                    <a:gd name="f29" fmla="+- f22 f4 0"/>
                    <a:gd name="f30" fmla="+- f23 f4 0"/>
                    <a:gd name="f31" fmla="+- f13 f28 0"/>
                    <a:gd name="f32" fmla="*/ f28 f28 1"/>
                    <a:gd name="f33" fmla="*/ f29 f5 1"/>
                    <a:gd name="f34" fmla="*/ f30 f5 1"/>
                    <a:gd name="f35" fmla="*/ f33 1 f3"/>
                    <a:gd name="f36" fmla="*/ f34 1 f3"/>
                    <a:gd name="f37" fmla="+- 0 0 f35"/>
                    <a:gd name="f38" fmla="+- 0 0 f36"/>
                    <a:gd name="f39" fmla="val f37"/>
                    <a:gd name="f40" fmla="val f38"/>
                    <a:gd name="f41" fmla="*/ f39 f18 1"/>
                    <a:gd name="f42" fmla="*/ f40 f18 1"/>
                    <a:gd name="f43" fmla="*/ f39 f9 1"/>
                    <a:gd name="f44" fmla="*/ f40 f9 1"/>
                    <a:gd name="f45" fmla="+- 0 0 f41"/>
                    <a:gd name="f46" fmla="+- 0 0 f42"/>
                    <a:gd name="f47" fmla="*/ f43 1 f5"/>
                    <a:gd name="f48" fmla="*/ f44 1 f5"/>
                    <a:gd name="f49" fmla="*/ f45 f3 1"/>
                    <a:gd name="f50" fmla="*/ f46 f3 1"/>
                    <a:gd name="f51" fmla="+- 0 0 f47"/>
                    <a:gd name="f52" fmla="+- 0 0 f48"/>
                    <a:gd name="f53" fmla="*/ f49 1 f9"/>
                    <a:gd name="f54" fmla="*/ f50 1 f9"/>
                    <a:gd name="f55" fmla="+- f51 f9 0"/>
                    <a:gd name="f56" fmla="+- f52 f9 0"/>
                    <a:gd name="f57" fmla="+- f53 0 f4"/>
                    <a:gd name="f58" fmla="+- f54 0 f4"/>
                    <a:gd name="f59" fmla="+- f55 f15 0"/>
                    <a:gd name="f60" fmla="+- f56 f15 0"/>
                    <a:gd name="f61" fmla="cos 1 f57"/>
                    <a:gd name="f62" fmla="sin 1 f57"/>
                    <a:gd name="f63" fmla="cos 1 f58"/>
                    <a:gd name="f64" fmla="sin 1 f58"/>
                    <a:gd name="f65" fmla="+- 0 0 f59"/>
                    <a:gd name="f66" fmla="+- 0 0 f60"/>
                    <a:gd name="f67" fmla="+- 0 0 f61"/>
                    <a:gd name="f68" fmla="+- 0 0 f62"/>
                    <a:gd name="f69" fmla="+- 0 0 f63"/>
                    <a:gd name="f70" fmla="+- 0 0 f64"/>
                    <a:gd name="f71" fmla="*/ f65 f3 1"/>
                    <a:gd name="f72" fmla="*/ f66 f3 1"/>
                    <a:gd name="f73" fmla="*/ 10800 f67 1"/>
                    <a:gd name="f74" fmla="*/ 10800 f68 1"/>
                    <a:gd name="f75" fmla="*/ 10800 f69 1"/>
                    <a:gd name="f76" fmla="*/ 10800 f70 1"/>
                    <a:gd name="f77" fmla="*/ f71 1 f9"/>
                    <a:gd name="f78" fmla="*/ f72 1 f9"/>
                    <a:gd name="f79" fmla="+- f73 10800 0"/>
                    <a:gd name="f80" fmla="+- f74 10800 0"/>
                    <a:gd name="f81" fmla="+- f75 10800 0"/>
                    <a:gd name="f82" fmla="+- f76 10800 0"/>
                    <a:gd name="f83" fmla="+- f77 0 f4"/>
                    <a:gd name="f84" fmla="+- f78 0 f4"/>
                    <a:gd name="f85" fmla="cos 1 f83"/>
                    <a:gd name="f86" fmla="sin 1 f83"/>
                    <a:gd name="f87" fmla="cos 1 f84"/>
                    <a:gd name="f88" fmla="sin 1 f84"/>
                    <a:gd name="f89" fmla="+- f80 0 f31"/>
                    <a:gd name="f90" fmla="+- f79 0 f31"/>
                    <a:gd name="f91" fmla="+- f82 0 f31"/>
                    <a:gd name="f92" fmla="+- f81 0 f31"/>
                    <a:gd name="f93" fmla="+- 0 0 f85"/>
                    <a:gd name="f94" fmla="+- 0 0 f86"/>
                    <a:gd name="f95" fmla="+- 0 0 f87"/>
                    <a:gd name="f96" fmla="+- 0 0 f88"/>
                    <a:gd name="f97" fmla="at2 f89 f90"/>
                    <a:gd name="f98" fmla="at2 f91 f92"/>
                    <a:gd name="f99" fmla="*/ 10800 f93 1"/>
                    <a:gd name="f100" fmla="*/ 10800 f94 1"/>
                    <a:gd name="f101" fmla="*/ 10800 f95 1"/>
                    <a:gd name="f102" fmla="*/ 10800 f96 1"/>
                    <a:gd name="f103" fmla="+- f97 f4 0"/>
                    <a:gd name="f104" fmla="+- f98 f4 0"/>
                    <a:gd name="f105" fmla="*/ f99 f99 1"/>
                    <a:gd name="f106" fmla="*/ f100 f100 1"/>
                    <a:gd name="f107" fmla="*/ f101 f101 1"/>
                    <a:gd name="f108" fmla="*/ f102 f102 1"/>
                    <a:gd name="f109" fmla="*/ f103 f9 1"/>
                    <a:gd name="f110" fmla="*/ f104 f9 1"/>
                    <a:gd name="f111" fmla="+- f105 f106 0"/>
                    <a:gd name="f112" fmla="+- f107 f108 0"/>
                    <a:gd name="f113" fmla="*/ f109 1 f3"/>
                    <a:gd name="f114" fmla="*/ f110 1 f3"/>
                    <a:gd name="f115" fmla="sqrt f111"/>
                    <a:gd name="f116" fmla="sqrt f112"/>
                    <a:gd name="f117" fmla="+- 0 0 f113"/>
                    <a:gd name="f118" fmla="+- 0 0 f114"/>
                    <a:gd name="f119" fmla="*/ f10 1 f115"/>
                    <a:gd name="f120" fmla="*/ f10 1 f116"/>
                    <a:gd name="f121" fmla="+- 0 0 f117"/>
                    <a:gd name="f122" fmla="+- 0 0 f118"/>
                    <a:gd name="f123" fmla="*/ f93 f119 1"/>
                    <a:gd name="f124" fmla="*/ f94 f119 1"/>
                    <a:gd name="f125" fmla="*/ f95 f120 1"/>
                    <a:gd name="f126" fmla="*/ f96 f120 1"/>
                    <a:gd name="f127" fmla="*/ f121 f3 1"/>
                    <a:gd name="f128" fmla="*/ f122 f3 1"/>
                    <a:gd name="f129" fmla="+- 10800 0 f123"/>
                    <a:gd name="f130" fmla="+- 10800 0 f124"/>
                    <a:gd name="f131" fmla="+- 10800 0 f125"/>
                    <a:gd name="f132" fmla="+- 10800 0 f126"/>
                    <a:gd name="f133" fmla="*/ f127 1 f9"/>
                    <a:gd name="f134" fmla="*/ f128 1 f9"/>
                    <a:gd name="f135" fmla="*/ f129 f16 1"/>
                    <a:gd name="f136" fmla="*/ f130 f17 1"/>
                    <a:gd name="f137" fmla="*/ f131 f16 1"/>
                    <a:gd name="f138" fmla="*/ f132 f17 1"/>
                    <a:gd name="f139" fmla="+- f133 0 f4"/>
                    <a:gd name="f140" fmla="+- f134 0 f4"/>
                    <a:gd name="f141" fmla="cos 1 f139"/>
                    <a:gd name="f142" fmla="sin 1 f139"/>
                    <a:gd name="f143" fmla="+- f140 0 f139"/>
                    <a:gd name="f144" fmla="+- 0 0 f141"/>
                    <a:gd name="f145" fmla="+- 0 0 f142"/>
                    <a:gd name="f146" fmla="+- f143 f2 0"/>
                    <a:gd name="f147" fmla="*/ f28 f144 1"/>
                    <a:gd name="f148" fmla="*/ f28 f145 1"/>
                    <a:gd name="f149" fmla="?: f143 f143 f146"/>
                    <a:gd name="f150" fmla="*/ f147 f147 1"/>
                    <a:gd name="f151" fmla="*/ f148 f148 1"/>
                    <a:gd name="f152" fmla="+- f150 f151 0"/>
                    <a:gd name="f153" fmla="sqrt f152"/>
                    <a:gd name="f154" fmla="*/ f32 1 f153"/>
                    <a:gd name="f155" fmla="*/ f144 f154 1"/>
                    <a:gd name="f156" fmla="*/ f145 f154 1"/>
                    <a:gd name="f157" fmla="+- f31 0 f155"/>
                    <a:gd name="f158" fmla="+- f31 0 f156"/>
                  </a:gdLst>
                  <a:ahLst>
                    <a:ahPolar gdRefR="" minR="0" maxR="0" gdRefAng="f0" minAng="f8" maxAng="f12">
                      <a:pos x="f135" y="f136"/>
                    </a:ahPolar>
                    <a:ahPolar gdRefR="" minR="0" maxR="0" gdRefAng="f1" minAng="f8" maxAng="f12">
                      <a:pos x="f137" y="f138"/>
                    </a:ahPolar>
                  </a:ahLst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f24" t="f27" r="f25" b="f26"/>
                  <a:pathLst>
                    <a:path w="21600" h="21600" stroke="0">
                      <a:moveTo>
                        <a:pt x="f157" y="f158"/>
                      </a:moveTo>
                      <a:arcTo wR="f28" hR="f28" stAng="f139" swAng="f149"/>
                      <a:lnTo>
                        <a:pt x="f11" y="f11"/>
                      </a:lnTo>
                      <a:close/>
                    </a:path>
                    <a:path w="21600" h="21600" fill="none">
                      <a:moveTo>
                        <a:pt x="f157" y="f158"/>
                      </a:moveTo>
                      <a:arcTo wR="f28" hR="f28" stAng="f139" swAng="f149"/>
                    </a:path>
                  </a:pathLst>
                </a:custGeom>
                <a:noFill/>
                <a:ln w="28440">
                  <a:solidFill>
                    <a:srgbClr val="FF0000"/>
                  </a:solidFill>
                  <a:prstDash val="solid"/>
                  <a:miter/>
                </a:ln>
              </p:spPr>
              <p:txBody>
                <a:bodyPr vert="horz" wrap="none" lIns="90000" tIns="46800" rIns="90000" bIns="46800" anchor="ctr" anchorCtr="0" compatLnSpc="1"/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l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pl-PL" sz="2400" b="0" i="0" u="none" strike="noStrike" cap="none" baseline="0">
                    <a:ln>
                      <a:noFill/>
                    </a:ln>
                    <a:solidFill>
                      <a:srgbClr val="000000"/>
                    </a:solidFill>
                    <a:latin typeface="Times New Roman" pitchFamily="2"/>
                    <a:ea typeface="Microsoft YaHei" pitchFamily="2"/>
                    <a:cs typeface="Arial" pitchFamily="2"/>
                  </a:endParaRPr>
                </a:p>
              </p:txBody>
            </p:sp>
            <p:sp>
              <p:nvSpPr>
                <p:cNvPr id="68" name="Dowolny kształt 67"/>
                <p:cNvSpPr/>
                <p:nvPr/>
              </p:nvSpPr>
              <p:spPr>
                <a:xfrm>
                  <a:off x="1488960" y="1657439"/>
                  <a:ext cx="387360" cy="370800"/>
                </a:xfrm>
                <a:custGeom>
                  <a:avLst/>
                  <a:gdLst>
                    <a:gd name="f0" fmla="val 0"/>
                    <a:gd name="f1" fmla="val 21600"/>
                  </a:gdLst>
                  <a:ahLst/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l" t="t" r="r" b="b"/>
                  <a:pathLst>
                    <a:path w="21600" h="21600">
                      <a:moveTo>
                        <a:pt x="f0" y="f0"/>
                      </a:moveTo>
                      <a:lnTo>
                        <a:pt x="f1" y="f0"/>
                      </a:lnTo>
                      <a:lnTo>
                        <a:pt x="f1" y="f1"/>
                      </a:lnTo>
                      <a:lnTo>
                        <a:pt x="f0" y="f1"/>
                      </a:lnTo>
                      <a:lnTo>
                        <a:pt x="f0" y="f0"/>
                      </a:lnTo>
                      <a:close/>
                    </a:path>
                  </a:pathLst>
                </a:custGeom>
                <a:noFill/>
                <a:ln>
                  <a:noFill/>
                  <a:prstDash val="solid"/>
                </a:ln>
              </p:spPr>
              <p:txBody>
                <a:bodyPr vert="horz" wrap="square" lIns="90000" tIns="46800" rIns="90000" bIns="46800" anchor="t" anchorCtr="0" compatLnSpc="1">
                  <a:spAutoFit/>
                </a:bodyPr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l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r>
                    <a:rPr lang="pl-PL" sz="1600" b="0" i="0" u="none" strike="noStrike" cap="none" baseline="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u</a:t>
                  </a:r>
                  <a:r>
                    <a:rPr lang="pl-PL" sz="1600" b="0" i="0" u="none" strike="noStrike" cap="none" baseline="-2500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1</a:t>
                  </a:r>
                </a:p>
              </p:txBody>
            </p:sp>
          </p:grpSp>
          <p:grpSp>
            <p:nvGrpSpPr>
              <p:cNvPr id="69" name="Grupa 68"/>
              <p:cNvGrpSpPr/>
              <p:nvPr/>
            </p:nvGrpSpPr>
            <p:grpSpPr>
              <a:xfrm>
                <a:off x="365040" y="1584360"/>
                <a:ext cx="1321200" cy="5207400"/>
                <a:chOff x="365040" y="1584360"/>
                <a:chExt cx="1321200" cy="5207400"/>
              </a:xfrm>
            </p:grpSpPr>
            <p:sp>
              <p:nvSpPr>
                <p:cNvPr id="70" name="Łącznik prosty 69"/>
                <p:cNvSpPr/>
                <p:nvPr/>
              </p:nvSpPr>
              <p:spPr>
                <a:xfrm>
                  <a:off x="762120" y="1819439"/>
                  <a:ext cx="533160" cy="9361"/>
                </a:xfrm>
                <a:prstGeom prst="line">
                  <a:avLst/>
                </a:prstGeom>
                <a:noFill/>
                <a:ln w="28440">
                  <a:solidFill>
                    <a:srgbClr val="000000"/>
                  </a:solidFill>
                  <a:custDash>
                    <a:ds d="401266" sp="100000"/>
                  </a:custDash>
                  <a:miter/>
                </a:ln>
              </p:spPr>
              <p:txBody>
                <a:bodyPr vert="horz" wrap="none" lIns="90000" tIns="46800" rIns="90000" bIns="46800" anchor="ctr" anchorCtr="0" compatLnSpc="1"/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l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pl-PL" sz="2400" b="0" i="0" u="none" strike="noStrike" cap="none" baseline="0">
                    <a:ln>
                      <a:noFill/>
                    </a:ln>
                    <a:solidFill>
                      <a:srgbClr val="000000"/>
                    </a:solidFill>
                    <a:latin typeface="Times New Roman" pitchFamily="2"/>
                    <a:ea typeface="Microsoft YaHei" pitchFamily="2"/>
                    <a:cs typeface="Arial" pitchFamily="2"/>
                  </a:endParaRPr>
                </a:p>
              </p:txBody>
            </p:sp>
            <p:sp>
              <p:nvSpPr>
                <p:cNvPr id="71" name="Łącznik prosty 70"/>
                <p:cNvSpPr/>
                <p:nvPr/>
              </p:nvSpPr>
              <p:spPr>
                <a:xfrm>
                  <a:off x="1295280" y="1819439"/>
                  <a:ext cx="0" cy="1371601"/>
                </a:xfrm>
                <a:prstGeom prst="line">
                  <a:avLst/>
                </a:prstGeom>
                <a:noFill/>
                <a:ln w="28440">
                  <a:solidFill>
                    <a:srgbClr val="000000"/>
                  </a:solidFill>
                  <a:custDash>
                    <a:ds d="401266" sp="100000"/>
                  </a:custDash>
                  <a:miter/>
                </a:ln>
              </p:spPr>
              <p:txBody>
                <a:bodyPr vert="horz" wrap="none" lIns="90000" tIns="46800" rIns="90000" bIns="46800" anchor="ctr" anchorCtr="0" compatLnSpc="1"/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l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pl-PL" sz="2400" b="0" i="0" u="none" strike="noStrike" cap="none" baseline="0">
                    <a:ln>
                      <a:noFill/>
                    </a:ln>
                    <a:solidFill>
                      <a:srgbClr val="000000"/>
                    </a:solidFill>
                    <a:latin typeface="Times New Roman" pitchFamily="2"/>
                    <a:ea typeface="Microsoft YaHei" pitchFamily="2"/>
                    <a:cs typeface="Arial" pitchFamily="2"/>
                  </a:endParaRPr>
                </a:p>
              </p:txBody>
            </p:sp>
            <p:sp>
              <p:nvSpPr>
                <p:cNvPr id="72" name="Dowolny kształt 71"/>
                <p:cNvSpPr/>
                <p:nvPr/>
              </p:nvSpPr>
              <p:spPr>
                <a:xfrm>
                  <a:off x="365040" y="1584360"/>
                  <a:ext cx="549360" cy="370800"/>
                </a:xfrm>
                <a:custGeom>
                  <a:avLst/>
                  <a:gdLst>
                    <a:gd name="f0" fmla="val 0"/>
                    <a:gd name="f1" fmla="val 21600"/>
                  </a:gdLst>
                  <a:ahLst/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l" t="t" r="r" b="b"/>
                  <a:pathLst>
                    <a:path w="21600" h="21600">
                      <a:moveTo>
                        <a:pt x="f0" y="f0"/>
                      </a:moveTo>
                      <a:lnTo>
                        <a:pt x="f1" y="f0"/>
                      </a:lnTo>
                      <a:lnTo>
                        <a:pt x="f1" y="f1"/>
                      </a:lnTo>
                      <a:lnTo>
                        <a:pt x="f0" y="f1"/>
                      </a:lnTo>
                      <a:lnTo>
                        <a:pt x="f0" y="f0"/>
                      </a:lnTo>
                      <a:close/>
                    </a:path>
                  </a:pathLst>
                </a:custGeom>
                <a:noFill/>
                <a:ln>
                  <a:noFill/>
                  <a:prstDash val="solid"/>
                </a:ln>
              </p:spPr>
              <p:txBody>
                <a:bodyPr vert="horz" wrap="square" lIns="90000" tIns="46800" rIns="90000" bIns="46800" anchor="t" anchorCtr="0" compatLnSpc="1">
                  <a:spAutoFit/>
                </a:bodyPr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l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r>
                    <a:rPr lang="pl-PL" sz="1600" b="0" i="0" u="none" strike="noStrike" cap="none" baseline="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y</a:t>
                  </a:r>
                  <a:r>
                    <a:rPr lang="pl-PL" sz="1600" b="0" i="0" u="none" strike="noStrike" cap="none" baseline="-2500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E</a:t>
                  </a:r>
                  <a:r>
                    <a:rPr lang="pl-PL" sz="1600" b="0" i="0" u="none" strike="noStrike" cap="none" baseline="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    </a:t>
                  </a:r>
                </a:p>
              </p:txBody>
            </p:sp>
            <p:sp>
              <p:nvSpPr>
                <p:cNvPr id="73" name="Dowolny kształt 72"/>
                <p:cNvSpPr/>
                <p:nvPr/>
              </p:nvSpPr>
              <p:spPr>
                <a:xfrm>
                  <a:off x="558720" y="1714680"/>
                  <a:ext cx="381240" cy="5077080"/>
                </a:xfrm>
                <a:custGeom>
                  <a:avLst/>
                  <a:gdLst>
                    <a:gd name="f0" fmla="val 0"/>
                    <a:gd name="f1" fmla="val 21600"/>
                  </a:gdLst>
                  <a:ahLst/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l" t="t" r="r" b="b"/>
                  <a:pathLst>
                    <a:path w="21600" h="21600">
                      <a:moveTo>
                        <a:pt x="f0" y="f0"/>
                      </a:moveTo>
                      <a:lnTo>
                        <a:pt x="f1" y="f0"/>
                      </a:lnTo>
                      <a:lnTo>
                        <a:pt x="f1" y="f1"/>
                      </a:lnTo>
                      <a:lnTo>
                        <a:pt x="f0" y="f1"/>
                      </a:lnTo>
                      <a:lnTo>
                        <a:pt x="f0" y="f0"/>
                      </a:lnTo>
                      <a:close/>
                    </a:path>
                  </a:pathLst>
                </a:custGeom>
                <a:noFill/>
                <a:ln>
                  <a:noFill/>
                  <a:prstDash val="solid"/>
                </a:ln>
              </p:spPr>
              <p:txBody>
                <a:bodyPr vert="horz" wrap="square" lIns="90000" tIns="46800" rIns="90000" bIns="46800" anchor="t" anchorCtr="0" compatLnSpc="1">
                  <a:spAutoFit/>
                </a:bodyPr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l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r>
                    <a:rPr lang="pl-PL" sz="1600" b="0" i="0" u="none" strike="noStrike" cap="none" baseline="-2500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1                                                                                                                      </a:t>
                  </a:r>
                </a:p>
              </p:txBody>
            </p:sp>
            <p:grpSp>
              <p:nvGrpSpPr>
                <p:cNvPr id="74" name="Grupa 73"/>
                <p:cNvGrpSpPr/>
                <p:nvPr/>
              </p:nvGrpSpPr>
              <p:grpSpPr>
                <a:xfrm>
                  <a:off x="1117440" y="3130560"/>
                  <a:ext cx="568800" cy="505800"/>
                  <a:chOff x="1117440" y="3130560"/>
                  <a:chExt cx="568800" cy="505800"/>
                </a:xfrm>
              </p:grpSpPr>
              <p:sp>
                <p:nvSpPr>
                  <p:cNvPr id="75" name="Dowolny kształt 74"/>
                  <p:cNvSpPr/>
                  <p:nvPr/>
                </p:nvSpPr>
                <p:spPr>
                  <a:xfrm>
                    <a:off x="1343880" y="3265560"/>
                    <a:ext cx="342360" cy="370800"/>
                  </a:xfrm>
                  <a:custGeom>
                    <a:avLst/>
                    <a:gdLst>
                      <a:gd name="f0" fmla="val 0"/>
                      <a:gd name="f1" fmla="val 21600"/>
                    </a:gdLst>
                    <a:ahLst/>
                    <a:cxnLst>
                      <a:cxn ang="3cd4">
                        <a:pos x="hc" y="t"/>
                      </a:cxn>
                      <a:cxn ang="0">
                        <a:pos x="r" y="vc"/>
                      </a:cxn>
                      <a:cxn ang="cd4">
                        <a:pos x="hc" y="b"/>
                      </a:cxn>
                      <a:cxn ang="cd2">
                        <a:pos x="l" y="vc"/>
                      </a:cxn>
                    </a:cxnLst>
                    <a:rect l="l" t="t" r="r" b="b"/>
                    <a:pathLst>
                      <a:path w="21600" h="21600">
                        <a:moveTo>
                          <a:pt x="f0" y="f0"/>
                        </a:moveTo>
                        <a:lnTo>
                          <a:pt x="f1" y="f0"/>
                        </a:lnTo>
                        <a:lnTo>
                          <a:pt x="f1" y="f1"/>
                        </a:lnTo>
                        <a:lnTo>
                          <a:pt x="f0" y="f1"/>
                        </a:lnTo>
                        <a:lnTo>
                          <a:pt x="f0" y="f0"/>
                        </a:lnTo>
                        <a:close/>
                      </a:path>
                    </a:pathLst>
                  </a:custGeom>
                  <a:noFill/>
                  <a:ln>
                    <a:noFill/>
                    <a:prstDash val="solid"/>
                  </a:ln>
                </p:spPr>
                <p:txBody>
                  <a:bodyPr vert="horz" wrap="none" lIns="90000" tIns="46800" rIns="90000" bIns="46800" anchor="t" anchorCtr="0" compatLnSpc="1">
                    <a:spAutoFit/>
                  </a:bodyPr>
                  <a:lstStyle>
                    <a:defPPr lvl="0">
                      <a:buNone/>
                    </a:defPPr>
                    <a:lvl1pPr lvl="0">
                      <a:buNone/>
                    </a:lvl1pPr>
                    <a:lvl2pPr lvl="1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2pPr>
                    <a:lvl3pPr lvl="2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3pPr>
                    <a:lvl4pPr lvl="3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4pPr>
                    <a:lvl5pPr lvl="4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5pPr>
                    <a:lvl6pPr lvl="5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6pPr>
                    <a:lvl7pPr lvl="6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7pPr>
                    <a:lvl8pPr lvl="7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8pPr>
                    <a:lvl9pPr lvl="8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9pPr>
                  </a:lstStyle>
                  <a:p>
                    <a:pPr marL="0" marR="0" lvl="0" indent="0" algn="l" rtl="0" hangingPunct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  <a:tabLst>
                        <a:tab pos="0" algn="l"/>
                        <a:tab pos="914400" algn="l"/>
                        <a:tab pos="1828800" algn="l"/>
                        <a:tab pos="2743199" algn="l"/>
                        <a:tab pos="3657600" algn="l"/>
                        <a:tab pos="4572000" algn="l"/>
                        <a:tab pos="5486399" algn="l"/>
                        <a:tab pos="6400799" algn="l"/>
                        <a:tab pos="7315200" algn="l"/>
                        <a:tab pos="8229600" algn="l"/>
                        <a:tab pos="9144000" algn="l"/>
                        <a:tab pos="10058400" algn="l"/>
                      </a:tabLst>
                    </a:pPr>
                    <a:r>
                      <a:rPr lang="pl-PL" sz="1600" b="0" i="0" u="none" strike="noStrike" cap="none" baseline="-25000">
                        <a:ln>
                          <a:noFill/>
                        </a:ln>
                        <a:solidFill>
                          <a:srgbClr val="000000"/>
                        </a:solidFill>
                        <a:latin typeface="Arial" pitchFamily="34"/>
                        <a:ea typeface="Microsoft YaHei" pitchFamily="2"/>
                        <a:cs typeface="Arial" pitchFamily="2"/>
                      </a:rPr>
                      <a:t>1   </a:t>
                    </a:r>
                  </a:p>
                </p:txBody>
              </p:sp>
              <p:sp>
                <p:nvSpPr>
                  <p:cNvPr id="76" name="Dowolny kształt 75"/>
                  <p:cNvSpPr/>
                  <p:nvPr/>
                </p:nvSpPr>
                <p:spPr>
                  <a:xfrm>
                    <a:off x="1117440" y="3130560"/>
                    <a:ext cx="530280" cy="370800"/>
                  </a:xfrm>
                  <a:custGeom>
                    <a:avLst/>
                    <a:gdLst>
                      <a:gd name="f0" fmla="val 0"/>
                      <a:gd name="f1" fmla="val 21600"/>
                    </a:gdLst>
                    <a:ahLst/>
                    <a:cxnLst>
                      <a:cxn ang="3cd4">
                        <a:pos x="hc" y="t"/>
                      </a:cxn>
                      <a:cxn ang="0">
                        <a:pos x="r" y="vc"/>
                      </a:cxn>
                      <a:cxn ang="cd4">
                        <a:pos x="hc" y="b"/>
                      </a:cxn>
                      <a:cxn ang="cd2">
                        <a:pos x="l" y="vc"/>
                      </a:cxn>
                    </a:cxnLst>
                    <a:rect l="l" t="t" r="r" b="b"/>
                    <a:pathLst>
                      <a:path w="21600" h="21600">
                        <a:moveTo>
                          <a:pt x="f0" y="f0"/>
                        </a:moveTo>
                        <a:lnTo>
                          <a:pt x="f1" y="f0"/>
                        </a:lnTo>
                        <a:lnTo>
                          <a:pt x="f1" y="f1"/>
                        </a:lnTo>
                        <a:lnTo>
                          <a:pt x="f0" y="f1"/>
                        </a:lnTo>
                        <a:lnTo>
                          <a:pt x="f0" y="f0"/>
                        </a:lnTo>
                        <a:close/>
                      </a:path>
                    </a:pathLst>
                  </a:custGeom>
                  <a:noFill/>
                  <a:ln>
                    <a:noFill/>
                    <a:prstDash val="solid"/>
                  </a:ln>
                </p:spPr>
                <p:txBody>
                  <a:bodyPr vert="horz" wrap="square" lIns="90000" tIns="46800" rIns="90000" bIns="46800" anchor="t" anchorCtr="0" compatLnSpc="1">
                    <a:spAutoFit/>
                  </a:bodyPr>
                  <a:lstStyle>
                    <a:defPPr lvl="0">
                      <a:buNone/>
                    </a:defPPr>
                    <a:lvl1pPr lvl="0">
                      <a:buNone/>
                    </a:lvl1pPr>
                    <a:lvl2pPr lvl="1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2pPr>
                    <a:lvl3pPr lvl="2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3pPr>
                    <a:lvl4pPr lvl="3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4pPr>
                    <a:lvl5pPr lvl="4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5pPr>
                    <a:lvl6pPr lvl="5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6pPr>
                    <a:lvl7pPr lvl="6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7pPr>
                    <a:lvl8pPr lvl="7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8pPr>
                    <a:lvl9pPr lvl="8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9pPr>
                  </a:lstStyle>
                  <a:p>
                    <a:pPr marL="0" marR="0" lvl="0" indent="0" algn="l" rtl="0" hangingPunct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  <a:tabLst>
                        <a:tab pos="0" algn="l"/>
                        <a:tab pos="914400" algn="l"/>
                        <a:tab pos="1828800" algn="l"/>
                        <a:tab pos="2743199" algn="l"/>
                        <a:tab pos="3657600" algn="l"/>
                        <a:tab pos="4572000" algn="l"/>
                        <a:tab pos="5486399" algn="l"/>
                        <a:tab pos="6400799" algn="l"/>
                        <a:tab pos="7315200" algn="l"/>
                        <a:tab pos="8229600" algn="l"/>
                        <a:tab pos="9144000" algn="l"/>
                        <a:tab pos="10058400" algn="l"/>
                      </a:tabLst>
                    </a:pPr>
                    <a:r>
                      <a:rPr lang="pl-PL" sz="1600" b="0" i="0" u="none" strike="noStrike" cap="none" baseline="0">
                        <a:ln>
                          <a:noFill/>
                        </a:ln>
                        <a:solidFill>
                          <a:srgbClr val="000000"/>
                        </a:solidFill>
                        <a:latin typeface="Arial" pitchFamily="34"/>
                        <a:ea typeface="Microsoft YaHei" pitchFamily="2"/>
                        <a:cs typeface="Arial" pitchFamily="2"/>
                      </a:rPr>
                      <a:t>x</a:t>
                    </a:r>
                    <a:r>
                      <a:rPr lang="pl-PL" sz="1600" b="0" i="0" u="none" strike="noStrike" cap="none" baseline="-25000">
                        <a:ln>
                          <a:noFill/>
                        </a:ln>
                        <a:solidFill>
                          <a:srgbClr val="000000"/>
                        </a:solidFill>
                        <a:latin typeface="Arial" pitchFamily="34"/>
                        <a:ea typeface="Microsoft YaHei" pitchFamily="2"/>
                        <a:cs typeface="Arial" pitchFamily="2"/>
                      </a:rPr>
                      <a:t>E</a:t>
                    </a:r>
                  </a:p>
                </p:txBody>
              </p:sp>
            </p:grpSp>
          </p:grpSp>
        </p:grpSp>
      </p:grpSp>
      <p:grpSp>
        <p:nvGrpSpPr>
          <p:cNvPr id="77" name="Grupa 76"/>
          <p:cNvGrpSpPr/>
          <p:nvPr/>
        </p:nvGrpSpPr>
        <p:grpSpPr>
          <a:xfrm>
            <a:off x="4924440" y="-179249"/>
            <a:ext cx="2797199" cy="6971009"/>
            <a:chOff x="4924440" y="-179249"/>
            <a:chExt cx="2797199" cy="6971009"/>
          </a:xfrm>
        </p:grpSpPr>
        <p:grpSp>
          <p:nvGrpSpPr>
            <p:cNvPr id="78" name="Grupa 77"/>
            <p:cNvGrpSpPr/>
            <p:nvPr/>
          </p:nvGrpSpPr>
          <p:grpSpPr>
            <a:xfrm>
              <a:off x="4924440" y="1523880"/>
              <a:ext cx="1552680" cy="5267880"/>
              <a:chOff x="4924440" y="1523880"/>
              <a:chExt cx="1552680" cy="5267880"/>
            </a:xfrm>
          </p:grpSpPr>
          <p:grpSp>
            <p:nvGrpSpPr>
              <p:cNvPr id="79" name="Grupa 78"/>
              <p:cNvGrpSpPr/>
              <p:nvPr/>
            </p:nvGrpSpPr>
            <p:grpSpPr>
              <a:xfrm>
                <a:off x="5714640" y="3146399"/>
                <a:ext cx="546839" cy="470880"/>
                <a:chOff x="5714640" y="3146399"/>
                <a:chExt cx="546839" cy="470880"/>
              </a:xfrm>
            </p:grpSpPr>
            <p:sp>
              <p:nvSpPr>
                <p:cNvPr id="80" name="Dowolny kształt 79"/>
                <p:cNvSpPr/>
                <p:nvPr/>
              </p:nvSpPr>
              <p:spPr>
                <a:xfrm>
                  <a:off x="5919119" y="3246479"/>
                  <a:ext cx="342360" cy="370800"/>
                </a:xfrm>
                <a:custGeom>
                  <a:avLst/>
                  <a:gdLst>
                    <a:gd name="f0" fmla="val 0"/>
                    <a:gd name="f1" fmla="val 21600"/>
                  </a:gdLst>
                  <a:ahLst/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l" t="t" r="r" b="b"/>
                  <a:pathLst>
                    <a:path w="21600" h="21600">
                      <a:moveTo>
                        <a:pt x="f0" y="f0"/>
                      </a:moveTo>
                      <a:lnTo>
                        <a:pt x="f1" y="f0"/>
                      </a:lnTo>
                      <a:lnTo>
                        <a:pt x="f1" y="f1"/>
                      </a:lnTo>
                      <a:lnTo>
                        <a:pt x="f0" y="f1"/>
                      </a:lnTo>
                      <a:lnTo>
                        <a:pt x="f0" y="f0"/>
                      </a:lnTo>
                      <a:close/>
                    </a:path>
                  </a:pathLst>
                </a:custGeom>
                <a:noFill/>
                <a:ln>
                  <a:noFill/>
                  <a:prstDash val="solid"/>
                </a:ln>
              </p:spPr>
              <p:txBody>
                <a:bodyPr vert="horz" wrap="none" lIns="90000" tIns="46800" rIns="90000" bIns="46800" anchor="t" anchorCtr="0" compatLnSpc="1">
                  <a:spAutoFit/>
                </a:bodyPr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l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r>
                    <a:rPr lang="pl-PL" sz="1600" b="0" i="0" u="none" strike="noStrike" cap="none" baseline="-2500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1   </a:t>
                  </a:r>
                </a:p>
              </p:txBody>
            </p:sp>
            <p:sp>
              <p:nvSpPr>
                <p:cNvPr id="81" name="Dowolny kształt 80"/>
                <p:cNvSpPr/>
                <p:nvPr/>
              </p:nvSpPr>
              <p:spPr>
                <a:xfrm>
                  <a:off x="5714640" y="3146399"/>
                  <a:ext cx="360720" cy="370800"/>
                </a:xfrm>
                <a:custGeom>
                  <a:avLst/>
                  <a:gdLst>
                    <a:gd name="f0" fmla="val 0"/>
                    <a:gd name="f1" fmla="val 21600"/>
                  </a:gdLst>
                  <a:ahLst/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l" t="t" r="r" b="b"/>
                  <a:pathLst>
                    <a:path w="21600" h="21600">
                      <a:moveTo>
                        <a:pt x="f0" y="f0"/>
                      </a:moveTo>
                      <a:lnTo>
                        <a:pt x="f1" y="f0"/>
                      </a:lnTo>
                      <a:lnTo>
                        <a:pt x="f1" y="f1"/>
                      </a:lnTo>
                      <a:lnTo>
                        <a:pt x="f0" y="f1"/>
                      </a:lnTo>
                      <a:lnTo>
                        <a:pt x="f0" y="f0"/>
                      </a:lnTo>
                      <a:close/>
                    </a:path>
                  </a:pathLst>
                </a:custGeom>
                <a:noFill/>
                <a:ln>
                  <a:noFill/>
                  <a:prstDash val="solid"/>
                </a:ln>
              </p:spPr>
              <p:txBody>
                <a:bodyPr vert="horz" wrap="none" lIns="90000" tIns="46800" rIns="90000" bIns="46800" anchor="t" anchorCtr="0" compatLnSpc="1">
                  <a:spAutoFit/>
                </a:bodyPr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l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r>
                    <a:rPr lang="pl-PL" sz="1600" b="0" i="0" u="none" strike="noStrike" cap="none" baseline="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x</a:t>
                  </a:r>
                  <a:r>
                    <a:rPr lang="pl-PL" sz="1600" b="0" i="0" u="none" strike="noStrike" cap="none" baseline="-2500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E</a:t>
                  </a:r>
                </a:p>
              </p:txBody>
            </p:sp>
          </p:grpSp>
          <p:sp>
            <p:nvSpPr>
              <p:cNvPr id="82" name="Łącznik prosty 81"/>
              <p:cNvSpPr/>
              <p:nvPr/>
            </p:nvSpPr>
            <p:spPr>
              <a:xfrm>
                <a:off x="5943600" y="1828800"/>
                <a:ext cx="0" cy="1371600"/>
              </a:xfrm>
              <a:prstGeom prst="line">
                <a:avLst/>
              </a:prstGeom>
              <a:noFill/>
              <a:ln w="28440">
                <a:solidFill>
                  <a:srgbClr val="000000"/>
                </a:solidFill>
                <a:custDash>
                  <a:ds d="401266" sp="100000"/>
                </a:custDash>
                <a:miter/>
              </a:ln>
            </p:spPr>
            <p:txBody>
              <a:bodyPr vert="horz" wrap="none" lIns="90000" tIns="46800" rIns="90000" bIns="46800" anchor="ctr" anchorCtr="0" compatLnSpc="1"/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pl-PL" sz="2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Times New Roman" pitchFamily="2"/>
                  <a:ea typeface="Microsoft YaHei" pitchFamily="2"/>
                  <a:cs typeface="Arial" pitchFamily="2"/>
                </a:endParaRPr>
              </a:p>
            </p:txBody>
          </p:sp>
          <p:sp>
            <p:nvSpPr>
              <p:cNvPr id="83" name="Łącznik prosty 82"/>
              <p:cNvSpPr/>
              <p:nvPr/>
            </p:nvSpPr>
            <p:spPr>
              <a:xfrm>
                <a:off x="5391000" y="1819439"/>
                <a:ext cx="533520" cy="9361"/>
              </a:xfrm>
              <a:prstGeom prst="line">
                <a:avLst/>
              </a:prstGeom>
              <a:noFill/>
              <a:ln w="28440">
                <a:solidFill>
                  <a:srgbClr val="000000"/>
                </a:solidFill>
                <a:custDash>
                  <a:ds d="401266" sp="100000"/>
                </a:custDash>
                <a:miter/>
              </a:ln>
            </p:spPr>
            <p:txBody>
              <a:bodyPr vert="horz" wrap="none" lIns="90000" tIns="46800" rIns="90000" bIns="46800" anchor="ctr" anchorCtr="0" compatLnSpc="1"/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pl-PL" sz="2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Times New Roman" pitchFamily="2"/>
                  <a:ea typeface="Microsoft YaHei" pitchFamily="2"/>
                  <a:cs typeface="Arial" pitchFamily="2"/>
                </a:endParaRPr>
              </a:p>
            </p:txBody>
          </p:sp>
          <p:grpSp>
            <p:nvGrpSpPr>
              <p:cNvPr id="84" name="Grupa 83"/>
              <p:cNvGrpSpPr/>
              <p:nvPr/>
            </p:nvGrpSpPr>
            <p:grpSpPr>
              <a:xfrm>
                <a:off x="4924440" y="1587600"/>
                <a:ext cx="587520" cy="5204160"/>
                <a:chOff x="4924440" y="1587600"/>
                <a:chExt cx="587520" cy="5204160"/>
              </a:xfrm>
            </p:grpSpPr>
            <p:sp>
              <p:nvSpPr>
                <p:cNvPr id="85" name="Dowolny kształt 84"/>
                <p:cNvSpPr/>
                <p:nvPr/>
              </p:nvSpPr>
              <p:spPr>
                <a:xfrm>
                  <a:off x="5130720" y="1714680"/>
                  <a:ext cx="381240" cy="5077080"/>
                </a:xfrm>
                <a:custGeom>
                  <a:avLst/>
                  <a:gdLst>
                    <a:gd name="f0" fmla="val 0"/>
                    <a:gd name="f1" fmla="val 21600"/>
                  </a:gdLst>
                  <a:ahLst/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l" t="t" r="r" b="b"/>
                  <a:pathLst>
                    <a:path w="21600" h="21600">
                      <a:moveTo>
                        <a:pt x="f0" y="f0"/>
                      </a:moveTo>
                      <a:lnTo>
                        <a:pt x="f1" y="f0"/>
                      </a:lnTo>
                      <a:lnTo>
                        <a:pt x="f1" y="f1"/>
                      </a:lnTo>
                      <a:lnTo>
                        <a:pt x="f0" y="f1"/>
                      </a:lnTo>
                      <a:lnTo>
                        <a:pt x="f0" y="f0"/>
                      </a:lnTo>
                      <a:close/>
                    </a:path>
                  </a:pathLst>
                </a:custGeom>
                <a:noFill/>
                <a:ln>
                  <a:noFill/>
                  <a:prstDash val="solid"/>
                </a:ln>
              </p:spPr>
              <p:txBody>
                <a:bodyPr vert="horz" wrap="square" lIns="90000" tIns="46800" rIns="90000" bIns="46800" anchor="t" anchorCtr="0" compatLnSpc="1">
                  <a:spAutoFit/>
                </a:bodyPr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l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r>
                    <a:rPr lang="pl-PL" sz="1600" b="0" i="0" u="none" strike="noStrike" cap="none" baseline="-2500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1                                                                                                                      </a:t>
                  </a:r>
                </a:p>
              </p:txBody>
            </p:sp>
            <p:sp>
              <p:nvSpPr>
                <p:cNvPr id="86" name="Dowolny kształt 85"/>
                <p:cNvSpPr/>
                <p:nvPr/>
              </p:nvSpPr>
              <p:spPr>
                <a:xfrm>
                  <a:off x="4924440" y="1587600"/>
                  <a:ext cx="549360" cy="370800"/>
                </a:xfrm>
                <a:custGeom>
                  <a:avLst/>
                  <a:gdLst>
                    <a:gd name="f0" fmla="val 0"/>
                    <a:gd name="f1" fmla="val 21600"/>
                  </a:gdLst>
                  <a:ahLst/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l" t="t" r="r" b="b"/>
                  <a:pathLst>
                    <a:path w="21600" h="21600">
                      <a:moveTo>
                        <a:pt x="f0" y="f0"/>
                      </a:moveTo>
                      <a:lnTo>
                        <a:pt x="f1" y="f0"/>
                      </a:lnTo>
                      <a:lnTo>
                        <a:pt x="f1" y="f1"/>
                      </a:lnTo>
                      <a:lnTo>
                        <a:pt x="f0" y="f1"/>
                      </a:lnTo>
                      <a:lnTo>
                        <a:pt x="f0" y="f0"/>
                      </a:lnTo>
                      <a:close/>
                    </a:path>
                  </a:pathLst>
                </a:custGeom>
                <a:noFill/>
                <a:ln>
                  <a:noFill/>
                  <a:prstDash val="solid"/>
                </a:ln>
              </p:spPr>
              <p:txBody>
                <a:bodyPr vert="horz" wrap="square" lIns="90000" tIns="46800" rIns="90000" bIns="46800" anchor="t" anchorCtr="0" compatLnSpc="1">
                  <a:spAutoFit/>
                </a:bodyPr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l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r>
                    <a:rPr lang="pl-PL" sz="1600" b="0" i="0" u="none" strike="noStrike" cap="none" baseline="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y</a:t>
                  </a:r>
                  <a:r>
                    <a:rPr lang="pl-PL" sz="1600" b="0" i="0" u="none" strike="noStrike" cap="none" baseline="-2500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E</a:t>
                  </a:r>
                  <a:r>
                    <a:rPr lang="pl-PL" sz="1600" b="0" i="0" u="none" strike="noStrike" cap="none" baseline="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    </a:t>
                  </a:r>
                </a:p>
              </p:txBody>
            </p:sp>
          </p:grpSp>
          <p:sp>
            <p:nvSpPr>
              <p:cNvPr id="87" name="Dowolny kształt 86"/>
              <p:cNvSpPr/>
              <p:nvPr/>
            </p:nvSpPr>
            <p:spPr>
              <a:xfrm>
                <a:off x="5851440" y="1523880"/>
                <a:ext cx="625680" cy="647640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noFill/>
              <a:ln>
                <a:noFill/>
                <a:prstDash val="solid"/>
              </a:ln>
            </p:spPr>
            <p:txBody>
              <a:bodyPr vert="horz" wrap="square" lIns="90000" tIns="46800" rIns="90000" bIns="46800" anchor="t" anchorCtr="0" compatLnSpc="1">
                <a:spAutoFit/>
              </a:bodyPr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pl-PL" sz="1600" b="0" i="0" u="none" strike="noStrike" cap="none" baseline="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E</a:t>
                </a:r>
                <a:r>
                  <a:rPr lang="pl-PL" sz="1600" b="0" i="0" u="none" strike="noStrike" cap="none" baseline="-2500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1               </a:t>
                </a:r>
              </a:p>
            </p:txBody>
          </p:sp>
        </p:grpSp>
        <p:grpSp>
          <p:nvGrpSpPr>
            <p:cNvPr id="88" name="Grupa 87"/>
            <p:cNvGrpSpPr/>
            <p:nvPr/>
          </p:nvGrpSpPr>
          <p:grpSpPr>
            <a:xfrm>
              <a:off x="5400720" y="1285919"/>
              <a:ext cx="2320919" cy="1914481"/>
              <a:chOff x="5400720" y="1285919"/>
              <a:chExt cx="2320919" cy="1914481"/>
            </a:xfrm>
          </p:grpSpPr>
          <p:sp>
            <p:nvSpPr>
              <p:cNvPr id="89" name="Łącznik prosty 88"/>
              <p:cNvSpPr/>
              <p:nvPr/>
            </p:nvSpPr>
            <p:spPr>
              <a:xfrm>
                <a:off x="5400720" y="1285919"/>
                <a:ext cx="1914480" cy="1914481"/>
              </a:xfrm>
              <a:prstGeom prst="line">
                <a:avLst/>
              </a:prstGeom>
              <a:noFill/>
              <a:ln w="28440">
                <a:solidFill>
                  <a:srgbClr val="000000"/>
                </a:solidFill>
                <a:prstDash val="solid"/>
                <a:miter/>
              </a:ln>
            </p:spPr>
            <p:txBody>
              <a:bodyPr vert="horz" wrap="none" lIns="90000" tIns="46800" rIns="90000" bIns="46800" anchor="ctr" anchorCtr="0" compatLnSpc="1"/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pl-PL" sz="2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Times New Roman" pitchFamily="2"/>
                  <a:ea typeface="Microsoft YaHei" pitchFamily="2"/>
                  <a:cs typeface="Arial" pitchFamily="2"/>
                </a:endParaRPr>
              </a:p>
            </p:txBody>
          </p:sp>
          <p:sp>
            <p:nvSpPr>
              <p:cNvPr id="90" name="Dowolny kształt 89"/>
              <p:cNvSpPr/>
              <p:nvPr/>
            </p:nvSpPr>
            <p:spPr>
              <a:xfrm>
                <a:off x="6943679" y="2651039"/>
                <a:ext cx="777960" cy="340735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noFill/>
              <a:ln>
                <a:noFill/>
                <a:prstDash val="solid"/>
              </a:ln>
            </p:spPr>
            <p:txBody>
              <a:bodyPr vert="horz" wrap="square" lIns="90000" tIns="46800" rIns="90000" bIns="46800" anchor="t" anchorCtr="0" compatLnSpc="1">
                <a:spAutoFit/>
              </a:bodyPr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pl-PL" sz="1600" dirty="0"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I</a:t>
                </a:r>
                <a:r>
                  <a:rPr lang="pl-PL" sz="1600" b="0" i="0" u="none" strike="noStrike" cap="none" baseline="-25000" dirty="0" smtClean="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1</a:t>
                </a:r>
                <a:r>
                  <a:rPr lang="pl-PL" sz="1600" b="0" i="0" u="none" strike="noStrike" cap="none" baseline="0" dirty="0" smtClean="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      </a:t>
                </a:r>
                <a:endParaRPr lang="pl-PL" sz="1600" b="0" i="0" u="none" strike="noStrike" cap="none" baseline="0" dirty="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endParaRPr>
              </a:p>
            </p:txBody>
          </p:sp>
        </p:grpSp>
        <p:grpSp>
          <p:nvGrpSpPr>
            <p:cNvPr id="91" name="Grupa 90"/>
            <p:cNvGrpSpPr/>
            <p:nvPr/>
          </p:nvGrpSpPr>
          <p:grpSpPr>
            <a:xfrm>
              <a:off x="5486556" y="-179249"/>
              <a:ext cx="1322280" cy="2235929"/>
              <a:chOff x="5486556" y="-179249"/>
              <a:chExt cx="1322280" cy="2235929"/>
            </a:xfrm>
          </p:grpSpPr>
          <p:sp>
            <p:nvSpPr>
              <p:cNvPr id="92" name="Dowolny kształt 91"/>
              <p:cNvSpPr/>
              <p:nvPr/>
            </p:nvSpPr>
            <p:spPr>
              <a:xfrm rot="9877200">
                <a:off x="5486556" y="-179249"/>
                <a:ext cx="1322280" cy="2188080"/>
              </a:xfrm>
              <a:custGeom>
                <a:avLst>
                  <a:gd name="f0" fmla="val 21000000"/>
                  <a:gd name="f1" fmla="val 4620000"/>
                </a:avLst>
                <a:gdLst>
                  <a:gd name="f2" fmla="val 21600000"/>
                  <a:gd name="f3" fmla="val 10800000"/>
                  <a:gd name="f4" fmla="val 5400000"/>
                  <a:gd name="f5" fmla="val 180"/>
                  <a:gd name="f6" fmla="val w"/>
                  <a:gd name="f7" fmla="val h"/>
                  <a:gd name="f8" fmla="val 0"/>
                  <a:gd name="f9" fmla="*/ 5419351 1 1725033"/>
                  <a:gd name="f10" fmla="*/ 10800 10800 1"/>
                  <a:gd name="f11" fmla="val 10800"/>
                  <a:gd name="f12" fmla="val 21599999"/>
                  <a:gd name="f13" fmla="min 0 21600"/>
                  <a:gd name="f14" fmla="max 0 21600"/>
                  <a:gd name="f15" fmla="*/ f9 1 2"/>
                  <a:gd name="f16" fmla="*/ f6 1 21600"/>
                  <a:gd name="f17" fmla="*/ f7 1 21600"/>
                  <a:gd name="f18" fmla="*/ f9 1 180"/>
                  <a:gd name="f19" fmla="pin 0 f0 21599999"/>
                  <a:gd name="f20" fmla="pin 0 f1 21599999"/>
                  <a:gd name="f21" fmla="+- f14 0 f13"/>
                  <a:gd name="f22" fmla="+- 0 0 f19"/>
                  <a:gd name="f23" fmla="+- 0 0 f20"/>
                  <a:gd name="f24" fmla="*/ 8858 f16 1"/>
                  <a:gd name="f25" fmla="*/ 21308 f16 1"/>
                  <a:gd name="f26" fmla="*/ 10799 f17 1"/>
                  <a:gd name="f27" fmla="*/ 0 f17 1"/>
                  <a:gd name="f28" fmla="*/ f21 1 2"/>
                  <a:gd name="f29" fmla="+- f22 f4 0"/>
                  <a:gd name="f30" fmla="+- f23 f4 0"/>
                  <a:gd name="f31" fmla="+- f13 f28 0"/>
                  <a:gd name="f32" fmla="*/ f28 f28 1"/>
                  <a:gd name="f33" fmla="*/ f29 f5 1"/>
                  <a:gd name="f34" fmla="*/ f30 f5 1"/>
                  <a:gd name="f35" fmla="*/ f33 1 f3"/>
                  <a:gd name="f36" fmla="*/ f34 1 f3"/>
                  <a:gd name="f37" fmla="+- 0 0 f35"/>
                  <a:gd name="f38" fmla="+- 0 0 f36"/>
                  <a:gd name="f39" fmla="val f37"/>
                  <a:gd name="f40" fmla="val f38"/>
                  <a:gd name="f41" fmla="*/ f39 f18 1"/>
                  <a:gd name="f42" fmla="*/ f40 f18 1"/>
                  <a:gd name="f43" fmla="*/ f39 f9 1"/>
                  <a:gd name="f44" fmla="*/ f40 f9 1"/>
                  <a:gd name="f45" fmla="+- 0 0 f41"/>
                  <a:gd name="f46" fmla="+- 0 0 f42"/>
                  <a:gd name="f47" fmla="*/ f43 1 f5"/>
                  <a:gd name="f48" fmla="*/ f44 1 f5"/>
                  <a:gd name="f49" fmla="*/ f45 f3 1"/>
                  <a:gd name="f50" fmla="*/ f46 f3 1"/>
                  <a:gd name="f51" fmla="+- 0 0 f47"/>
                  <a:gd name="f52" fmla="+- 0 0 f48"/>
                  <a:gd name="f53" fmla="*/ f49 1 f9"/>
                  <a:gd name="f54" fmla="*/ f50 1 f9"/>
                  <a:gd name="f55" fmla="+- f51 f9 0"/>
                  <a:gd name="f56" fmla="+- f52 f9 0"/>
                  <a:gd name="f57" fmla="+- f53 0 f4"/>
                  <a:gd name="f58" fmla="+- f54 0 f4"/>
                  <a:gd name="f59" fmla="+- f55 f15 0"/>
                  <a:gd name="f60" fmla="+- f56 f15 0"/>
                  <a:gd name="f61" fmla="cos 1 f57"/>
                  <a:gd name="f62" fmla="sin 1 f57"/>
                  <a:gd name="f63" fmla="cos 1 f58"/>
                  <a:gd name="f64" fmla="sin 1 f58"/>
                  <a:gd name="f65" fmla="+- 0 0 f59"/>
                  <a:gd name="f66" fmla="+- 0 0 f60"/>
                  <a:gd name="f67" fmla="+- 0 0 f61"/>
                  <a:gd name="f68" fmla="+- 0 0 f62"/>
                  <a:gd name="f69" fmla="+- 0 0 f63"/>
                  <a:gd name="f70" fmla="+- 0 0 f64"/>
                  <a:gd name="f71" fmla="*/ f65 f3 1"/>
                  <a:gd name="f72" fmla="*/ f66 f3 1"/>
                  <a:gd name="f73" fmla="*/ 10800 f67 1"/>
                  <a:gd name="f74" fmla="*/ 10800 f68 1"/>
                  <a:gd name="f75" fmla="*/ 10800 f69 1"/>
                  <a:gd name="f76" fmla="*/ 10800 f70 1"/>
                  <a:gd name="f77" fmla="*/ f71 1 f9"/>
                  <a:gd name="f78" fmla="*/ f72 1 f9"/>
                  <a:gd name="f79" fmla="+- f73 10800 0"/>
                  <a:gd name="f80" fmla="+- f74 10800 0"/>
                  <a:gd name="f81" fmla="+- f75 10800 0"/>
                  <a:gd name="f82" fmla="+- f76 10800 0"/>
                  <a:gd name="f83" fmla="+- f77 0 f4"/>
                  <a:gd name="f84" fmla="+- f78 0 f4"/>
                  <a:gd name="f85" fmla="cos 1 f83"/>
                  <a:gd name="f86" fmla="sin 1 f83"/>
                  <a:gd name="f87" fmla="cos 1 f84"/>
                  <a:gd name="f88" fmla="sin 1 f84"/>
                  <a:gd name="f89" fmla="+- f80 0 f31"/>
                  <a:gd name="f90" fmla="+- f79 0 f31"/>
                  <a:gd name="f91" fmla="+- f82 0 f31"/>
                  <a:gd name="f92" fmla="+- f81 0 f31"/>
                  <a:gd name="f93" fmla="+- 0 0 f85"/>
                  <a:gd name="f94" fmla="+- 0 0 f86"/>
                  <a:gd name="f95" fmla="+- 0 0 f87"/>
                  <a:gd name="f96" fmla="+- 0 0 f88"/>
                  <a:gd name="f97" fmla="at2 f89 f90"/>
                  <a:gd name="f98" fmla="at2 f91 f92"/>
                  <a:gd name="f99" fmla="*/ 10800 f93 1"/>
                  <a:gd name="f100" fmla="*/ 10800 f94 1"/>
                  <a:gd name="f101" fmla="*/ 10800 f95 1"/>
                  <a:gd name="f102" fmla="*/ 10800 f96 1"/>
                  <a:gd name="f103" fmla="+- f97 f4 0"/>
                  <a:gd name="f104" fmla="+- f98 f4 0"/>
                  <a:gd name="f105" fmla="*/ f99 f99 1"/>
                  <a:gd name="f106" fmla="*/ f100 f100 1"/>
                  <a:gd name="f107" fmla="*/ f101 f101 1"/>
                  <a:gd name="f108" fmla="*/ f102 f102 1"/>
                  <a:gd name="f109" fmla="*/ f103 f9 1"/>
                  <a:gd name="f110" fmla="*/ f104 f9 1"/>
                  <a:gd name="f111" fmla="+- f105 f106 0"/>
                  <a:gd name="f112" fmla="+- f107 f108 0"/>
                  <a:gd name="f113" fmla="*/ f109 1 f3"/>
                  <a:gd name="f114" fmla="*/ f110 1 f3"/>
                  <a:gd name="f115" fmla="sqrt f111"/>
                  <a:gd name="f116" fmla="sqrt f112"/>
                  <a:gd name="f117" fmla="+- 0 0 f113"/>
                  <a:gd name="f118" fmla="+- 0 0 f114"/>
                  <a:gd name="f119" fmla="*/ f10 1 f115"/>
                  <a:gd name="f120" fmla="*/ f10 1 f116"/>
                  <a:gd name="f121" fmla="+- 0 0 f117"/>
                  <a:gd name="f122" fmla="+- 0 0 f118"/>
                  <a:gd name="f123" fmla="*/ f93 f119 1"/>
                  <a:gd name="f124" fmla="*/ f94 f119 1"/>
                  <a:gd name="f125" fmla="*/ f95 f120 1"/>
                  <a:gd name="f126" fmla="*/ f96 f120 1"/>
                  <a:gd name="f127" fmla="*/ f121 f3 1"/>
                  <a:gd name="f128" fmla="*/ f122 f3 1"/>
                  <a:gd name="f129" fmla="+- 10800 0 f123"/>
                  <a:gd name="f130" fmla="+- 10800 0 f124"/>
                  <a:gd name="f131" fmla="+- 10800 0 f125"/>
                  <a:gd name="f132" fmla="+- 10800 0 f126"/>
                  <a:gd name="f133" fmla="*/ f127 1 f9"/>
                  <a:gd name="f134" fmla="*/ f128 1 f9"/>
                  <a:gd name="f135" fmla="*/ f129 f16 1"/>
                  <a:gd name="f136" fmla="*/ f130 f17 1"/>
                  <a:gd name="f137" fmla="*/ f131 f16 1"/>
                  <a:gd name="f138" fmla="*/ f132 f17 1"/>
                  <a:gd name="f139" fmla="+- f133 0 f4"/>
                  <a:gd name="f140" fmla="+- f134 0 f4"/>
                  <a:gd name="f141" fmla="cos 1 f139"/>
                  <a:gd name="f142" fmla="sin 1 f139"/>
                  <a:gd name="f143" fmla="+- f140 0 f139"/>
                  <a:gd name="f144" fmla="+- 0 0 f141"/>
                  <a:gd name="f145" fmla="+- 0 0 f142"/>
                  <a:gd name="f146" fmla="+- f143 f2 0"/>
                  <a:gd name="f147" fmla="*/ f28 f144 1"/>
                  <a:gd name="f148" fmla="*/ f28 f145 1"/>
                  <a:gd name="f149" fmla="?: f143 f143 f146"/>
                  <a:gd name="f150" fmla="*/ f147 f147 1"/>
                  <a:gd name="f151" fmla="*/ f148 f148 1"/>
                  <a:gd name="f152" fmla="+- f150 f151 0"/>
                  <a:gd name="f153" fmla="sqrt f152"/>
                  <a:gd name="f154" fmla="*/ f32 1 f153"/>
                  <a:gd name="f155" fmla="*/ f144 f154 1"/>
                  <a:gd name="f156" fmla="*/ f145 f154 1"/>
                  <a:gd name="f157" fmla="+- f31 0 f155"/>
                  <a:gd name="f158" fmla="+- f31 0 f156"/>
                </a:gdLst>
                <a:ahLst>
                  <a:ahPolar gdRefR="" minR="0" maxR="0" gdRefAng="f0" minAng="f8" maxAng="f12">
                    <a:pos x="f135" y="f136"/>
                  </a:ahPolar>
                  <a:ahPolar gdRefR="" minR="0" maxR="0" gdRefAng="f1" minAng="f8" maxAng="f12">
                    <a:pos x="f137" y="f138"/>
                  </a:ahPolar>
                </a:ahLst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24" t="f27" r="f25" b="f26"/>
                <a:pathLst>
                  <a:path w="21600" h="21600" stroke="0">
                    <a:moveTo>
                      <a:pt x="f157" y="f158"/>
                    </a:moveTo>
                    <a:arcTo wR="f28" hR="f28" stAng="f139" swAng="f149"/>
                    <a:lnTo>
                      <a:pt x="f11" y="f11"/>
                    </a:lnTo>
                    <a:close/>
                  </a:path>
                  <a:path w="21600" h="21600" fill="none">
                    <a:moveTo>
                      <a:pt x="f157" y="f158"/>
                    </a:moveTo>
                    <a:arcTo wR="f28" hR="f28" stAng="f139" swAng="f149"/>
                  </a:path>
                </a:pathLst>
              </a:custGeom>
              <a:noFill/>
              <a:ln w="28440">
                <a:solidFill>
                  <a:srgbClr val="FF0000"/>
                </a:solidFill>
                <a:prstDash val="solid"/>
                <a:miter/>
              </a:ln>
            </p:spPr>
            <p:txBody>
              <a:bodyPr vert="horz" wrap="none" lIns="90000" tIns="46800" rIns="90000" bIns="46800" anchor="ctr" anchorCtr="0" compatLnSpc="1"/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pl-PL" sz="2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Times New Roman" pitchFamily="2"/>
                  <a:ea typeface="Microsoft YaHei" pitchFamily="2"/>
                  <a:cs typeface="Arial" pitchFamily="2"/>
                </a:endParaRPr>
              </a:p>
            </p:txBody>
          </p:sp>
          <p:sp>
            <p:nvSpPr>
              <p:cNvPr id="93" name="Dowolny kształt 92"/>
              <p:cNvSpPr/>
              <p:nvPr/>
            </p:nvSpPr>
            <p:spPr>
              <a:xfrm>
                <a:off x="6165720" y="1685880"/>
                <a:ext cx="387360" cy="370800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noFill/>
              <a:ln>
                <a:noFill/>
                <a:prstDash val="solid"/>
              </a:ln>
            </p:spPr>
            <p:txBody>
              <a:bodyPr vert="horz" wrap="square" lIns="90000" tIns="46800" rIns="90000" bIns="46800" anchor="t" anchorCtr="0" compatLnSpc="1">
                <a:spAutoFit/>
              </a:bodyPr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pl-PL" sz="1600" b="0" i="0" u="none" strike="noStrike" cap="none" baseline="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u</a:t>
                </a:r>
                <a:r>
                  <a:rPr lang="pl-PL" sz="1600" b="0" i="0" u="none" strike="noStrike" cap="none" baseline="-2500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1</a:t>
                </a:r>
              </a:p>
            </p:txBody>
          </p:sp>
        </p:grpSp>
      </p:grpSp>
      <p:sp>
        <p:nvSpPr>
          <p:cNvPr id="94" name="Dowolny kształt 93"/>
          <p:cNvSpPr/>
          <p:nvPr/>
        </p:nvSpPr>
        <p:spPr>
          <a:xfrm>
            <a:off x="6171840" y="2362320"/>
            <a:ext cx="304560" cy="304200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847" h="846" fill="none">
                <a:moveTo>
                  <a:pt x="847" y="0"/>
                </a:moveTo>
                <a:lnTo>
                  <a:pt x="0" y="846"/>
                </a:lnTo>
              </a:path>
            </a:pathLst>
          </a:custGeom>
          <a:noFill/>
          <a:ln w="9360">
            <a:solidFill>
              <a:srgbClr val="000000"/>
            </a:solidFill>
            <a:prstDash val="solid"/>
            <a:miter/>
            <a:tailEnd type="arrow"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grpSp>
        <p:nvGrpSpPr>
          <p:cNvPr id="95" name="Grupa 94"/>
          <p:cNvGrpSpPr/>
          <p:nvPr/>
        </p:nvGrpSpPr>
        <p:grpSpPr>
          <a:xfrm>
            <a:off x="5410079" y="1314360"/>
            <a:ext cx="1616041" cy="1876680"/>
            <a:chOff x="5410079" y="1314360"/>
            <a:chExt cx="1616041" cy="1876680"/>
          </a:xfrm>
        </p:grpSpPr>
        <p:sp>
          <p:nvSpPr>
            <p:cNvPr id="96" name="Łącznik prosty 95"/>
            <p:cNvSpPr/>
            <p:nvPr/>
          </p:nvSpPr>
          <p:spPr>
            <a:xfrm>
              <a:off x="5410079" y="1314360"/>
              <a:ext cx="1067040" cy="1876680"/>
            </a:xfrm>
            <a:prstGeom prst="line">
              <a:avLst/>
            </a:prstGeom>
            <a:noFill/>
            <a:ln w="28440">
              <a:solidFill>
                <a:srgbClr val="000000"/>
              </a:solidFill>
              <a:custDash>
                <a:ds d="401266" sp="100000"/>
              </a:custDash>
              <a:miter/>
            </a:ln>
          </p:spPr>
          <p:txBody>
            <a:bodyPr vert="horz" wrap="none" lIns="90000" tIns="46800" rIns="90000" bIns="46800" anchor="ctr" anchorCtr="0" compatLnSpc="1"/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pl-PL" sz="2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imes New Roman" pitchFamily="2"/>
                <a:ea typeface="Microsoft YaHei" pitchFamily="2"/>
                <a:cs typeface="Arial" pitchFamily="2"/>
              </a:endParaRPr>
            </a:p>
          </p:txBody>
        </p:sp>
        <p:sp>
          <p:nvSpPr>
            <p:cNvPr id="97" name="Dowolny kształt 96"/>
            <p:cNvSpPr/>
            <p:nvPr/>
          </p:nvSpPr>
          <p:spPr>
            <a:xfrm>
              <a:off x="6248520" y="2651039"/>
              <a:ext cx="777600" cy="340735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1">
              <a:spAutoFit/>
            </a:bodyPr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pl-PL" sz="1600" dirty="0"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I</a:t>
              </a:r>
              <a:r>
                <a:rPr lang="pl-PL" sz="1600" b="0" i="0" u="none" strike="noStrike" cap="none" baseline="-25000" dirty="0" smtClean="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2</a:t>
              </a:r>
              <a:r>
                <a:rPr lang="pl-PL" sz="1600" b="0" i="0" u="none" strike="noStrike" cap="none" baseline="0" dirty="0" smtClean="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      </a:t>
              </a:r>
              <a:endParaRPr lang="pl-PL" sz="1600" b="0" i="0" u="none" strike="noStrike" cap="none" baseline="0" dirty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endParaRPr>
            </a:p>
          </p:txBody>
        </p:sp>
      </p:grpSp>
      <p:grpSp>
        <p:nvGrpSpPr>
          <p:cNvPr id="98" name="Grupa 97"/>
          <p:cNvGrpSpPr/>
          <p:nvPr/>
        </p:nvGrpSpPr>
        <p:grpSpPr>
          <a:xfrm>
            <a:off x="762120" y="3816359"/>
            <a:ext cx="1600200" cy="1876321"/>
            <a:chOff x="762120" y="3816359"/>
            <a:chExt cx="1600200" cy="1876321"/>
          </a:xfrm>
        </p:grpSpPr>
        <p:sp>
          <p:nvSpPr>
            <p:cNvPr id="99" name="Łącznik prosty 98"/>
            <p:cNvSpPr/>
            <p:nvPr/>
          </p:nvSpPr>
          <p:spPr>
            <a:xfrm>
              <a:off x="762120" y="3816359"/>
              <a:ext cx="1066680" cy="1876321"/>
            </a:xfrm>
            <a:prstGeom prst="line">
              <a:avLst/>
            </a:prstGeom>
            <a:noFill/>
            <a:ln w="28440">
              <a:solidFill>
                <a:srgbClr val="000000"/>
              </a:solidFill>
              <a:prstDash val="solid"/>
              <a:miter/>
            </a:ln>
          </p:spPr>
          <p:txBody>
            <a:bodyPr vert="horz" wrap="none" lIns="90000" tIns="46800" rIns="90000" bIns="46800" anchor="ctr" anchorCtr="0" compatLnSpc="1"/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pl-PL" sz="2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imes New Roman" pitchFamily="2"/>
                <a:ea typeface="Microsoft YaHei" pitchFamily="2"/>
                <a:cs typeface="Arial" pitchFamily="2"/>
              </a:endParaRPr>
            </a:p>
          </p:txBody>
        </p:sp>
        <p:sp>
          <p:nvSpPr>
            <p:cNvPr id="100" name="Dowolny kształt 99"/>
            <p:cNvSpPr/>
            <p:nvPr/>
          </p:nvSpPr>
          <p:spPr>
            <a:xfrm>
              <a:off x="1733760" y="5340240"/>
              <a:ext cx="628560" cy="340735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1">
              <a:spAutoFit/>
            </a:bodyPr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pl-PL" sz="1600" dirty="0"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I</a:t>
              </a:r>
              <a:r>
                <a:rPr lang="pl-PL" sz="1600" b="0" i="0" u="none" strike="noStrike" cap="none" baseline="-25000" dirty="0" smtClean="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2</a:t>
              </a:r>
              <a:r>
                <a:rPr lang="pl-PL" sz="1600" b="0" i="0" u="none" strike="noStrike" cap="none" baseline="0" dirty="0" smtClean="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      </a:t>
              </a:r>
              <a:endParaRPr lang="pl-PL" sz="1600" b="0" i="0" u="none" strike="noStrike" cap="none" baseline="0" dirty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endParaRPr>
            </a:p>
          </p:txBody>
        </p:sp>
      </p:grpSp>
      <p:sp>
        <p:nvSpPr>
          <p:cNvPr id="101" name="Dowolny kształt 100"/>
          <p:cNvSpPr/>
          <p:nvPr/>
        </p:nvSpPr>
        <p:spPr>
          <a:xfrm>
            <a:off x="1219320" y="6013440"/>
            <a:ext cx="336240" cy="0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935" fill="none">
                <a:moveTo>
                  <a:pt x="0" y="0"/>
                </a:moveTo>
                <a:lnTo>
                  <a:pt x="935" y="0"/>
                </a:lnTo>
              </a:path>
            </a:pathLst>
          </a:custGeom>
          <a:noFill/>
          <a:ln w="19080">
            <a:solidFill>
              <a:srgbClr val="000000"/>
            </a:solidFill>
            <a:prstDash val="solid"/>
            <a:miter/>
            <a:tailEnd type="arrow"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102" name="Dowolny kształt 101"/>
          <p:cNvSpPr/>
          <p:nvPr/>
        </p:nvSpPr>
        <p:spPr>
          <a:xfrm>
            <a:off x="552600" y="4450680"/>
            <a:ext cx="0" cy="437760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h="1217" fill="none">
                <a:moveTo>
                  <a:pt x="0" y="0"/>
                </a:moveTo>
                <a:lnTo>
                  <a:pt x="0" y="1217"/>
                </a:lnTo>
              </a:path>
            </a:pathLst>
          </a:custGeom>
          <a:noFill/>
          <a:ln w="19080">
            <a:solidFill>
              <a:srgbClr val="000000"/>
            </a:solidFill>
            <a:prstDash val="solid"/>
            <a:miter/>
            <a:tailEnd type="arrow"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grpSp>
        <p:nvGrpSpPr>
          <p:cNvPr id="103" name="Grupa 102"/>
          <p:cNvGrpSpPr/>
          <p:nvPr/>
        </p:nvGrpSpPr>
        <p:grpSpPr>
          <a:xfrm>
            <a:off x="307800" y="4587839"/>
            <a:ext cx="2184480" cy="1529281"/>
            <a:chOff x="307800" y="4587839"/>
            <a:chExt cx="2184480" cy="1529281"/>
          </a:xfrm>
        </p:grpSpPr>
        <p:sp>
          <p:nvSpPr>
            <p:cNvPr id="104" name="Dowolny kształt 103"/>
            <p:cNvSpPr/>
            <p:nvPr/>
          </p:nvSpPr>
          <p:spPr>
            <a:xfrm>
              <a:off x="1273320" y="4587839"/>
              <a:ext cx="1218960" cy="3708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1">
              <a:spAutoFit/>
            </a:bodyPr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pl-PL" sz="16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E</a:t>
              </a:r>
              <a:r>
                <a:rPr lang="pl-PL" sz="1600" b="0" i="0" u="none" strike="noStrike" cap="none" baseline="-2500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2</a:t>
              </a:r>
            </a:p>
          </p:txBody>
        </p:sp>
        <p:grpSp>
          <p:nvGrpSpPr>
            <p:cNvPr id="105" name="Grupa 104"/>
            <p:cNvGrpSpPr/>
            <p:nvPr/>
          </p:nvGrpSpPr>
          <p:grpSpPr>
            <a:xfrm>
              <a:off x="307800" y="4791240"/>
              <a:ext cx="1496160" cy="1325880"/>
              <a:chOff x="307800" y="4791240"/>
              <a:chExt cx="1496160" cy="1325880"/>
            </a:xfrm>
          </p:grpSpPr>
          <p:sp>
            <p:nvSpPr>
              <p:cNvPr id="106" name="Łącznik prosty 105"/>
              <p:cNvSpPr/>
              <p:nvPr/>
            </p:nvSpPr>
            <p:spPr>
              <a:xfrm>
                <a:off x="1409399" y="4959000"/>
                <a:ext cx="0" cy="761760"/>
              </a:xfrm>
              <a:prstGeom prst="line">
                <a:avLst/>
              </a:prstGeom>
              <a:noFill/>
              <a:ln w="28440">
                <a:solidFill>
                  <a:srgbClr val="000000"/>
                </a:solidFill>
                <a:custDash>
                  <a:ds d="401266" sp="100000"/>
                </a:custDash>
                <a:miter/>
              </a:ln>
            </p:spPr>
            <p:txBody>
              <a:bodyPr vert="horz" wrap="none" lIns="90000" tIns="46800" rIns="90000" bIns="46800" anchor="ctr" anchorCtr="0" compatLnSpc="1"/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pl-PL" sz="2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Times New Roman" pitchFamily="2"/>
                  <a:ea typeface="Microsoft YaHei" pitchFamily="2"/>
                  <a:cs typeface="Arial" pitchFamily="2"/>
                </a:endParaRPr>
              </a:p>
            </p:txBody>
          </p:sp>
          <p:sp>
            <p:nvSpPr>
              <p:cNvPr id="107" name="Łącznik prosty 106"/>
              <p:cNvSpPr/>
              <p:nvPr/>
            </p:nvSpPr>
            <p:spPr>
              <a:xfrm>
                <a:off x="780840" y="4959000"/>
                <a:ext cx="609479" cy="0"/>
              </a:xfrm>
              <a:prstGeom prst="line">
                <a:avLst/>
              </a:prstGeom>
              <a:noFill/>
              <a:ln w="28440">
                <a:solidFill>
                  <a:srgbClr val="000000"/>
                </a:solidFill>
                <a:custDash>
                  <a:ds d="401266" sp="100000"/>
                </a:custDash>
                <a:miter/>
              </a:ln>
            </p:spPr>
            <p:txBody>
              <a:bodyPr vert="horz" wrap="none" lIns="90000" tIns="46800" rIns="90000" bIns="46800" anchor="ctr" anchorCtr="0" compatLnSpc="1"/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pl-PL" sz="2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Times New Roman" pitchFamily="2"/>
                  <a:ea typeface="Microsoft YaHei" pitchFamily="2"/>
                  <a:cs typeface="Arial" pitchFamily="2"/>
                </a:endParaRPr>
              </a:p>
            </p:txBody>
          </p:sp>
          <p:grpSp>
            <p:nvGrpSpPr>
              <p:cNvPr id="108" name="Grupa 107"/>
              <p:cNvGrpSpPr/>
              <p:nvPr/>
            </p:nvGrpSpPr>
            <p:grpSpPr>
              <a:xfrm>
                <a:off x="307800" y="4791240"/>
                <a:ext cx="549000" cy="500760"/>
                <a:chOff x="307800" y="4791240"/>
                <a:chExt cx="549000" cy="500760"/>
              </a:xfrm>
            </p:grpSpPr>
            <p:sp>
              <p:nvSpPr>
                <p:cNvPr id="109" name="Dowolny kształt 108"/>
                <p:cNvSpPr/>
                <p:nvPr/>
              </p:nvSpPr>
              <p:spPr>
                <a:xfrm>
                  <a:off x="307800" y="4791240"/>
                  <a:ext cx="549000" cy="370800"/>
                </a:xfrm>
                <a:custGeom>
                  <a:avLst/>
                  <a:gdLst>
                    <a:gd name="f0" fmla="val 0"/>
                    <a:gd name="f1" fmla="val 21600"/>
                  </a:gdLst>
                  <a:ahLst/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l" t="t" r="r" b="b"/>
                  <a:pathLst>
                    <a:path w="21600" h="21600">
                      <a:moveTo>
                        <a:pt x="f0" y="f0"/>
                      </a:moveTo>
                      <a:lnTo>
                        <a:pt x="f1" y="f0"/>
                      </a:lnTo>
                      <a:lnTo>
                        <a:pt x="f1" y="f1"/>
                      </a:lnTo>
                      <a:lnTo>
                        <a:pt x="f0" y="f1"/>
                      </a:lnTo>
                      <a:lnTo>
                        <a:pt x="f0" y="f0"/>
                      </a:lnTo>
                      <a:close/>
                    </a:path>
                  </a:pathLst>
                </a:custGeom>
                <a:noFill/>
                <a:ln>
                  <a:noFill/>
                  <a:prstDash val="solid"/>
                </a:ln>
              </p:spPr>
              <p:txBody>
                <a:bodyPr vert="horz" wrap="square" lIns="90000" tIns="46800" rIns="90000" bIns="46800" anchor="t" anchorCtr="0" compatLnSpc="1">
                  <a:spAutoFit/>
                </a:bodyPr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l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r>
                    <a:rPr lang="pl-PL" sz="1600" b="0" i="0" u="none" strike="noStrike" cap="none" baseline="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y</a:t>
                  </a:r>
                  <a:r>
                    <a:rPr lang="pl-PL" sz="1600" b="0" i="0" u="none" strike="noStrike" cap="none" baseline="-2500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E</a:t>
                  </a:r>
                </a:p>
              </p:txBody>
            </p:sp>
            <p:sp>
              <p:nvSpPr>
                <p:cNvPr id="110" name="Dowolny kształt 109"/>
                <p:cNvSpPr/>
                <p:nvPr/>
              </p:nvSpPr>
              <p:spPr>
                <a:xfrm>
                  <a:off x="501480" y="4921200"/>
                  <a:ext cx="237960" cy="370800"/>
                </a:xfrm>
                <a:custGeom>
                  <a:avLst/>
                  <a:gdLst>
                    <a:gd name="f0" fmla="val 0"/>
                    <a:gd name="f1" fmla="val 21600"/>
                  </a:gdLst>
                  <a:ahLst/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l" t="t" r="r" b="b"/>
                  <a:pathLst>
                    <a:path w="21600" h="21600">
                      <a:moveTo>
                        <a:pt x="f0" y="f0"/>
                      </a:moveTo>
                      <a:lnTo>
                        <a:pt x="f1" y="f0"/>
                      </a:lnTo>
                      <a:lnTo>
                        <a:pt x="f1" y="f1"/>
                      </a:lnTo>
                      <a:lnTo>
                        <a:pt x="f0" y="f1"/>
                      </a:lnTo>
                      <a:lnTo>
                        <a:pt x="f0" y="f0"/>
                      </a:lnTo>
                      <a:close/>
                    </a:path>
                  </a:pathLst>
                </a:custGeom>
                <a:noFill/>
                <a:ln>
                  <a:noFill/>
                  <a:prstDash val="solid"/>
                </a:ln>
              </p:spPr>
              <p:txBody>
                <a:bodyPr vert="horz" wrap="square" lIns="90000" tIns="46800" rIns="90000" bIns="46800" anchor="t" anchorCtr="0" compatLnSpc="1">
                  <a:spAutoFit/>
                </a:bodyPr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l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r>
                    <a:rPr lang="pl-PL" sz="1600" b="0" i="0" u="none" strike="noStrike" cap="none" baseline="-2500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2</a:t>
                  </a:r>
                </a:p>
              </p:txBody>
            </p:sp>
          </p:grpSp>
          <p:grpSp>
            <p:nvGrpSpPr>
              <p:cNvPr id="111" name="Grupa 110"/>
              <p:cNvGrpSpPr/>
              <p:nvPr/>
            </p:nvGrpSpPr>
            <p:grpSpPr>
              <a:xfrm>
                <a:off x="1330560" y="5641560"/>
                <a:ext cx="473400" cy="475560"/>
                <a:chOff x="1330560" y="5641560"/>
                <a:chExt cx="473400" cy="475560"/>
              </a:xfrm>
            </p:grpSpPr>
            <p:sp>
              <p:nvSpPr>
                <p:cNvPr id="112" name="Dowolny kształt 111"/>
                <p:cNvSpPr/>
                <p:nvPr/>
              </p:nvSpPr>
              <p:spPr>
                <a:xfrm>
                  <a:off x="1545839" y="5746320"/>
                  <a:ext cx="201600" cy="370800"/>
                </a:xfrm>
                <a:custGeom>
                  <a:avLst/>
                  <a:gdLst>
                    <a:gd name="f0" fmla="val 0"/>
                    <a:gd name="f1" fmla="val 21600"/>
                  </a:gdLst>
                  <a:ahLst/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l" t="t" r="r" b="b"/>
                  <a:pathLst>
                    <a:path w="21600" h="21600">
                      <a:moveTo>
                        <a:pt x="f0" y="f0"/>
                      </a:moveTo>
                      <a:lnTo>
                        <a:pt x="f1" y="f0"/>
                      </a:lnTo>
                      <a:lnTo>
                        <a:pt x="f1" y="f1"/>
                      </a:lnTo>
                      <a:lnTo>
                        <a:pt x="f0" y="f1"/>
                      </a:lnTo>
                      <a:lnTo>
                        <a:pt x="f0" y="f0"/>
                      </a:lnTo>
                      <a:close/>
                    </a:path>
                  </a:pathLst>
                </a:custGeom>
                <a:noFill/>
                <a:ln>
                  <a:noFill/>
                  <a:prstDash val="solid"/>
                </a:ln>
              </p:spPr>
              <p:txBody>
                <a:bodyPr vert="horz" wrap="square" lIns="90000" tIns="46800" rIns="90000" bIns="46800" anchor="t" anchorCtr="0" compatLnSpc="1">
                  <a:spAutoFit/>
                </a:bodyPr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l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r>
                    <a:rPr lang="pl-PL" sz="1600" b="0" i="0" u="none" strike="noStrike" cap="none" baseline="-2500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2</a:t>
                  </a:r>
                </a:p>
              </p:txBody>
            </p:sp>
            <p:sp>
              <p:nvSpPr>
                <p:cNvPr id="113" name="Dowolny kształt 112"/>
                <p:cNvSpPr/>
                <p:nvPr/>
              </p:nvSpPr>
              <p:spPr>
                <a:xfrm>
                  <a:off x="1330560" y="5641560"/>
                  <a:ext cx="473400" cy="370800"/>
                </a:xfrm>
                <a:custGeom>
                  <a:avLst/>
                  <a:gdLst>
                    <a:gd name="f0" fmla="val 0"/>
                    <a:gd name="f1" fmla="val 21600"/>
                  </a:gdLst>
                  <a:ahLst/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l" t="t" r="r" b="b"/>
                  <a:pathLst>
                    <a:path w="21600" h="21600">
                      <a:moveTo>
                        <a:pt x="f0" y="f0"/>
                      </a:moveTo>
                      <a:lnTo>
                        <a:pt x="f1" y="f0"/>
                      </a:lnTo>
                      <a:lnTo>
                        <a:pt x="f1" y="f1"/>
                      </a:lnTo>
                      <a:lnTo>
                        <a:pt x="f0" y="f1"/>
                      </a:lnTo>
                      <a:lnTo>
                        <a:pt x="f0" y="f0"/>
                      </a:lnTo>
                      <a:close/>
                    </a:path>
                  </a:pathLst>
                </a:custGeom>
                <a:noFill/>
                <a:ln>
                  <a:noFill/>
                  <a:prstDash val="solid"/>
                </a:ln>
              </p:spPr>
              <p:txBody>
                <a:bodyPr vert="horz" wrap="none" lIns="90000" tIns="46800" rIns="90000" bIns="46800" anchor="t" anchorCtr="0" compatLnSpc="1">
                  <a:spAutoFit/>
                </a:bodyPr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l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r>
                    <a:rPr lang="pl-PL" sz="1600" b="0" i="0" u="none" strike="noStrike" cap="none" baseline="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x</a:t>
                  </a:r>
                  <a:r>
                    <a:rPr lang="pl-PL" sz="1600" b="0" i="0" u="none" strike="noStrike" cap="none" baseline="-2500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E</a:t>
                  </a:r>
                  <a:r>
                    <a:rPr lang="pl-PL" sz="1600" b="0" i="0" u="none" strike="noStrike" cap="none" baseline="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  </a:t>
                  </a:r>
                </a:p>
              </p:txBody>
            </p:sp>
          </p:grpSp>
        </p:grpSp>
      </p:grpSp>
      <p:grpSp>
        <p:nvGrpSpPr>
          <p:cNvPr id="114" name="Grupa 113"/>
          <p:cNvGrpSpPr/>
          <p:nvPr/>
        </p:nvGrpSpPr>
        <p:grpSpPr>
          <a:xfrm>
            <a:off x="1038041" y="2964138"/>
            <a:ext cx="1310760" cy="2517222"/>
            <a:chOff x="1038041" y="2964138"/>
            <a:chExt cx="1310760" cy="2517222"/>
          </a:xfrm>
        </p:grpSpPr>
        <p:sp>
          <p:nvSpPr>
            <p:cNvPr id="115" name="Dowolny kształt 114"/>
            <p:cNvSpPr/>
            <p:nvPr/>
          </p:nvSpPr>
          <p:spPr>
            <a:xfrm>
              <a:off x="1631880" y="4867200"/>
              <a:ext cx="504719" cy="6141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1">
              <a:spAutoFit/>
            </a:bodyPr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pl-PL" sz="16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u</a:t>
              </a:r>
              <a:r>
                <a:rPr lang="pl-PL" sz="1600" b="0" i="0" u="none" strike="noStrike" cap="none" baseline="-2500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2</a:t>
              </a:r>
              <a:r>
                <a:rPr lang="pl-PL" sz="16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    </a:t>
              </a:r>
            </a:p>
          </p:txBody>
        </p:sp>
        <p:grpSp>
          <p:nvGrpSpPr>
            <p:cNvPr id="116" name="Grupa 115"/>
            <p:cNvGrpSpPr/>
            <p:nvPr/>
          </p:nvGrpSpPr>
          <p:grpSpPr>
            <a:xfrm>
              <a:off x="1038041" y="2964138"/>
              <a:ext cx="1310760" cy="2187360"/>
              <a:chOff x="1038041" y="2964138"/>
              <a:chExt cx="1310760" cy="2187360"/>
            </a:xfrm>
          </p:grpSpPr>
          <p:sp>
            <p:nvSpPr>
              <p:cNvPr id="117" name="Dowolny kształt 116"/>
              <p:cNvSpPr/>
              <p:nvPr/>
            </p:nvSpPr>
            <p:spPr>
              <a:xfrm rot="10089600">
                <a:off x="1038041" y="2964138"/>
                <a:ext cx="1310760" cy="2187360"/>
              </a:xfrm>
              <a:custGeom>
                <a:avLst>
                  <a:gd name="f0" fmla="val 21000000"/>
                  <a:gd name="f1" fmla="val 2760000"/>
                </a:avLst>
                <a:gdLst>
                  <a:gd name="f2" fmla="val 21600000"/>
                  <a:gd name="f3" fmla="val 10800000"/>
                  <a:gd name="f4" fmla="val 5400000"/>
                  <a:gd name="f5" fmla="val 180"/>
                  <a:gd name="f6" fmla="val w"/>
                  <a:gd name="f7" fmla="val h"/>
                  <a:gd name="f8" fmla="val 0"/>
                  <a:gd name="f9" fmla="*/ 5419351 1 1725033"/>
                  <a:gd name="f10" fmla="*/ 10800 10800 1"/>
                  <a:gd name="f11" fmla="val 10800"/>
                  <a:gd name="f12" fmla="val 21599999"/>
                  <a:gd name="f13" fmla="min 0 21600"/>
                  <a:gd name="f14" fmla="max 0 21600"/>
                  <a:gd name="f15" fmla="*/ f9 1 2"/>
                  <a:gd name="f16" fmla="*/ f6 1 21600"/>
                  <a:gd name="f17" fmla="*/ f7 1 21600"/>
                  <a:gd name="f18" fmla="*/ f9 1 180"/>
                  <a:gd name="f19" fmla="pin 0 f0 21599999"/>
                  <a:gd name="f20" fmla="pin 0 f1 21599999"/>
                  <a:gd name="f21" fmla="+- f14 0 f13"/>
                  <a:gd name="f22" fmla="+- 0 0 f19"/>
                  <a:gd name="f23" fmla="+- 0 0 f20"/>
                  <a:gd name="f24" fmla="*/ 8858 f16 1"/>
                  <a:gd name="f25" fmla="*/ 18565 f16 1"/>
                  <a:gd name="f26" fmla="*/ 10799 f17 1"/>
                  <a:gd name="f27" fmla="*/ 0 f17 1"/>
                  <a:gd name="f28" fmla="*/ f21 1 2"/>
                  <a:gd name="f29" fmla="+- f22 f4 0"/>
                  <a:gd name="f30" fmla="+- f23 f4 0"/>
                  <a:gd name="f31" fmla="+- f13 f28 0"/>
                  <a:gd name="f32" fmla="*/ f28 f28 1"/>
                  <a:gd name="f33" fmla="*/ f29 f5 1"/>
                  <a:gd name="f34" fmla="*/ f30 f5 1"/>
                  <a:gd name="f35" fmla="*/ f33 1 f3"/>
                  <a:gd name="f36" fmla="*/ f34 1 f3"/>
                  <a:gd name="f37" fmla="+- 0 0 f35"/>
                  <a:gd name="f38" fmla="+- 0 0 f36"/>
                  <a:gd name="f39" fmla="val f37"/>
                  <a:gd name="f40" fmla="val f38"/>
                  <a:gd name="f41" fmla="*/ f39 f18 1"/>
                  <a:gd name="f42" fmla="*/ f40 f18 1"/>
                  <a:gd name="f43" fmla="*/ f39 f9 1"/>
                  <a:gd name="f44" fmla="*/ f40 f9 1"/>
                  <a:gd name="f45" fmla="+- 0 0 f41"/>
                  <a:gd name="f46" fmla="+- 0 0 f42"/>
                  <a:gd name="f47" fmla="*/ f43 1 f5"/>
                  <a:gd name="f48" fmla="*/ f44 1 f5"/>
                  <a:gd name="f49" fmla="*/ f45 f3 1"/>
                  <a:gd name="f50" fmla="*/ f46 f3 1"/>
                  <a:gd name="f51" fmla="+- 0 0 f47"/>
                  <a:gd name="f52" fmla="+- 0 0 f48"/>
                  <a:gd name="f53" fmla="*/ f49 1 f9"/>
                  <a:gd name="f54" fmla="*/ f50 1 f9"/>
                  <a:gd name="f55" fmla="+- f51 f9 0"/>
                  <a:gd name="f56" fmla="+- f52 f9 0"/>
                  <a:gd name="f57" fmla="+- f53 0 f4"/>
                  <a:gd name="f58" fmla="+- f54 0 f4"/>
                  <a:gd name="f59" fmla="+- f55 f15 0"/>
                  <a:gd name="f60" fmla="+- f56 f15 0"/>
                  <a:gd name="f61" fmla="cos 1 f57"/>
                  <a:gd name="f62" fmla="sin 1 f57"/>
                  <a:gd name="f63" fmla="cos 1 f58"/>
                  <a:gd name="f64" fmla="sin 1 f58"/>
                  <a:gd name="f65" fmla="+- 0 0 f59"/>
                  <a:gd name="f66" fmla="+- 0 0 f60"/>
                  <a:gd name="f67" fmla="+- 0 0 f61"/>
                  <a:gd name="f68" fmla="+- 0 0 f62"/>
                  <a:gd name="f69" fmla="+- 0 0 f63"/>
                  <a:gd name="f70" fmla="+- 0 0 f64"/>
                  <a:gd name="f71" fmla="*/ f65 f3 1"/>
                  <a:gd name="f72" fmla="*/ f66 f3 1"/>
                  <a:gd name="f73" fmla="*/ 10800 f67 1"/>
                  <a:gd name="f74" fmla="*/ 10800 f68 1"/>
                  <a:gd name="f75" fmla="*/ 10800 f69 1"/>
                  <a:gd name="f76" fmla="*/ 10800 f70 1"/>
                  <a:gd name="f77" fmla="*/ f71 1 f9"/>
                  <a:gd name="f78" fmla="*/ f72 1 f9"/>
                  <a:gd name="f79" fmla="+- f73 10800 0"/>
                  <a:gd name="f80" fmla="+- f74 10800 0"/>
                  <a:gd name="f81" fmla="+- f75 10800 0"/>
                  <a:gd name="f82" fmla="+- f76 10800 0"/>
                  <a:gd name="f83" fmla="+- f77 0 f4"/>
                  <a:gd name="f84" fmla="+- f78 0 f4"/>
                  <a:gd name="f85" fmla="cos 1 f83"/>
                  <a:gd name="f86" fmla="sin 1 f83"/>
                  <a:gd name="f87" fmla="cos 1 f84"/>
                  <a:gd name="f88" fmla="sin 1 f84"/>
                  <a:gd name="f89" fmla="+- f80 0 f31"/>
                  <a:gd name="f90" fmla="+- f79 0 f31"/>
                  <a:gd name="f91" fmla="+- f82 0 f31"/>
                  <a:gd name="f92" fmla="+- f81 0 f31"/>
                  <a:gd name="f93" fmla="+- 0 0 f85"/>
                  <a:gd name="f94" fmla="+- 0 0 f86"/>
                  <a:gd name="f95" fmla="+- 0 0 f87"/>
                  <a:gd name="f96" fmla="+- 0 0 f88"/>
                  <a:gd name="f97" fmla="at2 f89 f90"/>
                  <a:gd name="f98" fmla="at2 f91 f92"/>
                  <a:gd name="f99" fmla="*/ 10800 f93 1"/>
                  <a:gd name="f100" fmla="*/ 10800 f94 1"/>
                  <a:gd name="f101" fmla="*/ 10800 f95 1"/>
                  <a:gd name="f102" fmla="*/ 10800 f96 1"/>
                  <a:gd name="f103" fmla="+- f97 f4 0"/>
                  <a:gd name="f104" fmla="+- f98 f4 0"/>
                  <a:gd name="f105" fmla="*/ f99 f99 1"/>
                  <a:gd name="f106" fmla="*/ f100 f100 1"/>
                  <a:gd name="f107" fmla="*/ f101 f101 1"/>
                  <a:gd name="f108" fmla="*/ f102 f102 1"/>
                  <a:gd name="f109" fmla="*/ f103 f9 1"/>
                  <a:gd name="f110" fmla="*/ f104 f9 1"/>
                  <a:gd name="f111" fmla="+- f105 f106 0"/>
                  <a:gd name="f112" fmla="+- f107 f108 0"/>
                  <a:gd name="f113" fmla="*/ f109 1 f3"/>
                  <a:gd name="f114" fmla="*/ f110 1 f3"/>
                  <a:gd name="f115" fmla="sqrt f111"/>
                  <a:gd name="f116" fmla="sqrt f112"/>
                  <a:gd name="f117" fmla="+- 0 0 f113"/>
                  <a:gd name="f118" fmla="+- 0 0 f114"/>
                  <a:gd name="f119" fmla="*/ f10 1 f115"/>
                  <a:gd name="f120" fmla="*/ f10 1 f116"/>
                  <a:gd name="f121" fmla="+- 0 0 f117"/>
                  <a:gd name="f122" fmla="+- 0 0 f118"/>
                  <a:gd name="f123" fmla="*/ f93 f119 1"/>
                  <a:gd name="f124" fmla="*/ f94 f119 1"/>
                  <a:gd name="f125" fmla="*/ f95 f120 1"/>
                  <a:gd name="f126" fmla="*/ f96 f120 1"/>
                  <a:gd name="f127" fmla="*/ f121 f3 1"/>
                  <a:gd name="f128" fmla="*/ f122 f3 1"/>
                  <a:gd name="f129" fmla="+- 10800 0 f123"/>
                  <a:gd name="f130" fmla="+- 10800 0 f124"/>
                  <a:gd name="f131" fmla="+- 10800 0 f125"/>
                  <a:gd name="f132" fmla="+- 10800 0 f126"/>
                  <a:gd name="f133" fmla="*/ f127 1 f9"/>
                  <a:gd name="f134" fmla="*/ f128 1 f9"/>
                  <a:gd name="f135" fmla="*/ f129 f16 1"/>
                  <a:gd name="f136" fmla="*/ f130 f17 1"/>
                  <a:gd name="f137" fmla="*/ f131 f16 1"/>
                  <a:gd name="f138" fmla="*/ f132 f17 1"/>
                  <a:gd name="f139" fmla="+- f133 0 f4"/>
                  <a:gd name="f140" fmla="+- f134 0 f4"/>
                  <a:gd name="f141" fmla="cos 1 f139"/>
                  <a:gd name="f142" fmla="sin 1 f139"/>
                  <a:gd name="f143" fmla="+- f140 0 f139"/>
                  <a:gd name="f144" fmla="+- 0 0 f141"/>
                  <a:gd name="f145" fmla="+- 0 0 f142"/>
                  <a:gd name="f146" fmla="+- f143 f2 0"/>
                  <a:gd name="f147" fmla="*/ f28 f144 1"/>
                  <a:gd name="f148" fmla="*/ f28 f145 1"/>
                  <a:gd name="f149" fmla="?: f143 f143 f146"/>
                  <a:gd name="f150" fmla="*/ f147 f147 1"/>
                  <a:gd name="f151" fmla="*/ f148 f148 1"/>
                  <a:gd name="f152" fmla="+- f150 f151 0"/>
                  <a:gd name="f153" fmla="sqrt f152"/>
                  <a:gd name="f154" fmla="*/ f32 1 f153"/>
                  <a:gd name="f155" fmla="*/ f144 f154 1"/>
                  <a:gd name="f156" fmla="*/ f145 f154 1"/>
                  <a:gd name="f157" fmla="+- f31 0 f155"/>
                  <a:gd name="f158" fmla="+- f31 0 f156"/>
                </a:gdLst>
                <a:ahLst>
                  <a:ahPolar gdRefR="" minR="0" maxR="0" gdRefAng="f0" minAng="f8" maxAng="f12">
                    <a:pos x="f135" y="f136"/>
                  </a:ahPolar>
                  <a:ahPolar gdRefR="" minR="0" maxR="0" gdRefAng="f1" minAng="f8" maxAng="f12">
                    <a:pos x="f137" y="f138"/>
                  </a:ahPolar>
                </a:ahLst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24" t="f27" r="f25" b="f26"/>
                <a:pathLst>
                  <a:path w="21600" h="21600" stroke="0">
                    <a:moveTo>
                      <a:pt x="f157" y="f158"/>
                    </a:moveTo>
                    <a:arcTo wR="f28" hR="f28" stAng="f139" swAng="f149"/>
                    <a:lnTo>
                      <a:pt x="f11" y="f11"/>
                    </a:lnTo>
                    <a:close/>
                  </a:path>
                  <a:path w="21600" h="21600" fill="none">
                    <a:moveTo>
                      <a:pt x="f157" y="f158"/>
                    </a:moveTo>
                    <a:arcTo wR="f28" hR="f28" stAng="f139" swAng="f149"/>
                  </a:path>
                </a:pathLst>
              </a:custGeom>
              <a:noFill/>
              <a:ln w="28440">
                <a:solidFill>
                  <a:srgbClr val="FF0000"/>
                </a:solidFill>
                <a:custDash>
                  <a:ds d="401266" sp="100000"/>
                </a:custDash>
                <a:miter/>
              </a:ln>
            </p:spPr>
            <p:txBody>
              <a:bodyPr vert="horz" wrap="none" lIns="90000" tIns="46800" rIns="90000" bIns="46800" anchor="ctr" anchorCtr="0" compatLnSpc="1"/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pl-PL" sz="2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Times New Roman" pitchFamily="2"/>
                  <a:ea typeface="Microsoft YaHei" pitchFamily="2"/>
                  <a:cs typeface="Arial" pitchFamily="2"/>
                </a:endParaRPr>
              </a:p>
            </p:txBody>
          </p:sp>
          <p:sp>
            <p:nvSpPr>
              <p:cNvPr id="118" name="Dowolny kształt 117"/>
              <p:cNvSpPr/>
              <p:nvPr/>
            </p:nvSpPr>
            <p:spPr>
              <a:xfrm rot="9889800">
                <a:off x="1164607" y="3494231"/>
                <a:ext cx="147240" cy="1494719"/>
              </a:xfrm>
              <a:custGeom>
                <a:avLst>
                  <a:gd name="f0" fmla="val 2280000"/>
                  <a:gd name="f1" fmla="val 4560000"/>
                </a:avLst>
                <a:gdLst>
                  <a:gd name="f2" fmla="val 21600000"/>
                  <a:gd name="f3" fmla="val 10800000"/>
                  <a:gd name="f4" fmla="val 5400000"/>
                  <a:gd name="f5" fmla="val 180"/>
                  <a:gd name="f6" fmla="val w"/>
                  <a:gd name="f7" fmla="val h"/>
                  <a:gd name="f8" fmla="val 0"/>
                  <a:gd name="f9" fmla="*/ 5419351 1 1725033"/>
                  <a:gd name="f10" fmla="*/ 10800 10800 1"/>
                  <a:gd name="f11" fmla="val 10800"/>
                  <a:gd name="f12" fmla="val 21599999"/>
                  <a:gd name="f13" fmla="min 0 21600"/>
                  <a:gd name="f14" fmla="max 0 21600"/>
                  <a:gd name="f15" fmla="*/ f9 1 2"/>
                  <a:gd name="f16" fmla="*/ f6 1 21600"/>
                  <a:gd name="f17" fmla="*/ f7 1 21600"/>
                  <a:gd name="f18" fmla="*/ f9 1 180"/>
                  <a:gd name="f19" fmla="pin 0 f0 21599999"/>
                  <a:gd name="f20" fmla="pin 0 f1 21599999"/>
                  <a:gd name="f21" fmla="+- f14 0 f13"/>
                  <a:gd name="f22" fmla="+- 0 0 f19"/>
                  <a:gd name="f23" fmla="+- 0 0 f20"/>
                  <a:gd name="f24" fmla="*/ 10799 f16 1"/>
                  <a:gd name="f25" fmla="*/ 21262 f16 1"/>
                  <a:gd name="f26" fmla="*/ 10799 f17 1"/>
                  <a:gd name="f27" fmla="*/ 2306 f17 1"/>
                  <a:gd name="f28" fmla="*/ f21 1 2"/>
                  <a:gd name="f29" fmla="+- f22 f4 0"/>
                  <a:gd name="f30" fmla="+- f23 f4 0"/>
                  <a:gd name="f31" fmla="+- f13 f28 0"/>
                  <a:gd name="f32" fmla="*/ f28 f28 1"/>
                  <a:gd name="f33" fmla="*/ f29 f5 1"/>
                  <a:gd name="f34" fmla="*/ f30 f5 1"/>
                  <a:gd name="f35" fmla="*/ f33 1 f3"/>
                  <a:gd name="f36" fmla="*/ f34 1 f3"/>
                  <a:gd name="f37" fmla="+- 0 0 f35"/>
                  <a:gd name="f38" fmla="+- 0 0 f36"/>
                  <a:gd name="f39" fmla="val f37"/>
                  <a:gd name="f40" fmla="val f38"/>
                  <a:gd name="f41" fmla="*/ f39 f18 1"/>
                  <a:gd name="f42" fmla="*/ f40 f18 1"/>
                  <a:gd name="f43" fmla="*/ f39 f9 1"/>
                  <a:gd name="f44" fmla="*/ f40 f9 1"/>
                  <a:gd name="f45" fmla="+- 0 0 f41"/>
                  <a:gd name="f46" fmla="+- 0 0 f42"/>
                  <a:gd name="f47" fmla="*/ f43 1 f5"/>
                  <a:gd name="f48" fmla="*/ f44 1 f5"/>
                  <a:gd name="f49" fmla="*/ f45 f3 1"/>
                  <a:gd name="f50" fmla="*/ f46 f3 1"/>
                  <a:gd name="f51" fmla="+- 0 0 f47"/>
                  <a:gd name="f52" fmla="+- 0 0 f48"/>
                  <a:gd name="f53" fmla="*/ f49 1 f9"/>
                  <a:gd name="f54" fmla="*/ f50 1 f9"/>
                  <a:gd name="f55" fmla="+- f51 f9 0"/>
                  <a:gd name="f56" fmla="+- f52 f9 0"/>
                  <a:gd name="f57" fmla="+- f53 0 f4"/>
                  <a:gd name="f58" fmla="+- f54 0 f4"/>
                  <a:gd name="f59" fmla="+- f55 f15 0"/>
                  <a:gd name="f60" fmla="+- f56 f15 0"/>
                  <a:gd name="f61" fmla="cos 1 f57"/>
                  <a:gd name="f62" fmla="sin 1 f57"/>
                  <a:gd name="f63" fmla="cos 1 f58"/>
                  <a:gd name="f64" fmla="sin 1 f58"/>
                  <a:gd name="f65" fmla="+- 0 0 f59"/>
                  <a:gd name="f66" fmla="+- 0 0 f60"/>
                  <a:gd name="f67" fmla="+- 0 0 f61"/>
                  <a:gd name="f68" fmla="+- 0 0 f62"/>
                  <a:gd name="f69" fmla="+- 0 0 f63"/>
                  <a:gd name="f70" fmla="+- 0 0 f64"/>
                  <a:gd name="f71" fmla="*/ f65 f3 1"/>
                  <a:gd name="f72" fmla="*/ f66 f3 1"/>
                  <a:gd name="f73" fmla="*/ 10800 f67 1"/>
                  <a:gd name="f74" fmla="*/ 10800 f68 1"/>
                  <a:gd name="f75" fmla="*/ 10800 f69 1"/>
                  <a:gd name="f76" fmla="*/ 10800 f70 1"/>
                  <a:gd name="f77" fmla="*/ f71 1 f9"/>
                  <a:gd name="f78" fmla="*/ f72 1 f9"/>
                  <a:gd name="f79" fmla="+- f73 10800 0"/>
                  <a:gd name="f80" fmla="+- f74 10800 0"/>
                  <a:gd name="f81" fmla="+- f75 10800 0"/>
                  <a:gd name="f82" fmla="+- f76 10800 0"/>
                  <a:gd name="f83" fmla="+- f77 0 f4"/>
                  <a:gd name="f84" fmla="+- f78 0 f4"/>
                  <a:gd name="f85" fmla="cos 1 f83"/>
                  <a:gd name="f86" fmla="sin 1 f83"/>
                  <a:gd name="f87" fmla="cos 1 f84"/>
                  <a:gd name="f88" fmla="sin 1 f84"/>
                  <a:gd name="f89" fmla="+- f80 0 f31"/>
                  <a:gd name="f90" fmla="+- f79 0 f31"/>
                  <a:gd name="f91" fmla="+- f82 0 f31"/>
                  <a:gd name="f92" fmla="+- f81 0 f31"/>
                  <a:gd name="f93" fmla="+- 0 0 f85"/>
                  <a:gd name="f94" fmla="+- 0 0 f86"/>
                  <a:gd name="f95" fmla="+- 0 0 f87"/>
                  <a:gd name="f96" fmla="+- 0 0 f88"/>
                  <a:gd name="f97" fmla="at2 f89 f90"/>
                  <a:gd name="f98" fmla="at2 f91 f92"/>
                  <a:gd name="f99" fmla="*/ 10800 f93 1"/>
                  <a:gd name="f100" fmla="*/ 10800 f94 1"/>
                  <a:gd name="f101" fmla="*/ 10800 f95 1"/>
                  <a:gd name="f102" fmla="*/ 10800 f96 1"/>
                  <a:gd name="f103" fmla="+- f97 f4 0"/>
                  <a:gd name="f104" fmla="+- f98 f4 0"/>
                  <a:gd name="f105" fmla="*/ f99 f99 1"/>
                  <a:gd name="f106" fmla="*/ f100 f100 1"/>
                  <a:gd name="f107" fmla="*/ f101 f101 1"/>
                  <a:gd name="f108" fmla="*/ f102 f102 1"/>
                  <a:gd name="f109" fmla="*/ f103 f9 1"/>
                  <a:gd name="f110" fmla="*/ f104 f9 1"/>
                  <a:gd name="f111" fmla="+- f105 f106 0"/>
                  <a:gd name="f112" fmla="+- f107 f108 0"/>
                  <a:gd name="f113" fmla="*/ f109 1 f3"/>
                  <a:gd name="f114" fmla="*/ f110 1 f3"/>
                  <a:gd name="f115" fmla="sqrt f111"/>
                  <a:gd name="f116" fmla="sqrt f112"/>
                  <a:gd name="f117" fmla="+- 0 0 f113"/>
                  <a:gd name="f118" fmla="+- 0 0 f114"/>
                  <a:gd name="f119" fmla="*/ f10 1 f115"/>
                  <a:gd name="f120" fmla="*/ f10 1 f116"/>
                  <a:gd name="f121" fmla="+- 0 0 f117"/>
                  <a:gd name="f122" fmla="+- 0 0 f118"/>
                  <a:gd name="f123" fmla="*/ f93 f119 1"/>
                  <a:gd name="f124" fmla="*/ f94 f119 1"/>
                  <a:gd name="f125" fmla="*/ f95 f120 1"/>
                  <a:gd name="f126" fmla="*/ f96 f120 1"/>
                  <a:gd name="f127" fmla="*/ f121 f3 1"/>
                  <a:gd name="f128" fmla="*/ f122 f3 1"/>
                  <a:gd name="f129" fmla="+- 10800 0 f123"/>
                  <a:gd name="f130" fmla="+- 10800 0 f124"/>
                  <a:gd name="f131" fmla="+- 10800 0 f125"/>
                  <a:gd name="f132" fmla="+- 10800 0 f126"/>
                  <a:gd name="f133" fmla="*/ f127 1 f9"/>
                  <a:gd name="f134" fmla="*/ f128 1 f9"/>
                  <a:gd name="f135" fmla="*/ f129 f16 1"/>
                  <a:gd name="f136" fmla="*/ f130 f17 1"/>
                  <a:gd name="f137" fmla="*/ f131 f16 1"/>
                  <a:gd name="f138" fmla="*/ f132 f17 1"/>
                  <a:gd name="f139" fmla="+- f133 0 f4"/>
                  <a:gd name="f140" fmla="+- f134 0 f4"/>
                  <a:gd name="f141" fmla="cos 1 f139"/>
                  <a:gd name="f142" fmla="sin 1 f139"/>
                  <a:gd name="f143" fmla="+- f140 0 f139"/>
                  <a:gd name="f144" fmla="+- 0 0 f141"/>
                  <a:gd name="f145" fmla="+- 0 0 f142"/>
                  <a:gd name="f146" fmla="+- f143 f2 0"/>
                  <a:gd name="f147" fmla="*/ f28 f144 1"/>
                  <a:gd name="f148" fmla="*/ f28 f145 1"/>
                  <a:gd name="f149" fmla="?: f143 f143 f146"/>
                  <a:gd name="f150" fmla="*/ f147 f147 1"/>
                  <a:gd name="f151" fmla="*/ f148 f148 1"/>
                  <a:gd name="f152" fmla="+- f150 f151 0"/>
                  <a:gd name="f153" fmla="sqrt f152"/>
                  <a:gd name="f154" fmla="*/ f32 1 f153"/>
                  <a:gd name="f155" fmla="*/ f144 f154 1"/>
                  <a:gd name="f156" fmla="*/ f145 f154 1"/>
                  <a:gd name="f157" fmla="+- f31 0 f155"/>
                  <a:gd name="f158" fmla="+- f31 0 f156"/>
                </a:gdLst>
                <a:ahLst>
                  <a:ahPolar gdRefR="" minR="0" maxR="0" gdRefAng="f0" minAng="f8" maxAng="f12">
                    <a:pos x="f135" y="f136"/>
                  </a:ahPolar>
                  <a:ahPolar gdRefR="" minR="0" maxR="0" gdRefAng="f1" minAng="f8" maxAng="f12">
                    <a:pos x="f137" y="f138"/>
                  </a:ahPolar>
                </a:ahLst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24" t="f27" r="f25" b="f26"/>
                <a:pathLst>
                  <a:path w="21600" h="21600" stroke="0">
                    <a:moveTo>
                      <a:pt x="f157" y="f158"/>
                    </a:moveTo>
                    <a:arcTo wR="f28" hR="f28" stAng="f139" swAng="f149"/>
                    <a:lnTo>
                      <a:pt x="f11" y="f11"/>
                    </a:lnTo>
                    <a:close/>
                  </a:path>
                  <a:path w="21600" h="21600" fill="none">
                    <a:moveTo>
                      <a:pt x="f157" y="f158"/>
                    </a:moveTo>
                    <a:arcTo wR="f28" hR="f28" stAng="f139" swAng="f149"/>
                  </a:path>
                </a:pathLst>
              </a:custGeom>
              <a:noFill/>
              <a:ln w="28440">
                <a:solidFill>
                  <a:srgbClr val="FF0000"/>
                </a:solidFill>
                <a:custDash>
                  <a:ds d="401266" sp="100000"/>
                </a:custDash>
                <a:miter/>
              </a:ln>
            </p:spPr>
            <p:txBody>
              <a:bodyPr vert="horz" wrap="none" lIns="90000" tIns="46800" rIns="90000" bIns="46800" anchor="ctr" anchorCtr="0" compatLnSpc="1"/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pl-PL" sz="2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Times New Roman" pitchFamily="2"/>
                  <a:ea typeface="Microsoft YaHei" pitchFamily="2"/>
                  <a:cs typeface="Arial" pitchFamily="2"/>
                </a:endParaRPr>
              </a:p>
            </p:txBody>
          </p:sp>
        </p:grpSp>
      </p:grpSp>
      <p:grpSp>
        <p:nvGrpSpPr>
          <p:cNvPr id="119" name="Grupa 118"/>
          <p:cNvGrpSpPr/>
          <p:nvPr/>
        </p:nvGrpSpPr>
        <p:grpSpPr>
          <a:xfrm>
            <a:off x="4956120" y="2892130"/>
            <a:ext cx="2044800" cy="3224990"/>
            <a:chOff x="4956120" y="2892130"/>
            <a:chExt cx="2044800" cy="3224990"/>
          </a:xfrm>
        </p:grpSpPr>
        <p:grpSp>
          <p:nvGrpSpPr>
            <p:cNvPr id="120" name="Grupa 119"/>
            <p:cNvGrpSpPr/>
            <p:nvPr/>
          </p:nvGrpSpPr>
          <p:grpSpPr>
            <a:xfrm>
              <a:off x="5400720" y="3797279"/>
              <a:ext cx="1600200" cy="1876321"/>
              <a:chOff x="5400720" y="3797279"/>
              <a:chExt cx="1600200" cy="1876321"/>
            </a:xfrm>
          </p:grpSpPr>
          <p:sp>
            <p:nvSpPr>
              <p:cNvPr id="121" name="Łącznik prosty 120"/>
              <p:cNvSpPr/>
              <p:nvPr/>
            </p:nvSpPr>
            <p:spPr>
              <a:xfrm>
                <a:off x="5400720" y="3797279"/>
                <a:ext cx="1066679" cy="1876321"/>
              </a:xfrm>
              <a:prstGeom prst="line">
                <a:avLst/>
              </a:prstGeom>
              <a:noFill/>
              <a:ln w="28440">
                <a:solidFill>
                  <a:srgbClr val="000000"/>
                </a:solidFill>
                <a:prstDash val="solid"/>
                <a:miter/>
              </a:ln>
            </p:spPr>
            <p:txBody>
              <a:bodyPr vert="horz" wrap="none" lIns="90000" tIns="46800" rIns="90000" bIns="46800" anchor="ctr" anchorCtr="0" compatLnSpc="1"/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pl-PL" sz="2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Times New Roman" pitchFamily="2"/>
                  <a:ea typeface="Microsoft YaHei" pitchFamily="2"/>
                  <a:cs typeface="Arial" pitchFamily="2"/>
                </a:endParaRPr>
              </a:p>
            </p:txBody>
          </p:sp>
          <p:sp>
            <p:nvSpPr>
              <p:cNvPr id="122" name="Dowolny kształt 121"/>
              <p:cNvSpPr/>
              <p:nvPr/>
            </p:nvSpPr>
            <p:spPr>
              <a:xfrm>
                <a:off x="6372360" y="5321160"/>
                <a:ext cx="628560" cy="340735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noFill/>
              <a:ln>
                <a:noFill/>
                <a:prstDash val="solid"/>
              </a:ln>
            </p:spPr>
            <p:txBody>
              <a:bodyPr vert="horz" wrap="square" lIns="90000" tIns="46800" rIns="90000" bIns="46800" anchor="t" anchorCtr="0" compatLnSpc="1">
                <a:spAutoFit/>
              </a:bodyPr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pl-PL" sz="1600" dirty="0"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I</a:t>
                </a:r>
                <a:r>
                  <a:rPr lang="pl-PL" sz="1600" b="0" i="0" u="none" strike="noStrike" cap="none" baseline="-25000" dirty="0" smtClean="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2</a:t>
                </a:r>
                <a:r>
                  <a:rPr lang="pl-PL" sz="1600" b="0" i="0" u="none" strike="noStrike" cap="none" baseline="0" dirty="0" smtClean="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      </a:t>
                </a:r>
                <a:endParaRPr lang="pl-PL" sz="1600" b="0" i="0" u="none" strike="noStrike" cap="none" baseline="0" dirty="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endParaRPr>
              </a:p>
            </p:txBody>
          </p:sp>
        </p:grpSp>
        <p:grpSp>
          <p:nvGrpSpPr>
            <p:cNvPr id="123" name="Grupa 122"/>
            <p:cNvGrpSpPr/>
            <p:nvPr/>
          </p:nvGrpSpPr>
          <p:grpSpPr>
            <a:xfrm>
              <a:off x="5646553" y="2892130"/>
              <a:ext cx="1310760" cy="2494190"/>
              <a:chOff x="5646553" y="2892130"/>
              <a:chExt cx="1310760" cy="2494190"/>
            </a:xfrm>
          </p:grpSpPr>
          <p:sp>
            <p:nvSpPr>
              <p:cNvPr id="124" name="Dowolny kształt 123"/>
              <p:cNvSpPr/>
              <p:nvPr/>
            </p:nvSpPr>
            <p:spPr>
              <a:xfrm>
                <a:off x="6232680" y="4772160"/>
                <a:ext cx="504719" cy="614160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noFill/>
              <a:ln>
                <a:noFill/>
                <a:prstDash val="solid"/>
              </a:ln>
            </p:spPr>
            <p:txBody>
              <a:bodyPr vert="horz" wrap="square" lIns="90000" tIns="46800" rIns="90000" bIns="46800" anchor="t" anchorCtr="0" compatLnSpc="1">
                <a:spAutoFit/>
              </a:bodyPr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pl-PL" sz="1600" b="0" i="0" u="none" strike="noStrike" cap="none" baseline="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u</a:t>
                </a:r>
                <a:r>
                  <a:rPr lang="pl-PL" sz="1600" b="0" i="0" u="none" strike="noStrike" cap="none" baseline="-2500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2</a:t>
                </a:r>
                <a:r>
                  <a:rPr lang="pl-PL" sz="1600" b="0" i="0" u="none" strike="noStrike" cap="none" baseline="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    </a:t>
                </a:r>
              </a:p>
            </p:txBody>
          </p:sp>
          <p:grpSp>
            <p:nvGrpSpPr>
              <p:cNvPr id="125" name="Grupa 124"/>
              <p:cNvGrpSpPr/>
              <p:nvPr/>
            </p:nvGrpSpPr>
            <p:grpSpPr>
              <a:xfrm>
                <a:off x="5646553" y="2892130"/>
                <a:ext cx="1310760" cy="2187360"/>
                <a:chOff x="5646553" y="2892130"/>
                <a:chExt cx="1310760" cy="2187360"/>
              </a:xfrm>
            </p:grpSpPr>
            <p:sp>
              <p:nvSpPr>
                <p:cNvPr id="126" name="Dowolny kształt 125"/>
                <p:cNvSpPr/>
                <p:nvPr/>
              </p:nvSpPr>
              <p:spPr>
                <a:xfrm rot="10089600">
                  <a:off x="5646553" y="2892130"/>
                  <a:ext cx="1310760" cy="2187360"/>
                </a:xfrm>
                <a:custGeom>
                  <a:avLst>
                    <a:gd name="f0" fmla="val 21000000"/>
                    <a:gd name="f1" fmla="val 2760000"/>
                  </a:avLst>
                  <a:gdLst>
                    <a:gd name="f2" fmla="val 21600000"/>
                    <a:gd name="f3" fmla="val 10800000"/>
                    <a:gd name="f4" fmla="val 5400000"/>
                    <a:gd name="f5" fmla="val 180"/>
                    <a:gd name="f6" fmla="val w"/>
                    <a:gd name="f7" fmla="val h"/>
                    <a:gd name="f8" fmla="val 0"/>
                    <a:gd name="f9" fmla="*/ 5419351 1 1725033"/>
                    <a:gd name="f10" fmla="*/ 10800 10800 1"/>
                    <a:gd name="f11" fmla="val 10800"/>
                    <a:gd name="f12" fmla="val 21599999"/>
                    <a:gd name="f13" fmla="min 0 21600"/>
                    <a:gd name="f14" fmla="max 0 21600"/>
                    <a:gd name="f15" fmla="*/ f9 1 2"/>
                    <a:gd name="f16" fmla="*/ f6 1 21600"/>
                    <a:gd name="f17" fmla="*/ f7 1 21600"/>
                    <a:gd name="f18" fmla="*/ f9 1 180"/>
                    <a:gd name="f19" fmla="pin 0 f0 21599999"/>
                    <a:gd name="f20" fmla="pin 0 f1 21599999"/>
                    <a:gd name="f21" fmla="+- f14 0 f13"/>
                    <a:gd name="f22" fmla="+- 0 0 f19"/>
                    <a:gd name="f23" fmla="+- 0 0 f20"/>
                    <a:gd name="f24" fmla="*/ 8858 f16 1"/>
                    <a:gd name="f25" fmla="*/ 18565 f16 1"/>
                    <a:gd name="f26" fmla="*/ 10799 f17 1"/>
                    <a:gd name="f27" fmla="*/ 0 f17 1"/>
                    <a:gd name="f28" fmla="*/ f21 1 2"/>
                    <a:gd name="f29" fmla="+- f22 f4 0"/>
                    <a:gd name="f30" fmla="+- f23 f4 0"/>
                    <a:gd name="f31" fmla="+- f13 f28 0"/>
                    <a:gd name="f32" fmla="*/ f28 f28 1"/>
                    <a:gd name="f33" fmla="*/ f29 f5 1"/>
                    <a:gd name="f34" fmla="*/ f30 f5 1"/>
                    <a:gd name="f35" fmla="*/ f33 1 f3"/>
                    <a:gd name="f36" fmla="*/ f34 1 f3"/>
                    <a:gd name="f37" fmla="+- 0 0 f35"/>
                    <a:gd name="f38" fmla="+- 0 0 f36"/>
                    <a:gd name="f39" fmla="val f37"/>
                    <a:gd name="f40" fmla="val f38"/>
                    <a:gd name="f41" fmla="*/ f39 f18 1"/>
                    <a:gd name="f42" fmla="*/ f40 f18 1"/>
                    <a:gd name="f43" fmla="*/ f39 f9 1"/>
                    <a:gd name="f44" fmla="*/ f40 f9 1"/>
                    <a:gd name="f45" fmla="+- 0 0 f41"/>
                    <a:gd name="f46" fmla="+- 0 0 f42"/>
                    <a:gd name="f47" fmla="*/ f43 1 f5"/>
                    <a:gd name="f48" fmla="*/ f44 1 f5"/>
                    <a:gd name="f49" fmla="*/ f45 f3 1"/>
                    <a:gd name="f50" fmla="*/ f46 f3 1"/>
                    <a:gd name="f51" fmla="+- 0 0 f47"/>
                    <a:gd name="f52" fmla="+- 0 0 f48"/>
                    <a:gd name="f53" fmla="*/ f49 1 f9"/>
                    <a:gd name="f54" fmla="*/ f50 1 f9"/>
                    <a:gd name="f55" fmla="+- f51 f9 0"/>
                    <a:gd name="f56" fmla="+- f52 f9 0"/>
                    <a:gd name="f57" fmla="+- f53 0 f4"/>
                    <a:gd name="f58" fmla="+- f54 0 f4"/>
                    <a:gd name="f59" fmla="+- f55 f15 0"/>
                    <a:gd name="f60" fmla="+- f56 f15 0"/>
                    <a:gd name="f61" fmla="cos 1 f57"/>
                    <a:gd name="f62" fmla="sin 1 f57"/>
                    <a:gd name="f63" fmla="cos 1 f58"/>
                    <a:gd name="f64" fmla="sin 1 f58"/>
                    <a:gd name="f65" fmla="+- 0 0 f59"/>
                    <a:gd name="f66" fmla="+- 0 0 f60"/>
                    <a:gd name="f67" fmla="+- 0 0 f61"/>
                    <a:gd name="f68" fmla="+- 0 0 f62"/>
                    <a:gd name="f69" fmla="+- 0 0 f63"/>
                    <a:gd name="f70" fmla="+- 0 0 f64"/>
                    <a:gd name="f71" fmla="*/ f65 f3 1"/>
                    <a:gd name="f72" fmla="*/ f66 f3 1"/>
                    <a:gd name="f73" fmla="*/ 10800 f67 1"/>
                    <a:gd name="f74" fmla="*/ 10800 f68 1"/>
                    <a:gd name="f75" fmla="*/ 10800 f69 1"/>
                    <a:gd name="f76" fmla="*/ 10800 f70 1"/>
                    <a:gd name="f77" fmla="*/ f71 1 f9"/>
                    <a:gd name="f78" fmla="*/ f72 1 f9"/>
                    <a:gd name="f79" fmla="+- f73 10800 0"/>
                    <a:gd name="f80" fmla="+- f74 10800 0"/>
                    <a:gd name="f81" fmla="+- f75 10800 0"/>
                    <a:gd name="f82" fmla="+- f76 10800 0"/>
                    <a:gd name="f83" fmla="+- f77 0 f4"/>
                    <a:gd name="f84" fmla="+- f78 0 f4"/>
                    <a:gd name="f85" fmla="cos 1 f83"/>
                    <a:gd name="f86" fmla="sin 1 f83"/>
                    <a:gd name="f87" fmla="cos 1 f84"/>
                    <a:gd name="f88" fmla="sin 1 f84"/>
                    <a:gd name="f89" fmla="+- f80 0 f31"/>
                    <a:gd name="f90" fmla="+- f79 0 f31"/>
                    <a:gd name="f91" fmla="+- f82 0 f31"/>
                    <a:gd name="f92" fmla="+- f81 0 f31"/>
                    <a:gd name="f93" fmla="+- 0 0 f85"/>
                    <a:gd name="f94" fmla="+- 0 0 f86"/>
                    <a:gd name="f95" fmla="+- 0 0 f87"/>
                    <a:gd name="f96" fmla="+- 0 0 f88"/>
                    <a:gd name="f97" fmla="at2 f89 f90"/>
                    <a:gd name="f98" fmla="at2 f91 f92"/>
                    <a:gd name="f99" fmla="*/ 10800 f93 1"/>
                    <a:gd name="f100" fmla="*/ 10800 f94 1"/>
                    <a:gd name="f101" fmla="*/ 10800 f95 1"/>
                    <a:gd name="f102" fmla="*/ 10800 f96 1"/>
                    <a:gd name="f103" fmla="+- f97 f4 0"/>
                    <a:gd name="f104" fmla="+- f98 f4 0"/>
                    <a:gd name="f105" fmla="*/ f99 f99 1"/>
                    <a:gd name="f106" fmla="*/ f100 f100 1"/>
                    <a:gd name="f107" fmla="*/ f101 f101 1"/>
                    <a:gd name="f108" fmla="*/ f102 f102 1"/>
                    <a:gd name="f109" fmla="*/ f103 f9 1"/>
                    <a:gd name="f110" fmla="*/ f104 f9 1"/>
                    <a:gd name="f111" fmla="+- f105 f106 0"/>
                    <a:gd name="f112" fmla="+- f107 f108 0"/>
                    <a:gd name="f113" fmla="*/ f109 1 f3"/>
                    <a:gd name="f114" fmla="*/ f110 1 f3"/>
                    <a:gd name="f115" fmla="sqrt f111"/>
                    <a:gd name="f116" fmla="sqrt f112"/>
                    <a:gd name="f117" fmla="+- 0 0 f113"/>
                    <a:gd name="f118" fmla="+- 0 0 f114"/>
                    <a:gd name="f119" fmla="*/ f10 1 f115"/>
                    <a:gd name="f120" fmla="*/ f10 1 f116"/>
                    <a:gd name="f121" fmla="+- 0 0 f117"/>
                    <a:gd name="f122" fmla="+- 0 0 f118"/>
                    <a:gd name="f123" fmla="*/ f93 f119 1"/>
                    <a:gd name="f124" fmla="*/ f94 f119 1"/>
                    <a:gd name="f125" fmla="*/ f95 f120 1"/>
                    <a:gd name="f126" fmla="*/ f96 f120 1"/>
                    <a:gd name="f127" fmla="*/ f121 f3 1"/>
                    <a:gd name="f128" fmla="*/ f122 f3 1"/>
                    <a:gd name="f129" fmla="+- 10800 0 f123"/>
                    <a:gd name="f130" fmla="+- 10800 0 f124"/>
                    <a:gd name="f131" fmla="+- 10800 0 f125"/>
                    <a:gd name="f132" fmla="+- 10800 0 f126"/>
                    <a:gd name="f133" fmla="*/ f127 1 f9"/>
                    <a:gd name="f134" fmla="*/ f128 1 f9"/>
                    <a:gd name="f135" fmla="*/ f129 f16 1"/>
                    <a:gd name="f136" fmla="*/ f130 f17 1"/>
                    <a:gd name="f137" fmla="*/ f131 f16 1"/>
                    <a:gd name="f138" fmla="*/ f132 f17 1"/>
                    <a:gd name="f139" fmla="+- f133 0 f4"/>
                    <a:gd name="f140" fmla="+- f134 0 f4"/>
                    <a:gd name="f141" fmla="cos 1 f139"/>
                    <a:gd name="f142" fmla="sin 1 f139"/>
                    <a:gd name="f143" fmla="+- f140 0 f139"/>
                    <a:gd name="f144" fmla="+- 0 0 f141"/>
                    <a:gd name="f145" fmla="+- 0 0 f142"/>
                    <a:gd name="f146" fmla="+- f143 f2 0"/>
                    <a:gd name="f147" fmla="*/ f28 f144 1"/>
                    <a:gd name="f148" fmla="*/ f28 f145 1"/>
                    <a:gd name="f149" fmla="?: f143 f143 f146"/>
                    <a:gd name="f150" fmla="*/ f147 f147 1"/>
                    <a:gd name="f151" fmla="*/ f148 f148 1"/>
                    <a:gd name="f152" fmla="+- f150 f151 0"/>
                    <a:gd name="f153" fmla="sqrt f152"/>
                    <a:gd name="f154" fmla="*/ f32 1 f153"/>
                    <a:gd name="f155" fmla="*/ f144 f154 1"/>
                    <a:gd name="f156" fmla="*/ f145 f154 1"/>
                    <a:gd name="f157" fmla="+- f31 0 f155"/>
                    <a:gd name="f158" fmla="+- f31 0 f156"/>
                  </a:gdLst>
                  <a:ahLst>
                    <a:ahPolar gdRefR="" minR="0" maxR="0" gdRefAng="f0" minAng="f8" maxAng="f12">
                      <a:pos x="f135" y="f136"/>
                    </a:ahPolar>
                    <a:ahPolar gdRefR="" minR="0" maxR="0" gdRefAng="f1" minAng="f8" maxAng="f12">
                      <a:pos x="f137" y="f138"/>
                    </a:ahPolar>
                  </a:ahLst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f24" t="f27" r="f25" b="f26"/>
                  <a:pathLst>
                    <a:path w="21600" h="21600" stroke="0">
                      <a:moveTo>
                        <a:pt x="f157" y="f158"/>
                      </a:moveTo>
                      <a:arcTo wR="f28" hR="f28" stAng="f139" swAng="f149"/>
                      <a:lnTo>
                        <a:pt x="f11" y="f11"/>
                      </a:lnTo>
                      <a:close/>
                    </a:path>
                    <a:path w="21600" h="21600" fill="none">
                      <a:moveTo>
                        <a:pt x="f157" y="f158"/>
                      </a:moveTo>
                      <a:arcTo wR="f28" hR="f28" stAng="f139" swAng="f149"/>
                    </a:path>
                  </a:pathLst>
                </a:custGeom>
                <a:noFill/>
                <a:ln w="28440">
                  <a:solidFill>
                    <a:srgbClr val="FF0000"/>
                  </a:solidFill>
                  <a:prstDash val="solid"/>
                  <a:miter/>
                </a:ln>
              </p:spPr>
              <p:txBody>
                <a:bodyPr vert="horz" wrap="none" lIns="90000" tIns="46800" rIns="90000" bIns="46800" anchor="ctr" anchorCtr="0" compatLnSpc="1"/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l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pl-PL" sz="2400" b="0" i="0" u="none" strike="noStrike" cap="none" baseline="0">
                    <a:ln>
                      <a:noFill/>
                    </a:ln>
                    <a:solidFill>
                      <a:srgbClr val="000000"/>
                    </a:solidFill>
                    <a:latin typeface="Times New Roman" pitchFamily="2"/>
                    <a:ea typeface="Microsoft YaHei" pitchFamily="2"/>
                    <a:cs typeface="Arial" pitchFamily="2"/>
                  </a:endParaRPr>
                </a:p>
              </p:txBody>
            </p:sp>
            <p:sp>
              <p:nvSpPr>
                <p:cNvPr id="127" name="Dowolny kształt 126"/>
                <p:cNvSpPr/>
                <p:nvPr/>
              </p:nvSpPr>
              <p:spPr>
                <a:xfrm rot="9889800">
                  <a:off x="5717113" y="3328509"/>
                  <a:ext cx="147240" cy="1494719"/>
                </a:xfrm>
                <a:custGeom>
                  <a:avLst>
                    <a:gd name="f0" fmla="val 2280000"/>
                    <a:gd name="f1" fmla="val 4560000"/>
                  </a:avLst>
                  <a:gdLst>
                    <a:gd name="f2" fmla="val 21600000"/>
                    <a:gd name="f3" fmla="val 10800000"/>
                    <a:gd name="f4" fmla="val 5400000"/>
                    <a:gd name="f5" fmla="val 180"/>
                    <a:gd name="f6" fmla="val w"/>
                    <a:gd name="f7" fmla="val h"/>
                    <a:gd name="f8" fmla="val 0"/>
                    <a:gd name="f9" fmla="*/ 5419351 1 1725033"/>
                    <a:gd name="f10" fmla="*/ 10800 10800 1"/>
                    <a:gd name="f11" fmla="val 10800"/>
                    <a:gd name="f12" fmla="val 21599999"/>
                    <a:gd name="f13" fmla="min 0 21600"/>
                    <a:gd name="f14" fmla="max 0 21600"/>
                    <a:gd name="f15" fmla="*/ f9 1 2"/>
                    <a:gd name="f16" fmla="*/ f6 1 21600"/>
                    <a:gd name="f17" fmla="*/ f7 1 21600"/>
                    <a:gd name="f18" fmla="*/ f9 1 180"/>
                    <a:gd name="f19" fmla="pin 0 f0 21599999"/>
                    <a:gd name="f20" fmla="pin 0 f1 21599999"/>
                    <a:gd name="f21" fmla="+- f14 0 f13"/>
                    <a:gd name="f22" fmla="+- 0 0 f19"/>
                    <a:gd name="f23" fmla="+- 0 0 f20"/>
                    <a:gd name="f24" fmla="*/ 10799 f16 1"/>
                    <a:gd name="f25" fmla="*/ 21262 f16 1"/>
                    <a:gd name="f26" fmla="*/ 10799 f17 1"/>
                    <a:gd name="f27" fmla="*/ 2306 f17 1"/>
                    <a:gd name="f28" fmla="*/ f21 1 2"/>
                    <a:gd name="f29" fmla="+- f22 f4 0"/>
                    <a:gd name="f30" fmla="+- f23 f4 0"/>
                    <a:gd name="f31" fmla="+- f13 f28 0"/>
                    <a:gd name="f32" fmla="*/ f28 f28 1"/>
                    <a:gd name="f33" fmla="*/ f29 f5 1"/>
                    <a:gd name="f34" fmla="*/ f30 f5 1"/>
                    <a:gd name="f35" fmla="*/ f33 1 f3"/>
                    <a:gd name="f36" fmla="*/ f34 1 f3"/>
                    <a:gd name="f37" fmla="+- 0 0 f35"/>
                    <a:gd name="f38" fmla="+- 0 0 f36"/>
                    <a:gd name="f39" fmla="val f37"/>
                    <a:gd name="f40" fmla="val f38"/>
                    <a:gd name="f41" fmla="*/ f39 f18 1"/>
                    <a:gd name="f42" fmla="*/ f40 f18 1"/>
                    <a:gd name="f43" fmla="*/ f39 f9 1"/>
                    <a:gd name="f44" fmla="*/ f40 f9 1"/>
                    <a:gd name="f45" fmla="+- 0 0 f41"/>
                    <a:gd name="f46" fmla="+- 0 0 f42"/>
                    <a:gd name="f47" fmla="*/ f43 1 f5"/>
                    <a:gd name="f48" fmla="*/ f44 1 f5"/>
                    <a:gd name="f49" fmla="*/ f45 f3 1"/>
                    <a:gd name="f50" fmla="*/ f46 f3 1"/>
                    <a:gd name="f51" fmla="+- 0 0 f47"/>
                    <a:gd name="f52" fmla="+- 0 0 f48"/>
                    <a:gd name="f53" fmla="*/ f49 1 f9"/>
                    <a:gd name="f54" fmla="*/ f50 1 f9"/>
                    <a:gd name="f55" fmla="+- f51 f9 0"/>
                    <a:gd name="f56" fmla="+- f52 f9 0"/>
                    <a:gd name="f57" fmla="+- f53 0 f4"/>
                    <a:gd name="f58" fmla="+- f54 0 f4"/>
                    <a:gd name="f59" fmla="+- f55 f15 0"/>
                    <a:gd name="f60" fmla="+- f56 f15 0"/>
                    <a:gd name="f61" fmla="cos 1 f57"/>
                    <a:gd name="f62" fmla="sin 1 f57"/>
                    <a:gd name="f63" fmla="cos 1 f58"/>
                    <a:gd name="f64" fmla="sin 1 f58"/>
                    <a:gd name="f65" fmla="+- 0 0 f59"/>
                    <a:gd name="f66" fmla="+- 0 0 f60"/>
                    <a:gd name="f67" fmla="+- 0 0 f61"/>
                    <a:gd name="f68" fmla="+- 0 0 f62"/>
                    <a:gd name="f69" fmla="+- 0 0 f63"/>
                    <a:gd name="f70" fmla="+- 0 0 f64"/>
                    <a:gd name="f71" fmla="*/ f65 f3 1"/>
                    <a:gd name="f72" fmla="*/ f66 f3 1"/>
                    <a:gd name="f73" fmla="*/ 10800 f67 1"/>
                    <a:gd name="f74" fmla="*/ 10800 f68 1"/>
                    <a:gd name="f75" fmla="*/ 10800 f69 1"/>
                    <a:gd name="f76" fmla="*/ 10800 f70 1"/>
                    <a:gd name="f77" fmla="*/ f71 1 f9"/>
                    <a:gd name="f78" fmla="*/ f72 1 f9"/>
                    <a:gd name="f79" fmla="+- f73 10800 0"/>
                    <a:gd name="f80" fmla="+- f74 10800 0"/>
                    <a:gd name="f81" fmla="+- f75 10800 0"/>
                    <a:gd name="f82" fmla="+- f76 10800 0"/>
                    <a:gd name="f83" fmla="+- f77 0 f4"/>
                    <a:gd name="f84" fmla="+- f78 0 f4"/>
                    <a:gd name="f85" fmla="cos 1 f83"/>
                    <a:gd name="f86" fmla="sin 1 f83"/>
                    <a:gd name="f87" fmla="cos 1 f84"/>
                    <a:gd name="f88" fmla="sin 1 f84"/>
                    <a:gd name="f89" fmla="+- f80 0 f31"/>
                    <a:gd name="f90" fmla="+- f79 0 f31"/>
                    <a:gd name="f91" fmla="+- f82 0 f31"/>
                    <a:gd name="f92" fmla="+- f81 0 f31"/>
                    <a:gd name="f93" fmla="+- 0 0 f85"/>
                    <a:gd name="f94" fmla="+- 0 0 f86"/>
                    <a:gd name="f95" fmla="+- 0 0 f87"/>
                    <a:gd name="f96" fmla="+- 0 0 f88"/>
                    <a:gd name="f97" fmla="at2 f89 f90"/>
                    <a:gd name="f98" fmla="at2 f91 f92"/>
                    <a:gd name="f99" fmla="*/ 10800 f93 1"/>
                    <a:gd name="f100" fmla="*/ 10800 f94 1"/>
                    <a:gd name="f101" fmla="*/ 10800 f95 1"/>
                    <a:gd name="f102" fmla="*/ 10800 f96 1"/>
                    <a:gd name="f103" fmla="+- f97 f4 0"/>
                    <a:gd name="f104" fmla="+- f98 f4 0"/>
                    <a:gd name="f105" fmla="*/ f99 f99 1"/>
                    <a:gd name="f106" fmla="*/ f100 f100 1"/>
                    <a:gd name="f107" fmla="*/ f101 f101 1"/>
                    <a:gd name="f108" fmla="*/ f102 f102 1"/>
                    <a:gd name="f109" fmla="*/ f103 f9 1"/>
                    <a:gd name="f110" fmla="*/ f104 f9 1"/>
                    <a:gd name="f111" fmla="+- f105 f106 0"/>
                    <a:gd name="f112" fmla="+- f107 f108 0"/>
                    <a:gd name="f113" fmla="*/ f109 1 f3"/>
                    <a:gd name="f114" fmla="*/ f110 1 f3"/>
                    <a:gd name="f115" fmla="sqrt f111"/>
                    <a:gd name="f116" fmla="sqrt f112"/>
                    <a:gd name="f117" fmla="+- 0 0 f113"/>
                    <a:gd name="f118" fmla="+- 0 0 f114"/>
                    <a:gd name="f119" fmla="*/ f10 1 f115"/>
                    <a:gd name="f120" fmla="*/ f10 1 f116"/>
                    <a:gd name="f121" fmla="+- 0 0 f117"/>
                    <a:gd name="f122" fmla="+- 0 0 f118"/>
                    <a:gd name="f123" fmla="*/ f93 f119 1"/>
                    <a:gd name="f124" fmla="*/ f94 f119 1"/>
                    <a:gd name="f125" fmla="*/ f95 f120 1"/>
                    <a:gd name="f126" fmla="*/ f96 f120 1"/>
                    <a:gd name="f127" fmla="*/ f121 f3 1"/>
                    <a:gd name="f128" fmla="*/ f122 f3 1"/>
                    <a:gd name="f129" fmla="+- 10800 0 f123"/>
                    <a:gd name="f130" fmla="+- 10800 0 f124"/>
                    <a:gd name="f131" fmla="+- 10800 0 f125"/>
                    <a:gd name="f132" fmla="+- 10800 0 f126"/>
                    <a:gd name="f133" fmla="*/ f127 1 f9"/>
                    <a:gd name="f134" fmla="*/ f128 1 f9"/>
                    <a:gd name="f135" fmla="*/ f129 f16 1"/>
                    <a:gd name="f136" fmla="*/ f130 f17 1"/>
                    <a:gd name="f137" fmla="*/ f131 f16 1"/>
                    <a:gd name="f138" fmla="*/ f132 f17 1"/>
                    <a:gd name="f139" fmla="+- f133 0 f4"/>
                    <a:gd name="f140" fmla="+- f134 0 f4"/>
                    <a:gd name="f141" fmla="cos 1 f139"/>
                    <a:gd name="f142" fmla="sin 1 f139"/>
                    <a:gd name="f143" fmla="+- f140 0 f139"/>
                    <a:gd name="f144" fmla="+- 0 0 f141"/>
                    <a:gd name="f145" fmla="+- 0 0 f142"/>
                    <a:gd name="f146" fmla="+- f143 f2 0"/>
                    <a:gd name="f147" fmla="*/ f28 f144 1"/>
                    <a:gd name="f148" fmla="*/ f28 f145 1"/>
                    <a:gd name="f149" fmla="?: f143 f143 f146"/>
                    <a:gd name="f150" fmla="*/ f147 f147 1"/>
                    <a:gd name="f151" fmla="*/ f148 f148 1"/>
                    <a:gd name="f152" fmla="+- f150 f151 0"/>
                    <a:gd name="f153" fmla="sqrt f152"/>
                    <a:gd name="f154" fmla="*/ f32 1 f153"/>
                    <a:gd name="f155" fmla="*/ f144 f154 1"/>
                    <a:gd name="f156" fmla="*/ f145 f154 1"/>
                    <a:gd name="f157" fmla="+- f31 0 f155"/>
                    <a:gd name="f158" fmla="+- f31 0 f156"/>
                  </a:gdLst>
                  <a:ahLst>
                    <a:ahPolar gdRefR="" minR="0" maxR="0" gdRefAng="f0" minAng="f8" maxAng="f12">
                      <a:pos x="f135" y="f136"/>
                    </a:ahPolar>
                    <a:ahPolar gdRefR="" minR="0" maxR="0" gdRefAng="f1" minAng="f8" maxAng="f12">
                      <a:pos x="f137" y="f138"/>
                    </a:ahPolar>
                  </a:ahLst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f24" t="f27" r="f25" b="f26"/>
                  <a:pathLst>
                    <a:path w="21600" h="21600" stroke="0">
                      <a:moveTo>
                        <a:pt x="f157" y="f158"/>
                      </a:moveTo>
                      <a:arcTo wR="f28" hR="f28" stAng="f139" swAng="f149"/>
                      <a:lnTo>
                        <a:pt x="f11" y="f11"/>
                      </a:lnTo>
                      <a:close/>
                    </a:path>
                    <a:path w="21600" h="21600" fill="none">
                      <a:moveTo>
                        <a:pt x="f157" y="f158"/>
                      </a:moveTo>
                      <a:arcTo wR="f28" hR="f28" stAng="f139" swAng="f149"/>
                    </a:path>
                  </a:pathLst>
                </a:custGeom>
                <a:noFill/>
                <a:ln w="28440">
                  <a:solidFill>
                    <a:srgbClr val="FF0000"/>
                  </a:solidFill>
                  <a:prstDash val="solid"/>
                  <a:miter/>
                </a:ln>
              </p:spPr>
              <p:txBody>
                <a:bodyPr vert="horz" wrap="none" lIns="90000" tIns="46800" rIns="90000" bIns="46800" anchor="ctr" anchorCtr="0" compatLnSpc="1"/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l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pl-PL" sz="2400" b="0" i="0" u="none" strike="noStrike" cap="none" baseline="0">
                    <a:ln>
                      <a:noFill/>
                    </a:ln>
                    <a:solidFill>
                      <a:srgbClr val="000000"/>
                    </a:solidFill>
                    <a:latin typeface="Times New Roman" pitchFamily="2"/>
                    <a:ea typeface="Microsoft YaHei" pitchFamily="2"/>
                    <a:cs typeface="Arial" pitchFamily="2"/>
                  </a:endParaRPr>
                </a:p>
              </p:txBody>
            </p:sp>
          </p:grpSp>
        </p:grpSp>
        <p:grpSp>
          <p:nvGrpSpPr>
            <p:cNvPr id="128" name="Grupa 127"/>
            <p:cNvGrpSpPr/>
            <p:nvPr/>
          </p:nvGrpSpPr>
          <p:grpSpPr>
            <a:xfrm>
              <a:off x="4956120" y="4648320"/>
              <a:ext cx="1496160" cy="1468800"/>
              <a:chOff x="4956120" y="4648320"/>
              <a:chExt cx="1496160" cy="1468800"/>
            </a:xfrm>
          </p:grpSpPr>
          <p:grpSp>
            <p:nvGrpSpPr>
              <p:cNvPr id="129" name="Grupa 128"/>
              <p:cNvGrpSpPr/>
              <p:nvPr/>
            </p:nvGrpSpPr>
            <p:grpSpPr>
              <a:xfrm>
                <a:off x="4956120" y="4791240"/>
                <a:ext cx="1496160" cy="1325880"/>
                <a:chOff x="4956120" y="4791240"/>
                <a:chExt cx="1496160" cy="1325880"/>
              </a:xfrm>
            </p:grpSpPr>
            <p:sp>
              <p:nvSpPr>
                <p:cNvPr id="130" name="Łącznik prosty 129"/>
                <p:cNvSpPr/>
                <p:nvPr/>
              </p:nvSpPr>
              <p:spPr>
                <a:xfrm>
                  <a:off x="6057720" y="4959000"/>
                  <a:ext cx="0" cy="761760"/>
                </a:xfrm>
                <a:prstGeom prst="line">
                  <a:avLst/>
                </a:prstGeom>
                <a:noFill/>
                <a:ln w="28440">
                  <a:solidFill>
                    <a:srgbClr val="000000"/>
                  </a:solidFill>
                  <a:custDash>
                    <a:ds d="401266" sp="100000"/>
                  </a:custDash>
                  <a:miter/>
                </a:ln>
              </p:spPr>
              <p:txBody>
                <a:bodyPr vert="horz" wrap="none" lIns="90000" tIns="46800" rIns="90000" bIns="46800" anchor="ctr" anchorCtr="0" compatLnSpc="1"/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l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pl-PL" sz="2400" b="0" i="0" u="none" strike="noStrike" cap="none" baseline="0">
                    <a:ln>
                      <a:noFill/>
                    </a:ln>
                    <a:solidFill>
                      <a:srgbClr val="000000"/>
                    </a:solidFill>
                    <a:latin typeface="Times New Roman" pitchFamily="2"/>
                    <a:ea typeface="Microsoft YaHei" pitchFamily="2"/>
                    <a:cs typeface="Arial" pitchFamily="2"/>
                  </a:endParaRPr>
                </a:p>
              </p:txBody>
            </p:sp>
            <p:sp>
              <p:nvSpPr>
                <p:cNvPr id="131" name="Łącznik prosty 130"/>
                <p:cNvSpPr/>
                <p:nvPr/>
              </p:nvSpPr>
              <p:spPr>
                <a:xfrm>
                  <a:off x="5429160" y="4959000"/>
                  <a:ext cx="609480" cy="0"/>
                </a:xfrm>
                <a:prstGeom prst="line">
                  <a:avLst/>
                </a:prstGeom>
                <a:noFill/>
                <a:ln w="28440">
                  <a:solidFill>
                    <a:srgbClr val="000000"/>
                  </a:solidFill>
                  <a:custDash>
                    <a:ds d="401266" sp="100000"/>
                  </a:custDash>
                  <a:miter/>
                </a:ln>
              </p:spPr>
              <p:txBody>
                <a:bodyPr vert="horz" wrap="none" lIns="90000" tIns="46800" rIns="90000" bIns="46800" anchor="ctr" anchorCtr="0" compatLnSpc="1"/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l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pl-PL" sz="2400" b="0" i="0" u="none" strike="noStrike" cap="none" baseline="0">
                    <a:ln>
                      <a:noFill/>
                    </a:ln>
                    <a:solidFill>
                      <a:srgbClr val="000000"/>
                    </a:solidFill>
                    <a:latin typeface="Times New Roman" pitchFamily="2"/>
                    <a:ea typeface="Microsoft YaHei" pitchFamily="2"/>
                    <a:cs typeface="Arial" pitchFamily="2"/>
                  </a:endParaRPr>
                </a:p>
              </p:txBody>
            </p:sp>
            <p:grpSp>
              <p:nvGrpSpPr>
                <p:cNvPr id="132" name="Grupa 131"/>
                <p:cNvGrpSpPr/>
                <p:nvPr/>
              </p:nvGrpSpPr>
              <p:grpSpPr>
                <a:xfrm>
                  <a:off x="4956120" y="4791240"/>
                  <a:ext cx="549000" cy="500760"/>
                  <a:chOff x="4956120" y="4791240"/>
                  <a:chExt cx="549000" cy="500760"/>
                </a:xfrm>
              </p:grpSpPr>
              <p:sp>
                <p:nvSpPr>
                  <p:cNvPr id="133" name="Dowolny kształt 132"/>
                  <p:cNvSpPr/>
                  <p:nvPr/>
                </p:nvSpPr>
                <p:spPr>
                  <a:xfrm>
                    <a:off x="4956120" y="4791240"/>
                    <a:ext cx="549000" cy="370800"/>
                  </a:xfrm>
                  <a:custGeom>
                    <a:avLst/>
                    <a:gdLst>
                      <a:gd name="f0" fmla="val 0"/>
                      <a:gd name="f1" fmla="val 21600"/>
                    </a:gdLst>
                    <a:ahLst/>
                    <a:cxnLst>
                      <a:cxn ang="3cd4">
                        <a:pos x="hc" y="t"/>
                      </a:cxn>
                      <a:cxn ang="0">
                        <a:pos x="r" y="vc"/>
                      </a:cxn>
                      <a:cxn ang="cd4">
                        <a:pos x="hc" y="b"/>
                      </a:cxn>
                      <a:cxn ang="cd2">
                        <a:pos x="l" y="vc"/>
                      </a:cxn>
                    </a:cxnLst>
                    <a:rect l="l" t="t" r="r" b="b"/>
                    <a:pathLst>
                      <a:path w="21600" h="21600">
                        <a:moveTo>
                          <a:pt x="f0" y="f0"/>
                        </a:moveTo>
                        <a:lnTo>
                          <a:pt x="f1" y="f0"/>
                        </a:lnTo>
                        <a:lnTo>
                          <a:pt x="f1" y="f1"/>
                        </a:lnTo>
                        <a:lnTo>
                          <a:pt x="f0" y="f1"/>
                        </a:lnTo>
                        <a:lnTo>
                          <a:pt x="f0" y="f0"/>
                        </a:lnTo>
                        <a:close/>
                      </a:path>
                    </a:pathLst>
                  </a:custGeom>
                  <a:noFill/>
                  <a:ln>
                    <a:noFill/>
                    <a:prstDash val="solid"/>
                  </a:ln>
                </p:spPr>
                <p:txBody>
                  <a:bodyPr vert="horz" wrap="square" lIns="90000" tIns="46800" rIns="90000" bIns="46800" anchor="t" anchorCtr="0" compatLnSpc="1">
                    <a:spAutoFit/>
                  </a:bodyPr>
                  <a:lstStyle>
                    <a:defPPr lvl="0">
                      <a:buNone/>
                    </a:defPPr>
                    <a:lvl1pPr lvl="0">
                      <a:buNone/>
                    </a:lvl1pPr>
                    <a:lvl2pPr lvl="1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2pPr>
                    <a:lvl3pPr lvl="2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3pPr>
                    <a:lvl4pPr lvl="3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4pPr>
                    <a:lvl5pPr lvl="4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5pPr>
                    <a:lvl6pPr lvl="5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6pPr>
                    <a:lvl7pPr lvl="6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7pPr>
                    <a:lvl8pPr lvl="7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8pPr>
                    <a:lvl9pPr lvl="8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9pPr>
                  </a:lstStyle>
                  <a:p>
                    <a:pPr marL="0" marR="0" lvl="0" indent="0" algn="l" rtl="0" hangingPunct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  <a:tabLst>
                        <a:tab pos="0" algn="l"/>
                        <a:tab pos="914400" algn="l"/>
                        <a:tab pos="1828800" algn="l"/>
                        <a:tab pos="2743199" algn="l"/>
                        <a:tab pos="3657600" algn="l"/>
                        <a:tab pos="4572000" algn="l"/>
                        <a:tab pos="5486399" algn="l"/>
                        <a:tab pos="6400799" algn="l"/>
                        <a:tab pos="7315200" algn="l"/>
                        <a:tab pos="8229600" algn="l"/>
                        <a:tab pos="9144000" algn="l"/>
                        <a:tab pos="10058400" algn="l"/>
                      </a:tabLst>
                    </a:pPr>
                    <a:r>
                      <a:rPr lang="pl-PL" sz="1600" b="0" i="0" u="none" strike="noStrike" cap="none" baseline="0">
                        <a:ln>
                          <a:noFill/>
                        </a:ln>
                        <a:solidFill>
                          <a:srgbClr val="000000"/>
                        </a:solidFill>
                        <a:latin typeface="Arial" pitchFamily="34"/>
                        <a:ea typeface="Microsoft YaHei" pitchFamily="2"/>
                        <a:cs typeface="Arial" pitchFamily="2"/>
                      </a:rPr>
                      <a:t>y</a:t>
                    </a:r>
                    <a:r>
                      <a:rPr lang="pl-PL" sz="1600" b="0" i="0" u="none" strike="noStrike" cap="none" baseline="-25000">
                        <a:ln>
                          <a:noFill/>
                        </a:ln>
                        <a:solidFill>
                          <a:srgbClr val="000000"/>
                        </a:solidFill>
                        <a:latin typeface="Arial" pitchFamily="34"/>
                        <a:ea typeface="Microsoft YaHei" pitchFamily="2"/>
                        <a:cs typeface="Arial" pitchFamily="2"/>
                      </a:rPr>
                      <a:t>E</a:t>
                    </a:r>
                  </a:p>
                </p:txBody>
              </p:sp>
              <p:sp>
                <p:nvSpPr>
                  <p:cNvPr id="134" name="Dowolny kształt 133"/>
                  <p:cNvSpPr/>
                  <p:nvPr/>
                </p:nvSpPr>
                <p:spPr>
                  <a:xfrm>
                    <a:off x="5149800" y="4921200"/>
                    <a:ext cx="237960" cy="370800"/>
                  </a:xfrm>
                  <a:custGeom>
                    <a:avLst/>
                    <a:gdLst>
                      <a:gd name="f0" fmla="val 0"/>
                      <a:gd name="f1" fmla="val 21600"/>
                    </a:gdLst>
                    <a:ahLst/>
                    <a:cxnLst>
                      <a:cxn ang="3cd4">
                        <a:pos x="hc" y="t"/>
                      </a:cxn>
                      <a:cxn ang="0">
                        <a:pos x="r" y="vc"/>
                      </a:cxn>
                      <a:cxn ang="cd4">
                        <a:pos x="hc" y="b"/>
                      </a:cxn>
                      <a:cxn ang="cd2">
                        <a:pos x="l" y="vc"/>
                      </a:cxn>
                    </a:cxnLst>
                    <a:rect l="l" t="t" r="r" b="b"/>
                    <a:pathLst>
                      <a:path w="21600" h="21600">
                        <a:moveTo>
                          <a:pt x="f0" y="f0"/>
                        </a:moveTo>
                        <a:lnTo>
                          <a:pt x="f1" y="f0"/>
                        </a:lnTo>
                        <a:lnTo>
                          <a:pt x="f1" y="f1"/>
                        </a:lnTo>
                        <a:lnTo>
                          <a:pt x="f0" y="f1"/>
                        </a:lnTo>
                        <a:lnTo>
                          <a:pt x="f0" y="f0"/>
                        </a:lnTo>
                        <a:close/>
                      </a:path>
                    </a:pathLst>
                  </a:custGeom>
                  <a:noFill/>
                  <a:ln>
                    <a:noFill/>
                    <a:prstDash val="solid"/>
                  </a:ln>
                </p:spPr>
                <p:txBody>
                  <a:bodyPr vert="horz" wrap="square" lIns="90000" tIns="46800" rIns="90000" bIns="46800" anchor="t" anchorCtr="0" compatLnSpc="1">
                    <a:spAutoFit/>
                  </a:bodyPr>
                  <a:lstStyle>
                    <a:defPPr lvl="0">
                      <a:buNone/>
                    </a:defPPr>
                    <a:lvl1pPr lvl="0">
                      <a:buNone/>
                    </a:lvl1pPr>
                    <a:lvl2pPr lvl="1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2pPr>
                    <a:lvl3pPr lvl="2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3pPr>
                    <a:lvl4pPr lvl="3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4pPr>
                    <a:lvl5pPr lvl="4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5pPr>
                    <a:lvl6pPr lvl="5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6pPr>
                    <a:lvl7pPr lvl="6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7pPr>
                    <a:lvl8pPr lvl="7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8pPr>
                    <a:lvl9pPr lvl="8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9pPr>
                  </a:lstStyle>
                  <a:p>
                    <a:pPr marL="0" marR="0" lvl="0" indent="0" algn="l" rtl="0" hangingPunct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  <a:tabLst>
                        <a:tab pos="0" algn="l"/>
                        <a:tab pos="914400" algn="l"/>
                        <a:tab pos="1828800" algn="l"/>
                        <a:tab pos="2743199" algn="l"/>
                        <a:tab pos="3657600" algn="l"/>
                        <a:tab pos="4572000" algn="l"/>
                        <a:tab pos="5486399" algn="l"/>
                        <a:tab pos="6400799" algn="l"/>
                        <a:tab pos="7315200" algn="l"/>
                        <a:tab pos="8229600" algn="l"/>
                        <a:tab pos="9144000" algn="l"/>
                        <a:tab pos="10058400" algn="l"/>
                      </a:tabLst>
                    </a:pPr>
                    <a:r>
                      <a:rPr lang="pl-PL" sz="1600" b="0" i="0" u="none" strike="noStrike" cap="none" baseline="-25000">
                        <a:ln>
                          <a:noFill/>
                        </a:ln>
                        <a:solidFill>
                          <a:srgbClr val="000000"/>
                        </a:solidFill>
                        <a:latin typeface="Arial" pitchFamily="34"/>
                        <a:ea typeface="Microsoft YaHei" pitchFamily="2"/>
                        <a:cs typeface="Arial" pitchFamily="2"/>
                      </a:rPr>
                      <a:t>2</a:t>
                    </a:r>
                  </a:p>
                </p:txBody>
              </p:sp>
            </p:grpSp>
            <p:grpSp>
              <p:nvGrpSpPr>
                <p:cNvPr id="135" name="Grupa 134"/>
                <p:cNvGrpSpPr/>
                <p:nvPr/>
              </p:nvGrpSpPr>
              <p:grpSpPr>
                <a:xfrm>
                  <a:off x="5978880" y="5641560"/>
                  <a:ext cx="473400" cy="475560"/>
                  <a:chOff x="5978880" y="5641560"/>
                  <a:chExt cx="473400" cy="475560"/>
                </a:xfrm>
              </p:grpSpPr>
              <p:sp>
                <p:nvSpPr>
                  <p:cNvPr id="136" name="Dowolny kształt 135"/>
                  <p:cNvSpPr/>
                  <p:nvPr/>
                </p:nvSpPr>
                <p:spPr>
                  <a:xfrm>
                    <a:off x="6194160" y="5746320"/>
                    <a:ext cx="201600" cy="370800"/>
                  </a:xfrm>
                  <a:custGeom>
                    <a:avLst/>
                    <a:gdLst>
                      <a:gd name="f0" fmla="val 0"/>
                      <a:gd name="f1" fmla="val 21600"/>
                    </a:gdLst>
                    <a:ahLst/>
                    <a:cxnLst>
                      <a:cxn ang="3cd4">
                        <a:pos x="hc" y="t"/>
                      </a:cxn>
                      <a:cxn ang="0">
                        <a:pos x="r" y="vc"/>
                      </a:cxn>
                      <a:cxn ang="cd4">
                        <a:pos x="hc" y="b"/>
                      </a:cxn>
                      <a:cxn ang="cd2">
                        <a:pos x="l" y="vc"/>
                      </a:cxn>
                    </a:cxnLst>
                    <a:rect l="l" t="t" r="r" b="b"/>
                    <a:pathLst>
                      <a:path w="21600" h="21600">
                        <a:moveTo>
                          <a:pt x="f0" y="f0"/>
                        </a:moveTo>
                        <a:lnTo>
                          <a:pt x="f1" y="f0"/>
                        </a:lnTo>
                        <a:lnTo>
                          <a:pt x="f1" y="f1"/>
                        </a:lnTo>
                        <a:lnTo>
                          <a:pt x="f0" y="f1"/>
                        </a:lnTo>
                        <a:lnTo>
                          <a:pt x="f0" y="f0"/>
                        </a:lnTo>
                        <a:close/>
                      </a:path>
                    </a:pathLst>
                  </a:custGeom>
                  <a:noFill/>
                  <a:ln>
                    <a:noFill/>
                    <a:prstDash val="solid"/>
                  </a:ln>
                </p:spPr>
                <p:txBody>
                  <a:bodyPr vert="horz" wrap="square" lIns="90000" tIns="46800" rIns="90000" bIns="46800" anchor="t" anchorCtr="0" compatLnSpc="1">
                    <a:spAutoFit/>
                  </a:bodyPr>
                  <a:lstStyle>
                    <a:defPPr lvl="0">
                      <a:buNone/>
                    </a:defPPr>
                    <a:lvl1pPr lvl="0">
                      <a:buNone/>
                    </a:lvl1pPr>
                    <a:lvl2pPr lvl="1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2pPr>
                    <a:lvl3pPr lvl="2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3pPr>
                    <a:lvl4pPr lvl="3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4pPr>
                    <a:lvl5pPr lvl="4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5pPr>
                    <a:lvl6pPr lvl="5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6pPr>
                    <a:lvl7pPr lvl="6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7pPr>
                    <a:lvl8pPr lvl="7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8pPr>
                    <a:lvl9pPr lvl="8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9pPr>
                  </a:lstStyle>
                  <a:p>
                    <a:pPr marL="0" marR="0" lvl="0" indent="0" algn="l" rtl="0" hangingPunct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  <a:tabLst>
                        <a:tab pos="0" algn="l"/>
                        <a:tab pos="914400" algn="l"/>
                        <a:tab pos="1828800" algn="l"/>
                        <a:tab pos="2743199" algn="l"/>
                        <a:tab pos="3657600" algn="l"/>
                        <a:tab pos="4572000" algn="l"/>
                        <a:tab pos="5486399" algn="l"/>
                        <a:tab pos="6400799" algn="l"/>
                        <a:tab pos="7315200" algn="l"/>
                        <a:tab pos="8229600" algn="l"/>
                        <a:tab pos="9144000" algn="l"/>
                        <a:tab pos="10058400" algn="l"/>
                      </a:tabLst>
                    </a:pPr>
                    <a:r>
                      <a:rPr lang="pl-PL" sz="1600" b="0" i="0" u="none" strike="noStrike" cap="none" baseline="-25000">
                        <a:ln>
                          <a:noFill/>
                        </a:ln>
                        <a:solidFill>
                          <a:srgbClr val="000000"/>
                        </a:solidFill>
                        <a:latin typeface="Arial" pitchFamily="34"/>
                        <a:ea typeface="Microsoft YaHei" pitchFamily="2"/>
                        <a:cs typeface="Arial" pitchFamily="2"/>
                      </a:rPr>
                      <a:t>2</a:t>
                    </a:r>
                  </a:p>
                </p:txBody>
              </p:sp>
              <p:sp>
                <p:nvSpPr>
                  <p:cNvPr id="137" name="Dowolny kształt 136"/>
                  <p:cNvSpPr/>
                  <p:nvPr/>
                </p:nvSpPr>
                <p:spPr>
                  <a:xfrm>
                    <a:off x="5978880" y="5641560"/>
                    <a:ext cx="473400" cy="370800"/>
                  </a:xfrm>
                  <a:custGeom>
                    <a:avLst/>
                    <a:gdLst>
                      <a:gd name="f0" fmla="val 0"/>
                      <a:gd name="f1" fmla="val 21600"/>
                    </a:gdLst>
                    <a:ahLst/>
                    <a:cxnLst>
                      <a:cxn ang="3cd4">
                        <a:pos x="hc" y="t"/>
                      </a:cxn>
                      <a:cxn ang="0">
                        <a:pos x="r" y="vc"/>
                      </a:cxn>
                      <a:cxn ang="cd4">
                        <a:pos x="hc" y="b"/>
                      </a:cxn>
                      <a:cxn ang="cd2">
                        <a:pos x="l" y="vc"/>
                      </a:cxn>
                    </a:cxnLst>
                    <a:rect l="l" t="t" r="r" b="b"/>
                    <a:pathLst>
                      <a:path w="21600" h="21600">
                        <a:moveTo>
                          <a:pt x="f0" y="f0"/>
                        </a:moveTo>
                        <a:lnTo>
                          <a:pt x="f1" y="f0"/>
                        </a:lnTo>
                        <a:lnTo>
                          <a:pt x="f1" y="f1"/>
                        </a:lnTo>
                        <a:lnTo>
                          <a:pt x="f0" y="f1"/>
                        </a:lnTo>
                        <a:lnTo>
                          <a:pt x="f0" y="f0"/>
                        </a:lnTo>
                        <a:close/>
                      </a:path>
                    </a:pathLst>
                  </a:custGeom>
                  <a:noFill/>
                  <a:ln>
                    <a:noFill/>
                    <a:prstDash val="solid"/>
                  </a:ln>
                </p:spPr>
                <p:txBody>
                  <a:bodyPr vert="horz" wrap="none" lIns="90000" tIns="46800" rIns="90000" bIns="46800" anchor="t" anchorCtr="0" compatLnSpc="1">
                    <a:spAutoFit/>
                  </a:bodyPr>
                  <a:lstStyle>
                    <a:defPPr lvl="0">
                      <a:buNone/>
                    </a:defPPr>
                    <a:lvl1pPr lvl="0">
                      <a:buNone/>
                    </a:lvl1pPr>
                    <a:lvl2pPr lvl="1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2pPr>
                    <a:lvl3pPr lvl="2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3pPr>
                    <a:lvl4pPr lvl="3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4pPr>
                    <a:lvl5pPr lvl="4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5pPr>
                    <a:lvl6pPr lvl="5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6pPr>
                    <a:lvl7pPr lvl="6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7pPr>
                    <a:lvl8pPr lvl="7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8pPr>
                    <a:lvl9pPr lvl="8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9pPr>
                  </a:lstStyle>
                  <a:p>
                    <a:pPr marL="0" marR="0" lvl="0" indent="0" algn="l" rtl="0" hangingPunct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  <a:tabLst>
                        <a:tab pos="0" algn="l"/>
                        <a:tab pos="914400" algn="l"/>
                        <a:tab pos="1828800" algn="l"/>
                        <a:tab pos="2743199" algn="l"/>
                        <a:tab pos="3657600" algn="l"/>
                        <a:tab pos="4572000" algn="l"/>
                        <a:tab pos="5486399" algn="l"/>
                        <a:tab pos="6400799" algn="l"/>
                        <a:tab pos="7315200" algn="l"/>
                        <a:tab pos="8229600" algn="l"/>
                        <a:tab pos="9144000" algn="l"/>
                        <a:tab pos="10058400" algn="l"/>
                      </a:tabLst>
                    </a:pPr>
                    <a:r>
                      <a:rPr lang="pl-PL" sz="1600" b="0" i="0" u="none" strike="noStrike" cap="none" baseline="0">
                        <a:ln>
                          <a:noFill/>
                        </a:ln>
                        <a:solidFill>
                          <a:srgbClr val="000000"/>
                        </a:solidFill>
                        <a:latin typeface="Arial" pitchFamily="34"/>
                        <a:ea typeface="Microsoft YaHei" pitchFamily="2"/>
                        <a:cs typeface="Arial" pitchFamily="2"/>
                      </a:rPr>
                      <a:t>x</a:t>
                    </a:r>
                    <a:r>
                      <a:rPr lang="pl-PL" sz="1600" b="0" i="0" u="none" strike="noStrike" cap="none" baseline="-25000">
                        <a:ln>
                          <a:noFill/>
                        </a:ln>
                        <a:solidFill>
                          <a:srgbClr val="000000"/>
                        </a:solidFill>
                        <a:latin typeface="Arial" pitchFamily="34"/>
                        <a:ea typeface="Microsoft YaHei" pitchFamily="2"/>
                        <a:cs typeface="Arial" pitchFamily="2"/>
                      </a:rPr>
                      <a:t>E</a:t>
                    </a:r>
                    <a:r>
                      <a:rPr lang="pl-PL" sz="1600" b="0" i="0" u="none" strike="noStrike" cap="none" baseline="0">
                        <a:ln>
                          <a:noFill/>
                        </a:ln>
                        <a:solidFill>
                          <a:srgbClr val="000000"/>
                        </a:solidFill>
                        <a:latin typeface="Arial" pitchFamily="34"/>
                        <a:ea typeface="Microsoft YaHei" pitchFamily="2"/>
                        <a:cs typeface="Arial" pitchFamily="2"/>
                      </a:rPr>
                      <a:t>  </a:t>
                    </a:r>
                  </a:p>
                </p:txBody>
              </p:sp>
            </p:grpSp>
          </p:grpSp>
          <p:sp>
            <p:nvSpPr>
              <p:cNvPr id="138" name="Dowolny kształt 137"/>
              <p:cNvSpPr/>
              <p:nvPr/>
            </p:nvSpPr>
            <p:spPr>
              <a:xfrm>
                <a:off x="6003360" y="4648320"/>
                <a:ext cx="381960" cy="370800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noFill/>
              <a:ln>
                <a:noFill/>
                <a:prstDash val="solid"/>
              </a:ln>
            </p:spPr>
            <p:txBody>
              <a:bodyPr vert="horz" wrap="none" lIns="90000" tIns="46800" rIns="90000" bIns="46800" anchor="t" anchorCtr="0" compatLnSpc="1">
                <a:spAutoFit/>
              </a:bodyPr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pl-PL" sz="1600" b="0" i="0" u="none" strike="noStrike" cap="none" baseline="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E</a:t>
                </a:r>
                <a:r>
                  <a:rPr lang="pl-PL" sz="1600" b="0" i="0" u="none" strike="noStrike" cap="none" baseline="-2500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2</a:t>
                </a:r>
              </a:p>
            </p:txBody>
          </p:sp>
        </p:grpSp>
      </p:grpSp>
      <p:grpSp>
        <p:nvGrpSpPr>
          <p:cNvPr id="139" name="Grupa 138"/>
          <p:cNvGrpSpPr/>
          <p:nvPr/>
        </p:nvGrpSpPr>
        <p:grpSpPr>
          <a:xfrm>
            <a:off x="5965920" y="3800520"/>
            <a:ext cx="2549879" cy="337320"/>
            <a:chOff x="5965920" y="3800520"/>
            <a:chExt cx="2549879" cy="337320"/>
          </a:xfrm>
        </p:grpSpPr>
        <p:sp>
          <p:nvSpPr>
            <p:cNvPr id="140" name="Dowolny kształt 139"/>
            <p:cNvSpPr/>
            <p:nvPr/>
          </p:nvSpPr>
          <p:spPr>
            <a:xfrm>
              <a:off x="6300360" y="3800520"/>
              <a:ext cx="2215439" cy="33732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none" lIns="90000" tIns="46800" rIns="90000" bIns="46800" anchor="t" anchorCtr="0" compatLnSpc="1">
              <a:spAutoFit/>
            </a:bodyPr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pl-PL" sz="16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ścieżka  wzrostu  ceny</a:t>
              </a:r>
            </a:p>
          </p:txBody>
        </p:sp>
        <p:sp>
          <p:nvSpPr>
            <p:cNvPr id="141" name="Łącznik prosty 140"/>
            <p:cNvSpPr/>
            <p:nvPr/>
          </p:nvSpPr>
          <p:spPr>
            <a:xfrm flipV="1">
              <a:off x="5965920" y="3975120"/>
              <a:ext cx="304560" cy="76320"/>
            </a:xfrm>
            <a:prstGeom prst="line">
              <a:avLst/>
            </a:prstGeom>
            <a:noFill/>
            <a:ln w="9360">
              <a:solidFill>
                <a:srgbClr val="000000"/>
              </a:solidFill>
              <a:prstDash val="solid"/>
              <a:miter/>
              <a:tailEnd type="arrow"/>
            </a:ln>
          </p:spPr>
          <p:txBody>
            <a:bodyPr vert="horz" wrap="none" lIns="90000" tIns="46800" rIns="90000" bIns="46800" anchor="ctr" anchorCtr="0" compatLnSpc="1"/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pl-PL" sz="2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imes New Roman" pitchFamily="2"/>
                <a:ea typeface="Microsoft YaHei" pitchFamily="2"/>
                <a:cs typeface="Arial" pitchFamily="2"/>
              </a:endParaRPr>
            </a:p>
          </p:txBody>
        </p:sp>
      </p:grpSp>
      <p:sp>
        <p:nvSpPr>
          <p:cNvPr id="142" name="Dowolny kształt 141"/>
          <p:cNvSpPr/>
          <p:nvPr/>
        </p:nvSpPr>
        <p:spPr>
          <a:xfrm>
            <a:off x="5889600" y="4051440"/>
            <a:ext cx="228240" cy="1218600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635" h="3386" fill="none">
                <a:moveTo>
                  <a:pt x="0" y="0"/>
                </a:moveTo>
                <a:lnTo>
                  <a:pt x="635" y="3386"/>
                </a:lnTo>
              </a:path>
            </a:pathLst>
          </a:custGeom>
          <a:noFill/>
          <a:ln w="28440">
            <a:solidFill>
              <a:srgbClr val="3333CC"/>
            </a:solidFill>
            <a:prstDash val="solid"/>
            <a:miter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CustomShape 1"/>
          <p:cNvSpPr/>
          <p:nvPr/>
        </p:nvSpPr>
        <p:spPr>
          <a:xfrm>
            <a:off x="250920" y="269640"/>
            <a:ext cx="8424360" cy="1919520"/>
          </a:xfrm>
          <a:prstGeom prst="rect">
            <a:avLst/>
          </a:prstGeom>
          <a:solidFill>
            <a:srgbClr val="FFFFFF"/>
          </a:solidFill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pl-PL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KRZYWA DOCHÓD – KONSUMPCJA</a:t>
            </a:r>
            <a:endParaRPr lang="pl-PL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pl-PL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 </a:t>
            </a:r>
            <a:r>
              <a:rPr lang="pl-PL" sz="2400" b="1" i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Krzywa dochód – konsumpcja (ścieżka ekspansji dochodowej)</a:t>
            </a:r>
            <a:r>
              <a:rPr lang="pl-PL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 jest to geometryczny zbiór punktów równowagi konsumenta, dla wszystkich poziomów dochodu konsumenta, przy założeniu niezmienności cen oraz preferencji konsumenta.</a:t>
            </a:r>
            <a:endParaRPr lang="pl-PL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323" name="Obraz 322"/>
          <p:cNvPicPr/>
          <p:nvPr/>
        </p:nvPicPr>
        <p:blipFill>
          <a:blip r:embed="rId3" cstate="print"/>
          <a:stretch/>
        </p:blipFill>
        <p:spPr>
          <a:xfrm>
            <a:off x="1968480" y="2349360"/>
            <a:ext cx="5245200" cy="435600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/>
          </p:nvPr>
        </p:nvSpPr>
        <p:spPr/>
        <p:txBody>
          <a:bodyPr/>
          <a:lstStyle/>
          <a:p>
            <a:endParaRPr lang="pl-PL" dirty="0"/>
          </a:p>
        </p:txBody>
      </p:sp>
      <p:pic>
        <p:nvPicPr>
          <p:cNvPr id="134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3147" y="404664"/>
            <a:ext cx="8273309" cy="60019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476671"/>
            <a:ext cx="8892479" cy="61926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owolny kształt 1"/>
          <p:cNvSpPr/>
          <p:nvPr/>
        </p:nvSpPr>
        <p:spPr>
          <a:xfrm>
            <a:off x="892079" y="5611680"/>
            <a:ext cx="3146399" cy="520199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0                                                     x                                     </a:t>
            </a:r>
          </a:p>
        </p:txBody>
      </p:sp>
      <p:sp>
        <p:nvSpPr>
          <p:cNvPr id="6" name="Dowolny kształt 5"/>
          <p:cNvSpPr/>
          <p:nvPr/>
        </p:nvSpPr>
        <p:spPr>
          <a:xfrm>
            <a:off x="364679" y="316080"/>
            <a:ext cx="1302480" cy="3988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2000" b="1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                </a:t>
            </a:r>
          </a:p>
        </p:txBody>
      </p:sp>
      <p:sp>
        <p:nvSpPr>
          <p:cNvPr id="7" name="Dowolny kształt 6"/>
          <p:cNvSpPr/>
          <p:nvPr/>
        </p:nvSpPr>
        <p:spPr>
          <a:xfrm>
            <a:off x="912599" y="227160"/>
            <a:ext cx="7166879" cy="64260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800" b="1" i="0" u="none" strike="noStrike" cap="none" baseline="0" dirty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Wzrost  dochodu  konsumenta  a  położenie  punktu  równowagi</a:t>
            </a:r>
          </a:p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800" b="1" i="0" u="none" strike="noStrike" cap="none" baseline="0" dirty="0" smtClean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(X </a:t>
            </a:r>
            <a:r>
              <a:rPr lang="pl-PL" sz="1800" b="1" i="0" u="none" strike="noStrike" cap="none" baseline="0" dirty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- dobro  niższego  rzędu, </a:t>
            </a:r>
            <a:r>
              <a:rPr lang="pl-PL" sz="1800" b="1" i="0" u="none" strike="noStrike" cap="none" baseline="0" dirty="0" smtClean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Y </a:t>
            </a:r>
            <a:r>
              <a:rPr lang="pl-PL" sz="1800" b="1" i="0" u="none" strike="noStrike" cap="none" baseline="0" dirty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- dobro  normalne)</a:t>
            </a:r>
          </a:p>
        </p:txBody>
      </p:sp>
      <p:sp>
        <p:nvSpPr>
          <p:cNvPr id="8" name="Łącznik prosty 7"/>
          <p:cNvSpPr/>
          <p:nvPr/>
        </p:nvSpPr>
        <p:spPr>
          <a:xfrm>
            <a:off x="1066680" y="1066680"/>
            <a:ext cx="0" cy="1981440"/>
          </a:xfrm>
          <a:prstGeom prst="line">
            <a:avLst/>
          </a:prstGeom>
          <a:noFill/>
          <a:ln w="38160">
            <a:solidFill>
              <a:srgbClr val="000000"/>
            </a:solidFill>
            <a:prstDash val="solid"/>
            <a:miter/>
            <a:headEnd type="arrow"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9" name="Łącznik prosty 8"/>
          <p:cNvSpPr/>
          <p:nvPr/>
        </p:nvSpPr>
        <p:spPr>
          <a:xfrm>
            <a:off x="1057320" y="3038400"/>
            <a:ext cx="2743200" cy="0"/>
          </a:xfrm>
          <a:prstGeom prst="line">
            <a:avLst/>
          </a:prstGeom>
          <a:noFill/>
          <a:ln w="38160">
            <a:solidFill>
              <a:srgbClr val="000000"/>
            </a:solidFill>
            <a:prstDash val="solid"/>
            <a:miter/>
            <a:tailEnd type="arrow"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10" name="Łącznik prosty 9"/>
          <p:cNvSpPr/>
          <p:nvPr/>
        </p:nvSpPr>
        <p:spPr>
          <a:xfrm>
            <a:off x="5419800" y="1066680"/>
            <a:ext cx="0" cy="1981440"/>
          </a:xfrm>
          <a:prstGeom prst="line">
            <a:avLst/>
          </a:prstGeom>
          <a:noFill/>
          <a:ln w="38160">
            <a:solidFill>
              <a:srgbClr val="000000"/>
            </a:solidFill>
            <a:prstDash val="solid"/>
            <a:miter/>
            <a:headEnd type="arrow"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11" name="Łącznik prosty 10"/>
          <p:cNvSpPr/>
          <p:nvPr/>
        </p:nvSpPr>
        <p:spPr>
          <a:xfrm>
            <a:off x="5410079" y="3038400"/>
            <a:ext cx="2743201" cy="0"/>
          </a:xfrm>
          <a:prstGeom prst="line">
            <a:avLst/>
          </a:prstGeom>
          <a:noFill/>
          <a:ln w="38160">
            <a:solidFill>
              <a:srgbClr val="000000"/>
            </a:solidFill>
            <a:prstDash val="solid"/>
            <a:miter/>
            <a:tailEnd type="arrow"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12" name="Łącznik prosty 11"/>
          <p:cNvSpPr/>
          <p:nvPr/>
        </p:nvSpPr>
        <p:spPr>
          <a:xfrm>
            <a:off x="1057320" y="5619600"/>
            <a:ext cx="2743200" cy="0"/>
          </a:xfrm>
          <a:prstGeom prst="line">
            <a:avLst/>
          </a:prstGeom>
          <a:noFill/>
          <a:ln w="38160">
            <a:solidFill>
              <a:srgbClr val="000000"/>
            </a:solidFill>
            <a:prstDash val="solid"/>
            <a:miter/>
            <a:tailEnd type="arrow"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13" name="Łącznik prosty 12"/>
          <p:cNvSpPr/>
          <p:nvPr/>
        </p:nvSpPr>
        <p:spPr>
          <a:xfrm>
            <a:off x="5410079" y="5648400"/>
            <a:ext cx="2743201" cy="0"/>
          </a:xfrm>
          <a:prstGeom prst="line">
            <a:avLst/>
          </a:prstGeom>
          <a:noFill/>
          <a:ln w="38160">
            <a:solidFill>
              <a:srgbClr val="000000"/>
            </a:solidFill>
            <a:prstDash val="solid"/>
            <a:miter/>
            <a:tailEnd type="arrow"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14" name="Łącznik prosty 13"/>
          <p:cNvSpPr/>
          <p:nvPr/>
        </p:nvSpPr>
        <p:spPr>
          <a:xfrm>
            <a:off x="5419800" y="3657600"/>
            <a:ext cx="0" cy="1981080"/>
          </a:xfrm>
          <a:prstGeom prst="line">
            <a:avLst/>
          </a:prstGeom>
          <a:noFill/>
          <a:ln w="38160">
            <a:solidFill>
              <a:srgbClr val="000000"/>
            </a:solidFill>
            <a:prstDash val="solid"/>
            <a:miter/>
            <a:headEnd type="arrow"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15" name="Łącznik prosty 14"/>
          <p:cNvSpPr/>
          <p:nvPr/>
        </p:nvSpPr>
        <p:spPr>
          <a:xfrm>
            <a:off x="1066680" y="3657600"/>
            <a:ext cx="0" cy="1981080"/>
          </a:xfrm>
          <a:prstGeom prst="line">
            <a:avLst/>
          </a:prstGeom>
          <a:noFill/>
          <a:ln w="38160">
            <a:solidFill>
              <a:srgbClr val="000000"/>
            </a:solidFill>
            <a:prstDash val="solid"/>
            <a:miter/>
            <a:headEnd type="arrow"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16" name="Dowolny kształt 15"/>
          <p:cNvSpPr/>
          <p:nvPr/>
        </p:nvSpPr>
        <p:spPr>
          <a:xfrm>
            <a:off x="669960" y="925559"/>
            <a:ext cx="371159" cy="3070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  y</a:t>
            </a:r>
          </a:p>
        </p:txBody>
      </p:sp>
      <p:sp>
        <p:nvSpPr>
          <p:cNvPr id="17" name="Dowolny kształt 16"/>
          <p:cNvSpPr/>
          <p:nvPr/>
        </p:nvSpPr>
        <p:spPr>
          <a:xfrm>
            <a:off x="669960" y="3567240"/>
            <a:ext cx="371159" cy="3070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  y</a:t>
            </a:r>
          </a:p>
        </p:txBody>
      </p:sp>
      <p:sp>
        <p:nvSpPr>
          <p:cNvPr id="18" name="Dowolny kształt 17"/>
          <p:cNvSpPr/>
          <p:nvPr/>
        </p:nvSpPr>
        <p:spPr>
          <a:xfrm>
            <a:off x="974880" y="3021120"/>
            <a:ext cx="2987640" cy="3070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0                                                   x</a:t>
            </a:r>
          </a:p>
        </p:txBody>
      </p:sp>
      <p:sp>
        <p:nvSpPr>
          <p:cNvPr id="19" name="Dowolny kształt 18"/>
          <p:cNvSpPr/>
          <p:nvPr/>
        </p:nvSpPr>
        <p:spPr>
          <a:xfrm>
            <a:off x="5051520" y="926999"/>
            <a:ext cx="371159" cy="3070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  y</a:t>
            </a:r>
          </a:p>
        </p:txBody>
      </p:sp>
      <p:sp>
        <p:nvSpPr>
          <p:cNvPr id="20" name="Dowolny kształt 19"/>
          <p:cNvSpPr/>
          <p:nvPr/>
        </p:nvSpPr>
        <p:spPr>
          <a:xfrm>
            <a:off x="5292720" y="3021120"/>
            <a:ext cx="2987640" cy="3070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0                                                    x</a:t>
            </a:r>
          </a:p>
        </p:txBody>
      </p:sp>
      <p:sp>
        <p:nvSpPr>
          <p:cNvPr id="21" name="Dowolny kształt 20"/>
          <p:cNvSpPr/>
          <p:nvPr/>
        </p:nvSpPr>
        <p:spPr>
          <a:xfrm>
            <a:off x="5038560" y="3567240"/>
            <a:ext cx="371159" cy="3070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  y</a:t>
            </a:r>
          </a:p>
        </p:txBody>
      </p:sp>
      <p:sp>
        <p:nvSpPr>
          <p:cNvPr id="22" name="Dowolny kształt 21"/>
          <p:cNvSpPr/>
          <p:nvPr/>
        </p:nvSpPr>
        <p:spPr>
          <a:xfrm>
            <a:off x="5299200" y="5611680"/>
            <a:ext cx="3146399" cy="520199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0                                                    x                                     </a:t>
            </a:r>
          </a:p>
        </p:txBody>
      </p:sp>
      <p:grpSp>
        <p:nvGrpSpPr>
          <p:cNvPr id="27" name="Grupa 26"/>
          <p:cNvGrpSpPr/>
          <p:nvPr/>
        </p:nvGrpSpPr>
        <p:grpSpPr>
          <a:xfrm>
            <a:off x="4889520" y="3586952"/>
            <a:ext cx="2209320" cy="4255288"/>
            <a:chOff x="4889520" y="3586952"/>
            <a:chExt cx="2209320" cy="4255288"/>
          </a:xfrm>
        </p:grpSpPr>
        <p:grpSp>
          <p:nvGrpSpPr>
            <p:cNvPr id="28" name="Grupa 27"/>
            <p:cNvGrpSpPr/>
            <p:nvPr/>
          </p:nvGrpSpPr>
          <p:grpSpPr>
            <a:xfrm>
              <a:off x="5423040" y="4438800"/>
              <a:ext cx="1675800" cy="1218960"/>
              <a:chOff x="5423040" y="4438800"/>
              <a:chExt cx="1675800" cy="1218960"/>
            </a:xfrm>
          </p:grpSpPr>
          <p:sp>
            <p:nvSpPr>
              <p:cNvPr id="29" name="Łącznik prosty 28"/>
              <p:cNvSpPr/>
              <p:nvPr/>
            </p:nvSpPr>
            <p:spPr>
              <a:xfrm>
                <a:off x="5423040" y="4438800"/>
                <a:ext cx="914040" cy="1218960"/>
              </a:xfrm>
              <a:prstGeom prst="line">
                <a:avLst/>
              </a:prstGeom>
              <a:noFill/>
              <a:ln w="28440">
                <a:solidFill>
                  <a:srgbClr val="000000"/>
                </a:solidFill>
                <a:prstDash val="solid"/>
                <a:miter/>
              </a:ln>
            </p:spPr>
            <p:txBody>
              <a:bodyPr vert="horz" wrap="none" lIns="90000" tIns="46800" rIns="90000" bIns="46800" anchor="ctr" anchorCtr="0" compatLnSpc="1"/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pl-PL" sz="2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Times New Roman" pitchFamily="2"/>
                  <a:ea typeface="Microsoft YaHei" pitchFamily="2"/>
                  <a:cs typeface="Arial" pitchFamily="2"/>
                </a:endParaRPr>
              </a:p>
            </p:txBody>
          </p:sp>
          <p:sp>
            <p:nvSpPr>
              <p:cNvPr id="30" name="Dowolny kształt 29"/>
              <p:cNvSpPr/>
              <p:nvPr/>
            </p:nvSpPr>
            <p:spPr>
              <a:xfrm>
                <a:off x="6168960" y="5287680"/>
                <a:ext cx="929880" cy="309958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noFill/>
              <a:ln>
                <a:noFill/>
                <a:prstDash val="solid"/>
              </a:ln>
            </p:spPr>
            <p:txBody>
              <a:bodyPr vert="horz" wrap="square" lIns="90000" tIns="46800" rIns="90000" bIns="46800" anchor="t" anchorCtr="0" compatLnSpc="1">
                <a:spAutoFit/>
              </a:bodyPr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pl-PL" sz="1400" dirty="0"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I</a:t>
                </a:r>
                <a:r>
                  <a:rPr lang="pl-PL" sz="1400" b="0" i="0" u="none" strike="noStrike" cap="none" baseline="-25000" dirty="0" smtClean="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1</a:t>
                </a:r>
                <a:endParaRPr lang="pl-PL" sz="1400" b="0" i="0" u="none" strike="noStrike" cap="none" baseline="-25000" dirty="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endParaRPr>
              </a:p>
            </p:txBody>
          </p:sp>
        </p:grpSp>
        <p:grpSp>
          <p:nvGrpSpPr>
            <p:cNvPr id="31" name="Grupa 30"/>
            <p:cNvGrpSpPr/>
            <p:nvPr/>
          </p:nvGrpSpPr>
          <p:grpSpPr>
            <a:xfrm>
              <a:off x="4889520" y="4780079"/>
              <a:ext cx="1523880" cy="3062161"/>
              <a:chOff x="4889520" y="4780079"/>
              <a:chExt cx="1523880" cy="3062161"/>
            </a:xfrm>
          </p:grpSpPr>
          <p:grpSp>
            <p:nvGrpSpPr>
              <p:cNvPr id="32" name="Grupa 31"/>
              <p:cNvGrpSpPr/>
              <p:nvPr/>
            </p:nvGrpSpPr>
            <p:grpSpPr>
              <a:xfrm>
                <a:off x="4889520" y="4780079"/>
                <a:ext cx="1523880" cy="2344320"/>
                <a:chOff x="4889520" y="4780079"/>
                <a:chExt cx="1523880" cy="2344320"/>
              </a:xfrm>
            </p:grpSpPr>
            <p:sp>
              <p:nvSpPr>
                <p:cNvPr id="33" name="Łącznik prosty 32"/>
                <p:cNvSpPr/>
                <p:nvPr/>
              </p:nvSpPr>
              <p:spPr>
                <a:xfrm>
                  <a:off x="5422680" y="5047920"/>
                  <a:ext cx="457200" cy="0"/>
                </a:xfrm>
                <a:prstGeom prst="line">
                  <a:avLst/>
                </a:prstGeom>
                <a:noFill/>
                <a:ln w="9360">
                  <a:solidFill>
                    <a:srgbClr val="000000"/>
                  </a:solidFill>
                  <a:custDash>
                    <a:ds d="100000" sp="100000"/>
                  </a:custDash>
                  <a:miter/>
                </a:ln>
              </p:spPr>
              <p:txBody>
                <a:bodyPr vert="horz" wrap="none" lIns="90000" tIns="46800" rIns="90000" bIns="46800" anchor="ctr" anchorCtr="0" compatLnSpc="1"/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l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pl-PL" sz="2400" b="0" i="0" u="none" strike="noStrike" cap="none" baseline="0">
                    <a:ln>
                      <a:noFill/>
                    </a:ln>
                    <a:solidFill>
                      <a:srgbClr val="000000"/>
                    </a:solidFill>
                    <a:latin typeface="Times New Roman" pitchFamily="2"/>
                    <a:ea typeface="Microsoft YaHei" pitchFamily="2"/>
                    <a:cs typeface="Arial" pitchFamily="2"/>
                  </a:endParaRPr>
                </a:p>
              </p:txBody>
            </p:sp>
            <p:sp>
              <p:nvSpPr>
                <p:cNvPr id="34" name="Łącznik prosty 33"/>
                <p:cNvSpPr/>
                <p:nvPr/>
              </p:nvSpPr>
              <p:spPr>
                <a:xfrm>
                  <a:off x="5879880" y="5047920"/>
                  <a:ext cx="0" cy="609480"/>
                </a:xfrm>
                <a:prstGeom prst="line">
                  <a:avLst/>
                </a:prstGeom>
                <a:noFill/>
                <a:ln w="9360">
                  <a:solidFill>
                    <a:srgbClr val="000000"/>
                  </a:solidFill>
                  <a:custDash>
                    <a:ds d="100000" sp="100000"/>
                  </a:custDash>
                  <a:miter/>
                </a:ln>
              </p:spPr>
              <p:txBody>
                <a:bodyPr vert="horz" wrap="none" lIns="90000" tIns="46800" rIns="90000" bIns="46800" anchor="ctr" anchorCtr="0" compatLnSpc="1"/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l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pl-PL" sz="2400" b="0" i="0" u="none" strike="noStrike" cap="none" baseline="0">
                    <a:ln>
                      <a:noFill/>
                    </a:ln>
                    <a:solidFill>
                      <a:srgbClr val="000000"/>
                    </a:solidFill>
                    <a:latin typeface="Times New Roman" pitchFamily="2"/>
                    <a:ea typeface="Microsoft YaHei" pitchFamily="2"/>
                    <a:cs typeface="Arial" pitchFamily="2"/>
                  </a:endParaRPr>
                </a:p>
              </p:txBody>
            </p:sp>
            <p:grpSp>
              <p:nvGrpSpPr>
                <p:cNvPr id="35" name="Grupa 34"/>
                <p:cNvGrpSpPr/>
                <p:nvPr/>
              </p:nvGrpSpPr>
              <p:grpSpPr>
                <a:xfrm>
                  <a:off x="4889520" y="4870079"/>
                  <a:ext cx="604800" cy="2254320"/>
                  <a:chOff x="4889520" y="4870079"/>
                  <a:chExt cx="604800" cy="2254320"/>
                </a:xfrm>
              </p:grpSpPr>
              <p:sp>
                <p:nvSpPr>
                  <p:cNvPr id="36" name="Dowolny kształt 35"/>
                  <p:cNvSpPr/>
                  <p:nvPr/>
                </p:nvSpPr>
                <p:spPr>
                  <a:xfrm>
                    <a:off x="4889520" y="4870079"/>
                    <a:ext cx="604800" cy="2254320"/>
                  </a:xfrm>
                  <a:custGeom>
                    <a:avLst/>
                    <a:gdLst>
                      <a:gd name="f0" fmla="val 0"/>
                      <a:gd name="f1" fmla="val 21600"/>
                    </a:gdLst>
                    <a:ahLst/>
                    <a:cxnLst>
                      <a:cxn ang="3cd4">
                        <a:pos x="hc" y="t"/>
                      </a:cxn>
                      <a:cxn ang="0">
                        <a:pos x="r" y="vc"/>
                      </a:cxn>
                      <a:cxn ang="cd4">
                        <a:pos x="hc" y="b"/>
                      </a:cxn>
                      <a:cxn ang="cd2">
                        <a:pos x="l" y="vc"/>
                      </a:cxn>
                    </a:cxnLst>
                    <a:rect l="l" t="t" r="r" b="b"/>
                    <a:pathLst>
                      <a:path w="21600" h="21600">
                        <a:moveTo>
                          <a:pt x="f0" y="f0"/>
                        </a:moveTo>
                        <a:lnTo>
                          <a:pt x="f1" y="f0"/>
                        </a:lnTo>
                        <a:lnTo>
                          <a:pt x="f1" y="f1"/>
                        </a:lnTo>
                        <a:lnTo>
                          <a:pt x="f0" y="f1"/>
                        </a:lnTo>
                        <a:lnTo>
                          <a:pt x="f0" y="f0"/>
                        </a:lnTo>
                        <a:close/>
                      </a:path>
                    </a:pathLst>
                  </a:custGeom>
                  <a:noFill/>
                  <a:ln>
                    <a:noFill/>
                    <a:prstDash val="solid"/>
                  </a:ln>
                </p:spPr>
                <p:txBody>
                  <a:bodyPr vert="horz" wrap="square" lIns="90000" tIns="46800" rIns="90000" bIns="46800" anchor="t" anchorCtr="0" compatLnSpc="1">
                    <a:spAutoFit/>
                  </a:bodyPr>
                  <a:lstStyle>
                    <a:defPPr lvl="0">
                      <a:buNone/>
                    </a:defPPr>
                    <a:lvl1pPr lvl="0">
                      <a:buNone/>
                    </a:lvl1pPr>
                    <a:lvl2pPr lvl="1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2pPr>
                    <a:lvl3pPr lvl="2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3pPr>
                    <a:lvl4pPr lvl="3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4pPr>
                    <a:lvl5pPr lvl="4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5pPr>
                    <a:lvl6pPr lvl="5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6pPr>
                    <a:lvl7pPr lvl="6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7pPr>
                    <a:lvl8pPr lvl="7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8pPr>
                    <a:lvl9pPr lvl="8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9pPr>
                  </a:lstStyle>
                  <a:p>
                    <a:pPr marL="0" marR="0" lvl="0" indent="0" algn="l" rtl="0" hangingPunct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  <a:tabLst>
                        <a:tab pos="0" algn="l"/>
                        <a:tab pos="914400" algn="l"/>
                        <a:tab pos="1828800" algn="l"/>
                        <a:tab pos="2743199" algn="l"/>
                        <a:tab pos="3657600" algn="l"/>
                        <a:tab pos="4572000" algn="l"/>
                        <a:tab pos="5486399" algn="l"/>
                        <a:tab pos="6400799" algn="l"/>
                        <a:tab pos="7315200" algn="l"/>
                        <a:tab pos="8229600" algn="l"/>
                        <a:tab pos="9144000" algn="l"/>
                        <a:tab pos="10058400" algn="l"/>
                      </a:tabLst>
                    </a:pPr>
                    <a:r>
                      <a:rPr lang="pl-PL" sz="1400" b="0" i="0" u="none" strike="noStrike" cap="none" baseline="0">
                        <a:ln>
                          <a:noFill/>
                        </a:ln>
                        <a:solidFill>
                          <a:srgbClr val="000000"/>
                        </a:solidFill>
                        <a:latin typeface="Arial" pitchFamily="34"/>
                        <a:ea typeface="Microsoft YaHei" pitchFamily="2"/>
                        <a:cs typeface="Arial" pitchFamily="2"/>
                      </a:rPr>
                      <a:t>  y</a:t>
                    </a:r>
                    <a:r>
                      <a:rPr lang="pl-PL" sz="1400" b="0" i="0" u="none" strike="noStrike" cap="none" baseline="-25000">
                        <a:ln>
                          <a:noFill/>
                        </a:ln>
                        <a:solidFill>
                          <a:srgbClr val="000000"/>
                        </a:solidFill>
                        <a:latin typeface="Arial" pitchFamily="34"/>
                        <a:ea typeface="Microsoft YaHei" pitchFamily="2"/>
                        <a:cs typeface="Arial" pitchFamily="2"/>
                      </a:rPr>
                      <a:t>E</a:t>
                    </a:r>
                    <a:r>
                      <a:rPr lang="pl-PL" sz="1400" b="0" i="0" u="none" strike="noStrike" cap="none" baseline="0">
                        <a:ln>
                          <a:noFill/>
                        </a:ln>
                        <a:solidFill>
                          <a:srgbClr val="000000"/>
                        </a:solidFill>
                        <a:latin typeface="Arial" pitchFamily="34"/>
                        <a:ea typeface="Microsoft YaHei" pitchFamily="2"/>
                        <a:cs typeface="Arial" pitchFamily="2"/>
                      </a:rPr>
                      <a:t>                                                                                     </a:t>
                    </a:r>
                  </a:p>
                </p:txBody>
              </p:sp>
              <p:sp>
                <p:nvSpPr>
                  <p:cNvPr id="37" name="Dowolny kształt 36"/>
                  <p:cNvSpPr/>
                  <p:nvPr/>
                </p:nvSpPr>
                <p:spPr>
                  <a:xfrm>
                    <a:off x="5178240" y="4966560"/>
                    <a:ext cx="190440" cy="336240"/>
                  </a:xfrm>
                  <a:custGeom>
                    <a:avLst/>
                    <a:gdLst>
                      <a:gd name="f0" fmla="val 0"/>
                      <a:gd name="f1" fmla="val 21600"/>
                    </a:gdLst>
                    <a:ahLst/>
                    <a:cxnLst>
                      <a:cxn ang="3cd4">
                        <a:pos x="hc" y="t"/>
                      </a:cxn>
                      <a:cxn ang="0">
                        <a:pos x="r" y="vc"/>
                      </a:cxn>
                      <a:cxn ang="cd4">
                        <a:pos x="hc" y="b"/>
                      </a:cxn>
                      <a:cxn ang="cd2">
                        <a:pos x="l" y="vc"/>
                      </a:cxn>
                    </a:cxnLst>
                    <a:rect l="l" t="t" r="r" b="b"/>
                    <a:pathLst>
                      <a:path w="21600" h="21600">
                        <a:moveTo>
                          <a:pt x="f0" y="f0"/>
                        </a:moveTo>
                        <a:lnTo>
                          <a:pt x="f1" y="f0"/>
                        </a:lnTo>
                        <a:lnTo>
                          <a:pt x="f1" y="f1"/>
                        </a:lnTo>
                        <a:lnTo>
                          <a:pt x="f0" y="f1"/>
                        </a:lnTo>
                        <a:lnTo>
                          <a:pt x="f0" y="f0"/>
                        </a:lnTo>
                        <a:close/>
                      </a:path>
                    </a:pathLst>
                  </a:custGeom>
                  <a:noFill/>
                  <a:ln>
                    <a:noFill/>
                    <a:prstDash val="solid"/>
                  </a:ln>
                </p:spPr>
                <p:txBody>
                  <a:bodyPr vert="horz" wrap="square" lIns="90000" tIns="46800" rIns="90000" bIns="46800" anchor="t" anchorCtr="0" compatLnSpc="1">
                    <a:spAutoFit/>
                  </a:bodyPr>
                  <a:lstStyle>
                    <a:defPPr lvl="0">
                      <a:buNone/>
                    </a:defPPr>
                    <a:lvl1pPr lvl="0">
                      <a:buNone/>
                    </a:lvl1pPr>
                    <a:lvl2pPr lvl="1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2pPr>
                    <a:lvl3pPr lvl="2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3pPr>
                    <a:lvl4pPr lvl="3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4pPr>
                    <a:lvl5pPr lvl="4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5pPr>
                    <a:lvl6pPr lvl="5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6pPr>
                    <a:lvl7pPr lvl="6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7pPr>
                    <a:lvl8pPr lvl="7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8pPr>
                    <a:lvl9pPr lvl="8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9pPr>
                  </a:lstStyle>
                  <a:p>
                    <a:pPr marL="0" marR="0" lvl="0" indent="0" algn="l" rtl="0" hangingPunct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  <a:tabLst>
                        <a:tab pos="0" algn="l"/>
                        <a:tab pos="914400" algn="l"/>
                        <a:tab pos="1828800" algn="l"/>
                        <a:tab pos="2743199" algn="l"/>
                        <a:tab pos="3657600" algn="l"/>
                        <a:tab pos="4572000" algn="l"/>
                        <a:tab pos="5486399" algn="l"/>
                        <a:tab pos="6400799" algn="l"/>
                        <a:tab pos="7315200" algn="l"/>
                        <a:tab pos="8229600" algn="l"/>
                        <a:tab pos="9144000" algn="l"/>
                        <a:tab pos="10058400" algn="l"/>
                      </a:tabLst>
                    </a:pPr>
                    <a:r>
                      <a:rPr lang="pl-PL" sz="1400" b="0" i="0" u="none" strike="noStrike" cap="none" baseline="-25000">
                        <a:ln>
                          <a:noFill/>
                        </a:ln>
                        <a:solidFill>
                          <a:srgbClr val="000000"/>
                        </a:solidFill>
                        <a:latin typeface="Arial" pitchFamily="34"/>
                        <a:ea typeface="Microsoft YaHei" pitchFamily="2"/>
                        <a:cs typeface="Arial" pitchFamily="2"/>
                      </a:rPr>
                      <a:t>1</a:t>
                    </a:r>
                  </a:p>
                </p:txBody>
              </p:sp>
            </p:grpSp>
            <p:sp>
              <p:nvSpPr>
                <p:cNvPr id="38" name="Dowolny kształt 37"/>
                <p:cNvSpPr/>
                <p:nvPr/>
              </p:nvSpPr>
              <p:spPr>
                <a:xfrm>
                  <a:off x="5825880" y="4780079"/>
                  <a:ext cx="587520" cy="336240"/>
                </a:xfrm>
                <a:custGeom>
                  <a:avLst/>
                  <a:gdLst>
                    <a:gd name="f0" fmla="val 0"/>
                    <a:gd name="f1" fmla="val 21600"/>
                  </a:gdLst>
                  <a:ahLst/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l" t="t" r="r" b="b"/>
                  <a:pathLst>
                    <a:path w="21600" h="21600">
                      <a:moveTo>
                        <a:pt x="f0" y="f0"/>
                      </a:moveTo>
                      <a:lnTo>
                        <a:pt x="f1" y="f0"/>
                      </a:lnTo>
                      <a:lnTo>
                        <a:pt x="f1" y="f1"/>
                      </a:lnTo>
                      <a:lnTo>
                        <a:pt x="f0" y="f1"/>
                      </a:lnTo>
                      <a:lnTo>
                        <a:pt x="f0" y="f0"/>
                      </a:lnTo>
                      <a:close/>
                    </a:path>
                  </a:pathLst>
                </a:custGeom>
                <a:noFill/>
                <a:ln>
                  <a:noFill/>
                  <a:prstDash val="solid"/>
                </a:ln>
              </p:spPr>
              <p:txBody>
                <a:bodyPr vert="horz" wrap="square" lIns="90000" tIns="46800" rIns="90000" bIns="46800" anchor="t" anchorCtr="0" compatLnSpc="1">
                  <a:spAutoFit/>
                </a:bodyPr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l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r>
                    <a:rPr lang="pl-PL" sz="1400" b="0" i="0" u="none" strike="noStrike" cap="none" baseline="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E</a:t>
                  </a:r>
                  <a:r>
                    <a:rPr lang="pl-PL" sz="1400" b="0" i="0" u="none" strike="noStrike" cap="none" baseline="-2500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1</a:t>
                  </a:r>
                </a:p>
              </p:txBody>
            </p:sp>
          </p:grpSp>
          <p:grpSp>
            <p:nvGrpSpPr>
              <p:cNvPr id="39" name="Grupa 38"/>
              <p:cNvGrpSpPr/>
              <p:nvPr/>
            </p:nvGrpSpPr>
            <p:grpSpPr>
              <a:xfrm>
                <a:off x="5695920" y="5587920"/>
                <a:ext cx="604800" cy="2254320"/>
                <a:chOff x="5695920" y="5587920"/>
                <a:chExt cx="604800" cy="2254320"/>
              </a:xfrm>
            </p:grpSpPr>
            <p:sp>
              <p:nvSpPr>
                <p:cNvPr id="40" name="Dowolny kształt 39"/>
                <p:cNvSpPr/>
                <p:nvPr/>
              </p:nvSpPr>
              <p:spPr>
                <a:xfrm>
                  <a:off x="5695920" y="5587920"/>
                  <a:ext cx="604800" cy="2254320"/>
                </a:xfrm>
                <a:custGeom>
                  <a:avLst/>
                  <a:gdLst>
                    <a:gd name="f0" fmla="val 0"/>
                    <a:gd name="f1" fmla="val 21600"/>
                  </a:gdLst>
                  <a:ahLst/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l" t="t" r="r" b="b"/>
                  <a:pathLst>
                    <a:path w="21600" h="21600">
                      <a:moveTo>
                        <a:pt x="f0" y="f0"/>
                      </a:moveTo>
                      <a:lnTo>
                        <a:pt x="f1" y="f0"/>
                      </a:lnTo>
                      <a:lnTo>
                        <a:pt x="f1" y="f1"/>
                      </a:lnTo>
                      <a:lnTo>
                        <a:pt x="f0" y="f1"/>
                      </a:lnTo>
                      <a:lnTo>
                        <a:pt x="f0" y="f0"/>
                      </a:lnTo>
                      <a:close/>
                    </a:path>
                  </a:pathLst>
                </a:custGeom>
                <a:noFill/>
                <a:ln>
                  <a:noFill/>
                  <a:prstDash val="solid"/>
                </a:ln>
              </p:spPr>
              <p:txBody>
                <a:bodyPr vert="horz" wrap="square" lIns="90000" tIns="46800" rIns="90000" bIns="46800" anchor="t" anchorCtr="0" compatLnSpc="1">
                  <a:spAutoFit/>
                </a:bodyPr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l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r>
                    <a:rPr lang="pl-PL" sz="1400" b="0" i="0" u="none" strike="noStrike" cap="none" baseline="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  x</a:t>
                  </a:r>
                  <a:r>
                    <a:rPr lang="pl-PL" sz="1400" b="0" i="0" u="none" strike="noStrike" cap="none" baseline="-2500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E</a:t>
                  </a:r>
                  <a:r>
                    <a:rPr lang="pl-PL" sz="1400" b="0" i="0" u="none" strike="noStrike" cap="none" baseline="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                                                                                     </a:t>
                  </a:r>
                </a:p>
              </p:txBody>
            </p:sp>
            <p:sp>
              <p:nvSpPr>
                <p:cNvPr id="41" name="Dowolny kształt 40"/>
                <p:cNvSpPr/>
                <p:nvPr/>
              </p:nvSpPr>
              <p:spPr>
                <a:xfrm>
                  <a:off x="5984640" y="5684759"/>
                  <a:ext cx="190440" cy="336240"/>
                </a:xfrm>
                <a:custGeom>
                  <a:avLst/>
                  <a:gdLst>
                    <a:gd name="f0" fmla="val 0"/>
                    <a:gd name="f1" fmla="val 21600"/>
                  </a:gdLst>
                  <a:ahLst/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l" t="t" r="r" b="b"/>
                  <a:pathLst>
                    <a:path w="21600" h="21600">
                      <a:moveTo>
                        <a:pt x="f0" y="f0"/>
                      </a:moveTo>
                      <a:lnTo>
                        <a:pt x="f1" y="f0"/>
                      </a:lnTo>
                      <a:lnTo>
                        <a:pt x="f1" y="f1"/>
                      </a:lnTo>
                      <a:lnTo>
                        <a:pt x="f0" y="f1"/>
                      </a:lnTo>
                      <a:lnTo>
                        <a:pt x="f0" y="f0"/>
                      </a:lnTo>
                      <a:close/>
                    </a:path>
                  </a:pathLst>
                </a:custGeom>
                <a:noFill/>
                <a:ln>
                  <a:noFill/>
                  <a:prstDash val="solid"/>
                </a:ln>
              </p:spPr>
              <p:txBody>
                <a:bodyPr vert="horz" wrap="square" lIns="90000" tIns="46800" rIns="90000" bIns="46800" anchor="t" anchorCtr="0" compatLnSpc="1">
                  <a:spAutoFit/>
                </a:bodyPr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l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r>
                    <a:rPr lang="pl-PL" sz="1400" b="0" i="0" u="none" strike="noStrike" cap="none" baseline="-2500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1</a:t>
                  </a:r>
                </a:p>
              </p:txBody>
            </p:sp>
          </p:grpSp>
        </p:grpSp>
        <p:grpSp>
          <p:nvGrpSpPr>
            <p:cNvPr id="42" name="Grupa 41"/>
            <p:cNvGrpSpPr/>
            <p:nvPr/>
          </p:nvGrpSpPr>
          <p:grpSpPr>
            <a:xfrm>
              <a:off x="5616268" y="3586952"/>
              <a:ext cx="1286012" cy="1700728"/>
              <a:chOff x="5616268" y="3586952"/>
              <a:chExt cx="1286012" cy="1700728"/>
            </a:xfrm>
          </p:grpSpPr>
          <p:sp>
            <p:nvSpPr>
              <p:cNvPr id="43" name="Dowolny kształt 42"/>
              <p:cNvSpPr/>
              <p:nvPr/>
            </p:nvSpPr>
            <p:spPr>
              <a:xfrm>
                <a:off x="6492600" y="4951440"/>
                <a:ext cx="409680" cy="336240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noFill/>
              <a:ln>
                <a:noFill/>
                <a:prstDash val="solid"/>
              </a:ln>
            </p:spPr>
            <p:txBody>
              <a:bodyPr vert="horz" wrap="square" lIns="90000" tIns="46800" rIns="90000" bIns="46800" anchor="t" anchorCtr="0" compatLnSpc="1">
                <a:spAutoFit/>
              </a:bodyPr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pl-PL" sz="1400" b="0" i="0" u="none" strike="noStrike" cap="none" baseline="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u</a:t>
                </a:r>
                <a:r>
                  <a:rPr lang="pl-PL" sz="1400" b="0" i="0" u="none" strike="noStrike" cap="none" baseline="-2500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1</a:t>
                </a:r>
              </a:p>
            </p:txBody>
          </p:sp>
          <p:grpSp>
            <p:nvGrpSpPr>
              <p:cNvPr id="44" name="Grupa 43"/>
              <p:cNvGrpSpPr/>
              <p:nvPr/>
            </p:nvGrpSpPr>
            <p:grpSpPr>
              <a:xfrm>
                <a:off x="5616268" y="3586952"/>
                <a:ext cx="1180534" cy="1692000"/>
                <a:chOff x="5616268" y="3586952"/>
                <a:chExt cx="1180534" cy="1692000"/>
              </a:xfrm>
            </p:grpSpPr>
            <p:sp>
              <p:nvSpPr>
                <p:cNvPr id="45" name="Dowolny kształt 44"/>
                <p:cNvSpPr/>
                <p:nvPr/>
              </p:nvSpPr>
              <p:spPr>
                <a:xfrm rot="9639000">
                  <a:off x="5731563" y="4110098"/>
                  <a:ext cx="1065239" cy="1118160"/>
                </a:xfrm>
                <a:custGeom>
                  <a:avLst>
                    <a:gd name="f0" fmla="val 21120000"/>
                    <a:gd name="f1" fmla="val 5340000"/>
                  </a:avLst>
                  <a:gdLst>
                    <a:gd name="f2" fmla="val 21600000"/>
                    <a:gd name="f3" fmla="val 10800000"/>
                    <a:gd name="f4" fmla="val 5400000"/>
                    <a:gd name="f5" fmla="val 180"/>
                    <a:gd name="f6" fmla="val w"/>
                    <a:gd name="f7" fmla="val h"/>
                    <a:gd name="f8" fmla="val 0"/>
                    <a:gd name="f9" fmla="*/ 5419351 1 1725033"/>
                    <a:gd name="f10" fmla="*/ 10800 10800 1"/>
                    <a:gd name="f11" fmla="val 10800"/>
                    <a:gd name="f12" fmla="val 21599999"/>
                    <a:gd name="f13" fmla="min 0 21600"/>
                    <a:gd name="f14" fmla="max 0 21600"/>
                    <a:gd name="f15" fmla="*/ f9 1 2"/>
                    <a:gd name="f16" fmla="*/ f6 1 21600"/>
                    <a:gd name="f17" fmla="*/ f7 1 21600"/>
                    <a:gd name="f18" fmla="*/ f9 1 180"/>
                    <a:gd name="f19" fmla="pin 0 f0 21599999"/>
                    <a:gd name="f20" fmla="pin 0 f1 21599999"/>
                    <a:gd name="f21" fmla="+- f14 0 f13"/>
                    <a:gd name="f22" fmla="+- 0 0 f19"/>
                    <a:gd name="f23" fmla="+- 0 0 f20"/>
                    <a:gd name="f24" fmla="*/ 9238 f16 1"/>
                    <a:gd name="f25" fmla="*/ 21597 f16 1"/>
                    <a:gd name="f26" fmla="*/ 10799 f17 1"/>
                    <a:gd name="f27" fmla="*/ 0 f17 1"/>
                    <a:gd name="f28" fmla="*/ f21 1 2"/>
                    <a:gd name="f29" fmla="+- f22 f4 0"/>
                    <a:gd name="f30" fmla="+- f23 f4 0"/>
                    <a:gd name="f31" fmla="+- f13 f28 0"/>
                    <a:gd name="f32" fmla="*/ f28 f28 1"/>
                    <a:gd name="f33" fmla="*/ f29 f5 1"/>
                    <a:gd name="f34" fmla="*/ f30 f5 1"/>
                    <a:gd name="f35" fmla="*/ f33 1 f3"/>
                    <a:gd name="f36" fmla="*/ f34 1 f3"/>
                    <a:gd name="f37" fmla="+- 0 0 f35"/>
                    <a:gd name="f38" fmla="+- 0 0 f36"/>
                    <a:gd name="f39" fmla="val f37"/>
                    <a:gd name="f40" fmla="val f38"/>
                    <a:gd name="f41" fmla="*/ f39 f18 1"/>
                    <a:gd name="f42" fmla="*/ f40 f18 1"/>
                    <a:gd name="f43" fmla="*/ f39 f9 1"/>
                    <a:gd name="f44" fmla="*/ f40 f9 1"/>
                    <a:gd name="f45" fmla="+- 0 0 f41"/>
                    <a:gd name="f46" fmla="+- 0 0 f42"/>
                    <a:gd name="f47" fmla="*/ f43 1 f5"/>
                    <a:gd name="f48" fmla="*/ f44 1 f5"/>
                    <a:gd name="f49" fmla="*/ f45 f3 1"/>
                    <a:gd name="f50" fmla="*/ f46 f3 1"/>
                    <a:gd name="f51" fmla="+- 0 0 f47"/>
                    <a:gd name="f52" fmla="+- 0 0 f48"/>
                    <a:gd name="f53" fmla="*/ f49 1 f9"/>
                    <a:gd name="f54" fmla="*/ f50 1 f9"/>
                    <a:gd name="f55" fmla="+- f51 f9 0"/>
                    <a:gd name="f56" fmla="+- f52 f9 0"/>
                    <a:gd name="f57" fmla="+- f53 0 f4"/>
                    <a:gd name="f58" fmla="+- f54 0 f4"/>
                    <a:gd name="f59" fmla="+- f55 f15 0"/>
                    <a:gd name="f60" fmla="+- f56 f15 0"/>
                    <a:gd name="f61" fmla="cos 1 f57"/>
                    <a:gd name="f62" fmla="sin 1 f57"/>
                    <a:gd name="f63" fmla="cos 1 f58"/>
                    <a:gd name="f64" fmla="sin 1 f58"/>
                    <a:gd name="f65" fmla="+- 0 0 f59"/>
                    <a:gd name="f66" fmla="+- 0 0 f60"/>
                    <a:gd name="f67" fmla="+- 0 0 f61"/>
                    <a:gd name="f68" fmla="+- 0 0 f62"/>
                    <a:gd name="f69" fmla="+- 0 0 f63"/>
                    <a:gd name="f70" fmla="+- 0 0 f64"/>
                    <a:gd name="f71" fmla="*/ f65 f3 1"/>
                    <a:gd name="f72" fmla="*/ f66 f3 1"/>
                    <a:gd name="f73" fmla="*/ 10800 f67 1"/>
                    <a:gd name="f74" fmla="*/ 10800 f68 1"/>
                    <a:gd name="f75" fmla="*/ 10800 f69 1"/>
                    <a:gd name="f76" fmla="*/ 10800 f70 1"/>
                    <a:gd name="f77" fmla="*/ f71 1 f9"/>
                    <a:gd name="f78" fmla="*/ f72 1 f9"/>
                    <a:gd name="f79" fmla="+- f73 10800 0"/>
                    <a:gd name="f80" fmla="+- f74 10800 0"/>
                    <a:gd name="f81" fmla="+- f75 10800 0"/>
                    <a:gd name="f82" fmla="+- f76 10800 0"/>
                    <a:gd name="f83" fmla="+- f77 0 f4"/>
                    <a:gd name="f84" fmla="+- f78 0 f4"/>
                    <a:gd name="f85" fmla="cos 1 f83"/>
                    <a:gd name="f86" fmla="sin 1 f83"/>
                    <a:gd name="f87" fmla="cos 1 f84"/>
                    <a:gd name="f88" fmla="sin 1 f84"/>
                    <a:gd name="f89" fmla="+- f80 0 f31"/>
                    <a:gd name="f90" fmla="+- f79 0 f31"/>
                    <a:gd name="f91" fmla="+- f82 0 f31"/>
                    <a:gd name="f92" fmla="+- f81 0 f31"/>
                    <a:gd name="f93" fmla="+- 0 0 f85"/>
                    <a:gd name="f94" fmla="+- 0 0 f86"/>
                    <a:gd name="f95" fmla="+- 0 0 f87"/>
                    <a:gd name="f96" fmla="+- 0 0 f88"/>
                    <a:gd name="f97" fmla="at2 f89 f90"/>
                    <a:gd name="f98" fmla="at2 f91 f92"/>
                    <a:gd name="f99" fmla="*/ 10800 f93 1"/>
                    <a:gd name="f100" fmla="*/ 10800 f94 1"/>
                    <a:gd name="f101" fmla="*/ 10800 f95 1"/>
                    <a:gd name="f102" fmla="*/ 10800 f96 1"/>
                    <a:gd name="f103" fmla="+- f97 f4 0"/>
                    <a:gd name="f104" fmla="+- f98 f4 0"/>
                    <a:gd name="f105" fmla="*/ f99 f99 1"/>
                    <a:gd name="f106" fmla="*/ f100 f100 1"/>
                    <a:gd name="f107" fmla="*/ f101 f101 1"/>
                    <a:gd name="f108" fmla="*/ f102 f102 1"/>
                    <a:gd name="f109" fmla="*/ f103 f9 1"/>
                    <a:gd name="f110" fmla="*/ f104 f9 1"/>
                    <a:gd name="f111" fmla="+- f105 f106 0"/>
                    <a:gd name="f112" fmla="+- f107 f108 0"/>
                    <a:gd name="f113" fmla="*/ f109 1 f3"/>
                    <a:gd name="f114" fmla="*/ f110 1 f3"/>
                    <a:gd name="f115" fmla="sqrt f111"/>
                    <a:gd name="f116" fmla="sqrt f112"/>
                    <a:gd name="f117" fmla="+- 0 0 f113"/>
                    <a:gd name="f118" fmla="+- 0 0 f114"/>
                    <a:gd name="f119" fmla="*/ f10 1 f115"/>
                    <a:gd name="f120" fmla="*/ f10 1 f116"/>
                    <a:gd name="f121" fmla="+- 0 0 f117"/>
                    <a:gd name="f122" fmla="+- 0 0 f118"/>
                    <a:gd name="f123" fmla="*/ f93 f119 1"/>
                    <a:gd name="f124" fmla="*/ f94 f119 1"/>
                    <a:gd name="f125" fmla="*/ f95 f120 1"/>
                    <a:gd name="f126" fmla="*/ f96 f120 1"/>
                    <a:gd name="f127" fmla="*/ f121 f3 1"/>
                    <a:gd name="f128" fmla="*/ f122 f3 1"/>
                    <a:gd name="f129" fmla="+- 10800 0 f123"/>
                    <a:gd name="f130" fmla="+- 10800 0 f124"/>
                    <a:gd name="f131" fmla="+- 10800 0 f125"/>
                    <a:gd name="f132" fmla="+- 10800 0 f126"/>
                    <a:gd name="f133" fmla="*/ f127 1 f9"/>
                    <a:gd name="f134" fmla="*/ f128 1 f9"/>
                    <a:gd name="f135" fmla="*/ f129 f16 1"/>
                    <a:gd name="f136" fmla="*/ f130 f17 1"/>
                    <a:gd name="f137" fmla="*/ f131 f16 1"/>
                    <a:gd name="f138" fmla="*/ f132 f17 1"/>
                    <a:gd name="f139" fmla="+- f133 0 f4"/>
                    <a:gd name="f140" fmla="+- f134 0 f4"/>
                    <a:gd name="f141" fmla="cos 1 f139"/>
                    <a:gd name="f142" fmla="sin 1 f139"/>
                    <a:gd name="f143" fmla="+- f140 0 f139"/>
                    <a:gd name="f144" fmla="+- 0 0 f141"/>
                    <a:gd name="f145" fmla="+- 0 0 f142"/>
                    <a:gd name="f146" fmla="+- f143 f2 0"/>
                    <a:gd name="f147" fmla="*/ f28 f144 1"/>
                    <a:gd name="f148" fmla="*/ f28 f145 1"/>
                    <a:gd name="f149" fmla="?: f143 f143 f146"/>
                    <a:gd name="f150" fmla="*/ f147 f147 1"/>
                    <a:gd name="f151" fmla="*/ f148 f148 1"/>
                    <a:gd name="f152" fmla="+- f150 f151 0"/>
                    <a:gd name="f153" fmla="sqrt f152"/>
                    <a:gd name="f154" fmla="*/ f32 1 f153"/>
                    <a:gd name="f155" fmla="*/ f144 f154 1"/>
                    <a:gd name="f156" fmla="*/ f145 f154 1"/>
                    <a:gd name="f157" fmla="+- f31 0 f155"/>
                    <a:gd name="f158" fmla="+- f31 0 f156"/>
                  </a:gdLst>
                  <a:ahLst>
                    <a:ahPolar gdRefR="" minR="0" maxR="0" gdRefAng="f0" minAng="f8" maxAng="f12">
                      <a:pos x="f135" y="f136"/>
                    </a:ahPolar>
                    <a:ahPolar gdRefR="" minR="0" maxR="0" gdRefAng="f1" minAng="f8" maxAng="f12">
                      <a:pos x="f137" y="f138"/>
                    </a:ahPolar>
                  </a:ahLst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f24" t="f27" r="f25" b="f26"/>
                  <a:pathLst>
                    <a:path w="21600" h="21600" stroke="0">
                      <a:moveTo>
                        <a:pt x="f157" y="f158"/>
                      </a:moveTo>
                      <a:arcTo wR="f28" hR="f28" stAng="f139" swAng="f149"/>
                      <a:lnTo>
                        <a:pt x="f11" y="f11"/>
                      </a:lnTo>
                      <a:close/>
                    </a:path>
                    <a:path w="21600" h="21600" fill="none">
                      <a:moveTo>
                        <a:pt x="f157" y="f158"/>
                      </a:moveTo>
                      <a:arcTo wR="f28" hR="f28" stAng="f139" swAng="f149"/>
                    </a:path>
                  </a:pathLst>
                </a:custGeom>
                <a:noFill/>
                <a:ln w="28440">
                  <a:solidFill>
                    <a:srgbClr val="FF0000"/>
                  </a:solidFill>
                  <a:prstDash val="solid"/>
                  <a:miter/>
                </a:ln>
              </p:spPr>
              <p:txBody>
                <a:bodyPr vert="horz" wrap="none" lIns="90000" tIns="46800" rIns="90000" bIns="46800" anchor="ctr" anchorCtr="0" compatLnSpc="1"/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l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pl-PL" sz="2400" b="0" i="0" u="none" strike="noStrike" cap="none" baseline="0">
                    <a:ln>
                      <a:noFill/>
                    </a:ln>
                    <a:solidFill>
                      <a:srgbClr val="000000"/>
                    </a:solidFill>
                    <a:latin typeface="Times New Roman" pitchFamily="2"/>
                    <a:ea typeface="Microsoft YaHei" pitchFamily="2"/>
                    <a:cs typeface="Arial" pitchFamily="2"/>
                  </a:endParaRPr>
                </a:p>
              </p:txBody>
            </p:sp>
            <p:sp>
              <p:nvSpPr>
                <p:cNvPr id="46" name="Dowolny kształt 45"/>
                <p:cNvSpPr/>
                <p:nvPr/>
              </p:nvSpPr>
              <p:spPr>
                <a:xfrm rot="9750600">
                  <a:off x="5616268" y="3586952"/>
                  <a:ext cx="685440" cy="1692000"/>
                </a:xfrm>
                <a:custGeom>
                  <a:avLst>
                    <a:gd name="f0" fmla="val 3960000"/>
                    <a:gd name="f1" fmla="val 5400000"/>
                  </a:avLst>
                  <a:gdLst>
                    <a:gd name="f2" fmla="val 21600000"/>
                    <a:gd name="f3" fmla="val 10800000"/>
                    <a:gd name="f4" fmla="val 5400000"/>
                    <a:gd name="f5" fmla="val 180"/>
                    <a:gd name="f6" fmla="val w"/>
                    <a:gd name="f7" fmla="val h"/>
                    <a:gd name="f8" fmla="val 0"/>
                    <a:gd name="f9" fmla="*/ 5419351 1 1725033"/>
                    <a:gd name="f10" fmla="*/ 10800 10800 1"/>
                    <a:gd name="f11" fmla="val 10800"/>
                    <a:gd name="f12" fmla="val 21599999"/>
                    <a:gd name="f13" fmla="min 0 21600"/>
                    <a:gd name="f14" fmla="max 0 21600"/>
                    <a:gd name="f15" fmla="*/ f9 1 2"/>
                    <a:gd name="f16" fmla="*/ f6 1 21600"/>
                    <a:gd name="f17" fmla="*/ f7 1 21600"/>
                    <a:gd name="f18" fmla="*/ f9 1 180"/>
                    <a:gd name="f19" fmla="pin 0 f0 21599999"/>
                    <a:gd name="f20" fmla="pin 0 f1 21599999"/>
                    <a:gd name="f21" fmla="+- f14 0 f13"/>
                    <a:gd name="f22" fmla="+- 0 0 f19"/>
                    <a:gd name="f23" fmla="+- 0 0 f20"/>
                    <a:gd name="f24" fmla="*/ 10799 f16 1"/>
                    <a:gd name="f25" fmla="*/ 21599 f16 1"/>
                    <a:gd name="f26" fmla="*/ 10799 f17 1"/>
                    <a:gd name="f27" fmla="*/ 6339 f17 1"/>
                    <a:gd name="f28" fmla="*/ f21 1 2"/>
                    <a:gd name="f29" fmla="+- f22 f4 0"/>
                    <a:gd name="f30" fmla="+- f23 f4 0"/>
                    <a:gd name="f31" fmla="+- f13 f28 0"/>
                    <a:gd name="f32" fmla="*/ f28 f28 1"/>
                    <a:gd name="f33" fmla="*/ f29 f5 1"/>
                    <a:gd name="f34" fmla="*/ f30 f5 1"/>
                    <a:gd name="f35" fmla="*/ f33 1 f3"/>
                    <a:gd name="f36" fmla="*/ f34 1 f3"/>
                    <a:gd name="f37" fmla="+- 0 0 f35"/>
                    <a:gd name="f38" fmla="+- 0 0 f36"/>
                    <a:gd name="f39" fmla="val f37"/>
                    <a:gd name="f40" fmla="val f38"/>
                    <a:gd name="f41" fmla="*/ f39 f18 1"/>
                    <a:gd name="f42" fmla="*/ f40 f18 1"/>
                    <a:gd name="f43" fmla="*/ f39 f9 1"/>
                    <a:gd name="f44" fmla="*/ f40 f9 1"/>
                    <a:gd name="f45" fmla="+- 0 0 f41"/>
                    <a:gd name="f46" fmla="+- 0 0 f42"/>
                    <a:gd name="f47" fmla="*/ f43 1 f5"/>
                    <a:gd name="f48" fmla="*/ f44 1 f5"/>
                    <a:gd name="f49" fmla="*/ f45 f3 1"/>
                    <a:gd name="f50" fmla="*/ f46 f3 1"/>
                    <a:gd name="f51" fmla="+- 0 0 f47"/>
                    <a:gd name="f52" fmla="+- 0 0 f48"/>
                    <a:gd name="f53" fmla="*/ f49 1 f9"/>
                    <a:gd name="f54" fmla="*/ f50 1 f9"/>
                    <a:gd name="f55" fmla="+- f51 f9 0"/>
                    <a:gd name="f56" fmla="+- f52 f9 0"/>
                    <a:gd name="f57" fmla="+- f53 0 f4"/>
                    <a:gd name="f58" fmla="+- f54 0 f4"/>
                    <a:gd name="f59" fmla="+- f55 f15 0"/>
                    <a:gd name="f60" fmla="+- f56 f15 0"/>
                    <a:gd name="f61" fmla="cos 1 f57"/>
                    <a:gd name="f62" fmla="sin 1 f57"/>
                    <a:gd name="f63" fmla="cos 1 f58"/>
                    <a:gd name="f64" fmla="sin 1 f58"/>
                    <a:gd name="f65" fmla="+- 0 0 f59"/>
                    <a:gd name="f66" fmla="+- 0 0 f60"/>
                    <a:gd name="f67" fmla="+- 0 0 f61"/>
                    <a:gd name="f68" fmla="+- 0 0 f62"/>
                    <a:gd name="f69" fmla="+- 0 0 f63"/>
                    <a:gd name="f70" fmla="+- 0 0 f64"/>
                    <a:gd name="f71" fmla="*/ f65 f3 1"/>
                    <a:gd name="f72" fmla="*/ f66 f3 1"/>
                    <a:gd name="f73" fmla="*/ 10800 f67 1"/>
                    <a:gd name="f74" fmla="*/ 10800 f68 1"/>
                    <a:gd name="f75" fmla="*/ 10800 f69 1"/>
                    <a:gd name="f76" fmla="*/ 10800 f70 1"/>
                    <a:gd name="f77" fmla="*/ f71 1 f9"/>
                    <a:gd name="f78" fmla="*/ f72 1 f9"/>
                    <a:gd name="f79" fmla="+- f73 10800 0"/>
                    <a:gd name="f80" fmla="+- f74 10800 0"/>
                    <a:gd name="f81" fmla="+- f75 10800 0"/>
                    <a:gd name="f82" fmla="+- f76 10800 0"/>
                    <a:gd name="f83" fmla="+- f77 0 f4"/>
                    <a:gd name="f84" fmla="+- f78 0 f4"/>
                    <a:gd name="f85" fmla="cos 1 f83"/>
                    <a:gd name="f86" fmla="sin 1 f83"/>
                    <a:gd name="f87" fmla="cos 1 f84"/>
                    <a:gd name="f88" fmla="sin 1 f84"/>
                    <a:gd name="f89" fmla="+- f80 0 f31"/>
                    <a:gd name="f90" fmla="+- f79 0 f31"/>
                    <a:gd name="f91" fmla="+- f82 0 f31"/>
                    <a:gd name="f92" fmla="+- f81 0 f31"/>
                    <a:gd name="f93" fmla="+- 0 0 f85"/>
                    <a:gd name="f94" fmla="+- 0 0 f86"/>
                    <a:gd name="f95" fmla="+- 0 0 f87"/>
                    <a:gd name="f96" fmla="+- 0 0 f88"/>
                    <a:gd name="f97" fmla="at2 f89 f90"/>
                    <a:gd name="f98" fmla="at2 f91 f92"/>
                    <a:gd name="f99" fmla="*/ 10800 f93 1"/>
                    <a:gd name="f100" fmla="*/ 10800 f94 1"/>
                    <a:gd name="f101" fmla="*/ 10800 f95 1"/>
                    <a:gd name="f102" fmla="*/ 10800 f96 1"/>
                    <a:gd name="f103" fmla="+- f97 f4 0"/>
                    <a:gd name="f104" fmla="+- f98 f4 0"/>
                    <a:gd name="f105" fmla="*/ f99 f99 1"/>
                    <a:gd name="f106" fmla="*/ f100 f100 1"/>
                    <a:gd name="f107" fmla="*/ f101 f101 1"/>
                    <a:gd name="f108" fmla="*/ f102 f102 1"/>
                    <a:gd name="f109" fmla="*/ f103 f9 1"/>
                    <a:gd name="f110" fmla="*/ f104 f9 1"/>
                    <a:gd name="f111" fmla="+- f105 f106 0"/>
                    <a:gd name="f112" fmla="+- f107 f108 0"/>
                    <a:gd name="f113" fmla="*/ f109 1 f3"/>
                    <a:gd name="f114" fmla="*/ f110 1 f3"/>
                    <a:gd name="f115" fmla="sqrt f111"/>
                    <a:gd name="f116" fmla="sqrt f112"/>
                    <a:gd name="f117" fmla="+- 0 0 f113"/>
                    <a:gd name="f118" fmla="+- 0 0 f114"/>
                    <a:gd name="f119" fmla="*/ f10 1 f115"/>
                    <a:gd name="f120" fmla="*/ f10 1 f116"/>
                    <a:gd name="f121" fmla="+- 0 0 f117"/>
                    <a:gd name="f122" fmla="+- 0 0 f118"/>
                    <a:gd name="f123" fmla="*/ f93 f119 1"/>
                    <a:gd name="f124" fmla="*/ f94 f119 1"/>
                    <a:gd name="f125" fmla="*/ f95 f120 1"/>
                    <a:gd name="f126" fmla="*/ f96 f120 1"/>
                    <a:gd name="f127" fmla="*/ f121 f3 1"/>
                    <a:gd name="f128" fmla="*/ f122 f3 1"/>
                    <a:gd name="f129" fmla="+- 10800 0 f123"/>
                    <a:gd name="f130" fmla="+- 10800 0 f124"/>
                    <a:gd name="f131" fmla="+- 10800 0 f125"/>
                    <a:gd name="f132" fmla="+- 10800 0 f126"/>
                    <a:gd name="f133" fmla="*/ f127 1 f9"/>
                    <a:gd name="f134" fmla="*/ f128 1 f9"/>
                    <a:gd name="f135" fmla="*/ f129 f16 1"/>
                    <a:gd name="f136" fmla="*/ f130 f17 1"/>
                    <a:gd name="f137" fmla="*/ f131 f16 1"/>
                    <a:gd name="f138" fmla="*/ f132 f17 1"/>
                    <a:gd name="f139" fmla="+- f133 0 f4"/>
                    <a:gd name="f140" fmla="+- f134 0 f4"/>
                    <a:gd name="f141" fmla="cos 1 f139"/>
                    <a:gd name="f142" fmla="sin 1 f139"/>
                    <a:gd name="f143" fmla="+- f140 0 f139"/>
                    <a:gd name="f144" fmla="+- 0 0 f141"/>
                    <a:gd name="f145" fmla="+- 0 0 f142"/>
                    <a:gd name="f146" fmla="+- f143 f2 0"/>
                    <a:gd name="f147" fmla="*/ f28 f144 1"/>
                    <a:gd name="f148" fmla="*/ f28 f145 1"/>
                    <a:gd name="f149" fmla="?: f143 f143 f146"/>
                    <a:gd name="f150" fmla="*/ f147 f147 1"/>
                    <a:gd name="f151" fmla="*/ f148 f148 1"/>
                    <a:gd name="f152" fmla="+- f150 f151 0"/>
                    <a:gd name="f153" fmla="sqrt f152"/>
                    <a:gd name="f154" fmla="*/ f32 1 f153"/>
                    <a:gd name="f155" fmla="*/ f144 f154 1"/>
                    <a:gd name="f156" fmla="*/ f145 f154 1"/>
                    <a:gd name="f157" fmla="+- f31 0 f155"/>
                    <a:gd name="f158" fmla="+- f31 0 f156"/>
                  </a:gdLst>
                  <a:ahLst>
                    <a:ahPolar gdRefR="" minR="0" maxR="0" gdRefAng="f0" minAng="f8" maxAng="f12">
                      <a:pos x="f135" y="f136"/>
                    </a:ahPolar>
                    <a:ahPolar gdRefR="" minR="0" maxR="0" gdRefAng="f1" minAng="f8" maxAng="f12">
                      <a:pos x="f137" y="f138"/>
                    </a:ahPolar>
                  </a:ahLst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f24" t="f27" r="f25" b="f26"/>
                  <a:pathLst>
                    <a:path w="21600" h="21600" stroke="0">
                      <a:moveTo>
                        <a:pt x="f157" y="f158"/>
                      </a:moveTo>
                      <a:arcTo wR="f28" hR="f28" stAng="f139" swAng="f149"/>
                      <a:lnTo>
                        <a:pt x="f11" y="f11"/>
                      </a:lnTo>
                      <a:close/>
                    </a:path>
                    <a:path w="21600" h="21600" fill="none">
                      <a:moveTo>
                        <a:pt x="f157" y="f158"/>
                      </a:moveTo>
                      <a:arcTo wR="f28" hR="f28" stAng="f139" swAng="f149"/>
                    </a:path>
                  </a:pathLst>
                </a:custGeom>
                <a:noFill/>
                <a:ln w="28440">
                  <a:solidFill>
                    <a:srgbClr val="FF0000"/>
                  </a:solidFill>
                  <a:prstDash val="solid"/>
                  <a:miter/>
                </a:ln>
              </p:spPr>
              <p:txBody>
                <a:bodyPr vert="horz" wrap="none" lIns="90000" tIns="46800" rIns="90000" bIns="46800" anchor="ctr" anchorCtr="0" compatLnSpc="1"/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l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pl-PL" sz="2400" b="0" i="0" u="none" strike="noStrike" cap="none" baseline="0">
                    <a:ln>
                      <a:noFill/>
                    </a:ln>
                    <a:solidFill>
                      <a:srgbClr val="000000"/>
                    </a:solidFill>
                    <a:latin typeface="Times New Roman" pitchFamily="2"/>
                    <a:ea typeface="Microsoft YaHei" pitchFamily="2"/>
                    <a:cs typeface="Arial" pitchFamily="2"/>
                  </a:endParaRPr>
                </a:p>
              </p:txBody>
            </p:sp>
          </p:grpSp>
        </p:grpSp>
      </p:grpSp>
      <p:grpSp>
        <p:nvGrpSpPr>
          <p:cNvPr id="47" name="Grupa 46"/>
          <p:cNvGrpSpPr/>
          <p:nvPr/>
        </p:nvGrpSpPr>
        <p:grpSpPr>
          <a:xfrm>
            <a:off x="533520" y="970832"/>
            <a:ext cx="2209680" cy="4306048"/>
            <a:chOff x="533520" y="970832"/>
            <a:chExt cx="2209680" cy="4306048"/>
          </a:xfrm>
        </p:grpSpPr>
        <p:grpSp>
          <p:nvGrpSpPr>
            <p:cNvPr id="48" name="Grupa 47"/>
            <p:cNvGrpSpPr/>
            <p:nvPr/>
          </p:nvGrpSpPr>
          <p:grpSpPr>
            <a:xfrm>
              <a:off x="1066680" y="1828800"/>
              <a:ext cx="1676520" cy="1219320"/>
              <a:chOff x="1066680" y="1828800"/>
              <a:chExt cx="1676520" cy="1219320"/>
            </a:xfrm>
          </p:grpSpPr>
          <p:sp>
            <p:nvSpPr>
              <p:cNvPr id="49" name="Łącznik prosty 48"/>
              <p:cNvSpPr/>
              <p:nvPr/>
            </p:nvSpPr>
            <p:spPr>
              <a:xfrm>
                <a:off x="1066680" y="1828800"/>
                <a:ext cx="914400" cy="1219320"/>
              </a:xfrm>
              <a:prstGeom prst="line">
                <a:avLst/>
              </a:prstGeom>
              <a:noFill/>
              <a:ln w="28440">
                <a:solidFill>
                  <a:srgbClr val="000000"/>
                </a:solidFill>
                <a:prstDash val="solid"/>
                <a:miter/>
              </a:ln>
            </p:spPr>
            <p:txBody>
              <a:bodyPr vert="horz" wrap="none" lIns="90000" tIns="46800" rIns="90000" bIns="46800" anchor="ctr" anchorCtr="0" compatLnSpc="1"/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pl-PL" sz="2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Times New Roman" pitchFamily="2"/>
                  <a:ea typeface="Microsoft YaHei" pitchFamily="2"/>
                  <a:cs typeface="Arial" pitchFamily="2"/>
                </a:endParaRPr>
              </a:p>
            </p:txBody>
          </p:sp>
          <p:sp>
            <p:nvSpPr>
              <p:cNvPr id="50" name="Dowolny kształt 49"/>
              <p:cNvSpPr/>
              <p:nvPr/>
            </p:nvSpPr>
            <p:spPr>
              <a:xfrm>
                <a:off x="1812960" y="2678040"/>
                <a:ext cx="930240" cy="309958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noFill/>
              <a:ln>
                <a:noFill/>
                <a:prstDash val="solid"/>
              </a:ln>
            </p:spPr>
            <p:txBody>
              <a:bodyPr vert="horz" wrap="square" lIns="90000" tIns="46800" rIns="90000" bIns="46800" anchor="t" anchorCtr="0" compatLnSpc="1">
                <a:spAutoFit/>
              </a:bodyPr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pl-PL" sz="1400" dirty="0"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I</a:t>
                </a:r>
                <a:r>
                  <a:rPr lang="pl-PL" sz="1400" b="0" i="0" u="none" strike="noStrike" cap="none" baseline="-25000" dirty="0" smtClean="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1</a:t>
                </a:r>
                <a:endParaRPr lang="pl-PL" sz="1400" b="0" i="0" u="none" strike="noStrike" cap="none" baseline="-25000" dirty="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endParaRPr>
              </a:p>
            </p:txBody>
          </p:sp>
        </p:grpSp>
        <p:grpSp>
          <p:nvGrpSpPr>
            <p:cNvPr id="51" name="Grupa 50"/>
            <p:cNvGrpSpPr/>
            <p:nvPr/>
          </p:nvGrpSpPr>
          <p:grpSpPr>
            <a:xfrm>
              <a:off x="1266748" y="970832"/>
              <a:ext cx="1286012" cy="1700728"/>
              <a:chOff x="1266748" y="970832"/>
              <a:chExt cx="1286012" cy="1700728"/>
            </a:xfrm>
          </p:grpSpPr>
          <p:sp>
            <p:nvSpPr>
              <p:cNvPr id="52" name="Dowolny kształt 51"/>
              <p:cNvSpPr/>
              <p:nvPr/>
            </p:nvSpPr>
            <p:spPr>
              <a:xfrm>
                <a:off x="2143080" y="2335320"/>
                <a:ext cx="409680" cy="336240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noFill/>
              <a:ln>
                <a:noFill/>
                <a:prstDash val="solid"/>
              </a:ln>
            </p:spPr>
            <p:txBody>
              <a:bodyPr vert="horz" wrap="square" lIns="90000" tIns="46800" rIns="90000" bIns="46800" anchor="t" anchorCtr="0" compatLnSpc="1">
                <a:spAutoFit/>
              </a:bodyPr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pl-PL" sz="1400" b="0" i="0" u="none" strike="noStrike" cap="none" baseline="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u</a:t>
                </a:r>
                <a:r>
                  <a:rPr lang="pl-PL" sz="1400" b="0" i="0" u="none" strike="noStrike" cap="none" baseline="-2500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1</a:t>
                </a:r>
              </a:p>
            </p:txBody>
          </p:sp>
          <p:grpSp>
            <p:nvGrpSpPr>
              <p:cNvPr id="53" name="Grupa 52"/>
              <p:cNvGrpSpPr/>
              <p:nvPr/>
            </p:nvGrpSpPr>
            <p:grpSpPr>
              <a:xfrm>
                <a:off x="1266748" y="970832"/>
                <a:ext cx="1180534" cy="1692000"/>
                <a:chOff x="1266748" y="970832"/>
                <a:chExt cx="1180534" cy="1692000"/>
              </a:xfrm>
            </p:grpSpPr>
            <p:sp>
              <p:nvSpPr>
                <p:cNvPr id="54" name="Dowolny kształt 53"/>
                <p:cNvSpPr/>
                <p:nvPr/>
              </p:nvSpPr>
              <p:spPr>
                <a:xfrm rot="9639000">
                  <a:off x="1382043" y="1493978"/>
                  <a:ext cx="1065239" cy="1118160"/>
                </a:xfrm>
                <a:custGeom>
                  <a:avLst>
                    <a:gd name="f0" fmla="val 21120000"/>
                    <a:gd name="f1" fmla="val 5340000"/>
                  </a:avLst>
                  <a:gdLst>
                    <a:gd name="f2" fmla="val 21600000"/>
                    <a:gd name="f3" fmla="val 10800000"/>
                    <a:gd name="f4" fmla="val 5400000"/>
                    <a:gd name="f5" fmla="val 180"/>
                    <a:gd name="f6" fmla="val w"/>
                    <a:gd name="f7" fmla="val h"/>
                    <a:gd name="f8" fmla="val 0"/>
                    <a:gd name="f9" fmla="*/ 5419351 1 1725033"/>
                    <a:gd name="f10" fmla="*/ 10800 10800 1"/>
                    <a:gd name="f11" fmla="val 10800"/>
                    <a:gd name="f12" fmla="val 21599999"/>
                    <a:gd name="f13" fmla="min 0 21600"/>
                    <a:gd name="f14" fmla="max 0 21600"/>
                    <a:gd name="f15" fmla="*/ f9 1 2"/>
                    <a:gd name="f16" fmla="*/ f6 1 21600"/>
                    <a:gd name="f17" fmla="*/ f7 1 21600"/>
                    <a:gd name="f18" fmla="*/ f9 1 180"/>
                    <a:gd name="f19" fmla="pin 0 f0 21599999"/>
                    <a:gd name="f20" fmla="pin 0 f1 21599999"/>
                    <a:gd name="f21" fmla="+- f14 0 f13"/>
                    <a:gd name="f22" fmla="+- 0 0 f19"/>
                    <a:gd name="f23" fmla="+- 0 0 f20"/>
                    <a:gd name="f24" fmla="*/ 9238 f16 1"/>
                    <a:gd name="f25" fmla="*/ 21597 f16 1"/>
                    <a:gd name="f26" fmla="*/ 10799 f17 1"/>
                    <a:gd name="f27" fmla="*/ 0 f17 1"/>
                    <a:gd name="f28" fmla="*/ f21 1 2"/>
                    <a:gd name="f29" fmla="+- f22 f4 0"/>
                    <a:gd name="f30" fmla="+- f23 f4 0"/>
                    <a:gd name="f31" fmla="+- f13 f28 0"/>
                    <a:gd name="f32" fmla="*/ f28 f28 1"/>
                    <a:gd name="f33" fmla="*/ f29 f5 1"/>
                    <a:gd name="f34" fmla="*/ f30 f5 1"/>
                    <a:gd name="f35" fmla="*/ f33 1 f3"/>
                    <a:gd name="f36" fmla="*/ f34 1 f3"/>
                    <a:gd name="f37" fmla="+- 0 0 f35"/>
                    <a:gd name="f38" fmla="+- 0 0 f36"/>
                    <a:gd name="f39" fmla="val f37"/>
                    <a:gd name="f40" fmla="val f38"/>
                    <a:gd name="f41" fmla="*/ f39 f18 1"/>
                    <a:gd name="f42" fmla="*/ f40 f18 1"/>
                    <a:gd name="f43" fmla="*/ f39 f9 1"/>
                    <a:gd name="f44" fmla="*/ f40 f9 1"/>
                    <a:gd name="f45" fmla="+- 0 0 f41"/>
                    <a:gd name="f46" fmla="+- 0 0 f42"/>
                    <a:gd name="f47" fmla="*/ f43 1 f5"/>
                    <a:gd name="f48" fmla="*/ f44 1 f5"/>
                    <a:gd name="f49" fmla="*/ f45 f3 1"/>
                    <a:gd name="f50" fmla="*/ f46 f3 1"/>
                    <a:gd name="f51" fmla="+- 0 0 f47"/>
                    <a:gd name="f52" fmla="+- 0 0 f48"/>
                    <a:gd name="f53" fmla="*/ f49 1 f9"/>
                    <a:gd name="f54" fmla="*/ f50 1 f9"/>
                    <a:gd name="f55" fmla="+- f51 f9 0"/>
                    <a:gd name="f56" fmla="+- f52 f9 0"/>
                    <a:gd name="f57" fmla="+- f53 0 f4"/>
                    <a:gd name="f58" fmla="+- f54 0 f4"/>
                    <a:gd name="f59" fmla="+- f55 f15 0"/>
                    <a:gd name="f60" fmla="+- f56 f15 0"/>
                    <a:gd name="f61" fmla="cos 1 f57"/>
                    <a:gd name="f62" fmla="sin 1 f57"/>
                    <a:gd name="f63" fmla="cos 1 f58"/>
                    <a:gd name="f64" fmla="sin 1 f58"/>
                    <a:gd name="f65" fmla="+- 0 0 f59"/>
                    <a:gd name="f66" fmla="+- 0 0 f60"/>
                    <a:gd name="f67" fmla="+- 0 0 f61"/>
                    <a:gd name="f68" fmla="+- 0 0 f62"/>
                    <a:gd name="f69" fmla="+- 0 0 f63"/>
                    <a:gd name="f70" fmla="+- 0 0 f64"/>
                    <a:gd name="f71" fmla="*/ f65 f3 1"/>
                    <a:gd name="f72" fmla="*/ f66 f3 1"/>
                    <a:gd name="f73" fmla="*/ 10800 f67 1"/>
                    <a:gd name="f74" fmla="*/ 10800 f68 1"/>
                    <a:gd name="f75" fmla="*/ 10800 f69 1"/>
                    <a:gd name="f76" fmla="*/ 10800 f70 1"/>
                    <a:gd name="f77" fmla="*/ f71 1 f9"/>
                    <a:gd name="f78" fmla="*/ f72 1 f9"/>
                    <a:gd name="f79" fmla="+- f73 10800 0"/>
                    <a:gd name="f80" fmla="+- f74 10800 0"/>
                    <a:gd name="f81" fmla="+- f75 10800 0"/>
                    <a:gd name="f82" fmla="+- f76 10800 0"/>
                    <a:gd name="f83" fmla="+- f77 0 f4"/>
                    <a:gd name="f84" fmla="+- f78 0 f4"/>
                    <a:gd name="f85" fmla="cos 1 f83"/>
                    <a:gd name="f86" fmla="sin 1 f83"/>
                    <a:gd name="f87" fmla="cos 1 f84"/>
                    <a:gd name="f88" fmla="sin 1 f84"/>
                    <a:gd name="f89" fmla="+- f80 0 f31"/>
                    <a:gd name="f90" fmla="+- f79 0 f31"/>
                    <a:gd name="f91" fmla="+- f82 0 f31"/>
                    <a:gd name="f92" fmla="+- f81 0 f31"/>
                    <a:gd name="f93" fmla="+- 0 0 f85"/>
                    <a:gd name="f94" fmla="+- 0 0 f86"/>
                    <a:gd name="f95" fmla="+- 0 0 f87"/>
                    <a:gd name="f96" fmla="+- 0 0 f88"/>
                    <a:gd name="f97" fmla="at2 f89 f90"/>
                    <a:gd name="f98" fmla="at2 f91 f92"/>
                    <a:gd name="f99" fmla="*/ 10800 f93 1"/>
                    <a:gd name="f100" fmla="*/ 10800 f94 1"/>
                    <a:gd name="f101" fmla="*/ 10800 f95 1"/>
                    <a:gd name="f102" fmla="*/ 10800 f96 1"/>
                    <a:gd name="f103" fmla="+- f97 f4 0"/>
                    <a:gd name="f104" fmla="+- f98 f4 0"/>
                    <a:gd name="f105" fmla="*/ f99 f99 1"/>
                    <a:gd name="f106" fmla="*/ f100 f100 1"/>
                    <a:gd name="f107" fmla="*/ f101 f101 1"/>
                    <a:gd name="f108" fmla="*/ f102 f102 1"/>
                    <a:gd name="f109" fmla="*/ f103 f9 1"/>
                    <a:gd name="f110" fmla="*/ f104 f9 1"/>
                    <a:gd name="f111" fmla="+- f105 f106 0"/>
                    <a:gd name="f112" fmla="+- f107 f108 0"/>
                    <a:gd name="f113" fmla="*/ f109 1 f3"/>
                    <a:gd name="f114" fmla="*/ f110 1 f3"/>
                    <a:gd name="f115" fmla="sqrt f111"/>
                    <a:gd name="f116" fmla="sqrt f112"/>
                    <a:gd name="f117" fmla="+- 0 0 f113"/>
                    <a:gd name="f118" fmla="+- 0 0 f114"/>
                    <a:gd name="f119" fmla="*/ f10 1 f115"/>
                    <a:gd name="f120" fmla="*/ f10 1 f116"/>
                    <a:gd name="f121" fmla="+- 0 0 f117"/>
                    <a:gd name="f122" fmla="+- 0 0 f118"/>
                    <a:gd name="f123" fmla="*/ f93 f119 1"/>
                    <a:gd name="f124" fmla="*/ f94 f119 1"/>
                    <a:gd name="f125" fmla="*/ f95 f120 1"/>
                    <a:gd name="f126" fmla="*/ f96 f120 1"/>
                    <a:gd name="f127" fmla="*/ f121 f3 1"/>
                    <a:gd name="f128" fmla="*/ f122 f3 1"/>
                    <a:gd name="f129" fmla="+- 10800 0 f123"/>
                    <a:gd name="f130" fmla="+- 10800 0 f124"/>
                    <a:gd name="f131" fmla="+- 10800 0 f125"/>
                    <a:gd name="f132" fmla="+- 10800 0 f126"/>
                    <a:gd name="f133" fmla="*/ f127 1 f9"/>
                    <a:gd name="f134" fmla="*/ f128 1 f9"/>
                    <a:gd name="f135" fmla="*/ f129 f16 1"/>
                    <a:gd name="f136" fmla="*/ f130 f17 1"/>
                    <a:gd name="f137" fmla="*/ f131 f16 1"/>
                    <a:gd name="f138" fmla="*/ f132 f17 1"/>
                    <a:gd name="f139" fmla="+- f133 0 f4"/>
                    <a:gd name="f140" fmla="+- f134 0 f4"/>
                    <a:gd name="f141" fmla="cos 1 f139"/>
                    <a:gd name="f142" fmla="sin 1 f139"/>
                    <a:gd name="f143" fmla="+- f140 0 f139"/>
                    <a:gd name="f144" fmla="+- 0 0 f141"/>
                    <a:gd name="f145" fmla="+- 0 0 f142"/>
                    <a:gd name="f146" fmla="+- f143 f2 0"/>
                    <a:gd name="f147" fmla="*/ f28 f144 1"/>
                    <a:gd name="f148" fmla="*/ f28 f145 1"/>
                    <a:gd name="f149" fmla="?: f143 f143 f146"/>
                    <a:gd name="f150" fmla="*/ f147 f147 1"/>
                    <a:gd name="f151" fmla="*/ f148 f148 1"/>
                    <a:gd name="f152" fmla="+- f150 f151 0"/>
                    <a:gd name="f153" fmla="sqrt f152"/>
                    <a:gd name="f154" fmla="*/ f32 1 f153"/>
                    <a:gd name="f155" fmla="*/ f144 f154 1"/>
                    <a:gd name="f156" fmla="*/ f145 f154 1"/>
                    <a:gd name="f157" fmla="+- f31 0 f155"/>
                    <a:gd name="f158" fmla="+- f31 0 f156"/>
                  </a:gdLst>
                  <a:ahLst>
                    <a:ahPolar gdRefR="" minR="0" maxR="0" gdRefAng="f0" minAng="f8" maxAng="f12">
                      <a:pos x="f135" y="f136"/>
                    </a:ahPolar>
                    <a:ahPolar gdRefR="" minR="0" maxR="0" gdRefAng="f1" minAng="f8" maxAng="f12">
                      <a:pos x="f137" y="f138"/>
                    </a:ahPolar>
                  </a:ahLst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f24" t="f27" r="f25" b="f26"/>
                  <a:pathLst>
                    <a:path w="21600" h="21600" stroke="0">
                      <a:moveTo>
                        <a:pt x="f157" y="f158"/>
                      </a:moveTo>
                      <a:arcTo wR="f28" hR="f28" stAng="f139" swAng="f149"/>
                      <a:lnTo>
                        <a:pt x="f11" y="f11"/>
                      </a:lnTo>
                      <a:close/>
                    </a:path>
                    <a:path w="21600" h="21600" fill="none">
                      <a:moveTo>
                        <a:pt x="f157" y="f158"/>
                      </a:moveTo>
                      <a:arcTo wR="f28" hR="f28" stAng="f139" swAng="f149"/>
                    </a:path>
                  </a:pathLst>
                </a:custGeom>
                <a:noFill/>
                <a:ln w="28440">
                  <a:solidFill>
                    <a:srgbClr val="FF0000"/>
                  </a:solidFill>
                  <a:prstDash val="solid"/>
                  <a:miter/>
                </a:ln>
              </p:spPr>
              <p:txBody>
                <a:bodyPr vert="horz" wrap="none" lIns="90000" tIns="46800" rIns="90000" bIns="46800" anchor="ctr" anchorCtr="0" compatLnSpc="1"/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l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pl-PL" sz="2400" b="0" i="0" u="none" strike="noStrike" cap="none" baseline="0">
                    <a:ln>
                      <a:noFill/>
                    </a:ln>
                    <a:solidFill>
                      <a:srgbClr val="000000"/>
                    </a:solidFill>
                    <a:latin typeface="Times New Roman" pitchFamily="2"/>
                    <a:ea typeface="Microsoft YaHei" pitchFamily="2"/>
                    <a:cs typeface="Arial" pitchFamily="2"/>
                  </a:endParaRPr>
                </a:p>
              </p:txBody>
            </p:sp>
            <p:sp>
              <p:nvSpPr>
                <p:cNvPr id="55" name="Dowolny kształt 54"/>
                <p:cNvSpPr/>
                <p:nvPr/>
              </p:nvSpPr>
              <p:spPr>
                <a:xfrm rot="9750600">
                  <a:off x="1266748" y="970832"/>
                  <a:ext cx="685440" cy="1692000"/>
                </a:xfrm>
                <a:custGeom>
                  <a:avLst>
                    <a:gd name="f0" fmla="val 3960000"/>
                    <a:gd name="f1" fmla="val 5400000"/>
                  </a:avLst>
                  <a:gdLst>
                    <a:gd name="f2" fmla="val 21600000"/>
                    <a:gd name="f3" fmla="val 10800000"/>
                    <a:gd name="f4" fmla="val 5400000"/>
                    <a:gd name="f5" fmla="val 180"/>
                    <a:gd name="f6" fmla="val w"/>
                    <a:gd name="f7" fmla="val h"/>
                    <a:gd name="f8" fmla="val 0"/>
                    <a:gd name="f9" fmla="*/ 5419351 1 1725033"/>
                    <a:gd name="f10" fmla="*/ 10800 10800 1"/>
                    <a:gd name="f11" fmla="val 10800"/>
                    <a:gd name="f12" fmla="val 21599999"/>
                    <a:gd name="f13" fmla="min 0 21600"/>
                    <a:gd name="f14" fmla="max 0 21600"/>
                    <a:gd name="f15" fmla="*/ f9 1 2"/>
                    <a:gd name="f16" fmla="*/ f6 1 21600"/>
                    <a:gd name="f17" fmla="*/ f7 1 21600"/>
                    <a:gd name="f18" fmla="*/ f9 1 180"/>
                    <a:gd name="f19" fmla="pin 0 f0 21599999"/>
                    <a:gd name="f20" fmla="pin 0 f1 21599999"/>
                    <a:gd name="f21" fmla="+- f14 0 f13"/>
                    <a:gd name="f22" fmla="+- 0 0 f19"/>
                    <a:gd name="f23" fmla="+- 0 0 f20"/>
                    <a:gd name="f24" fmla="*/ 10799 f16 1"/>
                    <a:gd name="f25" fmla="*/ 21599 f16 1"/>
                    <a:gd name="f26" fmla="*/ 10799 f17 1"/>
                    <a:gd name="f27" fmla="*/ 6339 f17 1"/>
                    <a:gd name="f28" fmla="*/ f21 1 2"/>
                    <a:gd name="f29" fmla="+- f22 f4 0"/>
                    <a:gd name="f30" fmla="+- f23 f4 0"/>
                    <a:gd name="f31" fmla="+- f13 f28 0"/>
                    <a:gd name="f32" fmla="*/ f28 f28 1"/>
                    <a:gd name="f33" fmla="*/ f29 f5 1"/>
                    <a:gd name="f34" fmla="*/ f30 f5 1"/>
                    <a:gd name="f35" fmla="*/ f33 1 f3"/>
                    <a:gd name="f36" fmla="*/ f34 1 f3"/>
                    <a:gd name="f37" fmla="+- 0 0 f35"/>
                    <a:gd name="f38" fmla="+- 0 0 f36"/>
                    <a:gd name="f39" fmla="val f37"/>
                    <a:gd name="f40" fmla="val f38"/>
                    <a:gd name="f41" fmla="*/ f39 f18 1"/>
                    <a:gd name="f42" fmla="*/ f40 f18 1"/>
                    <a:gd name="f43" fmla="*/ f39 f9 1"/>
                    <a:gd name="f44" fmla="*/ f40 f9 1"/>
                    <a:gd name="f45" fmla="+- 0 0 f41"/>
                    <a:gd name="f46" fmla="+- 0 0 f42"/>
                    <a:gd name="f47" fmla="*/ f43 1 f5"/>
                    <a:gd name="f48" fmla="*/ f44 1 f5"/>
                    <a:gd name="f49" fmla="*/ f45 f3 1"/>
                    <a:gd name="f50" fmla="*/ f46 f3 1"/>
                    <a:gd name="f51" fmla="+- 0 0 f47"/>
                    <a:gd name="f52" fmla="+- 0 0 f48"/>
                    <a:gd name="f53" fmla="*/ f49 1 f9"/>
                    <a:gd name="f54" fmla="*/ f50 1 f9"/>
                    <a:gd name="f55" fmla="+- f51 f9 0"/>
                    <a:gd name="f56" fmla="+- f52 f9 0"/>
                    <a:gd name="f57" fmla="+- f53 0 f4"/>
                    <a:gd name="f58" fmla="+- f54 0 f4"/>
                    <a:gd name="f59" fmla="+- f55 f15 0"/>
                    <a:gd name="f60" fmla="+- f56 f15 0"/>
                    <a:gd name="f61" fmla="cos 1 f57"/>
                    <a:gd name="f62" fmla="sin 1 f57"/>
                    <a:gd name="f63" fmla="cos 1 f58"/>
                    <a:gd name="f64" fmla="sin 1 f58"/>
                    <a:gd name="f65" fmla="+- 0 0 f59"/>
                    <a:gd name="f66" fmla="+- 0 0 f60"/>
                    <a:gd name="f67" fmla="+- 0 0 f61"/>
                    <a:gd name="f68" fmla="+- 0 0 f62"/>
                    <a:gd name="f69" fmla="+- 0 0 f63"/>
                    <a:gd name="f70" fmla="+- 0 0 f64"/>
                    <a:gd name="f71" fmla="*/ f65 f3 1"/>
                    <a:gd name="f72" fmla="*/ f66 f3 1"/>
                    <a:gd name="f73" fmla="*/ 10800 f67 1"/>
                    <a:gd name="f74" fmla="*/ 10800 f68 1"/>
                    <a:gd name="f75" fmla="*/ 10800 f69 1"/>
                    <a:gd name="f76" fmla="*/ 10800 f70 1"/>
                    <a:gd name="f77" fmla="*/ f71 1 f9"/>
                    <a:gd name="f78" fmla="*/ f72 1 f9"/>
                    <a:gd name="f79" fmla="+- f73 10800 0"/>
                    <a:gd name="f80" fmla="+- f74 10800 0"/>
                    <a:gd name="f81" fmla="+- f75 10800 0"/>
                    <a:gd name="f82" fmla="+- f76 10800 0"/>
                    <a:gd name="f83" fmla="+- f77 0 f4"/>
                    <a:gd name="f84" fmla="+- f78 0 f4"/>
                    <a:gd name="f85" fmla="cos 1 f83"/>
                    <a:gd name="f86" fmla="sin 1 f83"/>
                    <a:gd name="f87" fmla="cos 1 f84"/>
                    <a:gd name="f88" fmla="sin 1 f84"/>
                    <a:gd name="f89" fmla="+- f80 0 f31"/>
                    <a:gd name="f90" fmla="+- f79 0 f31"/>
                    <a:gd name="f91" fmla="+- f82 0 f31"/>
                    <a:gd name="f92" fmla="+- f81 0 f31"/>
                    <a:gd name="f93" fmla="+- 0 0 f85"/>
                    <a:gd name="f94" fmla="+- 0 0 f86"/>
                    <a:gd name="f95" fmla="+- 0 0 f87"/>
                    <a:gd name="f96" fmla="+- 0 0 f88"/>
                    <a:gd name="f97" fmla="at2 f89 f90"/>
                    <a:gd name="f98" fmla="at2 f91 f92"/>
                    <a:gd name="f99" fmla="*/ 10800 f93 1"/>
                    <a:gd name="f100" fmla="*/ 10800 f94 1"/>
                    <a:gd name="f101" fmla="*/ 10800 f95 1"/>
                    <a:gd name="f102" fmla="*/ 10800 f96 1"/>
                    <a:gd name="f103" fmla="+- f97 f4 0"/>
                    <a:gd name="f104" fmla="+- f98 f4 0"/>
                    <a:gd name="f105" fmla="*/ f99 f99 1"/>
                    <a:gd name="f106" fmla="*/ f100 f100 1"/>
                    <a:gd name="f107" fmla="*/ f101 f101 1"/>
                    <a:gd name="f108" fmla="*/ f102 f102 1"/>
                    <a:gd name="f109" fmla="*/ f103 f9 1"/>
                    <a:gd name="f110" fmla="*/ f104 f9 1"/>
                    <a:gd name="f111" fmla="+- f105 f106 0"/>
                    <a:gd name="f112" fmla="+- f107 f108 0"/>
                    <a:gd name="f113" fmla="*/ f109 1 f3"/>
                    <a:gd name="f114" fmla="*/ f110 1 f3"/>
                    <a:gd name="f115" fmla="sqrt f111"/>
                    <a:gd name="f116" fmla="sqrt f112"/>
                    <a:gd name="f117" fmla="+- 0 0 f113"/>
                    <a:gd name="f118" fmla="+- 0 0 f114"/>
                    <a:gd name="f119" fmla="*/ f10 1 f115"/>
                    <a:gd name="f120" fmla="*/ f10 1 f116"/>
                    <a:gd name="f121" fmla="+- 0 0 f117"/>
                    <a:gd name="f122" fmla="+- 0 0 f118"/>
                    <a:gd name="f123" fmla="*/ f93 f119 1"/>
                    <a:gd name="f124" fmla="*/ f94 f119 1"/>
                    <a:gd name="f125" fmla="*/ f95 f120 1"/>
                    <a:gd name="f126" fmla="*/ f96 f120 1"/>
                    <a:gd name="f127" fmla="*/ f121 f3 1"/>
                    <a:gd name="f128" fmla="*/ f122 f3 1"/>
                    <a:gd name="f129" fmla="+- 10800 0 f123"/>
                    <a:gd name="f130" fmla="+- 10800 0 f124"/>
                    <a:gd name="f131" fmla="+- 10800 0 f125"/>
                    <a:gd name="f132" fmla="+- 10800 0 f126"/>
                    <a:gd name="f133" fmla="*/ f127 1 f9"/>
                    <a:gd name="f134" fmla="*/ f128 1 f9"/>
                    <a:gd name="f135" fmla="*/ f129 f16 1"/>
                    <a:gd name="f136" fmla="*/ f130 f17 1"/>
                    <a:gd name="f137" fmla="*/ f131 f16 1"/>
                    <a:gd name="f138" fmla="*/ f132 f17 1"/>
                    <a:gd name="f139" fmla="+- f133 0 f4"/>
                    <a:gd name="f140" fmla="+- f134 0 f4"/>
                    <a:gd name="f141" fmla="cos 1 f139"/>
                    <a:gd name="f142" fmla="sin 1 f139"/>
                    <a:gd name="f143" fmla="+- f140 0 f139"/>
                    <a:gd name="f144" fmla="+- 0 0 f141"/>
                    <a:gd name="f145" fmla="+- 0 0 f142"/>
                    <a:gd name="f146" fmla="+- f143 f2 0"/>
                    <a:gd name="f147" fmla="*/ f28 f144 1"/>
                    <a:gd name="f148" fmla="*/ f28 f145 1"/>
                    <a:gd name="f149" fmla="?: f143 f143 f146"/>
                    <a:gd name="f150" fmla="*/ f147 f147 1"/>
                    <a:gd name="f151" fmla="*/ f148 f148 1"/>
                    <a:gd name="f152" fmla="+- f150 f151 0"/>
                    <a:gd name="f153" fmla="sqrt f152"/>
                    <a:gd name="f154" fmla="*/ f32 1 f153"/>
                    <a:gd name="f155" fmla="*/ f144 f154 1"/>
                    <a:gd name="f156" fmla="*/ f145 f154 1"/>
                    <a:gd name="f157" fmla="+- f31 0 f155"/>
                    <a:gd name="f158" fmla="+- f31 0 f156"/>
                  </a:gdLst>
                  <a:ahLst>
                    <a:ahPolar gdRefR="" minR="0" maxR="0" gdRefAng="f0" minAng="f8" maxAng="f12">
                      <a:pos x="f135" y="f136"/>
                    </a:ahPolar>
                    <a:ahPolar gdRefR="" minR="0" maxR="0" gdRefAng="f1" minAng="f8" maxAng="f12">
                      <a:pos x="f137" y="f138"/>
                    </a:ahPolar>
                  </a:ahLst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f24" t="f27" r="f25" b="f26"/>
                  <a:pathLst>
                    <a:path w="21600" h="21600" stroke="0">
                      <a:moveTo>
                        <a:pt x="f157" y="f158"/>
                      </a:moveTo>
                      <a:arcTo wR="f28" hR="f28" stAng="f139" swAng="f149"/>
                      <a:lnTo>
                        <a:pt x="f11" y="f11"/>
                      </a:lnTo>
                      <a:close/>
                    </a:path>
                    <a:path w="21600" h="21600" fill="none">
                      <a:moveTo>
                        <a:pt x="f157" y="f158"/>
                      </a:moveTo>
                      <a:arcTo wR="f28" hR="f28" stAng="f139" swAng="f149"/>
                    </a:path>
                  </a:pathLst>
                </a:custGeom>
                <a:noFill/>
                <a:ln w="28440">
                  <a:solidFill>
                    <a:srgbClr val="FF0000"/>
                  </a:solidFill>
                  <a:prstDash val="solid"/>
                  <a:miter/>
                </a:ln>
              </p:spPr>
              <p:txBody>
                <a:bodyPr vert="horz" wrap="none" lIns="90000" tIns="46800" rIns="90000" bIns="46800" anchor="ctr" anchorCtr="0" compatLnSpc="1"/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l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pl-PL" sz="2400" b="0" i="0" u="none" strike="noStrike" cap="none" baseline="0">
                    <a:ln>
                      <a:noFill/>
                    </a:ln>
                    <a:solidFill>
                      <a:srgbClr val="000000"/>
                    </a:solidFill>
                    <a:latin typeface="Times New Roman" pitchFamily="2"/>
                    <a:ea typeface="Microsoft YaHei" pitchFamily="2"/>
                    <a:cs typeface="Arial" pitchFamily="2"/>
                  </a:endParaRPr>
                </a:p>
              </p:txBody>
            </p:sp>
          </p:grpSp>
        </p:grpSp>
        <p:grpSp>
          <p:nvGrpSpPr>
            <p:cNvPr id="56" name="Grupa 55"/>
            <p:cNvGrpSpPr/>
            <p:nvPr/>
          </p:nvGrpSpPr>
          <p:grpSpPr>
            <a:xfrm>
              <a:off x="533520" y="2170080"/>
              <a:ext cx="1523880" cy="3106800"/>
              <a:chOff x="533520" y="2170080"/>
              <a:chExt cx="1523880" cy="3106800"/>
            </a:xfrm>
          </p:grpSpPr>
          <p:grpSp>
            <p:nvGrpSpPr>
              <p:cNvPr id="57" name="Grupa 56"/>
              <p:cNvGrpSpPr/>
              <p:nvPr/>
            </p:nvGrpSpPr>
            <p:grpSpPr>
              <a:xfrm>
                <a:off x="1225440" y="3022560"/>
                <a:ext cx="604800" cy="2254320"/>
                <a:chOff x="1225440" y="3022560"/>
                <a:chExt cx="604800" cy="2254320"/>
              </a:xfrm>
            </p:grpSpPr>
            <p:sp>
              <p:nvSpPr>
                <p:cNvPr id="58" name="Dowolny kształt 57"/>
                <p:cNvSpPr/>
                <p:nvPr/>
              </p:nvSpPr>
              <p:spPr>
                <a:xfrm>
                  <a:off x="1225440" y="3022560"/>
                  <a:ext cx="604800" cy="2254320"/>
                </a:xfrm>
                <a:custGeom>
                  <a:avLst/>
                  <a:gdLst>
                    <a:gd name="f0" fmla="val 0"/>
                    <a:gd name="f1" fmla="val 21600"/>
                  </a:gdLst>
                  <a:ahLst/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l" t="t" r="r" b="b"/>
                  <a:pathLst>
                    <a:path w="21600" h="21600">
                      <a:moveTo>
                        <a:pt x="f0" y="f0"/>
                      </a:moveTo>
                      <a:lnTo>
                        <a:pt x="f1" y="f0"/>
                      </a:lnTo>
                      <a:lnTo>
                        <a:pt x="f1" y="f1"/>
                      </a:lnTo>
                      <a:lnTo>
                        <a:pt x="f0" y="f1"/>
                      </a:lnTo>
                      <a:lnTo>
                        <a:pt x="f0" y="f0"/>
                      </a:lnTo>
                      <a:close/>
                    </a:path>
                  </a:pathLst>
                </a:custGeom>
                <a:noFill/>
                <a:ln>
                  <a:noFill/>
                  <a:prstDash val="solid"/>
                </a:ln>
              </p:spPr>
              <p:txBody>
                <a:bodyPr vert="horz" wrap="square" lIns="90000" tIns="46800" rIns="90000" bIns="46800" anchor="t" anchorCtr="0" compatLnSpc="1">
                  <a:spAutoFit/>
                </a:bodyPr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l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r>
                    <a:rPr lang="pl-PL" sz="1400" b="0" i="0" u="none" strike="noStrike" cap="none" baseline="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  x</a:t>
                  </a:r>
                  <a:r>
                    <a:rPr lang="pl-PL" sz="1400" b="0" i="0" u="none" strike="noStrike" cap="none" baseline="-2500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E</a:t>
                  </a:r>
                  <a:r>
                    <a:rPr lang="pl-PL" sz="1400" b="0" i="0" u="none" strike="noStrike" cap="none" baseline="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                                                                                     </a:t>
                  </a:r>
                </a:p>
              </p:txBody>
            </p:sp>
            <p:sp>
              <p:nvSpPr>
                <p:cNvPr id="59" name="Dowolny kształt 58"/>
                <p:cNvSpPr/>
                <p:nvPr/>
              </p:nvSpPr>
              <p:spPr>
                <a:xfrm>
                  <a:off x="1514160" y="3119400"/>
                  <a:ext cx="190440" cy="336240"/>
                </a:xfrm>
                <a:custGeom>
                  <a:avLst/>
                  <a:gdLst>
                    <a:gd name="f0" fmla="val 0"/>
                    <a:gd name="f1" fmla="val 21600"/>
                  </a:gdLst>
                  <a:ahLst/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l" t="t" r="r" b="b"/>
                  <a:pathLst>
                    <a:path w="21600" h="21600">
                      <a:moveTo>
                        <a:pt x="f0" y="f0"/>
                      </a:moveTo>
                      <a:lnTo>
                        <a:pt x="f1" y="f0"/>
                      </a:lnTo>
                      <a:lnTo>
                        <a:pt x="f1" y="f1"/>
                      </a:lnTo>
                      <a:lnTo>
                        <a:pt x="f0" y="f1"/>
                      </a:lnTo>
                      <a:lnTo>
                        <a:pt x="f0" y="f0"/>
                      </a:lnTo>
                      <a:close/>
                    </a:path>
                  </a:pathLst>
                </a:custGeom>
                <a:noFill/>
                <a:ln>
                  <a:noFill/>
                  <a:prstDash val="solid"/>
                </a:ln>
              </p:spPr>
              <p:txBody>
                <a:bodyPr vert="horz" wrap="square" lIns="90000" tIns="46800" rIns="90000" bIns="46800" anchor="t" anchorCtr="0" compatLnSpc="1">
                  <a:spAutoFit/>
                </a:bodyPr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l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r>
                    <a:rPr lang="pl-PL" sz="1400" b="0" i="0" u="none" strike="noStrike" cap="none" baseline="-2500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1</a:t>
                  </a:r>
                </a:p>
              </p:txBody>
            </p:sp>
          </p:grpSp>
          <p:grpSp>
            <p:nvGrpSpPr>
              <p:cNvPr id="60" name="Grupa 59"/>
              <p:cNvGrpSpPr/>
              <p:nvPr/>
            </p:nvGrpSpPr>
            <p:grpSpPr>
              <a:xfrm>
                <a:off x="533520" y="2170080"/>
                <a:ext cx="1523880" cy="2344680"/>
                <a:chOff x="533520" y="2170080"/>
                <a:chExt cx="1523880" cy="2344680"/>
              </a:xfrm>
            </p:grpSpPr>
            <p:sp>
              <p:nvSpPr>
                <p:cNvPr id="61" name="Łącznik prosty 60"/>
                <p:cNvSpPr/>
                <p:nvPr/>
              </p:nvSpPr>
              <p:spPr>
                <a:xfrm>
                  <a:off x="1066680" y="2438280"/>
                  <a:ext cx="457200" cy="0"/>
                </a:xfrm>
                <a:prstGeom prst="line">
                  <a:avLst/>
                </a:prstGeom>
                <a:noFill/>
                <a:ln w="9360">
                  <a:solidFill>
                    <a:srgbClr val="000000"/>
                  </a:solidFill>
                  <a:custDash>
                    <a:ds d="100000" sp="100000"/>
                  </a:custDash>
                  <a:miter/>
                </a:ln>
              </p:spPr>
              <p:txBody>
                <a:bodyPr vert="horz" wrap="none" lIns="90000" tIns="46800" rIns="90000" bIns="46800" anchor="ctr" anchorCtr="0" compatLnSpc="1"/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l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pl-PL" sz="2400" b="0" i="0" u="none" strike="noStrike" cap="none" baseline="0">
                    <a:ln>
                      <a:noFill/>
                    </a:ln>
                    <a:solidFill>
                      <a:srgbClr val="000000"/>
                    </a:solidFill>
                    <a:latin typeface="Times New Roman" pitchFamily="2"/>
                    <a:ea typeface="Microsoft YaHei" pitchFamily="2"/>
                    <a:cs typeface="Arial" pitchFamily="2"/>
                  </a:endParaRPr>
                </a:p>
              </p:txBody>
            </p:sp>
            <p:sp>
              <p:nvSpPr>
                <p:cNvPr id="62" name="Łącznik prosty 61"/>
                <p:cNvSpPr/>
                <p:nvPr/>
              </p:nvSpPr>
              <p:spPr>
                <a:xfrm>
                  <a:off x="1523880" y="2438280"/>
                  <a:ext cx="0" cy="609840"/>
                </a:xfrm>
                <a:prstGeom prst="line">
                  <a:avLst/>
                </a:prstGeom>
                <a:noFill/>
                <a:ln w="9360">
                  <a:solidFill>
                    <a:srgbClr val="000000"/>
                  </a:solidFill>
                  <a:custDash>
                    <a:ds d="100000" sp="100000"/>
                  </a:custDash>
                  <a:miter/>
                </a:ln>
              </p:spPr>
              <p:txBody>
                <a:bodyPr vert="horz" wrap="none" lIns="90000" tIns="46800" rIns="90000" bIns="46800" anchor="ctr" anchorCtr="0" compatLnSpc="1"/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l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pl-PL" sz="2400" b="0" i="0" u="none" strike="noStrike" cap="none" baseline="0">
                    <a:ln>
                      <a:noFill/>
                    </a:ln>
                    <a:solidFill>
                      <a:srgbClr val="000000"/>
                    </a:solidFill>
                    <a:latin typeface="Times New Roman" pitchFamily="2"/>
                    <a:ea typeface="Microsoft YaHei" pitchFamily="2"/>
                    <a:cs typeface="Arial" pitchFamily="2"/>
                  </a:endParaRPr>
                </a:p>
              </p:txBody>
            </p:sp>
            <p:grpSp>
              <p:nvGrpSpPr>
                <p:cNvPr id="63" name="Grupa 62"/>
                <p:cNvGrpSpPr/>
                <p:nvPr/>
              </p:nvGrpSpPr>
              <p:grpSpPr>
                <a:xfrm>
                  <a:off x="533520" y="2260440"/>
                  <a:ext cx="604800" cy="2254320"/>
                  <a:chOff x="533520" y="2260440"/>
                  <a:chExt cx="604800" cy="2254320"/>
                </a:xfrm>
              </p:grpSpPr>
              <p:sp>
                <p:nvSpPr>
                  <p:cNvPr id="64" name="Dowolny kształt 63"/>
                  <p:cNvSpPr/>
                  <p:nvPr/>
                </p:nvSpPr>
                <p:spPr>
                  <a:xfrm>
                    <a:off x="533520" y="2260440"/>
                    <a:ext cx="604800" cy="2254320"/>
                  </a:xfrm>
                  <a:custGeom>
                    <a:avLst/>
                    <a:gdLst>
                      <a:gd name="f0" fmla="val 0"/>
                      <a:gd name="f1" fmla="val 21600"/>
                    </a:gdLst>
                    <a:ahLst/>
                    <a:cxnLst>
                      <a:cxn ang="3cd4">
                        <a:pos x="hc" y="t"/>
                      </a:cxn>
                      <a:cxn ang="0">
                        <a:pos x="r" y="vc"/>
                      </a:cxn>
                      <a:cxn ang="cd4">
                        <a:pos x="hc" y="b"/>
                      </a:cxn>
                      <a:cxn ang="cd2">
                        <a:pos x="l" y="vc"/>
                      </a:cxn>
                    </a:cxnLst>
                    <a:rect l="l" t="t" r="r" b="b"/>
                    <a:pathLst>
                      <a:path w="21600" h="21600">
                        <a:moveTo>
                          <a:pt x="f0" y="f0"/>
                        </a:moveTo>
                        <a:lnTo>
                          <a:pt x="f1" y="f0"/>
                        </a:lnTo>
                        <a:lnTo>
                          <a:pt x="f1" y="f1"/>
                        </a:lnTo>
                        <a:lnTo>
                          <a:pt x="f0" y="f1"/>
                        </a:lnTo>
                        <a:lnTo>
                          <a:pt x="f0" y="f0"/>
                        </a:lnTo>
                        <a:close/>
                      </a:path>
                    </a:pathLst>
                  </a:custGeom>
                  <a:noFill/>
                  <a:ln>
                    <a:noFill/>
                    <a:prstDash val="solid"/>
                  </a:ln>
                </p:spPr>
                <p:txBody>
                  <a:bodyPr vert="horz" wrap="square" lIns="90000" tIns="46800" rIns="90000" bIns="46800" anchor="t" anchorCtr="0" compatLnSpc="1">
                    <a:spAutoFit/>
                  </a:bodyPr>
                  <a:lstStyle>
                    <a:defPPr lvl="0">
                      <a:buNone/>
                    </a:defPPr>
                    <a:lvl1pPr lvl="0">
                      <a:buNone/>
                    </a:lvl1pPr>
                    <a:lvl2pPr lvl="1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2pPr>
                    <a:lvl3pPr lvl="2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3pPr>
                    <a:lvl4pPr lvl="3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4pPr>
                    <a:lvl5pPr lvl="4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5pPr>
                    <a:lvl6pPr lvl="5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6pPr>
                    <a:lvl7pPr lvl="6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7pPr>
                    <a:lvl8pPr lvl="7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8pPr>
                    <a:lvl9pPr lvl="8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9pPr>
                  </a:lstStyle>
                  <a:p>
                    <a:pPr marL="0" marR="0" lvl="0" indent="0" algn="l" rtl="0" hangingPunct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  <a:tabLst>
                        <a:tab pos="0" algn="l"/>
                        <a:tab pos="914400" algn="l"/>
                        <a:tab pos="1828800" algn="l"/>
                        <a:tab pos="2743199" algn="l"/>
                        <a:tab pos="3657600" algn="l"/>
                        <a:tab pos="4572000" algn="l"/>
                        <a:tab pos="5486399" algn="l"/>
                        <a:tab pos="6400799" algn="l"/>
                        <a:tab pos="7315200" algn="l"/>
                        <a:tab pos="8229600" algn="l"/>
                        <a:tab pos="9144000" algn="l"/>
                        <a:tab pos="10058400" algn="l"/>
                      </a:tabLst>
                    </a:pPr>
                    <a:r>
                      <a:rPr lang="pl-PL" sz="1400" b="0" i="0" u="none" strike="noStrike" cap="none" baseline="0">
                        <a:ln>
                          <a:noFill/>
                        </a:ln>
                        <a:solidFill>
                          <a:srgbClr val="000000"/>
                        </a:solidFill>
                        <a:latin typeface="Arial" pitchFamily="34"/>
                        <a:ea typeface="Microsoft YaHei" pitchFamily="2"/>
                        <a:cs typeface="Arial" pitchFamily="2"/>
                      </a:rPr>
                      <a:t>  y</a:t>
                    </a:r>
                    <a:r>
                      <a:rPr lang="pl-PL" sz="1400" b="0" i="0" u="none" strike="noStrike" cap="none" baseline="-25000">
                        <a:ln>
                          <a:noFill/>
                        </a:ln>
                        <a:solidFill>
                          <a:srgbClr val="000000"/>
                        </a:solidFill>
                        <a:latin typeface="Arial" pitchFamily="34"/>
                        <a:ea typeface="Microsoft YaHei" pitchFamily="2"/>
                        <a:cs typeface="Arial" pitchFamily="2"/>
                      </a:rPr>
                      <a:t>E</a:t>
                    </a:r>
                    <a:r>
                      <a:rPr lang="pl-PL" sz="1400" b="0" i="0" u="none" strike="noStrike" cap="none" baseline="0">
                        <a:ln>
                          <a:noFill/>
                        </a:ln>
                        <a:solidFill>
                          <a:srgbClr val="000000"/>
                        </a:solidFill>
                        <a:latin typeface="Arial" pitchFamily="34"/>
                        <a:ea typeface="Microsoft YaHei" pitchFamily="2"/>
                        <a:cs typeface="Arial" pitchFamily="2"/>
                      </a:rPr>
                      <a:t>                                                                                     </a:t>
                    </a:r>
                  </a:p>
                </p:txBody>
              </p:sp>
              <p:sp>
                <p:nvSpPr>
                  <p:cNvPr id="65" name="Dowolny kształt 64"/>
                  <p:cNvSpPr/>
                  <p:nvPr/>
                </p:nvSpPr>
                <p:spPr>
                  <a:xfrm>
                    <a:off x="822240" y="2357280"/>
                    <a:ext cx="190440" cy="336240"/>
                  </a:xfrm>
                  <a:custGeom>
                    <a:avLst/>
                    <a:gdLst>
                      <a:gd name="f0" fmla="val 0"/>
                      <a:gd name="f1" fmla="val 21600"/>
                    </a:gdLst>
                    <a:ahLst/>
                    <a:cxnLst>
                      <a:cxn ang="3cd4">
                        <a:pos x="hc" y="t"/>
                      </a:cxn>
                      <a:cxn ang="0">
                        <a:pos x="r" y="vc"/>
                      </a:cxn>
                      <a:cxn ang="cd4">
                        <a:pos x="hc" y="b"/>
                      </a:cxn>
                      <a:cxn ang="cd2">
                        <a:pos x="l" y="vc"/>
                      </a:cxn>
                    </a:cxnLst>
                    <a:rect l="l" t="t" r="r" b="b"/>
                    <a:pathLst>
                      <a:path w="21600" h="21600">
                        <a:moveTo>
                          <a:pt x="f0" y="f0"/>
                        </a:moveTo>
                        <a:lnTo>
                          <a:pt x="f1" y="f0"/>
                        </a:lnTo>
                        <a:lnTo>
                          <a:pt x="f1" y="f1"/>
                        </a:lnTo>
                        <a:lnTo>
                          <a:pt x="f0" y="f1"/>
                        </a:lnTo>
                        <a:lnTo>
                          <a:pt x="f0" y="f0"/>
                        </a:lnTo>
                        <a:close/>
                      </a:path>
                    </a:pathLst>
                  </a:custGeom>
                  <a:noFill/>
                  <a:ln>
                    <a:noFill/>
                    <a:prstDash val="solid"/>
                  </a:ln>
                </p:spPr>
                <p:txBody>
                  <a:bodyPr vert="horz" wrap="square" lIns="90000" tIns="46800" rIns="90000" bIns="46800" anchor="t" anchorCtr="0" compatLnSpc="1">
                    <a:spAutoFit/>
                  </a:bodyPr>
                  <a:lstStyle>
                    <a:defPPr lvl="0">
                      <a:buNone/>
                    </a:defPPr>
                    <a:lvl1pPr lvl="0">
                      <a:buNone/>
                    </a:lvl1pPr>
                    <a:lvl2pPr lvl="1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2pPr>
                    <a:lvl3pPr lvl="2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3pPr>
                    <a:lvl4pPr lvl="3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4pPr>
                    <a:lvl5pPr lvl="4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5pPr>
                    <a:lvl6pPr lvl="5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6pPr>
                    <a:lvl7pPr lvl="6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7pPr>
                    <a:lvl8pPr lvl="7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8pPr>
                    <a:lvl9pPr lvl="8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9pPr>
                  </a:lstStyle>
                  <a:p>
                    <a:pPr marL="0" marR="0" lvl="0" indent="0" algn="l" rtl="0" hangingPunct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  <a:tabLst>
                        <a:tab pos="0" algn="l"/>
                        <a:tab pos="914400" algn="l"/>
                        <a:tab pos="1828800" algn="l"/>
                        <a:tab pos="2743199" algn="l"/>
                        <a:tab pos="3657600" algn="l"/>
                        <a:tab pos="4572000" algn="l"/>
                        <a:tab pos="5486399" algn="l"/>
                        <a:tab pos="6400799" algn="l"/>
                        <a:tab pos="7315200" algn="l"/>
                        <a:tab pos="8229600" algn="l"/>
                        <a:tab pos="9144000" algn="l"/>
                        <a:tab pos="10058400" algn="l"/>
                      </a:tabLst>
                    </a:pPr>
                    <a:r>
                      <a:rPr lang="pl-PL" sz="1400" b="0" i="0" u="none" strike="noStrike" cap="none" baseline="-25000">
                        <a:ln>
                          <a:noFill/>
                        </a:ln>
                        <a:solidFill>
                          <a:srgbClr val="000000"/>
                        </a:solidFill>
                        <a:latin typeface="Arial" pitchFamily="34"/>
                        <a:ea typeface="Microsoft YaHei" pitchFamily="2"/>
                        <a:cs typeface="Arial" pitchFamily="2"/>
                      </a:rPr>
                      <a:t>1</a:t>
                    </a:r>
                  </a:p>
                </p:txBody>
              </p:sp>
            </p:grpSp>
            <p:sp>
              <p:nvSpPr>
                <p:cNvPr id="66" name="Dowolny kształt 65"/>
                <p:cNvSpPr/>
                <p:nvPr/>
              </p:nvSpPr>
              <p:spPr>
                <a:xfrm>
                  <a:off x="1469880" y="2170080"/>
                  <a:ext cx="587520" cy="336240"/>
                </a:xfrm>
                <a:custGeom>
                  <a:avLst/>
                  <a:gdLst>
                    <a:gd name="f0" fmla="val 0"/>
                    <a:gd name="f1" fmla="val 21600"/>
                  </a:gdLst>
                  <a:ahLst/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l" t="t" r="r" b="b"/>
                  <a:pathLst>
                    <a:path w="21600" h="21600">
                      <a:moveTo>
                        <a:pt x="f0" y="f0"/>
                      </a:moveTo>
                      <a:lnTo>
                        <a:pt x="f1" y="f0"/>
                      </a:lnTo>
                      <a:lnTo>
                        <a:pt x="f1" y="f1"/>
                      </a:lnTo>
                      <a:lnTo>
                        <a:pt x="f0" y="f1"/>
                      </a:lnTo>
                      <a:lnTo>
                        <a:pt x="f0" y="f0"/>
                      </a:lnTo>
                      <a:close/>
                    </a:path>
                  </a:pathLst>
                </a:custGeom>
                <a:noFill/>
                <a:ln>
                  <a:noFill/>
                  <a:prstDash val="solid"/>
                </a:ln>
              </p:spPr>
              <p:txBody>
                <a:bodyPr vert="horz" wrap="square" lIns="90000" tIns="46800" rIns="90000" bIns="46800" anchor="t" anchorCtr="0" compatLnSpc="1">
                  <a:spAutoFit/>
                </a:bodyPr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l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r>
                    <a:rPr lang="pl-PL" sz="1400" b="0" i="0" u="none" strike="noStrike" cap="none" baseline="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E</a:t>
                  </a:r>
                  <a:r>
                    <a:rPr lang="pl-PL" sz="1400" b="0" i="0" u="none" strike="noStrike" cap="none" baseline="-2500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1</a:t>
                  </a:r>
                </a:p>
              </p:txBody>
            </p:sp>
          </p:grpSp>
        </p:grpSp>
      </p:grpSp>
      <p:grpSp>
        <p:nvGrpSpPr>
          <p:cNvPr id="67" name="Grupa 66"/>
          <p:cNvGrpSpPr/>
          <p:nvPr/>
        </p:nvGrpSpPr>
        <p:grpSpPr>
          <a:xfrm>
            <a:off x="4876920" y="965751"/>
            <a:ext cx="2139840" cy="4304649"/>
            <a:chOff x="4876920" y="965751"/>
            <a:chExt cx="2139840" cy="4304649"/>
          </a:xfrm>
        </p:grpSpPr>
        <p:grpSp>
          <p:nvGrpSpPr>
            <p:cNvPr id="68" name="Grupa 67"/>
            <p:cNvGrpSpPr/>
            <p:nvPr/>
          </p:nvGrpSpPr>
          <p:grpSpPr>
            <a:xfrm>
              <a:off x="5410079" y="1816200"/>
              <a:ext cx="1606681" cy="1218959"/>
              <a:chOff x="5410079" y="1816200"/>
              <a:chExt cx="1606681" cy="1218959"/>
            </a:xfrm>
          </p:grpSpPr>
          <p:sp>
            <p:nvSpPr>
              <p:cNvPr id="69" name="Łącznik prosty 68"/>
              <p:cNvSpPr/>
              <p:nvPr/>
            </p:nvSpPr>
            <p:spPr>
              <a:xfrm>
                <a:off x="5410079" y="1816200"/>
                <a:ext cx="914400" cy="1218959"/>
              </a:xfrm>
              <a:prstGeom prst="line">
                <a:avLst/>
              </a:prstGeom>
              <a:noFill/>
              <a:ln w="28440">
                <a:solidFill>
                  <a:srgbClr val="000000"/>
                </a:solidFill>
                <a:prstDash val="solid"/>
                <a:miter/>
              </a:ln>
            </p:spPr>
            <p:txBody>
              <a:bodyPr vert="horz" wrap="none" lIns="90000" tIns="46800" rIns="90000" bIns="46800" anchor="ctr" anchorCtr="0" compatLnSpc="1"/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pl-PL" sz="2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Times New Roman" pitchFamily="2"/>
                  <a:ea typeface="Microsoft YaHei" pitchFamily="2"/>
                  <a:cs typeface="Arial" pitchFamily="2"/>
                </a:endParaRPr>
              </a:p>
            </p:txBody>
          </p:sp>
          <p:sp>
            <p:nvSpPr>
              <p:cNvPr id="70" name="Dowolny kształt 69"/>
              <p:cNvSpPr/>
              <p:nvPr/>
            </p:nvSpPr>
            <p:spPr>
              <a:xfrm>
                <a:off x="6086520" y="2608200"/>
                <a:ext cx="930240" cy="309958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noFill/>
              <a:ln>
                <a:noFill/>
                <a:prstDash val="solid"/>
              </a:ln>
            </p:spPr>
            <p:txBody>
              <a:bodyPr vert="horz" wrap="square" lIns="90000" tIns="46800" rIns="90000" bIns="46800" anchor="t" anchorCtr="0" compatLnSpc="1">
                <a:spAutoFit/>
              </a:bodyPr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pl-PL" sz="1400" dirty="0"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I</a:t>
                </a:r>
                <a:r>
                  <a:rPr lang="pl-PL" sz="1400" b="0" i="0" u="none" strike="noStrike" cap="none" baseline="-25000" dirty="0" smtClean="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1</a:t>
                </a:r>
                <a:endParaRPr lang="pl-PL" sz="1400" b="0" i="0" u="none" strike="noStrike" cap="none" baseline="-25000" dirty="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endParaRPr>
              </a:p>
            </p:txBody>
          </p:sp>
        </p:grpSp>
        <p:grpSp>
          <p:nvGrpSpPr>
            <p:cNvPr id="71" name="Grupa 70"/>
            <p:cNvGrpSpPr/>
            <p:nvPr/>
          </p:nvGrpSpPr>
          <p:grpSpPr>
            <a:xfrm>
              <a:off x="5603578" y="965751"/>
              <a:ext cx="1286102" cy="1699329"/>
              <a:chOff x="5603578" y="965751"/>
              <a:chExt cx="1286102" cy="1699329"/>
            </a:xfrm>
          </p:grpSpPr>
          <p:sp>
            <p:nvSpPr>
              <p:cNvPr id="72" name="Dowolny kształt 71"/>
              <p:cNvSpPr/>
              <p:nvPr/>
            </p:nvSpPr>
            <p:spPr>
              <a:xfrm>
                <a:off x="6480000" y="2328840"/>
                <a:ext cx="409680" cy="336240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noFill/>
              <a:ln>
                <a:noFill/>
                <a:prstDash val="solid"/>
              </a:ln>
            </p:spPr>
            <p:txBody>
              <a:bodyPr vert="horz" wrap="square" lIns="90000" tIns="46800" rIns="90000" bIns="46800" anchor="t" anchorCtr="0" compatLnSpc="1">
                <a:spAutoFit/>
              </a:bodyPr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pl-PL" sz="1400" b="0" i="0" u="none" strike="noStrike" cap="none" baseline="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u</a:t>
                </a:r>
                <a:r>
                  <a:rPr lang="pl-PL" sz="1400" b="0" i="0" u="none" strike="noStrike" cap="none" baseline="-2500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1</a:t>
                </a:r>
              </a:p>
            </p:txBody>
          </p:sp>
          <p:grpSp>
            <p:nvGrpSpPr>
              <p:cNvPr id="73" name="Grupa 72"/>
              <p:cNvGrpSpPr/>
              <p:nvPr/>
            </p:nvGrpSpPr>
            <p:grpSpPr>
              <a:xfrm>
                <a:off x="5603578" y="965751"/>
                <a:ext cx="1180743" cy="1690199"/>
                <a:chOff x="5603578" y="965751"/>
                <a:chExt cx="1180743" cy="1690199"/>
              </a:xfrm>
            </p:grpSpPr>
            <p:sp>
              <p:nvSpPr>
                <p:cNvPr id="74" name="Dowolny kształt 73"/>
                <p:cNvSpPr/>
                <p:nvPr/>
              </p:nvSpPr>
              <p:spPr>
                <a:xfrm rot="9639000">
                  <a:off x="5719082" y="1487838"/>
                  <a:ext cx="1065239" cy="1117440"/>
                </a:xfrm>
                <a:custGeom>
                  <a:avLst>
                    <a:gd name="f0" fmla="val 21120000"/>
                    <a:gd name="f1" fmla="val 5340000"/>
                  </a:avLst>
                  <a:gdLst>
                    <a:gd name="f2" fmla="val 21600000"/>
                    <a:gd name="f3" fmla="val 10800000"/>
                    <a:gd name="f4" fmla="val 5400000"/>
                    <a:gd name="f5" fmla="val 180"/>
                    <a:gd name="f6" fmla="val w"/>
                    <a:gd name="f7" fmla="val h"/>
                    <a:gd name="f8" fmla="val 0"/>
                    <a:gd name="f9" fmla="*/ 5419351 1 1725033"/>
                    <a:gd name="f10" fmla="*/ 10800 10800 1"/>
                    <a:gd name="f11" fmla="val 10800"/>
                    <a:gd name="f12" fmla="val 21599999"/>
                    <a:gd name="f13" fmla="min 0 21600"/>
                    <a:gd name="f14" fmla="max 0 21600"/>
                    <a:gd name="f15" fmla="*/ f9 1 2"/>
                    <a:gd name="f16" fmla="*/ f6 1 21600"/>
                    <a:gd name="f17" fmla="*/ f7 1 21600"/>
                    <a:gd name="f18" fmla="*/ f9 1 180"/>
                    <a:gd name="f19" fmla="pin 0 f0 21599999"/>
                    <a:gd name="f20" fmla="pin 0 f1 21599999"/>
                    <a:gd name="f21" fmla="+- f14 0 f13"/>
                    <a:gd name="f22" fmla="+- 0 0 f19"/>
                    <a:gd name="f23" fmla="+- 0 0 f20"/>
                    <a:gd name="f24" fmla="*/ 9238 f16 1"/>
                    <a:gd name="f25" fmla="*/ 21597 f16 1"/>
                    <a:gd name="f26" fmla="*/ 10799 f17 1"/>
                    <a:gd name="f27" fmla="*/ 0 f17 1"/>
                    <a:gd name="f28" fmla="*/ f21 1 2"/>
                    <a:gd name="f29" fmla="+- f22 f4 0"/>
                    <a:gd name="f30" fmla="+- f23 f4 0"/>
                    <a:gd name="f31" fmla="+- f13 f28 0"/>
                    <a:gd name="f32" fmla="*/ f28 f28 1"/>
                    <a:gd name="f33" fmla="*/ f29 f5 1"/>
                    <a:gd name="f34" fmla="*/ f30 f5 1"/>
                    <a:gd name="f35" fmla="*/ f33 1 f3"/>
                    <a:gd name="f36" fmla="*/ f34 1 f3"/>
                    <a:gd name="f37" fmla="+- 0 0 f35"/>
                    <a:gd name="f38" fmla="+- 0 0 f36"/>
                    <a:gd name="f39" fmla="val f37"/>
                    <a:gd name="f40" fmla="val f38"/>
                    <a:gd name="f41" fmla="*/ f39 f18 1"/>
                    <a:gd name="f42" fmla="*/ f40 f18 1"/>
                    <a:gd name="f43" fmla="*/ f39 f9 1"/>
                    <a:gd name="f44" fmla="*/ f40 f9 1"/>
                    <a:gd name="f45" fmla="+- 0 0 f41"/>
                    <a:gd name="f46" fmla="+- 0 0 f42"/>
                    <a:gd name="f47" fmla="*/ f43 1 f5"/>
                    <a:gd name="f48" fmla="*/ f44 1 f5"/>
                    <a:gd name="f49" fmla="*/ f45 f3 1"/>
                    <a:gd name="f50" fmla="*/ f46 f3 1"/>
                    <a:gd name="f51" fmla="+- 0 0 f47"/>
                    <a:gd name="f52" fmla="+- 0 0 f48"/>
                    <a:gd name="f53" fmla="*/ f49 1 f9"/>
                    <a:gd name="f54" fmla="*/ f50 1 f9"/>
                    <a:gd name="f55" fmla="+- f51 f9 0"/>
                    <a:gd name="f56" fmla="+- f52 f9 0"/>
                    <a:gd name="f57" fmla="+- f53 0 f4"/>
                    <a:gd name="f58" fmla="+- f54 0 f4"/>
                    <a:gd name="f59" fmla="+- f55 f15 0"/>
                    <a:gd name="f60" fmla="+- f56 f15 0"/>
                    <a:gd name="f61" fmla="cos 1 f57"/>
                    <a:gd name="f62" fmla="sin 1 f57"/>
                    <a:gd name="f63" fmla="cos 1 f58"/>
                    <a:gd name="f64" fmla="sin 1 f58"/>
                    <a:gd name="f65" fmla="+- 0 0 f59"/>
                    <a:gd name="f66" fmla="+- 0 0 f60"/>
                    <a:gd name="f67" fmla="+- 0 0 f61"/>
                    <a:gd name="f68" fmla="+- 0 0 f62"/>
                    <a:gd name="f69" fmla="+- 0 0 f63"/>
                    <a:gd name="f70" fmla="+- 0 0 f64"/>
                    <a:gd name="f71" fmla="*/ f65 f3 1"/>
                    <a:gd name="f72" fmla="*/ f66 f3 1"/>
                    <a:gd name="f73" fmla="*/ 10800 f67 1"/>
                    <a:gd name="f74" fmla="*/ 10800 f68 1"/>
                    <a:gd name="f75" fmla="*/ 10800 f69 1"/>
                    <a:gd name="f76" fmla="*/ 10800 f70 1"/>
                    <a:gd name="f77" fmla="*/ f71 1 f9"/>
                    <a:gd name="f78" fmla="*/ f72 1 f9"/>
                    <a:gd name="f79" fmla="+- f73 10800 0"/>
                    <a:gd name="f80" fmla="+- f74 10800 0"/>
                    <a:gd name="f81" fmla="+- f75 10800 0"/>
                    <a:gd name="f82" fmla="+- f76 10800 0"/>
                    <a:gd name="f83" fmla="+- f77 0 f4"/>
                    <a:gd name="f84" fmla="+- f78 0 f4"/>
                    <a:gd name="f85" fmla="cos 1 f83"/>
                    <a:gd name="f86" fmla="sin 1 f83"/>
                    <a:gd name="f87" fmla="cos 1 f84"/>
                    <a:gd name="f88" fmla="sin 1 f84"/>
                    <a:gd name="f89" fmla="+- f80 0 f31"/>
                    <a:gd name="f90" fmla="+- f79 0 f31"/>
                    <a:gd name="f91" fmla="+- f82 0 f31"/>
                    <a:gd name="f92" fmla="+- f81 0 f31"/>
                    <a:gd name="f93" fmla="+- 0 0 f85"/>
                    <a:gd name="f94" fmla="+- 0 0 f86"/>
                    <a:gd name="f95" fmla="+- 0 0 f87"/>
                    <a:gd name="f96" fmla="+- 0 0 f88"/>
                    <a:gd name="f97" fmla="at2 f89 f90"/>
                    <a:gd name="f98" fmla="at2 f91 f92"/>
                    <a:gd name="f99" fmla="*/ 10800 f93 1"/>
                    <a:gd name="f100" fmla="*/ 10800 f94 1"/>
                    <a:gd name="f101" fmla="*/ 10800 f95 1"/>
                    <a:gd name="f102" fmla="*/ 10800 f96 1"/>
                    <a:gd name="f103" fmla="+- f97 f4 0"/>
                    <a:gd name="f104" fmla="+- f98 f4 0"/>
                    <a:gd name="f105" fmla="*/ f99 f99 1"/>
                    <a:gd name="f106" fmla="*/ f100 f100 1"/>
                    <a:gd name="f107" fmla="*/ f101 f101 1"/>
                    <a:gd name="f108" fmla="*/ f102 f102 1"/>
                    <a:gd name="f109" fmla="*/ f103 f9 1"/>
                    <a:gd name="f110" fmla="*/ f104 f9 1"/>
                    <a:gd name="f111" fmla="+- f105 f106 0"/>
                    <a:gd name="f112" fmla="+- f107 f108 0"/>
                    <a:gd name="f113" fmla="*/ f109 1 f3"/>
                    <a:gd name="f114" fmla="*/ f110 1 f3"/>
                    <a:gd name="f115" fmla="sqrt f111"/>
                    <a:gd name="f116" fmla="sqrt f112"/>
                    <a:gd name="f117" fmla="+- 0 0 f113"/>
                    <a:gd name="f118" fmla="+- 0 0 f114"/>
                    <a:gd name="f119" fmla="*/ f10 1 f115"/>
                    <a:gd name="f120" fmla="*/ f10 1 f116"/>
                    <a:gd name="f121" fmla="+- 0 0 f117"/>
                    <a:gd name="f122" fmla="+- 0 0 f118"/>
                    <a:gd name="f123" fmla="*/ f93 f119 1"/>
                    <a:gd name="f124" fmla="*/ f94 f119 1"/>
                    <a:gd name="f125" fmla="*/ f95 f120 1"/>
                    <a:gd name="f126" fmla="*/ f96 f120 1"/>
                    <a:gd name="f127" fmla="*/ f121 f3 1"/>
                    <a:gd name="f128" fmla="*/ f122 f3 1"/>
                    <a:gd name="f129" fmla="+- 10800 0 f123"/>
                    <a:gd name="f130" fmla="+- 10800 0 f124"/>
                    <a:gd name="f131" fmla="+- 10800 0 f125"/>
                    <a:gd name="f132" fmla="+- 10800 0 f126"/>
                    <a:gd name="f133" fmla="*/ f127 1 f9"/>
                    <a:gd name="f134" fmla="*/ f128 1 f9"/>
                    <a:gd name="f135" fmla="*/ f129 f16 1"/>
                    <a:gd name="f136" fmla="*/ f130 f17 1"/>
                    <a:gd name="f137" fmla="*/ f131 f16 1"/>
                    <a:gd name="f138" fmla="*/ f132 f17 1"/>
                    <a:gd name="f139" fmla="+- f133 0 f4"/>
                    <a:gd name="f140" fmla="+- f134 0 f4"/>
                    <a:gd name="f141" fmla="cos 1 f139"/>
                    <a:gd name="f142" fmla="sin 1 f139"/>
                    <a:gd name="f143" fmla="+- f140 0 f139"/>
                    <a:gd name="f144" fmla="+- 0 0 f141"/>
                    <a:gd name="f145" fmla="+- 0 0 f142"/>
                    <a:gd name="f146" fmla="+- f143 f2 0"/>
                    <a:gd name="f147" fmla="*/ f28 f144 1"/>
                    <a:gd name="f148" fmla="*/ f28 f145 1"/>
                    <a:gd name="f149" fmla="?: f143 f143 f146"/>
                    <a:gd name="f150" fmla="*/ f147 f147 1"/>
                    <a:gd name="f151" fmla="*/ f148 f148 1"/>
                    <a:gd name="f152" fmla="+- f150 f151 0"/>
                    <a:gd name="f153" fmla="sqrt f152"/>
                    <a:gd name="f154" fmla="*/ f32 1 f153"/>
                    <a:gd name="f155" fmla="*/ f144 f154 1"/>
                    <a:gd name="f156" fmla="*/ f145 f154 1"/>
                    <a:gd name="f157" fmla="+- f31 0 f155"/>
                    <a:gd name="f158" fmla="+- f31 0 f156"/>
                  </a:gdLst>
                  <a:ahLst>
                    <a:ahPolar gdRefR="" minR="0" maxR="0" gdRefAng="f0" minAng="f8" maxAng="f12">
                      <a:pos x="f135" y="f136"/>
                    </a:ahPolar>
                    <a:ahPolar gdRefR="" minR="0" maxR="0" gdRefAng="f1" minAng="f8" maxAng="f12">
                      <a:pos x="f137" y="f138"/>
                    </a:ahPolar>
                  </a:ahLst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f24" t="f27" r="f25" b="f26"/>
                  <a:pathLst>
                    <a:path w="21600" h="21600" stroke="0">
                      <a:moveTo>
                        <a:pt x="f157" y="f158"/>
                      </a:moveTo>
                      <a:arcTo wR="f28" hR="f28" stAng="f139" swAng="f149"/>
                      <a:lnTo>
                        <a:pt x="f11" y="f11"/>
                      </a:lnTo>
                      <a:close/>
                    </a:path>
                    <a:path w="21600" h="21600" fill="none">
                      <a:moveTo>
                        <a:pt x="f157" y="f158"/>
                      </a:moveTo>
                      <a:arcTo wR="f28" hR="f28" stAng="f139" swAng="f149"/>
                    </a:path>
                  </a:pathLst>
                </a:custGeom>
                <a:noFill/>
                <a:ln w="28440">
                  <a:solidFill>
                    <a:srgbClr val="FF0000"/>
                  </a:solidFill>
                  <a:prstDash val="solid"/>
                  <a:miter/>
                </a:ln>
              </p:spPr>
              <p:txBody>
                <a:bodyPr vert="horz" wrap="none" lIns="90000" tIns="46800" rIns="90000" bIns="46800" anchor="ctr" anchorCtr="0" compatLnSpc="1"/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l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pl-PL" sz="2400" b="0" i="0" u="none" strike="noStrike" cap="none" baseline="0">
                    <a:ln>
                      <a:noFill/>
                    </a:ln>
                    <a:solidFill>
                      <a:srgbClr val="000000"/>
                    </a:solidFill>
                    <a:latin typeface="Times New Roman" pitchFamily="2"/>
                    <a:ea typeface="Microsoft YaHei" pitchFamily="2"/>
                    <a:cs typeface="Arial" pitchFamily="2"/>
                  </a:endParaRPr>
                </a:p>
              </p:txBody>
            </p:sp>
            <p:sp>
              <p:nvSpPr>
                <p:cNvPr id="75" name="Dowolny kształt 74"/>
                <p:cNvSpPr/>
                <p:nvPr/>
              </p:nvSpPr>
              <p:spPr>
                <a:xfrm rot="9750600">
                  <a:off x="5603578" y="965751"/>
                  <a:ext cx="685440" cy="1690199"/>
                </a:xfrm>
                <a:custGeom>
                  <a:avLst>
                    <a:gd name="f0" fmla="val 3960000"/>
                    <a:gd name="f1" fmla="val 5400000"/>
                  </a:avLst>
                  <a:gdLst>
                    <a:gd name="f2" fmla="val 21600000"/>
                    <a:gd name="f3" fmla="val 10800000"/>
                    <a:gd name="f4" fmla="val 5400000"/>
                    <a:gd name="f5" fmla="val 180"/>
                    <a:gd name="f6" fmla="val w"/>
                    <a:gd name="f7" fmla="val h"/>
                    <a:gd name="f8" fmla="val 0"/>
                    <a:gd name="f9" fmla="*/ 5419351 1 1725033"/>
                    <a:gd name="f10" fmla="*/ 10800 10800 1"/>
                    <a:gd name="f11" fmla="val 10800"/>
                    <a:gd name="f12" fmla="val 21599999"/>
                    <a:gd name="f13" fmla="min 0 21600"/>
                    <a:gd name="f14" fmla="max 0 21600"/>
                    <a:gd name="f15" fmla="*/ f9 1 2"/>
                    <a:gd name="f16" fmla="*/ f6 1 21600"/>
                    <a:gd name="f17" fmla="*/ f7 1 21600"/>
                    <a:gd name="f18" fmla="*/ f9 1 180"/>
                    <a:gd name="f19" fmla="pin 0 f0 21599999"/>
                    <a:gd name="f20" fmla="pin 0 f1 21599999"/>
                    <a:gd name="f21" fmla="+- f14 0 f13"/>
                    <a:gd name="f22" fmla="+- 0 0 f19"/>
                    <a:gd name="f23" fmla="+- 0 0 f20"/>
                    <a:gd name="f24" fmla="*/ 10799 f16 1"/>
                    <a:gd name="f25" fmla="*/ 21599 f16 1"/>
                    <a:gd name="f26" fmla="*/ 10799 f17 1"/>
                    <a:gd name="f27" fmla="*/ 6339 f17 1"/>
                    <a:gd name="f28" fmla="*/ f21 1 2"/>
                    <a:gd name="f29" fmla="+- f22 f4 0"/>
                    <a:gd name="f30" fmla="+- f23 f4 0"/>
                    <a:gd name="f31" fmla="+- f13 f28 0"/>
                    <a:gd name="f32" fmla="*/ f28 f28 1"/>
                    <a:gd name="f33" fmla="*/ f29 f5 1"/>
                    <a:gd name="f34" fmla="*/ f30 f5 1"/>
                    <a:gd name="f35" fmla="*/ f33 1 f3"/>
                    <a:gd name="f36" fmla="*/ f34 1 f3"/>
                    <a:gd name="f37" fmla="+- 0 0 f35"/>
                    <a:gd name="f38" fmla="+- 0 0 f36"/>
                    <a:gd name="f39" fmla="val f37"/>
                    <a:gd name="f40" fmla="val f38"/>
                    <a:gd name="f41" fmla="*/ f39 f18 1"/>
                    <a:gd name="f42" fmla="*/ f40 f18 1"/>
                    <a:gd name="f43" fmla="*/ f39 f9 1"/>
                    <a:gd name="f44" fmla="*/ f40 f9 1"/>
                    <a:gd name="f45" fmla="+- 0 0 f41"/>
                    <a:gd name="f46" fmla="+- 0 0 f42"/>
                    <a:gd name="f47" fmla="*/ f43 1 f5"/>
                    <a:gd name="f48" fmla="*/ f44 1 f5"/>
                    <a:gd name="f49" fmla="*/ f45 f3 1"/>
                    <a:gd name="f50" fmla="*/ f46 f3 1"/>
                    <a:gd name="f51" fmla="+- 0 0 f47"/>
                    <a:gd name="f52" fmla="+- 0 0 f48"/>
                    <a:gd name="f53" fmla="*/ f49 1 f9"/>
                    <a:gd name="f54" fmla="*/ f50 1 f9"/>
                    <a:gd name="f55" fmla="+- f51 f9 0"/>
                    <a:gd name="f56" fmla="+- f52 f9 0"/>
                    <a:gd name="f57" fmla="+- f53 0 f4"/>
                    <a:gd name="f58" fmla="+- f54 0 f4"/>
                    <a:gd name="f59" fmla="+- f55 f15 0"/>
                    <a:gd name="f60" fmla="+- f56 f15 0"/>
                    <a:gd name="f61" fmla="cos 1 f57"/>
                    <a:gd name="f62" fmla="sin 1 f57"/>
                    <a:gd name="f63" fmla="cos 1 f58"/>
                    <a:gd name="f64" fmla="sin 1 f58"/>
                    <a:gd name="f65" fmla="+- 0 0 f59"/>
                    <a:gd name="f66" fmla="+- 0 0 f60"/>
                    <a:gd name="f67" fmla="+- 0 0 f61"/>
                    <a:gd name="f68" fmla="+- 0 0 f62"/>
                    <a:gd name="f69" fmla="+- 0 0 f63"/>
                    <a:gd name="f70" fmla="+- 0 0 f64"/>
                    <a:gd name="f71" fmla="*/ f65 f3 1"/>
                    <a:gd name="f72" fmla="*/ f66 f3 1"/>
                    <a:gd name="f73" fmla="*/ 10800 f67 1"/>
                    <a:gd name="f74" fmla="*/ 10800 f68 1"/>
                    <a:gd name="f75" fmla="*/ 10800 f69 1"/>
                    <a:gd name="f76" fmla="*/ 10800 f70 1"/>
                    <a:gd name="f77" fmla="*/ f71 1 f9"/>
                    <a:gd name="f78" fmla="*/ f72 1 f9"/>
                    <a:gd name="f79" fmla="+- f73 10800 0"/>
                    <a:gd name="f80" fmla="+- f74 10800 0"/>
                    <a:gd name="f81" fmla="+- f75 10800 0"/>
                    <a:gd name="f82" fmla="+- f76 10800 0"/>
                    <a:gd name="f83" fmla="+- f77 0 f4"/>
                    <a:gd name="f84" fmla="+- f78 0 f4"/>
                    <a:gd name="f85" fmla="cos 1 f83"/>
                    <a:gd name="f86" fmla="sin 1 f83"/>
                    <a:gd name="f87" fmla="cos 1 f84"/>
                    <a:gd name="f88" fmla="sin 1 f84"/>
                    <a:gd name="f89" fmla="+- f80 0 f31"/>
                    <a:gd name="f90" fmla="+- f79 0 f31"/>
                    <a:gd name="f91" fmla="+- f82 0 f31"/>
                    <a:gd name="f92" fmla="+- f81 0 f31"/>
                    <a:gd name="f93" fmla="+- 0 0 f85"/>
                    <a:gd name="f94" fmla="+- 0 0 f86"/>
                    <a:gd name="f95" fmla="+- 0 0 f87"/>
                    <a:gd name="f96" fmla="+- 0 0 f88"/>
                    <a:gd name="f97" fmla="at2 f89 f90"/>
                    <a:gd name="f98" fmla="at2 f91 f92"/>
                    <a:gd name="f99" fmla="*/ 10800 f93 1"/>
                    <a:gd name="f100" fmla="*/ 10800 f94 1"/>
                    <a:gd name="f101" fmla="*/ 10800 f95 1"/>
                    <a:gd name="f102" fmla="*/ 10800 f96 1"/>
                    <a:gd name="f103" fmla="+- f97 f4 0"/>
                    <a:gd name="f104" fmla="+- f98 f4 0"/>
                    <a:gd name="f105" fmla="*/ f99 f99 1"/>
                    <a:gd name="f106" fmla="*/ f100 f100 1"/>
                    <a:gd name="f107" fmla="*/ f101 f101 1"/>
                    <a:gd name="f108" fmla="*/ f102 f102 1"/>
                    <a:gd name="f109" fmla="*/ f103 f9 1"/>
                    <a:gd name="f110" fmla="*/ f104 f9 1"/>
                    <a:gd name="f111" fmla="+- f105 f106 0"/>
                    <a:gd name="f112" fmla="+- f107 f108 0"/>
                    <a:gd name="f113" fmla="*/ f109 1 f3"/>
                    <a:gd name="f114" fmla="*/ f110 1 f3"/>
                    <a:gd name="f115" fmla="sqrt f111"/>
                    <a:gd name="f116" fmla="sqrt f112"/>
                    <a:gd name="f117" fmla="+- 0 0 f113"/>
                    <a:gd name="f118" fmla="+- 0 0 f114"/>
                    <a:gd name="f119" fmla="*/ f10 1 f115"/>
                    <a:gd name="f120" fmla="*/ f10 1 f116"/>
                    <a:gd name="f121" fmla="+- 0 0 f117"/>
                    <a:gd name="f122" fmla="+- 0 0 f118"/>
                    <a:gd name="f123" fmla="*/ f93 f119 1"/>
                    <a:gd name="f124" fmla="*/ f94 f119 1"/>
                    <a:gd name="f125" fmla="*/ f95 f120 1"/>
                    <a:gd name="f126" fmla="*/ f96 f120 1"/>
                    <a:gd name="f127" fmla="*/ f121 f3 1"/>
                    <a:gd name="f128" fmla="*/ f122 f3 1"/>
                    <a:gd name="f129" fmla="+- 10800 0 f123"/>
                    <a:gd name="f130" fmla="+- 10800 0 f124"/>
                    <a:gd name="f131" fmla="+- 10800 0 f125"/>
                    <a:gd name="f132" fmla="+- 10800 0 f126"/>
                    <a:gd name="f133" fmla="*/ f127 1 f9"/>
                    <a:gd name="f134" fmla="*/ f128 1 f9"/>
                    <a:gd name="f135" fmla="*/ f129 f16 1"/>
                    <a:gd name="f136" fmla="*/ f130 f17 1"/>
                    <a:gd name="f137" fmla="*/ f131 f16 1"/>
                    <a:gd name="f138" fmla="*/ f132 f17 1"/>
                    <a:gd name="f139" fmla="+- f133 0 f4"/>
                    <a:gd name="f140" fmla="+- f134 0 f4"/>
                    <a:gd name="f141" fmla="cos 1 f139"/>
                    <a:gd name="f142" fmla="sin 1 f139"/>
                    <a:gd name="f143" fmla="+- f140 0 f139"/>
                    <a:gd name="f144" fmla="+- 0 0 f141"/>
                    <a:gd name="f145" fmla="+- 0 0 f142"/>
                    <a:gd name="f146" fmla="+- f143 f2 0"/>
                    <a:gd name="f147" fmla="*/ f28 f144 1"/>
                    <a:gd name="f148" fmla="*/ f28 f145 1"/>
                    <a:gd name="f149" fmla="?: f143 f143 f146"/>
                    <a:gd name="f150" fmla="*/ f147 f147 1"/>
                    <a:gd name="f151" fmla="*/ f148 f148 1"/>
                    <a:gd name="f152" fmla="+- f150 f151 0"/>
                    <a:gd name="f153" fmla="sqrt f152"/>
                    <a:gd name="f154" fmla="*/ f32 1 f153"/>
                    <a:gd name="f155" fmla="*/ f144 f154 1"/>
                    <a:gd name="f156" fmla="*/ f145 f154 1"/>
                    <a:gd name="f157" fmla="+- f31 0 f155"/>
                    <a:gd name="f158" fmla="+- f31 0 f156"/>
                  </a:gdLst>
                  <a:ahLst>
                    <a:ahPolar gdRefR="" minR="0" maxR="0" gdRefAng="f0" minAng="f8" maxAng="f12">
                      <a:pos x="f135" y="f136"/>
                    </a:ahPolar>
                    <a:ahPolar gdRefR="" minR="0" maxR="0" gdRefAng="f1" minAng="f8" maxAng="f12">
                      <a:pos x="f137" y="f138"/>
                    </a:ahPolar>
                  </a:ahLst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f24" t="f27" r="f25" b="f26"/>
                  <a:pathLst>
                    <a:path w="21600" h="21600" stroke="0">
                      <a:moveTo>
                        <a:pt x="f157" y="f158"/>
                      </a:moveTo>
                      <a:arcTo wR="f28" hR="f28" stAng="f139" swAng="f149"/>
                      <a:lnTo>
                        <a:pt x="f11" y="f11"/>
                      </a:lnTo>
                      <a:close/>
                    </a:path>
                    <a:path w="21600" h="21600" fill="none">
                      <a:moveTo>
                        <a:pt x="f157" y="f158"/>
                      </a:moveTo>
                      <a:arcTo wR="f28" hR="f28" stAng="f139" swAng="f149"/>
                    </a:path>
                  </a:pathLst>
                </a:custGeom>
                <a:noFill/>
                <a:ln w="28440">
                  <a:solidFill>
                    <a:srgbClr val="FF0000"/>
                  </a:solidFill>
                  <a:prstDash val="solid"/>
                  <a:miter/>
                </a:ln>
              </p:spPr>
              <p:txBody>
                <a:bodyPr vert="horz" wrap="none" lIns="90000" tIns="46800" rIns="90000" bIns="46800" anchor="ctr" anchorCtr="0" compatLnSpc="1"/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l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pl-PL" sz="2400" b="0" i="0" u="none" strike="noStrike" cap="none" baseline="0">
                    <a:ln>
                      <a:noFill/>
                    </a:ln>
                    <a:solidFill>
                      <a:srgbClr val="000000"/>
                    </a:solidFill>
                    <a:latin typeface="Times New Roman" pitchFamily="2"/>
                    <a:ea typeface="Microsoft YaHei" pitchFamily="2"/>
                    <a:cs typeface="Arial" pitchFamily="2"/>
                  </a:endParaRPr>
                </a:p>
              </p:txBody>
            </p:sp>
          </p:grpSp>
        </p:grpSp>
        <p:grpSp>
          <p:nvGrpSpPr>
            <p:cNvPr id="76" name="Grupa 75"/>
            <p:cNvGrpSpPr/>
            <p:nvPr/>
          </p:nvGrpSpPr>
          <p:grpSpPr>
            <a:xfrm>
              <a:off x="4876920" y="2157480"/>
              <a:ext cx="1523880" cy="3112920"/>
              <a:chOff x="4876920" y="2157480"/>
              <a:chExt cx="1523880" cy="3112920"/>
            </a:xfrm>
          </p:grpSpPr>
          <p:grpSp>
            <p:nvGrpSpPr>
              <p:cNvPr id="77" name="Grupa 76"/>
              <p:cNvGrpSpPr/>
              <p:nvPr/>
            </p:nvGrpSpPr>
            <p:grpSpPr>
              <a:xfrm>
                <a:off x="4876920" y="2157480"/>
                <a:ext cx="1523880" cy="2344320"/>
                <a:chOff x="4876920" y="2157480"/>
                <a:chExt cx="1523880" cy="2344320"/>
              </a:xfrm>
            </p:grpSpPr>
            <p:sp>
              <p:nvSpPr>
                <p:cNvPr id="78" name="Łącznik prosty 77"/>
                <p:cNvSpPr/>
                <p:nvPr/>
              </p:nvSpPr>
              <p:spPr>
                <a:xfrm>
                  <a:off x="5410079" y="2425320"/>
                  <a:ext cx="457200" cy="0"/>
                </a:xfrm>
                <a:prstGeom prst="line">
                  <a:avLst/>
                </a:prstGeom>
                <a:noFill/>
                <a:ln w="9360">
                  <a:solidFill>
                    <a:srgbClr val="000000"/>
                  </a:solidFill>
                  <a:custDash>
                    <a:ds d="100000" sp="100000"/>
                  </a:custDash>
                  <a:miter/>
                </a:ln>
              </p:spPr>
              <p:txBody>
                <a:bodyPr vert="horz" wrap="none" lIns="90000" tIns="46800" rIns="90000" bIns="46800" anchor="ctr" anchorCtr="0" compatLnSpc="1"/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l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pl-PL" sz="2400" b="0" i="0" u="none" strike="noStrike" cap="none" baseline="0">
                    <a:ln>
                      <a:noFill/>
                    </a:ln>
                    <a:solidFill>
                      <a:srgbClr val="000000"/>
                    </a:solidFill>
                    <a:latin typeface="Times New Roman" pitchFamily="2"/>
                    <a:ea typeface="Microsoft YaHei" pitchFamily="2"/>
                    <a:cs typeface="Arial" pitchFamily="2"/>
                  </a:endParaRPr>
                </a:p>
              </p:txBody>
            </p:sp>
            <p:sp>
              <p:nvSpPr>
                <p:cNvPr id="79" name="Łącznik prosty 78"/>
                <p:cNvSpPr/>
                <p:nvPr/>
              </p:nvSpPr>
              <p:spPr>
                <a:xfrm>
                  <a:off x="5867279" y="2425320"/>
                  <a:ext cx="0" cy="609480"/>
                </a:xfrm>
                <a:prstGeom prst="line">
                  <a:avLst/>
                </a:prstGeom>
                <a:noFill/>
                <a:ln w="9360">
                  <a:solidFill>
                    <a:srgbClr val="000000"/>
                  </a:solidFill>
                  <a:custDash>
                    <a:ds d="100000" sp="100000"/>
                  </a:custDash>
                  <a:miter/>
                </a:ln>
              </p:spPr>
              <p:txBody>
                <a:bodyPr vert="horz" wrap="none" lIns="90000" tIns="46800" rIns="90000" bIns="46800" anchor="ctr" anchorCtr="0" compatLnSpc="1"/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l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pl-PL" sz="2400" b="0" i="0" u="none" strike="noStrike" cap="none" baseline="0">
                    <a:ln>
                      <a:noFill/>
                    </a:ln>
                    <a:solidFill>
                      <a:srgbClr val="000000"/>
                    </a:solidFill>
                    <a:latin typeface="Times New Roman" pitchFamily="2"/>
                    <a:ea typeface="Microsoft YaHei" pitchFamily="2"/>
                    <a:cs typeface="Arial" pitchFamily="2"/>
                  </a:endParaRPr>
                </a:p>
              </p:txBody>
            </p:sp>
            <p:grpSp>
              <p:nvGrpSpPr>
                <p:cNvPr id="80" name="Grupa 79"/>
                <p:cNvGrpSpPr/>
                <p:nvPr/>
              </p:nvGrpSpPr>
              <p:grpSpPr>
                <a:xfrm>
                  <a:off x="4876920" y="2247480"/>
                  <a:ext cx="604800" cy="2254320"/>
                  <a:chOff x="4876920" y="2247480"/>
                  <a:chExt cx="604800" cy="2254320"/>
                </a:xfrm>
              </p:grpSpPr>
              <p:sp>
                <p:nvSpPr>
                  <p:cNvPr id="81" name="Dowolny kształt 80"/>
                  <p:cNvSpPr/>
                  <p:nvPr/>
                </p:nvSpPr>
                <p:spPr>
                  <a:xfrm>
                    <a:off x="4876920" y="2247480"/>
                    <a:ext cx="604800" cy="2254320"/>
                  </a:xfrm>
                  <a:custGeom>
                    <a:avLst/>
                    <a:gdLst>
                      <a:gd name="f0" fmla="val 0"/>
                      <a:gd name="f1" fmla="val 21600"/>
                    </a:gdLst>
                    <a:ahLst/>
                    <a:cxnLst>
                      <a:cxn ang="3cd4">
                        <a:pos x="hc" y="t"/>
                      </a:cxn>
                      <a:cxn ang="0">
                        <a:pos x="r" y="vc"/>
                      </a:cxn>
                      <a:cxn ang="cd4">
                        <a:pos x="hc" y="b"/>
                      </a:cxn>
                      <a:cxn ang="cd2">
                        <a:pos x="l" y="vc"/>
                      </a:cxn>
                    </a:cxnLst>
                    <a:rect l="l" t="t" r="r" b="b"/>
                    <a:pathLst>
                      <a:path w="21600" h="21600">
                        <a:moveTo>
                          <a:pt x="f0" y="f0"/>
                        </a:moveTo>
                        <a:lnTo>
                          <a:pt x="f1" y="f0"/>
                        </a:lnTo>
                        <a:lnTo>
                          <a:pt x="f1" y="f1"/>
                        </a:lnTo>
                        <a:lnTo>
                          <a:pt x="f0" y="f1"/>
                        </a:lnTo>
                        <a:lnTo>
                          <a:pt x="f0" y="f0"/>
                        </a:lnTo>
                        <a:close/>
                      </a:path>
                    </a:pathLst>
                  </a:custGeom>
                  <a:noFill/>
                  <a:ln>
                    <a:noFill/>
                    <a:prstDash val="solid"/>
                  </a:ln>
                </p:spPr>
                <p:txBody>
                  <a:bodyPr vert="horz" wrap="square" lIns="90000" tIns="46800" rIns="90000" bIns="46800" anchor="t" anchorCtr="0" compatLnSpc="1">
                    <a:spAutoFit/>
                  </a:bodyPr>
                  <a:lstStyle>
                    <a:defPPr lvl="0">
                      <a:buNone/>
                    </a:defPPr>
                    <a:lvl1pPr lvl="0">
                      <a:buNone/>
                    </a:lvl1pPr>
                    <a:lvl2pPr lvl="1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2pPr>
                    <a:lvl3pPr lvl="2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3pPr>
                    <a:lvl4pPr lvl="3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4pPr>
                    <a:lvl5pPr lvl="4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5pPr>
                    <a:lvl6pPr lvl="5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6pPr>
                    <a:lvl7pPr lvl="6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7pPr>
                    <a:lvl8pPr lvl="7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8pPr>
                    <a:lvl9pPr lvl="8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9pPr>
                  </a:lstStyle>
                  <a:p>
                    <a:pPr marL="0" marR="0" lvl="0" indent="0" algn="l" rtl="0" hangingPunct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  <a:tabLst>
                        <a:tab pos="0" algn="l"/>
                        <a:tab pos="914400" algn="l"/>
                        <a:tab pos="1828800" algn="l"/>
                        <a:tab pos="2743199" algn="l"/>
                        <a:tab pos="3657600" algn="l"/>
                        <a:tab pos="4572000" algn="l"/>
                        <a:tab pos="5486399" algn="l"/>
                        <a:tab pos="6400799" algn="l"/>
                        <a:tab pos="7315200" algn="l"/>
                        <a:tab pos="8229600" algn="l"/>
                        <a:tab pos="9144000" algn="l"/>
                        <a:tab pos="10058400" algn="l"/>
                      </a:tabLst>
                    </a:pPr>
                    <a:r>
                      <a:rPr lang="pl-PL" sz="1400" b="0" i="0" u="none" strike="noStrike" cap="none" baseline="0">
                        <a:ln>
                          <a:noFill/>
                        </a:ln>
                        <a:solidFill>
                          <a:srgbClr val="000000"/>
                        </a:solidFill>
                        <a:latin typeface="Arial" pitchFamily="34"/>
                        <a:ea typeface="Microsoft YaHei" pitchFamily="2"/>
                        <a:cs typeface="Arial" pitchFamily="2"/>
                      </a:rPr>
                      <a:t>  y</a:t>
                    </a:r>
                    <a:r>
                      <a:rPr lang="pl-PL" sz="1400" b="0" i="0" u="none" strike="noStrike" cap="none" baseline="-25000">
                        <a:ln>
                          <a:noFill/>
                        </a:ln>
                        <a:solidFill>
                          <a:srgbClr val="000000"/>
                        </a:solidFill>
                        <a:latin typeface="Arial" pitchFamily="34"/>
                        <a:ea typeface="Microsoft YaHei" pitchFamily="2"/>
                        <a:cs typeface="Arial" pitchFamily="2"/>
                      </a:rPr>
                      <a:t>E</a:t>
                    </a:r>
                    <a:r>
                      <a:rPr lang="pl-PL" sz="1400" b="0" i="0" u="none" strike="noStrike" cap="none" baseline="0">
                        <a:ln>
                          <a:noFill/>
                        </a:ln>
                        <a:solidFill>
                          <a:srgbClr val="000000"/>
                        </a:solidFill>
                        <a:latin typeface="Arial" pitchFamily="34"/>
                        <a:ea typeface="Microsoft YaHei" pitchFamily="2"/>
                        <a:cs typeface="Arial" pitchFamily="2"/>
                      </a:rPr>
                      <a:t>                                                                                     </a:t>
                    </a:r>
                  </a:p>
                </p:txBody>
              </p:sp>
              <p:sp>
                <p:nvSpPr>
                  <p:cNvPr id="82" name="Dowolny kształt 81"/>
                  <p:cNvSpPr/>
                  <p:nvPr/>
                </p:nvSpPr>
                <p:spPr>
                  <a:xfrm>
                    <a:off x="5165640" y="2343960"/>
                    <a:ext cx="190440" cy="336240"/>
                  </a:xfrm>
                  <a:custGeom>
                    <a:avLst/>
                    <a:gdLst>
                      <a:gd name="f0" fmla="val 0"/>
                      <a:gd name="f1" fmla="val 21600"/>
                    </a:gdLst>
                    <a:ahLst/>
                    <a:cxnLst>
                      <a:cxn ang="3cd4">
                        <a:pos x="hc" y="t"/>
                      </a:cxn>
                      <a:cxn ang="0">
                        <a:pos x="r" y="vc"/>
                      </a:cxn>
                      <a:cxn ang="cd4">
                        <a:pos x="hc" y="b"/>
                      </a:cxn>
                      <a:cxn ang="cd2">
                        <a:pos x="l" y="vc"/>
                      </a:cxn>
                    </a:cxnLst>
                    <a:rect l="l" t="t" r="r" b="b"/>
                    <a:pathLst>
                      <a:path w="21600" h="21600">
                        <a:moveTo>
                          <a:pt x="f0" y="f0"/>
                        </a:moveTo>
                        <a:lnTo>
                          <a:pt x="f1" y="f0"/>
                        </a:lnTo>
                        <a:lnTo>
                          <a:pt x="f1" y="f1"/>
                        </a:lnTo>
                        <a:lnTo>
                          <a:pt x="f0" y="f1"/>
                        </a:lnTo>
                        <a:lnTo>
                          <a:pt x="f0" y="f0"/>
                        </a:lnTo>
                        <a:close/>
                      </a:path>
                    </a:pathLst>
                  </a:custGeom>
                  <a:noFill/>
                  <a:ln>
                    <a:noFill/>
                    <a:prstDash val="solid"/>
                  </a:ln>
                </p:spPr>
                <p:txBody>
                  <a:bodyPr vert="horz" wrap="square" lIns="90000" tIns="46800" rIns="90000" bIns="46800" anchor="t" anchorCtr="0" compatLnSpc="1">
                    <a:spAutoFit/>
                  </a:bodyPr>
                  <a:lstStyle>
                    <a:defPPr lvl="0">
                      <a:buNone/>
                    </a:defPPr>
                    <a:lvl1pPr lvl="0">
                      <a:buNone/>
                    </a:lvl1pPr>
                    <a:lvl2pPr lvl="1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2pPr>
                    <a:lvl3pPr lvl="2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3pPr>
                    <a:lvl4pPr lvl="3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4pPr>
                    <a:lvl5pPr lvl="4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5pPr>
                    <a:lvl6pPr lvl="5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6pPr>
                    <a:lvl7pPr lvl="6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7pPr>
                    <a:lvl8pPr lvl="7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8pPr>
                    <a:lvl9pPr lvl="8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9pPr>
                  </a:lstStyle>
                  <a:p>
                    <a:pPr marL="0" marR="0" lvl="0" indent="0" algn="l" rtl="0" hangingPunct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  <a:tabLst>
                        <a:tab pos="0" algn="l"/>
                        <a:tab pos="914400" algn="l"/>
                        <a:tab pos="1828800" algn="l"/>
                        <a:tab pos="2743199" algn="l"/>
                        <a:tab pos="3657600" algn="l"/>
                        <a:tab pos="4572000" algn="l"/>
                        <a:tab pos="5486399" algn="l"/>
                        <a:tab pos="6400799" algn="l"/>
                        <a:tab pos="7315200" algn="l"/>
                        <a:tab pos="8229600" algn="l"/>
                        <a:tab pos="9144000" algn="l"/>
                        <a:tab pos="10058400" algn="l"/>
                      </a:tabLst>
                    </a:pPr>
                    <a:r>
                      <a:rPr lang="pl-PL" sz="1400" b="0" i="0" u="none" strike="noStrike" cap="none" baseline="-25000">
                        <a:ln>
                          <a:noFill/>
                        </a:ln>
                        <a:solidFill>
                          <a:srgbClr val="000000"/>
                        </a:solidFill>
                        <a:latin typeface="Arial" pitchFamily="34"/>
                        <a:ea typeface="Microsoft YaHei" pitchFamily="2"/>
                        <a:cs typeface="Arial" pitchFamily="2"/>
                      </a:rPr>
                      <a:t>1</a:t>
                    </a:r>
                  </a:p>
                </p:txBody>
              </p:sp>
            </p:grpSp>
            <p:sp>
              <p:nvSpPr>
                <p:cNvPr id="83" name="Dowolny kształt 82"/>
                <p:cNvSpPr/>
                <p:nvPr/>
              </p:nvSpPr>
              <p:spPr>
                <a:xfrm>
                  <a:off x="5813280" y="2157480"/>
                  <a:ext cx="587520" cy="336240"/>
                </a:xfrm>
                <a:custGeom>
                  <a:avLst/>
                  <a:gdLst>
                    <a:gd name="f0" fmla="val 0"/>
                    <a:gd name="f1" fmla="val 21600"/>
                  </a:gdLst>
                  <a:ahLst/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l" t="t" r="r" b="b"/>
                  <a:pathLst>
                    <a:path w="21600" h="21600">
                      <a:moveTo>
                        <a:pt x="f0" y="f0"/>
                      </a:moveTo>
                      <a:lnTo>
                        <a:pt x="f1" y="f0"/>
                      </a:lnTo>
                      <a:lnTo>
                        <a:pt x="f1" y="f1"/>
                      </a:lnTo>
                      <a:lnTo>
                        <a:pt x="f0" y="f1"/>
                      </a:lnTo>
                      <a:lnTo>
                        <a:pt x="f0" y="f0"/>
                      </a:lnTo>
                      <a:close/>
                    </a:path>
                  </a:pathLst>
                </a:custGeom>
                <a:noFill/>
                <a:ln>
                  <a:noFill/>
                  <a:prstDash val="solid"/>
                </a:ln>
              </p:spPr>
              <p:txBody>
                <a:bodyPr vert="horz" wrap="square" lIns="90000" tIns="46800" rIns="90000" bIns="46800" anchor="t" anchorCtr="0" compatLnSpc="1">
                  <a:spAutoFit/>
                </a:bodyPr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l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r>
                    <a:rPr lang="pl-PL" sz="1400" b="0" i="0" u="none" strike="noStrike" cap="none" baseline="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E</a:t>
                  </a:r>
                  <a:r>
                    <a:rPr lang="pl-PL" sz="1400" b="0" i="0" u="none" strike="noStrike" cap="none" baseline="-2500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1</a:t>
                  </a:r>
                </a:p>
              </p:txBody>
            </p:sp>
          </p:grpSp>
          <p:grpSp>
            <p:nvGrpSpPr>
              <p:cNvPr id="84" name="Grupa 83"/>
              <p:cNvGrpSpPr/>
              <p:nvPr/>
            </p:nvGrpSpPr>
            <p:grpSpPr>
              <a:xfrm>
                <a:off x="5607000" y="3016080"/>
                <a:ext cx="604800" cy="2254320"/>
                <a:chOff x="5607000" y="3016080"/>
                <a:chExt cx="604800" cy="2254320"/>
              </a:xfrm>
            </p:grpSpPr>
            <p:sp>
              <p:nvSpPr>
                <p:cNvPr id="85" name="Dowolny kształt 84"/>
                <p:cNvSpPr/>
                <p:nvPr/>
              </p:nvSpPr>
              <p:spPr>
                <a:xfrm>
                  <a:off x="5607000" y="3016080"/>
                  <a:ext cx="604800" cy="2254320"/>
                </a:xfrm>
                <a:custGeom>
                  <a:avLst/>
                  <a:gdLst>
                    <a:gd name="f0" fmla="val 0"/>
                    <a:gd name="f1" fmla="val 21600"/>
                  </a:gdLst>
                  <a:ahLst/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l" t="t" r="r" b="b"/>
                  <a:pathLst>
                    <a:path w="21600" h="21600">
                      <a:moveTo>
                        <a:pt x="f0" y="f0"/>
                      </a:moveTo>
                      <a:lnTo>
                        <a:pt x="f1" y="f0"/>
                      </a:lnTo>
                      <a:lnTo>
                        <a:pt x="f1" y="f1"/>
                      </a:lnTo>
                      <a:lnTo>
                        <a:pt x="f0" y="f1"/>
                      </a:lnTo>
                      <a:lnTo>
                        <a:pt x="f0" y="f0"/>
                      </a:lnTo>
                      <a:close/>
                    </a:path>
                  </a:pathLst>
                </a:custGeom>
                <a:noFill/>
                <a:ln>
                  <a:noFill/>
                  <a:prstDash val="solid"/>
                </a:ln>
              </p:spPr>
              <p:txBody>
                <a:bodyPr vert="horz" wrap="square" lIns="90000" tIns="46800" rIns="90000" bIns="46800" anchor="t" anchorCtr="0" compatLnSpc="1">
                  <a:spAutoFit/>
                </a:bodyPr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l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r>
                    <a:rPr lang="pl-PL" sz="1400" b="0" i="0" u="none" strike="noStrike" cap="none" baseline="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  x</a:t>
                  </a:r>
                  <a:r>
                    <a:rPr lang="pl-PL" sz="1400" b="0" i="0" u="none" strike="noStrike" cap="none" baseline="-2500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E</a:t>
                  </a:r>
                  <a:r>
                    <a:rPr lang="pl-PL" sz="1400" b="0" i="0" u="none" strike="noStrike" cap="none" baseline="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                                                                                     </a:t>
                  </a:r>
                </a:p>
              </p:txBody>
            </p:sp>
            <p:sp>
              <p:nvSpPr>
                <p:cNvPr id="86" name="Dowolny kształt 85"/>
                <p:cNvSpPr/>
                <p:nvPr/>
              </p:nvSpPr>
              <p:spPr>
                <a:xfrm>
                  <a:off x="5895720" y="3108959"/>
                  <a:ext cx="190440" cy="336240"/>
                </a:xfrm>
                <a:custGeom>
                  <a:avLst/>
                  <a:gdLst>
                    <a:gd name="f0" fmla="val 0"/>
                    <a:gd name="f1" fmla="val 21600"/>
                  </a:gdLst>
                  <a:ahLst/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l" t="t" r="r" b="b"/>
                  <a:pathLst>
                    <a:path w="21600" h="21600">
                      <a:moveTo>
                        <a:pt x="f0" y="f0"/>
                      </a:moveTo>
                      <a:lnTo>
                        <a:pt x="f1" y="f0"/>
                      </a:lnTo>
                      <a:lnTo>
                        <a:pt x="f1" y="f1"/>
                      </a:lnTo>
                      <a:lnTo>
                        <a:pt x="f0" y="f1"/>
                      </a:lnTo>
                      <a:lnTo>
                        <a:pt x="f0" y="f0"/>
                      </a:lnTo>
                      <a:close/>
                    </a:path>
                  </a:pathLst>
                </a:custGeom>
                <a:noFill/>
                <a:ln>
                  <a:noFill/>
                  <a:prstDash val="solid"/>
                </a:ln>
              </p:spPr>
              <p:txBody>
                <a:bodyPr vert="horz" wrap="square" lIns="90000" tIns="46800" rIns="90000" bIns="46800" anchor="t" anchorCtr="0" compatLnSpc="1">
                  <a:spAutoFit/>
                </a:bodyPr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l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r>
                    <a:rPr lang="pl-PL" sz="1400" b="0" i="0" u="none" strike="noStrike" cap="none" baseline="-2500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1</a:t>
                  </a:r>
                </a:p>
              </p:txBody>
            </p:sp>
          </p:grpSp>
        </p:grpSp>
      </p:grpSp>
      <p:grpSp>
        <p:nvGrpSpPr>
          <p:cNvPr id="87" name="Grupa 86"/>
          <p:cNvGrpSpPr/>
          <p:nvPr/>
        </p:nvGrpSpPr>
        <p:grpSpPr>
          <a:xfrm>
            <a:off x="552600" y="3536191"/>
            <a:ext cx="2190600" cy="4286969"/>
            <a:chOff x="552600" y="3536191"/>
            <a:chExt cx="2190600" cy="4286969"/>
          </a:xfrm>
        </p:grpSpPr>
        <p:grpSp>
          <p:nvGrpSpPr>
            <p:cNvPr id="88" name="Grupa 87"/>
            <p:cNvGrpSpPr/>
            <p:nvPr/>
          </p:nvGrpSpPr>
          <p:grpSpPr>
            <a:xfrm>
              <a:off x="1066680" y="4394160"/>
              <a:ext cx="1676520" cy="1219320"/>
              <a:chOff x="1066680" y="4394160"/>
              <a:chExt cx="1676520" cy="1219320"/>
            </a:xfrm>
          </p:grpSpPr>
          <p:sp>
            <p:nvSpPr>
              <p:cNvPr id="89" name="Łącznik prosty 88"/>
              <p:cNvSpPr/>
              <p:nvPr/>
            </p:nvSpPr>
            <p:spPr>
              <a:xfrm>
                <a:off x="1066680" y="4394160"/>
                <a:ext cx="914400" cy="1219320"/>
              </a:xfrm>
              <a:prstGeom prst="line">
                <a:avLst/>
              </a:prstGeom>
              <a:noFill/>
              <a:ln w="28440">
                <a:solidFill>
                  <a:srgbClr val="000000"/>
                </a:solidFill>
                <a:prstDash val="solid"/>
                <a:miter/>
              </a:ln>
            </p:spPr>
            <p:txBody>
              <a:bodyPr vert="horz" wrap="none" lIns="90000" tIns="46800" rIns="90000" bIns="46800" anchor="ctr" anchorCtr="0" compatLnSpc="1"/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pl-PL" sz="2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Times New Roman" pitchFamily="2"/>
                  <a:ea typeface="Microsoft YaHei" pitchFamily="2"/>
                  <a:cs typeface="Arial" pitchFamily="2"/>
                </a:endParaRPr>
              </a:p>
            </p:txBody>
          </p:sp>
          <p:sp>
            <p:nvSpPr>
              <p:cNvPr id="90" name="Dowolny kształt 89"/>
              <p:cNvSpPr/>
              <p:nvPr/>
            </p:nvSpPr>
            <p:spPr>
              <a:xfrm>
                <a:off x="1812960" y="5243400"/>
                <a:ext cx="930240" cy="309958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noFill/>
              <a:ln>
                <a:noFill/>
                <a:prstDash val="solid"/>
              </a:ln>
            </p:spPr>
            <p:txBody>
              <a:bodyPr vert="horz" wrap="square" lIns="90000" tIns="46800" rIns="90000" bIns="46800" anchor="t" anchorCtr="0" compatLnSpc="1">
                <a:spAutoFit/>
              </a:bodyPr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pl-PL" sz="1400" dirty="0"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I</a:t>
                </a:r>
                <a:r>
                  <a:rPr lang="pl-PL" sz="1400" b="0" i="0" u="none" strike="noStrike" cap="none" baseline="-25000" dirty="0" smtClean="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1</a:t>
                </a:r>
                <a:endParaRPr lang="pl-PL" sz="1400" b="0" i="0" u="none" strike="noStrike" cap="none" baseline="-25000" dirty="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endParaRPr>
              </a:p>
            </p:txBody>
          </p:sp>
        </p:grpSp>
        <p:grpSp>
          <p:nvGrpSpPr>
            <p:cNvPr id="91" name="Grupa 90"/>
            <p:cNvGrpSpPr/>
            <p:nvPr/>
          </p:nvGrpSpPr>
          <p:grpSpPr>
            <a:xfrm>
              <a:off x="1266748" y="3536191"/>
              <a:ext cx="1286012" cy="1700729"/>
              <a:chOff x="1266748" y="3536191"/>
              <a:chExt cx="1286012" cy="1700729"/>
            </a:xfrm>
          </p:grpSpPr>
          <p:sp>
            <p:nvSpPr>
              <p:cNvPr id="92" name="Dowolny kształt 91"/>
              <p:cNvSpPr/>
              <p:nvPr/>
            </p:nvSpPr>
            <p:spPr>
              <a:xfrm>
                <a:off x="2143080" y="4900680"/>
                <a:ext cx="409680" cy="336240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noFill/>
              <a:ln>
                <a:noFill/>
                <a:prstDash val="solid"/>
              </a:ln>
            </p:spPr>
            <p:txBody>
              <a:bodyPr vert="horz" wrap="square" lIns="90000" tIns="46800" rIns="90000" bIns="46800" anchor="t" anchorCtr="0" compatLnSpc="1">
                <a:spAutoFit/>
              </a:bodyPr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pl-PL" sz="1400" b="0" i="0" u="none" strike="noStrike" cap="none" baseline="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u</a:t>
                </a:r>
                <a:r>
                  <a:rPr lang="pl-PL" sz="1400" b="0" i="0" u="none" strike="noStrike" cap="none" baseline="-2500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1</a:t>
                </a:r>
              </a:p>
            </p:txBody>
          </p:sp>
          <p:grpSp>
            <p:nvGrpSpPr>
              <p:cNvPr id="93" name="Grupa 92"/>
              <p:cNvGrpSpPr/>
              <p:nvPr/>
            </p:nvGrpSpPr>
            <p:grpSpPr>
              <a:xfrm>
                <a:off x="1266748" y="3536191"/>
                <a:ext cx="1180534" cy="1692000"/>
                <a:chOff x="1266748" y="3536191"/>
                <a:chExt cx="1180534" cy="1692000"/>
              </a:xfrm>
            </p:grpSpPr>
            <p:sp>
              <p:nvSpPr>
                <p:cNvPr id="94" name="Dowolny kształt 93"/>
                <p:cNvSpPr/>
                <p:nvPr/>
              </p:nvSpPr>
              <p:spPr>
                <a:xfrm rot="9639000">
                  <a:off x="1382043" y="4059338"/>
                  <a:ext cx="1065239" cy="1118160"/>
                </a:xfrm>
                <a:custGeom>
                  <a:avLst>
                    <a:gd name="f0" fmla="val 21120000"/>
                    <a:gd name="f1" fmla="val 5340000"/>
                  </a:avLst>
                  <a:gdLst>
                    <a:gd name="f2" fmla="val 21600000"/>
                    <a:gd name="f3" fmla="val 10800000"/>
                    <a:gd name="f4" fmla="val 5400000"/>
                    <a:gd name="f5" fmla="val 180"/>
                    <a:gd name="f6" fmla="val w"/>
                    <a:gd name="f7" fmla="val h"/>
                    <a:gd name="f8" fmla="val 0"/>
                    <a:gd name="f9" fmla="*/ 5419351 1 1725033"/>
                    <a:gd name="f10" fmla="*/ 10800 10800 1"/>
                    <a:gd name="f11" fmla="val 10800"/>
                    <a:gd name="f12" fmla="val 21599999"/>
                    <a:gd name="f13" fmla="min 0 21600"/>
                    <a:gd name="f14" fmla="max 0 21600"/>
                    <a:gd name="f15" fmla="*/ f9 1 2"/>
                    <a:gd name="f16" fmla="*/ f6 1 21600"/>
                    <a:gd name="f17" fmla="*/ f7 1 21600"/>
                    <a:gd name="f18" fmla="*/ f9 1 180"/>
                    <a:gd name="f19" fmla="pin 0 f0 21599999"/>
                    <a:gd name="f20" fmla="pin 0 f1 21599999"/>
                    <a:gd name="f21" fmla="+- f14 0 f13"/>
                    <a:gd name="f22" fmla="+- 0 0 f19"/>
                    <a:gd name="f23" fmla="+- 0 0 f20"/>
                    <a:gd name="f24" fmla="*/ 9238 f16 1"/>
                    <a:gd name="f25" fmla="*/ 21597 f16 1"/>
                    <a:gd name="f26" fmla="*/ 10799 f17 1"/>
                    <a:gd name="f27" fmla="*/ 0 f17 1"/>
                    <a:gd name="f28" fmla="*/ f21 1 2"/>
                    <a:gd name="f29" fmla="+- f22 f4 0"/>
                    <a:gd name="f30" fmla="+- f23 f4 0"/>
                    <a:gd name="f31" fmla="+- f13 f28 0"/>
                    <a:gd name="f32" fmla="*/ f28 f28 1"/>
                    <a:gd name="f33" fmla="*/ f29 f5 1"/>
                    <a:gd name="f34" fmla="*/ f30 f5 1"/>
                    <a:gd name="f35" fmla="*/ f33 1 f3"/>
                    <a:gd name="f36" fmla="*/ f34 1 f3"/>
                    <a:gd name="f37" fmla="+- 0 0 f35"/>
                    <a:gd name="f38" fmla="+- 0 0 f36"/>
                    <a:gd name="f39" fmla="val f37"/>
                    <a:gd name="f40" fmla="val f38"/>
                    <a:gd name="f41" fmla="*/ f39 f18 1"/>
                    <a:gd name="f42" fmla="*/ f40 f18 1"/>
                    <a:gd name="f43" fmla="*/ f39 f9 1"/>
                    <a:gd name="f44" fmla="*/ f40 f9 1"/>
                    <a:gd name="f45" fmla="+- 0 0 f41"/>
                    <a:gd name="f46" fmla="+- 0 0 f42"/>
                    <a:gd name="f47" fmla="*/ f43 1 f5"/>
                    <a:gd name="f48" fmla="*/ f44 1 f5"/>
                    <a:gd name="f49" fmla="*/ f45 f3 1"/>
                    <a:gd name="f50" fmla="*/ f46 f3 1"/>
                    <a:gd name="f51" fmla="+- 0 0 f47"/>
                    <a:gd name="f52" fmla="+- 0 0 f48"/>
                    <a:gd name="f53" fmla="*/ f49 1 f9"/>
                    <a:gd name="f54" fmla="*/ f50 1 f9"/>
                    <a:gd name="f55" fmla="+- f51 f9 0"/>
                    <a:gd name="f56" fmla="+- f52 f9 0"/>
                    <a:gd name="f57" fmla="+- f53 0 f4"/>
                    <a:gd name="f58" fmla="+- f54 0 f4"/>
                    <a:gd name="f59" fmla="+- f55 f15 0"/>
                    <a:gd name="f60" fmla="+- f56 f15 0"/>
                    <a:gd name="f61" fmla="cos 1 f57"/>
                    <a:gd name="f62" fmla="sin 1 f57"/>
                    <a:gd name="f63" fmla="cos 1 f58"/>
                    <a:gd name="f64" fmla="sin 1 f58"/>
                    <a:gd name="f65" fmla="+- 0 0 f59"/>
                    <a:gd name="f66" fmla="+- 0 0 f60"/>
                    <a:gd name="f67" fmla="+- 0 0 f61"/>
                    <a:gd name="f68" fmla="+- 0 0 f62"/>
                    <a:gd name="f69" fmla="+- 0 0 f63"/>
                    <a:gd name="f70" fmla="+- 0 0 f64"/>
                    <a:gd name="f71" fmla="*/ f65 f3 1"/>
                    <a:gd name="f72" fmla="*/ f66 f3 1"/>
                    <a:gd name="f73" fmla="*/ 10800 f67 1"/>
                    <a:gd name="f74" fmla="*/ 10800 f68 1"/>
                    <a:gd name="f75" fmla="*/ 10800 f69 1"/>
                    <a:gd name="f76" fmla="*/ 10800 f70 1"/>
                    <a:gd name="f77" fmla="*/ f71 1 f9"/>
                    <a:gd name="f78" fmla="*/ f72 1 f9"/>
                    <a:gd name="f79" fmla="+- f73 10800 0"/>
                    <a:gd name="f80" fmla="+- f74 10800 0"/>
                    <a:gd name="f81" fmla="+- f75 10800 0"/>
                    <a:gd name="f82" fmla="+- f76 10800 0"/>
                    <a:gd name="f83" fmla="+- f77 0 f4"/>
                    <a:gd name="f84" fmla="+- f78 0 f4"/>
                    <a:gd name="f85" fmla="cos 1 f83"/>
                    <a:gd name="f86" fmla="sin 1 f83"/>
                    <a:gd name="f87" fmla="cos 1 f84"/>
                    <a:gd name="f88" fmla="sin 1 f84"/>
                    <a:gd name="f89" fmla="+- f80 0 f31"/>
                    <a:gd name="f90" fmla="+- f79 0 f31"/>
                    <a:gd name="f91" fmla="+- f82 0 f31"/>
                    <a:gd name="f92" fmla="+- f81 0 f31"/>
                    <a:gd name="f93" fmla="+- 0 0 f85"/>
                    <a:gd name="f94" fmla="+- 0 0 f86"/>
                    <a:gd name="f95" fmla="+- 0 0 f87"/>
                    <a:gd name="f96" fmla="+- 0 0 f88"/>
                    <a:gd name="f97" fmla="at2 f89 f90"/>
                    <a:gd name="f98" fmla="at2 f91 f92"/>
                    <a:gd name="f99" fmla="*/ 10800 f93 1"/>
                    <a:gd name="f100" fmla="*/ 10800 f94 1"/>
                    <a:gd name="f101" fmla="*/ 10800 f95 1"/>
                    <a:gd name="f102" fmla="*/ 10800 f96 1"/>
                    <a:gd name="f103" fmla="+- f97 f4 0"/>
                    <a:gd name="f104" fmla="+- f98 f4 0"/>
                    <a:gd name="f105" fmla="*/ f99 f99 1"/>
                    <a:gd name="f106" fmla="*/ f100 f100 1"/>
                    <a:gd name="f107" fmla="*/ f101 f101 1"/>
                    <a:gd name="f108" fmla="*/ f102 f102 1"/>
                    <a:gd name="f109" fmla="*/ f103 f9 1"/>
                    <a:gd name="f110" fmla="*/ f104 f9 1"/>
                    <a:gd name="f111" fmla="+- f105 f106 0"/>
                    <a:gd name="f112" fmla="+- f107 f108 0"/>
                    <a:gd name="f113" fmla="*/ f109 1 f3"/>
                    <a:gd name="f114" fmla="*/ f110 1 f3"/>
                    <a:gd name="f115" fmla="sqrt f111"/>
                    <a:gd name="f116" fmla="sqrt f112"/>
                    <a:gd name="f117" fmla="+- 0 0 f113"/>
                    <a:gd name="f118" fmla="+- 0 0 f114"/>
                    <a:gd name="f119" fmla="*/ f10 1 f115"/>
                    <a:gd name="f120" fmla="*/ f10 1 f116"/>
                    <a:gd name="f121" fmla="+- 0 0 f117"/>
                    <a:gd name="f122" fmla="+- 0 0 f118"/>
                    <a:gd name="f123" fmla="*/ f93 f119 1"/>
                    <a:gd name="f124" fmla="*/ f94 f119 1"/>
                    <a:gd name="f125" fmla="*/ f95 f120 1"/>
                    <a:gd name="f126" fmla="*/ f96 f120 1"/>
                    <a:gd name="f127" fmla="*/ f121 f3 1"/>
                    <a:gd name="f128" fmla="*/ f122 f3 1"/>
                    <a:gd name="f129" fmla="+- 10800 0 f123"/>
                    <a:gd name="f130" fmla="+- 10800 0 f124"/>
                    <a:gd name="f131" fmla="+- 10800 0 f125"/>
                    <a:gd name="f132" fmla="+- 10800 0 f126"/>
                    <a:gd name="f133" fmla="*/ f127 1 f9"/>
                    <a:gd name="f134" fmla="*/ f128 1 f9"/>
                    <a:gd name="f135" fmla="*/ f129 f16 1"/>
                    <a:gd name="f136" fmla="*/ f130 f17 1"/>
                    <a:gd name="f137" fmla="*/ f131 f16 1"/>
                    <a:gd name="f138" fmla="*/ f132 f17 1"/>
                    <a:gd name="f139" fmla="+- f133 0 f4"/>
                    <a:gd name="f140" fmla="+- f134 0 f4"/>
                    <a:gd name="f141" fmla="cos 1 f139"/>
                    <a:gd name="f142" fmla="sin 1 f139"/>
                    <a:gd name="f143" fmla="+- f140 0 f139"/>
                    <a:gd name="f144" fmla="+- 0 0 f141"/>
                    <a:gd name="f145" fmla="+- 0 0 f142"/>
                    <a:gd name="f146" fmla="+- f143 f2 0"/>
                    <a:gd name="f147" fmla="*/ f28 f144 1"/>
                    <a:gd name="f148" fmla="*/ f28 f145 1"/>
                    <a:gd name="f149" fmla="?: f143 f143 f146"/>
                    <a:gd name="f150" fmla="*/ f147 f147 1"/>
                    <a:gd name="f151" fmla="*/ f148 f148 1"/>
                    <a:gd name="f152" fmla="+- f150 f151 0"/>
                    <a:gd name="f153" fmla="sqrt f152"/>
                    <a:gd name="f154" fmla="*/ f32 1 f153"/>
                    <a:gd name="f155" fmla="*/ f144 f154 1"/>
                    <a:gd name="f156" fmla="*/ f145 f154 1"/>
                    <a:gd name="f157" fmla="+- f31 0 f155"/>
                    <a:gd name="f158" fmla="+- f31 0 f156"/>
                  </a:gdLst>
                  <a:ahLst>
                    <a:ahPolar gdRefR="" minR="0" maxR="0" gdRefAng="f0" minAng="f8" maxAng="f12">
                      <a:pos x="f135" y="f136"/>
                    </a:ahPolar>
                    <a:ahPolar gdRefR="" minR="0" maxR="0" gdRefAng="f1" minAng="f8" maxAng="f12">
                      <a:pos x="f137" y="f138"/>
                    </a:ahPolar>
                  </a:ahLst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f24" t="f27" r="f25" b="f26"/>
                  <a:pathLst>
                    <a:path w="21600" h="21600" stroke="0">
                      <a:moveTo>
                        <a:pt x="f157" y="f158"/>
                      </a:moveTo>
                      <a:arcTo wR="f28" hR="f28" stAng="f139" swAng="f149"/>
                      <a:lnTo>
                        <a:pt x="f11" y="f11"/>
                      </a:lnTo>
                      <a:close/>
                    </a:path>
                    <a:path w="21600" h="21600" fill="none">
                      <a:moveTo>
                        <a:pt x="f157" y="f158"/>
                      </a:moveTo>
                      <a:arcTo wR="f28" hR="f28" stAng="f139" swAng="f149"/>
                    </a:path>
                  </a:pathLst>
                </a:custGeom>
                <a:noFill/>
                <a:ln w="28440">
                  <a:solidFill>
                    <a:srgbClr val="FF0000"/>
                  </a:solidFill>
                  <a:prstDash val="solid"/>
                  <a:miter/>
                </a:ln>
              </p:spPr>
              <p:txBody>
                <a:bodyPr vert="horz" wrap="none" lIns="90000" tIns="46800" rIns="90000" bIns="46800" anchor="ctr" anchorCtr="0" compatLnSpc="1"/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l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pl-PL" sz="2400" b="0" i="0" u="none" strike="noStrike" cap="none" baseline="0">
                    <a:ln>
                      <a:noFill/>
                    </a:ln>
                    <a:solidFill>
                      <a:srgbClr val="000000"/>
                    </a:solidFill>
                    <a:latin typeface="Times New Roman" pitchFamily="2"/>
                    <a:ea typeface="Microsoft YaHei" pitchFamily="2"/>
                    <a:cs typeface="Arial" pitchFamily="2"/>
                  </a:endParaRPr>
                </a:p>
              </p:txBody>
            </p:sp>
            <p:sp>
              <p:nvSpPr>
                <p:cNvPr id="95" name="Dowolny kształt 94"/>
                <p:cNvSpPr/>
                <p:nvPr/>
              </p:nvSpPr>
              <p:spPr>
                <a:xfrm rot="9750600">
                  <a:off x="1266748" y="3536191"/>
                  <a:ext cx="685440" cy="1692000"/>
                </a:xfrm>
                <a:custGeom>
                  <a:avLst>
                    <a:gd name="f0" fmla="val 3960000"/>
                    <a:gd name="f1" fmla="val 5400000"/>
                  </a:avLst>
                  <a:gdLst>
                    <a:gd name="f2" fmla="val 21600000"/>
                    <a:gd name="f3" fmla="val 10800000"/>
                    <a:gd name="f4" fmla="val 5400000"/>
                    <a:gd name="f5" fmla="val 180"/>
                    <a:gd name="f6" fmla="val w"/>
                    <a:gd name="f7" fmla="val h"/>
                    <a:gd name="f8" fmla="val 0"/>
                    <a:gd name="f9" fmla="*/ 5419351 1 1725033"/>
                    <a:gd name="f10" fmla="*/ 10800 10800 1"/>
                    <a:gd name="f11" fmla="val 10800"/>
                    <a:gd name="f12" fmla="val 21599999"/>
                    <a:gd name="f13" fmla="min 0 21600"/>
                    <a:gd name="f14" fmla="max 0 21600"/>
                    <a:gd name="f15" fmla="*/ f9 1 2"/>
                    <a:gd name="f16" fmla="*/ f6 1 21600"/>
                    <a:gd name="f17" fmla="*/ f7 1 21600"/>
                    <a:gd name="f18" fmla="*/ f9 1 180"/>
                    <a:gd name="f19" fmla="pin 0 f0 21599999"/>
                    <a:gd name="f20" fmla="pin 0 f1 21599999"/>
                    <a:gd name="f21" fmla="+- f14 0 f13"/>
                    <a:gd name="f22" fmla="+- 0 0 f19"/>
                    <a:gd name="f23" fmla="+- 0 0 f20"/>
                    <a:gd name="f24" fmla="*/ 10799 f16 1"/>
                    <a:gd name="f25" fmla="*/ 21599 f16 1"/>
                    <a:gd name="f26" fmla="*/ 10799 f17 1"/>
                    <a:gd name="f27" fmla="*/ 6339 f17 1"/>
                    <a:gd name="f28" fmla="*/ f21 1 2"/>
                    <a:gd name="f29" fmla="+- f22 f4 0"/>
                    <a:gd name="f30" fmla="+- f23 f4 0"/>
                    <a:gd name="f31" fmla="+- f13 f28 0"/>
                    <a:gd name="f32" fmla="*/ f28 f28 1"/>
                    <a:gd name="f33" fmla="*/ f29 f5 1"/>
                    <a:gd name="f34" fmla="*/ f30 f5 1"/>
                    <a:gd name="f35" fmla="*/ f33 1 f3"/>
                    <a:gd name="f36" fmla="*/ f34 1 f3"/>
                    <a:gd name="f37" fmla="+- 0 0 f35"/>
                    <a:gd name="f38" fmla="+- 0 0 f36"/>
                    <a:gd name="f39" fmla="val f37"/>
                    <a:gd name="f40" fmla="val f38"/>
                    <a:gd name="f41" fmla="*/ f39 f18 1"/>
                    <a:gd name="f42" fmla="*/ f40 f18 1"/>
                    <a:gd name="f43" fmla="*/ f39 f9 1"/>
                    <a:gd name="f44" fmla="*/ f40 f9 1"/>
                    <a:gd name="f45" fmla="+- 0 0 f41"/>
                    <a:gd name="f46" fmla="+- 0 0 f42"/>
                    <a:gd name="f47" fmla="*/ f43 1 f5"/>
                    <a:gd name="f48" fmla="*/ f44 1 f5"/>
                    <a:gd name="f49" fmla="*/ f45 f3 1"/>
                    <a:gd name="f50" fmla="*/ f46 f3 1"/>
                    <a:gd name="f51" fmla="+- 0 0 f47"/>
                    <a:gd name="f52" fmla="+- 0 0 f48"/>
                    <a:gd name="f53" fmla="*/ f49 1 f9"/>
                    <a:gd name="f54" fmla="*/ f50 1 f9"/>
                    <a:gd name="f55" fmla="+- f51 f9 0"/>
                    <a:gd name="f56" fmla="+- f52 f9 0"/>
                    <a:gd name="f57" fmla="+- f53 0 f4"/>
                    <a:gd name="f58" fmla="+- f54 0 f4"/>
                    <a:gd name="f59" fmla="+- f55 f15 0"/>
                    <a:gd name="f60" fmla="+- f56 f15 0"/>
                    <a:gd name="f61" fmla="cos 1 f57"/>
                    <a:gd name="f62" fmla="sin 1 f57"/>
                    <a:gd name="f63" fmla="cos 1 f58"/>
                    <a:gd name="f64" fmla="sin 1 f58"/>
                    <a:gd name="f65" fmla="+- 0 0 f59"/>
                    <a:gd name="f66" fmla="+- 0 0 f60"/>
                    <a:gd name="f67" fmla="+- 0 0 f61"/>
                    <a:gd name="f68" fmla="+- 0 0 f62"/>
                    <a:gd name="f69" fmla="+- 0 0 f63"/>
                    <a:gd name="f70" fmla="+- 0 0 f64"/>
                    <a:gd name="f71" fmla="*/ f65 f3 1"/>
                    <a:gd name="f72" fmla="*/ f66 f3 1"/>
                    <a:gd name="f73" fmla="*/ 10800 f67 1"/>
                    <a:gd name="f74" fmla="*/ 10800 f68 1"/>
                    <a:gd name="f75" fmla="*/ 10800 f69 1"/>
                    <a:gd name="f76" fmla="*/ 10800 f70 1"/>
                    <a:gd name="f77" fmla="*/ f71 1 f9"/>
                    <a:gd name="f78" fmla="*/ f72 1 f9"/>
                    <a:gd name="f79" fmla="+- f73 10800 0"/>
                    <a:gd name="f80" fmla="+- f74 10800 0"/>
                    <a:gd name="f81" fmla="+- f75 10800 0"/>
                    <a:gd name="f82" fmla="+- f76 10800 0"/>
                    <a:gd name="f83" fmla="+- f77 0 f4"/>
                    <a:gd name="f84" fmla="+- f78 0 f4"/>
                    <a:gd name="f85" fmla="cos 1 f83"/>
                    <a:gd name="f86" fmla="sin 1 f83"/>
                    <a:gd name="f87" fmla="cos 1 f84"/>
                    <a:gd name="f88" fmla="sin 1 f84"/>
                    <a:gd name="f89" fmla="+- f80 0 f31"/>
                    <a:gd name="f90" fmla="+- f79 0 f31"/>
                    <a:gd name="f91" fmla="+- f82 0 f31"/>
                    <a:gd name="f92" fmla="+- f81 0 f31"/>
                    <a:gd name="f93" fmla="+- 0 0 f85"/>
                    <a:gd name="f94" fmla="+- 0 0 f86"/>
                    <a:gd name="f95" fmla="+- 0 0 f87"/>
                    <a:gd name="f96" fmla="+- 0 0 f88"/>
                    <a:gd name="f97" fmla="at2 f89 f90"/>
                    <a:gd name="f98" fmla="at2 f91 f92"/>
                    <a:gd name="f99" fmla="*/ 10800 f93 1"/>
                    <a:gd name="f100" fmla="*/ 10800 f94 1"/>
                    <a:gd name="f101" fmla="*/ 10800 f95 1"/>
                    <a:gd name="f102" fmla="*/ 10800 f96 1"/>
                    <a:gd name="f103" fmla="+- f97 f4 0"/>
                    <a:gd name="f104" fmla="+- f98 f4 0"/>
                    <a:gd name="f105" fmla="*/ f99 f99 1"/>
                    <a:gd name="f106" fmla="*/ f100 f100 1"/>
                    <a:gd name="f107" fmla="*/ f101 f101 1"/>
                    <a:gd name="f108" fmla="*/ f102 f102 1"/>
                    <a:gd name="f109" fmla="*/ f103 f9 1"/>
                    <a:gd name="f110" fmla="*/ f104 f9 1"/>
                    <a:gd name="f111" fmla="+- f105 f106 0"/>
                    <a:gd name="f112" fmla="+- f107 f108 0"/>
                    <a:gd name="f113" fmla="*/ f109 1 f3"/>
                    <a:gd name="f114" fmla="*/ f110 1 f3"/>
                    <a:gd name="f115" fmla="sqrt f111"/>
                    <a:gd name="f116" fmla="sqrt f112"/>
                    <a:gd name="f117" fmla="+- 0 0 f113"/>
                    <a:gd name="f118" fmla="+- 0 0 f114"/>
                    <a:gd name="f119" fmla="*/ f10 1 f115"/>
                    <a:gd name="f120" fmla="*/ f10 1 f116"/>
                    <a:gd name="f121" fmla="+- 0 0 f117"/>
                    <a:gd name="f122" fmla="+- 0 0 f118"/>
                    <a:gd name="f123" fmla="*/ f93 f119 1"/>
                    <a:gd name="f124" fmla="*/ f94 f119 1"/>
                    <a:gd name="f125" fmla="*/ f95 f120 1"/>
                    <a:gd name="f126" fmla="*/ f96 f120 1"/>
                    <a:gd name="f127" fmla="*/ f121 f3 1"/>
                    <a:gd name="f128" fmla="*/ f122 f3 1"/>
                    <a:gd name="f129" fmla="+- 10800 0 f123"/>
                    <a:gd name="f130" fmla="+- 10800 0 f124"/>
                    <a:gd name="f131" fmla="+- 10800 0 f125"/>
                    <a:gd name="f132" fmla="+- 10800 0 f126"/>
                    <a:gd name="f133" fmla="*/ f127 1 f9"/>
                    <a:gd name="f134" fmla="*/ f128 1 f9"/>
                    <a:gd name="f135" fmla="*/ f129 f16 1"/>
                    <a:gd name="f136" fmla="*/ f130 f17 1"/>
                    <a:gd name="f137" fmla="*/ f131 f16 1"/>
                    <a:gd name="f138" fmla="*/ f132 f17 1"/>
                    <a:gd name="f139" fmla="+- f133 0 f4"/>
                    <a:gd name="f140" fmla="+- f134 0 f4"/>
                    <a:gd name="f141" fmla="cos 1 f139"/>
                    <a:gd name="f142" fmla="sin 1 f139"/>
                    <a:gd name="f143" fmla="+- f140 0 f139"/>
                    <a:gd name="f144" fmla="+- 0 0 f141"/>
                    <a:gd name="f145" fmla="+- 0 0 f142"/>
                    <a:gd name="f146" fmla="+- f143 f2 0"/>
                    <a:gd name="f147" fmla="*/ f28 f144 1"/>
                    <a:gd name="f148" fmla="*/ f28 f145 1"/>
                    <a:gd name="f149" fmla="?: f143 f143 f146"/>
                    <a:gd name="f150" fmla="*/ f147 f147 1"/>
                    <a:gd name="f151" fmla="*/ f148 f148 1"/>
                    <a:gd name="f152" fmla="+- f150 f151 0"/>
                    <a:gd name="f153" fmla="sqrt f152"/>
                    <a:gd name="f154" fmla="*/ f32 1 f153"/>
                    <a:gd name="f155" fmla="*/ f144 f154 1"/>
                    <a:gd name="f156" fmla="*/ f145 f154 1"/>
                    <a:gd name="f157" fmla="+- f31 0 f155"/>
                    <a:gd name="f158" fmla="+- f31 0 f156"/>
                  </a:gdLst>
                  <a:ahLst>
                    <a:ahPolar gdRefR="" minR="0" maxR="0" gdRefAng="f0" minAng="f8" maxAng="f12">
                      <a:pos x="f135" y="f136"/>
                    </a:ahPolar>
                    <a:ahPolar gdRefR="" minR="0" maxR="0" gdRefAng="f1" minAng="f8" maxAng="f12">
                      <a:pos x="f137" y="f138"/>
                    </a:ahPolar>
                  </a:ahLst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f24" t="f27" r="f25" b="f26"/>
                  <a:pathLst>
                    <a:path w="21600" h="21600" stroke="0">
                      <a:moveTo>
                        <a:pt x="f157" y="f158"/>
                      </a:moveTo>
                      <a:arcTo wR="f28" hR="f28" stAng="f139" swAng="f149"/>
                      <a:lnTo>
                        <a:pt x="f11" y="f11"/>
                      </a:lnTo>
                      <a:close/>
                    </a:path>
                    <a:path w="21600" h="21600" fill="none">
                      <a:moveTo>
                        <a:pt x="f157" y="f158"/>
                      </a:moveTo>
                      <a:arcTo wR="f28" hR="f28" stAng="f139" swAng="f149"/>
                    </a:path>
                  </a:pathLst>
                </a:custGeom>
                <a:noFill/>
                <a:ln w="28440">
                  <a:solidFill>
                    <a:srgbClr val="FF0000"/>
                  </a:solidFill>
                  <a:prstDash val="solid"/>
                  <a:miter/>
                </a:ln>
              </p:spPr>
              <p:txBody>
                <a:bodyPr vert="horz" wrap="none" lIns="90000" tIns="46800" rIns="90000" bIns="46800" anchor="ctr" anchorCtr="0" compatLnSpc="1"/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l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pl-PL" sz="2400" b="0" i="0" u="none" strike="noStrike" cap="none" baseline="0">
                    <a:ln>
                      <a:noFill/>
                    </a:ln>
                    <a:solidFill>
                      <a:srgbClr val="000000"/>
                    </a:solidFill>
                    <a:latin typeface="Times New Roman" pitchFamily="2"/>
                    <a:ea typeface="Microsoft YaHei" pitchFamily="2"/>
                    <a:cs typeface="Arial" pitchFamily="2"/>
                  </a:endParaRPr>
                </a:p>
              </p:txBody>
            </p:sp>
          </p:grpSp>
        </p:grpSp>
        <p:grpSp>
          <p:nvGrpSpPr>
            <p:cNvPr id="96" name="Grupa 95"/>
            <p:cNvGrpSpPr/>
            <p:nvPr/>
          </p:nvGrpSpPr>
          <p:grpSpPr>
            <a:xfrm>
              <a:off x="552600" y="4735440"/>
              <a:ext cx="1504800" cy="3087720"/>
              <a:chOff x="552600" y="4735440"/>
              <a:chExt cx="1504800" cy="3087720"/>
            </a:xfrm>
          </p:grpSpPr>
          <p:sp>
            <p:nvSpPr>
              <p:cNvPr id="97" name="Łącznik prosty 96"/>
              <p:cNvSpPr/>
              <p:nvPr/>
            </p:nvSpPr>
            <p:spPr>
              <a:xfrm>
                <a:off x="1066680" y="5003640"/>
                <a:ext cx="457200" cy="0"/>
              </a:xfrm>
              <a:prstGeom prst="line">
                <a:avLst/>
              </a:prstGeom>
              <a:noFill/>
              <a:ln w="9360">
                <a:solidFill>
                  <a:srgbClr val="000000"/>
                </a:solidFill>
                <a:custDash>
                  <a:ds d="100000" sp="100000"/>
                </a:custDash>
                <a:miter/>
              </a:ln>
            </p:spPr>
            <p:txBody>
              <a:bodyPr vert="horz" wrap="none" lIns="90000" tIns="46800" rIns="90000" bIns="46800" anchor="ctr" anchorCtr="0" compatLnSpc="1"/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pl-PL" sz="2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Times New Roman" pitchFamily="2"/>
                  <a:ea typeface="Microsoft YaHei" pitchFamily="2"/>
                  <a:cs typeface="Arial" pitchFamily="2"/>
                </a:endParaRPr>
              </a:p>
            </p:txBody>
          </p:sp>
          <p:sp>
            <p:nvSpPr>
              <p:cNvPr id="98" name="Łącznik prosty 97"/>
              <p:cNvSpPr/>
              <p:nvPr/>
            </p:nvSpPr>
            <p:spPr>
              <a:xfrm>
                <a:off x="1523880" y="5003640"/>
                <a:ext cx="0" cy="609840"/>
              </a:xfrm>
              <a:prstGeom prst="line">
                <a:avLst/>
              </a:prstGeom>
              <a:noFill/>
              <a:ln w="9360">
                <a:solidFill>
                  <a:srgbClr val="000000"/>
                </a:solidFill>
                <a:custDash>
                  <a:ds d="100000" sp="100000"/>
                </a:custDash>
                <a:miter/>
              </a:ln>
            </p:spPr>
            <p:txBody>
              <a:bodyPr vert="horz" wrap="none" lIns="90000" tIns="46800" rIns="90000" bIns="46800" anchor="ctr" anchorCtr="0" compatLnSpc="1"/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pl-PL" sz="2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Times New Roman" pitchFamily="2"/>
                  <a:ea typeface="Microsoft YaHei" pitchFamily="2"/>
                  <a:cs typeface="Arial" pitchFamily="2"/>
                </a:endParaRPr>
              </a:p>
            </p:txBody>
          </p:sp>
          <p:grpSp>
            <p:nvGrpSpPr>
              <p:cNvPr id="99" name="Grupa 98"/>
              <p:cNvGrpSpPr/>
              <p:nvPr/>
            </p:nvGrpSpPr>
            <p:grpSpPr>
              <a:xfrm>
                <a:off x="552600" y="4800600"/>
                <a:ext cx="604800" cy="2254320"/>
                <a:chOff x="552600" y="4800600"/>
                <a:chExt cx="604800" cy="2254320"/>
              </a:xfrm>
            </p:grpSpPr>
            <p:sp>
              <p:nvSpPr>
                <p:cNvPr id="100" name="Dowolny kształt 99"/>
                <p:cNvSpPr/>
                <p:nvPr/>
              </p:nvSpPr>
              <p:spPr>
                <a:xfrm>
                  <a:off x="552600" y="4800600"/>
                  <a:ext cx="604800" cy="2254320"/>
                </a:xfrm>
                <a:custGeom>
                  <a:avLst/>
                  <a:gdLst>
                    <a:gd name="f0" fmla="val 0"/>
                    <a:gd name="f1" fmla="val 21600"/>
                  </a:gdLst>
                  <a:ahLst/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l" t="t" r="r" b="b"/>
                  <a:pathLst>
                    <a:path w="21600" h="21600">
                      <a:moveTo>
                        <a:pt x="f0" y="f0"/>
                      </a:moveTo>
                      <a:lnTo>
                        <a:pt x="f1" y="f0"/>
                      </a:lnTo>
                      <a:lnTo>
                        <a:pt x="f1" y="f1"/>
                      </a:lnTo>
                      <a:lnTo>
                        <a:pt x="f0" y="f1"/>
                      </a:lnTo>
                      <a:lnTo>
                        <a:pt x="f0" y="f0"/>
                      </a:lnTo>
                      <a:close/>
                    </a:path>
                  </a:pathLst>
                </a:custGeom>
                <a:noFill/>
                <a:ln>
                  <a:noFill/>
                  <a:prstDash val="solid"/>
                </a:ln>
              </p:spPr>
              <p:txBody>
                <a:bodyPr vert="horz" wrap="square" lIns="90000" tIns="46800" rIns="90000" bIns="46800" anchor="t" anchorCtr="0" compatLnSpc="1">
                  <a:spAutoFit/>
                </a:bodyPr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l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r>
                    <a:rPr lang="pl-PL" sz="1400" b="0" i="0" u="none" strike="noStrike" cap="none" baseline="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  y</a:t>
                  </a:r>
                  <a:r>
                    <a:rPr lang="pl-PL" sz="1400" b="0" i="0" u="none" strike="noStrike" cap="none" baseline="-2500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E</a:t>
                  </a:r>
                  <a:r>
                    <a:rPr lang="pl-PL" sz="1400" b="0" i="0" u="none" strike="noStrike" cap="none" baseline="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                                                                                     </a:t>
                  </a:r>
                </a:p>
              </p:txBody>
            </p:sp>
            <p:sp>
              <p:nvSpPr>
                <p:cNvPr id="101" name="Dowolny kształt 100"/>
                <p:cNvSpPr/>
                <p:nvPr/>
              </p:nvSpPr>
              <p:spPr>
                <a:xfrm>
                  <a:off x="841319" y="4897440"/>
                  <a:ext cx="190440" cy="336240"/>
                </a:xfrm>
                <a:custGeom>
                  <a:avLst/>
                  <a:gdLst>
                    <a:gd name="f0" fmla="val 0"/>
                    <a:gd name="f1" fmla="val 21600"/>
                  </a:gdLst>
                  <a:ahLst/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l" t="t" r="r" b="b"/>
                  <a:pathLst>
                    <a:path w="21600" h="21600">
                      <a:moveTo>
                        <a:pt x="f0" y="f0"/>
                      </a:moveTo>
                      <a:lnTo>
                        <a:pt x="f1" y="f0"/>
                      </a:lnTo>
                      <a:lnTo>
                        <a:pt x="f1" y="f1"/>
                      </a:lnTo>
                      <a:lnTo>
                        <a:pt x="f0" y="f1"/>
                      </a:lnTo>
                      <a:lnTo>
                        <a:pt x="f0" y="f0"/>
                      </a:lnTo>
                      <a:close/>
                    </a:path>
                  </a:pathLst>
                </a:custGeom>
                <a:noFill/>
                <a:ln>
                  <a:noFill/>
                  <a:prstDash val="solid"/>
                </a:ln>
              </p:spPr>
              <p:txBody>
                <a:bodyPr vert="horz" wrap="square" lIns="90000" tIns="46800" rIns="90000" bIns="46800" anchor="t" anchorCtr="0" compatLnSpc="1">
                  <a:spAutoFit/>
                </a:bodyPr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l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r>
                    <a:rPr lang="pl-PL" sz="1400" b="0" i="0" u="none" strike="noStrike" cap="none" baseline="-2500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1</a:t>
                  </a:r>
                </a:p>
              </p:txBody>
            </p:sp>
          </p:grpSp>
          <p:sp>
            <p:nvSpPr>
              <p:cNvPr id="102" name="Dowolny kształt 101"/>
              <p:cNvSpPr/>
              <p:nvPr/>
            </p:nvSpPr>
            <p:spPr>
              <a:xfrm>
                <a:off x="1469880" y="4735440"/>
                <a:ext cx="587520" cy="336240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noFill/>
              <a:ln>
                <a:noFill/>
                <a:prstDash val="solid"/>
              </a:ln>
            </p:spPr>
            <p:txBody>
              <a:bodyPr vert="horz" wrap="square" lIns="90000" tIns="46800" rIns="90000" bIns="46800" anchor="t" anchorCtr="0" compatLnSpc="1">
                <a:spAutoFit/>
              </a:bodyPr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pl-PL" sz="1400" b="0" i="0" u="none" strike="noStrike" cap="none" baseline="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E</a:t>
                </a:r>
                <a:r>
                  <a:rPr lang="pl-PL" sz="1400" b="0" i="0" u="none" strike="noStrike" cap="none" baseline="-2500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1</a:t>
                </a:r>
              </a:p>
            </p:txBody>
          </p:sp>
          <p:grpSp>
            <p:nvGrpSpPr>
              <p:cNvPr id="103" name="Grupa 102"/>
              <p:cNvGrpSpPr/>
              <p:nvPr/>
            </p:nvGrpSpPr>
            <p:grpSpPr>
              <a:xfrm>
                <a:off x="1339920" y="5568840"/>
                <a:ext cx="604800" cy="2254320"/>
                <a:chOff x="1339920" y="5568840"/>
                <a:chExt cx="604800" cy="2254320"/>
              </a:xfrm>
            </p:grpSpPr>
            <p:sp>
              <p:nvSpPr>
                <p:cNvPr id="104" name="Dowolny kształt 103"/>
                <p:cNvSpPr/>
                <p:nvPr/>
              </p:nvSpPr>
              <p:spPr>
                <a:xfrm>
                  <a:off x="1339920" y="5568840"/>
                  <a:ext cx="604800" cy="2254320"/>
                </a:xfrm>
                <a:custGeom>
                  <a:avLst/>
                  <a:gdLst>
                    <a:gd name="f0" fmla="val 0"/>
                    <a:gd name="f1" fmla="val 21600"/>
                  </a:gdLst>
                  <a:ahLst/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l" t="t" r="r" b="b"/>
                  <a:pathLst>
                    <a:path w="21600" h="21600">
                      <a:moveTo>
                        <a:pt x="f0" y="f0"/>
                      </a:moveTo>
                      <a:lnTo>
                        <a:pt x="f1" y="f0"/>
                      </a:lnTo>
                      <a:lnTo>
                        <a:pt x="f1" y="f1"/>
                      </a:lnTo>
                      <a:lnTo>
                        <a:pt x="f0" y="f1"/>
                      </a:lnTo>
                      <a:lnTo>
                        <a:pt x="f0" y="f0"/>
                      </a:lnTo>
                      <a:close/>
                    </a:path>
                  </a:pathLst>
                </a:custGeom>
                <a:noFill/>
                <a:ln>
                  <a:noFill/>
                  <a:prstDash val="solid"/>
                </a:ln>
              </p:spPr>
              <p:txBody>
                <a:bodyPr vert="horz" wrap="square" lIns="90000" tIns="46800" rIns="90000" bIns="46800" anchor="t" anchorCtr="0" compatLnSpc="1">
                  <a:spAutoFit/>
                </a:bodyPr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l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r>
                    <a:rPr lang="pl-PL" sz="1400" b="0" i="0" u="none" strike="noStrike" cap="none" baseline="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  x</a:t>
                  </a:r>
                  <a:r>
                    <a:rPr lang="pl-PL" sz="1400" b="0" i="0" u="none" strike="noStrike" cap="none" baseline="-2500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E</a:t>
                  </a:r>
                  <a:r>
                    <a:rPr lang="pl-PL" sz="1400" b="0" i="0" u="none" strike="noStrike" cap="none" baseline="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                                                                                     </a:t>
                  </a:r>
                </a:p>
              </p:txBody>
            </p:sp>
            <p:sp>
              <p:nvSpPr>
                <p:cNvPr id="105" name="Dowolny kształt 104"/>
                <p:cNvSpPr/>
                <p:nvPr/>
              </p:nvSpPr>
              <p:spPr>
                <a:xfrm>
                  <a:off x="1628639" y="5665679"/>
                  <a:ext cx="190440" cy="336240"/>
                </a:xfrm>
                <a:custGeom>
                  <a:avLst/>
                  <a:gdLst>
                    <a:gd name="f0" fmla="val 0"/>
                    <a:gd name="f1" fmla="val 21600"/>
                  </a:gdLst>
                  <a:ahLst/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l" t="t" r="r" b="b"/>
                  <a:pathLst>
                    <a:path w="21600" h="21600">
                      <a:moveTo>
                        <a:pt x="f0" y="f0"/>
                      </a:moveTo>
                      <a:lnTo>
                        <a:pt x="f1" y="f0"/>
                      </a:lnTo>
                      <a:lnTo>
                        <a:pt x="f1" y="f1"/>
                      </a:lnTo>
                      <a:lnTo>
                        <a:pt x="f0" y="f1"/>
                      </a:lnTo>
                      <a:lnTo>
                        <a:pt x="f0" y="f0"/>
                      </a:lnTo>
                      <a:close/>
                    </a:path>
                  </a:pathLst>
                </a:custGeom>
                <a:noFill/>
                <a:ln>
                  <a:noFill/>
                  <a:prstDash val="solid"/>
                </a:ln>
              </p:spPr>
              <p:txBody>
                <a:bodyPr vert="horz" wrap="square" lIns="90000" tIns="46800" rIns="90000" bIns="46800" anchor="t" anchorCtr="0" compatLnSpc="1">
                  <a:spAutoFit/>
                </a:bodyPr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l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r>
                    <a:rPr lang="pl-PL" sz="1400" b="0" i="0" u="none" strike="noStrike" cap="none" baseline="-2500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1</a:t>
                  </a:r>
                </a:p>
              </p:txBody>
            </p:sp>
          </p:grpSp>
        </p:grpSp>
      </p:grpSp>
      <p:sp>
        <p:nvSpPr>
          <p:cNvPr id="106" name="Dowolny kształt 105"/>
          <p:cNvSpPr/>
          <p:nvPr/>
        </p:nvSpPr>
        <p:spPr>
          <a:xfrm>
            <a:off x="6299279" y="2825280"/>
            <a:ext cx="190080" cy="126720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529" h="353" fill="none">
                <a:moveTo>
                  <a:pt x="0" y="353"/>
                </a:moveTo>
                <a:lnTo>
                  <a:pt x="529" y="0"/>
                </a:lnTo>
              </a:path>
            </a:pathLst>
          </a:custGeom>
          <a:noFill/>
          <a:ln w="9360">
            <a:solidFill>
              <a:srgbClr val="000000"/>
            </a:solidFill>
            <a:prstDash val="solid"/>
            <a:miter/>
            <a:tailEnd type="arrow"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grpSp>
        <p:nvGrpSpPr>
          <p:cNvPr id="107" name="Grupa 106"/>
          <p:cNvGrpSpPr/>
          <p:nvPr/>
        </p:nvGrpSpPr>
        <p:grpSpPr>
          <a:xfrm>
            <a:off x="5416560" y="1371599"/>
            <a:ext cx="2057400" cy="1676521"/>
            <a:chOff x="5416560" y="1371599"/>
            <a:chExt cx="2057400" cy="1676521"/>
          </a:xfrm>
        </p:grpSpPr>
        <p:sp>
          <p:nvSpPr>
            <p:cNvPr id="108" name="Dowolny kształt 107"/>
            <p:cNvSpPr/>
            <p:nvPr/>
          </p:nvSpPr>
          <p:spPr>
            <a:xfrm>
              <a:off x="6543720" y="2679840"/>
              <a:ext cx="930240" cy="309958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1">
              <a:spAutoFit/>
            </a:bodyPr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pl-PL" sz="1400" dirty="0"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I</a:t>
              </a:r>
              <a:r>
                <a:rPr lang="pl-PL" sz="1400" b="0" i="0" u="none" strike="noStrike" cap="none" baseline="-25000" dirty="0" smtClean="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2</a:t>
              </a:r>
              <a:endParaRPr lang="pl-PL" sz="1400" b="0" i="0" u="none" strike="noStrike" cap="none" baseline="-25000" dirty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endParaRPr>
            </a:p>
          </p:txBody>
        </p:sp>
        <p:sp>
          <p:nvSpPr>
            <p:cNvPr id="109" name="Łącznik prosty 108"/>
            <p:cNvSpPr/>
            <p:nvPr/>
          </p:nvSpPr>
          <p:spPr>
            <a:xfrm>
              <a:off x="5416560" y="1371599"/>
              <a:ext cx="1295640" cy="1676521"/>
            </a:xfrm>
            <a:prstGeom prst="line">
              <a:avLst/>
            </a:prstGeom>
            <a:noFill/>
            <a:ln w="28440">
              <a:solidFill>
                <a:srgbClr val="000000"/>
              </a:solidFill>
              <a:custDash>
                <a:ds d="401266" sp="100000"/>
              </a:custDash>
              <a:miter/>
            </a:ln>
          </p:spPr>
          <p:txBody>
            <a:bodyPr vert="horz" wrap="none" lIns="90000" tIns="46800" rIns="90000" bIns="46800" anchor="ctr" anchorCtr="0" compatLnSpc="1"/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pl-PL" sz="2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imes New Roman" pitchFamily="2"/>
                <a:ea typeface="Microsoft YaHei" pitchFamily="2"/>
                <a:cs typeface="Arial" pitchFamily="2"/>
              </a:endParaRPr>
            </a:p>
          </p:txBody>
        </p:sp>
      </p:grpSp>
      <p:grpSp>
        <p:nvGrpSpPr>
          <p:cNvPr id="110" name="Grupa 109"/>
          <p:cNvGrpSpPr/>
          <p:nvPr/>
        </p:nvGrpSpPr>
        <p:grpSpPr>
          <a:xfrm>
            <a:off x="1057320" y="3952800"/>
            <a:ext cx="1458698" cy="1676519"/>
            <a:chOff x="1057320" y="3952800"/>
            <a:chExt cx="1458698" cy="1676519"/>
          </a:xfrm>
        </p:grpSpPr>
        <p:sp>
          <p:nvSpPr>
            <p:cNvPr id="111" name="Łącznik prosty 110"/>
            <p:cNvSpPr/>
            <p:nvPr/>
          </p:nvSpPr>
          <p:spPr>
            <a:xfrm>
              <a:off x="1057320" y="3952800"/>
              <a:ext cx="1295280" cy="1676519"/>
            </a:xfrm>
            <a:prstGeom prst="line">
              <a:avLst/>
            </a:prstGeom>
            <a:noFill/>
            <a:ln w="28440">
              <a:solidFill>
                <a:srgbClr val="000000"/>
              </a:solidFill>
              <a:prstDash val="solid"/>
              <a:miter/>
            </a:ln>
          </p:spPr>
          <p:txBody>
            <a:bodyPr vert="horz" wrap="none" lIns="90000" tIns="46800" rIns="90000" bIns="46800" anchor="ctr" anchorCtr="0" compatLnSpc="1"/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pl-PL" sz="2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imes New Roman" pitchFamily="2"/>
                <a:ea typeface="Microsoft YaHei" pitchFamily="2"/>
                <a:cs typeface="Arial" pitchFamily="2"/>
              </a:endParaRPr>
            </a:p>
          </p:txBody>
        </p:sp>
        <p:sp>
          <p:nvSpPr>
            <p:cNvPr id="112" name="Dowolny kształt 111"/>
            <p:cNvSpPr/>
            <p:nvPr/>
          </p:nvSpPr>
          <p:spPr>
            <a:xfrm>
              <a:off x="2217240" y="5281560"/>
              <a:ext cx="298778" cy="309958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none" lIns="90000" tIns="46800" rIns="90000" bIns="46800" anchor="t" anchorCtr="0" compatLnSpc="1">
              <a:spAutoFit/>
            </a:bodyPr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pl-PL" sz="1400" dirty="0"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I</a:t>
              </a:r>
              <a:r>
                <a:rPr lang="pl-PL" sz="1400" b="0" i="0" u="none" strike="noStrike" cap="none" baseline="-25000" dirty="0" smtClean="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2</a:t>
              </a:r>
              <a:endParaRPr lang="pl-PL" sz="1400" b="0" i="0" u="none" strike="noStrike" cap="none" baseline="-25000" dirty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endParaRPr>
            </a:p>
          </p:txBody>
        </p:sp>
      </p:grpSp>
      <p:grpSp>
        <p:nvGrpSpPr>
          <p:cNvPr id="113" name="Grupa 112"/>
          <p:cNvGrpSpPr/>
          <p:nvPr/>
        </p:nvGrpSpPr>
        <p:grpSpPr>
          <a:xfrm>
            <a:off x="1259632" y="3356992"/>
            <a:ext cx="1405705" cy="1335420"/>
            <a:chOff x="1185214" y="3420540"/>
            <a:chExt cx="1405705" cy="1335420"/>
          </a:xfrm>
        </p:grpSpPr>
        <p:sp>
          <p:nvSpPr>
            <p:cNvPr id="114" name="Dowolny kształt 113"/>
            <p:cNvSpPr/>
            <p:nvPr/>
          </p:nvSpPr>
          <p:spPr>
            <a:xfrm rot="10600800">
              <a:off x="1185214" y="3420540"/>
              <a:ext cx="1065600" cy="1196280"/>
            </a:xfrm>
            <a:custGeom>
              <a:avLst>
                <a:gd name="f0" fmla="val 21120000"/>
                <a:gd name="f1" fmla="val 6060000"/>
              </a:avLst>
              <a:gdLst>
                <a:gd name="f2" fmla="val 21600000"/>
                <a:gd name="f3" fmla="val 10800000"/>
                <a:gd name="f4" fmla="val 5400000"/>
                <a:gd name="f5" fmla="val 180"/>
                <a:gd name="f6" fmla="val w"/>
                <a:gd name="f7" fmla="val h"/>
                <a:gd name="f8" fmla="val 0"/>
                <a:gd name="f9" fmla="*/ 5419351 1 1725033"/>
                <a:gd name="f10" fmla="*/ 10800 10800 1"/>
                <a:gd name="f11" fmla="val 10800"/>
                <a:gd name="f12" fmla="val 21599999"/>
                <a:gd name="f13" fmla="min 0 21600"/>
                <a:gd name="f14" fmla="max 0 21600"/>
                <a:gd name="f15" fmla="*/ f9 1 2"/>
                <a:gd name="f16" fmla="*/ f6 1 21600"/>
                <a:gd name="f17" fmla="*/ f7 1 21600"/>
                <a:gd name="f18" fmla="*/ f9 1 180"/>
                <a:gd name="f19" fmla="pin 0 f0 21599999"/>
                <a:gd name="f20" fmla="pin 0 f1 21599999"/>
                <a:gd name="f21" fmla="+- f14 0 f13"/>
                <a:gd name="f22" fmla="+- 0 0 f19"/>
                <a:gd name="f23" fmla="+- 0 0 f20"/>
                <a:gd name="f24" fmla="*/ 9238 f16 1"/>
                <a:gd name="f25" fmla="*/ 21599 f16 1"/>
                <a:gd name="f26" fmla="*/ 12929 f17 1"/>
                <a:gd name="f27" fmla="*/ 0 f17 1"/>
                <a:gd name="f28" fmla="*/ f21 1 2"/>
                <a:gd name="f29" fmla="+- f22 f4 0"/>
                <a:gd name="f30" fmla="+- f23 f4 0"/>
                <a:gd name="f31" fmla="+- f13 f28 0"/>
                <a:gd name="f32" fmla="*/ f28 f28 1"/>
                <a:gd name="f33" fmla="*/ f29 f5 1"/>
                <a:gd name="f34" fmla="*/ f30 f5 1"/>
                <a:gd name="f35" fmla="*/ f33 1 f3"/>
                <a:gd name="f36" fmla="*/ f34 1 f3"/>
                <a:gd name="f37" fmla="+- 0 0 f35"/>
                <a:gd name="f38" fmla="+- 0 0 f36"/>
                <a:gd name="f39" fmla="val f37"/>
                <a:gd name="f40" fmla="val f38"/>
                <a:gd name="f41" fmla="*/ f39 f18 1"/>
                <a:gd name="f42" fmla="*/ f40 f18 1"/>
                <a:gd name="f43" fmla="*/ f39 f9 1"/>
                <a:gd name="f44" fmla="*/ f40 f9 1"/>
                <a:gd name="f45" fmla="+- 0 0 f41"/>
                <a:gd name="f46" fmla="+- 0 0 f42"/>
                <a:gd name="f47" fmla="*/ f43 1 f5"/>
                <a:gd name="f48" fmla="*/ f44 1 f5"/>
                <a:gd name="f49" fmla="*/ f45 f3 1"/>
                <a:gd name="f50" fmla="*/ f46 f3 1"/>
                <a:gd name="f51" fmla="+- 0 0 f47"/>
                <a:gd name="f52" fmla="+- 0 0 f48"/>
                <a:gd name="f53" fmla="*/ f49 1 f9"/>
                <a:gd name="f54" fmla="*/ f50 1 f9"/>
                <a:gd name="f55" fmla="+- f51 f9 0"/>
                <a:gd name="f56" fmla="+- f52 f9 0"/>
                <a:gd name="f57" fmla="+- f53 0 f4"/>
                <a:gd name="f58" fmla="+- f54 0 f4"/>
                <a:gd name="f59" fmla="+- f55 f15 0"/>
                <a:gd name="f60" fmla="+- f56 f15 0"/>
                <a:gd name="f61" fmla="cos 1 f57"/>
                <a:gd name="f62" fmla="sin 1 f57"/>
                <a:gd name="f63" fmla="cos 1 f58"/>
                <a:gd name="f64" fmla="sin 1 f58"/>
                <a:gd name="f65" fmla="+- 0 0 f59"/>
                <a:gd name="f66" fmla="+- 0 0 f60"/>
                <a:gd name="f67" fmla="+- 0 0 f61"/>
                <a:gd name="f68" fmla="+- 0 0 f62"/>
                <a:gd name="f69" fmla="+- 0 0 f63"/>
                <a:gd name="f70" fmla="+- 0 0 f64"/>
                <a:gd name="f71" fmla="*/ f65 f3 1"/>
                <a:gd name="f72" fmla="*/ f66 f3 1"/>
                <a:gd name="f73" fmla="*/ 10800 f67 1"/>
                <a:gd name="f74" fmla="*/ 10800 f68 1"/>
                <a:gd name="f75" fmla="*/ 10800 f69 1"/>
                <a:gd name="f76" fmla="*/ 10800 f70 1"/>
                <a:gd name="f77" fmla="*/ f71 1 f9"/>
                <a:gd name="f78" fmla="*/ f72 1 f9"/>
                <a:gd name="f79" fmla="+- f73 10800 0"/>
                <a:gd name="f80" fmla="+- f74 10800 0"/>
                <a:gd name="f81" fmla="+- f75 10800 0"/>
                <a:gd name="f82" fmla="+- f76 10800 0"/>
                <a:gd name="f83" fmla="+- f77 0 f4"/>
                <a:gd name="f84" fmla="+- f78 0 f4"/>
                <a:gd name="f85" fmla="cos 1 f83"/>
                <a:gd name="f86" fmla="sin 1 f83"/>
                <a:gd name="f87" fmla="cos 1 f84"/>
                <a:gd name="f88" fmla="sin 1 f84"/>
                <a:gd name="f89" fmla="+- f80 0 f31"/>
                <a:gd name="f90" fmla="+- f79 0 f31"/>
                <a:gd name="f91" fmla="+- f82 0 f31"/>
                <a:gd name="f92" fmla="+- f81 0 f31"/>
                <a:gd name="f93" fmla="+- 0 0 f85"/>
                <a:gd name="f94" fmla="+- 0 0 f86"/>
                <a:gd name="f95" fmla="+- 0 0 f87"/>
                <a:gd name="f96" fmla="+- 0 0 f88"/>
                <a:gd name="f97" fmla="at2 f89 f90"/>
                <a:gd name="f98" fmla="at2 f91 f92"/>
                <a:gd name="f99" fmla="*/ 10800 f93 1"/>
                <a:gd name="f100" fmla="*/ 10800 f94 1"/>
                <a:gd name="f101" fmla="*/ 10800 f95 1"/>
                <a:gd name="f102" fmla="*/ 10800 f96 1"/>
                <a:gd name="f103" fmla="+- f97 f4 0"/>
                <a:gd name="f104" fmla="+- f98 f4 0"/>
                <a:gd name="f105" fmla="*/ f99 f99 1"/>
                <a:gd name="f106" fmla="*/ f100 f100 1"/>
                <a:gd name="f107" fmla="*/ f101 f101 1"/>
                <a:gd name="f108" fmla="*/ f102 f102 1"/>
                <a:gd name="f109" fmla="*/ f103 f9 1"/>
                <a:gd name="f110" fmla="*/ f104 f9 1"/>
                <a:gd name="f111" fmla="+- f105 f106 0"/>
                <a:gd name="f112" fmla="+- f107 f108 0"/>
                <a:gd name="f113" fmla="*/ f109 1 f3"/>
                <a:gd name="f114" fmla="*/ f110 1 f3"/>
                <a:gd name="f115" fmla="sqrt f111"/>
                <a:gd name="f116" fmla="sqrt f112"/>
                <a:gd name="f117" fmla="+- 0 0 f113"/>
                <a:gd name="f118" fmla="+- 0 0 f114"/>
                <a:gd name="f119" fmla="*/ f10 1 f115"/>
                <a:gd name="f120" fmla="*/ f10 1 f116"/>
                <a:gd name="f121" fmla="+- 0 0 f117"/>
                <a:gd name="f122" fmla="+- 0 0 f118"/>
                <a:gd name="f123" fmla="*/ f93 f119 1"/>
                <a:gd name="f124" fmla="*/ f94 f119 1"/>
                <a:gd name="f125" fmla="*/ f95 f120 1"/>
                <a:gd name="f126" fmla="*/ f96 f120 1"/>
                <a:gd name="f127" fmla="*/ f121 f3 1"/>
                <a:gd name="f128" fmla="*/ f122 f3 1"/>
                <a:gd name="f129" fmla="+- 10800 0 f123"/>
                <a:gd name="f130" fmla="+- 10800 0 f124"/>
                <a:gd name="f131" fmla="+- 10800 0 f125"/>
                <a:gd name="f132" fmla="+- 10800 0 f126"/>
                <a:gd name="f133" fmla="*/ f127 1 f9"/>
                <a:gd name="f134" fmla="*/ f128 1 f9"/>
                <a:gd name="f135" fmla="*/ f129 f16 1"/>
                <a:gd name="f136" fmla="*/ f130 f17 1"/>
                <a:gd name="f137" fmla="*/ f131 f16 1"/>
                <a:gd name="f138" fmla="*/ f132 f17 1"/>
                <a:gd name="f139" fmla="+- f133 0 f4"/>
                <a:gd name="f140" fmla="+- f134 0 f4"/>
                <a:gd name="f141" fmla="cos 1 f139"/>
                <a:gd name="f142" fmla="sin 1 f139"/>
                <a:gd name="f143" fmla="+- f140 0 f139"/>
                <a:gd name="f144" fmla="+- 0 0 f141"/>
                <a:gd name="f145" fmla="+- 0 0 f142"/>
                <a:gd name="f146" fmla="+- f143 f2 0"/>
                <a:gd name="f147" fmla="*/ f28 f144 1"/>
                <a:gd name="f148" fmla="*/ f28 f145 1"/>
                <a:gd name="f149" fmla="?: f143 f143 f146"/>
                <a:gd name="f150" fmla="*/ f147 f147 1"/>
                <a:gd name="f151" fmla="*/ f148 f148 1"/>
                <a:gd name="f152" fmla="+- f150 f151 0"/>
                <a:gd name="f153" fmla="sqrt f152"/>
                <a:gd name="f154" fmla="*/ f32 1 f153"/>
                <a:gd name="f155" fmla="*/ f144 f154 1"/>
                <a:gd name="f156" fmla="*/ f145 f154 1"/>
                <a:gd name="f157" fmla="+- f31 0 f155"/>
                <a:gd name="f158" fmla="+- f31 0 f156"/>
              </a:gdLst>
              <a:ahLst>
                <a:ahPolar gdRefR="" minR="0" maxR="0" gdRefAng="f0" minAng="f8" maxAng="f12">
                  <a:pos x="f135" y="f136"/>
                </a:ahPolar>
                <a:ahPolar gdRefR="" minR="0" maxR="0" gdRefAng="f1" minAng="f8" maxAng="f12">
                  <a:pos x="f137" y="f138"/>
                </a:ahPolar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4" t="f27" r="f25" b="f26"/>
              <a:pathLst>
                <a:path w="21600" h="21600" stroke="0">
                  <a:moveTo>
                    <a:pt x="f157" y="f158"/>
                  </a:moveTo>
                  <a:arcTo wR="f28" hR="f28" stAng="f139" swAng="f149"/>
                  <a:lnTo>
                    <a:pt x="f11" y="f11"/>
                  </a:lnTo>
                  <a:close/>
                </a:path>
                <a:path w="21600" h="21600" fill="none">
                  <a:moveTo>
                    <a:pt x="f157" y="f158"/>
                  </a:moveTo>
                  <a:arcTo wR="f28" hR="f28" stAng="f139" swAng="f149"/>
                </a:path>
              </a:pathLst>
            </a:custGeom>
            <a:noFill/>
            <a:ln w="28440">
              <a:solidFill>
                <a:srgbClr val="FF0000"/>
              </a:solidFill>
              <a:custDash>
                <a:ds d="401266" sp="100000"/>
              </a:custDash>
              <a:miter/>
            </a:ln>
          </p:spPr>
          <p:txBody>
            <a:bodyPr vert="horz" wrap="none" lIns="90000" tIns="46800" rIns="90000" bIns="46800" anchor="ctr" anchorCtr="0" compatLnSpc="1"/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pl-PL" sz="2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imes New Roman" pitchFamily="2"/>
                <a:ea typeface="Microsoft YaHei" pitchFamily="2"/>
                <a:cs typeface="Arial" pitchFamily="2"/>
              </a:endParaRPr>
            </a:p>
          </p:txBody>
        </p:sp>
        <p:sp>
          <p:nvSpPr>
            <p:cNvPr id="115" name="Dowolny kształt 114"/>
            <p:cNvSpPr/>
            <p:nvPr/>
          </p:nvSpPr>
          <p:spPr>
            <a:xfrm>
              <a:off x="1905120" y="4419720"/>
              <a:ext cx="685799" cy="33624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1">
              <a:spAutoFit/>
            </a:bodyPr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pl-PL" sz="1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u</a:t>
              </a:r>
              <a:r>
                <a:rPr lang="pl-PL" sz="1400" b="0" i="0" u="none" strike="noStrike" cap="none" baseline="-2500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2</a:t>
              </a:r>
            </a:p>
          </p:txBody>
        </p:sp>
      </p:grpSp>
      <p:grpSp>
        <p:nvGrpSpPr>
          <p:cNvPr id="116" name="Grupa 115"/>
          <p:cNvGrpSpPr/>
          <p:nvPr/>
        </p:nvGrpSpPr>
        <p:grpSpPr>
          <a:xfrm>
            <a:off x="565200" y="4133880"/>
            <a:ext cx="1644479" cy="2127960"/>
            <a:chOff x="565200" y="4133880"/>
            <a:chExt cx="1644479" cy="2127960"/>
          </a:xfrm>
        </p:grpSpPr>
        <p:sp>
          <p:nvSpPr>
            <p:cNvPr id="117" name="Dowolny kształt 116"/>
            <p:cNvSpPr/>
            <p:nvPr/>
          </p:nvSpPr>
          <p:spPr>
            <a:xfrm>
              <a:off x="1317600" y="4138560"/>
              <a:ext cx="892079" cy="33624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1">
              <a:spAutoFit/>
            </a:bodyPr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pl-PL" sz="1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E</a:t>
              </a:r>
              <a:r>
                <a:rPr lang="pl-PL" sz="1400" b="0" i="0" u="none" strike="noStrike" cap="none" baseline="-2500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2</a:t>
              </a:r>
            </a:p>
          </p:txBody>
        </p:sp>
        <p:grpSp>
          <p:nvGrpSpPr>
            <p:cNvPr id="118" name="Grupa 117"/>
            <p:cNvGrpSpPr/>
            <p:nvPr/>
          </p:nvGrpSpPr>
          <p:grpSpPr>
            <a:xfrm>
              <a:off x="1143000" y="5567400"/>
              <a:ext cx="490320" cy="694440"/>
              <a:chOff x="1143000" y="5567400"/>
              <a:chExt cx="490320" cy="694440"/>
            </a:xfrm>
          </p:grpSpPr>
          <p:sp>
            <p:nvSpPr>
              <p:cNvPr id="119" name="Dowolny kształt 118"/>
              <p:cNvSpPr/>
              <p:nvPr/>
            </p:nvSpPr>
            <p:spPr>
              <a:xfrm>
                <a:off x="1326960" y="5683320"/>
                <a:ext cx="260280" cy="578520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noFill/>
              <a:ln>
                <a:noFill/>
                <a:prstDash val="solid"/>
              </a:ln>
            </p:spPr>
            <p:txBody>
              <a:bodyPr vert="horz" wrap="square" lIns="90000" tIns="46800" rIns="90000" bIns="46800" anchor="t" anchorCtr="0" compatLnSpc="1">
                <a:spAutoFit/>
              </a:bodyPr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pl-PL" sz="1400" b="0" i="0" u="none" strike="noStrike" cap="none" baseline="-2500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2    </a:t>
                </a:r>
              </a:p>
            </p:txBody>
          </p:sp>
          <p:sp>
            <p:nvSpPr>
              <p:cNvPr id="120" name="Dowolny kształt 119"/>
              <p:cNvSpPr/>
              <p:nvPr/>
            </p:nvSpPr>
            <p:spPr>
              <a:xfrm>
                <a:off x="1143000" y="5567400"/>
                <a:ext cx="490320" cy="336240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noFill/>
              <a:ln>
                <a:noFill/>
                <a:prstDash val="solid"/>
              </a:ln>
            </p:spPr>
            <p:txBody>
              <a:bodyPr vert="horz" wrap="none" lIns="90000" tIns="46800" rIns="90000" bIns="46800" anchor="t" anchorCtr="0" compatLnSpc="1">
                <a:spAutoFit/>
              </a:bodyPr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pl-PL" sz="1400" b="0" i="0" u="none" strike="noStrike" cap="none" baseline="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x</a:t>
                </a:r>
                <a:r>
                  <a:rPr lang="pl-PL" sz="1400" b="0" i="0" u="none" strike="noStrike" cap="none" baseline="-2500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E</a:t>
                </a:r>
                <a:r>
                  <a:rPr lang="pl-PL" sz="1400" b="0" i="0" u="none" strike="noStrike" cap="none" baseline="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   </a:t>
                </a:r>
              </a:p>
            </p:txBody>
          </p:sp>
        </p:grpSp>
        <p:sp>
          <p:nvSpPr>
            <p:cNvPr id="121" name="Łącznik prosty 120"/>
            <p:cNvSpPr/>
            <p:nvPr/>
          </p:nvSpPr>
          <p:spPr>
            <a:xfrm>
              <a:off x="1047599" y="4343400"/>
              <a:ext cx="304921" cy="0"/>
            </a:xfrm>
            <a:prstGeom prst="line">
              <a:avLst/>
            </a:prstGeom>
            <a:noFill/>
            <a:ln w="9360">
              <a:solidFill>
                <a:srgbClr val="000000"/>
              </a:solidFill>
              <a:custDash>
                <a:ds d="100000" sp="100000"/>
              </a:custDash>
              <a:miter/>
            </a:ln>
          </p:spPr>
          <p:txBody>
            <a:bodyPr vert="horz" wrap="none" lIns="90000" tIns="46800" rIns="90000" bIns="46800" anchor="ctr" anchorCtr="0" compatLnSpc="1"/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pl-PL" sz="2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imes New Roman" pitchFamily="2"/>
                <a:ea typeface="Microsoft YaHei" pitchFamily="2"/>
                <a:cs typeface="Arial" pitchFamily="2"/>
              </a:endParaRPr>
            </a:p>
          </p:txBody>
        </p:sp>
        <p:sp>
          <p:nvSpPr>
            <p:cNvPr id="122" name="Łącznik prosty 121"/>
            <p:cNvSpPr/>
            <p:nvPr/>
          </p:nvSpPr>
          <p:spPr>
            <a:xfrm>
              <a:off x="1343160" y="4343400"/>
              <a:ext cx="0" cy="1295280"/>
            </a:xfrm>
            <a:prstGeom prst="line">
              <a:avLst/>
            </a:prstGeom>
            <a:noFill/>
            <a:ln w="9360">
              <a:solidFill>
                <a:srgbClr val="000000"/>
              </a:solidFill>
              <a:custDash>
                <a:ds d="100000" sp="100000"/>
              </a:custDash>
              <a:miter/>
            </a:ln>
          </p:spPr>
          <p:txBody>
            <a:bodyPr vert="horz" wrap="none" lIns="90000" tIns="46800" rIns="90000" bIns="46800" anchor="ctr" anchorCtr="0" compatLnSpc="1"/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pl-PL" sz="2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imes New Roman" pitchFamily="2"/>
                <a:ea typeface="Microsoft YaHei" pitchFamily="2"/>
                <a:cs typeface="Arial" pitchFamily="2"/>
              </a:endParaRPr>
            </a:p>
          </p:txBody>
        </p:sp>
        <p:grpSp>
          <p:nvGrpSpPr>
            <p:cNvPr id="123" name="Grupa 122"/>
            <p:cNvGrpSpPr/>
            <p:nvPr/>
          </p:nvGrpSpPr>
          <p:grpSpPr>
            <a:xfrm>
              <a:off x="565200" y="4133880"/>
              <a:ext cx="1218960" cy="458280"/>
              <a:chOff x="565200" y="4133880"/>
              <a:chExt cx="1218960" cy="458280"/>
            </a:xfrm>
          </p:grpSpPr>
          <p:sp>
            <p:nvSpPr>
              <p:cNvPr id="124" name="Dowolny kształt 123"/>
              <p:cNvSpPr/>
              <p:nvPr/>
            </p:nvSpPr>
            <p:spPr>
              <a:xfrm>
                <a:off x="565200" y="4133880"/>
                <a:ext cx="1218960" cy="336240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noFill/>
              <a:ln>
                <a:noFill/>
                <a:prstDash val="solid"/>
              </a:ln>
            </p:spPr>
            <p:txBody>
              <a:bodyPr vert="horz" wrap="square" lIns="90000" tIns="46800" rIns="90000" bIns="46800" anchor="t" anchorCtr="0" compatLnSpc="1">
                <a:spAutoFit/>
              </a:bodyPr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pl-PL" sz="1400" b="0" i="0" u="none" strike="noStrike" cap="none" baseline="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  y</a:t>
                </a:r>
                <a:r>
                  <a:rPr lang="pl-PL" sz="1400" b="0" i="0" u="none" strike="noStrike" cap="none" baseline="-2500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E</a:t>
                </a:r>
              </a:p>
            </p:txBody>
          </p:sp>
          <p:sp>
            <p:nvSpPr>
              <p:cNvPr id="125" name="Dowolny kształt 124"/>
              <p:cNvSpPr/>
              <p:nvPr/>
            </p:nvSpPr>
            <p:spPr>
              <a:xfrm>
                <a:off x="828719" y="4255920"/>
                <a:ext cx="314280" cy="336240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noFill/>
              <a:ln>
                <a:noFill/>
                <a:prstDash val="solid"/>
              </a:ln>
            </p:spPr>
            <p:txBody>
              <a:bodyPr vert="horz" wrap="square" lIns="90000" tIns="46800" rIns="90000" bIns="46800" anchor="t" anchorCtr="0" compatLnSpc="1">
                <a:spAutoFit/>
              </a:bodyPr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pl-PL" sz="1400" b="0" i="0" u="none" strike="noStrike" cap="none" baseline="-2500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 2</a:t>
                </a:r>
              </a:p>
            </p:txBody>
          </p:sp>
        </p:grpSp>
      </p:grpSp>
      <p:sp>
        <p:nvSpPr>
          <p:cNvPr id="126" name="Dowolny kształt 125"/>
          <p:cNvSpPr/>
          <p:nvPr/>
        </p:nvSpPr>
        <p:spPr>
          <a:xfrm>
            <a:off x="1326960" y="5930999"/>
            <a:ext cx="253440" cy="0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705" fill="none">
                <a:moveTo>
                  <a:pt x="705" y="0"/>
                </a:moveTo>
                <a:lnTo>
                  <a:pt x="0" y="0"/>
                </a:lnTo>
              </a:path>
            </a:pathLst>
          </a:custGeom>
          <a:noFill/>
          <a:ln w="19080">
            <a:solidFill>
              <a:srgbClr val="000000"/>
            </a:solidFill>
            <a:prstDash val="solid"/>
            <a:miter/>
            <a:tailEnd type="arrow"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127" name="Dowolny kształt 126"/>
          <p:cNvSpPr/>
          <p:nvPr/>
        </p:nvSpPr>
        <p:spPr>
          <a:xfrm>
            <a:off x="812880" y="4451400"/>
            <a:ext cx="0" cy="418680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h="1164" fill="none">
                <a:moveTo>
                  <a:pt x="0" y="1164"/>
                </a:moveTo>
                <a:lnTo>
                  <a:pt x="0" y="0"/>
                </a:lnTo>
              </a:path>
            </a:pathLst>
          </a:custGeom>
          <a:noFill/>
          <a:ln w="19080">
            <a:solidFill>
              <a:srgbClr val="000000"/>
            </a:solidFill>
            <a:prstDash val="solid"/>
            <a:miter/>
            <a:tailEnd type="arrow"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grpSp>
        <p:nvGrpSpPr>
          <p:cNvPr id="128" name="Grupa 127"/>
          <p:cNvGrpSpPr/>
          <p:nvPr/>
        </p:nvGrpSpPr>
        <p:grpSpPr>
          <a:xfrm>
            <a:off x="4927680" y="3314826"/>
            <a:ext cx="2012759" cy="2953134"/>
            <a:chOff x="4927680" y="3314826"/>
            <a:chExt cx="2012759" cy="2953134"/>
          </a:xfrm>
        </p:grpSpPr>
        <p:grpSp>
          <p:nvGrpSpPr>
            <p:cNvPr id="129" name="Grupa 128"/>
            <p:cNvGrpSpPr/>
            <p:nvPr/>
          </p:nvGrpSpPr>
          <p:grpSpPr>
            <a:xfrm>
              <a:off x="5541851" y="3314826"/>
              <a:ext cx="1398588" cy="1428173"/>
              <a:chOff x="5541851" y="3314826"/>
              <a:chExt cx="1398588" cy="1428173"/>
            </a:xfrm>
          </p:grpSpPr>
          <p:sp>
            <p:nvSpPr>
              <p:cNvPr id="130" name="Dowolny kształt 129"/>
              <p:cNvSpPr/>
              <p:nvPr/>
            </p:nvSpPr>
            <p:spPr>
              <a:xfrm rot="10600800">
                <a:off x="5541851" y="3314826"/>
                <a:ext cx="1065239" cy="1196280"/>
              </a:xfrm>
              <a:custGeom>
                <a:avLst>
                  <a:gd name="f0" fmla="val 21120000"/>
                  <a:gd name="f1" fmla="val 6060000"/>
                </a:avLst>
                <a:gdLst>
                  <a:gd name="f2" fmla="val 21600000"/>
                  <a:gd name="f3" fmla="val 10800000"/>
                  <a:gd name="f4" fmla="val 5400000"/>
                  <a:gd name="f5" fmla="val 180"/>
                  <a:gd name="f6" fmla="val w"/>
                  <a:gd name="f7" fmla="val h"/>
                  <a:gd name="f8" fmla="val 0"/>
                  <a:gd name="f9" fmla="*/ 5419351 1 1725033"/>
                  <a:gd name="f10" fmla="*/ 10800 10800 1"/>
                  <a:gd name="f11" fmla="val 10800"/>
                  <a:gd name="f12" fmla="val 21599999"/>
                  <a:gd name="f13" fmla="min 0 21600"/>
                  <a:gd name="f14" fmla="max 0 21600"/>
                  <a:gd name="f15" fmla="*/ f9 1 2"/>
                  <a:gd name="f16" fmla="*/ f6 1 21600"/>
                  <a:gd name="f17" fmla="*/ f7 1 21600"/>
                  <a:gd name="f18" fmla="*/ f9 1 180"/>
                  <a:gd name="f19" fmla="pin 0 f0 21599999"/>
                  <a:gd name="f20" fmla="pin 0 f1 21599999"/>
                  <a:gd name="f21" fmla="+- f14 0 f13"/>
                  <a:gd name="f22" fmla="+- 0 0 f19"/>
                  <a:gd name="f23" fmla="+- 0 0 f20"/>
                  <a:gd name="f24" fmla="*/ 9238 f16 1"/>
                  <a:gd name="f25" fmla="*/ 21599 f16 1"/>
                  <a:gd name="f26" fmla="*/ 12929 f17 1"/>
                  <a:gd name="f27" fmla="*/ 0 f17 1"/>
                  <a:gd name="f28" fmla="*/ f21 1 2"/>
                  <a:gd name="f29" fmla="+- f22 f4 0"/>
                  <a:gd name="f30" fmla="+- f23 f4 0"/>
                  <a:gd name="f31" fmla="+- f13 f28 0"/>
                  <a:gd name="f32" fmla="*/ f28 f28 1"/>
                  <a:gd name="f33" fmla="*/ f29 f5 1"/>
                  <a:gd name="f34" fmla="*/ f30 f5 1"/>
                  <a:gd name="f35" fmla="*/ f33 1 f3"/>
                  <a:gd name="f36" fmla="*/ f34 1 f3"/>
                  <a:gd name="f37" fmla="+- 0 0 f35"/>
                  <a:gd name="f38" fmla="+- 0 0 f36"/>
                  <a:gd name="f39" fmla="val f37"/>
                  <a:gd name="f40" fmla="val f38"/>
                  <a:gd name="f41" fmla="*/ f39 f18 1"/>
                  <a:gd name="f42" fmla="*/ f40 f18 1"/>
                  <a:gd name="f43" fmla="*/ f39 f9 1"/>
                  <a:gd name="f44" fmla="*/ f40 f9 1"/>
                  <a:gd name="f45" fmla="+- 0 0 f41"/>
                  <a:gd name="f46" fmla="+- 0 0 f42"/>
                  <a:gd name="f47" fmla="*/ f43 1 f5"/>
                  <a:gd name="f48" fmla="*/ f44 1 f5"/>
                  <a:gd name="f49" fmla="*/ f45 f3 1"/>
                  <a:gd name="f50" fmla="*/ f46 f3 1"/>
                  <a:gd name="f51" fmla="+- 0 0 f47"/>
                  <a:gd name="f52" fmla="+- 0 0 f48"/>
                  <a:gd name="f53" fmla="*/ f49 1 f9"/>
                  <a:gd name="f54" fmla="*/ f50 1 f9"/>
                  <a:gd name="f55" fmla="+- f51 f9 0"/>
                  <a:gd name="f56" fmla="+- f52 f9 0"/>
                  <a:gd name="f57" fmla="+- f53 0 f4"/>
                  <a:gd name="f58" fmla="+- f54 0 f4"/>
                  <a:gd name="f59" fmla="+- f55 f15 0"/>
                  <a:gd name="f60" fmla="+- f56 f15 0"/>
                  <a:gd name="f61" fmla="cos 1 f57"/>
                  <a:gd name="f62" fmla="sin 1 f57"/>
                  <a:gd name="f63" fmla="cos 1 f58"/>
                  <a:gd name="f64" fmla="sin 1 f58"/>
                  <a:gd name="f65" fmla="+- 0 0 f59"/>
                  <a:gd name="f66" fmla="+- 0 0 f60"/>
                  <a:gd name="f67" fmla="+- 0 0 f61"/>
                  <a:gd name="f68" fmla="+- 0 0 f62"/>
                  <a:gd name="f69" fmla="+- 0 0 f63"/>
                  <a:gd name="f70" fmla="+- 0 0 f64"/>
                  <a:gd name="f71" fmla="*/ f65 f3 1"/>
                  <a:gd name="f72" fmla="*/ f66 f3 1"/>
                  <a:gd name="f73" fmla="*/ 10800 f67 1"/>
                  <a:gd name="f74" fmla="*/ 10800 f68 1"/>
                  <a:gd name="f75" fmla="*/ 10800 f69 1"/>
                  <a:gd name="f76" fmla="*/ 10800 f70 1"/>
                  <a:gd name="f77" fmla="*/ f71 1 f9"/>
                  <a:gd name="f78" fmla="*/ f72 1 f9"/>
                  <a:gd name="f79" fmla="+- f73 10800 0"/>
                  <a:gd name="f80" fmla="+- f74 10800 0"/>
                  <a:gd name="f81" fmla="+- f75 10800 0"/>
                  <a:gd name="f82" fmla="+- f76 10800 0"/>
                  <a:gd name="f83" fmla="+- f77 0 f4"/>
                  <a:gd name="f84" fmla="+- f78 0 f4"/>
                  <a:gd name="f85" fmla="cos 1 f83"/>
                  <a:gd name="f86" fmla="sin 1 f83"/>
                  <a:gd name="f87" fmla="cos 1 f84"/>
                  <a:gd name="f88" fmla="sin 1 f84"/>
                  <a:gd name="f89" fmla="+- f80 0 f31"/>
                  <a:gd name="f90" fmla="+- f79 0 f31"/>
                  <a:gd name="f91" fmla="+- f82 0 f31"/>
                  <a:gd name="f92" fmla="+- f81 0 f31"/>
                  <a:gd name="f93" fmla="+- 0 0 f85"/>
                  <a:gd name="f94" fmla="+- 0 0 f86"/>
                  <a:gd name="f95" fmla="+- 0 0 f87"/>
                  <a:gd name="f96" fmla="+- 0 0 f88"/>
                  <a:gd name="f97" fmla="at2 f89 f90"/>
                  <a:gd name="f98" fmla="at2 f91 f92"/>
                  <a:gd name="f99" fmla="*/ 10800 f93 1"/>
                  <a:gd name="f100" fmla="*/ 10800 f94 1"/>
                  <a:gd name="f101" fmla="*/ 10800 f95 1"/>
                  <a:gd name="f102" fmla="*/ 10800 f96 1"/>
                  <a:gd name="f103" fmla="+- f97 f4 0"/>
                  <a:gd name="f104" fmla="+- f98 f4 0"/>
                  <a:gd name="f105" fmla="*/ f99 f99 1"/>
                  <a:gd name="f106" fmla="*/ f100 f100 1"/>
                  <a:gd name="f107" fmla="*/ f101 f101 1"/>
                  <a:gd name="f108" fmla="*/ f102 f102 1"/>
                  <a:gd name="f109" fmla="*/ f103 f9 1"/>
                  <a:gd name="f110" fmla="*/ f104 f9 1"/>
                  <a:gd name="f111" fmla="+- f105 f106 0"/>
                  <a:gd name="f112" fmla="+- f107 f108 0"/>
                  <a:gd name="f113" fmla="*/ f109 1 f3"/>
                  <a:gd name="f114" fmla="*/ f110 1 f3"/>
                  <a:gd name="f115" fmla="sqrt f111"/>
                  <a:gd name="f116" fmla="sqrt f112"/>
                  <a:gd name="f117" fmla="+- 0 0 f113"/>
                  <a:gd name="f118" fmla="+- 0 0 f114"/>
                  <a:gd name="f119" fmla="*/ f10 1 f115"/>
                  <a:gd name="f120" fmla="*/ f10 1 f116"/>
                  <a:gd name="f121" fmla="+- 0 0 f117"/>
                  <a:gd name="f122" fmla="+- 0 0 f118"/>
                  <a:gd name="f123" fmla="*/ f93 f119 1"/>
                  <a:gd name="f124" fmla="*/ f94 f119 1"/>
                  <a:gd name="f125" fmla="*/ f95 f120 1"/>
                  <a:gd name="f126" fmla="*/ f96 f120 1"/>
                  <a:gd name="f127" fmla="*/ f121 f3 1"/>
                  <a:gd name="f128" fmla="*/ f122 f3 1"/>
                  <a:gd name="f129" fmla="+- 10800 0 f123"/>
                  <a:gd name="f130" fmla="+- 10800 0 f124"/>
                  <a:gd name="f131" fmla="+- 10800 0 f125"/>
                  <a:gd name="f132" fmla="+- 10800 0 f126"/>
                  <a:gd name="f133" fmla="*/ f127 1 f9"/>
                  <a:gd name="f134" fmla="*/ f128 1 f9"/>
                  <a:gd name="f135" fmla="*/ f129 f16 1"/>
                  <a:gd name="f136" fmla="*/ f130 f17 1"/>
                  <a:gd name="f137" fmla="*/ f131 f16 1"/>
                  <a:gd name="f138" fmla="*/ f132 f17 1"/>
                  <a:gd name="f139" fmla="+- f133 0 f4"/>
                  <a:gd name="f140" fmla="+- f134 0 f4"/>
                  <a:gd name="f141" fmla="cos 1 f139"/>
                  <a:gd name="f142" fmla="sin 1 f139"/>
                  <a:gd name="f143" fmla="+- f140 0 f139"/>
                  <a:gd name="f144" fmla="+- 0 0 f141"/>
                  <a:gd name="f145" fmla="+- 0 0 f142"/>
                  <a:gd name="f146" fmla="+- f143 f2 0"/>
                  <a:gd name="f147" fmla="*/ f28 f144 1"/>
                  <a:gd name="f148" fmla="*/ f28 f145 1"/>
                  <a:gd name="f149" fmla="?: f143 f143 f146"/>
                  <a:gd name="f150" fmla="*/ f147 f147 1"/>
                  <a:gd name="f151" fmla="*/ f148 f148 1"/>
                  <a:gd name="f152" fmla="+- f150 f151 0"/>
                  <a:gd name="f153" fmla="sqrt f152"/>
                  <a:gd name="f154" fmla="*/ f32 1 f153"/>
                  <a:gd name="f155" fmla="*/ f144 f154 1"/>
                  <a:gd name="f156" fmla="*/ f145 f154 1"/>
                  <a:gd name="f157" fmla="+- f31 0 f155"/>
                  <a:gd name="f158" fmla="+- f31 0 f156"/>
                </a:gdLst>
                <a:ahLst>
                  <a:ahPolar gdRefR="" minR="0" maxR="0" gdRefAng="f0" minAng="f8" maxAng="f12">
                    <a:pos x="f135" y="f136"/>
                  </a:ahPolar>
                  <a:ahPolar gdRefR="" minR="0" maxR="0" gdRefAng="f1" minAng="f8" maxAng="f12">
                    <a:pos x="f137" y="f138"/>
                  </a:ahPolar>
                </a:ahLst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24" t="f27" r="f25" b="f26"/>
                <a:pathLst>
                  <a:path w="21600" h="21600" stroke="0">
                    <a:moveTo>
                      <a:pt x="f157" y="f158"/>
                    </a:moveTo>
                    <a:arcTo wR="f28" hR="f28" stAng="f139" swAng="f149"/>
                    <a:lnTo>
                      <a:pt x="f11" y="f11"/>
                    </a:lnTo>
                    <a:close/>
                  </a:path>
                  <a:path w="21600" h="21600" fill="none">
                    <a:moveTo>
                      <a:pt x="f157" y="f158"/>
                    </a:moveTo>
                    <a:arcTo wR="f28" hR="f28" stAng="f139" swAng="f149"/>
                  </a:path>
                </a:pathLst>
              </a:custGeom>
              <a:noFill/>
              <a:ln w="28440">
                <a:solidFill>
                  <a:srgbClr val="FF0000"/>
                </a:solidFill>
                <a:prstDash val="solid"/>
                <a:miter/>
              </a:ln>
            </p:spPr>
            <p:txBody>
              <a:bodyPr vert="horz" wrap="none" lIns="90000" tIns="46800" rIns="90000" bIns="46800" anchor="ctr" anchorCtr="0" compatLnSpc="1"/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pl-PL" sz="2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Times New Roman" pitchFamily="2"/>
                  <a:ea typeface="Microsoft YaHei" pitchFamily="2"/>
                  <a:cs typeface="Arial" pitchFamily="2"/>
                </a:endParaRPr>
              </a:p>
            </p:txBody>
          </p:sp>
          <p:sp>
            <p:nvSpPr>
              <p:cNvPr id="131" name="Dowolny kształt 130"/>
              <p:cNvSpPr/>
              <p:nvPr/>
            </p:nvSpPr>
            <p:spPr>
              <a:xfrm>
                <a:off x="6254640" y="4406759"/>
                <a:ext cx="685799" cy="336240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noFill/>
              <a:ln>
                <a:noFill/>
                <a:prstDash val="solid"/>
              </a:ln>
            </p:spPr>
            <p:txBody>
              <a:bodyPr vert="horz" wrap="square" lIns="90000" tIns="46800" rIns="90000" bIns="46800" anchor="t" anchorCtr="0" compatLnSpc="1">
                <a:spAutoFit/>
              </a:bodyPr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pl-PL" sz="1400" b="0" i="0" u="none" strike="noStrike" cap="none" baseline="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u</a:t>
                </a:r>
                <a:r>
                  <a:rPr lang="pl-PL" sz="1400" b="0" i="0" u="none" strike="noStrike" cap="none" baseline="-2500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2</a:t>
                </a:r>
              </a:p>
            </p:txBody>
          </p:sp>
        </p:grpSp>
        <p:grpSp>
          <p:nvGrpSpPr>
            <p:cNvPr id="132" name="Grupa 131"/>
            <p:cNvGrpSpPr/>
            <p:nvPr/>
          </p:nvGrpSpPr>
          <p:grpSpPr>
            <a:xfrm>
              <a:off x="5419800" y="3959279"/>
              <a:ext cx="1458698" cy="1676521"/>
              <a:chOff x="5419800" y="3959279"/>
              <a:chExt cx="1458698" cy="1676521"/>
            </a:xfrm>
          </p:grpSpPr>
          <p:sp>
            <p:nvSpPr>
              <p:cNvPr id="133" name="Łącznik prosty 132"/>
              <p:cNvSpPr/>
              <p:nvPr/>
            </p:nvSpPr>
            <p:spPr>
              <a:xfrm>
                <a:off x="5419800" y="3959279"/>
                <a:ext cx="1295280" cy="1676521"/>
              </a:xfrm>
              <a:prstGeom prst="line">
                <a:avLst/>
              </a:prstGeom>
              <a:noFill/>
              <a:ln w="28440">
                <a:solidFill>
                  <a:srgbClr val="000000"/>
                </a:solidFill>
                <a:prstDash val="solid"/>
                <a:miter/>
              </a:ln>
            </p:spPr>
            <p:txBody>
              <a:bodyPr vert="horz" wrap="none" lIns="90000" tIns="46800" rIns="90000" bIns="46800" anchor="ctr" anchorCtr="0" compatLnSpc="1"/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pl-PL" sz="2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Times New Roman" pitchFamily="2"/>
                  <a:ea typeface="Microsoft YaHei" pitchFamily="2"/>
                  <a:cs typeface="Arial" pitchFamily="2"/>
                </a:endParaRPr>
              </a:p>
            </p:txBody>
          </p:sp>
          <p:sp>
            <p:nvSpPr>
              <p:cNvPr id="134" name="Dowolny kształt 133"/>
              <p:cNvSpPr/>
              <p:nvPr/>
            </p:nvSpPr>
            <p:spPr>
              <a:xfrm>
                <a:off x="6579720" y="5288040"/>
                <a:ext cx="298778" cy="309958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noFill/>
              <a:ln>
                <a:noFill/>
                <a:prstDash val="solid"/>
              </a:ln>
            </p:spPr>
            <p:txBody>
              <a:bodyPr vert="horz" wrap="none" lIns="90000" tIns="46800" rIns="90000" bIns="46800" anchor="t" anchorCtr="0" compatLnSpc="1">
                <a:spAutoFit/>
              </a:bodyPr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pl-PL" sz="1400" dirty="0"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I</a:t>
                </a:r>
                <a:r>
                  <a:rPr lang="pl-PL" sz="1400" b="0" i="0" u="none" strike="noStrike" cap="none" baseline="-25000" dirty="0" smtClean="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2</a:t>
                </a:r>
                <a:endParaRPr lang="pl-PL" sz="1400" b="0" i="0" u="none" strike="noStrike" cap="none" baseline="-25000" dirty="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endParaRPr>
              </a:p>
            </p:txBody>
          </p:sp>
        </p:grpSp>
        <p:grpSp>
          <p:nvGrpSpPr>
            <p:cNvPr id="135" name="Grupa 134"/>
            <p:cNvGrpSpPr/>
            <p:nvPr/>
          </p:nvGrpSpPr>
          <p:grpSpPr>
            <a:xfrm>
              <a:off x="4927680" y="4140360"/>
              <a:ext cx="1644478" cy="2127600"/>
              <a:chOff x="4927680" y="4140360"/>
              <a:chExt cx="1644478" cy="2127600"/>
            </a:xfrm>
          </p:grpSpPr>
          <p:sp>
            <p:nvSpPr>
              <p:cNvPr id="136" name="Dowolny kształt 135"/>
              <p:cNvSpPr/>
              <p:nvPr/>
            </p:nvSpPr>
            <p:spPr>
              <a:xfrm>
                <a:off x="5680079" y="4145039"/>
                <a:ext cx="892079" cy="336240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noFill/>
              <a:ln>
                <a:noFill/>
                <a:prstDash val="solid"/>
              </a:ln>
            </p:spPr>
            <p:txBody>
              <a:bodyPr vert="horz" wrap="square" lIns="90000" tIns="46800" rIns="90000" bIns="46800" anchor="t" anchorCtr="0" compatLnSpc="1">
                <a:spAutoFit/>
              </a:bodyPr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pl-PL" sz="1400" b="0" i="0" u="none" strike="noStrike" cap="none" baseline="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E</a:t>
                </a:r>
                <a:r>
                  <a:rPr lang="pl-PL" sz="1400" b="0" i="0" u="none" strike="noStrike" cap="none" baseline="-2500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2</a:t>
                </a:r>
              </a:p>
            </p:txBody>
          </p:sp>
          <p:grpSp>
            <p:nvGrpSpPr>
              <p:cNvPr id="137" name="Grupa 136"/>
              <p:cNvGrpSpPr/>
              <p:nvPr/>
            </p:nvGrpSpPr>
            <p:grpSpPr>
              <a:xfrm>
                <a:off x="5505480" y="5573880"/>
                <a:ext cx="490320" cy="694080"/>
                <a:chOff x="5505480" y="5573880"/>
                <a:chExt cx="490320" cy="694080"/>
              </a:xfrm>
            </p:grpSpPr>
            <p:sp>
              <p:nvSpPr>
                <p:cNvPr id="138" name="Dowolny kształt 137"/>
                <p:cNvSpPr/>
                <p:nvPr/>
              </p:nvSpPr>
              <p:spPr>
                <a:xfrm>
                  <a:off x="5689440" y="5689440"/>
                  <a:ext cx="260280" cy="578520"/>
                </a:xfrm>
                <a:custGeom>
                  <a:avLst/>
                  <a:gdLst>
                    <a:gd name="f0" fmla="val 0"/>
                    <a:gd name="f1" fmla="val 21600"/>
                  </a:gdLst>
                  <a:ahLst/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l" t="t" r="r" b="b"/>
                  <a:pathLst>
                    <a:path w="21600" h="21600">
                      <a:moveTo>
                        <a:pt x="f0" y="f0"/>
                      </a:moveTo>
                      <a:lnTo>
                        <a:pt x="f1" y="f0"/>
                      </a:lnTo>
                      <a:lnTo>
                        <a:pt x="f1" y="f1"/>
                      </a:lnTo>
                      <a:lnTo>
                        <a:pt x="f0" y="f1"/>
                      </a:lnTo>
                      <a:lnTo>
                        <a:pt x="f0" y="f0"/>
                      </a:lnTo>
                      <a:close/>
                    </a:path>
                  </a:pathLst>
                </a:custGeom>
                <a:noFill/>
                <a:ln>
                  <a:noFill/>
                  <a:prstDash val="solid"/>
                </a:ln>
              </p:spPr>
              <p:txBody>
                <a:bodyPr vert="horz" wrap="square" lIns="90000" tIns="46800" rIns="90000" bIns="46800" anchor="t" anchorCtr="0" compatLnSpc="1">
                  <a:spAutoFit/>
                </a:bodyPr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l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r>
                    <a:rPr lang="pl-PL" sz="1400" b="0" i="0" u="none" strike="noStrike" cap="none" baseline="-2500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2    </a:t>
                  </a:r>
                </a:p>
              </p:txBody>
            </p:sp>
            <p:sp>
              <p:nvSpPr>
                <p:cNvPr id="139" name="Dowolny kształt 138"/>
                <p:cNvSpPr/>
                <p:nvPr/>
              </p:nvSpPr>
              <p:spPr>
                <a:xfrm>
                  <a:off x="5505480" y="5573880"/>
                  <a:ext cx="490320" cy="336240"/>
                </a:xfrm>
                <a:custGeom>
                  <a:avLst/>
                  <a:gdLst>
                    <a:gd name="f0" fmla="val 0"/>
                    <a:gd name="f1" fmla="val 21600"/>
                  </a:gdLst>
                  <a:ahLst/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l" t="t" r="r" b="b"/>
                  <a:pathLst>
                    <a:path w="21600" h="21600">
                      <a:moveTo>
                        <a:pt x="f0" y="f0"/>
                      </a:moveTo>
                      <a:lnTo>
                        <a:pt x="f1" y="f0"/>
                      </a:lnTo>
                      <a:lnTo>
                        <a:pt x="f1" y="f1"/>
                      </a:lnTo>
                      <a:lnTo>
                        <a:pt x="f0" y="f1"/>
                      </a:lnTo>
                      <a:lnTo>
                        <a:pt x="f0" y="f0"/>
                      </a:lnTo>
                      <a:close/>
                    </a:path>
                  </a:pathLst>
                </a:custGeom>
                <a:noFill/>
                <a:ln>
                  <a:noFill/>
                  <a:prstDash val="solid"/>
                </a:ln>
              </p:spPr>
              <p:txBody>
                <a:bodyPr vert="horz" wrap="none" lIns="90000" tIns="46800" rIns="90000" bIns="46800" anchor="t" anchorCtr="0" compatLnSpc="1">
                  <a:spAutoFit/>
                </a:bodyPr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l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r>
                    <a:rPr lang="pl-PL" sz="1400" b="0" i="0" u="none" strike="noStrike" cap="none" baseline="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x</a:t>
                  </a:r>
                  <a:r>
                    <a:rPr lang="pl-PL" sz="1400" b="0" i="0" u="none" strike="noStrike" cap="none" baseline="-2500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E</a:t>
                  </a:r>
                  <a:r>
                    <a:rPr lang="pl-PL" sz="1400" b="0" i="0" u="none" strike="noStrike" cap="none" baseline="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   </a:t>
                  </a:r>
                </a:p>
              </p:txBody>
            </p:sp>
          </p:grpSp>
          <p:sp>
            <p:nvSpPr>
              <p:cNvPr id="140" name="Łącznik prosty 139"/>
              <p:cNvSpPr/>
              <p:nvPr/>
            </p:nvSpPr>
            <p:spPr>
              <a:xfrm>
                <a:off x="5410079" y="4349880"/>
                <a:ext cx="304921" cy="0"/>
              </a:xfrm>
              <a:prstGeom prst="line">
                <a:avLst/>
              </a:prstGeom>
              <a:noFill/>
              <a:ln w="9360">
                <a:solidFill>
                  <a:srgbClr val="000000"/>
                </a:solidFill>
                <a:custDash>
                  <a:ds d="100000" sp="100000"/>
                </a:custDash>
                <a:miter/>
              </a:ln>
            </p:spPr>
            <p:txBody>
              <a:bodyPr vert="horz" wrap="none" lIns="90000" tIns="46800" rIns="90000" bIns="46800" anchor="ctr" anchorCtr="0" compatLnSpc="1"/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pl-PL" sz="2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Times New Roman" pitchFamily="2"/>
                  <a:ea typeface="Microsoft YaHei" pitchFamily="2"/>
                  <a:cs typeface="Arial" pitchFamily="2"/>
                </a:endParaRPr>
              </a:p>
            </p:txBody>
          </p:sp>
          <p:sp>
            <p:nvSpPr>
              <p:cNvPr id="141" name="Łącznik prosty 140"/>
              <p:cNvSpPr/>
              <p:nvPr/>
            </p:nvSpPr>
            <p:spPr>
              <a:xfrm>
                <a:off x="5705640" y="4349880"/>
                <a:ext cx="0" cy="1295280"/>
              </a:xfrm>
              <a:prstGeom prst="line">
                <a:avLst/>
              </a:prstGeom>
              <a:noFill/>
              <a:ln w="9360">
                <a:solidFill>
                  <a:srgbClr val="000000"/>
                </a:solidFill>
                <a:custDash>
                  <a:ds d="100000" sp="100000"/>
                </a:custDash>
                <a:miter/>
              </a:ln>
            </p:spPr>
            <p:txBody>
              <a:bodyPr vert="horz" wrap="none" lIns="90000" tIns="46800" rIns="90000" bIns="46800" anchor="ctr" anchorCtr="0" compatLnSpc="1"/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pl-PL" sz="2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Times New Roman" pitchFamily="2"/>
                  <a:ea typeface="Microsoft YaHei" pitchFamily="2"/>
                  <a:cs typeface="Arial" pitchFamily="2"/>
                </a:endParaRPr>
              </a:p>
            </p:txBody>
          </p:sp>
          <p:grpSp>
            <p:nvGrpSpPr>
              <p:cNvPr id="142" name="Grupa 141"/>
              <p:cNvGrpSpPr/>
              <p:nvPr/>
            </p:nvGrpSpPr>
            <p:grpSpPr>
              <a:xfrm>
                <a:off x="4927680" y="4140360"/>
                <a:ext cx="1218960" cy="458280"/>
                <a:chOff x="4927680" y="4140360"/>
                <a:chExt cx="1218960" cy="458280"/>
              </a:xfrm>
            </p:grpSpPr>
            <p:sp>
              <p:nvSpPr>
                <p:cNvPr id="143" name="Dowolny kształt 142"/>
                <p:cNvSpPr/>
                <p:nvPr/>
              </p:nvSpPr>
              <p:spPr>
                <a:xfrm>
                  <a:off x="4927680" y="4140360"/>
                  <a:ext cx="1218960" cy="336240"/>
                </a:xfrm>
                <a:custGeom>
                  <a:avLst/>
                  <a:gdLst>
                    <a:gd name="f0" fmla="val 0"/>
                    <a:gd name="f1" fmla="val 21600"/>
                  </a:gdLst>
                  <a:ahLst/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l" t="t" r="r" b="b"/>
                  <a:pathLst>
                    <a:path w="21600" h="21600">
                      <a:moveTo>
                        <a:pt x="f0" y="f0"/>
                      </a:moveTo>
                      <a:lnTo>
                        <a:pt x="f1" y="f0"/>
                      </a:lnTo>
                      <a:lnTo>
                        <a:pt x="f1" y="f1"/>
                      </a:lnTo>
                      <a:lnTo>
                        <a:pt x="f0" y="f1"/>
                      </a:lnTo>
                      <a:lnTo>
                        <a:pt x="f0" y="f0"/>
                      </a:lnTo>
                      <a:close/>
                    </a:path>
                  </a:pathLst>
                </a:custGeom>
                <a:noFill/>
                <a:ln>
                  <a:noFill/>
                  <a:prstDash val="solid"/>
                </a:ln>
              </p:spPr>
              <p:txBody>
                <a:bodyPr vert="horz" wrap="square" lIns="90000" tIns="46800" rIns="90000" bIns="46800" anchor="t" anchorCtr="0" compatLnSpc="1">
                  <a:spAutoFit/>
                </a:bodyPr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l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r>
                    <a:rPr lang="pl-PL" sz="1400" b="0" i="0" u="none" strike="noStrike" cap="none" baseline="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  y</a:t>
                  </a:r>
                  <a:r>
                    <a:rPr lang="pl-PL" sz="1400" b="0" i="0" u="none" strike="noStrike" cap="none" baseline="-2500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E</a:t>
                  </a:r>
                </a:p>
              </p:txBody>
            </p:sp>
            <p:sp>
              <p:nvSpPr>
                <p:cNvPr id="144" name="Dowolny kształt 143"/>
                <p:cNvSpPr/>
                <p:nvPr/>
              </p:nvSpPr>
              <p:spPr>
                <a:xfrm>
                  <a:off x="5191200" y="4262400"/>
                  <a:ext cx="314280" cy="336240"/>
                </a:xfrm>
                <a:custGeom>
                  <a:avLst/>
                  <a:gdLst>
                    <a:gd name="f0" fmla="val 0"/>
                    <a:gd name="f1" fmla="val 21600"/>
                  </a:gdLst>
                  <a:ahLst/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l" t="t" r="r" b="b"/>
                  <a:pathLst>
                    <a:path w="21600" h="21600">
                      <a:moveTo>
                        <a:pt x="f0" y="f0"/>
                      </a:moveTo>
                      <a:lnTo>
                        <a:pt x="f1" y="f0"/>
                      </a:lnTo>
                      <a:lnTo>
                        <a:pt x="f1" y="f1"/>
                      </a:lnTo>
                      <a:lnTo>
                        <a:pt x="f0" y="f1"/>
                      </a:lnTo>
                      <a:lnTo>
                        <a:pt x="f0" y="f0"/>
                      </a:lnTo>
                      <a:close/>
                    </a:path>
                  </a:pathLst>
                </a:custGeom>
                <a:noFill/>
                <a:ln>
                  <a:noFill/>
                  <a:prstDash val="solid"/>
                </a:ln>
              </p:spPr>
              <p:txBody>
                <a:bodyPr vert="horz" wrap="square" lIns="90000" tIns="46800" rIns="90000" bIns="46800" anchor="t" anchorCtr="0" compatLnSpc="1">
                  <a:spAutoFit/>
                </a:bodyPr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l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r>
                    <a:rPr lang="pl-PL" sz="1400" b="0" i="0" u="none" strike="noStrike" cap="none" baseline="-2500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 2</a:t>
                  </a:r>
                </a:p>
              </p:txBody>
            </p:sp>
          </p:grpSp>
        </p:grpSp>
      </p:grpSp>
      <p:grpSp>
        <p:nvGrpSpPr>
          <p:cNvPr id="145" name="Grupa 144"/>
          <p:cNvGrpSpPr/>
          <p:nvPr/>
        </p:nvGrpSpPr>
        <p:grpSpPr>
          <a:xfrm>
            <a:off x="5715000" y="3897360"/>
            <a:ext cx="2616734" cy="309958"/>
            <a:chOff x="5715000" y="3897360"/>
            <a:chExt cx="2616734" cy="309958"/>
          </a:xfrm>
        </p:grpSpPr>
        <p:sp>
          <p:nvSpPr>
            <p:cNvPr id="146" name="Łącznik prosty 145"/>
            <p:cNvSpPr/>
            <p:nvPr/>
          </p:nvSpPr>
          <p:spPr>
            <a:xfrm flipV="1">
              <a:off x="5715000" y="4038479"/>
              <a:ext cx="228600" cy="152641"/>
            </a:xfrm>
            <a:prstGeom prst="line">
              <a:avLst/>
            </a:prstGeom>
            <a:noFill/>
            <a:ln w="9360">
              <a:solidFill>
                <a:srgbClr val="000000"/>
              </a:solidFill>
              <a:prstDash val="solid"/>
              <a:miter/>
              <a:tailEnd type="arrow"/>
            </a:ln>
          </p:spPr>
          <p:txBody>
            <a:bodyPr vert="horz" wrap="none" lIns="90000" tIns="46800" rIns="90000" bIns="46800" anchor="ctr" anchorCtr="0" compatLnSpc="1"/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pl-PL" sz="2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imes New Roman" pitchFamily="2"/>
                <a:ea typeface="Microsoft YaHei" pitchFamily="2"/>
                <a:cs typeface="Arial" pitchFamily="2"/>
              </a:endParaRPr>
            </a:p>
          </p:txBody>
        </p:sp>
        <p:sp>
          <p:nvSpPr>
            <p:cNvPr id="147" name="Dowolny kształt 146"/>
            <p:cNvSpPr/>
            <p:nvPr/>
          </p:nvSpPr>
          <p:spPr>
            <a:xfrm>
              <a:off x="5920199" y="3897360"/>
              <a:ext cx="2411535" cy="309958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none" lIns="90000" tIns="46800" rIns="90000" bIns="46800" anchor="t" anchorCtr="0" compatLnSpc="1">
              <a:spAutoFit/>
            </a:bodyPr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pl-PL" sz="1400" b="0" i="0" u="none" strike="noStrike" cap="none" baseline="0" dirty="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ścieżka  </a:t>
              </a:r>
              <a:r>
                <a:rPr lang="pl-PL" sz="1400" dirty="0" smtClean="0"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ekspansji</a:t>
              </a:r>
              <a:r>
                <a:rPr lang="pl-PL" sz="1400" b="0" i="0" u="none" strike="noStrike" cap="none" baseline="0" dirty="0" smtClean="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  </a:t>
              </a:r>
              <a:r>
                <a:rPr lang="pl-PL" sz="1400" b="0" i="0" u="none" strike="noStrike" cap="none" baseline="0" dirty="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dochodu</a:t>
              </a:r>
            </a:p>
          </p:txBody>
        </p:sp>
      </p:grpSp>
      <p:sp>
        <p:nvSpPr>
          <p:cNvPr id="148" name="Dowolny kształt 147"/>
          <p:cNvSpPr/>
          <p:nvPr/>
        </p:nvSpPr>
        <p:spPr>
          <a:xfrm>
            <a:off x="5657760" y="4114800"/>
            <a:ext cx="304560" cy="1294920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847" h="3598" fill="none">
                <a:moveTo>
                  <a:pt x="0" y="0"/>
                </a:moveTo>
                <a:lnTo>
                  <a:pt x="847" y="3598"/>
                </a:lnTo>
              </a:path>
            </a:pathLst>
          </a:custGeom>
          <a:noFill/>
          <a:ln w="28440">
            <a:solidFill>
              <a:srgbClr val="3333CC"/>
            </a:solidFill>
            <a:prstDash val="solid"/>
            <a:miter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CustomShape 1"/>
          <p:cNvSpPr/>
          <p:nvPr/>
        </p:nvSpPr>
        <p:spPr>
          <a:xfrm>
            <a:off x="228600" y="228600"/>
            <a:ext cx="8762760" cy="461160"/>
          </a:xfrm>
          <a:prstGeom prst="rect">
            <a:avLst/>
          </a:prstGeom>
          <a:solidFill>
            <a:schemeClr val="bg1"/>
          </a:solidFill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58" name="CustomShape 2"/>
          <p:cNvSpPr/>
          <p:nvPr/>
        </p:nvSpPr>
        <p:spPr>
          <a:xfrm>
            <a:off x="228600" y="1905120"/>
            <a:ext cx="8519760" cy="3382200"/>
          </a:xfrm>
          <a:prstGeom prst="rect">
            <a:avLst/>
          </a:prstGeom>
          <a:solidFill>
            <a:schemeClr val="bg1"/>
          </a:solidFill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pl-PL" sz="2400" b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Model zachowań konsumenta obejmuje </a:t>
            </a:r>
            <a:r>
              <a:rPr lang="pl-PL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4 główne elementy charakteryzujące konsumenta i jego otoczenie rynkowe:</a:t>
            </a:r>
            <a:r>
              <a:rPr dirty="0"/>
              <a:t/>
            </a:r>
            <a:br>
              <a:rPr dirty="0"/>
            </a:br>
            <a:r>
              <a:rPr lang="pl-PL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1. Dochód, </a:t>
            </a:r>
            <a:r>
              <a:rPr lang="pl-PL" sz="2400" b="0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którym dysponuje </a:t>
            </a:r>
            <a:r>
              <a:rPr lang="pl-PL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konsument.</a:t>
            </a:r>
            <a:endParaRPr lang="pl-PL" sz="2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pl-PL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2. Ceny poszczególnych </a:t>
            </a:r>
            <a:r>
              <a:rPr lang="pl-PL" sz="2400" b="0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dóbr.</a:t>
            </a:r>
            <a:endParaRPr lang="pl-PL" sz="2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pl-PL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3.</a:t>
            </a:r>
            <a:r>
              <a:rPr lang="pl-PL" sz="2400" b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 </a:t>
            </a:r>
            <a:r>
              <a:rPr lang="pl-PL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Gusty i preferencje </a:t>
            </a:r>
            <a:r>
              <a:rPr lang="pl-PL" sz="2400" b="0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konsumenta, pozwalające </a:t>
            </a:r>
            <a:r>
              <a:rPr lang="pl-PL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uszeregować różne kombinacje </a:t>
            </a:r>
            <a:r>
              <a:rPr lang="pl-PL" sz="2400" b="0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dóbr </a:t>
            </a:r>
            <a:r>
              <a:rPr lang="pl-PL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wg stopnia satysfakcji dostarczanej </a:t>
            </a:r>
            <a:r>
              <a:rPr lang="pl-PL" sz="2400" b="0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konsumentowi.</a:t>
            </a:r>
            <a:r>
              <a:rPr dirty="0"/>
              <a:t/>
            </a:r>
            <a:br>
              <a:rPr dirty="0"/>
            </a:br>
            <a:r>
              <a:rPr lang="pl-PL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4. Założenie, że konsument posiadając pełną i prawdziwą informację zachowuje się racjonalnie, dążąc do maksymalizacji użyteczności w ramach własnego </a:t>
            </a:r>
            <a:r>
              <a:rPr lang="pl-PL" sz="2400" b="0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budżetu.</a:t>
            </a:r>
            <a:endParaRPr lang="pl-PL" sz="2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owolny kształt 4"/>
          <p:cNvSpPr/>
          <p:nvPr/>
        </p:nvSpPr>
        <p:spPr>
          <a:xfrm>
            <a:off x="364679" y="316080"/>
            <a:ext cx="1302480" cy="3988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2000" b="1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                </a:t>
            </a:r>
          </a:p>
        </p:txBody>
      </p:sp>
      <p:sp>
        <p:nvSpPr>
          <p:cNvPr id="6" name="Dowolny kształt 5"/>
          <p:cNvSpPr/>
          <p:nvPr/>
        </p:nvSpPr>
        <p:spPr>
          <a:xfrm>
            <a:off x="779400" y="227160"/>
            <a:ext cx="7790892" cy="648512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800" b="1" i="0" u="none" strike="noStrike" cap="none" baseline="0" dirty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Krzywa  wzrostu  dochodu  w  przypadku  gdy  </a:t>
            </a:r>
            <a:r>
              <a:rPr lang="pl-PL" sz="1800" b="1" i="0" u="none" strike="noStrike" cap="none" baseline="0" dirty="0" smtClean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Y  </a:t>
            </a:r>
            <a:r>
              <a:rPr lang="pl-PL" sz="1800" b="1" i="0" u="none" strike="noStrike" cap="none" baseline="0" dirty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to  dobro  </a:t>
            </a:r>
            <a:r>
              <a:rPr lang="pl-PL" sz="1800" b="1" i="0" u="none" strike="noStrike" cap="none" baseline="0" dirty="0" smtClean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normalne,</a:t>
            </a:r>
            <a:endParaRPr lang="pl-PL" sz="1800" b="1" i="0" u="none" strike="noStrike" cap="none" baseline="0" dirty="0">
              <a:ln>
                <a:noFill/>
              </a:ln>
              <a:solidFill>
                <a:srgbClr val="000000"/>
              </a:solidFill>
              <a:latin typeface="Arial" pitchFamily="34"/>
              <a:ea typeface="Microsoft YaHei" pitchFamily="2"/>
              <a:cs typeface="Arial" pitchFamily="2"/>
            </a:endParaRPr>
          </a:p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800" b="1" i="0" u="none" strike="noStrike" cap="none" baseline="0" dirty="0" smtClean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a  X  </a:t>
            </a:r>
            <a:r>
              <a:rPr lang="pl-PL" sz="1800" b="1" i="0" u="none" strike="noStrike" cap="none" baseline="0" dirty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staje  się  dobrem  niższego  rzędu</a:t>
            </a:r>
          </a:p>
        </p:txBody>
      </p:sp>
      <p:sp>
        <p:nvSpPr>
          <p:cNvPr id="7" name="Łącznik prosty 6"/>
          <p:cNvSpPr/>
          <p:nvPr/>
        </p:nvSpPr>
        <p:spPr>
          <a:xfrm>
            <a:off x="669960" y="3038400"/>
            <a:ext cx="2228760" cy="9720"/>
          </a:xfrm>
          <a:prstGeom prst="line">
            <a:avLst/>
          </a:prstGeom>
          <a:noFill/>
          <a:ln w="38160">
            <a:solidFill>
              <a:srgbClr val="000000"/>
            </a:solidFill>
            <a:prstDash val="solid"/>
            <a:miter/>
            <a:tailEnd type="arrow"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8" name="Łącznik prosty 7"/>
          <p:cNvSpPr/>
          <p:nvPr/>
        </p:nvSpPr>
        <p:spPr>
          <a:xfrm>
            <a:off x="3498840" y="3038400"/>
            <a:ext cx="2228760" cy="9720"/>
          </a:xfrm>
          <a:prstGeom prst="line">
            <a:avLst/>
          </a:prstGeom>
          <a:noFill/>
          <a:ln w="38160">
            <a:solidFill>
              <a:srgbClr val="000000"/>
            </a:solidFill>
            <a:prstDash val="solid"/>
            <a:miter/>
            <a:tailEnd type="arrow"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9" name="Łącznik prosty 8"/>
          <p:cNvSpPr/>
          <p:nvPr/>
        </p:nvSpPr>
        <p:spPr>
          <a:xfrm>
            <a:off x="679320" y="5680079"/>
            <a:ext cx="2229120" cy="9361"/>
          </a:xfrm>
          <a:prstGeom prst="line">
            <a:avLst/>
          </a:prstGeom>
          <a:noFill/>
          <a:ln w="38160">
            <a:solidFill>
              <a:srgbClr val="000000"/>
            </a:solidFill>
            <a:prstDash val="solid"/>
            <a:miter/>
            <a:tailEnd type="arrow"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10" name="Łącznik prosty 9"/>
          <p:cNvSpPr/>
          <p:nvPr/>
        </p:nvSpPr>
        <p:spPr>
          <a:xfrm>
            <a:off x="6400799" y="3038400"/>
            <a:ext cx="2228761" cy="9720"/>
          </a:xfrm>
          <a:prstGeom prst="line">
            <a:avLst/>
          </a:prstGeom>
          <a:noFill/>
          <a:ln w="38160">
            <a:solidFill>
              <a:srgbClr val="000000"/>
            </a:solidFill>
            <a:prstDash val="solid"/>
            <a:miter/>
            <a:tailEnd type="arrow"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11" name="Łącznik prosty 10"/>
          <p:cNvSpPr/>
          <p:nvPr/>
        </p:nvSpPr>
        <p:spPr>
          <a:xfrm>
            <a:off x="6400799" y="5680079"/>
            <a:ext cx="2228761" cy="9361"/>
          </a:xfrm>
          <a:prstGeom prst="line">
            <a:avLst/>
          </a:prstGeom>
          <a:noFill/>
          <a:ln w="38160">
            <a:solidFill>
              <a:srgbClr val="000000"/>
            </a:solidFill>
            <a:prstDash val="solid"/>
            <a:miter/>
            <a:tailEnd type="arrow"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12" name="Łącznik prosty 11"/>
          <p:cNvSpPr/>
          <p:nvPr/>
        </p:nvSpPr>
        <p:spPr>
          <a:xfrm>
            <a:off x="3505319" y="5680079"/>
            <a:ext cx="2228761" cy="9361"/>
          </a:xfrm>
          <a:prstGeom prst="line">
            <a:avLst/>
          </a:prstGeom>
          <a:noFill/>
          <a:ln w="38160">
            <a:solidFill>
              <a:srgbClr val="000000"/>
            </a:solidFill>
            <a:prstDash val="solid"/>
            <a:miter/>
            <a:tailEnd type="arrow"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13" name="Łącznik prosty 12"/>
          <p:cNvSpPr/>
          <p:nvPr/>
        </p:nvSpPr>
        <p:spPr>
          <a:xfrm>
            <a:off x="3505319" y="1066680"/>
            <a:ext cx="0" cy="1981440"/>
          </a:xfrm>
          <a:prstGeom prst="line">
            <a:avLst/>
          </a:prstGeom>
          <a:noFill/>
          <a:ln w="38160">
            <a:solidFill>
              <a:srgbClr val="000000"/>
            </a:solidFill>
            <a:prstDash val="solid"/>
            <a:miter/>
            <a:headEnd type="arrow"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14" name="Łącznik prosty 13"/>
          <p:cNvSpPr/>
          <p:nvPr/>
        </p:nvSpPr>
        <p:spPr>
          <a:xfrm>
            <a:off x="692279" y="3720960"/>
            <a:ext cx="0" cy="1981440"/>
          </a:xfrm>
          <a:prstGeom prst="line">
            <a:avLst/>
          </a:prstGeom>
          <a:noFill/>
          <a:ln w="38160">
            <a:solidFill>
              <a:srgbClr val="000000"/>
            </a:solidFill>
            <a:prstDash val="solid"/>
            <a:miter/>
            <a:headEnd type="arrow"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15" name="Łącznik prosty 14"/>
          <p:cNvSpPr/>
          <p:nvPr/>
        </p:nvSpPr>
        <p:spPr>
          <a:xfrm>
            <a:off x="6400799" y="3720960"/>
            <a:ext cx="0" cy="1981440"/>
          </a:xfrm>
          <a:prstGeom prst="line">
            <a:avLst/>
          </a:prstGeom>
          <a:noFill/>
          <a:ln w="38160">
            <a:solidFill>
              <a:srgbClr val="000000"/>
            </a:solidFill>
            <a:prstDash val="solid"/>
            <a:miter/>
            <a:headEnd type="arrow"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16" name="Łącznik prosty 15"/>
          <p:cNvSpPr/>
          <p:nvPr/>
        </p:nvSpPr>
        <p:spPr>
          <a:xfrm>
            <a:off x="6400799" y="1079639"/>
            <a:ext cx="0" cy="1981081"/>
          </a:xfrm>
          <a:prstGeom prst="line">
            <a:avLst/>
          </a:prstGeom>
          <a:noFill/>
          <a:ln w="38160">
            <a:solidFill>
              <a:srgbClr val="000000"/>
            </a:solidFill>
            <a:prstDash val="solid"/>
            <a:miter/>
            <a:headEnd type="arrow"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17" name="Dowolny kształt 16"/>
          <p:cNvSpPr/>
          <p:nvPr/>
        </p:nvSpPr>
        <p:spPr>
          <a:xfrm>
            <a:off x="464760" y="878039"/>
            <a:ext cx="270720" cy="3070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y</a:t>
            </a:r>
          </a:p>
        </p:txBody>
      </p:sp>
      <p:sp>
        <p:nvSpPr>
          <p:cNvPr id="18" name="Dowolny kształt 17"/>
          <p:cNvSpPr/>
          <p:nvPr/>
        </p:nvSpPr>
        <p:spPr>
          <a:xfrm>
            <a:off x="3318840" y="876239"/>
            <a:ext cx="270720" cy="3070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y</a:t>
            </a:r>
          </a:p>
        </p:txBody>
      </p:sp>
      <p:sp>
        <p:nvSpPr>
          <p:cNvPr id="19" name="Dowolny kształt 18"/>
          <p:cNvSpPr/>
          <p:nvPr/>
        </p:nvSpPr>
        <p:spPr>
          <a:xfrm>
            <a:off x="6214679" y="887400"/>
            <a:ext cx="270720" cy="3070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y</a:t>
            </a:r>
          </a:p>
        </p:txBody>
      </p:sp>
      <p:sp>
        <p:nvSpPr>
          <p:cNvPr id="20" name="Dowolny kształt 19"/>
          <p:cNvSpPr/>
          <p:nvPr/>
        </p:nvSpPr>
        <p:spPr>
          <a:xfrm>
            <a:off x="356760" y="3533760"/>
            <a:ext cx="270720" cy="3070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y</a:t>
            </a:r>
          </a:p>
        </p:txBody>
      </p:sp>
      <p:sp>
        <p:nvSpPr>
          <p:cNvPr id="21" name="Dowolny kształt 20"/>
          <p:cNvSpPr/>
          <p:nvPr/>
        </p:nvSpPr>
        <p:spPr>
          <a:xfrm>
            <a:off x="6214679" y="3543480"/>
            <a:ext cx="270720" cy="3070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y</a:t>
            </a:r>
          </a:p>
        </p:txBody>
      </p:sp>
      <p:sp>
        <p:nvSpPr>
          <p:cNvPr id="22" name="Dowolny kształt 21"/>
          <p:cNvSpPr/>
          <p:nvPr/>
        </p:nvSpPr>
        <p:spPr>
          <a:xfrm>
            <a:off x="3315959" y="3533760"/>
            <a:ext cx="270720" cy="3070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y</a:t>
            </a:r>
          </a:p>
        </p:txBody>
      </p:sp>
      <p:grpSp>
        <p:nvGrpSpPr>
          <p:cNvPr id="23" name="Grupa 22"/>
          <p:cNvGrpSpPr/>
          <p:nvPr/>
        </p:nvGrpSpPr>
        <p:grpSpPr>
          <a:xfrm>
            <a:off x="679320" y="2428920"/>
            <a:ext cx="811057" cy="655918"/>
            <a:chOff x="679320" y="2428920"/>
            <a:chExt cx="811057" cy="655918"/>
          </a:xfrm>
        </p:grpSpPr>
        <p:sp>
          <p:nvSpPr>
            <p:cNvPr id="24" name="Łącznik prosty 23"/>
            <p:cNvSpPr/>
            <p:nvPr/>
          </p:nvSpPr>
          <p:spPr>
            <a:xfrm>
              <a:off x="679320" y="2428920"/>
              <a:ext cx="609840" cy="609480"/>
            </a:xfrm>
            <a:prstGeom prst="line">
              <a:avLst/>
            </a:prstGeom>
            <a:noFill/>
            <a:ln w="28440">
              <a:solidFill>
                <a:srgbClr val="000000"/>
              </a:solidFill>
              <a:prstDash val="solid"/>
              <a:miter/>
            </a:ln>
          </p:spPr>
          <p:txBody>
            <a:bodyPr vert="horz" wrap="none" lIns="90000" tIns="46800" rIns="90000" bIns="46800" anchor="ctr" anchorCtr="0" compatLnSpc="1"/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pl-PL" sz="2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imes New Roman" pitchFamily="2"/>
                <a:ea typeface="Microsoft YaHei" pitchFamily="2"/>
                <a:cs typeface="Arial" pitchFamily="2"/>
              </a:endParaRPr>
            </a:p>
          </p:txBody>
        </p:sp>
        <p:sp>
          <p:nvSpPr>
            <p:cNvPr id="25" name="Dowolny kształt 24"/>
            <p:cNvSpPr/>
            <p:nvPr/>
          </p:nvSpPr>
          <p:spPr>
            <a:xfrm>
              <a:off x="1191599" y="2774880"/>
              <a:ext cx="298778" cy="309958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none" lIns="90000" tIns="46800" rIns="90000" bIns="46800" anchor="t" anchorCtr="0" compatLnSpc="1">
              <a:spAutoFit/>
            </a:bodyPr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pl-PL" sz="1400" dirty="0"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I</a:t>
              </a:r>
              <a:r>
                <a:rPr lang="pl-PL" sz="1400" b="0" i="0" u="none" strike="noStrike" cap="none" baseline="-14000" dirty="0" smtClean="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1</a:t>
              </a:r>
              <a:endParaRPr lang="pl-PL" sz="1400" b="0" i="0" u="none" strike="noStrike" cap="none" baseline="-14000" dirty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endParaRPr>
            </a:p>
          </p:txBody>
        </p:sp>
      </p:grpSp>
      <p:sp>
        <p:nvSpPr>
          <p:cNvPr id="26" name="Łącznik prosty 25"/>
          <p:cNvSpPr/>
          <p:nvPr/>
        </p:nvSpPr>
        <p:spPr>
          <a:xfrm>
            <a:off x="3505319" y="3720960"/>
            <a:ext cx="0" cy="1981440"/>
          </a:xfrm>
          <a:prstGeom prst="line">
            <a:avLst/>
          </a:prstGeom>
          <a:noFill/>
          <a:ln w="38160">
            <a:solidFill>
              <a:srgbClr val="000000"/>
            </a:solidFill>
            <a:prstDash val="solid"/>
            <a:miter/>
            <a:headEnd type="arrow"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27" name="Dowolny kształt 26"/>
          <p:cNvSpPr/>
          <p:nvPr/>
        </p:nvSpPr>
        <p:spPr>
          <a:xfrm>
            <a:off x="587520" y="5649840"/>
            <a:ext cx="809640" cy="3070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0  </a:t>
            </a:r>
          </a:p>
        </p:txBody>
      </p:sp>
      <p:sp>
        <p:nvSpPr>
          <p:cNvPr id="28" name="Dowolny kształt 27"/>
          <p:cNvSpPr/>
          <p:nvPr/>
        </p:nvSpPr>
        <p:spPr>
          <a:xfrm>
            <a:off x="6229440" y="5649840"/>
            <a:ext cx="1009439" cy="3070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0</a:t>
            </a:r>
          </a:p>
        </p:txBody>
      </p:sp>
      <p:sp>
        <p:nvSpPr>
          <p:cNvPr id="29" name="Dowolny kształt 28"/>
          <p:cNvSpPr/>
          <p:nvPr/>
        </p:nvSpPr>
        <p:spPr>
          <a:xfrm>
            <a:off x="3381480" y="5659559"/>
            <a:ext cx="809640" cy="3070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0  </a:t>
            </a:r>
          </a:p>
        </p:txBody>
      </p:sp>
      <p:sp>
        <p:nvSpPr>
          <p:cNvPr id="30" name="Dowolny kształt 29"/>
          <p:cNvSpPr/>
          <p:nvPr/>
        </p:nvSpPr>
        <p:spPr>
          <a:xfrm>
            <a:off x="6238800" y="3009960"/>
            <a:ext cx="809640" cy="3070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0</a:t>
            </a:r>
          </a:p>
        </p:txBody>
      </p:sp>
      <p:sp>
        <p:nvSpPr>
          <p:cNvPr id="31" name="Dowolny kształt 30"/>
          <p:cNvSpPr/>
          <p:nvPr/>
        </p:nvSpPr>
        <p:spPr>
          <a:xfrm>
            <a:off x="3371760" y="3009960"/>
            <a:ext cx="809640" cy="3070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0</a:t>
            </a:r>
          </a:p>
        </p:txBody>
      </p:sp>
      <p:sp>
        <p:nvSpPr>
          <p:cNvPr id="32" name="Dowolny kształt 31"/>
          <p:cNvSpPr/>
          <p:nvPr/>
        </p:nvSpPr>
        <p:spPr>
          <a:xfrm>
            <a:off x="527040" y="3009960"/>
            <a:ext cx="809640" cy="3070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0  </a:t>
            </a:r>
          </a:p>
        </p:txBody>
      </p:sp>
      <p:grpSp>
        <p:nvGrpSpPr>
          <p:cNvPr id="226" name="Grupa 32"/>
          <p:cNvGrpSpPr/>
          <p:nvPr/>
        </p:nvGrpSpPr>
        <p:grpSpPr>
          <a:xfrm>
            <a:off x="304920" y="2478240"/>
            <a:ext cx="968400" cy="958320"/>
            <a:chOff x="304920" y="2478240"/>
            <a:chExt cx="968400" cy="958320"/>
          </a:xfrm>
        </p:grpSpPr>
        <p:sp>
          <p:nvSpPr>
            <p:cNvPr id="34" name="Dowolny kształt 33"/>
            <p:cNvSpPr/>
            <p:nvPr/>
          </p:nvSpPr>
          <p:spPr>
            <a:xfrm>
              <a:off x="915840" y="2478240"/>
              <a:ext cx="357480" cy="33624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none" lIns="90000" tIns="46800" rIns="90000" bIns="46800" anchor="t" anchorCtr="0" compatLnSpc="1">
              <a:spAutoFit/>
            </a:bodyPr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pl-PL" sz="1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E</a:t>
              </a:r>
              <a:r>
                <a:rPr lang="pl-PL" sz="1400" b="0" i="0" u="none" strike="noStrike" cap="none" baseline="-2500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1</a:t>
              </a:r>
            </a:p>
          </p:txBody>
        </p:sp>
        <p:sp>
          <p:nvSpPr>
            <p:cNvPr id="35" name="Łącznik prosty 34"/>
            <p:cNvSpPr/>
            <p:nvPr/>
          </p:nvSpPr>
          <p:spPr>
            <a:xfrm>
              <a:off x="679320" y="2714760"/>
              <a:ext cx="304920" cy="0"/>
            </a:xfrm>
            <a:prstGeom prst="line">
              <a:avLst/>
            </a:prstGeom>
            <a:noFill/>
            <a:ln w="9360">
              <a:solidFill>
                <a:srgbClr val="000000"/>
              </a:solidFill>
              <a:custDash>
                <a:ds d="100000" sp="100000"/>
              </a:custDash>
              <a:miter/>
            </a:ln>
          </p:spPr>
          <p:txBody>
            <a:bodyPr vert="horz" wrap="none" lIns="90000" tIns="46800" rIns="90000" bIns="46800" anchor="ctr" anchorCtr="0" compatLnSpc="1"/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pl-PL" sz="2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imes New Roman" pitchFamily="2"/>
                <a:ea typeface="Microsoft YaHei" pitchFamily="2"/>
                <a:cs typeface="Arial" pitchFamily="2"/>
              </a:endParaRPr>
            </a:p>
          </p:txBody>
        </p:sp>
        <p:sp>
          <p:nvSpPr>
            <p:cNvPr id="36" name="Łącznik prosty 35"/>
            <p:cNvSpPr/>
            <p:nvPr/>
          </p:nvSpPr>
          <p:spPr>
            <a:xfrm>
              <a:off x="984240" y="2743199"/>
              <a:ext cx="0" cy="304921"/>
            </a:xfrm>
            <a:prstGeom prst="line">
              <a:avLst/>
            </a:prstGeom>
            <a:noFill/>
            <a:ln w="9360">
              <a:solidFill>
                <a:srgbClr val="000000"/>
              </a:solidFill>
              <a:custDash>
                <a:ds d="100000" sp="100000"/>
              </a:custDash>
              <a:miter/>
            </a:ln>
          </p:spPr>
          <p:txBody>
            <a:bodyPr vert="horz" wrap="none" lIns="90000" tIns="46800" rIns="90000" bIns="46800" anchor="ctr" anchorCtr="0" compatLnSpc="1"/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pl-PL" sz="2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imes New Roman" pitchFamily="2"/>
                <a:ea typeface="Microsoft YaHei" pitchFamily="2"/>
                <a:cs typeface="Arial" pitchFamily="2"/>
              </a:endParaRPr>
            </a:p>
          </p:txBody>
        </p:sp>
        <p:grpSp>
          <p:nvGrpSpPr>
            <p:cNvPr id="229" name="Grupa 36"/>
            <p:cNvGrpSpPr/>
            <p:nvPr/>
          </p:nvGrpSpPr>
          <p:grpSpPr>
            <a:xfrm>
              <a:off x="304920" y="2502000"/>
              <a:ext cx="411120" cy="447120"/>
              <a:chOff x="304920" y="2502000"/>
              <a:chExt cx="411120" cy="447120"/>
            </a:xfrm>
          </p:grpSpPr>
          <p:sp>
            <p:nvSpPr>
              <p:cNvPr id="38" name="Dowolny kształt 37"/>
              <p:cNvSpPr/>
              <p:nvPr/>
            </p:nvSpPr>
            <p:spPr>
              <a:xfrm>
                <a:off x="304920" y="2502000"/>
                <a:ext cx="349200" cy="336240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noFill/>
              <a:ln>
                <a:noFill/>
                <a:prstDash val="solid"/>
              </a:ln>
            </p:spPr>
            <p:txBody>
              <a:bodyPr vert="horz" wrap="square" lIns="90000" tIns="46800" rIns="90000" bIns="46800" anchor="t" anchorCtr="0" compatLnSpc="1">
                <a:spAutoFit/>
              </a:bodyPr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pl-PL" sz="1400" b="0" i="0" u="none" strike="noStrike" cap="none" baseline="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y</a:t>
                </a:r>
                <a:r>
                  <a:rPr lang="pl-PL" sz="1400" b="0" i="0" u="none" strike="noStrike" cap="none" baseline="-2500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E</a:t>
                </a:r>
              </a:p>
            </p:txBody>
          </p:sp>
          <p:sp>
            <p:nvSpPr>
              <p:cNvPr id="39" name="Dowolny kształt 38"/>
              <p:cNvSpPr/>
              <p:nvPr/>
            </p:nvSpPr>
            <p:spPr>
              <a:xfrm>
                <a:off x="477360" y="2612880"/>
                <a:ext cx="238680" cy="336240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noFill/>
              <a:ln>
                <a:noFill/>
                <a:prstDash val="solid"/>
              </a:ln>
            </p:spPr>
            <p:txBody>
              <a:bodyPr vert="horz" wrap="none" lIns="90000" tIns="46800" rIns="90000" bIns="46800" anchor="t" anchorCtr="0" compatLnSpc="1">
                <a:spAutoFit/>
              </a:bodyPr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pl-PL" sz="1400" b="0" i="0" u="none" strike="noStrike" cap="none" baseline="-2500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1</a:t>
                </a:r>
              </a:p>
            </p:txBody>
          </p:sp>
        </p:grpSp>
        <p:grpSp>
          <p:nvGrpSpPr>
            <p:cNvPr id="230" name="Grupa 39"/>
            <p:cNvGrpSpPr/>
            <p:nvPr/>
          </p:nvGrpSpPr>
          <p:grpSpPr>
            <a:xfrm>
              <a:off x="787320" y="2990880"/>
              <a:ext cx="403200" cy="445680"/>
              <a:chOff x="787320" y="2990880"/>
              <a:chExt cx="403200" cy="445680"/>
            </a:xfrm>
          </p:grpSpPr>
          <p:sp>
            <p:nvSpPr>
              <p:cNvPr id="41" name="Dowolny kształt 40"/>
              <p:cNvSpPr/>
              <p:nvPr/>
            </p:nvSpPr>
            <p:spPr>
              <a:xfrm>
                <a:off x="943200" y="3100320"/>
                <a:ext cx="247320" cy="336240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noFill/>
              <a:ln>
                <a:noFill/>
                <a:prstDash val="solid"/>
              </a:ln>
            </p:spPr>
            <p:txBody>
              <a:bodyPr vert="horz" wrap="square" lIns="90000" tIns="46800" rIns="90000" bIns="46800" anchor="t" anchorCtr="0" compatLnSpc="1">
                <a:spAutoFit/>
              </a:bodyPr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pl-PL" sz="1400" b="0" i="0" u="none" strike="noStrike" cap="none" baseline="-2500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1</a:t>
                </a:r>
              </a:p>
            </p:txBody>
          </p:sp>
          <p:sp>
            <p:nvSpPr>
              <p:cNvPr id="42" name="Dowolny kształt 41"/>
              <p:cNvSpPr/>
              <p:nvPr/>
            </p:nvSpPr>
            <p:spPr>
              <a:xfrm>
                <a:off x="787320" y="2990880"/>
                <a:ext cx="349560" cy="336240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noFill/>
              <a:ln>
                <a:noFill/>
                <a:prstDash val="solid"/>
              </a:ln>
            </p:spPr>
            <p:txBody>
              <a:bodyPr vert="horz" wrap="square" lIns="90000" tIns="46800" rIns="90000" bIns="46800" anchor="t" anchorCtr="0" compatLnSpc="1">
                <a:spAutoFit/>
              </a:bodyPr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pl-PL" sz="1400" b="0" i="0" u="none" strike="noStrike" cap="none" baseline="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x</a:t>
                </a:r>
                <a:r>
                  <a:rPr lang="pl-PL" sz="1400" b="0" i="0" u="none" strike="noStrike" cap="none" baseline="-2500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E</a:t>
                </a:r>
              </a:p>
            </p:txBody>
          </p:sp>
        </p:grpSp>
      </p:grpSp>
      <p:sp>
        <p:nvSpPr>
          <p:cNvPr id="43" name="Dowolny kształt 42"/>
          <p:cNvSpPr/>
          <p:nvPr/>
        </p:nvSpPr>
        <p:spPr>
          <a:xfrm>
            <a:off x="2692440" y="3009960"/>
            <a:ext cx="349200" cy="3070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x</a:t>
            </a:r>
          </a:p>
        </p:txBody>
      </p:sp>
      <p:sp>
        <p:nvSpPr>
          <p:cNvPr id="44" name="Dowolny kształt 43"/>
          <p:cNvSpPr/>
          <p:nvPr/>
        </p:nvSpPr>
        <p:spPr>
          <a:xfrm>
            <a:off x="5575320" y="3009960"/>
            <a:ext cx="349200" cy="3070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x</a:t>
            </a:r>
          </a:p>
        </p:txBody>
      </p:sp>
      <p:sp>
        <p:nvSpPr>
          <p:cNvPr id="45" name="Dowolny kształt 44"/>
          <p:cNvSpPr/>
          <p:nvPr/>
        </p:nvSpPr>
        <p:spPr>
          <a:xfrm>
            <a:off x="5533920" y="5648400"/>
            <a:ext cx="349200" cy="3070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x</a:t>
            </a:r>
          </a:p>
        </p:txBody>
      </p:sp>
      <p:sp>
        <p:nvSpPr>
          <p:cNvPr id="46" name="Dowolny kształt 45"/>
          <p:cNvSpPr/>
          <p:nvPr/>
        </p:nvSpPr>
        <p:spPr>
          <a:xfrm>
            <a:off x="2698920" y="5648400"/>
            <a:ext cx="349200" cy="3070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x</a:t>
            </a:r>
          </a:p>
        </p:txBody>
      </p:sp>
      <p:sp>
        <p:nvSpPr>
          <p:cNvPr id="47" name="Dowolny kształt 46"/>
          <p:cNvSpPr/>
          <p:nvPr/>
        </p:nvSpPr>
        <p:spPr>
          <a:xfrm>
            <a:off x="8489880" y="5638680"/>
            <a:ext cx="349200" cy="3070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x</a:t>
            </a:r>
          </a:p>
        </p:txBody>
      </p:sp>
      <p:sp>
        <p:nvSpPr>
          <p:cNvPr id="48" name="Dowolny kształt 47"/>
          <p:cNvSpPr/>
          <p:nvPr/>
        </p:nvSpPr>
        <p:spPr>
          <a:xfrm>
            <a:off x="8489880" y="3009960"/>
            <a:ext cx="349200" cy="3070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x</a:t>
            </a:r>
          </a:p>
        </p:txBody>
      </p:sp>
      <p:sp>
        <p:nvSpPr>
          <p:cNvPr id="49" name="Łącznik prosty 48"/>
          <p:cNvSpPr/>
          <p:nvPr/>
        </p:nvSpPr>
        <p:spPr>
          <a:xfrm>
            <a:off x="679320" y="1085759"/>
            <a:ext cx="0" cy="1981441"/>
          </a:xfrm>
          <a:prstGeom prst="line">
            <a:avLst/>
          </a:prstGeom>
          <a:noFill/>
          <a:ln w="38160">
            <a:solidFill>
              <a:srgbClr val="000000"/>
            </a:solidFill>
            <a:prstDash val="solid"/>
            <a:miter/>
            <a:headEnd type="arrow"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grpSp>
        <p:nvGrpSpPr>
          <p:cNvPr id="231" name="Grupa 53"/>
          <p:cNvGrpSpPr/>
          <p:nvPr/>
        </p:nvGrpSpPr>
        <p:grpSpPr>
          <a:xfrm>
            <a:off x="3505319" y="2416320"/>
            <a:ext cx="811059" cy="655918"/>
            <a:chOff x="3505319" y="2416320"/>
            <a:chExt cx="811059" cy="655918"/>
          </a:xfrm>
        </p:grpSpPr>
        <p:sp>
          <p:nvSpPr>
            <p:cNvPr id="55" name="Łącznik prosty 54"/>
            <p:cNvSpPr/>
            <p:nvPr/>
          </p:nvSpPr>
          <p:spPr>
            <a:xfrm>
              <a:off x="3505319" y="2416320"/>
              <a:ext cx="609481" cy="610920"/>
            </a:xfrm>
            <a:prstGeom prst="line">
              <a:avLst/>
            </a:prstGeom>
            <a:noFill/>
            <a:ln w="28440">
              <a:solidFill>
                <a:srgbClr val="000000"/>
              </a:solidFill>
              <a:prstDash val="solid"/>
              <a:miter/>
            </a:ln>
          </p:spPr>
          <p:txBody>
            <a:bodyPr vert="horz" wrap="none" lIns="90000" tIns="46800" rIns="90000" bIns="46800" anchor="ctr" anchorCtr="0" compatLnSpc="1"/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pl-PL" sz="2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imes New Roman" pitchFamily="2"/>
                <a:ea typeface="Microsoft YaHei" pitchFamily="2"/>
                <a:cs typeface="Arial" pitchFamily="2"/>
              </a:endParaRPr>
            </a:p>
          </p:txBody>
        </p:sp>
        <p:sp>
          <p:nvSpPr>
            <p:cNvPr id="56" name="Dowolny kształt 55"/>
            <p:cNvSpPr/>
            <p:nvPr/>
          </p:nvSpPr>
          <p:spPr>
            <a:xfrm>
              <a:off x="4017600" y="2762280"/>
              <a:ext cx="298778" cy="309958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none" lIns="90000" tIns="46800" rIns="90000" bIns="46800" anchor="t" anchorCtr="0" compatLnSpc="1">
              <a:spAutoFit/>
            </a:bodyPr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pl-PL" sz="1400" dirty="0"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I</a:t>
              </a:r>
              <a:r>
                <a:rPr lang="pl-PL" sz="1400" b="0" i="0" u="none" strike="noStrike" cap="none" baseline="-14000" dirty="0" smtClean="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1</a:t>
              </a:r>
              <a:endParaRPr lang="pl-PL" sz="1400" b="0" i="0" u="none" strike="noStrike" cap="none" baseline="-14000" dirty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endParaRPr>
            </a:p>
          </p:txBody>
        </p:sp>
      </p:grpSp>
      <p:grpSp>
        <p:nvGrpSpPr>
          <p:cNvPr id="235" name="Grupa 56"/>
          <p:cNvGrpSpPr/>
          <p:nvPr/>
        </p:nvGrpSpPr>
        <p:grpSpPr>
          <a:xfrm>
            <a:off x="3587253" y="1641529"/>
            <a:ext cx="1065239" cy="1264751"/>
            <a:chOff x="3587253" y="1641529"/>
            <a:chExt cx="1065239" cy="1264751"/>
          </a:xfrm>
        </p:grpSpPr>
        <p:sp>
          <p:nvSpPr>
            <p:cNvPr id="58" name="Dowolny kształt 57"/>
            <p:cNvSpPr/>
            <p:nvPr/>
          </p:nvSpPr>
          <p:spPr>
            <a:xfrm rot="10282200">
              <a:off x="3587253" y="1641529"/>
              <a:ext cx="1065239" cy="1195560"/>
            </a:xfrm>
            <a:custGeom>
              <a:avLst>
                <a:gd name="f0" fmla="val 21120000"/>
                <a:gd name="f1" fmla="val 6060000"/>
              </a:avLst>
              <a:gdLst>
                <a:gd name="f2" fmla="val 21600000"/>
                <a:gd name="f3" fmla="val 10800000"/>
                <a:gd name="f4" fmla="val 5400000"/>
                <a:gd name="f5" fmla="val 180"/>
                <a:gd name="f6" fmla="val w"/>
                <a:gd name="f7" fmla="val h"/>
                <a:gd name="f8" fmla="val 0"/>
                <a:gd name="f9" fmla="*/ 5419351 1 1725033"/>
                <a:gd name="f10" fmla="*/ 10800 10800 1"/>
                <a:gd name="f11" fmla="val 10800"/>
                <a:gd name="f12" fmla="val 21599999"/>
                <a:gd name="f13" fmla="min 0 21600"/>
                <a:gd name="f14" fmla="max 0 21600"/>
                <a:gd name="f15" fmla="*/ f9 1 2"/>
                <a:gd name="f16" fmla="*/ f6 1 21600"/>
                <a:gd name="f17" fmla="*/ f7 1 21600"/>
                <a:gd name="f18" fmla="*/ f9 1 180"/>
                <a:gd name="f19" fmla="pin 0 f0 21599999"/>
                <a:gd name="f20" fmla="pin 0 f1 21599999"/>
                <a:gd name="f21" fmla="+- f14 0 f13"/>
                <a:gd name="f22" fmla="+- 0 0 f19"/>
                <a:gd name="f23" fmla="+- 0 0 f20"/>
                <a:gd name="f24" fmla="*/ 9238 f16 1"/>
                <a:gd name="f25" fmla="*/ 21599 f16 1"/>
                <a:gd name="f26" fmla="*/ 12929 f17 1"/>
                <a:gd name="f27" fmla="*/ 0 f17 1"/>
                <a:gd name="f28" fmla="*/ f21 1 2"/>
                <a:gd name="f29" fmla="+- f22 f4 0"/>
                <a:gd name="f30" fmla="+- f23 f4 0"/>
                <a:gd name="f31" fmla="+- f13 f28 0"/>
                <a:gd name="f32" fmla="*/ f28 f28 1"/>
                <a:gd name="f33" fmla="*/ f29 f5 1"/>
                <a:gd name="f34" fmla="*/ f30 f5 1"/>
                <a:gd name="f35" fmla="*/ f33 1 f3"/>
                <a:gd name="f36" fmla="*/ f34 1 f3"/>
                <a:gd name="f37" fmla="+- 0 0 f35"/>
                <a:gd name="f38" fmla="+- 0 0 f36"/>
                <a:gd name="f39" fmla="val f37"/>
                <a:gd name="f40" fmla="val f38"/>
                <a:gd name="f41" fmla="*/ f39 f18 1"/>
                <a:gd name="f42" fmla="*/ f40 f18 1"/>
                <a:gd name="f43" fmla="*/ f39 f9 1"/>
                <a:gd name="f44" fmla="*/ f40 f9 1"/>
                <a:gd name="f45" fmla="+- 0 0 f41"/>
                <a:gd name="f46" fmla="+- 0 0 f42"/>
                <a:gd name="f47" fmla="*/ f43 1 f5"/>
                <a:gd name="f48" fmla="*/ f44 1 f5"/>
                <a:gd name="f49" fmla="*/ f45 f3 1"/>
                <a:gd name="f50" fmla="*/ f46 f3 1"/>
                <a:gd name="f51" fmla="+- 0 0 f47"/>
                <a:gd name="f52" fmla="+- 0 0 f48"/>
                <a:gd name="f53" fmla="*/ f49 1 f9"/>
                <a:gd name="f54" fmla="*/ f50 1 f9"/>
                <a:gd name="f55" fmla="+- f51 f9 0"/>
                <a:gd name="f56" fmla="+- f52 f9 0"/>
                <a:gd name="f57" fmla="+- f53 0 f4"/>
                <a:gd name="f58" fmla="+- f54 0 f4"/>
                <a:gd name="f59" fmla="+- f55 f15 0"/>
                <a:gd name="f60" fmla="+- f56 f15 0"/>
                <a:gd name="f61" fmla="cos 1 f57"/>
                <a:gd name="f62" fmla="sin 1 f57"/>
                <a:gd name="f63" fmla="cos 1 f58"/>
                <a:gd name="f64" fmla="sin 1 f58"/>
                <a:gd name="f65" fmla="+- 0 0 f59"/>
                <a:gd name="f66" fmla="+- 0 0 f60"/>
                <a:gd name="f67" fmla="+- 0 0 f61"/>
                <a:gd name="f68" fmla="+- 0 0 f62"/>
                <a:gd name="f69" fmla="+- 0 0 f63"/>
                <a:gd name="f70" fmla="+- 0 0 f64"/>
                <a:gd name="f71" fmla="*/ f65 f3 1"/>
                <a:gd name="f72" fmla="*/ f66 f3 1"/>
                <a:gd name="f73" fmla="*/ 10800 f67 1"/>
                <a:gd name="f74" fmla="*/ 10800 f68 1"/>
                <a:gd name="f75" fmla="*/ 10800 f69 1"/>
                <a:gd name="f76" fmla="*/ 10800 f70 1"/>
                <a:gd name="f77" fmla="*/ f71 1 f9"/>
                <a:gd name="f78" fmla="*/ f72 1 f9"/>
                <a:gd name="f79" fmla="+- f73 10800 0"/>
                <a:gd name="f80" fmla="+- f74 10800 0"/>
                <a:gd name="f81" fmla="+- f75 10800 0"/>
                <a:gd name="f82" fmla="+- f76 10800 0"/>
                <a:gd name="f83" fmla="+- f77 0 f4"/>
                <a:gd name="f84" fmla="+- f78 0 f4"/>
                <a:gd name="f85" fmla="cos 1 f83"/>
                <a:gd name="f86" fmla="sin 1 f83"/>
                <a:gd name="f87" fmla="cos 1 f84"/>
                <a:gd name="f88" fmla="sin 1 f84"/>
                <a:gd name="f89" fmla="+- f80 0 f31"/>
                <a:gd name="f90" fmla="+- f79 0 f31"/>
                <a:gd name="f91" fmla="+- f82 0 f31"/>
                <a:gd name="f92" fmla="+- f81 0 f31"/>
                <a:gd name="f93" fmla="+- 0 0 f85"/>
                <a:gd name="f94" fmla="+- 0 0 f86"/>
                <a:gd name="f95" fmla="+- 0 0 f87"/>
                <a:gd name="f96" fmla="+- 0 0 f88"/>
                <a:gd name="f97" fmla="at2 f89 f90"/>
                <a:gd name="f98" fmla="at2 f91 f92"/>
                <a:gd name="f99" fmla="*/ 10800 f93 1"/>
                <a:gd name="f100" fmla="*/ 10800 f94 1"/>
                <a:gd name="f101" fmla="*/ 10800 f95 1"/>
                <a:gd name="f102" fmla="*/ 10800 f96 1"/>
                <a:gd name="f103" fmla="+- f97 f4 0"/>
                <a:gd name="f104" fmla="+- f98 f4 0"/>
                <a:gd name="f105" fmla="*/ f99 f99 1"/>
                <a:gd name="f106" fmla="*/ f100 f100 1"/>
                <a:gd name="f107" fmla="*/ f101 f101 1"/>
                <a:gd name="f108" fmla="*/ f102 f102 1"/>
                <a:gd name="f109" fmla="*/ f103 f9 1"/>
                <a:gd name="f110" fmla="*/ f104 f9 1"/>
                <a:gd name="f111" fmla="+- f105 f106 0"/>
                <a:gd name="f112" fmla="+- f107 f108 0"/>
                <a:gd name="f113" fmla="*/ f109 1 f3"/>
                <a:gd name="f114" fmla="*/ f110 1 f3"/>
                <a:gd name="f115" fmla="sqrt f111"/>
                <a:gd name="f116" fmla="sqrt f112"/>
                <a:gd name="f117" fmla="+- 0 0 f113"/>
                <a:gd name="f118" fmla="+- 0 0 f114"/>
                <a:gd name="f119" fmla="*/ f10 1 f115"/>
                <a:gd name="f120" fmla="*/ f10 1 f116"/>
                <a:gd name="f121" fmla="+- 0 0 f117"/>
                <a:gd name="f122" fmla="+- 0 0 f118"/>
                <a:gd name="f123" fmla="*/ f93 f119 1"/>
                <a:gd name="f124" fmla="*/ f94 f119 1"/>
                <a:gd name="f125" fmla="*/ f95 f120 1"/>
                <a:gd name="f126" fmla="*/ f96 f120 1"/>
                <a:gd name="f127" fmla="*/ f121 f3 1"/>
                <a:gd name="f128" fmla="*/ f122 f3 1"/>
                <a:gd name="f129" fmla="+- 10800 0 f123"/>
                <a:gd name="f130" fmla="+- 10800 0 f124"/>
                <a:gd name="f131" fmla="+- 10800 0 f125"/>
                <a:gd name="f132" fmla="+- 10800 0 f126"/>
                <a:gd name="f133" fmla="*/ f127 1 f9"/>
                <a:gd name="f134" fmla="*/ f128 1 f9"/>
                <a:gd name="f135" fmla="*/ f129 f16 1"/>
                <a:gd name="f136" fmla="*/ f130 f17 1"/>
                <a:gd name="f137" fmla="*/ f131 f16 1"/>
                <a:gd name="f138" fmla="*/ f132 f17 1"/>
                <a:gd name="f139" fmla="+- f133 0 f4"/>
                <a:gd name="f140" fmla="+- f134 0 f4"/>
                <a:gd name="f141" fmla="cos 1 f139"/>
                <a:gd name="f142" fmla="sin 1 f139"/>
                <a:gd name="f143" fmla="+- f140 0 f139"/>
                <a:gd name="f144" fmla="+- 0 0 f141"/>
                <a:gd name="f145" fmla="+- 0 0 f142"/>
                <a:gd name="f146" fmla="+- f143 f2 0"/>
                <a:gd name="f147" fmla="*/ f28 f144 1"/>
                <a:gd name="f148" fmla="*/ f28 f145 1"/>
                <a:gd name="f149" fmla="?: f143 f143 f146"/>
                <a:gd name="f150" fmla="*/ f147 f147 1"/>
                <a:gd name="f151" fmla="*/ f148 f148 1"/>
                <a:gd name="f152" fmla="+- f150 f151 0"/>
                <a:gd name="f153" fmla="sqrt f152"/>
                <a:gd name="f154" fmla="*/ f32 1 f153"/>
                <a:gd name="f155" fmla="*/ f144 f154 1"/>
                <a:gd name="f156" fmla="*/ f145 f154 1"/>
                <a:gd name="f157" fmla="+- f31 0 f155"/>
                <a:gd name="f158" fmla="+- f31 0 f156"/>
              </a:gdLst>
              <a:ahLst>
                <a:ahPolar gdRefR="" minR="0" maxR="0" gdRefAng="f0" minAng="f8" maxAng="f12">
                  <a:pos x="f135" y="f136"/>
                </a:ahPolar>
                <a:ahPolar gdRefR="" minR="0" maxR="0" gdRefAng="f1" minAng="f8" maxAng="f12">
                  <a:pos x="f137" y="f138"/>
                </a:ahPolar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4" t="f27" r="f25" b="f26"/>
              <a:pathLst>
                <a:path w="21600" h="21600" stroke="0">
                  <a:moveTo>
                    <a:pt x="f157" y="f158"/>
                  </a:moveTo>
                  <a:arcTo wR="f28" hR="f28" stAng="f139" swAng="f149"/>
                  <a:lnTo>
                    <a:pt x="f11" y="f11"/>
                  </a:lnTo>
                  <a:close/>
                </a:path>
                <a:path w="21600" h="21600" fill="none">
                  <a:moveTo>
                    <a:pt x="f157" y="f158"/>
                  </a:moveTo>
                  <a:arcTo wR="f28" hR="f28" stAng="f139" swAng="f149"/>
                </a:path>
              </a:pathLst>
            </a:custGeom>
            <a:noFill/>
            <a:ln w="28440">
              <a:solidFill>
                <a:srgbClr val="FF0000"/>
              </a:solidFill>
              <a:prstDash val="solid"/>
              <a:miter/>
            </a:ln>
          </p:spPr>
          <p:txBody>
            <a:bodyPr vert="horz" wrap="none" lIns="90000" tIns="46800" rIns="90000" bIns="46800" anchor="ctr" anchorCtr="0" compatLnSpc="1"/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pl-PL" sz="2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imes New Roman" pitchFamily="2"/>
                <a:ea typeface="Microsoft YaHei" pitchFamily="2"/>
                <a:cs typeface="Arial" pitchFamily="2"/>
              </a:endParaRPr>
            </a:p>
          </p:txBody>
        </p:sp>
        <p:sp>
          <p:nvSpPr>
            <p:cNvPr id="59" name="Dowolny kształt 58"/>
            <p:cNvSpPr/>
            <p:nvPr/>
          </p:nvSpPr>
          <p:spPr>
            <a:xfrm>
              <a:off x="4230000" y="2570040"/>
              <a:ext cx="337680" cy="33624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none" lIns="90000" tIns="46800" rIns="90000" bIns="46800" anchor="t" anchorCtr="0" compatLnSpc="1">
              <a:spAutoFit/>
            </a:bodyPr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pl-PL" sz="1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u</a:t>
              </a:r>
              <a:r>
                <a:rPr lang="pl-PL" sz="1400" b="0" i="0" u="none" strike="noStrike" cap="none" baseline="-2500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1</a:t>
              </a:r>
            </a:p>
          </p:txBody>
        </p:sp>
      </p:grpSp>
      <p:grpSp>
        <p:nvGrpSpPr>
          <p:cNvPr id="238" name="Grupa 59"/>
          <p:cNvGrpSpPr/>
          <p:nvPr/>
        </p:nvGrpSpPr>
        <p:grpSpPr>
          <a:xfrm>
            <a:off x="3143159" y="2471760"/>
            <a:ext cx="930601" cy="958320"/>
            <a:chOff x="3143159" y="2471760"/>
            <a:chExt cx="930601" cy="958320"/>
          </a:xfrm>
        </p:grpSpPr>
        <p:grpSp>
          <p:nvGrpSpPr>
            <p:cNvPr id="241" name="Grupa 60"/>
            <p:cNvGrpSpPr/>
            <p:nvPr/>
          </p:nvGrpSpPr>
          <p:grpSpPr>
            <a:xfrm>
              <a:off x="3143159" y="2495520"/>
              <a:ext cx="885601" cy="934560"/>
              <a:chOff x="3143159" y="2495520"/>
              <a:chExt cx="885601" cy="934560"/>
            </a:xfrm>
          </p:grpSpPr>
          <p:sp>
            <p:nvSpPr>
              <p:cNvPr id="62" name="Łącznik prosty 61"/>
              <p:cNvSpPr/>
              <p:nvPr/>
            </p:nvSpPr>
            <p:spPr>
              <a:xfrm>
                <a:off x="3517559" y="2708280"/>
                <a:ext cx="304920" cy="0"/>
              </a:xfrm>
              <a:prstGeom prst="line">
                <a:avLst/>
              </a:prstGeom>
              <a:noFill/>
              <a:ln w="9360">
                <a:solidFill>
                  <a:srgbClr val="000000"/>
                </a:solidFill>
                <a:custDash>
                  <a:ds d="100000" sp="100000"/>
                </a:custDash>
                <a:miter/>
              </a:ln>
            </p:spPr>
            <p:txBody>
              <a:bodyPr vert="horz" wrap="none" lIns="90000" tIns="46800" rIns="90000" bIns="46800" anchor="ctr" anchorCtr="0" compatLnSpc="1"/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pl-PL" sz="2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Times New Roman" pitchFamily="2"/>
                  <a:ea typeface="Microsoft YaHei" pitchFamily="2"/>
                  <a:cs typeface="Arial" pitchFamily="2"/>
                </a:endParaRPr>
              </a:p>
            </p:txBody>
          </p:sp>
          <p:sp>
            <p:nvSpPr>
              <p:cNvPr id="63" name="Łącznik prosty 62"/>
              <p:cNvSpPr/>
              <p:nvPr/>
            </p:nvSpPr>
            <p:spPr>
              <a:xfrm>
                <a:off x="3822479" y="2736720"/>
                <a:ext cx="0" cy="304920"/>
              </a:xfrm>
              <a:prstGeom prst="line">
                <a:avLst/>
              </a:prstGeom>
              <a:noFill/>
              <a:ln w="9360">
                <a:solidFill>
                  <a:srgbClr val="000000"/>
                </a:solidFill>
                <a:custDash>
                  <a:ds d="100000" sp="100000"/>
                </a:custDash>
                <a:miter/>
              </a:ln>
            </p:spPr>
            <p:txBody>
              <a:bodyPr vert="horz" wrap="none" lIns="90000" tIns="46800" rIns="90000" bIns="46800" anchor="ctr" anchorCtr="0" compatLnSpc="1"/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pl-PL" sz="2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Times New Roman" pitchFamily="2"/>
                  <a:ea typeface="Microsoft YaHei" pitchFamily="2"/>
                  <a:cs typeface="Arial" pitchFamily="2"/>
                </a:endParaRPr>
              </a:p>
            </p:txBody>
          </p:sp>
          <p:grpSp>
            <p:nvGrpSpPr>
              <p:cNvPr id="244" name="Grupa 63"/>
              <p:cNvGrpSpPr/>
              <p:nvPr/>
            </p:nvGrpSpPr>
            <p:grpSpPr>
              <a:xfrm>
                <a:off x="3143159" y="2495520"/>
                <a:ext cx="411120" cy="447120"/>
                <a:chOff x="3143159" y="2495520"/>
                <a:chExt cx="411120" cy="447120"/>
              </a:xfrm>
            </p:grpSpPr>
            <p:sp>
              <p:nvSpPr>
                <p:cNvPr id="65" name="Dowolny kształt 64"/>
                <p:cNvSpPr/>
                <p:nvPr/>
              </p:nvSpPr>
              <p:spPr>
                <a:xfrm>
                  <a:off x="3143159" y="2495520"/>
                  <a:ext cx="349200" cy="336240"/>
                </a:xfrm>
                <a:custGeom>
                  <a:avLst/>
                  <a:gdLst>
                    <a:gd name="f0" fmla="val 0"/>
                    <a:gd name="f1" fmla="val 21600"/>
                  </a:gdLst>
                  <a:ahLst/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l" t="t" r="r" b="b"/>
                  <a:pathLst>
                    <a:path w="21600" h="21600">
                      <a:moveTo>
                        <a:pt x="f0" y="f0"/>
                      </a:moveTo>
                      <a:lnTo>
                        <a:pt x="f1" y="f0"/>
                      </a:lnTo>
                      <a:lnTo>
                        <a:pt x="f1" y="f1"/>
                      </a:lnTo>
                      <a:lnTo>
                        <a:pt x="f0" y="f1"/>
                      </a:lnTo>
                      <a:lnTo>
                        <a:pt x="f0" y="f0"/>
                      </a:lnTo>
                      <a:close/>
                    </a:path>
                  </a:pathLst>
                </a:custGeom>
                <a:noFill/>
                <a:ln>
                  <a:noFill/>
                  <a:prstDash val="solid"/>
                </a:ln>
              </p:spPr>
              <p:txBody>
                <a:bodyPr vert="horz" wrap="square" lIns="90000" tIns="46800" rIns="90000" bIns="46800" anchor="t" anchorCtr="0" compatLnSpc="1">
                  <a:spAutoFit/>
                </a:bodyPr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l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r>
                    <a:rPr lang="pl-PL" sz="1400" b="0" i="0" u="none" strike="noStrike" cap="none" baseline="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y</a:t>
                  </a:r>
                  <a:r>
                    <a:rPr lang="pl-PL" sz="1400" b="0" i="0" u="none" strike="noStrike" cap="none" baseline="-2500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E</a:t>
                  </a:r>
                </a:p>
              </p:txBody>
            </p:sp>
            <p:sp>
              <p:nvSpPr>
                <p:cNvPr id="66" name="Dowolny kształt 65"/>
                <p:cNvSpPr/>
                <p:nvPr/>
              </p:nvSpPr>
              <p:spPr>
                <a:xfrm>
                  <a:off x="3315599" y="2606400"/>
                  <a:ext cx="238680" cy="336240"/>
                </a:xfrm>
                <a:custGeom>
                  <a:avLst/>
                  <a:gdLst>
                    <a:gd name="f0" fmla="val 0"/>
                    <a:gd name="f1" fmla="val 21600"/>
                  </a:gdLst>
                  <a:ahLst/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l" t="t" r="r" b="b"/>
                  <a:pathLst>
                    <a:path w="21600" h="21600">
                      <a:moveTo>
                        <a:pt x="f0" y="f0"/>
                      </a:moveTo>
                      <a:lnTo>
                        <a:pt x="f1" y="f0"/>
                      </a:lnTo>
                      <a:lnTo>
                        <a:pt x="f1" y="f1"/>
                      </a:lnTo>
                      <a:lnTo>
                        <a:pt x="f0" y="f1"/>
                      </a:lnTo>
                      <a:lnTo>
                        <a:pt x="f0" y="f0"/>
                      </a:lnTo>
                      <a:close/>
                    </a:path>
                  </a:pathLst>
                </a:custGeom>
                <a:noFill/>
                <a:ln>
                  <a:noFill/>
                  <a:prstDash val="solid"/>
                </a:ln>
              </p:spPr>
              <p:txBody>
                <a:bodyPr vert="horz" wrap="none" lIns="90000" tIns="46800" rIns="90000" bIns="46800" anchor="t" anchorCtr="0" compatLnSpc="1">
                  <a:spAutoFit/>
                </a:bodyPr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l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r>
                    <a:rPr lang="pl-PL" sz="1400" b="0" i="0" u="none" strike="noStrike" cap="none" baseline="-2500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1</a:t>
                  </a:r>
                </a:p>
              </p:txBody>
            </p:sp>
          </p:grpSp>
          <p:grpSp>
            <p:nvGrpSpPr>
              <p:cNvPr id="247" name="Grupa 66"/>
              <p:cNvGrpSpPr/>
              <p:nvPr/>
            </p:nvGrpSpPr>
            <p:grpSpPr>
              <a:xfrm>
                <a:off x="3625560" y="2984399"/>
                <a:ext cx="403200" cy="445681"/>
                <a:chOff x="3625560" y="2984399"/>
                <a:chExt cx="403200" cy="445681"/>
              </a:xfrm>
            </p:grpSpPr>
            <p:sp>
              <p:nvSpPr>
                <p:cNvPr id="68" name="Dowolny kształt 67"/>
                <p:cNvSpPr/>
                <p:nvPr/>
              </p:nvSpPr>
              <p:spPr>
                <a:xfrm>
                  <a:off x="3781440" y="3093840"/>
                  <a:ext cx="247320" cy="336240"/>
                </a:xfrm>
                <a:custGeom>
                  <a:avLst/>
                  <a:gdLst>
                    <a:gd name="f0" fmla="val 0"/>
                    <a:gd name="f1" fmla="val 21600"/>
                  </a:gdLst>
                  <a:ahLst/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l" t="t" r="r" b="b"/>
                  <a:pathLst>
                    <a:path w="21600" h="21600">
                      <a:moveTo>
                        <a:pt x="f0" y="f0"/>
                      </a:moveTo>
                      <a:lnTo>
                        <a:pt x="f1" y="f0"/>
                      </a:lnTo>
                      <a:lnTo>
                        <a:pt x="f1" y="f1"/>
                      </a:lnTo>
                      <a:lnTo>
                        <a:pt x="f0" y="f1"/>
                      </a:lnTo>
                      <a:lnTo>
                        <a:pt x="f0" y="f0"/>
                      </a:lnTo>
                      <a:close/>
                    </a:path>
                  </a:pathLst>
                </a:custGeom>
                <a:noFill/>
                <a:ln>
                  <a:noFill/>
                  <a:prstDash val="solid"/>
                </a:ln>
              </p:spPr>
              <p:txBody>
                <a:bodyPr vert="horz" wrap="square" lIns="90000" tIns="46800" rIns="90000" bIns="46800" anchor="t" anchorCtr="0" compatLnSpc="1">
                  <a:spAutoFit/>
                </a:bodyPr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l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r>
                    <a:rPr lang="pl-PL" sz="1400" b="0" i="0" u="none" strike="noStrike" cap="none" baseline="-2500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1</a:t>
                  </a:r>
                </a:p>
              </p:txBody>
            </p:sp>
            <p:sp>
              <p:nvSpPr>
                <p:cNvPr id="69" name="Dowolny kształt 68"/>
                <p:cNvSpPr/>
                <p:nvPr/>
              </p:nvSpPr>
              <p:spPr>
                <a:xfrm>
                  <a:off x="3625560" y="2984399"/>
                  <a:ext cx="349560" cy="336240"/>
                </a:xfrm>
                <a:custGeom>
                  <a:avLst/>
                  <a:gdLst>
                    <a:gd name="f0" fmla="val 0"/>
                    <a:gd name="f1" fmla="val 21600"/>
                  </a:gdLst>
                  <a:ahLst/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l" t="t" r="r" b="b"/>
                  <a:pathLst>
                    <a:path w="21600" h="21600">
                      <a:moveTo>
                        <a:pt x="f0" y="f0"/>
                      </a:moveTo>
                      <a:lnTo>
                        <a:pt x="f1" y="f0"/>
                      </a:lnTo>
                      <a:lnTo>
                        <a:pt x="f1" y="f1"/>
                      </a:lnTo>
                      <a:lnTo>
                        <a:pt x="f0" y="f1"/>
                      </a:lnTo>
                      <a:lnTo>
                        <a:pt x="f0" y="f0"/>
                      </a:lnTo>
                      <a:close/>
                    </a:path>
                  </a:pathLst>
                </a:custGeom>
                <a:noFill/>
                <a:ln>
                  <a:noFill/>
                  <a:prstDash val="solid"/>
                </a:ln>
              </p:spPr>
              <p:txBody>
                <a:bodyPr vert="horz" wrap="square" lIns="90000" tIns="46800" rIns="90000" bIns="46800" anchor="t" anchorCtr="0" compatLnSpc="1">
                  <a:spAutoFit/>
                </a:bodyPr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l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r>
                    <a:rPr lang="pl-PL" sz="1400" b="0" i="0" u="none" strike="noStrike" cap="none" baseline="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x</a:t>
                  </a:r>
                  <a:r>
                    <a:rPr lang="pl-PL" sz="1400" b="0" i="0" u="none" strike="noStrike" cap="none" baseline="-2500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E</a:t>
                  </a:r>
                </a:p>
              </p:txBody>
            </p:sp>
          </p:grpSp>
        </p:grpSp>
        <p:sp>
          <p:nvSpPr>
            <p:cNvPr id="70" name="Dowolny kształt 69"/>
            <p:cNvSpPr/>
            <p:nvPr/>
          </p:nvSpPr>
          <p:spPr>
            <a:xfrm>
              <a:off x="3716280" y="2471760"/>
              <a:ext cx="357480" cy="33624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none" lIns="90000" tIns="46800" rIns="90000" bIns="46800" anchor="t" anchorCtr="0" compatLnSpc="1">
              <a:spAutoFit/>
            </a:bodyPr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pl-PL" sz="1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E</a:t>
              </a:r>
              <a:r>
                <a:rPr lang="pl-PL" sz="1400" b="0" i="0" u="none" strike="noStrike" cap="none" baseline="-2500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1</a:t>
              </a:r>
            </a:p>
          </p:txBody>
        </p:sp>
      </p:grpSp>
      <p:grpSp>
        <p:nvGrpSpPr>
          <p:cNvPr id="248" name="Grupa 70"/>
          <p:cNvGrpSpPr/>
          <p:nvPr/>
        </p:nvGrpSpPr>
        <p:grpSpPr>
          <a:xfrm>
            <a:off x="767678" y="1647293"/>
            <a:ext cx="1065239" cy="1335307"/>
            <a:chOff x="767678" y="1647293"/>
            <a:chExt cx="1065239" cy="1335307"/>
          </a:xfrm>
        </p:grpSpPr>
        <p:sp>
          <p:nvSpPr>
            <p:cNvPr id="72" name="Dowolny kształt 71"/>
            <p:cNvSpPr/>
            <p:nvPr/>
          </p:nvSpPr>
          <p:spPr>
            <a:xfrm rot="10282200">
              <a:off x="767678" y="1647293"/>
              <a:ext cx="1065239" cy="1196280"/>
            </a:xfrm>
            <a:custGeom>
              <a:avLst>
                <a:gd name="f0" fmla="val 21120000"/>
                <a:gd name="f1" fmla="val 6060000"/>
              </a:avLst>
              <a:gdLst>
                <a:gd name="f2" fmla="val 21600000"/>
                <a:gd name="f3" fmla="val 10800000"/>
                <a:gd name="f4" fmla="val 5400000"/>
                <a:gd name="f5" fmla="val 180"/>
                <a:gd name="f6" fmla="val w"/>
                <a:gd name="f7" fmla="val h"/>
                <a:gd name="f8" fmla="val 0"/>
                <a:gd name="f9" fmla="*/ 5419351 1 1725033"/>
                <a:gd name="f10" fmla="*/ 10800 10800 1"/>
                <a:gd name="f11" fmla="val 10800"/>
                <a:gd name="f12" fmla="val 21599999"/>
                <a:gd name="f13" fmla="min 0 21600"/>
                <a:gd name="f14" fmla="max 0 21600"/>
                <a:gd name="f15" fmla="*/ f9 1 2"/>
                <a:gd name="f16" fmla="*/ f6 1 21600"/>
                <a:gd name="f17" fmla="*/ f7 1 21600"/>
                <a:gd name="f18" fmla="*/ f9 1 180"/>
                <a:gd name="f19" fmla="pin 0 f0 21599999"/>
                <a:gd name="f20" fmla="pin 0 f1 21599999"/>
                <a:gd name="f21" fmla="+- f14 0 f13"/>
                <a:gd name="f22" fmla="+- 0 0 f19"/>
                <a:gd name="f23" fmla="+- 0 0 f20"/>
                <a:gd name="f24" fmla="*/ 9238 f16 1"/>
                <a:gd name="f25" fmla="*/ 21599 f16 1"/>
                <a:gd name="f26" fmla="*/ 12929 f17 1"/>
                <a:gd name="f27" fmla="*/ 0 f17 1"/>
                <a:gd name="f28" fmla="*/ f21 1 2"/>
                <a:gd name="f29" fmla="+- f22 f4 0"/>
                <a:gd name="f30" fmla="+- f23 f4 0"/>
                <a:gd name="f31" fmla="+- f13 f28 0"/>
                <a:gd name="f32" fmla="*/ f28 f28 1"/>
                <a:gd name="f33" fmla="*/ f29 f5 1"/>
                <a:gd name="f34" fmla="*/ f30 f5 1"/>
                <a:gd name="f35" fmla="*/ f33 1 f3"/>
                <a:gd name="f36" fmla="*/ f34 1 f3"/>
                <a:gd name="f37" fmla="+- 0 0 f35"/>
                <a:gd name="f38" fmla="+- 0 0 f36"/>
                <a:gd name="f39" fmla="val f37"/>
                <a:gd name="f40" fmla="val f38"/>
                <a:gd name="f41" fmla="*/ f39 f18 1"/>
                <a:gd name="f42" fmla="*/ f40 f18 1"/>
                <a:gd name="f43" fmla="*/ f39 f9 1"/>
                <a:gd name="f44" fmla="*/ f40 f9 1"/>
                <a:gd name="f45" fmla="+- 0 0 f41"/>
                <a:gd name="f46" fmla="+- 0 0 f42"/>
                <a:gd name="f47" fmla="*/ f43 1 f5"/>
                <a:gd name="f48" fmla="*/ f44 1 f5"/>
                <a:gd name="f49" fmla="*/ f45 f3 1"/>
                <a:gd name="f50" fmla="*/ f46 f3 1"/>
                <a:gd name="f51" fmla="+- 0 0 f47"/>
                <a:gd name="f52" fmla="+- 0 0 f48"/>
                <a:gd name="f53" fmla="*/ f49 1 f9"/>
                <a:gd name="f54" fmla="*/ f50 1 f9"/>
                <a:gd name="f55" fmla="+- f51 f9 0"/>
                <a:gd name="f56" fmla="+- f52 f9 0"/>
                <a:gd name="f57" fmla="+- f53 0 f4"/>
                <a:gd name="f58" fmla="+- f54 0 f4"/>
                <a:gd name="f59" fmla="+- f55 f15 0"/>
                <a:gd name="f60" fmla="+- f56 f15 0"/>
                <a:gd name="f61" fmla="cos 1 f57"/>
                <a:gd name="f62" fmla="sin 1 f57"/>
                <a:gd name="f63" fmla="cos 1 f58"/>
                <a:gd name="f64" fmla="sin 1 f58"/>
                <a:gd name="f65" fmla="+- 0 0 f59"/>
                <a:gd name="f66" fmla="+- 0 0 f60"/>
                <a:gd name="f67" fmla="+- 0 0 f61"/>
                <a:gd name="f68" fmla="+- 0 0 f62"/>
                <a:gd name="f69" fmla="+- 0 0 f63"/>
                <a:gd name="f70" fmla="+- 0 0 f64"/>
                <a:gd name="f71" fmla="*/ f65 f3 1"/>
                <a:gd name="f72" fmla="*/ f66 f3 1"/>
                <a:gd name="f73" fmla="*/ 10800 f67 1"/>
                <a:gd name="f74" fmla="*/ 10800 f68 1"/>
                <a:gd name="f75" fmla="*/ 10800 f69 1"/>
                <a:gd name="f76" fmla="*/ 10800 f70 1"/>
                <a:gd name="f77" fmla="*/ f71 1 f9"/>
                <a:gd name="f78" fmla="*/ f72 1 f9"/>
                <a:gd name="f79" fmla="+- f73 10800 0"/>
                <a:gd name="f80" fmla="+- f74 10800 0"/>
                <a:gd name="f81" fmla="+- f75 10800 0"/>
                <a:gd name="f82" fmla="+- f76 10800 0"/>
                <a:gd name="f83" fmla="+- f77 0 f4"/>
                <a:gd name="f84" fmla="+- f78 0 f4"/>
                <a:gd name="f85" fmla="cos 1 f83"/>
                <a:gd name="f86" fmla="sin 1 f83"/>
                <a:gd name="f87" fmla="cos 1 f84"/>
                <a:gd name="f88" fmla="sin 1 f84"/>
                <a:gd name="f89" fmla="+- f80 0 f31"/>
                <a:gd name="f90" fmla="+- f79 0 f31"/>
                <a:gd name="f91" fmla="+- f82 0 f31"/>
                <a:gd name="f92" fmla="+- f81 0 f31"/>
                <a:gd name="f93" fmla="+- 0 0 f85"/>
                <a:gd name="f94" fmla="+- 0 0 f86"/>
                <a:gd name="f95" fmla="+- 0 0 f87"/>
                <a:gd name="f96" fmla="+- 0 0 f88"/>
                <a:gd name="f97" fmla="at2 f89 f90"/>
                <a:gd name="f98" fmla="at2 f91 f92"/>
                <a:gd name="f99" fmla="*/ 10800 f93 1"/>
                <a:gd name="f100" fmla="*/ 10800 f94 1"/>
                <a:gd name="f101" fmla="*/ 10800 f95 1"/>
                <a:gd name="f102" fmla="*/ 10800 f96 1"/>
                <a:gd name="f103" fmla="+- f97 f4 0"/>
                <a:gd name="f104" fmla="+- f98 f4 0"/>
                <a:gd name="f105" fmla="*/ f99 f99 1"/>
                <a:gd name="f106" fmla="*/ f100 f100 1"/>
                <a:gd name="f107" fmla="*/ f101 f101 1"/>
                <a:gd name="f108" fmla="*/ f102 f102 1"/>
                <a:gd name="f109" fmla="*/ f103 f9 1"/>
                <a:gd name="f110" fmla="*/ f104 f9 1"/>
                <a:gd name="f111" fmla="+- f105 f106 0"/>
                <a:gd name="f112" fmla="+- f107 f108 0"/>
                <a:gd name="f113" fmla="*/ f109 1 f3"/>
                <a:gd name="f114" fmla="*/ f110 1 f3"/>
                <a:gd name="f115" fmla="sqrt f111"/>
                <a:gd name="f116" fmla="sqrt f112"/>
                <a:gd name="f117" fmla="+- 0 0 f113"/>
                <a:gd name="f118" fmla="+- 0 0 f114"/>
                <a:gd name="f119" fmla="*/ f10 1 f115"/>
                <a:gd name="f120" fmla="*/ f10 1 f116"/>
                <a:gd name="f121" fmla="+- 0 0 f117"/>
                <a:gd name="f122" fmla="+- 0 0 f118"/>
                <a:gd name="f123" fmla="*/ f93 f119 1"/>
                <a:gd name="f124" fmla="*/ f94 f119 1"/>
                <a:gd name="f125" fmla="*/ f95 f120 1"/>
                <a:gd name="f126" fmla="*/ f96 f120 1"/>
                <a:gd name="f127" fmla="*/ f121 f3 1"/>
                <a:gd name="f128" fmla="*/ f122 f3 1"/>
                <a:gd name="f129" fmla="+- 10800 0 f123"/>
                <a:gd name="f130" fmla="+- 10800 0 f124"/>
                <a:gd name="f131" fmla="+- 10800 0 f125"/>
                <a:gd name="f132" fmla="+- 10800 0 f126"/>
                <a:gd name="f133" fmla="*/ f127 1 f9"/>
                <a:gd name="f134" fmla="*/ f128 1 f9"/>
                <a:gd name="f135" fmla="*/ f129 f16 1"/>
                <a:gd name="f136" fmla="*/ f130 f17 1"/>
                <a:gd name="f137" fmla="*/ f131 f16 1"/>
                <a:gd name="f138" fmla="*/ f132 f17 1"/>
                <a:gd name="f139" fmla="+- f133 0 f4"/>
                <a:gd name="f140" fmla="+- f134 0 f4"/>
                <a:gd name="f141" fmla="cos 1 f139"/>
                <a:gd name="f142" fmla="sin 1 f139"/>
                <a:gd name="f143" fmla="+- f140 0 f139"/>
                <a:gd name="f144" fmla="+- 0 0 f141"/>
                <a:gd name="f145" fmla="+- 0 0 f142"/>
                <a:gd name="f146" fmla="+- f143 f2 0"/>
                <a:gd name="f147" fmla="*/ f28 f144 1"/>
                <a:gd name="f148" fmla="*/ f28 f145 1"/>
                <a:gd name="f149" fmla="?: f143 f143 f146"/>
                <a:gd name="f150" fmla="*/ f147 f147 1"/>
                <a:gd name="f151" fmla="*/ f148 f148 1"/>
                <a:gd name="f152" fmla="+- f150 f151 0"/>
                <a:gd name="f153" fmla="sqrt f152"/>
                <a:gd name="f154" fmla="*/ f32 1 f153"/>
                <a:gd name="f155" fmla="*/ f144 f154 1"/>
                <a:gd name="f156" fmla="*/ f145 f154 1"/>
                <a:gd name="f157" fmla="+- f31 0 f155"/>
                <a:gd name="f158" fmla="+- f31 0 f156"/>
              </a:gdLst>
              <a:ahLst>
                <a:ahPolar gdRefR="" minR="0" maxR="0" gdRefAng="f0" minAng="f8" maxAng="f12">
                  <a:pos x="f135" y="f136"/>
                </a:ahPolar>
                <a:ahPolar gdRefR="" minR="0" maxR="0" gdRefAng="f1" minAng="f8" maxAng="f12">
                  <a:pos x="f137" y="f138"/>
                </a:ahPolar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4" t="f27" r="f25" b="f26"/>
              <a:pathLst>
                <a:path w="21600" h="21600" stroke="0">
                  <a:moveTo>
                    <a:pt x="f157" y="f158"/>
                  </a:moveTo>
                  <a:arcTo wR="f28" hR="f28" stAng="f139" swAng="f149"/>
                  <a:lnTo>
                    <a:pt x="f11" y="f11"/>
                  </a:lnTo>
                  <a:close/>
                </a:path>
                <a:path w="21600" h="21600" fill="none">
                  <a:moveTo>
                    <a:pt x="f157" y="f158"/>
                  </a:moveTo>
                  <a:arcTo wR="f28" hR="f28" stAng="f139" swAng="f149"/>
                </a:path>
              </a:pathLst>
            </a:custGeom>
            <a:noFill/>
            <a:ln w="28440">
              <a:solidFill>
                <a:srgbClr val="FF0000"/>
              </a:solidFill>
              <a:prstDash val="solid"/>
              <a:miter/>
            </a:ln>
          </p:spPr>
          <p:txBody>
            <a:bodyPr vert="horz" wrap="none" lIns="90000" tIns="46800" rIns="90000" bIns="46800" anchor="ctr" anchorCtr="0" compatLnSpc="1"/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pl-PL" sz="2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imes New Roman" pitchFamily="2"/>
                <a:ea typeface="Microsoft YaHei" pitchFamily="2"/>
                <a:cs typeface="Arial" pitchFamily="2"/>
              </a:endParaRPr>
            </a:p>
          </p:txBody>
        </p:sp>
        <p:sp>
          <p:nvSpPr>
            <p:cNvPr id="73" name="Dowolny kształt 72"/>
            <p:cNvSpPr/>
            <p:nvPr/>
          </p:nvSpPr>
          <p:spPr>
            <a:xfrm>
              <a:off x="1385280" y="2646360"/>
              <a:ext cx="337680" cy="33624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none" lIns="90000" tIns="46800" rIns="90000" bIns="46800" anchor="t" anchorCtr="0" compatLnSpc="1">
              <a:spAutoFit/>
            </a:bodyPr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pl-PL" sz="1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u</a:t>
              </a:r>
              <a:r>
                <a:rPr lang="pl-PL" sz="1400" b="0" i="0" u="none" strike="noStrike" cap="none" baseline="-2500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1</a:t>
              </a:r>
            </a:p>
          </p:txBody>
        </p:sp>
      </p:grpSp>
      <p:grpSp>
        <p:nvGrpSpPr>
          <p:cNvPr id="249" name="Grupa 73"/>
          <p:cNvGrpSpPr/>
          <p:nvPr/>
        </p:nvGrpSpPr>
        <p:grpSpPr>
          <a:xfrm>
            <a:off x="6032520" y="1660636"/>
            <a:ext cx="1528414" cy="1788523"/>
            <a:chOff x="6032520" y="1660636"/>
            <a:chExt cx="1528414" cy="1788523"/>
          </a:xfrm>
        </p:grpSpPr>
        <p:grpSp>
          <p:nvGrpSpPr>
            <p:cNvPr id="252" name="Grupa 74"/>
            <p:cNvGrpSpPr/>
            <p:nvPr/>
          </p:nvGrpSpPr>
          <p:grpSpPr>
            <a:xfrm>
              <a:off x="6407279" y="2441520"/>
              <a:ext cx="811059" cy="655918"/>
              <a:chOff x="6407279" y="2441520"/>
              <a:chExt cx="811059" cy="655918"/>
            </a:xfrm>
          </p:grpSpPr>
          <p:sp>
            <p:nvSpPr>
              <p:cNvPr id="76" name="Łącznik prosty 75"/>
              <p:cNvSpPr/>
              <p:nvPr/>
            </p:nvSpPr>
            <p:spPr>
              <a:xfrm>
                <a:off x="6407279" y="2441520"/>
                <a:ext cx="609481" cy="609480"/>
              </a:xfrm>
              <a:prstGeom prst="line">
                <a:avLst/>
              </a:prstGeom>
              <a:noFill/>
              <a:ln w="28440">
                <a:solidFill>
                  <a:srgbClr val="000000"/>
                </a:solidFill>
                <a:prstDash val="solid"/>
                <a:miter/>
              </a:ln>
            </p:spPr>
            <p:txBody>
              <a:bodyPr vert="horz" wrap="none" lIns="90000" tIns="46800" rIns="90000" bIns="46800" anchor="ctr" anchorCtr="0" compatLnSpc="1"/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pl-PL" sz="2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Times New Roman" pitchFamily="2"/>
                  <a:ea typeface="Microsoft YaHei" pitchFamily="2"/>
                  <a:cs typeface="Arial" pitchFamily="2"/>
                </a:endParaRPr>
              </a:p>
            </p:txBody>
          </p:sp>
          <p:sp>
            <p:nvSpPr>
              <p:cNvPr id="77" name="Dowolny kształt 76"/>
              <p:cNvSpPr/>
              <p:nvPr/>
            </p:nvSpPr>
            <p:spPr>
              <a:xfrm>
                <a:off x="6919560" y="2787480"/>
                <a:ext cx="298778" cy="309958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noFill/>
              <a:ln>
                <a:noFill/>
                <a:prstDash val="solid"/>
              </a:ln>
            </p:spPr>
            <p:txBody>
              <a:bodyPr vert="horz" wrap="none" lIns="90000" tIns="46800" rIns="90000" bIns="46800" anchor="t" anchorCtr="0" compatLnSpc="1">
                <a:spAutoFit/>
              </a:bodyPr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pl-PL" sz="1400" dirty="0"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I</a:t>
                </a:r>
                <a:r>
                  <a:rPr lang="pl-PL" sz="1400" b="0" i="0" u="none" strike="noStrike" cap="none" baseline="-14000" dirty="0" smtClean="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1</a:t>
                </a:r>
                <a:endParaRPr lang="pl-PL" sz="1400" b="0" i="0" u="none" strike="noStrike" cap="none" baseline="-14000" dirty="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endParaRPr>
              </a:p>
            </p:txBody>
          </p:sp>
        </p:grpSp>
        <p:grpSp>
          <p:nvGrpSpPr>
            <p:cNvPr id="33" name="Grupa 77"/>
            <p:cNvGrpSpPr/>
            <p:nvPr/>
          </p:nvGrpSpPr>
          <p:grpSpPr>
            <a:xfrm>
              <a:off x="6032520" y="2443320"/>
              <a:ext cx="898559" cy="1005839"/>
              <a:chOff x="6032520" y="2443320"/>
              <a:chExt cx="898559" cy="1005839"/>
            </a:xfrm>
          </p:grpSpPr>
          <p:grpSp>
            <p:nvGrpSpPr>
              <p:cNvPr id="37" name="Grupa 78"/>
              <p:cNvGrpSpPr/>
              <p:nvPr/>
            </p:nvGrpSpPr>
            <p:grpSpPr>
              <a:xfrm>
                <a:off x="6032520" y="2514600"/>
                <a:ext cx="885600" cy="934559"/>
                <a:chOff x="6032520" y="2514600"/>
                <a:chExt cx="885600" cy="934559"/>
              </a:xfrm>
            </p:grpSpPr>
            <p:sp>
              <p:nvSpPr>
                <p:cNvPr id="80" name="Łącznik prosty 79"/>
                <p:cNvSpPr/>
                <p:nvPr/>
              </p:nvSpPr>
              <p:spPr>
                <a:xfrm>
                  <a:off x="6406920" y="2727360"/>
                  <a:ext cx="304920" cy="0"/>
                </a:xfrm>
                <a:prstGeom prst="line">
                  <a:avLst/>
                </a:prstGeom>
                <a:noFill/>
                <a:ln w="9360">
                  <a:solidFill>
                    <a:srgbClr val="000000"/>
                  </a:solidFill>
                  <a:custDash>
                    <a:ds d="100000" sp="100000"/>
                  </a:custDash>
                  <a:miter/>
                </a:ln>
              </p:spPr>
              <p:txBody>
                <a:bodyPr vert="horz" wrap="none" lIns="90000" tIns="46800" rIns="90000" bIns="46800" anchor="ctr" anchorCtr="0" compatLnSpc="1"/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l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pl-PL" sz="2400" b="0" i="0" u="none" strike="noStrike" cap="none" baseline="0">
                    <a:ln>
                      <a:noFill/>
                    </a:ln>
                    <a:solidFill>
                      <a:srgbClr val="000000"/>
                    </a:solidFill>
                    <a:latin typeface="Times New Roman" pitchFamily="2"/>
                    <a:ea typeface="Microsoft YaHei" pitchFamily="2"/>
                    <a:cs typeface="Arial" pitchFamily="2"/>
                  </a:endParaRPr>
                </a:p>
              </p:txBody>
            </p:sp>
            <p:sp>
              <p:nvSpPr>
                <p:cNvPr id="81" name="Łącznik prosty 80"/>
                <p:cNvSpPr/>
                <p:nvPr/>
              </p:nvSpPr>
              <p:spPr>
                <a:xfrm>
                  <a:off x="6711840" y="2755800"/>
                  <a:ext cx="0" cy="304920"/>
                </a:xfrm>
                <a:prstGeom prst="line">
                  <a:avLst/>
                </a:prstGeom>
                <a:noFill/>
                <a:ln w="9360">
                  <a:solidFill>
                    <a:srgbClr val="000000"/>
                  </a:solidFill>
                  <a:custDash>
                    <a:ds d="100000" sp="100000"/>
                  </a:custDash>
                  <a:miter/>
                </a:ln>
              </p:spPr>
              <p:txBody>
                <a:bodyPr vert="horz" wrap="none" lIns="90000" tIns="46800" rIns="90000" bIns="46800" anchor="ctr" anchorCtr="0" compatLnSpc="1"/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l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pl-PL" sz="2400" b="0" i="0" u="none" strike="noStrike" cap="none" baseline="0">
                    <a:ln>
                      <a:noFill/>
                    </a:ln>
                    <a:solidFill>
                      <a:srgbClr val="000000"/>
                    </a:solidFill>
                    <a:latin typeface="Times New Roman" pitchFamily="2"/>
                    <a:ea typeface="Microsoft YaHei" pitchFamily="2"/>
                    <a:cs typeface="Arial" pitchFamily="2"/>
                  </a:endParaRPr>
                </a:p>
              </p:txBody>
            </p:sp>
            <p:grpSp>
              <p:nvGrpSpPr>
                <p:cNvPr id="40" name="Grupa 81"/>
                <p:cNvGrpSpPr/>
                <p:nvPr/>
              </p:nvGrpSpPr>
              <p:grpSpPr>
                <a:xfrm>
                  <a:off x="6032520" y="2514600"/>
                  <a:ext cx="411120" cy="447120"/>
                  <a:chOff x="6032520" y="2514600"/>
                  <a:chExt cx="411120" cy="447120"/>
                </a:xfrm>
              </p:grpSpPr>
              <p:sp>
                <p:nvSpPr>
                  <p:cNvPr id="83" name="Dowolny kształt 82"/>
                  <p:cNvSpPr/>
                  <p:nvPr/>
                </p:nvSpPr>
                <p:spPr>
                  <a:xfrm>
                    <a:off x="6032520" y="2514600"/>
                    <a:ext cx="349200" cy="336240"/>
                  </a:xfrm>
                  <a:custGeom>
                    <a:avLst/>
                    <a:gdLst>
                      <a:gd name="f0" fmla="val 0"/>
                      <a:gd name="f1" fmla="val 21600"/>
                    </a:gdLst>
                    <a:ahLst/>
                    <a:cxnLst>
                      <a:cxn ang="3cd4">
                        <a:pos x="hc" y="t"/>
                      </a:cxn>
                      <a:cxn ang="0">
                        <a:pos x="r" y="vc"/>
                      </a:cxn>
                      <a:cxn ang="cd4">
                        <a:pos x="hc" y="b"/>
                      </a:cxn>
                      <a:cxn ang="cd2">
                        <a:pos x="l" y="vc"/>
                      </a:cxn>
                    </a:cxnLst>
                    <a:rect l="l" t="t" r="r" b="b"/>
                    <a:pathLst>
                      <a:path w="21600" h="21600">
                        <a:moveTo>
                          <a:pt x="f0" y="f0"/>
                        </a:moveTo>
                        <a:lnTo>
                          <a:pt x="f1" y="f0"/>
                        </a:lnTo>
                        <a:lnTo>
                          <a:pt x="f1" y="f1"/>
                        </a:lnTo>
                        <a:lnTo>
                          <a:pt x="f0" y="f1"/>
                        </a:lnTo>
                        <a:lnTo>
                          <a:pt x="f0" y="f0"/>
                        </a:lnTo>
                        <a:close/>
                      </a:path>
                    </a:pathLst>
                  </a:custGeom>
                  <a:noFill/>
                  <a:ln>
                    <a:noFill/>
                    <a:prstDash val="solid"/>
                  </a:ln>
                </p:spPr>
                <p:txBody>
                  <a:bodyPr vert="horz" wrap="square" lIns="90000" tIns="46800" rIns="90000" bIns="46800" anchor="t" anchorCtr="0" compatLnSpc="1">
                    <a:spAutoFit/>
                  </a:bodyPr>
                  <a:lstStyle>
                    <a:defPPr lvl="0">
                      <a:buNone/>
                    </a:defPPr>
                    <a:lvl1pPr lvl="0">
                      <a:buNone/>
                    </a:lvl1pPr>
                    <a:lvl2pPr lvl="1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2pPr>
                    <a:lvl3pPr lvl="2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3pPr>
                    <a:lvl4pPr lvl="3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4pPr>
                    <a:lvl5pPr lvl="4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5pPr>
                    <a:lvl6pPr lvl="5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6pPr>
                    <a:lvl7pPr lvl="6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7pPr>
                    <a:lvl8pPr lvl="7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8pPr>
                    <a:lvl9pPr lvl="8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9pPr>
                  </a:lstStyle>
                  <a:p>
                    <a:pPr marL="0" marR="0" lvl="0" indent="0" algn="l" rtl="0" hangingPunct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  <a:tabLst>
                        <a:tab pos="0" algn="l"/>
                        <a:tab pos="914400" algn="l"/>
                        <a:tab pos="1828800" algn="l"/>
                        <a:tab pos="2743199" algn="l"/>
                        <a:tab pos="3657600" algn="l"/>
                        <a:tab pos="4572000" algn="l"/>
                        <a:tab pos="5486399" algn="l"/>
                        <a:tab pos="6400799" algn="l"/>
                        <a:tab pos="7315200" algn="l"/>
                        <a:tab pos="8229600" algn="l"/>
                        <a:tab pos="9144000" algn="l"/>
                        <a:tab pos="10058400" algn="l"/>
                      </a:tabLst>
                    </a:pPr>
                    <a:r>
                      <a:rPr lang="pl-PL" sz="1400" b="0" i="0" u="none" strike="noStrike" cap="none" baseline="0">
                        <a:ln>
                          <a:noFill/>
                        </a:ln>
                        <a:solidFill>
                          <a:srgbClr val="000000"/>
                        </a:solidFill>
                        <a:latin typeface="Arial" pitchFamily="34"/>
                        <a:ea typeface="Microsoft YaHei" pitchFamily="2"/>
                        <a:cs typeface="Arial" pitchFamily="2"/>
                      </a:rPr>
                      <a:t>y</a:t>
                    </a:r>
                    <a:r>
                      <a:rPr lang="pl-PL" sz="1400" b="0" i="0" u="none" strike="noStrike" cap="none" baseline="-25000">
                        <a:ln>
                          <a:noFill/>
                        </a:ln>
                        <a:solidFill>
                          <a:srgbClr val="000000"/>
                        </a:solidFill>
                        <a:latin typeface="Arial" pitchFamily="34"/>
                        <a:ea typeface="Microsoft YaHei" pitchFamily="2"/>
                        <a:cs typeface="Arial" pitchFamily="2"/>
                      </a:rPr>
                      <a:t>E</a:t>
                    </a:r>
                  </a:p>
                </p:txBody>
              </p:sp>
              <p:sp>
                <p:nvSpPr>
                  <p:cNvPr id="84" name="Dowolny kształt 83"/>
                  <p:cNvSpPr/>
                  <p:nvPr/>
                </p:nvSpPr>
                <p:spPr>
                  <a:xfrm>
                    <a:off x="6204960" y="2625480"/>
                    <a:ext cx="238680" cy="336240"/>
                  </a:xfrm>
                  <a:custGeom>
                    <a:avLst/>
                    <a:gdLst>
                      <a:gd name="f0" fmla="val 0"/>
                      <a:gd name="f1" fmla="val 21600"/>
                    </a:gdLst>
                    <a:ahLst/>
                    <a:cxnLst>
                      <a:cxn ang="3cd4">
                        <a:pos x="hc" y="t"/>
                      </a:cxn>
                      <a:cxn ang="0">
                        <a:pos x="r" y="vc"/>
                      </a:cxn>
                      <a:cxn ang="cd4">
                        <a:pos x="hc" y="b"/>
                      </a:cxn>
                      <a:cxn ang="cd2">
                        <a:pos x="l" y="vc"/>
                      </a:cxn>
                    </a:cxnLst>
                    <a:rect l="l" t="t" r="r" b="b"/>
                    <a:pathLst>
                      <a:path w="21600" h="21600">
                        <a:moveTo>
                          <a:pt x="f0" y="f0"/>
                        </a:moveTo>
                        <a:lnTo>
                          <a:pt x="f1" y="f0"/>
                        </a:lnTo>
                        <a:lnTo>
                          <a:pt x="f1" y="f1"/>
                        </a:lnTo>
                        <a:lnTo>
                          <a:pt x="f0" y="f1"/>
                        </a:lnTo>
                        <a:lnTo>
                          <a:pt x="f0" y="f0"/>
                        </a:lnTo>
                        <a:close/>
                      </a:path>
                    </a:pathLst>
                  </a:custGeom>
                  <a:noFill/>
                  <a:ln>
                    <a:noFill/>
                    <a:prstDash val="solid"/>
                  </a:ln>
                </p:spPr>
                <p:txBody>
                  <a:bodyPr vert="horz" wrap="none" lIns="90000" tIns="46800" rIns="90000" bIns="46800" anchor="t" anchorCtr="0" compatLnSpc="1">
                    <a:spAutoFit/>
                  </a:bodyPr>
                  <a:lstStyle>
                    <a:defPPr lvl="0">
                      <a:buNone/>
                    </a:defPPr>
                    <a:lvl1pPr lvl="0">
                      <a:buNone/>
                    </a:lvl1pPr>
                    <a:lvl2pPr lvl="1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2pPr>
                    <a:lvl3pPr lvl="2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3pPr>
                    <a:lvl4pPr lvl="3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4pPr>
                    <a:lvl5pPr lvl="4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5pPr>
                    <a:lvl6pPr lvl="5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6pPr>
                    <a:lvl7pPr lvl="6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7pPr>
                    <a:lvl8pPr lvl="7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8pPr>
                    <a:lvl9pPr lvl="8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9pPr>
                  </a:lstStyle>
                  <a:p>
                    <a:pPr marL="0" marR="0" lvl="0" indent="0" algn="l" rtl="0" hangingPunct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  <a:tabLst>
                        <a:tab pos="0" algn="l"/>
                        <a:tab pos="914400" algn="l"/>
                        <a:tab pos="1828800" algn="l"/>
                        <a:tab pos="2743199" algn="l"/>
                        <a:tab pos="3657600" algn="l"/>
                        <a:tab pos="4572000" algn="l"/>
                        <a:tab pos="5486399" algn="l"/>
                        <a:tab pos="6400799" algn="l"/>
                        <a:tab pos="7315200" algn="l"/>
                        <a:tab pos="8229600" algn="l"/>
                        <a:tab pos="9144000" algn="l"/>
                        <a:tab pos="10058400" algn="l"/>
                      </a:tabLst>
                    </a:pPr>
                    <a:r>
                      <a:rPr lang="pl-PL" sz="1400" b="0" i="0" u="none" strike="noStrike" cap="none" baseline="-25000">
                        <a:ln>
                          <a:noFill/>
                        </a:ln>
                        <a:solidFill>
                          <a:srgbClr val="000000"/>
                        </a:solidFill>
                        <a:latin typeface="Arial" pitchFamily="34"/>
                        <a:ea typeface="Microsoft YaHei" pitchFamily="2"/>
                        <a:cs typeface="Arial" pitchFamily="2"/>
                      </a:rPr>
                      <a:t>1</a:t>
                    </a:r>
                  </a:p>
                </p:txBody>
              </p:sp>
            </p:grpSp>
            <p:grpSp>
              <p:nvGrpSpPr>
                <p:cNvPr id="54" name="Grupa 84"/>
                <p:cNvGrpSpPr/>
                <p:nvPr/>
              </p:nvGrpSpPr>
              <p:grpSpPr>
                <a:xfrm>
                  <a:off x="6514920" y="3003480"/>
                  <a:ext cx="403200" cy="445679"/>
                  <a:chOff x="6514920" y="3003480"/>
                  <a:chExt cx="403200" cy="445679"/>
                </a:xfrm>
              </p:grpSpPr>
              <p:sp>
                <p:nvSpPr>
                  <p:cNvPr id="86" name="Dowolny kształt 85"/>
                  <p:cNvSpPr/>
                  <p:nvPr/>
                </p:nvSpPr>
                <p:spPr>
                  <a:xfrm>
                    <a:off x="6670800" y="3112919"/>
                    <a:ext cx="247320" cy="336240"/>
                  </a:xfrm>
                  <a:custGeom>
                    <a:avLst/>
                    <a:gdLst>
                      <a:gd name="f0" fmla="val 0"/>
                      <a:gd name="f1" fmla="val 21600"/>
                    </a:gdLst>
                    <a:ahLst/>
                    <a:cxnLst>
                      <a:cxn ang="3cd4">
                        <a:pos x="hc" y="t"/>
                      </a:cxn>
                      <a:cxn ang="0">
                        <a:pos x="r" y="vc"/>
                      </a:cxn>
                      <a:cxn ang="cd4">
                        <a:pos x="hc" y="b"/>
                      </a:cxn>
                      <a:cxn ang="cd2">
                        <a:pos x="l" y="vc"/>
                      </a:cxn>
                    </a:cxnLst>
                    <a:rect l="l" t="t" r="r" b="b"/>
                    <a:pathLst>
                      <a:path w="21600" h="21600">
                        <a:moveTo>
                          <a:pt x="f0" y="f0"/>
                        </a:moveTo>
                        <a:lnTo>
                          <a:pt x="f1" y="f0"/>
                        </a:lnTo>
                        <a:lnTo>
                          <a:pt x="f1" y="f1"/>
                        </a:lnTo>
                        <a:lnTo>
                          <a:pt x="f0" y="f1"/>
                        </a:lnTo>
                        <a:lnTo>
                          <a:pt x="f0" y="f0"/>
                        </a:lnTo>
                        <a:close/>
                      </a:path>
                    </a:pathLst>
                  </a:custGeom>
                  <a:noFill/>
                  <a:ln>
                    <a:noFill/>
                    <a:prstDash val="solid"/>
                  </a:ln>
                </p:spPr>
                <p:txBody>
                  <a:bodyPr vert="horz" wrap="square" lIns="90000" tIns="46800" rIns="90000" bIns="46800" anchor="t" anchorCtr="0" compatLnSpc="1">
                    <a:spAutoFit/>
                  </a:bodyPr>
                  <a:lstStyle>
                    <a:defPPr lvl="0">
                      <a:buNone/>
                    </a:defPPr>
                    <a:lvl1pPr lvl="0">
                      <a:buNone/>
                    </a:lvl1pPr>
                    <a:lvl2pPr lvl="1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2pPr>
                    <a:lvl3pPr lvl="2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3pPr>
                    <a:lvl4pPr lvl="3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4pPr>
                    <a:lvl5pPr lvl="4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5pPr>
                    <a:lvl6pPr lvl="5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6pPr>
                    <a:lvl7pPr lvl="6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7pPr>
                    <a:lvl8pPr lvl="7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8pPr>
                    <a:lvl9pPr lvl="8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9pPr>
                  </a:lstStyle>
                  <a:p>
                    <a:pPr marL="0" marR="0" lvl="0" indent="0" algn="l" rtl="0" hangingPunct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  <a:tabLst>
                        <a:tab pos="0" algn="l"/>
                        <a:tab pos="914400" algn="l"/>
                        <a:tab pos="1828800" algn="l"/>
                        <a:tab pos="2743199" algn="l"/>
                        <a:tab pos="3657600" algn="l"/>
                        <a:tab pos="4572000" algn="l"/>
                        <a:tab pos="5486399" algn="l"/>
                        <a:tab pos="6400799" algn="l"/>
                        <a:tab pos="7315200" algn="l"/>
                        <a:tab pos="8229600" algn="l"/>
                        <a:tab pos="9144000" algn="l"/>
                        <a:tab pos="10058400" algn="l"/>
                      </a:tabLst>
                    </a:pPr>
                    <a:r>
                      <a:rPr lang="pl-PL" sz="1400" b="0" i="0" u="none" strike="noStrike" cap="none" baseline="-25000">
                        <a:ln>
                          <a:noFill/>
                        </a:ln>
                        <a:solidFill>
                          <a:srgbClr val="000000"/>
                        </a:solidFill>
                        <a:latin typeface="Arial" pitchFamily="34"/>
                        <a:ea typeface="Microsoft YaHei" pitchFamily="2"/>
                        <a:cs typeface="Arial" pitchFamily="2"/>
                      </a:rPr>
                      <a:t>1</a:t>
                    </a:r>
                  </a:p>
                </p:txBody>
              </p:sp>
              <p:sp>
                <p:nvSpPr>
                  <p:cNvPr id="87" name="Dowolny kształt 86"/>
                  <p:cNvSpPr/>
                  <p:nvPr/>
                </p:nvSpPr>
                <p:spPr>
                  <a:xfrm>
                    <a:off x="6514920" y="3003480"/>
                    <a:ext cx="349560" cy="336240"/>
                  </a:xfrm>
                  <a:custGeom>
                    <a:avLst/>
                    <a:gdLst>
                      <a:gd name="f0" fmla="val 0"/>
                      <a:gd name="f1" fmla="val 21600"/>
                    </a:gdLst>
                    <a:ahLst/>
                    <a:cxnLst>
                      <a:cxn ang="3cd4">
                        <a:pos x="hc" y="t"/>
                      </a:cxn>
                      <a:cxn ang="0">
                        <a:pos x="r" y="vc"/>
                      </a:cxn>
                      <a:cxn ang="cd4">
                        <a:pos x="hc" y="b"/>
                      </a:cxn>
                      <a:cxn ang="cd2">
                        <a:pos x="l" y="vc"/>
                      </a:cxn>
                    </a:cxnLst>
                    <a:rect l="l" t="t" r="r" b="b"/>
                    <a:pathLst>
                      <a:path w="21600" h="21600">
                        <a:moveTo>
                          <a:pt x="f0" y="f0"/>
                        </a:moveTo>
                        <a:lnTo>
                          <a:pt x="f1" y="f0"/>
                        </a:lnTo>
                        <a:lnTo>
                          <a:pt x="f1" y="f1"/>
                        </a:lnTo>
                        <a:lnTo>
                          <a:pt x="f0" y="f1"/>
                        </a:lnTo>
                        <a:lnTo>
                          <a:pt x="f0" y="f0"/>
                        </a:lnTo>
                        <a:close/>
                      </a:path>
                    </a:pathLst>
                  </a:custGeom>
                  <a:noFill/>
                  <a:ln>
                    <a:noFill/>
                    <a:prstDash val="solid"/>
                  </a:ln>
                </p:spPr>
                <p:txBody>
                  <a:bodyPr vert="horz" wrap="square" lIns="90000" tIns="46800" rIns="90000" bIns="46800" anchor="t" anchorCtr="0" compatLnSpc="1">
                    <a:spAutoFit/>
                  </a:bodyPr>
                  <a:lstStyle>
                    <a:defPPr lvl="0">
                      <a:buNone/>
                    </a:defPPr>
                    <a:lvl1pPr lvl="0">
                      <a:buNone/>
                    </a:lvl1pPr>
                    <a:lvl2pPr lvl="1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2pPr>
                    <a:lvl3pPr lvl="2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3pPr>
                    <a:lvl4pPr lvl="3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4pPr>
                    <a:lvl5pPr lvl="4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5pPr>
                    <a:lvl6pPr lvl="5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6pPr>
                    <a:lvl7pPr lvl="6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7pPr>
                    <a:lvl8pPr lvl="7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8pPr>
                    <a:lvl9pPr lvl="8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9pPr>
                  </a:lstStyle>
                  <a:p>
                    <a:pPr marL="0" marR="0" lvl="0" indent="0" algn="l" rtl="0" hangingPunct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  <a:tabLst>
                        <a:tab pos="0" algn="l"/>
                        <a:tab pos="914400" algn="l"/>
                        <a:tab pos="1828800" algn="l"/>
                        <a:tab pos="2743199" algn="l"/>
                        <a:tab pos="3657600" algn="l"/>
                        <a:tab pos="4572000" algn="l"/>
                        <a:tab pos="5486399" algn="l"/>
                        <a:tab pos="6400799" algn="l"/>
                        <a:tab pos="7315200" algn="l"/>
                        <a:tab pos="8229600" algn="l"/>
                        <a:tab pos="9144000" algn="l"/>
                        <a:tab pos="10058400" algn="l"/>
                      </a:tabLst>
                    </a:pPr>
                    <a:r>
                      <a:rPr lang="pl-PL" sz="1400" b="0" i="0" u="none" strike="noStrike" cap="none" baseline="0">
                        <a:ln>
                          <a:noFill/>
                        </a:ln>
                        <a:solidFill>
                          <a:srgbClr val="000000"/>
                        </a:solidFill>
                        <a:latin typeface="Arial" pitchFamily="34"/>
                        <a:ea typeface="Microsoft YaHei" pitchFamily="2"/>
                        <a:cs typeface="Arial" pitchFamily="2"/>
                      </a:rPr>
                      <a:t>x</a:t>
                    </a:r>
                    <a:r>
                      <a:rPr lang="pl-PL" sz="1400" b="0" i="0" u="none" strike="noStrike" cap="none" baseline="-25000">
                        <a:ln>
                          <a:noFill/>
                        </a:ln>
                        <a:solidFill>
                          <a:srgbClr val="000000"/>
                        </a:solidFill>
                        <a:latin typeface="Arial" pitchFamily="34"/>
                        <a:ea typeface="Microsoft YaHei" pitchFamily="2"/>
                        <a:cs typeface="Arial" pitchFamily="2"/>
                      </a:rPr>
                      <a:t>E</a:t>
                    </a:r>
                  </a:p>
                </p:txBody>
              </p:sp>
            </p:grpSp>
          </p:grpSp>
          <p:sp>
            <p:nvSpPr>
              <p:cNvPr id="88" name="Dowolny kształt 87"/>
              <p:cNvSpPr/>
              <p:nvPr/>
            </p:nvSpPr>
            <p:spPr>
              <a:xfrm>
                <a:off x="6573599" y="2443320"/>
                <a:ext cx="357480" cy="336240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noFill/>
              <a:ln>
                <a:noFill/>
                <a:prstDash val="solid"/>
              </a:ln>
            </p:spPr>
            <p:txBody>
              <a:bodyPr vert="horz" wrap="none" lIns="90000" tIns="46800" rIns="90000" bIns="46800" anchor="t" anchorCtr="0" compatLnSpc="1">
                <a:spAutoFit/>
              </a:bodyPr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pl-PL" sz="1400" b="0" i="0" u="none" strike="noStrike" cap="none" baseline="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E</a:t>
                </a:r>
                <a:r>
                  <a:rPr lang="pl-PL" sz="1400" b="0" i="0" u="none" strike="noStrike" cap="none" baseline="-2500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1</a:t>
                </a:r>
              </a:p>
            </p:txBody>
          </p:sp>
        </p:grpSp>
        <p:grpSp>
          <p:nvGrpSpPr>
            <p:cNvPr id="57" name="Grupa 88"/>
            <p:cNvGrpSpPr/>
            <p:nvPr/>
          </p:nvGrpSpPr>
          <p:grpSpPr>
            <a:xfrm>
              <a:off x="6495334" y="1660636"/>
              <a:ext cx="1065600" cy="1258604"/>
              <a:chOff x="6495334" y="1660636"/>
              <a:chExt cx="1065600" cy="1258604"/>
            </a:xfrm>
          </p:grpSpPr>
          <p:sp>
            <p:nvSpPr>
              <p:cNvPr id="90" name="Dowolny kształt 89"/>
              <p:cNvSpPr/>
              <p:nvPr/>
            </p:nvSpPr>
            <p:spPr>
              <a:xfrm rot="10282200">
                <a:off x="6495334" y="1660636"/>
                <a:ext cx="1065600" cy="1195560"/>
              </a:xfrm>
              <a:custGeom>
                <a:avLst>
                  <a:gd name="f0" fmla="val 21120000"/>
                  <a:gd name="f1" fmla="val 6060000"/>
                </a:avLst>
                <a:gdLst>
                  <a:gd name="f2" fmla="val 21600000"/>
                  <a:gd name="f3" fmla="val 10800000"/>
                  <a:gd name="f4" fmla="val 5400000"/>
                  <a:gd name="f5" fmla="val 180"/>
                  <a:gd name="f6" fmla="val w"/>
                  <a:gd name="f7" fmla="val h"/>
                  <a:gd name="f8" fmla="val 0"/>
                  <a:gd name="f9" fmla="*/ 5419351 1 1725033"/>
                  <a:gd name="f10" fmla="*/ 10800 10800 1"/>
                  <a:gd name="f11" fmla="val 10800"/>
                  <a:gd name="f12" fmla="val 21599999"/>
                  <a:gd name="f13" fmla="min 0 21600"/>
                  <a:gd name="f14" fmla="max 0 21600"/>
                  <a:gd name="f15" fmla="*/ f9 1 2"/>
                  <a:gd name="f16" fmla="*/ f6 1 21600"/>
                  <a:gd name="f17" fmla="*/ f7 1 21600"/>
                  <a:gd name="f18" fmla="*/ f9 1 180"/>
                  <a:gd name="f19" fmla="pin 0 f0 21599999"/>
                  <a:gd name="f20" fmla="pin 0 f1 21599999"/>
                  <a:gd name="f21" fmla="+- f14 0 f13"/>
                  <a:gd name="f22" fmla="+- 0 0 f19"/>
                  <a:gd name="f23" fmla="+- 0 0 f20"/>
                  <a:gd name="f24" fmla="*/ 9238 f16 1"/>
                  <a:gd name="f25" fmla="*/ 21599 f16 1"/>
                  <a:gd name="f26" fmla="*/ 12929 f17 1"/>
                  <a:gd name="f27" fmla="*/ 0 f17 1"/>
                  <a:gd name="f28" fmla="*/ f21 1 2"/>
                  <a:gd name="f29" fmla="+- f22 f4 0"/>
                  <a:gd name="f30" fmla="+- f23 f4 0"/>
                  <a:gd name="f31" fmla="+- f13 f28 0"/>
                  <a:gd name="f32" fmla="*/ f28 f28 1"/>
                  <a:gd name="f33" fmla="*/ f29 f5 1"/>
                  <a:gd name="f34" fmla="*/ f30 f5 1"/>
                  <a:gd name="f35" fmla="*/ f33 1 f3"/>
                  <a:gd name="f36" fmla="*/ f34 1 f3"/>
                  <a:gd name="f37" fmla="+- 0 0 f35"/>
                  <a:gd name="f38" fmla="+- 0 0 f36"/>
                  <a:gd name="f39" fmla="val f37"/>
                  <a:gd name="f40" fmla="val f38"/>
                  <a:gd name="f41" fmla="*/ f39 f18 1"/>
                  <a:gd name="f42" fmla="*/ f40 f18 1"/>
                  <a:gd name="f43" fmla="*/ f39 f9 1"/>
                  <a:gd name="f44" fmla="*/ f40 f9 1"/>
                  <a:gd name="f45" fmla="+- 0 0 f41"/>
                  <a:gd name="f46" fmla="+- 0 0 f42"/>
                  <a:gd name="f47" fmla="*/ f43 1 f5"/>
                  <a:gd name="f48" fmla="*/ f44 1 f5"/>
                  <a:gd name="f49" fmla="*/ f45 f3 1"/>
                  <a:gd name="f50" fmla="*/ f46 f3 1"/>
                  <a:gd name="f51" fmla="+- 0 0 f47"/>
                  <a:gd name="f52" fmla="+- 0 0 f48"/>
                  <a:gd name="f53" fmla="*/ f49 1 f9"/>
                  <a:gd name="f54" fmla="*/ f50 1 f9"/>
                  <a:gd name="f55" fmla="+- f51 f9 0"/>
                  <a:gd name="f56" fmla="+- f52 f9 0"/>
                  <a:gd name="f57" fmla="+- f53 0 f4"/>
                  <a:gd name="f58" fmla="+- f54 0 f4"/>
                  <a:gd name="f59" fmla="+- f55 f15 0"/>
                  <a:gd name="f60" fmla="+- f56 f15 0"/>
                  <a:gd name="f61" fmla="cos 1 f57"/>
                  <a:gd name="f62" fmla="sin 1 f57"/>
                  <a:gd name="f63" fmla="cos 1 f58"/>
                  <a:gd name="f64" fmla="sin 1 f58"/>
                  <a:gd name="f65" fmla="+- 0 0 f59"/>
                  <a:gd name="f66" fmla="+- 0 0 f60"/>
                  <a:gd name="f67" fmla="+- 0 0 f61"/>
                  <a:gd name="f68" fmla="+- 0 0 f62"/>
                  <a:gd name="f69" fmla="+- 0 0 f63"/>
                  <a:gd name="f70" fmla="+- 0 0 f64"/>
                  <a:gd name="f71" fmla="*/ f65 f3 1"/>
                  <a:gd name="f72" fmla="*/ f66 f3 1"/>
                  <a:gd name="f73" fmla="*/ 10800 f67 1"/>
                  <a:gd name="f74" fmla="*/ 10800 f68 1"/>
                  <a:gd name="f75" fmla="*/ 10800 f69 1"/>
                  <a:gd name="f76" fmla="*/ 10800 f70 1"/>
                  <a:gd name="f77" fmla="*/ f71 1 f9"/>
                  <a:gd name="f78" fmla="*/ f72 1 f9"/>
                  <a:gd name="f79" fmla="+- f73 10800 0"/>
                  <a:gd name="f80" fmla="+- f74 10800 0"/>
                  <a:gd name="f81" fmla="+- f75 10800 0"/>
                  <a:gd name="f82" fmla="+- f76 10800 0"/>
                  <a:gd name="f83" fmla="+- f77 0 f4"/>
                  <a:gd name="f84" fmla="+- f78 0 f4"/>
                  <a:gd name="f85" fmla="cos 1 f83"/>
                  <a:gd name="f86" fmla="sin 1 f83"/>
                  <a:gd name="f87" fmla="cos 1 f84"/>
                  <a:gd name="f88" fmla="sin 1 f84"/>
                  <a:gd name="f89" fmla="+- f80 0 f31"/>
                  <a:gd name="f90" fmla="+- f79 0 f31"/>
                  <a:gd name="f91" fmla="+- f82 0 f31"/>
                  <a:gd name="f92" fmla="+- f81 0 f31"/>
                  <a:gd name="f93" fmla="+- 0 0 f85"/>
                  <a:gd name="f94" fmla="+- 0 0 f86"/>
                  <a:gd name="f95" fmla="+- 0 0 f87"/>
                  <a:gd name="f96" fmla="+- 0 0 f88"/>
                  <a:gd name="f97" fmla="at2 f89 f90"/>
                  <a:gd name="f98" fmla="at2 f91 f92"/>
                  <a:gd name="f99" fmla="*/ 10800 f93 1"/>
                  <a:gd name="f100" fmla="*/ 10800 f94 1"/>
                  <a:gd name="f101" fmla="*/ 10800 f95 1"/>
                  <a:gd name="f102" fmla="*/ 10800 f96 1"/>
                  <a:gd name="f103" fmla="+- f97 f4 0"/>
                  <a:gd name="f104" fmla="+- f98 f4 0"/>
                  <a:gd name="f105" fmla="*/ f99 f99 1"/>
                  <a:gd name="f106" fmla="*/ f100 f100 1"/>
                  <a:gd name="f107" fmla="*/ f101 f101 1"/>
                  <a:gd name="f108" fmla="*/ f102 f102 1"/>
                  <a:gd name="f109" fmla="*/ f103 f9 1"/>
                  <a:gd name="f110" fmla="*/ f104 f9 1"/>
                  <a:gd name="f111" fmla="+- f105 f106 0"/>
                  <a:gd name="f112" fmla="+- f107 f108 0"/>
                  <a:gd name="f113" fmla="*/ f109 1 f3"/>
                  <a:gd name="f114" fmla="*/ f110 1 f3"/>
                  <a:gd name="f115" fmla="sqrt f111"/>
                  <a:gd name="f116" fmla="sqrt f112"/>
                  <a:gd name="f117" fmla="+- 0 0 f113"/>
                  <a:gd name="f118" fmla="+- 0 0 f114"/>
                  <a:gd name="f119" fmla="*/ f10 1 f115"/>
                  <a:gd name="f120" fmla="*/ f10 1 f116"/>
                  <a:gd name="f121" fmla="+- 0 0 f117"/>
                  <a:gd name="f122" fmla="+- 0 0 f118"/>
                  <a:gd name="f123" fmla="*/ f93 f119 1"/>
                  <a:gd name="f124" fmla="*/ f94 f119 1"/>
                  <a:gd name="f125" fmla="*/ f95 f120 1"/>
                  <a:gd name="f126" fmla="*/ f96 f120 1"/>
                  <a:gd name="f127" fmla="*/ f121 f3 1"/>
                  <a:gd name="f128" fmla="*/ f122 f3 1"/>
                  <a:gd name="f129" fmla="+- 10800 0 f123"/>
                  <a:gd name="f130" fmla="+- 10800 0 f124"/>
                  <a:gd name="f131" fmla="+- 10800 0 f125"/>
                  <a:gd name="f132" fmla="+- 10800 0 f126"/>
                  <a:gd name="f133" fmla="*/ f127 1 f9"/>
                  <a:gd name="f134" fmla="*/ f128 1 f9"/>
                  <a:gd name="f135" fmla="*/ f129 f16 1"/>
                  <a:gd name="f136" fmla="*/ f130 f17 1"/>
                  <a:gd name="f137" fmla="*/ f131 f16 1"/>
                  <a:gd name="f138" fmla="*/ f132 f17 1"/>
                  <a:gd name="f139" fmla="+- f133 0 f4"/>
                  <a:gd name="f140" fmla="+- f134 0 f4"/>
                  <a:gd name="f141" fmla="cos 1 f139"/>
                  <a:gd name="f142" fmla="sin 1 f139"/>
                  <a:gd name="f143" fmla="+- f140 0 f139"/>
                  <a:gd name="f144" fmla="+- 0 0 f141"/>
                  <a:gd name="f145" fmla="+- 0 0 f142"/>
                  <a:gd name="f146" fmla="+- f143 f2 0"/>
                  <a:gd name="f147" fmla="*/ f28 f144 1"/>
                  <a:gd name="f148" fmla="*/ f28 f145 1"/>
                  <a:gd name="f149" fmla="?: f143 f143 f146"/>
                  <a:gd name="f150" fmla="*/ f147 f147 1"/>
                  <a:gd name="f151" fmla="*/ f148 f148 1"/>
                  <a:gd name="f152" fmla="+- f150 f151 0"/>
                  <a:gd name="f153" fmla="sqrt f152"/>
                  <a:gd name="f154" fmla="*/ f32 1 f153"/>
                  <a:gd name="f155" fmla="*/ f144 f154 1"/>
                  <a:gd name="f156" fmla="*/ f145 f154 1"/>
                  <a:gd name="f157" fmla="+- f31 0 f155"/>
                  <a:gd name="f158" fmla="+- f31 0 f156"/>
                </a:gdLst>
                <a:ahLst>
                  <a:ahPolar gdRefR="" minR="0" maxR="0" gdRefAng="f0" minAng="f8" maxAng="f12">
                    <a:pos x="f135" y="f136"/>
                  </a:ahPolar>
                  <a:ahPolar gdRefR="" minR="0" maxR="0" gdRefAng="f1" minAng="f8" maxAng="f12">
                    <a:pos x="f137" y="f138"/>
                  </a:ahPolar>
                </a:ahLst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24" t="f27" r="f25" b="f26"/>
                <a:pathLst>
                  <a:path w="21600" h="21600" stroke="0">
                    <a:moveTo>
                      <a:pt x="f157" y="f158"/>
                    </a:moveTo>
                    <a:arcTo wR="f28" hR="f28" stAng="f139" swAng="f149"/>
                    <a:lnTo>
                      <a:pt x="f11" y="f11"/>
                    </a:lnTo>
                    <a:close/>
                  </a:path>
                  <a:path w="21600" h="21600" fill="none">
                    <a:moveTo>
                      <a:pt x="f157" y="f158"/>
                    </a:moveTo>
                    <a:arcTo wR="f28" hR="f28" stAng="f139" swAng="f149"/>
                  </a:path>
                </a:pathLst>
              </a:custGeom>
              <a:noFill/>
              <a:ln w="28440">
                <a:solidFill>
                  <a:srgbClr val="FF0000"/>
                </a:solidFill>
                <a:prstDash val="solid"/>
                <a:miter/>
              </a:ln>
            </p:spPr>
            <p:txBody>
              <a:bodyPr vert="horz" wrap="none" lIns="90000" tIns="46800" rIns="90000" bIns="46800" anchor="ctr" anchorCtr="0" compatLnSpc="1"/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pl-PL" sz="2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Times New Roman" pitchFamily="2"/>
                  <a:ea typeface="Microsoft YaHei" pitchFamily="2"/>
                  <a:cs typeface="Arial" pitchFamily="2"/>
                </a:endParaRPr>
              </a:p>
            </p:txBody>
          </p:sp>
          <p:sp>
            <p:nvSpPr>
              <p:cNvPr id="91" name="Dowolny kształt 90"/>
              <p:cNvSpPr/>
              <p:nvPr/>
            </p:nvSpPr>
            <p:spPr>
              <a:xfrm>
                <a:off x="6890760" y="2583000"/>
                <a:ext cx="337680" cy="336240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noFill/>
              <a:ln>
                <a:noFill/>
                <a:prstDash val="solid"/>
              </a:ln>
            </p:spPr>
            <p:txBody>
              <a:bodyPr vert="horz" wrap="none" lIns="90000" tIns="46800" rIns="90000" bIns="46800" anchor="t" anchorCtr="0" compatLnSpc="1">
                <a:spAutoFit/>
              </a:bodyPr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pl-PL" sz="1400" b="0" i="0" u="none" strike="noStrike" cap="none" baseline="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u</a:t>
                </a:r>
                <a:r>
                  <a:rPr lang="pl-PL" sz="1400" b="0" i="0" u="none" strike="noStrike" cap="none" baseline="-2500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1</a:t>
                </a:r>
              </a:p>
            </p:txBody>
          </p:sp>
        </p:grpSp>
      </p:grpSp>
      <p:grpSp>
        <p:nvGrpSpPr>
          <p:cNvPr id="60" name="Grupa 91"/>
          <p:cNvGrpSpPr/>
          <p:nvPr/>
        </p:nvGrpSpPr>
        <p:grpSpPr>
          <a:xfrm>
            <a:off x="3130560" y="4282520"/>
            <a:ext cx="1528360" cy="1789240"/>
            <a:chOff x="3130560" y="4282520"/>
            <a:chExt cx="1528360" cy="1789240"/>
          </a:xfrm>
        </p:grpSpPr>
        <p:grpSp>
          <p:nvGrpSpPr>
            <p:cNvPr id="61" name="Grupa 92"/>
            <p:cNvGrpSpPr/>
            <p:nvPr/>
          </p:nvGrpSpPr>
          <p:grpSpPr>
            <a:xfrm>
              <a:off x="3505319" y="5064120"/>
              <a:ext cx="811059" cy="655917"/>
              <a:chOff x="3505319" y="5064120"/>
              <a:chExt cx="811059" cy="655917"/>
            </a:xfrm>
          </p:grpSpPr>
          <p:sp>
            <p:nvSpPr>
              <p:cNvPr id="94" name="Łącznik prosty 93"/>
              <p:cNvSpPr/>
              <p:nvPr/>
            </p:nvSpPr>
            <p:spPr>
              <a:xfrm>
                <a:off x="3505319" y="5064120"/>
                <a:ext cx="609481" cy="609480"/>
              </a:xfrm>
              <a:prstGeom prst="line">
                <a:avLst/>
              </a:prstGeom>
              <a:noFill/>
              <a:ln w="28440">
                <a:solidFill>
                  <a:srgbClr val="000000"/>
                </a:solidFill>
                <a:prstDash val="solid"/>
                <a:miter/>
              </a:ln>
            </p:spPr>
            <p:txBody>
              <a:bodyPr vert="horz" wrap="none" lIns="90000" tIns="46800" rIns="90000" bIns="46800" anchor="ctr" anchorCtr="0" compatLnSpc="1"/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pl-PL" sz="2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Times New Roman" pitchFamily="2"/>
                  <a:ea typeface="Microsoft YaHei" pitchFamily="2"/>
                  <a:cs typeface="Arial" pitchFamily="2"/>
                </a:endParaRPr>
              </a:p>
            </p:txBody>
          </p:sp>
          <p:sp>
            <p:nvSpPr>
              <p:cNvPr id="95" name="Dowolny kształt 94"/>
              <p:cNvSpPr/>
              <p:nvPr/>
            </p:nvSpPr>
            <p:spPr>
              <a:xfrm>
                <a:off x="4017600" y="5410079"/>
                <a:ext cx="298778" cy="309958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noFill/>
              <a:ln>
                <a:noFill/>
                <a:prstDash val="solid"/>
              </a:ln>
            </p:spPr>
            <p:txBody>
              <a:bodyPr vert="horz" wrap="none" lIns="90000" tIns="46800" rIns="90000" bIns="46800" anchor="t" anchorCtr="0" compatLnSpc="1">
                <a:spAutoFit/>
              </a:bodyPr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pl-PL" sz="1400" dirty="0"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I</a:t>
                </a:r>
                <a:r>
                  <a:rPr lang="pl-PL" sz="1400" b="0" i="0" u="none" strike="noStrike" cap="none" baseline="-14000" dirty="0" smtClean="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1</a:t>
                </a:r>
                <a:endParaRPr lang="pl-PL" sz="1400" b="0" i="0" u="none" strike="noStrike" cap="none" baseline="-14000" dirty="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endParaRPr>
              </a:p>
            </p:txBody>
          </p:sp>
        </p:grpSp>
        <p:grpSp>
          <p:nvGrpSpPr>
            <p:cNvPr id="256" name="Grupa 95"/>
            <p:cNvGrpSpPr/>
            <p:nvPr/>
          </p:nvGrpSpPr>
          <p:grpSpPr>
            <a:xfrm>
              <a:off x="3130560" y="5091120"/>
              <a:ext cx="930239" cy="980640"/>
              <a:chOff x="3130560" y="5091120"/>
              <a:chExt cx="930239" cy="980640"/>
            </a:xfrm>
          </p:grpSpPr>
          <p:grpSp>
            <p:nvGrpSpPr>
              <p:cNvPr id="259" name="Grupa 96"/>
              <p:cNvGrpSpPr/>
              <p:nvPr/>
            </p:nvGrpSpPr>
            <p:grpSpPr>
              <a:xfrm>
                <a:off x="3130560" y="5137200"/>
                <a:ext cx="885600" cy="934560"/>
                <a:chOff x="3130560" y="5137200"/>
                <a:chExt cx="885600" cy="934560"/>
              </a:xfrm>
            </p:grpSpPr>
            <p:sp>
              <p:nvSpPr>
                <p:cNvPr id="98" name="Łącznik prosty 97"/>
                <p:cNvSpPr/>
                <p:nvPr/>
              </p:nvSpPr>
              <p:spPr>
                <a:xfrm>
                  <a:off x="3504959" y="5349960"/>
                  <a:ext cx="304921" cy="0"/>
                </a:xfrm>
                <a:prstGeom prst="line">
                  <a:avLst/>
                </a:prstGeom>
                <a:noFill/>
                <a:ln w="9360">
                  <a:solidFill>
                    <a:srgbClr val="000000"/>
                  </a:solidFill>
                  <a:custDash>
                    <a:ds d="100000" sp="100000"/>
                  </a:custDash>
                  <a:miter/>
                </a:ln>
              </p:spPr>
              <p:txBody>
                <a:bodyPr vert="horz" wrap="none" lIns="90000" tIns="46800" rIns="90000" bIns="46800" anchor="ctr" anchorCtr="0" compatLnSpc="1"/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l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pl-PL" sz="2400" b="0" i="0" u="none" strike="noStrike" cap="none" baseline="0">
                    <a:ln>
                      <a:noFill/>
                    </a:ln>
                    <a:solidFill>
                      <a:srgbClr val="000000"/>
                    </a:solidFill>
                    <a:latin typeface="Times New Roman" pitchFamily="2"/>
                    <a:ea typeface="Microsoft YaHei" pitchFamily="2"/>
                    <a:cs typeface="Arial" pitchFamily="2"/>
                  </a:endParaRPr>
                </a:p>
              </p:txBody>
            </p:sp>
            <p:sp>
              <p:nvSpPr>
                <p:cNvPr id="99" name="Łącznik prosty 98"/>
                <p:cNvSpPr/>
                <p:nvPr/>
              </p:nvSpPr>
              <p:spPr>
                <a:xfrm>
                  <a:off x="3809880" y="5378400"/>
                  <a:ext cx="0" cy="304920"/>
                </a:xfrm>
                <a:prstGeom prst="line">
                  <a:avLst/>
                </a:prstGeom>
                <a:noFill/>
                <a:ln w="9360">
                  <a:solidFill>
                    <a:srgbClr val="000000"/>
                  </a:solidFill>
                  <a:custDash>
                    <a:ds d="100000" sp="100000"/>
                  </a:custDash>
                  <a:miter/>
                </a:ln>
              </p:spPr>
              <p:txBody>
                <a:bodyPr vert="horz" wrap="none" lIns="90000" tIns="46800" rIns="90000" bIns="46800" anchor="ctr" anchorCtr="0" compatLnSpc="1"/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l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pl-PL" sz="2400" b="0" i="0" u="none" strike="noStrike" cap="none" baseline="0">
                    <a:ln>
                      <a:noFill/>
                    </a:ln>
                    <a:solidFill>
                      <a:srgbClr val="000000"/>
                    </a:solidFill>
                    <a:latin typeface="Times New Roman" pitchFamily="2"/>
                    <a:ea typeface="Microsoft YaHei" pitchFamily="2"/>
                    <a:cs typeface="Arial" pitchFamily="2"/>
                  </a:endParaRPr>
                </a:p>
              </p:txBody>
            </p:sp>
            <p:grpSp>
              <p:nvGrpSpPr>
                <p:cNvPr id="262" name="Grupa 99"/>
                <p:cNvGrpSpPr/>
                <p:nvPr/>
              </p:nvGrpSpPr>
              <p:grpSpPr>
                <a:xfrm>
                  <a:off x="3130560" y="5137200"/>
                  <a:ext cx="411120" cy="447120"/>
                  <a:chOff x="3130560" y="5137200"/>
                  <a:chExt cx="411120" cy="447120"/>
                </a:xfrm>
              </p:grpSpPr>
              <p:sp>
                <p:nvSpPr>
                  <p:cNvPr id="101" name="Dowolny kształt 100"/>
                  <p:cNvSpPr/>
                  <p:nvPr/>
                </p:nvSpPr>
                <p:spPr>
                  <a:xfrm>
                    <a:off x="3130560" y="5137200"/>
                    <a:ext cx="349200" cy="336240"/>
                  </a:xfrm>
                  <a:custGeom>
                    <a:avLst/>
                    <a:gdLst>
                      <a:gd name="f0" fmla="val 0"/>
                      <a:gd name="f1" fmla="val 21600"/>
                    </a:gdLst>
                    <a:ahLst/>
                    <a:cxnLst>
                      <a:cxn ang="3cd4">
                        <a:pos x="hc" y="t"/>
                      </a:cxn>
                      <a:cxn ang="0">
                        <a:pos x="r" y="vc"/>
                      </a:cxn>
                      <a:cxn ang="cd4">
                        <a:pos x="hc" y="b"/>
                      </a:cxn>
                      <a:cxn ang="cd2">
                        <a:pos x="l" y="vc"/>
                      </a:cxn>
                    </a:cxnLst>
                    <a:rect l="l" t="t" r="r" b="b"/>
                    <a:pathLst>
                      <a:path w="21600" h="21600">
                        <a:moveTo>
                          <a:pt x="f0" y="f0"/>
                        </a:moveTo>
                        <a:lnTo>
                          <a:pt x="f1" y="f0"/>
                        </a:lnTo>
                        <a:lnTo>
                          <a:pt x="f1" y="f1"/>
                        </a:lnTo>
                        <a:lnTo>
                          <a:pt x="f0" y="f1"/>
                        </a:lnTo>
                        <a:lnTo>
                          <a:pt x="f0" y="f0"/>
                        </a:lnTo>
                        <a:close/>
                      </a:path>
                    </a:pathLst>
                  </a:custGeom>
                  <a:noFill/>
                  <a:ln>
                    <a:noFill/>
                    <a:prstDash val="solid"/>
                  </a:ln>
                </p:spPr>
                <p:txBody>
                  <a:bodyPr vert="horz" wrap="square" lIns="90000" tIns="46800" rIns="90000" bIns="46800" anchor="t" anchorCtr="0" compatLnSpc="1">
                    <a:spAutoFit/>
                  </a:bodyPr>
                  <a:lstStyle>
                    <a:defPPr lvl="0">
                      <a:buNone/>
                    </a:defPPr>
                    <a:lvl1pPr lvl="0">
                      <a:buNone/>
                    </a:lvl1pPr>
                    <a:lvl2pPr lvl="1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2pPr>
                    <a:lvl3pPr lvl="2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3pPr>
                    <a:lvl4pPr lvl="3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4pPr>
                    <a:lvl5pPr lvl="4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5pPr>
                    <a:lvl6pPr lvl="5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6pPr>
                    <a:lvl7pPr lvl="6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7pPr>
                    <a:lvl8pPr lvl="7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8pPr>
                    <a:lvl9pPr lvl="8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9pPr>
                  </a:lstStyle>
                  <a:p>
                    <a:pPr marL="0" marR="0" lvl="0" indent="0" algn="l" rtl="0" hangingPunct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  <a:tabLst>
                        <a:tab pos="0" algn="l"/>
                        <a:tab pos="914400" algn="l"/>
                        <a:tab pos="1828800" algn="l"/>
                        <a:tab pos="2743199" algn="l"/>
                        <a:tab pos="3657600" algn="l"/>
                        <a:tab pos="4572000" algn="l"/>
                        <a:tab pos="5486399" algn="l"/>
                        <a:tab pos="6400799" algn="l"/>
                        <a:tab pos="7315200" algn="l"/>
                        <a:tab pos="8229600" algn="l"/>
                        <a:tab pos="9144000" algn="l"/>
                        <a:tab pos="10058400" algn="l"/>
                      </a:tabLst>
                    </a:pPr>
                    <a:r>
                      <a:rPr lang="pl-PL" sz="1400" b="0" i="0" u="none" strike="noStrike" cap="none" baseline="0">
                        <a:ln>
                          <a:noFill/>
                        </a:ln>
                        <a:solidFill>
                          <a:srgbClr val="000000"/>
                        </a:solidFill>
                        <a:latin typeface="Arial" pitchFamily="34"/>
                        <a:ea typeface="Microsoft YaHei" pitchFamily="2"/>
                        <a:cs typeface="Arial" pitchFamily="2"/>
                      </a:rPr>
                      <a:t>y</a:t>
                    </a:r>
                    <a:r>
                      <a:rPr lang="pl-PL" sz="1400" b="0" i="0" u="none" strike="noStrike" cap="none" baseline="-25000">
                        <a:ln>
                          <a:noFill/>
                        </a:ln>
                        <a:solidFill>
                          <a:srgbClr val="000000"/>
                        </a:solidFill>
                        <a:latin typeface="Arial" pitchFamily="34"/>
                        <a:ea typeface="Microsoft YaHei" pitchFamily="2"/>
                        <a:cs typeface="Arial" pitchFamily="2"/>
                      </a:rPr>
                      <a:t>E</a:t>
                    </a:r>
                  </a:p>
                </p:txBody>
              </p:sp>
              <p:sp>
                <p:nvSpPr>
                  <p:cNvPr id="102" name="Dowolny kształt 101"/>
                  <p:cNvSpPr/>
                  <p:nvPr/>
                </p:nvSpPr>
                <p:spPr>
                  <a:xfrm>
                    <a:off x="3303000" y="5248080"/>
                    <a:ext cx="238680" cy="336240"/>
                  </a:xfrm>
                  <a:custGeom>
                    <a:avLst/>
                    <a:gdLst>
                      <a:gd name="f0" fmla="val 0"/>
                      <a:gd name="f1" fmla="val 21600"/>
                    </a:gdLst>
                    <a:ahLst/>
                    <a:cxnLst>
                      <a:cxn ang="3cd4">
                        <a:pos x="hc" y="t"/>
                      </a:cxn>
                      <a:cxn ang="0">
                        <a:pos x="r" y="vc"/>
                      </a:cxn>
                      <a:cxn ang="cd4">
                        <a:pos x="hc" y="b"/>
                      </a:cxn>
                      <a:cxn ang="cd2">
                        <a:pos x="l" y="vc"/>
                      </a:cxn>
                    </a:cxnLst>
                    <a:rect l="l" t="t" r="r" b="b"/>
                    <a:pathLst>
                      <a:path w="21600" h="21600">
                        <a:moveTo>
                          <a:pt x="f0" y="f0"/>
                        </a:moveTo>
                        <a:lnTo>
                          <a:pt x="f1" y="f0"/>
                        </a:lnTo>
                        <a:lnTo>
                          <a:pt x="f1" y="f1"/>
                        </a:lnTo>
                        <a:lnTo>
                          <a:pt x="f0" y="f1"/>
                        </a:lnTo>
                        <a:lnTo>
                          <a:pt x="f0" y="f0"/>
                        </a:lnTo>
                        <a:close/>
                      </a:path>
                    </a:pathLst>
                  </a:custGeom>
                  <a:noFill/>
                  <a:ln>
                    <a:noFill/>
                    <a:prstDash val="solid"/>
                  </a:ln>
                </p:spPr>
                <p:txBody>
                  <a:bodyPr vert="horz" wrap="none" lIns="90000" tIns="46800" rIns="90000" bIns="46800" anchor="t" anchorCtr="0" compatLnSpc="1">
                    <a:spAutoFit/>
                  </a:bodyPr>
                  <a:lstStyle>
                    <a:defPPr lvl="0">
                      <a:buNone/>
                    </a:defPPr>
                    <a:lvl1pPr lvl="0">
                      <a:buNone/>
                    </a:lvl1pPr>
                    <a:lvl2pPr lvl="1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2pPr>
                    <a:lvl3pPr lvl="2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3pPr>
                    <a:lvl4pPr lvl="3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4pPr>
                    <a:lvl5pPr lvl="4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5pPr>
                    <a:lvl6pPr lvl="5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6pPr>
                    <a:lvl7pPr lvl="6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7pPr>
                    <a:lvl8pPr lvl="7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8pPr>
                    <a:lvl9pPr lvl="8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9pPr>
                  </a:lstStyle>
                  <a:p>
                    <a:pPr marL="0" marR="0" lvl="0" indent="0" algn="l" rtl="0" hangingPunct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  <a:tabLst>
                        <a:tab pos="0" algn="l"/>
                        <a:tab pos="914400" algn="l"/>
                        <a:tab pos="1828800" algn="l"/>
                        <a:tab pos="2743199" algn="l"/>
                        <a:tab pos="3657600" algn="l"/>
                        <a:tab pos="4572000" algn="l"/>
                        <a:tab pos="5486399" algn="l"/>
                        <a:tab pos="6400799" algn="l"/>
                        <a:tab pos="7315200" algn="l"/>
                        <a:tab pos="8229600" algn="l"/>
                        <a:tab pos="9144000" algn="l"/>
                        <a:tab pos="10058400" algn="l"/>
                      </a:tabLst>
                    </a:pPr>
                    <a:r>
                      <a:rPr lang="pl-PL" sz="1400" b="0" i="0" u="none" strike="noStrike" cap="none" baseline="-25000">
                        <a:ln>
                          <a:noFill/>
                        </a:ln>
                        <a:solidFill>
                          <a:srgbClr val="000000"/>
                        </a:solidFill>
                        <a:latin typeface="Arial" pitchFamily="34"/>
                        <a:ea typeface="Microsoft YaHei" pitchFamily="2"/>
                        <a:cs typeface="Arial" pitchFamily="2"/>
                      </a:rPr>
                      <a:t>1</a:t>
                    </a:r>
                  </a:p>
                </p:txBody>
              </p:sp>
            </p:grpSp>
            <p:grpSp>
              <p:nvGrpSpPr>
                <p:cNvPr id="263" name="Grupa 102"/>
                <p:cNvGrpSpPr/>
                <p:nvPr/>
              </p:nvGrpSpPr>
              <p:grpSpPr>
                <a:xfrm>
                  <a:off x="3612960" y="5626079"/>
                  <a:ext cx="403200" cy="445681"/>
                  <a:chOff x="3612960" y="5626079"/>
                  <a:chExt cx="403200" cy="445681"/>
                </a:xfrm>
              </p:grpSpPr>
              <p:sp>
                <p:nvSpPr>
                  <p:cNvPr id="104" name="Dowolny kształt 103"/>
                  <p:cNvSpPr/>
                  <p:nvPr/>
                </p:nvSpPr>
                <p:spPr>
                  <a:xfrm>
                    <a:off x="3768840" y="5735520"/>
                    <a:ext cx="247320" cy="336240"/>
                  </a:xfrm>
                  <a:custGeom>
                    <a:avLst/>
                    <a:gdLst>
                      <a:gd name="f0" fmla="val 0"/>
                      <a:gd name="f1" fmla="val 21600"/>
                    </a:gdLst>
                    <a:ahLst/>
                    <a:cxnLst>
                      <a:cxn ang="3cd4">
                        <a:pos x="hc" y="t"/>
                      </a:cxn>
                      <a:cxn ang="0">
                        <a:pos x="r" y="vc"/>
                      </a:cxn>
                      <a:cxn ang="cd4">
                        <a:pos x="hc" y="b"/>
                      </a:cxn>
                      <a:cxn ang="cd2">
                        <a:pos x="l" y="vc"/>
                      </a:cxn>
                    </a:cxnLst>
                    <a:rect l="l" t="t" r="r" b="b"/>
                    <a:pathLst>
                      <a:path w="21600" h="21600">
                        <a:moveTo>
                          <a:pt x="f0" y="f0"/>
                        </a:moveTo>
                        <a:lnTo>
                          <a:pt x="f1" y="f0"/>
                        </a:lnTo>
                        <a:lnTo>
                          <a:pt x="f1" y="f1"/>
                        </a:lnTo>
                        <a:lnTo>
                          <a:pt x="f0" y="f1"/>
                        </a:lnTo>
                        <a:lnTo>
                          <a:pt x="f0" y="f0"/>
                        </a:lnTo>
                        <a:close/>
                      </a:path>
                    </a:pathLst>
                  </a:custGeom>
                  <a:noFill/>
                  <a:ln>
                    <a:noFill/>
                    <a:prstDash val="solid"/>
                  </a:ln>
                </p:spPr>
                <p:txBody>
                  <a:bodyPr vert="horz" wrap="square" lIns="90000" tIns="46800" rIns="90000" bIns="46800" anchor="t" anchorCtr="0" compatLnSpc="1">
                    <a:spAutoFit/>
                  </a:bodyPr>
                  <a:lstStyle>
                    <a:defPPr lvl="0">
                      <a:buNone/>
                    </a:defPPr>
                    <a:lvl1pPr lvl="0">
                      <a:buNone/>
                    </a:lvl1pPr>
                    <a:lvl2pPr lvl="1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2pPr>
                    <a:lvl3pPr lvl="2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3pPr>
                    <a:lvl4pPr lvl="3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4pPr>
                    <a:lvl5pPr lvl="4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5pPr>
                    <a:lvl6pPr lvl="5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6pPr>
                    <a:lvl7pPr lvl="6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7pPr>
                    <a:lvl8pPr lvl="7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8pPr>
                    <a:lvl9pPr lvl="8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9pPr>
                  </a:lstStyle>
                  <a:p>
                    <a:pPr marL="0" marR="0" lvl="0" indent="0" algn="l" rtl="0" hangingPunct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  <a:tabLst>
                        <a:tab pos="0" algn="l"/>
                        <a:tab pos="914400" algn="l"/>
                        <a:tab pos="1828800" algn="l"/>
                        <a:tab pos="2743199" algn="l"/>
                        <a:tab pos="3657600" algn="l"/>
                        <a:tab pos="4572000" algn="l"/>
                        <a:tab pos="5486399" algn="l"/>
                        <a:tab pos="6400799" algn="l"/>
                        <a:tab pos="7315200" algn="l"/>
                        <a:tab pos="8229600" algn="l"/>
                        <a:tab pos="9144000" algn="l"/>
                        <a:tab pos="10058400" algn="l"/>
                      </a:tabLst>
                    </a:pPr>
                    <a:r>
                      <a:rPr lang="pl-PL" sz="1400" b="0" i="0" u="none" strike="noStrike" cap="none" baseline="-25000">
                        <a:ln>
                          <a:noFill/>
                        </a:ln>
                        <a:solidFill>
                          <a:srgbClr val="000000"/>
                        </a:solidFill>
                        <a:latin typeface="Arial" pitchFamily="34"/>
                        <a:ea typeface="Microsoft YaHei" pitchFamily="2"/>
                        <a:cs typeface="Arial" pitchFamily="2"/>
                      </a:rPr>
                      <a:t>1</a:t>
                    </a:r>
                  </a:p>
                </p:txBody>
              </p:sp>
              <p:sp>
                <p:nvSpPr>
                  <p:cNvPr id="105" name="Dowolny kształt 104"/>
                  <p:cNvSpPr/>
                  <p:nvPr/>
                </p:nvSpPr>
                <p:spPr>
                  <a:xfrm>
                    <a:off x="3612960" y="5626079"/>
                    <a:ext cx="349560" cy="336240"/>
                  </a:xfrm>
                  <a:custGeom>
                    <a:avLst/>
                    <a:gdLst>
                      <a:gd name="f0" fmla="val 0"/>
                      <a:gd name="f1" fmla="val 21600"/>
                    </a:gdLst>
                    <a:ahLst/>
                    <a:cxnLst>
                      <a:cxn ang="3cd4">
                        <a:pos x="hc" y="t"/>
                      </a:cxn>
                      <a:cxn ang="0">
                        <a:pos x="r" y="vc"/>
                      </a:cxn>
                      <a:cxn ang="cd4">
                        <a:pos x="hc" y="b"/>
                      </a:cxn>
                      <a:cxn ang="cd2">
                        <a:pos x="l" y="vc"/>
                      </a:cxn>
                    </a:cxnLst>
                    <a:rect l="l" t="t" r="r" b="b"/>
                    <a:pathLst>
                      <a:path w="21600" h="21600">
                        <a:moveTo>
                          <a:pt x="f0" y="f0"/>
                        </a:moveTo>
                        <a:lnTo>
                          <a:pt x="f1" y="f0"/>
                        </a:lnTo>
                        <a:lnTo>
                          <a:pt x="f1" y="f1"/>
                        </a:lnTo>
                        <a:lnTo>
                          <a:pt x="f0" y="f1"/>
                        </a:lnTo>
                        <a:lnTo>
                          <a:pt x="f0" y="f0"/>
                        </a:lnTo>
                        <a:close/>
                      </a:path>
                    </a:pathLst>
                  </a:custGeom>
                  <a:noFill/>
                  <a:ln>
                    <a:noFill/>
                    <a:prstDash val="solid"/>
                  </a:ln>
                </p:spPr>
                <p:txBody>
                  <a:bodyPr vert="horz" wrap="square" lIns="90000" tIns="46800" rIns="90000" bIns="46800" anchor="t" anchorCtr="0" compatLnSpc="1">
                    <a:spAutoFit/>
                  </a:bodyPr>
                  <a:lstStyle>
                    <a:defPPr lvl="0">
                      <a:buNone/>
                    </a:defPPr>
                    <a:lvl1pPr lvl="0">
                      <a:buNone/>
                    </a:lvl1pPr>
                    <a:lvl2pPr lvl="1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2pPr>
                    <a:lvl3pPr lvl="2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3pPr>
                    <a:lvl4pPr lvl="3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4pPr>
                    <a:lvl5pPr lvl="4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5pPr>
                    <a:lvl6pPr lvl="5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6pPr>
                    <a:lvl7pPr lvl="6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7pPr>
                    <a:lvl8pPr lvl="7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8pPr>
                    <a:lvl9pPr lvl="8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9pPr>
                  </a:lstStyle>
                  <a:p>
                    <a:pPr marL="0" marR="0" lvl="0" indent="0" algn="l" rtl="0" hangingPunct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  <a:tabLst>
                        <a:tab pos="0" algn="l"/>
                        <a:tab pos="914400" algn="l"/>
                        <a:tab pos="1828800" algn="l"/>
                        <a:tab pos="2743199" algn="l"/>
                        <a:tab pos="3657600" algn="l"/>
                        <a:tab pos="4572000" algn="l"/>
                        <a:tab pos="5486399" algn="l"/>
                        <a:tab pos="6400799" algn="l"/>
                        <a:tab pos="7315200" algn="l"/>
                        <a:tab pos="8229600" algn="l"/>
                        <a:tab pos="9144000" algn="l"/>
                        <a:tab pos="10058400" algn="l"/>
                      </a:tabLst>
                    </a:pPr>
                    <a:r>
                      <a:rPr lang="pl-PL" sz="1400" b="0" i="0" u="none" strike="noStrike" cap="none" baseline="0">
                        <a:ln>
                          <a:noFill/>
                        </a:ln>
                        <a:solidFill>
                          <a:srgbClr val="000000"/>
                        </a:solidFill>
                        <a:latin typeface="Arial" pitchFamily="34"/>
                        <a:ea typeface="Microsoft YaHei" pitchFamily="2"/>
                        <a:cs typeface="Arial" pitchFamily="2"/>
                      </a:rPr>
                      <a:t>x</a:t>
                    </a:r>
                    <a:r>
                      <a:rPr lang="pl-PL" sz="1400" b="0" i="0" u="none" strike="noStrike" cap="none" baseline="-25000">
                        <a:ln>
                          <a:noFill/>
                        </a:ln>
                        <a:solidFill>
                          <a:srgbClr val="000000"/>
                        </a:solidFill>
                        <a:latin typeface="Arial" pitchFamily="34"/>
                        <a:ea typeface="Microsoft YaHei" pitchFamily="2"/>
                        <a:cs typeface="Arial" pitchFamily="2"/>
                      </a:rPr>
                      <a:t>E</a:t>
                    </a:r>
                  </a:p>
                </p:txBody>
              </p:sp>
            </p:grpSp>
          </p:grpSp>
          <p:sp>
            <p:nvSpPr>
              <p:cNvPr id="106" name="Dowolny kształt 105"/>
              <p:cNvSpPr/>
              <p:nvPr/>
            </p:nvSpPr>
            <p:spPr>
              <a:xfrm>
                <a:off x="3703319" y="5091120"/>
                <a:ext cx="357480" cy="336240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noFill/>
              <a:ln>
                <a:noFill/>
                <a:prstDash val="solid"/>
              </a:ln>
            </p:spPr>
            <p:txBody>
              <a:bodyPr vert="horz" wrap="none" lIns="90000" tIns="46800" rIns="90000" bIns="46800" anchor="t" anchorCtr="0" compatLnSpc="1">
                <a:spAutoFit/>
              </a:bodyPr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pl-PL" sz="1400" b="0" i="0" u="none" strike="noStrike" cap="none" baseline="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E</a:t>
                </a:r>
                <a:r>
                  <a:rPr lang="pl-PL" sz="1400" b="0" i="0" u="none" strike="noStrike" cap="none" baseline="-2500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1</a:t>
                </a:r>
              </a:p>
            </p:txBody>
          </p:sp>
        </p:grpSp>
        <p:grpSp>
          <p:nvGrpSpPr>
            <p:cNvPr id="267" name="Grupa 106"/>
            <p:cNvGrpSpPr/>
            <p:nvPr/>
          </p:nvGrpSpPr>
          <p:grpSpPr>
            <a:xfrm>
              <a:off x="3593320" y="4282520"/>
              <a:ext cx="1065600" cy="1278040"/>
              <a:chOff x="3593320" y="4282520"/>
              <a:chExt cx="1065600" cy="1278040"/>
            </a:xfrm>
          </p:grpSpPr>
          <p:sp>
            <p:nvSpPr>
              <p:cNvPr id="108" name="Dowolny kształt 107"/>
              <p:cNvSpPr/>
              <p:nvPr/>
            </p:nvSpPr>
            <p:spPr>
              <a:xfrm rot="10282200">
                <a:off x="3593320" y="4282520"/>
                <a:ext cx="1065600" cy="1196280"/>
              </a:xfrm>
              <a:custGeom>
                <a:avLst>
                  <a:gd name="f0" fmla="val 21120000"/>
                  <a:gd name="f1" fmla="val 6060000"/>
                </a:avLst>
                <a:gdLst>
                  <a:gd name="f2" fmla="val 21600000"/>
                  <a:gd name="f3" fmla="val 10800000"/>
                  <a:gd name="f4" fmla="val 5400000"/>
                  <a:gd name="f5" fmla="val 180"/>
                  <a:gd name="f6" fmla="val w"/>
                  <a:gd name="f7" fmla="val h"/>
                  <a:gd name="f8" fmla="val 0"/>
                  <a:gd name="f9" fmla="*/ 5419351 1 1725033"/>
                  <a:gd name="f10" fmla="*/ 10800 10800 1"/>
                  <a:gd name="f11" fmla="val 10800"/>
                  <a:gd name="f12" fmla="val 21599999"/>
                  <a:gd name="f13" fmla="min 0 21600"/>
                  <a:gd name="f14" fmla="max 0 21600"/>
                  <a:gd name="f15" fmla="*/ f9 1 2"/>
                  <a:gd name="f16" fmla="*/ f6 1 21600"/>
                  <a:gd name="f17" fmla="*/ f7 1 21600"/>
                  <a:gd name="f18" fmla="*/ f9 1 180"/>
                  <a:gd name="f19" fmla="pin 0 f0 21599999"/>
                  <a:gd name="f20" fmla="pin 0 f1 21599999"/>
                  <a:gd name="f21" fmla="+- f14 0 f13"/>
                  <a:gd name="f22" fmla="+- 0 0 f19"/>
                  <a:gd name="f23" fmla="+- 0 0 f20"/>
                  <a:gd name="f24" fmla="*/ 9238 f16 1"/>
                  <a:gd name="f25" fmla="*/ 21599 f16 1"/>
                  <a:gd name="f26" fmla="*/ 12929 f17 1"/>
                  <a:gd name="f27" fmla="*/ 0 f17 1"/>
                  <a:gd name="f28" fmla="*/ f21 1 2"/>
                  <a:gd name="f29" fmla="+- f22 f4 0"/>
                  <a:gd name="f30" fmla="+- f23 f4 0"/>
                  <a:gd name="f31" fmla="+- f13 f28 0"/>
                  <a:gd name="f32" fmla="*/ f28 f28 1"/>
                  <a:gd name="f33" fmla="*/ f29 f5 1"/>
                  <a:gd name="f34" fmla="*/ f30 f5 1"/>
                  <a:gd name="f35" fmla="*/ f33 1 f3"/>
                  <a:gd name="f36" fmla="*/ f34 1 f3"/>
                  <a:gd name="f37" fmla="+- 0 0 f35"/>
                  <a:gd name="f38" fmla="+- 0 0 f36"/>
                  <a:gd name="f39" fmla="val f37"/>
                  <a:gd name="f40" fmla="val f38"/>
                  <a:gd name="f41" fmla="*/ f39 f18 1"/>
                  <a:gd name="f42" fmla="*/ f40 f18 1"/>
                  <a:gd name="f43" fmla="*/ f39 f9 1"/>
                  <a:gd name="f44" fmla="*/ f40 f9 1"/>
                  <a:gd name="f45" fmla="+- 0 0 f41"/>
                  <a:gd name="f46" fmla="+- 0 0 f42"/>
                  <a:gd name="f47" fmla="*/ f43 1 f5"/>
                  <a:gd name="f48" fmla="*/ f44 1 f5"/>
                  <a:gd name="f49" fmla="*/ f45 f3 1"/>
                  <a:gd name="f50" fmla="*/ f46 f3 1"/>
                  <a:gd name="f51" fmla="+- 0 0 f47"/>
                  <a:gd name="f52" fmla="+- 0 0 f48"/>
                  <a:gd name="f53" fmla="*/ f49 1 f9"/>
                  <a:gd name="f54" fmla="*/ f50 1 f9"/>
                  <a:gd name="f55" fmla="+- f51 f9 0"/>
                  <a:gd name="f56" fmla="+- f52 f9 0"/>
                  <a:gd name="f57" fmla="+- f53 0 f4"/>
                  <a:gd name="f58" fmla="+- f54 0 f4"/>
                  <a:gd name="f59" fmla="+- f55 f15 0"/>
                  <a:gd name="f60" fmla="+- f56 f15 0"/>
                  <a:gd name="f61" fmla="cos 1 f57"/>
                  <a:gd name="f62" fmla="sin 1 f57"/>
                  <a:gd name="f63" fmla="cos 1 f58"/>
                  <a:gd name="f64" fmla="sin 1 f58"/>
                  <a:gd name="f65" fmla="+- 0 0 f59"/>
                  <a:gd name="f66" fmla="+- 0 0 f60"/>
                  <a:gd name="f67" fmla="+- 0 0 f61"/>
                  <a:gd name="f68" fmla="+- 0 0 f62"/>
                  <a:gd name="f69" fmla="+- 0 0 f63"/>
                  <a:gd name="f70" fmla="+- 0 0 f64"/>
                  <a:gd name="f71" fmla="*/ f65 f3 1"/>
                  <a:gd name="f72" fmla="*/ f66 f3 1"/>
                  <a:gd name="f73" fmla="*/ 10800 f67 1"/>
                  <a:gd name="f74" fmla="*/ 10800 f68 1"/>
                  <a:gd name="f75" fmla="*/ 10800 f69 1"/>
                  <a:gd name="f76" fmla="*/ 10800 f70 1"/>
                  <a:gd name="f77" fmla="*/ f71 1 f9"/>
                  <a:gd name="f78" fmla="*/ f72 1 f9"/>
                  <a:gd name="f79" fmla="+- f73 10800 0"/>
                  <a:gd name="f80" fmla="+- f74 10800 0"/>
                  <a:gd name="f81" fmla="+- f75 10800 0"/>
                  <a:gd name="f82" fmla="+- f76 10800 0"/>
                  <a:gd name="f83" fmla="+- f77 0 f4"/>
                  <a:gd name="f84" fmla="+- f78 0 f4"/>
                  <a:gd name="f85" fmla="cos 1 f83"/>
                  <a:gd name="f86" fmla="sin 1 f83"/>
                  <a:gd name="f87" fmla="cos 1 f84"/>
                  <a:gd name="f88" fmla="sin 1 f84"/>
                  <a:gd name="f89" fmla="+- f80 0 f31"/>
                  <a:gd name="f90" fmla="+- f79 0 f31"/>
                  <a:gd name="f91" fmla="+- f82 0 f31"/>
                  <a:gd name="f92" fmla="+- f81 0 f31"/>
                  <a:gd name="f93" fmla="+- 0 0 f85"/>
                  <a:gd name="f94" fmla="+- 0 0 f86"/>
                  <a:gd name="f95" fmla="+- 0 0 f87"/>
                  <a:gd name="f96" fmla="+- 0 0 f88"/>
                  <a:gd name="f97" fmla="at2 f89 f90"/>
                  <a:gd name="f98" fmla="at2 f91 f92"/>
                  <a:gd name="f99" fmla="*/ 10800 f93 1"/>
                  <a:gd name="f100" fmla="*/ 10800 f94 1"/>
                  <a:gd name="f101" fmla="*/ 10800 f95 1"/>
                  <a:gd name="f102" fmla="*/ 10800 f96 1"/>
                  <a:gd name="f103" fmla="+- f97 f4 0"/>
                  <a:gd name="f104" fmla="+- f98 f4 0"/>
                  <a:gd name="f105" fmla="*/ f99 f99 1"/>
                  <a:gd name="f106" fmla="*/ f100 f100 1"/>
                  <a:gd name="f107" fmla="*/ f101 f101 1"/>
                  <a:gd name="f108" fmla="*/ f102 f102 1"/>
                  <a:gd name="f109" fmla="*/ f103 f9 1"/>
                  <a:gd name="f110" fmla="*/ f104 f9 1"/>
                  <a:gd name="f111" fmla="+- f105 f106 0"/>
                  <a:gd name="f112" fmla="+- f107 f108 0"/>
                  <a:gd name="f113" fmla="*/ f109 1 f3"/>
                  <a:gd name="f114" fmla="*/ f110 1 f3"/>
                  <a:gd name="f115" fmla="sqrt f111"/>
                  <a:gd name="f116" fmla="sqrt f112"/>
                  <a:gd name="f117" fmla="+- 0 0 f113"/>
                  <a:gd name="f118" fmla="+- 0 0 f114"/>
                  <a:gd name="f119" fmla="*/ f10 1 f115"/>
                  <a:gd name="f120" fmla="*/ f10 1 f116"/>
                  <a:gd name="f121" fmla="+- 0 0 f117"/>
                  <a:gd name="f122" fmla="+- 0 0 f118"/>
                  <a:gd name="f123" fmla="*/ f93 f119 1"/>
                  <a:gd name="f124" fmla="*/ f94 f119 1"/>
                  <a:gd name="f125" fmla="*/ f95 f120 1"/>
                  <a:gd name="f126" fmla="*/ f96 f120 1"/>
                  <a:gd name="f127" fmla="*/ f121 f3 1"/>
                  <a:gd name="f128" fmla="*/ f122 f3 1"/>
                  <a:gd name="f129" fmla="+- 10800 0 f123"/>
                  <a:gd name="f130" fmla="+- 10800 0 f124"/>
                  <a:gd name="f131" fmla="+- 10800 0 f125"/>
                  <a:gd name="f132" fmla="+- 10800 0 f126"/>
                  <a:gd name="f133" fmla="*/ f127 1 f9"/>
                  <a:gd name="f134" fmla="*/ f128 1 f9"/>
                  <a:gd name="f135" fmla="*/ f129 f16 1"/>
                  <a:gd name="f136" fmla="*/ f130 f17 1"/>
                  <a:gd name="f137" fmla="*/ f131 f16 1"/>
                  <a:gd name="f138" fmla="*/ f132 f17 1"/>
                  <a:gd name="f139" fmla="+- f133 0 f4"/>
                  <a:gd name="f140" fmla="+- f134 0 f4"/>
                  <a:gd name="f141" fmla="cos 1 f139"/>
                  <a:gd name="f142" fmla="sin 1 f139"/>
                  <a:gd name="f143" fmla="+- f140 0 f139"/>
                  <a:gd name="f144" fmla="+- 0 0 f141"/>
                  <a:gd name="f145" fmla="+- 0 0 f142"/>
                  <a:gd name="f146" fmla="+- f143 f2 0"/>
                  <a:gd name="f147" fmla="*/ f28 f144 1"/>
                  <a:gd name="f148" fmla="*/ f28 f145 1"/>
                  <a:gd name="f149" fmla="?: f143 f143 f146"/>
                  <a:gd name="f150" fmla="*/ f147 f147 1"/>
                  <a:gd name="f151" fmla="*/ f148 f148 1"/>
                  <a:gd name="f152" fmla="+- f150 f151 0"/>
                  <a:gd name="f153" fmla="sqrt f152"/>
                  <a:gd name="f154" fmla="*/ f32 1 f153"/>
                  <a:gd name="f155" fmla="*/ f144 f154 1"/>
                  <a:gd name="f156" fmla="*/ f145 f154 1"/>
                  <a:gd name="f157" fmla="+- f31 0 f155"/>
                  <a:gd name="f158" fmla="+- f31 0 f156"/>
                </a:gdLst>
                <a:ahLst>
                  <a:ahPolar gdRefR="" minR="0" maxR="0" gdRefAng="f0" minAng="f8" maxAng="f12">
                    <a:pos x="f135" y="f136"/>
                  </a:ahPolar>
                  <a:ahPolar gdRefR="" minR="0" maxR="0" gdRefAng="f1" minAng="f8" maxAng="f12">
                    <a:pos x="f137" y="f138"/>
                  </a:ahPolar>
                </a:ahLst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24" t="f27" r="f25" b="f26"/>
                <a:pathLst>
                  <a:path w="21600" h="21600" stroke="0">
                    <a:moveTo>
                      <a:pt x="f157" y="f158"/>
                    </a:moveTo>
                    <a:arcTo wR="f28" hR="f28" stAng="f139" swAng="f149"/>
                    <a:lnTo>
                      <a:pt x="f11" y="f11"/>
                    </a:lnTo>
                    <a:close/>
                  </a:path>
                  <a:path w="21600" h="21600" fill="none">
                    <a:moveTo>
                      <a:pt x="f157" y="f158"/>
                    </a:moveTo>
                    <a:arcTo wR="f28" hR="f28" stAng="f139" swAng="f149"/>
                  </a:path>
                </a:pathLst>
              </a:custGeom>
              <a:noFill/>
              <a:ln w="28440">
                <a:solidFill>
                  <a:srgbClr val="FF0000"/>
                </a:solidFill>
                <a:prstDash val="solid"/>
                <a:miter/>
              </a:ln>
            </p:spPr>
            <p:txBody>
              <a:bodyPr vert="horz" wrap="none" lIns="90000" tIns="46800" rIns="90000" bIns="46800" anchor="ctr" anchorCtr="0" compatLnSpc="1"/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pl-PL" sz="2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Times New Roman" pitchFamily="2"/>
                  <a:ea typeface="Microsoft YaHei" pitchFamily="2"/>
                  <a:cs typeface="Arial" pitchFamily="2"/>
                </a:endParaRPr>
              </a:p>
            </p:txBody>
          </p:sp>
          <p:sp>
            <p:nvSpPr>
              <p:cNvPr id="109" name="Dowolny kształt 108"/>
              <p:cNvSpPr/>
              <p:nvPr/>
            </p:nvSpPr>
            <p:spPr>
              <a:xfrm>
                <a:off x="4020479" y="5224320"/>
                <a:ext cx="337680" cy="336240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noFill/>
              <a:ln>
                <a:noFill/>
                <a:prstDash val="solid"/>
              </a:ln>
            </p:spPr>
            <p:txBody>
              <a:bodyPr vert="horz" wrap="none" lIns="90000" tIns="46800" rIns="90000" bIns="46800" anchor="t" anchorCtr="0" compatLnSpc="1">
                <a:spAutoFit/>
              </a:bodyPr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pl-PL" sz="1400" b="0" i="0" u="none" strike="noStrike" cap="none" baseline="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u</a:t>
                </a:r>
                <a:r>
                  <a:rPr lang="pl-PL" sz="1400" b="0" i="0" u="none" strike="noStrike" cap="none" baseline="-2500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1</a:t>
                </a:r>
              </a:p>
            </p:txBody>
          </p:sp>
        </p:grpSp>
      </p:grpSp>
      <p:grpSp>
        <p:nvGrpSpPr>
          <p:cNvPr id="270" name="Grupa 109"/>
          <p:cNvGrpSpPr/>
          <p:nvPr/>
        </p:nvGrpSpPr>
        <p:grpSpPr>
          <a:xfrm>
            <a:off x="6026040" y="4308053"/>
            <a:ext cx="1515757" cy="1788907"/>
            <a:chOff x="6026040" y="4308053"/>
            <a:chExt cx="1515757" cy="1788907"/>
          </a:xfrm>
        </p:grpSpPr>
        <p:grpSp>
          <p:nvGrpSpPr>
            <p:cNvPr id="273" name="Grupa 110"/>
            <p:cNvGrpSpPr/>
            <p:nvPr/>
          </p:nvGrpSpPr>
          <p:grpSpPr>
            <a:xfrm>
              <a:off x="6400799" y="5089679"/>
              <a:ext cx="811059" cy="655919"/>
              <a:chOff x="6400799" y="5089679"/>
              <a:chExt cx="811059" cy="655919"/>
            </a:xfrm>
          </p:grpSpPr>
          <p:sp>
            <p:nvSpPr>
              <p:cNvPr id="112" name="Łącznik prosty 111"/>
              <p:cNvSpPr/>
              <p:nvPr/>
            </p:nvSpPr>
            <p:spPr>
              <a:xfrm>
                <a:off x="6400799" y="5089679"/>
                <a:ext cx="609481" cy="609481"/>
              </a:xfrm>
              <a:prstGeom prst="line">
                <a:avLst/>
              </a:prstGeom>
              <a:noFill/>
              <a:ln w="28440">
                <a:solidFill>
                  <a:srgbClr val="000000"/>
                </a:solidFill>
                <a:prstDash val="solid"/>
                <a:miter/>
              </a:ln>
            </p:spPr>
            <p:txBody>
              <a:bodyPr vert="horz" wrap="none" lIns="90000" tIns="46800" rIns="90000" bIns="46800" anchor="ctr" anchorCtr="0" compatLnSpc="1"/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pl-PL" sz="2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Times New Roman" pitchFamily="2"/>
                  <a:ea typeface="Microsoft YaHei" pitchFamily="2"/>
                  <a:cs typeface="Arial" pitchFamily="2"/>
                </a:endParaRPr>
              </a:p>
            </p:txBody>
          </p:sp>
          <p:sp>
            <p:nvSpPr>
              <p:cNvPr id="113" name="Dowolny kształt 112"/>
              <p:cNvSpPr/>
              <p:nvPr/>
            </p:nvSpPr>
            <p:spPr>
              <a:xfrm>
                <a:off x="6913080" y="5435640"/>
                <a:ext cx="298778" cy="309958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noFill/>
              <a:ln>
                <a:noFill/>
                <a:prstDash val="solid"/>
              </a:ln>
            </p:spPr>
            <p:txBody>
              <a:bodyPr vert="horz" wrap="none" lIns="90000" tIns="46800" rIns="90000" bIns="46800" anchor="t" anchorCtr="0" compatLnSpc="1">
                <a:spAutoFit/>
              </a:bodyPr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pl-PL" sz="1400" dirty="0"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I</a:t>
                </a:r>
                <a:r>
                  <a:rPr lang="pl-PL" sz="1400" b="0" i="0" u="none" strike="noStrike" cap="none" baseline="-14000" dirty="0" smtClean="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1</a:t>
                </a:r>
                <a:endParaRPr lang="pl-PL" sz="1400" b="0" i="0" u="none" strike="noStrike" cap="none" baseline="-14000" dirty="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endParaRPr>
              </a:p>
            </p:txBody>
          </p:sp>
        </p:grpSp>
        <p:grpSp>
          <p:nvGrpSpPr>
            <p:cNvPr id="274" name="Grupa 113"/>
            <p:cNvGrpSpPr/>
            <p:nvPr/>
          </p:nvGrpSpPr>
          <p:grpSpPr>
            <a:xfrm>
              <a:off x="6476558" y="4308053"/>
              <a:ext cx="1065239" cy="1290666"/>
              <a:chOff x="6476558" y="4308053"/>
              <a:chExt cx="1065239" cy="1290666"/>
            </a:xfrm>
          </p:grpSpPr>
          <p:sp>
            <p:nvSpPr>
              <p:cNvPr id="115" name="Dowolny kształt 114"/>
              <p:cNvSpPr/>
              <p:nvPr/>
            </p:nvSpPr>
            <p:spPr>
              <a:xfrm rot="10282200">
                <a:off x="6476558" y="4308053"/>
                <a:ext cx="1065239" cy="1196280"/>
              </a:xfrm>
              <a:custGeom>
                <a:avLst>
                  <a:gd name="f0" fmla="val 21120000"/>
                  <a:gd name="f1" fmla="val 6060000"/>
                </a:avLst>
                <a:gdLst>
                  <a:gd name="f2" fmla="val 21600000"/>
                  <a:gd name="f3" fmla="val 10800000"/>
                  <a:gd name="f4" fmla="val 5400000"/>
                  <a:gd name="f5" fmla="val 180"/>
                  <a:gd name="f6" fmla="val w"/>
                  <a:gd name="f7" fmla="val h"/>
                  <a:gd name="f8" fmla="val 0"/>
                  <a:gd name="f9" fmla="*/ 5419351 1 1725033"/>
                  <a:gd name="f10" fmla="*/ 10800 10800 1"/>
                  <a:gd name="f11" fmla="val 10800"/>
                  <a:gd name="f12" fmla="val 21599999"/>
                  <a:gd name="f13" fmla="min 0 21600"/>
                  <a:gd name="f14" fmla="max 0 21600"/>
                  <a:gd name="f15" fmla="*/ f9 1 2"/>
                  <a:gd name="f16" fmla="*/ f6 1 21600"/>
                  <a:gd name="f17" fmla="*/ f7 1 21600"/>
                  <a:gd name="f18" fmla="*/ f9 1 180"/>
                  <a:gd name="f19" fmla="pin 0 f0 21599999"/>
                  <a:gd name="f20" fmla="pin 0 f1 21599999"/>
                  <a:gd name="f21" fmla="+- f14 0 f13"/>
                  <a:gd name="f22" fmla="+- 0 0 f19"/>
                  <a:gd name="f23" fmla="+- 0 0 f20"/>
                  <a:gd name="f24" fmla="*/ 9238 f16 1"/>
                  <a:gd name="f25" fmla="*/ 21599 f16 1"/>
                  <a:gd name="f26" fmla="*/ 12929 f17 1"/>
                  <a:gd name="f27" fmla="*/ 0 f17 1"/>
                  <a:gd name="f28" fmla="*/ f21 1 2"/>
                  <a:gd name="f29" fmla="+- f22 f4 0"/>
                  <a:gd name="f30" fmla="+- f23 f4 0"/>
                  <a:gd name="f31" fmla="+- f13 f28 0"/>
                  <a:gd name="f32" fmla="*/ f28 f28 1"/>
                  <a:gd name="f33" fmla="*/ f29 f5 1"/>
                  <a:gd name="f34" fmla="*/ f30 f5 1"/>
                  <a:gd name="f35" fmla="*/ f33 1 f3"/>
                  <a:gd name="f36" fmla="*/ f34 1 f3"/>
                  <a:gd name="f37" fmla="+- 0 0 f35"/>
                  <a:gd name="f38" fmla="+- 0 0 f36"/>
                  <a:gd name="f39" fmla="val f37"/>
                  <a:gd name="f40" fmla="val f38"/>
                  <a:gd name="f41" fmla="*/ f39 f18 1"/>
                  <a:gd name="f42" fmla="*/ f40 f18 1"/>
                  <a:gd name="f43" fmla="*/ f39 f9 1"/>
                  <a:gd name="f44" fmla="*/ f40 f9 1"/>
                  <a:gd name="f45" fmla="+- 0 0 f41"/>
                  <a:gd name="f46" fmla="+- 0 0 f42"/>
                  <a:gd name="f47" fmla="*/ f43 1 f5"/>
                  <a:gd name="f48" fmla="*/ f44 1 f5"/>
                  <a:gd name="f49" fmla="*/ f45 f3 1"/>
                  <a:gd name="f50" fmla="*/ f46 f3 1"/>
                  <a:gd name="f51" fmla="+- 0 0 f47"/>
                  <a:gd name="f52" fmla="+- 0 0 f48"/>
                  <a:gd name="f53" fmla="*/ f49 1 f9"/>
                  <a:gd name="f54" fmla="*/ f50 1 f9"/>
                  <a:gd name="f55" fmla="+- f51 f9 0"/>
                  <a:gd name="f56" fmla="+- f52 f9 0"/>
                  <a:gd name="f57" fmla="+- f53 0 f4"/>
                  <a:gd name="f58" fmla="+- f54 0 f4"/>
                  <a:gd name="f59" fmla="+- f55 f15 0"/>
                  <a:gd name="f60" fmla="+- f56 f15 0"/>
                  <a:gd name="f61" fmla="cos 1 f57"/>
                  <a:gd name="f62" fmla="sin 1 f57"/>
                  <a:gd name="f63" fmla="cos 1 f58"/>
                  <a:gd name="f64" fmla="sin 1 f58"/>
                  <a:gd name="f65" fmla="+- 0 0 f59"/>
                  <a:gd name="f66" fmla="+- 0 0 f60"/>
                  <a:gd name="f67" fmla="+- 0 0 f61"/>
                  <a:gd name="f68" fmla="+- 0 0 f62"/>
                  <a:gd name="f69" fmla="+- 0 0 f63"/>
                  <a:gd name="f70" fmla="+- 0 0 f64"/>
                  <a:gd name="f71" fmla="*/ f65 f3 1"/>
                  <a:gd name="f72" fmla="*/ f66 f3 1"/>
                  <a:gd name="f73" fmla="*/ 10800 f67 1"/>
                  <a:gd name="f74" fmla="*/ 10800 f68 1"/>
                  <a:gd name="f75" fmla="*/ 10800 f69 1"/>
                  <a:gd name="f76" fmla="*/ 10800 f70 1"/>
                  <a:gd name="f77" fmla="*/ f71 1 f9"/>
                  <a:gd name="f78" fmla="*/ f72 1 f9"/>
                  <a:gd name="f79" fmla="+- f73 10800 0"/>
                  <a:gd name="f80" fmla="+- f74 10800 0"/>
                  <a:gd name="f81" fmla="+- f75 10800 0"/>
                  <a:gd name="f82" fmla="+- f76 10800 0"/>
                  <a:gd name="f83" fmla="+- f77 0 f4"/>
                  <a:gd name="f84" fmla="+- f78 0 f4"/>
                  <a:gd name="f85" fmla="cos 1 f83"/>
                  <a:gd name="f86" fmla="sin 1 f83"/>
                  <a:gd name="f87" fmla="cos 1 f84"/>
                  <a:gd name="f88" fmla="sin 1 f84"/>
                  <a:gd name="f89" fmla="+- f80 0 f31"/>
                  <a:gd name="f90" fmla="+- f79 0 f31"/>
                  <a:gd name="f91" fmla="+- f82 0 f31"/>
                  <a:gd name="f92" fmla="+- f81 0 f31"/>
                  <a:gd name="f93" fmla="+- 0 0 f85"/>
                  <a:gd name="f94" fmla="+- 0 0 f86"/>
                  <a:gd name="f95" fmla="+- 0 0 f87"/>
                  <a:gd name="f96" fmla="+- 0 0 f88"/>
                  <a:gd name="f97" fmla="at2 f89 f90"/>
                  <a:gd name="f98" fmla="at2 f91 f92"/>
                  <a:gd name="f99" fmla="*/ 10800 f93 1"/>
                  <a:gd name="f100" fmla="*/ 10800 f94 1"/>
                  <a:gd name="f101" fmla="*/ 10800 f95 1"/>
                  <a:gd name="f102" fmla="*/ 10800 f96 1"/>
                  <a:gd name="f103" fmla="+- f97 f4 0"/>
                  <a:gd name="f104" fmla="+- f98 f4 0"/>
                  <a:gd name="f105" fmla="*/ f99 f99 1"/>
                  <a:gd name="f106" fmla="*/ f100 f100 1"/>
                  <a:gd name="f107" fmla="*/ f101 f101 1"/>
                  <a:gd name="f108" fmla="*/ f102 f102 1"/>
                  <a:gd name="f109" fmla="*/ f103 f9 1"/>
                  <a:gd name="f110" fmla="*/ f104 f9 1"/>
                  <a:gd name="f111" fmla="+- f105 f106 0"/>
                  <a:gd name="f112" fmla="+- f107 f108 0"/>
                  <a:gd name="f113" fmla="*/ f109 1 f3"/>
                  <a:gd name="f114" fmla="*/ f110 1 f3"/>
                  <a:gd name="f115" fmla="sqrt f111"/>
                  <a:gd name="f116" fmla="sqrt f112"/>
                  <a:gd name="f117" fmla="+- 0 0 f113"/>
                  <a:gd name="f118" fmla="+- 0 0 f114"/>
                  <a:gd name="f119" fmla="*/ f10 1 f115"/>
                  <a:gd name="f120" fmla="*/ f10 1 f116"/>
                  <a:gd name="f121" fmla="+- 0 0 f117"/>
                  <a:gd name="f122" fmla="+- 0 0 f118"/>
                  <a:gd name="f123" fmla="*/ f93 f119 1"/>
                  <a:gd name="f124" fmla="*/ f94 f119 1"/>
                  <a:gd name="f125" fmla="*/ f95 f120 1"/>
                  <a:gd name="f126" fmla="*/ f96 f120 1"/>
                  <a:gd name="f127" fmla="*/ f121 f3 1"/>
                  <a:gd name="f128" fmla="*/ f122 f3 1"/>
                  <a:gd name="f129" fmla="+- 10800 0 f123"/>
                  <a:gd name="f130" fmla="+- 10800 0 f124"/>
                  <a:gd name="f131" fmla="+- 10800 0 f125"/>
                  <a:gd name="f132" fmla="+- 10800 0 f126"/>
                  <a:gd name="f133" fmla="*/ f127 1 f9"/>
                  <a:gd name="f134" fmla="*/ f128 1 f9"/>
                  <a:gd name="f135" fmla="*/ f129 f16 1"/>
                  <a:gd name="f136" fmla="*/ f130 f17 1"/>
                  <a:gd name="f137" fmla="*/ f131 f16 1"/>
                  <a:gd name="f138" fmla="*/ f132 f17 1"/>
                  <a:gd name="f139" fmla="+- f133 0 f4"/>
                  <a:gd name="f140" fmla="+- f134 0 f4"/>
                  <a:gd name="f141" fmla="cos 1 f139"/>
                  <a:gd name="f142" fmla="sin 1 f139"/>
                  <a:gd name="f143" fmla="+- f140 0 f139"/>
                  <a:gd name="f144" fmla="+- 0 0 f141"/>
                  <a:gd name="f145" fmla="+- 0 0 f142"/>
                  <a:gd name="f146" fmla="+- f143 f2 0"/>
                  <a:gd name="f147" fmla="*/ f28 f144 1"/>
                  <a:gd name="f148" fmla="*/ f28 f145 1"/>
                  <a:gd name="f149" fmla="?: f143 f143 f146"/>
                  <a:gd name="f150" fmla="*/ f147 f147 1"/>
                  <a:gd name="f151" fmla="*/ f148 f148 1"/>
                  <a:gd name="f152" fmla="+- f150 f151 0"/>
                  <a:gd name="f153" fmla="sqrt f152"/>
                  <a:gd name="f154" fmla="*/ f32 1 f153"/>
                  <a:gd name="f155" fmla="*/ f144 f154 1"/>
                  <a:gd name="f156" fmla="*/ f145 f154 1"/>
                  <a:gd name="f157" fmla="+- f31 0 f155"/>
                  <a:gd name="f158" fmla="+- f31 0 f156"/>
                </a:gdLst>
                <a:ahLst>
                  <a:ahPolar gdRefR="" minR="0" maxR="0" gdRefAng="f0" minAng="f8" maxAng="f12">
                    <a:pos x="f135" y="f136"/>
                  </a:ahPolar>
                  <a:ahPolar gdRefR="" minR="0" maxR="0" gdRefAng="f1" minAng="f8" maxAng="f12">
                    <a:pos x="f137" y="f138"/>
                  </a:ahPolar>
                </a:ahLst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24" t="f27" r="f25" b="f26"/>
                <a:pathLst>
                  <a:path w="21600" h="21600" stroke="0">
                    <a:moveTo>
                      <a:pt x="f157" y="f158"/>
                    </a:moveTo>
                    <a:arcTo wR="f28" hR="f28" stAng="f139" swAng="f149"/>
                    <a:lnTo>
                      <a:pt x="f11" y="f11"/>
                    </a:lnTo>
                    <a:close/>
                  </a:path>
                  <a:path w="21600" h="21600" fill="none">
                    <a:moveTo>
                      <a:pt x="f157" y="f158"/>
                    </a:moveTo>
                    <a:arcTo wR="f28" hR="f28" stAng="f139" swAng="f149"/>
                  </a:path>
                </a:pathLst>
              </a:custGeom>
              <a:noFill/>
              <a:ln w="28440">
                <a:solidFill>
                  <a:srgbClr val="FF0000"/>
                </a:solidFill>
                <a:prstDash val="solid"/>
                <a:miter/>
              </a:ln>
            </p:spPr>
            <p:txBody>
              <a:bodyPr vert="horz" wrap="none" lIns="90000" tIns="46800" rIns="90000" bIns="46800" anchor="ctr" anchorCtr="0" compatLnSpc="1"/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pl-PL" sz="2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Times New Roman" pitchFamily="2"/>
                  <a:ea typeface="Microsoft YaHei" pitchFamily="2"/>
                  <a:cs typeface="Arial" pitchFamily="2"/>
                </a:endParaRPr>
              </a:p>
            </p:txBody>
          </p:sp>
          <p:sp>
            <p:nvSpPr>
              <p:cNvPr id="116" name="Dowolny kształt 115"/>
              <p:cNvSpPr/>
              <p:nvPr/>
            </p:nvSpPr>
            <p:spPr>
              <a:xfrm>
                <a:off x="6992279" y="5262479"/>
                <a:ext cx="337680" cy="336240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noFill/>
              <a:ln>
                <a:noFill/>
                <a:prstDash val="solid"/>
              </a:ln>
            </p:spPr>
            <p:txBody>
              <a:bodyPr vert="horz" wrap="none" lIns="90000" tIns="46800" rIns="90000" bIns="46800" anchor="t" anchorCtr="0" compatLnSpc="1">
                <a:spAutoFit/>
              </a:bodyPr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pl-PL" sz="1400" b="0" i="0" u="none" strike="noStrike" cap="none" baseline="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u</a:t>
                </a:r>
                <a:r>
                  <a:rPr lang="pl-PL" sz="1400" b="0" i="0" u="none" strike="noStrike" cap="none" baseline="-2500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1</a:t>
                </a:r>
              </a:p>
            </p:txBody>
          </p:sp>
        </p:grpSp>
        <p:grpSp>
          <p:nvGrpSpPr>
            <p:cNvPr id="275" name="Grupa 116"/>
            <p:cNvGrpSpPr/>
            <p:nvPr/>
          </p:nvGrpSpPr>
          <p:grpSpPr>
            <a:xfrm>
              <a:off x="6026040" y="5162400"/>
              <a:ext cx="1038240" cy="934560"/>
              <a:chOff x="6026040" y="5162400"/>
              <a:chExt cx="1038240" cy="934560"/>
            </a:xfrm>
          </p:grpSpPr>
          <p:sp>
            <p:nvSpPr>
              <p:cNvPr id="118" name="Dowolny kształt 117"/>
              <p:cNvSpPr/>
              <p:nvPr/>
            </p:nvSpPr>
            <p:spPr>
              <a:xfrm>
                <a:off x="6706800" y="5199120"/>
                <a:ext cx="357480" cy="336240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noFill/>
              <a:ln>
                <a:noFill/>
                <a:prstDash val="solid"/>
              </a:ln>
            </p:spPr>
            <p:txBody>
              <a:bodyPr vert="horz" wrap="none" lIns="90000" tIns="46800" rIns="90000" bIns="46800" anchor="t" anchorCtr="0" compatLnSpc="1">
                <a:spAutoFit/>
              </a:bodyPr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pl-PL" sz="1400" b="0" i="0" u="none" strike="noStrike" cap="none" baseline="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E</a:t>
                </a:r>
                <a:r>
                  <a:rPr lang="pl-PL" sz="1400" b="0" i="0" u="none" strike="noStrike" cap="none" baseline="-2500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1</a:t>
                </a:r>
              </a:p>
            </p:txBody>
          </p:sp>
          <p:grpSp>
            <p:nvGrpSpPr>
              <p:cNvPr id="276" name="Grupa 118"/>
              <p:cNvGrpSpPr/>
              <p:nvPr/>
            </p:nvGrpSpPr>
            <p:grpSpPr>
              <a:xfrm>
                <a:off x="6026040" y="5162400"/>
                <a:ext cx="885600" cy="934560"/>
                <a:chOff x="6026040" y="5162400"/>
                <a:chExt cx="885600" cy="934560"/>
              </a:xfrm>
            </p:grpSpPr>
            <p:sp>
              <p:nvSpPr>
                <p:cNvPr id="120" name="Łącznik prosty 119"/>
                <p:cNvSpPr/>
                <p:nvPr/>
              </p:nvSpPr>
              <p:spPr>
                <a:xfrm>
                  <a:off x="6400440" y="5375160"/>
                  <a:ext cx="304920" cy="0"/>
                </a:xfrm>
                <a:prstGeom prst="line">
                  <a:avLst/>
                </a:prstGeom>
                <a:noFill/>
                <a:ln w="9360">
                  <a:solidFill>
                    <a:srgbClr val="000000"/>
                  </a:solidFill>
                  <a:custDash>
                    <a:ds d="100000" sp="100000"/>
                  </a:custDash>
                  <a:miter/>
                </a:ln>
              </p:spPr>
              <p:txBody>
                <a:bodyPr vert="horz" wrap="none" lIns="90000" tIns="46800" rIns="90000" bIns="46800" anchor="ctr" anchorCtr="0" compatLnSpc="1"/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l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pl-PL" sz="2400" b="0" i="0" u="none" strike="noStrike" cap="none" baseline="0">
                    <a:ln>
                      <a:noFill/>
                    </a:ln>
                    <a:solidFill>
                      <a:srgbClr val="000000"/>
                    </a:solidFill>
                    <a:latin typeface="Times New Roman" pitchFamily="2"/>
                    <a:ea typeface="Microsoft YaHei" pitchFamily="2"/>
                    <a:cs typeface="Arial" pitchFamily="2"/>
                  </a:endParaRPr>
                </a:p>
              </p:txBody>
            </p:sp>
            <p:sp>
              <p:nvSpPr>
                <p:cNvPr id="121" name="Łącznik prosty 120"/>
                <p:cNvSpPr/>
                <p:nvPr/>
              </p:nvSpPr>
              <p:spPr>
                <a:xfrm>
                  <a:off x="6705360" y="5403600"/>
                  <a:ext cx="0" cy="304920"/>
                </a:xfrm>
                <a:prstGeom prst="line">
                  <a:avLst/>
                </a:prstGeom>
                <a:noFill/>
                <a:ln w="9360">
                  <a:solidFill>
                    <a:srgbClr val="000000"/>
                  </a:solidFill>
                  <a:custDash>
                    <a:ds d="100000" sp="100000"/>
                  </a:custDash>
                  <a:miter/>
                </a:ln>
              </p:spPr>
              <p:txBody>
                <a:bodyPr vert="horz" wrap="none" lIns="90000" tIns="46800" rIns="90000" bIns="46800" anchor="ctr" anchorCtr="0" compatLnSpc="1"/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l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pl-PL" sz="2400" b="0" i="0" u="none" strike="noStrike" cap="none" baseline="0">
                    <a:ln>
                      <a:noFill/>
                    </a:ln>
                    <a:solidFill>
                      <a:srgbClr val="000000"/>
                    </a:solidFill>
                    <a:latin typeface="Times New Roman" pitchFamily="2"/>
                    <a:ea typeface="Microsoft YaHei" pitchFamily="2"/>
                    <a:cs typeface="Arial" pitchFamily="2"/>
                  </a:endParaRPr>
                </a:p>
              </p:txBody>
            </p:sp>
            <p:grpSp>
              <p:nvGrpSpPr>
                <p:cNvPr id="277" name="Grupa 121"/>
                <p:cNvGrpSpPr/>
                <p:nvPr/>
              </p:nvGrpSpPr>
              <p:grpSpPr>
                <a:xfrm>
                  <a:off x="6026040" y="5162400"/>
                  <a:ext cx="411120" cy="447119"/>
                  <a:chOff x="6026040" y="5162400"/>
                  <a:chExt cx="411120" cy="447119"/>
                </a:xfrm>
              </p:grpSpPr>
              <p:sp>
                <p:nvSpPr>
                  <p:cNvPr id="123" name="Dowolny kształt 122"/>
                  <p:cNvSpPr/>
                  <p:nvPr/>
                </p:nvSpPr>
                <p:spPr>
                  <a:xfrm>
                    <a:off x="6026040" y="5162400"/>
                    <a:ext cx="349200" cy="336240"/>
                  </a:xfrm>
                  <a:custGeom>
                    <a:avLst/>
                    <a:gdLst>
                      <a:gd name="f0" fmla="val 0"/>
                      <a:gd name="f1" fmla="val 21600"/>
                    </a:gdLst>
                    <a:ahLst/>
                    <a:cxnLst>
                      <a:cxn ang="3cd4">
                        <a:pos x="hc" y="t"/>
                      </a:cxn>
                      <a:cxn ang="0">
                        <a:pos x="r" y="vc"/>
                      </a:cxn>
                      <a:cxn ang="cd4">
                        <a:pos x="hc" y="b"/>
                      </a:cxn>
                      <a:cxn ang="cd2">
                        <a:pos x="l" y="vc"/>
                      </a:cxn>
                    </a:cxnLst>
                    <a:rect l="l" t="t" r="r" b="b"/>
                    <a:pathLst>
                      <a:path w="21600" h="21600">
                        <a:moveTo>
                          <a:pt x="f0" y="f0"/>
                        </a:moveTo>
                        <a:lnTo>
                          <a:pt x="f1" y="f0"/>
                        </a:lnTo>
                        <a:lnTo>
                          <a:pt x="f1" y="f1"/>
                        </a:lnTo>
                        <a:lnTo>
                          <a:pt x="f0" y="f1"/>
                        </a:lnTo>
                        <a:lnTo>
                          <a:pt x="f0" y="f0"/>
                        </a:lnTo>
                        <a:close/>
                      </a:path>
                    </a:pathLst>
                  </a:custGeom>
                  <a:noFill/>
                  <a:ln>
                    <a:noFill/>
                    <a:prstDash val="solid"/>
                  </a:ln>
                </p:spPr>
                <p:txBody>
                  <a:bodyPr vert="horz" wrap="square" lIns="90000" tIns="46800" rIns="90000" bIns="46800" anchor="t" anchorCtr="0" compatLnSpc="1">
                    <a:spAutoFit/>
                  </a:bodyPr>
                  <a:lstStyle>
                    <a:defPPr lvl="0">
                      <a:buNone/>
                    </a:defPPr>
                    <a:lvl1pPr lvl="0">
                      <a:buNone/>
                    </a:lvl1pPr>
                    <a:lvl2pPr lvl="1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2pPr>
                    <a:lvl3pPr lvl="2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3pPr>
                    <a:lvl4pPr lvl="3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4pPr>
                    <a:lvl5pPr lvl="4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5pPr>
                    <a:lvl6pPr lvl="5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6pPr>
                    <a:lvl7pPr lvl="6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7pPr>
                    <a:lvl8pPr lvl="7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8pPr>
                    <a:lvl9pPr lvl="8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9pPr>
                  </a:lstStyle>
                  <a:p>
                    <a:pPr marL="0" marR="0" lvl="0" indent="0" algn="l" rtl="0" hangingPunct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  <a:tabLst>
                        <a:tab pos="0" algn="l"/>
                        <a:tab pos="914400" algn="l"/>
                        <a:tab pos="1828800" algn="l"/>
                        <a:tab pos="2743199" algn="l"/>
                        <a:tab pos="3657600" algn="l"/>
                        <a:tab pos="4572000" algn="l"/>
                        <a:tab pos="5486399" algn="l"/>
                        <a:tab pos="6400799" algn="l"/>
                        <a:tab pos="7315200" algn="l"/>
                        <a:tab pos="8229600" algn="l"/>
                        <a:tab pos="9144000" algn="l"/>
                        <a:tab pos="10058400" algn="l"/>
                      </a:tabLst>
                    </a:pPr>
                    <a:r>
                      <a:rPr lang="pl-PL" sz="1400" b="0" i="0" u="none" strike="noStrike" cap="none" baseline="0">
                        <a:ln>
                          <a:noFill/>
                        </a:ln>
                        <a:solidFill>
                          <a:srgbClr val="000000"/>
                        </a:solidFill>
                        <a:latin typeface="Arial" pitchFamily="34"/>
                        <a:ea typeface="Microsoft YaHei" pitchFamily="2"/>
                        <a:cs typeface="Arial" pitchFamily="2"/>
                      </a:rPr>
                      <a:t>y</a:t>
                    </a:r>
                    <a:r>
                      <a:rPr lang="pl-PL" sz="1400" b="0" i="0" u="none" strike="noStrike" cap="none" baseline="-25000">
                        <a:ln>
                          <a:noFill/>
                        </a:ln>
                        <a:solidFill>
                          <a:srgbClr val="000000"/>
                        </a:solidFill>
                        <a:latin typeface="Arial" pitchFamily="34"/>
                        <a:ea typeface="Microsoft YaHei" pitchFamily="2"/>
                        <a:cs typeface="Arial" pitchFamily="2"/>
                      </a:rPr>
                      <a:t>E</a:t>
                    </a:r>
                  </a:p>
                </p:txBody>
              </p:sp>
              <p:sp>
                <p:nvSpPr>
                  <p:cNvPr id="124" name="Dowolny kształt 123"/>
                  <p:cNvSpPr/>
                  <p:nvPr/>
                </p:nvSpPr>
                <p:spPr>
                  <a:xfrm>
                    <a:off x="6198480" y="5273279"/>
                    <a:ext cx="238680" cy="336240"/>
                  </a:xfrm>
                  <a:custGeom>
                    <a:avLst/>
                    <a:gdLst>
                      <a:gd name="f0" fmla="val 0"/>
                      <a:gd name="f1" fmla="val 21600"/>
                    </a:gdLst>
                    <a:ahLst/>
                    <a:cxnLst>
                      <a:cxn ang="3cd4">
                        <a:pos x="hc" y="t"/>
                      </a:cxn>
                      <a:cxn ang="0">
                        <a:pos x="r" y="vc"/>
                      </a:cxn>
                      <a:cxn ang="cd4">
                        <a:pos x="hc" y="b"/>
                      </a:cxn>
                      <a:cxn ang="cd2">
                        <a:pos x="l" y="vc"/>
                      </a:cxn>
                    </a:cxnLst>
                    <a:rect l="l" t="t" r="r" b="b"/>
                    <a:pathLst>
                      <a:path w="21600" h="21600">
                        <a:moveTo>
                          <a:pt x="f0" y="f0"/>
                        </a:moveTo>
                        <a:lnTo>
                          <a:pt x="f1" y="f0"/>
                        </a:lnTo>
                        <a:lnTo>
                          <a:pt x="f1" y="f1"/>
                        </a:lnTo>
                        <a:lnTo>
                          <a:pt x="f0" y="f1"/>
                        </a:lnTo>
                        <a:lnTo>
                          <a:pt x="f0" y="f0"/>
                        </a:lnTo>
                        <a:close/>
                      </a:path>
                    </a:pathLst>
                  </a:custGeom>
                  <a:noFill/>
                  <a:ln>
                    <a:noFill/>
                    <a:prstDash val="solid"/>
                  </a:ln>
                </p:spPr>
                <p:txBody>
                  <a:bodyPr vert="horz" wrap="none" lIns="90000" tIns="46800" rIns="90000" bIns="46800" anchor="t" anchorCtr="0" compatLnSpc="1">
                    <a:spAutoFit/>
                  </a:bodyPr>
                  <a:lstStyle>
                    <a:defPPr lvl="0">
                      <a:buNone/>
                    </a:defPPr>
                    <a:lvl1pPr lvl="0">
                      <a:buNone/>
                    </a:lvl1pPr>
                    <a:lvl2pPr lvl="1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2pPr>
                    <a:lvl3pPr lvl="2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3pPr>
                    <a:lvl4pPr lvl="3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4pPr>
                    <a:lvl5pPr lvl="4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5pPr>
                    <a:lvl6pPr lvl="5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6pPr>
                    <a:lvl7pPr lvl="6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7pPr>
                    <a:lvl8pPr lvl="7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8pPr>
                    <a:lvl9pPr lvl="8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9pPr>
                  </a:lstStyle>
                  <a:p>
                    <a:pPr marL="0" marR="0" lvl="0" indent="0" algn="l" rtl="0" hangingPunct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  <a:tabLst>
                        <a:tab pos="0" algn="l"/>
                        <a:tab pos="914400" algn="l"/>
                        <a:tab pos="1828800" algn="l"/>
                        <a:tab pos="2743199" algn="l"/>
                        <a:tab pos="3657600" algn="l"/>
                        <a:tab pos="4572000" algn="l"/>
                        <a:tab pos="5486399" algn="l"/>
                        <a:tab pos="6400799" algn="l"/>
                        <a:tab pos="7315200" algn="l"/>
                        <a:tab pos="8229600" algn="l"/>
                        <a:tab pos="9144000" algn="l"/>
                        <a:tab pos="10058400" algn="l"/>
                      </a:tabLst>
                    </a:pPr>
                    <a:r>
                      <a:rPr lang="pl-PL" sz="1400" b="0" i="0" u="none" strike="noStrike" cap="none" baseline="-25000">
                        <a:ln>
                          <a:noFill/>
                        </a:ln>
                        <a:solidFill>
                          <a:srgbClr val="000000"/>
                        </a:solidFill>
                        <a:latin typeface="Arial" pitchFamily="34"/>
                        <a:ea typeface="Microsoft YaHei" pitchFamily="2"/>
                        <a:cs typeface="Arial" pitchFamily="2"/>
                      </a:rPr>
                      <a:t>1</a:t>
                    </a:r>
                  </a:p>
                </p:txBody>
              </p:sp>
            </p:grpSp>
            <p:grpSp>
              <p:nvGrpSpPr>
                <p:cNvPr id="278" name="Grupa 124"/>
                <p:cNvGrpSpPr/>
                <p:nvPr/>
              </p:nvGrpSpPr>
              <p:grpSpPr>
                <a:xfrm>
                  <a:off x="6508440" y="5651279"/>
                  <a:ext cx="403200" cy="445681"/>
                  <a:chOff x="6508440" y="5651279"/>
                  <a:chExt cx="403200" cy="445681"/>
                </a:xfrm>
              </p:grpSpPr>
              <p:sp>
                <p:nvSpPr>
                  <p:cNvPr id="126" name="Dowolny kształt 125"/>
                  <p:cNvSpPr/>
                  <p:nvPr/>
                </p:nvSpPr>
                <p:spPr>
                  <a:xfrm>
                    <a:off x="6664320" y="5760720"/>
                    <a:ext cx="247320" cy="336240"/>
                  </a:xfrm>
                  <a:custGeom>
                    <a:avLst/>
                    <a:gdLst>
                      <a:gd name="f0" fmla="val 0"/>
                      <a:gd name="f1" fmla="val 21600"/>
                    </a:gdLst>
                    <a:ahLst/>
                    <a:cxnLst>
                      <a:cxn ang="3cd4">
                        <a:pos x="hc" y="t"/>
                      </a:cxn>
                      <a:cxn ang="0">
                        <a:pos x="r" y="vc"/>
                      </a:cxn>
                      <a:cxn ang="cd4">
                        <a:pos x="hc" y="b"/>
                      </a:cxn>
                      <a:cxn ang="cd2">
                        <a:pos x="l" y="vc"/>
                      </a:cxn>
                    </a:cxnLst>
                    <a:rect l="l" t="t" r="r" b="b"/>
                    <a:pathLst>
                      <a:path w="21600" h="21600">
                        <a:moveTo>
                          <a:pt x="f0" y="f0"/>
                        </a:moveTo>
                        <a:lnTo>
                          <a:pt x="f1" y="f0"/>
                        </a:lnTo>
                        <a:lnTo>
                          <a:pt x="f1" y="f1"/>
                        </a:lnTo>
                        <a:lnTo>
                          <a:pt x="f0" y="f1"/>
                        </a:lnTo>
                        <a:lnTo>
                          <a:pt x="f0" y="f0"/>
                        </a:lnTo>
                        <a:close/>
                      </a:path>
                    </a:pathLst>
                  </a:custGeom>
                  <a:noFill/>
                  <a:ln>
                    <a:noFill/>
                    <a:prstDash val="solid"/>
                  </a:ln>
                </p:spPr>
                <p:txBody>
                  <a:bodyPr vert="horz" wrap="square" lIns="90000" tIns="46800" rIns="90000" bIns="46800" anchor="t" anchorCtr="0" compatLnSpc="1">
                    <a:spAutoFit/>
                  </a:bodyPr>
                  <a:lstStyle>
                    <a:defPPr lvl="0">
                      <a:buNone/>
                    </a:defPPr>
                    <a:lvl1pPr lvl="0">
                      <a:buNone/>
                    </a:lvl1pPr>
                    <a:lvl2pPr lvl="1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2pPr>
                    <a:lvl3pPr lvl="2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3pPr>
                    <a:lvl4pPr lvl="3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4pPr>
                    <a:lvl5pPr lvl="4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5pPr>
                    <a:lvl6pPr lvl="5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6pPr>
                    <a:lvl7pPr lvl="6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7pPr>
                    <a:lvl8pPr lvl="7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8pPr>
                    <a:lvl9pPr lvl="8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9pPr>
                  </a:lstStyle>
                  <a:p>
                    <a:pPr marL="0" marR="0" lvl="0" indent="0" algn="l" rtl="0" hangingPunct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  <a:tabLst>
                        <a:tab pos="0" algn="l"/>
                        <a:tab pos="914400" algn="l"/>
                        <a:tab pos="1828800" algn="l"/>
                        <a:tab pos="2743199" algn="l"/>
                        <a:tab pos="3657600" algn="l"/>
                        <a:tab pos="4572000" algn="l"/>
                        <a:tab pos="5486399" algn="l"/>
                        <a:tab pos="6400799" algn="l"/>
                        <a:tab pos="7315200" algn="l"/>
                        <a:tab pos="8229600" algn="l"/>
                        <a:tab pos="9144000" algn="l"/>
                        <a:tab pos="10058400" algn="l"/>
                      </a:tabLst>
                    </a:pPr>
                    <a:r>
                      <a:rPr lang="pl-PL" sz="1400" b="0" i="0" u="none" strike="noStrike" cap="none" baseline="-25000">
                        <a:ln>
                          <a:noFill/>
                        </a:ln>
                        <a:solidFill>
                          <a:srgbClr val="000000"/>
                        </a:solidFill>
                        <a:latin typeface="Arial" pitchFamily="34"/>
                        <a:ea typeface="Microsoft YaHei" pitchFamily="2"/>
                        <a:cs typeface="Arial" pitchFamily="2"/>
                      </a:rPr>
                      <a:t>1</a:t>
                    </a:r>
                  </a:p>
                </p:txBody>
              </p:sp>
              <p:sp>
                <p:nvSpPr>
                  <p:cNvPr id="127" name="Dowolny kształt 126"/>
                  <p:cNvSpPr/>
                  <p:nvPr/>
                </p:nvSpPr>
                <p:spPr>
                  <a:xfrm>
                    <a:off x="6508440" y="5651279"/>
                    <a:ext cx="349560" cy="336240"/>
                  </a:xfrm>
                  <a:custGeom>
                    <a:avLst/>
                    <a:gdLst>
                      <a:gd name="f0" fmla="val 0"/>
                      <a:gd name="f1" fmla="val 21600"/>
                    </a:gdLst>
                    <a:ahLst/>
                    <a:cxnLst>
                      <a:cxn ang="3cd4">
                        <a:pos x="hc" y="t"/>
                      </a:cxn>
                      <a:cxn ang="0">
                        <a:pos x="r" y="vc"/>
                      </a:cxn>
                      <a:cxn ang="cd4">
                        <a:pos x="hc" y="b"/>
                      </a:cxn>
                      <a:cxn ang="cd2">
                        <a:pos x="l" y="vc"/>
                      </a:cxn>
                    </a:cxnLst>
                    <a:rect l="l" t="t" r="r" b="b"/>
                    <a:pathLst>
                      <a:path w="21600" h="21600">
                        <a:moveTo>
                          <a:pt x="f0" y="f0"/>
                        </a:moveTo>
                        <a:lnTo>
                          <a:pt x="f1" y="f0"/>
                        </a:lnTo>
                        <a:lnTo>
                          <a:pt x="f1" y="f1"/>
                        </a:lnTo>
                        <a:lnTo>
                          <a:pt x="f0" y="f1"/>
                        </a:lnTo>
                        <a:lnTo>
                          <a:pt x="f0" y="f0"/>
                        </a:lnTo>
                        <a:close/>
                      </a:path>
                    </a:pathLst>
                  </a:custGeom>
                  <a:noFill/>
                  <a:ln>
                    <a:noFill/>
                    <a:prstDash val="solid"/>
                  </a:ln>
                </p:spPr>
                <p:txBody>
                  <a:bodyPr vert="horz" wrap="square" lIns="90000" tIns="46800" rIns="90000" bIns="46800" anchor="t" anchorCtr="0" compatLnSpc="1">
                    <a:spAutoFit/>
                  </a:bodyPr>
                  <a:lstStyle>
                    <a:defPPr lvl="0">
                      <a:buNone/>
                    </a:defPPr>
                    <a:lvl1pPr lvl="0">
                      <a:buNone/>
                    </a:lvl1pPr>
                    <a:lvl2pPr lvl="1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2pPr>
                    <a:lvl3pPr lvl="2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3pPr>
                    <a:lvl4pPr lvl="3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4pPr>
                    <a:lvl5pPr lvl="4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5pPr>
                    <a:lvl6pPr lvl="5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6pPr>
                    <a:lvl7pPr lvl="6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7pPr>
                    <a:lvl8pPr lvl="7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8pPr>
                    <a:lvl9pPr lvl="8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9pPr>
                  </a:lstStyle>
                  <a:p>
                    <a:pPr marL="0" marR="0" lvl="0" indent="0" algn="l" rtl="0" hangingPunct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  <a:tabLst>
                        <a:tab pos="0" algn="l"/>
                        <a:tab pos="914400" algn="l"/>
                        <a:tab pos="1828800" algn="l"/>
                        <a:tab pos="2743199" algn="l"/>
                        <a:tab pos="3657600" algn="l"/>
                        <a:tab pos="4572000" algn="l"/>
                        <a:tab pos="5486399" algn="l"/>
                        <a:tab pos="6400799" algn="l"/>
                        <a:tab pos="7315200" algn="l"/>
                        <a:tab pos="8229600" algn="l"/>
                        <a:tab pos="9144000" algn="l"/>
                        <a:tab pos="10058400" algn="l"/>
                      </a:tabLst>
                    </a:pPr>
                    <a:r>
                      <a:rPr lang="pl-PL" sz="1400" b="0" i="0" u="none" strike="noStrike" cap="none" baseline="0">
                        <a:ln>
                          <a:noFill/>
                        </a:ln>
                        <a:solidFill>
                          <a:srgbClr val="000000"/>
                        </a:solidFill>
                        <a:latin typeface="Arial" pitchFamily="34"/>
                        <a:ea typeface="Microsoft YaHei" pitchFamily="2"/>
                        <a:cs typeface="Arial" pitchFamily="2"/>
                      </a:rPr>
                      <a:t>x</a:t>
                    </a:r>
                    <a:r>
                      <a:rPr lang="pl-PL" sz="1400" b="0" i="0" u="none" strike="noStrike" cap="none" baseline="-25000">
                        <a:ln>
                          <a:noFill/>
                        </a:ln>
                        <a:solidFill>
                          <a:srgbClr val="000000"/>
                        </a:solidFill>
                        <a:latin typeface="Arial" pitchFamily="34"/>
                        <a:ea typeface="Microsoft YaHei" pitchFamily="2"/>
                        <a:cs typeface="Arial" pitchFamily="2"/>
                      </a:rPr>
                      <a:t>E</a:t>
                    </a:r>
                  </a:p>
                </p:txBody>
              </p:sp>
            </p:grpSp>
          </p:grpSp>
        </p:grpSp>
      </p:grpSp>
      <p:grpSp>
        <p:nvGrpSpPr>
          <p:cNvPr id="279" name="Grupa 127"/>
          <p:cNvGrpSpPr/>
          <p:nvPr/>
        </p:nvGrpSpPr>
        <p:grpSpPr>
          <a:xfrm>
            <a:off x="685799" y="5064120"/>
            <a:ext cx="811059" cy="655917"/>
            <a:chOff x="685799" y="5064120"/>
            <a:chExt cx="811059" cy="655917"/>
          </a:xfrm>
        </p:grpSpPr>
        <p:sp>
          <p:nvSpPr>
            <p:cNvPr id="129" name="Łącznik prosty 128"/>
            <p:cNvSpPr/>
            <p:nvPr/>
          </p:nvSpPr>
          <p:spPr>
            <a:xfrm>
              <a:off x="685799" y="5064120"/>
              <a:ext cx="609481" cy="609480"/>
            </a:xfrm>
            <a:prstGeom prst="line">
              <a:avLst/>
            </a:prstGeom>
            <a:noFill/>
            <a:ln w="28440">
              <a:solidFill>
                <a:srgbClr val="000000"/>
              </a:solidFill>
              <a:prstDash val="solid"/>
              <a:miter/>
            </a:ln>
          </p:spPr>
          <p:txBody>
            <a:bodyPr vert="horz" wrap="none" lIns="90000" tIns="46800" rIns="90000" bIns="46800" anchor="ctr" anchorCtr="0" compatLnSpc="1"/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pl-PL" sz="2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imes New Roman" pitchFamily="2"/>
                <a:ea typeface="Microsoft YaHei" pitchFamily="2"/>
                <a:cs typeface="Arial" pitchFamily="2"/>
              </a:endParaRPr>
            </a:p>
          </p:txBody>
        </p:sp>
        <p:sp>
          <p:nvSpPr>
            <p:cNvPr id="130" name="Dowolny kształt 129"/>
            <p:cNvSpPr/>
            <p:nvPr/>
          </p:nvSpPr>
          <p:spPr>
            <a:xfrm>
              <a:off x="1198080" y="5410079"/>
              <a:ext cx="298778" cy="309958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none" lIns="90000" tIns="46800" rIns="90000" bIns="46800" anchor="t" anchorCtr="0" compatLnSpc="1">
              <a:spAutoFit/>
            </a:bodyPr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pl-PL" sz="1400" dirty="0"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I</a:t>
              </a:r>
              <a:r>
                <a:rPr lang="pl-PL" sz="1400" b="0" i="0" u="none" strike="noStrike" cap="none" baseline="-14000" dirty="0" smtClean="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1</a:t>
              </a:r>
              <a:endParaRPr lang="pl-PL" sz="1400" b="0" i="0" u="none" strike="noStrike" cap="none" baseline="-14000" dirty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endParaRPr>
            </a:p>
          </p:txBody>
        </p:sp>
      </p:grpSp>
      <p:grpSp>
        <p:nvGrpSpPr>
          <p:cNvPr id="280" name="Grupa 130"/>
          <p:cNvGrpSpPr/>
          <p:nvPr/>
        </p:nvGrpSpPr>
        <p:grpSpPr>
          <a:xfrm>
            <a:off x="774158" y="4282493"/>
            <a:ext cx="1065239" cy="1258987"/>
            <a:chOff x="774158" y="4282493"/>
            <a:chExt cx="1065239" cy="1258987"/>
          </a:xfrm>
        </p:grpSpPr>
        <p:sp>
          <p:nvSpPr>
            <p:cNvPr id="132" name="Dowolny kształt 131"/>
            <p:cNvSpPr/>
            <p:nvPr/>
          </p:nvSpPr>
          <p:spPr>
            <a:xfrm rot="10282200">
              <a:off x="774158" y="4282493"/>
              <a:ext cx="1065239" cy="1196280"/>
            </a:xfrm>
            <a:custGeom>
              <a:avLst>
                <a:gd name="f0" fmla="val 21120000"/>
                <a:gd name="f1" fmla="val 6060000"/>
              </a:avLst>
              <a:gdLst>
                <a:gd name="f2" fmla="val 21600000"/>
                <a:gd name="f3" fmla="val 10800000"/>
                <a:gd name="f4" fmla="val 5400000"/>
                <a:gd name="f5" fmla="val 180"/>
                <a:gd name="f6" fmla="val w"/>
                <a:gd name="f7" fmla="val h"/>
                <a:gd name="f8" fmla="val 0"/>
                <a:gd name="f9" fmla="*/ 5419351 1 1725033"/>
                <a:gd name="f10" fmla="*/ 10800 10800 1"/>
                <a:gd name="f11" fmla="val 10800"/>
                <a:gd name="f12" fmla="val 21599999"/>
                <a:gd name="f13" fmla="min 0 21600"/>
                <a:gd name="f14" fmla="max 0 21600"/>
                <a:gd name="f15" fmla="*/ f9 1 2"/>
                <a:gd name="f16" fmla="*/ f6 1 21600"/>
                <a:gd name="f17" fmla="*/ f7 1 21600"/>
                <a:gd name="f18" fmla="*/ f9 1 180"/>
                <a:gd name="f19" fmla="pin 0 f0 21599999"/>
                <a:gd name="f20" fmla="pin 0 f1 21599999"/>
                <a:gd name="f21" fmla="+- f14 0 f13"/>
                <a:gd name="f22" fmla="+- 0 0 f19"/>
                <a:gd name="f23" fmla="+- 0 0 f20"/>
                <a:gd name="f24" fmla="*/ 9238 f16 1"/>
                <a:gd name="f25" fmla="*/ 21599 f16 1"/>
                <a:gd name="f26" fmla="*/ 12929 f17 1"/>
                <a:gd name="f27" fmla="*/ 0 f17 1"/>
                <a:gd name="f28" fmla="*/ f21 1 2"/>
                <a:gd name="f29" fmla="+- f22 f4 0"/>
                <a:gd name="f30" fmla="+- f23 f4 0"/>
                <a:gd name="f31" fmla="+- f13 f28 0"/>
                <a:gd name="f32" fmla="*/ f28 f28 1"/>
                <a:gd name="f33" fmla="*/ f29 f5 1"/>
                <a:gd name="f34" fmla="*/ f30 f5 1"/>
                <a:gd name="f35" fmla="*/ f33 1 f3"/>
                <a:gd name="f36" fmla="*/ f34 1 f3"/>
                <a:gd name="f37" fmla="+- 0 0 f35"/>
                <a:gd name="f38" fmla="+- 0 0 f36"/>
                <a:gd name="f39" fmla="val f37"/>
                <a:gd name="f40" fmla="val f38"/>
                <a:gd name="f41" fmla="*/ f39 f18 1"/>
                <a:gd name="f42" fmla="*/ f40 f18 1"/>
                <a:gd name="f43" fmla="*/ f39 f9 1"/>
                <a:gd name="f44" fmla="*/ f40 f9 1"/>
                <a:gd name="f45" fmla="+- 0 0 f41"/>
                <a:gd name="f46" fmla="+- 0 0 f42"/>
                <a:gd name="f47" fmla="*/ f43 1 f5"/>
                <a:gd name="f48" fmla="*/ f44 1 f5"/>
                <a:gd name="f49" fmla="*/ f45 f3 1"/>
                <a:gd name="f50" fmla="*/ f46 f3 1"/>
                <a:gd name="f51" fmla="+- 0 0 f47"/>
                <a:gd name="f52" fmla="+- 0 0 f48"/>
                <a:gd name="f53" fmla="*/ f49 1 f9"/>
                <a:gd name="f54" fmla="*/ f50 1 f9"/>
                <a:gd name="f55" fmla="+- f51 f9 0"/>
                <a:gd name="f56" fmla="+- f52 f9 0"/>
                <a:gd name="f57" fmla="+- f53 0 f4"/>
                <a:gd name="f58" fmla="+- f54 0 f4"/>
                <a:gd name="f59" fmla="+- f55 f15 0"/>
                <a:gd name="f60" fmla="+- f56 f15 0"/>
                <a:gd name="f61" fmla="cos 1 f57"/>
                <a:gd name="f62" fmla="sin 1 f57"/>
                <a:gd name="f63" fmla="cos 1 f58"/>
                <a:gd name="f64" fmla="sin 1 f58"/>
                <a:gd name="f65" fmla="+- 0 0 f59"/>
                <a:gd name="f66" fmla="+- 0 0 f60"/>
                <a:gd name="f67" fmla="+- 0 0 f61"/>
                <a:gd name="f68" fmla="+- 0 0 f62"/>
                <a:gd name="f69" fmla="+- 0 0 f63"/>
                <a:gd name="f70" fmla="+- 0 0 f64"/>
                <a:gd name="f71" fmla="*/ f65 f3 1"/>
                <a:gd name="f72" fmla="*/ f66 f3 1"/>
                <a:gd name="f73" fmla="*/ 10800 f67 1"/>
                <a:gd name="f74" fmla="*/ 10800 f68 1"/>
                <a:gd name="f75" fmla="*/ 10800 f69 1"/>
                <a:gd name="f76" fmla="*/ 10800 f70 1"/>
                <a:gd name="f77" fmla="*/ f71 1 f9"/>
                <a:gd name="f78" fmla="*/ f72 1 f9"/>
                <a:gd name="f79" fmla="+- f73 10800 0"/>
                <a:gd name="f80" fmla="+- f74 10800 0"/>
                <a:gd name="f81" fmla="+- f75 10800 0"/>
                <a:gd name="f82" fmla="+- f76 10800 0"/>
                <a:gd name="f83" fmla="+- f77 0 f4"/>
                <a:gd name="f84" fmla="+- f78 0 f4"/>
                <a:gd name="f85" fmla="cos 1 f83"/>
                <a:gd name="f86" fmla="sin 1 f83"/>
                <a:gd name="f87" fmla="cos 1 f84"/>
                <a:gd name="f88" fmla="sin 1 f84"/>
                <a:gd name="f89" fmla="+- f80 0 f31"/>
                <a:gd name="f90" fmla="+- f79 0 f31"/>
                <a:gd name="f91" fmla="+- f82 0 f31"/>
                <a:gd name="f92" fmla="+- f81 0 f31"/>
                <a:gd name="f93" fmla="+- 0 0 f85"/>
                <a:gd name="f94" fmla="+- 0 0 f86"/>
                <a:gd name="f95" fmla="+- 0 0 f87"/>
                <a:gd name="f96" fmla="+- 0 0 f88"/>
                <a:gd name="f97" fmla="at2 f89 f90"/>
                <a:gd name="f98" fmla="at2 f91 f92"/>
                <a:gd name="f99" fmla="*/ 10800 f93 1"/>
                <a:gd name="f100" fmla="*/ 10800 f94 1"/>
                <a:gd name="f101" fmla="*/ 10800 f95 1"/>
                <a:gd name="f102" fmla="*/ 10800 f96 1"/>
                <a:gd name="f103" fmla="+- f97 f4 0"/>
                <a:gd name="f104" fmla="+- f98 f4 0"/>
                <a:gd name="f105" fmla="*/ f99 f99 1"/>
                <a:gd name="f106" fmla="*/ f100 f100 1"/>
                <a:gd name="f107" fmla="*/ f101 f101 1"/>
                <a:gd name="f108" fmla="*/ f102 f102 1"/>
                <a:gd name="f109" fmla="*/ f103 f9 1"/>
                <a:gd name="f110" fmla="*/ f104 f9 1"/>
                <a:gd name="f111" fmla="+- f105 f106 0"/>
                <a:gd name="f112" fmla="+- f107 f108 0"/>
                <a:gd name="f113" fmla="*/ f109 1 f3"/>
                <a:gd name="f114" fmla="*/ f110 1 f3"/>
                <a:gd name="f115" fmla="sqrt f111"/>
                <a:gd name="f116" fmla="sqrt f112"/>
                <a:gd name="f117" fmla="+- 0 0 f113"/>
                <a:gd name="f118" fmla="+- 0 0 f114"/>
                <a:gd name="f119" fmla="*/ f10 1 f115"/>
                <a:gd name="f120" fmla="*/ f10 1 f116"/>
                <a:gd name="f121" fmla="+- 0 0 f117"/>
                <a:gd name="f122" fmla="+- 0 0 f118"/>
                <a:gd name="f123" fmla="*/ f93 f119 1"/>
                <a:gd name="f124" fmla="*/ f94 f119 1"/>
                <a:gd name="f125" fmla="*/ f95 f120 1"/>
                <a:gd name="f126" fmla="*/ f96 f120 1"/>
                <a:gd name="f127" fmla="*/ f121 f3 1"/>
                <a:gd name="f128" fmla="*/ f122 f3 1"/>
                <a:gd name="f129" fmla="+- 10800 0 f123"/>
                <a:gd name="f130" fmla="+- 10800 0 f124"/>
                <a:gd name="f131" fmla="+- 10800 0 f125"/>
                <a:gd name="f132" fmla="+- 10800 0 f126"/>
                <a:gd name="f133" fmla="*/ f127 1 f9"/>
                <a:gd name="f134" fmla="*/ f128 1 f9"/>
                <a:gd name="f135" fmla="*/ f129 f16 1"/>
                <a:gd name="f136" fmla="*/ f130 f17 1"/>
                <a:gd name="f137" fmla="*/ f131 f16 1"/>
                <a:gd name="f138" fmla="*/ f132 f17 1"/>
                <a:gd name="f139" fmla="+- f133 0 f4"/>
                <a:gd name="f140" fmla="+- f134 0 f4"/>
                <a:gd name="f141" fmla="cos 1 f139"/>
                <a:gd name="f142" fmla="sin 1 f139"/>
                <a:gd name="f143" fmla="+- f140 0 f139"/>
                <a:gd name="f144" fmla="+- 0 0 f141"/>
                <a:gd name="f145" fmla="+- 0 0 f142"/>
                <a:gd name="f146" fmla="+- f143 f2 0"/>
                <a:gd name="f147" fmla="*/ f28 f144 1"/>
                <a:gd name="f148" fmla="*/ f28 f145 1"/>
                <a:gd name="f149" fmla="?: f143 f143 f146"/>
                <a:gd name="f150" fmla="*/ f147 f147 1"/>
                <a:gd name="f151" fmla="*/ f148 f148 1"/>
                <a:gd name="f152" fmla="+- f150 f151 0"/>
                <a:gd name="f153" fmla="sqrt f152"/>
                <a:gd name="f154" fmla="*/ f32 1 f153"/>
                <a:gd name="f155" fmla="*/ f144 f154 1"/>
                <a:gd name="f156" fmla="*/ f145 f154 1"/>
                <a:gd name="f157" fmla="+- f31 0 f155"/>
                <a:gd name="f158" fmla="+- f31 0 f156"/>
              </a:gdLst>
              <a:ahLst>
                <a:ahPolar gdRefR="" minR="0" maxR="0" gdRefAng="f0" minAng="f8" maxAng="f12">
                  <a:pos x="f135" y="f136"/>
                </a:ahPolar>
                <a:ahPolar gdRefR="" minR="0" maxR="0" gdRefAng="f1" minAng="f8" maxAng="f12">
                  <a:pos x="f137" y="f138"/>
                </a:ahPolar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4" t="f27" r="f25" b="f26"/>
              <a:pathLst>
                <a:path w="21600" h="21600" stroke="0">
                  <a:moveTo>
                    <a:pt x="f157" y="f158"/>
                  </a:moveTo>
                  <a:arcTo wR="f28" hR="f28" stAng="f139" swAng="f149"/>
                  <a:lnTo>
                    <a:pt x="f11" y="f11"/>
                  </a:lnTo>
                  <a:close/>
                </a:path>
                <a:path w="21600" h="21600" fill="none">
                  <a:moveTo>
                    <a:pt x="f157" y="f158"/>
                  </a:moveTo>
                  <a:arcTo wR="f28" hR="f28" stAng="f139" swAng="f149"/>
                </a:path>
              </a:pathLst>
            </a:custGeom>
            <a:noFill/>
            <a:ln w="28440">
              <a:solidFill>
                <a:srgbClr val="FF0000"/>
              </a:solidFill>
              <a:prstDash val="solid"/>
              <a:miter/>
            </a:ln>
          </p:spPr>
          <p:txBody>
            <a:bodyPr vert="horz" wrap="none" lIns="90000" tIns="46800" rIns="90000" bIns="46800" anchor="ctr" anchorCtr="0" compatLnSpc="1"/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pl-PL" sz="2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imes New Roman" pitchFamily="2"/>
                <a:ea typeface="Microsoft YaHei" pitchFamily="2"/>
                <a:cs typeface="Arial" pitchFamily="2"/>
              </a:endParaRPr>
            </a:p>
          </p:txBody>
        </p:sp>
        <p:sp>
          <p:nvSpPr>
            <p:cNvPr id="133" name="Dowolny kształt 132"/>
            <p:cNvSpPr/>
            <p:nvPr/>
          </p:nvSpPr>
          <p:spPr>
            <a:xfrm>
              <a:off x="1213919" y="5205240"/>
              <a:ext cx="337680" cy="33624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none" lIns="90000" tIns="46800" rIns="90000" bIns="46800" anchor="t" anchorCtr="0" compatLnSpc="1">
              <a:spAutoFit/>
            </a:bodyPr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pl-PL" sz="1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u</a:t>
              </a:r>
              <a:r>
                <a:rPr lang="pl-PL" sz="1400" b="0" i="0" u="none" strike="noStrike" cap="none" baseline="-2500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1</a:t>
              </a:r>
            </a:p>
          </p:txBody>
        </p:sp>
      </p:grpSp>
      <p:grpSp>
        <p:nvGrpSpPr>
          <p:cNvPr id="281" name="Grupa 133"/>
          <p:cNvGrpSpPr/>
          <p:nvPr/>
        </p:nvGrpSpPr>
        <p:grpSpPr>
          <a:xfrm>
            <a:off x="311040" y="5097600"/>
            <a:ext cx="943199" cy="974160"/>
            <a:chOff x="311040" y="5097600"/>
            <a:chExt cx="943199" cy="974160"/>
          </a:xfrm>
        </p:grpSpPr>
        <p:grpSp>
          <p:nvGrpSpPr>
            <p:cNvPr id="282" name="Grupa 134"/>
            <p:cNvGrpSpPr/>
            <p:nvPr/>
          </p:nvGrpSpPr>
          <p:grpSpPr>
            <a:xfrm>
              <a:off x="311040" y="5137200"/>
              <a:ext cx="885600" cy="934560"/>
              <a:chOff x="311040" y="5137200"/>
              <a:chExt cx="885600" cy="934560"/>
            </a:xfrm>
          </p:grpSpPr>
          <p:sp>
            <p:nvSpPr>
              <p:cNvPr id="136" name="Łącznik prosty 135"/>
              <p:cNvSpPr/>
              <p:nvPr/>
            </p:nvSpPr>
            <p:spPr>
              <a:xfrm>
                <a:off x="685440" y="5349960"/>
                <a:ext cx="304920" cy="0"/>
              </a:xfrm>
              <a:prstGeom prst="line">
                <a:avLst/>
              </a:prstGeom>
              <a:noFill/>
              <a:ln w="9360">
                <a:solidFill>
                  <a:srgbClr val="000000"/>
                </a:solidFill>
                <a:custDash>
                  <a:ds d="100000" sp="100000"/>
                </a:custDash>
                <a:miter/>
              </a:ln>
            </p:spPr>
            <p:txBody>
              <a:bodyPr vert="horz" wrap="none" lIns="90000" tIns="46800" rIns="90000" bIns="46800" anchor="ctr" anchorCtr="0" compatLnSpc="1"/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pl-PL" sz="2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Times New Roman" pitchFamily="2"/>
                  <a:ea typeface="Microsoft YaHei" pitchFamily="2"/>
                  <a:cs typeface="Arial" pitchFamily="2"/>
                </a:endParaRPr>
              </a:p>
            </p:txBody>
          </p:sp>
          <p:sp>
            <p:nvSpPr>
              <p:cNvPr id="137" name="Łącznik prosty 136"/>
              <p:cNvSpPr/>
              <p:nvPr/>
            </p:nvSpPr>
            <p:spPr>
              <a:xfrm>
                <a:off x="990360" y="5378400"/>
                <a:ext cx="0" cy="304920"/>
              </a:xfrm>
              <a:prstGeom prst="line">
                <a:avLst/>
              </a:prstGeom>
              <a:noFill/>
              <a:ln w="9360">
                <a:solidFill>
                  <a:srgbClr val="000000"/>
                </a:solidFill>
                <a:custDash>
                  <a:ds d="100000" sp="100000"/>
                </a:custDash>
                <a:miter/>
              </a:ln>
            </p:spPr>
            <p:txBody>
              <a:bodyPr vert="horz" wrap="none" lIns="90000" tIns="46800" rIns="90000" bIns="46800" anchor="ctr" anchorCtr="0" compatLnSpc="1"/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pl-PL" sz="2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Times New Roman" pitchFamily="2"/>
                  <a:ea typeface="Microsoft YaHei" pitchFamily="2"/>
                  <a:cs typeface="Arial" pitchFamily="2"/>
                </a:endParaRPr>
              </a:p>
            </p:txBody>
          </p:sp>
          <p:grpSp>
            <p:nvGrpSpPr>
              <p:cNvPr id="283" name="Grupa 137"/>
              <p:cNvGrpSpPr/>
              <p:nvPr/>
            </p:nvGrpSpPr>
            <p:grpSpPr>
              <a:xfrm>
                <a:off x="311040" y="5137200"/>
                <a:ext cx="411120" cy="447120"/>
                <a:chOff x="311040" y="5137200"/>
                <a:chExt cx="411120" cy="447120"/>
              </a:xfrm>
            </p:grpSpPr>
            <p:sp>
              <p:nvSpPr>
                <p:cNvPr id="139" name="Dowolny kształt 138"/>
                <p:cNvSpPr/>
                <p:nvPr/>
              </p:nvSpPr>
              <p:spPr>
                <a:xfrm>
                  <a:off x="311040" y="5137200"/>
                  <a:ext cx="349200" cy="336240"/>
                </a:xfrm>
                <a:custGeom>
                  <a:avLst/>
                  <a:gdLst>
                    <a:gd name="f0" fmla="val 0"/>
                    <a:gd name="f1" fmla="val 21600"/>
                  </a:gdLst>
                  <a:ahLst/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l" t="t" r="r" b="b"/>
                  <a:pathLst>
                    <a:path w="21600" h="21600">
                      <a:moveTo>
                        <a:pt x="f0" y="f0"/>
                      </a:moveTo>
                      <a:lnTo>
                        <a:pt x="f1" y="f0"/>
                      </a:lnTo>
                      <a:lnTo>
                        <a:pt x="f1" y="f1"/>
                      </a:lnTo>
                      <a:lnTo>
                        <a:pt x="f0" y="f1"/>
                      </a:lnTo>
                      <a:lnTo>
                        <a:pt x="f0" y="f0"/>
                      </a:lnTo>
                      <a:close/>
                    </a:path>
                  </a:pathLst>
                </a:custGeom>
                <a:noFill/>
                <a:ln>
                  <a:noFill/>
                  <a:prstDash val="solid"/>
                </a:ln>
              </p:spPr>
              <p:txBody>
                <a:bodyPr vert="horz" wrap="square" lIns="90000" tIns="46800" rIns="90000" bIns="46800" anchor="t" anchorCtr="0" compatLnSpc="1">
                  <a:spAutoFit/>
                </a:bodyPr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l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r>
                    <a:rPr lang="pl-PL" sz="1400" b="0" i="0" u="none" strike="noStrike" cap="none" baseline="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y</a:t>
                  </a:r>
                  <a:r>
                    <a:rPr lang="pl-PL" sz="1400" b="0" i="0" u="none" strike="noStrike" cap="none" baseline="-2500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E</a:t>
                  </a:r>
                </a:p>
              </p:txBody>
            </p:sp>
            <p:sp>
              <p:nvSpPr>
                <p:cNvPr id="140" name="Dowolny kształt 139"/>
                <p:cNvSpPr/>
                <p:nvPr/>
              </p:nvSpPr>
              <p:spPr>
                <a:xfrm>
                  <a:off x="483480" y="5248080"/>
                  <a:ext cx="238680" cy="336240"/>
                </a:xfrm>
                <a:custGeom>
                  <a:avLst/>
                  <a:gdLst>
                    <a:gd name="f0" fmla="val 0"/>
                    <a:gd name="f1" fmla="val 21600"/>
                  </a:gdLst>
                  <a:ahLst/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l" t="t" r="r" b="b"/>
                  <a:pathLst>
                    <a:path w="21600" h="21600">
                      <a:moveTo>
                        <a:pt x="f0" y="f0"/>
                      </a:moveTo>
                      <a:lnTo>
                        <a:pt x="f1" y="f0"/>
                      </a:lnTo>
                      <a:lnTo>
                        <a:pt x="f1" y="f1"/>
                      </a:lnTo>
                      <a:lnTo>
                        <a:pt x="f0" y="f1"/>
                      </a:lnTo>
                      <a:lnTo>
                        <a:pt x="f0" y="f0"/>
                      </a:lnTo>
                      <a:close/>
                    </a:path>
                  </a:pathLst>
                </a:custGeom>
                <a:noFill/>
                <a:ln>
                  <a:noFill/>
                  <a:prstDash val="solid"/>
                </a:ln>
              </p:spPr>
              <p:txBody>
                <a:bodyPr vert="horz" wrap="none" lIns="90000" tIns="46800" rIns="90000" bIns="46800" anchor="t" anchorCtr="0" compatLnSpc="1">
                  <a:spAutoFit/>
                </a:bodyPr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l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r>
                    <a:rPr lang="pl-PL" sz="1400" b="0" i="0" u="none" strike="noStrike" cap="none" baseline="-2500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1</a:t>
                  </a:r>
                </a:p>
              </p:txBody>
            </p:sp>
          </p:grpSp>
          <p:grpSp>
            <p:nvGrpSpPr>
              <p:cNvPr id="284" name="Grupa 140"/>
              <p:cNvGrpSpPr/>
              <p:nvPr/>
            </p:nvGrpSpPr>
            <p:grpSpPr>
              <a:xfrm>
                <a:off x="793440" y="5626079"/>
                <a:ext cx="403200" cy="445681"/>
                <a:chOff x="793440" y="5626079"/>
                <a:chExt cx="403200" cy="445681"/>
              </a:xfrm>
            </p:grpSpPr>
            <p:sp>
              <p:nvSpPr>
                <p:cNvPr id="142" name="Dowolny kształt 141"/>
                <p:cNvSpPr/>
                <p:nvPr/>
              </p:nvSpPr>
              <p:spPr>
                <a:xfrm>
                  <a:off x="949320" y="5735520"/>
                  <a:ext cx="247320" cy="336240"/>
                </a:xfrm>
                <a:custGeom>
                  <a:avLst/>
                  <a:gdLst>
                    <a:gd name="f0" fmla="val 0"/>
                    <a:gd name="f1" fmla="val 21600"/>
                  </a:gdLst>
                  <a:ahLst/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l" t="t" r="r" b="b"/>
                  <a:pathLst>
                    <a:path w="21600" h="21600">
                      <a:moveTo>
                        <a:pt x="f0" y="f0"/>
                      </a:moveTo>
                      <a:lnTo>
                        <a:pt x="f1" y="f0"/>
                      </a:lnTo>
                      <a:lnTo>
                        <a:pt x="f1" y="f1"/>
                      </a:lnTo>
                      <a:lnTo>
                        <a:pt x="f0" y="f1"/>
                      </a:lnTo>
                      <a:lnTo>
                        <a:pt x="f0" y="f0"/>
                      </a:lnTo>
                      <a:close/>
                    </a:path>
                  </a:pathLst>
                </a:custGeom>
                <a:noFill/>
                <a:ln>
                  <a:noFill/>
                  <a:prstDash val="solid"/>
                </a:ln>
              </p:spPr>
              <p:txBody>
                <a:bodyPr vert="horz" wrap="square" lIns="90000" tIns="46800" rIns="90000" bIns="46800" anchor="t" anchorCtr="0" compatLnSpc="1">
                  <a:spAutoFit/>
                </a:bodyPr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l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r>
                    <a:rPr lang="pl-PL" sz="1400" b="0" i="0" u="none" strike="noStrike" cap="none" baseline="-2500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1</a:t>
                  </a:r>
                </a:p>
              </p:txBody>
            </p:sp>
            <p:sp>
              <p:nvSpPr>
                <p:cNvPr id="143" name="Dowolny kształt 142"/>
                <p:cNvSpPr/>
                <p:nvPr/>
              </p:nvSpPr>
              <p:spPr>
                <a:xfrm>
                  <a:off x="793440" y="5626079"/>
                  <a:ext cx="349560" cy="336240"/>
                </a:xfrm>
                <a:custGeom>
                  <a:avLst/>
                  <a:gdLst>
                    <a:gd name="f0" fmla="val 0"/>
                    <a:gd name="f1" fmla="val 21600"/>
                  </a:gdLst>
                  <a:ahLst/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l" t="t" r="r" b="b"/>
                  <a:pathLst>
                    <a:path w="21600" h="21600">
                      <a:moveTo>
                        <a:pt x="f0" y="f0"/>
                      </a:moveTo>
                      <a:lnTo>
                        <a:pt x="f1" y="f0"/>
                      </a:lnTo>
                      <a:lnTo>
                        <a:pt x="f1" y="f1"/>
                      </a:lnTo>
                      <a:lnTo>
                        <a:pt x="f0" y="f1"/>
                      </a:lnTo>
                      <a:lnTo>
                        <a:pt x="f0" y="f0"/>
                      </a:lnTo>
                      <a:close/>
                    </a:path>
                  </a:pathLst>
                </a:custGeom>
                <a:noFill/>
                <a:ln>
                  <a:noFill/>
                  <a:prstDash val="solid"/>
                </a:ln>
              </p:spPr>
              <p:txBody>
                <a:bodyPr vert="horz" wrap="square" lIns="90000" tIns="46800" rIns="90000" bIns="46800" anchor="t" anchorCtr="0" compatLnSpc="1">
                  <a:spAutoFit/>
                </a:bodyPr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l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r>
                    <a:rPr lang="pl-PL" sz="1400" b="0" i="0" u="none" strike="noStrike" cap="none" baseline="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x</a:t>
                  </a:r>
                  <a:r>
                    <a:rPr lang="pl-PL" sz="1400" b="0" i="0" u="none" strike="noStrike" cap="none" baseline="-2500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E</a:t>
                  </a:r>
                </a:p>
              </p:txBody>
            </p:sp>
          </p:grpSp>
        </p:grpSp>
        <p:sp>
          <p:nvSpPr>
            <p:cNvPr id="144" name="Dowolny kształt 143"/>
            <p:cNvSpPr/>
            <p:nvPr/>
          </p:nvSpPr>
          <p:spPr>
            <a:xfrm>
              <a:off x="896759" y="5097600"/>
              <a:ext cx="357480" cy="33624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none" lIns="90000" tIns="46800" rIns="90000" bIns="46800" anchor="t" anchorCtr="0" compatLnSpc="1">
              <a:spAutoFit/>
            </a:bodyPr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pl-PL" sz="1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E</a:t>
              </a:r>
              <a:r>
                <a:rPr lang="pl-PL" sz="1400" b="0" i="0" u="none" strike="noStrike" cap="none" baseline="-2500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1</a:t>
              </a:r>
            </a:p>
          </p:txBody>
        </p:sp>
      </p:grpSp>
      <p:sp>
        <p:nvSpPr>
          <p:cNvPr id="145" name="Dowolny kształt 144"/>
          <p:cNvSpPr/>
          <p:nvPr/>
        </p:nvSpPr>
        <p:spPr>
          <a:xfrm>
            <a:off x="3949560" y="2650680"/>
            <a:ext cx="164880" cy="110880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459" h="309" fill="none">
                <a:moveTo>
                  <a:pt x="0" y="309"/>
                </a:moveTo>
                <a:lnTo>
                  <a:pt x="459" y="0"/>
                </a:lnTo>
              </a:path>
            </a:pathLst>
          </a:custGeom>
          <a:noFill/>
          <a:ln w="9360">
            <a:solidFill>
              <a:srgbClr val="000000"/>
            </a:solidFill>
            <a:prstDash val="solid"/>
            <a:miter/>
            <a:tailEnd type="arrow"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grpSp>
        <p:nvGrpSpPr>
          <p:cNvPr id="285" name="Grupa 145"/>
          <p:cNvGrpSpPr/>
          <p:nvPr/>
        </p:nvGrpSpPr>
        <p:grpSpPr>
          <a:xfrm>
            <a:off x="3505319" y="1978200"/>
            <a:ext cx="1271521" cy="1069920"/>
            <a:chOff x="3505319" y="1978200"/>
            <a:chExt cx="1271521" cy="1069920"/>
          </a:xfrm>
        </p:grpSpPr>
        <p:sp>
          <p:nvSpPr>
            <p:cNvPr id="147" name="Łącznik prosty 146"/>
            <p:cNvSpPr/>
            <p:nvPr/>
          </p:nvSpPr>
          <p:spPr>
            <a:xfrm>
              <a:off x="3505319" y="1978200"/>
              <a:ext cx="1068121" cy="1069920"/>
            </a:xfrm>
            <a:prstGeom prst="line">
              <a:avLst/>
            </a:prstGeom>
            <a:noFill/>
            <a:ln w="28440">
              <a:solidFill>
                <a:srgbClr val="000000"/>
              </a:solidFill>
              <a:custDash>
                <a:ds d="401266" sp="100000"/>
              </a:custDash>
              <a:miter/>
            </a:ln>
          </p:spPr>
          <p:txBody>
            <a:bodyPr vert="horz" wrap="none" lIns="90000" tIns="46800" rIns="90000" bIns="46800" anchor="ctr" anchorCtr="0" compatLnSpc="1"/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pl-PL" sz="2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imes New Roman" pitchFamily="2"/>
                <a:ea typeface="Microsoft YaHei" pitchFamily="2"/>
                <a:cs typeface="Arial" pitchFamily="2"/>
              </a:endParaRPr>
            </a:p>
          </p:txBody>
        </p:sp>
        <p:sp>
          <p:nvSpPr>
            <p:cNvPr id="148" name="Dowolny kształt 147"/>
            <p:cNvSpPr/>
            <p:nvPr/>
          </p:nvSpPr>
          <p:spPr>
            <a:xfrm>
              <a:off x="4381560" y="2724119"/>
              <a:ext cx="395280" cy="309958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1">
              <a:spAutoFit/>
            </a:bodyPr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pl-PL" sz="1400" dirty="0"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I</a:t>
              </a:r>
              <a:r>
                <a:rPr lang="pl-PL" sz="1400" b="0" i="0" u="none" strike="noStrike" cap="none" baseline="-25000" dirty="0" smtClean="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2</a:t>
              </a:r>
              <a:endParaRPr lang="pl-PL" sz="1400" b="0" i="0" u="none" strike="noStrike" cap="none" baseline="-25000" dirty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endParaRPr>
            </a:p>
          </p:txBody>
        </p:sp>
      </p:grpSp>
      <p:sp>
        <p:nvSpPr>
          <p:cNvPr id="149" name="Dowolny kształt 148"/>
          <p:cNvSpPr/>
          <p:nvPr/>
        </p:nvSpPr>
        <p:spPr>
          <a:xfrm>
            <a:off x="6051600" y="2457360"/>
            <a:ext cx="0" cy="253800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h="706" fill="none">
                <a:moveTo>
                  <a:pt x="0" y="706"/>
                </a:moveTo>
                <a:lnTo>
                  <a:pt x="0" y="0"/>
                </a:lnTo>
              </a:path>
            </a:pathLst>
          </a:custGeom>
          <a:noFill/>
          <a:ln w="19080">
            <a:solidFill>
              <a:srgbClr val="000000"/>
            </a:solidFill>
            <a:prstDash val="solid"/>
            <a:miter/>
            <a:tailEnd type="arrow"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150" name="Dowolny kształt 149"/>
          <p:cNvSpPr/>
          <p:nvPr/>
        </p:nvSpPr>
        <p:spPr>
          <a:xfrm>
            <a:off x="6673680" y="3371760"/>
            <a:ext cx="253800" cy="0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706" fill="none">
                <a:moveTo>
                  <a:pt x="0" y="0"/>
                </a:moveTo>
                <a:lnTo>
                  <a:pt x="706" y="0"/>
                </a:lnTo>
              </a:path>
            </a:pathLst>
          </a:custGeom>
          <a:noFill/>
          <a:ln w="19080">
            <a:solidFill>
              <a:srgbClr val="000000"/>
            </a:solidFill>
            <a:prstDash val="solid"/>
            <a:miter/>
            <a:tailEnd type="arrow"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grpSp>
        <p:nvGrpSpPr>
          <p:cNvPr id="286" name="Grupa 150"/>
          <p:cNvGrpSpPr/>
          <p:nvPr/>
        </p:nvGrpSpPr>
        <p:grpSpPr>
          <a:xfrm>
            <a:off x="6400799" y="1981080"/>
            <a:ext cx="1332000" cy="1084678"/>
            <a:chOff x="6400799" y="1981080"/>
            <a:chExt cx="1332000" cy="1084678"/>
          </a:xfrm>
        </p:grpSpPr>
        <p:sp>
          <p:nvSpPr>
            <p:cNvPr id="152" name="Łącznik prosty 151"/>
            <p:cNvSpPr/>
            <p:nvPr/>
          </p:nvSpPr>
          <p:spPr>
            <a:xfrm>
              <a:off x="6400799" y="1981080"/>
              <a:ext cx="1066680" cy="1067040"/>
            </a:xfrm>
            <a:prstGeom prst="line">
              <a:avLst/>
            </a:prstGeom>
            <a:noFill/>
            <a:ln w="28440">
              <a:solidFill>
                <a:srgbClr val="000000"/>
              </a:solidFill>
              <a:prstDash val="solid"/>
              <a:miter/>
            </a:ln>
          </p:spPr>
          <p:txBody>
            <a:bodyPr vert="horz" wrap="none" lIns="90000" tIns="46800" rIns="90000" bIns="46800" anchor="ctr" anchorCtr="0" compatLnSpc="1"/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pl-PL" sz="2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imes New Roman" pitchFamily="2"/>
                <a:ea typeface="Microsoft YaHei" pitchFamily="2"/>
                <a:cs typeface="Arial" pitchFamily="2"/>
              </a:endParaRPr>
            </a:p>
          </p:txBody>
        </p:sp>
        <p:sp>
          <p:nvSpPr>
            <p:cNvPr id="153" name="Dowolny kształt 152"/>
            <p:cNvSpPr/>
            <p:nvPr/>
          </p:nvSpPr>
          <p:spPr>
            <a:xfrm>
              <a:off x="7337519" y="2755800"/>
              <a:ext cx="395280" cy="309958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1">
              <a:spAutoFit/>
            </a:bodyPr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pl-PL" sz="1400" dirty="0"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I</a:t>
              </a:r>
              <a:r>
                <a:rPr lang="pl-PL" sz="1400" b="0" i="0" u="none" strike="noStrike" cap="none" baseline="-25000" dirty="0" smtClean="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2</a:t>
              </a:r>
              <a:endParaRPr lang="pl-PL" sz="1400" b="0" i="0" u="none" strike="noStrike" cap="none" baseline="-25000" dirty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endParaRPr>
            </a:p>
          </p:txBody>
        </p:sp>
      </p:grpSp>
      <p:grpSp>
        <p:nvGrpSpPr>
          <p:cNvPr id="287" name="Grupa 153"/>
          <p:cNvGrpSpPr/>
          <p:nvPr/>
        </p:nvGrpSpPr>
        <p:grpSpPr>
          <a:xfrm>
            <a:off x="6029279" y="2209680"/>
            <a:ext cx="1109880" cy="1231560"/>
            <a:chOff x="6029279" y="2209680"/>
            <a:chExt cx="1109880" cy="1231560"/>
          </a:xfrm>
        </p:grpSpPr>
        <p:sp>
          <p:nvSpPr>
            <p:cNvPr id="155" name="Łącznik prosty 154"/>
            <p:cNvSpPr/>
            <p:nvPr/>
          </p:nvSpPr>
          <p:spPr>
            <a:xfrm>
              <a:off x="6858000" y="2438280"/>
              <a:ext cx="0" cy="609840"/>
            </a:xfrm>
            <a:prstGeom prst="line">
              <a:avLst/>
            </a:prstGeom>
            <a:noFill/>
            <a:ln w="9360">
              <a:solidFill>
                <a:srgbClr val="000000"/>
              </a:solidFill>
              <a:custDash>
                <a:ds d="100000" sp="100000"/>
              </a:custDash>
              <a:miter/>
            </a:ln>
          </p:spPr>
          <p:txBody>
            <a:bodyPr vert="horz" wrap="none" lIns="90000" tIns="46800" rIns="90000" bIns="46800" anchor="ctr" anchorCtr="0" compatLnSpc="1"/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pl-PL" sz="2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imes New Roman" pitchFamily="2"/>
                <a:ea typeface="Microsoft YaHei" pitchFamily="2"/>
                <a:cs typeface="Arial" pitchFamily="2"/>
              </a:endParaRPr>
            </a:p>
          </p:txBody>
        </p:sp>
        <p:sp>
          <p:nvSpPr>
            <p:cNvPr id="156" name="Łącznik prosty 155"/>
            <p:cNvSpPr/>
            <p:nvPr/>
          </p:nvSpPr>
          <p:spPr>
            <a:xfrm>
              <a:off x="6391440" y="2448000"/>
              <a:ext cx="457200" cy="0"/>
            </a:xfrm>
            <a:prstGeom prst="line">
              <a:avLst/>
            </a:prstGeom>
            <a:noFill/>
            <a:ln w="9360">
              <a:solidFill>
                <a:srgbClr val="000000"/>
              </a:solidFill>
              <a:custDash>
                <a:ds d="100000" sp="100000"/>
              </a:custDash>
              <a:miter/>
            </a:ln>
          </p:spPr>
          <p:txBody>
            <a:bodyPr vert="horz" wrap="none" lIns="90000" tIns="46800" rIns="90000" bIns="46800" anchor="ctr" anchorCtr="0" compatLnSpc="1"/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pl-PL" sz="2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imes New Roman" pitchFamily="2"/>
                <a:ea typeface="Microsoft YaHei" pitchFamily="2"/>
                <a:cs typeface="Arial" pitchFamily="2"/>
              </a:endParaRPr>
            </a:p>
          </p:txBody>
        </p:sp>
        <p:sp>
          <p:nvSpPr>
            <p:cNvPr id="157" name="Dowolny kształt 156"/>
            <p:cNvSpPr/>
            <p:nvPr/>
          </p:nvSpPr>
          <p:spPr>
            <a:xfrm>
              <a:off x="6772320" y="2209680"/>
              <a:ext cx="366839" cy="33624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1">
              <a:spAutoFit/>
            </a:bodyPr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pl-PL" sz="1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E</a:t>
              </a:r>
              <a:r>
                <a:rPr lang="pl-PL" sz="1400" b="0" i="0" u="none" strike="noStrike" cap="none" baseline="-2500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2</a:t>
              </a:r>
            </a:p>
          </p:txBody>
        </p:sp>
        <p:grpSp>
          <p:nvGrpSpPr>
            <p:cNvPr id="64" name="Grupa 157"/>
            <p:cNvGrpSpPr/>
            <p:nvPr/>
          </p:nvGrpSpPr>
          <p:grpSpPr>
            <a:xfrm>
              <a:off x="6029279" y="2286000"/>
              <a:ext cx="403201" cy="445679"/>
              <a:chOff x="6029279" y="2286000"/>
              <a:chExt cx="403201" cy="445679"/>
            </a:xfrm>
          </p:grpSpPr>
          <p:sp>
            <p:nvSpPr>
              <p:cNvPr id="159" name="Dowolny kształt 158"/>
              <p:cNvSpPr/>
              <p:nvPr/>
            </p:nvSpPr>
            <p:spPr>
              <a:xfrm>
                <a:off x="6029279" y="2286000"/>
                <a:ext cx="349200" cy="336240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noFill/>
              <a:ln>
                <a:noFill/>
                <a:prstDash val="solid"/>
              </a:ln>
            </p:spPr>
            <p:txBody>
              <a:bodyPr vert="horz" wrap="square" lIns="90000" tIns="46800" rIns="90000" bIns="46800" anchor="t" anchorCtr="0" compatLnSpc="1">
                <a:spAutoFit/>
              </a:bodyPr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pl-PL" sz="1400" b="0" i="0" u="none" strike="noStrike" cap="none" baseline="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y</a:t>
                </a:r>
                <a:r>
                  <a:rPr lang="pl-PL" sz="1400" b="0" i="0" u="none" strike="noStrike" cap="none" baseline="-2500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E</a:t>
                </a:r>
              </a:p>
            </p:txBody>
          </p:sp>
          <p:sp>
            <p:nvSpPr>
              <p:cNvPr id="160" name="Dowolny kształt 159"/>
              <p:cNvSpPr/>
              <p:nvPr/>
            </p:nvSpPr>
            <p:spPr>
              <a:xfrm>
                <a:off x="6184800" y="2395439"/>
                <a:ext cx="247680" cy="336240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noFill/>
              <a:ln>
                <a:noFill/>
                <a:prstDash val="solid"/>
              </a:ln>
            </p:spPr>
            <p:txBody>
              <a:bodyPr vert="horz" wrap="square" lIns="90000" tIns="46800" rIns="90000" bIns="46800" anchor="t" anchorCtr="0" compatLnSpc="1">
                <a:spAutoFit/>
              </a:bodyPr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pl-PL" sz="1400" b="0" i="0" u="none" strike="noStrike" cap="none" baseline="-2500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2</a:t>
                </a:r>
              </a:p>
            </p:txBody>
          </p:sp>
        </p:grpSp>
        <p:grpSp>
          <p:nvGrpSpPr>
            <p:cNvPr id="67" name="Grupa 160"/>
            <p:cNvGrpSpPr/>
            <p:nvPr/>
          </p:nvGrpSpPr>
          <p:grpSpPr>
            <a:xfrm>
              <a:off x="6715080" y="3009960"/>
              <a:ext cx="399960" cy="431280"/>
              <a:chOff x="6715080" y="3009960"/>
              <a:chExt cx="399960" cy="431280"/>
            </a:xfrm>
          </p:grpSpPr>
          <p:sp>
            <p:nvSpPr>
              <p:cNvPr id="162" name="Dowolny kształt 161"/>
              <p:cNvSpPr/>
              <p:nvPr/>
            </p:nvSpPr>
            <p:spPr>
              <a:xfrm>
                <a:off x="6715080" y="3009960"/>
                <a:ext cx="349200" cy="336240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noFill/>
              <a:ln>
                <a:noFill/>
                <a:prstDash val="solid"/>
              </a:ln>
            </p:spPr>
            <p:txBody>
              <a:bodyPr vert="horz" wrap="square" lIns="90000" tIns="46800" rIns="90000" bIns="46800" anchor="t" anchorCtr="0" compatLnSpc="1">
                <a:spAutoFit/>
              </a:bodyPr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pl-PL" sz="1400" b="0" i="0" u="none" strike="noStrike" cap="none" baseline="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x</a:t>
                </a:r>
                <a:r>
                  <a:rPr lang="pl-PL" sz="1400" b="0" i="0" u="none" strike="noStrike" cap="none" baseline="-2500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E</a:t>
                </a:r>
              </a:p>
            </p:txBody>
          </p:sp>
          <p:sp>
            <p:nvSpPr>
              <p:cNvPr id="163" name="Dowolny kształt 162"/>
              <p:cNvSpPr/>
              <p:nvPr/>
            </p:nvSpPr>
            <p:spPr>
              <a:xfrm>
                <a:off x="6867360" y="3105000"/>
                <a:ext cx="247680" cy="336240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noFill/>
              <a:ln>
                <a:noFill/>
                <a:prstDash val="solid"/>
              </a:ln>
            </p:spPr>
            <p:txBody>
              <a:bodyPr vert="horz" wrap="square" lIns="90000" tIns="46800" rIns="90000" bIns="46800" anchor="t" anchorCtr="0" compatLnSpc="1">
                <a:spAutoFit/>
              </a:bodyPr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pl-PL" sz="1400" b="0" i="0" u="none" strike="noStrike" cap="none" baseline="-2500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2</a:t>
                </a:r>
              </a:p>
            </p:txBody>
          </p:sp>
        </p:grpSp>
      </p:grpSp>
      <p:grpSp>
        <p:nvGrpSpPr>
          <p:cNvPr id="71" name="Grupa 163"/>
          <p:cNvGrpSpPr/>
          <p:nvPr/>
        </p:nvGrpSpPr>
        <p:grpSpPr>
          <a:xfrm>
            <a:off x="6664320" y="1397345"/>
            <a:ext cx="1115260" cy="1245415"/>
            <a:chOff x="6664320" y="1397345"/>
            <a:chExt cx="1115260" cy="1245415"/>
          </a:xfrm>
        </p:grpSpPr>
        <p:grpSp>
          <p:nvGrpSpPr>
            <p:cNvPr id="74" name="Grupa 164"/>
            <p:cNvGrpSpPr/>
            <p:nvPr/>
          </p:nvGrpSpPr>
          <p:grpSpPr>
            <a:xfrm>
              <a:off x="6664320" y="1397345"/>
              <a:ext cx="1115260" cy="1197359"/>
              <a:chOff x="6664320" y="1397345"/>
              <a:chExt cx="1115260" cy="1197359"/>
            </a:xfrm>
          </p:grpSpPr>
          <p:sp>
            <p:nvSpPr>
              <p:cNvPr id="166" name="Dowolny kształt 165"/>
              <p:cNvSpPr/>
              <p:nvPr/>
            </p:nvSpPr>
            <p:spPr>
              <a:xfrm rot="10282200">
                <a:off x="6667900" y="1397345"/>
                <a:ext cx="1111680" cy="1197359"/>
              </a:xfrm>
              <a:custGeom>
                <a:avLst>
                  <a:gd name="f0" fmla="val 21120000"/>
                  <a:gd name="f1" fmla="val 4560000"/>
                </a:avLst>
                <a:gdLst>
                  <a:gd name="f2" fmla="val 21600000"/>
                  <a:gd name="f3" fmla="val 10800000"/>
                  <a:gd name="f4" fmla="val 5400000"/>
                  <a:gd name="f5" fmla="val 180"/>
                  <a:gd name="f6" fmla="val w"/>
                  <a:gd name="f7" fmla="val h"/>
                  <a:gd name="f8" fmla="val 0"/>
                  <a:gd name="f9" fmla="*/ 5419351 1 1725033"/>
                  <a:gd name="f10" fmla="*/ 10800 10800 1"/>
                  <a:gd name="f11" fmla="val 10800"/>
                  <a:gd name="f12" fmla="val 21599999"/>
                  <a:gd name="f13" fmla="min 0 21600"/>
                  <a:gd name="f14" fmla="max 0 21600"/>
                  <a:gd name="f15" fmla="*/ f9 1 2"/>
                  <a:gd name="f16" fmla="*/ f6 1 21600"/>
                  <a:gd name="f17" fmla="*/ f7 1 21600"/>
                  <a:gd name="f18" fmla="*/ f9 1 180"/>
                  <a:gd name="f19" fmla="pin 0 f0 21599999"/>
                  <a:gd name="f20" fmla="pin 0 f1 21599999"/>
                  <a:gd name="f21" fmla="+- f14 0 f13"/>
                  <a:gd name="f22" fmla="+- 0 0 f19"/>
                  <a:gd name="f23" fmla="+- 0 0 f20"/>
                  <a:gd name="f24" fmla="*/ 9238 f16 1"/>
                  <a:gd name="f25" fmla="*/ 21262 f16 1"/>
                  <a:gd name="f26" fmla="*/ 10799 f17 1"/>
                  <a:gd name="f27" fmla="*/ 0 f17 1"/>
                  <a:gd name="f28" fmla="*/ f21 1 2"/>
                  <a:gd name="f29" fmla="+- f22 f4 0"/>
                  <a:gd name="f30" fmla="+- f23 f4 0"/>
                  <a:gd name="f31" fmla="+- f13 f28 0"/>
                  <a:gd name="f32" fmla="*/ f28 f28 1"/>
                  <a:gd name="f33" fmla="*/ f29 f5 1"/>
                  <a:gd name="f34" fmla="*/ f30 f5 1"/>
                  <a:gd name="f35" fmla="*/ f33 1 f3"/>
                  <a:gd name="f36" fmla="*/ f34 1 f3"/>
                  <a:gd name="f37" fmla="+- 0 0 f35"/>
                  <a:gd name="f38" fmla="+- 0 0 f36"/>
                  <a:gd name="f39" fmla="val f37"/>
                  <a:gd name="f40" fmla="val f38"/>
                  <a:gd name="f41" fmla="*/ f39 f18 1"/>
                  <a:gd name="f42" fmla="*/ f40 f18 1"/>
                  <a:gd name="f43" fmla="*/ f39 f9 1"/>
                  <a:gd name="f44" fmla="*/ f40 f9 1"/>
                  <a:gd name="f45" fmla="+- 0 0 f41"/>
                  <a:gd name="f46" fmla="+- 0 0 f42"/>
                  <a:gd name="f47" fmla="*/ f43 1 f5"/>
                  <a:gd name="f48" fmla="*/ f44 1 f5"/>
                  <a:gd name="f49" fmla="*/ f45 f3 1"/>
                  <a:gd name="f50" fmla="*/ f46 f3 1"/>
                  <a:gd name="f51" fmla="+- 0 0 f47"/>
                  <a:gd name="f52" fmla="+- 0 0 f48"/>
                  <a:gd name="f53" fmla="*/ f49 1 f9"/>
                  <a:gd name="f54" fmla="*/ f50 1 f9"/>
                  <a:gd name="f55" fmla="+- f51 f9 0"/>
                  <a:gd name="f56" fmla="+- f52 f9 0"/>
                  <a:gd name="f57" fmla="+- f53 0 f4"/>
                  <a:gd name="f58" fmla="+- f54 0 f4"/>
                  <a:gd name="f59" fmla="+- f55 f15 0"/>
                  <a:gd name="f60" fmla="+- f56 f15 0"/>
                  <a:gd name="f61" fmla="cos 1 f57"/>
                  <a:gd name="f62" fmla="sin 1 f57"/>
                  <a:gd name="f63" fmla="cos 1 f58"/>
                  <a:gd name="f64" fmla="sin 1 f58"/>
                  <a:gd name="f65" fmla="+- 0 0 f59"/>
                  <a:gd name="f66" fmla="+- 0 0 f60"/>
                  <a:gd name="f67" fmla="+- 0 0 f61"/>
                  <a:gd name="f68" fmla="+- 0 0 f62"/>
                  <a:gd name="f69" fmla="+- 0 0 f63"/>
                  <a:gd name="f70" fmla="+- 0 0 f64"/>
                  <a:gd name="f71" fmla="*/ f65 f3 1"/>
                  <a:gd name="f72" fmla="*/ f66 f3 1"/>
                  <a:gd name="f73" fmla="*/ 10800 f67 1"/>
                  <a:gd name="f74" fmla="*/ 10800 f68 1"/>
                  <a:gd name="f75" fmla="*/ 10800 f69 1"/>
                  <a:gd name="f76" fmla="*/ 10800 f70 1"/>
                  <a:gd name="f77" fmla="*/ f71 1 f9"/>
                  <a:gd name="f78" fmla="*/ f72 1 f9"/>
                  <a:gd name="f79" fmla="+- f73 10800 0"/>
                  <a:gd name="f80" fmla="+- f74 10800 0"/>
                  <a:gd name="f81" fmla="+- f75 10800 0"/>
                  <a:gd name="f82" fmla="+- f76 10800 0"/>
                  <a:gd name="f83" fmla="+- f77 0 f4"/>
                  <a:gd name="f84" fmla="+- f78 0 f4"/>
                  <a:gd name="f85" fmla="cos 1 f83"/>
                  <a:gd name="f86" fmla="sin 1 f83"/>
                  <a:gd name="f87" fmla="cos 1 f84"/>
                  <a:gd name="f88" fmla="sin 1 f84"/>
                  <a:gd name="f89" fmla="+- f80 0 f31"/>
                  <a:gd name="f90" fmla="+- f79 0 f31"/>
                  <a:gd name="f91" fmla="+- f82 0 f31"/>
                  <a:gd name="f92" fmla="+- f81 0 f31"/>
                  <a:gd name="f93" fmla="+- 0 0 f85"/>
                  <a:gd name="f94" fmla="+- 0 0 f86"/>
                  <a:gd name="f95" fmla="+- 0 0 f87"/>
                  <a:gd name="f96" fmla="+- 0 0 f88"/>
                  <a:gd name="f97" fmla="at2 f89 f90"/>
                  <a:gd name="f98" fmla="at2 f91 f92"/>
                  <a:gd name="f99" fmla="*/ 10800 f93 1"/>
                  <a:gd name="f100" fmla="*/ 10800 f94 1"/>
                  <a:gd name="f101" fmla="*/ 10800 f95 1"/>
                  <a:gd name="f102" fmla="*/ 10800 f96 1"/>
                  <a:gd name="f103" fmla="+- f97 f4 0"/>
                  <a:gd name="f104" fmla="+- f98 f4 0"/>
                  <a:gd name="f105" fmla="*/ f99 f99 1"/>
                  <a:gd name="f106" fmla="*/ f100 f100 1"/>
                  <a:gd name="f107" fmla="*/ f101 f101 1"/>
                  <a:gd name="f108" fmla="*/ f102 f102 1"/>
                  <a:gd name="f109" fmla="*/ f103 f9 1"/>
                  <a:gd name="f110" fmla="*/ f104 f9 1"/>
                  <a:gd name="f111" fmla="+- f105 f106 0"/>
                  <a:gd name="f112" fmla="+- f107 f108 0"/>
                  <a:gd name="f113" fmla="*/ f109 1 f3"/>
                  <a:gd name="f114" fmla="*/ f110 1 f3"/>
                  <a:gd name="f115" fmla="sqrt f111"/>
                  <a:gd name="f116" fmla="sqrt f112"/>
                  <a:gd name="f117" fmla="+- 0 0 f113"/>
                  <a:gd name="f118" fmla="+- 0 0 f114"/>
                  <a:gd name="f119" fmla="*/ f10 1 f115"/>
                  <a:gd name="f120" fmla="*/ f10 1 f116"/>
                  <a:gd name="f121" fmla="+- 0 0 f117"/>
                  <a:gd name="f122" fmla="+- 0 0 f118"/>
                  <a:gd name="f123" fmla="*/ f93 f119 1"/>
                  <a:gd name="f124" fmla="*/ f94 f119 1"/>
                  <a:gd name="f125" fmla="*/ f95 f120 1"/>
                  <a:gd name="f126" fmla="*/ f96 f120 1"/>
                  <a:gd name="f127" fmla="*/ f121 f3 1"/>
                  <a:gd name="f128" fmla="*/ f122 f3 1"/>
                  <a:gd name="f129" fmla="+- 10800 0 f123"/>
                  <a:gd name="f130" fmla="+- 10800 0 f124"/>
                  <a:gd name="f131" fmla="+- 10800 0 f125"/>
                  <a:gd name="f132" fmla="+- 10800 0 f126"/>
                  <a:gd name="f133" fmla="*/ f127 1 f9"/>
                  <a:gd name="f134" fmla="*/ f128 1 f9"/>
                  <a:gd name="f135" fmla="*/ f129 f16 1"/>
                  <a:gd name="f136" fmla="*/ f130 f17 1"/>
                  <a:gd name="f137" fmla="*/ f131 f16 1"/>
                  <a:gd name="f138" fmla="*/ f132 f17 1"/>
                  <a:gd name="f139" fmla="+- f133 0 f4"/>
                  <a:gd name="f140" fmla="+- f134 0 f4"/>
                  <a:gd name="f141" fmla="cos 1 f139"/>
                  <a:gd name="f142" fmla="sin 1 f139"/>
                  <a:gd name="f143" fmla="+- f140 0 f139"/>
                  <a:gd name="f144" fmla="+- 0 0 f141"/>
                  <a:gd name="f145" fmla="+- 0 0 f142"/>
                  <a:gd name="f146" fmla="+- f143 f2 0"/>
                  <a:gd name="f147" fmla="*/ f28 f144 1"/>
                  <a:gd name="f148" fmla="*/ f28 f145 1"/>
                  <a:gd name="f149" fmla="?: f143 f143 f146"/>
                  <a:gd name="f150" fmla="*/ f147 f147 1"/>
                  <a:gd name="f151" fmla="*/ f148 f148 1"/>
                  <a:gd name="f152" fmla="+- f150 f151 0"/>
                  <a:gd name="f153" fmla="sqrt f152"/>
                  <a:gd name="f154" fmla="*/ f32 1 f153"/>
                  <a:gd name="f155" fmla="*/ f144 f154 1"/>
                  <a:gd name="f156" fmla="*/ f145 f154 1"/>
                  <a:gd name="f157" fmla="+- f31 0 f155"/>
                  <a:gd name="f158" fmla="+- f31 0 f156"/>
                </a:gdLst>
                <a:ahLst>
                  <a:ahPolar gdRefR="" minR="0" maxR="0" gdRefAng="f0" minAng="f8" maxAng="f12">
                    <a:pos x="f135" y="f136"/>
                  </a:ahPolar>
                  <a:ahPolar gdRefR="" minR="0" maxR="0" gdRefAng="f1" minAng="f8" maxAng="f12">
                    <a:pos x="f137" y="f138"/>
                  </a:ahPolar>
                </a:ahLst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24" t="f27" r="f25" b="f26"/>
                <a:pathLst>
                  <a:path w="21600" h="21600" stroke="0">
                    <a:moveTo>
                      <a:pt x="f157" y="f158"/>
                    </a:moveTo>
                    <a:arcTo wR="f28" hR="f28" stAng="f139" swAng="f149"/>
                    <a:lnTo>
                      <a:pt x="f11" y="f11"/>
                    </a:lnTo>
                    <a:close/>
                  </a:path>
                  <a:path w="21600" h="21600" fill="none">
                    <a:moveTo>
                      <a:pt x="f157" y="f158"/>
                    </a:moveTo>
                    <a:arcTo wR="f28" hR="f28" stAng="f139" swAng="f149"/>
                  </a:path>
                </a:pathLst>
              </a:custGeom>
              <a:noFill/>
              <a:ln w="28440">
                <a:solidFill>
                  <a:srgbClr val="FF0000"/>
                </a:solidFill>
                <a:custDash>
                  <a:ds d="401266" sp="100000"/>
                </a:custDash>
                <a:miter/>
              </a:ln>
            </p:spPr>
            <p:txBody>
              <a:bodyPr vert="horz" wrap="none" lIns="90000" tIns="46800" rIns="90000" bIns="46800" anchor="ctr" anchorCtr="0" compatLnSpc="1"/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pl-PL" sz="2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Times New Roman" pitchFamily="2"/>
                  <a:ea typeface="Microsoft YaHei" pitchFamily="2"/>
                  <a:cs typeface="Arial" pitchFamily="2"/>
                </a:endParaRPr>
              </a:p>
            </p:txBody>
          </p:sp>
          <p:sp>
            <p:nvSpPr>
              <p:cNvPr id="167" name="Łącznik prosty 166"/>
              <p:cNvSpPr/>
              <p:nvPr/>
            </p:nvSpPr>
            <p:spPr>
              <a:xfrm>
                <a:off x="6664320" y="2104920"/>
                <a:ext cx="41400" cy="111240"/>
              </a:xfrm>
              <a:prstGeom prst="line">
                <a:avLst/>
              </a:prstGeom>
              <a:noFill/>
              <a:ln w="28440">
                <a:solidFill>
                  <a:srgbClr val="FF0000"/>
                </a:solidFill>
                <a:custDash>
                  <a:ds d="401266" sp="100000"/>
                </a:custDash>
                <a:miter/>
              </a:ln>
            </p:spPr>
            <p:txBody>
              <a:bodyPr vert="horz" wrap="none" lIns="90000" tIns="46800" rIns="90000" bIns="46800" anchor="ctr" anchorCtr="0" compatLnSpc="1"/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pl-PL" sz="2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Times New Roman" pitchFamily="2"/>
                  <a:ea typeface="Microsoft YaHei" pitchFamily="2"/>
                  <a:cs typeface="Arial" pitchFamily="2"/>
                </a:endParaRPr>
              </a:p>
            </p:txBody>
          </p:sp>
        </p:grpSp>
        <p:sp>
          <p:nvSpPr>
            <p:cNvPr id="168" name="Dowolny kształt 167"/>
            <p:cNvSpPr/>
            <p:nvPr/>
          </p:nvSpPr>
          <p:spPr>
            <a:xfrm>
              <a:off x="7058160" y="2306520"/>
              <a:ext cx="345960" cy="33624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1">
              <a:spAutoFit/>
            </a:bodyPr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pl-PL" sz="1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u</a:t>
              </a:r>
              <a:r>
                <a:rPr lang="pl-PL" sz="1400" b="0" i="0" u="none" strike="noStrike" cap="none" baseline="-2500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2</a:t>
              </a:r>
            </a:p>
          </p:txBody>
        </p:sp>
      </p:grpSp>
      <p:sp>
        <p:nvSpPr>
          <p:cNvPr id="169" name="Dowolny kształt 168"/>
          <p:cNvSpPr/>
          <p:nvPr/>
        </p:nvSpPr>
        <p:spPr>
          <a:xfrm>
            <a:off x="1555919" y="5238720"/>
            <a:ext cx="240840" cy="186840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670" h="520" fill="none">
                <a:moveTo>
                  <a:pt x="0" y="520"/>
                </a:moveTo>
                <a:lnTo>
                  <a:pt x="670" y="0"/>
                </a:lnTo>
              </a:path>
            </a:pathLst>
          </a:custGeom>
          <a:noFill/>
          <a:ln w="9360">
            <a:solidFill>
              <a:srgbClr val="000000"/>
            </a:solidFill>
            <a:prstDash val="solid"/>
            <a:miter/>
            <a:tailEnd type="arrow"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grpSp>
        <p:nvGrpSpPr>
          <p:cNvPr id="75" name="Grupa 169"/>
          <p:cNvGrpSpPr/>
          <p:nvPr/>
        </p:nvGrpSpPr>
        <p:grpSpPr>
          <a:xfrm>
            <a:off x="692279" y="4124160"/>
            <a:ext cx="1760401" cy="1560599"/>
            <a:chOff x="692279" y="4124160"/>
            <a:chExt cx="1760401" cy="1560599"/>
          </a:xfrm>
        </p:grpSpPr>
        <p:sp>
          <p:nvSpPr>
            <p:cNvPr id="171" name="Łącznik prosty 170"/>
            <p:cNvSpPr/>
            <p:nvPr/>
          </p:nvSpPr>
          <p:spPr>
            <a:xfrm>
              <a:off x="692279" y="4124160"/>
              <a:ext cx="1558801" cy="1560599"/>
            </a:xfrm>
            <a:prstGeom prst="line">
              <a:avLst/>
            </a:prstGeom>
            <a:noFill/>
            <a:ln w="28440">
              <a:solidFill>
                <a:srgbClr val="000000"/>
              </a:solidFill>
              <a:custDash>
                <a:ds d="401266" sp="100000"/>
              </a:custDash>
              <a:miter/>
            </a:ln>
          </p:spPr>
          <p:txBody>
            <a:bodyPr vert="horz" wrap="none" lIns="90000" tIns="46800" rIns="90000" bIns="46800" anchor="ctr" anchorCtr="0" compatLnSpc="1"/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pl-PL" sz="2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imes New Roman" pitchFamily="2"/>
                <a:ea typeface="Microsoft YaHei" pitchFamily="2"/>
                <a:cs typeface="Arial" pitchFamily="2"/>
              </a:endParaRPr>
            </a:p>
          </p:txBody>
        </p:sp>
        <p:sp>
          <p:nvSpPr>
            <p:cNvPr id="172" name="Dowolny kształt 171"/>
            <p:cNvSpPr/>
            <p:nvPr/>
          </p:nvSpPr>
          <p:spPr>
            <a:xfrm>
              <a:off x="2057400" y="5327640"/>
              <a:ext cx="395280" cy="309958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1">
              <a:spAutoFit/>
            </a:bodyPr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pl-PL" sz="1400" dirty="0"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I</a:t>
              </a:r>
              <a:r>
                <a:rPr lang="pl-PL" sz="1400" b="0" i="0" u="none" strike="noStrike" cap="none" baseline="-25000" dirty="0" smtClean="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3</a:t>
              </a:r>
              <a:endParaRPr lang="pl-PL" sz="1400" b="0" i="0" u="none" strike="noStrike" cap="none" baseline="-25000" dirty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endParaRPr>
            </a:p>
          </p:txBody>
        </p:sp>
      </p:grpSp>
      <p:grpSp>
        <p:nvGrpSpPr>
          <p:cNvPr id="78" name="Grupa 172"/>
          <p:cNvGrpSpPr/>
          <p:nvPr/>
        </p:nvGrpSpPr>
        <p:grpSpPr>
          <a:xfrm>
            <a:off x="326880" y="4016759"/>
            <a:ext cx="1757144" cy="2047081"/>
            <a:chOff x="326880" y="4016759"/>
            <a:chExt cx="1757144" cy="2047081"/>
          </a:xfrm>
        </p:grpSpPr>
        <p:grpSp>
          <p:nvGrpSpPr>
            <p:cNvPr id="79" name="Grupa 173"/>
            <p:cNvGrpSpPr/>
            <p:nvPr/>
          </p:nvGrpSpPr>
          <p:grpSpPr>
            <a:xfrm>
              <a:off x="698400" y="4603679"/>
              <a:ext cx="1281240" cy="1067041"/>
              <a:chOff x="698400" y="4603679"/>
              <a:chExt cx="1281240" cy="1067041"/>
            </a:xfrm>
          </p:grpSpPr>
          <p:sp>
            <p:nvSpPr>
              <p:cNvPr id="175" name="Łącznik prosty 174"/>
              <p:cNvSpPr/>
              <p:nvPr/>
            </p:nvSpPr>
            <p:spPr>
              <a:xfrm>
                <a:off x="698400" y="4603679"/>
                <a:ext cx="1067040" cy="1067041"/>
              </a:xfrm>
              <a:prstGeom prst="line">
                <a:avLst/>
              </a:prstGeom>
              <a:noFill/>
              <a:ln w="28440">
                <a:solidFill>
                  <a:srgbClr val="000000"/>
                </a:solidFill>
                <a:prstDash val="solid"/>
                <a:miter/>
              </a:ln>
            </p:spPr>
            <p:txBody>
              <a:bodyPr vert="horz" wrap="none" lIns="90000" tIns="46800" rIns="90000" bIns="46800" anchor="ctr" anchorCtr="0" compatLnSpc="1"/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pl-PL" sz="2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Times New Roman" pitchFamily="2"/>
                  <a:ea typeface="Microsoft YaHei" pitchFamily="2"/>
                  <a:cs typeface="Arial" pitchFamily="2"/>
                </a:endParaRPr>
              </a:p>
            </p:txBody>
          </p:sp>
          <p:sp>
            <p:nvSpPr>
              <p:cNvPr id="176" name="Dowolny kształt 175"/>
              <p:cNvSpPr/>
              <p:nvPr/>
            </p:nvSpPr>
            <p:spPr>
              <a:xfrm>
                <a:off x="1584360" y="5346720"/>
                <a:ext cx="395280" cy="309958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noFill/>
              <a:ln>
                <a:noFill/>
                <a:prstDash val="solid"/>
              </a:ln>
            </p:spPr>
            <p:txBody>
              <a:bodyPr vert="horz" wrap="square" lIns="90000" tIns="46800" rIns="90000" bIns="46800" anchor="t" anchorCtr="0" compatLnSpc="1">
                <a:spAutoFit/>
              </a:bodyPr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pl-PL" sz="1400" dirty="0"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I</a:t>
                </a:r>
                <a:r>
                  <a:rPr lang="pl-PL" sz="1400" b="0" i="0" u="none" strike="noStrike" cap="none" baseline="-25000" dirty="0" smtClean="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2</a:t>
                </a:r>
                <a:endParaRPr lang="pl-PL" sz="1400" b="0" i="0" u="none" strike="noStrike" cap="none" baseline="-25000" dirty="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endParaRPr>
              </a:p>
            </p:txBody>
          </p:sp>
        </p:grpSp>
        <p:grpSp>
          <p:nvGrpSpPr>
            <p:cNvPr id="82" name="Grupa 176"/>
            <p:cNvGrpSpPr/>
            <p:nvPr/>
          </p:nvGrpSpPr>
          <p:grpSpPr>
            <a:xfrm>
              <a:off x="971624" y="4016759"/>
              <a:ext cx="1112400" cy="1245361"/>
              <a:chOff x="971624" y="4016759"/>
              <a:chExt cx="1112400" cy="1245361"/>
            </a:xfrm>
          </p:grpSpPr>
          <p:grpSp>
            <p:nvGrpSpPr>
              <p:cNvPr id="85" name="Grupa 177"/>
              <p:cNvGrpSpPr/>
              <p:nvPr/>
            </p:nvGrpSpPr>
            <p:grpSpPr>
              <a:xfrm>
                <a:off x="971624" y="4016759"/>
                <a:ext cx="1112400" cy="1197359"/>
                <a:chOff x="971624" y="4016759"/>
                <a:chExt cx="1112400" cy="1197359"/>
              </a:xfrm>
            </p:grpSpPr>
            <p:sp>
              <p:nvSpPr>
                <p:cNvPr id="179" name="Dowolny kształt 178"/>
                <p:cNvSpPr/>
                <p:nvPr/>
              </p:nvSpPr>
              <p:spPr>
                <a:xfrm rot="10282200">
                  <a:off x="971624" y="4016759"/>
                  <a:ext cx="1112400" cy="1197359"/>
                </a:xfrm>
                <a:custGeom>
                  <a:avLst>
                    <a:gd name="f0" fmla="val 21120000"/>
                    <a:gd name="f1" fmla="val 4560000"/>
                  </a:avLst>
                  <a:gdLst>
                    <a:gd name="f2" fmla="val 21600000"/>
                    <a:gd name="f3" fmla="val 10800000"/>
                    <a:gd name="f4" fmla="val 5400000"/>
                    <a:gd name="f5" fmla="val 180"/>
                    <a:gd name="f6" fmla="val w"/>
                    <a:gd name="f7" fmla="val h"/>
                    <a:gd name="f8" fmla="val 0"/>
                    <a:gd name="f9" fmla="*/ 5419351 1 1725033"/>
                    <a:gd name="f10" fmla="*/ 10800 10800 1"/>
                    <a:gd name="f11" fmla="val 10800"/>
                    <a:gd name="f12" fmla="val 21599999"/>
                    <a:gd name="f13" fmla="min 0 21600"/>
                    <a:gd name="f14" fmla="max 0 21600"/>
                    <a:gd name="f15" fmla="*/ f9 1 2"/>
                    <a:gd name="f16" fmla="*/ f6 1 21600"/>
                    <a:gd name="f17" fmla="*/ f7 1 21600"/>
                    <a:gd name="f18" fmla="*/ f9 1 180"/>
                    <a:gd name="f19" fmla="pin 0 f0 21599999"/>
                    <a:gd name="f20" fmla="pin 0 f1 21599999"/>
                    <a:gd name="f21" fmla="+- f14 0 f13"/>
                    <a:gd name="f22" fmla="+- 0 0 f19"/>
                    <a:gd name="f23" fmla="+- 0 0 f20"/>
                    <a:gd name="f24" fmla="*/ 9238 f16 1"/>
                    <a:gd name="f25" fmla="*/ 21262 f16 1"/>
                    <a:gd name="f26" fmla="*/ 10799 f17 1"/>
                    <a:gd name="f27" fmla="*/ 0 f17 1"/>
                    <a:gd name="f28" fmla="*/ f21 1 2"/>
                    <a:gd name="f29" fmla="+- f22 f4 0"/>
                    <a:gd name="f30" fmla="+- f23 f4 0"/>
                    <a:gd name="f31" fmla="+- f13 f28 0"/>
                    <a:gd name="f32" fmla="*/ f28 f28 1"/>
                    <a:gd name="f33" fmla="*/ f29 f5 1"/>
                    <a:gd name="f34" fmla="*/ f30 f5 1"/>
                    <a:gd name="f35" fmla="*/ f33 1 f3"/>
                    <a:gd name="f36" fmla="*/ f34 1 f3"/>
                    <a:gd name="f37" fmla="+- 0 0 f35"/>
                    <a:gd name="f38" fmla="+- 0 0 f36"/>
                    <a:gd name="f39" fmla="val f37"/>
                    <a:gd name="f40" fmla="val f38"/>
                    <a:gd name="f41" fmla="*/ f39 f18 1"/>
                    <a:gd name="f42" fmla="*/ f40 f18 1"/>
                    <a:gd name="f43" fmla="*/ f39 f9 1"/>
                    <a:gd name="f44" fmla="*/ f40 f9 1"/>
                    <a:gd name="f45" fmla="+- 0 0 f41"/>
                    <a:gd name="f46" fmla="+- 0 0 f42"/>
                    <a:gd name="f47" fmla="*/ f43 1 f5"/>
                    <a:gd name="f48" fmla="*/ f44 1 f5"/>
                    <a:gd name="f49" fmla="*/ f45 f3 1"/>
                    <a:gd name="f50" fmla="*/ f46 f3 1"/>
                    <a:gd name="f51" fmla="+- 0 0 f47"/>
                    <a:gd name="f52" fmla="+- 0 0 f48"/>
                    <a:gd name="f53" fmla="*/ f49 1 f9"/>
                    <a:gd name="f54" fmla="*/ f50 1 f9"/>
                    <a:gd name="f55" fmla="+- f51 f9 0"/>
                    <a:gd name="f56" fmla="+- f52 f9 0"/>
                    <a:gd name="f57" fmla="+- f53 0 f4"/>
                    <a:gd name="f58" fmla="+- f54 0 f4"/>
                    <a:gd name="f59" fmla="+- f55 f15 0"/>
                    <a:gd name="f60" fmla="+- f56 f15 0"/>
                    <a:gd name="f61" fmla="cos 1 f57"/>
                    <a:gd name="f62" fmla="sin 1 f57"/>
                    <a:gd name="f63" fmla="cos 1 f58"/>
                    <a:gd name="f64" fmla="sin 1 f58"/>
                    <a:gd name="f65" fmla="+- 0 0 f59"/>
                    <a:gd name="f66" fmla="+- 0 0 f60"/>
                    <a:gd name="f67" fmla="+- 0 0 f61"/>
                    <a:gd name="f68" fmla="+- 0 0 f62"/>
                    <a:gd name="f69" fmla="+- 0 0 f63"/>
                    <a:gd name="f70" fmla="+- 0 0 f64"/>
                    <a:gd name="f71" fmla="*/ f65 f3 1"/>
                    <a:gd name="f72" fmla="*/ f66 f3 1"/>
                    <a:gd name="f73" fmla="*/ 10800 f67 1"/>
                    <a:gd name="f74" fmla="*/ 10800 f68 1"/>
                    <a:gd name="f75" fmla="*/ 10800 f69 1"/>
                    <a:gd name="f76" fmla="*/ 10800 f70 1"/>
                    <a:gd name="f77" fmla="*/ f71 1 f9"/>
                    <a:gd name="f78" fmla="*/ f72 1 f9"/>
                    <a:gd name="f79" fmla="+- f73 10800 0"/>
                    <a:gd name="f80" fmla="+- f74 10800 0"/>
                    <a:gd name="f81" fmla="+- f75 10800 0"/>
                    <a:gd name="f82" fmla="+- f76 10800 0"/>
                    <a:gd name="f83" fmla="+- f77 0 f4"/>
                    <a:gd name="f84" fmla="+- f78 0 f4"/>
                    <a:gd name="f85" fmla="cos 1 f83"/>
                    <a:gd name="f86" fmla="sin 1 f83"/>
                    <a:gd name="f87" fmla="cos 1 f84"/>
                    <a:gd name="f88" fmla="sin 1 f84"/>
                    <a:gd name="f89" fmla="+- f80 0 f31"/>
                    <a:gd name="f90" fmla="+- f79 0 f31"/>
                    <a:gd name="f91" fmla="+- f82 0 f31"/>
                    <a:gd name="f92" fmla="+- f81 0 f31"/>
                    <a:gd name="f93" fmla="+- 0 0 f85"/>
                    <a:gd name="f94" fmla="+- 0 0 f86"/>
                    <a:gd name="f95" fmla="+- 0 0 f87"/>
                    <a:gd name="f96" fmla="+- 0 0 f88"/>
                    <a:gd name="f97" fmla="at2 f89 f90"/>
                    <a:gd name="f98" fmla="at2 f91 f92"/>
                    <a:gd name="f99" fmla="*/ 10800 f93 1"/>
                    <a:gd name="f100" fmla="*/ 10800 f94 1"/>
                    <a:gd name="f101" fmla="*/ 10800 f95 1"/>
                    <a:gd name="f102" fmla="*/ 10800 f96 1"/>
                    <a:gd name="f103" fmla="+- f97 f4 0"/>
                    <a:gd name="f104" fmla="+- f98 f4 0"/>
                    <a:gd name="f105" fmla="*/ f99 f99 1"/>
                    <a:gd name="f106" fmla="*/ f100 f100 1"/>
                    <a:gd name="f107" fmla="*/ f101 f101 1"/>
                    <a:gd name="f108" fmla="*/ f102 f102 1"/>
                    <a:gd name="f109" fmla="*/ f103 f9 1"/>
                    <a:gd name="f110" fmla="*/ f104 f9 1"/>
                    <a:gd name="f111" fmla="+- f105 f106 0"/>
                    <a:gd name="f112" fmla="+- f107 f108 0"/>
                    <a:gd name="f113" fmla="*/ f109 1 f3"/>
                    <a:gd name="f114" fmla="*/ f110 1 f3"/>
                    <a:gd name="f115" fmla="sqrt f111"/>
                    <a:gd name="f116" fmla="sqrt f112"/>
                    <a:gd name="f117" fmla="+- 0 0 f113"/>
                    <a:gd name="f118" fmla="+- 0 0 f114"/>
                    <a:gd name="f119" fmla="*/ f10 1 f115"/>
                    <a:gd name="f120" fmla="*/ f10 1 f116"/>
                    <a:gd name="f121" fmla="+- 0 0 f117"/>
                    <a:gd name="f122" fmla="+- 0 0 f118"/>
                    <a:gd name="f123" fmla="*/ f93 f119 1"/>
                    <a:gd name="f124" fmla="*/ f94 f119 1"/>
                    <a:gd name="f125" fmla="*/ f95 f120 1"/>
                    <a:gd name="f126" fmla="*/ f96 f120 1"/>
                    <a:gd name="f127" fmla="*/ f121 f3 1"/>
                    <a:gd name="f128" fmla="*/ f122 f3 1"/>
                    <a:gd name="f129" fmla="+- 10800 0 f123"/>
                    <a:gd name="f130" fmla="+- 10800 0 f124"/>
                    <a:gd name="f131" fmla="+- 10800 0 f125"/>
                    <a:gd name="f132" fmla="+- 10800 0 f126"/>
                    <a:gd name="f133" fmla="*/ f127 1 f9"/>
                    <a:gd name="f134" fmla="*/ f128 1 f9"/>
                    <a:gd name="f135" fmla="*/ f129 f16 1"/>
                    <a:gd name="f136" fmla="*/ f130 f17 1"/>
                    <a:gd name="f137" fmla="*/ f131 f16 1"/>
                    <a:gd name="f138" fmla="*/ f132 f17 1"/>
                    <a:gd name="f139" fmla="+- f133 0 f4"/>
                    <a:gd name="f140" fmla="+- f134 0 f4"/>
                    <a:gd name="f141" fmla="cos 1 f139"/>
                    <a:gd name="f142" fmla="sin 1 f139"/>
                    <a:gd name="f143" fmla="+- f140 0 f139"/>
                    <a:gd name="f144" fmla="+- 0 0 f141"/>
                    <a:gd name="f145" fmla="+- 0 0 f142"/>
                    <a:gd name="f146" fmla="+- f143 f2 0"/>
                    <a:gd name="f147" fmla="*/ f28 f144 1"/>
                    <a:gd name="f148" fmla="*/ f28 f145 1"/>
                    <a:gd name="f149" fmla="?: f143 f143 f146"/>
                    <a:gd name="f150" fmla="*/ f147 f147 1"/>
                    <a:gd name="f151" fmla="*/ f148 f148 1"/>
                    <a:gd name="f152" fmla="+- f150 f151 0"/>
                    <a:gd name="f153" fmla="sqrt f152"/>
                    <a:gd name="f154" fmla="*/ f32 1 f153"/>
                    <a:gd name="f155" fmla="*/ f144 f154 1"/>
                    <a:gd name="f156" fmla="*/ f145 f154 1"/>
                    <a:gd name="f157" fmla="+- f31 0 f155"/>
                    <a:gd name="f158" fmla="+- f31 0 f156"/>
                  </a:gdLst>
                  <a:ahLst>
                    <a:ahPolar gdRefR="" minR="0" maxR="0" gdRefAng="f0" minAng="f8" maxAng="f12">
                      <a:pos x="f135" y="f136"/>
                    </a:ahPolar>
                    <a:ahPolar gdRefR="" minR="0" maxR="0" gdRefAng="f1" minAng="f8" maxAng="f12">
                      <a:pos x="f137" y="f138"/>
                    </a:ahPolar>
                  </a:ahLst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f24" t="f27" r="f25" b="f26"/>
                  <a:pathLst>
                    <a:path w="21600" h="21600" stroke="0">
                      <a:moveTo>
                        <a:pt x="f157" y="f158"/>
                      </a:moveTo>
                      <a:arcTo wR="f28" hR="f28" stAng="f139" swAng="f149"/>
                      <a:lnTo>
                        <a:pt x="f11" y="f11"/>
                      </a:lnTo>
                      <a:close/>
                    </a:path>
                    <a:path w="21600" h="21600" fill="none">
                      <a:moveTo>
                        <a:pt x="f157" y="f158"/>
                      </a:moveTo>
                      <a:arcTo wR="f28" hR="f28" stAng="f139" swAng="f149"/>
                    </a:path>
                  </a:pathLst>
                </a:custGeom>
                <a:noFill/>
                <a:ln w="28440">
                  <a:solidFill>
                    <a:srgbClr val="FF0000"/>
                  </a:solidFill>
                  <a:prstDash val="solid"/>
                  <a:miter/>
                </a:ln>
              </p:spPr>
              <p:txBody>
                <a:bodyPr vert="horz" wrap="none" lIns="90000" tIns="46800" rIns="90000" bIns="46800" anchor="ctr" anchorCtr="0" compatLnSpc="1"/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l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pl-PL" sz="2400" b="0" i="0" u="none" strike="noStrike" cap="none" baseline="0">
                    <a:ln>
                      <a:noFill/>
                    </a:ln>
                    <a:solidFill>
                      <a:srgbClr val="000000"/>
                    </a:solidFill>
                    <a:latin typeface="Times New Roman" pitchFamily="2"/>
                    <a:ea typeface="Microsoft YaHei" pitchFamily="2"/>
                    <a:cs typeface="Arial" pitchFamily="2"/>
                  </a:endParaRPr>
                </a:p>
              </p:txBody>
            </p:sp>
            <p:sp>
              <p:nvSpPr>
                <p:cNvPr id="180" name="Łącznik prosty 179"/>
                <p:cNvSpPr/>
                <p:nvPr/>
              </p:nvSpPr>
              <p:spPr>
                <a:xfrm>
                  <a:off x="977759" y="4736880"/>
                  <a:ext cx="41400" cy="111240"/>
                </a:xfrm>
                <a:prstGeom prst="line">
                  <a:avLst/>
                </a:prstGeom>
                <a:noFill/>
                <a:ln w="28440">
                  <a:solidFill>
                    <a:srgbClr val="FF0000"/>
                  </a:solidFill>
                  <a:prstDash val="solid"/>
                  <a:miter/>
                </a:ln>
              </p:spPr>
              <p:txBody>
                <a:bodyPr vert="horz" wrap="none" lIns="90000" tIns="46800" rIns="90000" bIns="46800" anchor="ctr" anchorCtr="0" compatLnSpc="1"/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l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pl-PL" sz="2400" b="0" i="0" u="none" strike="noStrike" cap="none" baseline="0">
                    <a:ln>
                      <a:noFill/>
                    </a:ln>
                    <a:solidFill>
                      <a:srgbClr val="000000"/>
                    </a:solidFill>
                    <a:latin typeface="Times New Roman" pitchFamily="2"/>
                    <a:ea typeface="Microsoft YaHei" pitchFamily="2"/>
                    <a:cs typeface="Arial" pitchFamily="2"/>
                  </a:endParaRPr>
                </a:p>
              </p:txBody>
            </p:sp>
          </p:grpSp>
          <p:sp>
            <p:nvSpPr>
              <p:cNvPr id="181" name="Dowolny kształt 180"/>
              <p:cNvSpPr/>
              <p:nvPr/>
            </p:nvSpPr>
            <p:spPr>
              <a:xfrm>
                <a:off x="1362240" y="4925880"/>
                <a:ext cx="345960" cy="336240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noFill/>
              <a:ln>
                <a:noFill/>
                <a:prstDash val="solid"/>
              </a:ln>
            </p:spPr>
            <p:txBody>
              <a:bodyPr vert="horz" wrap="square" lIns="90000" tIns="46800" rIns="90000" bIns="46800" anchor="t" anchorCtr="0" compatLnSpc="1">
                <a:spAutoFit/>
              </a:bodyPr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pl-PL" sz="1400" b="0" i="0" u="none" strike="noStrike" cap="none" baseline="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u</a:t>
                </a:r>
                <a:r>
                  <a:rPr lang="pl-PL" sz="1400" b="0" i="0" u="none" strike="noStrike" cap="none" baseline="-2500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2</a:t>
                </a:r>
              </a:p>
            </p:txBody>
          </p:sp>
        </p:grpSp>
        <p:grpSp>
          <p:nvGrpSpPr>
            <p:cNvPr id="89" name="Grupa 181"/>
            <p:cNvGrpSpPr/>
            <p:nvPr/>
          </p:nvGrpSpPr>
          <p:grpSpPr>
            <a:xfrm>
              <a:off x="326880" y="4832280"/>
              <a:ext cx="1109878" cy="1231560"/>
              <a:chOff x="326880" y="4832280"/>
              <a:chExt cx="1109878" cy="1231560"/>
            </a:xfrm>
          </p:grpSpPr>
          <p:sp>
            <p:nvSpPr>
              <p:cNvPr id="183" name="Łącznik prosty 182"/>
              <p:cNvSpPr/>
              <p:nvPr/>
            </p:nvSpPr>
            <p:spPr>
              <a:xfrm>
                <a:off x="1155600" y="5060880"/>
                <a:ext cx="0" cy="609840"/>
              </a:xfrm>
              <a:prstGeom prst="line">
                <a:avLst/>
              </a:prstGeom>
              <a:noFill/>
              <a:ln w="9360">
                <a:solidFill>
                  <a:srgbClr val="000000"/>
                </a:solidFill>
                <a:custDash>
                  <a:ds d="100000" sp="100000"/>
                </a:custDash>
                <a:miter/>
              </a:ln>
            </p:spPr>
            <p:txBody>
              <a:bodyPr vert="horz" wrap="none" lIns="90000" tIns="46800" rIns="90000" bIns="46800" anchor="ctr" anchorCtr="0" compatLnSpc="1"/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pl-PL" sz="2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Times New Roman" pitchFamily="2"/>
                  <a:ea typeface="Microsoft YaHei" pitchFamily="2"/>
                  <a:cs typeface="Arial" pitchFamily="2"/>
                </a:endParaRPr>
              </a:p>
            </p:txBody>
          </p:sp>
          <p:sp>
            <p:nvSpPr>
              <p:cNvPr id="184" name="Łącznik prosty 183"/>
              <p:cNvSpPr/>
              <p:nvPr/>
            </p:nvSpPr>
            <p:spPr>
              <a:xfrm>
                <a:off x="689040" y="5070600"/>
                <a:ext cx="457200" cy="0"/>
              </a:xfrm>
              <a:prstGeom prst="line">
                <a:avLst/>
              </a:prstGeom>
              <a:noFill/>
              <a:ln w="9360">
                <a:solidFill>
                  <a:srgbClr val="000000"/>
                </a:solidFill>
                <a:custDash>
                  <a:ds d="100000" sp="100000"/>
                </a:custDash>
                <a:miter/>
              </a:ln>
            </p:spPr>
            <p:txBody>
              <a:bodyPr vert="horz" wrap="none" lIns="90000" tIns="46800" rIns="90000" bIns="46800" anchor="ctr" anchorCtr="0" compatLnSpc="1"/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pl-PL" sz="2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Times New Roman" pitchFamily="2"/>
                  <a:ea typeface="Microsoft YaHei" pitchFamily="2"/>
                  <a:cs typeface="Arial" pitchFamily="2"/>
                </a:endParaRPr>
              </a:p>
            </p:txBody>
          </p:sp>
          <p:sp>
            <p:nvSpPr>
              <p:cNvPr id="185" name="Dowolny kształt 184"/>
              <p:cNvSpPr/>
              <p:nvPr/>
            </p:nvSpPr>
            <p:spPr>
              <a:xfrm>
                <a:off x="1069919" y="4832280"/>
                <a:ext cx="366839" cy="336240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noFill/>
              <a:ln>
                <a:noFill/>
                <a:prstDash val="solid"/>
              </a:ln>
            </p:spPr>
            <p:txBody>
              <a:bodyPr vert="horz" wrap="square" lIns="90000" tIns="46800" rIns="90000" bIns="46800" anchor="t" anchorCtr="0" compatLnSpc="1">
                <a:spAutoFit/>
              </a:bodyPr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pl-PL" sz="1400" b="0" i="0" u="none" strike="noStrike" cap="none" baseline="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E</a:t>
                </a:r>
                <a:r>
                  <a:rPr lang="pl-PL" sz="1400" b="0" i="0" u="none" strike="noStrike" cap="none" baseline="-2500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2</a:t>
                </a:r>
              </a:p>
            </p:txBody>
          </p:sp>
          <p:grpSp>
            <p:nvGrpSpPr>
              <p:cNvPr id="92" name="Grupa 185"/>
              <p:cNvGrpSpPr/>
              <p:nvPr/>
            </p:nvGrpSpPr>
            <p:grpSpPr>
              <a:xfrm>
                <a:off x="326880" y="4908600"/>
                <a:ext cx="403200" cy="445680"/>
                <a:chOff x="326880" y="4908600"/>
                <a:chExt cx="403200" cy="445680"/>
              </a:xfrm>
            </p:grpSpPr>
            <p:sp>
              <p:nvSpPr>
                <p:cNvPr id="187" name="Dowolny kształt 186"/>
                <p:cNvSpPr/>
                <p:nvPr/>
              </p:nvSpPr>
              <p:spPr>
                <a:xfrm>
                  <a:off x="326880" y="4908600"/>
                  <a:ext cx="349200" cy="336240"/>
                </a:xfrm>
                <a:custGeom>
                  <a:avLst/>
                  <a:gdLst>
                    <a:gd name="f0" fmla="val 0"/>
                    <a:gd name="f1" fmla="val 21600"/>
                  </a:gdLst>
                  <a:ahLst/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l" t="t" r="r" b="b"/>
                  <a:pathLst>
                    <a:path w="21600" h="21600">
                      <a:moveTo>
                        <a:pt x="f0" y="f0"/>
                      </a:moveTo>
                      <a:lnTo>
                        <a:pt x="f1" y="f0"/>
                      </a:lnTo>
                      <a:lnTo>
                        <a:pt x="f1" y="f1"/>
                      </a:lnTo>
                      <a:lnTo>
                        <a:pt x="f0" y="f1"/>
                      </a:lnTo>
                      <a:lnTo>
                        <a:pt x="f0" y="f0"/>
                      </a:lnTo>
                      <a:close/>
                    </a:path>
                  </a:pathLst>
                </a:custGeom>
                <a:noFill/>
                <a:ln>
                  <a:noFill/>
                  <a:prstDash val="solid"/>
                </a:ln>
              </p:spPr>
              <p:txBody>
                <a:bodyPr vert="horz" wrap="square" lIns="90000" tIns="46800" rIns="90000" bIns="46800" anchor="t" anchorCtr="0" compatLnSpc="1">
                  <a:spAutoFit/>
                </a:bodyPr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l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r>
                    <a:rPr lang="pl-PL" sz="1400" b="0" i="0" u="none" strike="noStrike" cap="none" baseline="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y</a:t>
                  </a:r>
                  <a:r>
                    <a:rPr lang="pl-PL" sz="1400" b="0" i="0" u="none" strike="noStrike" cap="none" baseline="-2500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E</a:t>
                  </a:r>
                </a:p>
              </p:txBody>
            </p:sp>
            <p:sp>
              <p:nvSpPr>
                <p:cNvPr id="188" name="Dowolny kształt 187"/>
                <p:cNvSpPr/>
                <p:nvPr/>
              </p:nvSpPr>
              <p:spPr>
                <a:xfrm>
                  <a:off x="482400" y="5018040"/>
                  <a:ext cx="247680" cy="336240"/>
                </a:xfrm>
                <a:custGeom>
                  <a:avLst/>
                  <a:gdLst>
                    <a:gd name="f0" fmla="val 0"/>
                    <a:gd name="f1" fmla="val 21600"/>
                  </a:gdLst>
                  <a:ahLst/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l" t="t" r="r" b="b"/>
                  <a:pathLst>
                    <a:path w="21600" h="21600">
                      <a:moveTo>
                        <a:pt x="f0" y="f0"/>
                      </a:moveTo>
                      <a:lnTo>
                        <a:pt x="f1" y="f0"/>
                      </a:lnTo>
                      <a:lnTo>
                        <a:pt x="f1" y="f1"/>
                      </a:lnTo>
                      <a:lnTo>
                        <a:pt x="f0" y="f1"/>
                      </a:lnTo>
                      <a:lnTo>
                        <a:pt x="f0" y="f0"/>
                      </a:lnTo>
                      <a:close/>
                    </a:path>
                  </a:pathLst>
                </a:custGeom>
                <a:noFill/>
                <a:ln>
                  <a:noFill/>
                  <a:prstDash val="solid"/>
                </a:ln>
              </p:spPr>
              <p:txBody>
                <a:bodyPr vert="horz" wrap="square" lIns="90000" tIns="46800" rIns="90000" bIns="46800" anchor="t" anchorCtr="0" compatLnSpc="1">
                  <a:spAutoFit/>
                </a:bodyPr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l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r>
                    <a:rPr lang="pl-PL" sz="1400" b="0" i="0" u="none" strike="noStrike" cap="none" baseline="-2500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2</a:t>
                  </a:r>
                </a:p>
              </p:txBody>
            </p:sp>
          </p:grpSp>
          <p:grpSp>
            <p:nvGrpSpPr>
              <p:cNvPr id="93" name="Grupa 188"/>
              <p:cNvGrpSpPr/>
              <p:nvPr/>
            </p:nvGrpSpPr>
            <p:grpSpPr>
              <a:xfrm>
                <a:off x="1012679" y="5632560"/>
                <a:ext cx="399961" cy="431280"/>
                <a:chOff x="1012679" y="5632560"/>
                <a:chExt cx="399961" cy="431280"/>
              </a:xfrm>
            </p:grpSpPr>
            <p:sp>
              <p:nvSpPr>
                <p:cNvPr id="190" name="Dowolny kształt 189"/>
                <p:cNvSpPr/>
                <p:nvPr/>
              </p:nvSpPr>
              <p:spPr>
                <a:xfrm>
                  <a:off x="1012679" y="5632560"/>
                  <a:ext cx="349200" cy="336240"/>
                </a:xfrm>
                <a:custGeom>
                  <a:avLst/>
                  <a:gdLst>
                    <a:gd name="f0" fmla="val 0"/>
                    <a:gd name="f1" fmla="val 21600"/>
                  </a:gdLst>
                  <a:ahLst/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l" t="t" r="r" b="b"/>
                  <a:pathLst>
                    <a:path w="21600" h="21600">
                      <a:moveTo>
                        <a:pt x="f0" y="f0"/>
                      </a:moveTo>
                      <a:lnTo>
                        <a:pt x="f1" y="f0"/>
                      </a:lnTo>
                      <a:lnTo>
                        <a:pt x="f1" y="f1"/>
                      </a:lnTo>
                      <a:lnTo>
                        <a:pt x="f0" y="f1"/>
                      </a:lnTo>
                      <a:lnTo>
                        <a:pt x="f0" y="f0"/>
                      </a:lnTo>
                      <a:close/>
                    </a:path>
                  </a:pathLst>
                </a:custGeom>
                <a:noFill/>
                <a:ln>
                  <a:noFill/>
                  <a:prstDash val="solid"/>
                </a:ln>
              </p:spPr>
              <p:txBody>
                <a:bodyPr vert="horz" wrap="square" lIns="90000" tIns="46800" rIns="90000" bIns="46800" anchor="t" anchorCtr="0" compatLnSpc="1">
                  <a:spAutoFit/>
                </a:bodyPr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l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r>
                    <a:rPr lang="pl-PL" sz="1400" b="0" i="0" u="none" strike="noStrike" cap="none" baseline="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x</a:t>
                  </a:r>
                  <a:r>
                    <a:rPr lang="pl-PL" sz="1400" b="0" i="0" u="none" strike="noStrike" cap="none" baseline="-2500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E</a:t>
                  </a:r>
                </a:p>
              </p:txBody>
            </p:sp>
            <p:sp>
              <p:nvSpPr>
                <p:cNvPr id="191" name="Dowolny kształt 190"/>
                <p:cNvSpPr/>
                <p:nvPr/>
              </p:nvSpPr>
              <p:spPr>
                <a:xfrm>
                  <a:off x="1164960" y="5727600"/>
                  <a:ext cx="247680" cy="336240"/>
                </a:xfrm>
                <a:custGeom>
                  <a:avLst/>
                  <a:gdLst>
                    <a:gd name="f0" fmla="val 0"/>
                    <a:gd name="f1" fmla="val 21600"/>
                  </a:gdLst>
                  <a:ahLst/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l" t="t" r="r" b="b"/>
                  <a:pathLst>
                    <a:path w="21600" h="21600">
                      <a:moveTo>
                        <a:pt x="f0" y="f0"/>
                      </a:moveTo>
                      <a:lnTo>
                        <a:pt x="f1" y="f0"/>
                      </a:lnTo>
                      <a:lnTo>
                        <a:pt x="f1" y="f1"/>
                      </a:lnTo>
                      <a:lnTo>
                        <a:pt x="f0" y="f1"/>
                      </a:lnTo>
                      <a:lnTo>
                        <a:pt x="f0" y="f0"/>
                      </a:lnTo>
                      <a:close/>
                    </a:path>
                  </a:pathLst>
                </a:custGeom>
                <a:noFill/>
                <a:ln>
                  <a:noFill/>
                  <a:prstDash val="solid"/>
                </a:ln>
              </p:spPr>
              <p:txBody>
                <a:bodyPr vert="horz" wrap="square" lIns="90000" tIns="46800" rIns="90000" bIns="46800" anchor="t" anchorCtr="0" compatLnSpc="1">
                  <a:spAutoFit/>
                </a:bodyPr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l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r>
                    <a:rPr lang="pl-PL" sz="1400" b="0" i="0" u="none" strike="noStrike" cap="none" baseline="-2500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2</a:t>
                  </a:r>
                </a:p>
              </p:txBody>
            </p:sp>
          </p:grpSp>
        </p:grpSp>
      </p:grpSp>
      <p:grpSp>
        <p:nvGrpSpPr>
          <p:cNvPr id="96" name="Grupa 191"/>
          <p:cNvGrpSpPr/>
          <p:nvPr/>
        </p:nvGrpSpPr>
        <p:grpSpPr>
          <a:xfrm>
            <a:off x="3133800" y="4019999"/>
            <a:ext cx="2117520" cy="2043841"/>
            <a:chOff x="3133800" y="4019999"/>
            <a:chExt cx="2117520" cy="2043841"/>
          </a:xfrm>
        </p:grpSpPr>
        <p:grpSp>
          <p:nvGrpSpPr>
            <p:cNvPr id="97" name="Grupa 192"/>
            <p:cNvGrpSpPr/>
            <p:nvPr/>
          </p:nvGrpSpPr>
          <p:grpSpPr>
            <a:xfrm>
              <a:off x="3133800" y="4832280"/>
              <a:ext cx="1109520" cy="1231560"/>
              <a:chOff x="3133800" y="4832280"/>
              <a:chExt cx="1109520" cy="1231560"/>
            </a:xfrm>
          </p:grpSpPr>
          <p:sp>
            <p:nvSpPr>
              <p:cNvPr id="194" name="Łącznik prosty 193"/>
              <p:cNvSpPr/>
              <p:nvPr/>
            </p:nvSpPr>
            <p:spPr>
              <a:xfrm>
                <a:off x="3962520" y="5060880"/>
                <a:ext cx="0" cy="609840"/>
              </a:xfrm>
              <a:prstGeom prst="line">
                <a:avLst/>
              </a:prstGeom>
              <a:noFill/>
              <a:ln w="9360">
                <a:solidFill>
                  <a:srgbClr val="000000"/>
                </a:solidFill>
                <a:custDash>
                  <a:ds d="100000" sp="100000"/>
                </a:custDash>
                <a:miter/>
              </a:ln>
            </p:spPr>
            <p:txBody>
              <a:bodyPr vert="horz" wrap="none" lIns="90000" tIns="46800" rIns="90000" bIns="46800" anchor="ctr" anchorCtr="0" compatLnSpc="1"/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pl-PL" sz="2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Times New Roman" pitchFamily="2"/>
                  <a:ea typeface="Microsoft YaHei" pitchFamily="2"/>
                  <a:cs typeface="Arial" pitchFamily="2"/>
                </a:endParaRPr>
              </a:p>
            </p:txBody>
          </p:sp>
          <p:sp>
            <p:nvSpPr>
              <p:cNvPr id="195" name="Łącznik prosty 194"/>
              <p:cNvSpPr/>
              <p:nvPr/>
            </p:nvSpPr>
            <p:spPr>
              <a:xfrm>
                <a:off x="3495599" y="5070600"/>
                <a:ext cx="457201" cy="0"/>
              </a:xfrm>
              <a:prstGeom prst="line">
                <a:avLst/>
              </a:prstGeom>
              <a:noFill/>
              <a:ln w="9360">
                <a:solidFill>
                  <a:srgbClr val="000000"/>
                </a:solidFill>
                <a:custDash>
                  <a:ds d="100000" sp="100000"/>
                </a:custDash>
                <a:miter/>
              </a:ln>
            </p:spPr>
            <p:txBody>
              <a:bodyPr vert="horz" wrap="none" lIns="90000" tIns="46800" rIns="90000" bIns="46800" anchor="ctr" anchorCtr="0" compatLnSpc="1"/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pl-PL" sz="2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Times New Roman" pitchFamily="2"/>
                  <a:ea typeface="Microsoft YaHei" pitchFamily="2"/>
                  <a:cs typeface="Arial" pitchFamily="2"/>
                </a:endParaRPr>
              </a:p>
            </p:txBody>
          </p:sp>
          <p:sp>
            <p:nvSpPr>
              <p:cNvPr id="196" name="Dowolny kształt 195"/>
              <p:cNvSpPr/>
              <p:nvPr/>
            </p:nvSpPr>
            <p:spPr>
              <a:xfrm>
                <a:off x="3876840" y="4832280"/>
                <a:ext cx="366480" cy="336240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noFill/>
              <a:ln>
                <a:noFill/>
                <a:prstDash val="solid"/>
              </a:ln>
            </p:spPr>
            <p:txBody>
              <a:bodyPr vert="horz" wrap="square" lIns="90000" tIns="46800" rIns="90000" bIns="46800" anchor="t" anchorCtr="0" compatLnSpc="1">
                <a:spAutoFit/>
              </a:bodyPr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pl-PL" sz="1400" b="0" i="0" u="none" strike="noStrike" cap="none" baseline="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E</a:t>
                </a:r>
                <a:r>
                  <a:rPr lang="pl-PL" sz="1400" b="0" i="0" u="none" strike="noStrike" cap="none" baseline="-2500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2</a:t>
                </a:r>
              </a:p>
            </p:txBody>
          </p:sp>
          <p:grpSp>
            <p:nvGrpSpPr>
              <p:cNvPr id="100" name="Grupa 196"/>
              <p:cNvGrpSpPr/>
              <p:nvPr/>
            </p:nvGrpSpPr>
            <p:grpSpPr>
              <a:xfrm>
                <a:off x="3133800" y="4832280"/>
                <a:ext cx="403199" cy="445679"/>
                <a:chOff x="3133800" y="4832280"/>
                <a:chExt cx="403199" cy="445679"/>
              </a:xfrm>
            </p:grpSpPr>
            <p:sp>
              <p:nvSpPr>
                <p:cNvPr id="198" name="Dowolny kształt 197"/>
                <p:cNvSpPr/>
                <p:nvPr/>
              </p:nvSpPr>
              <p:spPr>
                <a:xfrm>
                  <a:off x="3133800" y="4832280"/>
                  <a:ext cx="349200" cy="336240"/>
                </a:xfrm>
                <a:custGeom>
                  <a:avLst/>
                  <a:gdLst>
                    <a:gd name="f0" fmla="val 0"/>
                    <a:gd name="f1" fmla="val 21600"/>
                  </a:gdLst>
                  <a:ahLst/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l" t="t" r="r" b="b"/>
                  <a:pathLst>
                    <a:path w="21600" h="21600">
                      <a:moveTo>
                        <a:pt x="f0" y="f0"/>
                      </a:moveTo>
                      <a:lnTo>
                        <a:pt x="f1" y="f0"/>
                      </a:lnTo>
                      <a:lnTo>
                        <a:pt x="f1" y="f1"/>
                      </a:lnTo>
                      <a:lnTo>
                        <a:pt x="f0" y="f1"/>
                      </a:lnTo>
                      <a:lnTo>
                        <a:pt x="f0" y="f0"/>
                      </a:lnTo>
                      <a:close/>
                    </a:path>
                  </a:pathLst>
                </a:custGeom>
                <a:noFill/>
                <a:ln>
                  <a:noFill/>
                  <a:prstDash val="solid"/>
                </a:ln>
              </p:spPr>
              <p:txBody>
                <a:bodyPr vert="horz" wrap="square" lIns="90000" tIns="46800" rIns="90000" bIns="46800" anchor="t" anchorCtr="0" compatLnSpc="1">
                  <a:spAutoFit/>
                </a:bodyPr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l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r>
                    <a:rPr lang="pl-PL" sz="1400" b="0" i="0" u="none" strike="noStrike" cap="none" baseline="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y</a:t>
                  </a:r>
                  <a:r>
                    <a:rPr lang="pl-PL" sz="1400" b="0" i="0" u="none" strike="noStrike" cap="none" baseline="-2500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E</a:t>
                  </a:r>
                </a:p>
              </p:txBody>
            </p:sp>
            <p:sp>
              <p:nvSpPr>
                <p:cNvPr id="199" name="Dowolny kształt 198"/>
                <p:cNvSpPr/>
                <p:nvPr/>
              </p:nvSpPr>
              <p:spPr>
                <a:xfrm>
                  <a:off x="3289319" y="4941719"/>
                  <a:ext cx="247680" cy="336240"/>
                </a:xfrm>
                <a:custGeom>
                  <a:avLst/>
                  <a:gdLst>
                    <a:gd name="f0" fmla="val 0"/>
                    <a:gd name="f1" fmla="val 21600"/>
                  </a:gdLst>
                  <a:ahLst/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l" t="t" r="r" b="b"/>
                  <a:pathLst>
                    <a:path w="21600" h="21600">
                      <a:moveTo>
                        <a:pt x="f0" y="f0"/>
                      </a:moveTo>
                      <a:lnTo>
                        <a:pt x="f1" y="f0"/>
                      </a:lnTo>
                      <a:lnTo>
                        <a:pt x="f1" y="f1"/>
                      </a:lnTo>
                      <a:lnTo>
                        <a:pt x="f0" y="f1"/>
                      </a:lnTo>
                      <a:lnTo>
                        <a:pt x="f0" y="f0"/>
                      </a:lnTo>
                      <a:close/>
                    </a:path>
                  </a:pathLst>
                </a:custGeom>
                <a:noFill/>
                <a:ln>
                  <a:noFill/>
                  <a:prstDash val="solid"/>
                </a:ln>
              </p:spPr>
              <p:txBody>
                <a:bodyPr vert="horz" wrap="square" lIns="90000" tIns="46800" rIns="90000" bIns="46800" anchor="t" anchorCtr="0" compatLnSpc="1">
                  <a:spAutoFit/>
                </a:bodyPr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l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r>
                    <a:rPr lang="pl-PL" sz="1400" b="0" i="0" u="none" strike="noStrike" cap="none" baseline="-2500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2</a:t>
                  </a:r>
                </a:p>
              </p:txBody>
            </p:sp>
          </p:grpSp>
          <p:grpSp>
            <p:nvGrpSpPr>
              <p:cNvPr id="103" name="Grupa 199"/>
              <p:cNvGrpSpPr/>
              <p:nvPr/>
            </p:nvGrpSpPr>
            <p:grpSpPr>
              <a:xfrm>
                <a:off x="3819600" y="5632560"/>
                <a:ext cx="399960" cy="431280"/>
                <a:chOff x="3819600" y="5632560"/>
                <a:chExt cx="399960" cy="431280"/>
              </a:xfrm>
            </p:grpSpPr>
            <p:sp>
              <p:nvSpPr>
                <p:cNvPr id="201" name="Dowolny kształt 200"/>
                <p:cNvSpPr/>
                <p:nvPr/>
              </p:nvSpPr>
              <p:spPr>
                <a:xfrm>
                  <a:off x="3819600" y="5632560"/>
                  <a:ext cx="349200" cy="336240"/>
                </a:xfrm>
                <a:custGeom>
                  <a:avLst/>
                  <a:gdLst>
                    <a:gd name="f0" fmla="val 0"/>
                    <a:gd name="f1" fmla="val 21600"/>
                  </a:gdLst>
                  <a:ahLst/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l" t="t" r="r" b="b"/>
                  <a:pathLst>
                    <a:path w="21600" h="21600">
                      <a:moveTo>
                        <a:pt x="f0" y="f0"/>
                      </a:moveTo>
                      <a:lnTo>
                        <a:pt x="f1" y="f0"/>
                      </a:lnTo>
                      <a:lnTo>
                        <a:pt x="f1" y="f1"/>
                      </a:lnTo>
                      <a:lnTo>
                        <a:pt x="f0" y="f1"/>
                      </a:lnTo>
                      <a:lnTo>
                        <a:pt x="f0" y="f0"/>
                      </a:lnTo>
                      <a:close/>
                    </a:path>
                  </a:pathLst>
                </a:custGeom>
                <a:noFill/>
                <a:ln>
                  <a:noFill/>
                  <a:prstDash val="solid"/>
                </a:ln>
              </p:spPr>
              <p:txBody>
                <a:bodyPr vert="horz" wrap="square" lIns="90000" tIns="46800" rIns="90000" bIns="46800" anchor="t" anchorCtr="0" compatLnSpc="1">
                  <a:spAutoFit/>
                </a:bodyPr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l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r>
                    <a:rPr lang="pl-PL" sz="1400" b="0" i="0" u="none" strike="noStrike" cap="none" baseline="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x</a:t>
                  </a:r>
                  <a:r>
                    <a:rPr lang="pl-PL" sz="1400" b="0" i="0" u="none" strike="noStrike" cap="none" baseline="-2500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E</a:t>
                  </a:r>
                </a:p>
              </p:txBody>
            </p:sp>
            <p:sp>
              <p:nvSpPr>
                <p:cNvPr id="202" name="Dowolny kształt 201"/>
                <p:cNvSpPr/>
                <p:nvPr/>
              </p:nvSpPr>
              <p:spPr>
                <a:xfrm>
                  <a:off x="3971880" y="5727600"/>
                  <a:ext cx="247680" cy="336240"/>
                </a:xfrm>
                <a:custGeom>
                  <a:avLst/>
                  <a:gdLst>
                    <a:gd name="f0" fmla="val 0"/>
                    <a:gd name="f1" fmla="val 21600"/>
                  </a:gdLst>
                  <a:ahLst/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l" t="t" r="r" b="b"/>
                  <a:pathLst>
                    <a:path w="21600" h="21600">
                      <a:moveTo>
                        <a:pt x="f0" y="f0"/>
                      </a:moveTo>
                      <a:lnTo>
                        <a:pt x="f1" y="f0"/>
                      </a:lnTo>
                      <a:lnTo>
                        <a:pt x="f1" y="f1"/>
                      </a:lnTo>
                      <a:lnTo>
                        <a:pt x="f0" y="f1"/>
                      </a:lnTo>
                      <a:lnTo>
                        <a:pt x="f0" y="f0"/>
                      </a:lnTo>
                      <a:close/>
                    </a:path>
                  </a:pathLst>
                </a:custGeom>
                <a:noFill/>
                <a:ln>
                  <a:noFill/>
                  <a:prstDash val="solid"/>
                </a:ln>
              </p:spPr>
              <p:txBody>
                <a:bodyPr vert="horz" wrap="square" lIns="90000" tIns="46800" rIns="90000" bIns="46800" anchor="t" anchorCtr="0" compatLnSpc="1">
                  <a:spAutoFit/>
                </a:bodyPr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l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r>
                    <a:rPr lang="pl-PL" sz="1400" b="0" i="0" u="none" strike="noStrike" cap="none" baseline="-2500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2</a:t>
                  </a:r>
                </a:p>
              </p:txBody>
            </p:sp>
          </p:grpSp>
        </p:grpSp>
        <p:grpSp>
          <p:nvGrpSpPr>
            <p:cNvPr id="107" name="Grupa 202"/>
            <p:cNvGrpSpPr/>
            <p:nvPr/>
          </p:nvGrpSpPr>
          <p:grpSpPr>
            <a:xfrm>
              <a:off x="3505319" y="4603679"/>
              <a:ext cx="1280881" cy="1067041"/>
              <a:chOff x="3505319" y="4603679"/>
              <a:chExt cx="1280881" cy="1067041"/>
            </a:xfrm>
          </p:grpSpPr>
          <p:sp>
            <p:nvSpPr>
              <p:cNvPr id="204" name="Łącznik prosty 203"/>
              <p:cNvSpPr/>
              <p:nvPr/>
            </p:nvSpPr>
            <p:spPr>
              <a:xfrm>
                <a:off x="3505319" y="4603679"/>
                <a:ext cx="1066681" cy="1067041"/>
              </a:xfrm>
              <a:prstGeom prst="line">
                <a:avLst/>
              </a:prstGeom>
              <a:noFill/>
              <a:ln w="28440">
                <a:solidFill>
                  <a:srgbClr val="000000"/>
                </a:solidFill>
                <a:prstDash val="solid"/>
                <a:miter/>
              </a:ln>
            </p:spPr>
            <p:txBody>
              <a:bodyPr vert="horz" wrap="none" lIns="90000" tIns="46800" rIns="90000" bIns="46800" anchor="ctr" anchorCtr="0" compatLnSpc="1"/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pl-PL" sz="2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Times New Roman" pitchFamily="2"/>
                  <a:ea typeface="Microsoft YaHei" pitchFamily="2"/>
                  <a:cs typeface="Arial" pitchFamily="2"/>
                </a:endParaRPr>
              </a:p>
            </p:txBody>
          </p:sp>
          <p:sp>
            <p:nvSpPr>
              <p:cNvPr id="205" name="Dowolny kształt 204"/>
              <p:cNvSpPr/>
              <p:nvPr/>
            </p:nvSpPr>
            <p:spPr>
              <a:xfrm>
                <a:off x="4390920" y="5346720"/>
                <a:ext cx="395280" cy="309958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noFill/>
              <a:ln>
                <a:noFill/>
                <a:prstDash val="solid"/>
              </a:ln>
            </p:spPr>
            <p:txBody>
              <a:bodyPr vert="horz" wrap="square" lIns="90000" tIns="46800" rIns="90000" bIns="46800" anchor="t" anchorCtr="0" compatLnSpc="1">
                <a:spAutoFit/>
              </a:bodyPr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pl-PL" sz="1400" dirty="0"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I</a:t>
                </a:r>
                <a:r>
                  <a:rPr lang="pl-PL" sz="1400" b="0" i="0" u="none" strike="noStrike" cap="none" baseline="-25000" dirty="0" smtClean="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2</a:t>
                </a:r>
                <a:endParaRPr lang="pl-PL" sz="1400" b="0" i="0" u="none" strike="noStrike" cap="none" baseline="-25000" dirty="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endParaRPr>
              </a:p>
            </p:txBody>
          </p:sp>
        </p:grpSp>
        <p:grpSp>
          <p:nvGrpSpPr>
            <p:cNvPr id="110" name="Grupa 205"/>
            <p:cNvGrpSpPr/>
            <p:nvPr/>
          </p:nvGrpSpPr>
          <p:grpSpPr>
            <a:xfrm>
              <a:off x="3489480" y="4118040"/>
              <a:ext cx="1761840" cy="1562039"/>
              <a:chOff x="3489480" y="4118040"/>
              <a:chExt cx="1761840" cy="1562039"/>
            </a:xfrm>
          </p:grpSpPr>
          <p:sp>
            <p:nvSpPr>
              <p:cNvPr id="207" name="Łącznik prosty 206"/>
              <p:cNvSpPr/>
              <p:nvPr/>
            </p:nvSpPr>
            <p:spPr>
              <a:xfrm>
                <a:off x="3489480" y="4118040"/>
                <a:ext cx="1562040" cy="1562039"/>
              </a:xfrm>
              <a:prstGeom prst="line">
                <a:avLst/>
              </a:prstGeom>
              <a:noFill/>
              <a:ln w="28440">
                <a:solidFill>
                  <a:srgbClr val="000000"/>
                </a:solidFill>
                <a:prstDash val="solid"/>
                <a:miter/>
              </a:ln>
            </p:spPr>
            <p:txBody>
              <a:bodyPr vert="horz" wrap="none" lIns="90000" tIns="46800" rIns="90000" bIns="46800" anchor="ctr" anchorCtr="0" compatLnSpc="1"/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pl-PL" sz="2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Times New Roman" pitchFamily="2"/>
                  <a:ea typeface="Microsoft YaHei" pitchFamily="2"/>
                  <a:cs typeface="Arial" pitchFamily="2"/>
                </a:endParaRPr>
              </a:p>
            </p:txBody>
          </p:sp>
          <p:sp>
            <p:nvSpPr>
              <p:cNvPr id="208" name="Dowolny kształt 207"/>
              <p:cNvSpPr/>
              <p:nvPr/>
            </p:nvSpPr>
            <p:spPr>
              <a:xfrm>
                <a:off x="4856040" y="5337000"/>
                <a:ext cx="395280" cy="309958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noFill/>
              <a:ln>
                <a:noFill/>
                <a:prstDash val="solid"/>
              </a:ln>
            </p:spPr>
            <p:txBody>
              <a:bodyPr vert="horz" wrap="square" lIns="90000" tIns="46800" rIns="90000" bIns="46800" anchor="t" anchorCtr="0" compatLnSpc="1">
                <a:spAutoFit/>
              </a:bodyPr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pl-PL" sz="1400" dirty="0"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I</a:t>
                </a:r>
                <a:r>
                  <a:rPr lang="pl-PL" sz="1400" b="0" i="0" u="none" strike="noStrike" cap="none" baseline="-25000" dirty="0" smtClean="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3</a:t>
                </a:r>
                <a:endParaRPr lang="pl-PL" sz="1400" b="0" i="0" u="none" strike="noStrike" cap="none" baseline="-25000" dirty="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endParaRPr>
              </a:p>
            </p:txBody>
          </p:sp>
        </p:grpSp>
        <p:grpSp>
          <p:nvGrpSpPr>
            <p:cNvPr id="111" name="Grupa 208"/>
            <p:cNvGrpSpPr/>
            <p:nvPr/>
          </p:nvGrpSpPr>
          <p:grpSpPr>
            <a:xfrm>
              <a:off x="3784664" y="4019999"/>
              <a:ext cx="1112400" cy="1245361"/>
              <a:chOff x="3784664" y="4019999"/>
              <a:chExt cx="1112400" cy="1245361"/>
            </a:xfrm>
          </p:grpSpPr>
          <p:grpSp>
            <p:nvGrpSpPr>
              <p:cNvPr id="114" name="Grupa 209"/>
              <p:cNvGrpSpPr/>
              <p:nvPr/>
            </p:nvGrpSpPr>
            <p:grpSpPr>
              <a:xfrm>
                <a:off x="3784664" y="4019999"/>
                <a:ext cx="1112400" cy="1197359"/>
                <a:chOff x="3784664" y="4019999"/>
                <a:chExt cx="1112400" cy="1197359"/>
              </a:xfrm>
            </p:grpSpPr>
            <p:sp>
              <p:nvSpPr>
                <p:cNvPr id="211" name="Dowolny kształt 210"/>
                <p:cNvSpPr/>
                <p:nvPr/>
              </p:nvSpPr>
              <p:spPr>
                <a:xfrm rot="10282200">
                  <a:off x="3784664" y="4019999"/>
                  <a:ext cx="1112400" cy="1197359"/>
                </a:xfrm>
                <a:custGeom>
                  <a:avLst>
                    <a:gd name="f0" fmla="val 21120000"/>
                    <a:gd name="f1" fmla="val 4560000"/>
                  </a:avLst>
                  <a:gdLst>
                    <a:gd name="f2" fmla="val 21600000"/>
                    <a:gd name="f3" fmla="val 10800000"/>
                    <a:gd name="f4" fmla="val 5400000"/>
                    <a:gd name="f5" fmla="val 180"/>
                    <a:gd name="f6" fmla="val w"/>
                    <a:gd name="f7" fmla="val h"/>
                    <a:gd name="f8" fmla="val 0"/>
                    <a:gd name="f9" fmla="*/ 5419351 1 1725033"/>
                    <a:gd name="f10" fmla="*/ 10800 10800 1"/>
                    <a:gd name="f11" fmla="val 10800"/>
                    <a:gd name="f12" fmla="val 21599999"/>
                    <a:gd name="f13" fmla="min 0 21600"/>
                    <a:gd name="f14" fmla="max 0 21600"/>
                    <a:gd name="f15" fmla="*/ f9 1 2"/>
                    <a:gd name="f16" fmla="*/ f6 1 21600"/>
                    <a:gd name="f17" fmla="*/ f7 1 21600"/>
                    <a:gd name="f18" fmla="*/ f9 1 180"/>
                    <a:gd name="f19" fmla="pin 0 f0 21599999"/>
                    <a:gd name="f20" fmla="pin 0 f1 21599999"/>
                    <a:gd name="f21" fmla="+- f14 0 f13"/>
                    <a:gd name="f22" fmla="+- 0 0 f19"/>
                    <a:gd name="f23" fmla="+- 0 0 f20"/>
                    <a:gd name="f24" fmla="*/ 9238 f16 1"/>
                    <a:gd name="f25" fmla="*/ 21262 f16 1"/>
                    <a:gd name="f26" fmla="*/ 10799 f17 1"/>
                    <a:gd name="f27" fmla="*/ 0 f17 1"/>
                    <a:gd name="f28" fmla="*/ f21 1 2"/>
                    <a:gd name="f29" fmla="+- f22 f4 0"/>
                    <a:gd name="f30" fmla="+- f23 f4 0"/>
                    <a:gd name="f31" fmla="+- f13 f28 0"/>
                    <a:gd name="f32" fmla="*/ f28 f28 1"/>
                    <a:gd name="f33" fmla="*/ f29 f5 1"/>
                    <a:gd name="f34" fmla="*/ f30 f5 1"/>
                    <a:gd name="f35" fmla="*/ f33 1 f3"/>
                    <a:gd name="f36" fmla="*/ f34 1 f3"/>
                    <a:gd name="f37" fmla="+- 0 0 f35"/>
                    <a:gd name="f38" fmla="+- 0 0 f36"/>
                    <a:gd name="f39" fmla="val f37"/>
                    <a:gd name="f40" fmla="val f38"/>
                    <a:gd name="f41" fmla="*/ f39 f18 1"/>
                    <a:gd name="f42" fmla="*/ f40 f18 1"/>
                    <a:gd name="f43" fmla="*/ f39 f9 1"/>
                    <a:gd name="f44" fmla="*/ f40 f9 1"/>
                    <a:gd name="f45" fmla="+- 0 0 f41"/>
                    <a:gd name="f46" fmla="+- 0 0 f42"/>
                    <a:gd name="f47" fmla="*/ f43 1 f5"/>
                    <a:gd name="f48" fmla="*/ f44 1 f5"/>
                    <a:gd name="f49" fmla="*/ f45 f3 1"/>
                    <a:gd name="f50" fmla="*/ f46 f3 1"/>
                    <a:gd name="f51" fmla="+- 0 0 f47"/>
                    <a:gd name="f52" fmla="+- 0 0 f48"/>
                    <a:gd name="f53" fmla="*/ f49 1 f9"/>
                    <a:gd name="f54" fmla="*/ f50 1 f9"/>
                    <a:gd name="f55" fmla="+- f51 f9 0"/>
                    <a:gd name="f56" fmla="+- f52 f9 0"/>
                    <a:gd name="f57" fmla="+- f53 0 f4"/>
                    <a:gd name="f58" fmla="+- f54 0 f4"/>
                    <a:gd name="f59" fmla="+- f55 f15 0"/>
                    <a:gd name="f60" fmla="+- f56 f15 0"/>
                    <a:gd name="f61" fmla="cos 1 f57"/>
                    <a:gd name="f62" fmla="sin 1 f57"/>
                    <a:gd name="f63" fmla="cos 1 f58"/>
                    <a:gd name="f64" fmla="sin 1 f58"/>
                    <a:gd name="f65" fmla="+- 0 0 f59"/>
                    <a:gd name="f66" fmla="+- 0 0 f60"/>
                    <a:gd name="f67" fmla="+- 0 0 f61"/>
                    <a:gd name="f68" fmla="+- 0 0 f62"/>
                    <a:gd name="f69" fmla="+- 0 0 f63"/>
                    <a:gd name="f70" fmla="+- 0 0 f64"/>
                    <a:gd name="f71" fmla="*/ f65 f3 1"/>
                    <a:gd name="f72" fmla="*/ f66 f3 1"/>
                    <a:gd name="f73" fmla="*/ 10800 f67 1"/>
                    <a:gd name="f74" fmla="*/ 10800 f68 1"/>
                    <a:gd name="f75" fmla="*/ 10800 f69 1"/>
                    <a:gd name="f76" fmla="*/ 10800 f70 1"/>
                    <a:gd name="f77" fmla="*/ f71 1 f9"/>
                    <a:gd name="f78" fmla="*/ f72 1 f9"/>
                    <a:gd name="f79" fmla="+- f73 10800 0"/>
                    <a:gd name="f80" fmla="+- f74 10800 0"/>
                    <a:gd name="f81" fmla="+- f75 10800 0"/>
                    <a:gd name="f82" fmla="+- f76 10800 0"/>
                    <a:gd name="f83" fmla="+- f77 0 f4"/>
                    <a:gd name="f84" fmla="+- f78 0 f4"/>
                    <a:gd name="f85" fmla="cos 1 f83"/>
                    <a:gd name="f86" fmla="sin 1 f83"/>
                    <a:gd name="f87" fmla="cos 1 f84"/>
                    <a:gd name="f88" fmla="sin 1 f84"/>
                    <a:gd name="f89" fmla="+- f80 0 f31"/>
                    <a:gd name="f90" fmla="+- f79 0 f31"/>
                    <a:gd name="f91" fmla="+- f82 0 f31"/>
                    <a:gd name="f92" fmla="+- f81 0 f31"/>
                    <a:gd name="f93" fmla="+- 0 0 f85"/>
                    <a:gd name="f94" fmla="+- 0 0 f86"/>
                    <a:gd name="f95" fmla="+- 0 0 f87"/>
                    <a:gd name="f96" fmla="+- 0 0 f88"/>
                    <a:gd name="f97" fmla="at2 f89 f90"/>
                    <a:gd name="f98" fmla="at2 f91 f92"/>
                    <a:gd name="f99" fmla="*/ 10800 f93 1"/>
                    <a:gd name="f100" fmla="*/ 10800 f94 1"/>
                    <a:gd name="f101" fmla="*/ 10800 f95 1"/>
                    <a:gd name="f102" fmla="*/ 10800 f96 1"/>
                    <a:gd name="f103" fmla="+- f97 f4 0"/>
                    <a:gd name="f104" fmla="+- f98 f4 0"/>
                    <a:gd name="f105" fmla="*/ f99 f99 1"/>
                    <a:gd name="f106" fmla="*/ f100 f100 1"/>
                    <a:gd name="f107" fmla="*/ f101 f101 1"/>
                    <a:gd name="f108" fmla="*/ f102 f102 1"/>
                    <a:gd name="f109" fmla="*/ f103 f9 1"/>
                    <a:gd name="f110" fmla="*/ f104 f9 1"/>
                    <a:gd name="f111" fmla="+- f105 f106 0"/>
                    <a:gd name="f112" fmla="+- f107 f108 0"/>
                    <a:gd name="f113" fmla="*/ f109 1 f3"/>
                    <a:gd name="f114" fmla="*/ f110 1 f3"/>
                    <a:gd name="f115" fmla="sqrt f111"/>
                    <a:gd name="f116" fmla="sqrt f112"/>
                    <a:gd name="f117" fmla="+- 0 0 f113"/>
                    <a:gd name="f118" fmla="+- 0 0 f114"/>
                    <a:gd name="f119" fmla="*/ f10 1 f115"/>
                    <a:gd name="f120" fmla="*/ f10 1 f116"/>
                    <a:gd name="f121" fmla="+- 0 0 f117"/>
                    <a:gd name="f122" fmla="+- 0 0 f118"/>
                    <a:gd name="f123" fmla="*/ f93 f119 1"/>
                    <a:gd name="f124" fmla="*/ f94 f119 1"/>
                    <a:gd name="f125" fmla="*/ f95 f120 1"/>
                    <a:gd name="f126" fmla="*/ f96 f120 1"/>
                    <a:gd name="f127" fmla="*/ f121 f3 1"/>
                    <a:gd name="f128" fmla="*/ f122 f3 1"/>
                    <a:gd name="f129" fmla="+- 10800 0 f123"/>
                    <a:gd name="f130" fmla="+- 10800 0 f124"/>
                    <a:gd name="f131" fmla="+- 10800 0 f125"/>
                    <a:gd name="f132" fmla="+- 10800 0 f126"/>
                    <a:gd name="f133" fmla="*/ f127 1 f9"/>
                    <a:gd name="f134" fmla="*/ f128 1 f9"/>
                    <a:gd name="f135" fmla="*/ f129 f16 1"/>
                    <a:gd name="f136" fmla="*/ f130 f17 1"/>
                    <a:gd name="f137" fmla="*/ f131 f16 1"/>
                    <a:gd name="f138" fmla="*/ f132 f17 1"/>
                    <a:gd name="f139" fmla="+- f133 0 f4"/>
                    <a:gd name="f140" fmla="+- f134 0 f4"/>
                    <a:gd name="f141" fmla="cos 1 f139"/>
                    <a:gd name="f142" fmla="sin 1 f139"/>
                    <a:gd name="f143" fmla="+- f140 0 f139"/>
                    <a:gd name="f144" fmla="+- 0 0 f141"/>
                    <a:gd name="f145" fmla="+- 0 0 f142"/>
                    <a:gd name="f146" fmla="+- f143 f2 0"/>
                    <a:gd name="f147" fmla="*/ f28 f144 1"/>
                    <a:gd name="f148" fmla="*/ f28 f145 1"/>
                    <a:gd name="f149" fmla="?: f143 f143 f146"/>
                    <a:gd name="f150" fmla="*/ f147 f147 1"/>
                    <a:gd name="f151" fmla="*/ f148 f148 1"/>
                    <a:gd name="f152" fmla="+- f150 f151 0"/>
                    <a:gd name="f153" fmla="sqrt f152"/>
                    <a:gd name="f154" fmla="*/ f32 1 f153"/>
                    <a:gd name="f155" fmla="*/ f144 f154 1"/>
                    <a:gd name="f156" fmla="*/ f145 f154 1"/>
                    <a:gd name="f157" fmla="+- f31 0 f155"/>
                    <a:gd name="f158" fmla="+- f31 0 f156"/>
                  </a:gdLst>
                  <a:ahLst>
                    <a:ahPolar gdRefR="" minR="0" maxR="0" gdRefAng="f0" minAng="f8" maxAng="f12">
                      <a:pos x="f135" y="f136"/>
                    </a:ahPolar>
                    <a:ahPolar gdRefR="" minR="0" maxR="0" gdRefAng="f1" minAng="f8" maxAng="f12">
                      <a:pos x="f137" y="f138"/>
                    </a:ahPolar>
                  </a:ahLst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f24" t="f27" r="f25" b="f26"/>
                  <a:pathLst>
                    <a:path w="21600" h="21600" stroke="0">
                      <a:moveTo>
                        <a:pt x="f157" y="f158"/>
                      </a:moveTo>
                      <a:arcTo wR="f28" hR="f28" stAng="f139" swAng="f149"/>
                      <a:lnTo>
                        <a:pt x="f11" y="f11"/>
                      </a:lnTo>
                      <a:close/>
                    </a:path>
                    <a:path w="21600" h="21600" fill="none">
                      <a:moveTo>
                        <a:pt x="f157" y="f158"/>
                      </a:moveTo>
                      <a:arcTo wR="f28" hR="f28" stAng="f139" swAng="f149"/>
                    </a:path>
                  </a:pathLst>
                </a:custGeom>
                <a:noFill/>
                <a:ln w="28440">
                  <a:solidFill>
                    <a:srgbClr val="FF0000"/>
                  </a:solidFill>
                  <a:prstDash val="solid"/>
                  <a:miter/>
                </a:ln>
              </p:spPr>
              <p:txBody>
                <a:bodyPr vert="horz" wrap="none" lIns="90000" tIns="46800" rIns="90000" bIns="46800" anchor="ctr" anchorCtr="0" compatLnSpc="1"/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l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pl-PL" sz="2400" b="0" i="0" u="none" strike="noStrike" cap="none" baseline="0">
                    <a:ln>
                      <a:noFill/>
                    </a:ln>
                    <a:solidFill>
                      <a:srgbClr val="000000"/>
                    </a:solidFill>
                    <a:latin typeface="Times New Roman" pitchFamily="2"/>
                    <a:ea typeface="Microsoft YaHei" pitchFamily="2"/>
                    <a:cs typeface="Arial" pitchFamily="2"/>
                  </a:endParaRPr>
                </a:p>
              </p:txBody>
            </p:sp>
            <p:sp>
              <p:nvSpPr>
                <p:cNvPr id="212" name="Łącznik prosty 211"/>
                <p:cNvSpPr/>
                <p:nvPr/>
              </p:nvSpPr>
              <p:spPr>
                <a:xfrm>
                  <a:off x="3790800" y="4740120"/>
                  <a:ext cx="41400" cy="111240"/>
                </a:xfrm>
                <a:prstGeom prst="line">
                  <a:avLst/>
                </a:prstGeom>
                <a:noFill/>
                <a:ln w="28440">
                  <a:solidFill>
                    <a:srgbClr val="FF0000"/>
                  </a:solidFill>
                  <a:prstDash val="solid"/>
                  <a:miter/>
                </a:ln>
              </p:spPr>
              <p:txBody>
                <a:bodyPr vert="horz" wrap="none" lIns="90000" tIns="46800" rIns="90000" bIns="46800" anchor="ctr" anchorCtr="0" compatLnSpc="1"/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l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pl-PL" sz="2400" b="0" i="0" u="none" strike="noStrike" cap="none" baseline="0">
                    <a:ln>
                      <a:noFill/>
                    </a:ln>
                    <a:solidFill>
                      <a:srgbClr val="000000"/>
                    </a:solidFill>
                    <a:latin typeface="Times New Roman" pitchFamily="2"/>
                    <a:ea typeface="Microsoft YaHei" pitchFamily="2"/>
                    <a:cs typeface="Arial" pitchFamily="2"/>
                  </a:endParaRPr>
                </a:p>
              </p:txBody>
            </p:sp>
          </p:grpSp>
          <p:sp>
            <p:nvSpPr>
              <p:cNvPr id="213" name="Dowolny kształt 212"/>
              <p:cNvSpPr/>
              <p:nvPr/>
            </p:nvSpPr>
            <p:spPr>
              <a:xfrm>
                <a:off x="4175279" y="4929120"/>
                <a:ext cx="345960" cy="336240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noFill/>
              <a:ln>
                <a:noFill/>
                <a:prstDash val="solid"/>
              </a:ln>
            </p:spPr>
            <p:txBody>
              <a:bodyPr vert="horz" wrap="square" lIns="90000" tIns="46800" rIns="90000" bIns="46800" anchor="t" anchorCtr="0" compatLnSpc="1">
                <a:spAutoFit/>
              </a:bodyPr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pl-PL" sz="1400" b="0" i="0" u="none" strike="noStrike" cap="none" baseline="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u</a:t>
                </a:r>
                <a:r>
                  <a:rPr lang="pl-PL" sz="1400" b="0" i="0" u="none" strike="noStrike" cap="none" baseline="-2500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2</a:t>
                </a:r>
              </a:p>
            </p:txBody>
          </p:sp>
        </p:grpSp>
      </p:grpSp>
      <p:sp>
        <p:nvSpPr>
          <p:cNvPr id="214" name="Dowolny kształt 213"/>
          <p:cNvSpPr/>
          <p:nvPr/>
        </p:nvSpPr>
        <p:spPr>
          <a:xfrm>
            <a:off x="3860279" y="5626079"/>
            <a:ext cx="104400" cy="0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91" fill="none">
                <a:moveTo>
                  <a:pt x="291" y="0"/>
                </a:moveTo>
                <a:lnTo>
                  <a:pt x="0" y="0"/>
                </a:lnTo>
              </a:path>
            </a:pathLst>
          </a:custGeom>
          <a:noFill/>
          <a:ln w="19080">
            <a:solidFill>
              <a:srgbClr val="000000"/>
            </a:solidFill>
            <a:prstDash val="solid"/>
            <a:miter/>
            <a:tailEnd type="arrow"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215" name="Dowolny kształt 214"/>
          <p:cNvSpPr/>
          <p:nvPr/>
        </p:nvSpPr>
        <p:spPr>
          <a:xfrm>
            <a:off x="3257640" y="4603320"/>
            <a:ext cx="0" cy="311040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h="865" fill="none">
                <a:moveTo>
                  <a:pt x="0" y="865"/>
                </a:moveTo>
                <a:lnTo>
                  <a:pt x="0" y="0"/>
                </a:lnTo>
              </a:path>
            </a:pathLst>
          </a:custGeom>
          <a:noFill/>
          <a:ln w="19080">
            <a:solidFill>
              <a:srgbClr val="000000"/>
            </a:solidFill>
            <a:prstDash val="solid"/>
            <a:miter/>
            <a:tailEnd type="arrow"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grpSp>
        <p:nvGrpSpPr>
          <p:cNvPr id="117" name="Grupa 215"/>
          <p:cNvGrpSpPr/>
          <p:nvPr/>
        </p:nvGrpSpPr>
        <p:grpSpPr>
          <a:xfrm>
            <a:off x="3124079" y="4257720"/>
            <a:ext cx="1014481" cy="2003040"/>
            <a:chOff x="3124079" y="4257720"/>
            <a:chExt cx="1014481" cy="2003040"/>
          </a:xfrm>
        </p:grpSpPr>
        <p:sp>
          <p:nvSpPr>
            <p:cNvPr id="217" name="Łącznik prosty 216"/>
            <p:cNvSpPr/>
            <p:nvPr/>
          </p:nvSpPr>
          <p:spPr>
            <a:xfrm>
              <a:off x="3876840" y="4476600"/>
              <a:ext cx="0" cy="1511280"/>
            </a:xfrm>
            <a:prstGeom prst="line">
              <a:avLst/>
            </a:prstGeom>
            <a:noFill/>
            <a:ln w="9360">
              <a:solidFill>
                <a:srgbClr val="000000"/>
              </a:solidFill>
              <a:custDash>
                <a:ds d="100000" sp="100000"/>
              </a:custDash>
              <a:miter/>
            </a:ln>
          </p:spPr>
          <p:txBody>
            <a:bodyPr vert="horz" wrap="none" lIns="90000" tIns="46800" rIns="90000" bIns="46800" anchor="ctr" anchorCtr="0" compatLnSpc="1"/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pl-PL" sz="2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imes New Roman" pitchFamily="2"/>
                <a:ea typeface="Microsoft YaHei" pitchFamily="2"/>
                <a:cs typeface="Arial" pitchFamily="2"/>
              </a:endParaRPr>
            </a:p>
          </p:txBody>
        </p:sp>
        <p:sp>
          <p:nvSpPr>
            <p:cNvPr id="218" name="Łącznik prosty 217"/>
            <p:cNvSpPr/>
            <p:nvPr/>
          </p:nvSpPr>
          <p:spPr>
            <a:xfrm>
              <a:off x="3505319" y="4495680"/>
              <a:ext cx="380881" cy="0"/>
            </a:xfrm>
            <a:prstGeom prst="line">
              <a:avLst/>
            </a:prstGeom>
            <a:noFill/>
            <a:ln w="9360">
              <a:solidFill>
                <a:srgbClr val="000000"/>
              </a:solidFill>
              <a:custDash>
                <a:ds d="100000" sp="100000"/>
              </a:custDash>
              <a:miter/>
            </a:ln>
          </p:spPr>
          <p:txBody>
            <a:bodyPr vert="horz" wrap="none" lIns="90000" tIns="46800" rIns="90000" bIns="46800" anchor="ctr" anchorCtr="0" compatLnSpc="1"/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pl-PL" sz="2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imes New Roman" pitchFamily="2"/>
                <a:ea typeface="Microsoft YaHei" pitchFamily="2"/>
                <a:cs typeface="Arial" pitchFamily="2"/>
              </a:endParaRPr>
            </a:p>
          </p:txBody>
        </p:sp>
        <p:sp>
          <p:nvSpPr>
            <p:cNvPr id="219" name="Dowolny kształt 218"/>
            <p:cNvSpPr/>
            <p:nvPr/>
          </p:nvSpPr>
          <p:spPr>
            <a:xfrm>
              <a:off x="3772080" y="4257720"/>
              <a:ext cx="366480" cy="33624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1">
              <a:spAutoFit/>
            </a:bodyPr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pl-PL" sz="1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E</a:t>
              </a:r>
              <a:r>
                <a:rPr lang="pl-PL" sz="1400" b="0" i="0" u="none" strike="noStrike" cap="none" baseline="-2500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3</a:t>
              </a:r>
            </a:p>
          </p:txBody>
        </p:sp>
        <p:grpSp>
          <p:nvGrpSpPr>
            <p:cNvPr id="119" name="Grupa 219"/>
            <p:cNvGrpSpPr/>
            <p:nvPr/>
          </p:nvGrpSpPr>
          <p:grpSpPr>
            <a:xfrm>
              <a:off x="3124079" y="4273560"/>
              <a:ext cx="400321" cy="437760"/>
              <a:chOff x="3124079" y="4273560"/>
              <a:chExt cx="400321" cy="437760"/>
            </a:xfrm>
          </p:grpSpPr>
          <p:sp>
            <p:nvSpPr>
              <p:cNvPr id="221" name="Dowolny kształt 220"/>
              <p:cNvSpPr/>
              <p:nvPr/>
            </p:nvSpPr>
            <p:spPr>
              <a:xfrm>
                <a:off x="3124079" y="4273560"/>
                <a:ext cx="349200" cy="336240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noFill/>
              <a:ln>
                <a:noFill/>
                <a:prstDash val="solid"/>
              </a:ln>
            </p:spPr>
            <p:txBody>
              <a:bodyPr vert="horz" wrap="square" lIns="90000" tIns="46800" rIns="90000" bIns="46800" anchor="t" anchorCtr="0" compatLnSpc="1">
                <a:spAutoFit/>
              </a:bodyPr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pl-PL" sz="1400" b="0" i="0" u="none" strike="noStrike" cap="none" baseline="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y</a:t>
                </a:r>
                <a:r>
                  <a:rPr lang="pl-PL" sz="1400" b="0" i="0" u="none" strike="noStrike" cap="none" baseline="-2500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E</a:t>
                </a:r>
              </a:p>
            </p:txBody>
          </p:sp>
          <p:sp>
            <p:nvSpPr>
              <p:cNvPr id="222" name="Dowolny kształt 221"/>
              <p:cNvSpPr/>
              <p:nvPr/>
            </p:nvSpPr>
            <p:spPr>
              <a:xfrm>
                <a:off x="3276720" y="4375080"/>
                <a:ext cx="247680" cy="336240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noFill/>
              <a:ln>
                <a:noFill/>
                <a:prstDash val="solid"/>
              </a:ln>
            </p:spPr>
            <p:txBody>
              <a:bodyPr vert="horz" wrap="square" lIns="90000" tIns="46800" rIns="90000" bIns="46800" anchor="t" anchorCtr="0" compatLnSpc="1">
                <a:spAutoFit/>
              </a:bodyPr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pl-PL" sz="1400" b="0" i="0" u="none" strike="noStrike" cap="none" baseline="-2500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3</a:t>
                </a:r>
              </a:p>
            </p:txBody>
          </p:sp>
        </p:grpSp>
        <p:grpSp>
          <p:nvGrpSpPr>
            <p:cNvPr id="122" name="Grupa 222"/>
            <p:cNvGrpSpPr/>
            <p:nvPr/>
          </p:nvGrpSpPr>
          <p:grpSpPr>
            <a:xfrm>
              <a:off x="3657600" y="5838840"/>
              <a:ext cx="457200" cy="421920"/>
              <a:chOff x="3657600" y="5838840"/>
              <a:chExt cx="457200" cy="421920"/>
            </a:xfrm>
          </p:grpSpPr>
          <p:sp>
            <p:nvSpPr>
              <p:cNvPr id="224" name="Dowolny kształt 223"/>
              <p:cNvSpPr/>
              <p:nvPr/>
            </p:nvSpPr>
            <p:spPr>
              <a:xfrm>
                <a:off x="3871440" y="5924520"/>
                <a:ext cx="238680" cy="336240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noFill/>
              <a:ln>
                <a:noFill/>
                <a:prstDash val="solid"/>
              </a:ln>
            </p:spPr>
            <p:txBody>
              <a:bodyPr vert="horz" wrap="none" lIns="90000" tIns="46800" rIns="90000" bIns="46800" anchor="t" anchorCtr="0" compatLnSpc="1">
                <a:spAutoFit/>
              </a:bodyPr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pl-PL" sz="1400" b="0" i="0" u="none" strike="noStrike" cap="none" baseline="-2500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3</a:t>
                </a:r>
              </a:p>
            </p:txBody>
          </p:sp>
          <p:sp>
            <p:nvSpPr>
              <p:cNvPr id="225" name="Dowolny kształt 224"/>
              <p:cNvSpPr/>
              <p:nvPr/>
            </p:nvSpPr>
            <p:spPr>
              <a:xfrm>
                <a:off x="3657600" y="5838840"/>
                <a:ext cx="457200" cy="336240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noFill/>
              <a:ln>
                <a:noFill/>
                <a:prstDash val="solid"/>
              </a:ln>
            </p:spPr>
            <p:txBody>
              <a:bodyPr vert="horz" wrap="square" lIns="90000" tIns="46800" rIns="90000" bIns="46800" anchor="t" anchorCtr="0" compatLnSpc="1">
                <a:spAutoFit/>
              </a:bodyPr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pl-PL" sz="1400" b="0" i="0" u="none" strike="noStrike" cap="none" baseline="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 x</a:t>
                </a:r>
                <a:r>
                  <a:rPr lang="pl-PL" sz="1400" b="0" i="0" u="none" strike="noStrike" cap="none" baseline="-2500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E</a:t>
                </a:r>
              </a:p>
            </p:txBody>
          </p:sp>
        </p:grpSp>
      </p:grpSp>
      <p:grpSp>
        <p:nvGrpSpPr>
          <p:cNvPr id="125" name="Grupa 225"/>
          <p:cNvGrpSpPr/>
          <p:nvPr/>
        </p:nvGrpSpPr>
        <p:grpSpPr>
          <a:xfrm>
            <a:off x="3691959" y="3460253"/>
            <a:ext cx="1065239" cy="1266907"/>
            <a:chOff x="3691959" y="3460253"/>
            <a:chExt cx="1065239" cy="1266907"/>
          </a:xfrm>
        </p:grpSpPr>
        <p:sp>
          <p:nvSpPr>
            <p:cNvPr id="227" name="Dowolny kształt 226"/>
            <p:cNvSpPr/>
            <p:nvPr/>
          </p:nvSpPr>
          <p:spPr>
            <a:xfrm rot="10282200">
              <a:off x="3691959" y="3460253"/>
              <a:ext cx="1065239" cy="1196280"/>
            </a:xfrm>
            <a:custGeom>
              <a:avLst>
                <a:gd name="f0" fmla="val 21120000"/>
                <a:gd name="f1" fmla="val 6060000"/>
              </a:avLst>
              <a:gdLst>
                <a:gd name="f2" fmla="val 21600000"/>
                <a:gd name="f3" fmla="val 10800000"/>
                <a:gd name="f4" fmla="val 5400000"/>
                <a:gd name="f5" fmla="val 180"/>
                <a:gd name="f6" fmla="val w"/>
                <a:gd name="f7" fmla="val h"/>
                <a:gd name="f8" fmla="val 0"/>
                <a:gd name="f9" fmla="*/ 5419351 1 1725033"/>
                <a:gd name="f10" fmla="*/ 10800 10800 1"/>
                <a:gd name="f11" fmla="val 10800"/>
                <a:gd name="f12" fmla="val 21599999"/>
                <a:gd name="f13" fmla="min 0 21600"/>
                <a:gd name="f14" fmla="max 0 21600"/>
                <a:gd name="f15" fmla="*/ f9 1 2"/>
                <a:gd name="f16" fmla="*/ f6 1 21600"/>
                <a:gd name="f17" fmla="*/ f7 1 21600"/>
                <a:gd name="f18" fmla="*/ f9 1 180"/>
                <a:gd name="f19" fmla="pin 0 f0 21599999"/>
                <a:gd name="f20" fmla="pin 0 f1 21599999"/>
                <a:gd name="f21" fmla="+- f14 0 f13"/>
                <a:gd name="f22" fmla="+- 0 0 f19"/>
                <a:gd name="f23" fmla="+- 0 0 f20"/>
                <a:gd name="f24" fmla="*/ 9238 f16 1"/>
                <a:gd name="f25" fmla="*/ 21599 f16 1"/>
                <a:gd name="f26" fmla="*/ 12929 f17 1"/>
                <a:gd name="f27" fmla="*/ 0 f17 1"/>
                <a:gd name="f28" fmla="*/ f21 1 2"/>
                <a:gd name="f29" fmla="+- f22 f4 0"/>
                <a:gd name="f30" fmla="+- f23 f4 0"/>
                <a:gd name="f31" fmla="+- f13 f28 0"/>
                <a:gd name="f32" fmla="*/ f28 f28 1"/>
                <a:gd name="f33" fmla="*/ f29 f5 1"/>
                <a:gd name="f34" fmla="*/ f30 f5 1"/>
                <a:gd name="f35" fmla="*/ f33 1 f3"/>
                <a:gd name="f36" fmla="*/ f34 1 f3"/>
                <a:gd name="f37" fmla="+- 0 0 f35"/>
                <a:gd name="f38" fmla="+- 0 0 f36"/>
                <a:gd name="f39" fmla="val f37"/>
                <a:gd name="f40" fmla="val f38"/>
                <a:gd name="f41" fmla="*/ f39 f18 1"/>
                <a:gd name="f42" fmla="*/ f40 f18 1"/>
                <a:gd name="f43" fmla="*/ f39 f9 1"/>
                <a:gd name="f44" fmla="*/ f40 f9 1"/>
                <a:gd name="f45" fmla="+- 0 0 f41"/>
                <a:gd name="f46" fmla="+- 0 0 f42"/>
                <a:gd name="f47" fmla="*/ f43 1 f5"/>
                <a:gd name="f48" fmla="*/ f44 1 f5"/>
                <a:gd name="f49" fmla="*/ f45 f3 1"/>
                <a:gd name="f50" fmla="*/ f46 f3 1"/>
                <a:gd name="f51" fmla="+- 0 0 f47"/>
                <a:gd name="f52" fmla="+- 0 0 f48"/>
                <a:gd name="f53" fmla="*/ f49 1 f9"/>
                <a:gd name="f54" fmla="*/ f50 1 f9"/>
                <a:gd name="f55" fmla="+- f51 f9 0"/>
                <a:gd name="f56" fmla="+- f52 f9 0"/>
                <a:gd name="f57" fmla="+- f53 0 f4"/>
                <a:gd name="f58" fmla="+- f54 0 f4"/>
                <a:gd name="f59" fmla="+- f55 f15 0"/>
                <a:gd name="f60" fmla="+- f56 f15 0"/>
                <a:gd name="f61" fmla="cos 1 f57"/>
                <a:gd name="f62" fmla="sin 1 f57"/>
                <a:gd name="f63" fmla="cos 1 f58"/>
                <a:gd name="f64" fmla="sin 1 f58"/>
                <a:gd name="f65" fmla="+- 0 0 f59"/>
                <a:gd name="f66" fmla="+- 0 0 f60"/>
                <a:gd name="f67" fmla="+- 0 0 f61"/>
                <a:gd name="f68" fmla="+- 0 0 f62"/>
                <a:gd name="f69" fmla="+- 0 0 f63"/>
                <a:gd name="f70" fmla="+- 0 0 f64"/>
                <a:gd name="f71" fmla="*/ f65 f3 1"/>
                <a:gd name="f72" fmla="*/ f66 f3 1"/>
                <a:gd name="f73" fmla="*/ 10800 f67 1"/>
                <a:gd name="f74" fmla="*/ 10800 f68 1"/>
                <a:gd name="f75" fmla="*/ 10800 f69 1"/>
                <a:gd name="f76" fmla="*/ 10800 f70 1"/>
                <a:gd name="f77" fmla="*/ f71 1 f9"/>
                <a:gd name="f78" fmla="*/ f72 1 f9"/>
                <a:gd name="f79" fmla="+- f73 10800 0"/>
                <a:gd name="f80" fmla="+- f74 10800 0"/>
                <a:gd name="f81" fmla="+- f75 10800 0"/>
                <a:gd name="f82" fmla="+- f76 10800 0"/>
                <a:gd name="f83" fmla="+- f77 0 f4"/>
                <a:gd name="f84" fmla="+- f78 0 f4"/>
                <a:gd name="f85" fmla="cos 1 f83"/>
                <a:gd name="f86" fmla="sin 1 f83"/>
                <a:gd name="f87" fmla="cos 1 f84"/>
                <a:gd name="f88" fmla="sin 1 f84"/>
                <a:gd name="f89" fmla="+- f80 0 f31"/>
                <a:gd name="f90" fmla="+- f79 0 f31"/>
                <a:gd name="f91" fmla="+- f82 0 f31"/>
                <a:gd name="f92" fmla="+- f81 0 f31"/>
                <a:gd name="f93" fmla="+- 0 0 f85"/>
                <a:gd name="f94" fmla="+- 0 0 f86"/>
                <a:gd name="f95" fmla="+- 0 0 f87"/>
                <a:gd name="f96" fmla="+- 0 0 f88"/>
                <a:gd name="f97" fmla="at2 f89 f90"/>
                <a:gd name="f98" fmla="at2 f91 f92"/>
                <a:gd name="f99" fmla="*/ 10800 f93 1"/>
                <a:gd name="f100" fmla="*/ 10800 f94 1"/>
                <a:gd name="f101" fmla="*/ 10800 f95 1"/>
                <a:gd name="f102" fmla="*/ 10800 f96 1"/>
                <a:gd name="f103" fmla="+- f97 f4 0"/>
                <a:gd name="f104" fmla="+- f98 f4 0"/>
                <a:gd name="f105" fmla="*/ f99 f99 1"/>
                <a:gd name="f106" fmla="*/ f100 f100 1"/>
                <a:gd name="f107" fmla="*/ f101 f101 1"/>
                <a:gd name="f108" fmla="*/ f102 f102 1"/>
                <a:gd name="f109" fmla="*/ f103 f9 1"/>
                <a:gd name="f110" fmla="*/ f104 f9 1"/>
                <a:gd name="f111" fmla="+- f105 f106 0"/>
                <a:gd name="f112" fmla="+- f107 f108 0"/>
                <a:gd name="f113" fmla="*/ f109 1 f3"/>
                <a:gd name="f114" fmla="*/ f110 1 f3"/>
                <a:gd name="f115" fmla="sqrt f111"/>
                <a:gd name="f116" fmla="sqrt f112"/>
                <a:gd name="f117" fmla="+- 0 0 f113"/>
                <a:gd name="f118" fmla="+- 0 0 f114"/>
                <a:gd name="f119" fmla="*/ f10 1 f115"/>
                <a:gd name="f120" fmla="*/ f10 1 f116"/>
                <a:gd name="f121" fmla="+- 0 0 f117"/>
                <a:gd name="f122" fmla="+- 0 0 f118"/>
                <a:gd name="f123" fmla="*/ f93 f119 1"/>
                <a:gd name="f124" fmla="*/ f94 f119 1"/>
                <a:gd name="f125" fmla="*/ f95 f120 1"/>
                <a:gd name="f126" fmla="*/ f96 f120 1"/>
                <a:gd name="f127" fmla="*/ f121 f3 1"/>
                <a:gd name="f128" fmla="*/ f122 f3 1"/>
                <a:gd name="f129" fmla="+- 10800 0 f123"/>
                <a:gd name="f130" fmla="+- 10800 0 f124"/>
                <a:gd name="f131" fmla="+- 10800 0 f125"/>
                <a:gd name="f132" fmla="+- 10800 0 f126"/>
                <a:gd name="f133" fmla="*/ f127 1 f9"/>
                <a:gd name="f134" fmla="*/ f128 1 f9"/>
                <a:gd name="f135" fmla="*/ f129 f16 1"/>
                <a:gd name="f136" fmla="*/ f130 f17 1"/>
                <a:gd name="f137" fmla="*/ f131 f16 1"/>
                <a:gd name="f138" fmla="*/ f132 f17 1"/>
                <a:gd name="f139" fmla="+- f133 0 f4"/>
                <a:gd name="f140" fmla="+- f134 0 f4"/>
                <a:gd name="f141" fmla="cos 1 f139"/>
                <a:gd name="f142" fmla="sin 1 f139"/>
                <a:gd name="f143" fmla="+- f140 0 f139"/>
                <a:gd name="f144" fmla="+- 0 0 f141"/>
                <a:gd name="f145" fmla="+- 0 0 f142"/>
                <a:gd name="f146" fmla="+- f143 f2 0"/>
                <a:gd name="f147" fmla="*/ f28 f144 1"/>
                <a:gd name="f148" fmla="*/ f28 f145 1"/>
                <a:gd name="f149" fmla="?: f143 f143 f146"/>
                <a:gd name="f150" fmla="*/ f147 f147 1"/>
                <a:gd name="f151" fmla="*/ f148 f148 1"/>
                <a:gd name="f152" fmla="+- f150 f151 0"/>
                <a:gd name="f153" fmla="sqrt f152"/>
                <a:gd name="f154" fmla="*/ f32 1 f153"/>
                <a:gd name="f155" fmla="*/ f144 f154 1"/>
                <a:gd name="f156" fmla="*/ f145 f154 1"/>
                <a:gd name="f157" fmla="+- f31 0 f155"/>
                <a:gd name="f158" fmla="+- f31 0 f156"/>
              </a:gdLst>
              <a:ahLst>
                <a:ahPolar gdRefR="" minR="0" maxR="0" gdRefAng="f0" minAng="f8" maxAng="f12">
                  <a:pos x="f135" y="f136"/>
                </a:ahPolar>
                <a:ahPolar gdRefR="" minR="0" maxR="0" gdRefAng="f1" minAng="f8" maxAng="f12">
                  <a:pos x="f137" y="f138"/>
                </a:ahPolar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4" t="f27" r="f25" b="f26"/>
              <a:pathLst>
                <a:path w="21600" h="21600" stroke="0">
                  <a:moveTo>
                    <a:pt x="f157" y="f158"/>
                  </a:moveTo>
                  <a:arcTo wR="f28" hR="f28" stAng="f139" swAng="f149"/>
                  <a:lnTo>
                    <a:pt x="f11" y="f11"/>
                  </a:lnTo>
                  <a:close/>
                </a:path>
                <a:path w="21600" h="21600" fill="none">
                  <a:moveTo>
                    <a:pt x="f157" y="f158"/>
                  </a:moveTo>
                  <a:arcTo wR="f28" hR="f28" stAng="f139" swAng="f149"/>
                </a:path>
              </a:pathLst>
            </a:custGeom>
            <a:noFill/>
            <a:ln w="28440">
              <a:solidFill>
                <a:srgbClr val="FF0000"/>
              </a:solidFill>
              <a:custDash>
                <a:ds d="401266" sp="100000"/>
              </a:custDash>
              <a:miter/>
            </a:ln>
          </p:spPr>
          <p:txBody>
            <a:bodyPr vert="horz" wrap="none" lIns="90000" tIns="46800" rIns="90000" bIns="46800" anchor="ctr" anchorCtr="0" compatLnSpc="1"/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pl-PL" sz="2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imes New Roman" pitchFamily="2"/>
                <a:ea typeface="Microsoft YaHei" pitchFamily="2"/>
                <a:cs typeface="Arial" pitchFamily="2"/>
              </a:endParaRPr>
            </a:p>
          </p:txBody>
        </p:sp>
        <p:sp>
          <p:nvSpPr>
            <p:cNvPr id="228" name="Dowolny kształt 227"/>
            <p:cNvSpPr/>
            <p:nvPr/>
          </p:nvSpPr>
          <p:spPr>
            <a:xfrm>
              <a:off x="4249080" y="4390920"/>
              <a:ext cx="337680" cy="33624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none" lIns="90000" tIns="46800" rIns="90000" bIns="46800" anchor="t" anchorCtr="0" compatLnSpc="1">
              <a:spAutoFit/>
            </a:bodyPr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pl-PL" sz="1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u</a:t>
              </a:r>
              <a:r>
                <a:rPr lang="pl-PL" sz="1400" b="0" i="0" u="none" strike="noStrike" cap="none" baseline="-2500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3</a:t>
              </a:r>
            </a:p>
          </p:txBody>
        </p:sp>
      </p:grpSp>
      <p:grpSp>
        <p:nvGrpSpPr>
          <p:cNvPr id="128" name="Grupa 228"/>
          <p:cNvGrpSpPr/>
          <p:nvPr/>
        </p:nvGrpSpPr>
        <p:grpSpPr>
          <a:xfrm>
            <a:off x="6032520" y="3460280"/>
            <a:ext cx="2127239" cy="2800480"/>
            <a:chOff x="6032520" y="3460280"/>
            <a:chExt cx="2127239" cy="2800480"/>
          </a:xfrm>
        </p:grpSpPr>
        <p:grpSp>
          <p:nvGrpSpPr>
            <p:cNvPr id="131" name="Grupa 229"/>
            <p:cNvGrpSpPr/>
            <p:nvPr/>
          </p:nvGrpSpPr>
          <p:grpSpPr>
            <a:xfrm>
              <a:off x="6032520" y="3460280"/>
              <a:ext cx="2127239" cy="2800480"/>
              <a:chOff x="6032520" y="3460280"/>
              <a:chExt cx="2127239" cy="2800480"/>
            </a:xfrm>
          </p:grpSpPr>
          <p:grpSp>
            <p:nvGrpSpPr>
              <p:cNvPr id="134" name="Grupa 230"/>
              <p:cNvGrpSpPr/>
              <p:nvPr/>
            </p:nvGrpSpPr>
            <p:grpSpPr>
              <a:xfrm>
                <a:off x="6032520" y="4257720"/>
                <a:ext cx="1084319" cy="2003040"/>
                <a:chOff x="6032520" y="4257720"/>
                <a:chExt cx="1084319" cy="2003040"/>
              </a:xfrm>
            </p:grpSpPr>
            <p:sp>
              <p:nvSpPr>
                <p:cNvPr id="232" name="Łącznik prosty 231"/>
                <p:cNvSpPr/>
                <p:nvPr/>
              </p:nvSpPr>
              <p:spPr>
                <a:xfrm>
                  <a:off x="6784920" y="4476600"/>
                  <a:ext cx="0" cy="1511280"/>
                </a:xfrm>
                <a:prstGeom prst="line">
                  <a:avLst/>
                </a:prstGeom>
                <a:noFill/>
                <a:ln w="9360">
                  <a:solidFill>
                    <a:srgbClr val="000000"/>
                  </a:solidFill>
                  <a:custDash>
                    <a:ds d="100000" sp="100000"/>
                  </a:custDash>
                  <a:miter/>
                </a:ln>
              </p:spPr>
              <p:txBody>
                <a:bodyPr vert="horz" wrap="none" lIns="90000" tIns="46800" rIns="90000" bIns="46800" anchor="ctr" anchorCtr="0" compatLnSpc="1"/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l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pl-PL" sz="2400" b="0" i="0" u="none" strike="noStrike" cap="none" baseline="0">
                    <a:ln>
                      <a:noFill/>
                    </a:ln>
                    <a:solidFill>
                      <a:srgbClr val="000000"/>
                    </a:solidFill>
                    <a:latin typeface="Times New Roman" pitchFamily="2"/>
                    <a:ea typeface="Microsoft YaHei" pitchFamily="2"/>
                    <a:cs typeface="Arial" pitchFamily="2"/>
                  </a:endParaRPr>
                </a:p>
              </p:txBody>
            </p:sp>
            <p:sp>
              <p:nvSpPr>
                <p:cNvPr id="233" name="Łącznik prosty 232"/>
                <p:cNvSpPr/>
                <p:nvPr/>
              </p:nvSpPr>
              <p:spPr>
                <a:xfrm>
                  <a:off x="6413400" y="4495680"/>
                  <a:ext cx="381240" cy="0"/>
                </a:xfrm>
                <a:prstGeom prst="line">
                  <a:avLst/>
                </a:prstGeom>
                <a:noFill/>
                <a:ln w="9360">
                  <a:solidFill>
                    <a:srgbClr val="000000"/>
                  </a:solidFill>
                  <a:custDash>
                    <a:ds d="100000" sp="100000"/>
                  </a:custDash>
                  <a:miter/>
                </a:ln>
              </p:spPr>
              <p:txBody>
                <a:bodyPr vert="horz" wrap="none" lIns="90000" tIns="46800" rIns="90000" bIns="46800" anchor="ctr" anchorCtr="0" compatLnSpc="1"/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l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pl-PL" sz="2400" b="0" i="0" u="none" strike="noStrike" cap="none" baseline="0">
                    <a:ln>
                      <a:noFill/>
                    </a:ln>
                    <a:solidFill>
                      <a:srgbClr val="000000"/>
                    </a:solidFill>
                    <a:latin typeface="Times New Roman" pitchFamily="2"/>
                    <a:ea typeface="Microsoft YaHei" pitchFamily="2"/>
                    <a:cs typeface="Arial" pitchFamily="2"/>
                  </a:endParaRPr>
                </a:p>
              </p:txBody>
            </p:sp>
            <p:sp>
              <p:nvSpPr>
                <p:cNvPr id="234" name="Dowolny kształt 233"/>
                <p:cNvSpPr/>
                <p:nvPr/>
              </p:nvSpPr>
              <p:spPr>
                <a:xfrm>
                  <a:off x="6750000" y="4257720"/>
                  <a:ext cx="366839" cy="336240"/>
                </a:xfrm>
                <a:custGeom>
                  <a:avLst/>
                  <a:gdLst>
                    <a:gd name="f0" fmla="val 0"/>
                    <a:gd name="f1" fmla="val 21600"/>
                  </a:gdLst>
                  <a:ahLst/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l" t="t" r="r" b="b"/>
                  <a:pathLst>
                    <a:path w="21600" h="21600">
                      <a:moveTo>
                        <a:pt x="f0" y="f0"/>
                      </a:moveTo>
                      <a:lnTo>
                        <a:pt x="f1" y="f0"/>
                      </a:lnTo>
                      <a:lnTo>
                        <a:pt x="f1" y="f1"/>
                      </a:lnTo>
                      <a:lnTo>
                        <a:pt x="f0" y="f1"/>
                      </a:lnTo>
                      <a:lnTo>
                        <a:pt x="f0" y="f0"/>
                      </a:lnTo>
                      <a:close/>
                    </a:path>
                  </a:pathLst>
                </a:custGeom>
                <a:noFill/>
                <a:ln>
                  <a:noFill/>
                  <a:prstDash val="solid"/>
                </a:ln>
              </p:spPr>
              <p:txBody>
                <a:bodyPr vert="horz" wrap="square" lIns="90000" tIns="46800" rIns="90000" bIns="46800" anchor="t" anchorCtr="0" compatLnSpc="1">
                  <a:spAutoFit/>
                </a:bodyPr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l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r>
                    <a:rPr lang="pl-PL" sz="1400" b="0" i="0" u="none" strike="noStrike" cap="none" baseline="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E</a:t>
                  </a:r>
                  <a:r>
                    <a:rPr lang="pl-PL" sz="1400" b="0" i="0" u="none" strike="noStrike" cap="none" baseline="-2500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3</a:t>
                  </a:r>
                </a:p>
              </p:txBody>
            </p:sp>
            <p:grpSp>
              <p:nvGrpSpPr>
                <p:cNvPr id="135" name="Grupa 234"/>
                <p:cNvGrpSpPr/>
                <p:nvPr/>
              </p:nvGrpSpPr>
              <p:grpSpPr>
                <a:xfrm>
                  <a:off x="6032520" y="4273560"/>
                  <a:ext cx="399960" cy="437760"/>
                  <a:chOff x="6032520" y="4273560"/>
                  <a:chExt cx="399960" cy="437760"/>
                </a:xfrm>
              </p:grpSpPr>
              <p:sp>
                <p:nvSpPr>
                  <p:cNvPr id="236" name="Dowolny kształt 235"/>
                  <p:cNvSpPr/>
                  <p:nvPr/>
                </p:nvSpPr>
                <p:spPr>
                  <a:xfrm>
                    <a:off x="6032520" y="4273560"/>
                    <a:ext cx="349200" cy="336240"/>
                  </a:xfrm>
                  <a:custGeom>
                    <a:avLst/>
                    <a:gdLst>
                      <a:gd name="f0" fmla="val 0"/>
                      <a:gd name="f1" fmla="val 21600"/>
                    </a:gdLst>
                    <a:ahLst/>
                    <a:cxnLst>
                      <a:cxn ang="3cd4">
                        <a:pos x="hc" y="t"/>
                      </a:cxn>
                      <a:cxn ang="0">
                        <a:pos x="r" y="vc"/>
                      </a:cxn>
                      <a:cxn ang="cd4">
                        <a:pos x="hc" y="b"/>
                      </a:cxn>
                      <a:cxn ang="cd2">
                        <a:pos x="l" y="vc"/>
                      </a:cxn>
                    </a:cxnLst>
                    <a:rect l="l" t="t" r="r" b="b"/>
                    <a:pathLst>
                      <a:path w="21600" h="21600">
                        <a:moveTo>
                          <a:pt x="f0" y="f0"/>
                        </a:moveTo>
                        <a:lnTo>
                          <a:pt x="f1" y="f0"/>
                        </a:lnTo>
                        <a:lnTo>
                          <a:pt x="f1" y="f1"/>
                        </a:lnTo>
                        <a:lnTo>
                          <a:pt x="f0" y="f1"/>
                        </a:lnTo>
                        <a:lnTo>
                          <a:pt x="f0" y="f0"/>
                        </a:lnTo>
                        <a:close/>
                      </a:path>
                    </a:pathLst>
                  </a:custGeom>
                  <a:noFill/>
                  <a:ln>
                    <a:noFill/>
                    <a:prstDash val="solid"/>
                  </a:ln>
                </p:spPr>
                <p:txBody>
                  <a:bodyPr vert="horz" wrap="square" lIns="90000" tIns="46800" rIns="90000" bIns="46800" anchor="t" anchorCtr="0" compatLnSpc="1">
                    <a:spAutoFit/>
                  </a:bodyPr>
                  <a:lstStyle>
                    <a:defPPr lvl="0">
                      <a:buNone/>
                    </a:defPPr>
                    <a:lvl1pPr lvl="0">
                      <a:buNone/>
                    </a:lvl1pPr>
                    <a:lvl2pPr lvl="1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2pPr>
                    <a:lvl3pPr lvl="2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3pPr>
                    <a:lvl4pPr lvl="3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4pPr>
                    <a:lvl5pPr lvl="4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5pPr>
                    <a:lvl6pPr lvl="5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6pPr>
                    <a:lvl7pPr lvl="6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7pPr>
                    <a:lvl8pPr lvl="7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8pPr>
                    <a:lvl9pPr lvl="8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9pPr>
                  </a:lstStyle>
                  <a:p>
                    <a:pPr marL="0" marR="0" lvl="0" indent="0" algn="l" rtl="0" hangingPunct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  <a:tabLst>
                        <a:tab pos="0" algn="l"/>
                        <a:tab pos="914400" algn="l"/>
                        <a:tab pos="1828800" algn="l"/>
                        <a:tab pos="2743199" algn="l"/>
                        <a:tab pos="3657600" algn="l"/>
                        <a:tab pos="4572000" algn="l"/>
                        <a:tab pos="5486399" algn="l"/>
                        <a:tab pos="6400799" algn="l"/>
                        <a:tab pos="7315200" algn="l"/>
                        <a:tab pos="8229600" algn="l"/>
                        <a:tab pos="9144000" algn="l"/>
                        <a:tab pos="10058400" algn="l"/>
                      </a:tabLst>
                    </a:pPr>
                    <a:r>
                      <a:rPr lang="pl-PL" sz="1400" b="0" i="0" u="none" strike="noStrike" cap="none" baseline="0">
                        <a:ln>
                          <a:noFill/>
                        </a:ln>
                        <a:solidFill>
                          <a:srgbClr val="000000"/>
                        </a:solidFill>
                        <a:latin typeface="Arial" pitchFamily="34"/>
                        <a:ea typeface="Microsoft YaHei" pitchFamily="2"/>
                        <a:cs typeface="Arial" pitchFamily="2"/>
                      </a:rPr>
                      <a:t>y</a:t>
                    </a:r>
                    <a:r>
                      <a:rPr lang="pl-PL" sz="1400" b="0" i="0" u="none" strike="noStrike" cap="none" baseline="-25000">
                        <a:ln>
                          <a:noFill/>
                        </a:ln>
                        <a:solidFill>
                          <a:srgbClr val="000000"/>
                        </a:solidFill>
                        <a:latin typeface="Arial" pitchFamily="34"/>
                        <a:ea typeface="Microsoft YaHei" pitchFamily="2"/>
                        <a:cs typeface="Arial" pitchFamily="2"/>
                      </a:rPr>
                      <a:t>E</a:t>
                    </a:r>
                  </a:p>
                </p:txBody>
              </p:sp>
              <p:sp>
                <p:nvSpPr>
                  <p:cNvPr id="237" name="Dowolny kształt 236"/>
                  <p:cNvSpPr/>
                  <p:nvPr/>
                </p:nvSpPr>
                <p:spPr>
                  <a:xfrm>
                    <a:off x="6184800" y="4375080"/>
                    <a:ext cx="247680" cy="336240"/>
                  </a:xfrm>
                  <a:custGeom>
                    <a:avLst/>
                    <a:gdLst>
                      <a:gd name="f0" fmla="val 0"/>
                      <a:gd name="f1" fmla="val 21600"/>
                    </a:gdLst>
                    <a:ahLst/>
                    <a:cxnLst>
                      <a:cxn ang="3cd4">
                        <a:pos x="hc" y="t"/>
                      </a:cxn>
                      <a:cxn ang="0">
                        <a:pos x="r" y="vc"/>
                      </a:cxn>
                      <a:cxn ang="cd4">
                        <a:pos x="hc" y="b"/>
                      </a:cxn>
                      <a:cxn ang="cd2">
                        <a:pos x="l" y="vc"/>
                      </a:cxn>
                    </a:cxnLst>
                    <a:rect l="l" t="t" r="r" b="b"/>
                    <a:pathLst>
                      <a:path w="21600" h="21600">
                        <a:moveTo>
                          <a:pt x="f0" y="f0"/>
                        </a:moveTo>
                        <a:lnTo>
                          <a:pt x="f1" y="f0"/>
                        </a:lnTo>
                        <a:lnTo>
                          <a:pt x="f1" y="f1"/>
                        </a:lnTo>
                        <a:lnTo>
                          <a:pt x="f0" y="f1"/>
                        </a:lnTo>
                        <a:lnTo>
                          <a:pt x="f0" y="f0"/>
                        </a:lnTo>
                        <a:close/>
                      </a:path>
                    </a:pathLst>
                  </a:custGeom>
                  <a:noFill/>
                  <a:ln>
                    <a:noFill/>
                    <a:prstDash val="solid"/>
                  </a:ln>
                </p:spPr>
                <p:txBody>
                  <a:bodyPr vert="horz" wrap="square" lIns="90000" tIns="46800" rIns="90000" bIns="46800" anchor="t" anchorCtr="0" compatLnSpc="1">
                    <a:spAutoFit/>
                  </a:bodyPr>
                  <a:lstStyle>
                    <a:defPPr lvl="0">
                      <a:buNone/>
                    </a:defPPr>
                    <a:lvl1pPr lvl="0">
                      <a:buNone/>
                    </a:lvl1pPr>
                    <a:lvl2pPr lvl="1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2pPr>
                    <a:lvl3pPr lvl="2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3pPr>
                    <a:lvl4pPr lvl="3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4pPr>
                    <a:lvl5pPr lvl="4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5pPr>
                    <a:lvl6pPr lvl="5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6pPr>
                    <a:lvl7pPr lvl="6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7pPr>
                    <a:lvl8pPr lvl="7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8pPr>
                    <a:lvl9pPr lvl="8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9pPr>
                  </a:lstStyle>
                  <a:p>
                    <a:pPr marL="0" marR="0" lvl="0" indent="0" algn="l" rtl="0" hangingPunct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  <a:tabLst>
                        <a:tab pos="0" algn="l"/>
                        <a:tab pos="914400" algn="l"/>
                        <a:tab pos="1828800" algn="l"/>
                        <a:tab pos="2743199" algn="l"/>
                        <a:tab pos="3657600" algn="l"/>
                        <a:tab pos="4572000" algn="l"/>
                        <a:tab pos="5486399" algn="l"/>
                        <a:tab pos="6400799" algn="l"/>
                        <a:tab pos="7315200" algn="l"/>
                        <a:tab pos="8229600" algn="l"/>
                        <a:tab pos="9144000" algn="l"/>
                        <a:tab pos="10058400" algn="l"/>
                      </a:tabLst>
                    </a:pPr>
                    <a:r>
                      <a:rPr lang="pl-PL" sz="1400" b="0" i="0" u="none" strike="noStrike" cap="none" baseline="-25000">
                        <a:ln>
                          <a:noFill/>
                        </a:ln>
                        <a:solidFill>
                          <a:srgbClr val="000000"/>
                        </a:solidFill>
                        <a:latin typeface="Arial" pitchFamily="34"/>
                        <a:ea typeface="Microsoft YaHei" pitchFamily="2"/>
                        <a:cs typeface="Arial" pitchFamily="2"/>
                      </a:rPr>
                      <a:t>3</a:t>
                    </a:r>
                  </a:p>
                </p:txBody>
              </p:sp>
            </p:grpSp>
            <p:grpSp>
              <p:nvGrpSpPr>
                <p:cNvPr id="138" name="Grupa 237"/>
                <p:cNvGrpSpPr/>
                <p:nvPr/>
              </p:nvGrpSpPr>
              <p:grpSpPr>
                <a:xfrm>
                  <a:off x="6566040" y="5838840"/>
                  <a:ext cx="457200" cy="421920"/>
                  <a:chOff x="6566040" y="5838840"/>
                  <a:chExt cx="457200" cy="421920"/>
                </a:xfrm>
              </p:grpSpPr>
              <p:sp>
                <p:nvSpPr>
                  <p:cNvPr id="239" name="Dowolny kształt 238"/>
                  <p:cNvSpPr/>
                  <p:nvPr/>
                </p:nvSpPr>
                <p:spPr>
                  <a:xfrm>
                    <a:off x="6779880" y="5924520"/>
                    <a:ext cx="238680" cy="336240"/>
                  </a:xfrm>
                  <a:custGeom>
                    <a:avLst/>
                    <a:gdLst>
                      <a:gd name="f0" fmla="val 0"/>
                      <a:gd name="f1" fmla="val 21600"/>
                    </a:gdLst>
                    <a:ahLst/>
                    <a:cxnLst>
                      <a:cxn ang="3cd4">
                        <a:pos x="hc" y="t"/>
                      </a:cxn>
                      <a:cxn ang="0">
                        <a:pos x="r" y="vc"/>
                      </a:cxn>
                      <a:cxn ang="cd4">
                        <a:pos x="hc" y="b"/>
                      </a:cxn>
                      <a:cxn ang="cd2">
                        <a:pos x="l" y="vc"/>
                      </a:cxn>
                    </a:cxnLst>
                    <a:rect l="l" t="t" r="r" b="b"/>
                    <a:pathLst>
                      <a:path w="21600" h="21600">
                        <a:moveTo>
                          <a:pt x="f0" y="f0"/>
                        </a:moveTo>
                        <a:lnTo>
                          <a:pt x="f1" y="f0"/>
                        </a:lnTo>
                        <a:lnTo>
                          <a:pt x="f1" y="f1"/>
                        </a:lnTo>
                        <a:lnTo>
                          <a:pt x="f0" y="f1"/>
                        </a:lnTo>
                        <a:lnTo>
                          <a:pt x="f0" y="f0"/>
                        </a:lnTo>
                        <a:close/>
                      </a:path>
                    </a:pathLst>
                  </a:custGeom>
                  <a:noFill/>
                  <a:ln>
                    <a:noFill/>
                    <a:prstDash val="solid"/>
                  </a:ln>
                </p:spPr>
                <p:txBody>
                  <a:bodyPr vert="horz" wrap="none" lIns="90000" tIns="46800" rIns="90000" bIns="46800" anchor="t" anchorCtr="0" compatLnSpc="1">
                    <a:spAutoFit/>
                  </a:bodyPr>
                  <a:lstStyle>
                    <a:defPPr lvl="0">
                      <a:buNone/>
                    </a:defPPr>
                    <a:lvl1pPr lvl="0">
                      <a:buNone/>
                    </a:lvl1pPr>
                    <a:lvl2pPr lvl="1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2pPr>
                    <a:lvl3pPr lvl="2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3pPr>
                    <a:lvl4pPr lvl="3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4pPr>
                    <a:lvl5pPr lvl="4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5pPr>
                    <a:lvl6pPr lvl="5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6pPr>
                    <a:lvl7pPr lvl="6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7pPr>
                    <a:lvl8pPr lvl="7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8pPr>
                    <a:lvl9pPr lvl="8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9pPr>
                  </a:lstStyle>
                  <a:p>
                    <a:pPr marL="0" marR="0" lvl="0" indent="0" algn="l" rtl="0" hangingPunct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  <a:tabLst>
                        <a:tab pos="0" algn="l"/>
                        <a:tab pos="914400" algn="l"/>
                        <a:tab pos="1828800" algn="l"/>
                        <a:tab pos="2743199" algn="l"/>
                        <a:tab pos="3657600" algn="l"/>
                        <a:tab pos="4572000" algn="l"/>
                        <a:tab pos="5486399" algn="l"/>
                        <a:tab pos="6400799" algn="l"/>
                        <a:tab pos="7315200" algn="l"/>
                        <a:tab pos="8229600" algn="l"/>
                        <a:tab pos="9144000" algn="l"/>
                        <a:tab pos="10058400" algn="l"/>
                      </a:tabLst>
                    </a:pPr>
                    <a:r>
                      <a:rPr lang="pl-PL" sz="1400" b="0" i="0" u="none" strike="noStrike" cap="none" baseline="-25000">
                        <a:ln>
                          <a:noFill/>
                        </a:ln>
                        <a:solidFill>
                          <a:srgbClr val="000000"/>
                        </a:solidFill>
                        <a:latin typeface="Arial" pitchFamily="34"/>
                        <a:ea typeface="Microsoft YaHei" pitchFamily="2"/>
                        <a:cs typeface="Arial" pitchFamily="2"/>
                      </a:rPr>
                      <a:t>3</a:t>
                    </a:r>
                  </a:p>
                </p:txBody>
              </p:sp>
              <p:sp>
                <p:nvSpPr>
                  <p:cNvPr id="240" name="Dowolny kształt 239"/>
                  <p:cNvSpPr/>
                  <p:nvPr/>
                </p:nvSpPr>
                <p:spPr>
                  <a:xfrm>
                    <a:off x="6566040" y="5838840"/>
                    <a:ext cx="457200" cy="336240"/>
                  </a:xfrm>
                  <a:custGeom>
                    <a:avLst/>
                    <a:gdLst>
                      <a:gd name="f0" fmla="val 0"/>
                      <a:gd name="f1" fmla="val 21600"/>
                    </a:gdLst>
                    <a:ahLst/>
                    <a:cxnLst>
                      <a:cxn ang="3cd4">
                        <a:pos x="hc" y="t"/>
                      </a:cxn>
                      <a:cxn ang="0">
                        <a:pos x="r" y="vc"/>
                      </a:cxn>
                      <a:cxn ang="cd4">
                        <a:pos x="hc" y="b"/>
                      </a:cxn>
                      <a:cxn ang="cd2">
                        <a:pos x="l" y="vc"/>
                      </a:cxn>
                    </a:cxnLst>
                    <a:rect l="l" t="t" r="r" b="b"/>
                    <a:pathLst>
                      <a:path w="21600" h="21600">
                        <a:moveTo>
                          <a:pt x="f0" y="f0"/>
                        </a:moveTo>
                        <a:lnTo>
                          <a:pt x="f1" y="f0"/>
                        </a:lnTo>
                        <a:lnTo>
                          <a:pt x="f1" y="f1"/>
                        </a:lnTo>
                        <a:lnTo>
                          <a:pt x="f0" y="f1"/>
                        </a:lnTo>
                        <a:lnTo>
                          <a:pt x="f0" y="f0"/>
                        </a:lnTo>
                        <a:close/>
                      </a:path>
                    </a:pathLst>
                  </a:custGeom>
                  <a:noFill/>
                  <a:ln>
                    <a:noFill/>
                    <a:prstDash val="solid"/>
                  </a:ln>
                </p:spPr>
                <p:txBody>
                  <a:bodyPr vert="horz" wrap="square" lIns="90000" tIns="46800" rIns="90000" bIns="46800" anchor="t" anchorCtr="0" compatLnSpc="1">
                    <a:spAutoFit/>
                  </a:bodyPr>
                  <a:lstStyle>
                    <a:defPPr lvl="0">
                      <a:buNone/>
                    </a:defPPr>
                    <a:lvl1pPr lvl="0">
                      <a:buNone/>
                    </a:lvl1pPr>
                    <a:lvl2pPr lvl="1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2pPr>
                    <a:lvl3pPr lvl="2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3pPr>
                    <a:lvl4pPr lvl="3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4pPr>
                    <a:lvl5pPr lvl="4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5pPr>
                    <a:lvl6pPr lvl="5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6pPr>
                    <a:lvl7pPr lvl="6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7pPr>
                    <a:lvl8pPr lvl="7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8pPr>
                    <a:lvl9pPr lvl="8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9pPr>
                  </a:lstStyle>
                  <a:p>
                    <a:pPr marL="0" marR="0" lvl="0" indent="0" algn="l" rtl="0" hangingPunct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  <a:tabLst>
                        <a:tab pos="0" algn="l"/>
                        <a:tab pos="914400" algn="l"/>
                        <a:tab pos="1828800" algn="l"/>
                        <a:tab pos="2743199" algn="l"/>
                        <a:tab pos="3657600" algn="l"/>
                        <a:tab pos="4572000" algn="l"/>
                        <a:tab pos="5486399" algn="l"/>
                        <a:tab pos="6400799" algn="l"/>
                        <a:tab pos="7315200" algn="l"/>
                        <a:tab pos="8229600" algn="l"/>
                        <a:tab pos="9144000" algn="l"/>
                        <a:tab pos="10058400" algn="l"/>
                      </a:tabLst>
                    </a:pPr>
                    <a:r>
                      <a:rPr lang="pl-PL" sz="1400" b="0" i="0" u="none" strike="noStrike" cap="none" baseline="0">
                        <a:ln>
                          <a:noFill/>
                        </a:ln>
                        <a:solidFill>
                          <a:srgbClr val="000000"/>
                        </a:solidFill>
                        <a:latin typeface="Arial" pitchFamily="34"/>
                        <a:ea typeface="Microsoft YaHei" pitchFamily="2"/>
                        <a:cs typeface="Arial" pitchFamily="2"/>
                      </a:rPr>
                      <a:t> x</a:t>
                    </a:r>
                    <a:r>
                      <a:rPr lang="pl-PL" sz="1400" b="0" i="0" u="none" strike="noStrike" cap="none" baseline="-25000">
                        <a:ln>
                          <a:noFill/>
                        </a:ln>
                        <a:solidFill>
                          <a:srgbClr val="000000"/>
                        </a:solidFill>
                        <a:latin typeface="Arial" pitchFamily="34"/>
                        <a:ea typeface="Microsoft YaHei" pitchFamily="2"/>
                        <a:cs typeface="Arial" pitchFamily="2"/>
                      </a:rPr>
                      <a:t>E</a:t>
                    </a:r>
                  </a:p>
                </p:txBody>
              </p:sp>
            </p:grpSp>
          </p:grpSp>
          <p:grpSp>
            <p:nvGrpSpPr>
              <p:cNvPr id="141" name="Grupa 240"/>
              <p:cNvGrpSpPr/>
              <p:nvPr/>
            </p:nvGrpSpPr>
            <p:grpSpPr>
              <a:xfrm>
                <a:off x="6397560" y="4118040"/>
                <a:ext cx="1762199" cy="1562039"/>
                <a:chOff x="6397560" y="4118040"/>
                <a:chExt cx="1762199" cy="1562039"/>
              </a:xfrm>
            </p:grpSpPr>
            <p:sp>
              <p:nvSpPr>
                <p:cNvPr id="242" name="Łącznik prosty 241"/>
                <p:cNvSpPr/>
                <p:nvPr/>
              </p:nvSpPr>
              <p:spPr>
                <a:xfrm>
                  <a:off x="6397560" y="4118040"/>
                  <a:ext cx="1562040" cy="1562039"/>
                </a:xfrm>
                <a:prstGeom prst="line">
                  <a:avLst/>
                </a:prstGeom>
                <a:noFill/>
                <a:ln w="28440">
                  <a:solidFill>
                    <a:srgbClr val="000000"/>
                  </a:solidFill>
                  <a:prstDash val="solid"/>
                  <a:miter/>
                </a:ln>
              </p:spPr>
              <p:txBody>
                <a:bodyPr vert="horz" wrap="none" lIns="90000" tIns="46800" rIns="90000" bIns="46800" anchor="ctr" anchorCtr="0" compatLnSpc="1"/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l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pl-PL" sz="2400" b="0" i="0" u="none" strike="noStrike" cap="none" baseline="0">
                    <a:ln>
                      <a:noFill/>
                    </a:ln>
                    <a:solidFill>
                      <a:srgbClr val="000000"/>
                    </a:solidFill>
                    <a:latin typeface="Times New Roman" pitchFamily="2"/>
                    <a:ea typeface="Microsoft YaHei" pitchFamily="2"/>
                    <a:cs typeface="Arial" pitchFamily="2"/>
                  </a:endParaRPr>
                </a:p>
              </p:txBody>
            </p:sp>
            <p:sp>
              <p:nvSpPr>
                <p:cNvPr id="243" name="Dowolny kształt 242"/>
                <p:cNvSpPr/>
                <p:nvPr/>
              </p:nvSpPr>
              <p:spPr>
                <a:xfrm>
                  <a:off x="7764479" y="5337000"/>
                  <a:ext cx="395280" cy="309958"/>
                </a:xfrm>
                <a:custGeom>
                  <a:avLst/>
                  <a:gdLst>
                    <a:gd name="f0" fmla="val 0"/>
                    <a:gd name="f1" fmla="val 21600"/>
                  </a:gdLst>
                  <a:ahLst/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l" t="t" r="r" b="b"/>
                  <a:pathLst>
                    <a:path w="21600" h="21600">
                      <a:moveTo>
                        <a:pt x="f0" y="f0"/>
                      </a:moveTo>
                      <a:lnTo>
                        <a:pt x="f1" y="f0"/>
                      </a:lnTo>
                      <a:lnTo>
                        <a:pt x="f1" y="f1"/>
                      </a:lnTo>
                      <a:lnTo>
                        <a:pt x="f0" y="f1"/>
                      </a:lnTo>
                      <a:lnTo>
                        <a:pt x="f0" y="f0"/>
                      </a:lnTo>
                      <a:close/>
                    </a:path>
                  </a:pathLst>
                </a:custGeom>
                <a:noFill/>
                <a:ln>
                  <a:noFill/>
                  <a:prstDash val="solid"/>
                </a:ln>
              </p:spPr>
              <p:txBody>
                <a:bodyPr vert="horz" wrap="square" lIns="90000" tIns="46800" rIns="90000" bIns="46800" anchor="t" anchorCtr="0" compatLnSpc="1">
                  <a:spAutoFit/>
                </a:bodyPr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l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r>
                    <a:rPr lang="pl-PL" sz="1400" dirty="0"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I</a:t>
                  </a:r>
                  <a:r>
                    <a:rPr lang="pl-PL" sz="1400" b="0" i="0" u="none" strike="noStrike" cap="none" baseline="-25000" dirty="0" smtClean="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3</a:t>
                  </a:r>
                  <a:endParaRPr lang="pl-PL" sz="1400" b="0" i="0" u="none" strike="noStrike" cap="none" baseline="-25000" dirty="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endParaRPr>
                </a:p>
              </p:txBody>
            </p:sp>
          </p:grpSp>
          <p:grpSp>
            <p:nvGrpSpPr>
              <p:cNvPr id="146" name="Grupa 243"/>
              <p:cNvGrpSpPr/>
              <p:nvPr/>
            </p:nvGrpSpPr>
            <p:grpSpPr>
              <a:xfrm>
                <a:off x="6600040" y="3460280"/>
                <a:ext cx="1065600" cy="1266880"/>
                <a:chOff x="6600040" y="3460280"/>
                <a:chExt cx="1065600" cy="1266880"/>
              </a:xfrm>
            </p:grpSpPr>
            <p:sp>
              <p:nvSpPr>
                <p:cNvPr id="245" name="Dowolny kształt 244"/>
                <p:cNvSpPr/>
                <p:nvPr/>
              </p:nvSpPr>
              <p:spPr>
                <a:xfrm rot="10282200">
                  <a:off x="6600040" y="3460280"/>
                  <a:ext cx="1065600" cy="1196280"/>
                </a:xfrm>
                <a:custGeom>
                  <a:avLst>
                    <a:gd name="f0" fmla="val 21120000"/>
                    <a:gd name="f1" fmla="val 6060000"/>
                  </a:avLst>
                  <a:gdLst>
                    <a:gd name="f2" fmla="val 21600000"/>
                    <a:gd name="f3" fmla="val 10800000"/>
                    <a:gd name="f4" fmla="val 5400000"/>
                    <a:gd name="f5" fmla="val 180"/>
                    <a:gd name="f6" fmla="val w"/>
                    <a:gd name="f7" fmla="val h"/>
                    <a:gd name="f8" fmla="val 0"/>
                    <a:gd name="f9" fmla="*/ 5419351 1 1725033"/>
                    <a:gd name="f10" fmla="*/ 10800 10800 1"/>
                    <a:gd name="f11" fmla="val 10800"/>
                    <a:gd name="f12" fmla="val 21599999"/>
                    <a:gd name="f13" fmla="min 0 21600"/>
                    <a:gd name="f14" fmla="max 0 21600"/>
                    <a:gd name="f15" fmla="*/ f9 1 2"/>
                    <a:gd name="f16" fmla="*/ f6 1 21600"/>
                    <a:gd name="f17" fmla="*/ f7 1 21600"/>
                    <a:gd name="f18" fmla="*/ f9 1 180"/>
                    <a:gd name="f19" fmla="pin 0 f0 21599999"/>
                    <a:gd name="f20" fmla="pin 0 f1 21599999"/>
                    <a:gd name="f21" fmla="+- f14 0 f13"/>
                    <a:gd name="f22" fmla="+- 0 0 f19"/>
                    <a:gd name="f23" fmla="+- 0 0 f20"/>
                    <a:gd name="f24" fmla="*/ 9238 f16 1"/>
                    <a:gd name="f25" fmla="*/ 21599 f16 1"/>
                    <a:gd name="f26" fmla="*/ 12929 f17 1"/>
                    <a:gd name="f27" fmla="*/ 0 f17 1"/>
                    <a:gd name="f28" fmla="*/ f21 1 2"/>
                    <a:gd name="f29" fmla="+- f22 f4 0"/>
                    <a:gd name="f30" fmla="+- f23 f4 0"/>
                    <a:gd name="f31" fmla="+- f13 f28 0"/>
                    <a:gd name="f32" fmla="*/ f28 f28 1"/>
                    <a:gd name="f33" fmla="*/ f29 f5 1"/>
                    <a:gd name="f34" fmla="*/ f30 f5 1"/>
                    <a:gd name="f35" fmla="*/ f33 1 f3"/>
                    <a:gd name="f36" fmla="*/ f34 1 f3"/>
                    <a:gd name="f37" fmla="+- 0 0 f35"/>
                    <a:gd name="f38" fmla="+- 0 0 f36"/>
                    <a:gd name="f39" fmla="val f37"/>
                    <a:gd name="f40" fmla="val f38"/>
                    <a:gd name="f41" fmla="*/ f39 f18 1"/>
                    <a:gd name="f42" fmla="*/ f40 f18 1"/>
                    <a:gd name="f43" fmla="*/ f39 f9 1"/>
                    <a:gd name="f44" fmla="*/ f40 f9 1"/>
                    <a:gd name="f45" fmla="+- 0 0 f41"/>
                    <a:gd name="f46" fmla="+- 0 0 f42"/>
                    <a:gd name="f47" fmla="*/ f43 1 f5"/>
                    <a:gd name="f48" fmla="*/ f44 1 f5"/>
                    <a:gd name="f49" fmla="*/ f45 f3 1"/>
                    <a:gd name="f50" fmla="*/ f46 f3 1"/>
                    <a:gd name="f51" fmla="+- 0 0 f47"/>
                    <a:gd name="f52" fmla="+- 0 0 f48"/>
                    <a:gd name="f53" fmla="*/ f49 1 f9"/>
                    <a:gd name="f54" fmla="*/ f50 1 f9"/>
                    <a:gd name="f55" fmla="+- f51 f9 0"/>
                    <a:gd name="f56" fmla="+- f52 f9 0"/>
                    <a:gd name="f57" fmla="+- f53 0 f4"/>
                    <a:gd name="f58" fmla="+- f54 0 f4"/>
                    <a:gd name="f59" fmla="+- f55 f15 0"/>
                    <a:gd name="f60" fmla="+- f56 f15 0"/>
                    <a:gd name="f61" fmla="cos 1 f57"/>
                    <a:gd name="f62" fmla="sin 1 f57"/>
                    <a:gd name="f63" fmla="cos 1 f58"/>
                    <a:gd name="f64" fmla="sin 1 f58"/>
                    <a:gd name="f65" fmla="+- 0 0 f59"/>
                    <a:gd name="f66" fmla="+- 0 0 f60"/>
                    <a:gd name="f67" fmla="+- 0 0 f61"/>
                    <a:gd name="f68" fmla="+- 0 0 f62"/>
                    <a:gd name="f69" fmla="+- 0 0 f63"/>
                    <a:gd name="f70" fmla="+- 0 0 f64"/>
                    <a:gd name="f71" fmla="*/ f65 f3 1"/>
                    <a:gd name="f72" fmla="*/ f66 f3 1"/>
                    <a:gd name="f73" fmla="*/ 10800 f67 1"/>
                    <a:gd name="f74" fmla="*/ 10800 f68 1"/>
                    <a:gd name="f75" fmla="*/ 10800 f69 1"/>
                    <a:gd name="f76" fmla="*/ 10800 f70 1"/>
                    <a:gd name="f77" fmla="*/ f71 1 f9"/>
                    <a:gd name="f78" fmla="*/ f72 1 f9"/>
                    <a:gd name="f79" fmla="+- f73 10800 0"/>
                    <a:gd name="f80" fmla="+- f74 10800 0"/>
                    <a:gd name="f81" fmla="+- f75 10800 0"/>
                    <a:gd name="f82" fmla="+- f76 10800 0"/>
                    <a:gd name="f83" fmla="+- f77 0 f4"/>
                    <a:gd name="f84" fmla="+- f78 0 f4"/>
                    <a:gd name="f85" fmla="cos 1 f83"/>
                    <a:gd name="f86" fmla="sin 1 f83"/>
                    <a:gd name="f87" fmla="cos 1 f84"/>
                    <a:gd name="f88" fmla="sin 1 f84"/>
                    <a:gd name="f89" fmla="+- f80 0 f31"/>
                    <a:gd name="f90" fmla="+- f79 0 f31"/>
                    <a:gd name="f91" fmla="+- f82 0 f31"/>
                    <a:gd name="f92" fmla="+- f81 0 f31"/>
                    <a:gd name="f93" fmla="+- 0 0 f85"/>
                    <a:gd name="f94" fmla="+- 0 0 f86"/>
                    <a:gd name="f95" fmla="+- 0 0 f87"/>
                    <a:gd name="f96" fmla="+- 0 0 f88"/>
                    <a:gd name="f97" fmla="at2 f89 f90"/>
                    <a:gd name="f98" fmla="at2 f91 f92"/>
                    <a:gd name="f99" fmla="*/ 10800 f93 1"/>
                    <a:gd name="f100" fmla="*/ 10800 f94 1"/>
                    <a:gd name="f101" fmla="*/ 10800 f95 1"/>
                    <a:gd name="f102" fmla="*/ 10800 f96 1"/>
                    <a:gd name="f103" fmla="+- f97 f4 0"/>
                    <a:gd name="f104" fmla="+- f98 f4 0"/>
                    <a:gd name="f105" fmla="*/ f99 f99 1"/>
                    <a:gd name="f106" fmla="*/ f100 f100 1"/>
                    <a:gd name="f107" fmla="*/ f101 f101 1"/>
                    <a:gd name="f108" fmla="*/ f102 f102 1"/>
                    <a:gd name="f109" fmla="*/ f103 f9 1"/>
                    <a:gd name="f110" fmla="*/ f104 f9 1"/>
                    <a:gd name="f111" fmla="+- f105 f106 0"/>
                    <a:gd name="f112" fmla="+- f107 f108 0"/>
                    <a:gd name="f113" fmla="*/ f109 1 f3"/>
                    <a:gd name="f114" fmla="*/ f110 1 f3"/>
                    <a:gd name="f115" fmla="sqrt f111"/>
                    <a:gd name="f116" fmla="sqrt f112"/>
                    <a:gd name="f117" fmla="+- 0 0 f113"/>
                    <a:gd name="f118" fmla="+- 0 0 f114"/>
                    <a:gd name="f119" fmla="*/ f10 1 f115"/>
                    <a:gd name="f120" fmla="*/ f10 1 f116"/>
                    <a:gd name="f121" fmla="+- 0 0 f117"/>
                    <a:gd name="f122" fmla="+- 0 0 f118"/>
                    <a:gd name="f123" fmla="*/ f93 f119 1"/>
                    <a:gd name="f124" fmla="*/ f94 f119 1"/>
                    <a:gd name="f125" fmla="*/ f95 f120 1"/>
                    <a:gd name="f126" fmla="*/ f96 f120 1"/>
                    <a:gd name="f127" fmla="*/ f121 f3 1"/>
                    <a:gd name="f128" fmla="*/ f122 f3 1"/>
                    <a:gd name="f129" fmla="+- 10800 0 f123"/>
                    <a:gd name="f130" fmla="+- 10800 0 f124"/>
                    <a:gd name="f131" fmla="+- 10800 0 f125"/>
                    <a:gd name="f132" fmla="+- 10800 0 f126"/>
                    <a:gd name="f133" fmla="*/ f127 1 f9"/>
                    <a:gd name="f134" fmla="*/ f128 1 f9"/>
                    <a:gd name="f135" fmla="*/ f129 f16 1"/>
                    <a:gd name="f136" fmla="*/ f130 f17 1"/>
                    <a:gd name="f137" fmla="*/ f131 f16 1"/>
                    <a:gd name="f138" fmla="*/ f132 f17 1"/>
                    <a:gd name="f139" fmla="+- f133 0 f4"/>
                    <a:gd name="f140" fmla="+- f134 0 f4"/>
                    <a:gd name="f141" fmla="cos 1 f139"/>
                    <a:gd name="f142" fmla="sin 1 f139"/>
                    <a:gd name="f143" fmla="+- f140 0 f139"/>
                    <a:gd name="f144" fmla="+- 0 0 f141"/>
                    <a:gd name="f145" fmla="+- 0 0 f142"/>
                    <a:gd name="f146" fmla="+- f143 f2 0"/>
                    <a:gd name="f147" fmla="*/ f28 f144 1"/>
                    <a:gd name="f148" fmla="*/ f28 f145 1"/>
                    <a:gd name="f149" fmla="?: f143 f143 f146"/>
                    <a:gd name="f150" fmla="*/ f147 f147 1"/>
                    <a:gd name="f151" fmla="*/ f148 f148 1"/>
                    <a:gd name="f152" fmla="+- f150 f151 0"/>
                    <a:gd name="f153" fmla="sqrt f152"/>
                    <a:gd name="f154" fmla="*/ f32 1 f153"/>
                    <a:gd name="f155" fmla="*/ f144 f154 1"/>
                    <a:gd name="f156" fmla="*/ f145 f154 1"/>
                    <a:gd name="f157" fmla="+- f31 0 f155"/>
                    <a:gd name="f158" fmla="+- f31 0 f156"/>
                  </a:gdLst>
                  <a:ahLst>
                    <a:ahPolar gdRefR="" minR="0" maxR="0" gdRefAng="f0" minAng="f8" maxAng="f12">
                      <a:pos x="f135" y="f136"/>
                    </a:ahPolar>
                    <a:ahPolar gdRefR="" minR="0" maxR="0" gdRefAng="f1" minAng="f8" maxAng="f12">
                      <a:pos x="f137" y="f138"/>
                    </a:ahPolar>
                  </a:ahLst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f24" t="f27" r="f25" b="f26"/>
                  <a:pathLst>
                    <a:path w="21600" h="21600" stroke="0">
                      <a:moveTo>
                        <a:pt x="f157" y="f158"/>
                      </a:moveTo>
                      <a:arcTo wR="f28" hR="f28" stAng="f139" swAng="f149"/>
                      <a:lnTo>
                        <a:pt x="f11" y="f11"/>
                      </a:lnTo>
                      <a:close/>
                    </a:path>
                    <a:path w="21600" h="21600" fill="none">
                      <a:moveTo>
                        <a:pt x="f157" y="f158"/>
                      </a:moveTo>
                      <a:arcTo wR="f28" hR="f28" stAng="f139" swAng="f149"/>
                    </a:path>
                  </a:pathLst>
                </a:custGeom>
                <a:noFill/>
                <a:ln w="28440">
                  <a:solidFill>
                    <a:srgbClr val="FF0000"/>
                  </a:solidFill>
                  <a:prstDash val="solid"/>
                  <a:miter/>
                </a:ln>
              </p:spPr>
              <p:txBody>
                <a:bodyPr vert="horz" wrap="none" lIns="90000" tIns="46800" rIns="90000" bIns="46800" anchor="ctr" anchorCtr="0" compatLnSpc="1"/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l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pl-PL" sz="2400" b="0" i="0" u="none" strike="noStrike" cap="none" baseline="0">
                    <a:ln>
                      <a:noFill/>
                    </a:ln>
                    <a:solidFill>
                      <a:srgbClr val="000000"/>
                    </a:solidFill>
                    <a:latin typeface="Times New Roman" pitchFamily="2"/>
                    <a:ea typeface="Microsoft YaHei" pitchFamily="2"/>
                    <a:cs typeface="Arial" pitchFamily="2"/>
                  </a:endParaRPr>
                </a:p>
              </p:txBody>
            </p:sp>
            <p:sp>
              <p:nvSpPr>
                <p:cNvPr id="246" name="Dowolny kształt 245"/>
                <p:cNvSpPr/>
                <p:nvPr/>
              </p:nvSpPr>
              <p:spPr>
                <a:xfrm>
                  <a:off x="7157519" y="4390920"/>
                  <a:ext cx="337680" cy="336240"/>
                </a:xfrm>
                <a:custGeom>
                  <a:avLst/>
                  <a:gdLst>
                    <a:gd name="f0" fmla="val 0"/>
                    <a:gd name="f1" fmla="val 21600"/>
                  </a:gdLst>
                  <a:ahLst/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l" t="t" r="r" b="b"/>
                  <a:pathLst>
                    <a:path w="21600" h="21600">
                      <a:moveTo>
                        <a:pt x="f0" y="f0"/>
                      </a:moveTo>
                      <a:lnTo>
                        <a:pt x="f1" y="f0"/>
                      </a:lnTo>
                      <a:lnTo>
                        <a:pt x="f1" y="f1"/>
                      </a:lnTo>
                      <a:lnTo>
                        <a:pt x="f0" y="f1"/>
                      </a:lnTo>
                      <a:lnTo>
                        <a:pt x="f0" y="f0"/>
                      </a:lnTo>
                      <a:close/>
                    </a:path>
                  </a:pathLst>
                </a:custGeom>
                <a:noFill/>
                <a:ln>
                  <a:noFill/>
                  <a:prstDash val="solid"/>
                </a:ln>
              </p:spPr>
              <p:txBody>
                <a:bodyPr vert="horz" wrap="none" lIns="90000" tIns="46800" rIns="90000" bIns="46800" anchor="t" anchorCtr="0" compatLnSpc="1">
                  <a:spAutoFit/>
                </a:bodyPr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l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r>
                    <a:rPr lang="pl-PL" sz="1400" b="0" i="0" u="none" strike="noStrike" cap="none" baseline="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u</a:t>
                  </a:r>
                  <a:r>
                    <a:rPr lang="pl-PL" sz="1400" b="0" i="0" u="none" strike="noStrike" cap="none" baseline="-2500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3</a:t>
                  </a:r>
                </a:p>
              </p:txBody>
            </p:sp>
          </p:grpSp>
        </p:grpSp>
        <p:grpSp>
          <p:nvGrpSpPr>
            <p:cNvPr id="151" name="Grupa 246"/>
            <p:cNvGrpSpPr/>
            <p:nvPr/>
          </p:nvGrpSpPr>
          <p:grpSpPr>
            <a:xfrm>
              <a:off x="6041879" y="4018913"/>
              <a:ext cx="1752519" cy="2044927"/>
              <a:chOff x="6041879" y="4018913"/>
              <a:chExt cx="1752519" cy="2044927"/>
            </a:xfrm>
          </p:grpSpPr>
          <p:grpSp>
            <p:nvGrpSpPr>
              <p:cNvPr id="154" name="Grupa 247"/>
              <p:cNvGrpSpPr/>
              <p:nvPr/>
            </p:nvGrpSpPr>
            <p:grpSpPr>
              <a:xfrm>
                <a:off x="6041879" y="4603679"/>
                <a:ext cx="1652761" cy="1460161"/>
                <a:chOff x="6041879" y="4603679"/>
                <a:chExt cx="1652761" cy="1460161"/>
              </a:xfrm>
            </p:grpSpPr>
            <p:grpSp>
              <p:nvGrpSpPr>
                <p:cNvPr id="158" name="Grupa 248"/>
                <p:cNvGrpSpPr/>
                <p:nvPr/>
              </p:nvGrpSpPr>
              <p:grpSpPr>
                <a:xfrm>
                  <a:off x="6413400" y="4603679"/>
                  <a:ext cx="1281240" cy="1067041"/>
                  <a:chOff x="6413400" y="4603679"/>
                  <a:chExt cx="1281240" cy="1067041"/>
                </a:xfrm>
              </p:grpSpPr>
              <p:sp>
                <p:nvSpPr>
                  <p:cNvPr id="250" name="Łącznik prosty 249"/>
                  <p:cNvSpPr/>
                  <p:nvPr/>
                </p:nvSpPr>
                <p:spPr>
                  <a:xfrm>
                    <a:off x="6413400" y="4603679"/>
                    <a:ext cx="1067040" cy="1067041"/>
                  </a:xfrm>
                  <a:prstGeom prst="line">
                    <a:avLst/>
                  </a:prstGeom>
                  <a:noFill/>
                  <a:ln w="28440">
                    <a:solidFill>
                      <a:srgbClr val="000000"/>
                    </a:solidFill>
                    <a:prstDash val="solid"/>
                    <a:miter/>
                  </a:ln>
                </p:spPr>
                <p:txBody>
                  <a:bodyPr vert="horz" wrap="none" lIns="90000" tIns="46800" rIns="90000" bIns="46800" anchor="ctr" anchorCtr="0" compatLnSpc="1"/>
                  <a:lstStyle>
                    <a:defPPr lvl="0">
                      <a:buNone/>
                    </a:defPPr>
                    <a:lvl1pPr lvl="0">
                      <a:buNone/>
                    </a:lvl1pPr>
                    <a:lvl2pPr lvl="1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2pPr>
                    <a:lvl3pPr lvl="2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3pPr>
                    <a:lvl4pPr lvl="3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4pPr>
                    <a:lvl5pPr lvl="4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5pPr>
                    <a:lvl6pPr lvl="5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6pPr>
                    <a:lvl7pPr lvl="6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7pPr>
                    <a:lvl8pPr lvl="7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8pPr>
                    <a:lvl9pPr lvl="8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9pPr>
                  </a:lstStyle>
                  <a:p>
                    <a:pPr marL="0" marR="0" lvl="0" indent="0" algn="l" rtl="0" hangingPunct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  <a:tabLst>
                        <a:tab pos="0" algn="l"/>
                        <a:tab pos="914400" algn="l"/>
                        <a:tab pos="1828800" algn="l"/>
                        <a:tab pos="2743199" algn="l"/>
                        <a:tab pos="3657600" algn="l"/>
                        <a:tab pos="4572000" algn="l"/>
                        <a:tab pos="5486399" algn="l"/>
                        <a:tab pos="6400799" algn="l"/>
                        <a:tab pos="7315200" algn="l"/>
                        <a:tab pos="8229600" algn="l"/>
                        <a:tab pos="9144000" algn="l"/>
                        <a:tab pos="10058400" algn="l"/>
                      </a:tabLst>
                    </a:pPr>
                    <a:endParaRPr lang="pl-PL" sz="2400" b="0" i="0" u="none" strike="noStrike" cap="none" baseline="0">
                      <a:ln>
                        <a:noFill/>
                      </a:ln>
                      <a:solidFill>
                        <a:srgbClr val="000000"/>
                      </a:solidFill>
                      <a:latin typeface="Times New Roman" pitchFamily="2"/>
                      <a:ea typeface="Microsoft YaHei" pitchFamily="2"/>
                      <a:cs typeface="Arial" pitchFamily="2"/>
                    </a:endParaRPr>
                  </a:p>
                </p:txBody>
              </p:sp>
              <p:sp>
                <p:nvSpPr>
                  <p:cNvPr id="251" name="Dowolny kształt 250"/>
                  <p:cNvSpPr/>
                  <p:nvPr/>
                </p:nvSpPr>
                <p:spPr>
                  <a:xfrm>
                    <a:off x="7299360" y="5346720"/>
                    <a:ext cx="395280" cy="309958"/>
                  </a:xfrm>
                  <a:custGeom>
                    <a:avLst/>
                    <a:gdLst>
                      <a:gd name="f0" fmla="val 0"/>
                      <a:gd name="f1" fmla="val 21600"/>
                    </a:gdLst>
                    <a:ahLst/>
                    <a:cxnLst>
                      <a:cxn ang="3cd4">
                        <a:pos x="hc" y="t"/>
                      </a:cxn>
                      <a:cxn ang="0">
                        <a:pos x="r" y="vc"/>
                      </a:cxn>
                      <a:cxn ang="cd4">
                        <a:pos x="hc" y="b"/>
                      </a:cxn>
                      <a:cxn ang="cd2">
                        <a:pos x="l" y="vc"/>
                      </a:cxn>
                    </a:cxnLst>
                    <a:rect l="l" t="t" r="r" b="b"/>
                    <a:pathLst>
                      <a:path w="21600" h="21600">
                        <a:moveTo>
                          <a:pt x="f0" y="f0"/>
                        </a:moveTo>
                        <a:lnTo>
                          <a:pt x="f1" y="f0"/>
                        </a:lnTo>
                        <a:lnTo>
                          <a:pt x="f1" y="f1"/>
                        </a:lnTo>
                        <a:lnTo>
                          <a:pt x="f0" y="f1"/>
                        </a:lnTo>
                        <a:lnTo>
                          <a:pt x="f0" y="f0"/>
                        </a:lnTo>
                        <a:close/>
                      </a:path>
                    </a:pathLst>
                  </a:custGeom>
                  <a:noFill/>
                  <a:ln>
                    <a:noFill/>
                    <a:prstDash val="solid"/>
                  </a:ln>
                </p:spPr>
                <p:txBody>
                  <a:bodyPr vert="horz" wrap="square" lIns="90000" tIns="46800" rIns="90000" bIns="46800" anchor="t" anchorCtr="0" compatLnSpc="1">
                    <a:spAutoFit/>
                  </a:bodyPr>
                  <a:lstStyle>
                    <a:defPPr lvl="0">
                      <a:buNone/>
                    </a:defPPr>
                    <a:lvl1pPr lvl="0">
                      <a:buNone/>
                    </a:lvl1pPr>
                    <a:lvl2pPr lvl="1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2pPr>
                    <a:lvl3pPr lvl="2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3pPr>
                    <a:lvl4pPr lvl="3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4pPr>
                    <a:lvl5pPr lvl="4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5pPr>
                    <a:lvl6pPr lvl="5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6pPr>
                    <a:lvl7pPr lvl="6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7pPr>
                    <a:lvl8pPr lvl="7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8pPr>
                    <a:lvl9pPr lvl="8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9pPr>
                  </a:lstStyle>
                  <a:p>
                    <a:pPr marL="0" marR="0" lvl="0" indent="0" algn="l" rtl="0" hangingPunct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  <a:tabLst>
                        <a:tab pos="0" algn="l"/>
                        <a:tab pos="914400" algn="l"/>
                        <a:tab pos="1828800" algn="l"/>
                        <a:tab pos="2743199" algn="l"/>
                        <a:tab pos="3657600" algn="l"/>
                        <a:tab pos="4572000" algn="l"/>
                        <a:tab pos="5486399" algn="l"/>
                        <a:tab pos="6400799" algn="l"/>
                        <a:tab pos="7315200" algn="l"/>
                        <a:tab pos="8229600" algn="l"/>
                        <a:tab pos="9144000" algn="l"/>
                        <a:tab pos="10058400" algn="l"/>
                      </a:tabLst>
                    </a:pPr>
                    <a:r>
                      <a:rPr lang="pl-PL" sz="1400" dirty="0">
                        <a:solidFill>
                          <a:srgbClr val="000000"/>
                        </a:solidFill>
                        <a:latin typeface="Arial" pitchFamily="34"/>
                        <a:ea typeface="Microsoft YaHei" pitchFamily="2"/>
                        <a:cs typeface="Arial" pitchFamily="2"/>
                      </a:rPr>
                      <a:t>I</a:t>
                    </a:r>
                    <a:r>
                      <a:rPr lang="pl-PL" sz="1400" b="0" i="0" u="none" strike="noStrike" cap="none" baseline="-2500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latin typeface="Arial" pitchFamily="34"/>
                        <a:ea typeface="Microsoft YaHei" pitchFamily="2"/>
                        <a:cs typeface="Arial" pitchFamily="2"/>
                      </a:rPr>
                      <a:t>2</a:t>
                    </a:r>
                    <a:endParaRPr lang="pl-PL" sz="1400" b="0" i="0" u="none" strike="noStrike" cap="none" baseline="-25000" dirty="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endParaRPr>
                  </a:p>
                </p:txBody>
              </p:sp>
            </p:grpSp>
            <p:grpSp>
              <p:nvGrpSpPr>
                <p:cNvPr id="161" name="Grupa 251"/>
                <p:cNvGrpSpPr/>
                <p:nvPr/>
              </p:nvGrpSpPr>
              <p:grpSpPr>
                <a:xfrm>
                  <a:off x="6041879" y="4832280"/>
                  <a:ext cx="1154161" cy="1231560"/>
                  <a:chOff x="6041879" y="4832280"/>
                  <a:chExt cx="1154161" cy="1231560"/>
                </a:xfrm>
              </p:grpSpPr>
              <p:sp>
                <p:nvSpPr>
                  <p:cNvPr id="253" name="Dowolny kształt 252"/>
                  <p:cNvSpPr/>
                  <p:nvPr/>
                </p:nvSpPr>
                <p:spPr>
                  <a:xfrm>
                    <a:off x="6829560" y="4832280"/>
                    <a:ext cx="366480" cy="336240"/>
                  </a:xfrm>
                  <a:custGeom>
                    <a:avLst/>
                    <a:gdLst>
                      <a:gd name="f0" fmla="val 0"/>
                      <a:gd name="f1" fmla="val 21600"/>
                    </a:gdLst>
                    <a:ahLst/>
                    <a:cxnLst>
                      <a:cxn ang="3cd4">
                        <a:pos x="hc" y="t"/>
                      </a:cxn>
                      <a:cxn ang="0">
                        <a:pos x="r" y="vc"/>
                      </a:cxn>
                      <a:cxn ang="cd4">
                        <a:pos x="hc" y="b"/>
                      </a:cxn>
                      <a:cxn ang="cd2">
                        <a:pos x="l" y="vc"/>
                      </a:cxn>
                    </a:cxnLst>
                    <a:rect l="l" t="t" r="r" b="b"/>
                    <a:pathLst>
                      <a:path w="21600" h="21600">
                        <a:moveTo>
                          <a:pt x="f0" y="f0"/>
                        </a:moveTo>
                        <a:lnTo>
                          <a:pt x="f1" y="f0"/>
                        </a:lnTo>
                        <a:lnTo>
                          <a:pt x="f1" y="f1"/>
                        </a:lnTo>
                        <a:lnTo>
                          <a:pt x="f0" y="f1"/>
                        </a:lnTo>
                        <a:lnTo>
                          <a:pt x="f0" y="f0"/>
                        </a:lnTo>
                        <a:close/>
                      </a:path>
                    </a:pathLst>
                  </a:custGeom>
                  <a:noFill/>
                  <a:ln>
                    <a:noFill/>
                    <a:prstDash val="solid"/>
                  </a:ln>
                </p:spPr>
                <p:txBody>
                  <a:bodyPr vert="horz" wrap="square" lIns="90000" tIns="46800" rIns="90000" bIns="46800" anchor="t" anchorCtr="0" compatLnSpc="1">
                    <a:spAutoFit/>
                  </a:bodyPr>
                  <a:lstStyle>
                    <a:defPPr lvl="0">
                      <a:buNone/>
                    </a:defPPr>
                    <a:lvl1pPr lvl="0">
                      <a:buNone/>
                    </a:lvl1pPr>
                    <a:lvl2pPr lvl="1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2pPr>
                    <a:lvl3pPr lvl="2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3pPr>
                    <a:lvl4pPr lvl="3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4pPr>
                    <a:lvl5pPr lvl="4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5pPr>
                    <a:lvl6pPr lvl="5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6pPr>
                    <a:lvl7pPr lvl="6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7pPr>
                    <a:lvl8pPr lvl="7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8pPr>
                    <a:lvl9pPr lvl="8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9pPr>
                  </a:lstStyle>
                  <a:p>
                    <a:pPr marL="0" marR="0" lvl="0" indent="0" algn="l" rtl="0" hangingPunct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  <a:tabLst>
                        <a:tab pos="0" algn="l"/>
                        <a:tab pos="914400" algn="l"/>
                        <a:tab pos="1828800" algn="l"/>
                        <a:tab pos="2743199" algn="l"/>
                        <a:tab pos="3657600" algn="l"/>
                        <a:tab pos="4572000" algn="l"/>
                        <a:tab pos="5486399" algn="l"/>
                        <a:tab pos="6400799" algn="l"/>
                        <a:tab pos="7315200" algn="l"/>
                        <a:tab pos="8229600" algn="l"/>
                        <a:tab pos="9144000" algn="l"/>
                        <a:tab pos="10058400" algn="l"/>
                      </a:tabLst>
                    </a:pPr>
                    <a:r>
                      <a:rPr lang="pl-PL" sz="1400" b="0" i="0" u="none" strike="noStrike" cap="none" baseline="0">
                        <a:ln>
                          <a:noFill/>
                        </a:ln>
                        <a:solidFill>
                          <a:srgbClr val="000000"/>
                        </a:solidFill>
                        <a:latin typeface="Arial" pitchFamily="34"/>
                        <a:ea typeface="Microsoft YaHei" pitchFamily="2"/>
                        <a:cs typeface="Arial" pitchFamily="2"/>
                      </a:rPr>
                      <a:t>E</a:t>
                    </a:r>
                    <a:r>
                      <a:rPr lang="pl-PL" sz="1400" b="0" i="0" u="none" strike="noStrike" cap="none" baseline="-25000">
                        <a:ln>
                          <a:noFill/>
                        </a:ln>
                        <a:solidFill>
                          <a:srgbClr val="000000"/>
                        </a:solidFill>
                        <a:latin typeface="Arial" pitchFamily="34"/>
                        <a:ea typeface="Microsoft YaHei" pitchFamily="2"/>
                        <a:cs typeface="Arial" pitchFamily="2"/>
                      </a:rPr>
                      <a:t>2</a:t>
                    </a:r>
                  </a:p>
                </p:txBody>
              </p:sp>
              <p:sp>
                <p:nvSpPr>
                  <p:cNvPr id="254" name="Łącznik prosty 253"/>
                  <p:cNvSpPr/>
                  <p:nvPr/>
                </p:nvSpPr>
                <p:spPr>
                  <a:xfrm>
                    <a:off x="6870599" y="5060880"/>
                    <a:ext cx="0" cy="609840"/>
                  </a:xfrm>
                  <a:prstGeom prst="line">
                    <a:avLst/>
                  </a:prstGeom>
                  <a:noFill/>
                  <a:ln w="9360">
                    <a:solidFill>
                      <a:srgbClr val="000000"/>
                    </a:solidFill>
                    <a:custDash>
                      <a:ds d="100000" sp="100000"/>
                    </a:custDash>
                    <a:miter/>
                  </a:ln>
                </p:spPr>
                <p:txBody>
                  <a:bodyPr vert="horz" wrap="none" lIns="90000" tIns="46800" rIns="90000" bIns="46800" anchor="ctr" anchorCtr="0" compatLnSpc="1"/>
                  <a:lstStyle>
                    <a:defPPr lvl="0">
                      <a:buNone/>
                    </a:defPPr>
                    <a:lvl1pPr lvl="0">
                      <a:buNone/>
                    </a:lvl1pPr>
                    <a:lvl2pPr lvl="1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2pPr>
                    <a:lvl3pPr lvl="2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3pPr>
                    <a:lvl4pPr lvl="3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4pPr>
                    <a:lvl5pPr lvl="4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5pPr>
                    <a:lvl6pPr lvl="5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6pPr>
                    <a:lvl7pPr lvl="6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7pPr>
                    <a:lvl8pPr lvl="7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8pPr>
                    <a:lvl9pPr lvl="8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9pPr>
                  </a:lstStyle>
                  <a:p>
                    <a:pPr marL="0" marR="0" lvl="0" indent="0" algn="l" rtl="0" hangingPunct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  <a:tabLst>
                        <a:tab pos="0" algn="l"/>
                        <a:tab pos="914400" algn="l"/>
                        <a:tab pos="1828800" algn="l"/>
                        <a:tab pos="2743199" algn="l"/>
                        <a:tab pos="3657600" algn="l"/>
                        <a:tab pos="4572000" algn="l"/>
                        <a:tab pos="5486399" algn="l"/>
                        <a:tab pos="6400799" algn="l"/>
                        <a:tab pos="7315200" algn="l"/>
                        <a:tab pos="8229600" algn="l"/>
                        <a:tab pos="9144000" algn="l"/>
                        <a:tab pos="10058400" algn="l"/>
                      </a:tabLst>
                    </a:pPr>
                    <a:endParaRPr lang="pl-PL" sz="2400" b="0" i="0" u="none" strike="noStrike" cap="none" baseline="0">
                      <a:ln>
                        <a:noFill/>
                      </a:ln>
                      <a:solidFill>
                        <a:srgbClr val="000000"/>
                      </a:solidFill>
                      <a:latin typeface="Times New Roman" pitchFamily="2"/>
                      <a:ea typeface="Microsoft YaHei" pitchFamily="2"/>
                      <a:cs typeface="Arial" pitchFamily="2"/>
                    </a:endParaRPr>
                  </a:p>
                </p:txBody>
              </p:sp>
              <p:sp>
                <p:nvSpPr>
                  <p:cNvPr id="255" name="Łącznik prosty 254"/>
                  <p:cNvSpPr/>
                  <p:nvPr/>
                </p:nvSpPr>
                <p:spPr>
                  <a:xfrm>
                    <a:off x="6404039" y="5070600"/>
                    <a:ext cx="457201" cy="0"/>
                  </a:xfrm>
                  <a:prstGeom prst="line">
                    <a:avLst/>
                  </a:prstGeom>
                  <a:noFill/>
                  <a:ln w="9360">
                    <a:solidFill>
                      <a:srgbClr val="000000"/>
                    </a:solidFill>
                    <a:custDash>
                      <a:ds d="100000" sp="100000"/>
                    </a:custDash>
                    <a:miter/>
                  </a:ln>
                </p:spPr>
                <p:txBody>
                  <a:bodyPr vert="horz" wrap="none" lIns="90000" tIns="46800" rIns="90000" bIns="46800" anchor="ctr" anchorCtr="0" compatLnSpc="1"/>
                  <a:lstStyle>
                    <a:defPPr lvl="0">
                      <a:buNone/>
                    </a:defPPr>
                    <a:lvl1pPr lvl="0">
                      <a:buNone/>
                    </a:lvl1pPr>
                    <a:lvl2pPr lvl="1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2pPr>
                    <a:lvl3pPr lvl="2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3pPr>
                    <a:lvl4pPr lvl="3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4pPr>
                    <a:lvl5pPr lvl="4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5pPr>
                    <a:lvl6pPr lvl="5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6pPr>
                    <a:lvl7pPr lvl="6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7pPr>
                    <a:lvl8pPr lvl="7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8pPr>
                    <a:lvl9pPr lvl="8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9pPr>
                  </a:lstStyle>
                  <a:p>
                    <a:pPr marL="0" marR="0" lvl="0" indent="0" algn="l" rtl="0" hangingPunct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  <a:tabLst>
                        <a:tab pos="0" algn="l"/>
                        <a:tab pos="914400" algn="l"/>
                        <a:tab pos="1828800" algn="l"/>
                        <a:tab pos="2743199" algn="l"/>
                        <a:tab pos="3657600" algn="l"/>
                        <a:tab pos="4572000" algn="l"/>
                        <a:tab pos="5486399" algn="l"/>
                        <a:tab pos="6400799" algn="l"/>
                        <a:tab pos="7315200" algn="l"/>
                        <a:tab pos="8229600" algn="l"/>
                        <a:tab pos="9144000" algn="l"/>
                        <a:tab pos="10058400" algn="l"/>
                      </a:tabLst>
                    </a:pPr>
                    <a:endParaRPr lang="pl-PL" sz="2400" b="0" i="0" u="none" strike="noStrike" cap="none" baseline="0">
                      <a:ln>
                        <a:noFill/>
                      </a:ln>
                      <a:solidFill>
                        <a:srgbClr val="000000"/>
                      </a:solidFill>
                      <a:latin typeface="Times New Roman" pitchFamily="2"/>
                      <a:ea typeface="Microsoft YaHei" pitchFamily="2"/>
                      <a:cs typeface="Arial" pitchFamily="2"/>
                    </a:endParaRPr>
                  </a:p>
                </p:txBody>
              </p:sp>
              <p:grpSp>
                <p:nvGrpSpPr>
                  <p:cNvPr id="164" name="Grupa 255"/>
                  <p:cNvGrpSpPr/>
                  <p:nvPr/>
                </p:nvGrpSpPr>
                <p:grpSpPr>
                  <a:xfrm>
                    <a:off x="6041879" y="4832280"/>
                    <a:ext cx="403201" cy="445679"/>
                    <a:chOff x="6041879" y="4832280"/>
                    <a:chExt cx="403201" cy="445679"/>
                  </a:xfrm>
                </p:grpSpPr>
                <p:sp>
                  <p:nvSpPr>
                    <p:cNvPr id="257" name="Dowolny kształt 256"/>
                    <p:cNvSpPr/>
                    <p:nvPr/>
                  </p:nvSpPr>
                  <p:spPr>
                    <a:xfrm>
                      <a:off x="6041879" y="4832280"/>
                      <a:ext cx="349200" cy="336240"/>
                    </a:xfrm>
                    <a:custGeom>
                      <a:avLst/>
                      <a:gdLst>
                        <a:gd name="f0" fmla="val 0"/>
                        <a:gd name="f1" fmla="val 21600"/>
                      </a:gdLst>
                      <a:ahLst/>
                      <a:cxnLst>
                        <a:cxn ang="3cd4">
                          <a:pos x="hc" y="t"/>
                        </a:cxn>
                        <a:cxn ang="0">
                          <a:pos x="r" y="vc"/>
                        </a:cxn>
                        <a:cxn ang="cd4">
                          <a:pos x="hc" y="b"/>
                        </a:cxn>
                        <a:cxn ang="cd2">
                          <a:pos x="l" y="vc"/>
                        </a:cxn>
                      </a:cxnLst>
                      <a:rect l="l" t="t" r="r" b="b"/>
                      <a:pathLst>
                        <a:path w="21600" h="21600">
                          <a:moveTo>
                            <a:pt x="f0" y="f0"/>
                          </a:moveTo>
                          <a:lnTo>
                            <a:pt x="f1" y="f0"/>
                          </a:lnTo>
                          <a:lnTo>
                            <a:pt x="f1" y="f1"/>
                          </a:lnTo>
                          <a:lnTo>
                            <a:pt x="f0" y="f1"/>
                          </a:lnTo>
                          <a:lnTo>
                            <a:pt x="f0" y="f0"/>
                          </a:lnTo>
                          <a:close/>
                        </a:path>
                      </a:pathLst>
                    </a:custGeom>
                    <a:noFill/>
                    <a:ln>
                      <a:noFill/>
                      <a:prstDash val="solid"/>
                    </a:ln>
                  </p:spPr>
                  <p:txBody>
                    <a:bodyPr vert="horz" wrap="square" lIns="90000" tIns="46800" rIns="90000" bIns="46800" anchor="t" anchorCtr="0" compatLnSpc="1">
                      <a:spAutoFit/>
                    </a:bodyPr>
                    <a:lstStyle>
                      <a:defPPr lvl="0">
                        <a:buNone/>
                      </a:defPPr>
                      <a:lvl1pPr lvl="0">
                        <a:buNone/>
                      </a:lvl1pPr>
                      <a:lvl2pPr lvl="1">
                        <a:buClr>
                          <a:srgbClr val="000000"/>
                        </a:buClr>
                        <a:buSzPct val="100000"/>
                        <a:buFont typeface="Times New Roman" pitchFamily="2"/>
                        <a:buChar char="•"/>
                      </a:lvl2pPr>
                      <a:lvl3pPr lvl="2">
                        <a:buClr>
                          <a:srgbClr val="000000"/>
                        </a:buClr>
                        <a:buSzPct val="100000"/>
                        <a:buFont typeface="Times New Roman" pitchFamily="2"/>
                        <a:buChar char="•"/>
                      </a:lvl3pPr>
                      <a:lvl4pPr lvl="3">
                        <a:buClr>
                          <a:srgbClr val="000000"/>
                        </a:buClr>
                        <a:buSzPct val="100000"/>
                        <a:buFont typeface="Times New Roman" pitchFamily="2"/>
                        <a:buChar char="•"/>
                      </a:lvl4pPr>
                      <a:lvl5pPr lvl="4">
                        <a:buClr>
                          <a:srgbClr val="000000"/>
                        </a:buClr>
                        <a:buSzPct val="100000"/>
                        <a:buFont typeface="Times New Roman" pitchFamily="2"/>
                        <a:buChar char="•"/>
                      </a:lvl5pPr>
                      <a:lvl6pPr lvl="5">
                        <a:buClr>
                          <a:srgbClr val="000000"/>
                        </a:buClr>
                        <a:buSzPct val="100000"/>
                        <a:buFont typeface="Times New Roman" pitchFamily="2"/>
                        <a:buChar char="•"/>
                      </a:lvl6pPr>
                      <a:lvl7pPr lvl="6">
                        <a:buClr>
                          <a:srgbClr val="000000"/>
                        </a:buClr>
                        <a:buSzPct val="100000"/>
                        <a:buFont typeface="Times New Roman" pitchFamily="2"/>
                        <a:buChar char="•"/>
                      </a:lvl7pPr>
                      <a:lvl8pPr lvl="7">
                        <a:buClr>
                          <a:srgbClr val="000000"/>
                        </a:buClr>
                        <a:buSzPct val="100000"/>
                        <a:buFont typeface="Times New Roman" pitchFamily="2"/>
                        <a:buChar char="•"/>
                      </a:lvl8pPr>
                      <a:lvl9pPr lvl="8">
                        <a:buClr>
                          <a:srgbClr val="000000"/>
                        </a:buClr>
                        <a:buSzPct val="100000"/>
                        <a:buFont typeface="Times New Roman" pitchFamily="2"/>
                        <a:buChar char="•"/>
                      </a:lvl9pPr>
                    </a:lstStyle>
                    <a:p>
                      <a:pPr marL="0" marR="0" lvl="0" indent="0" algn="l" rtl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199" algn="l"/>
                          <a:tab pos="3657600" algn="l"/>
                          <a:tab pos="4572000" algn="l"/>
                          <a:tab pos="5486399" algn="l"/>
                          <a:tab pos="6400799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pl-PL" sz="1400" b="0" i="0" u="none" strike="noStrike" cap="none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Arial" pitchFamily="34"/>
                          <a:ea typeface="Microsoft YaHei" pitchFamily="2"/>
                          <a:cs typeface="Arial" pitchFamily="2"/>
                        </a:rPr>
                        <a:t>y</a:t>
                      </a:r>
                      <a:r>
                        <a:rPr lang="pl-PL" sz="1400" b="0" i="0" u="none" strike="noStrike" cap="none" baseline="-2500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Arial" pitchFamily="34"/>
                          <a:ea typeface="Microsoft YaHei" pitchFamily="2"/>
                          <a:cs typeface="Arial" pitchFamily="2"/>
                        </a:rPr>
                        <a:t>E</a:t>
                      </a:r>
                    </a:p>
                  </p:txBody>
                </p:sp>
                <p:sp>
                  <p:nvSpPr>
                    <p:cNvPr id="258" name="Dowolny kształt 257"/>
                    <p:cNvSpPr/>
                    <p:nvPr/>
                  </p:nvSpPr>
                  <p:spPr>
                    <a:xfrm>
                      <a:off x="6197400" y="4941719"/>
                      <a:ext cx="247680" cy="336240"/>
                    </a:xfrm>
                    <a:custGeom>
                      <a:avLst/>
                      <a:gdLst>
                        <a:gd name="f0" fmla="val 0"/>
                        <a:gd name="f1" fmla="val 21600"/>
                      </a:gdLst>
                      <a:ahLst/>
                      <a:cxnLst>
                        <a:cxn ang="3cd4">
                          <a:pos x="hc" y="t"/>
                        </a:cxn>
                        <a:cxn ang="0">
                          <a:pos x="r" y="vc"/>
                        </a:cxn>
                        <a:cxn ang="cd4">
                          <a:pos x="hc" y="b"/>
                        </a:cxn>
                        <a:cxn ang="cd2">
                          <a:pos x="l" y="vc"/>
                        </a:cxn>
                      </a:cxnLst>
                      <a:rect l="l" t="t" r="r" b="b"/>
                      <a:pathLst>
                        <a:path w="21600" h="21600">
                          <a:moveTo>
                            <a:pt x="f0" y="f0"/>
                          </a:moveTo>
                          <a:lnTo>
                            <a:pt x="f1" y="f0"/>
                          </a:lnTo>
                          <a:lnTo>
                            <a:pt x="f1" y="f1"/>
                          </a:lnTo>
                          <a:lnTo>
                            <a:pt x="f0" y="f1"/>
                          </a:lnTo>
                          <a:lnTo>
                            <a:pt x="f0" y="f0"/>
                          </a:lnTo>
                          <a:close/>
                        </a:path>
                      </a:pathLst>
                    </a:custGeom>
                    <a:noFill/>
                    <a:ln>
                      <a:noFill/>
                      <a:prstDash val="solid"/>
                    </a:ln>
                  </p:spPr>
                  <p:txBody>
                    <a:bodyPr vert="horz" wrap="square" lIns="90000" tIns="46800" rIns="90000" bIns="46800" anchor="t" anchorCtr="0" compatLnSpc="1">
                      <a:spAutoFit/>
                    </a:bodyPr>
                    <a:lstStyle>
                      <a:defPPr lvl="0">
                        <a:buNone/>
                      </a:defPPr>
                      <a:lvl1pPr lvl="0">
                        <a:buNone/>
                      </a:lvl1pPr>
                      <a:lvl2pPr lvl="1">
                        <a:buClr>
                          <a:srgbClr val="000000"/>
                        </a:buClr>
                        <a:buSzPct val="100000"/>
                        <a:buFont typeface="Times New Roman" pitchFamily="2"/>
                        <a:buChar char="•"/>
                      </a:lvl2pPr>
                      <a:lvl3pPr lvl="2">
                        <a:buClr>
                          <a:srgbClr val="000000"/>
                        </a:buClr>
                        <a:buSzPct val="100000"/>
                        <a:buFont typeface="Times New Roman" pitchFamily="2"/>
                        <a:buChar char="•"/>
                      </a:lvl3pPr>
                      <a:lvl4pPr lvl="3">
                        <a:buClr>
                          <a:srgbClr val="000000"/>
                        </a:buClr>
                        <a:buSzPct val="100000"/>
                        <a:buFont typeface="Times New Roman" pitchFamily="2"/>
                        <a:buChar char="•"/>
                      </a:lvl4pPr>
                      <a:lvl5pPr lvl="4">
                        <a:buClr>
                          <a:srgbClr val="000000"/>
                        </a:buClr>
                        <a:buSzPct val="100000"/>
                        <a:buFont typeface="Times New Roman" pitchFamily="2"/>
                        <a:buChar char="•"/>
                      </a:lvl5pPr>
                      <a:lvl6pPr lvl="5">
                        <a:buClr>
                          <a:srgbClr val="000000"/>
                        </a:buClr>
                        <a:buSzPct val="100000"/>
                        <a:buFont typeface="Times New Roman" pitchFamily="2"/>
                        <a:buChar char="•"/>
                      </a:lvl6pPr>
                      <a:lvl7pPr lvl="6">
                        <a:buClr>
                          <a:srgbClr val="000000"/>
                        </a:buClr>
                        <a:buSzPct val="100000"/>
                        <a:buFont typeface="Times New Roman" pitchFamily="2"/>
                        <a:buChar char="•"/>
                      </a:lvl7pPr>
                      <a:lvl8pPr lvl="7">
                        <a:buClr>
                          <a:srgbClr val="000000"/>
                        </a:buClr>
                        <a:buSzPct val="100000"/>
                        <a:buFont typeface="Times New Roman" pitchFamily="2"/>
                        <a:buChar char="•"/>
                      </a:lvl8pPr>
                      <a:lvl9pPr lvl="8">
                        <a:buClr>
                          <a:srgbClr val="000000"/>
                        </a:buClr>
                        <a:buSzPct val="100000"/>
                        <a:buFont typeface="Times New Roman" pitchFamily="2"/>
                        <a:buChar char="•"/>
                      </a:lvl9pPr>
                    </a:lstStyle>
                    <a:p>
                      <a:pPr marL="0" marR="0" lvl="0" indent="0" algn="l" rtl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199" algn="l"/>
                          <a:tab pos="3657600" algn="l"/>
                          <a:tab pos="4572000" algn="l"/>
                          <a:tab pos="5486399" algn="l"/>
                          <a:tab pos="6400799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pl-PL" sz="1400" b="0" i="0" u="none" strike="noStrike" cap="none" baseline="-2500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Arial" pitchFamily="34"/>
                          <a:ea typeface="Microsoft YaHei" pitchFamily="2"/>
                          <a:cs typeface="Arial" pitchFamily="2"/>
                        </a:rPr>
                        <a:t>2</a:t>
                      </a:r>
                    </a:p>
                  </p:txBody>
                </p:sp>
              </p:grpSp>
              <p:grpSp>
                <p:nvGrpSpPr>
                  <p:cNvPr id="165" name="Grupa 258"/>
                  <p:cNvGrpSpPr/>
                  <p:nvPr/>
                </p:nvGrpSpPr>
                <p:grpSpPr>
                  <a:xfrm>
                    <a:off x="6727680" y="5632560"/>
                    <a:ext cx="399960" cy="431280"/>
                    <a:chOff x="6727680" y="5632560"/>
                    <a:chExt cx="399960" cy="431280"/>
                  </a:xfrm>
                </p:grpSpPr>
                <p:sp>
                  <p:nvSpPr>
                    <p:cNvPr id="260" name="Dowolny kształt 259"/>
                    <p:cNvSpPr/>
                    <p:nvPr/>
                  </p:nvSpPr>
                  <p:spPr>
                    <a:xfrm>
                      <a:off x="6727680" y="5632560"/>
                      <a:ext cx="349200" cy="336240"/>
                    </a:xfrm>
                    <a:custGeom>
                      <a:avLst/>
                      <a:gdLst>
                        <a:gd name="f0" fmla="val 0"/>
                        <a:gd name="f1" fmla="val 21600"/>
                      </a:gdLst>
                      <a:ahLst/>
                      <a:cxnLst>
                        <a:cxn ang="3cd4">
                          <a:pos x="hc" y="t"/>
                        </a:cxn>
                        <a:cxn ang="0">
                          <a:pos x="r" y="vc"/>
                        </a:cxn>
                        <a:cxn ang="cd4">
                          <a:pos x="hc" y="b"/>
                        </a:cxn>
                        <a:cxn ang="cd2">
                          <a:pos x="l" y="vc"/>
                        </a:cxn>
                      </a:cxnLst>
                      <a:rect l="l" t="t" r="r" b="b"/>
                      <a:pathLst>
                        <a:path w="21600" h="21600">
                          <a:moveTo>
                            <a:pt x="f0" y="f0"/>
                          </a:moveTo>
                          <a:lnTo>
                            <a:pt x="f1" y="f0"/>
                          </a:lnTo>
                          <a:lnTo>
                            <a:pt x="f1" y="f1"/>
                          </a:lnTo>
                          <a:lnTo>
                            <a:pt x="f0" y="f1"/>
                          </a:lnTo>
                          <a:lnTo>
                            <a:pt x="f0" y="f0"/>
                          </a:lnTo>
                          <a:close/>
                        </a:path>
                      </a:pathLst>
                    </a:custGeom>
                    <a:noFill/>
                    <a:ln>
                      <a:noFill/>
                      <a:prstDash val="solid"/>
                    </a:ln>
                  </p:spPr>
                  <p:txBody>
                    <a:bodyPr vert="horz" wrap="square" lIns="90000" tIns="46800" rIns="90000" bIns="46800" anchor="t" anchorCtr="0" compatLnSpc="1">
                      <a:spAutoFit/>
                    </a:bodyPr>
                    <a:lstStyle>
                      <a:defPPr lvl="0">
                        <a:buNone/>
                      </a:defPPr>
                      <a:lvl1pPr lvl="0">
                        <a:buNone/>
                      </a:lvl1pPr>
                      <a:lvl2pPr lvl="1">
                        <a:buClr>
                          <a:srgbClr val="000000"/>
                        </a:buClr>
                        <a:buSzPct val="100000"/>
                        <a:buFont typeface="Times New Roman" pitchFamily="2"/>
                        <a:buChar char="•"/>
                      </a:lvl2pPr>
                      <a:lvl3pPr lvl="2">
                        <a:buClr>
                          <a:srgbClr val="000000"/>
                        </a:buClr>
                        <a:buSzPct val="100000"/>
                        <a:buFont typeface="Times New Roman" pitchFamily="2"/>
                        <a:buChar char="•"/>
                      </a:lvl3pPr>
                      <a:lvl4pPr lvl="3">
                        <a:buClr>
                          <a:srgbClr val="000000"/>
                        </a:buClr>
                        <a:buSzPct val="100000"/>
                        <a:buFont typeface="Times New Roman" pitchFamily="2"/>
                        <a:buChar char="•"/>
                      </a:lvl4pPr>
                      <a:lvl5pPr lvl="4">
                        <a:buClr>
                          <a:srgbClr val="000000"/>
                        </a:buClr>
                        <a:buSzPct val="100000"/>
                        <a:buFont typeface="Times New Roman" pitchFamily="2"/>
                        <a:buChar char="•"/>
                      </a:lvl5pPr>
                      <a:lvl6pPr lvl="5">
                        <a:buClr>
                          <a:srgbClr val="000000"/>
                        </a:buClr>
                        <a:buSzPct val="100000"/>
                        <a:buFont typeface="Times New Roman" pitchFamily="2"/>
                        <a:buChar char="•"/>
                      </a:lvl6pPr>
                      <a:lvl7pPr lvl="6">
                        <a:buClr>
                          <a:srgbClr val="000000"/>
                        </a:buClr>
                        <a:buSzPct val="100000"/>
                        <a:buFont typeface="Times New Roman" pitchFamily="2"/>
                        <a:buChar char="•"/>
                      </a:lvl7pPr>
                      <a:lvl8pPr lvl="7">
                        <a:buClr>
                          <a:srgbClr val="000000"/>
                        </a:buClr>
                        <a:buSzPct val="100000"/>
                        <a:buFont typeface="Times New Roman" pitchFamily="2"/>
                        <a:buChar char="•"/>
                      </a:lvl8pPr>
                      <a:lvl9pPr lvl="8">
                        <a:buClr>
                          <a:srgbClr val="000000"/>
                        </a:buClr>
                        <a:buSzPct val="100000"/>
                        <a:buFont typeface="Times New Roman" pitchFamily="2"/>
                        <a:buChar char="•"/>
                      </a:lvl9pPr>
                    </a:lstStyle>
                    <a:p>
                      <a:pPr marL="0" marR="0" lvl="0" indent="0" algn="l" rtl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199" algn="l"/>
                          <a:tab pos="3657600" algn="l"/>
                          <a:tab pos="4572000" algn="l"/>
                          <a:tab pos="5486399" algn="l"/>
                          <a:tab pos="6400799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pl-PL" sz="1400" b="0" i="0" u="none" strike="noStrike" cap="none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Arial" pitchFamily="34"/>
                          <a:ea typeface="Microsoft YaHei" pitchFamily="2"/>
                          <a:cs typeface="Arial" pitchFamily="2"/>
                        </a:rPr>
                        <a:t>x</a:t>
                      </a:r>
                      <a:r>
                        <a:rPr lang="pl-PL" sz="1400" b="0" i="0" u="none" strike="noStrike" cap="none" baseline="-2500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Arial" pitchFamily="34"/>
                          <a:ea typeface="Microsoft YaHei" pitchFamily="2"/>
                          <a:cs typeface="Arial" pitchFamily="2"/>
                        </a:rPr>
                        <a:t>E</a:t>
                      </a:r>
                    </a:p>
                  </p:txBody>
                </p:sp>
                <p:sp>
                  <p:nvSpPr>
                    <p:cNvPr id="261" name="Dowolny kształt 260"/>
                    <p:cNvSpPr/>
                    <p:nvPr/>
                  </p:nvSpPr>
                  <p:spPr>
                    <a:xfrm>
                      <a:off x="6879960" y="5727600"/>
                      <a:ext cx="247680" cy="336240"/>
                    </a:xfrm>
                    <a:custGeom>
                      <a:avLst/>
                      <a:gdLst>
                        <a:gd name="f0" fmla="val 0"/>
                        <a:gd name="f1" fmla="val 21600"/>
                      </a:gdLst>
                      <a:ahLst/>
                      <a:cxnLst>
                        <a:cxn ang="3cd4">
                          <a:pos x="hc" y="t"/>
                        </a:cxn>
                        <a:cxn ang="0">
                          <a:pos x="r" y="vc"/>
                        </a:cxn>
                        <a:cxn ang="cd4">
                          <a:pos x="hc" y="b"/>
                        </a:cxn>
                        <a:cxn ang="cd2">
                          <a:pos x="l" y="vc"/>
                        </a:cxn>
                      </a:cxnLst>
                      <a:rect l="l" t="t" r="r" b="b"/>
                      <a:pathLst>
                        <a:path w="21600" h="21600">
                          <a:moveTo>
                            <a:pt x="f0" y="f0"/>
                          </a:moveTo>
                          <a:lnTo>
                            <a:pt x="f1" y="f0"/>
                          </a:lnTo>
                          <a:lnTo>
                            <a:pt x="f1" y="f1"/>
                          </a:lnTo>
                          <a:lnTo>
                            <a:pt x="f0" y="f1"/>
                          </a:lnTo>
                          <a:lnTo>
                            <a:pt x="f0" y="f0"/>
                          </a:lnTo>
                          <a:close/>
                        </a:path>
                      </a:pathLst>
                    </a:custGeom>
                    <a:noFill/>
                    <a:ln>
                      <a:noFill/>
                      <a:prstDash val="solid"/>
                    </a:ln>
                  </p:spPr>
                  <p:txBody>
                    <a:bodyPr vert="horz" wrap="square" lIns="90000" tIns="46800" rIns="90000" bIns="46800" anchor="t" anchorCtr="0" compatLnSpc="1">
                      <a:spAutoFit/>
                    </a:bodyPr>
                    <a:lstStyle>
                      <a:defPPr lvl="0">
                        <a:buNone/>
                      </a:defPPr>
                      <a:lvl1pPr lvl="0">
                        <a:buNone/>
                      </a:lvl1pPr>
                      <a:lvl2pPr lvl="1">
                        <a:buClr>
                          <a:srgbClr val="000000"/>
                        </a:buClr>
                        <a:buSzPct val="100000"/>
                        <a:buFont typeface="Times New Roman" pitchFamily="2"/>
                        <a:buChar char="•"/>
                      </a:lvl2pPr>
                      <a:lvl3pPr lvl="2">
                        <a:buClr>
                          <a:srgbClr val="000000"/>
                        </a:buClr>
                        <a:buSzPct val="100000"/>
                        <a:buFont typeface="Times New Roman" pitchFamily="2"/>
                        <a:buChar char="•"/>
                      </a:lvl3pPr>
                      <a:lvl4pPr lvl="3">
                        <a:buClr>
                          <a:srgbClr val="000000"/>
                        </a:buClr>
                        <a:buSzPct val="100000"/>
                        <a:buFont typeface="Times New Roman" pitchFamily="2"/>
                        <a:buChar char="•"/>
                      </a:lvl4pPr>
                      <a:lvl5pPr lvl="4">
                        <a:buClr>
                          <a:srgbClr val="000000"/>
                        </a:buClr>
                        <a:buSzPct val="100000"/>
                        <a:buFont typeface="Times New Roman" pitchFamily="2"/>
                        <a:buChar char="•"/>
                      </a:lvl5pPr>
                      <a:lvl6pPr lvl="5">
                        <a:buClr>
                          <a:srgbClr val="000000"/>
                        </a:buClr>
                        <a:buSzPct val="100000"/>
                        <a:buFont typeface="Times New Roman" pitchFamily="2"/>
                        <a:buChar char="•"/>
                      </a:lvl6pPr>
                      <a:lvl7pPr lvl="6">
                        <a:buClr>
                          <a:srgbClr val="000000"/>
                        </a:buClr>
                        <a:buSzPct val="100000"/>
                        <a:buFont typeface="Times New Roman" pitchFamily="2"/>
                        <a:buChar char="•"/>
                      </a:lvl7pPr>
                      <a:lvl8pPr lvl="7">
                        <a:buClr>
                          <a:srgbClr val="000000"/>
                        </a:buClr>
                        <a:buSzPct val="100000"/>
                        <a:buFont typeface="Times New Roman" pitchFamily="2"/>
                        <a:buChar char="•"/>
                      </a:lvl8pPr>
                      <a:lvl9pPr lvl="8">
                        <a:buClr>
                          <a:srgbClr val="000000"/>
                        </a:buClr>
                        <a:buSzPct val="100000"/>
                        <a:buFont typeface="Times New Roman" pitchFamily="2"/>
                        <a:buChar char="•"/>
                      </a:lvl9pPr>
                    </a:lstStyle>
                    <a:p>
                      <a:pPr marL="0" marR="0" lvl="0" indent="0" algn="l" rtl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199" algn="l"/>
                          <a:tab pos="3657600" algn="l"/>
                          <a:tab pos="4572000" algn="l"/>
                          <a:tab pos="5486399" algn="l"/>
                          <a:tab pos="6400799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pl-PL" sz="1400" b="0" i="0" u="none" strike="noStrike" cap="none" baseline="-2500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Arial" pitchFamily="34"/>
                          <a:ea typeface="Microsoft YaHei" pitchFamily="2"/>
                          <a:cs typeface="Arial" pitchFamily="2"/>
                        </a:rPr>
                        <a:t>2</a:t>
                      </a:r>
                    </a:p>
                  </p:txBody>
                </p:sp>
              </p:grpSp>
            </p:grpSp>
          </p:grpSp>
          <p:grpSp>
            <p:nvGrpSpPr>
              <p:cNvPr id="170" name="Grupa 261"/>
              <p:cNvGrpSpPr/>
              <p:nvPr/>
            </p:nvGrpSpPr>
            <p:grpSpPr>
              <a:xfrm>
                <a:off x="6681998" y="4018913"/>
                <a:ext cx="1112400" cy="1245007"/>
                <a:chOff x="6681998" y="4018913"/>
                <a:chExt cx="1112400" cy="1245007"/>
              </a:xfrm>
            </p:grpSpPr>
            <p:grpSp>
              <p:nvGrpSpPr>
                <p:cNvPr id="173" name="Grupa 262"/>
                <p:cNvGrpSpPr/>
                <p:nvPr/>
              </p:nvGrpSpPr>
              <p:grpSpPr>
                <a:xfrm>
                  <a:off x="6681998" y="4018913"/>
                  <a:ext cx="1112400" cy="1196640"/>
                  <a:chOff x="6681998" y="4018913"/>
                  <a:chExt cx="1112400" cy="1196640"/>
                </a:xfrm>
              </p:grpSpPr>
              <p:sp>
                <p:nvSpPr>
                  <p:cNvPr id="264" name="Dowolny kształt 263"/>
                  <p:cNvSpPr/>
                  <p:nvPr/>
                </p:nvSpPr>
                <p:spPr>
                  <a:xfrm rot="10282200">
                    <a:off x="6681998" y="4018913"/>
                    <a:ext cx="1112400" cy="1196640"/>
                  </a:xfrm>
                  <a:custGeom>
                    <a:avLst>
                      <a:gd name="f0" fmla="val 21120000"/>
                      <a:gd name="f1" fmla="val 4560000"/>
                    </a:avLst>
                    <a:gdLst>
                      <a:gd name="f2" fmla="val 21600000"/>
                      <a:gd name="f3" fmla="val 10800000"/>
                      <a:gd name="f4" fmla="val 5400000"/>
                      <a:gd name="f5" fmla="val 180"/>
                      <a:gd name="f6" fmla="val w"/>
                      <a:gd name="f7" fmla="val h"/>
                      <a:gd name="f8" fmla="val 0"/>
                      <a:gd name="f9" fmla="*/ 5419351 1 1725033"/>
                      <a:gd name="f10" fmla="*/ 10800 10800 1"/>
                      <a:gd name="f11" fmla="val 10800"/>
                      <a:gd name="f12" fmla="val 21599999"/>
                      <a:gd name="f13" fmla="min 0 21600"/>
                      <a:gd name="f14" fmla="max 0 21600"/>
                      <a:gd name="f15" fmla="*/ f9 1 2"/>
                      <a:gd name="f16" fmla="*/ f6 1 21600"/>
                      <a:gd name="f17" fmla="*/ f7 1 21600"/>
                      <a:gd name="f18" fmla="*/ f9 1 180"/>
                      <a:gd name="f19" fmla="pin 0 f0 21599999"/>
                      <a:gd name="f20" fmla="pin 0 f1 21599999"/>
                      <a:gd name="f21" fmla="+- f14 0 f13"/>
                      <a:gd name="f22" fmla="+- 0 0 f19"/>
                      <a:gd name="f23" fmla="+- 0 0 f20"/>
                      <a:gd name="f24" fmla="*/ 9238 f16 1"/>
                      <a:gd name="f25" fmla="*/ 21262 f16 1"/>
                      <a:gd name="f26" fmla="*/ 10799 f17 1"/>
                      <a:gd name="f27" fmla="*/ 0 f17 1"/>
                      <a:gd name="f28" fmla="*/ f21 1 2"/>
                      <a:gd name="f29" fmla="+- f22 f4 0"/>
                      <a:gd name="f30" fmla="+- f23 f4 0"/>
                      <a:gd name="f31" fmla="+- f13 f28 0"/>
                      <a:gd name="f32" fmla="*/ f28 f28 1"/>
                      <a:gd name="f33" fmla="*/ f29 f5 1"/>
                      <a:gd name="f34" fmla="*/ f30 f5 1"/>
                      <a:gd name="f35" fmla="*/ f33 1 f3"/>
                      <a:gd name="f36" fmla="*/ f34 1 f3"/>
                      <a:gd name="f37" fmla="+- 0 0 f35"/>
                      <a:gd name="f38" fmla="+- 0 0 f36"/>
                      <a:gd name="f39" fmla="val f37"/>
                      <a:gd name="f40" fmla="val f38"/>
                      <a:gd name="f41" fmla="*/ f39 f18 1"/>
                      <a:gd name="f42" fmla="*/ f40 f18 1"/>
                      <a:gd name="f43" fmla="*/ f39 f9 1"/>
                      <a:gd name="f44" fmla="*/ f40 f9 1"/>
                      <a:gd name="f45" fmla="+- 0 0 f41"/>
                      <a:gd name="f46" fmla="+- 0 0 f42"/>
                      <a:gd name="f47" fmla="*/ f43 1 f5"/>
                      <a:gd name="f48" fmla="*/ f44 1 f5"/>
                      <a:gd name="f49" fmla="*/ f45 f3 1"/>
                      <a:gd name="f50" fmla="*/ f46 f3 1"/>
                      <a:gd name="f51" fmla="+- 0 0 f47"/>
                      <a:gd name="f52" fmla="+- 0 0 f48"/>
                      <a:gd name="f53" fmla="*/ f49 1 f9"/>
                      <a:gd name="f54" fmla="*/ f50 1 f9"/>
                      <a:gd name="f55" fmla="+- f51 f9 0"/>
                      <a:gd name="f56" fmla="+- f52 f9 0"/>
                      <a:gd name="f57" fmla="+- f53 0 f4"/>
                      <a:gd name="f58" fmla="+- f54 0 f4"/>
                      <a:gd name="f59" fmla="+- f55 f15 0"/>
                      <a:gd name="f60" fmla="+- f56 f15 0"/>
                      <a:gd name="f61" fmla="cos 1 f57"/>
                      <a:gd name="f62" fmla="sin 1 f57"/>
                      <a:gd name="f63" fmla="cos 1 f58"/>
                      <a:gd name="f64" fmla="sin 1 f58"/>
                      <a:gd name="f65" fmla="+- 0 0 f59"/>
                      <a:gd name="f66" fmla="+- 0 0 f60"/>
                      <a:gd name="f67" fmla="+- 0 0 f61"/>
                      <a:gd name="f68" fmla="+- 0 0 f62"/>
                      <a:gd name="f69" fmla="+- 0 0 f63"/>
                      <a:gd name="f70" fmla="+- 0 0 f64"/>
                      <a:gd name="f71" fmla="*/ f65 f3 1"/>
                      <a:gd name="f72" fmla="*/ f66 f3 1"/>
                      <a:gd name="f73" fmla="*/ 10800 f67 1"/>
                      <a:gd name="f74" fmla="*/ 10800 f68 1"/>
                      <a:gd name="f75" fmla="*/ 10800 f69 1"/>
                      <a:gd name="f76" fmla="*/ 10800 f70 1"/>
                      <a:gd name="f77" fmla="*/ f71 1 f9"/>
                      <a:gd name="f78" fmla="*/ f72 1 f9"/>
                      <a:gd name="f79" fmla="+- f73 10800 0"/>
                      <a:gd name="f80" fmla="+- f74 10800 0"/>
                      <a:gd name="f81" fmla="+- f75 10800 0"/>
                      <a:gd name="f82" fmla="+- f76 10800 0"/>
                      <a:gd name="f83" fmla="+- f77 0 f4"/>
                      <a:gd name="f84" fmla="+- f78 0 f4"/>
                      <a:gd name="f85" fmla="cos 1 f83"/>
                      <a:gd name="f86" fmla="sin 1 f83"/>
                      <a:gd name="f87" fmla="cos 1 f84"/>
                      <a:gd name="f88" fmla="sin 1 f84"/>
                      <a:gd name="f89" fmla="+- f80 0 f31"/>
                      <a:gd name="f90" fmla="+- f79 0 f31"/>
                      <a:gd name="f91" fmla="+- f82 0 f31"/>
                      <a:gd name="f92" fmla="+- f81 0 f31"/>
                      <a:gd name="f93" fmla="+- 0 0 f85"/>
                      <a:gd name="f94" fmla="+- 0 0 f86"/>
                      <a:gd name="f95" fmla="+- 0 0 f87"/>
                      <a:gd name="f96" fmla="+- 0 0 f88"/>
                      <a:gd name="f97" fmla="at2 f89 f90"/>
                      <a:gd name="f98" fmla="at2 f91 f92"/>
                      <a:gd name="f99" fmla="*/ 10800 f93 1"/>
                      <a:gd name="f100" fmla="*/ 10800 f94 1"/>
                      <a:gd name="f101" fmla="*/ 10800 f95 1"/>
                      <a:gd name="f102" fmla="*/ 10800 f96 1"/>
                      <a:gd name="f103" fmla="+- f97 f4 0"/>
                      <a:gd name="f104" fmla="+- f98 f4 0"/>
                      <a:gd name="f105" fmla="*/ f99 f99 1"/>
                      <a:gd name="f106" fmla="*/ f100 f100 1"/>
                      <a:gd name="f107" fmla="*/ f101 f101 1"/>
                      <a:gd name="f108" fmla="*/ f102 f102 1"/>
                      <a:gd name="f109" fmla="*/ f103 f9 1"/>
                      <a:gd name="f110" fmla="*/ f104 f9 1"/>
                      <a:gd name="f111" fmla="+- f105 f106 0"/>
                      <a:gd name="f112" fmla="+- f107 f108 0"/>
                      <a:gd name="f113" fmla="*/ f109 1 f3"/>
                      <a:gd name="f114" fmla="*/ f110 1 f3"/>
                      <a:gd name="f115" fmla="sqrt f111"/>
                      <a:gd name="f116" fmla="sqrt f112"/>
                      <a:gd name="f117" fmla="+- 0 0 f113"/>
                      <a:gd name="f118" fmla="+- 0 0 f114"/>
                      <a:gd name="f119" fmla="*/ f10 1 f115"/>
                      <a:gd name="f120" fmla="*/ f10 1 f116"/>
                      <a:gd name="f121" fmla="+- 0 0 f117"/>
                      <a:gd name="f122" fmla="+- 0 0 f118"/>
                      <a:gd name="f123" fmla="*/ f93 f119 1"/>
                      <a:gd name="f124" fmla="*/ f94 f119 1"/>
                      <a:gd name="f125" fmla="*/ f95 f120 1"/>
                      <a:gd name="f126" fmla="*/ f96 f120 1"/>
                      <a:gd name="f127" fmla="*/ f121 f3 1"/>
                      <a:gd name="f128" fmla="*/ f122 f3 1"/>
                      <a:gd name="f129" fmla="+- 10800 0 f123"/>
                      <a:gd name="f130" fmla="+- 10800 0 f124"/>
                      <a:gd name="f131" fmla="+- 10800 0 f125"/>
                      <a:gd name="f132" fmla="+- 10800 0 f126"/>
                      <a:gd name="f133" fmla="*/ f127 1 f9"/>
                      <a:gd name="f134" fmla="*/ f128 1 f9"/>
                      <a:gd name="f135" fmla="*/ f129 f16 1"/>
                      <a:gd name="f136" fmla="*/ f130 f17 1"/>
                      <a:gd name="f137" fmla="*/ f131 f16 1"/>
                      <a:gd name="f138" fmla="*/ f132 f17 1"/>
                      <a:gd name="f139" fmla="+- f133 0 f4"/>
                      <a:gd name="f140" fmla="+- f134 0 f4"/>
                      <a:gd name="f141" fmla="cos 1 f139"/>
                      <a:gd name="f142" fmla="sin 1 f139"/>
                      <a:gd name="f143" fmla="+- f140 0 f139"/>
                      <a:gd name="f144" fmla="+- 0 0 f141"/>
                      <a:gd name="f145" fmla="+- 0 0 f142"/>
                      <a:gd name="f146" fmla="+- f143 f2 0"/>
                      <a:gd name="f147" fmla="*/ f28 f144 1"/>
                      <a:gd name="f148" fmla="*/ f28 f145 1"/>
                      <a:gd name="f149" fmla="?: f143 f143 f146"/>
                      <a:gd name="f150" fmla="*/ f147 f147 1"/>
                      <a:gd name="f151" fmla="*/ f148 f148 1"/>
                      <a:gd name="f152" fmla="+- f150 f151 0"/>
                      <a:gd name="f153" fmla="sqrt f152"/>
                      <a:gd name="f154" fmla="*/ f32 1 f153"/>
                      <a:gd name="f155" fmla="*/ f144 f154 1"/>
                      <a:gd name="f156" fmla="*/ f145 f154 1"/>
                      <a:gd name="f157" fmla="+- f31 0 f155"/>
                      <a:gd name="f158" fmla="+- f31 0 f156"/>
                    </a:gdLst>
                    <a:ahLst>
                      <a:ahPolar gdRefR="" minR="0" maxR="0" gdRefAng="f0" minAng="f8" maxAng="f12">
                        <a:pos x="f135" y="f136"/>
                      </a:ahPolar>
                      <a:ahPolar gdRefR="" minR="0" maxR="0" gdRefAng="f1" minAng="f8" maxAng="f12">
                        <a:pos x="f137" y="f138"/>
                      </a:ahPolar>
                    </a:ahLst>
                    <a:cxnLst>
                      <a:cxn ang="3cd4">
                        <a:pos x="hc" y="t"/>
                      </a:cxn>
                      <a:cxn ang="0">
                        <a:pos x="r" y="vc"/>
                      </a:cxn>
                      <a:cxn ang="cd4">
                        <a:pos x="hc" y="b"/>
                      </a:cxn>
                      <a:cxn ang="cd2">
                        <a:pos x="l" y="vc"/>
                      </a:cxn>
                    </a:cxnLst>
                    <a:rect l="f24" t="f27" r="f25" b="f26"/>
                    <a:pathLst>
                      <a:path w="21600" h="21600" stroke="0">
                        <a:moveTo>
                          <a:pt x="f157" y="f158"/>
                        </a:moveTo>
                        <a:arcTo wR="f28" hR="f28" stAng="f139" swAng="f149"/>
                        <a:lnTo>
                          <a:pt x="f11" y="f11"/>
                        </a:lnTo>
                        <a:close/>
                      </a:path>
                      <a:path w="21600" h="21600" fill="none">
                        <a:moveTo>
                          <a:pt x="f157" y="f158"/>
                        </a:moveTo>
                        <a:arcTo wR="f28" hR="f28" stAng="f139" swAng="f149"/>
                      </a:path>
                    </a:pathLst>
                  </a:custGeom>
                  <a:noFill/>
                  <a:ln w="28440">
                    <a:solidFill>
                      <a:srgbClr val="FF0000"/>
                    </a:solidFill>
                    <a:prstDash val="solid"/>
                    <a:miter/>
                  </a:ln>
                </p:spPr>
                <p:txBody>
                  <a:bodyPr vert="horz" wrap="none" lIns="90000" tIns="46800" rIns="90000" bIns="46800" anchor="ctr" anchorCtr="0" compatLnSpc="1"/>
                  <a:lstStyle>
                    <a:defPPr lvl="0">
                      <a:buNone/>
                    </a:defPPr>
                    <a:lvl1pPr lvl="0">
                      <a:buNone/>
                    </a:lvl1pPr>
                    <a:lvl2pPr lvl="1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2pPr>
                    <a:lvl3pPr lvl="2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3pPr>
                    <a:lvl4pPr lvl="3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4pPr>
                    <a:lvl5pPr lvl="4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5pPr>
                    <a:lvl6pPr lvl="5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6pPr>
                    <a:lvl7pPr lvl="6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7pPr>
                    <a:lvl8pPr lvl="7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8pPr>
                    <a:lvl9pPr lvl="8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9pPr>
                  </a:lstStyle>
                  <a:p>
                    <a:pPr marL="0" marR="0" lvl="0" indent="0" algn="l" rtl="0" hangingPunct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  <a:tabLst>
                        <a:tab pos="0" algn="l"/>
                        <a:tab pos="914400" algn="l"/>
                        <a:tab pos="1828800" algn="l"/>
                        <a:tab pos="2743199" algn="l"/>
                        <a:tab pos="3657600" algn="l"/>
                        <a:tab pos="4572000" algn="l"/>
                        <a:tab pos="5486399" algn="l"/>
                        <a:tab pos="6400799" algn="l"/>
                        <a:tab pos="7315200" algn="l"/>
                        <a:tab pos="8229600" algn="l"/>
                        <a:tab pos="9144000" algn="l"/>
                        <a:tab pos="10058400" algn="l"/>
                      </a:tabLst>
                    </a:pPr>
                    <a:endParaRPr lang="pl-PL" sz="2400" b="0" i="0" u="none" strike="noStrike" cap="none" baseline="0">
                      <a:ln>
                        <a:noFill/>
                      </a:ln>
                      <a:solidFill>
                        <a:srgbClr val="000000"/>
                      </a:solidFill>
                      <a:latin typeface="Times New Roman" pitchFamily="2"/>
                      <a:ea typeface="Microsoft YaHei" pitchFamily="2"/>
                      <a:cs typeface="Arial" pitchFamily="2"/>
                    </a:endParaRPr>
                  </a:p>
                </p:txBody>
              </p:sp>
              <p:sp>
                <p:nvSpPr>
                  <p:cNvPr id="265" name="Łącznik prosty 264"/>
                  <p:cNvSpPr/>
                  <p:nvPr/>
                </p:nvSpPr>
                <p:spPr>
                  <a:xfrm>
                    <a:off x="6688080" y="4738320"/>
                    <a:ext cx="41400" cy="110880"/>
                  </a:xfrm>
                  <a:prstGeom prst="line">
                    <a:avLst/>
                  </a:prstGeom>
                  <a:noFill/>
                  <a:ln w="28440">
                    <a:solidFill>
                      <a:srgbClr val="FF0000"/>
                    </a:solidFill>
                    <a:prstDash val="solid"/>
                    <a:miter/>
                  </a:ln>
                </p:spPr>
                <p:txBody>
                  <a:bodyPr vert="horz" wrap="none" lIns="90000" tIns="46800" rIns="90000" bIns="46800" anchor="ctr" anchorCtr="0" compatLnSpc="1"/>
                  <a:lstStyle>
                    <a:defPPr lvl="0">
                      <a:buNone/>
                    </a:defPPr>
                    <a:lvl1pPr lvl="0">
                      <a:buNone/>
                    </a:lvl1pPr>
                    <a:lvl2pPr lvl="1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2pPr>
                    <a:lvl3pPr lvl="2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3pPr>
                    <a:lvl4pPr lvl="3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4pPr>
                    <a:lvl5pPr lvl="4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5pPr>
                    <a:lvl6pPr lvl="5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6pPr>
                    <a:lvl7pPr lvl="6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7pPr>
                    <a:lvl8pPr lvl="7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8pPr>
                    <a:lvl9pPr lvl="8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9pPr>
                  </a:lstStyle>
                  <a:p>
                    <a:pPr marL="0" marR="0" lvl="0" indent="0" algn="l" rtl="0" hangingPunct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  <a:tabLst>
                        <a:tab pos="0" algn="l"/>
                        <a:tab pos="914400" algn="l"/>
                        <a:tab pos="1828800" algn="l"/>
                        <a:tab pos="2743199" algn="l"/>
                        <a:tab pos="3657600" algn="l"/>
                        <a:tab pos="4572000" algn="l"/>
                        <a:tab pos="5486399" algn="l"/>
                        <a:tab pos="6400799" algn="l"/>
                        <a:tab pos="7315200" algn="l"/>
                        <a:tab pos="8229600" algn="l"/>
                        <a:tab pos="9144000" algn="l"/>
                        <a:tab pos="10058400" algn="l"/>
                      </a:tabLst>
                    </a:pPr>
                    <a:endParaRPr lang="pl-PL" sz="2400" b="0" i="0" u="none" strike="noStrike" cap="none" baseline="0">
                      <a:ln>
                        <a:noFill/>
                      </a:ln>
                      <a:solidFill>
                        <a:srgbClr val="000000"/>
                      </a:solidFill>
                      <a:latin typeface="Times New Roman" pitchFamily="2"/>
                      <a:ea typeface="Microsoft YaHei" pitchFamily="2"/>
                      <a:cs typeface="Arial" pitchFamily="2"/>
                    </a:endParaRPr>
                  </a:p>
                </p:txBody>
              </p:sp>
            </p:grpSp>
            <p:sp>
              <p:nvSpPr>
                <p:cNvPr id="266" name="Dowolny kształt 265"/>
                <p:cNvSpPr/>
                <p:nvPr/>
              </p:nvSpPr>
              <p:spPr>
                <a:xfrm>
                  <a:off x="7072200" y="4927680"/>
                  <a:ext cx="346320" cy="336240"/>
                </a:xfrm>
                <a:custGeom>
                  <a:avLst/>
                  <a:gdLst>
                    <a:gd name="f0" fmla="val 0"/>
                    <a:gd name="f1" fmla="val 21600"/>
                  </a:gdLst>
                  <a:ahLst/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l" t="t" r="r" b="b"/>
                  <a:pathLst>
                    <a:path w="21600" h="21600">
                      <a:moveTo>
                        <a:pt x="f0" y="f0"/>
                      </a:moveTo>
                      <a:lnTo>
                        <a:pt x="f1" y="f0"/>
                      </a:lnTo>
                      <a:lnTo>
                        <a:pt x="f1" y="f1"/>
                      </a:lnTo>
                      <a:lnTo>
                        <a:pt x="f0" y="f1"/>
                      </a:lnTo>
                      <a:lnTo>
                        <a:pt x="f0" y="f0"/>
                      </a:lnTo>
                      <a:close/>
                    </a:path>
                  </a:pathLst>
                </a:custGeom>
                <a:noFill/>
                <a:ln>
                  <a:noFill/>
                  <a:prstDash val="solid"/>
                </a:ln>
              </p:spPr>
              <p:txBody>
                <a:bodyPr vert="horz" wrap="square" lIns="90000" tIns="46800" rIns="90000" bIns="46800" anchor="t" anchorCtr="0" compatLnSpc="1">
                  <a:spAutoFit/>
                </a:bodyPr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l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r>
                    <a:rPr lang="pl-PL" sz="1400" b="0" i="0" u="none" strike="noStrike" cap="none" baseline="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u</a:t>
                  </a:r>
                  <a:r>
                    <a:rPr lang="pl-PL" sz="1400" b="0" i="0" u="none" strike="noStrike" cap="none" baseline="-2500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2</a:t>
                  </a:r>
                </a:p>
              </p:txBody>
            </p:sp>
          </p:grpSp>
        </p:grpSp>
      </p:grpSp>
      <p:grpSp>
        <p:nvGrpSpPr>
          <p:cNvPr id="174" name="Grupa 266"/>
          <p:cNvGrpSpPr/>
          <p:nvPr/>
        </p:nvGrpSpPr>
        <p:grpSpPr>
          <a:xfrm>
            <a:off x="6896160" y="4068720"/>
            <a:ext cx="1819397" cy="693359"/>
            <a:chOff x="6896160" y="4068720"/>
            <a:chExt cx="1819397" cy="693359"/>
          </a:xfrm>
        </p:grpSpPr>
        <p:sp>
          <p:nvSpPr>
            <p:cNvPr id="268" name="Łącznik prosty 267"/>
            <p:cNvSpPr/>
            <p:nvPr/>
          </p:nvSpPr>
          <p:spPr>
            <a:xfrm flipV="1">
              <a:off x="6896160" y="4323960"/>
              <a:ext cx="520560" cy="438119"/>
            </a:xfrm>
            <a:prstGeom prst="line">
              <a:avLst/>
            </a:prstGeom>
            <a:noFill/>
            <a:ln w="9360">
              <a:solidFill>
                <a:srgbClr val="000000"/>
              </a:solidFill>
              <a:prstDash val="solid"/>
              <a:miter/>
              <a:tailEnd type="arrow"/>
            </a:ln>
          </p:spPr>
          <p:txBody>
            <a:bodyPr vert="horz" wrap="none" lIns="90000" tIns="46800" rIns="90000" bIns="46800" anchor="ctr" anchorCtr="0" compatLnSpc="1"/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pl-PL" sz="2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imes New Roman" pitchFamily="2"/>
                <a:ea typeface="Microsoft YaHei" pitchFamily="2"/>
                <a:cs typeface="Arial" pitchFamily="2"/>
              </a:endParaRPr>
            </a:p>
          </p:txBody>
        </p:sp>
        <p:sp>
          <p:nvSpPr>
            <p:cNvPr id="269" name="Dowolny kształt 268"/>
            <p:cNvSpPr/>
            <p:nvPr/>
          </p:nvSpPr>
          <p:spPr>
            <a:xfrm>
              <a:off x="7039800" y="4068720"/>
              <a:ext cx="1675757" cy="396135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none" lIns="90000" tIns="46800" rIns="90000" bIns="46800" anchor="t" anchorCtr="0" compatLnSpc="1">
              <a:spAutoFit/>
            </a:bodyPr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7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pl-PL" sz="1400" b="0" i="0" u="none" strike="noStrike" cap="none" baseline="0" dirty="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ścieżka  </a:t>
              </a:r>
              <a:r>
                <a:rPr lang="pl-PL" sz="1400" dirty="0" smtClean="0"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ekspansji</a:t>
              </a:r>
              <a:r>
                <a:rPr lang="pl-PL" sz="1400" b="0" i="0" u="none" strike="noStrike" cap="none" baseline="0" dirty="0" smtClean="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 </a:t>
              </a:r>
              <a:endParaRPr lang="pl-PL" sz="1400" b="0" i="0" u="none" strike="noStrike" cap="none" baseline="0" dirty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endParaRPr>
            </a:p>
            <a:p>
              <a:pPr marL="0" marR="0" lvl="0" indent="0" algn="l" rtl="0" hangingPunct="0">
                <a:lnSpc>
                  <a:spcPct val="7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pl-PL" sz="1400" b="0" i="0" u="none" strike="noStrike" cap="none" baseline="0" dirty="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       dochodu</a:t>
              </a:r>
            </a:p>
          </p:txBody>
        </p:sp>
      </p:grpSp>
      <p:grpSp>
        <p:nvGrpSpPr>
          <p:cNvPr id="177" name="Grupa 269"/>
          <p:cNvGrpSpPr/>
          <p:nvPr/>
        </p:nvGrpSpPr>
        <p:grpSpPr>
          <a:xfrm>
            <a:off x="6229080" y="4224600"/>
            <a:ext cx="660240" cy="1227600"/>
            <a:chOff x="6229080" y="4224600"/>
            <a:chExt cx="660240" cy="1227600"/>
          </a:xfrm>
        </p:grpSpPr>
        <p:sp>
          <p:nvSpPr>
            <p:cNvPr id="271" name="Dowolny kształt 270"/>
            <p:cNvSpPr/>
            <p:nvPr/>
          </p:nvSpPr>
          <p:spPr>
            <a:xfrm>
              <a:off x="6229080" y="4298760"/>
              <a:ext cx="660240" cy="1153440"/>
            </a:xfrm>
            <a:custGeom>
              <a:avLst>
                <a:gd name="f0" fmla="val 3120000"/>
                <a:gd name="f1" fmla="val 10500000"/>
              </a:avLst>
              <a:gdLst>
                <a:gd name="f2" fmla="val 21600000"/>
                <a:gd name="f3" fmla="val 10800000"/>
                <a:gd name="f4" fmla="val 5400000"/>
                <a:gd name="f5" fmla="val 180"/>
                <a:gd name="f6" fmla="val w"/>
                <a:gd name="f7" fmla="val h"/>
                <a:gd name="f8" fmla="val 0"/>
                <a:gd name="f9" fmla="*/ 5419351 1 1725033"/>
                <a:gd name="f10" fmla="*/ 10800 10800 1"/>
                <a:gd name="f11" fmla="val 10800"/>
                <a:gd name="f12" fmla="val 21599999"/>
                <a:gd name="f13" fmla="min 0 21600"/>
                <a:gd name="f14" fmla="max 0 21600"/>
                <a:gd name="f15" fmla="*/ f9 1 2"/>
                <a:gd name="f16" fmla="*/ f6 1 21600"/>
                <a:gd name="f17" fmla="*/ f7 1 21600"/>
                <a:gd name="f18" fmla="*/ f9 1 180"/>
                <a:gd name="f19" fmla="pin 0 f0 21599999"/>
                <a:gd name="f20" fmla="pin 0 f1 21599999"/>
                <a:gd name="f21" fmla="+- f14 0 f13"/>
                <a:gd name="f22" fmla="+- 0 0 f19"/>
                <a:gd name="f23" fmla="+- 0 0 f20"/>
                <a:gd name="f24" fmla="*/ 10799 f16 1"/>
                <a:gd name="f25" fmla="*/ 21599 f16 1"/>
                <a:gd name="f26" fmla="*/ 21555 f17 1"/>
                <a:gd name="f27" fmla="*/ 4127 f17 1"/>
                <a:gd name="f28" fmla="*/ f21 1 2"/>
                <a:gd name="f29" fmla="+- f22 f4 0"/>
                <a:gd name="f30" fmla="+- f23 f4 0"/>
                <a:gd name="f31" fmla="+- f13 f28 0"/>
                <a:gd name="f32" fmla="*/ f28 f28 1"/>
                <a:gd name="f33" fmla="*/ f29 f5 1"/>
                <a:gd name="f34" fmla="*/ f30 f5 1"/>
                <a:gd name="f35" fmla="*/ f33 1 f3"/>
                <a:gd name="f36" fmla="*/ f34 1 f3"/>
                <a:gd name="f37" fmla="+- 0 0 f35"/>
                <a:gd name="f38" fmla="+- 0 0 f36"/>
                <a:gd name="f39" fmla="val f37"/>
                <a:gd name="f40" fmla="val f38"/>
                <a:gd name="f41" fmla="*/ f39 f18 1"/>
                <a:gd name="f42" fmla="*/ f40 f18 1"/>
                <a:gd name="f43" fmla="*/ f39 f9 1"/>
                <a:gd name="f44" fmla="*/ f40 f9 1"/>
                <a:gd name="f45" fmla="+- 0 0 f41"/>
                <a:gd name="f46" fmla="+- 0 0 f42"/>
                <a:gd name="f47" fmla="*/ f43 1 f5"/>
                <a:gd name="f48" fmla="*/ f44 1 f5"/>
                <a:gd name="f49" fmla="*/ f45 f3 1"/>
                <a:gd name="f50" fmla="*/ f46 f3 1"/>
                <a:gd name="f51" fmla="+- 0 0 f47"/>
                <a:gd name="f52" fmla="+- 0 0 f48"/>
                <a:gd name="f53" fmla="*/ f49 1 f9"/>
                <a:gd name="f54" fmla="*/ f50 1 f9"/>
                <a:gd name="f55" fmla="+- f51 f9 0"/>
                <a:gd name="f56" fmla="+- f52 f9 0"/>
                <a:gd name="f57" fmla="+- f53 0 f4"/>
                <a:gd name="f58" fmla="+- f54 0 f4"/>
                <a:gd name="f59" fmla="+- f55 f15 0"/>
                <a:gd name="f60" fmla="+- f56 f15 0"/>
                <a:gd name="f61" fmla="cos 1 f57"/>
                <a:gd name="f62" fmla="sin 1 f57"/>
                <a:gd name="f63" fmla="cos 1 f58"/>
                <a:gd name="f64" fmla="sin 1 f58"/>
                <a:gd name="f65" fmla="+- 0 0 f59"/>
                <a:gd name="f66" fmla="+- 0 0 f60"/>
                <a:gd name="f67" fmla="+- 0 0 f61"/>
                <a:gd name="f68" fmla="+- 0 0 f62"/>
                <a:gd name="f69" fmla="+- 0 0 f63"/>
                <a:gd name="f70" fmla="+- 0 0 f64"/>
                <a:gd name="f71" fmla="*/ f65 f3 1"/>
                <a:gd name="f72" fmla="*/ f66 f3 1"/>
                <a:gd name="f73" fmla="*/ 10800 f67 1"/>
                <a:gd name="f74" fmla="*/ 10800 f68 1"/>
                <a:gd name="f75" fmla="*/ 10800 f69 1"/>
                <a:gd name="f76" fmla="*/ 10800 f70 1"/>
                <a:gd name="f77" fmla="*/ f71 1 f9"/>
                <a:gd name="f78" fmla="*/ f72 1 f9"/>
                <a:gd name="f79" fmla="+- f73 10800 0"/>
                <a:gd name="f80" fmla="+- f74 10800 0"/>
                <a:gd name="f81" fmla="+- f75 10800 0"/>
                <a:gd name="f82" fmla="+- f76 10800 0"/>
                <a:gd name="f83" fmla="+- f77 0 f4"/>
                <a:gd name="f84" fmla="+- f78 0 f4"/>
                <a:gd name="f85" fmla="cos 1 f83"/>
                <a:gd name="f86" fmla="sin 1 f83"/>
                <a:gd name="f87" fmla="cos 1 f84"/>
                <a:gd name="f88" fmla="sin 1 f84"/>
                <a:gd name="f89" fmla="+- f80 0 f31"/>
                <a:gd name="f90" fmla="+- f79 0 f31"/>
                <a:gd name="f91" fmla="+- f82 0 f31"/>
                <a:gd name="f92" fmla="+- f81 0 f31"/>
                <a:gd name="f93" fmla="+- 0 0 f85"/>
                <a:gd name="f94" fmla="+- 0 0 f86"/>
                <a:gd name="f95" fmla="+- 0 0 f87"/>
                <a:gd name="f96" fmla="+- 0 0 f88"/>
                <a:gd name="f97" fmla="at2 f89 f90"/>
                <a:gd name="f98" fmla="at2 f91 f92"/>
                <a:gd name="f99" fmla="*/ 10800 f93 1"/>
                <a:gd name="f100" fmla="*/ 10800 f94 1"/>
                <a:gd name="f101" fmla="*/ 10800 f95 1"/>
                <a:gd name="f102" fmla="*/ 10800 f96 1"/>
                <a:gd name="f103" fmla="+- f97 f4 0"/>
                <a:gd name="f104" fmla="+- f98 f4 0"/>
                <a:gd name="f105" fmla="*/ f99 f99 1"/>
                <a:gd name="f106" fmla="*/ f100 f100 1"/>
                <a:gd name="f107" fmla="*/ f101 f101 1"/>
                <a:gd name="f108" fmla="*/ f102 f102 1"/>
                <a:gd name="f109" fmla="*/ f103 f9 1"/>
                <a:gd name="f110" fmla="*/ f104 f9 1"/>
                <a:gd name="f111" fmla="+- f105 f106 0"/>
                <a:gd name="f112" fmla="+- f107 f108 0"/>
                <a:gd name="f113" fmla="*/ f109 1 f3"/>
                <a:gd name="f114" fmla="*/ f110 1 f3"/>
                <a:gd name="f115" fmla="sqrt f111"/>
                <a:gd name="f116" fmla="sqrt f112"/>
                <a:gd name="f117" fmla="+- 0 0 f113"/>
                <a:gd name="f118" fmla="+- 0 0 f114"/>
                <a:gd name="f119" fmla="*/ f10 1 f115"/>
                <a:gd name="f120" fmla="*/ f10 1 f116"/>
                <a:gd name="f121" fmla="+- 0 0 f117"/>
                <a:gd name="f122" fmla="+- 0 0 f118"/>
                <a:gd name="f123" fmla="*/ f93 f119 1"/>
                <a:gd name="f124" fmla="*/ f94 f119 1"/>
                <a:gd name="f125" fmla="*/ f95 f120 1"/>
                <a:gd name="f126" fmla="*/ f96 f120 1"/>
                <a:gd name="f127" fmla="*/ f121 f3 1"/>
                <a:gd name="f128" fmla="*/ f122 f3 1"/>
                <a:gd name="f129" fmla="+- 10800 0 f123"/>
                <a:gd name="f130" fmla="+- 10800 0 f124"/>
                <a:gd name="f131" fmla="+- 10800 0 f125"/>
                <a:gd name="f132" fmla="+- 10800 0 f126"/>
                <a:gd name="f133" fmla="*/ f127 1 f9"/>
                <a:gd name="f134" fmla="*/ f128 1 f9"/>
                <a:gd name="f135" fmla="*/ f129 f16 1"/>
                <a:gd name="f136" fmla="*/ f130 f17 1"/>
                <a:gd name="f137" fmla="*/ f131 f16 1"/>
                <a:gd name="f138" fmla="*/ f132 f17 1"/>
                <a:gd name="f139" fmla="+- f133 0 f4"/>
                <a:gd name="f140" fmla="+- f134 0 f4"/>
                <a:gd name="f141" fmla="cos 1 f139"/>
                <a:gd name="f142" fmla="sin 1 f139"/>
                <a:gd name="f143" fmla="+- f140 0 f139"/>
                <a:gd name="f144" fmla="+- 0 0 f141"/>
                <a:gd name="f145" fmla="+- 0 0 f142"/>
                <a:gd name="f146" fmla="+- f143 f2 0"/>
                <a:gd name="f147" fmla="*/ f28 f144 1"/>
                <a:gd name="f148" fmla="*/ f28 f145 1"/>
                <a:gd name="f149" fmla="?: f143 f143 f146"/>
                <a:gd name="f150" fmla="*/ f147 f147 1"/>
                <a:gd name="f151" fmla="*/ f148 f148 1"/>
                <a:gd name="f152" fmla="+- f150 f151 0"/>
                <a:gd name="f153" fmla="sqrt f152"/>
                <a:gd name="f154" fmla="*/ f32 1 f153"/>
                <a:gd name="f155" fmla="*/ f144 f154 1"/>
                <a:gd name="f156" fmla="*/ f145 f154 1"/>
                <a:gd name="f157" fmla="+- f31 0 f155"/>
                <a:gd name="f158" fmla="+- f31 0 f156"/>
              </a:gdLst>
              <a:ahLst>
                <a:ahPolar gdRefR="" minR="0" maxR="0" gdRefAng="f0" minAng="f8" maxAng="f12">
                  <a:pos x="f135" y="f136"/>
                </a:ahPolar>
                <a:ahPolar gdRefR="" minR="0" maxR="0" gdRefAng="f1" minAng="f8" maxAng="f12">
                  <a:pos x="f137" y="f138"/>
                </a:ahPolar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4" t="f27" r="f25" b="f26"/>
              <a:pathLst>
                <a:path w="21600" h="21600" stroke="0">
                  <a:moveTo>
                    <a:pt x="f157" y="f158"/>
                  </a:moveTo>
                  <a:arcTo wR="f28" hR="f28" stAng="f139" swAng="f149"/>
                  <a:lnTo>
                    <a:pt x="f11" y="f11"/>
                  </a:lnTo>
                  <a:close/>
                </a:path>
                <a:path w="21600" h="21600" fill="none">
                  <a:moveTo>
                    <a:pt x="f157" y="f158"/>
                  </a:moveTo>
                  <a:arcTo wR="f28" hR="f28" stAng="f139" swAng="f149"/>
                </a:path>
              </a:pathLst>
            </a:custGeom>
            <a:noFill/>
            <a:ln w="28440">
              <a:solidFill>
                <a:srgbClr val="3333CC"/>
              </a:solidFill>
              <a:prstDash val="solid"/>
              <a:miter/>
            </a:ln>
          </p:spPr>
          <p:txBody>
            <a:bodyPr vert="horz" wrap="none" lIns="90000" tIns="46800" rIns="90000" bIns="46800" anchor="ctr" anchorCtr="0" compatLnSpc="1"/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pl-PL" sz="2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imes New Roman" pitchFamily="2"/>
                <a:ea typeface="Microsoft YaHei" pitchFamily="2"/>
                <a:cs typeface="Arial" pitchFamily="2"/>
              </a:endParaRPr>
            </a:p>
          </p:txBody>
        </p:sp>
        <p:sp>
          <p:nvSpPr>
            <p:cNvPr id="272" name="Łącznik prosty 271"/>
            <p:cNvSpPr/>
            <p:nvPr/>
          </p:nvSpPr>
          <p:spPr>
            <a:xfrm>
              <a:off x="6701040" y="4224600"/>
              <a:ext cx="117359" cy="300600"/>
            </a:xfrm>
            <a:prstGeom prst="line">
              <a:avLst/>
            </a:prstGeom>
            <a:noFill/>
            <a:ln w="28440">
              <a:solidFill>
                <a:srgbClr val="3333CC"/>
              </a:solidFill>
              <a:prstDash val="solid"/>
              <a:miter/>
            </a:ln>
          </p:spPr>
          <p:txBody>
            <a:bodyPr vert="horz" wrap="none" lIns="90000" tIns="46800" rIns="90000" bIns="46800" anchor="ctr" anchorCtr="0" compatLnSpc="1"/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pl-PL" sz="2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imes New Roman" pitchFamily="2"/>
                <a:ea typeface="Microsoft YaHei" pitchFamily="2"/>
                <a:cs typeface="Arial" pitchFamily="2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owolny kształt 1"/>
          <p:cNvSpPr/>
          <p:nvPr/>
        </p:nvSpPr>
        <p:spPr>
          <a:xfrm>
            <a:off x="6243480" y="5597640"/>
            <a:ext cx="2530800" cy="33732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6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0                                   x</a:t>
            </a:r>
          </a:p>
        </p:txBody>
      </p:sp>
      <p:sp>
        <p:nvSpPr>
          <p:cNvPr id="3" name="Dowolny kształt 2"/>
          <p:cNvSpPr/>
          <p:nvPr/>
        </p:nvSpPr>
        <p:spPr>
          <a:xfrm>
            <a:off x="380880" y="5607000"/>
            <a:ext cx="2530440" cy="33732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6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0                                   x</a:t>
            </a:r>
          </a:p>
        </p:txBody>
      </p:sp>
      <p:sp>
        <p:nvSpPr>
          <p:cNvPr id="7" name="Łącznik prosty 6"/>
          <p:cNvSpPr/>
          <p:nvPr/>
        </p:nvSpPr>
        <p:spPr>
          <a:xfrm>
            <a:off x="533520" y="1028879"/>
            <a:ext cx="0" cy="2019241"/>
          </a:xfrm>
          <a:prstGeom prst="line">
            <a:avLst/>
          </a:prstGeom>
          <a:noFill/>
          <a:ln w="38160">
            <a:solidFill>
              <a:srgbClr val="000000"/>
            </a:solidFill>
            <a:prstDash val="solid"/>
            <a:miter/>
            <a:headEnd type="arrow"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8" name="Dowolny kształt 7"/>
          <p:cNvSpPr/>
          <p:nvPr/>
        </p:nvSpPr>
        <p:spPr>
          <a:xfrm>
            <a:off x="364679" y="316080"/>
            <a:ext cx="1302480" cy="3988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2000" b="1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                </a:t>
            </a:r>
          </a:p>
        </p:txBody>
      </p:sp>
      <p:sp>
        <p:nvSpPr>
          <p:cNvPr id="9" name="Dowolny kształt 8"/>
          <p:cNvSpPr/>
          <p:nvPr/>
        </p:nvSpPr>
        <p:spPr>
          <a:xfrm>
            <a:off x="365040" y="361799"/>
            <a:ext cx="8383424" cy="371513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800" b="1" i="0" u="none" strike="noStrike" cap="none" baseline="0" dirty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Wyznaczenie  krzywej  indywidualnego  popytu  konsumenta  na  dobro  </a:t>
            </a:r>
            <a:r>
              <a:rPr lang="pl-PL" sz="1800" b="1" i="0" u="none" strike="noStrike" cap="none" baseline="0" dirty="0" smtClean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X</a:t>
            </a:r>
            <a:endParaRPr lang="pl-PL" sz="1800" b="1" i="0" u="none" strike="noStrike" cap="none" baseline="0" dirty="0">
              <a:ln>
                <a:noFill/>
              </a:ln>
              <a:solidFill>
                <a:srgbClr val="000000"/>
              </a:solidFill>
              <a:latin typeface="Arial" pitchFamily="34"/>
              <a:ea typeface="Microsoft YaHei" pitchFamily="2"/>
              <a:cs typeface="Arial" pitchFamily="2"/>
            </a:endParaRPr>
          </a:p>
        </p:txBody>
      </p:sp>
      <p:sp>
        <p:nvSpPr>
          <p:cNvPr id="10" name="Łącznik prosty 9"/>
          <p:cNvSpPr/>
          <p:nvPr/>
        </p:nvSpPr>
        <p:spPr>
          <a:xfrm>
            <a:off x="514439" y="3048120"/>
            <a:ext cx="2133361" cy="0"/>
          </a:xfrm>
          <a:prstGeom prst="line">
            <a:avLst/>
          </a:prstGeom>
          <a:noFill/>
          <a:ln w="38160">
            <a:solidFill>
              <a:srgbClr val="000000"/>
            </a:solidFill>
            <a:prstDash val="solid"/>
            <a:miter/>
            <a:tailEnd type="arrow"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11" name="Łącznik prosty 10"/>
          <p:cNvSpPr/>
          <p:nvPr/>
        </p:nvSpPr>
        <p:spPr>
          <a:xfrm>
            <a:off x="6400799" y="1028879"/>
            <a:ext cx="0" cy="2019241"/>
          </a:xfrm>
          <a:prstGeom prst="line">
            <a:avLst/>
          </a:prstGeom>
          <a:noFill/>
          <a:ln w="38160">
            <a:solidFill>
              <a:srgbClr val="000000"/>
            </a:solidFill>
            <a:prstDash val="solid"/>
            <a:miter/>
            <a:headEnd type="arrow"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12" name="Łącznik prosty 11"/>
          <p:cNvSpPr/>
          <p:nvPr/>
        </p:nvSpPr>
        <p:spPr>
          <a:xfrm>
            <a:off x="3505319" y="1022400"/>
            <a:ext cx="0" cy="2019240"/>
          </a:xfrm>
          <a:prstGeom prst="line">
            <a:avLst/>
          </a:prstGeom>
          <a:noFill/>
          <a:ln w="38160">
            <a:solidFill>
              <a:srgbClr val="000000"/>
            </a:solidFill>
            <a:prstDash val="solid"/>
            <a:miter/>
            <a:headEnd type="arrow"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13" name="Łącznik prosty 12"/>
          <p:cNvSpPr/>
          <p:nvPr/>
        </p:nvSpPr>
        <p:spPr>
          <a:xfrm>
            <a:off x="533520" y="3619440"/>
            <a:ext cx="0" cy="2019240"/>
          </a:xfrm>
          <a:prstGeom prst="line">
            <a:avLst/>
          </a:prstGeom>
          <a:noFill/>
          <a:ln w="38160">
            <a:solidFill>
              <a:srgbClr val="000000"/>
            </a:solidFill>
            <a:prstDash val="solid"/>
            <a:miter/>
            <a:headEnd type="arrow"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14" name="Łącznik prosty 13"/>
          <p:cNvSpPr/>
          <p:nvPr/>
        </p:nvSpPr>
        <p:spPr>
          <a:xfrm>
            <a:off x="6400799" y="3619440"/>
            <a:ext cx="0" cy="2019240"/>
          </a:xfrm>
          <a:prstGeom prst="line">
            <a:avLst/>
          </a:prstGeom>
          <a:noFill/>
          <a:ln w="38160">
            <a:solidFill>
              <a:srgbClr val="000000"/>
            </a:solidFill>
            <a:prstDash val="solid"/>
            <a:miter/>
            <a:headEnd type="arrow"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15" name="Łącznik prosty 14"/>
          <p:cNvSpPr/>
          <p:nvPr/>
        </p:nvSpPr>
        <p:spPr>
          <a:xfrm>
            <a:off x="3505319" y="3619440"/>
            <a:ext cx="0" cy="2019240"/>
          </a:xfrm>
          <a:prstGeom prst="line">
            <a:avLst/>
          </a:prstGeom>
          <a:noFill/>
          <a:ln w="38160">
            <a:solidFill>
              <a:srgbClr val="000000"/>
            </a:solidFill>
            <a:prstDash val="solid"/>
            <a:miter/>
            <a:headEnd type="arrow"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16" name="Łącznik prosty 15"/>
          <p:cNvSpPr/>
          <p:nvPr/>
        </p:nvSpPr>
        <p:spPr>
          <a:xfrm>
            <a:off x="3486239" y="3048120"/>
            <a:ext cx="2133361" cy="0"/>
          </a:xfrm>
          <a:prstGeom prst="line">
            <a:avLst/>
          </a:prstGeom>
          <a:noFill/>
          <a:ln w="38160">
            <a:solidFill>
              <a:srgbClr val="000000"/>
            </a:solidFill>
            <a:prstDash val="solid"/>
            <a:miter/>
            <a:tailEnd type="arrow"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17" name="Łącznik prosty 16"/>
          <p:cNvSpPr/>
          <p:nvPr/>
        </p:nvSpPr>
        <p:spPr>
          <a:xfrm>
            <a:off x="6400799" y="3048120"/>
            <a:ext cx="2133721" cy="0"/>
          </a:xfrm>
          <a:prstGeom prst="line">
            <a:avLst/>
          </a:prstGeom>
          <a:noFill/>
          <a:ln w="38160">
            <a:solidFill>
              <a:srgbClr val="000000"/>
            </a:solidFill>
            <a:prstDash val="solid"/>
            <a:miter/>
            <a:tailEnd type="arrow"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18" name="Łącznik prosty 17"/>
          <p:cNvSpPr/>
          <p:nvPr/>
        </p:nvSpPr>
        <p:spPr>
          <a:xfrm>
            <a:off x="533520" y="5619600"/>
            <a:ext cx="2133360" cy="0"/>
          </a:xfrm>
          <a:prstGeom prst="line">
            <a:avLst/>
          </a:prstGeom>
          <a:noFill/>
          <a:ln w="38160">
            <a:solidFill>
              <a:srgbClr val="000000"/>
            </a:solidFill>
            <a:prstDash val="solid"/>
            <a:miter/>
            <a:tailEnd type="arrow"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19" name="Łącznik prosty 18"/>
          <p:cNvSpPr/>
          <p:nvPr/>
        </p:nvSpPr>
        <p:spPr>
          <a:xfrm>
            <a:off x="3486239" y="5619600"/>
            <a:ext cx="2133361" cy="0"/>
          </a:xfrm>
          <a:prstGeom prst="line">
            <a:avLst/>
          </a:prstGeom>
          <a:noFill/>
          <a:ln w="38160">
            <a:solidFill>
              <a:srgbClr val="000000"/>
            </a:solidFill>
            <a:prstDash val="solid"/>
            <a:miter/>
            <a:tailEnd type="arrow"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20" name="Łącznik prosty 19"/>
          <p:cNvSpPr/>
          <p:nvPr/>
        </p:nvSpPr>
        <p:spPr>
          <a:xfrm>
            <a:off x="6400799" y="5619600"/>
            <a:ext cx="2133721" cy="0"/>
          </a:xfrm>
          <a:prstGeom prst="line">
            <a:avLst/>
          </a:prstGeom>
          <a:noFill/>
          <a:ln w="38160">
            <a:solidFill>
              <a:srgbClr val="000000"/>
            </a:solidFill>
            <a:prstDash val="solid"/>
            <a:miter/>
            <a:tailEnd type="arrow"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21" name="Łącznik prosty 20"/>
          <p:cNvSpPr/>
          <p:nvPr/>
        </p:nvSpPr>
        <p:spPr>
          <a:xfrm>
            <a:off x="533520" y="1295280"/>
            <a:ext cx="1752480" cy="1752840"/>
          </a:xfrm>
          <a:prstGeom prst="line">
            <a:avLst/>
          </a:prstGeom>
          <a:noFill/>
          <a:ln w="28440">
            <a:solidFill>
              <a:srgbClr val="000000"/>
            </a:solidFill>
            <a:prstDash val="solid"/>
            <a:miter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22" name="Łącznik prosty 21"/>
          <p:cNvSpPr/>
          <p:nvPr/>
        </p:nvSpPr>
        <p:spPr>
          <a:xfrm>
            <a:off x="1266840" y="2048040"/>
            <a:ext cx="0" cy="990360"/>
          </a:xfrm>
          <a:prstGeom prst="line">
            <a:avLst/>
          </a:prstGeom>
          <a:noFill/>
          <a:ln w="9360">
            <a:solidFill>
              <a:srgbClr val="000000"/>
            </a:solidFill>
            <a:custDash>
              <a:ds d="100000" sp="100000"/>
            </a:custDash>
            <a:miter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23" name="Dowolny kształt 22"/>
          <p:cNvSpPr/>
          <p:nvPr/>
        </p:nvSpPr>
        <p:spPr>
          <a:xfrm rot="10602000">
            <a:off x="1061636" y="821390"/>
            <a:ext cx="1468440" cy="1405800"/>
          </a:xfrm>
          <a:custGeom>
            <a:avLst>
              <a:gd name="f0" fmla="val 21540000"/>
              <a:gd name="f1" fmla="val 5820000"/>
            </a:avLst>
            <a:gdLst>
              <a:gd name="f2" fmla="val 21600000"/>
              <a:gd name="f3" fmla="val 10800000"/>
              <a:gd name="f4" fmla="val 5400000"/>
              <a:gd name="f5" fmla="val 180"/>
              <a:gd name="f6" fmla="val w"/>
              <a:gd name="f7" fmla="val h"/>
              <a:gd name="f8" fmla="val 0"/>
              <a:gd name="f9" fmla="*/ 5419351 1 1725033"/>
              <a:gd name="f10" fmla="*/ 10800 10800 1"/>
              <a:gd name="f11" fmla="val 10800"/>
              <a:gd name="f12" fmla="val 21599999"/>
              <a:gd name="f13" fmla="min 0 21600"/>
              <a:gd name="f14" fmla="max 0 21600"/>
              <a:gd name="f15" fmla="*/ f9 1 2"/>
              <a:gd name="f16" fmla="*/ f6 1 21600"/>
              <a:gd name="f17" fmla="*/ f7 1 21600"/>
              <a:gd name="f18" fmla="*/ f9 1 180"/>
              <a:gd name="f19" fmla="pin 0 f0 21599999"/>
              <a:gd name="f20" fmla="pin 0 f1 21599999"/>
              <a:gd name="f21" fmla="+- f14 0 f13"/>
              <a:gd name="f22" fmla="+- 0 0 f19"/>
              <a:gd name="f23" fmla="+- 0 0 f20"/>
              <a:gd name="f24" fmla="*/ 10601 f16 1"/>
              <a:gd name="f25" fmla="*/ 21599 f16 1"/>
              <a:gd name="f26" fmla="*/ 12168 f17 1"/>
              <a:gd name="f27" fmla="*/ 0 f17 1"/>
              <a:gd name="f28" fmla="*/ f21 1 2"/>
              <a:gd name="f29" fmla="+- f22 f4 0"/>
              <a:gd name="f30" fmla="+- f23 f4 0"/>
              <a:gd name="f31" fmla="+- f13 f28 0"/>
              <a:gd name="f32" fmla="*/ f28 f28 1"/>
              <a:gd name="f33" fmla="*/ f29 f5 1"/>
              <a:gd name="f34" fmla="*/ f30 f5 1"/>
              <a:gd name="f35" fmla="*/ f33 1 f3"/>
              <a:gd name="f36" fmla="*/ f34 1 f3"/>
              <a:gd name="f37" fmla="+- 0 0 f35"/>
              <a:gd name="f38" fmla="+- 0 0 f36"/>
              <a:gd name="f39" fmla="val f37"/>
              <a:gd name="f40" fmla="val f38"/>
              <a:gd name="f41" fmla="*/ f39 f18 1"/>
              <a:gd name="f42" fmla="*/ f40 f18 1"/>
              <a:gd name="f43" fmla="*/ f39 f9 1"/>
              <a:gd name="f44" fmla="*/ f40 f9 1"/>
              <a:gd name="f45" fmla="+- 0 0 f41"/>
              <a:gd name="f46" fmla="+- 0 0 f42"/>
              <a:gd name="f47" fmla="*/ f43 1 f5"/>
              <a:gd name="f48" fmla="*/ f44 1 f5"/>
              <a:gd name="f49" fmla="*/ f45 f3 1"/>
              <a:gd name="f50" fmla="*/ f46 f3 1"/>
              <a:gd name="f51" fmla="+- 0 0 f47"/>
              <a:gd name="f52" fmla="+- 0 0 f48"/>
              <a:gd name="f53" fmla="*/ f49 1 f9"/>
              <a:gd name="f54" fmla="*/ f50 1 f9"/>
              <a:gd name="f55" fmla="+- f51 f9 0"/>
              <a:gd name="f56" fmla="+- f52 f9 0"/>
              <a:gd name="f57" fmla="+- f53 0 f4"/>
              <a:gd name="f58" fmla="+- f54 0 f4"/>
              <a:gd name="f59" fmla="+- f55 f15 0"/>
              <a:gd name="f60" fmla="+- f56 f15 0"/>
              <a:gd name="f61" fmla="cos 1 f57"/>
              <a:gd name="f62" fmla="sin 1 f57"/>
              <a:gd name="f63" fmla="cos 1 f58"/>
              <a:gd name="f64" fmla="sin 1 f58"/>
              <a:gd name="f65" fmla="+- 0 0 f59"/>
              <a:gd name="f66" fmla="+- 0 0 f60"/>
              <a:gd name="f67" fmla="+- 0 0 f61"/>
              <a:gd name="f68" fmla="+- 0 0 f62"/>
              <a:gd name="f69" fmla="+- 0 0 f63"/>
              <a:gd name="f70" fmla="+- 0 0 f64"/>
              <a:gd name="f71" fmla="*/ f65 f3 1"/>
              <a:gd name="f72" fmla="*/ f66 f3 1"/>
              <a:gd name="f73" fmla="*/ 10800 f67 1"/>
              <a:gd name="f74" fmla="*/ 10800 f68 1"/>
              <a:gd name="f75" fmla="*/ 10800 f69 1"/>
              <a:gd name="f76" fmla="*/ 10800 f70 1"/>
              <a:gd name="f77" fmla="*/ f71 1 f9"/>
              <a:gd name="f78" fmla="*/ f72 1 f9"/>
              <a:gd name="f79" fmla="+- f73 10800 0"/>
              <a:gd name="f80" fmla="+- f74 10800 0"/>
              <a:gd name="f81" fmla="+- f75 10800 0"/>
              <a:gd name="f82" fmla="+- f76 10800 0"/>
              <a:gd name="f83" fmla="+- f77 0 f4"/>
              <a:gd name="f84" fmla="+- f78 0 f4"/>
              <a:gd name="f85" fmla="cos 1 f83"/>
              <a:gd name="f86" fmla="sin 1 f83"/>
              <a:gd name="f87" fmla="cos 1 f84"/>
              <a:gd name="f88" fmla="sin 1 f84"/>
              <a:gd name="f89" fmla="+- f80 0 f31"/>
              <a:gd name="f90" fmla="+- f79 0 f31"/>
              <a:gd name="f91" fmla="+- f82 0 f31"/>
              <a:gd name="f92" fmla="+- f81 0 f31"/>
              <a:gd name="f93" fmla="+- 0 0 f85"/>
              <a:gd name="f94" fmla="+- 0 0 f86"/>
              <a:gd name="f95" fmla="+- 0 0 f87"/>
              <a:gd name="f96" fmla="+- 0 0 f88"/>
              <a:gd name="f97" fmla="at2 f89 f90"/>
              <a:gd name="f98" fmla="at2 f91 f92"/>
              <a:gd name="f99" fmla="*/ 10800 f93 1"/>
              <a:gd name="f100" fmla="*/ 10800 f94 1"/>
              <a:gd name="f101" fmla="*/ 10800 f95 1"/>
              <a:gd name="f102" fmla="*/ 10800 f96 1"/>
              <a:gd name="f103" fmla="+- f97 f4 0"/>
              <a:gd name="f104" fmla="+- f98 f4 0"/>
              <a:gd name="f105" fmla="*/ f99 f99 1"/>
              <a:gd name="f106" fmla="*/ f100 f100 1"/>
              <a:gd name="f107" fmla="*/ f101 f101 1"/>
              <a:gd name="f108" fmla="*/ f102 f102 1"/>
              <a:gd name="f109" fmla="*/ f103 f9 1"/>
              <a:gd name="f110" fmla="*/ f104 f9 1"/>
              <a:gd name="f111" fmla="+- f105 f106 0"/>
              <a:gd name="f112" fmla="+- f107 f108 0"/>
              <a:gd name="f113" fmla="*/ f109 1 f3"/>
              <a:gd name="f114" fmla="*/ f110 1 f3"/>
              <a:gd name="f115" fmla="sqrt f111"/>
              <a:gd name="f116" fmla="sqrt f112"/>
              <a:gd name="f117" fmla="+- 0 0 f113"/>
              <a:gd name="f118" fmla="+- 0 0 f114"/>
              <a:gd name="f119" fmla="*/ f10 1 f115"/>
              <a:gd name="f120" fmla="*/ f10 1 f116"/>
              <a:gd name="f121" fmla="+- 0 0 f117"/>
              <a:gd name="f122" fmla="+- 0 0 f118"/>
              <a:gd name="f123" fmla="*/ f93 f119 1"/>
              <a:gd name="f124" fmla="*/ f94 f119 1"/>
              <a:gd name="f125" fmla="*/ f95 f120 1"/>
              <a:gd name="f126" fmla="*/ f96 f120 1"/>
              <a:gd name="f127" fmla="*/ f121 f3 1"/>
              <a:gd name="f128" fmla="*/ f122 f3 1"/>
              <a:gd name="f129" fmla="+- 10800 0 f123"/>
              <a:gd name="f130" fmla="+- 10800 0 f124"/>
              <a:gd name="f131" fmla="+- 10800 0 f125"/>
              <a:gd name="f132" fmla="+- 10800 0 f126"/>
              <a:gd name="f133" fmla="*/ f127 1 f9"/>
              <a:gd name="f134" fmla="*/ f128 1 f9"/>
              <a:gd name="f135" fmla="*/ f129 f16 1"/>
              <a:gd name="f136" fmla="*/ f130 f17 1"/>
              <a:gd name="f137" fmla="*/ f131 f16 1"/>
              <a:gd name="f138" fmla="*/ f132 f17 1"/>
              <a:gd name="f139" fmla="+- f133 0 f4"/>
              <a:gd name="f140" fmla="+- f134 0 f4"/>
              <a:gd name="f141" fmla="cos 1 f139"/>
              <a:gd name="f142" fmla="sin 1 f139"/>
              <a:gd name="f143" fmla="+- f140 0 f139"/>
              <a:gd name="f144" fmla="+- 0 0 f141"/>
              <a:gd name="f145" fmla="+- 0 0 f142"/>
              <a:gd name="f146" fmla="+- f143 f2 0"/>
              <a:gd name="f147" fmla="*/ f28 f144 1"/>
              <a:gd name="f148" fmla="*/ f28 f145 1"/>
              <a:gd name="f149" fmla="?: f143 f143 f146"/>
              <a:gd name="f150" fmla="*/ f147 f147 1"/>
              <a:gd name="f151" fmla="*/ f148 f148 1"/>
              <a:gd name="f152" fmla="+- f150 f151 0"/>
              <a:gd name="f153" fmla="sqrt f152"/>
              <a:gd name="f154" fmla="*/ f32 1 f153"/>
              <a:gd name="f155" fmla="*/ f144 f154 1"/>
              <a:gd name="f156" fmla="*/ f145 f154 1"/>
              <a:gd name="f157" fmla="+- f31 0 f155"/>
              <a:gd name="f158" fmla="+- f31 0 f156"/>
            </a:gdLst>
            <a:ahLst>
              <a:ahPolar gdRefR="" minR="0" maxR="0" gdRefAng="f0" minAng="f8" maxAng="f12">
                <a:pos x="f135" y="f136"/>
              </a:ahPolar>
              <a:ahPolar gdRefR="" minR="0" maxR="0" gdRefAng="f1" minAng="f8" maxAng="f12">
                <a:pos x="f137" y="f138"/>
              </a:ahPolar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4" t="f27" r="f25" b="f26"/>
            <a:pathLst>
              <a:path w="21600" h="21600" stroke="0">
                <a:moveTo>
                  <a:pt x="f157" y="f158"/>
                </a:moveTo>
                <a:arcTo wR="f28" hR="f28" stAng="f139" swAng="f149"/>
                <a:lnTo>
                  <a:pt x="f11" y="f11"/>
                </a:lnTo>
                <a:close/>
              </a:path>
              <a:path w="21600" h="21600" fill="none">
                <a:moveTo>
                  <a:pt x="f157" y="f158"/>
                </a:moveTo>
                <a:arcTo wR="f28" hR="f28" stAng="f139" swAng="f149"/>
              </a:path>
            </a:pathLst>
          </a:custGeom>
          <a:noFill/>
          <a:ln w="28440">
            <a:solidFill>
              <a:srgbClr val="FF0000"/>
            </a:solidFill>
            <a:prstDash val="solid"/>
            <a:miter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24" name="Dowolny kształt 23"/>
          <p:cNvSpPr/>
          <p:nvPr/>
        </p:nvSpPr>
        <p:spPr>
          <a:xfrm>
            <a:off x="290160" y="822240"/>
            <a:ext cx="282960" cy="33732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6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y</a:t>
            </a:r>
          </a:p>
        </p:txBody>
      </p:sp>
      <p:sp>
        <p:nvSpPr>
          <p:cNvPr id="25" name="Dowolny kształt 24"/>
          <p:cNvSpPr/>
          <p:nvPr/>
        </p:nvSpPr>
        <p:spPr>
          <a:xfrm>
            <a:off x="365040" y="3009960"/>
            <a:ext cx="2530440" cy="37080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6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0          x</a:t>
            </a:r>
            <a:r>
              <a:rPr lang="pl-PL" sz="1600" b="0" i="0" u="none" strike="noStrike" cap="none" baseline="-2500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E</a:t>
            </a:r>
            <a:r>
              <a:rPr lang="pl-PL" sz="16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                     x</a:t>
            </a:r>
          </a:p>
        </p:txBody>
      </p:sp>
      <p:sp>
        <p:nvSpPr>
          <p:cNvPr id="26" name="Dowolny kształt 25"/>
          <p:cNvSpPr/>
          <p:nvPr/>
        </p:nvSpPr>
        <p:spPr>
          <a:xfrm>
            <a:off x="1257480" y="3141719"/>
            <a:ext cx="685799" cy="37080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600" b="0" i="0" u="none" strike="noStrike" cap="none" baseline="-2500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1</a:t>
            </a:r>
          </a:p>
        </p:txBody>
      </p:sp>
      <p:sp>
        <p:nvSpPr>
          <p:cNvPr id="27" name="Dowolny kształt 26"/>
          <p:cNvSpPr/>
          <p:nvPr/>
        </p:nvSpPr>
        <p:spPr>
          <a:xfrm>
            <a:off x="1203480" y="1765440"/>
            <a:ext cx="396720" cy="3362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E</a:t>
            </a:r>
            <a:r>
              <a:rPr lang="pl-PL" sz="1400" b="0" i="0" u="none" strike="noStrike" cap="none" baseline="-2500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1</a:t>
            </a:r>
          </a:p>
        </p:txBody>
      </p:sp>
      <p:sp>
        <p:nvSpPr>
          <p:cNvPr id="28" name="Dowolny kształt 27"/>
          <p:cNvSpPr/>
          <p:nvPr/>
        </p:nvSpPr>
        <p:spPr>
          <a:xfrm>
            <a:off x="1816920" y="2068560"/>
            <a:ext cx="337680" cy="3362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u</a:t>
            </a:r>
            <a:r>
              <a:rPr lang="pl-PL" sz="1400" b="0" i="0" u="none" strike="noStrike" cap="none" baseline="-2500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1</a:t>
            </a:r>
          </a:p>
        </p:txBody>
      </p:sp>
      <p:sp>
        <p:nvSpPr>
          <p:cNvPr id="29" name="Dowolny kształt 28"/>
          <p:cNvSpPr/>
          <p:nvPr/>
        </p:nvSpPr>
        <p:spPr>
          <a:xfrm>
            <a:off x="2117880" y="2743199"/>
            <a:ext cx="625320" cy="309958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dirty="0"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I</a:t>
            </a:r>
            <a:r>
              <a:rPr lang="pl-PL" sz="1400" b="0" i="0" u="none" strike="noStrike" cap="none" baseline="-25000" dirty="0" smtClean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1</a:t>
            </a:r>
            <a:endParaRPr lang="pl-PL" sz="1400" b="0" i="0" u="none" strike="noStrike" cap="none" baseline="-25000" dirty="0">
              <a:ln>
                <a:noFill/>
              </a:ln>
              <a:solidFill>
                <a:srgbClr val="000000"/>
              </a:solidFill>
              <a:latin typeface="Arial" pitchFamily="34"/>
              <a:ea typeface="Microsoft YaHei" pitchFamily="2"/>
              <a:cs typeface="Arial" pitchFamily="2"/>
            </a:endParaRPr>
          </a:p>
        </p:txBody>
      </p:sp>
      <p:sp>
        <p:nvSpPr>
          <p:cNvPr id="30" name="Dowolny kształt 29"/>
          <p:cNvSpPr/>
          <p:nvPr/>
        </p:nvSpPr>
        <p:spPr>
          <a:xfrm>
            <a:off x="289080" y="3467159"/>
            <a:ext cx="701640" cy="3070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y</a:t>
            </a:r>
          </a:p>
        </p:txBody>
      </p:sp>
      <p:sp>
        <p:nvSpPr>
          <p:cNvPr id="31" name="Dowolny kształt 30"/>
          <p:cNvSpPr/>
          <p:nvPr/>
        </p:nvSpPr>
        <p:spPr>
          <a:xfrm>
            <a:off x="3249360" y="847799"/>
            <a:ext cx="282960" cy="33732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6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y</a:t>
            </a:r>
          </a:p>
        </p:txBody>
      </p:sp>
      <p:sp>
        <p:nvSpPr>
          <p:cNvPr id="32" name="Dowolny kształt 31"/>
          <p:cNvSpPr/>
          <p:nvPr/>
        </p:nvSpPr>
        <p:spPr>
          <a:xfrm>
            <a:off x="6157800" y="835200"/>
            <a:ext cx="282960" cy="33732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6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y</a:t>
            </a:r>
          </a:p>
        </p:txBody>
      </p:sp>
      <p:sp>
        <p:nvSpPr>
          <p:cNvPr id="33" name="Dowolny kształt 32"/>
          <p:cNvSpPr/>
          <p:nvPr/>
        </p:nvSpPr>
        <p:spPr>
          <a:xfrm>
            <a:off x="3349800" y="3009960"/>
            <a:ext cx="2530440" cy="33732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6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0                                  x</a:t>
            </a:r>
          </a:p>
        </p:txBody>
      </p:sp>
      <p:sp>
        <p:nvSpPr>
          <p:cNvPr id="34" name="Dowolny kształt 33"/>
          <p:cNvSpPr/>
          <p:nvPr/>
        </p:nvSpPr>
        <p:spPr>
          <a:xfrm>
            <a:off x="6270480" y="3022560"/>
            <a:ext cx="2530800" cy="33732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6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0                                  x</a:t>
            </a:r>
          </a:p>
        </p:txBody>
      </p:sp>
      <p:sp>
        <p:nvSpPr>
          <p:cNvPr id="35" name="Dowolny kształt 34"/>
          <p:cNvSpPr/>
          <p:nvPr/>
        </p:nvSpPr>
        <p:spPr>
          <a:xfrm>
            <a:off x="6156360" y="3479760"/>
            <a:ext cx="701640" cy="3070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y</a:t>
            </a:r>
          </a:p>
        </p:txBody>
      </p:sp>
      <p:sp>
        <p:nvSpPr>
          <p:cNvPr id="36" name="Dowolny kształt 35"/>
          <p:cNvSpPr/>
          <p:nvPr/>
        </p:nvSpPr>
        <p:spPr>
          <a:xfrm>
            <a:off x="3235320" y="3479760"/>
            <a:ext cx="701640" cy="3070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y</a:t>
            </a:r>
          </a:p>
        </p:txBody>
      </p:sp>
      <p:sp>
        <p:nvSpPr>
          <p:cNvPr id="37" name="Dowolny kształt 36"/>
          <p:cNvSpPr/>
          <p:nvPr/>
        </p:nvSpPr>
        <p:spPr>
          <a:xfrm>
            <a:off x="3305159" y="5602320"/>
            <a:ext cx="2714760" cy="33732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6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 0                                  x</a:t>
            </a:r>
          </a:p>
        </p:txBody>
      </p:sp>
      <p:grpSp>
        <p:nvGrpSpPr>
          <p:cNvPr id="38" name="Grupa 37"/>
          <p:cNvGrpSpPr/>
          <p:nvPr/>
        </p:nvGrpSpPr>
        <p:grpSpPr>
          <a:xfrm>
            <a:off x="4044600" y="1790640"/>
            <a:ext cx="870478" cy="1696320"/>
            <a:chOff x="4044600" y="1790640"/>
            <a:chExt cx="870478" cy="1696320"/>
          </a:xfrm>
        </p:grpSpPr>
        <p:grpSp>
          <p:nvGrpSpPr>
            <p:cNvPr id="39" name="Grupa 38"/>
            <p:cNvGrpSpPr/>
            <p:nvPr/>
          </p:nvGrpSpPr>
          <p:grpSpPr>
            <a:xfrm>
              <a:off x="4044600" y="3006720"/>
              <a:ext cx="870478" cy="480240"/>
              <a:chOff x="4044600" y="3006720"/>
              <a:chExt cx="870478" cy="480240"/>
            </a:xfrm>
          </p:grpSpPr>
          <p:sp>
            <p:nvSpPr>
              <p:cNvPr id="40" name="Dowolny kształt 39"/>
              <p:cNvSpPr/>
              <p:nvPr/>
            </p:nvSpPr>
            <p:spPr>
              <a:xfrm>
                <a:off x="4229279" y="3116160"/>
                <a:ext cx="685799" cy="370800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noFill/>
              <a:ln>
                <a:noFill/>
                <a:prstDash val="solid"/>
              </a:ln>
            </p:spPr>
            <p:txBody>
              <a:bodyPr vert="horz" wrap="square" lIns="90000" tIns="46800" rIns="90000" bIns="46800" anchor="t" anchorCtr="0" compatLnSpc="1">
                <a:spAutoFit/>
              </a:bodyPr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pl-PL" sz="1600" b="0" i="0" u="none" strike="noStrike" cap="none" baseline="-2500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1</a:t>
                </a:r>
              </a:p>
            </p:txBody>
          </p:sp>
          <p:sp>
            <p:nvSpPr>
              <p:cNvPr id="41" name="Dowolny kształt 40"/>
              <p:cNvSpPr/>
              <p:nvPr/>
            </p:nvSpPr>
            <p:spPr>
              <a:xfrm>
                <a:off x="4044600" y="3006720"/>
                <a:ext cx="360720" cy="370800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noFill/>
              <a:ln>
                <a:noFill/>
                <a:prstDash val="solid"/>
              </a:ln>
            </p:spPr>
            <p:txBody>
              <a:bodyPr vert="horz" wrap="none" lIns="90000" tIns="46800" rIns="90000" bIns="46800" anchor="t" anchorCtr="0" compatLnSpc="1">
                <a:spAutoFit/>
              </a:bodyPr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pl-PL" sz="1600" b="0" i="0" u="none" strike="noStrike" cap="none" baseline="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x</a:t>
                </a:r>
                <a:r>
                  <a:rPr lang="pl-PL" sz="1600" b="0" i="0" u="none" strike="noStrike" cap="none" baseline="-2500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E</a:t>
                </a:r>
              </a:p>
            </p:txBody>
          </p:sp>
        </p:grpSp>
        <p:sp>
          <p:nvSpPr>
            <p:cNvPr id="42" name="Łącznik prosty 41"/>
            <p:cNvSpPr/>
            <p:nvPr/>
          </p:nvSpPr>
          <p:spPr>
            <a:xfrm>
              <a:off x="4257720" y="2057400"/>
              <a:ext cx="0" cy="990720"/>
            </a:xfrm>
            <a:prstGeom prst="line">
              <a:avLst/>
            </a:prstGeom>
            <a:noFill/>
            <a:ln w="9360">
              <a:solidFill>
                <a:srgbClr val="000000"/>
              </a:solidFill>
              <a:custDash>
                <a:ds d="100000" sp="100000"/>
              </a:custDash>
              <a:miter/>
            </a:ln>
          </p:spPr>
          <p:txBody>
            <a:bodyPr vert="horz" wrap="none" lIns="90000" tIns="46800" rIns="90000" bIns="46800" anchor="ctr" anchorCtr="0" compatLnSpc="1"/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pl-PL" sz="2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imes New Roman" pitchFamily="2"/>
                <a:ea typeface="Microsoft YaHei" pitchFamily="2"/>
                <a:cs typeface="Arial" pitchFamily="2"/>
              </a:endParaRPr>
            </a:p>
          </p:txBody>
        </p:sp>
        <p:sp>
          <p:nvSpPr>
            <p:cNvPr id="43" name="Dowolny kształt 42"/>
            <p:cNvSpPr/>
            <p:nvPr/>
          </p:nvSpPr>
          <p:spPr>
            <a:xfrm>
              <a:off x="4187879" y="1790640"/>
              <a:ext cx="396720" cy="33624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1">
              <a:spAutoFit/>
            </a:bodyPr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pl-PL" sz="1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E</a:t>
              </a:r>
              <a:r>
                <a:rPr lang="pl-PL" sz="1400" b="0" i="0" u="none" strike="noStrike" cap="none" baseline="-2500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1</a:t>
              </a:r>
            </a:p>
          </p:txBody>
        </p:sp>
      </p:grpSp>
      <p:grpSp>
        <p:nvGrpSpPr>
          <p:cNvPr id="44" name="Grupa 43"/>
          <p:cNvGrpSpPr/>
          <p:nvPr/>
        </p:nvGrpSpPr>
        <p:grpSpPr>
          <a:xfrm>
            <a:off x="3505319" y="821390"/>
            <a:ext cx="2209680" cy="2231767"/>
            <a:chOff x="3505319" y="821390"/>
            <a:chExt cx="2209680" cy="2231767"/>
          </a:xfrm>
        </p:grpSpPr>
        <p:sp>
          <p:nvSpPr>
            <p:cNvPr id="45" name="Dowolny kształt 44"/>
            <p:cNvSpPr/>
            <p:nvPr/>
          </p:nvSpPr>
          <p:spPr>
            <a:xfrm>
              <a:off x="5089679" y="2743199"/>
              <a:ext cx="625320" cy="309958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1">
              <a:spAutoFit/>
            </a:bodyPr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pl-PL" sz="1400" dirty="0"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I</a:t>
              </a:r>
              <a:r>
                <a:rPr lang="pl-PL" sz="1400" b="0" i="0" u="none" strike="noStrike" cap="none" baseline="-25000" dirty="0" smtClean="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1</a:t>
              </a:r>
              <a:endParaRPr lang="pl-PL" sz="1400" b="0" i="0" u="none" strike="noStrike" cap="none" baseline="-25000" dirty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endParaRPr>
            </a:p>
          </p:txBody>
        </p:sp>
        <p:sp>
          <p:nvSpPr>
            <p:cNvPr id="46" name="Łącznik prosty 45"/>
            <p:cNvSpPr/>
            <p:nvPr/>
          </p:nvSpPr>
          <p:spPr>
            <a:xfrm>
              <a:off x="3505319" y="1295280"/>
              <a:ext cx="1752481" cy="1752840"/>
            </a:xfrm>
            <a:prstGeom prst="line">
              <a:avLst/>
            </a:prstGeom>
            <a:noFill/>
            <a:ln w="28440">
              <a:solidFill>
                <a:srgbClr val="000000"/>
              </a:solidFill>
              <a:prstDash val="solid"/>
              <a:miter/>
            </a:ln>
          </p:spPr>
          <p:txBody>
            <a:bodyPr vert="horz" wrap="none" lIns="90000" tIns="46800" rIns="90000" bIns="46800" anchor="ctr" anchorCtr="0" compatLnSpc="1"/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pl-PL" sz="2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imes New Roman" pitchFamily="2"/>
                <a:ea typeface="Microsoft YaHei" pitchFamily="2"/>
                <a:cs typeface="Arial" pitchFamily="2"/>
              </a:endParaRPr>
            </a:p>
          </p:txBody>
        </p:sp>
        <p:sp>
          <p:nvSpPr>
            <p:cNvPr id="47" name="Dowolny kształt 46"/>
            <p:cNvSpPr/>
            <p:nvPr/>
          </p:nvSpPr>
          <p:spPr>
            <a:xfrm rot="10602000">
              <a:off x="4033436" y="821390"/>
              <a:ext cx="1468440" cy="1405800"/>
            </a:xfrm>
            <a:custGeom>
              <a:avLst>
                <a:gd name="f0" fmla="val 21540000"/>
                <a:gd name="f1" fmla="val 5820000"/>
              </a:avLst>
              <a:gdLst>
                <a:gd name="f2" fmla="val 21600000"/>
                <a:gd name="f3" fmla="val 10800000"/>
                <a:gd name="f4" fmla="val 5400000"/>
                <a:gd name="f5" fmla="val 180"/>
                <a:gd name="f6" fmla="val w"/>
                <a:gd name="f7" fmla="val h"/>
                <a:gd name="f8" fmla="val 0"/>
                <a:gd name="f9" fmla="*/ 5419351 1 1725033"/>
                <a:gd name="f10" fmla="*/ 10800 10800 1"/>
                <a:gd name="f11" fmla="val 10800"/>
                <a:gd name="f12" fmla="val 21599999"/>
                <a:gd name="f13" fmla="min 0 21600"/>
                <a:gd name="f14" fmla="max 0 21600"/>
                <a:gd name="f15" fmla="*/ f9 1 2"/>
                <a:gd name="f16" fmla="*/ f6 1 21600"/>
                <a:gd name="f17" fmla="*/ f7 1 21600"/>
                <a:gd name="f18" fmla="*/ f9 1 180"/>
                <a:gd name="f19" fmla="pin 0 f0 21599999"/>
                <a:gd name="f20" fmla="pin 0 f1 21599999"/>
                <a:gd name="f21" fmla="+- f14 0 f13"/>
                <a:gd name="f22" fmla="+- 0 0 f19"/>
                <a:gd name="f23" fmla="+- 0 0 f20"/>
                <a:gd name="f24" fmla="*/ 10601 f16 1"/>
                <a:gd name="f25" fmla="*/ 21599 f16 1"/>
                <a:gd name="f26" fmla="*/ 12168 f17 1"/>
                <a:gd name="f27" fmla="*/ 0 f17 1"/>
                <a:gd name="f28" fmla="*/ f21 1 2"/>
                <a:gd name="f29" fmla="+- f22 f4 0"/>
                <a:gd name="f30" fmla="+- f23 f4 0"/>
                <a:gd name="f31" fmla="+- f13 f28 0"/>
                <a:gd name="f32" fmla="*/ f28 f28 1"/>
                <a:gd name="f33" fmla="*/ f29 f5 1"/>
                <a:gd name="f34" fmla="*/ f30 f5 1"/>
                <a:gd name="f35" fmla="*/ f33 1 f3"/>
                <a:gd name="f36" fmla="*/ f34 1 f3"/>
                <a:gd name="f37" fmla="+- 0 0 f35"/>
                <a:gd name="f38" fmla="+- 0 0 f36"/>
                <a:gd name="f39" fmla="val f37"/>
                <a:gd name="f40" fmla="val f38"/>
                <a:gd name="f41" fmla="*/ f39 f18 1"/>
                <a:gd name="f42" fmla="*/ f40 f18 1"/>
                <a:gd name="f43" fmla="*/ f39 f9 1"/>
                <a:gd name="f44" fmla="*/ f40 f9 1"/>
                <a:gd name="f45" fmla="+- 0 0 f41"/>
                <a:gd name="f46" fmla="+- 0 0 f42"/>
                <a:gd name="f47" fmla="*/ f43 1 f5"/>
                <a:gd name="f48" fmla="*/ f44 1 f5"/>
                <a:gd name="f49" fmla="*/ f45 f3 1"/>
                <a:gd name="f50" fmla="*/ f46 f3 1"/>
                <a:gd name="f51" fmla="+- 0 0 f47"/>
                <a:gd name="f52" fmla="+- 0 0 f48"/>
                <a:gd name="f53" fmla="*/ f49 1 f9"/>
                <a:gd name="f54" fmla="*/ f50 1 f9"/>
                <a:gd name="f55" fmla="+- f51 f9 0"/>
                <a:gd name="f56" fmla="+- f52 f9 0"/>
                <a:gd name="f57" fmla="+- f53 0 f4"/>
                <a:gd name="f58" fmla="+- f54 0 f4"/>
                <a:gd name="f59" fmla="+- f55 f15 0"/>
                <a:gd name="f60" fmla="+- f56 f15 0"/>
                <a:gd name="f61" fmla="cos 1 f57"/>
                <a:gd name="f62" fmla="sin 1 f57"/>
                <a:gd name="f63" fmla="cos 1 f58"/>
                <a:gd name="f64" fmla="sin 1 f58"/>
                <a:gd name="f65" fmla="+- 0 0 f59"/>
                <a:gd name="f66" fmla="+- 0 0 f60"/>
                <a:gd name="f67" fmla="+- 0 0 f61"/>
                <a:gd name="f68" fmla="+- 0 0 f62"/>
                <a:gd name="f69" fmla="+- 0 0 f63"/>
                <a:gd name="f70" fmla="+- 0 0 f64"/>
                <a:gd name="f71" fmla="*/ f65 f3 1"/>
                <a:gd name="f72" fmla="*/ f66 f3 1"/>
                <a:gd name="f73" fmla="*/ 10800 f67 1"/>
                <a:gd name="f74" fmla="*/ 10800 f68 1"/>
                <a:gd name="f75" fmla="*/ 10800 f69 1"/>
                <a:gd name="f76" fmla="*/ 10800 f70 1"/>
                <a:gd name="f77" fmla="*/ f71 1 f9"/>
                <a:gd name="f78" fmla="*/ f72 1 f9"/>
                <a:gd name="f79" fmla="+- f73 10800 0"/>
                <a:gd name="f80" fmla="+- f74 10800 0"/>
                <a:gd name="f81" fmla="+- f75 10800 0"/>
                <a:gd name="f82" fmla="+- f76 10800 0"/>
                <a:gd name="f83" fmla="+- f77 0 f4"/>
                <a:gd name="f84" fmla="+- f78 0 f4"/>
                <a:gd name="f85" fmla="cos 1 f83"/>
                <a:gd name="f86" fmla="sin 1 f83"/>
                <a:gd name="f87" fmla="cos 1 f84"/>
                <a:gd name="f88" fmla="sin 1 f84"/>
                <a:gd name="f89" fmla="+- f80 0 f31"/>
                <a:gd name="f90" fmla="+- f79 0 f31"/>
                <a:gd name="f91" fmla="+- f82 0 f31"/>
                <a:gd name="f92" fmla="+- f81 0 f31"/>
                <a:gd name="f93" fmla="+- 0 0 f85"/>
                <a:gd name="f94" fmla="+- 0 0 f86"/>
                <a:gd name="f95" fmla="+- 0 0 f87"/>
                <a:gd name="f96" fmla="+- 0 0 f88"/>
                <a:gd name="f97" fmla="at2 f89 f90"/>
                <a:gd name="f98" fmla="at2 f91 f92"/>
                <a:gd name="f99" fmla="*/ 10800 f93 1"/>
                <a:gd name="f100" fmla="*/ 10800 f94 1"/>
                <a:gd name="f101" fmla="*/ 10800 f95 1"/>
                <a:gd name="f102" fmla="*/ 10800 f96 1"/>
                <a:gd name="f103" fmla="+- f97 f4 0"/>
                <a:gd name="f104" fmla="+- f98 f4 0"/>
                <a:gd name="f105" fmla="*/ f99 f99 1"/>
                <a:gd name="f106" fmla="*/ f100 f100 1"/>
                <a:gd name="f107" fmla="*/ f101 f101 1"/>
                <a:gd name="f108" fmla="*/ f102 f102 1"/>
                <a:gd name="f109" fmla="*/ f103 f9 1"/>
                <a:gd name="f110" fmla="*/ f104 f9 1"/>
                <a:gd name="f111" fmla="+- f105 f106 0"/>
                <a:gd name="f112" fmla="+- f107 f108 0"/>
                <a:gd name="f113" fmla="*/ f109 1 f3"/>
                <a:gd name="f114" fmla="*/ f110 1 f3"/>
                <a:gd name="f115" fmla="sqrt f111"/>
                <a:gd name="f116" fmla="sqrt f112"/>
                <a:gd name="f117" fmla="+- 0 0 f113"/>
                <a:gd name="f118" fmla="+- 0 0 f114"/>
                <a:gd name="f119" fmla="*/ f10 1 f115"/>
                <a:gd name="f120" fmla="*/ f10 1 f116"/>
                <a:gd name="f121" fmla="+- 0 0 f117"/>
                <a:gd name="f122" fmla="+- 0 0 f118"/>
                <a:gd name="f123" fmla="*/ f93 f119 1"/>
                <a:gd name="f124" fmla="*/ f94 f119 1"/>
                <a:gd name="f125" fmla="*/ f95 f120 1"/>
                <a:gd name="f126" fmla="*/ f96 f120 1"/>
                <a:gd name="f127" fmla="*/ f121 f3 1"/>
                <a:gd name="f128" fmla="*/ f122 f3 1"/>
                <a:gd name="f129" fmla="+- 10800 0 f123"/>
                <a:gd name="f130" fmla="+- 10800 0 f124"/>
                <a:gd name="f131" fmla="+- 10800 0 f125"/>
                <a:gd name="f132" fmla="+- 10800 0 f126"/>
                <a:gd name="f133" fmla="*/ f127 1 f9"/>
                <a:gd name="f134" fmla="*/ f128 1 f9"/>
                <a:gd name="f135" fmla="*/ f129 f16 1"/>
                <a:gd name="f136" fmla="*/ f130 f17 1"/>
                <a:gd name="f137" fmla="*/ f131 f16 1"/>
                <a:gd name="f138" fmla="*/ f132 f17 1"/>
                <a:gd name="f139" fmla="+- f133 0 f4"/>
                <a:gd name="f140" fmla="+- f134 0 f4"/>
                <a:gd name="f141" fmla="cos 1 f139"/>
                <a:gd name="f142" fmla="sin 1 f139"/>
                <a:gd name="f143" fmla="+- f140 0 f139"/>
                <a:gd name="f144" fmla="+- 0 0 f141"/>
                <a:gd name="f145" fmla="+- 0 0 f142"/>
                <a:gd name="f146" fmla="+- f143 f2 0"/>
                <a:gd name="f147" fmla="*/ f28 f144 1"/>
                <a:gd name="f148" fmla="*/ f28 f145 1"/>
                <a:gd name="f149" fmla="?: f143 f143 f146"/>
                <a:gd name="f150" fmla="*/ f147 f147 1"/>
                <a:gd name="f151" fmla="*/ f148 f148 1"/>
                <a:gd name="f152" fmla="+- f150 f151 0"/>
                <a:gd name="f153" fmla="sqrt f152"/>
                <a:gd name="f154" fmla="*/ f32 1 f153"/>
                <a:gd name="f155" fmla="*/ f144 f154 1"/>
                <a:gd name="f156" fmla="*/ f145 f154 1"/>
                <a:gd name="f157" fmla="+- f31 0 f155"/>
                <a:gd name="f158" fmla="+- f31 0 f156"/>
              </a:gdLst>
              <a:ahLst>
                <a:ahPolar gdRefR="" minR="0" maxR="0" gdRefAng="f0" minAng="f8" maxAng="f12">
                  <a:pos x="f135" y="f136"/>
                </a:ahPolar>
                <a:ahPolar gdRefR="" minR="0" maxR="0" gdRefAng="f1" minAng="f8" maxAng="f12">
                  <a:pos x="f137" y="f138"/>
                </a:ahPolar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4" t="f27" r="f25" b="f26"/>
              <a:pathLst>
                <a:path w="21600" h="21600" stroke="0">
                  <a:moveTo>
                    <a:pt x="f157" y="f158"/>
                  </a:moveTo>
                  <a:arcTo wR="f28" hR="f28" stAng="f139" swAng="f149"/>
                  <a:lnTo>
                    <a:pt x="f11" y="f11"/>
                  </a:lnTo>
                  <a:close/>
                </a:path>
                <a:path w="21600" h="21600" fill="none">
                  <a:moveTo>
                    <a:pt x="f157" y="f158"/>
                  </a:moveTo>
                  <a:arcTo wR="f28" hR="f28" stAng="f139" swAng="f149"/>
                </a:path>
              </a:pathLst>
            </a:custGeom>
            <a:noFill/>
            <a:ln w="28440">
              <a:solidFill>
                <a:srgbClr val="FF0000"/>
              </a:solidFill>
              <a:prstDash val="solid"/>
              <a:miter/>
            </a:ln>
          </p:spPr>
          <p:txBody>
            <a:bodyPr vert="horz" wrap="none" lIns="90000" tIns="46800" rIns="90000" bIns="46800" anchor="ctr" anchorCtr="0" compatLnSpc="1"/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pl-PL" sz="2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imes New Roman" pitchFamily="2"/>
                <a:ea typeface="Microsoft YaHei" pitchFamily="2"/>
                <a:cs typeface="Arial" pitchFamily="2"/>
              </a:endParaRPr>
            </a:p>
          </p:txBody>
        </p:sp>
        <p:sp>
          <p:nvSpPr>
            <p:cNvPr id="48" name="Dowolny kształt 47"/>
            <p:cNvSpPr/>
            <p:nvPr/>
          </p:nvSpPr>
          <p:spPr>
            <a:xfrm>
              <a:off x="4763520" y="2055960"/>
              <a:ext cx="337680" cy="33624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none" lIns="90000" tIns="46800" rIns="90000" bIns="46800" anchor="t" anchorCtr="0" compatLnSpc="1">
              <a:spAutoFit/>
            </a:bodyPr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pl-PL" sz="1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u</a:t>
              </a:r>
              <a:r>
                <a:rPr lang="pl-PL" sz="1400" b="0" i="0" u="none" strike="noStrike" cap="none" baseline="-2500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1</a:t>
              </a:r>
            </a:p>
          </p:txBody>
        </p:sp>
      </p:grpSp>
      <p:grpSp>
        <p:nvGrpSpPr>
          <p:cNvPr id="49" name="Grupa 48"/>
          <p:cNvGrpSpPr/>
          <p:nvPr/>
        </p:nvGrpSpPr>
        <p:grpSpPr>
          <a:xfrm>
            <a:off x="6381720" y="821390"/>
            <a:ext cx="2254320" cy="2231767"/>
            <a:chOff x="6381720" y="821390"/>
            <a:chExt cx="2254320" cy="2231767"/>
          </a:xfrm>
        </p:grpSpPr>
        <p:sp>
          <p:nvSpPr>
            <p:cNvPr id="50" name="Łącznik prosty 49"/>
            <p:cNvSpPr/>
            <p:nvPr/>
          </p:nvSpPr>
          <p:spPr>
            <a:xfrm>
              <a:off x="6381720" y="1276200"/>
              <a:ext cx="1752480" cy="1752840"/>
            </a:xfrm>
            <a:prstGeom prst="line">
              <a:avLst/>
            </a:prstGeom>
            <a:noFill/>
            <a:ln w="28440">
              <a:solidFill>
                <a:srgbClr val="000000"/>
              </a:solidFill>
              <a:prstDash val="solid"/>
              <a:miter/>
            </a:ln>
          </p:spPr>
          <p:txBody>
            <a:bodyPr vert="horz" wrap="none" lIns="90000" tIns="46800" rIns="90000" bIns="46800" anchor="ctr" anchorCtr="0" compatLnSpc="1"/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pl-PL" sz="2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imes New Roman" pitchFamily="2"/>
                <a:ea typeface="Microsoft YaHei" pitchFamily="2"/>
                <a:cs typeface="Arial" pitchFamily="2"/>
              </a:endParaRPr>
            </a:p>
          </p:txBody>
        </p:sp>
        <p:sp>
          <p:nvSpPr>
            <p:cNvPr id="51" name="Łącznik prosty 50"/>
            <p:cNvSpPr/>
            <p:nvPr/>
          </p:nvSpPr>
          <p:spPr>
            <a:xfrm>
              <a:off x="7162920" y="2048040"/>
              <a:ext cx="0" cy="990360"/>
            </a:xfrm>
            <a:prstGeom prst="line">
              <a:avLst/>
            </a:prstGeom>
            <a:noFill/>
            <a:ln w="9360">
              <a:solidFill>
                <a:srgbClr val="000000"/>
              </a:solidFill>
              <a:custDash>
                <a:ds d="100000" sp="100000"/>
              </a:custDash>
              <a:miter/>
            </a:ln>
          </p:spPr>
          <p:txBody>
            <a:bodyPr vert="horz" wrap="none" lIns="90000" tIns="46800" rIns="90000" bIns="46800" anchor="ctr" anchorCtr="0" compatLnSpc="1"/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pl-PL" sz="2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imes New Roman" pitchFamily="2"/>
                <a:ea typeface="Microsoft YaHei" pitchFamily="2"/>
                <a:cs typeface="Arial" pitchFamily="2"/>
              </a:endParaRPr>
            </a:p>
          </p:txBody>
        </p:sp>
        <p:sp>
          <p:nvSpPr>
            <p:cNvPr id="52" name="Dowolny kształt 51"/>
            <p:cNvSpPr/>
            <p:nvPr/>
          </p:nvSpPr>
          <p:spPr>
            <a:xfrm rot="10602000">
              <a:off x="6928916" y="821390"/>
              <a:ext cx="1468440" cy="1405800"/>
            </a:xfrm>
            <a:custGeom>
              <a:avLst>
                <a:gd name="f0" fmla="val 21540000"/>
                <a:gd name="f1" fmla="val 5820000"/>
              </a:avLst>
              <a:gdLst>
                <a:gd name="f2" fmla="val 21600000"/>
                <a:gd name="f3" fmla="val 10800000"/>
                <a:gd name="f4" fmla="val 5400000"/>
                <a:gd name="f5" fmla="val 180"/>
                <a:gd name="f6" fmla="val w"/>
                <a:gd name="f7" fmla="val h"/>
                <a:gd name="f8" fmla="val 0"/>
                <a:gd name="f9" fmla="*/ 5419351 1 1725033"/>
                <a:gd name="f10" fmla="*/ 10800 10800 1"/>
                <a:gd name="f11" fmla="val 10800"/>
                <a:gd name="f12" fmla="val 21599999"/>
                <a:gd name="f13" fmla="min 0 21600"/>
                <a:gd name="f14" fmla="max 0 21600"/>
                <a:gd name="f15" fmla="*/ f9 1 2"/>
                <a:gd name="f16" fmla="*/ f6 1 21600"/>
                <a:gd name="f17" fmla="*/ f7 1 21600"/>
                <a:gd name="f18" fmla="*/ f9 1 180"/>
                <a:gd name="f19" fmla="pin 0 f0 21599999"/>
                <a:gd name="f20" fmla="pin 0 f1 21599999"/>
                <a:gd name="f21" fmla="+- f14 0 f13"/>
                <a:gd name="f22" fmla="+- 0 0 f19"/>
                <a:gd name="f23" fmla="+- 0 0 f20"/>
                <a:gd name="f24" fmla="*/ 10601 f16 1"/>
                <a:gd name="f25" fmla="*/ 21599 f16 1"/>
                <a:gd name="f26" fmla="*/ 12168 f17 1"/>
                <a:gd name="f27" fmla="*/ 0 f17 1"/>
                <a:gd name="f28" fmla="*/ f21 1 2"/>
                <a:gd name="f29" fmla="+- f22 f4 0"/>
                <a:gd name="f30" fmla="+- f23 f4 0"/>
                <a:gd name="f31" fmla="+- f13 f28 0"/>
                <a:gd name="f32" fmla="*/ f28 f28 1"/>
                <a:gd name="f33" fmla="*/ f29 f5 1"/>
                <a:gd name="f34" fmla="*/ f30 f5 1"/>
                <a:gd name="f35" fmla="*/ f33 1 f3"/>
                <a:gd name="f36" fmla="*/ f34 1 f3"/>
                <a:gd name="f37" fmla="+- 0 0 f35"/>
                <a:gd name="f38" fmla="+- 0 0 f36"/>
                <a:gd name="f39" fmla="val f37"/>
                <a:gd name="f40" fmla="val f38"/>
                <a:gd name="f41" fmla="*/ f39 f18 1"/>
                <a:gd name="f42" fmla="*/ f40 f18 1"/>
                <a:gd name="f43" fmla="*/ f39 f9 1"/>
                <a:gd name="f44" fmla="*/ f40 f9 1"/>
                <a:gd name="f45" fmla="+- 0 0 f41"/>
                <a:gd name="f46" fmla="+- 0 0 f42"/>
                <a:gd name="f47" fmla="*/ f43 1 f5"/>
                <a:gd name="f48" fmla="*/ f44 1 f5"/>
                <a:gd name="f49" fmla="*/ f45 f3 1"/>
                <a:gd name="f50" fmla="*/ f46 f3 1"/>
                <a:gd name="f51" fmla="+- 0 0 f47"/>
                <a:gd name="f52" fmla="+- 0 0 f48"/>
                <a:gd name="f53" fmla="*/ f49 1 f9"/>
                <a:gd name="f54" fmla="*/ f50 1 f9"/>
                <a:gd name="f55" fmla="+- f51 f9 0"/>
                <a:gd name="f56" fmla="+- f52 f9 0"/>
                <a:gd name="f57" fmla="+- f53 0 f4"/>
                <a:gd name="f58" fmla="+- f54 0 f4"/>
                <a:gd name="f59" fmla="+- f55 f15 0"/>
                <a:gd name="f60" fmla="+- f56 f15 0"/>
                <a:gd name="f61" fmla="cos 1 f57"/>
                <a:gd name="f62" fmla="sin 1 f57"/>
                <a:gd name="f63" fmla="cos 1 f58"/>
                <a:gd name="f64" fmla="sin 1 f58"/>
                <a:gd name="f65" fmla="+- 0 0 f59"/>
                <a:gd name="f66" fmla="+- 0 0 f60"/>
                <a:gd name="f67" fmla="+- 0 0 f61"/>
                <a:gd name="f68" fmla="+- 0 0 f62"/>
                <a:gd name="f69" fmla="+- 0 0 f63"/>
                <a:gd name="f70" fmla="+- 0 0 f64"/>
                <a:gd name="f71" fmla="*/ f65 f3 1"/>
                <a:gd name="f72" fmla="*/ f66 f3 1"/>
                <a:gd name="f73" fmla="*/ 10800 f67 1"/>
                <a:gd name="f74" fmla="*/ 10800 f68 1"/>
                <a:gd name="f75" fmla="*/ 10800 f69 1"/>
                <a:gd name="f76" fmla="*/ 10800 f70 1"/>
                <a:gd name="f77" fmla="*/ f71 1 f9"/>
                <a:gd name="f78" fmla="*/ f72 1 f9"/>
                <a:gd name="f79" fmla="+- f73 10800 0"/>
                <a:gd name="f80" fmla="+- f74 10800 0"/>
                <a:gd name="f81" fmla="+- f75 10800 0"/>
                <a:gd name="f82" fmla="+- f76 10800 0"/>
                <a:gd name="f83" fmla="+- f77 0 f4"/>
                <a:gd name="f84" fmla="+- f78 0 f4"/>
                <a:gd name="f85" fmla="cos 1 f83"/>
                <a:gd name="f86" fmla="sin 1 f83"/>
                <a:gd name="f87" fmla="cos 1 f84"/>
                <a:gd name="f88" fmla="sin 1 f84"/>
                <a:gd name="f89" fmla="+- f80 0 f31"/>
                <a:gd name="f90" fmla="+- f79 0 f31"/>
                <a:gd name="f91" fmla="+- f82 0 f31"/>
                <a:gd name="f92" fmla="+- f81 0 f31"/>
                <a:gd name="f93" fmla="+- 0 0 f85"/>
                <a:gd name="f94" fmla="+- 0 0 f86"/>
                <a:gd name="f95" fmla="+- 0 0 f87"/>
                <a:gd name="f96" fmla="+- 0 0 f88"/>
                <a:gd name="f97" fmla="at2 f89 f90"/>
                <a:gd name="f98" fmla="at2 f91 f92"/>
                <a:gd name="f99" fmla="*/ 10800 f93 1"/>
                <a:gd name="f100" fmla="*/ 10800 f94 1"/>
                <a:gd name="f101" fmla="*/ 10800 f95 1"/>
                <a:gd name="f102" fmla="*/ 10800 f96 1"/>
                <a:gd name="f103" fmla="+- f97 f4 0"/>
                <a:gd name="f104" fmla="+- f98 f4 0"/>
                <a:gd name="f105" fmla="*/ f99 f99 1"/>
                <a:gd name="f106" fmla="*/ f100 f100 1"/>
                <a:gd name="f107" fmla="*/ f101 f101 1"/>
                <a:gd name="f108" fmla="*/ f102 f102 1"/>
                <a:gd name="f109" fmla="*/ f103 f9 1"/>
                <a:gd name="f110" fmla="*/ f104 f9 1"/>
                <a:gd name="f111" fmla="+- f105 f106 0"/>
                <a:gd name="f112" fmla="+- f107 f108 0"/>
                <a:gd name="f113" fmla="*/ f109 1 f3"/>
                <a:gd name="f114" fmla="*/ f110 1 f3"/>
                <a:gd name="f115" fmla="sqrt f111"/>
                <a:gd name="f116" fmla="sqrt f112"/>
                <a:gd name="f117" fmla="+- 0 0 f113"/>
                <a:gd name="f118" fmla="+- 0 0 f114"/>
                <a:gd name="f119" fmla="*/ f10 1 f115"/>
                <a:gd name="f120" fmla="*/ f10 1 f116"/>
                <a:gd name="f121" fmla="+- 0 0 f117"/>
                <a:gd name="f122" fmla="+- 0 0 f118"/>
                <a:gd name="f123" fmla="*/ f93 f119 1"/>
                <a:gd name="f124" fmla="*/ f94 f119 1"/>
                <a:gd name="f125" fmla="*/ f95 f120 1"/>
                <a:gd name="f126" fmla="*/ f96 f120 1"/>
                <a:gd name="f127" fmla="*/ f121 f3 1"/>
                <a:gd name="f128" fmla="*/ f122 f3 1"/>
                <a:gd name="f129" fmla="+- 10800 0 f123"/>
                <a:gd name="f130" fmla="+- 10800 0 f124"/>
                <a:gd name="f131" fmla="+- 10800 0 f125"/>
                <a:gd name="f132" fmla="+- 10800 0 f126"/>
                <a:gd name="f133" fmla="*/ f127 1 f9"/>
                <a:gd name="f134" fmla="*/ f128 1 f9"/>
                <a:gd name="f135" fmla="*/ f129 f16 1"/>
                <a:gd name="f136" fmla="*/ f130 f17 1"/>
                <a:gd name="f137" fmla="*/ f131 f16 1"/>
                <a:gd name="f138" fmla="*/ f132 f17 1"/>
                <a:gd name="f139" fmla="+- f133 0 f4"/>
                <a:gd name="f140" fmla="+- f134 0 f4"/>
                <a:gd name="f141" fmla="cos 1 f139"/>
                <a:gd name="f142" fmla="sin 1 f139"/>
                <a:gd name="f143" fmla="+- f140 0 f139"/>
                <a:gd name="f144" fmla="+- 0 0 f141"/>
                <a:gd name="f145" fmla="+- 0 0 f142"/>
                <a:gd name="f146" fmla="+- f143 f2 0"/>
                <a:gd name="f147" fmla="*/ f28 f144 1"/>
                <a:gd name="f148" fmla="*/ f28 f145 1"/>
                <a:gd name="f149" fmla="?: f143 f143 f146"/>
                <a:gd name="f150" fmla="*/ f147 f147 1"/>
                <a:gd name="f151" fmla="*/ f148 f148 1"/>
                <a:gd name="f152" fmla="+- f150 f151 0"/>
                <a:gd name="f153" fmla="sqrt f152"/>
                <a:gd name="f154" fmla="*/ f32 1 f153"/>
                <a:gd name="f155" fmla="*/ f144 f154 1"/>
                <a:gd name="f156" fmla="*/ f145 f154 1"/>
                <a:gd name="f157" fmla="+- f31 0 f155"/>
                <a:gd name="f158" fmla="+- f31 0 f156"/>
              </a:gdLst>
              <a:ahLst>
                <a:ahPolar gdRefR="" minR="0" maxR="0" gdRefAng="f0" minAng="f8" maxAng="f12">
                  <a:pos x="f135" y="f136"/>
                </a:ahPolar>
                <a:ahPolar gdRefR="" minR="0" maxR="0" gdRefAng="f1" minAng="f8" maxAng="f12">
                  <a:pos x="f137" y="f138"/>
                </a:ahPolar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4" t="f27" r="f25" b="f26"/>
              <a:pathLst>
                <a:path w="21600" h="21600" stroke="0">
                  <a:moveTo>
                    <a:pt x="f157" y="f158"/>
                  </a:moveTo>
                  <a:arcTo wR="f28" hR="f28" stAng="f139" swAng="f149"/>
                  <a:lnTo>
                    <a:pt x="f11" y="f11"/>
                  </a:lnTo>
                  <a:close/>
                </a:path>
                <a:path w="21600" h="21600" fill="none">
                  <a:moveTo>
                    <a:pt x="f157" y="f158"/>
                  </a:moveTo>
                  <a:arcTo wR="f28" hR="f28" stAng="f139" swAng="f149"/>
                </a:path>
              </a:pathLst>
            </a:custGeom>
            <a:noFill/>
            <a:ln w="28440">
              <a:solidFill>
                <a:srgbClr val="FF0000"/>
              </a:solidFill>
              <a:prstDash val="solid"/>
              <a:miter/>
            </a:ln>
          </p:spPr>
          <p:txBody>
            <a:bodyPr vert="horz" wrap="none" lIns="90000" tIns="46800" rIns="90000" bIns="46800" anchor="ctr" anchorCtr="0" compatLnSpc="1"/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pl-PL" sz="2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imes New Roman" pitchFamily="2"/>
                <a:ea typeface="Microsoft YaHei" pitchFamily="2"/>
                <a:cs typeface="Arial" pitchFamily="2"/>
              </a:endParaRPr>
            </a:p>
          </p:txBody>
        </p:sp>
        <p:sp>
          <p:nvSpPr>
            <p:cNvPr id="53" name="Dowolny kształt 52"/>
            <p:cNvSpPr/>
            <p:nvPr/>
          </p:nvSpPr>
          <p:spPr>
            <a:xfrm>
              <a:off x="7032600" y="1765440"/>
              <a:ext cx="397080" cy="33624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1">
              <a:spAutoFit/>
            </a:bodyPr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pl-PL" sz="1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E</a:t>
              </a:r>
              <a:r>
                <a:rPr lang="pl-PL" sz="1400" b="0" i="0" u="none" strike="noStrike" cap="none" baseline="-2500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1</a:t>
              </a:r>
            </a:p>
          </p:txBody>
        </p:sp>
        <p:sp>
          <p:nvSpPr>
            <p:cNvPr id="54" name="Dowolny kształt 53"/>
            <p:cNvSpPr/>
            <p:nvPr/>
          </p:nvSpPr>
          <p:spPr>
            <a:xfrm>
              <a:off x="7658999" y="2043000"/>
              <a:ext cx="337680" cy="33624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none" lIns="90000" tIns="46800" rIns="90000" bIns="46800" anchor="t" anchorCtr="0" compatLnSpc="1">
              <a:spAutoFit/>
            </a:bodyPr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pl-PL" sz="1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u</a:t>
              </a:r>
              <a:r>
                <a:rPr lang="pl-PL" sz="1400" b="0" i="0" u="none" strike="noStrike" cap="none" baseline="-2500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1</a:t>
              </a:r>
            </a:p>
          </p:txBody>
        </p:sp>
        <p:sp>
          <p:nvSpPr>
            <p:cNvPr id="55" name="Dowolny kształt 54"/>
            <p:cNvSpPr/>
            <p:nvPr/>
          </p:nvSpPr>
          <p:spPr>
            <a:xfrm>
              <a:off x="8010360" y="2743199"/>
              <a:ext cx="625680" cy="309958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1">
              <a:spAutoFit/>
            </a:bodyPr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pl-PL" sz="1400" dirty="0"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I</a:t>
              </a:r>
              <a:r>
                <a:rPr lang="pl-PL" sz="1400" b="0" i="0" u="none" strike="noStrike" cap="none" baseline="-25000" dirty="0" smtClean="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1</a:t>
              </a:r>
              <a:endParaRPr lang="pl-PL" sz="1400" b="0" i="0" u="none" strike="noStrike" cap="none" baseline="-25000" dirty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endParaRPr>
            </a:p>
          </p:txBody>
        </p:sp>
      </p:grpSp>
      <p:grpSp>
        <p:nvGrpSpPr>
          <p:cNvPr id="59" name="Grupa 58"/>
          <p:cNvGrpSpPr/>
          <p:nvPr/>
        </p:nvGrpSpPr>
        <p:grpSpPr>
          <a:xfrm>
            <a:off x="7044840" y="2987640"/>
            <a:ext cx="870478" cy="480240"/>
            <a:chOff x="7044840" y="2987640"/>
            <a:chExt cx="870478" cy="480240"/>
          </a:xfrm>
        </p:grpSpPr>
        <p:sp>
          <p:nvSpPr>
            <p:cNvPr id="60" name="Dowolny kształt 59"/>
            <p:cNvSpPr/>
            <p:nvPr/>
          </p:nvSpPr>
          <p:spPr>
            <a:xfrm>
              <a:off x="7229519" y="3097080"/>
              <a:ext cx="685799" cy="3708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1">
              <a:spAutoFit/>
            </a:bodyPr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pl-PL" sz="1600" b="0" i="0" u="none" strike="noStrike" cap="none" baseline="-2500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1</a:t>
              </a:r>
            </a:p>
          </p:txBody>
        </p:sp>
        <p:sp>
          <p:nvSpPr>
            <p:cNvPr id="61" name="Dowolny kształt 60"/>
            <p:cNvSpPr/>
            <p:nvPr/>
          </p:nvSpPr>
          <p:spPr>
            <a:xfrm>
              <a:off x="7044840" y="2987640"/>
              <a:ext cx="360720" cy="3708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none" lIns="90000" tIns="46800" rIns="90000" bIns="46800" anchor="t" anchorCtr="0" compatLnSpc="1">
              <a:spAutoFit/>
            </a:bodyPr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pl-PL" sz="16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x</a:t>
              </a:r>
              <a:r>
                <a:rPr lang="pl-PL" sz="1600" b="0" i="0" u="none" strike="noStrike" cap="none" baseline="-2500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E</a:t>
              </a:r>
            </a:p>
          </p:txBody>
        </p:sp>
      </p:grpSp>
      <p:grpSp>
        <p:nvGrpSpPr>
          <p:cNvPr id="62" name="Grupa 61"/>
          <p:cNvGrpSpPr/>
          <p:nvPr/>
        </p:nvGrpSpPr>
        <p:grpSpPr>
          <a:xfrm>
            <a:off x="7054200" y="5540400"/>
            <a:ext cx="870479" cy="480240"/>
            <a:chOff x="7054200" y="5540400"/>
            <a:chExt cx="870479" cy="480240"/>
          </a:xfrm>
        </p:grpSpPr>
        <p:sp>
          <p:nvSpPr>
            <p:cNvPr id="63" name="Dowolny kształt 62"/>
            <p:cNvSpPr/>
            <p:nvPr/>
          </p:nvSpPr>
          <p:spPr>
            <a:xfrm>
              <a:off x="7238880" y="5649840"/>
              <a:ext cx="685799" cy="3708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1">
              <a:spAutoFit/>
            </a:bodyPr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pl-PL" sz="1600" b="0" i="0" u="none" strike="noStrike" cap="none" baseline="-2500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1</a:t>
              </a:r>
            </a:p>
          </p:txBody>
        </p:sp>
        <p:sp>
          <p:nvSpPr>
            <p:cNvPr id="64" name="Dowolny kształt 63"/>
            <p:cNvSpPr/>
            <p:nvPr/>
          </p:nvSpPr>
          <p:spPr>
            <a:xfrm>
              <a:off x="7054200" y="5540400"/>
              <a:ext cx="360720" cy="3708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none" lIns="90000" tIns="46800" rIns="90000" bIns="46800" anchor="t" anchorCtr="0" compatLnSpc="1">
              <a:spAutoFit/>
            </a:bodyPr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pl-PL" sz="16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x</a:t>
              </a:r>
              <a:r>
                <a:rPr lang="pl-PL" sz="1600" b="0" i="0" u="none" strike="noStrike" cap="none" baseline="-2500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E</a:t>
              </a:r>
            </a:p>
          </p:txBody>
        </p:sp>
      </p:grpSp>
      <p:sp>
        <p:nvSpPr>
          <p:cNvPr id="65" name="Dowolny kształt 64"/>
          <p:cNvSpPr/>
          <p:nvPr/>
        </p:nvSpPr>
        <p:spPr>
          <a:xfrm>
            <a:off x="7991640" y="5286240"/>
            <a:ext cx="625320" cy="309958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dirty="0"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I</a:t>
            </a:r>
            <a:r>
              <a:rPr lang="pl-PL" sz="1400" b="0" i="0" u="none" strike="noStrike" cap="none" baseline="-25000" dirty="0" smtClean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1</a:t>
            </a:r>
            <a:endParaRPr lang="pl-PL" sz="1400" b="0" i="0" u="none" strike="noStrike" cap="none" baseline="-25000" dirty="0">
              <a:ln>
                <a:noFill/>
              </a:ln>
              <a:solidFill>
                <a:srgbClr val="000000"/>
              </a:solidFill>
              <a:latin typeface="Arial" pitchFamily="34"/>
              <a:ea typeface="Microsoft YaHei" pitchFamily="2"/>
              <a:cs typeface="Arial" pitchFamily="2"/>
            </a:endParaRPr>
          </a:p>
        </p:txBody>
      </p:sp>
      <p:grpSp>
        <p:nvGrpSpPr>
          <p:cNvPr id="66" name="Grupa 65"/>
          <p:cNvGrpSpPr/>
          <p:nvPr/>
        </p:nvGrpSpPr>
        <p:grpSpPr>
          <a:xfrm>
            <a:off x="3505319" y="3392511"/>
            <a:ext cx="2263680" cy="2628129"/>
            <a:chOff x="3505319" y="3392511"/>
            <a:chExt cx="2263680" cy="2628129"/>
          </a:xfrm>
        </p:grpSpPr>
        <p:sp>
          <p:nvSpPr>
            <p:cNvPr id="67" name="Łącznik prosty 66"/>
            <p:cNvSpPr/>
            <p:nvPr/>
          </p:nvSpPr>
          <p:spPr>
            <a:xfrm>
              <a:off x="3505319" y="3848040"/>
              <a:ext cx="1752481" cy="1752840"/>
            </a:xfrm>
            <a:prstGeom prst="line">
              <a:avLst/>
            </a:prstGeom>
            <a:noFill/>
            <a:ln w="28440">
              <a:solidFill>
                <a:srgbClr val="000000"/>
              </a:solidFill>
              <a:prstDash val="solid"/>
              <a:miter/>
            </a:ln>
          </p:spPr>
          <p:txBody>
            <a:bodyPr vert="horz" wrap="none" lIns="90000" tIns="46800" rIns="90000" bIns="46800" anchor="ctr" anchorCtr="0" compatLnSpc="1"/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pl-PL" sz="2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imes New Roman" pitchFamily="2"/>
                <a:ea typeface="Microsoft YaHei" pitchFamily="2"/>
                <a:cs typeface="Arial" pitchFamily="2"/>
              </a:endParaRPr>
            </a:p>
          </p:txBody>
        </p:sp>
        <p:sp>
          <p:nvSpPr>
            <p:cNvPr id="68" name="Dowolny kształt 67"/>
            <p:cNvSpPr/>
            <p:nvPr/>
          </p:nvSpPr>
          <p:spPr>
            <a:xfrm rot="10602000">
              <a:off x="4052495" y="3392511"/>
              <a:ext cx="1468440" cy="1406520"/>
            </a:xfrm>
            <a:custGeom>
              <a:avLst>
                <a:gd name="f0" fmla="val 21540000"/>
                <a:gd name="f1" fmla="val 5820000"/>
              </a:avLst>
              <a:gdLst>
                <a:gd name="f2" fmla="val 21600000"/>
                <a:gd name="f3" fmla="val 10800000"/>
                <a:gd name="f4" fmla="val 5400000"/>
                <a:gd name="f5" fmla="val 180"/>
                <a:gd name="f6" fmla="val w"/>
                <a:gd name="f7" fmla="val h"/>
                <a:gd name="f8" fmla="val 0"/>
                <a:gd name="f9" fmla="*/ 5419351 1 1725033"/>
                <a:gd name="f10" fmla="*/ 10800 10800 1"/>
                <a:gd name="f11" fmla="val 10800"/>
                <a:gd name="f12" fmla="val 21599999"/>
                <a:gd name="f13" fmla="min 0 21600"/>
                <a:gd name="f14" fmla="max 0 21600"/>
                <a:gd name="f15" fmla="*/ f9 1 2"/>
                <a:gd name="f16" fmla="*/ f6 1 21600"/>
                <a:gd name="f17" fmla="*/ f7 1 21600"/>
                <a:gd name="f18" fmla="*/ f9 1 180"/>
                <a:gd name="f19" fmla="pin 0 f0 21599999"/>
                <a:gd name="f20" fmla="pin 0 f1 21599999"/>
                <a:gd name="f21" fmla="+- f14 0 f13"/>
                <a:gd name="f22" fmla="+- 0 0 f19"/>
                <a:gd name="f23" fmla="+- 0 0 f20"/>
                <a:gd name="f24" fmla="*/ 10601 f16 1"/>
                <a:gd name="f25" fmla="*/ 21599 f16 1"/>
                <a:gd name="f26" fmla="*/ 12168 f17 1"/>
                <a:gd name="f27" fmla="*/ 0 f17 1"/>
                <a:gd name="f28" fmla="*/ f21 1 2"/>
                <a:gd name="f29" fmla="+- f22 f4 0"/>
                <a:gd name="f30" fmla="+- f23 f4 0"/>
                <a:gd name="f31" fmla="+- f13 f28 0"/>
                <a:gd name="f32" fmla="*/ f28 f28 1"/>
                <a:gd name="f33" fmla="*/ f29 f5 1"/>
                <a:gd name="f34" fmla="*/ f30 f5 1"/>
                <a:gd name="f35" fmla="*/ f33 1 f3"/>
                <a:gd name="f36" fmla="*/ f34 1 f3"/>
                <a:gd name="f37" fmla="+- 0 0 f35"/>
                <a:gd name="f38" fmla="+- 0 0 f36"/>
                <a:gd name="f39" fmla="val f37"/>
                <a:gd name="f40" fmla="val f38"/>
                <a:gd name="f41" fmla="*/ f39 f18 1"/>
                <a:gd name="f42" fmla="*/ f40 f18 1"/>
                <a:gd name="f43" fmla="*/ f39 f9 1"/>
                <a:gd name="f44" fmla="*/ f40 f9 1"/>
                <a:gd name="f45" fmla="+- 0 0 f41"/>
                <a:gd name="f46" fmla="+- 0 0 f42"/>
                <a:gd name="f47" fmla="*/ f43 1 f5"/>
                <a:gd name="f48" fmla="*/ f44 1 f5"/>
                <a:gd name="f49" fmla="*/ f45 f3 1"/>
                <a:gd name="f50" fmla="*/ f46 f3 1"/>
                <a:gd name="f51" fmla="+- 0 0 f47"/>
                <a:gd name="f52" fmla="+- 0 0 f48"/>
                <a:gd name="f53" fmla="*/ f49 1 f9"/>
                <a:gd name="f54" fmla="*/ f50 1 f9"/>
                <a:gd name="f55" fmla="+- f51 f9 0"/>
                <a:gd name="f56" fmla="+- f52 f9 0"/>
                <a:gd name="f57" fmla="+- f53 0 f4"/>
                <a:gd name="f58" fmla="+- f54 0 f4"/>
                <a:gd name="f59" fmla="+- f55 f15 0"/>
                <a:gd name="f60" fmla="+- f56 f15 0"/>
                <a:gd name="f61" fmla="cos 1 f57"/>
                <a:gd name="f62" fmla="sin 1 f57"/>
                <a:gd name="f63" fmla="cos 1 f58"/>
                <a:gd name="f64" fmla="sin 1 f58"/>
                <a:gd name="f65" fmla="+- 0 0 f59"/>
                <a:gd name="f66" fmla="+- 0 0 f60"/>
                <a:gd name="f67" fmla="+- 0 0 f61"/>
                <a:gd name="f68" fmla="+- 0 0 f62"/>
                <a:gd name="f69" fmla="+- 0 0 f63"/>
                <a:gd name="f70" fmla="+- 0 0 f64"/>
                <a:gd name="f71" fmla="*/ f65 f3 1"/>
                <a:gd name="f72" fmla="*/ f66 f3 1"/>
                <a:gd name="f73" fmla="*/ 10800 f67 1"/>
                <a:gd name="f74" fmla="*/ 10800 f68 1"/>
                <a:gd name="f75" fmla="*/ 10800 f69 1"/>
                <a:gd name="f76" fmla="*/ 10800 f70 1"/>
                <a:gd name="f77" fmla="*/ f71 1 f9"/>
                <a:gd name="f78" fmla="*/ f72 1 f9"/>
                <a:gd name="f79" fmla="+- f73 10800 0"/>
                <a:gd name="f80" fmla="+- f74 10800 0"/>
                <a:gd name="f81" fmla="+- f75 10800 0"/>
                <a:gd name="f82" fmla="+- f76 10800 0"/>
                <a:gd name="f83" fmla="+- f77 0 f4"/>
                <a:gd name="f84" fmla="+- f78 0 f4"/>
                <a:gd name="f85" fmla="cos 1 f83"/>
                <a:gd name="f86" fmla="sin 1 f83"/>
                <a:gd name="f87" fmla="cos 1 f84"/>
                <a:gd name="f88" fmla="sin 1 f84"/>
                <a:gd name="f89" fmla="+- f80 0 f31"/>
                <a:gd name="f90" fmla="+- f79 0 f31"/>
                <a:gd name="f91" fmla="+- f82 0 f31"/>
                <a:gd name="f92" fmla="+- f81 0 f31"/>
                <a:gd name="f93" fmla="+- 0 0 f85"/>
                <a:gd name="f94" fmla="+- 0 0 f86"/>
                <a:gd name="f95" fmla="+- 0 0 f87"/>
                <a:gd name="f96" fmla="+- 0 0 f88"/>
                <a:gd name="f97" fmla="at2 f89 f90"/>
                <a:gd name="f98" fmla="at2 f91 f92"/>
                <a:gd name="f99" fmla="*/ 10800 f93 1"/>
                <a:gd name="f100" fmla="*/ 10800 f94 1"/>
                <a:gd name="f101" fmla="*/ 10800 f95 1"/>
                <a:gd name="f102" fmla="*/ 10800 f96 1"/>
                <a:gd name="f103" fmla="+- f97 f4 0"/>
                <a:gd name="f104" fmla="+- f98 f4 0"/>
                <a:gd name="f105" fmla="*/ f99 f99 1"/>
                <a:gd name="f106" fmla="*/ f100 f100 1"/>
                <a:gd name="f107" fmla="*/ f101 f101 1"/>
                <a:gd name="f108" fmla="*/ f102 f102 1"/>
                <a:gd name="f109" fmla="*/ f103 f9 1"/>
                <a:gd name="f110" fmla="*/ f104 f9 1"/>
                <a:gd name="f111" fmla="+- f105 f106 0"/>
                <a:gd name="f112" fmla="+- f107 f108 0"/>
                <a:gd name="f113" fmla="*/ f109 1 f3"/>
                <a:gd name="f114" fmla="*/ f110 1 f3"/>
                <a:gd name="f115" fmla="sqrt f111"/>
                <a:gd name="f116" fmla="sqrt f112"/>
                <a:gd name="f117" fmla="+- 0 0 f113"/>
                <a:gd name="f118" fmla="+- 0 0 f114"/>
                <a:gd name="f119" fmla="*/ f10 1 f115"/>
                <a:gd name="f120" fmla="*/ f10 1 f116"/>
                <a:gd name="f121" fmla="+- 0 0 f117"/>
                <a:gd name="f122" fmla="+- 0 0 f118"/>
                <a:gd name="f123" fmla="*/ f93 f119 1"/>
                <a:gd name="f124" fmla="*/ f94 f119 1"/>
                <a:gd name="f125" fmla="*/ f95 f120 1"/>
                <a:gd name="f126" fmla="*/ f96 f120 1"/>
                <a:gd name="f127" fmla="*/ f121 f3 1"/>
                <a:gd name="f128" fmla="*/ f122 f3 1"/>
                <a:gd name="f129" fmla="+- 10800 0 f123"/>
                <a:gd name="f130" fmla="+- 10800 0 f124"/>
                <a:gd name="f131" fmla="+- 10800 0 f125"/>
                <a:gd name="f132" fmla="+- 10800 0 f126"/>
                <a:gd name="f133" fmla="*/ f127 1 f9"/>
                <a:gd name="f134" fmla="*/ f128 1 f9"/>
                <a:gd name="f135" fmla="*/ f129 f16 1"/>
                <a:gd name="f136" fmla="*/ f130 f17 1"/>
                <a:gd name="f137" fmla="*/ f131 f16 1"/>
                <a:gd name="f138" fmla="*/ f132 f17 1"/>
                <a:gd name="f139" fmla="+- f133 0 f4"/>
                <a:gd name="f140" fmla="+- f134 0 f4"/>
                <a:gd name="f141" fmla="cos 1 f139"/>
                <a:gd name="f142" fmla="sin 1 f139"/>
                <a:gd name="f143" fmla="+- f140 0 f139"/>
                <a:gd name="f144" fmla="+- 0 0 f141"/>
                <a:gd name="f145" fmla="+- 0 0 f142"/>
                <a:gd name="f146" fmla="+- f143 f2 0"/>
                <a:gd name="f147" fmla="*/ f28 f144 1"/>
                <a:gd name="f148" fmla="*/ f28 f145 1"/>
                <a:gd name="f149" fmla="?: f143 f143 f146"/>
                <a:gd name="f150" fmla="*/ f147 f147 1"/>
                <a:gd name="f151" fmla="*/ f148 f148 1"/>
                <a:gd name="f152" fmla="+- f150 f151 0"/>
                <a:gd name="f153" fmla="sqrt f152"/>
                <a:gd name="f154" fmla="*/ f32 1 f153"/>
                <a:gd name="f155" fmla="*/ f144 f154 1"/>
                <a:gd name="f156" fmla="*/ f145 f154 1"/>
                <a:gd name="f157" fmla="+- f31 0 f155"/>
                <a:gd name="f158" fmla="+- f31 0 f156"/>
              </a:gdLst>
              <a:ahLst>
                <a:ahPolar gdRefR="" minR="0" maxR="0" gdRefAng="f0" minAng="f8" maxAng="f12">
                  <a:pos x="f135" y="f136"/>
                </a:ahPolar>
                <a:ahPolar gdRefR="" minR="0" maxR="0" gdRefAng="f1" minAng="f8" maxAng="f12">
                  <a:pos x="f137" y="f138"/>
                </a:ahPolar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4" t="f27" r="f25" b="f26"/>
              <a:pathLst>
                <a:path w="21600" h="21600" stroke="0">
                  <a:moveTo>
                    <a:pt x="f157" y="f158"/>
                  </a:moveTo>
                  <a:arcTo wR="f28" hR="f28" stAng="f139" swAng="f149"/>
                  <a:lnTo>
                    <a:pt x="f11" y="f11"/>
                  </a:lnTo>
                  <a:close/>
                </a:path>
                <a:path w="21600" h="21600" fill="none">
                  <a:moveTo>
                    <a:pt x="f157" y="f158"/>
                  </a:moveTo>
                  <a:arcTo wR="f28" hR="f28" stAng="f139" swAng="f149"/>
                </a:path>
              </a:pathLst>
            </a:custGeom>
            <a:noFill/>
            <a:ln w="28440">
              <a:solidFill>
                <a:srgbClr val="FF0000"/>
              </a:solidFill>
              <a:prstDash val="solid"/>
              <a:miter/>
            </a:ln>
          </p:spPr>
          <p:txBody>
            <a:bodyPr vert="horz" wrap="none" lIns="90000" tIns="46800" rIns="90000" bIns="46800" anchor="ctr" anchorCtr="0" compatLnSpc="1"/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pl-PL" sz="2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imes New Roman" pitchFamily="2"/>
                <a:ea typeface="Microsoft YaHei" pitchFamily="2"/>
                <a:cs typeface="Arial" pitchFamily="2"/>
              </a:endParaRPr>
            </a:p>
          </p:txBody>
        </p:sp>
        <p:sp>
          <p:nvSpPr>
            <p:cNvPr id="69" name="Łącznik prosty 68"/>
            <p:cNvSpPr/>
            <p:nvPr/>
          </p:nvSpPr>
          <p:spPr>
            <a:xfrm>
              <a:off x="4257720" y="4629240"/>
              <a:ext cx="0" cy="990360"/>
            </a:xfrm>
            <a:prstGeom prst="line">
              <a:avLst/>
            </a:prstGeom>
            <a:noFill/>
            <a:ln w="9360">
              <a:solidFill>
                <a:srgbClr val="000000"/>
              </a:solidFill>
              <a:custDash>
                <a:ds d="100000" sp="100000"/>
              </a:custDash>
              <a:miter/>
            </a:ln>
          </p:spPr>
          <p:txBody>
            <a:bodyPr vert="horz" wrap="none" lIns="90000" tIns="46800" rIns="90000" bIns="46800" anchor="ctr" anchorCtr="0" compatLnSpc="1"/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pl-PL" sz="2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imes New Roman" pitchFamily="2"/>
                <a:ea typeface="Microsoft YaHei" pitchFamily="2"/>
                <a:cs typeface="Arial" pitchFamily="2"/>
              </a:endParaRPr>
            </a:p>
          </p:txBody>
        </p:sp>
        <p:sp>
          <p:nvSpPr>
            <p:cNvPr id="70" name="Dowolny kształt 69"/>
            <p:cNvSpPr/>
            <p:nvPr/>
          </p:nvSpPr>
          <p:spPr>
            <a:xfrm>
              <a:off x="4121279" y="4303800"/>
              <a:ext cx="882359" cy="33624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1">
              <a:spAutoFit/>
            </a:bodyPr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pl-PL" sz="1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E</a:t>
              </a:r>
              <a:r>
                <a:rPr lang="pl-PL" sz="1400" b="0" i="0" u="none" strike="noStrike" cap="none" baseline="-2500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1</a:t>
              </a:r>
            </a:p>
          </p:txBody>
        </p:sp>
        <p:sp>
          <p:nvSpPr>
            <p:cNvPr id="71" name="Dowolny kształt 70"/>
            <p:cNvSpPr/>
            <p:nvPr/>
          </p:nvSpPr>
          <p:spPr>
            <a:xfrm>
              <a:off x="4776120" y="4595760"/>
              <a:ext cx="337680" cy="33624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none" lIns="90000" tIns="46800" rIns="90000" bIns="46800" anchor="t" anchorCtr="0" compatLnSpc="1">
              <a:spAutoFit/>
            </a:bodyPr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pl-PL" sz="1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u</a:t>
              </a:r>
              <a:r>
                <a:rPr lang="pl-PL" sz="1400" b="0" i="0" u="none" strike="noStrike" cap="none" baseline="-2500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1</a:t>
              </a:r>
            </a:p>
          </p:txBody>
        </p:sp>
        <p:sp>
          <p:nvSpPr>
            <p:cNvPr id="72" name="Dowolny kształt 71"/>
            <p:cNvSpPr/>
            <p:nvPr/>
          </p:nvSpPr>
          <p:spPr>
            <a:xfrm>
              <a:off x="5143679" y="5315040"/>
              <a:ext cx="625320" cy="309958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1">
              <a:spAutoFit/>
            </a:bodyPr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pl-PL" sz="1400" dirty="0"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I</a:t>
              </a:r>
              <a:r>
                <a:rPr lang="pl-PL" sz="1400" b="0" i="0" u="none" strike="noStrike" cap="none" baseline="-25000" dirty="0" smtClean="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1</a:t>
              </a:r>
              <a:endParaRPr lang="pl-PL" sz="1400" b="0" i="0" u="none" strike="noStrike" cap="none" baseline="-25000" dirty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endParaRPr>
            </a:p>
          </p:txBody>
        </p:sp>
        <p:grpSp>
          <p:nvGrpSpPr>
            <p:cNvPr id="73" name="Grupa 72"/>
            <p:cNvGrpSpPr/>
            <p:nvPr/>
          </p:nvGrpSpPr>
          <p:grpSpPr>
            <a:xfrm>
              <a:off x="4177800" y="5540400"/>
              <a:ext cx="870478" cy="480240"/>
              <a:chOff x="4177800" y="5540400"/>
              <a:chExt cx="870478" cy="480240"/>
            </a:xfrm>
          </p:grpSpPr>
          <p:sp>
            <p:nvSpPr>
              <p:cNvPr id="74" name="Dowolny kształt 73"/>
              <p:cNvSpPr/>
              <p:nvPr/>
            </p:nvSpPr>
            <p:spPr>
              <a:xfrm>
                <a:off x="4362479" y="5649840"/>
                <a:ext cx="685799" cy="370800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noFill/>
              <a:ln>
                <a:noFill/>
                <a:prstDash val="solid"/>
              </a:ln>
            </p:spPr>
            <p:txBody>
              <a:bodyPr vert="horz" wrap="square" lIns="90000" tIns="46800" rIns="90000" bIns="46800" anchor="t" anchorCtr="0" compatLnSpc="1">
                <a:spAutoFit/>
              </a:bodyPr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pl-PL" sz="1600" b="0" i="0" u="none" strike="noStrike" cap="none" baseline="-2500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1</a:t>
                </a:r>
              </a:p>
            </p:txBody>
          </p:sp>
          <p:sp>
            <p:nvSpPr>
              <p:cNvPr id="75" name="Dowolny kształt 74"/>
              <p:cNvSpPr/>
              <p:nvPr/>
            </p:nvSpPr>
            <p:spPr>
              <a:xfrm>
                <a:off x="4177800" y="5540400"/>
                <a:ext cx="360720" cy="370800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noFill/>
              <a:ln>
                <a:noFill/>
                <a:prstDash val="solid"/>
              </a:ln>
            </p:spPr>
            <p:txBody>
              <a:bodyPr vert="horz" wrap="none" lIns="90000" tIns="46800" rIns="90000" bIns="46800" anchor="t" anchorCtr="0" compatLnSpc="1">
                <a:spAutoFit/>
              </a:bodyPr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pl-PL" sz="1600" b="0" i="0" u="none" strike="noStrike" cap="none" baseline="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x</a:t>
                </a:r>
                <a:r>
                  <a:rPr lang="pl-PL" sz="1600" b="0" i="0" u="none" strike="noStrike" cap="none" baseline="-2500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E</a:t>
                </a:r>
              </a:p>
            </p:txBody>
          </p:sp>
        </p:grpSp>
      </p:grpSp>
      <p:grpSp>
        <p:nvGrpSpPr>
          <p:cNvPr id="76" name="Grupa 75"/>
          <p:cNvGrpSpPr/>
          <p:nvPr/>
        </p:nvGrpSpPr>
        <p:grpSpPr>
          <a:xfrm>
            <a:off x="523799" y="3392511"/>
            <a:ext cx="2263681" cy="2628129"/>
            <a:chOff x="523799" y="3392511"/>
            <a:chExt cx="2263681" cy="2628129"/>
          </a:xfrm>
        </p:grpSpPr>
        <p:sp>
          <p:nvSpPr>
            <p:cNvPr id="77" name="Łącznik prosty 76"/>
            <p:cNvSpPr/>
            <p:nvPr/>
          </p:nvSpPr>
          <p:spPr>
            <a:xfrm>
              <a:off x="523799" y="3848040"/>
              <a:ext cx="1752840" cy="1752840"/>
            </a:xfrm>
            <a:prstGeom prst="line">
              <a:avLst/>
            </a:prstGeom>
            <a:noFill/>
            <a:ln w="28440">
              <a:solidFill>
                <a:srgbClr val="000000"/>
              </a:solidFill>
              <a:prstDash val="solid"/>
              <a:miter/>
            </a:ln>
          </p:spPr>
          <p:txBody>
            <a:bodyPr vert="horz" wrap="none" lIns="90000" tIns="46800" rIns="90000" bIns="46800" anchor="ctr" anchorCtr="0" compatLnSpc="1"/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pl-PL" sz="2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imes New Roman" pitchFamily="2"/>
                <a:ea typeface="Microsoft YaHei" pitchFamily="2"/>
                <a:cs typeface="Arial" pitchFamily="2"/>
              </a:endParaRPr>
            </a:p>
          </p:txBody>
        </p:sp>
        <p:sp>
          <p:nvSpPr>
            <p:cNvPr id="78" name="Dowolny kształt 77"/>
            <p:cNvSpPr/>
            <p:nvPr/>
          </p:nvSpPr>
          <p:spPr>
            <a:xfrm rot="10602000">
              <a:off x="1070975" y="3392511"/>
              <a:ext cx="1468440" cy="1406520"/>
            </a:xfrm>
            <a:custGeom>
              <a:avLst>
                <a:gd name="f0" fmla="val 21540000"/>
                <a:gd name="f1" fmla="val 5820000"/>
              </a:avLst>
              <a:gdLst>
                <a:gd name="f2" fmla="val 21600000"/>
                <a:gd name="f3" fmla="val 10800000"/>
                <a:gd name="f4" fmla="val 5400000"/>
                <a:gd name="f5" fmla="val 180"/>
                <a:gd name="f6" fmla="val w"/>
                <a:gd name="f7" fmla="val h"/>
                <a:gd name="f8" fmla="val 0"/>
                <a:gd name="f9" fmla="*/ 5419351 1 1725033"/>
                <a:gd name="f10" fmla="*/ 10800 10800 1"/>
                <a:gd name="f11" fmla="val 10800"/>
                <a:gd name="f12" fmla="val 21599999"/>
                <a:gd name="f13" fmla="min 0 21600"/>
                <a:gd name="f14" fmla="max 0 21600"/>
                <a:gd name="f15" fmla="*/ f9 1 2"/>
                <a:gd name="f16" fmla="*/ f6 1 21600"/>
                <a:gd name="f17" fmla="*/ f7 1 21600"/>
                <a:gd name="f18" fmla="*/ f9 1 180"/>
                <a:gd name="f19" fmla="pin 0 f0 21599999"/>
                <a:gd name="f20" fmla="pin 0 f1 21599999"/>
                <a:gd name="f21" fmla="+- f14 0 f13"/>
                <a:gd name="f22" fmla="+- 0 0 f19"/>
                <a:gd name="f23" fmla="+- 0 0 f20"/>
                <a:gd name="f24" fmla="*/ 10601 f16 1"/>
                <a:gd name="f25" fmla="*/ 21599 f16 1"/>
                <a:gd name="f26" fmla="*/ 12168 f17 1"/>
                <a:gd name="f27" fmla="*/ 0 f17 1"/>
                <a:gd name="f28" fmla="*/ f21 1 2"/>
                <a:gd name="f29" fmla="+- f22 f4 0"/>
                <a:gd name="f30" fmla="+- f23 f4 0"/>
                <a:gd name="f31" fmla="+- f13 f28 0"/>
                <a:gd name="f32" fmla="*/ f28 f28 1"/>
                <a:gd name="f33" fmla="*/ f29 f5 1"/>
                <a:gd name="f34" fmla="*/ f30 f5 1"/>
                <a:gd name="f35" fmla="*/ f33 1 f3"/>
                <a:gd name="f36" fmla="*/ f34 1 f3"/>
                <a:gd name="f37" fmla="+- 0 0 f35"/>
                <a:gd name="f38" fmla="+- 0 0 f36"/>
                <a:gd name="f39" fmla="val f37"/>
                <a:gd name="f40" fmla="val f38"/>
                <a:gd name="f41" fmla="*/ f39 f18 1"/>
                <a:gd name="f42" fmla="*/ f40 f18 1"/>
                <a:gd name="f43" fmla="*/ f39 f9 1"/>
                <a:gd name="f44" fmla="*/ f40 f9 1"/>
                <a:gd name="f45" fmla="+- 0 0 f41"/>
                <a:gd name="f46" fmla="+- 0 0 f42"/>
                <a:gd name="f47" fmla="*/ f43 1 f5"/>
                <a:gd name="f48" fmla="*/ f44 1 f5"/>
                <a:gd name="f49" fmla="*/ f45 f3 1"/>
                <a:gd name="f50" fmla="*/ f46 f3 1"/>
                <a:gd name="f51" fmla="+- 0 0 f47"/>
                <a:gd name="f52" fmla="+- 0 0 f48"/>
                <a:gd name="f53" fmla="*/ f49 1 f9"/>
                <a:gd name="f54" fmla="*/ f50 1 f9"/>
                <a:gd name="f55" fmla="+- f51 f9 0"/>
                <a:gd name="f56" fmla="+- f52 f9 0"/>
                <a:gd name="f57" fmla="+- f53 0 f4"/>
                <a:gd name="f58" fmla="+- f54 0 f4"/>
                <a:gd name="f59" fmla="+- f55 f15 0"/>
                <a:gd name="f60" fmla="+- f56 f15 0"/>
                <a:gd name="f61" fmla="cos 1 f57"/>
                <a:gd name="f62" fmla="sin 1 f57"/>
                <a:gd name="f63" fmla="cos 1 f58"/>
                <a:gd name="f64" fmla="sin 1 f58"/>
                <a:gd name="f65" fmla="+- 0 0 f59"/>
                <a:gd name="f66" fmla="+- 0 0 f60"/>
                <a:gd name="f67" fmla="+- 0 0 f61"/>
                <a:gd name="f68" fmla="+- 0 0 f62"/>
                <a:gd name="f69" fmla="+- 0 0 f63"/>
                <a:gd name="f70" fmla="+- 0 0 f64"/>
                <a:gd name="f71" fmla="*/ f65 f3 1"/>
                <a:gd name="f72" fmla="*/ f66 f3 1"/>
                <a:gd name="f73" fmla="*/ 10800 f67 1"/>
                <a:gd name="f74" fmla="*/ 10800 f68 1"/>
                <a:gd name="f75" fmla="*/ 10800 f69 1"/>
                <a:gd name="f76" fmla="*/ 10800 f70 1"/>
                <a:gd name="f77" fmla="*/ f71 1 f9"/>
                <a:gd name="f78" fmla="*/ f72 1 f9"/>
                <a:gd name="f79" fmla="+- f73 10800 0"/>
                <a:gd name="f80" fmla="+- f74 10800 0"/>
                <a:gd name="f81" fmla="+- f75 10800 0"/>
                <a:gd name="f82" fmla="+- f76 10800 0"/>
                <a:gd name="f83" fmla="+- f77 0 f4"/>
                <a:gd name="f84" fmla="+- f78 0 f4"/>
                <a:gd name="f85" fmla="cos 1 f83"/>
                <a:gd name="f86" fmla="sin 1 f83"/>
                <a:gd name="f87" fmla="cos 1 f84"/>
                <a:gd name="f88" fmla="sin 1 f84"/>
                <a:gd name="f89" fmla="+- f80 0 f31"/>
                <a:gd name="f90" fmla="+- f79 0 f31"/>
                <a:gd name="f91" fmla="+- f82 0 f31"/>
                <a:gd name="f92" fmla="+- f81 0 f31"/>
                <a:gd name="f93" fmla="+- 0 0 f85"/>
                <a:gd name="f94" fmla="+- 0 0 f86"/>
                <a:gd name="f95" fmla="+- 0 0 f87"/>
                <a:gd name="f96" fmla="+- 0 0 f88"/>
                <a:gd name="f97" fmla="at2 f89 f90"/>
                <a:gd name="f98" fmla="at2 f91 f92"/>
                <a:gd name="f99" fmla="*/ 10800 f93 1"/>
                <a:gd name="f100" fmla="*/ 10800 f94 1"/>
                <a:gd name="f101" fmla="*/ 10800 f95 1"/>
                <a:gd name="f102" fmla="*/ 10800 f96 1"/>
                <a:gd name="f103" fmla="+- f97 f4 0"/>
                <a:gd name="f104" fmla="+- f98 f4 0"/>
                <a:gd name="f105" fmla="*/ f99 f99 1"/>
                <a:gd name="f106" fmla="*/ f100 f100 1"/>
                <a:gd name="f107" fmla="*/ f101 f101 1"/>
                <a:gd name="f108" fmla="*/ f102 f102 1"/>
                <a:gd name="f109" fmla="*/ f103 f9 1"/>
                <a:gd name="f110" fmla="*/ f104 f9 1"/>
                <a:gd name="f111" fmla="+- f105 f106 0"/>
                <a:gd name="f112" fmla="+- f107 f108 0"/>
                <a:gd name="f113" fmla="*/ f109 1 f3"/>
                <a:gd name="f114" fmla="*/ f110 1 f3"/>
                <a:gd name="f115" fmla="sqrt f111"/>
                <a:gd name="f116" fmla="sqrt f112"/>
                <a:gd name="f117" fmla="+- 0 0 f113"/>
                <a:gd name="f118" fmla="+- 0 0 f114"/>
                <a:gd name="f119" fmla="*/ f10 1 f115"/>
                <a:gd name="f120" fmla="*/ f10 1 f116"/>
                <a:gd name="f121" fmla="+- 0 0 f117"/>
                <a:gd name="f122" fmla="+- 0 0 f118"/>
                <a:gd name="f123" fmla="*/ f93 f119 1"/>
                <a:gd name="f124" fmla="*/ f94 f119 1"/>
                <a:gd name="f125" fmla="*/ f95 f120 1"/>
                <a:gd name="f126" fmla="*/ f96 f120 1"/>
                <a:gd name="f127" fmla="*/ f121 f3 1"/>
                <a:gd name="f128" fmla="*/ f122 f3 1"/>
                <a:gd name="f129" fmla="+- 10800 0 f123"/>
                <a:gd name="f130" fmla="+- 10800 0 f124"/>
                <a:gd name="f131" fmla="+- 10800 0 f125"/>
                <a:gd name="f132" fmla="+- 10800 0 f126"/>
                <a:gd name="f133" fmla="*/ f127 1 f9"/>
                <a:gd name="f134" fmla="*/ f128 1 f9"/>
                <a:gd name="f135" fmla="*/ f129 f16 1"/>
                <a:gd name="f136" fmla="*/ f130 f17 1"/>
                <a:gd name="f137" fmla="*/ f131 f16 1"/>
                <a:gd name="f138" fmla="*/ f132 f17 1"/>
                <a:gd name="f139" fmla="+- f133 0 f4"/>
                <a:gd name="f140" fmla="+- f134 0 f4"/>
                <a:gd name="f141" fmla="cos 1 f139"/>
                <a:gd name="f142" fmla="sin 1 f139"/>
                <a:gd name="f143" fmla="+- f140 0 f139"/>
                <a:gd name="f144" fmla="+- 0 0 f141"/>
                <a:gd name="f145" fmla="+- 0 0 f142"/>
                <a:gd name="f146" fmla="+- f143 f2 0"/>
                <a:gd name="f147" fmla="*/ f28 f144 1"/>
                <a:gd name="f148" fmla="*/ f28 f145 1"/>
                <a:gd name="f149" fmla="?: f143 f143 f146"/>
                <a:gd name="f150" fmla="*/ f147 f147 1"/>
                <a:gd name="f151" fmla="*/ f148 f148 1"/>
                <a:gd name="f152" fmla="+- f150 f151 0"/>
                <a:gd name="f153" fmla="sqrt f152"/>
                <a:gd name="f154" fmla="*/ f32 1 f153"/>
                <a:gd name="f155" fmla="*/ f144 f154 1"/>
                <a:gd name="f156" fmla="*/ f145 f154 1"/>
                <a:gd name="f157" fmla="+- f31 0 f155"/>
                <a:gd name="f158" fmla="+- f31 0 f156"/>
              </a:gdLst>
              <a:ahLst>
                <a:ahPolar gdRefR="" minR="0" maxR="0" gdRefAng="f0" minAng="f8" maxAng="f12">
                  <a:pos x="f135" y="f136"/>
                </a:ahPolar>
                <a:ahPolar gdRefR="" minR="0" maxR="0" gdRefAng="f1" minAng="f8" maxAng="f12">
                  <a:pos x="f137" y="f138"/>
                </a:ahPolar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4" t="f27" r="f25" b="f26"/>
              <a:pathLst>
                <a:path w="21600" h="21600" stroke="0">
                  <a:moveTo>
                    <a:pt x="f157" y="f158"/>
                  </a:moveTo>
                  <a:arcTo wR="f28" hR="f28" stAng="f139" swAng="f149"/>
                  <a:lnTo>
                    <a:pt x="f11" y="f11"/>
                  </a:lnTo>
                  <a:close/>
                </a:path>
                <a:path w="21600" h="21600" fill="none">
                  <a:moveTo>
                    <a:pt x="f157" y="f158"/>
                  </a:moveTo>
                  <a:arcTo wR="f28" hR="f28" stAng="f139" swAng="f149"/>
                </a:path>
              </a:pathLst>
            </a:custGeom>
            <a:noFill/>
            <a:ln w="28440">
              <a:solidFill>
                <a:srgbClr val="FF0000"/>
              </a:solidFill>
              <a:prstDash val="solid"/>
              <a:miter/>
            </a:ln>
          </p:spPr>
          <p:txBody>
            <a:bodyPr vert="horz" wrap="none" lIns="90000" tIns="46800" rIns="90000" bIns="46800" anchor="ctr" anchorCtr="0" compatLnSpc="1"/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pl-PL" sz="2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imes New Roman" pitchFamily="2"/>
                <a:ea typeface="Microsoft YaHei" pitchFamily="2"/>
                <a:cs typeface="Arial" pitchFamily="2"/>
              </a:endParaRPr>
            </a:p>
          </p:txBody>
        </p:sp>
        <p:sp>
          <p:nvSpPr>
            <p:cNvPr id="79" name="Łącznik prosty 78"/>
            <p:cNvSpPr/>
            <p:nvPr/>
          </p:nvSpPr>
          <p:spPr>
            <a:xfrm>
              <a:off x="1276200" y="4629240"/>
              <a:ext cx="0" cy="990360"/>
            </a:xfrm>
            <a:prstGeom prst="line">
              <a:avLst/>
            </a:prstGeom>
            <a:noFill/>
            <a:ln w="9360">
              <a:solidFill>
                <a:srgbClr val="000000"/>
              </a:solidFill>
              <a:custDash>
                <a:ds d="100000" sp="100000"/>
              </a:custDash>
              <a:miter/>
            </a:ln>
          </p:spPr>
          <p:txBody>
            <a:bodyPr vert="horz" wrap="none" lIns="90000" tIns="46800" rIns="90000" bIns="46800" anchor="ctr" anchorCtr="0" compatLnSpc="1"/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pl-PL" sz="2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imes New Roman" pitchFamily="2"/>
                <a:ea typeface="Microsoft YaHei" pitchFamily="2"/>
                <a:cs typeface="Arial" pitchFamily="2"/>
              </a:endParaRPr>
            </a:p>
          </p:txBody>
        </p:sp>
        <p:sp>
          <p:nvSpPr>
            <p:cNvPr id="80" name="Dowolny kształt 79"/>
            <p:cNvSpPr/>
            <p:nvPr/>
          </p:nvSpPr>
          <p:spPr>
            <a:xfrm>
              <a:off x="1139760" y="4303800"/>
              <a:ext cx="882719" cy="33624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1">
              <a:spAutoFit/>
            </a:bodyPr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pl-PL" sz="1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E</a:t>
              </a:r>
              <a:r>
                <a:rPr lang="pl-PL" sz="1400" b="0" i="0" u="none" strike="noStrike" cap="none" baseline="-2500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1</a:t>
              </a:r>
            </a:p>
          </p:txBody>
        </p:sp>
        <p:sp>
          <p:nvSpPr>
            <p:cNvPr id="81" name="Dowolny kształt 80"/>
            <p:cNvSpPr/>
            <p:nvPr/>
          </p:nvSpPr>
          <p:spPr>
            <a:xfrm>
              <a:off x="1794600" y="4595760"/>
              <a:ext cx="337680" cy="33624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none" lIns="90000" tIns="46800" rIns="90000" bIns="46800" anchor="t" anchorCtr="0" compatLnSpc="1">
              <a:spAutoFit/>
            </a:bodyPr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pl-PL" sz="1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u</a:t>
              </a:r>
              <a:r>
                <a:rPr lang="pl-PL" sz="1400" b="0" i="0" u="none" strike="noStrike" cap="none" baseline="-2500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1</a:t>
              </a:r>
            </a:p>
          </p:txBody>
        </p:sp>
        <p:sp>
          <p:nvSpPr>
            <p:cNvPr id="82" name="Dowolny kształt 81"/>
            <p:cNvSpPr/>
            <p:nvPr/>
          </p:nvSpPr>
          <p:spPr>
            <a:xfrm>
              <a:off x="2162160" y="5315040"/>
              <a:ext cx="625320" cy="309958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1">
              <a:spAutoFit/>
            </a:bodyPr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pl-PL" sz="1400" dirty="0"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I</a:t>
              </a:r>
              <a:r>
                <a:rPr lang="pl-PL" sz="1400" b="0" i="0" u="none" strike="noStrike" cap="none" baseline="-25000" dirty="0" smtClean="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1</a:t>
              </a:r>
              <a:endParaRPr lang="pl-PL" sz="1400" b="0" i="0" u="none" strike="noStrike" cap="none" baseline="-25000" dirty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endParaRPr>
            </a:p>
          </p:txBody>
        </p:sp>
        <p:grpSp>
          <p:nvGrpSpPr>
            <p:cNvPr id="83" name="Grupa 82"/>
            <p:cNvGrpSpPr/>
            <p:nvPr/>
          </p:nvGrpSpPr>
          <p:grpSpPr>
            <a:xfrm>
              <a:off x="1196640" y="5540400"/>
              <a:ext cx="870118" cy="480240"/>
              <a:chOff x="1196640" y="5540400"/>
              <a:chExt cx="870118" cy="480240"/>
            </a:xfrm>
          </p:grpSpPr>
          <p:sp>
            <p:nvSpPr>
              <p:cNvPr id="84" name="Dowolny kształt 83"/>
              <p:cNvSpPr/>
              <p:nvPr/>
            </p:nvSpPr>
            <p:spPr>
              <a:xfrm>
                <a:off x="1380959" y="5649840"/>
                <a:ext cx="685799" cy="370800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noFill/>
              <a:ln>
                <a:noFill/>
                <a:prstDash val="solid"/>
              </a:ln>
            </p:spPr>
            <p:txBody>
              <a:bodyPr vert="horz" wrap="square" lIns="90000" tIns="46800" rIns="90000" bIns="46800" anchor="t" anchorCtr="0" compatLnSpc="1">
                <a:spAutoFit/>
              </a:bodyPr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pl-PL" sz="1600" b="0" i="0" u="none" strike="noStrike" cap="none" baseline="-2500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1</a:t>
                </a:r>
              </a:p>
            </p:txBody>
          </p:sp>
          <p:sp>
            <p:nvSpPr>
              <p:cNvPr id="85" name="Dowolny kształt 84"/>
              <p:cNvSpPr/>
              <p:nvPr/>
            </p:nvSpPr>
            <p:spPr>
              <a:xfrm>
                <a:off x="1196640" y="5540400"/>
                <a:ext cx="360720" cy="370800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noFill/>
              <a:ln>
                <a:noFill/>
                <a:prstDash val="solid"/>
              </a:ln>
            </p:spPr>
            <p:txBody>
              <a:bodyPr vert="horz" wrap="none" lIns="90000" tIns="46800" rIns="90000" bIns="46800" anchor="t" anchorCtr="0" compatLnSpc="1">
                <a:spAutoFit/>
              </a:bodyPr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pl-PL" sz="1600" b="0" i="0" u="none" strike="noStrike" cap="none" baseline="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x</a:t>
                </a:r>
                <a:r>
                  <a:rPr lang="pl-PL" sz="1600" b="0" i="0" u="none" strike="noStrike" cap="none" baseline="-2500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E</a:t>
                </a:r>
              </a:p>
            </p:txBody>
          </p:sp>
        </p:grpSp>
      </p:grpSp>
      <p:sp>
        <p:nvSpPr>
          <p:cNvPr id="86" name="Dowolny kształt 85"/>
          <p:cNvSpPr/>
          <p:nvPr/>
        </p:nvSpPr>
        <p:spPr>
          <a:xfrm>
            <a:off x="1142640" y="5105520"/>
            <a:ext cx="228240" cy="0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635" fill="none">
                <a:moveTo>
                  <a:pt x="635" y="0"/>
                </a:moveTo>
                <a:lnTo>
                  <a:pt x="0" y="0"/>
                </a:lnTo>
              </a:path>
            </a:pathLst>
          </a:custGeom>
          <a:noFill/>
          <a:ln w="9360">
            <a:solidFill>
              <a:srgbClr val="000000"/>
            </a:solidFill>
            <a:prstDash val="solid"/>
            <a:miter/>
            <a:tailEnd type="arrow"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grpSp>
        <p:nvGrpSpPr>
          <p:cNvPr id="87" name="Grupa 86"/>
          <p:cNvGrpSpPr/>
          <p:nvPr/>
        </p:nvGrpSpPr>
        <p:grpSpPr>
          <a:xfrm>
            <a:off x="533520" y="3898800"/>
            <a:ext cx="1152359" cy="1739880"/>
            <a:chOff x="533520" y="3898800"/>
            <a:chExt cx="1152359" cy="1739880"/>
          </a:xfrm>
        </p:grpSpPr>
        <p:sp>
          <p:nvSpPr>
            <p:cNvPr id="88" name="Łącznik prosty 87"/>
            <p:cNvSpPr/>
            <p:nvPr/>
          </p:nvSpPr>
          <p:spPr>
            <a:xfrm>
              <a:off x="533520" y="3898800"/>
              <a:ext cx="838079" cy="1739880"/>
            </a:xfrm>
            <a:prstGeom prst="line">
              <a:avLst/>
            </a:prstGeom>
            <a:noFill/>
            <a:ln w="28440">
              <a:solidFill>
                <a:srgbClr val="000000"/>
              </a:solidFill>
              <a:custDash>
                <a:ds d="401266" sp="100000"/>
              </a:custDash>
              <a:miter/>
            </a:ln>
          </p:spPr>
          <p:txBody>
            <a:bodyPr vert="horz" wrap="none" lIns="90000" tIns="46800" rIns="90000" bIns="46800" anchor="ctr" anchorCtr="0" compatLnSpc="1"/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pl-PL" sz="2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imes New Roman" pitchFamily="2"/>
                <a:ea typeface="Microsoft YaHei" pitchFamily="2"/>
                <a:cs typeface="Arial" pitchFamily="2"/>
              </a:endParaRPr>
            </a:p>
          </p:txBody>
        </p:sp>
        <p:sp>
          <p:nvSpPr>
            <p:cNvPr id="89" name="Dowolny kształt 88"/>
            <p:cNvSpPr/>
            <p:nvPr/>
          </p:nvSpPr>
          <p:spPr>
            <a:xfrm>
              <a:off x="1250999" y="5303880"/>
              <a:ext cx="434880" cy="309958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1">
              <a:spAutoFit/>
            </a:bodyPr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pl-PL" sz="1400" dirty="0"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I</a:t>
              </a:r>
              <a:r>
                <a:rPr lang="pl-PL" sz="1400" b="0" i="0" u="none" strike="noStrike" cap="none" baseline="-25000" dirty="0" smtClean="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3</a:t>
              </a:r>
              <a:endParaRPr lang="pl-PL" sz="1400" b="0" i="0" u="none" strike="noStrike" cap="none" baseline="-25000" dirty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endParaRPr>
            </a:p>
          </p:txBody>
        </p:sp>
      </p:grpSp>
      <p:grpSp>
        <p:nvGrpSpPr>
          <p:cNvPr id="90" name="Grupa 89"/>
          <p:cNvGrpSpPr/>
          <p:nvPr/>
        </p:nvGrpSpPr>
        <p:grpSpPr>
          <a:xfrm>
            <a:off x="7381800" y="4178160"/>
            <a:ext cx="1634786" cy="525401"/>
            <a:chOff x="7381800" y="4178160"/>
            <a:chExt cx="1634786" cy="525401"/>
          </a:xfrm>
        </p:grpSpPr>
        <p:sp>
          <p:nvSpPr>
            <p:cNvPr id="91" name="Łącznik prosty 90"/>
            <p:cNvSpPr/>
            <p:nvPr/>
          </p:nvSpPr>
          <p:spPr>
            <a:xfrm flipV="1">
              <a:off x="7381800" y="4400280"/>
              <a:ext cx="152279" cy="75960"/>
            </a:xfrm>
            <a:prstGeom prst="line">
              <a:avLst/>
            </a:prstGeom>
            <a:noFill/>
            <a:ln w="9360">
              <a:solidFill>
                <a:srgbClr val="000000"/>
              </a:solidFill>
              <a:prstDash val="solid"/>
              <a:miter/>
              <a:tailEnd type="arrow"/>
            </a:ln>
          </p:spPr>
          <p:txBody>
            <a:bodyPr vert="horz" wrap="none" lIns="90000" tIns="46800" rIns="90000" bIns="46800" anchor="ctr" anchorCtr="0" compatLnSpc="1"/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pl-PL" sz="2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imes New Roman" pitchFamily="2"/>
                <a:ea typeface="Microsoft YaHei" pitchFamily="2"/>
                <a:cs typeface="Arial" pitchFamily="2"/>
              </a:endParaRPr>
            </a:p>
          </p:txBody>
        </p:sp>
        <p:sp>
          <p:nvSpPr>
            <p:cNvPr id="92" name="Dowolny kształt 91"/>
            <p:cNvSpPr/>
            <p:nvPr/>
          </p:nvSpPr>
          <p:spPr>
            <a:xfrm>
              <a:off x="7517160" y="4178160"/>
              <a:ext cx="1499426" cy="525401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none" lIns="90000" tIns="46800" rIns="90000" bIns="46800" anchor="t" anchorCtr="0" compatLnSpc="1">
              <a:spAutoFit/>
            </a:bodyPr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pl-PL" sz="1400" b="0" i="0" u="none" strike="noStrike" cap="none" baseline="0" dirty="0" smtClean="0">
                  <a:ln>
                    <a:noFill/>
                  </a:ln>
                  <a:solidFill>
                    <a:srgbClr val="000000"/>
                  </a:solidFill>
                  <a:latin typeface="Impact" pitchFamily="34"/>
                  <a:ea typeface="Microsoft YaHei" pitchFamily="2"/>
                  <a:cs typeface="Arial" pitchFamily="2"/>
                </a:rPr>
                <a:t>Ścieżka ekspansji</a:t>
              </a:r>
              <a:endParaRPr lang="pl-PL" sz="1400" b="0" i="0" u="none" strike="noStrike" cap="none" baseline="0" dirty="0">
                <a:ln>
                  <a:noFill/>
                </a:ln>
                <a:solidFill>
                  <a:srgbClr val="000000"/>
                </a:solidFill>
                <a:latin typeface="Impact" pitchFamily="34"/>
                <a:ea typeface="Microsoft YaHei" pitchFamily="2"/>
                <a:cs typeface="Arial" pitchFamily="2"/>
              </a:endParaRPr>
            </a:p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pl-PL" sz="1400" b="0" i="0" u="none" strike="noStrike" cap="none" baseline="0" dirty="0">
                  <a:ln>
                    <a:noFill/>
                  </a:ln>
                  <a:solidFill>
                    <a:srgbClr val="000000"/>
                  </a:solidFill>
                  <a:latin typeface="Impact" pitchFamily="34"/>
                  <a:ea typeface="Microsoft YaHei" pitchFamily="2"/>
                  <a:cs typeface="Arial" pitchFamily="2"/>
                </a:rPr>
                <a:t>ceny</a:t>
              </a:r>
            </a:p>
          </p:txBody>
        </p:sp>
      </p:grpSp>
      <p:sp>
        <p:nvSpPr>
          <p:cNvPr id="93" name="Dowolny kształt 92"/>
          <p:cNvSpPr/>
          <p:nvPr/>
        </p:nvSpPr>
        <p:spPr>
          <a:xfrm>
            <a:off x="4651200" y="2287439"/>
            <a:ext cx="703440" cy="3362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P</a:t>
            </a:r>
            <a:r>
              <a:rPr lang="pl-PL" sz="1400" b="0" i="0" u="none" strike="noStrike" cap="none" baseline="-2500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x rośnie</a:t>
            </a:r>
          </a:p>
        </p:txBody>
      </p:sp>
      <p:sp>
        <p:nvSpPr>
          <p:cNvPr id="94" name="Dowolny kształt 93"/>
          <p:cNvSpPr/>
          <p:nvPr/>
        </p:nvSpPr>
        <p:spPr>
          <a:xfrm>
            <a:off x="4495680" y="2438280"/>
            <a:ext cx="152280" cy="152280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424" h="424" fill="none">
                <a:moveTo>
                  <a:pt x="424" y="0"/>
                </a:moveTo>
                <a:lnTo>
                  <a:pt x="0" y="424"/>
                </a:lnTo>
              </a:path>
            </a:pathLst>
          </a:custGeom>
          <a:noFill/>
          <a:ln w="9360">
            <a:solidFill>
              <a:srgbClr val="000000"/>
            </a:solidFill>
            <a:prstDash val="solid"/>
            <a:miter/>
            <a:tailEnd type="arrow"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grpSp>
        <p:nvGrpSpPr>
          <p:cNvPr id="95" name="Grupa 94"/>
          <p:cNvGrpSpPr/>
          <p:nvPr/>
        </p:nvGrpSpPr>
        <p:grpSpPr>
          <a:xfrm>
            <a:off x="3492359" y="1305000"/>
            <a:ext cx="1791001" cy="1752480"/>
            <a:chOff x="3492359" y="1305000"/>
            <a:chExt cx="1791001" cy="1752480"/>
          </a:xfrm>
        </p:grpSpPr>
        <p:sp>
          <p:nvSpPr>
            <p:cNvPr id="96" name="Łącznik prosty 95"/>
            <p:cNvSpPr/>
            <p:nvPr/>
          </p:nvSpPr>
          <p:spPr>
            <a:xfrm>
              <a:off x="3492359" y="1305000"/>
              <a:ext cx="1295641" cy="1752480"/>
            </a:xfrm>
            <a:prstGeom prst="line">
              <a:avLst/>
            </a:prstGeom>
            <a:noFill/>
            <a:ln w="28440">
              <a:solidFill>
                <a:srgbClr val="000000"/>
              </a:solidFill>
              <a:custDash>
                <a:ds d="401266" sp="100000"/>
              </a:custDash>
              <a:miter/>
            </a:ln>
          </p:spPr>
          <p:txBody>
            <a:bodyPr vert="horz" wrap="none" lIns="90000" tIns="46800" rIns="90000" bIns="46800" anchor="ctr" anchorCtr="0" compatLnSpc="1"/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pl-PL" sz="2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imes New Roman" pitchFamily="2"/>
                <a:ea typeface="Microsoft YaHei" pitchFamily="2"/>
                <a:cs typeface="Arial" pitchFamily="2"/>
              </a:endParaRPr>
            </a:p>
          </p:txBody>
        </p:sp>
        <p:sp>
          <p:nvSpPr>
            <p:cNvPr id="97" name="Dowolny kształt 96"/>
            <p:cNvSpPr/>
            <p:nvPr/>
          </p:nvSpPr>
          <p:spPr>
            <a:xfrm>
              <a:off x="4657680" y="2730600"/>
              <a:ext cx="625680" cy="309958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1">
              <a:spAutoFit/>
            </a:bodyPr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pl-PL" sz="1400" dirty="0"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I</a:t>
              </a:r>
              <a:r>
                <a:rPr lang="pl-PL" sz="1400" b="0" i="0" u="none" strike="noStrike" cap="none" baseline="-25000" dirty="0" smtClean="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2</a:t>
              </a:r>
              <a:endParaRPr lang="pl-PL" sz="1400" b="0" i="0" u="none" strike="noStrike" cap="none" baseline="-25000" dirty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endParaRPr>
            </a:p>
          </p:txBody>
        </p:sp>
      </p:grpSp>
      <p:grpSp>
        <p:nvGrpSpPr>
          <p:cNvPr id="98" name="Grupa 97"/>
          <p:cNvGrpSpPr/>
          <p:nvPr/>
        </p:nvGrpSpPr>
        <p:grpSpPr>
          <a:xfrm>
            <a:off x="6665760" y="1935000"/>
            <a:ext cx="909719" cy="1530000"/>
            <a:chOff x="6665760" y="1935000"/>
            <a:chExt cx="909719" cy="1530000"/>
          </a:xfrm>
        </p:grpSpPr>
        <p:grpSp>
          <p:nvGrpSpPr>
            <p:cNvPr id="99" name="Grupa 98"/>
            <p:cNvGrpSpPr/>
            <p:nvPr/>
          </p:nvGrpSpPr>
          <p:grpSpPr>
            <a:xfrm>
              <a:off x="6714720" y="2971800"/>
              <a:ext cx="860759" cy="493200"/>
              <a:chOff x="6714720" y="2971800"/>
              <a:chExt cx="860759" cy="493200"/>
            </a:xfrm>
          </p:grpSpPr>
          <p:sp>
            <p:nvSpPr>
              <p:cNvPr id="100" name="Dowolny kształt 99"/>
              <p:cNvSpPr/>
              <p:nvPr/>
            </p:nvSpPr>
            <p:spPr>
              <a:xfrm>
                <a:off x="6889680" y="3094200"/>
                <a:ext cx="685799" cy="370800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noFill/>
              <a:ln>
                <a:noFill/>
                <a:prstDash val="solid"/>
              </a:ln>
            </p:spPr>
            <p:txBody>
              <a:bodyPr vert="horz" wrap="square" lIns="90000" tIns="46800" rIns="90000" bIns="46800" anchor="t" anchorCtr="0" compatLnSpc="1">
                <a:spAutoFit/>
              </a:bodyPr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pl-PL" sz="1600" b="0" i="0" u="none" strike="noStrike" cap="none" baseline="-2500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2</a:t>
                </a:r>
              </a:p>
            </p:txBody>
          </p:sp>
          <p:sp>
            <p:nvSpPr>
              <p:cNvPr id="101" name="Dowolny kształt 100"/>
              <p:cNvSpPr/>
              <p:nvPr/>
            </p:nvSpPr>
            <p:spPr>
              <a:xfrm>
                <a:off x="6714720" y="2971800"/>
                <a:ext cx="392760" cy="370800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noFill/>
              <a:ln>
                <a:noFill/>
                <a:prstDash val="solid"/>
              </a:ln>
            </p:spPr>
            <p:txBody>
              <a:bodyPr vert="horz" wrap="none" lIns="90000" tIns="46800" rIns="90000" bIns="46800" anchor="t" anchorCtr="0" compatLnSpc="1">
                <a:spAutoFit/>
              </a:bodyPr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pl-PL" sz="1600" b="0" i="0" u="none" strike="noStrike" cap="none" baseline="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x</a:t>
                </a:r>
                <a:r>
                  <a:rPr lang="pl-PL" sz="1600" b="0" i="0" u="none" strike="noStrike" cap="none" baseline="-2500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E</a:t>
                </a:r>
              </a:p>
            </p:txBody>
          </p:sp>
        </p:grpSp>
        <p:sp>
          <p:nvSpPr>
            <p:cNvPr id="102" name="Łącznik prosty 101"/>
            <p:cNvSpPr/>
            <p:nvPr/>
          </p:nvSpPr>
          <p:spPr>
            <a:xfrm>
              <a:off x="6962760" y="2133720"/>
              <a:ext cx="0" cy="914400"/>
            </a:xfrm>
            <a:prstGeom prst="line">
              <a:avLst/>
            </a:prstGeom>
            <a:noFill/>
            <a:ln w="9360">
              <a:solidFill>
                <a:srgbClr val="000000"/>
              </a:solidFill>
              <a:custDash>
                <a:ds d="100000" sp="100000"/>
              </a:custDash>
              <a:miter/>
            </a:ln>
          </p:spPr>
          <p:txBody>
            <a:bodyPr vert="horz" wrap="none" lIns="90000" tIns="46800" rIns="90000" bIns="46800" anchor="ctr" anchorCtr="0" compatLnSpc="1"/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pl-PL" sz="2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imes New Roman" pitchFamily="2"/>
                <a:ea typeface="Microsoft YaHei" pitchFamily="2"/>
                <a:cs typeface="Arial" pitchFamily="2"/>
              </a:endParaRPr>
            </a:p>
          </p:txBody>
        </p:sp>
        <p:sp>
          <p:nvSpPr>
            <p:cNvPr id="103" name="Dowolny kształt 102"/>
            <p:cNvSpPr/>
            <p:nvPr/>
          </p:nvSpPr>
          <p:spPr>
            <a:xfrm>
              <a:off x="6665760" y="1935000"/>
              <a:ext cx="357480" cy="33624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none" lIns="90000" tIns="46800" rIns="90000" bIns="46800" anchor="t" anchorCtr="0" compatLnSpc="1">
              <a:spAutoFit/>
            </a:bodyPr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pl-PL" sz="1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E</a:t>
              </a:r>
              <a:r>
                <a:rPr lang="pl-PL" sz="1400" b="0" i="0" u="none" strike="noStrike" cap="none" baseline="-2500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2</a:t>
              </a:r>
            </a:p>
          </p:txBody>
        </p:sp>
      </p:grpSp>
      <p:grpSp>
        <p:nvGrpSpPr>
          <p:cNvPr id="104" name="Grupa 103"/>
          <p:cNvGrpSpPr/>
          <p:nvPr/>
        </p:nvGrpSpPr>
        <p:grpSpPr>
          <a:xfrm>
            <a:off x="6397560" y="1305000"/>
            <a:ext cx="1790640" cy="1752480"/>
            <a:chOff x="6397560" y="1305000"/>
            <a:chExt cx="1790640" cy="1752480"/>
          </a:xfrm>
        </p:grpSpPr>
        <p:sp>
          <p:nvSpPr>
            <p:cNvPr id="105" name="Łącznik prosty 104"/>
            <p:cNvSpPr/>
            <p:nvPr/>
          </p:nvSpPr>
          <p:spPr>
            <a:xfrm>
              <a:off x="6397560" y="1305000"/>
              <a:ext cx="1295640" cy="1752480"/>
            </a:xfrm>
            <a:prstGeom prst="line">
              <a:avLst/>
            </a:prstGeom>
            <a:noFill/>
            <a:ln w="28440">
              <a:solidFill>
                <a:srgbClr val="000000"/>
              </a:solidFill>
              <a:prstDash val="solid"/>
              <a:miter/>
            </a:ln>
          </p:spPr>
          <p:txBody>
            <a:bodyPr vert="horz" wrap="none" lIns="90000" tIns="46800" rIns="90000" bIns="46800" anchor="ctr" anchorCtr="0" compatLnSpc="1"/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pl-PL" sz="2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imes New Roman" pitchFamily="2"/>
                <a:ea typeface="Microsoft YaHei" pitchFamily="2"/>
                <a:cs typeface="Arial" pitchFamily="2"/>
              </a:endParaRPr>
            </a:p>
          </p:txBody>
        </p:sp>
        <p:sp>
          <p:nvSpPr>
            <p:cNvPr id="106" name="Dowolny kształt 105"/>
            <p:cNvSpPr/>
            <p:nvPr/>
          </p:nvSpPr>
          <p:spPr>
            <a:xfrm>
              <a:off x="7562880" y="2730600"/>
              <a:ext cx="625320" cy="309958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1">
              <a:spAutoFit/>
            </a:bodyPr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pl-PL" sz="1400" dirty="0"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I</a:t>
              </a:r>
              <a:r>
                <a:rPr lang="pl-PL" sz="1400" b="0" i="0" u="none" strike="noStrike" cap="none" baseline="-25000" dirty="0" smtClean="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2</a:t>
              </a:r>
              <a:endParaRPr lang="pl-PL" sz="1400" b="0" i="0" u="none" strike="noStrike" cap="none" baseline="-25000" dirty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endParaRPr>
            </a:p>
          </p:txBody>
        </p:sp>
      </p:grpSp>
      <p:grpSp>
        <p:nvGrpSpPr>
          <p:cNvPr id="107" name="Grupa 106"/>
          <p:cNvGrpSpPr/>
          <p:nvPr/>
        </p:nvGrpSpPr>
        <p:grpSpPr>
          <a:xfrm>
            <a:off x="6852575" y="1001751"/>
            <a:ext cx="1468440" cy="1591689"/>
            <a:chOff x="6852575" y="1001751"/>
            <a:chExt cx="1468440" cy="1591689"/>
          </a:xfrm>
        </p:grpSpPr>
        <p:sp>
          <p:nvSpPr>
            <p:cNvPr id="108" name="Dowolny kształt 107"/>
            <p:cNvSpPr/>
            <p:nvPr/>
          </p:nvSpPr>
          <p:spPr>
            <a:xfrm rot="10602000">
              <a:off x="6852575" y="1001751"/>
              <a:ext cx="1468440" cy="1406520"/>
            </a:xfrm>
            <a:custGeom>
              <a:avLst>
                <a:gd name="f0" fmla="val 21540000"/>
                <a:gd name="f1" fmla="val 5820000"/>
              </a:avLst>
              <a:gdLst>
                <a:gd name="f2" fmla="val 21600000"/>
                <a:gd name="f3" fmla="val 10800000"/>
                <a:gd name="f4" fmla="val 5400000"/>
                <a:gd name="f5" fmla="val 180"/>
                <a:gd name="f6" fmla="val w"/>
                <a:gd name="f7" fmla="val h"/>
                <a:gd name="f8" fmla="val 0"/>
                <a:gd name="f9" fmla="*/ 5419351 1 1725033"/>
                <a:gd name="f10" fmla="*/ 10800 10800 1"/>
                <a:gd name="f11" fmla="val 10800"/>
                <a:gd name="f12" fmla="val 21599999"/>
                <a:gd name="f13" fmla="min 0 21600"/>
                <a:gd name="f14" fmla="max 0 21600"/>
                <a:gd name="f15" fmla="*/ f9 1 2"/>
                <a:gd name="f16" fmla="*/ f6 1 21600"/>
                <a:gd name="f17" fmla="*/ f7 1 21600"/>
                <a:gd name="f18" fmla="*/ f9 1 180"/>
                <a:gd name="f19" fmla="pin 0 f0 21599999"/>
                <a:gd name="f20" fmla="pin 0 f1 21599999"/>
                <a:gd name="f21" fmla="+- f14 0 f13"/>
                <a:gd name="f22" fmla="+- 0 0 f19"/>
                <a:gd name="f23" fmla="+- 0 0 f20"/>
                <a:gd name="f24" fmla="*/ 10601 f16 1"/>
                <a:gd name="f25" fmla="*/ 21599 f16 1"/>
                <a:gd name="f26" fmla="*/ 12168 f17 1"/>
                <a:gd name="f27" fmla="*/ 0 f17 1"/>
                <a:gd name="f28" fmla="*/ f21 1 2"/>
                <a:gd name="f29" fmla="+- f22 f4 0"/>
                <a:gd name="f30" fmla="+- f23 f4 0"/>
                <a:gd name="f31" fmla="+- f13 f28 0"/>
                <a:gd name="f32" fmla="*/ f28 f28 1"/>
                <a:gd name="f33" fmla="*/ f29 f5 1"/>
                <a:gd name="f34" fmla="*/ f30 f5 1"/>
                <a:gd name="f35" fmla="*/ f33 1 f3"/>
                <a:gd name="f36" fmla="*/ f34 1 f3"/>
                <a:gd name="f37" fmla="+- 0 0 f35"/>
                <a:gd name="f38" fmla="+- 0 0 f36"/>
                <a:gd name="f39" fmla="val f37"/>
                <a:gd name="f40" fmla="val f38"/>
                <a:gd name="f41" fmla="*/ f39 f18 1"/>
                <a:gd name="f42" fmla="*/ f40 f18 1"/>
                <a:gd name="f43" fmla="*/ f39 f9 1"/>
                <a:gd name="f44" fmla="*/ f40 f9 1"/>
                <a:gd name="f45" fmla="+- 0 0 f41"/>
                <a:gd name="f46" fmla="+- 0 0 f42"/>
                <a:gd name="f47" fmla="*/ f43 1 f5"/>
                <a:gd name="f48" fmla="*/ f44 1 f5"/>
                <a:gd name="f49" fmla="*/ f45 f3 1"/>
                <a:gd name="f50" fmla="*/ f46 f3 1"/>
                <a:gd name="f51" fmla="+- 0 0 f47"/>
                <a:gd name="f52" fmla="+- 0 0 f48"/>
                <a:gd name="f53" fmla="*/ f49 1 f9"/>
                <a:gd name="f54" fmla="*/ f50 1 f9"/>
                <a:gd name="f55" fmla="+- f51 f9 0"/>
                <a:gd name="f56" fmla="+- f52 f9 0"/>
                <a:gd name="f57" fmla="+- f53 0 f4"/>
                <a:gd name="f58" fmla="+- f54 0 f4"/>
                <a:gd name="f59" fmla="+- f55 f15 0"/>
                <a:gd name="f60" fmla="+- f56 f15 0"/>
                <a:gd name="f61" fmla="cos 1 f57"/>
                <a:gd name="f62" fmla="sin 1 f57"/>
                <a:gd name="f63" fmla="cos 1 f58"/>
                <a:gd name="f64" fmla="sin 1 f58"/>
                <a:gd name="f65" fmla="+- 0 0 f59"/>
                <a:gd name="f66" fmla="+- 0 0 f60"/>
                <a:gd name="f67" fmla="+- 0 0 f61"/>
                <a:gd name="f68" fmla="+- 0 0 f62"/>
                <a:gd name="f69" fmla="+- 0 0 f63"/>
                <a:gd name="f70" fmla="+- 0 0 f64"/>
                <a:gd name="f71" fmla="*/ f65 f3 1"/>
                <a:gd name="f72" fmla="*/ f66 f3 1"/>
                <a:gd name="f73" fmla="*/ 10800 f67 1"/>
                <a:gd name="f74" fmla="*/ 10800 f68 1"/>
                <a:gd name="f75" fmla="*/ 10800 f69 1"/>
                <a:gd name="f76" fmla="*/ 10800 f70 1"/>
                <a:gd name="f77" fmla="*/ f71 1 f9"/>
                <a:gd name="f78" fmla="*/ f72 1 f9"/>
                <a:gd name="f79" fmla="+- f73 10800 0"/>
                <a:gd name="f80" fmla="+- f74 10800 0"/>
                <a:gd name="f81" fmla="+- f75 10800 0"/>
                <a:gd name="f82" fmla="+- f76 10800 0"/>
                <a:gd name="f83" fmla="+- f77 0 f4"/>
                <a:gd name="f84" fmla="+- f78 0 f4"/>
                <a:gd name="f85" fmla="cos 1 f83"/>
                <a:gd name="f86" fmla="sin 1 f83"/>
                <a:gd name="f87" fmla="cos 1 f84"/>
                <a:gd name="f88" fmla="sin 1 f84"/>
                <a:gd name="f89" fmla="+- f80 0 f31"/>
                <a:gd name="f90" fmla="+- f79 0 f31"/>
                <a:gd name="f91" fmla="+- f82 0 f31"/>
                <a:gd name="f92" fmla="+- f81 0 f31"/>
                <a:gd name="f93" fmla="+- 0 0 f85"/>
                <a:gd name="f94" fmla="+- 0 0 f86"/>
                <a:gd name="f95" fmla="+- 0 0 f87"/>
                <a:gd name="f96" fmla="+- 0 0 f88"/>
                <a:gd name="f97" fmla="at2 f89 f90"/>
                <a:gd name="f98" fmla="at2 f91 f92"/>
                <a:gd name="f99" fmla="*/ 10800 f93 1"/>
                <a:gd name="f100" fmla="*/ 10800 f94 1"/>
                <a:gd name="f101" fmla="*/ 10800 f95 1"/>
                <a:gd name="f102" fmla="*/ 10800 f96 1"/>
                <a:gd name="f103" fmla="+- f97 f4 0"/>
                <a:gd name="f104" fmla="+- f98 f4 0"/>
                <a:gd name="f105" fmla="*/ f99 f99 1"/>
                <a:gd name="f106" fmla="*/ f100 f100 1"/>
                <a:gd name="f107" fmla="*/ f101 f101 1"/>
                <a:gd name="f108" fmla="*/ f102 f102 1"/>
                <a:gd name="f109" fmla="*/ f103 f9 1"/>
                <a:gd name="f110" fmla="*/ f104 f9 1"/>
                <a:gd name="f111" fmla="+- f105 f106 0"/>
                <a:gd name="f112" fmla="+- f107 f108 0"/>
                <a:gd name="f113" fmla="*/ f109 1 f3"/>
                <a:gd name="f114" fmla="*/ f110 1 f3"/>
                <a:gd name="f115" fmla="sqrt f111"/>
                <a:gd name="f116" fmla="sqrt f112"/>
                <a:gd name="f117" fmla="+- 0 0 f113"/>
                <a:gd name="f118" fmla="+- 0 0 f114"/>
                <a:gd name="f119" fmla="*/ f10 1 f115"/>
                <a:gd name="f120" fmla="*/ f10 1 f116"/>
                <a:gd name="f121" fmla="+- 0 0 f117"/>
                <a:gd name="f122" fmla="+- 0 0 f118"/>
                <a:gd name="f123" fmla="*/ f93 f119 1"/>
                <a:gd name="f124" fmla="*/ f94 f119 1"/>
                <a:gd name="f125" fmla="*/ f95 f120 1"/>
                <a:gd name="f126" fmla="*/ f96 f120 1"/>
                <a:gd name="f127" fmla="*/ f121 f3 1"/>
                <a:gd name="f128" fmla="*/ f122 f3 1"/>
                <a:gd name="f129" fmla="+- 10800 0 f123"/>
                <a:gd name="f130" fmla="+- 10800 0 f124"/>
                <a:gd name="f131" fmla="+- 10800 0 f125"/>
                <a:gd name="f132" fmla="+- 10800 0 f126"/>
                <a:gd name="f133" fmla="*/ f127 1 f9"/>
                <a:gd name="f134" fmla="*/ f128 1 f9"/>
                <a:gd name="f135" fmla="*/ f129 f16 1"/>
                <a:gd name="f136" fmla="*/ f130 f17 1"/>
                <a:gd name="f137" fmla="*/ f131 f16 1"/>
                <a:gd name="f138" fmla="*/ f132 f17 1"/>
                <a:gd name="f139" fmla="+- f133 0 f4"/>
                <a:gd name="f140" fmla="+- f134 0 f4"/>
                <a:gd name="f141" fmla="cos 1 f139"/>
                <a:gd name="f142" fmla="sin 1 f139"/>
                <a:gd name="f143" fmla="+- f140 0 f139"/>
                <a:gd name="f144" fmla="+- 0 0 f141"/>
                <a:gd name="f145" fmla="+- 0 0 f142"/>
                <a:gd name="f146" fmla="+- f143 f2 0"/>
                <a:gd name="f147" fmla="*/ f28 f144 1"/>
                <a:gd name="f148" fmla="*/ f28 f145 1"/>
                <a:gd name="f149" fmla="?: f143 f143 f146"/>
                <a:gd name="f150" fmla="*/ f147 f147 1"/>
                <a:gd name="f151" fmla="*/ f148 f148 1"/>
                <a:gd name="f152" fmla="+- f150 f151 0"/>
                <a:gd name="f153" fmla="sqrt f152"/>
                <a:gd name="f154" fmla="*/ f32 1 f153"/>
                <a:gd name="f155" fmla="*/ f144 f154 1"/>
                <a:gd name="f156" fmla="*/ f145 f154 1"/>
                <a:gd name="f157" fmla="+- f31 0 f155"/>
                <a:gd name="f158" fmla="+- f31 0 f156"/>
              </a:gdLst>
              <a:ahLst>
                <a:ahPolar gdRefR="" minR="0" maxR="0" gdRefAng="f0" minAng="f8" maxAng="f12">
                  <a:pos x="f135" y="f136"/>
                </a:ahPolar>
                <a:ahPolar gdRefR="" minR="0" maxR="0" gdRefAng="f1" minAng="f8" maxAng="f12">
                  <a:pos x="f137" y="f138"/>
                </a:ahPolar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4" t="f27" r="f25" b="f26"/>
              <a:pathLst>
                <a:path w="21600" h="21600" stroke="0">
                  <a:moveTo>
                    <a:pt x="f157" y="f158"/>
                  </a:moveTo>
                  <a:arcTo wR="f28" hR="f28" stAng="f139" swAng="f149"/>
                  <a:lnTo>
                    <a:pt x="f11" y="f11"/>
                  </a:lnTo>
                  <a:close/>
                </a:path>
                <a:path w="21600" h="21600" fill="none">
                  <a:moveTo>
                    <a:pt x="f157" y="f158"/>
                  </a:moveTo>
                  <a:arcTo wR="f28" hR="f28" stAng="f139" swAng="f149"/>
                </a:path>
              </a:pathLst>
            </a:custGeom>
            <a:noFill/>
            <a:ln w="28440">
              <a:solidFill>
                <a:srgbClr val="FF0000"/>
              </a:solidFill>
              <a:custDash>
                <a:ds d="401266" sp="100000"/>
              </a:custDash>
              <a:miter/>
            </a:ln>
          </p:spPr>
          <p:txBody>
            <a:bodyPr vert="horz" wrap="none" lIns="90000" tIns="46800" rIns="90000" bIns="46800" anchor="ctr" anchorCtr="0" compatLnSpc="1"/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pl-PL" sz="2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imes New Roman" pitchFamily="2"/>
                <a:ea typeface="Microsoft YaHei" pitchFamily="2"/>
                <a:cs typeface="Arial" pitchFamily="2"/>
              </a:endParaRPr>
            </a:p>
          </p:txBody>
        </p:sp>
        <p:sp>
          <p:nvSpPr>
            <p:cNvPr id="109" name="Dowolny kształt 108"/>
            <p:cNvSpPr/>
            <p:nvPr/>
          </p:nvSpPr>
          <p:spPr>
            <a:xfrm>
              <a:off x="7566120" y="2257200"/>
              <a:ext cx="511200" cy="33624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1">
              <a:spAutoFit/>
            </a:bodyPr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873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pl-PL" sz="1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u</a:t>
              </a:r>
              <a:r>
                <a:rPr lang="pl-PL" sz="1400" b="0" i="0" u="none" strike="noStrike" cap="none" baseline="-2500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2</a:t>
              </a:r>
            </a:p>
          </p:txBody>
        </p:sp>
      </p:grpSp>
      <p:grpSp>
        <p:nvGrpSpPr>
          <p:cNvPr id="110" name="Grupa 109"/>
          <p:cNvGrpSpPr/>
          <p:nvPr/>
        </p:nvGrpSpPr>
        <p:grpSpPr>
          <a:xfrm>
            <a:off x="520560" y="3564590"/>
            <a:ext cx="1923476" cy="2462530"/>
            <a:chOff x="520560" y="3564590"/>
            <a:chExt cx="1923476" cy="2462530"/>
          </a:xfrm>
        </p:grpSpPr>
        <p:grpSp>
          <p:nvGrpSpPr>
            <p:cNvPr id="111" name="Grupa 110"/>
            <p:cNvGrpSpPr/>
            <p:nvPr/>
          </p:nvGrpSpPr>
          <p:grpSpPr>
            <a:xfrm>
              <a:off x="520560" y="3867119"/>
              <a:ext cx="1790640" cy="1752481"/>
              <a:chOff x="520560" y="3867119"/>
              <a:chExt cx="1790640" cy="1752481"/>
            </a:xfrm>
          </p:grpSpPr>
          <p:sp>
            <p:nvSpPr>
              <p:cNvPr id="112" name="Łącznik prosty 111"/>
              <p:cNvSpPr/>
              <p:nvPr/>
            </p:nvSpPr>
            <p:spPr>
              <a:xfrm>
                <a:off x="520560" y="3867119"/>
                <a:ext cx="1295640" cy="1752481"/>
              </a:xfrm>
              <a:prstGeom prst="line">
                <a:avLst/>
              </a:prstGeom>
              <a:noFill/>
              <a:ln w="28440">
                <a:solidFill>
                  <a:srgbClr val="000000"/>
                </a:solidFill>
                <a:prstDash val="solid"/>
                <a:miter/>
              </a:ln>
            </p:spPr>
            <p:txBody>
              <a:bodyPr vert="horz" wrap="none" lIns="90000" tIns="46800" rIns="90000" bIns="46800" anchor="ctr" anchorCtr="0" compatLnSpc="1"/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pl-PL" sz="2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Times New Roman" pitchFamily="2"/>
                  <a:ea typeface="Microsoft YaHei" pitchFamily="2"/>
                  <a:cs typeface="Arial" pitchFamily="2"/>
                </a:endParaRPr>
              </a:p>
            </p:txBody>
          </p:sp>
          <p:sp>
            <p:nvSpPr>
              <p:cNvPr id="113" name="Dowolny kształt 112"/>
              <p:cNvSpPr/>
              <p:nvPr/>
            </p:nvSpPr>
            <p:spPr>
              <a:xfrm>
                <a:off x="1685880" y="5292720"/>
                <a:ext cx="625320" cy="309958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noFill/>
              <a:ln>
                <a:noFill/>
                <a:prstDash val="solid"/>
              </a:ln>
            </p:spPr>
            <p:txBody>
              <a:bodyPr vert="horz" wrap="square" lIns="90000" tIns="46800" rIns="90000" bIns="46800" anchor="t" anchorCtr="0" compatLnSpc="1">
                <a:spAutoFit/>
              </a:bodyPr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pl-PL" sz="1400" dirty="0"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I</a:t>
                </a:r>
                <a:r>
                  <a:rPr lang="pl-PL" sz="1400" b="0" i="0" u="none" strike="noStrike" cap="none" baseline="-25000" dirty="0" smtClean="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2</a:t>
                </a:r>
                <a:endParaRPr lang="pl-PL" sz="1400" b="0" i="0" u="none" strike="noStrike" cap="none" baseline="-25000" dirty="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endParaRPr>
              </a:p>
            </p:txBody>
          </p:sp>
        </p:grpSp>
        <p:grpSp>
          <p:nvGrpSpPr>
            <p:cNvPr id="114" name="Grupa 113"/>
            <p:cNvGrpSpPr/>
            <p:nvPr/>
          </p:nvGrpSpPr>
          <p:grpSpPr>
            <a:xfrm>
              <a:off x="975596" y="3564590"/>
              <a:ext cx="1468440" cy="1591330"/>
              <a:chOff x="975596" y="3564590"/>
              <a:chExt cx="1468440" cy="1591330"/>
            </a:xfrm>
          </p:grpSpPr>
          <p:sp>
            <p:nvSpPr>
              <p:cNvPr id="115" name="Dowolny kształt 114"/>
              <p:cNvSpPr/>
              <p:nvPr/>
            </p:nvSpPr>
            <p:spPr>
              <a:xfrm rot="10602000">
                <a:off x="975596" y="3564590"/>
                <a:ext cx="1468440" cy="1405800"/>
              </a:xfrm>
              <a:custGeom>
                <a:avLst>
                  <a:gd name="f0" fmla="val 21540000"/>
                  <a:gd name="f1" fmla="val 5820000"/>
                </a:avLst>
                <a:gdLst>
                  <a:gd name="f2" fmla="val 21600000"/>
                  <a:gd name="f3" fmla="val 10800000"/>
                  <a:gd name="f4" fmla="val 5400000"/>
                  <a:gd name="f5" fmla="val 180"/>
                  <a:gd name="f6" fmla="val w"/>
                  <a:gd name="f7" fmla="val h"/>
                  <a:gd name="f8" fmla="val 0"/>
                  <a:gd name="f9" fmla="*/ 5419351 1 1725033"/>
                  <a:gd name="f10" fmla="*/ 10800 10800 1"/>
                  <a:gd name="f11" fmla="val 10800"/>
                  <a:gd name="f12" fmla="val 21599999"/>
                  <a:gd name="f13" fmla="min 0 21600"/>
                  <a:gd name="f14" fmla="max 0 21600"/>
                  <a:gd name="f15" fmla="*/ f9 1 2"/>
                  <a:gd name="f16" fmla="*/ f6 1 21600"/>
                  <a:gd name="f17" fmla="*/ f7 1 21600"/>
                  <a:gd name="f18" fmla="*/ f9 1 180"/>
                  <a:gd name="f19" fmla="pin 0 f0 21599999"/>
                  <a:gd name="f20" fmla="pin 0 f1 21599999"/>
                  <a:gd name="f21" fmla="+- f14 0 f13"/>
                  <a:gd name="f22" fmla="+- 0 0 f19"/>
                  <a:gd name="f23" fmla="+- 0 0 f20"/>
                  <a:gd name="f24" fmla="*/ 10601 f16 1"/>
                  <a:gd name="f25" fmla="*/ 21599 f16 1"/>
                  <a:gd name="f26" fmla="*/ 12168 f17 1"/>
                  <a:gd name="f27" fmla="*/ 0 f17 1"/>
                  <a:gd name="f28" fmla="*/ f21 1 2"/>
                  <a:gd name="f29" fmla="+- f22 f4 0"/>
                  <a:gd name="f30" fmla="+- f23 f4 0"/>
                  <a:gd name="f31" fmla="+- f13 f28 0"/>
                  <a:gd name="f32" fmla="*/ f28 f28 1"/>
                  <a:gd name="f33" fmla="*/ f29 f5 1"/>
                  <a:gd name="f34" fmla="*/ f30 f5 1"/>
                  <a:gd name="f35" fmla="*/ f33 1 f3"/>
                  <a:gd name="f36" fmla="*/ f34 1 f3"/>
                  <a:gd name="f37" fmla="+- 0 0 f35"/>
                  <a:gd name="f38" fmla="+- 0 0 f36"/>
                  <a:gd name="f39" fmla="val f37"/>
                  <a:gd name="f40" fmla="val f38"/>
                  <a:gd name="f41" fmla="*/ f39 f18 1"/>
                  <a:gd name="f42" fmla="*/ f40 f18 1"/>
                  <a:gd name="f43" fmla="*/ f39 f9 1"/>
                  <a:gd name="f44" fmla="*/ f40 f9 1"/>
                  <a:gd name="f45" fmla="+- 0 0 f41"/>
                  <a:gd name="f46" fmla="+- 0 0 f42"/>
                  <a:gd name="f47" fmla="*/ f43 1 f5"/>
                  <a:gd name="f48" fmla="*/ f44 1 f5"/>
                  <a:gd name="f49" fmla="*/ f45 f3 1"/>
                  <a:gd name="f50" fmla="*/ f46 f3 1"/>
                  <a:gd name="f51" fmla="+- 0 0 f47"/>
                  <a:gd name="f52" fmla="+- 0 0 f48"/>
                  <a:gd name="f53" fmla="*/ f49 1 f9"/>
                  <a:gd name="f54" fmla="*/ f50 1 f9"/>
                  <a:gd name="f55" fmla="+- f51 f9 0"/>
                  <a:gd name="f56" fmla="+- f52 f9 0"/>
                  <a:gd name="f57" fmla="+- f53 0 f4"/>
                  <a:gd name="f58" fmla="+- f54 0 f4"/>
                  <a:gd name="f59" fmla="+- f55 f15 0"/>
                  <a:gd name="f60" fmla="+- f56 f15 0"/>
                  <a:gd name="f61" fmla="cos 1 f57"/>
                  <a:gd name="f62" fmla="sin 1 f57"/>
                  <a:gd name="f63" fmla="cos 1 f58"/>
                  <a:gd name="f64" fmla="sin 1 f58"/>
                  <a:gd name="f65" fmla="+- 0 0 f59"/>
                  <a:gd name="f66" fmla="+- 0 0 f60"/>
                  <a:gd name="f67" fmla="+- 0 0 f61"/>
                  <a:gd name="f68" fmla="+- 0 0 f62"/>
                  <a:gd name="f69" fmla="+- 0 0 f63"/>
                  <a:gd name="f70" fmla="+- 0 0 f64"/>
                  <a:gd name="f71" fmla="*/ f65 f3 1"/>
                  <a:gd name="f72" fmla="*/ f66 f3 1"/>
                  <a:gd name="f73" fmla="*/ 10800 f67 1"/>
                  <a:gd name="f74" fmla="*/ 10800 f68 1"/>
                  <a:gd name="f75" fmla="*/ 10800 f69 1"/>
                  <a:gd name="f76" fmla="*/ 10800 f70 1"/>
                  <a:gd name="f77" fmla="*/ f71 1 f9"/>
                  <a:gd name="f78" fmla="*/ f72 1 f9"/>
                  <a:gd name="f79" fmla="+- f73 10800 0"/>
                  <a:gd name="f80" fmla="+- f74 10800 0"/>
                  <a:gd name="f81" fmla="+- f75 10800 0"/>
                  <a:gd name="f82" fmla="+- f76 10800 0"/>
                  <a:gd name="f83" fmla="+- f77 0 f4"/>
                  <a:gd name="f84" fmla="+- f78 0 f4"/>
                  <a:gd name="f85" fmla="cos 1 f83"/>
                  <a:gd name="f86" fmla="sin 1 f83"/>
                  <a:gd name="f87" fmla="cos 1 f84"/>
                  <a:gd name="f88" fmla="sin 1 f84"/>
                  <a:gd name="f89" fmla="+- f80 0 f31"/>
                  <a:gd name="f90" fmla="+- f79 0 f31"/>
                  <a:gd name="f91" fmla="+- f82 0 f31"/>
                  <a:gd name="f92" fmla="+- f81 0 f31"/>
                  <a:gd name="f93" fmla="+- 0 0 f85"/>
                  <a:gd name="f94" fmla="+- 0 0 f86"/>
                  <a:gd name="f95" fmla="+- 0 0 f87"/>
                  <a:gd name="f96" fmla="+- 0 0 f88"/>
                  <a:gd name="f97" fmla="at2 f89 f90"/>
                  <a:gd name="f98" fmla="at2 f91 f92"/>
                  <a:gd name="f99" fmla="*/ 10800 f93 1"/>
                  <a:gd name="f100" fmla="*/ 10800 f94 1"/>
                  <a:gd name="f101" fmla="*/ 10800 f95 1"/>
                  <a:gd name="f102" fmla="*/ 10800 f96 1"/>
                  <a:gd name="f103" fmla="+- f97 f4 0"/>
                  <a:gd name="f104" fmla="+- f98 f4 0"/>
                  <a:gd name="f105" fmla="*/ f99 f99 1"/>
                  <a:gd name="f106" fmla="*/ f100 f100 1"/>
                  <a:gd name="f107" fmla="*/ f101 f101 1"/>
                  <a:gd name="f108" fmla="*/ f102 f102 1"/>
                  <a:gd name="f109" fmla="*/ f103 f9 1"/>
                  <a:gd name="f110" fmla="*/ f104 f9 1"/>
                  <a:gd name="f111" fmla="+- f105 f106 0"/>
                  <a:gd name="f112" fmla="+- f107 f108 0"/>
                  <a:gd name="f113" fmla="*/ f109 1 f3"/>
                  <a:gd name="f114" fmla="*/ f110 1 f3"/>
                  <a:gd name="f115" fmla="sqrt f111"/>
                  <a:gd name="f116" fmla="sqrt f112"/>
                  <a:gd name="f117" fmla="+- 0 0 f113"/>
                  <a:gd name="f118" fmla="+- 0 0 f114"/>
                  <a:gd name="f119" fmla="*/ f10 1 f115"/>
                  <a:gd name="f120" fmla="*/ f10 1 f116"/>
                  <a:gd name="f121" fmla="+- 0 0 f117"/>
                  <a:gd name="f122" fmla="+- 0 0 f118"/>
                  <a:gd name="f123" fmla="*/ f93 f119 1"/>
                  <a:gd name="f124" fmla="*/ f94 f119 1"/>
                  <a:gd name="f125" fmla="*/ f95 f120 1"/>
                  <a:gd name="f126" fmla="*/ f96 f120 1"/>
                  <a:gd name="f127" fmla="*/ f121 f3 1"/>
                  <a:gd name="f128" fmla="*/ f122 f3 1"/>
                  <a:gd name="f129" fmla="+- 10800 0 f123"/>
                  <a:gd name="f130" fmla="+- 10800 0 f124"/>
                  <a:gd name="f131" fmla="+- 10800 0 f125"/>
                  <a:gd name="f132" fmla="+- 10800 0 f126"/>
                  <a:gd name="f133" fmla="*/ f127 1 f9"/>
                  <a:gd name="f134" fmla="*/ f128 1 f9"/>
                  <a:gd name="f135" fmla="*/ f129 f16 1"/>
                  <a:gd name="f136" fmla="*/ f130 f17 1"/>
                  <a:gd name="f137" fmla="*/ f131 f16 1"/>
                  <a:gd name="f138" fmla="*/ f132 f17 1"/>
                  <a:gd name="f139" fmla="+- f133 0 f4"/>
                  <a:gd name="f140" fmla="+- f134 0 f4"/>
                  <a:gd name="f141" fmla="cos 1 f139"/>
                  <a:gd name="f142" fmla="sin 1 f139"/>
                  <a:gd name="f143" fmla="+- f140 0 f139"/>
                  <a:gd name="f144" fmla="+- 0 0 f141"/>
                  <a:gd name="f145" fmla="+- 0 0 f142"/>
                  <a:gd name="f146" fmla="+- f143 f2 0"/>
                  <a:gd name="f147" fmla="*/ f28 f144 1"/>
                  <a:gd name="f148" fmla="*/ f28 f145 1"/>
                  <a:gd name="f149" fmla="?: f143 f143 f146"/>
                  <a:gd name="f150" fmla="*/ f147 f147 1"/>
                  <a:gd name="f151" fmla="*/ f148 f148 1"/>
                  <a:gd name="f152" fmla="+- f150 f151 0"/>
                  <a:gd name="f153" fmla="sqrt f152"/>
                  <a:gd name="f154" fmla="*/ f32 1 f153"/>
                  <a:gd name="f155" fmla="*/ f144 f154 1"/>
                  <a:gd name="f156" fmla="*/ f145 f154 1"/>
                  <a:gd name="f157" fmla="+- f31 0 f155"/>
                  <a:gd name="f158" fmla="+- f31 0 f156"/>
                </a:gdLst>
                <a:ahLst>
                  <a:ahPolar gdRefR="" minR="0" maxR="0" gdRefAng="f0" minAng="f8" maxAng="f12">
                    <a:pos x="f135" y="f136"/>
                  </a:ahPolar>
                  <a:ahPolar gdRefR="" minR="0" maxR="0" gdRefAng="f1" minAng="f8" maxAng="f12">
                    <a:pos x="f137" y="f138"/>
                  </a:ahPolar>
                </a:ahLst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24" t="f27" r="f25" b="f26"/>
                <a:pathLst>
                  <a:path w="21600" h="21600" stroke="0">
                    <a:moveTo>
                      <a:pt x="f157" y="f158"/>
                    </a:moveTo>
                    <a:arcTo wR="f28" hR="f28" stAng="f139" swAng="f149"/>
                    <a:lnTo>
                      <a:pt x="f11" y="f11"/>
                    </a:lnTo>
                    <a:close/>
                  </a:path>
                  <a:path w="21600" h="21600" fill="none">
                    <a:moveTo>
                      <a:pt x="f157" y="f158"/>
                    </a:moveTo>
                    <a:arcTo wR="f28" hR="f28" stAng="f139" swAng="f149"/>
                  </a:path>
                </a:pathLst>
              </a:custGeom>
              <a:noFill/>
              <a:ln w="28440">
                <a:solidFill>
                  <a:srgbClr val="FF0000"/>
                </a:solidFill>
                <a:prstDash val="solid"/>
                <a:miter/>
              </a:ln>
            </p:spPr>
            <p:txBody>
              <a:bodyPr vert="horz" wrap="none" lIns="90000" tIns="46800" rIns="90000" bIns="46800" anchor="ctr" anchorCtr="0" compatLnSpc="1"/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pl-PL" sz="2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Times New Roman" pitchFamily="2"/>
                  <a:ea typeface="Microsoft YaHei" pitchFamily="2"/>
                  <a:cs typeface="Arial" pitchFamily="2"/>
                </a:endParaRPr>
              </a:p>
            </p:txBody>
          </p:sp>
          <p:sp>
            <p:nvSpPr>
              <p:cNvPr id="116" name="Dowolny kształt 115"/>
              <p:cNvSpPr/>
              <p:nvPr/>
            </p:nvSpPr>
            <p:spPr>
              <a:xfrm>
                <a:off x="1689119" y="4819680"/>
                <a:ext cx="511200" cy="336240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noFill/>
              <a:ln>
                <a:noFill/>
                <a:prstDash val="solid"/>
              </a:ln>
            </p:spPr>
            <p:txBody>
              <a:bodyPr vert="horz" wrap="square" lIns="90000" tIns="46800" rIns="90000" bIns="46800" anchor="t" anchorCtr="0" compatLnSpc="1">
                <a:spAutoFit/>
              </a:bodyPr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873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pl-PL" sz="1400" b="0" i="0" u="none" strike="noStrike" cap="none" baseline="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u</a:t>
                </a:r>
                <a:r>
                  <a:rPr lang="pl-PL" sz="1400" b="0" i="0" u="none" strike="noStrike" cap="none" baseline="-2500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2</a:t>
                </a:r>
              </a:p>
            </p:txBody>
          </p:sp>
        </p:grpSp>
        <p:grpSp>
          <p:nvGrpSpPr>
            <p:cNvPr id="117" name="Grupa 116"/>
            <p:cNvGrpSpPr/>
            <p:nvPr/>
          </p:nvGrpSpPr>
          <p:grpSpPr>
            <a:xfrm>
              <a:off x="836280" y="4497480"/>
              <a:ext cx="862198" cy="1529640"/>
              <a:chOff x="836280" y="4497480"/>
              <a:chExt cx="862198" cy="1529640"/>
            </a:xfrm>
          </p:grpSpPr>
          <p:grpSp>
            <p:nvGrpSpPr>
              <p:cNvPr id="118" name="Grupa 117"/>
              <p:cNvGrpSpPr/>
              <p:nvPr/>
            </p:nvGrpSpPr>
            <p:grpSpPr>
              <a:xfrm>
                <a:off x="837720" y="5533920"/>
                <a:ext cx="860758" cy="493200"/>
                <a:chOff x="837720" y="5533920"/>
                <a:chExt cx="860758" cy="493200"/>
              </a:xfrm>
            </p:grpSpPr>
            <p:sp>
              <p:nvSpPr>
                <p:cNvPr id="119" name="Dowolny kształt 118"/>
                <p:cNvSpPr/>
                <p:nvPr/>
              </p:nvSpPr>
              <p:spPr>
                <a:xfrm>
                  <a:off x="1012679" y="5656320"/>
                  <a:ext cx="685799" cy="370800"/>
                </a:xfrm>
                <a:custGeom>
                  <a:avLst/>
                  <a:gdLst>
                    <a:gd name="f0" fmla="val 0"/>
                    <a:gd name="f1" fmla="val 21600"/>
                  </a:gdLst>
                  <a:ahLst/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l" t="t" r="r" b="b"/>
                  <a:pathLst>
                    <a:path w="21600" h="21600">
                      <a:moveTo>
                        <a:pt x="f0" y="f0"/>
                      </a:moveTo>
                      <a:lnTo>
                        <a:pt x="f1" y="f0"/>
                      </a:lnTo>
                      <a:lnTo>
                        <a:pt x="f1" y="f1"/>
                      </a:lnTo>
                      <a:lnTo>
                        <a:pt x="f0" y="f1"/>
                      </a:lnTo>
                      <a:lnTo>
                        <a:pt x="f0" y="f0"/>
                      </a:lnTo>
                      <a:close/>
                    </a:path>
                  </a:pathLst>
                </a:custGeom>
                <a:noFill/>
                <a:ln>
                  <a:noFill/>
                  <a:prstDash val="solid"/>
                </a:ln>
              </p:spPr>
              <p:txBody>
                <a:bodyPr vert="horz" wrap="square" lIns="90000" tIns="46800" rIns="90000" bIns="46800" anchor="t" anchorCtr="0" compatLnSpc="1">
                  <a:spAutoFit/>
                </a:bodyPr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l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r>
                    <a:rPr lang="pl-PL" sz="1600" b="0" i="0" u="none" strike="noStrike" cap="none" baseline="-2500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2</a:t>
                  </a:r>
                </a:p>
              </p:txBody>
            </p:sp>
            <p:sp>
              <p:nvSpPr>
                <p:cNvPr id="120" name="Dowolny kształt 119"/>
                <p:cNvSpPr/>
                <p:nvPr/>
              </p:nvSpPr>
              <p:spPr>
                <a:xfrm>
                  <a:off x="837720" y="5533920"/>
                  <a:ext cx="392760" cy="370800"/>
                </a:xfrm>
                <a:custGeom>
                  <a:avLst/>
                  <a:gdLst>
                    <a:gd name="f0" fmla="val 0"/>
                    <a:gd name="f1" fmla="val 21600"/>
                  </a:gdLst>
                  <a:ahLst/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l" t="t" r="r" b="b"/>
                  <a:pathLst>
                    <a:path w="21600" h="21600">
                      <a:moveTo>
                        <a:pt x="f0" y="f0"/>
                      </a:moveTo>
                      <a:lnTo>
                        <a:pt x="f1" y="f0"/>
                      </a:lnTo>
                      <a:lnTo>
                        <a:pt x="f1" y="f1"/>
                      </a:lnTo>
                      <a:lnTo>
                        <a:pt x="f0" y="f1"/>
                      </a:lnTo>
                      <a:lnTo>
                        <a:pt x="f0" y="f0"/>
                      </a:lnTo>
                      <a:close/>
                    </a:path>
                  </a:pathLst>
                </a:custGeom>
                <a:noFill/>
                <a:ln>
                  <a:noFill/>
                  <a:prstDash val="solid"/>
                </a:ln>
              </p:spPr>
              <p:txBody>
                <a:bodyPr vert="horz" wrap="none" lIns="90000" tIns="46800" rIns="90000" bIns="46800" anchor="t" anchorCtr="0" compatLnSpc="1">
                  <a:spAutoFit/>
                </a:bodyPr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l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r>
                    <a:rPr lang="pl-PL" sz="1600" b="0" i="0" u="none" strike="noStrike" cap="none" baseline="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x</a:t>
                  </a:r>
                  <a:r>
                    <a:rPr lang="pl-PL" sz="1600" b="0" i="0" u="none" strike="noStrike" cap="none" baseline="-2500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E</a:t>
                  </a:r>
                </a:p>
              </p:txBody>
            </p:sp>
          </p:grpSp>
          <p:sp>
            <p:nvSpPr>
              <p:cNvPr id="121" name="Łącznik prosty 120"/>
              <p:cNvSpPr/>
              <p:nvPr/>
            </p:nvSpPr>
            <p:spPr>
              <a:xfrm>
                <a:off x="1085759" y="4695840"/>
                <a:ext cx="0" cy="914400"/>
              </a:xfrm>
              <a:prstGeom prst="line">
                <a:avLst/>
              </a:prstGeom>
              <a:noFill/>
              <a:ln w="9360">
                <a:solidFill>
                  <a:srgbClr val="000000"/>
                </a:solidFill>
                <a:custDash>
                  <a:ds d="100000" sp="100000"/>
                </a:custDash>
                <a:miter/>
              </a:ln>
            </p:spPr>
            <p:txBody>
              <a:bodyPr vert="horz" wrap="none" lIns="90000" tIns="46800" rIns="90000" bIns="46800" anchor="ctr" anchorCtr="0" compatLnSpc="1"/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pl-PL" sz="2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Times New Roman" pitchFamily="2"/>
                  <a:ea typeface="Microsoft YaHei" pitchFamily="2"/>
                  <a:cs typeface="Arial" pitchFamily="2"/>
                </a:endParaRPr>
              </a:p>
            </p:txBody>
          </p:sp>
          <p:sp>
            <p:nvSpPr>
              <p:cNvPr id="122" name="Dowolny kształt 121"/>
              <p:cNvSpPr/>
              <p:nvPr/>
            </p:nvSpPr>
            <p:spPr>
              <a:xfrm>
                <a:off x="836280" y="4497480"/>
                <a:ext cx="357480" cy="336240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noFill/>
              <a:ln>
                <a:noFill/>
                <a:prstDash val="solid"/>
              </a:ln>
            </p:spPr>
            <p:txBody>
              <a:bodyPr vert="horz" wrap="none" lIns="90000" tIns="46800" rIns="90000" bIns="46800" anchor="t" anchorCtr="0" compatLnSpc="1">
                <a:spAutoFit/>
              </a:bodyPr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pl-PL" sz="1400" b="0" i="0" u="none" strike="noStrike" cap="none" baseline="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E</a:t>
                </a:r>
                <a:r>
                  <a:rPr lang="pl-PL" sz="1400" b="0" i="0" u="none" strike="noStrike" cap="none" baseline="-2500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2</a:t>
                </a:r>
              </a:p>
            </p:txBody>
          </p:sp>
        </p:grpSp>
      </p:grpSp>
      <p:grpSp>
        <p:nvGrpSpPr>
          <p:cNvPr id="123" name="Grupa 122"/>
          <p:cNvGrpSpPr/>
          <p:nvPr/>
        </p:nvGrpSpPr>
        <p:grpSpPr>
          <a:xfrm>
            <a:off x="3502079" y="3554511"/>
            <a:ext cx="1929935" cy="2481968"/>
            <a:chOff x="3502079" y="3554511"/>
            <a:chExt cx="1929935" cy="2481968"/>
          </a:xfrm>
        </p:grpSpPr>
        <p:grpSp>
          <p:nvGrpSpPr>
            <p:cNvPr id="124" name="Grupa 123"/>
            <p:cNvGrpSpPr/>
            <p:nvPr/>
          </p:nvGrpSpPr>
          <p:grpSpPr>
            <a:xfrm>
              <a:off x="3502079" y="3554511"/>
              <a:ext cx="1929935" cy="2481968"/>
              <a:chOff x="3502079" y="3554511"/>
              <a:chExt cx="1929935" cy="2481968"/>
            </a:xfrm>
          </p:grpSpPr>
          <p:grpSp>
            <p:nvGrpSpPr>
              <p:cNvPr id="125" name="Grupa 124"/>
              <p:cNvGrpSpPr/>
              <p:nvPr/>
            </p:nvGrpSpPr>
            <p:grpSpPr>
              <a:xfrm>
                <a:off x="3502079" y="3857759"/>
                <a:ext cx="1790641" cy="1752481"/>
                <a:chOff x="3502079" y="3857759"/>
                <a:chExt cx="1790641" cy="1752481"/>
              </a:xfrm>
            </p:grpSpPr>
            <p:sp>
              <p:nvSpPr>
                <p:cNvPr id="126" name="Łącznik prosty 125"/>
                <p:cNvSpPr/>
                <p:nvPr/>
              </p:nvSpPr>
              <p:spPr>
                <a:xfrm>
                  <a:off x="3502079" y="3857759"/>
                  <a:ext cx="1295281" cy="1752481"/>
                </a:xfrm>
                <a:prstGeom prst="line">
                  <a:avLst/>
                </a:prstGeom>
                <a:noFill/>
                <a:ln w="28440">
                  <a:solidFill>
                    <a:srgbClr val="000000"/>
                  </a:solidFill>
                  <a:prstDash val="solid"/>
                  <a:miter/>
                </a:ln>
              </p:spPr>
              <p:txBody>
                <a:bodyPr vert="horz" wrap="none" lIns="90000" tIns="46800" rIns="90000" bIns="46800" anchor="ctr" anchorCtr="0" compatLnSpc="1"/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l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pl-PL" sz="2400" b="0" i="0" u="none" strike="noStrike" cap="none" baseline="0">
                    <a:ln>
                      <a:noFill/>
                    </a:ln>
                    <a:solidFill>
                      <a:srgbClr val="000000"/>
                    </a:solidFill>
                    <a:latin typeface="Times New Roman" pitchFamily="2"/>
                    <a:ea typeface="Microsoft YaHei" pitchFamily="2"/>
                    <a:cs typeface="Arial" pitchFamily="2"/>
                  </a:endParaRPr>
                </a:p>
              </p:txBody>
            </p:sp>
            <p:sp>
              <p:nvSpPr>
                <p:cNvPr id="127" name="Dowolny kształt 126"/>
                <p:cNvSpPr/>
                <p:nvPr/>
              </p:nvSpPr>
              <p:spPr>
                <a:xfrm>
                  <a:off x="4667400" y="5283360"/>
                  <a:ext cx="625320" cy="309958"/>
                </a:xfrm>
                <a:custGeom>
                  <a:avLst/>
                  <a:gdLst>
                    <a:gd name="f0" fmla="val 0"/>
                    <a:gd name="f1" fmla="val 21600"/>
                  </a:gdLst>
                  <a:ahLst/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l" t="t" r="r" b="b"/>
                  <a:pathLst>
                    <a:path w="21600" h="21600">
                      <a:moveTo>
                        <a:pt x="f0" y="f0"/>
                      </a:moveTo>
                      <a:lnTo>
                        <a:pt x="f1" y="f0"/>
                      </a:lnTo>
                      <a:lnTo>
                        <a:pt x="f1" y="f1"/>
                      </a:lnTo>
                      <a:lnTo>
                        <a:pt x="f0" y="f1"/>
                      </a:lnTo>
                      <a:lnTo>
                        <a:pt x="f0" y="f0"/>
                      </a:lnTo>
                      <a:close/>
                    </a:path>
                  </a:pathLst>
                </a:custGeom>
                <a:noFill/>
                <a:ln>
                  <a:noFill/>
                  <a:prstDash val="solid"/>
                </a:ln>
              </p:spPr>
              <p:txBody>
                <a:bodyPr vert="horz" wrap="square" lIns="90000" tIns="46800" rIns="90000" bIns="46800" anchor="t" anchorCtr="0" compatLnSpc="1">
                  <a:spAutoFit/>
                </a:bodyPr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l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r>
                    <a:rPr lang="pl-PL" sz="1400" dirty="0"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I</a:t>
                  </a:r>
                  <a:r>
                    <a:rPr lang="pl-PL" sz="1400" b="0" i="0" u="none" strike="noStrike" cap="none" baseline="-25000" dirty="0" smtClean="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2</a:t>
                  </a:r>
                  <a:endParaRPr lang="pl-PL" sz="1400" b="0" i="0" u="none" strike="noStrike" cap="none" baseline="-25000" dirty="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endParaRPr>
                </a:p>
              </p:txBody>
            </p:sp>
          </p:grpSp>
          <p:grpSp>
            <p:nvGrpSpPr>
              <p:cNvPr id="128" name="Grupa 127"/>
              <p:cNvGrpSpPr/>
              <p:nvPr/>
            </p:nvGrpSpPr>
            <p:grpSpPr>
              <a:xfrm>
                <a:off x="3963574" y="3554511"/>
                <a:ext cx="1468440" cy="1591689"/>
                <a:chOff x="3963574" y="3554511"/>
                <a:chExt cx="1468440" cy="1591689"/>
              </a:xfrm>
            </p:grpSpPr>
            <p:sp>
              <p:nvSpPr>
                <p:cNvPr id="129" name="Dowolny kształt 128"/>
                <p:cNvSpPr/>
                <p:nvPr/>
              </p:nvSpPr>
              <p:spPr>
                <a:xfrm rot="10602000">
                  <a:off x="3963574" y="3554511"/>
                  <a:ext cx="1468440" cy="1406520"/>
                </a:xfrm>
                <a:custGeom>
                  <a:avLst>
                    <a:gd name="f0" fmla="val 21540000"/>
                    <a:gd name="f1" fmla="val 5820000"/>
                  </a:avLst>
                  <a:gdLst>
                    <a:gd name="f2" fmla="val 21600000"/>
                    <a:gd name="f3" fmla="val 10800000"/>
                    <a:gd name="f4" fmla="val 5400000"/>
                    <a:gd name="f5" fmla="val 180"/>
                    <a:gd name="f6" fmla="val w"/>
                    <a:gd name="f7" fmla="val h"/>
                    <a:gd name="f8" fmla="val 0"/>
                    <a:gd name="f9" fmla="*/ 5419351 1 1725033"/>
                    <a:gd name="f10" fmla="*/ 10800 10800 1"/>
                    <a:gd name="f11" fmla="val 10800"/>
                    <a:gd name="f12" fmla="val 21599999"/>
                    <a:gd name="f13" fmla="min 0 21600"/>
                    <a:gd name="f14" fmla="max 0 21600"/>
                    <a:gd name="f15" fmla="*/ f9 1 2"/>
                    <a:gd name="f16" fmla="*/ f6 1 21600"/>
                    <a:gd name="f17" fmla="*/ f7 1 21600"/>
                    <a:gd name="f18" fmla="*/ f9 1 180"/>
                    <a:gd name="f19" fmla="pin 0 f0 21599999"/>
                    <a:gd name="f20" fmla="pin 0 f1 21599999"/>
                    <a:gd name="f21" fmla="+- f14 0 f13"/>
                    <a:gd name="f22" fmla="+- 0 0 f19"/>
                    <a:gd name="f23" fmla="+- 0 0 f20"/>
                    <a:gd name="f24" fmla="*/ 10601 f16 1"/>
                    <a:gd name="f25" fmla="*/ 21599 f16 1"/>
                    <a:gd name="f26" fmla="*/ 12168 f17 1"/>
                    <a:gd name="f27" fmla="*/ 0 f17 1"/>
                    <a:gd name="f28" fmla="*/ f21 1 2"/>
                    <a:gd name="f29" fmla="+- f22 f4 0"/>
                    <a:gd name="f30" fmla="+- f23 f4 0"/>
                    <a:gd name="f31" fmla="+- f13 f28 0"/>
                    <a:gd name="f32" fmla="*/ f28 f28 1"/>
                    <a:gd name="f33" fmla="*/ f29 f5 1"/>
                    <a:gd name="f34" fmla="*/ f30 f5 1"/>
                    <a:gd name="f35" fmla="*/ f33 1 f3"/>
                    <a:gd name="f36" fmla="*/ f34 1 f3"/>
                    <a:gd name="f37" fmla="+- 0 0 f35"/>
                    <a:gd name="f38" fmla="+- 0 0 f36"/>
                    <a:gd name="f39" fmla="val f37"/>
                    <a:gd name="f40" fmla="val f38"/>
                    <a:gd name="f41" fmla="*/ f39 f18 1"/>
                    <a:gd name="f42" fmla="*/ f40 f18 1"/>
                    <a:gd name="f43" fmla="*/ f39 f9 1"/>
                    <a:gd name="f44" fmla="*/ f40 f9 1"/>
                    <a:gd name="f45" fmla="+- 0 0 f41"/>
                    <a:gd name="f46" fmla="+- 0 0 f42"/>
                    <a:gd name="f47" fmla="*/ f43 1 f5"/>
                    <a:gd name="f48" fmla="*/ f44 1 f5"/>
                    <a:gd name="f49" fmla="*/ f45 f3 1"/>
                    <a:gd name="f50" fmla="*/ f46 f3 1"/>
                    <a:gd name="f51" fmla="+- 0 0 f47"/>
                    <a:gd name="f52" fmla="+- 0 0 f48"/>
                    <a:gd name="f53" fmla="*/ f49 1 f9"/>
                    <a:gd name="f54" fmla="*/ f50 1 f9"/>
                    <a:gd name="f55" fmla="+- f51 f9 0"/>
                    <a:gd name="f56" fmla="+- f52 f9 0"/>
                    <a:gd name="f57" fmla="+- f53 0 f4"/>
                    <a:gd name="f58" fmla="+- f54 0 f4"/>
                    <a:gd name="f59" fmla="+- f55 f15 0"/>
                    <a:gd name="f60" fmla="+- f56 f15 0"/>
                    <a:gd name="f61" fmla="cos 1 f57"/>
                    <a:gd name="f62" fmla="sin 1 f57"/>
                    <a:gd name="f63" fmla="cos 1 f58"/>
                    <a:gd name="f64" fmla="sin 1 f58"/>
                    <a:gd name="f65" fmla="+- 0 0 f59"/>
                    <a:gd name="f66" fmla="+- 0 0 f60"/>
                    <a:gd name="f67" fmla="+- 0 0 f61"/>
                    <a:gd name="f68" fmla="+- 0 0 f62"/>
                    <a:gd name="f69" fmla="+- 0 0 f63"/>
                    <a:gd name="f70" fmla="+- 0 0 f64"/>
                    <a:gd name="f71" fmla="*/ f65 f3 1"/>
                    <a:gd name="f72" fmla="*/ f66 f3 1"/>
                    <a:gd name="f73" fmla="*/ 10800 f67 1"/>
                    <a:gd name="f74" fmla="*/ 10800 f68 1"/>
                    <a:gd name="f75" fmla="*/ 10800 f69 1"/>
                    <a:gd name="f76" fmla="*/ 10800 f70 1"/>
                    <a:gd name="f77" fmla="*/ f71 1 f9"/>
                    <a:gd name="f78" fmla="*/ f72 1 f9"/>
                    <a:gd name="f79" fmla="+- f73 10800 0"/>
                    <a:gd name="f80" fmla="+- f74 10800 0"/>
                    <a:gd name="f81" fmla="+- f75 10800 0"/>
                    <a:gd name="f82" fmla="+- f76 10800 0"/>
                    <a:gd name="f83" fmla="+- f77 0 f4"/>
                    <a:gd name="f84" fmla="+- f78 0 f4"/>
                    <a:gd name="f85" fmla="cos 1 f83"/>
                    <a:gd name="f86" fmla="sin 1 f83"/>
                    <a:gd name="f87" fmla="cos 1 f84"/>
                    <a:gd name="f88" fmla="sin 1 f84"/>
                    <a:gd name="f89" fmla="+- f80 0 f31"/>
                    <a:gd name="f90" fmla="+- f79 0 f31"/>
                    <a:gd name="f91" fmla="+- f82 0 f31"/>
                    <a:gd name="f92" fmla="+- f81 0 f31"/>
                    <a:gd name="f93" fmla="+- 0 0 f85"/>
                    <a:gd name="f94" fmla="+- 0 0 f86"/>
                    <a:gd name="f95" fmla="+- 0 0 f87"/>
                    <a:gd name="f96" fmla="+- 0 0 f88"/>
                    <a:gd name="f97" fmla="at2 f89 f90"/>
                    <a:gd name="f98" fmla="at2 f91 f92"/>
                    <a:gd name="f99" fmla="*/ 10800 f93 1"/>
                    <a:gd name="f100" fmla="*/ 10800 f94 1"/>
                    <a:gd name="f101" fmla="*/ 10800 f95 1"/>
                    <a:gd name="f102" fmla="*/ 10800 f96 1"/>
                    <a:gd name="f103" fmla="+- f97 f4 0"/>
                    <a:gd name="f104" fmla="+- f98 f4 0"/>
                    <a:gd name="f105" fmla="*/ f99 f99 1"/>
                    <a:gd name="f106" fmla="*/ f100 f100 1"/>
                    <a:gd name="f107" fmla="*/ f101 f101 1"/>
                    <a:gd name="f108" fmla="*/ f102 f102 1"/>
                    <a:gd name="f109" fmla="*/ f103 f9 1"/>
                    <a:gd name="f110" fmla="*/ f104 f9 1"/>
                    <a:gd name="f111" fmla="+- f105 f106 0"/>
                    <a:gd name="f112" fmla="+- f107 f108 0"/>
                    <a:gd name="f113" fmla="*/ f109 1 f3"/>
                    <a:gd name="f114" fmla="*/ f110 1 f3"/>
                    <a:gd name="f115" fmla="sqrt f111"/>
                    <a:gd name="f116" fmla="sqrt f112"/>
                    <a:gd name="f117" fmla="+- 0 0 f113"/>
                    <a:gd name="f118" fmla="+- 0 0 f114"/>
                    <a:gd name="f119" fmla="*/ f10 1 f115"/>
                    <a:gd name="f120" fmla="*/ f10 1 f116"/>
                    <a:gd name="f121" fmla="+- 0 0 f117"/>
                    <a:gd name="f122" fmla="+- 0 0 f118"/>
                    <a:gd name="f123" fmla="*/ f93 f119 1"/>
                    <a:gd name="f124" fmla="*/ f94 f119 1"/>
                    <a:gd name="f125" fmla="*/ f95 f120 1"/>
                    <a:gd name="f126" fmla="*/ f96 f120 1"/>
                    <a:gd name="f127" fmla="*/ f121 f3 1"/>
                    <a:gd name="f128" fmla="*/ f122 f3 1"/>
                    <a:gd name="f129" fmla="+- 10800 0 f123"/>
                    <a:gd name="f130" fmla="+- 10800 0 f124"/>
                    <a:gd name="f131" fmla="+- 10800 0 f125"/>
                    <a:gd name="f132" fmla="+- 10800 0 f126"/>
                    <a:gd name="f133" fmla="*/ f127 1 f9"/>
                    <a:gd name="f134" fmla="*/ f128 1 f9"/>
                    <a:gd name="f135" fmla="*/ f129 f16 1"/>
                    <a:gd name="f136" fmla="*/ f130 f17 1"/>
                    <a:gd name="f137" fmla="*/ f131 f16 1"/>
                    <a:gd name="f138" fmla="*/ f132 f17 1"/>
                    <a:gd name="f139" fmla="+- f133 0 f4"/>
                    <a:gd name="f140" fmla="+- f134 0 f4"/>
                    <a:gd name="f141" fmla="cos 1 f139"/>
                    <a:gd name="f142" fmla="sin 1 f139"/>
                    <a:gd name="f143" fmla="+- f140 0 f139"/>
                    <a:gd name="f144" fmla="+- 0 0 f141"/>
                    <a:gd name="f145" fmla="+- 0 0 f142"/>
                    <a:gd name="f146" fmla="+- f143 f2 0"/>
                    <a:gd name="f147" fmla="*/ f28 f144 1"/>
                    <a:gd name="f148" fmla="*/ f28 f145 1"/>
                    <a:gd name="f149" fmla="?: f143 f143 f146"/>
                    <a:gd name="f150" fmla="*/ f147 f147 1"/>
                    <a:gd name="f151" fmla="*/ f148 f148 1"/>
                    <a:gd name="f152" fmla="+- f150 f151 0"/>
                    <a:gd name="f153" fmla="sqrt f152"/>
                    <a:gd name="f154" fmla="*/ f32 1 f153"/>
                    <a:gd name="f155" fmla="*/ f144 f154 1"/>
                    <a:gd name="f156" fmla="*/ f145 f154 1"/>
                    <a:gd name="f157" fmla="+- f31 0 f155"/>
                    <a:gd name="f158" fmla="+- f31 0 f156"/>
                  </a:gdLst>
                  <a:ahLst>
                    <a:ahPolar gdRefR="" minR="0" maxR="0" gdRefAng="f0" minAng="f8" maxAng="f12">
                      <a:pos x="f135" y="f136"/>
                    </a:ahPolar>
                    <a:ahPolar gdRefR="" minR="0" maxR="0" gdRefAng="f1" minAng="f8" maxAng="f12">
                      <a:pos x="f137" y="f138"/>
                    </a:ahPolar>
                  </a:ahLst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f24" t="f27" r="f25" b="f26"/>
                  <a:pathLst>
                    <a:path w="21600" h="21600" stroke="0">
                      <a:moveTo>
                        <a:pt x="f157" y="f158"/>
                      </a:moveTo>
                      <a:arcTo wR="f28" hR="f28" stAng="f139" swAng="f149"/>
                      <a:lnTo>
                        <a:pt x="f11" y="f11"/>
                      </a:lnTo>
                      <a:close/>
                    </a:path>
                    <a:path w="21600" h="21600" fill="none">
                      <a:moveTo>
                        <a:pt x="f157" y="f158"/>
                      </a:moveTo>
                      <a:arcTo wR="f28" hR="f28" stAng="f139" swAng="f149"/>
                    </a:path>
                  </a:pathLst>
                </a:custGeom>
                <a:noFill/>
                <a:ln w="28440">
                  <a:solidFill>
                    <a:srgbClr val="FF0000"/>
                  </a:solidFill>
                  <a:prstDash val="solid"/>
                  <a:miter/>
                </a:ln>
              </p:spPr>
              <p:txBody>
                <a:bodyPr vert="horz" wrap="none" lIns="90000" tIns="46800" rIns="90000" bIns="46800" anchor="ctr" anchorCtr="0" compatLnSpc="1"/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l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pl-PL" sz="2400" b="0" i="0" u="none" strike="noStrike" cap="none" baseline="0">
                    <a:ln>
                      <a:noFill/>
                    </a:ln>
                    <a:solidFill>
                      <a:srgbClr val="000000"/>
                    </a:solidFill>
                    <a:latin typeface="Times New Roman" pitchFamily="2"/>
                    <a:ea typeface="Microsoft YaHei" pitchFamily="2"/>
                    <a:cs typeface="Arial" pitchFamily="2"/>
                  </a:endParaRPr>
                </a:p>
              </p:txBody>
            </p:sp>
            <p:sp>
              <p:nvSpPr>
                <p:cNvPr id="130" name="Dowolny kształt 129"/>
                <p:cNvSpPr/>
                <p:nvPr/>
              </p:nvSpPr>
              <p:spPr>
                <a:xfrm>
                  <a:off x="4676760" y="4809960"/>
                  <a:ext cx="511200" cy="336240"/>
                </a:xfrm>
                <a:custGeom>
                  <a:avLst/>
                  <a:gdLst>
                    <a:gd name="f0" fmla="val 0"/>
                    <a:gd name="f1" fmla="val 21600"/>
                  </a:gdLst>
                  <a:ahLst/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l" t="t" r="r" b="b"/>
                  <a:pathLst>
                    <a:path w="21600" h="21600">
                      <a:moveTo>
                        <a:pt x="f0" y="f0"/>
                      </a:moveTo>
                      <a:lnTo>
                        <a:pt x="f1" y="f0"/>
                      </a:lnTo>
                      <a:lnTo>
                        <a:pt x="f1" y="f1"/>
                      </a:lnTo>
                      <a:lnTo>
                        <a:pt x="f0" y="f1"/>
                      </a:lnTo>
                      <a:lnTo>
                        <a:pt x="f0" y="f0"/>
                      </a:lnTo>
                      <a:close/>
                    </a:path>
                  </a:pathLst>
                </a:custGeom>
                <a:noFill/>
                <a:ln>
                  <a:noFill/>
                  <a:prstDash val="solid"/>
                </a:ln>
              </p:spPr>
              <p:txBody>
                <a:bodyPr vert="horz" wrap="square" lIns="90000" tIns="46800" rIns="90000" bIns="46800" anchor="t" anchorCtr="0" compatLnSpc="1">
                  <a:spAutoFit/>
                </a:bodyPr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l" rtl="0" hangingPunct="0">
                    <a:lnSpc>
                      <a:spcPct val="100000"/>
                    </a:lnSpc>
                    <a:spcBef>
                      <a:spcPts val="873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r>
                    <a:rPr lang="pl-PL" sz="1400" b="0" i="0" u="none" strike="noStrike" cap="none" baseline="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u</a:t>
                  </a:r>
                  <a:r>
                    <a:rPr lang="pl-PL" sz="1400" b="0" i="0" u="none" strike="noStrike" cap="none" baseline="-2500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2</a:t>
                  </a:r>
                </a:p>
              </p:txBody>
            </p:sp>
          </p:grpSp>
          <p:grpSp>
            <p:nvGrpSpPr>
              <p:cNvPr id="131" name="Grupa 130"/>
              <p:cNvGrpSpPr/>
              <p:nvPr/>
            </p:nvGrpSpPr>
            <p:grpSpPr>
              <a:xfrm>
                <a:off x="3952440" y="4405319"/>
                <a:ext cx="860759" cy="1631160"/>
                <a:chOff x="3952440" y="4405319"/>
                <a:chExt cx="860759" cy="1631160"/>
              </a:xfrm>
            </p:grpSpPr>
            <p:grpSp>
              <p:nvGrpSpPr>
                <p:cNvPr id="132" name="Grupa 131"/>
                <p:cNvGrpSpPr/>
                <p:nvPr/>
              </p:nvGrpSpPr>
              <p:grpSpPr>
                <a:xfrm>
                  <a:off x="3952440" y="5543640"/>
                  <a:ext cx="860759" cy="492839"/>
                  <a:chOff x="3952440" y="5543640"/>
                  <a:chExt cx="860759" cy="492839"/>
                </a:xfrm>
              </p:grpSpPr>
              <p:sp>
                <p:nvSpPr>
                  <p:cNvPr id="133" name="Dowolny kształt 132"/>
                  <p:cNvSpPr/>
                  <p:nvPr/>
                </p:nvSpPr>
                <p:spPr>
                  <a:xfrm>
                    <a:off x="4127400" y="5665679"/>
                    <a:ext cx="685799" cy="370800"/>
                  </a:xfrm>
                  <a:custGeom>
                    <a:avLst/>
                    <a:gdLst>
                      <a:gd name="f0" fmla="val 0"/>
                      <a:gd name="f1" fmla="val 21600"/>
                    </a:gdLst>
                    <a:ahLst/>
                    <a:cxnLst>
                      <a:cxn ang="3cd4">
                        <a:pos x="hc" y="t"/>
                      </a:cxn>
                      <a:cxn ang="0">
                        <a:pos x="r" y="vc"/>
                      </a:cxn>
                      <a:cxn ang="cd4">
                        <a:pos x="hc" y="b"/>
                      </a:cxn>
                      <a:cxn ang="cd2">
                        <a:pos x="l" y="vc"/>
                      </a:cxn>
                    </a:cxnLst>
                    <a:rect l="l" t="t" r="r" b="b"/>
                    <a:pathLst>
                      <a:path w="21600" h="21600">
                        <a:moveTo>
                          <a:pt x="f0" y="f0"/>
                        </a:moveTo>
                        <a:lnTo>
                          <a:pt x="f1" y="f0"/>
                        </a:lnTo>
                        <a:lnTo>
                          <a:pt x="f1" y="f1"/>
                        </a:lnTo>
                        <a:lnTo>
                          <a:pt x="f0" y="f1"/>
                        </a:lnTo>
                        <a:lnTo>
                          <a:pt x="f0" y="f0"/>
                        </a:lnTo>
                        <a:close/>
                      </a:path>
                    </a:pathLst>
                  </a:custGeom>
                  <a:noFill/>
                  <a:ln>
                    <a:noFill/>
                    <a:prstDash val="solid"/>
                  </a:ln>
                </p:spPr>
                <p:txBody>
                  <a:bodyPr vert="horz" wrap="square" lIns="90000" tIns="46800" rIns="90000" bIns="46800" anchor="t" anchorCtr="0" compatLnSpc="1">
                    <a:spAutoFit/>
                  </a:bodyPr>
                  <a:lstStyle>
                    <a:defPPr lvl="0">
                      <a:buNone/>
                    </a:defPPr>
                    <a:lvl1pPr lvl="0">
                      <a:buNone/>
                    </a:lvl1pPr>
                    <a:lvl2pPr lvl="1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2pPr>
                    <a:lvl3pPr lvl="2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3pPr>
                    <a:lvl4pPr lvl="3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4pPr>
                    <a:lvl5pPr lvl="4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5pPr>
                    <a:lvl6pPr lvl="5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6pPr>
                    <a:lvl7pPr lvl="6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7pPr>
                    <a:lvl8pPr lvl="7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8pPr>
                    <a:lvl9pPr lvl="8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9pPr>
                  </a:lstStyle>
                  <a:p>
                    <a:pPr marL="0" marR="0" lvl="0" indent="0" algn="l" rtl="0" hangingPunct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  <a:tabLst>
                        <a:tab pos="0" algn="l"/>
                        <a:tab pos="914400" algn="l"/>
                        <a:tab pos="1828800" algn="l"/>
                        <a:tab pos="2743199" algn="l"/>
                        <a:tab pos="3657600" algn="l"/>
                        <a:tab pos="4572000" algn="l"/>
                        <a:tab pos="5486399" algn="l"/>
                        <a:tab pos="6400799" algn="l"/>
                        <a:tab pos="7315200" algn="l"/>
                        <a:tab pos="8229600" algn="l"/>
                        <a:tab pos="9144000" algn="l"/>
                        <a:tab pos="10058400" algn="l"/>
                      </a:tabLst>
                    </a:pPr>
                    <a:r>
                      <a:rPr lang="pl-PL" sz="1600" b="0" i="0" u="none" strike="noStrike" cap="none" baseline="-25000">
                        <a:ln>
                          <a:noFill/>
                        </a:ln>
                        <a:solidFill>
                          <a:srgbClr val="000000"/>
                        </a:solidFill>
                        <a:latin typeface="Arial" pitchFamily="34"/>
                        <a:ea typeface="Microsoft YaHei" pitchFamily="2"/>
                        <a:cs typeface="Arial" pitchFamily="2"/>
                      </a:rPr>
                      <a:t>2</a:t>
                    </a:r>
                  </a:p>
                </p:txBody>
              </p:sp>
              <p:sp>
                <p:nvSpPr>
                  <p:cNvPr id="134" name="Dowolny kształt 133"/>
                  <p:cNvSpPr/>
                  <p:nvPr/>
                </p:nvSpPr>
                <p:spPr>
                  <a:xfrm>
                    <a:off x="3952440" y="5543640"/>
                    <a:ext cx="392760" cy="370800"/>
                  </a:xfrm>
                  <a:custGeom>
                    <a:avLst/>
                    <a:gdLst>
                      <a:gd name="f0" fmla="val 0"/>
                      <a:gd name="f1" fmla="val 21600"/>
                    </a:gdLst>
                    <a:ahLst/>
                    <a:cxnLst>
                      <a:cxn ang="3cd4">
                        <a:pos x="hc" y="t"/>
                      </a:cxn>
                      <a:cxn ang="0">
                        <a:pos x="r" y="vc"/>
                      </a:cxn>
                      <a:cxn ang="cd4">
                        <a:pos x="hc" y="b"/>
                      </a:cxn>
                      <a:cxn ang="cd2">
                        <a:pos x="l" y="vc"/>
                      </a:cxn>
                    </a:cxnLst>
                    <a:rect l="l" t="t" r="r" b="b"/>
                    <a:pathLst>
                      <a:path w="21600" h="21600">
                        <a:moveTo>
                          <a:pt x="f0" y="f0"/>
                        </a:moveTo>
                        <a:lnTo>
                          <a:pt x="f1" y="f0"/>
                        </a:lnTo>
                        <a:lnTo>
                          <a:pt x="f1" y="f1"/>
                        </a:lnTo>
                        <a:lnTo>
                          <a:pt x="f0" y="f1"/>
                        </a:lnTo>
                        <a:lnTo>
                          <a:pt x="f0" y="f0"/>
                        </a:lnTo>
                        <a:close/>
                      </a:path>
                    </a:pathLst>
                  </a:custGeom>
                  <a:noFill/>
                  <a:ln>
                    <a:noFill/>
                    <a:prstDash val="solid"/>
                  </a:ln>
                </p:spPr>
                <p:txBody>
                  <a:bodyPr vert="horz" wrap="none" lIns="90000" tIns="46800" rIns="90000" bIns="46800" anchor="t" anchorCtr="0" compatLnSpc="1">
                    <a:spAutoFit/>
                  </a:bodyPr>
                  <a:lstStyle>
                    <a:defPPr lvl="0">
                      <a:buNone/>
                    </a:defPPr>
                    <a:lvl1pPr lvl="0">
                      <a:buNone/>
                    </a:lvl1pPr>
                    <a:lvl2pPr lvl="1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2pPr>
                    <a:lvl3pPr lvl="2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3pPr>
                    <a:lvl4pPr lvl="3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4pPr>
                    <a:lvl5pPr lvl="4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5pPr>
                    <a:lvl6pPr lvl="5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6pPr>
                    <a:lvl7pPr lvl="6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7pPr>
                    <a:lvl8pPr lvl="7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8pPr>
                    <a:lvl9pPr lvl="8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9pPr>
                  </a:lstStyle>
                  <a:p>
                    <a:pPr marL="0" marR="0" lvl="0" indent="0" algn="l" rtl="0" hangingPunct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  <a:tabLst>
                        <a:tab pos="0" algn="l"/>
                        <a:tab pos="914400" algn="l"/>
                        <a:tab pos="1828800" algn="l"/>
                        <a:tab pos="2743199" algn="l"/>
                        <a:tab pos="3657600" algn="l"/>
                        <a:tab pos="4572000" algn="l"/>
                        <a:tab pos="5486399" algn="l"/>
                        <a:tab pos="6400799" algn="l"/>
                        <a:tab pos="7315200" algn="l"/>
                        <a:tab pos="8229600" algn="l"/>
                        <a:tab pos="9144000" algn="l"/>
                        <a:tab pos="10058400" algn="l"/>
                      </a:tabLst>
                    </a:pPr>
                    <a:r>
                      <a:rPr lang="pl-PL" sz="1600" b="0" i="0" u="none" strike="noStrike" cap="none" baseline="0">
                        <a:ln>
                          <a:noFill/>
                        </a:ln>
                        <a:solidFill>
                          <a:srgbClr val="000000"/>
                        </a:solidFill>
                        <a:latin typeface="Arial" pitchFamily="34"/>
                        <a:ea typeface="Microsoft YaHei" pitchFamily="2"/>
                        <a:cs typeface="Arial" pitchFamily="2"/>
                      </a:rPr>
                      <a:t>x</a:t>
                    </a:r>
                    <a:r>
                      <a:rPr lang="pl-PL" sz="1600" b="0" i="0" u="none" strike="noStrike" cap="none" baseline="-25000">
                        <a:ln>
                          <a:noFill/>
                        </a:ln>
                        <a:solidFill>
                          <a:srgbClr val="000000"/>
                        </a:solidFill>
                        <a:latin typeface="Arial" pitchFamily="34"/>
                        <a:ea typeface="Microsoft YaHei" pitchFamily="2"/>
                        <a:cs typeface="Arial" pitchFamily="2"/>
                      </a:rPr>
                      <a:t>E</a:t>
                    </a:r>
                  </a:p>
                </p:txBody>
              </p:sp>
            </p:grpSp>
            <p:sp>
              <p:nvSpPr>
                <p:cNvPr id="135" name="Łącznik prosty 134"/>
                <p:cNvSpPr/>
                <p:nvPr/>
              </p:nvSpPr>
              <p:spPr>
                <a:xfrm>
                  <a:off x="4098960" y="4686480"/>
                  <a:ext cx="0" cy="914400"/>
                </a:xfrm>
                <a:prstGeom prst="line">
                  <a:avLst/>
                </a:prstGeom>
                <a:noFill/>
                <a:ln w="9360">
                  <a:solidFill>
                    <a:srgbClr val="000000"/>
                  </a:solidFill>
                  <a:custDash>
                    <a:ds d="100000" sp="100000"/>
                  </a:custDash>
                  <a:miter/>
                </a:ln>
              </p:spPr>
              <p:txBody>
                <a:bodyPr vert="horz" wrap="none" lIns="90000" tIns="46800" rIns="90000" bIns="46800" anchor="ctr" anchorCtr="0" compatLnSpc="1"/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l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pl-PL" sz="2400" b="0" i="0" u="none" strike="noStrike" cap="none" baseline="0">
                    <a:ln>
                      <a:noFill/>
                    </a:ln>
                    <a:solidFill>
                      <a:srgbClr val="000000"/>
                    </a:solidFill>
                    <a:latin typeface="Times New Roman" pitchFamily="2"/>
                    <a:ea typeface="Microsoft YaHei" pitchFamily="2"/>
                    <a:cs typeface="Arial" pitchFamily="2"/>
                  </a:endParaRPr>
                </a:p>
              </p:txBody>
            </p:sp>
            <p:sp>
              <p:nvSpPr>
                <p:cNvPr id="136" name="Dowolny kształt 135"/>
                <p:cNvSpPr/>
                <p:nvPr/>
              </p:nvSpPr>
              <p:spPr>
                <a:xfrm>
                  <a:off x="3970079" y="4405319"/>
                  <a:ext cx="357480" cy="336240"/>
                </a:xfrm>
                <a:custGeom>
                  <a:avLst/>
                  <a:gdLst>
                    <a:gd name="f0" fmla="val 0"/>
                    <a:gd name="f1" fmla="val 21600"/>
                  </a:gdLst>
                  <a:ahLst/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l" t="t" r="r" b="b"/>
                  <a:pathLst>
                    <a:path w="21600" h="21600">
                      <a:moveTo>
                        <a:pt x="f0" y="f0"/>
                      </a:moveTo>
                      <a:lnTo>
                        <a:pt x="f1" y="f0"/>
                      </a:lnTo>
                      <a:lnTo>
                        <a:pt x="f1" y="f1"/>
                      </a:lnTo>
                      <a:lnTo>
                        <a:pt x="f0" y="f1"/>
                      </a:lnTo>
                      <a:lnTo>
                        <a:pt x="f0" y="f0"/>
                      </a:lnTo>
                      <a:close/>
                    </a:path>
                  </a:pathLst>
                </a:custGeom>
                <a:noFill/>
                <a:ln>
                  <a:noFill/>
                  <a:prstDash val="solid"/>
                </a:ln>
              </p:spPr>
              <p:txBody>
                <a:bodyPr vert="horz" wrap="none" lIns="90000" tIns="46800" rIns="90000" bIns="46800" anchor="t" anchorCtr="0" compatLnSpc="1">
                  <a:spAutoFit/>
                </a:bodyPr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l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r>
                    <a:rPr lang="pl-PL" sz="1400" b="0" i="0" u="none" strike="noStrike" cap="none" baseline="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E</a:t>
                  </a:r>
                  <a:r>
                    <a:rPr lang="pl-PL" sz="1400" b="0" i="0" u="none" strike="noStrike" cap="none" baseline="-2500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2</a:t>
                  </a:r>
                </a:p>
              </p:txBody>
            </p:sp>
          </p:grpSp>
        </p:grpSp>
        <p:grpSp>
          <p:nvGrpSpPr>
            <p:cNvPr id="137" name="Grupa 136"/>
            <p:cNvGrpSpPr/>
            <p:nvPr/>
          </p:nvGrpSpPr>
          <p:grpSpPr>
            <a:xfrm>
              <a:off x="3514680" y="3889440"/>
              <a:ext cx="1152719" cy="1739879"/>
              <a:chOff x="3514680" y="3889440"/>
              <a:chExt cx="1152719" cy="1739879"/>
            </a:xfrm>
          </p:grpSpPr>
          <p:sp>
            <p:nvSpPr>
              <p:cNvPr id="138" name="Łącznik prosty 137"/>
              <p:cNvSpPr/>
              <p:nvPr/>
            </p:nvSpPr>
            <p:spPr>
              <a:xfrm>
                <a:off x="3514680" y="3889440"/>
                <a:ext cx="838080" cy="1739879"/>
              </a:xfrm>
              <a:prstGeom prst="line">
                <a:avLst/>
              </a:prstGeom>
              <a:noFill/>
              <a:ln w="28440">
                <a:solidFill>
                  <a:srgbClr val="000000"/>
                </a:solidFill>
                <a:prstDash val="solid"/>
                <a:miter/>
              </a:ln>
            </p:spPr>
            <p:txBody>
              <a:bodyPr vert="horz" wrap="none" lIns="90000" tIns="46800" rIns="90000" bIns="46800" anchor="ctr" anchorCtr="0" compatLnSpc="1"/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pl-PL" sz="2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Times New Roman" pitchFamily="2"/>
                  <a:ea typeface="Microsoft YaHei" pitchFamily="2"/>
                  <a:cs typeface="Arial" pitchFamily="2"/>
                </a:endParaRPr>
              </a:p>
            </p:txBody>
          </p:sp>
          <p:sp>
            <p:nvSpPr>
              <p:cNvPr id="139" name="Dowolny kształt 138"/>
              <p:cNvSpPr/>
              <p:nvPr/>
            </p:nvSpPr>
            <p:spPr>
              <a:xfrm>
                <a:off x="4232160" y="5294160"/>
                <a:ext cx="435239" cy="309958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noFill/>
              <a:ln>
                <a:noFill/>
                <a:prstDash val="solid"/>
              </a:ln>
            </p:spPr>
            <p:txBody>
              <a:bodyPr vert="horz" wrap="square" lIns="90000" tIns="46800" rIns="90000" bIns="46800" anchor="t" anchorCtr="0" compatLnSpc="1">
                <a:spAutoFit/>
              </a:bodyPr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pl-PL" sz="1400" dirty="0"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I</a:t>
                </a:r>
                <a:r>
                  <a:rPr lang="pl-PL" sz="1400" b="0" i="0" u="none" strike="noStrike" cap="none" baseline="-25000" dirty="0" smtClean="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3</a:t>
                </a:r>
                <a:endParaRPr lang="pl-PL" sz="1400" b="0" i="0" u="none" strike="noStrike" cap="none" baseline="-25000" dirty="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endParaRPr>
              </a:p>
            </p:txBody>
          </p:sp>
        </p:grpSp>
      </p:grpSp>
      <p:grpSp>
        <p:nvGrpSpPr>
          <p:cNvPr id="140" name="Grupa 139"/>
          <p:cNvGrpSpPr/>
          <p:nvPr/>
        </p:nvGrpSpPr>
        <p:grpSpPr>
          <a:xfrm>
            <a:off x="3605039" y="4592520"/>
            <a:ext cx="1295641" cy="1392120"/>
            <a:chOff x="3605039" y="4592520"/>
            <a:chExt cx="1295641" cy="1392120"/>
          </a:xfrm>
        </p:grpSpPr>
        <p:sp>
          <p:nvSpPr>
            <p:cNvPr id="141" name="Łącznik prosty 140"/>
            <p:cNvSpPr/>
            <p:nvPr/>
          </p:nvSpPr>
          <p:spPr>
            <a:xfrm>
              <a:off x="3914640" y="4781520"/>
              <a:ext cx="0" cy="838080"/>
            </a:xfrm>
            <a:prstGeom prst="line">
              <a:avLst/>
            </a:prstGeom>
            <a:noFill/>
            <a:ln w="9360">
              <a:solidFill>
                <a:srgbClr val="000000"/>
              </a:solidFill>
              <a:custDash>
                <a:ds d="100000" sp="100000"/>
              </a:custDash>
              <a:miter/>
            </a:ln>
          </p:spPr>
          <p:txBody>
            <a:bodyPr vert="horz" wrap="none" lIns="90000" tIns="46800" rIns="90000" bIns="46800" anchor="ctr" anchorCtr="0" compatLnSpc="1"/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pl-PL" sz="2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imes New Roman" pitchFamily="2"/>
                <a:ea typeface="Microsoft YaHei" pitchFamily="2"/>
                <a:cs typeface="Arial" pitchFamily="2"/>
              </a:endParaRPr>
            </a:p>
          </p:txBody>
        </p:sp>
        <p:sp>
          <p:nvSpPr>
            <p:cNvPr id="142" name="Dowolny kształt 141"/>
            <p:cNvSpPr/>
            <p:nvPr/>
          </p:nvSpPr>
          <p:spPr>
            <a:xfrm>
              <a:off x="3605039" y="4592520"/>
              <a:ext cx="567000" cy="33624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1">
              <a:spAutoFit/>
            </a:bodyPr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pl-PL" sz="1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E</a:t>
              </a:r>
              <a:r>
                <a:rPr lang="pl-PL" sz="1400" b="0" i="0" u="none" strike="noStrike" cap="none" baseline="-2500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3</a:t>
              </a:r>
            </a:p>
          </p:txBody>
        </p:sp>
        <p:grpSp>
          <p:nvGrpSpPr>
            <p:cNvPr id="143" name="Grupa 142"/>
            <p:cNvGrpSpPr/>
            <p:nvPr/>
          </p:nvGrpSpPr>
          <p:grpSpPr>
            <a:xfrm>
              <a:off x="3647879" y="5537160"/>
              <a:ext cx="1252801" cy="447480"/>
              <a:chOff x="3647879" y="5537160"/>
              <a:chExt cx="1252801" cy="447480"/>
            </a:xfrm>
          </p:grpSpPr>
          <p:sp>
            <p:nvSpPr>
              <p:cNvPr id="144" name="Dowolny kształt 143"/>
              <p:cNvSpPr/>
              <p:nvPr/>
            </p:nvSpPr>
            <p:spPr>
              <a:xfrm>
                <a:off x="3647879" y="5537160"/>
                <a:ext cx="360720" cy="370800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noFill/>
              <a:ln>
                <a:noFill/>
                <a:prstDash val="solid"/>
              </a:ln>
            </p:spPr>
            <p:txBody>
              <a:bodyPr vert="horz" wrap="none" lIns="90000" tIns="46800" rIns="90000" bIns="46800" anchor="t" anchorCtr="0" compatLnSpc="1">
                <a:spAutoFit/>
              </a:bodyPr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pl-PL" sz="1600" b="0" i="0" u="none" strike="noStrike" cap="none" baseline="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x</a:t>
                </a:r>
                <a:r>
                  <a:rPr lang="pl-PL" sz="1600" b="0" i="0" u="none" strike="noStrike" cap="none" baseline="-2500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E</a:t>
                </a:r>
              </a:p>
            </p:txBody>
          </p:sp>
          <p:sp>
            <p:nvSpPr>
              <p:cNvPr id="145" name="Dowolny kształt 144"/>
              <p:cNvSpPr/>
              <p:nvPr/>
            </p:nvSpPr>
            <p:spPr>
              <a:xfrm>
                <a:off x="3837240" y="5648400"/>
                <a:ext cx="1063440" cy="336240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noFill/>
              <a:ln>
                <a:noFill/>
                <a:prstDash val="solid"/>
              </a:ln>
            </p:spPr>
            <p:txBody>
              <a:bodyPr vert="horz" wrap="square" lIns="90000" tIns="46800" rIns="90000" bIns="46800" anchor="t" anchorCtr="0" compatLnSpc="1">
                <a:spAutoFit/>
              </a:bodyPr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pl-PL" sz="1400" b="0" i="0" u="none" strike="noStrike" cap="none" baseline="-2500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3</a:t>
                </a:r>
              </a:p>
            </p:txBody>
          </p:sp>
        </p:grpSp>
      </p:grpSp>
      <p:grpSp>
        <p:nvGrpSpPr>
          <p:cNvPr id="146" name="Grupa 145"/>
          <p:cNvGrpSpPr/>
          <p:nvPr/>
        </p:nvGrpSpPr>
        <p:grpSpPr>
          <a:xfrm>
            <a:off x="6400799" y="3402590"/>
            <a:ext cx="2005917" cy="2236090"/>
            <a:chOff x="6400799" y="3402590"/>
            <a:chExt cx="2005917" cy="2236090"/>
          </a:xfrm>
        </p:grpSpPr>
        <p:sp>
          <p:nvSpPr>
            <p:cNvPr id="147" name="Dowolny kształt 146"/>
            <p:cNvSpPr/>
            <p:nvPr/>
          </p:nvSpPr>
          <p:spPr>
            <a:xfrm>
              <a:off x="6966000" y="4265640"/>
              <a:ext cx="882719" cy="33624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1">
              <a:spAutoFit/>
            </a:bodyPr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pl-PL" sz="1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E</a:t>
              </a:r>
              <a:r>
                <a:rPr lang="pl-PL" sz="1400" b="0" i="0" u="none" strike="noStrike" cap="none" baseline="-2500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1</a:t>
              </a:r>
            </a:p>
          </p:txBody>
        </p:sp>
        <p:sp>
          <p:nvSpPr>
            <p:cNvPr id="148" name="Dowolny kształt 147"/>
            <p:cNvSpPr/>
            <p:nvPr/>
          </p:nvSpPr>
          <p:spPr>
            <a:xfrm>
              <a:off x="7697160" y="4621320"/>
              <a:ext cx="337680" cy="33624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none" lIns="90000" tIns="46800" rIns="90000" bIns="46800" anchor="t" anchorCtr="0" compatLnSpc="1">
              <a:spAutoFit/>
            </a:bodyPr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pl-PL" sz="1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u</a:t>
              </a:r>
              <a:r>
                <a:rPr lang="pl-PL" sz="1400" b="0" i="0" u="none" strike="noStrike" cap="none" baseline="-2500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1</a:t>
              </a:r>
            </a:p>
          </p:txBody>
        </p:sp>
        <p:sp>
          <p:nvSpPr>
            <p:cNvPr id="149" name="Łącznik prosty 148"/>
            <p:cNvSpPr/>
            <p:nvPr/>
          </p:nvSpPr>
          <p:spPr>
            <a:xfrm>
              <a:off x="6400799" y="3860639"/>
              <a:ext cx="1752481" cy="1752841"/>
            </a:xfrm>
            <a:prstGeom prst="line">
              <a:avLst/>
            </a:prstGeom>
            <a:noFill/>
            <a:ln w="28440">
              <a:solidFill>
                <a:srgbClr val="000000"/>
              </a:solidFill>
              <a:prstDash val="solid"/>
              <a:miter/>
            </a:ln>
          </p:spPr>
          <p:txBody>
            <a:bodyPr vert="horz" wrap="none" lIns="90000" tIns="46800" rIns="90000" bIns="46800" anchor="ctr" anchorCtr="0" compatLnSpc="1"/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pl-PL" sz="2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imes New Roman" pitchFamily="2"/>
                <a:ea typeface="Microsoft YaHei" pitchFamily="2"/>
                <a:cs typeface="Arial" pitchFamily="2"/>
              </a:endParaRPr>
            </a:p>
          </p:txBody>
        </p:sp>
        <p:sp>
          <p:nvSpPr>
            <p:cNvPr id="150" name="Dowolny kształt 149"/>
            <p:cNvSpPr/>
            <p:nvPr/>
          </p:nvSpPr>
          <p:spPr>
            <a:xfrm rot="10602000">
              <a:off x="6938276" y="3402590"/>
              <a:ext cx="1468440" cy="1405800"/>
            </a:xfrm>
            <a:custGeom>
              <a:avLst>
                <a:gd name="f0" fmla="val 21540000"/>
                <a:gd name="f1" fmla="val 5820000"/>
              </a:avLst>
              <a:gdLst>
                <a:gd name="f2" fmla="val 21600000"/>
                <a:gd name="f3" fmla="val 10800000"/>
                <a:gd name="f4" fmla="val 5400000"/>
                <a:gd name="f5" fmla="val 180"/>
                <a:gd name="f6" fmla="val w"/>
                <a:gd name="f7" fmla="val h"/>
                <a:gd name="f8" fmla="val 0"/>
                <a:gd name="f9" fmla="*/ 5419351 1 1725033"/>
                <a:gd name="f10" fmla="*/ 10800 10800 1"/>
                <a:gd name="f11" fmla="val 10800"/>
                <a:gd name="f12" fmla="val 21599999"/>
                <a:gd name="f13" fmla="min 0 21600"/>
                <a:gd name="f14" fmla="max 0 21600"/>
                <a:gd name="f15" fmla="*/ f9 1 2"/>
                <a:gd name="f16" fmla="*/ f6 1 21600"/>
                <a:gd name="f17" fmla="*/ f7 1 21600"/>
                <a:gd name="f18" fmla="*/ f9 1 180"/>
                <a:gd name="f19" fmla="pin 0 f0 21599999"/>
                <a:gd name="f20" fmla="pin 0 f1 21599999"/>
                <a:gd name="f21" fmla="+- f14 0 f13"/>
                <a:gd name="f22" fmla="+- 0 0 f19"/>
                <a:gd name="f23" fmla="+- 0 0 f20"/>
                <a:gd name="f24" fmla="*/ 10601 f16 1"/>
                <a:gd name="f25" fmla="*/ 21599 f16 1"/>
                <a:gd name="f26" fmla="*/ 12168 f17 1"/>
                <a:gd name="f27" fmla="*/ 0 f17 1"/>
                <a:gd name="f28" fmla="*/ f21 1 2"/>
                <a:gd name="f29" fmla="+- f22 f4 0"/>
                <a:gd name="f30" fmla="+- f23 f4 0"/>
                <a:gd name="f31" fmla="+- f13 f28 0"/>
                <a:gd name="f32" fmla="*/ f28 f28 1"/>
                <a:gd name="f33" fmla="*/ f29 f5 1"/>
                <a:gd name="f34" fmla="*/ f30 f5 1"/>
                <a:gd name="f35" fmla="*/ f33 1 f3"/>
                <a:gd name="f36" fmla="*/ f34 1 f3"/>
                <a:gd name="f37" fmla="+- 0 0 f35"/>
                <a:gd name="f38" fmla="+- 0 0 f36"/>
                <a:gd name="f39" fmla="val f37"/>
                <a:gd name="f40" fmla="val f38"/>
                <a:gd name="f41" fmla="*/ f39 f18 1"/>
                <a:gd name="f42" fmla="*/ f40 f18 1"/>
                <a:gd name="f43" fmla="*/ f39 f9 1"/>
                <a:gd name="f44" fmla="*/ f40 f9 1"/>
                <a:gd name="f45" fmla="+- 0 0 f41"/>
                <a:gd name="f46" fmla="+- 0 0 f42"/>
                <a:gd name="f47" fmla="*/ f43 1 f5"/>
                <a:gd name="f48" fmla="*/ f44 1 f5"/>
                <a:gd name="f49" fmla="*/ f45 f3 1"/>
                <a:gd name="f50" fmla="*/ f46 f3 1"/>
                <a:gd name="f51" fmla="+- 0 0 f47"/>
                <a:gd name="f52" fmla="+- 0 0 f48"/>
                <a:gd name="f53" fmla="*/ f49 1 f9"/>
                <a:gd name="f54" fmla="*/ f50 1 f9"/>
                <a:gd name="f55" fmla="+- f51 f9 0"/>
                <a:gd name="f56" fmla="+- f52 f9 0"/>
                <a:gd name="f57" fmla="+- f53 0 f4"/>
                <a:gd name="f58" fmla="+- f54 0 f4"/>
                <a:gd name="f59" fmla="+- f55 f15 0"/>
                <a:gd name="f60" fmla="+- f56 f15 0"/>
                <a:gd name="f61" fmla="cos 1 f57"/>
                <a:gd name="f62" fmla="sin 1 f57"/>
                <a:gd name="f63" fmla="cos 1 f58"/>
                <a:gd name="f64" fmla="sin 1 f58"/>
                <a:gd name="f65" fmla="+- 0 0 f59"/>
                <a:gd name="f66" fmla="+- 0 0 f60"/>
                <a:gd name="f67" fmla="+- 0 0 f61"/>
                <a:gd name="f68" fmla="+- 0 0 f62"/>
                <a:gd name="f69" fmla="+- 0 0 f63"/>
                <a:gd name="f70" fmla="+- 0 0 f64"/>
                <a:gd name="f71" fmla="*/ f65 f3 1"/>
                <a:gd name="f72" fmla="*/ f66 f3 1"/>
                <a:gd name="f73" fmla="*/ 10800 f67 1"/>
                <a:gd name="f74" fmla="*/ 10800 f68 1"/>
                <a:gd name="f75" fmla="*/ 10800 f69 1"/>
                <a:gd name="f76" fmla="*/ 10800 f70 1"/>
                <a:gd name="f77" fmla="*/ f71 1 f9"/>
                <a:gd name="f78" fmla="*/ f72 1 f9"/>
                <a:gd name="f79" fmla="+- f73 10800 0"/>
                <a:gd name="f80" fmla="+- f74 10800 0"/>
                <a:gd name="f81" fmla="+- f75 10800 0"/>
                <a:gd name="f82" fmla="+- f76 10800 0"/>
                <a:gd name="f83" fmla="+- f77 0 f4"/>
                <a:gd name="f84" fmla="+- f78 0 f4"/>
                <a:gd name="f85" fmla="cos 1 f83"/>
                <a:gd name="f86" fmla="sin 1 f83"/>
                <a:gd name="f87" fmla="cos 1 f84"/>
                <a:gd name="f88" fmla="sin 1 f84"/>
                <a:gd name="f89" fmla="+- f80 0 f31"/>
                <a:gd name="f90" fmla="+- f79 0 f31"/>
                <a:gd name="f91" fmla="+- f82 0 f31"/>
                <a:gd name="f92" fmla="+- f81 0 f31"/>
                <a:gd name="f93" fmla="+- 0 0 f85"/>
                <a:gd name="f94" fmla="+- 0 0 f86"/>
                <a:gd name="f95" fmla="+- 0 0 f87"/>
                <a:gd name="f96" fmla="+- 0 0 f88"/>
                <a:gd name="f97" fmla="at2 f89 f90"/>
                <a:gd name="f98" fmla="at2 f91 f92"/>
                <a:gd name="f99" fmla="*/ 10800 f93 1"/>
                <a:gd name="f100" fmla="*/ 10800 f94 1"/>
                <a:gd name="f101" fmla="*/ 10800 f95 1"/>
                <a:gd name="f102" fmla="*/ 10800 f96 1"/>
                <a:gd name="f103" fmla="+- f97 f4 0"/>
                <a:gd name="f104" fmla="+- f98 f4 0"/>
                <a:gd name="f105" fmla="*/ f99 f99 1"/>
                <a:gd name="f106" fmla="*/ f100 f100 1"/>
                <a:gd name="f107" fmla="*/ f101 f101 1"/>
                <a:gd name="f108" fmla="*/ f102 f102 1"/>
                <a:gd name="f109" fmla="*/ f103 f9 1"/>
                <a:gd name="f110" fmla="*/ f104 f9 1"/>
                <a:gd name="f111" fmla="+- f105 f106 0"/>
                <a:gd name="f112" fmla="+- f107 f108 0"/>
                <a:gd name="f113" fmla="*/ f109 1 f3"/>
                <a:gd name="f114" fmla="*/ f110 1 f3"/>
                <a:gd name="f115" fmla="sqrt f111"/>
                <a:gd name="f116" fmla="sqrt f112"/>
                <a:gd name="f117" fmla="+- 0 0 f113"/>
                <a:gd name="f118" fmla="+- 0 0 f114"/>
                <a:gd name="f119" fmla="*/ f10 1 f115"/>
                <a:gd name="f120" fmla="*/ f10 1 f116"/>
                <a:gd name="f121" fmla="+- 0 0 f117"/>
                <a:gd name="f122" fmla="+- 0 0 f118"/>
                <a:gd name="f123" fmla="*/ f93 f119 1"/>
                <a:gd name="f124" fmla="*/ f94 f119 1"/>
                <a:gd name="f125" fmla="*/ f95 f120 1"/>
                <a:gd name="f126" fmla="*/ f96 f120 1"/>
                <a:gd name="f127" fmla="*/ f121 f3 1"/>
                <a:gd name="f128" fmla="*/ f122 f3 1"/>
                <a:gd name="f129" fmla="+- 10800 0 f123"/>
                <a:gd name="f130" fmla="+- 10800 0 f124"/>
                <a:gd name="f131" fmla="+- 10800 0 f125"/>
                <a:gd name="f132" fmla="+- 10800 0 f126"/>
                <a:gd name="f133" fmla="*/ f127 1 f9"/>
                <a:gd name="f134" fmla="*/ f128 1 f9"/>
                <a:gd name="f135" fmla="*/ f129 f16 1"/>
                <a:gd name="f136" fmla="*/ f130 f17 1"/>
                <a:gd name="f137" fmla="*/ f131 f16 1"/>
                <a:gd name="f138" fmla="*/ f132 f17 1"/>
                <a:gd name="f139" fmla="+- f133 0 f4"/>
                <a:gd name="f140" fmla="+- f134 0 f4"/>
                <a:gd name="f141" fmla="cos 1 f139"/>
                <a:gd name="f142" fmla="sin 1 f139"/>
                <a:gd name="f143" fmla="+- f140 0 f139"/>
                <a:gd name="f144" fmla="+- 0 0 f141"/>
                <a:gd name="f145" fmla="+- 0 0 f142"/>
                <a:gd name="f146" fmla="+- f143 f2 0"/>
                <a:gd name="f147" fmla="*/ f28 f144 1"/>
                <a:gd name="f148" fmla="*/ f28 f145 1"/>
                <a:gd name="f149" fmla="?: f143 f143 f146"/>
                <a:gd name="f150" fmla="*/ f147 f147 1"/>
                <a:gd name="f151" fmla="*/ f148 f148 1"/>
                <a:gd name="f152" fmla="+- f150 f151 0"/>
                <a:gd name="f153" fmla="sqrt f152"/>
                <a:gd name="f154" fmla="*/ f32 1 f153"/>
                <a:gd name="f155" fmla="*/ f144 f154 1"/>
                <a:gd name="f156" fmla="*/ f145 f154 1"/>
                <a:gd name="f157" fmla="+- f31 0 f155"/>
                <a:gd name="f158" fmla="+- f31 0 f156"/>
              </a:gdLst>
              <a:ahLst>
                <a:ahPolar gdRefR="" minR="0" maxR="0" gdRefAng="f0" minAng="f8" maxAng="f12">
                  <a:pos x="f135" y="f136"/>
                </a:ahPolar>
                <a:ahPolar gdRefR="" minR="0" maxR="0" gdRefAng="f1" minAng="f8" maxAng="f12">
                  <a:pos x="f137" y="f138"/>
                </a:ahPolar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4" t="f27" r="f25" b="f26"/>
              <a:pathLst>
                <a:path w="21600" h="21600" stroke="0">
                  <a:moveTo>
                    <a:pt x="f157" y="f158"/>
                  </a:moveTo>
                  <a:arcTo wR="f28" hR="f28" stAng="f139" swAng="f149"/>
                  <a:lnTo>
                    <a:pt x="f11" y="f11"/>
                  </a:lnTo>
                  <a:close/>
                </a:path>
                <a:path w="21600" h="21600" fill="none">
                  <a:moveTo>
                    <a:pt x="f157" y="f158"/>
                  </a:moveTo>
                  <a:arcTo wR="f28" hR="f28" stAng="f139" swAng="f149"/>
                </a:path>
              </a:pathLst>
            </a:custGeom>
            <a:noFill/>
            <a:ln w="28440">
              <a:solidFill>
                <a:srgbClr val="FF0000"/>
              </a:solidFill>
              <a:prstDash val="solid"/>
              <a:miter/>
            </a:ln>
          </p:spPr>
          <p:txBody>
            <a:bodyPr vert="horz" wrap="none" lIns="90000" tIns="46800" rIns="90000" bIns="46800" anchor="ctr" anchorCtr="0" compatLnSpc="1"/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pl-PL" sz="2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imes New Roman" pitchFamily="2"/>
                <a:ea typeface="Microsoft YaHei" pitchFamily="2"/>
                <a:cs typeface="Arial" pitchFamily="2"/>
              </a:endParaRPr>
            </a:p>
          </p:txBody>
        </p:sp>
        <p:sp>
          <p:nvSpPr>
            <p:cNvPr id="151" name="Łącznik prosty 150"/>
            <p:cNvSpPr/>
            <p:nvPr/>
          </p:nvSpPr>
          <p:spPr>
            <a:xfrm>
              <a:off x="7162920" y="4648320"/>
              <a:ext cx="0" cy="990360"/>
            </a:xfrm>
            <a:prstGeom prst="line">
              <a:avLst/>
            </a:prstGeom>
            <a:noFill/>
            <a:ln w="9360">
              <a:solidFill>
                <a:srgbClr val="000000"/>
              </a:solidFill>
              <a:custDash>
                <a:ds d="100000" sp="100000"/>
              </a:custDash>
              <a:miter/>
            </a:ln>
          </p:spPr>
          <p:txBody>
            <a:bodyPr vert="horz" wrap="none" lIns="90000" tIns="46800" rIns="90000" bIns="46800" anchor="ctr" anchorCtr="0" compatLnSpc="1"/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pl-PL" sz="2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imes New Roman" pitchFamily="2"/>
                <a:ea typeface="Microsoft YaHei" pitchFamily="2"/>
                <a:cs typeface="Arial" pitchFamily="2"/>
              </a:endParaRPr>
            </a:p>
          </p:txBody>
        </p:sp>
      </p:grpSp>
      <p:grpSp>
        <p:nvGrpSpPr>
          <p:cNvPr id="152" name="Grupa 151"/>
          <p:cNvGrpSpPr/>
          <p:nvPr/>
        </p:nvGrpSpPr>
        <p:grpSpPr>
          <a:xfrm>
            <a:off x="6388199" y="3545510"/>
            <a:ext cx="1929597" cy="2507170"/>
            <a:chOff x="6388199" y="3545510"/>
            <a:chExt cx="1929597" cy="2507170"/>
          </a:xfrm>
        </p:grpSpPr>
        <p:grpSp>
          <p:nvGrpSpPr>
            <p:cNvPr id="153" name="Grupa 152"/>
            <p:cNvGrpSpPr/>
            <p:nvPr/>
          </p:nvGrpSpPr>
          <p:grpSpPr>
            <a:xfrm>
              <a:off x="6400799" y="3879719"/>
              <a:ext cx="1152361" cy="1739881"/>
              <a:chOff x="6400799" y="3879719"/>
              <a:chExt cx="1152361" cy="1739881"/>
            </a:xfrm>
          </p:grpSpPr>
          <p:sp>
            <p:nvSpPr>
              <p:cNvPr id="154" name="Łącznik prosty 153"/>
              <p:cNvSpPr/>
              <p:nvPr/>
            </p:nvSpPr>
            <p:spPr>
              <a:xfrm>
                <a:off x="6400799" y="3879719"/>
                <a:ext cx="838081" cy="1739881"/>
              </a:xfrm>
              <a:prstGeom prst="line">
                <a:avLst/>
              </a:prstGeom>
              <a:noFill/>
              <a:ln w="28440">
                <a:solidFill>
                  <a:srgbClr val="000000"/>
                </a:solidFill>
                <a:prstDash val="solid"/>
                <a:miter/>
              </a:ln>
            </p:spPr>
            <p:txBody>
              <a:bodyPr vert="horz" wrap="none" lIns="90000" tIns="46800" rIns="90000" bIns="46800" anchor="ctr" anchorCtr="0" compatLnSpc="1"/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pl-PL" sz="2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Times New Roman" pitchFamily="2"/>
                  <a:ea typeface="Microsoft YaHei" pitchFamily="2"/>
                  <a:cs typeface="Arial" pitchFamily="2"/>
                </a:endParaRPr>
              </a:p>
            </p:txBody>
          </p:sp>
          <p:sp>
            <p:nvSpPr>
              <p:cNvPr id="155" name="Dowolny kształt 154"/>
              <p:cNvSpPr/>
              <p:nvPr/>
            </p:nvSpPr>
            <p:spPr>
              <a:xfrm>
                <a:off x="7118280" y="5284800"/>
                <a:ext cx="434880" cy="309958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noFill/>
              <a:ln>
                <a:noFill/>
                <a:prstDash val="solid"/>
              </a:ln>
            </p:spPr>
            <p:txBody>
              <a:bodyPr vert="horz" wrap="square" lIns="90000" tIns="46800" rIns="90000" bIns="46800" anchor="t" anchorCtr="0" compatLnSpc="1">
                <a:spAutoFit/>
              </a:bodyPr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pl-PL" sz="1400" dirty="0"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I</a:t>
                </a:r>
                <a:r>
                  <a:rPr lang="pl-PL" sz="1400" b="0" i="0" u="none" strike="noStrike" cap="none" baseline="-25000" dirty="0" smtClean="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3</a:t>
                </a:r>
                <a:endParaRPr lang="pl-PL" sz="1400" b="0" i="0" u="none" strike="noStrike" cap="none" baseline="-25000" dirty="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endParaRPr>
              </a:p>
            </p:txBody>
          </p:sp>
        </p:grpSp>
        <p:grpSp>
          <p:nvGrpSpPr>
            <p:cNvPr id="156" name="Grupa 155"/>
            <p:cNvGrpSpPr/>
            <p:nvPr/>
          </p:nvGrpSpPr>
          <p:grpSpPr>
            <a:xfrm>
              <a:off x="6388199" y="3545510"/>
              <a:ext cx="1929597" cy="2507170"/>
              <a:chOff x="6388199" y="3545510"/>
              <a:chExt cx="1929597" cy="2507170"/>
            </a:xfrm>
          </p:grpSpPr>
          <p:grpSp>
            <p:nvGrpSpPr>
              <p:cNvPr id="157" name="Grupa 156"/>
              <p:cNvGrpSpPr/>
              <p:nvPr/>
            </p:nvGrpSpPr>
            <p:grpSpPr>
              <a:xfrm>
                <a:off x="6388199" y="3545510"/>
                <a:ext cx="1929597" cy="2507170"/>
                <a:chOff x="6388199" y="3545510"/>
                <a:chExt cx="1929597" cy="2507170"/>
              </a:xfrm>
            </p:grpSpPr>
            <p:grpSp>
              <p:nvGrpSpPr>
                <p:cNvPr id="158" name="Grupa 157"/>
                <p:cNvGrpSpPr/>
                <p:nvPr/>
              </p:nvGrpSpPr>
              <p:grpSpPr>
                <a:xfrm>
                  <a:off x="6388199" y="3848040"/>
                  <a:ext cx="1790640" cy="1752840"/>
                  <a:chOff x="6388199" y="3848040"/>
                  <a:chExt cx="1790640" cy="1752840"/>
                </a:xfrm>
              </p:grpSpPr>
              <p:sp>
                <p:nvSpPr>
                  <p:cNvPr id="159" name="Łącznik prosty 158"/>
                  <p:cNvSpPr/>
                  <p:nvPr/>
                </p:nvSpPr>
                <p:spPr>
                  <a:xfrm>
                    <a:off x="6388199" y="3848040"/>
                    <a:ext cx="1295281" cy="1752840"/>
                  </a:xfrm>
                  <a:prstGeom prst="line">
                    <a:avLst/>
                  </a:prstGeom>
                  <a:noFill/>
                  <a:ln w="28440">
                    <a:solidFill>
                      <a:srgbClr val="000000"/>
                    </a:solidFill>
                    <a:prstDash val="solid"/>
                    <a:miter/>
                  </a:ln>
                </p:spPr>
                <p:txBody>
                  <a:bodyPr vert="horz" wrap="none" lIns="90000" tIns="46800" rIns="90000" bIns="46800" anchor="ctr" anchorCtr="0" compatLnSpc="1"/>
                  <a:lstStyle>
                    <a:defPPr lvl="0">
                      <a:buNone/>
                    </a:defPPr>
                    <a:lvl1pPr lvl="0">
                      <a:buNone/>
                    </a:lvl1pPr>
                    <a:lvl2pPr lvl="1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2pPr>
                    <a:lvl3pPr lvl="2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3pPr>
                    <a:lvl4pPr lvl="3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4pPr>
                    <a:lvl5pPr lvl="4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5pPr>
                    <a:lvl6pPr lvl="5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6pPr>
                    <a:lvl7pPr lvl="6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7pPr>
                    <a:lvl8pPr lvl="7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8pPr>
                    <a:lvl9pPr lvl="8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9pPr>
                  </a:lstStyle>
                  <a:p>
                    <a:pPr marL="0" marR="0" lvl="0" indent="0" algn="l" rtl="0" hangingPunct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  <a:tabLst>
                        <a:tab pos="0" algn="l"/>
                        <a:tab pos="914400" algn="l"/>
                        <a:tab pos="1828800" algn="l"/>
                        <a:tab pos="2743199" algn="l"/>
                        <a:tab pos="3657600" algn="l"/>
                        <a:tab pos="4572000" algn="l"/>
                        <a:tab pos="5486399" algn="l"/>
                        <a:tab pos="6400799" algn="l"/>
                        <a:tab pos="7315200" algn="l"/>
                        <a:tab pos="8229600" algn="l"/>
                        <a:tab pos="9144000" algn="l"/>
                        <a:tab pos="10058400" algn="l"/>
                      </a:tabLst>
                    </a:pPr>
                    <a:endParaRPr lang="pl-PL" sz="2400" b="0" i="0" u="none" strike="noStrike" cap="none" baseline="0">
                      <a:ln>
                        <a:noFill/>
                      </a:ln>
                      <a:solidFill>
                        <a:srgbClr val="000000"/>
                      </a:solidFill>
                      <a:latin typeface="Times New Roman" pitchFamily="2"/>
                      <a:ea typeface="Microsoft YaHei" pitchFamily="2"/>
                      <a:cs typeface="Arial" pitchFamily="2"/>
                    </a:endParaRPr>
                  </a:p>
                </p:txBody>
              </p:sp>
              <p:sp>
                <p:nvSpPr>
                  <p:cNvPr id="160" name="Dowolny kształt 159"/>
                  <p:cNvSpPr/>
                  <p:nvPr/>
                </p:nvSpPr>
                <p:spPr>
                  <a:xfrm>
                    <a:off x="7553159" y="5273640"/>
                    <a:ext cx="625680" cy="309958"/>
                  </a:xfrm>
                  <a:custGeom>
                    <a:avLst/>
                    <a:gdLst>
                      <a:gd name="f0" fmla="val 0"/>
                      <a:gd name="f1" fmla="val 21600"/>
                    </a:gdLst>
                    <a:ahLst/>
                    <a:cxnLst>
                      <a:cxn ang="3cd4">
                        <a:pos x="hc" y="t"/>
                      </a:cxn>
                      <a:cxn ang="0">
                        <a:pos x="r" y="vc"/>
                      </a:cxn>
                      <a:cxn ang="cd4">
                        <a:pos x="hc" y="b"/>
                      </a:cxn>
                      <a:cxn ang="cd2">
                        <a:pos x="l" y="vc"/>
                      </a:cxn>
                    </a:cxnLst>
                    <a:rect l="l" t="t" r="r" b="b"/>
                    <a:pathLst>
                      <a:path w="21600" h="21600">
                        <a:moveTo>
                          <a:pt x="f0" y="f0"/>
                        </a:moveTo>
                        <a:lnTo>
                          <a:pt x="f1" y="f0"/>
                        </a:lnTo>
                        <a:lnTo>
                          <a:pt x="f1" y="f1"/>
                        </a:lnTo>
                        <a:lnTo>
                          <a:pt x="f0" y="f1"/>
                        </a:lnTo>
                        <a:lnTo>
                          <a:pt x="f0" y="f0"/>
                        </a:lnTo>
                        <a:close/>
                      </a:path>
                    </a:pathLst>
                  </a:custGeom>
                  <a:noFill/>
                  <a:ln>
                    <a:noFill/>
                    <a:prstDash val="solid"/>
                  </a:ln>
                </p:spPr>
                <p:txBody>
                  <a:bodyPr vert="horz" wrap="square" lIns="90000" tIns="46800" rIns="90000" bIns="46800" anchor="t" anchorCtr="0" compatLnSpc="1">
                    <a:spAutoFit/>
                  </a:bodyPr>
                  <a:lstStyle>
                    <a:defPPr lvl="0">
                      <a:buNone/>
                    </a:defPPr>
                    <a:lvl1pPr lvl="0">
                      <a:buNone/>
                    </a:lvl1pPr>
                    <a:lvl2pPr lvl="1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2pPr>
                    <a:lvl3pPr lvl="2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3pPr>
                    <a:lvl4pPr lvl="3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4pPr>
                    <a:lvl5pPr lvl="4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5pPr>
                    <a:lvl6pPr lvl="5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6pPr>
                    <a:lvl7pPr lvl="6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7pPr>
                    <a:lvl8pPr lvl="7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8pPr>
                    <a:lvl9pPr lvl="8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9pPr>
                  </a:lstStyle>
                  <a:p>
                    <a:pPr marL="0" marR="0" lvl="0" indent="0" algn="l" rtl="0" hangingPunct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  <a:tabLst>
                        <a:tab pos="0" algn="l"/>
                        <a:tab pos="914400" algn="l"/>
                        <a:tab pos="1828800" algn="l"/>
                        <a:tab pos="2743199" algn="l"/>
                        <a:tab pos="3657600" algn="l"/>
                        <a:tab pos="4572000" algn="l"/>
                        <a:tab pos="5486399" algn="l"/>
                        <a:tab pos="6400799" algn="l"/>
                        <a:tab pos="7315200" algn="l"/>
                        <a:tab pos="8229600" algn="l"/>
                        <a:tab pos="9144000" algn="l"/>
                        <a:tab pos="10058400" algn="l"/>
                      </a:tabLst>
                    </a:pPr>
                    <a:r>
                      <a:rPr lang="pl-PL" sz="1400" dirty="0">
                        <a:solidFill>
                          <a:srgbClr val="000000"/>
                        </a:solidFill>
                        <a:latin typeface="Arial" pitchFamily="34"/>
                        <a:ea typeface="Microsoft YaHei" pitchFamily="2"/>
                        <a:cs typeface="Arial" pitchFamily="2"/>
                      </a:rPr>
                      <a:t>I</a:t>
                    </a:r>
                    <a:r>
                      <a:rPr lang="pl-PL" sz="1400" b="0" i="0" u="none" strike="noStrike" cap="none" baseline="-2500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latin typeface="Arial" pitchFamily="34"/>
                        <a:ea typeface="Microsoft YaHei" pitchFamily="2"/>
                        <a:cs typeface="Arial" pitchFamily="2"/>
                      </a:rPr>
                      <a:t>2</a:t>
                    </a:r>
                    <a:endParaRPr lang="pl-PL" sz="1400" b="0" i="0" u="none" strike="noStrike" cap="none" baseline="-25000" dirty="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endParaRPr>
                  </a:p>
                </p:txBody>
              </p:sp>
            </p:grpSp>
            <p:grpSp>
              <p:nvGrpSpPr>
                <p:cNvPr id="161" name="Grupa 160"/>
                <p:cNvGrpSpPr/>
                <p:nvPr/>
              </p:nvGrpSpPr>
              <p:grpSpPr>
                <a:xfrm>
                  <a:off x="6849356" y="3545510"/>
                  <a:ext cx="1468440" cy="1591330"/>
                  <a:chOff x="6849356" y="3545510"/>
                  <a:chExt cx="1468440" cy="1591330"/>
                </a:xfrm>
              </p:grpSpPr>
              <p:sp>
                <p:nvSpPr>
                  <p:cNvPr id="162" name="Dowolny kształt 161"/>
                  <p:cNvSpPr/>
                  <p:nvPr/>
                </p:nvSpPr>
                <p:spPr>
                  <a:xfrm rot="10602000">
                    <a:off x="6849356" y="3545510"/>
                    <a:ext cx="1468440" cy="1405800"/>
                  </a:xfrm>
                  <a:custGeom>
                    <a:avLst>
                      <a:gd name="f0" fmla="val 21540000"/>
                      <a:gd name="f1" fmla="val 5820000"/>
                    </a:avLst>
                    <a:gdLst>
                      <a:gd name="f2" fmla="val 21600000"/>
                      <a:gd name="f3" fmla="val 10800000"/>
                      <a:gd name="f4" fmla="val 5400000"/>
                      <a:gd name="f5" fmla="val 180"/>
                      <a:gd name="f6" fmla="val w"/>
                      <a:gd name="f7" fmla="val h"/>
                      <a:gd name="f8" fmla="val 0"/>
                      <a:gd name="f9" fmla="*/ 5419351 1 1725033"/>
                      <a:gd name="f10" fmla="*/ 10800 10800 1"/>
                      <a:gd name="f11" fmla="val 10800"/>
                      <a:gd name="f12" fmla="val 21599999"/>
                      <a:gd name="f13" fmla="min 0 21600"/>
                      <a:gd name="f14" fmla="max 0 21600"/>
                      <a:gd name="f15" fmla="*/ f9 1 2"/>
                      <a:gd name="f16" fmla="*/ f6 1 21600"/>
                      <a:gd name="f17" fmla="*/ f7 1 21600"/>
                      <a:gd name="f18" fmla="*/ f9 1 180"/>
                      <a:gd name="f19" fmla="pin 0 f0 21599999"/>
                      <a:gd name="f20" fmla="pin 0 f1 21599999"/>
                      <a:gd name="f21" fmla="+- f14 0 f13"/>
                      <a:gd name="f22" fmla="+- 0 0 f19"/>
                      <a:gd name="f23" fmla="+- 0 0 f20"/>
                      <a:gd name="f24" fmla="*/ 10601 f16 1"/>
                      <a:gd name="f25" fmla="*/ 21599 f16 1"/>
                      <a:gd name="f26" fmla="*/ 12168 f17 1"/>
                      <a:gd name="f27" fmla="*/ 0 f17 1"/>
                      <a:gd name="f28" fmla="*/ f21 1 2"/>
                      <a:gd name="f29" fmla="+- f22 f4 0"/>
                      <a:gd name="f30" fmla="+- f23 f4 0"/>
                      <a:gd name="f31" fmla="+- f13 f28 0"/>
                      <a:gd name="f32" fmla="*/ f28 f28 1"/>
                      <a:gd name="f33" fmla="*/ f29 f5 1"/>
                      <a:gd name="f34" fmla="*/ f30 f5 1"/>
                      <a:gd name="f35" fmla="*/ f33 1 f3"/>
                      <a:gd name="f36" fmla="*/ f34 1 f3"/>
                      <a:gd name="f37" fmla="+- 0 0 f35"/>
                      <a:gd name="f38" fmla="+- 0 0 f36"/>
                      <a:gd name="f39" fmla="val f37"/>
                      <a:gd name="f40" fmla="val f38"/>
                      <a:gd name="f41" fmla="*/ f39 f18 1"/>
                      <a:gd name="f42" fmla="*/ f40 f18 1"/>
                      <a:gd name="f43" fmla="*/ f39 f9 1"/>
                      <a:gd name="f44" fmla="*/ f40 f9 1"/>
                      <a:gd name="f45" fmla="+- 0 0 f41"/>
                      <a:gd name="f46" fmla="+- 0 0 f42"/>
                      <a:gd name="f47" fmla="*/ f43 1 f5"/>
                      <a:gd name="f48" fmla="*/ f44 1 f5"/>
                      <a:gd name="f49" fmla="*/ f45 f3 1"/>
                      <a:gd name="f50" fmla="*/ f46 f3 1"/>
                      <a:gd name="f51" fmla="+- 0 0 f47"/>
                      <a:gd name="f52" fmla="+- 0 0 f48"/>
                      <a:gd name="f53" fmla="*/ f49 1 f9"/>
                      <a:gd name="f54" fmla="*/ f50 1 f9"/>
                      <a:gd name="f55" fmla="+- f51 f9 0"/>
                      <a:gd name="f56" fmla="+- f52 f9 0"/>
                      <a:gd name="f57" fmla="+- f53 0 f4"/>
                      <a:gd name="f58" fmla="+- f54 0 f4"/>
                      <a:gd name="f59" fmla="+- f55 f15 0"/>
                      <a:gd name="f60" fmla="+- f56 f15 0"/>
                      <a:gd name="f61" fmla="cos 1 f57"/>
                      <a:gd name="f62" fmla="sin 1 f57"/>
                      <a:gd name="f63" fmla="cos 1 f58"/>
                      <a:gd name="f64" fmla="sin 1 f58"/>
                      <a:gd name="f65" fmla="+- 0 0 f59"/>
                      <a:gd name="f66" fmla="+- 0 0 f60"/>
                      <a:gd name="f67" fmla="+- 0 0 f61"/>
                      <a:gd name="f68" fmla="+- 0 0 f62"/>
                      <a:gd name="f69" fmla="+- 0 0 f63"/>
                      <a:gd name="f70" fmla="+- 0 0 f64"/>
                      <a:gd name="f71" fmla="*/ f65 f3 1"/>
                      <a:gd name="f72" fmla="*/ f66 f3 1"/>
                      <a:gd name="f73" fmla="*/ 10800 f67 1"/>
                      <a:gd name="f74" fmla="*/ 10800 f68 1"/>
                      <a:gd name="f75" fmla="*/ 10800 f69 1"/>
                      <a:gd name="f76" fmla="*/ 10800 f70 1"/>
                      <a:gd name="f77" fmla="*/ f71 1 f9"/>
                      <a:gd name="f78" fmla="*/ f72 1 f9"/>
                      <a:gd name="f79" fmla="+- f73 10800 0"/>
                      <a:gd name="f80" fmla="+- f74 10800 0"/>
                      <a:gd name="f81" fmla="+- f75 10800 0"/>
                      <a:gd name="f82" fmla="+- f76 10800 0"/>
                      <a:gd name="f83" fmla="+- f77 0 f4"/>
                      <a:gd name="f84" fmla="+- f78 0 f4"/>
                      <a:gd name="f85" fmla="cos 1 f83"/>
                      <a:gd name="f86" fmla="sin 1 f83"/>
                      <a:gd name="f87" fmla="cos 1 f84"/>
                      <a:gd name="f88" fmla="sin 1 f84"/>
                      <a:gd name="f89" fmla="+- f80 0 f31"/>
                      <a:gd name="f90" fmla="+- f79 0 f31"/>
                      <a:gd name="f91" fmla="+- f82 0 f31"/>
                      <a:gd name="f92" fmla="+- f81 0 f31"/>
                      <a:gd name="f93" fmla="+- 0 0 f85"/>
                      <a:gd name="f94" fmla="+- 0 0 f86"/>
                      <a:gd name="f95" fmla="+- 0 0 f87"/>
                      <a:gd name="f96" fmla="+- 0 0 f88"/>
                      <a:gd name="f97" fmla="at2 f89 f90"/>
                      <a:gd name="f98" fmla="at2 f91 f92"/>
                      <a:gd name="f99" fmla="*/ 10800 f93 1"/>
                      <a:gd name="f100" fmla="*/ 10800 f94 1"/>
                      <a:gd name="f101" fmla="*/ 10800 f95 1"/>
                      <a:gd name="f102" fmla="*/ 10800 f96 1"/>
                      <a:gd name="f103" fmla="+- f97 f4 0"/>
                      <a:gd name="f104" fmla="+- f98 f4 0"/>
                      <a:gd name="f105" fmla="*/ f99 f99 1"/>
                      <a:gd name="f106" fmla="*/ f100 f100 1"/>
                      <a:gd name="f107" fmla="*/ f101 f101 1"/>
                      <a:gd name="f108" fmla="*/ f102 f102 1"/>
                      <a:gd name="f109" fmla="*/ f103 f9 1"/>
                      <a:gd name="f110" fmla="*/ f104 f9 1"/>
                      <a:gd name="f111" fmla="+- f105 f106 0"/>
                      <a:gd name="f112" fmla="+- f107 f108 0"/>
                      <a:gd name="f113" fmla="*/ f109 1 f3"/>
                      <a:gd name="f114" fmla="*/ f110 1 f3"/>
                      <a:gd name="f115" fmla="sqrt f111"/>
                      <a:gd name="f116" fmla="sqrt f112"/>
                      <a:gd name="f117" fmla="+- 0 0 f113"/>
                      <a:gd name="f118" fmla="+- 0 0 f114"/>
                      <a:gd name="f119" fmla="*/ f10 1 f115"/>
                      <a:gd name="f120" fmla="*/ f10 1 f116"/>
                      <a:gd name="f121" fmla="+- 0 0 f117"/>
                      <a:gd name="f122" fmla="+- 0 0 f118"/>
                      <a:gd name="f123" fmla="*/ f93 f119 1"/>
                      <a:gd name="f124" fmla="*/ f94 f119 1"/>
                      <a:gd name="f125" fmla="*/ f95 f120 1"/>
                      <a:gd name="f126" fmla="*/ f96 f120 1"/>
                      <a:gd name="f127" fmla="*/ f121 f3 1"/>
                      <a:gd name="f128" fmla="*/ f122 f3 1"/>
                      <a:gd name="f129" fmla="+- 10800 0 f123"/>
                      <a:gd name="f130" fmla="+- 10800 0 f124"/>
                      <a:gd name="f131" fmla="+- 10800 0 f125"/>
                      <a:gd name="f132" fmla="+- 10800 0 f126"/>
                      <a:gd name="f133" fmla="*/ f127 1 f9"/>
                      <a:gd name="f134" fmla="*/ f128 1 f9"/>
                      <a:gd name="f135" fmla="*/ f129 f16 1"/>
                      <a:gd name="f136" fmla="*/ f130 f17 1"/>
                      <a:gd name="f137" fmla="*/ f131 f16 1"/>
                      <a:gd name="f138" fmla="*/ f132 f17 1"/>
                      <a:gd name="f139" fmla="+- f133 0 f4"/>
                      <a:gd name="f140" fmla="+- f134 0 f4"/>
                      <a:gd name="f141" fmla="cos 1 f139"/>
                      <a:gd name="f142" fmla="sin 1 f139"/>
                      <a:gd name="f143" fmla="+- f140 0 f139"/>
                      <a:gd name="f144" fmla="+- 0 0 f141"/>
                      <a:gd name="f145" fmla="+- 0 0 f142"/>
                      <a:gd name="f146" fmla="+- f143 f2 0"/>
                      <a:gd name="f147" fmla="*/ f28 f144 1"/>
                      <a:gd name="f148" fmla="*/ f28 f145 1"/>
                      <a:gd name="f149" fmla="?: f143 f143 f146"/>
                      <a:gd name="f150" fmla="*/ f147 f147 1"/>
                      <a:gd name="f151" fmla="*/ f148 f148 1"/>
                      <a:gd name="f152" fmla="+- f150 f151 0"/>
                      <a:gd name="f153" fmla="sqrt f152"/>
                      <a:gd name="f154" fmla="*/ f32 1 f153"/>
                      <a:gd name="f155" fmla="*/ f144 f154 1"/>
                      <a:gd name="f156" fmla="*/ f145 f154 1"/>
                      <a:gd name="f157" fmla="+- f31 0 f155"/>
                      <a:gd name="f158" fmla="+- f31 0 f156"/>
                    </a:gdLst>
                    <a:ahLst>
                      <a:ahPolar gdRefR="" minR="0" maxR="0" gdRefAng="f0" minAng="f8" maxAng="f12">
                        <a:pos x="f135" y="f136"/>
                      </a:ahPolar>
                      <a:ahPolar gdRefR="" minR="0" maxR="0" gdRefAng="f1" minAng="f8" maxAng="f12">
                        <a:pos x="f137" y="f138"/>
                      </a:ahPolar>
                    </a:ahLst>
                    <a:cxnLst>
                      <a:cxn ang="3cd4">
                        <a:pos x="hc" y="t"/>
                      </a:cxn>
                      <a:cxn ang="0">
                        <a:pos x="r" y="vc"/>
                      </a:cxn>
                      <a:cxn ang="cd4">
                        <a:pos x="hc" y="b"/>
                      </a:cxn>
                      <a:cxn ang="cd2">
                        <a:pos x="l" y="vc"/>
                      </a:cxn>
                    </a:cxnLst>
                    <a:rect l="f24" t="f27" r="f25" b="f26"/>
                    <a:pathLst>
                      <a:path w="21600" h="21600" stroke="0">
                        <a:moveTo>
                          <a:pt x="f157" y="f158"/>
                        </a:moveTo>
                        <a:arcTo wR="f28" hR="f28" stAng="f139" swAng="f149"/>
                        <a:lnTo>
                          <a:pt x="f11" y="f11"/>
                        </a:lnTo>
                        <a:close/>
                      </a:path>
                      <a:path w="21600" h="21600" fill="none">
                        <a:moveTo>
                          <a:pt x="f157" y="f158"/>
                        </a:moveTo>
                        <a:arcTo wR="f28" hR="f28" stAng="f139" swAng="f149"/>
                      </a:path>
                    </a:pathLst>
                  </a:custGeom>
                  <a:noFill/>
                  <a:ln w="28440">
                    <a:solidFill>
                      <a:srgbClr val="FF0000"/>
                    </a:solidFill>
                    <a:prstDash val="solid"/>
                    <a:miter/>
                  </a:ln>
                </p:spPr>
                <p:txBody>
                  <a:bodyPr vert="horz" wrap="none" lIns="90000" tIns="46800" rIns="90000" bIns="46800" anchor="ctr" anchorCtr="0" compatLnSpc="1"/>
                  <a:lstStyle>
                    <a:defPPr lvl="0">
                      <a:buNone/>
                    </a:defPPr>
                    <a:lvl1pPr lvl="0">
                      <a:buNone/>
                    </a:lvl1pPr>
                    <a:lvl2pPr lvl="1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2pPr>
                    <a:lvl3pPr lvl="2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3pPr>
                    <a:lvl4pPr lvl="3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4pPr>
                    <a:lvl5pPr lvl="4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5pPr>
                    <a:lvl6pPr lvl="5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6pPr>
                    <a:lvl7pPr lvl="6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7pPr>
                    <a:lvl8pPr lvl="7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8pPr>
                    <a:lvl9pPr lvl="8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9pPr>
                  </a:lstStyle>
                  <a:p>
                    <a:pPr marL="0" marR="0" lvl="0" indent="0" algn="l" rtl="0" hangingPunct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  <a:tabLst>
                        <a:tab pos="0" algn="l"/>
                        <a:tab pos="914400" algn="l"/>
                        <a:tab pos="1828800" algn="l"/>
                        <a:tab pos="2743199" algn="l"/>
                        <a:tab pos="3657600" algn="l"/>
                        <a:tab pos="4572000" algn="l"/>
                        <a:tab pos="5486399" algn="l"/>
                        <a:tab pos="6400799" algn="l"/>
                        <a:tab pos="7315200" algn="l"/>
                        <a:tab pos="8229600" algn="l"/>
                        <a:tab pos="9144000" algn="l"/>
                        <a:tab pos="10058400" algn="l"/>
                      </a:tabLst>
                    </a:pPr>
                    <a:endParaRPr lang="pl-PL" sz="2400" b="0" i="0" u="none" strike="noStrike" cap="none" baseline="0">
                      <a:ln>
                        <a:noFill/>
                      </a:ln>
                      <a:solidFill>
                        <a:srgbClr val="000000"/>
                      </a:solidFill>
                      <a:latin typeface="Times New Roman" pitchFamily="2"/>
                      <a:ea typeface="Microsoft YaHei" pitchFamily="2"/>
                      <a:cs typeface="Arial" pitchFamily="2"/>
                    </a:endParaRPr>
                  </a:p>
                </p:txBody>
              </p:sp>
              <p:sp>
                <p:nvSpPr>
                  <p:cNvPr id="163" name="Dowolny kształt 162"/>
                  <p:cNvSpPr/>
                  <p:nvPr/>
                </p:nvSpPr>
                <p:spPr>
                  <a:xfrm>
                    <a:off x="7562520" y="4800600"/>
                    <a:ext cx="511200" cy="336240"/>
                  </a:xfrm>
                  <a:custGeom>
                    <a:avLst/>
                    <a:gdLst>
                      <a:gd name="f0" fmla="val 0"/>
                      <a:gd name="f1" fmla="val 21600"/>
                    </a:gdLst>
                    <a:ahLst/>
                    <a:cxnLst>
                      <a:cxn ang="3cd4">
                        <a:pos x="hc" y="t"/>
                      </a:cxn>
                      <a:cxn ang="0">
                        <a:pos x="r" y="vc"/>
                      </a:cxn>
                      <a:cxn ang="cd4">
                        <a:pos x="hc" y="b"/>
                      </a:cxn>
                      <a:cxn ang="cd2">
                        <a:pos x="l" y="vc"/>
                      </a:cxn>
                    </a:cxnLst>
                    <a:rect l="l" t="t" r="r" b="b"/>
                    <a:pathLst>
                      <a:path w="21600" h="21600">
                        <a:moveTo>
                          <a:pt x="f0" y="f0"/>
                        </a:moveTo>
                        <a:lnTo>
                          <a:pt x="f1" y="f0"/>
                        </a:lnTo>
                        <a:lnTo>
                          <a:pt x="f1" y="f1"/>
                        </a:lnTo>
                        <a:lnTo>
                          <a:pt x="f0" y="f1"/>
                        </a:lnTo>
                        <a:lnTo>
                          <a:pt x="f0" y="f0"/>
                        </a:lnTo>
                        <a:close/>
                      </a:path>
                    </a:pathLst>
                  </a:custGeom>
                  <a:noFill/>
                  <a:ln>
                    <a:noFill/>
                    <a:prstDash val="solid"/>
                  </a:ln>
                </p:spPr>
                <p:txBody>
                  <a:bodyPr vert="horz" wrap="square" lIns="90000" tIns="46800" rIns="90000" bIns="46800" anchor="t" anchorCtr="0" compatLnSpc="1">
                    <a:spAutoFit/>
                  </a:bodyPr>
                  <a:lstStyle>
                    <a:defPPr lvl="0">
                      <a:buNone/>
                    </a:defPPr>
                    <a:lvl1pPr lvl="0">
                      <a:buNone/>
                    </a:lvl1pPr>
                    <a:lvl2pPr lvl="1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2pPr>
                    <a:lvl3pPr lvl="2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3pPr>
                    <a:lvl4pPr lvl="3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4pPr>
                    <a:lvl5pPr lvl="4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5pPr>
                    <a:lvl6pPr lvl="5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6pPr>
                    <a:lvl7pPr lvl="6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7pPr>
                    <a:lvl8pPr lvl="7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8pPr>
                    <a:lvl9pPr lvl="8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9pPr>
                  </a:lstStyle>
                  <a:p>
                    <a:pPr marL="0" marR="0" lvl="0" indent="0" algn="l" rtl="0" hangingPunct="0">
                      <a:lnSpc>
                        <a:spcPct val="100000"/>
                      </a:lnSpc>
                      <a:spcBef>
                        <a:spcPts val="873"/>
                      </a:spcBef>
                      <a:spcAft>
                        <a:spcPts val="0"/>
                      </a:spcAft>
                      <a:buNone/>
                      <a:tabLst>
                        <a:tab pos="0" algn="l"/>
                        <a:tab pos="914400" algn="l"/>
                        <a:tab pos="1828800" algn="l"/>
                        <a:tab pos="2743199" algn="l"/>
                        <a:tab pos="3657600" algn="l"/>
                        <a:tab pos="4572000" algn="l"/>
                        <a:tab pos="5486399" algn="l"/>
                        <a:tab pos="6400799" algn="l"/>
                        <a:tab pos="7315200" algn="l"/>
                        <a:tab pos="8229600" algn="l"/>
                        <a:tab pos="9144000" algn="l"/>
                        <a:tab pos="10058400" algn="l"/>
                      </a:tabLst>
                    </a:pPr>
                    <a:r>
                      <a:rPr lang="pl-PL" sz="1400" b="0" i="0" u="none" strike="noStrike" cap="none" baseline="0">
                        <a:ln>
                          <a:noFill/>
                        </a:ln>
                        <a:solidFill>
                          <a:srgbClr val="000000"/>
                        </a:solidFill>
                        <a:latin typeface="Arial" pitchFamily="34"/>
                        <a:ea typeface="Microsoft YaHei" pitchFamily="2"/>
                        <a:cs typeface="Arial" pitchFamily="2"/>
                      </a:rPr>
                      <a:t>u</a:t>
                    </a:r>
                    <a:r>
                      <a:rPr lang="pl-PL" sz="1400" b="0" i="0" u="none" strike="noStrike" cap="none" baseline="-25000">
                        <a:ln>
                          <a:noFill/>
                        </a:ln>
                        <a:solidFill>
                          <a:srgbClr val="000000"/>
                        </a:solidFill>
                        <a:latin typeface="Arial" pitchFamily="34"/>
                        <a:ea typeface="Microsoft YaHei" pitchFamily="2"/>
                        <a:cs typeface="Arial" pitchFamily="2"/>
                      </a:rPr>
                      <a:t>2</a:t>
                    </a:r>
                  </a:p>
                </p:txBody>
              </p:sp>
            </p:grpSp>
            <p:grpSp>
              <p:nvGrpSpPr>
                <p:cNvPr id="164" name="Grupa 163"/>
                <p:cNvGrpSpPr/>
                <p:nvPr/>
              </p:nvGrpSpPr>
              <p:grpSpPr>
                <a:xfrm>
                  <a:off x="6732360" y="4402079"/>
                  <a:ext cx="941399" cy="1650601"/>
                  <a:chOff x="6732360" y="4402079"/>
                  <a:chExt cx="941399" cy="1650601"/>
                </a:xfrm>
              </p:grpSpPr>
              <p:grpSp>
                <p:nvGrpSpPr>
                  <p:cNvPr id="165" name="Grupa 164"/>
                  <p:cNvGrpSpPr/>
                  <p:nvPr/>
                </p:nvGrpSpPr>
                <p:grpSpPr>
                  <a:xfrm>
                    <a:off x="6812999" y="5559480"/>
                    <a:ext cx="860760" cy="493200"/>
                    <a:chOff x="6812999" y="5559480"/>
                    <a:chExt cx="860760" cy="493200"/>
                  </a:xfrm>
                </p:grpSpPr>
                <p:sp>
                  <p:nvSpPr>
                    <p:cNvPr id="166" name="Dowolny kształt 165"/>
                    <p:cNvSpPr/>
                    <p:nvPr/>
                  </p:nvSpPr>
                  <p:spPr>
                    <a:xfrm>
                      <a:off x="6987960" y="5681880"/>
                      <a:ext cx="685799" cy="370800"/>
                    </a:xfrm>
                    <a:custGeom>
                      <a:avLst/>
                      <a:gdLst>
                        <a:gd name="f0" fmla="val 0"/>
                        <a:gd name="f1" fmla="val 21600"/>
                      </a:gdLst>
                      <a:ahLst/>
                      <a:cxnLst>
                        <a:cxn ang="3cd4">
                          <a:pos x="hc" y="t"/>
                        </a:cxn>
                        <a:cxn ang="0">
                          <a:pos x="r" y="vc"/>
                        </a:cxn>
                        <a:cxn ang="cd4">
                          <a:pos x="hc" y="b"/>
                        </a:cxn>
                        <a:cxn ang="cd2">
                          <a:pos x="l" y="vc"/>
                        </a:cxn>
                      </a:cxnLst>
                      <a:rect l="l" t="t" r="r" b="b"/>
                      <a:pathLst>
                        <a:path w="21600" h="21600">
                          <a:moveTo>
                            <a:pt x="f0" y="f0"/>
                          </a:moveTo>
                          <a:lnTo>
                            <a:pt x="f1" y="f0"/>
                          </a:lnTo>
                          <a:lnTo>
                            <a:pt x="f1" y="f1"/>
                          </a:lnTo>
                          <a:lnTo>
                            <a:pt x="f0" y="f1"/>
                          </a:lnTo>
                          <a:lnTo>
                            <a:pt x="f0" y="f0"/>
                          </a:lnTo>
                          <a:close/>
                        </a:path>
                      </a:pathLst>
                    </a:custGeom>
                    <a:noFill/>
                    <a:ln>
                      <a:noFill/>
                      <a:prstDash val="solid"/>
                    </a:ln>
                  </p:spPr>
                  <p:txBody>
                    <a:bodyPr vert="horz" wrap="square" lIns="90000" tIns="46800" rIns="90000" bIns="46800" anchor="t" anchorCtr="0" compatLnSpc="1">
                      <a:spAutoFit/>
                    </a:bodyPr>
                    <a:lstStyle>
                      <a:defPPr lvl="0">
                        <a:buNone/>
                      </a:defPPr>
                      <a:lvl1pPr lvl="0">
                        <a:buNone/>
                      </a:lvl1pPr>
                      <a:lvl2pPr lvl="1">
                        <a:buClr>
                          <a:srgbClr val="000000"/>
                        </a:buClr>
                        <a:buSzPct val="100000"/>
                        <a:buFont typeface="Times New Roman" pitchFamily="2"/>
                        <a:buChar char="•"/>
                      </a:lvl2pPr>
                      <a:lvl3pPr lvl="2">
                        <a:buClr>
                          <a:srgbClr val="000000"/>
                        </a:buClr>
                        <a:buSzPct val="100000"/>
                        <a:buFont typeface="Times New Roman" pitchFamily="2"/>
                        <a:buChar char="•"/>
                      </a:lvl3pPr>
                      <a:lvl4pPr lvl="3">
                        <a:buClr>
                          <a:srgbClr val="000000"/>
                        </a:buClr>
                        <a:buSzPct val="100000"/>
                        <a:buFont typeface="Times New Roman" pitchFamily="2"/>
                        <a:buChar char="•"/>
                      </a:lvl4pPr>
                      <a:lvl5pPr lvl="4">
                        <a:buClr>
                          <a:srgbClr val="000000"/>
                        </a:buClr>
                        <a:buSzPct val="100000"/>
                        <a:buFont typeface="Times New Roman" pitchFamily="2"/>
                        <a:buChar char="•"/>
                      </a:lvl5pPr>
                      <a:lvl6pPr lvl="5">
                        <a:buClr>
                          <a:srgbClr val="000000"/>
                        </a:buClr>
                        <a:buSzPct val="100000"/>
                        <a:buFont typeface="Times New Roman" pitchFamily="2"/>
                        <a:buChar char="•"/>
                      </a:lvl6pPr>
                      <a:lvl7pPr lvl="6">
                        <a:buClr>
                          <a:srgbClr val="000000"/>
                        </a:buClr>
                        <a:buSzPct val="100000"/>
                        <a:buFont typeface="Times New Roman" pitchFamily="2"/>
                        <a:buChar char="•"/>
                      </a:lvl7pPr>
                      <a:lvl8pPr lvl="7">
                        <a:buClr>
                          <a:srgbClr val="000000"/>
                        </a:buClr>
                        <a:buSzPct val="100000"/>
                        <a:buFont typeface="Times New Roman" pitchFamily="2"/>
                        <a:buChar char="•"/>
                      </a:lvl8pPr>
                      <a:lvl9pPr lvl="8">
                        <a:buClr>
                          <a:srgbClr val="000000"/>
                        </a:buClr>
                        <a:buSzPct val="100000"/>
                        <a:buFont typeface="Times New Roman" pitchFamily="2"/>
                        <a:buChar char="•"/>
                      </a:lvl9pPr>
                    </a:lstStyle>
                    <a:p>
                      <a:pPr marL="0" marR="0" lvl="0" indent="0" algn="l" rtl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199" algn="l"/>
                          <a:tab pos="3657600" algn="l"/>
                          <a:tab pos="4572000" algn="l"/>
                          <a:tab pos="5486399" algn="l"/>
                          <a:tab pos="6400799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pl-PL" sz="1600" b="0" i="0" u="none" strike="noStrike" cap="none" baseline="-2500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Arial" pitchFamily="34"/>
                          <a:ea typeface="Microsoft YaHei" pitchFamily="2"/>
                          <a:cs typeface="Arial" pitchFamily="2"/>
                        </a:rPr>
                        <a:t>2</a:t>
                      </a:r>
                    </a:p>
                  </p:txBody>
                </p:sp>
                <p:sp>
                  <p:nvSpPr>
                    <p:cNvPr id="167" name="Dowolny kształt 166"/>
                    <p:cNvSpPr/>
                    <p:nvPr/>
                  </p:nvSpPr>
                  <p:spPr>
                    <a:xfrm>
                      <a:off x="6812999" y="5559480"/>
                      <a:ext cx="392760" cy="370800"/>
                    </a:xfrm>
                    <a:custGeom>
                      <a:avLst/>
                      <a:gdLst>
                        <a:gd name="f0" fmla="val 0"/>
                        <a:gd name="f1" fmla="val 21600"/>
                      </a:gdLst>
                      <a:ahLst/>
                      <a:cxnLst>
                        <a:cxn ang="3cd4">
                          <a:pos x="hc" y="t"/>
                        </a:cxn>
                        <a:cxn ang="0">
                          <a:pos x="r" y="vc"/>
                        </a:cxn>
                        <a:cxn ang="cd4">
                          <a:pos x="hc" y="b"/>
                        </a:cxn>
                        <a:cxn ang="cd2">
                          <a:pos x="l" y="vc"/>
                        </a:cxn>
                      </a:cxnLst>
                      <a:rect l="l" t="t" r="r" b="b"/>
                      <a:pathLst>
                        <a:path w="21600" h="21600">
                          <a:moveTo>
                            <a:pt x="f0" y="f0"/>
                          </a:moveTo>
                          <a:lnTo>
                            <a:pt x="f1" y="f0"/>
                          </a:lnTo>
                          <a:lnTo>
                            <a:pt x="f1" y="f1"/>
                          </a:lnTo>
                          <a:lnTo>
                            <a:pt x="f0" y="f1"/>
                          </a:lnTo>
                          <a:lnTo>
                            <a:pt x="f0" y="f0"/>
                          </a:lnTo>
                          <a:close/>
                        </a:path>
                      </a:pathLst>
                    </a:custGeom>
                    <a:noFill/>
                    <a:ln>
                      <a:noFill/>
                      <a:prstDash val="solid"/>
                    </a:ln>
                  </p:spPr>
                  <p:txBody>
                    <a:bodyPr vert="horz" wrap="none" lIns="90000" tIns="46800" rIns="90000" bIns="46800" anchor="t" anchorCtr="0" compatLnSpc="1">
                      <a:spAutoFit/>
                    </a:bodyPr>
                    <a:lstStyle>
                      <a:defPPr lvl="0">
                        <a:buNone/>
                      </a:defPPr>
                      <a:lvl1pPr lvl="0">
                        <a:buNone/>
                      </a:lvl1pPr>
                      <a:lvl2pPr lvl="1">
                        <a:buClr>
                          <a:srgbClr val="000000"/>
                        </a:buClr>
                        <a:buSzPct val="100000"/>
                        <a:buFont typeface="Times New Roman" pitchFamily="2"/>
                        <a:buChar char="•"/>
                      </a:lvl2pPr>
                      <a:lvl3pPr lvl="2">
                        <a:buClr>
                          <a:srgbClr val="000000"/>
                        </a:buClr>
                        <a:buSzPct val="100000"/>
                        <a:buFont typeface="Times New Roman" pitchFamily="2"/>
                        <a:buChar char="•"/>
                      </a:lvl3pPr>
                      <a:lvl4pPr lvl="3">
                        <a:buClr>
                          <a:srgbClr val="000000"/>
                        </a:buClr>
                        <a:buSzPct val="100000"/>
                        <a:buFont typeface="Times New Roman" pitchFamily="2"/>
                        <a:buChar char="•"/>
                      </a:lvl4pPr>
                      <a:lvl5pPr lvl="4">
                        <a:buClr>
                          <a:srgbClr val="000000"/>
                        </a:buClr>
                        <a:buSzPct val="100000"/>
                        <a:buFont typeface="Times New Roman" pitchFamily="2"/>
                        <a:buChar char="•"/>
                      </a:lvl5pPr>
                      <a:lvl6pPr lvl="5">
                        <a:buClr>
                          <a:srgbClr val="000000"/>
                        </a:buClr>
                        <a:buSzPct val="100000"/>
                        <a:buFont typeface="Times New Roman" pitchFamily="2"/>
                        <a:buChar char="•"/>
                      </a:lvl6pPr>
                      <a:lvl7pPr lvl="6">
                        <a:buClr>
                          <a:srgbClr val="000000"/>
                        </a:buClr>
                        <a:buSzPct val="100000"/>
                        <a:buFont typeface="Times New Roman" pitchFamily="2"/>
                        <a:buChar char="•"/>
                      </a:lvl7pPr>
                      <a:lvl8pPr lvl="7">
                        <a:buClr>
                          <a:srgbClr val="000000"/>
                        </a:buClr>
                        <a:buSzPct val="100000"/>
                        <a:buFont typeface="Times New Roman" pitchFamily="2"/>
                        <a:buChar char="•"/>
                      </a:lvl8pPr>
                      <a:lvl9pPr lvl="8">
                        <a:buClr>
                          <a:srgbClr val="000000"/>
                        </a:buClr>
                        <a:buSzPct val="100000"/>
                        <a:buFont typeface="Times New Roman" pitchFamily="2"/>
                        <a:buChar char="•"/>
                      </a:lvl9pPr>
                    </a:lstStyle>
                    <a:p>
                      <a:pPr marL="0" marR="0" lvl="0" indent="0" algn="l" rtl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199" algn="l"/>
                          <a:tab pos="3657600" algn="l"/>
                          <a:tab pos="4572000" algn="l"/>
                          <a:tab pos="5486399" algn="l"/>
                          <a:tab pos="6400799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pl-PL" sz="1600" b="0" i="0" u="none" strike="noStrike" cap="none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Arial" pitchFamily="34"/>
                          <a:ea typeface="Microsoft YaHei" pitchFamily="2"/>
                          <a:cs typeface="Arial" pitchFamily="2"/>
                        </a:rPr>
                        <a:t>x</a:t>
                      </a:r>
                      <a:r>
                        <a:rPr lang="pl-PL" sz="1600" b="0" i="0" u="none" strike="noStrike" cap="none" baseline="-2500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Arial" pitchFamily="34"/>
                          <a:ea typeface="Microsoft YaHei" pitchFamily="2"/>
                          <a:cs typeface="Arial" pitchFamily="2"/>
                        </a:rPr>
                        <a:t>E</a:t>
                      </a:r>
                    </a:p>
                  </p:txBody>
                </p:sp>
              </p:grpSp>
              <p:sp>
                <p:nvSpPr>
                  <p:cNvPr id="168" name="Łącznik prosty 167"/>
                  <p:cNvSpPr/>
                  <p:nvPr/>
                </p:nvSpPr>
                <p:spPr>
                  <a:xfrm>
                    <a:off x="6991199" y="4695840"/>
                    <a:ext cx="0" cy="914400"/>
                  </a:xfrm>
                  <a:prstGeom prst="line">
                    <a:avLst/>
                  </a:prstGeom>
                  <a:noFill/>
                  <a:ln w="9360">
                    <a:solidFill>
                      <a:srgbClr val="000000"/>
                    </a:solidFill>
                    <a:custDash>
                      <a:ds d="100000" sp="100000"/>
                    </a:custDash>
                    <a:miter/>
                  </a:ln>
                </p:spPr>
                <p:txBody>
                  <a:bodyPr vert="horz" wrap="none" lIns="90000" tIns="46800" rIns="90000" bIns="46800" anchor="ctr" anchorCtr="0" compatLnSpc="1"/>
                  <a:lstStyle>
                    <a:defPPr lvl="0">
                      <a:buNone/>
                    </a:defPPr>
                    <a:lvl1pPr lvl="0">
                      <a:buNone/>
                    </a:lvl1pPr>
                    <a:lvl2pPr lvl="1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2pPr>
                    <a:lvl3pPr lvl="2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3pPr>
                    <a:lvl4pPr lvl="3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4pPr>
                    <a:lvl5pPr lvl="4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5pPr>
                    <a:lvl6pPr lvl="5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6pPr>
                    <a:lvl7pPr lvl="6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7pPr>
                    <a:lvl8pPr lvl="7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8pPr>
                    <a:lvl9pPr lvl="8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9pPr>
                  </a:lstStyle>
                  <a:p>
                    <a:pPr marL="0" marR="0" lvl="0" indent="0" algn="l" rtl="0" hangingPunct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  <a:tabLst>
                        <a:tab pos="0" algn="l"/>
                        <a:tab pos="914400" algn="l"/>
                        <a:tab pos="1828800" algn="l"/>
                        <a:tab pos="2743199" algn="l"/>
                        <a:tab pos="3657600" algn="l"/>
                        <a:tab pos="4572000" algn="l"/>
                        <a:tab pos="5486399" algn="l"/>
                        <a:tab pos="6400799" algn="l"/>
                        <a:tab pos="7315200" algn="l"/>
                        <a:tab pos="8229600" algn="l"/>
                        <a:tab pos="9144000" algn="l"/>
                        <a:tab pos="10058400" algn="l"/>
                      </a:tabLst>
                    </a:pPr>
                    <a:endParaRPr lang="pl-PL" sz="2400" b="0" i="0" u="none" strike="noStrike" cap="none" baseline="0">
                      <a:ln>
                        <a:noFill/>
                      </a:ln>
                      <a:solidFill>
                        <a:srgbClr val="000000"/>
                      </a:solidFill>
                      <a:latin typeface="Times New Roman" pitchFamily="2"/>
                      <a:ea typeface="Microsoft YaHei" pitchFamily="2"/>
                      <a:cs typeface="Arial" pitchFamily="2"/>
                    </a:endParaRPr>
                  </a:p>
                </p:txBody>
              </p:sp>
              <p:sp>
                <p:nvSpPr>
                  <p:cNvPr id="169" name="Dowolny kształt 168"/>
                  <p:cNvSpPr/>
                  <p:nvPr/>
                </p:nvSpPr>
                <p:spPr>
                  <a:xfrm>
                    <a:off x="6732360" y="4402079"/>
                    <a:ext cx="357480" cy="336240"/>
                  </a:xfrm>
                  <a:custGeom>
                    <a:avLst/>
                    <a:gdLst>
                      <a:gd name="f0" fmla="val 0"/>
                      <a:gd name="f1" fmla="val 21600"/>
                    </a:gdLst>
                    <a:ahLst/>
                    <a:cxnLst>
                      <a:cxn ang="3cd4">
                        <a:pos x="hc" y="t"/>
                      </a:cxn>
                      <a:cxn ang="0">
                        <a:pos x="r" y="vc"/>
                      </a:cxn>
                      <a:cxn ang="cd4">
                        <a:pos x="hc" y="b"/>
                      </a:cxn>
                      <a:cxn ang="cd2">
                        <a:pos x="l" y="vc"/>
                      </a:cxn>
                    </a:cxnLst>
                    <a:rect l="l" t="t" r="r" b="b"/>
                    <a:pathLst>
                      <a:path w="21600" h="21600">
                        <a:moveTo>
                          <a:pt x="f0" y="f0"/>
                        </a:moveTo>
                        <a:lnTo>
                          <a:pt x="f1" y="f0"/>
                        </a:lnTo>
                        <a:lnTo>
                          <a:pt x="f1" y="f1"/>
                        </a:lnTo>
                        <a:lnTo>
                          <a:pt x="f0" y="f1"/>
                        </a:lnTo>
                        <a:lnTo>
                          <a:pt x="f0" y="f0"/>
                        </a:lnTo>
                        <a:close/>
                      </a:path>
                    </a:pathLst>
                  </a:custGeom>
                  <a:noFill/>
                  <a:ln>
                    <a:noFill/>
                    <a:prstDash val="solid"/>
                  </a:ln>
                </p:spPr>
                <p:txBody>
                  <a:bodyPr vert="horz" wrap="none" lIns="90000" tIns="46800" rIns="90000" bIns="46800" anchor="t" anchorCtr="0" compatLnSpc="1">
                    <a:spAutoFit/>
                  </a:bodyPr>
                  <a:lstStyle>
                    <a:defPPr lvl="0">
                      <a:buNone/>
                    </a:defPPr>
                    <a:lvl1pPr lvl="0">
                      <a:buNone/>
                    </a:lvl1pPr>
                    <a:lvl2pPr lvl="1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2pPr>
                    <a:lvl3pPr lvl="2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3pPr>
                    <a:lvl4pPr lvl="3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4pPr>
                    <a:lvl5pPr lvl="4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5pPr>
                    <a:lvl6pPr lvl="5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6pPr>
                    <a:lvl7pPr lvl="6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7pPr>
                    <a:lvl8pPr lvl="7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8pPr>
                    <a:lvl9pPr lvl="8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9pPr>
                  </a:lstStyle>
                  <a:p>
                    <a:pPr marL="0" marR="0" lvl="0" indent="0" algn="l" rtl="0" hangingPunct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  <a:tabLst>
                        <a:tab pos="0" algn="l"/>
                        <a:tab pos="914400" algn="l"/>
                        <a:tab pos="1828800" algn="l"/>
                        <a:tab pos="2743199" algn="l"/>
                        <a:tab pos="3657600" algn="l"/>
                        <a:tab pos="4572000" algn="l"/>
                        <a:tab pos="5486399" algn="l"/>
                        <a:tab pos="6400799" algn="l"/>
                        <a:tab pos="7315200" algn="l"/>
                        <a:tab pos="8229600" algn="l"/>
                        <a:tab pos="9144000" algn="l"/>
                        <a:tab pos="10058400" algn="l"/>
                      </a:tabLst>
                    </a:pPr>
                    <a:r>
                      <a:rPr lang="pl-PL" sz="1400" b="0" i="0" u="none" strike="noStrike" cap="none" baseline="0">
                        <a:ln>
                          <a:noFill/>
                        </a:ln>
                        <a:solidFill>
                          <a:srgbClr val="000000"/>
                        </a:solidFill>
                        <a:latin typeface="Arial" pitchFamily="34"/>
                        <a:ea typeface="Microsoft YaHei" pitchFamily="2"/>
                        <a:cs typeface="Arial" pitchFamily="2"/>
                      </a:rPr>
                      <a:t>E</a:t>
                    </a:r>
                    <a:r>
                      <a:rPr lang="pl-PL" sz="1400" b="0" i="0" u="none" strike="noStrike" cap="none" baseline="-25000">
                        <a:ln>
                          <a:noFill/>
                        </a:ln>
                        <a:solidFill>
                          <a:srgbClr val="000000"/>
                        </a:solidFill>
                        <a:latin typeface="Arial" pitchFamily="34"/>
                        <a:ea typeface="Microsoft YaHei" pitchFamily="2"/>
                        <a:cs typeface="Arial" pitchFamily="2"/>
                      </a:rPr>
                      <a:t>2</a:t>
                    </a:r>
                  </a:p>
                </p:txBody>
              </p:sp>
            </p:grpSp>
          </p:grpSp>
          <p:grpSp>
            <p:nvGrpSpPr>
              <p:cNvPr id="170" name="Grupa 169"/>
              <p:cNvGrpSpPr/>
              <p:nvPr/>
            </p:nvGrpSpPr>
            <p:grpSpPr>
              <a:xfrm>
                <a:off x="6462719" y="3726590"/>
                <a:ext cx="1753556" cy="2248330"/>
                <a:chOff x="6462719" y="3726590"/>
                <a:chExt cx="1753556" cy="2248330"/>
              </a:xfrm>
            </p:grpSpPr>
            <p:grpSp>
              <p:nvGrpSpPr>
                <p:cNvPr id="171" name="Grupa 170"/>
                <p:cNvGrpSpPr/>
                <p:nvPr/>
              </p:nvGrpSpPr>
              <p:grpSpPr>
                <a:xfrm>
                  <a:off x="6747835" y="3726590"/>
                  <a:ext cx="1468440" cy="1610410"/>
                  <a:chOff x="6747835" y="3726590"/>
                  <a:chExt cx="1468440" cy="1610410"/>
                </a:xfrm>
              </p:grpSpPr>
              <p:sp>
                <p:nvSpPr>
                  <p:cNvPr id="172" name="Dowolny kształt 171"/>
                  <p:cNvSpPr/>
                  <p:nvPr/>
                </p:nvSpPr>
                <p:spPr>
                  <a:xfrm rot="10602000">
                    <a:off x="6747835" y="3726590"/>
                    <a:ext cx="1468440" cy="1405800"/>
                  </a:xfrm>
                  <a:custGeom>
                    <a:avLst>
                      <a:gd name="f0" fmla="val 21540000"/>
                      <a:gd name="f1" fmla="val 5820000"/>
                    </a:avLst>
                    <a:gdLst>
                      <a:gd name="f2" fmla="val 21600000"/>
                      <a:gd name="f3" fmla="val 10800000"/>
                      <a:gd name="f4" fmla="val 5400000"/>
                      <a:gd name="f5" fmla="val 180"/>
                      <a:gd name="f6" fmla="val w"/>
                      <a:gd name="f7" fmla="val h"/>
                      <a:gd name="f8" fmla="val 0"/>
                      <a:gd name="f9" fmla="*/ 5419351 1 1725033"/>
                      <a:gd name="f10" fmla="*/ 10800 10800 1"/>
                      <a:gd name="f11" fmla="val 10800"/>
                      <a:gd name="f12" fmla="val 21599999"/>
                      <a:gd name="f13" fmla="min 0 21600"/>
                      <a:gd name="f14" fmla="max 0 21600"/>
                      <a:gd name="f15" fmla="*/ f9 1 2"/>
                      <a:gd name="f16" fmla="*/ f6 1 21600"/>
                      <a:gd name="f17" fmla="*/ f7 1 21600"/>
                      <a:gd name="f18" fmla="*/ f9 1 180"/>
                      <a:gd name="f19" fmla="pin 0 f0 21599999"/>
                      <a:gd name="f20" fmla="pin 0 f1 21599999"/>
                      <a:gd name="f21" fmla="+- f14 0 f13"/>
                      <a:gd name="f22" fmla="+- 0 0 f19"/>
                      <a:gd name="f23" fmla="+- 0 0 f20"/>
                      <a:gd name="f24" fmla="*/ 10601 f16 1"/>
                      <a:gd name="f25" fmla="*/ 21599 f16 1"/>
                      <a:gd name="f26" fmla="*/ 12168 f17 1"/>
                      <a:gd name="f27" fmla="*/ 0 f17 1"/>
                      <a:gd name="f28" fmla="*/ f21 1 2"/>
                      <a:gd name="f29" fmla="+- f22 f4 0"/>
                      <a:gd name="f30" fmla="+- f23 f4 0"/>
                      <a:gd name="f31" fmla="+- f13 f28 0"/>
                      <a:gd name="f32" fmla="*/ f28 f28 1"/>
                      <a:gd name="f33" fmla="*/ f29 f5 1"/>
                      <a:gd name="f34" fmla="*/ f30 f5 1"/>
                      <a:gd name="f35" fmla="*/ f33 1 f3"/>
                      <a:gd name="f36" fmla="*/ f34 1 f3"/>
                      <a:gd name="f37" fmla="+- 0 0 f35"/>
                      <a:gd name="f38" fmla="+- 0 0 f36"/>
                      <a:gd name="f39" fmla="val f37"/>
                      <a:gd name="f40" fmla="val f38"/>
                      <a:gd name="f41" fmla="*/ f39 f18 1"/>
                      <a:gd name="f42" fmla="*/ f40 f18 1"/>
                      <a:gd name="f43" fmla="*/ f39 f9 1"/>
                      <a:gd name="f44" fmla="*/ f40 f9 1"/>
                      <a:gd name="f45" fmla="+- 0 0 f41"/>
                      <a:gd name="f46" fmla="+- 0 0 f42"/>
                      <a:gd name="f47" fmla="*/ f43 1 f5"/>
                      <a:gd name="f48" fmla="*/ f44 1 f5"/>
                      <a:gd name="f49" fmla="*/ f45 f3 1"/>
                      <a:gd name="f50" fmla="*/ f46 f3 1"/>
                      <a:gd name="f51" fmla="+- 0 0 f47"/>
                      <a:gd name="f52" fmla="+- 0 0 f48"/>
                      <a:gd name="f53" fmla="*/ f49 1 f9"/>
                      <a:gd name="f54" fmla="*/ f50 1 f9"/>
                      <a:gd name="f55" fmla="+- f51 f9 0"/>
                      <a:gd name="f56" fmla="+- f52 f9 0"/>
                      <a:gd name="f57" fmla="+- f53 0 f4"/>
                      <a:gd name="f58" fmla="+- f54 0 f4"/>
                      <a:gd name="f59" fmla="+- f55 f15 0"/>
                      <a:gd name="f60" fmla="+- f56 f15 0"/>
                      <a:gd name="f61" fmla="cos 1 f57"/>
                      <a:gd name="f62" fmla="sin 1 f57"/>
                      <a:gd name="f63" fmla="cos 1 f58"/>
                      <a:gd name="f64" fmla="sin 1 f58"/>
                      <a:gd name="f65" fmla="+- 0 0 f59"/>
                      <a:gd name="f66" fmla="+- 0 0 f60"/>
                      <a:gd name="f67" fmla="+- 0 0 f61"/>
                      <a:gd name="f68" fmla="+- 0 0 f62"/>
                      <a:gd name="f69" fmla="+- 0 0 f63"/>
                      <a:gd name="f70" fmla="+- 0 0 f64"/>
                      <a:gd name="f71" fmla="*/ f65 f3 1"/>
                      <a:gd name="f72" fmla="*/ f66 f3 1"/>
                      <a:gd name="f73" fmla="*/ 10800 f67 1"/>
                      <a:gd name="f74" fmla="*/ 10800 f68 1"/>
                      <a:gd name="f75" fmla="*/ 10800 f69 1"/>
                      <a:gd name="f76" fmla="*/ 10800 f70 1"/>
                      <a:gd name="f77" fmla="*/ f71 1 f9"/>
                      <a:gd name="f78" fmla="*/ f72 1 f9"/>
                      <a:gd name="f79" fmla="+- f73 10800 0"/>
                      <a:gd name="f80" fmla="+- f74 10800 0"/>
                      <a:gd name="f81" fmla="+- f75 10800 0"/>
                      <a:gd name="f82" fmla="+- f76 10800 0"/>
                      <a:gd name="f83" fmla="+- f77 0 f4"/>
                      <a:gd name="f84" fmla="+- f78 0 f4"/>
                      <a:gd name="f85" fmla="cos 1 f83"/>
                      <a:gd name="f86" fmla="sin 1 f83"/>
                      <a:gd name="f87" fmla="cos 1 f84"/>
                      <a:gd name="f88" fmla="sin 1 f84"/>
                      <a:gd name="f89" fmla="+- f80 0 f31"/>
                      <a:gd name="f90" fmla="+- f79 0 f31"/>
                      <a:gd name="f91" fmla="+- f82 0 f31"/>
                      <a:gd name="f92" fmla="+- f81 0 f31"/>
                      <a:gd name="f93" fmla="+- 0 0 f85"/>
                      <a:gd name="f94" fmla="+- 0 0 f86"/>
                      <a:gd name="f95" fmla="+- 0 0 f87"/>
                      <a:gd name="f96" fmla="+- 0 0 f88"/>
                      <a:gd name="f97" fmla="at2 f89 f90"/>
                      <a:gd name="f98" fmla="at2 f91 f92"/>
                      <a:gd name="f99" fmla="*/ 10800 f93 1"/>
                      <a:gd name="f100" fmla="*/ 10800 f94 1"/>
                      <a:gd name="f101" fmla="*/ 10800 f95 1"/>
                      <a:gd name="f102" fmla="*/ 10800 f96 1"/>
                      <a:gd name="f103" fmla="+- f97 f4 0"/>
                      <a:gd name="f104" fmla="+- f98 f4 0"/>
                      <a:gd name="f105" fmla="*/ f99 f99 1"/>
                      <a:gd name="f106" fmla="*/ f100 f100 1"/>
                      <a:gd name="f107" fmla="*/ f101 f101 1"/>
                      <a:gd name="f108" fmla="*/ f102 f102 1"/>
                      <a:gd name="f109" fmla="*/ f103 f9 1"/>
                      <a:gd name="f110" fmla="*/ f104 f9 1"/>
                      <a:gd name="f111" fmla="+- f105 f106 0"/>
                      <a:gd name="f112" fmla="+- f107 f108 0"/>
                      <a:gd name="f113" fmla="*/ f109 1 f3"/>
                      <a:gd name="f114" fmla="*/ f110 1 f3"/>
                      <a:gd name="f115" fmla="sqrt f111"/>
                      <a:gd name="f116" fmla="sqrt f112"/>
                      <a:gd name="f117" fmla="+- 0 0 f113"/>
                      <a:gd name="f118" fmla="+- 0 0 f114"/>
                      <a:gd name="f119" fmla="*/ f10 1 f115"/>
                      <a:gd name="f120" fmla="*/ f10 1 f116"/>
                      <a:gd name="f121" fmla="+- 0 0 f117"/>
                      <a:gd name="f122" fmla="+- 0 0 f118"/>
                      <a:gd name="f123" fmla="*/ f93 f119 1"/>
                      <a:gd name="f124" fmla="*/ f94 f119 1"/>
                      <a:gd name="f125" fmla="*/ f95 f120 1"/>
                      <a:gd name="f126" fmla="*/ f96 f120 1"/>
                      <a:gd name="f127" fmla="*/ f121 f3 1"/>
                      <a:gd name="f128" fmla="*/ f122 f3 1"/>
                      <a:gd name="f129" fmla="+- 10800 0 f123"/>
                      <a:gd name="f130" fmla="+- 10800 0 f124"/>
                      <a:gd name="f131" fmla="+- 10800 0 f125"/>
                      <a:gd name="f132" fmla="+- 10800 0 f126"/>
                      <a:gd name="f133" fmla="*/ f127 1 f9"/>
                      <a:gd name="f134" fmla="*/ f128 1 f9"/>
                      <a:gd name="f135" fmla="*/ f129 f16 1"/>
                      <a:gd name="f136" fmla="*/ f130 f17 1"/>
                      <a:gd name="f137" fmla="*/ f131 f16 1"/>
                      <a:gd name="f138" fmla="*/ f132 f17 1"/>
                      <a:gd name="f139" fmla="+- f133 0 f4"/>
                      <a:gd name="f140" fmla="+- f134 0 f4"/>
                      <a:gd name="f141" fmla="cos 1 f139"/>
                      <a:gd name="f142" fmla="sin 1 f139"/>
                      <a:gd name="f143" fmla="+- f140 0 f139"/>
                      <a:gd name="f144" fmla="+- 0 0 f141"/>
                      <a:gd name="f145" fmla="+- 0 0 f142"/>
                      <a:gd name="f146" fmla="+- f143 f2 0"/>
                      <a:gd name="f147" fmla="*/ f28 f144 1"/>
                      <a:gd name="f148" fmla="*/ f28 f145 1"/>
                      <a:gd name="f149" fmla="?: f143 f143 f146"/>
                      <a:gd name="f150" fmla="*/ f147 f147 1"/>
                      <a:gd name="f151" fmla="*/ f148 f148 1"/>
                      <a:gd name="f152" fmla="+- f150 f151 0"/>
                      <a:gd name="f153" fmla="sqrt f152"/>
                      <a:gd name="f154" fmla="*/ f32 1 f153"/>
                      <a:gd name="f155" fmla="*/ f144 f154 1"/>
                      <a:gd name="f156" fmla="*/ f145 f154 1"/>
                      <a:gd name="f157" fmla="+- f31 0 f155"/>
                      <a:gd name="f158" fmla="+- f31 0 f156"/>
                    </a:gdLst>
                    <a:ahLst>
                      <a:ahPolar gdRefR="" minR="0" maxR="0" gdRefAng="f0" minAng="f8" maxAng="f12">
                        <a:pos x="f135" y="f136"/>
                      </a:ahPolar>
                      <a:ahPolar gdRefR="" minR="0" maxR="0" gdRefAng="f1" minAng="f8" maxAng="f12">
                        <a:pos x="f137" y="f138"/>
                      </a:ahPolar>
                    </a:ahLst>
                    <a:cxnLst>
                      <a:cxn ang="3cd4">
                        <a:pos x="hc" y="t"/>
                      </a:cxn>
                      <a:cxn ang="0">
                        <a:pos x="r" y="vc"/>
                      </a:cxn>
                      <a:cxn ang="cd4">
                        <a:pos x="hc" y="b"/>
                      </a:cxn>
                      <a:cxn ang="cd2">
                        <a:pos x="l" y="vc"/>
                      </a:cxn>
                    </a:cxnLst>
                    <a:rect l="f24" t="f27" r="f25" b="f26"/>
                    <a:pathLst>
                      <a:path w="21600" h="21600" stroke="0">
                        <a:moveTo>
                          <a:pt x="f157" y="f158"/>
                        </a:moveTo>
                        <a:arcTo wR="f28" hR="f28" stAng="f139" swAng="f149"/>
                        <a:lnTo>
                          <a:pt x="f11" y="f11"/>
                        </a:lnTo>
                        <a:close/>
                      </a:path>
                      <a:path w="21600" h="21600" fill="none">
                        <a:moveTo>
                          <a:pt x="f157" y="f158"/>
                        </a:moveTo>
                        <a:arcTo wR="f28" hR="f28" stAng="f139" swAng="f149"/>
                      </a:path>
                    </a:pathLst>
                  </a:custGeom>
                  <a:noFill/>
                  <a:ln w="28440">
                    <a:solidFill>
                      <a:srgbClr val="FF0000"/>
                    </a:solidFill>
                    <a:prstDash val="solid"/>
                    <a:miter/>
                  </a:ln>
                </p:spPr>
                <p:txBody>
                  <a:bodyPr vert="horz" wrap="none" lIns="90000" tIns="46800" rIns="90000" bIns="46800" anchor="ctr" anchorCtr="0" compatLnSpc="1"/>
                  <a:lstStyle>
                    <a:defPPr lvl="0">
                      <a:buNone/>
                    </a:defPPr>
                    <a:lvl1pPr lvl="0">
                      <a:buNone/>
                    </a:lvl1pPr>
                    <a:lvl2pPr lvl="1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2pPr>
                    <a:lvl3pPr lvl="2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3pPr>
                    <a:lvl4pPr lvl="3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4pPr>
                    <a:lvl5pPr lvl="4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5pPr>
                    <a:lvl6pPr lvl="5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6pPr>
                    <a:lvl7pPr lvl="6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7pPr>
                    <a:lvl8pPr lvl="7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8pPr>
                    <a:lvl9pPr lvl="8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9pPr>
                  </a:lstStyle>
                  <a:p>
                    <a:pPr marL="0" marR="0" lvl="0" indent="0" algn="l" rtl="0" hangingPunct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  <a:tabLst>
                        <a:tab pos="0" algn="l"/>
                        <a:tab pos="914400" algn="l"/>
                        <a:tab pos="1828800" algn="l"/>
                        <a:tab pos="2743199" algn="l"/>
                        <a:tab pos="3657600" algn="l"/>
                        <a:tab pos="4572000" algn="l"/>
                        <a:tab pos="5486399" algn="l"/>
                        <a:tab pos="6400799" algn="l"/>
                        <a:tab pos="7315200" algn="l"/>
                        <a:tab pos="8229600" algn="l"/>
                        <a:tab pos="9144000" algn="l"/>
                        <a:tab pos="10058400" algn="l"/>
                      </a:tabLst>
                    </a:pPr>
                    <a:endParaRPr lang="pl-PL" sz="2400" b="0" i="0" u="none" strike="noStrike" cap="none" baseline="0">
                      <a:ln>
                        <a:noFill/>
                      </a:ln>
                      <a:solidFill>
                        <a:srgbClr val="000000"/>
                      </a:solidFill>
                      <a:latin typeface="Times New Roman" pitchFamily="2"/>
                      <a:ea typeface="Microsoft YaHei" pitchFamily="2"/>
                      <a:cs typeface="Arial" pitchFamily="2"/>
                    </a:endParaRPr>
                  </a:p>
                </p:txBody>
              </p:sp>
              <p:sp>
                <p:nvSpPr>
                  <p:cNvPr id="173" name="Dowolny kształt 172"/>
                  <p:cNvSpPr/>
                  <p:nvPr/>
                </p:nvSpPr>
                <p:spPr>
                  <a:xfrm>
                    <a:off x="7451640" y="5000760"/>
                    <a:ext cx="473040" cy="336240"/>
                  </a:xfrm>
                  <a:custGeom>
                    <a:avLst/>
                    <a:gdLst>
                      <a:gd name="f0" fmla="val 0"/>
                      <a:gd name="f1" fmla="val 21600"/>
                    </a:gdLst>
                    <a:ahLst/>
                    <a:cxnLst>
                      <a:cxn ang="3cd4">
                        <a:pos x="hc" y="t"/>
                      </a:cxn>
                      <a:cxn ang="0">
                        <a:pos x="r" y="vc"/>
                      </a:cxn>
                      <a:cxn ang="cd4">
                        <a:pos x="hc" y="b"/>
                      </a:cxn>
                      <a:cxn ang="cd2">
                        <a:pos x="l" y="vc"/>
                      </a:cxn>
                    </a:cxnLst>
                    <a:rect l="l" t="t" r="r" b="b"/>
                    <a:pathLst>
                      <a:path w="21600" h="21600">
                        <a:moveTo>
                          <a:pt x="f0" y="f0"/>
                        </a:moveTo>
                        <a:lnTo>
                          <a:pt x="f1" y="f0"/>
                        </a:lnTo>
                        <a:lnTo>
                          <a:pt x="f1" y="f1"/>
                        </a:lnTo>
                        <a:lnTo>
                          <a:pt x="f0" y="f1"/>
                        </a:lnTo>
                        <a:lnTo>
                          <a:pt x="f0" y="f0"/>
                        </a:lnTo>
                        <a:close/>
                      </a:path>
                    </a:pathLst>
                  </a:custGeom>
                  <a:noFill/>
                  <a:ln>
                    <a:noFill/>
                    <a:prstDash val="solid"/>
                  </a:ln>
                </p:spPr>
                <p:txBody>
                  <a:bodyPr vert="horz" wrap="square" lIns="90000" tIns="46800" rIns="90000" bIns="46800" anchor="t" anchorCtr="0" compatLnSpc="1">
                    <a:spAutoFit/>
                  </a:bodyPr>
                  <a:lstStyle>
                    <a:defPPr lvl="0">
                      <a:buNone/>
                    </a:defPPr>
                    <a:lvl1pPr lvl="0">
                      <a:buNone/>
                    </a:lvl1pPr>
                    <a:lvl2pPr lvl="1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2pPr>
                    <a:lvl3pPr lvl="2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3pPr>
                    <a:lvl4pPr lvl="3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4pPr>
                    <a:lvl5pPr lvl="4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5pPr>
                    <a:lvl6pPr lvl="5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6pPr>
                    <a:lvl7pPr lvl="6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7pPr>
                    <a:lvl8pPr lvl="7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8pPr>
                    <a:lvl9pPr lvl="8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9pPr>
                  </a:lstStyle>
                  <a:p>
                    <a:pPr marL="0" marR="0" lvl="0" indent="0" algn="l" rtl="0" hangingPunct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  <a:tabLst>
                        <a:tab pos="0" algn="l"/>
                        <a:tab pos="914400" algn="l"/>
                        <a:tab pos="1828800" algn="l"/>
                        <a:tab pos="2743199" algn="l"/>
                        <a:tab pos="3657600" algn="l"/>
                        <a:tab pos="4572000" algn="l"/>
                        <a:tab pos="5486399" algn="l"/>
                        <a:tab pos="6400799" algn="l"/>
                        <a:tab pos="7315200" algn="l"/>
                        <a:tab pos="8229600" algn="l"/>
                        <a:tab pos="9144000" algn="l"/>
                        <a:tab pos="10058400" algn="l"/>
                      </a:tabLst>
                    </a:pPr>
                    <a:r>
                      <a:rPr lang="pl-PL" sz="1400" b="0" i="0" u="none" strike="noStrike" cap="none" baseline="0">
                        <a:ln>
                          <a:noFill/>
                        </a:ln>
                        <a:solidFill>
                          <a:srgbClr val="000000"/>
                        </a:solidFill>
                        <a:latin typeface="Arial" pitchFamily="34"/>
                        <a:ea typeface="Microsoft YaHei" pitchFamily="2"/>
                        <a:cs typeface="Arial" pitchFamily="2"/>
                      </a:rPr>
                      <a:t>u</a:t>
                    </a:r>
                    <a:r>
                      <a:rPr lang="pl-PL" sz="1400" b="0" i="0" u="none" strike="noStrike" cap="none" baseline="-25000">
                        <a:ln>
                          <a:noFill/>
                        </a:ln>
                        <a:solidFill>
                          <a:srgbClr val="000000"/>
                        </a:solidFill>
                        <a:latin typeface="Arial" pitchFamily="34"/>
                        <a:ea typeface="Microsoft YaHei" pitchFamily="2"/>
                        <a:cs typeface="Arial" pitchFamily="2"/>
                      </a:rPr>
                      <a:t>3</a:t>
                    </a:r>
                  </a:p>
                </p:txBody>
              </p:sp>
            </p:grpSp>
            <p:grpSp>
              <p:nvGrpSpPr>
                <p:cNvPr id="174" name="Grupa 173"/>
                <p:cNvGrpSpPr/>
                <p:nvPr/>
              </p:nvGrpSpPr>
              <p:grpSpPr>
                <a:xfrm>
                  <a:off x="6462719" y="4506840"/>
                  <a:ext cx="1324081" cy="1468080"/>
                  <a:chOff x="6462719" y="4506840"/>
                  <a:chExt cx="1324081" cy="1468080"/>
                </a:xfrm>
              </p:grpSpPr>
              <p:sp>
                <p:nvSpPr>
                  <p:cNvPr id="175" name="Łącznik prosty 174"/>
                  <p:cNvSpPr/>
                  <p:nvPr/>
                </p:nvSpPr>
                <p:spPr>
                  <a:xfrm>
                    <a:off x="6800760" y="4772160"/>
                    <a:ext cx="0" cy="838080"/>
                  </a:xfrm>
                  <a:prstGeom prst="line">
                    <a:avLst/>
                  </a:prstGeom>
                  <a:noFill/>
                  <a:ln w="9360">
                    <a:solidFill>
                      <a:srgbClr val="000000"/>
                    </a:solidFill>
                    <a:custDash>
                      <a:ds d="100000" sp="100000"/>
                    </a:custDash>
                    <a:miter/>
                  </a:ln>
                </p:spPr>
                <p:txBody>
                  <a:bodyPr vert="horz" wrap="none" lIns="90000" tIns="46800" rIns="90000" bIns="46800" anchor="ctr" anchorCtr="0" compatLnSpc="1"/>
                  <a:lstStyle>
                    <a:defPPr lvl="0">
                      <a:buNone/>
                    </a:defPPr>
                    <a:lvl1pPr lvl="0">
                      <a:buNone/>
                    </a:lvl1pPr>
                    <a:lvl2pPr lvl="1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2pPr>
                    <a:lvl3pPr lvl="2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3pPr>
                    <a:lvl4pPr lvl="3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4pPr>
                    <a:lvl5pPr lvl="4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5pPr>
                    <a:lvl6pPr lvl="5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6pPr>
                    <a:lvl7pPr lvl="6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7pPr>
                    <a:lvl8pPr lvl="7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8pPr>
                    <a:lvl9pPr lvl="8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9pPr>
                  </a:lstStyle>
                  <a:p>
                    <a:pPr marL="0" marR="0" lvl="0" indent="0" algn="l" rtl="0" hangingPunct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  <a:tabLst>
                        <a:tab pos="0" algn="l"/>
                        <a:tab pos="914400" algn="l"/>
                        <a:tab pos="1828800" algn="l"/>
                        <a:tab pos="2743199" algn="l"/>
                        <a:tab pos="3657600" algn="l"/>
                        <a:tab pos="4572000" algn="l"/>
                        <a:tab pos="5486399" algn="l"/>
                        <a:tab pos="6400799" algn="l"/>
                        <a:tab pos="7315200" algn="l"/>
                        <a:tab pos="8229600" algn="l"/>
                        <a:tab pos="9144000" algn="l"/>
                        <a:tab pos="10058400" algn="l"/>
                      </a:tabLst>
                    </a:pPr>
                    <a:endParaRPr lang="pl-PL" sz="2400" b="0" i="0" u="none" strike="noStrike" cap="none" baseline="0">
                      <a:ln>
                        <a:noFill/>
                      </a:ln>
                      <a:solidFill>
                        <a:srgbClr val="000000"/>
                      </a:solidFill>
                      <a:latin typeface="Times New Roman" pitchFamily="2"/>
                      <a:ea typeface="Microsoft YaHei" pitchFamily="2"/>
                      <a:cs typeface="Arial" pitchFamily="2"/>
                    </a:endParaRPr>
                  </a:p>
                </p:txBody>
              </p:sp>
              <p:sp>
                <p:nvSpPr>
                  <p:cNvPr id="176" name="Dowolny kształt 175"/>
                  <p:cNvSpPr/>
                  <p:nvPr/>
                </p:nvSpPr>
                <p:spPr>
                  <a:xfrm>
                    <a:off x="6462719" y="4506840"/>
                    <a:ext cx="566640" cy="336240"/>
                  </a:xfrm>
                  <a:custGeom>
                    <a:avLst/>
                    <a:gdLst>
                      <a:gd name="f0" fmla="val 0"/>
                      <a:gd name="f1" fmla="val 21600"/>
                    </a:gdLst>
                    <a:ahLst/>
                    <a:cxnLst>
                      <a:cxn ang="3cd4">
                        <a:pos x="hc" y="t"/>
                      </a:cxn>
                      <a:cxn ang="0">
                        <a:pos x="r" y="vc"/>
                      </a:cxn>
                      <a:cxn ang="cd4">
                        <a:pos x="hc" y="b"/>
                      </a:cxn>
                      <a:cxn ang="cd2">
                        <a:pos x="l" y="vc"/>
                      </a:cxn>
                    </a:cxnLst>
                    <a:rect l="l" t="t" r="r" b="b"/>
                    <a:pathLst>
                      <a:path w="21600" h="21600">
                        <a:moveTo>
                          <a:pt x="f0" y="f0"/>
                        </a:moveTo>
                        <a:lnTo>
                          <a:pt x="f1" y="f0"/>
                        </a:lnTo>
                        <a:lnTo>
                          <a:pt x="f1" y="f1"/>
                        </a:lnTo>
                        <a:lnTo>
                          <a:pt x="f0" y="f1"/>
                        </a:lnTo>
                        <a:lnTo>
                          <a:pt x="f0" y="f0"/>
                        </a:lnTo>
                        <a:close/>
                      </a:path>
                    </a:pathLst>
                  </a:custGeom>
                  <a:noFill/>
                  <a:ln>
                    <a:noFill/>
                    <a:prstDash val="solid"/>
                  </a:ln>
                </p:spPr>
                <p:txBody>
                  <a:bodyPr vert="horz" wrap="square" lIns="90000" tIns="46800" rIns="90000" bIns="46800" anchor="t" anchorCtr="0" compatLnSpc="1">
                    <a:spAutoFit/>
                  </a:bodyPr>
                  <a:lstStyle>
                    <a:defPPr lvl="0">
                      <a:buNone/>
                    </a:defPPr>
                    <a:lvl1pPr lvl="0">
                      <a:buNone/>
                    </a:lvl1pPr>
                    <a:lvl2pPr lvl="1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2pPr>
                    <a:lvl3pPr lvl="2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3pPr>
                    <a:lvl4pPr lvl="3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4pPr>
                    <a:lvl5pPr lvl="4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5pPr>
                    <a:lvl6pPr lvl="5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6pPr>
                    <a:lvl7pPr lvl="6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7pPr>
                    <a:lvl8pPr lvl="7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8pPr>
                    <a:lvl9pPr lvl="8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9pPr>
                  </a:lstStyle>
                  <a:p>
                    <a:pPr marL="0" marR="0" lvl="0" indent="0" algn="l" rtl="0" hangingPunct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  <a:tabLst>
                        <a:tab pos="0" algn="l"/>
                        <a:tab pos="914400" algn="l"/>
                        <a:tab pos="1828800" algn="l"/>
                        <a:tab pos="2743199" algn="l"/>
                        <a:tab pos="3657600" algn="l"/>
                        <a:tab pos="4572000" algn="l"/>
                        <a:tab pos="5486399" algn="l"/>
                        <a:tab pos="6400799" algn="l"/>
                        <a:tab pos="7315200" algn="l"/>
                        <a:tab pos="8229600" algn="l"/>
                        <a:tab pos="9144000" algn="l"/>
                        <a:tab pos="10058400" algn="l"/>
                      </a:tabLst>
                    </a:pPr>
                    <a:r>
                      <a:rPr lang="pl-PL" sz="1400" b="0" i="0" u="none" strike="noStrike" cap="none" baseline="0">
                        <a:ln>
                          <a:noFill/>
                        </a:ln>
                        <a:solidFill>
                          <a:srgbClr val="000000"/>
                        </a:solidFill>
                        <a:latin typeface="Arial" pitchFamily="34"/>
                        <a:ea typeface="Microsoft YaHei" pitchFamily="2"/>
                        <a:cs typeface="Arial" pitchFamily="2"/>
                      </a:rPr>
                      <a:t>E</a:t>
                    </a:r>
                    <a:r>
                      <a:rPr lang="pl-PL" sz="1400" b="0" i="0" u="none" strike="noStrike" cap="none" baseline="-25000">
                        <a:ln>
                          <a:noFill/>
                        </a:ln>
                        <a:solidFill>
                          <a:srgbClr val="000000"/>
                        </a:solidFill>
                        <a:latin typeface="Arial" pitchFamily="34"/>
                        <a:ea typeface="Microsoft YaHei" pitchFamily="2"/>
                        <a:cs typeface="Arial" pitchFamily="2"/>
                      </a:rPr>
                      <a:t>3</a:t>
                    </a:r>
                  </a:p>
                </p:txBody>
              </p:sp>
              <p:grpSp>
                <p:nvGrpSpPr>
                  <p:cNvPr id="177" name="Grupa 176"/>
                  <p:cNvGrpSpPr/>
                  <p:nvPr/>
                </p:nvGrpSpPr>
                <p:grpSpPr>
                  <a:xfrm>
                    <a:off x="6534000" y="5527800"/>
                    <a:ext cx="1252800" cy="447120"/>
                    <a:chOff x="6534000" y="5527800"/>
                    <a:chExt cx="1252800" cy="447120"/>
                  </a:xfrm>
                </p:grpSpPr>
                <p:sp>
                  <p:nvSpPr>
                    <p:cNvPr id="178" name="Dowolny kształt 177"/>
                    <p:cNvSpPr/>
                    <p:nvPr/>
                  </p:nvSpPr>
                  <p:spPr>
                    <a:xfrm>
                      <a:off x="6534000" y="5527800"/>
                      <a:ext cx="360720" cy="370800"/>
                    </a:xfrm>
                    <a:custGeom>
                      <a:avLst/>
                      <a:gdLst>
                        <a:gd name="f0" fmla="val 0"/>
                        <a:gd name="f1" fmla="val 21600"/>
                      </a:gdLst>
                      <a:ahLst/>
                      <a:cxnLst>
                        <a:cxn ang="3cd4">
                          <a:pos x="hc" y="t"/>
                        </a:cxn>
                        <a:cxn ang="0">
                          <a:pos x="r" y="vc"/>
                        </a:cxn>
                        <a:cxn ang="cd4">
                          <a:pos x="hc" y="b"/>
                        </a:cxn>
                        <a:cxn ang="cd2">
                          <a:pos x="l" y="vc"/>
                        </a:cxn>
                      </a:cxnLst>
                      <a:rect l="l" t="t" r="r" b="b"/>
                      <a:pathLst>
                        <a:path w="21600" h="21600">
                          <a:moveTo>
                            <a:pt x="f0" y="f0"/>
                          </a:moveTo>
                          <a:lnTo>
                            <a:pt x="f1" y="f0"/>
                          </a:lnTo>
                          <a:lnTo>
                            <a:pt x="f1" y="f1"/>
                          </a:lnTo>
                          <a:lnTo>
                            <a:pt x="f0" y="f1"/>
                          </a:lnTo>
                          <a:lnTo>
                            <a:pt x="f0" y="f0"/>
                          </a:lnTo>
                          <a:close/>
                        </a:path>
                      </a:pathLst>
                    </a:custGeom>
                    <a:noFill/>
                    <a:ln>
                      <a:noFill/>
                      <a:prstDash val="solid"/>
                    </a:ln>
                  </p:spPr>
                  <p:txBody>
                    <a:bodyPr vert="horz" wrap="none" lIns="90000" tIns="46800" rIns="90000" bIns="46800" anchor="t" anchorCtr="0" compatLnSpc="1">
                      <a:spAutoFit/>
                    </a:bodyPr>
                    <a:lstStyle>
                      <a:defPPr lvl="0">
                        <a:buNone/>
                      </a:defPPr>
                      <a:lvl1pPr lvl="0">
                        <a:buNone/>
                      </a:lvl1pPr>
                      <a:lvl2pPr lvl="1">
                        <a:buClr>
                          <a:srgbClr val="000000"/>
                        </a:buClr>
                        <a:buSzPct val="100000"/>
                        <a:buFont typeface="Times New Roman" pitchFamily="2"/>
                        <a:buChar char="•"/>
                      </a:lvl2pPr>
                      <a:lvl3pPr lvl="2">
                        <a:buClr>
                          <a:srgbClr val="000000"/>
                        </a:buClr>
                        <a:buSzPct val="100000"/>
                        <a:buFont typeface="Times New Roman" pitchFamily="2"/>
                        <a:buChar char="•"/>
                      </a:lvl3pPr>
                      <a:lvl4pPr lvl="3">
                        <a:buClr>
                          <a:srgbClr val="000000"/>
                        </a:buClr>
                        <a:buSzPct val="100000"/>
                        <a:buFont typeface="Times New Roman" pitchFamily="2"/>
                        <a:buChar char="•"/>
                      </a:lvl4pPr>
                      <a:lvl5pPr lvl="4">
                        <a:buClr>
                          <a:srgbClr val="000000"/>
                        </a:buClr>
                        <a:buSzPct val="100000"/>
                        <a:buFont typeface="Times New Roman" pitchFamily="2"/>
                        <a:buChar char="•"/>
                      </a:lvl5pPr>
                      <a:lvl6pPr lvl="5">
                        <a:buClr>
                          <a:srgbClr val="000000"/>
                        </a:buClr>
                        <a:buSzPct val="100000"/>
                        <a:buFont typeface="Times New Roman" pitchFamily="2"/>
                        <a:buChar char="•"/>
                      </a:lvl6pPr>
                      <a:lvl7pPr lvl="6">
                        <a:buClr>
                          <a:srgbClr val="000000"/>
                        </a:buClr>
                        <a:buSzPct val="100000"/>
                        <a:buFont typeface="Times New Roman" pitchFamily="2"/>
                        <a:buChar char="•"/>
                      </a:lvl7pPr>
                      <a:lvl8pPr lvl="7">
                        <a:buClr>
                          <a:srgbClr val="000000"/>
                        </a:buClr>
                        <a:buSzPct val="100000"/>
                        <a:buFont typeface="Times New Roman" pitchFamily="2"/>
                        <a:buChar char="•"/>
                      </a:lvl8pPr>
                      <a:lvl9pPr lvl="8">
                        <a:buClr>
                          <a:srgbClr val="000000"/>
                        </a:buClr>
                        <a:buSzPct val="100000"/>
                        <a:buFont typeface="Times New Roman" pitchFamily="2"/>
                        <a:buChar char="•"/>
                      </a:lvl9pPr>
                    </a:lstStyle>
                    <a:p>
                      <a:pPr marL="0" marR="0" lvl="0" indent="0" algn="l" rtl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199" algn="l"/>
                          <a:tab pos="3657600" algn="l"/>
                          <a:tab pos="4572000" algn="l"/>
                          <a:tab pos="5486399" algn="l"/>
                          <a:tab pos="6400799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pl-PL" sz="1600" b="0" i="0" u="none" strike="noStrike" cap="none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Arial" pitchFamily="34"/>
                          <a:ea typeface="Microsoft YaHei" pitchFamily="2"/>
                          <a:cs typeface="Arial" pitchFamily="2"/>
                        </a:rPr>
                        <a:t>x</a:t>
                      </a:r>
                      <a:r>
                        <a:rPr lang="pl-PL" sz="1600" b="0" i="0" u="none" strike="noStrike" cap="none" baseline="-2500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Arial" pitchFamily="34"/>
                          <a:ea typeface="Microsoft YaHei" pitchFamily="2"/>
                          <a:cs typeface="Arial" pitchFamily="2"/>
                        </a:rPr>
                        <a:t>E</a:t>
                      </a:r>
                    </a:p>
                  </p:txBody>
                </p:sp>
                <p:sp>
                  <p:nvSpPr>
                    <p:cNvPr id="179" name="Dowolny kształt 178"/>
                    <p:cNvSpPr/>
                    <p:nvPr/>
                  </p:nvSpPr>
                  <p:spPr>
                    <a:xfrm>
                      <a:off x="6723360" y="5638680"/>
                      <a:ext cx="1063440" cy="336240"/>
                    </a:xfrm>
                    <a:custGeom>
                      <a:avLst/>
                      <a:gdLst>
                        <a:gd name="f0" fmla="val 0"/>
                        <a:gd name="f1" fmla="val 21600"/>
                      </a:gdLst>
                      <a:ahLst/>
                      <a:cxnLst>
                        <a:cxn ang="3cd4">
                          <a:pos x="hc" y="t"/>
                        </a:cxn>
                        <a:cxn ang="0">
                          <a:pos x="r" y="vc"/>
                        </a:cxn>
                        <a:cxn ang="cd4">
                          <a:pos x="hc" y="b"/>
                        </a:cxn>
                        <a:cxn ang="cd2">
                          <a:pos x="l" y="vc"/>
                        </a:cxn>
                      </a:cxnLst>
                      <a:rect l="l" t="t" r="r" b="b"/>
                      <a:pathLst>
                        <a:path w="21600" h="21600">
                          <a:moveTo>
                            <a:pt x="f0" y="f0"/>
                          </a:moveTo>
                          <a:lnTo>
                            <a:pt x="f1" y="f0"/>
                          </a:lnTo>
                          <a:lnTo>
                            <a:pt x="f1" y="f1"/>
                          </a:lnTo>
                          <a:lnTo>
                            <a:pt x="f0" y="f1"/>
                          </a:lnTo>
                          <a:lnTo>
                            <a:pt x="f0" y="f0"/>
                          </a:lnTo>
                          <a:close/>
                        </a:path>
                      </a:pathLst>
                    </a:custGeom>
                    <a:noFill/>
                    <a:ln>
                      <a:noFill/>
                      <a:prstDash val="solid"/>
                    </a:ln>
                  </p:spPr>
                  <p:txBody>
                    <a:bodyPr vert="horz" wrap="square" lIns="90000" tIns="46800" rIns="90000" bIns="46800" anchor="t" anchorCtr="0" compatLnSpc="1">
                      <a:spAutoFit/>
                    </a:bodyPr>
                    <a:lstStyle>
                      <a:defPPr lvl="0">
                        <a:buNone/>
                      </a:defPPr>
                      <a:lvl1pPr lvl="0">
                        <a:buNone/>
                      </a:lvl1pPr>
                      <a:lvl2pPr lvl="1">
                        <a:buClr>
                          <a:srgbClr val="000000"/>
                        </a:buClr>
                        <a:buSzPct val="100000"/>
                        <a:buFont typeface="Times New Roman" pitchFamily="2"/>
                        <a:buChar char="•"/>
                      </a:lvl2pPr>
                      <a:lvl3pPr lvl="2">
                        <a:buClr>
                          <a:srgbClr val="000000"/>
                        </a:buClr>
                        <a:buSzPct val="100000"/>
                        <a:buFont typeface="Times New Roman" pitchFamily="2"/>
                        <a:buChar char="•"/>
                      </a:lvl3pPr>
                      <a:lvl4pPr lvl="3">
                        <a:buClr>
                          <a:srgbClr val="000000"/>
                        </a:buClr>
                        <a:buSzPct val="100000"/>
                        <a:buFont typeface="Times New Roman" pitchFamily="2"/>
                        <a:buChar char="•"/>
                      </a:lvl4pPr>
                      <a:lvl5pPr lvl="4">
                        <a:buClr>
                          <a:srgbClr val="000000"/>
                        </a:buClr>
                        <a:buSzPct val="100000"/>
                        <a:buFont typeface="Times New Roman" pitchFamily="2"/>
                        <a:buChar char="•"/>
                      </a:lvl5pPr>
                      <a:lvl6pPr lvl="5">
                        <a:buClr>
                          <a:srgbClr val="000000"/>
                        </a:buClr>
                        <a:buSzPct val="100000"/>
                        <a:buFont typeface="Times New Roman" pitchFamily="2"/>
                        <a:buChar char="•"/>
                      </a:lvl6pPr>
                      <a:lvl7pPr lvl="6">
                        <a:buClr>
                          <a:srgbClr val="000000"/>
                        </a:buClr>
                        <a:buSzPct val="100000"/>
                        <a:buFont typeface="Times New Roman" pitchFamily="2"/>
                        <a:buChar char="•"/>
                      </a:lvl7pPr>
                      <a:lvl8pPr lvl="7">
                        <a:buClr>
                          <a:srgbClr val="000000"/>
                        </a:buClr>
                        <a:buSzPct val="100000"/>
                        <a:buFont typeface="Times New Roman" pitchFamily="2"/>
                        <a:buChar char="•"/>
                      </a:lvl8pPr>
                      <a:lvl9pPr lvl="8">
                        <a:buClr>
                          <a:srgbClr val="000000"/>
                        </a:buClr>
                        <a:buSzPct val="100000"/>
                        <a:buFont typeface="Times New Roman" pitchFamily="2"/>
                        <a:buChar char="•"/>
                      </a:lvl9pPr>
                    </a:lstStyle>
                    <a:p>
                      <a:pPr marL="0" marR="0" lvl="0" indent="0" algn="l" rtl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199" algn="l"/>
                          <a:tab pos="3657600" algn="l"/>
                          <a:tab pos="4572000" algn="l"/>
                          <a:tab pos="5486399" algn="l"/>
                          <a:tab pos="6400799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pl-PL" sz="1400" b="0" i="0" u="none" strike="noStrike" cap="none" baseline="-2500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Arial" pitchFamily="34"/>
                          <a:ea typeface="Microsoft YaHei" pitchFamily="2"/>
                          <a:cs typeface="Arial" pitchFamily="2"/>
                        </a:rPr>
                        <a:t>3</a:t>
                      </a:r>
                    </a:p>
                  </p:txBody>
                </p:sp>
              </p:grpSp>
            </p:grpSp>
          </p:grpSp>
        </p:grpSp>
      </p:grpSp>
      <p:sp>
        <p:nvSpPr>
          <p:cNvPr id="180" name="Dowolny kształt 179"/>
          <p:cNvSpPr/>
          <p:nvPr/>
        </p:nvSpPr>
        <p:spPr>
          <a:xfrm>
            <a:off x="6581519" y="4524480"/>
            <a:ext cx="780480" cy="352080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169" h="979" fill="none">
                <a:moveTo>
                  <a:pt x="2169" y="0"/>
                </a:moveTo>
                <a:lnTo>
                  <a:pt x="0" y="979"/>
                </a:lnTo>
              </a:path>
            </a:pathLst>
          </a:custGeom>
          <a:noFill/>
          <a:ln w="28440">
            <a:solidFill>
              <a:srgbClr val="3333CC"/>
            </a:solidFill>
            <a:prstDash val="solid"/>
            <a:miter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grpSp>
        <p:nvGrpSpPr>
          <p:cNvPr id="181" name="Grupa 180"/>
          <p:cNvGrpSpPr/>
          <p:nvPr/>
        </p:nvGrpSpPr>
        <p:grpSpPr>
          <a:xfrm>
            <a:off x="3855575" y="3735591"/>
            <a:ext cx="1468440" cy="1610769"/>
            <a:chOff x="3855575" y="3735591"/>
            <a:chExt cx="1468440" cy="1610769"/>
          </a:xfrm>
        </p:grpSpPr>
        <p:sp>
          <p:nvSpPr>
            <p:cNvPr id="182" name="Dowolny kształt 181"/>
            <p:cNvSpPr/>
            <p:nvPr/>
          </p:nvSpPr>
          <p:spPr>
            <a:xfrm rot="10602000">
              <a:off x="3855575" y="3735591"/>
              <a:ext cx="1468440" cy="1406520"/>
            </a:xfrm>
            <a:custGeom>
              <a:avLst>
                <a:gd name="f0" fmla="val 21540000"/>
                <a:gd name="f1" fmla="val 5820000"/>
              </a:avLst>
              <a:gdLst>
                <a:gd name="f2" fmla="val 21600000"/>
                <a:gd name="f3" fmla="val 10800000"/>
                <a:gd name="f4" fmla="val 5400000"/>
                <a:gd name="f5" fmla="val 180"/>
                <a:gd name="f6" fmla="val w"/>
                <a:gd name="f7" fmla="val h"/>
                <a:gd name="f8" fmla="val 0"/>
                <a:gd name="f9" fmla="*/ 5419351 1 1725033"/>
                <a:gd name="f10" fmla="*/ 10800 10800 1"/>
                <a:gd name="f11" fmla="val 10800"/>
                <a:gd name="f12" fmla="val 21599999"/>
                <a:gd name="f13" fmla="min 0 21600"/>
                <a:gd name="f14" fmla="max 0 21600"/>
                <a:gd name="f15" fmla="*/ f9 1 2"/>
                <a:gd name="f16" fmla="*/ f6 1 21600"/>
                <a:gd name="f17" fmla="*/ f7 1 21600"/>
                <a:gd name="f18" fmla="*/ f9 1 180"/>
                <a:gd name="f19" fmla="pin 0 f0 21599999"/>
                <a:gd name="f20" fmla="pin 0 f1 21599999"/>
                <a:gd name="f21" fmla="+- f14 0 f13"/>
                <a:gd name="f22" fmla="+- 0 0 f19"/>
                <a:gd name="f23" fmla="+- 0 0 f20"/>
                <a:gd name="f24" fmla="*/ 10601 f16 1"/>
                <a:gd name="f25" fmla="*/ 21599 f16 1"/>
                <a:gd name="f26" fmla="*/ 12168 f17 1"/>
                <a:gd name="f27" fmla="*/ 0 f17 1"/>
                <a:gd name="f28" fmla="*/ f21 1 2"/>
                <a:gd name="f29" fmla="+- f22 f4 0"/>
                <a:gd name="f30" fmla="+- f23 f4 0"/>
                <a:gd name="f31" fmla="+- f13 f28 0"/>
                <a:gd name="f32" fmla="*/ f28 f28 1"/>
                <a:gd name="f33" fmla="*/ f29 f5 1"/>
                <a:gd name="f34" fmla="*/ f30 f5 1"/>
                <a:gd name="f35" fmla="*/ f33 1 f3"/>
                <a:gd name="f36" fmla="*/ f34 1 f3"/>
                <a:gd name="f37" fmla="+- 0 0 f35"/>
                <a:gd name="f38" fmla="+- 0 0 f36"/>
                <a:gd name="f39" fmla="val f37"/>
                <a:gd name="f40" fmla="val f38"/>
                <a:gd name="f41" fmla="*/ f39 f18 1"/>
                <a:gd name="f42" fmla="*/ f40 f18 1"/>
                <a:gd name="f43" fmla="*/ f39 f9 1"/>
                <a:gd name="f44" fmla="*/ f40 f9 1"/>
                <a:gd name="f45" fmla="+- 0 0 f41"/>
                <a:gd name="f46" fmla="+- 0 0 f42"/>
                <a:gd name="f47" fmla="*/ f43 1 f5"/>
                <a:gd name="f48" fmla="*/ f44 1 f5"/>
                <a:gd name="f49" fmla="*/ f45 f3 1"/>
                <a:gd name="f50" fmla="*/ f46 f3 1"/>
                <a:gd name="f51" fmla="+- 0 0 f47"/>
                <a:gd name="f52" fmla="+- 0 0 f48"/>
                <a:gd name="f53" fmla="*/ f49 1 f9"/>
                <a:gd name="f54" fmla="*/ f50 1 f9"/>
                <a:gd name="f55" fmla="+- f51 f9 0"/>
                <a:gd name="f56" fmla="+- f52 f9 0"/>
                <a:gd name="f57" fmla="+- f53 0 f4"/>
                <a:gd name="f58" fmla="+- f54 0 f4"/>
                <a:gd name="f59" fmla="+- f55 f15 0"/>
                <a:gd name="f60" fmla="+- f56 f15 0"/>
                <a:gd name="f61" fmla="cos 1 f57"/>
                <a:gd name="f62" fmla="sin 1 f57"/>
                <a:gd name="f63" fmla="cos 1 f58"/>
                <a:gd name="f64" fmla="sin 1 f58"/>
                <a:gd name="f65" fmla="+- 0 0 f59"/>
                <a:gd name="f66" fmla="+- 0 0 f60"/>
                <a:gd name="f67" fmla="+- 0 0 f61"/>
                <a:gd name="f68" fmla="+- 0 0 f62"/>
                <a:gd name="f69" fmla="+- 0 0 f63"/>
                <a:gd name="f70" fmla="+- 0 0 f64"/>
                <a:gd name="f71" fmla="*/ f65 f3 1"/>
                <a:gd name="f72" fmla="*/ f66 f3 1"/>
                <a:gd name="f73" fmla="*/ 10800 f67 1"/>
                <a:gd name="f74" fmla="*/ 10800 f68 1"/>
                <a:gd name="f75" fmla="*/ 10800 f69 1"/>
                <a:gd name="f76" fmla="*/ 10800 f70 1"/>
                <a:gd name="f77" fmla="*/ f71 1 f9"/>
                <a:gd name="f78" fmla="*/ f72 1 f9"/>
                <a:gd name="f79" fmla="+- f73 10800 0"/>
                <a:gd name="f80" fmla="+- f74 10800 0"/>
                <a:gd name="f81" fmla="+- f75 10800 0"/>
                <a:gd name="f82" fmla="+- f76 10800 0"/>
                <a:gd name="f83" fmla="+- f77 0 f4"/>
                <a:gd name="f84" fmla="+- f78 0 f4"/>
                <a:gd name="f85" fmla="cos 1 f83"/>
                <a:gd name="f86" fmla="sin 1 f83"/>
                <a:gd name="f87" fmla="cos 1 f84"/>
                <a:gd name="f88" fmla="sin 1 f84"/>
                <a:gd name="f89" fmla="+- f80 0 f31"/>
                <a:gd name="f90" fmla="+- f79 0 f31"/>
                <a:gd name="f91" fmla="+- f82 0 f31"/>
                <a:gd name="f92" fmla="+- f81 0 f31"/>
                <a:gd name="f93" fmla="+- 0 0 f85"/>
                <a:gd name="f94" fmla="+- 0 0 f86"/>
                <a:gd name="f95" fmla="+- 0 0 f87"/>
                <a:gd name="f96" fmla="+- 0 0 f88"/>
                <a:gd name="f97" fmla="at2 f89 f90"/>
                <a:gd name="f98" fmla="at2 f91 f92"/>
                <a:gd name="f99" fmla="*/ 10800 f93 1"/>
                <a:gd name="f100" fmla="*/ 10800 f94 1"/>
                <a:gd name="f101" fmla="*/ 10800 f95 1"/>
                <a:gd name="f102" fmla="*/ 10800 f96 1"/>
                <a:gd name="f103" fmla="+- f97 f4 0"/>
                <a:gd name="f104" fmla="+- f98 f4 0"/>
                <a:gd name="f105" fmla="*/ f99 f99 1"/>
                <a:gd name="f106" fmla="*/ f100 f100 1"/>
                <a:gd name="f107" fmla="*/ f101 f101 1"/>
                <a:gd name="f108" fmla="*/ f102 f102 1"/>
                <a:gd name="f109" fmla="*/ f103 f9 1"/>
                <a:gd name="f110" fmla="*/ f104 f9 1"/>
                <a:gd name="f111" fmla="+- f105 f106 0"/>
                <a:gd name="f112" fmla="+- f107 f108 0"/>
                <a:gd name="f113" fmla="*/ f109 1 f3"/>
                <a:gd name="f114" fmla="*/ f110 1 f3"/>
                <a:gd name="f115" fmla="sqrt f111"/>
                <a:gd name="f116" fmla="sqrt f112"/>
                <a:gd name="f117" fmla="+- 0 0 f113"/>
                <a:gd name="f118" fmla="+- 0 0 f114"/>
                <a:gd name="f119" fmla="*/ f10 1 f115"/>
                <a:gd name="f120" fmla="*/ f10 1 f116"/>
                <a:gd name="f121" fmla="+- 0 0 f117"/>
                <a:gd name="f122" fmla="+- 0 0 f118"/>
                <a:gd name="f123" fmla="*/ f93 f119 1"/>
                <a:gd name="f124" fmla="*/ f94 f119 1"/>
                <a:gd name="f125" fmla="*/ f95 f120 1"/>
                <a:gd name="f126" fmla="*/ f96 f120 1"/>
                <a:gd name="f127" fmla="*/ f121 f3 1"/>
                <a:gd name="f128" fmla="*/ f122 f3 1"/>
                <a:gd name="f129" fmla="+- 10800 0 f123"/>
                <a:gd name="f130" fmla="+- 10800 0 f124"/>
                <a:gd name="f131" fmla="+- 10800 0 f125"/>
                <a:gd name="f132" fmla="+- 10800 0 f126"/>
                <a:gd name="f133" fmla="*/ f127 1 f9"/>
                <a:gd name="f134" fmla="*/ f128 1 f9"/>
                <a:gd name="f135" fmla="*/ f129 f16 1"/>
                <a:gd name="f136" fmla="*/ f130 f17 1"/>
                <a:gd name="f137" fmla="*/ f131 f16 1"/>
                <a:gd name="f138" fmla="*/ f132 f17 1"/>
                <a:gd name="f139" fmla="+- f133 0 f4"/>
                <a:gd name="f140" fmla="+- f134 0 f4"/>
                <a:gd name="f141" fmla="cos 1 f139"/>
                <a:gd name="f142" fmla="sin 1 f139"/>
                <a:gd name="f143" fmla="+- f140 0 f139"/>
                <a:gd name="f144" fmla="+- 0 0 f141"/>
                <a:gd name="f145" fmla="+- 0 0 f142"/>
                <a:gd name="f146" fmla="+- f143 f2 0"/>
                <a:gd name="f147" fmla="*/ f28 f144 1"/>
                <a:gd name="f148" fmla="*/ f28 f145 1"/>
                <a:gd name="f149" fmla="?: f143 f143 f146"/>
                <a:gd name="f150" fmla="*/ f147 f147 1"/>
                <a:gd name="f151" fmla="*/ f148 f148 1"/>
                <a:gd name="f152" fmla="+- f150 f151 0"/>
                <a:gd name="f153" fmla="sqrt f152"/>
                <a:gd name="f154" fmla="*/ f32 1 f153"/>
                <a:gd name="f155" fmla="*/ f144 f154 1"/>
                <a:gd name="f156" fmla="*/ f145 f154 1"/>
                <a:gd name="f157" fmla="+- f31 0 f155"/>
                <a:gd name="f158" fmla="+- f31 0 f156"/>
              </a:gdLst>
              <a:ahLst>
                <a:ahPolar gdRefR="" minR="0" maxR="0" gdRefAng="f0" minAng="f8" maxAng="f12">
                  <a:pos x="f135" y="f136"/>
                </a:ahPolar>
                <a:ahPolar gdRefR="" minR="0" maxR="0" gdRefAng="f1" minAng="f8" maxAng="f12">
                  <a:pos x="f137" y="f138"/>
                </a:ahPolar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4" t="f27" r="f25" b="f26"/>
              <a:pathLst>
                <a:path w="21600" h="21600" stroke="0">
                  <a:moveTo>
                    <a:pt x="f157" y="f158"/>
                  </a:moveTo>
                  <a:arcTo wR="f28" hR="f28" stAng="f139" swAng="f149"/>
                  <a:lnTo>
                    <a:pt x="f11" y="f11"/>
                  </a:lnTo>
                  <a:close/>
                </a:path>
                <a:path w="21600" h="21600" fill="none">
                  <a:moveTo>
                    <a:pt x="f157" y="f158"/>
                  </a:moveTo>
                  <a:arcTo wR="f28" hR="f28" stAng="f139" swAng="f149"/>
                </a:path>
              </a:pathLst>
            </a:custGeom>
            <a:noFill/>
            <a:ln w="28440">
              <a:solidFill>
                <a:srgbClr val="FF0000"/>
              </a:solidFill>
              <a:custDash>
                <a:ds d="401266" sp="100000"/>
              </a:custDash>
              <a:miter/>
            </a:ln>
          </p:spPr>
          <p:txBody>
            <a:bodyPr vert="horz" wrap="none" lIns="90000" tIns="46800" rIns="90000" bIns="46800" anchor="ctr" anchorCtr="0" compatLnSpc="1"/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pl-PL" sz="2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imes New Roman" pitchFamily="2"/>
                <a:ea typeface="Microsoft YaHei" pitchFamily="2"/>
                <a:cs typeface="Arial" pitchFamily="2"/>
              </a:endParaRPr>
            </a:p>
          </p:txBody>
        </p:sp>
        <p:sp>
          <p:nvSpPr>
            <p:cNvPr id="183" name="Dowolny kształt 182"/>
            <p:cNvSpPr/>
            <p:nvPr/>
          </p:nvSpPr>
          <p:spPr>
            <a:xfrm>
              <a:off x="4559400" y="5010120"/>
              <a:ext cx="473040" cy="33624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1">
              <a:spAutoFit/>
            </a:bodyPr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pl-PL" sz="1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u</a:t>
              </a:r>
              <a:r>
                <a:rPr lang="pl-PL" sz="1400" b="0" i="0" u="none" strike="noStrike" cap="none" baseline="-2500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3</a:t>
              </a: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owolny kształt 1"/>
          <p:cNvSpPr/>
          <p:nvPr/>
        </p:nvSpPr>
        <p:spPr>
          <a:xfrm rot="10662000">
            <a:off x="6823652" y="3101264"/>
            <a:ext cx="898199" cy="2286000"/>
          </a:xfrm>
          <a:custGeom>
            <a:avLst>
              <a:gd name="f0" fmla="val 21540000"/>
              <a:gd name="f1" fmla="val 5400000"/>
            </a:avLst>
            <a:gdLst>
              <a:gd name="f2" fmla="val 21600000"/>
              <a:gd name="f3" fmla="val 10800000"/>
              <a:gd name="f4" fmla="val 5400000"/>
              <a:gd name="f5" fmla="val 180"/>
              <a:gd name="f6" fmla="val w"/>
              <a:gd name="f7" fmla="val h"/>
              <a:gd name="f8" fmla="val 0"/>
              <a:gd name="f9" fmla="*/ 5419351 1 1725033"/>
              <a:gd name="f10" fmla="*/ 10800 10800 1"/>
              <a:gd name="f11" fmla="val 10800"/>
              <a:gd name="f12" fmla="val 21599999"/>
              <a:gd name="f13" fmla="min 0 21600"/>
              <a:gd name="f14" fmla="max 0 21600"/>
              <a:gd name="f15" fmla="*/ f9 1 2"/>
              <a:gd name="f16" fmla="*/ f6 1 21600"/>
              <a:gd name="f17" fmla="*/ f7 1 21600"/>
              <a:gd name="f18" fmla="*/ f9 1 180"/>
              <a:gd name="f19" fmla="pin 0 f0 21599999"/>
              <a:gd name="f20" fmla="pin 0 f1 21599999"/>
              <a:gd name="f21" fmla="+- f14 0 f13"/>
              <a:gd name="f22" fmla="+- 0 0 f19"/>
              <a:gd name="f23" fmla="+- 0 0 f20"/>
              <a:gd name="f24" fmla="*/ 10601 f16 1"/>
              <a:gd name="f25" fmla="*/ 21599 f16 1"/>
              <a:gd name="f26" fmla="*/ 10799 f17 1"/>
              <a:gd name="f27" fmla="*/ 0 f17 1"/>
              <a:gd name="f28" fmla="*/ f21 1 2"/>
              <a:gd name="f29" fmla="+- f22 f4 0"/>
              <a:gd name="f30" fmla="+- f23 f4 0"/>
              <a:gd name="f31" fmla="+- f13 f28 0"/>
              <a:gd name="f32" fmla="*/ f28 f28 1"/>
              <a:gd name="f33" fmla="*/ f29 f5 1"/>
              <a:gd name="f34" fmla="*/ f30 f5 1"/>
              <a:gd name="f35" fmla="*/ f33 1 f3"/>
              <a:gd name="f36" fmla="*/ f34 1 f3"/>
              <a:gd name="f37" fmla="+- 0 0 f35"/>
              <a:gd name="f38" fmla="+- 0 0 f36"/>
              <a:gd name="f39" fmla="val f37"/>
              <a:gd name="f40" fmla="val f38"/>
              <a:gd name="f41" fmla="*/ f39 f18 1"/>
              <a:gd name="f42" fmla="*/ f40 f18 1"/>
              <a:gd name="f43" fmla="*/ f39 f9 1"/>
              <a:gd name="f44" fmla="*/ f40 f9 1"/>
              <a:gd name="f45" fmla="+- 0 0 f41"/>
              <a:gd name="f46" fmla="+- 0 0 f42"/>
              <a:gd name="f47" fmla="*/ f43 1 f5"/>
              <a:gd name="f48" fmla="*/ f44 1 f5"/>
              <a:gd name="f49" fmla="*/ f45 f3 1"/>
              <a:gd name="f50" fmla="*/ f46 f3 1"/>
              <a:gd name="f51" fmla="+- 0 0 f47"/>
              <a:gd name="f52" fmla="+- 0 0 f48"/>
              <a:gd name="f53" fmla="*/ f49 1 f9"/>
              <a:gd name="f54" fmla="*/ f50 1 f9"/>
              <a:gd name="f55" fmla="+- f51 f9 0"/>
              <a:gd name="f56" fmla="+- f52 f9 0"/>
              <a:gd name="f57" fmla="+- f53 0 f4"/>
              <a:gd name="f58" fmla="+- f54 0 f4"/>
              <a:gd name="f59" fmla="+- f55 f15 0"/>
              <a:gd name="f60" fmla="+- f56 f15 0"/>
              <a:gd name="f61" fmla="cos 1 f57"/>
              <a:gd name="f62" fmla="sin 1 f57"/>
              <a:gd name="f63" fmla="cos 1 f58"/>
              <a:gd name="f64" fmla="sin 1 f58"/>
              <a:gd name="f65" fmla="+- 0 0 f59"/>
              <a:gd name="f66" fmla="+- 0 0 f60"/>
              <a:gd name="f67" fmla="+- 0 0 f61"/>
              <a:gd name="f68" fmla="+- 0 0 f62"/>
              <a:gd name="f69" fmla="+- 0 0 f63"/>
              <a:gd name="f70" fmla="+- 0 0 f64"/>
              <a:gd name="f71" fmla="*/ f65 f3 1"/>
              <a:gd name="f72" fmla="*/ f66 f3 1"/>
              <a:gd name="f73" fmla="*/ 10800 f67 1"/>
              <a:gd name="f74" fmla="*/ 10800 f68 1"/>
              <a:gd name="f75" fmla="*/ 10800 f69 1"/>
              <a:gd name="f76" fmla="*/ 10800 f70 1"/>
              <a:gd name="f77" fmla="*/ f71 1 f9"/>
              <a:gd name="f78" fmla="*/ f72 1 f9"/>
              <a:gd name="f79" fmla="+- f73 10800 0"/>
              <a:gd name="f80" fmla="+- f74 10800 0"/>
              <a:gd name="f81" fmla="+- f75 10800 0"/>
              <a:gd name="f82" fmla="+- f76 10800 0"/>
              <a:gd name="f83" fmla="+- f77 0 f4"/>
              <a:gd name="f84" fmla="+- f78 0 f4"/>
              <a:gd name="f85" fmla="cos 1 f83"/>
              <a:gd name="f86" fmla="sin 1 f83"/>
              <a:gd name="f87" fmla="cos 1 f84"/>
              <a:gd name="f88" fmla="sin 1 f84"/>
              <a:gd name="f89" fmla="+- f80 0 f31"/>
              <a:gd name="f90" fmla="+- f79 0 f31"/>
              <a:gd name="f91" fmla="+- f82 0 f31"/>
              <a:gd name="f92" fmla="+- f81 0 f31"/>
              <a:gd name="f93" fmla="+- 0 0 f85"/>
              <a:gd name="f94" fmla="+- 0 0 f86"/>
              <a:gd name="f95" fmla="+- 0 0 f87"/>
              <a:gd name="f96" fmla="+- 0 0 f88"/>
              <a:gd name="f97" fmla="at2 f89 f90"/>
              <a:gd name="f98" fmla="at2 f91 f92"/>
              <a:gd name="f99" fmla="*/ 10800 f93 1"/>
              <a:gd name="f100" fmla="*/ 10800 f94 1"/>
              <a:gd name="f101" fmla="*/ 10800 f95 1"/>
              <a:gd name="f102" fmla="*/ 10800 f96 1"/>
              <a:gd name="f103" fmla="+- f97 f4 0"/>
              <a:gd name="f104" fmla="+- f98 f4 0"/>
              <a:gd name="f105" fmla="*/ f99 f99 1"/>
              <a:gd name="f106" fmla="*/ f100 f100 1"/>
              <a:gd name="f107" fmla="*/ f101 f101 1"/>
              <a:gd name="f108" fmla="*/ f102 f102 1"/>
              <a:gd name="f109" fmla="*/ f103 f9 1"/>
              <a:gd name="f110" fmla="*/ f104 f9 1"/>
              <a:gd name="f111" fmla="+- f105 f106 0"/>
              <a:gd name="f112" fmla="+- f107 f108 0"/>
              <a:gd name="f113" fmla="*/ f109 1 f3"/>
              <a:gd name="f114" fmla="*/ f110 1 f3"/>
              <a:gd name="f115" fmla="sqrt f111"/>
              <a:gd name="f116" fmla="sqrt f112"/>
              <a:gd name="f117" fmla="+- 0 0 f113"/>
              <a:gd name="f118" fmla="+- 0 0 f114"/>
              <a:gd name="f119" fmla="*/ f10 1 f115"/>
              <a:gd name="f120" fmla="*/ f10 1 f116"/>
              <a:gd name="f121" fmla="+- 0 0 f117"/>
              <a:gd name="f122" fmla="+- 0 0 f118"/>
              <a:gd name="f123" fmla="*/ f93 f119 1"/>
              <a:gd name="f124" fmla="*/ f94 f119 1"/>
              <a:gd name="f125" fmla="*/ f95 f120 1"/>
              <a:gd name="f126" fmla="*/ f96 f120 1"/>
              <a:gd name="f127" fmla="*/ f121 f3 1"/>
              <a:gd name="f128" fmla="*/ f122 f3 1"/>
              <a:gd name="f129" fmla="+- 10800 0 f123"/>
              <a:gd name="f130" fmla="+- 10800 0 f124"/>
              <a:gd name="f131" fmla="+- 10800 0 f125"/>
              <a:gd name="f132" fmla="+- 10800 0 f126"/>
              <a:gd name="f133" fmla="*/ f127 1 f9"/>
              <a:gd name="f134" fmla="*/ f128 1 f9"/>
              <a:gd name="f135" fmla="*/ f129 f16 1"/>
              <a:gd name="f136" fmla="*/ f130 f17 1"/>
              <a:gd name="f137" fmla="*/ f131 f16 1"/>
              <a:gd name="f138" fmla="*/ f132 f17 1"/>
              <a:gd name="f139" fmla="+- f133 0 f4"/>
              <a:gd name="f140" fmla="+- f134 0 f4"/>
              <a:gd name="f141" fmla="cos 1 f139"/>
              <a:gd name="f142" fmla="sin 1 f139"/>
              <a:gd name="f143" fmla="+- f140 0 f139"/>
              <a:gd name="f144" fmla="+- 0 0 f141"/>
              <a:gd name="f145" fmla="+- 0 0 f142"/>
              <a:gd name="f146" fmla="+- f143 f2 0"/>
              <a:gd name="f147" fmla="*/ f28 f144 1"/>
              <a:gd name="f148" fmla="*/ f28 f145 1"/>
              <a:gd name="f149" fmla="?: f143 f143 f146"/>
              <a:gd name="f150" fmla="*/ f147 f147 1"/>
              <a:gd name="f151" fmla="*/ f148 f148 1"/>
              <a:gd name="f152" fmla="+- f150 f151 0"/>
              <a:gd name="f153" fmla="sqrt f152"/>
              <a:gd name="f154" fmla="*/ f32 1 f153"/>
              <a:gd name="f155" fmla="*/ f144 f154 1"/>
              <a:gd name="f156" fmla="*/ f145 f154 1"/>
              <a:gd name="f157" fmla="+- f31 0 f155"/>
              <a:gd name="f158" fmla="+- f31 0 f156"/>
            </a:gdLst>
            <a:ahLst>
              <a:ahPolar gdRefR="" minR="0" maxR="0" gdRefAng="f0" minAng="f8" maxAng="f12">
                <a:pos x="f135" y="f136"/>
              </a:ahPolar>
              <a:ahPolar gdRefR="" minR="0" maxR="0" gdRefAng="f1" minAng="f8" maxAng="f12">
                <a:pos x="f137" y="f138"/>
              </a:ahPolar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4" t="f27" r="f25" b="f26"/>
            <a:pathLst>
              <a:path w="21600" h="21600" stroke="0">
                <a:moveTo>
                  <a:pt x="f157" y="f158"/>
                </a:moveTo>
                <a:arcTo wR="f28" hR="f28" stAng="f139" swAng="f149"/>
                <a:lnTo>
                  <a:pt x="f11" y="f11"/>
                </a:lnTo>
                <a:close/>
              </a:path>
              <a:path w="21600" h="21600" fill="none">
                <a:moveTo>
                  <a:pt x="f157" y="f158"/>
                </a:moveTo>
                <a:arcTo wR="f28" hR="f28" stAng="f139" swAng="f149"/>
              </a:path>
            </a:pathLst>
          </a:custGeom>
          <a:noFill/>
          <a:ln w="38160">
            <a:solidFill>
              <a:srgbClr val="3333CC"/>
            </a:solidFill>
            <a:prstDash val="solid"/>
            <a:miter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3" name="Dowolny kształt 2"/>
          <p:cNvSpPr/>
          <p:nvPr/>
        </p:nvSpPr>
        <p:spPr>
          <a:xfrm>
            <a:off x="6241320" y="5581800"/>
            <a:ext cx="2431800" cy="3070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0                                         x</a:t>
            </a:r>
          </a:p>
        </p:txBody>
      </p:sp>
      <p:sp>
        <p:nvSpPr>
          <p:cNvPr id="4" name="Dowolny kształt 3"/>
          <p:cNvSpPr/>
          <p:nvPr/>
        </p:nvSpPr>
        <p:spPr>
          <a:xfrm>
            <a:off x="359640" y="5591160"/>
            <a:ext cx="2431800" cy="3070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0                                         x</a:t>
            </a:r>
          </a:p>
        </p:txBody>
      </p:sp>
      <p:sp>
        <p:nvSpPr>
          <p:cNvPr id="8" name="Łącznik prosty 7"/>
          <p:cNvSpPr/>
          <p:nvPr/>
        </p:nvSpPr>
        <p:spPr>
          <a:xfrm>
            <a:off x="533520" y="1028879"/>
            <a:ext cx="0" cy="2019241"/>
          </a:xfrm>
          <a:prstGeom prst="line">
            <a:avLst/>
          </a:prstGeom>
          <a:noFill/>
          <a:ln w="38160">
            <a:solidFill>
              <a:srgbClr val="000000"/>
            </a:solidFill>
            <a:prstDash val="solid"/>
            <a:miter/>
            <a:headEnd type="arrow"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9" name="Dowolny kształt 8"/>
          <p:cNvSpPr/>
          <p:nvPr/>
        </p:nvSpPr>
        <p:spPr>
          <a:xfrm>
            <a:off x="364679" y="316080"/>
            <a:ext cx="1302480" cy="3988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2000" b="1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                </a:t>
            </a:r>
          </a:p>
        </p:txBody>
      </p:sp>
      <p:sp>
        <p:nvSpPr>
          <p:cNvPr id="10" name="Dowolny kształt 9"/>
          <p:cNvSpPr/>
          <p:nvPr/>
        </p:nvSpPr>
        <p:spPr>
          <a:xfrm>
            <a:off x="365040" y="361799"/>
            <a:ext cx="8383424" cy="371513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800" b="1" i="0" u="none" strike="noStrike" cap="none" baseline="0" dirty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Wyznaczenie  krzywej  indywidualnego  popytu  konsumenta  na  dobro  </a:t>
            </a:r>
            <a:r>
              <a:rPr lang="pl-PL" sz="1800" b="1" i="0" u="none" strike="noStrike" cap="none" baseline="0" dirty="0" smtClean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X</a:t>
            </a:r>
            <a:endParaRPr lang="pl-PL" sz="1800" b="1" i="0" u="none" strike="noStrike" cap="none" baseline="0" dirty="0">
              <a:ln>
                <a:noFill/>
              </a:ln>
              <a:solidFill>
                <a:srgbClr val="000000"/>
              </a:solidFill>
              <a:latin typeface="Arial" pitchFamily="34"/>
              <a:ea typeface="Microsoft YaHei" pitchFamily="2"/>
              <a:cs typeface="Arial" pitchFamily="2"/>
            </a:endParaRPr>
          </a:p>
        </p:txBody>
      </p:sp>
      <p:sp>
        <p:nvSpPr>
          <p:cNvPr id="11" name="Łącznik prosty 10"/>
          <p:cNvSpPr/>
          <p:nvPr/>
        </p:nvSpPr>
        <p:spPr>
          <a:xfrm>
            <a:off x="514439" y="3048120"/>
            <a:ext cx="2133361" cy="0"/>
          </a:xfrm>
          <a:prstGeom prst="line">
            <a:avLst/>
          </a:prstGeom>
          <a:noFill/>
          <a:ln w="38160">
            <a:solidFill>
              <a:srgbClr val="000000"/>
            </a:solidFill>
            <a:prstDash val="solid"/>
            <a:miter/>
            <a:tailEnd type="arrow"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12" name="Łącznik prosty 11"/>
          <p:cNvSpPr/>
          <p:nvPr/>
        </p:nvSpPr>
        <p:spPr>
          <a:xfrm>
            <a:off x="6400799" y="1028879"/>
            <a:ext cx="0" cy="2019241"/>
          </a:xfrm>
          <a:prstGeom prst="line">
            <a:avLst/>
          </a:prstGeom>
          <a:noFill/>
          <a:ln w="38160">
            <a:solidFill>
              <a:srgbClr val="000000"/>
            </a:solidFill>
            <a:prstDash val="solid"/>
            <a:miter/>
            <a:headEnd type="arrow"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13" name="Łącznik prosty 12"/>
          <p:cNvSpPr/>
          <p:nvPr/>
        </p:nvSpPr>
        <p:spPr>
          <a:xfrm>
            <a:off x="3505319" y="1022400"/>
            <a:ext cx="0" cy="2019240"/>
          </a:xfrm>
          <a:prstGeom prst="line">
            <a:avLst/>
          </a:prstGeom>
          <a:noFill/>
          <a:ln w="38160">
            <a:solidFill>
              <a:srgbClr val="000000"/>
            </a:solidFill>
            <a:prstDash val="solid"/>
            <a:miter/>
            <a:headEnd type="arrow"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14" name="Łącznik prosty 13"/>
          <p:cNvSpPr/>
          <p:nvPr/>
        </p:nvSpPr>
        <p:spPr>
          <a:xfrm>
            <a:off x="533520" y="3619440"/>
            <a:ext cx="0" cy="2019240"/>
          </a:xfrm>
          <a:prstGeom prst="line">
            <a:avLst/>
          </a:prstGeom>
          <a:noFill/>
          <a:ln w="38160">
            <a:solidFill>
              <a:srgbClr val="000000"/>
            </a:solidFill>
            <a:prstDash val="solid"/>
            <a:miter/>
            <a:headEnd type="arrow"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15" name="Łącznik prosty 14"/>
          <p:cNvSpPr/>
          <p:nvPr/>
        </p:nvSpPr>
        <p:spPr>
          <a:xfrm>
            <a:off x="6400799" y="3619440"/>
            <a:ext cx="0" cy="2019240"/>
          </a:xfrm>
          <a:prstGeom prst="line">
            <a:avLst/>
          </a:prstGeom>
          <a:noFill/>
          <a:ln w="38160">
            <a:solidFill>
              <a:srgbClr val="000000"/>
            </a:solidFill>
            <a:prstDash val="solid"/>
            <a:miter/>
            <a:headEnd type="arrow"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16" name="Łącznik prosty 15"/>
          <p:cNvSpPr/>
          <p:nvPr/>
        </p:nvSpPr>
        <p:spPr>
          <a:xfrm>
            <a:off x="3505319" y="3619440"/>
            <a:ext cx="0" cy="2019240"/>
          </a:xfrm>
          <a:prstGeom prst="line">
            <a:avLst/>
          </a:prstGeom>
          <a:noFill/>
          <a:ln w="38160">
            <a:solidFill>
              <a:srgbClr val="000000"/>
            </a:solidFill>
            <a:prstDash val="solid"/>
            <a:miter/>
            <a:headEnd type="arrow"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17" name="Łącznik prosty 16"/>
          <p:cNvSpPr/>
          <p:nvPr/>
        </p:nvSpPr>
        <p:spPr>
          <a:xfrm>
            <a:off x="3486239" y="3048120"/>
            <a:ext cx="2133361" cy="0"/>
          </a:xfrm>
          <a:prstGeom prst="line">
            <a:avLst/>
          </a:prstGeom>
          <a:noFill/>
          <a:ln w="38160">
            <a:solidFill>
              <a:srgbClr val="000000"/>
            </a:solidFill>
            <a:prstDash val="solid"/>
            <a:miter/>
            <a:tailEnd type="arrow"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18" name="Łącznik prosty 17"/>
          <p:cNvSpPr/>
          <p:nvPr/>
        </p:nvSpPr>
        <p:spPr>
          <a:xfrm>
            <a:off x="6400799" y="3048120"/>
            <a:ext cx="2133721" cy="0"/>
          </a:xfrm>
          <a:prstGeom prst="line">
            <a:avLst/>
          </a:prstGeom>
          <a:noFill/>
          <a:ln w="38160">
            <a:solidFill>
              <a:srgbClr val="000000"/>
            </a:solidFill>
            <a:prstDash val="solid"/>
            <a:miter/>
            <a:tailEnd type="arrow"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19" name="Łącznik prosty 18"/>
          <p:cNvSpPr/>
          <p:nvPr/>
        </p:nvSpPr>
        <p:spPr>
          <a:xfrm>
            <a:off x="533520" y="5619600"/>
            <a:ext cx="2133360" cy="0"/>
          </a:xfrm>
          <a:prstGeom prst="line">
            <a:avLst/>
          </a:prstGeom>
          <a:noFill/>
          <a:ln w="38160">
            <a:solidFill>
              <a:srgbClr val="000000"/>
            </a:solidFill>
            <a:prstDash val="solid"/>
            <a:miter/>
            <a:tailEnd type="arrow"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20" name="Łącznik prosty 19"/>
          <p:cNvSpPr/>
          <p:nvPr/>
        </p:nvSpPr>
        <p:spPr>
          <a:xfrm>
            <a:off x="3486239" y="5619600"/>
            <a:ext cx="2133361" cy="0"/>
          </a:xfrm>
          <a:prstGeom prst="line">
            <a:avLst/>
          </a:prstGeom>
          <a:noFill/>
          <a:ln w="38160">
            <a:solidFill>
              <a:srgbClr val="000000"/>
            </a:solidFill>
            <a:prstDash val="solid"/>
            <a:miter/>
            <a:tailEnd type="arrow"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21" name="Łącznik prosty 20"/>
          <p:cNvSpPr/>
          <p:nvPr/>
        </p:nvSpPr>
        <p:spPr>
          <a:xfrm>
            <a:off x="6400799" y="5619600"/>
            <a:ext cx="2133721" cy="0"/>
          </a:xfrm>
          <a:prstGeom prst="line">
            <a:avLst/>
          </a:prstGeom>
          <a:noFill/>
          <a:ln w="38160">
            <a:solidFill>
              <a:srgbClr val="000000"/>
            </a:solidFill>
            <a:prstDash val="solid"/>
            <a:miter/>
            <a:tailEnd type="arrow"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22" name="Łącznik prosty 21"/>
          <p:cNvSpPr/>
          <p:nvPr/>
        </p:nvSpPr>
        <p:spPr>
          <a:xfrm>
            <a:off x="533520" y="1295280"/>
            <a:ext cx="1752480" cy="1752840"/>
          </a:xfrm>
          <a:prstGeom prst="line">
            <a:avLst/>
          </a:prstGeom>
          <a:noFill/>
          <a:ln w="28440">
            <a:solidFill>
              <a:srgbClr val="000000"/>
            </a:solidFill>
            <a:prstDash val="solid"/>
            <a:miter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23" name="Łącznik prosty 22"/>
          <p:cNvSpPr/>
          <p:nvPr/>
        </p:nvSpPr>
        <p:spPr>
          <a:xfrm>
            <a:off x="3505319" y="1295280"/>
            <a:ext cx="1752481" cy="1752840"/>
          </a:xfrm>
          <a:prstGeom prst="line">
            <a:avLst/>
          </a:prstGeom>
          <a:noFill/>
          <a:ln w="28440">
            <a:solidFill>
              <a:srgbClr val="000000"/>
            </a:solidFill>
            <a:prstDash val="solid"/>
            <a:miter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24" name="Łącznik prosty 23"/>
          <p:cNvSpPr/>
          <p:nvPr/>
        </p:nvSpPr>
        <p:spPr>
          <a:xfrm>
            <a:off x="6381720" y="1276200"/>
            <a:ext cx="1752480" cy="1752840"/>
          </a:xfrm>
          <a:prstGeom prst="line">
            <a:avLst/>
          </a:prstGeom>
          <a:noFill/>
          <a:ln w="28440">
            <a:solidFill>
              <a:srgbClr val="000000"/>
            </a:solidFill>
            <a:prstDash val="solid"/>
            <a:miter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25" name="Łącznik prosty 24"/>
          <p:cNvSpPr/>
          <p:nvPr/>
        </p:nvSpPr>
        <p:spPr>
          <a:xfrm>
            <a:off x="6388199" y="1295280"/>
            <a:ext cx="1295281" cy="1752840"/>
          </a:xfrm>
          <a:prstGeom prst="line">
            <a:avLst/>
          </a:prstGeom>
          <a:noFill/>
          <a:ln w="28440">
            <a:solidFill>
              <a:srgbClr val="000000"/>
            </a:solidFill>
            <a:prstDash val="solid"/>
            <a:miter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26" name="Dowolny kształt 25"/>
          <p:cNvSpPr/>
          <p:nvPr/>
        </p:nvSpPr>
        <p:spPr>
          <a:xfrm rot="10602000">
            <a:off x="994655" y="1001751"/>
            <a:ext cx="1468440" cy="1406520"/>
          </a:xfrm>
          <a:custGeom>
            <a:avLst>
              <a:gd name="f0" fmla="val 21540000"/>
              <a:gd name="f1" fmla="val 5820000"/>
            </a:avLst>
            <a:gdLst>
              <a:gd name="f2" fmla="val 21600000"/>
              <a:gd name="f3" fmla="val 10800000"/>
              <a:gd name="f4" fmla="val 5400000"/>
              <a:gd name="f5" fmla="val 180"/>
              <a:gd name="f6" fmla="val w"/>
              <a:gd name="f7" fmla="val h"/>
              <a:gd name="f8" fmla="val 0"/>
              <a:gd name="f9" fmla="*/ 5419351 1 1725033"/>
              <a:gd name="f10" fmla="*/ 10800 10800 1"/>
              <a:gd name="f11" fmla="val 10800"/>
              <a:gd name="f12" fmla="val 21599999"/>
              <a:gd name="f13" fmla="min 0 21600"/>
              <a:gd name="f14" fmla="max 0 21600"/>
              <a:gd name="f15" fmla="*/ f9 1 2"/>
              <a:gd name="f16" fmla="*/ f6 1 21600"/>
              <a:gd name="f17" fmla="*/ f7 1 21600"/>
              <a:gd name="f18" fmla="*/ f9 1 180"/>
              <a:gd name="f19" fmla="pin 0 f0 21599999"/>
              <a:gd name="f20" fmla="pin 0 f1 21599999"/>
              <a:gd name="f21" fmla="+- f14 0 f13"/>
              <a:gd name="f22" fmla="+- 0 0 f19"/>
              <a:gd name="f23" fmla="+- 0 0 f20"/>
              <a:gd name="f24" fmla="*/ 10601 f16 1"/>
              <a:gd name="f25" fmla="*/ 21599 f16 1"/>
              <a:gd name="f26" fmla="*/ 12168 f17 1"/>
              <a:gd name="f27" fmla="*/ 0 f17 1"/>
              <a:gd name="f28" fmla="*/ f21 1 2"/>
              <a:gd name="f29" fmla="+- f22 f4 0"/>
              <a:gd name="f30" fmla="+- f23 f4 0"/>
              <a:gd name="f31" fmla="+- f13 f28 0"/>
              <a:gd name="f32" fmla="*/ f28 f28 1"/>
              <a:gd name="f33" fmla="*/ f29 f5 1"/>
              <a:gd name="f34" fmla="*/ f30 f5 1"/>
              <a:gd name="f35" fmla="*/ f33 1 f3"/>
              <a:gd name="f36" fmla="*/ f34 1 f3"/>
              <a:gd name="f37" fmla="+- 0 0 f35"/>
              <a:gd name="f38" fmla="+- 0 0 f36"/>
              <a:gd name="f39" fmla="val f37"/>
              <a:gd name="f40" fmla="val f38"/>
              <a:gd name="f41" fmla="*/ f39 f18 1"/>
              <a:gd name="f42" fmla="*/ f40 f18 1"/>
              <a:gd name="f43" fmla="*/ f39 f9 1"/>
              <a:gd name="f44" fmla="*/ f40 f9 1"/>
              <a:gd name="f45" fmla="+- 0 0 f41"/>
              <a:gd name="f46" fmla="+- 0 0 f42"/>
              <a:gd name="f47" fmla="*/ f43 1 f5"/>
              <a:gd name="f48" fmla="*/ f44 1 f5"/>
              <a:gd name="f49" fmla="*/ f45 f3 1"/>
              <a:gd name="f50" fmla="*/ f46 f3 1"/>
              <a:gd name="f51" fmla="+- 0 0 f47"/>
              <a:gd name="f52" fmla="+- 0 0 f48"/>
              <a:gd name="f53" fmla="*/ f49 1 f9"/>
              <a:gd name="f54" fmla="*/ f50 1 f9"/>
              <a:gd name="f55" fmla="+- f51 f9 0"/>
              <a:gd name="f56" fmla="+- f52 f9 0"/>
              <a:gd name="f57" fmla="+- f53 0 f4"/>
              <a:gd name="f58" fmla="+- f54 0 f4"/>
              <a:gd name="f59" fmla="+- f55 f15 0"/>
              <a:gd name="f60" fmla="+- f56 f15 0"/>
              <a:gd name="f61" fmla="cos 1 f57"/>
              <a:gd name="f62" fmla="sin 1 f57"/>
              <a:gd name="f63" fmla="cos 1 f58"/>
              <a:gd name="f64" fmla="sin 1 f58"/>
              <a:gd name="f65" fmla="+- 0 0 f59"/>
              <a:gd name="f66" fmla="+- 0 0 f60"/>
              <a:gd name="f67" fmla="+- 0 0 f61"/>
              <a:gd name="f68" fmla="+- 0 0 f62"/>
              <a:gd name="f69" fmla="+- 0 0 f63"/>
              <a:gd name="f70" fmla="+- 0 0 f64"/>
              <a:gd name="f71" fmla="*/ f65 f3 1"/>
              <a:gd name="f72" fmla="*/ f66 f3 1"/>
              <a:gd name="f73" fmla="*/ 10800 f67 1"/>
              <a:gd name="f74" fmla="*/ 10800 f68 1"/>
              <a:gd name="f75" fmla="*/ 10800 f69 1"/>
              <a:gd name="f76" fmla="*/ 10800 f70 1"/>
              <a:gd name="f77" fmla="*/ f71 1 f9"/>
              <a:gd name="f78" fmla="*/ f72 1 f9"/>
              <a:gd name="f79" fmla="+- f73 10800 0"/>
              <a:gd name="f80" fmla="+- f74 10800 0"/>
              <a:gd name="f81" fmla="+- f75 10800 0"/>
              <a:gd name="f82" fmla="+- f76 10800 0"/>
              <a:gd name="f83" fmla="+- f77 0 f4"/>
              <a:gd name="f84" fmla="+- f78 0 f4"/>
              <a:gd name="f85" fmla="cos 1 f83"/>
              <a:gd name="f86" fmla="sin 1 f83"/>
              <a:gd name="f87" fmla="cos 1 f84"/>
              <a:gd name="f88" fmla="sin 1 f84"/>
              <a:gd name="f89" fmla="+- f80 0 f31"/>
              <a:gd name="f90" fmla="+- f79 0 f31"/>
              <a:gd name="f91" fmla="+- f82 0 f31"/>
              <a:gd name="f92" fmla="+- f81 0 f31"/>
              <a:gd name="f93" fmla="+- 0 0 f85"/>
              <a:gd name="f94" fmla="+- 0 0 f86"/>
              <a:gd name="f95" fmla="+- 0 0 f87"/>
              <a:gd name="f96" fmla="+- 0 0 f88"/>
              <a:gd name="f97" fmla="at2 f89 f90"/>
              <a:gd name="f98" fmla="at2 f91 f92"/>
              <a:gd name="f99" fmla="*/ 10800 f93 1"/>
              <a:gd name="f100" fmla="*/ 10800 f94 1"/>
              <a:gd name="f101" fmla="*/ 10800 f95 1"/>
              <a:gd name="f102" fmla="*/ 10800 f96 1"/>
              <a:gd name="f103" fmla="+- f97 f4 0"/>
              <a:gd name="f104" fmla="+- f98 f4 0"/>
              <a:gd name="f105" fmla="*/ f99 f99 1"/>
              <a:gd name="f106" fmla="*/ f100 f100 1"/>
              <a:gd name="f107" fmla="*/ f101 f101 1"/>
              <a:gd name="f108" fmla="*/ f102 f102 1"/>
              <a:gd name="f109" fmla="*/ f103 f9 1"/>
              <a:gd name="f110" fmla="*/ f104 f9 1"/>
              <a:gd name="f111" fmla="+- f105 f106 0"/>
              <a:gd name="f112" fmla="+- f107 f108 0"/>
              <a:gd name="f113" fmla="*/ f109 1 f3"/>
              <a:gd name="f114" fmla="*/ f110 1 f3"/>
              <a:gd name="f115" fmla="sqrt f111"/>
              <a:gd name="f116" fmla="sqrt f112"/>
              <a:gd name="f117" fmla="+- 0 0 f113"/>
              <a:gd name="f118" fmla="+- 0 0 f114"/>
              <a:gd name="f119" fmla="*/ f10 1 f115"/>
              <a:gd name="f120" fmla="*/ f10 1 f116"/>
              <a:gd name="f121" fmla="+- 0 0 f117"/>
              <a:gd name="f122" fmla="+- 0 0 f118"/>
              <a:gd name="f123" fmla="*/ f93 f119 1"/>
              <a:gd name="f124" fmla="*/ f94 f119 1"/>
              <a:gd name="f125" fmla="*/ f95 f120 1"/>
              <a:gd name="f126" fmla="*/ f96 f120 1"/>
              <a:gd name="f127" fmla="*/ f121 f3 1"/>
              <a:gd name="f128" fmla="*/ f122 f3 1"/>
              <a:gd name="f129" fmla="+- 10800 0 f123"/>
              <a:gd name="f130" fmla="+- 10800 0 f124"/>
              <a:gd name="f131" fmla="+- 10800 0 f125"/>
              <a:gd name="f132" fmla="+- 10800 0 f126"/>
              <a:gd name="f133" fmla="*/ f127 1 f9"/>
              <a:gd name="f134" fmla="*/ f128 1 f9"/>
              <a:gd name="f135" fmla="*/ f129 f16 1"/>
              <a:gd name="f136" fmla="*/ f130 f17 1"/>
              <a:gd name="f137" fmla="*/ f131 f16 1"/>
              <a:gd name="f138" fmla="*/ f132 f17 1"/>
              <a:gd name="f139" fmla="+- f133 0 f4"/>
              <a:gd name="f140" fmla="+- f134 0 f4"/>
              <a:gd name="f141" fmla="cos 1 f139"/>
              <a:gd name="f142" fmla="sin 1 f139"/>
              <a:gd name="f143" fmla="+- f140 0 f139"/>
              <a:gd name="f144" fmla="+- 0 0 f141"/>
              <a:gd name="f145" fmla="+- 0 0 f142"/>
              <a:gd name="f146" fmla="+- f143 f2 0"/>
              <a:gd name="f147" fmla="*/ f28 f144 1"/>
              <a:gd name="f148" fmla="*/ f28 f145 1"/>
              <a:gd name="f149" fmla="?: f143 f143 f146"/>
              <a:gd name="f150" fmla="*/ f147 f147 1"/>
              <a:gd name="f151" fmla="*/ f148 f148 1"/>
              <a:gd name="f152" fmla="+- f150 f151 0"/>
              <a:gd name="f153" fmla="sqrt f152"/>
              <a:gd name="f154" fmla="*/ f32 1 f153"/>
              <a:gd name="f155" fmla="*/ f144 f154 1"/>
              <a:gd name="f156" fmla="*/ f145 f154 1"/>
              <a:gd name="f157" fmla="+- f31 0 f155"/>
              <a:gd name="f158" fmla="+- f31 0 f156"/>
            </a:gdLst>
            <a:ahLst>
              <a:ahPolar gdRefR="" minR="0" maxR="0" gdRefAng="f0" minAng="f8" maxAng="f12">
                <a:pos x="f135" y="f136"/>
              </a:ahPolar>
              <a:ahPolar gdRefR="" minR="0" maxR="0" gdRefAng="f1" minAng="f8" maxAng="f12">
                <a:pos x="f137" y="f138"/>
              </a:ahPolar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4" t="f27" r="f25" b="f26"/>
            <a:pathLst>
              <a:path w="21600" h="21600" stroke="0">
                <a:moveTo>
                  <a:pt x="f157" y="f158"/>
                </a:moveTo>
                <a:arcTo wR="f28" hR="f28" stAng="f139" swAng="f149"/>
                <a:lnTo>
                  <a:pt x="f11" y="f11"/>
                </a:lnTo>
                <a:close/>
              </a:path>
              <a:path w="21600" h="21600" fill="none">
                <a:moveTo>
                  <a:pt x="f157" y="f158"/>
                </a:moveTo>
                <a:arcTo wR="f28" hR="f28" stAng="f139" swAng="f149"/>
              </a:path>
            </a:pathLst>
          </a:custGeom>
          <a:noFill/>
          <a:ln w="28440">
            <a:solidFill>
              <a:srgbClr val="FF0000"/>
            </a:solidFill>
            <a:prstDash val="solid"/>
            <a:miter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27" name="Dowolny kształt 26"/>
          <p:cNvSpPr/>
          <p:nvPr/>
        </p:nvSpPr>
        <p:spPr>
          <a:xfrm rot="10602000">
            <a:off x="6763655" y="1174911"/>
            <a:ext cx="1468440" cy="1406520"/>
          </a:xfrm>
          <a:custGeom>
            <a:avLst>
              <a:gd name="f0" fmla="val 21540000"/>
              <a:gd name="f1" fmla="val 5820000"/>
            </a:avLst>
            <a:gdLst>
              <a:gd name="f2" fmla="val 21600000"/>
              <a:gd name="f3" fmla="val 10800000"/>
              <a:gd name="f4" fmla="val 5400000"/>
              <a:gd name="f5" fmla="val 180"/>
              <a:gd name="f6" fmla="val w"/>
              <a:gd name="f7" fmla="val h"/>
              <a:gd name="f8" fmla="val 0"/>
              <a:gd name="f9" fmla="*/ 5419351 1 1725033"/>
              <a:gd name="f10" fmla="*/ 10800 10800 1"/>
              <a:gd name="f11" fmla="val 10800"/>
              <a:gd name="f12" fmla="val 21599999"/>
              <a:gd name="f13" fmla="min 0 21600"/>
              <a:gd name="f14" fmla="max 0 21600"/>
              <a:gd name="f15" fmla="*/ f9 1 2"/>
              <a:gd name="f16" fmla="*/ f6 1 21600"/>
              <a:gd name="f17" fmla="*/ f7 1 21600"/>
              <a:gd name="f18" fmla="*/ f9 1 180"/>
              <a:gd name="f19" fmla="pin 0 f0 21599999"/>
              <a:gd name="f20" fmla="pin 0 f1 21599999"/>
              <a:gd name="f21" fmla="+- f14 0 f13"/>
              <a:gd name="f22" fmla="+- 0 0 f19"/>
              <a:gd name="f23" fmla="+- 0 0 f20"/>
              <a:gd name="f24" fmla="*/ 10601 f16 1"/>
              <a:gd name="f25" fmla="*/ 21599 f16 1"/>
              <a:gd name="f26" fmla="*/ 12168 f17 1"/>
              <a:gd name="f27" fmla="*/ 0 f17 1"/>
              <a:gd name="f28" fmla="*/ f21 1 2"/>
              <a:gd name="f29" fmla="+- f22 f4 0"/>
              <a:gd name="f30" fmla="+- f23 f4 0"/>
              <a:gd name="f31" fmla="+- f13 f28 0"/>
              <a:gd name="f32" fmla="*/ f28 f28 1"/>
              <a:gd name="f33" fmla="*/ f29 f5 1"/>
              <a:gd name="f34" fmla="*/ f30 f5 1"/>
              <a:gd name="f35" fmla="*/ f33 1 f3"/>
              <a:gd name="f36" fmla="*/ f34 1 f3"/>
              <a:gd name="f37" fmla="+- 0 0 f35"/>
              <a:gd name="f38" fmla="+- 0 0 f36"/>
              <a:gd name="f39" fmla="val f37"/>
              <a:gd name="f40" fmla="val f38"/>
              <a:gd name="f41" fmla="*/ f39 f18 1"/>
              <a:gd name="f42" fmla="*/ f40 f18 1"/>
              <a:gd name="f43" fmla="*/ f39 f9 1"/>
              <a:gd name="f44" fmla="*/ f40 f9 1"/>
              <a:gd name="f45" fmla="+- 0 0 f41"/>
              <a:gd name="f46" fmla="+- 0 0 f42"/>
              <a:gd name="f47" fmla="*/ f43 1 f5"/>
              <a:gd name="f48" fmla="*/ f44 1 f5"/>
              <a:gd name="f49" fmla="*/ f45 f3 1"/>
              <a:gd name="f50" fmla="*/ f46 f3 1"/>
              <a:gd name="f51" fmla="+- 0 0 f47"/>
              <a:gd name="f52" fmla="+- 0 0 f48"/>
              <a:gd name="f53" fmla="*/ f49 1 f9"/>
              <a:gd name="f54" fmla="*/ f50 1 f9"/>
              <a:gd name="f55" fmla="+- f51 f9 0"/>
              <a:gd name="f56" fmla="+- f52 f9 0"/>
              <a:gd name="f57" fmla="+- f53 0 f4"/>
              <a:gd name="f58" fmla="+- f54 0 f4"/>
              <a:gd name="f59" fmla="+- f55 f15 0"/>
              <a:gd name="f60" fmla="+- f56 f15 0"/>
              <a:gd name="f61" fmla="cos 1 f57"/>
              <a:gd name="f62" fmla="sin 1 f57"/>
              <a:gd name="f63" fmla="cos 1 f58"/>
              <a:gd name="f64" fmla="sin 1 f58"/>
              <a:gd name="f65" fmla="+- 0 0 f59"/>
              <a:gd name="f66" fmla="+- 0 0 f60"/>
              <a:gd name="f67" fmla="+- 0 0 f61"/>
              <a:gd name="f68" fmla="+- 0 0 f62"/>
              <a:gd name="f69" fmla="+- 0 0 f63"/>
              <a:gd name="f70" fmla="+- 0 0 f64"/>
              <a:gd name="f71" fmla="*/ f65 f3 1"/>
              <a:gd name="f72" fmla="*/ f66 f3 1"/>
              <a:gd name="f73" fmla="*/ 10800 f67 1"/>
              <a:gd name="f74" fmla="*/ 10800 f68 1"/>
              <a:gd name="f75" fmla="*/ 10800 f69 1"/>
              <a:gd name="f76" fmla="*/ 10800 f70 1"/>
              <a:gd name="f77" fmla="*/ f71 1 f9"/>
              <a:gd name="f78" fmla="*/ f72 1 f9"/>
              <a:gd name="f79" fmla="+- f73 10800 0"/>
              <a:gd name="f80" fmla="+- f74 10800 0"/>
              <a:gd name="f81" fmla="+- f75 10800 0"/>
              <a:gd name="f82" fmla="+- f76 10800 0"/>
              <a:gd name="f83" fmla="+- f77 0 f4"/>
              <a:gd name="f84" fmla="+- f78 0 f4"/>
              <a:gd name="f85" fmla="cos 1 f83"/>
              <a:gd name="f86" fmla="sin 1 f83"/>
              <a:gd name="f87" fmla="cos 1 f84"/>
              <a:gd name="f88" fmla="sin 1 f84"/>
              <a:gd name="f89" fmla="+- f80 0 f31"/>
              <a:gd name="f90" fmla="+- f79 0 f31"/>
              <a:gd name="f91" fmla="+- f82 0 f31"/>
              <a:gd name="f92" fmla="+- f81 0 f31"/>
              <a:gd name="f93" fmla="+- 0 0 f85"/>
              <a:gd name="f94" fmla="+- 0 0 f86"/>
              <a:gd name="f95" fmla="+- 0 0 f87"/>
              <a:gd name="f96" fmla="+- 0 0 f88"/>
              <a:gd name="f97" fmla="at2 f89 f90"/>
              <a:gd name="f98" fmla="at2 f91 f92"/>
              <a:gd name="f99" fmla="*/ 10800 f93 1"/>
              <a:gd name="f100" fmla="*/ 10800 f94 1"/>
              <a:gd name="f101" fmla="*/ 10800 f95 1"/>
              <a:gd name="f102" fmla="*/ 10800 f96 1"/>
              <a:gd name="f103" fmla="+- f97 f4 0"/>
              <a:gd name="f104" fmla="+- f98 f4 0"/>
              <a:gd name="f105" fmla="*/ f99 f99 1"/>
              <a:gd name="f106" fmla="*/ f100 f100 1"/>
              <a:gd name="f107" fmla="*/ f101 f101 1"/>
              <a:gd name="f108" fmla="*/ f102 f102 1"/>
              <a:gd name="f109" fmla="*/ f103 f9 1"/>
              <a:gd name="f110" fmla="*/ f104 f9 1"/>
              <a:gd name="f111" fmla="+- f105 f106 0"/>
              <a:gd name="f112" fmla="+- f107 f108 0"/>
              <a:gd name="f113" fmla="*/ f109 1 f3"/>
              <a:gd name="f114" fmla="*/ f110 1 f3"/>
              <a:gd name="f115" fmla="sqrt f111"/>
              <a:gd name="f116" fmla="sqrt f112"/>
              <a:gd name="f117" fmla="+- 0 0 f113"/>
              <a:gd name="f118" fmla="+- 0 0 f114"/>
              <a:gd name="f119" fmla="*/ f10 1 f115"/>
              <a:gd name="f120" fmla="*/ f10 1 f116"/>
              <a:gd name="f121" fmla="+- 0 0 f117"/>
              <a:gd name="f122" fmla="+- 0 0 f118"/>
              <a:gd name="f123" fmla="*/ f93 f119 1"/>
              <a:gd name="f124" fmla="*/ f94 f119 1"/>
              <a:gd name="f125" fmla="*/ f95 f120 1"/>
              <a:gd name="f126" fmla="*/ f96 f120 1"/>
              <a:gd name="f127" fmla="*/ f121 f3 1"/>
              <a:gd name="f128" fmla="*/ f122 f3 1"/>
              <a:gd name="f129" fmla="+- 10800 0 f123"/>
              <a:gd name="f130" fmla="+- 10800 0 f124"/>
              <a:gd name="f131" fmla="+- 10800 0 f125"/>
              <a:gd name="f132" fmla="+- 10800 0 f126"/>
              <a:gd name="f133" fmla="*/ f127 1 f9"/>
              <a:gd name="f134" fmla="*/ f128 1 f9"/>
              <a:gd name="f135" fmla="*/ f129 f16 1"/>
              <a:gd name="f136" fmla="*/ f130 f17 1"/>
              <a:gd name="f137" fmla="*/ f131 f16 1"/>
              <a:gd name="f138" fmla="*/ f132 f17 1"/>
              <a:gd name="f139" fmla="+- f133 0 f4"/>
              <a:gd name="f140" fmla="+- f134 0 f4"/>
              <a:gd name="f141" fmla="cos 1 f139"/>
              <a:gd name="f142" fmla="sin 1 f139"/>
              <a:gd name="f143" fmla="+- f140 0 f139"/>
              <a:gd name="f144" fmla="+- 0 0 f141"/>
              <a:gd name="f145" fmla="+- 0 0 f142"/>
              <a:gd name="f146" fmla="+- f143 f2 0"/>
              <a:gd name="f147" fmla="*/ f28 f144 1"/>
              <a:gd name="f148" fmla="*/ f28 f145 1"/>
              <a:gd name="f149" fmla="?: f143 f143 f146"/>
              <a:gd name="f150" fmla="*/ f147 f147 1"/>
              <a:gd name="f151" fmla="*/ f148 f148 1"/>
              <a:gd name="f152" fmla="+- f150 f151 0"/>
              <a:gd name="f153" fmla="sqrt f152"/>
              <a:gd name="f154" fmla="*/ f32 1 f153"/>
              <a:gd name="f155" fmla="*/ f144 f154 1"/>
              <a:gd name="f156" fmla="*/ f145 f154 1"/>
              <a:gd name="f157" fmla="+- f31 0 f155"/>
              <a:gd name="f158" fmla="+- f31 0 f156"/>
            </a:gdLst>
            <a:ahLst>
              <a:ahPolar gdRefR="" minR="0" maxR="0" gdRefAng="f0" minAng="f8" maxAng="f12">
                <a:pos x="f135" y="f136"/>
              </a:ahPolar>
              <a:ahPolar gdRefR="" minR="0" maxR="0" gdRefAng="f1" minAng="f8" maxAng="f12">
                <a:pos x="f137" y="f138"/>
              </a:ahPolar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4" t="f27" r="f25" b="f26"/>
            <a:pathLst>
              <a:path w="21600" h="21600" stroke="0">
                <a:moveTo>
                  <a:pt x="f157" y="f158"/>
                </a:moveTo>
                <a:arcTo wR="f28" hR="f28" stAng="f139" swAng="f149"/>
                <a:lnTo>
                  <a:pt x="f11" y="f11"/>
                </a:lnTo>
                <a:close/>
              </a:path>
              <a:path w="21600" h="21600" fill="none">
                <a:moveTo>
                  <a:pt x="f157" y="f158"/>
                </a:moveTo>
                <a:arcTo wR="f28" hR="f28" stAng="f139" swAng="f149"/>
              </a:path>
            </a:pathLst>
          </a:custGeom>
          <a:noFill/>
          <a:ln w="28440">
            <a:solidFill>
              <a:srgbClr val="FF0000"/>
            </a:solidFill>
            <a:prstDash val="solid"/>
            <a:miter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28" name="Dowolny kształt 27"/>
          <p:cNvSpPr/>
          <p:nvPr/>
        </p:nvSpPr>
        <p:spPr>
          <a:xfrm rot="10602000">
            <a:off x="3861695" y="1163751"/>
            <a:ext cx="1468440" cy="1406520"/>
          </a:xfrm>
          <a:custGeom>
            <a:avLst>
              <a:gd name="f0" fmla="val 21540000"/>
              <a:gd name="f1" fmla="val 5820000"/>
            </a:avLst>
            <a:gdLst>
              <a:gd name="f2" fmla="val 21600000"/>
              <a:gd name="f3" fmla="val 10800000"/>
              <a:gd name="f4" fmla="val 5400000"/>
              <a:gd name="f5" fmla="val 180"/>
              <a:gd name="f6" fmla="val w"/>
              <a:gd name="f7" fmla="val h"/>
              <a:gd name="f8" fmla="val 0"/>
              <a:gd name="f9" fmla="*/ 5419351 1 1725033"/>
              <a:gd name="f10" fmla="*/ 10800 10800 1"/>
              <a:gd name="f11" fmla="val 10800"/>
              <a:gd name="f12" fmla="val 21599999"/>
              <a:gd name="f13" fmla="min 0 21600"/>
              <a:gd name="f14" fmla="max 0 21600"/>
              <a:gd name="f15" fmla="*/ f9 1 2"/>
              <a:gd name="f16" fmla="*/ f6 1 21600"/>
              <a:gd name="f17" fmla="*/ f7 1 21600"/>
              <a:gd name="f18" fmla="*/ f9 1 180"/>
              <a:gd name="f19" fmla="pin 0 f0 21599999"/>
              <a:gd name="f20" fmla="pin 0 f1 21599999"/>
              <a:gd name="f21" fmla="+- f14 0 f13"/>
              <a:gd name="f22" fmla="+- 0 0 f19"/>
              <a:gd name="f23" fmla="+- 0 0 f20"/>
              <a:gd name="f24" fmla="*/ 10601 f16 1"/>
              <a:gd name="f25" fmla="*/ 21599 f16 1"/>
              <a:gd name="f26" fmla="*/ 12168 f17 1"/>
              <a:gd name="f27" fmla="*/ 0 f17 1"/>
              <a:gd name="f28" fmla="*/ f21 1 2"/>
              <a:gd name="f29" fmla="+- f22 f4 0"/>
              <a:gd name="f30" fmla="+- f23 f4 0"/>
              <a:gd name="f31" fmla="+- f13 f28 0"/>
              <a:gd name="f32" fmla="*/ f28 f28 1"/>
              <a:gd name="f33" fmla="*/ f29 f5 1"/>
              <a:gd name="f34" fmla="*/ f30 f5 1"/>
              <a:gd name="f35" fmla="*/ f33 1 f3"/>
              <a:gd name="f36" fmla="*/ f34 1 f3"/>
              <a:gd name="f37" fmla="+- 0 0 f35"/>
              <a:gd name="f38" fmla="+- 0 0 f36"/>
              <a:gd name="f39" fmla="val f37"/>
              <a:gd name="f40" fmla="val f38"/>
              <a:gd name="f41" fmla="*/ f39 f18 1"/>
              <a:gd name="f42" fmla="*/ f40 f18 1"/>
              <a:gd name="f43" fmla="*/ f39 f9 1"/>
              <a:gd name="f44" fmla="*/ f40 f9 1"/>
              <a:gd name="f45" fmla="+- 0 0 f41"/>
              <a:gd name="f46" fmla="+- 0 0 f42"/>
              <a:gd name="f47" fmla="*/ f43 1 f5"/>
              <a:gd name="f48" fmla="*/ f44 1 f5"/>
              <a:gd name="f49" fmla="*/ f45 f3 1"/>
              <a:gd name="f50" fmla="*/ f46 f3 1"/>
              <a:gd name="f51" fmla="+- 0 0 f47"/>
              <a:gd name="f52" fmla="+- 0 0 f48"/>
              <a:gd name="f53" fmla="*/ f49 1 f9"/>
              <a:gd name="f54" fmla="*/ f50 1 f9"/>
              <a:gd name="f55" fmla="+- f51 f9 0"/>
              <a:gd name="f56" fmla="+- f52 f9 0"/>
              <a:gd name="f57" fmla="+- f53 0 f4"/>
              <a:gd name="f58" fmla="+- f54 0 f4"/>
              <a:gd name="f59" fmla="+- f55 f15 0"/>
              <a:gd name="f60" fmla="+- f56 f15 0"/>
              <a:gd name="f61" fmla="cos 1 f57"/>
              <a:gd name="f62" fmla="sin 1 f57"/>
              <a:gd name="f63" fmla="cos 1 f58"/>
              <a:gd name="f64" fmla="sin 1 f58"/>
              <a:gd name="f65" fmla="+- 0 0 f59"/>
              <a:gd name="f66" fmla="+- 0 0 f60"/>
              <a:gd name="f67" fmla="+- 0 0 f61"/>
              <a:gd name="f68" fmla="+- 0 0 f62"/>
              <a:gd name="f69" fmla="+- 0 0 f63"/>
              <a:gd name="f70" fmla="+- 0 0 f64"/>
              <a:gd name="f71" fmla="*/ f65 f3 1"/>
              <a:gd name="f72" fmla="*/ f66 f3 1"/>
              <a:gd name="f73" fmla="*/ 10800 f67 1"/>
              <a:gd name="f74" fmla="*/ 10800 f68 1"/>
              <a:gd name="f75" fmla="*/ 10800 f69 1"/>
              <a:gd name="f76" fmla="*/ 10800 f70 1"/>
              <a:gd name="f77" fmla="*/ f71 1 f9"/>
              <a:gd name="f78" fmla="*/ f72 1 f9"/>
              <a:gd name="f79" fmla="+- f73 10800 0"/>
              <a:gd name="f80" fmla="+- f74 10800 0"/>
              <a:gd name="f81" fmla="+- f75 10800 0"/>
              <a:gd name="f82" fmla="+- f76 10800 0"/>
              <a:gd name="f83" fmla="+- f77 0 f4"/>
              <a:gd name="f84" fmla="+- f78 0 f4"/>
              <a:gd name="f85" fmla="cos 1 f83"/>
              <a:gd name="f86" fmla="sin 1 f83"/>
              <a:gd name="f87" fmla="cos 1 f84"/>
              <a:gd name="f88" fmla="sin 1 f84"/>
              <a:gd name="f89" fmla="+- f80 0 f31"/>
              <a:gd name="f90" fmla="+- f79 0 f31"/>
              <a:gd name="f91" fmla="+- f82 0 f31"/>
              <a:gd name="f92" fmla="+- f81 0 f31"/>
              <a:gd name="f93" fmla="+- 0 0 f85"/>
              <a:gd name="f94" fmla="+- 0 0 f86"/>
              <a:gd name="f95" fmla="+- 0 0 f87"/>
              <a:gd name="f96" fmla="+- 0 0 f88"/>
              <a:gd name="f97" fmla="at2 f89 f90"/>
              <a:gd name="f98" fmla="at2 f91 f92"/>
              <a:gd name="f99" fmla="*/ 10800 f93 1"/>
              <a:gd name="f100" fmla="*/ 10800 f94 1"/>
              <a:gd name="f101" fmla="*/ 10800 f95 1"/>
              <a:gd name="f102" fmla="*/ 10800 f96 1"/>
              <a:gd name="f103" fmla="+- f97 f4 0"/>
              <a:gd name="f104" fmla="+- f98 f4 0"/>
              <a:gd name="f105" fmla="*/ f99 f99 1"/>
              <a:gd name="f106" fmla="*/ f100 f100 1"/>
              <a:gd name="f107" fmla="*/ f101 f101 1"/>
              <a:gd name="f108" fmla="*/ f102 f102 1"/>
              <a:gd name="f109" fmla="*/ f103 f9 1"/>
              <a:gd name="f110" fmla="*/ f104 f9 1"/>
              <a:gd name="f111" fmla="+- f105 f106 0"/>
              <a:gd name="f112" fmla="+- f107 f108 0"/>
              <a:gd name="f113" fmla="*/ f109 1 f3"/>
              <a:gd name="f114" fmla="*/ f110 1 f3"/>
              <a:gd name="f115" fmla="sqrt f111"/>
              <a:gd name="f116" fmla="sqrt f112"/>
              <a:gd name="f117" fmla="+- 0 0 f113"/>
              <a:gd name="f118" fmla="+- 0 0 f114"/>
              <a:gd name="f119" fmla="*/ f10 1 f115"/>
              <a:gd name="f120" fmla="*/ f10 1 f116"/>
              <a:gd name="f121" fmla="+- 0 0 f117"/>
              <a:gd name="f122" fmla="+- 0 0 f118"/>
              <a:gd name="f123" fmla="*/ f93 f119 1"/>
              <a:gd name="f124" fmla="*/ f94 f119 1"/>
              <a:gd name="f125" fmla="*/ f95 f120 1"/>
              <a:gd name="f126" fmla="*/ f96 f120 1"/>
              <a:gd name="f127" fmla="*/ f121 f3 1"/>
              <a:gd name="f128" fmla="*/ f122 f3 1"/>
              <a:gd name="f129" fmla="+- 10800 0 f123"/>
              <a:gd name="f130" fmla="+- 10800 0 f124"/>
              <a:gd name="f131" fmla="+- 10800 0 f125"/>
              <a:gd name="f132" fmla="+- 10800 0 f126"/>
              <a:gd name="f133" fmla="*/ f127 1 f9"/>
              <a:gd name="f134" fmla="*/ f128 1 f9"/>
              <a:gd name="f135" fmla="*/ f129 f16 1"/>
              <a:gd name="f136" fmla="*/ f130 f17 1"/>
              <a:gd name="f137" fmla="*/ f131 f16 1"/>
              <a:gd name="f138" fmla="*/ f132 f17 1"/>
              <a:gd name="f139" fmla="+- f133 0 f4"/>
              <a:gd name="f140" fmla="+- f134 0 f4"/>
              <a:gd name="f141" fmla="cos 1 f139"/>
              <a:gd name="f142" fmla="sin 1 f139"/>
              <a:gd name="f143" fmla="+- f140 0 f139"/>
              <a:gd name="f144" fmla="+- 0 0 f141"/>
              <a:gd name="f145" fmla="+- 0 0 f142"/>
              <a:gd name="f146" fmla="+- f143 f2 0"/>
              <a:gd name="f147" fmla="*/ f28 f144 1"/>
              <a:gd name="f148" fmla="*/ f28 f145 1"/>
              <a:gd name="f149" fmla="?: f143 f143 f146"/>
              <a:gd name="f150" fmla="*/ f147 f147 1"/>
              <a:gd name="f151" fmla="*/ f148 f148 1"/>
              <a:gd name="f152" fmla="+- f150 f151 0"/>
              <a:gd name="f153" fmla="sqrt f152"/>
              <a:gd name="f154" fmla="*/ f32 1 f153"/>
              <a:gd name="f155" fmla="*/ f144 f154 1"/>
              <a:gd name="f156" fmla="*/ f145 f154 1"/>
              <a:gd name="f157" fmla="+- f31 0 f155"/>
              <a:gd name="f158" fmla="+- f31 0 f156"/>
            </a:gdLst>
            <a:ahLst>
              <a:ahPolar gdRefR="" minR="0" maxR="0" gdRefAng="f0" minAng="f8" maxAng="f12">
                <a:pos x="f135" y="f136"/>
              </a:ahPolar>
              <a:ahPolar gdRefR="" minR="0" maxR="0" gdRefAng="f1" minAng="f8" maxAng="f12">
                <a:pos x="f137" y="f138"/>
              </a:ahPolar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4" t="f27" r="f25" b="f26"/>
            <a:pathLst>
              <a:path w="21600" h="21600" stroke="0">
                <a:moveTo>
                  <a:pt x="f157" y="f158"/>
                </a:moveTo>
                <a:arcTo wR="f28" hR="f28" stAng="f139" swAng="f149"/>
                <a:lnTo>
                  <a:pt x="f11" y="f11"/>
                </a:lnTo>
                <a:close/>
              </a:path>
              <a:path w="21600" h="21600" fill="none">
                <a:moveTo>
                  <a:pt x="f157" y="f158"/>
                </a:moveTo>
                <a:arcTo wR="f28" hR="f28" stAng="f139" swAng="f149"/>
              </a:path>
            </a:pathLst>
          </a:custGeom>
          <a:noFill/>
          <a:ln w="28440">
            <a:solidFill>
              <a:srgbClr val="FF0000"/>
            </a:solidFill>
            <a:prstDash val="solid"/>
            <a:miter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29" name="Dowolny kształt 28"/>
          <p:cNvSpPr/>
          <p:nvPr/>
        </p:nvSpPr>
        <p:spPr>
          <a:xfrm rot="10602000">
            <a:off x="1061636" y="821390"/>
            <a:ext cx="1468440" cy="1405800"/>
          </a:xfrm>
          <a:custGeom>
            <a:avLst>
              <a:gd name="f0" fmla="val 21540000"/>
              <a:gd name="f1" fmla="val 5820000"/>
            </a:avLst>
            <a:gdLst>
              <a:gd name="f2" fmla="val 21600000"/>
              <a:gd name="f3" fmla="val 10800000"/>
              <a:gd name="f4" fmla="val 5400000"/>
              <a:gd name="f5" fmla="val 180"/>
              <a:gd name="f6" fmla="val w"/>
              <a:gd name="f7" fmla="val h"/>
              <a:gd name="f8" fmla="val 0"/>
              <a:gd name="f9" fmla="*/ 5419351 1 1725033"/>
              <a:gd name="f10" fmla="*/ 10800 10800 1"/>
              <a:gd name="f11" fmla="val 10800"/>
              <a:gd name="f12" fmla="val 21599999"/>
              <a:gd name="f13" fmla="min 0 21600"/>
              <a:gd name="f14" fmla="max 0 21600"/>
              <a:gd name="f15" fmla="*/ f9 1 2"/>
              <a:gd name="f16" fmla="*/ f6 1 21600"/>
              <a:gd name="f17" fmla="*/ f7 1 21600"/>
              <a:gd name="f18" fmla="*/ f9 1 180"/>
              <a:gd name="f19" fmla="pin 0 f0 21599999"/>
              <a:gd name="f20" fmla="pin 0 f1 21599999"/>
              <a:gd name="f21" fmla="+- f14 0 f13"/>
              <a:gd name="f22" fmla="+- 0 0 f19"/>
              <a:gd name="f23" fmla="+- 0 0 f20"/>
              <a:gd name="f24" fmla="*/ 10601 f16 1"/>
              <a:gd name="f25" fmla="*/ 21599 f16 1"/>
              <a:gd name="f26" fmla="*/ 12168 f17 1"/>
              <a:gd name="f27" fmla="*/ 0 f17 1"/>
              <a:gd name="f28" fmla="*/ f21 1 2"/>
              <a:gd name="f29" fmla="+- f22 f4 0"/>
              <a:gd name="f30" fmla="+- f23 f4 0"/>
              <a:gd name="f31" fmla="+- f13 f28 0"/>
              <a:gd name="f32" fmla="*/ f28 f28 1"/>
              <a:gd name="f33" fmla="*/ f29 f5 1"/>
              <a:gd name="f34" fmla="*/ f30 f5 1"/>
              <a:gd name="f35" fmla="*/ f33 1 f3"/>
              <a:gd name="f36" fmla="*/ f34 1 f3"/>
              <a:gd name="f37" fmla="+- 0 0 f35"/>
              <a:gd name="f38" fmla="+- 0 0 f36"/>
              <a:gd name="f39" fmla="val f37"/>
              <a:gd name="f40" fmla="val f38"/>
              <a:gd name="f41" fmla="*/ f39 f18 1"/>
              <a:gd name="f42" fmla="*/ f40 f18 1"/>
              <a:gd name="f43" fmla="*/ f39 f9 1"/>
              <a:gd name="f44" fmla="*/ f40 f9 1"/>
              <a:gd name="f45" fmla="+- 0 0 f41"/>
              <a:gd name="f46" fmla="+- 0 0 f42"/>
              <a:gd name="f47" fmla="*/ f43 1 f5"/>
              <a:gd name="f48" fmla="*/ f44 1 f5"/>
              <a:gd name="f49" fmla="*/ f45 f3 1"/>
              <a:gd name="f50" fmla="*/ f46 f3 1"/>
              <a:gd name="f51" fmla="+- 0 0 f47"/>
              <a:gd name="f52" fmla="+- 0 0 f48"/>
              <a:gd name="f53" fmla="*/ f49 1 f9"/>
              <a:gd name="f54" fmla="*/ f50 1 f9"/>
              <a:gd name="f55" fmla="+- f51 f9 0"/>
              <a:gd name="f56" fmla="+- f52 f9 0"/>
              <a:gd name="f57" fmla="+- f53 0 f4"/>
              <a:gd name="f58" fmla="+- f54 0 f4"/>
              <a:gd name="f59" fmla="+- f55 f15 0"/>
              <a:gd name="f60" fmla="+- f56 f15 0"/>
              <a:gd name="f61" fmla="cos 1 f57"/>
              <a:gd name="f62" fmla="sin 1 f57"/>
              <a:gd name="f63" fmla="cos 1 f58"/>
              <a:gd name="f64" fmla="sin 1 f58"/>
              <a:gd name="f65" fmla="+- 0 0 f59"/>
              <a:gd name="f66" fmla="+- 0 0 f60"/>
              <a:gd name="f67" fmla="+- 0 0 f61"/>
              <a:gd name="f68" fmla="+- 0 0 f62"/>
              <a:gd name="f69" fmla="+- 0 0 f63"/>
              <a:gd name="f70" fmla="+- 0 0 f64"/>
              <a:gd name="f71" fmla="*/ f65 f3 1"/>
              <a:gd name="f72" fmla="*/ f66 f3 1"/>
              <a:gd name="f73" fmla="*/ 10800 f67 1"/>
              <a:gd name="f74" fmla="*/ 10800 f68 1"/>
              <a:gd name="f75" fmla="*/ 10800 f69 1"/>
              <a:gd name="f76" fmla="*/ 10800 f70 1"/>
              <a:gd name="f77" fmla="*/ f71 1 f9"/>
              <a:gd name="f78" fmla="*/ f72 1 f9"/>
              <a:gd name="f79" fmla="+- f73 10800 0"/>
              <a:gd name="f80" fmla="+- f74 10800 0"/>
              <a:gd name="f81" fmla="+- f75 10800 0"/>
              <a:gd name="f82" fmla="+- f76 10800 0"/>
              <a:gd name="f83" fmla="+- f77 0 f4"/>
              <a:gd name="f84" fmla="+- f78 0 f4"/>
              <a:gd name="f85" fmla="cos 1 f83"/>
              <a:gd name="f86" fmla="sin 1 f83"/>
              <a:gd name="f87" fmla="cos 1 f84"/>
              <a:gd name="f88" fmla="sin 1 f84"/>
              <a:gd name="f89" fmla="+- f80 0 f31"/>
              <a:gd name="f90" fmla="+- f79 0 f31"/>
              <a:gd name="f91" fmla="+- f82 0 f31"/>
              <a:gd name="f92" fmla="+- f81 0 f31"/>
              <a:gd name="f93" fmla="+- 0 0 f85"/>
              <a:gd name="f94" fmla="+- 0 0 f86"/>
              <a:gd name="f95" fmla="+- 0 0 f87"/>
              <a:gd name="f96" fmla="+- 0 0 f88"/>
              <a:gd name="f97" fmla="at2 f89 f90"/>
              <a:gd name="f98" fmla="at2 f91 f92"/>
              <a:gd name="f99" fmla="*/ 10800 f93 1"/>
              <a:gd name="f100" fmla="*/ 10800 f94 1"/>
              <a:gd name="f101" fmla="*/ 10800 f95 1"/>
              <a:gd name="f102" fmla="*/ 10800 f96 1"/>
              <a:gd name="f103" fmla="+- f97 f4 0"/>
              <a:gd name="f104" fmla="+- f98 f4 0"/>
              <a:gd name="f105" fmla="*/ f99 f99 1"/>
              <a:gd name="f106" fmla="*/ f100 f100 1"/>
              <a:gd name="f107" fmla="*/ f101 f101 1"/>
              <a:gd name="f108" fmla="*/ f102 f102 1"/>
              <a:gd name="f109" fmla="*/ f103 f9 1"/>
              <a:gd name="f110" fmla="*/ f104 f9 1"/>
              <a:gd name="f111" fmla="+- f105 f106 0"/>
              <a:gd name="f112" fmla="+- f107 f108 0"/>
              <a:gd name="f113" fmla="*/ f109 1 f3"/>
              <a:gd name="f114" fmla="*/ f110 1 f3"/>
              <a:gd name="f115" fmla="sqrt f111"/>
              <a:gd name="f116" fmla="sqrt f112"/>
              <a:gd name="f117" fmla="+- 0 0 f113"/>
              <a:gd name="f118" fmla="+- 0 0 f114"/>
              <a:gd name="f119" fmla="*/ f10 1 f115"/>
              <a:gd name="f120" fmla="*/ f10 1 f116"/>
              <a:gd name="f121" fmla="+- 0 0 f117"/>
              <a:gd name="f122" fmla="+- 0 0 f118"/>
              <a:gd name="f123" fmla="*/ f93 f119 1"/>
              <a:gd name="f124" fmla="*/ f94 f119 1"/>
              <a:gd name="f125" fmla="*/ f95 f120 1"/>
              <a:gd name="f126" fmla="*/ f96 f120 1"/>
              <a:gd name="f127" fmla="*/ f121 f3 1"/>
              <a:gd name="f128" fmla="*/ f122 f3 1"/>
              <a:gd name="f129" fmla="+- 10800 0 f123"/>
              <a:gd name="f130" fmla="+- 10800 0 f124"/>
              <a:gd name="f131" fmla="+- 10800 0 f125"/>
              <a:gd name="f132" fmla="+- 10800 0 f126"/>
              <a:gd name="f133" fmla="*/ f127 1 f9"/>
              <a:gd name="f134" fmla="*/ f128 1 f9"/>
              <a:gd name="f135" fmla="*/ f129 f16 1"/>
              <a:gd name="f136" fmla="*/ f130 f17 1"/>
              <a:gd name="f137" fmla="*/ f131 f16 1"/>
              <a:gd name="f138" fmla="*/ f132 f17 1"/>
              <a:gd name="f139" fmla="+- f133 0 f4"/>
              <a:gd name="f140" fmla="+- f134 0 f4"/>
              <a:gd name="f141" fmla="cos 1 f139"/>
              <a:gd name="f142" fmla="sin 1 f139"/>
              <a:gd name="f143" fmla="+- f140 0 f139"/>
              <a:gd name="f144" fmla="+- 0 0 f141"/>
              <a:gd name="f145" fmla="+- 0 0 f142"/>
              <a:gd name="f146" fmla="+- f143 f2 0"/>
              <a:gd name="f147" fmla="*/ f28 f144 1"/>
              <a:gd name="f148" fmla="*/ f28 f145 1"/>
              <a:gd name="f149" fmla="?: f143 f143 f146"/>
              <a:gd name="f150" fmla="*/ f147 f147 1"/>
              <a:gd name="f151" fmla="*/ f148 f148 1"/>
              <a:gd name="f152" fmla="+- f150 f151 0"/>
              <a:gd name="f153" fmla="sqrt f152"/>
              <a:gd name="f154" fmla="*/ f32 1 f153"/>
              <a:gd name="f155" fmla="*/ f144 f154 1"/>
              <a:gd name="f156" fmla="*/ f145 f154 1"/>
              <a:gd name="f157" fmla="+- f31 0 f155"/>
              <a:gd name="f158" fmla="+- f31 0 f156"/>
            </a:gdLst>
            <a:ahLst>
              <a:ahPolar gdRefR="" minR="0" maxR="0" gdRefAng="f0" minAng="f8" maxAng="f12">
                <a:pos x="f135" y="f136"/>
              </a:ahPolar>
              <a:ahPolar gdRefR="" minR="0" maxR="0" gdRefAng="f1" minAng="f8" maxAng="f12">
                <a:pos x="f137" y="f138"/>
              </a:ahPolar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4" t="f27" r="f25" b="f26"/>
            <a:pathLst>
              <a:path w="21600" h="21600" stroke="0">
                <a:moveTo>
                  <a:pt x="f157" y="f158"/>
                </a:moveTo>
                <a:arcTo wR="f28" hR="f28" stAng="f139" swAng="f149"/>
                <a:lnTo>
                  <a:pt x="f11" y="f11"/>
                </a:lnTo>
                <a:close/>
              </a:path>
              <a:path w="21600" h="21600" fill="none">
                <a:moveTo>
                  <a:pt x="f157" y="f158"/>
                </a:moveTo>
                <a:arcTo wR="f28" hR="f28" stAng="f139" swAng="f149"/>
              </a:path>
            </a:pathLst>
          </a:custGeom>
          <a:noFill/>
          <a:ln w="28440">
            <a:solidFill>
              <a:srgbClr val="FF0000"/>
            </a:solidFill>
            <a:prstDash val="solid"/>
            <a:miter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30" name="Łącznik prosty 29"/>
          <p:cNvSpPr/>
          <p:nvPr/>
        </p:nvSpPr>
        <p:spPr>
          <a:xfrm>
            <a:off x="3492359" y="1305000"/>
            <a:ext cx="1295641" cy="1752480"/>
          </a:xfrm>
          <a:prstGeom prst="line">
            <a:avLst/>
          </a:prstGeom>
          <a:noFill/>
          <a:ln w="28440">
            <a:solidFill>
              <a:srgbClr val="000000"/>
            </a:solidFill>
            <a:prstDash val="solid"/>
            <a:miter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31" name="Dowolny kształt 30"/>
          <p:cNvSpPr/>
          <p:nvPr/>
        </p:nvSpPr>
        <p:spPr>
          <a:xfrm rot="10602000">
            <a:off x="4033436" y="821390"/>
            <a:ext cx="1468440" cy="1405800"/>
          </a:xfrm>
          <a:custGeom>
            <a:avLst>
              <a:gd name="f0" fmla="val 21540000"/>
              <a:gd name="f1" fmla="val 5820000"/>
            </a:avLst>
            <a:gdLst>
              <a:gd name="f2" fmla="val 21600000"/>
              <a:gd name="f3" fmla="val 10800000"/>
              <a:gd name="f4" fmla="val 5400000"/>
              <a:gd name="f5" fmla="val 180"/>
              <a:gd name="f6" fmla="val w"/>
              <a:gd name="f7" fmla="val h"/>
              <a:gd name="f8" fmla="val 0"/>
              <a:gd name="f9" fmla="*/ 5419351 1 1725033"/>
              <a:gd name="f10" fmla="*/ 10800 10800 1"/>
              <a:gd name="f11" fmla="val 10800"/>
              <a:gd name="f12" fmla="val 21599999"/>
              <a:gd name="f13" fmla="min 0 21600"/>
              <a:gd name="f14" fmla="max 0 21600"/>
              <a:gd name="f15" fmla="*/ f9 1 2"/>
              <a:gd name="f16" fmla="*/ f6 1 21600"/>
              <a:gd name="f17" fmla="*/ f7 1 21600"/>
              <a:gd name="f18" fmla="*/ f9 1 180"/>
              <a:gd name="f19" fmla="pin 0 f0 21599999"/>
              <a:gd name="f20" fmla="pin 0 f1 21599999"/>
              <a:gd name="f21" fmla="+- f14 0 f13"/>
              <a:gd name="f22" fmla="+- 0 0 f19"/>
              <a:gd name="f23" fmla="+- 0 0 f20"/>
              <a:gd name="f24" fmla="*/ 10601 f16 1"/>
              <a:gd name="f25" fmla="*/ 21599 f16 1"/>
              <a:gd name="f26" fmla="*/ 12168 f17 1"/>
              <a:gd name="f27" fmla="*/ 0 f17 1"/>
              <a:gd name="f28" fmla="*/ f21 1 2"/>
              <a:gd name="f29" fmla="+- f22 f4 0"/>
              <a:gd name="f30" fmla="+- f23 f4 0"/>
              <a:gd name="f31" fmla="+- f13 f28 0"/>
              <a:gd name="f32" fmla="*/ f28 f28 1"/>
              <a:gd name="f33" fmla="*/ f29 f5 1"/>
              <a:gd name="f34" fmla="*/ f30 f5 1"/>
              <a:gd name="f35" fmla="*/ f33 1 f3"/>
              <a:gd name="f36" fmla="*/ f34 1 f3"/>
              <a:gd name="f37" fmla="+- 0 0 f35"/>
              <a:gd name="f38" fmla="+- 0 0 f36"/>
              <a:gd name="f39" fmla="val f37"/>
              <a:gd name="f40" fmla="val f38"/>
              <a:gd name="f41" fmla="*/ f39 f18 1"/>
              <a:gd name="f42" fmla="*/ f40 f18 1"/>
              <a:gd name="f43" fmla="*/ f39 f9 1"/>
              <a:gd name="f44" fmla="*/ f40 f9 1"/>
              <a:gd name="f45" fmla="+- 0 0 f41"/>
              <a:gd name="f46" fmla="+- 0 0 f42"/>
              <a:gd name="f47" fmla="*/ f43 1 f5"/>
              <a:gd name="f48" fmla="*/ f44 1 f5"/>
              <a:gd name="f49" fmla="*/ f45 f3 1"/>
              <a:gd name="f50" fmla="*/ f46 f3 1"/>
              <a:gd name="f51" fmla="+- 0 0 f47"/>
              <a:gd name="f52" fmla="+- 0 0 f48"/>
              <a:gd name="f53" fmla="*/ f49 1 f9"/>
              <a:gd name="f54" fmla="*/ f50 1 f9"/>
              <a:gd name="f55" fmla="+- f51 f9 0"/>
              <a:gd name="f56" fmla="+- f52 f9 0"/>
              <a:gd name="f57" fmla="+- f53 0 f4"/>
              <a:gd name="f58" fmla="+- f54 0 f4"/>
              <a:gd name="f59" fmla="+- f55 f15 0"/>
              <a:gd name="f60" fmla="+- f56 f15 0"/>
              <a:gd name="f61" fmla="cos 1 f57"/>
              <a:gd name="f62" fmla="sin 1 f57"/>
              <a:gd name="f63" fmla="cos 1 f58"/>
              <a:gd name="f64" fmla="sin 1 f58"/>
              <a:gd name="f65" fmla="+- 0 0 f59"/>
              <a:gd name="f66" fmla="+- 0 0 f60"/>
              <a:gd name="f67" fmla="+- 0 0 f61"/>
              <a:gd name="f68" fmla="+- 0 0 f62"/>
              <a:gd name="f69" fmla="+- 0 0 f63"/>
              <a:gd name="f70" fmla="+- 0 0 f64"/>
              <a:gd name="f71" fmla="*/ f65 f3 1"/>
              <a:gd name="f72" fmla="*/ f66 f3 1"/>
              <a:gd name="f73" fmla="*/ 10800 f67 1"/>
              <a:gd name="f74" fmla="*/ 10800 f68 1"/>
              <a:gd name="f75" fmla="*/ 10800 f69 1"/>
              <a:gd name="f76" fmla="*/ 10800 f70 1"/>
              <a:gd name="f77" fmla="*/ f71 1 f9"/>
              <a:gd name="f78" fmla="*/ f72 1 f9"/>
              <a:gd name="f79" fmla="+- f73 10800 0"/>
              <a:gd name="f80" fmla="+- f74 10800 0"/>
              <a:gd name="f81" fmla="+- f75 10800 0"/>
              <a:gd name="f82" fmla="+- f76 10800 0"/>
              <a:gd name="f83" fmla="+- f77 0 f4"/>
              <a:gd name="f84" fmla="+- f78 0 f4"/>
              <a:gd name="f85" fmla="cos 1 f83"/>
              <a:gd name="f86" fmla="sin 1 f83"/>
              <a:gd name="f87" fmla="cos 1 f84"/>
              <a:gd name="f88" fmla="sin 1 f84"/>
              <a:gd name="f89" fmla="+- f80 0 f31"/>
              <a:gd name="f90" fmla="+- f79 0 f31"/>
              <a:gd name="f91" fmla="+- f82 0 f31"/>
              <a:gd name="f92" fmla="+- f81 0 f31"/>
              <a:gd name="f93" fmla="+- 0 0 f85"/>
              <a:gd name="f94" fmla="+- 0 0 f86"/>
              <a:gd name="f95" fmla="+- 0 0 f87"/>
              <a:gd name="f96" fmla="+- 0 0 f88"/>
              <a:gd name="f97" fmla="at2 f89 f90"/>
              <a:gd name="f98" fmla="at2 f91 f92"/>
              <a:gd name="f99" fmla="*/ 10800 f93 1"/>
              <a:gd name="f100" fmla="*/ 10800 f94 1"/>
              <a:gd name="f101" fmla="*/ 10800 f95 1"/>
              <a:gd name="f102" fmla="*/ 10800 f96 1"/>
              <a:gd name="f103" fmla="+- f97 f4 0"/>
              <a:gd name="f104" fmla="+- f98 f4 0"/>
              <a:gd name="f105" fmla="*/ f99 f99 1"/>
              <a:gd name="f106" fmla="*/ f100 f100 1"/>
              <a:gd name="f107" fmla="*/ f101 f101 1"/>
              <a:gd name="f108" fmla="*/ f102 f102 1"/>
              <a:gd name="f109" fmla="*/ f103 f9 1"/>
              <a:gd name="f110" fmla="*/ f104 f9 1"/>
              <a:gd name="f111" fmla="+- f105 f106 0"/>
              <a:gd name="f112" fmla="+- f107 f108 0"/>
              <a:gd name="f113" fmla="*/ f109 1 f3"/>
              <a:gd name="f114" fmla="*/ f110 1 f3"/>
              <a:gd name="f115" fmla="sqrt f111"/>
              <a:gd name="f116" fmla="sqrt f112"/>
              <a:gd name="f117" fmla="+- 0 0 f113"/>
              <a:gd name="f118" fmla="+- 0 0 f114"/>
              <a:gd name="f119" fmla="*/ f10 1 f115"/>
              <a:gd name="f120" fmla="*/ f10 1 f116"/>
              <a:gd name="f121" fmla="+- 0 0 f117"/>
              <a:gd name="f122" fmla="+- 0 0 f118"/>
              <a:gd name="f123" fmla="*/ f93 f119 1"/>
              <a:gd name="f124" fmla="*/ f94 f119 1"/>
              <a:gd name="f125" fmla="*/ f95 f120 1"/>
              <a:gd name="f126" fmla="*/ f96 f120 1"/>
              <a:gd name="f127" fmla="*/ f121 f3 1"/>
              <a:gd name="f128" fmla="*/ f122 f3 1"/>
              <a:gd name="f129" fmla="+- 10800 0 f123"/>
              <a:gd name="f130" fmla="+- 10800 0 f124"/>
              <a:gd name="f131" fmla="+- 10800 0 f125"/>
              <a:gd name="f132" fmla="+- 10800 0 f126"/>
              <a:gd name="f133" fmla="*/ f127 1 f9"/>
              <a:gd name="f134" fmla="*/ f128 1 f9"/>
              <a:gd name="f135" fmla="*/ f129 f16 1"/>
              <a:gd name="f136" fmla="*/ f130 f17 1"/>
              <a:gd name="f137" fmla="*/ f131 f16 1"/>
              <a:gd name="f138" fmla="*/ f132 f17 1"/>
              <a:gd name="f139" fmla="+- f133 0 f4"/>
              <a:gd name="f140" fmla="+- f134 0 f4"/>
              <a:gd name="f141" fmla="cos 1 f139"/>
              <a:gd name="f142" fmla="sin 1 f139"/>
              <a:gd name="f143" fmla="+- f140 0 f139"/>
              <a:gd name="f144" fmla="+- 0 0 f141"/>
              <a:gd name="f145" fmla="+- 0 0 f142"/>
              <a:gd name="f146" fmla="+- f143 f2 0"/>
              <a:gd name="f147" fmla="*/ f28 f144 1"/>
              <a:gd name="f148" fmla="*/ f28 f145 1"/>
              <a:gd name="f149" fmla="?: f143 f143 f146"/>
              <a:gd name="f150" fmla="*/ f147 f147 1"/>
              <a:gd name="f151" fmla="*/ f148 f148 1"/>
              <a:gd name="f152" fmla="+- f150 f151 0"/>
              <a:gd name="f153" fmla="sqrt f152"/>
              <a:gd name="f154" fmla="*/ f32 1 f153"/>
              <a:gd name="f155" fmla="*/ f144 f154 1"/>
              <a:gd name="f156" fmla="*/ f145 f154 1"/>
              <a:gd name="f157" fmla="+- f31 0 f155"/>
              <a:gd name="f158" fmla="+- f31 0 f156"/>
            </a:gdLst>
            <a:ahLst>
              <a:ahPolar gdRefR="" minR="0" maxR="0" gdRefAng="f0" minAng="f8" maxAng="f12">
                <a:pos x="f135" y="f136"/>
              </a:ahPolar>
              <a:ahPolar gdRefR="" minR="0" maxR="0" gdRefAng="f1" minAng="f8" maxAng="f12">
                <a:pos x="f137" y="f138"/>
              </a:ahPolar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4" t="f27" r="f25" b="f26"/>
            <a:pathLst>
              <a:path w="21600" h="21600" stroke="0">
                <a:moveTo>
                  <a:pt x="f157" y="f158"/>
                </a:moveTo>
                <a:arcTo wR="f28" hR="f28" stAng="f139" swAng="f149"/>
                <a:lnTo>
                  <a:pt x="f11" y="f11"/>
                </a:lnTo>
                <a:close/>
              </a:path>
              <a:path w="21600" h="21600" fill="none">
                <a:moveTo>
                  <a:pt x="f157" y="f158"/>
                </a:moveTo>
                <a:arcTo wR="f28" hR="f28" stAng="f139" swAng="f149"/>
              </a:path>
            </a:pathLst>
          </a:custGeom>
          <a:noFill/>
          <a:ln w="28440">
            <a:solidFill>
              <a:srgbClr val="FF0000"/>
            </a:solidFill>
            <a:prstDash val="solid"/>
            <a:miter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32" name="Dowolny kształt 31"/>
          <p:cNvSpPr/>
          <p:nvPr/>
        </p:nvSpPr>
        <p:spPr>
          <a:xfrm rot="10602000">
            <a:off x="6928916" y="821390"/>
            <a:ext cx="1468440" cy="1405800"/>
          </a:xfrm>
          <a:custGeom>
            <a:avLst>
              <a:gd name="f0" fmla="val 21540000"/>
              <a:gd name="f1" fmla="val 5820000"/>
            </a:avLst>
            <a:gdLst>
              <a:gd name="f2" fmla="val 21600000"/>
              <a:gd name="f3" fmla="val 10800000"/>
              <a:gd name="f4" fmla="val 5400000"/>
              <a:gd name="f5" fmla="val 180"/>
              <a:gd name="f6" fmla="val w"/>
              <a:gd name="f7" fmla="val h"/>
              <a:gd name="f8" fmla="val 0"/>
              <a:gd name="f9" fmla="*/ 5419351 1 1725033"/>
              <a:gd name="f10" fmla="*/ 10800 10800 1"/>
              <a:gd name="f11" fmla="val 10800"/>
              <a:gd name="f12" fmla="val 21599999"/>
              <a:gd name="f13" fmla="min 0 21600"/>
              <a:gd name="f14" fmla="max 0 21600"/>
              <a:gd name="f15" fmla="*/ f9 1 2"/>
              <a:gd name="f16" fmla="*/ f6 1 21600"/>
              <a:gd name="f17" fmla="*/ f7 1 21600"/>
              <a:gd name="f18" fmla="*/ f9 1 180"/>
              <a:gd name="f19" fmla="pin 0 f0 21599999"/>
              <a:gd name="f20" fmla="pin 0 f1 21599999"/>
              <a:gd name="f21" fmla="+- f14 0 f13"/>
              <a:gd name="f22" fmla="+- 0 0 f19"/>
              <a:gd name="f23" fmla="+- 0 0 f20"/>
              <a:gd name="f24" fmla="*/ 10601 f16 1"/>
              <a:gd name="f25" fmla="*/ 21599 f16 1"/>
              <a:gd name="f26" fmla="*/ 12168 f17 1"/>
              <a:gd name="f27" fmla="*/ 0 f17 1"/>
              <a:gd name="f28" fmla="*/ f21 1 2"/>
              <a:gd name="f29" fmla="+- f22 f4 0"/>
              <a:gd name="f30" fmla="+- f23 f4 0"/>
              <a:gd name="f31" fmla="+- f13 f28 0"/>
              <a:gd name="f32" fmla="*/ f28 f28 1"/>
              <a:gd name="f33" fmla="*/ f29 f5 1"/>
              <a:gd name="f34" fmla="*/ f30 f5 1"/>
              <a:gd name="f35" fmla="*/ f33 1 f3"/>
              <a:gd name="f36" fmla="*/ f34 1 f3"/>
              <a:gd name="f37" fmla="+- 0 0 f35"/>
              <a:gd name="f38" fmla="+- 0 0 f36"/>
              <a:gd name="f39" fmla="val f37"/>
              <a:gd name="f40" fmla="val f38"/>
              <a:gd name="f41" fmla="*/ f39 f18 1"/>
              <a:gd name="f42" fmla="*/ f40 f18 1"/>
              <a:gd name="f43" fmla="*/ f39 f9 1"/>
              <a:gd name="f44" fmla="*/ f40 f9 1"/>
              <a:gd name="f45" fmla="+- 0 0 f41"/>
              <a:gd name="f46" fmla="+- 0 0 f42"/>
              <a:gd name="f47" fmla="*/ f43 1 f5"/>
              <a:gd name="f48" fmla="*/ f44 1 f5"/>
              <a:gd name="f49" fmla="*/ f45 f3 1"/>
              <a:gd name="f50" fmla="*/ f46 f3 1"/>
              <a:gd name="f51" fmla="+- 0 0 f47"/>
              <a:gd name="f52" fmla="+- 0 0 f48"/>
              <a:gd name="f53" fmla="*/ f49 1 f9"/>
              <a:gd name="f54" fmla="*/ f50 1 f9"/>
              <a:gd name="f55" fmla="+- f51 f9 0"/>
              <a:gd name="f56" fmla="+- f52 f9 0"/>
              <a:gd name="f57" fmla="+- f53 0 f4"/>
              <a:gd name="f58" fmla="+- f54 0 f4"/>
              <a:gd name="f59" fmla="+- f55 f15 0"/>
              <a:gd name="f60" fmla="+- f56 f15 0"/>
              <a:gd name="f61" fmla="cos 1 f57"/>
              <a:gd name="f62" fmla="sin 1 f57"/>
              <a:gd name="f63" fmla="cos 1 f58"/>
              <a:gd name="f64" fmla="sin 1 f58"/>
              <a:gd name="f65" fmla="+- 0 0 f59"/>
              <a:gd name="f66" fmla="+- 0 0 f60"/>
              <a:gd name="f67" fmla="+- 0 0 f61"/>
              <a:gd name="f68" fmla="+- 0 0 f62"/>
              <a:gd name="f69" fmla="+- 0 0 f63"/>
              <a:gd name="f70" fmla="+- 0 0 f64"/>
              <a:gd name="f71" fmla="*/ f65 f3 1"/>
              <a:gd name="f72" fmla="*/ f66 f3 1"/>
              <a:gd name="f73" fmla="*/ 10800 f67 1"/>
              <a:gd name="f74" fmla="*/ 10800 f68 1"/>
              <a:gd name="f75" fmla="*/ 10800 f69 1"/>
              <a:gd name="f76" fmla="*/ 10800 f70 1"/>
              <a:gd name="f77" fmla="*/ f71 1 f9"/>
              <a:gd name="f78" fmla="*/ f72 1 f9"/>
              <a:gd name="f79" fmla="+- f73 10800 0"/>
              <a:gd name="f80" fmla="+- f74 10800 0"/>
              <a:gd name="f81" fmla="+- f75 10800 0"/>
              <a:gd name="f82" fmla="+- f76 10800 0"/>
              <a:gd name="f83" fmla="+- f77 0 f4"/>
              <a:gd name="f84" fmla="+- f78 0 f4"/>
              <a:gd name="f85" fmla="cos 1 f83"/>
              <a:gd name="f86" fmla="sin 1 f83"/>
              <a:gd name="f87" fmla="cos 1 f84"/>
              <a:gd name="f88" fmla="sin 1 f84"/>
              <a:gd name="f89" fmla="+- f80 0 f31"/>
              <a:gd name="f90" fmla="+- f79 0 f31"/>
              <a:gd name="f91" fmla="+- f82 0 f31"/>
              <a:gd name="f92" fmla="+- f81 0 f31"/>
              <a:gd name="f93" fmla="+- 0 0 f85"/>
              <a:gd name="f94" fmla="+- 0 0 f86"/>
              <a:gd name="f95" fmla="+- 0 0 f87"/>
              <a:gd name="f96" fmla="+- 0 0 f88"/>
              <a:gd name="f97" fmla="at2 f89 f90"/>
              <a:gd name="f98" fmla="at2 f91 f92"/>
              <a:gd name="f99" fmla="*/ 10800 f93 1"/>
              <a:gd name="f100" fmla="*/ 10800 f94 1"/>
              <a:gd name="f101" fmla="*/ 10800 f95 1"/>
              <a:gd name="f102" fmla="*/ 10800 f96 1"/>
              <a:gd name="f103" fmla="+- f97 f4 0"/>
              <a:gd name="f104" fmla="+- f98 f4 0"/>
              <a:gd name="f105" fmla="*/ f99 f99 1"/>
              <a:gd name="f106" fmla="*/ f100 f100 1"/>
              <a:gd name="f107" fmla="*/ f101 f101 1"/>
              <a:gd name="f108" fmla="*/ f102 f102 1"/>
              <a:gd name="f109" fmla="*/ f103 f9 1"/>
              <a:gd name="f110" fmla="*/ f104 f9 1"/>
              <a:gd name="f111" fmla="+- f105 f106 0"/>
              <a:gd name="f112" fmla="+- f107 f108 0"/>
              <a:gd name="f113" fmla="*/ f109 1 f3"/>
              <a:gd name="f114" fmla="*/ f110 1 f3"/>
              <a:gd name="f115" fmla="sqrt f111"/>
              <a:gd name="f116" fmla="sqrt f112"/>
              <a:gd name="f117" fmla="+- 0 0 f113"/>
              <a:gd name="f118" fmla="+- 0 0 f114"/>
              <a:gd name="f119" fmla="*/ f10 1 f115"/>
              <a:gd name="f120" fmla="*/ f10 1 f116"/>
              <a:gd name="f121" fmla="+- 0 0 f117"/>
              <a:gd name="f122" fmla="+- 0 0 f118"/>
              <a:gd name="f123" fmla="*/ f93 f119 1"/>
              <a:gd name="f124" fmla="*/ f94 f119 1"/>
              <a:gd name="f125" fmla="*/ f95 f120 1"/>
              <a:gd name="f126" fmla="*/ f96 f120 1"/>
              <a:gd name="f127" fmla="*/ f121 f3 1"/>
              <a:gd name="f128" fmla="*/ f122 f3 1"/>
              <a:gd name="f129" fmla="+- 10800 0 f123"/>
              <a:gd name="f130" fmla="+- 10800 0 f124"/>
              <a:gd name="f131" fmla="+- 10800 0 f125"/>
              <a:gd name="f132" fmla="+- 10800 0 f126"/>
              <a:gd name="f133" fmla="*/ f127 1 f9"/>
              <a:gd name="f134" fmla="*/ f128 1 f9"/>
              <a:gd name="f135" fmla="*/ f129 f16 1"/>
              <a:gd name="f136" fmla="*/ f130 f17 1"/>
              <a:gd name="f137" fmla="*/ f131 f16 1"/>
              <a:gd name="f138" fmla="*/ f132 f17 1"/>
              <a:gd name="f139" fmla="+- f133 0 f4"/>
              <a:gd name="f140" fmla="+- f134 0 f4"/>
              <a:gd name="f141" fmla="cos 1 f139"/>
              <a:gd name="f142" fmla="sin 1 f139"/>
              <a:gd name="f143" fmla="+- f140 0 f139"/>
              <a:gd name="f144" fmla="+- 0 0 f141"/>
              <a:gd name="f145" fmla="+- 0 0 f142"/>
              <a:gd name="f146" fmla="+- f143 f2 0"/>
              <a:gd name="f147" fmla="*/ f28 f144 1"/>
              <a:gd name="f148" fmla="*/ f28 f145 1"/>
              <a:gd name="f149" fmla="?: f143 f143 f146"/>
              <a:gd name="f150" fmla="*/ f147 f147 1"/>
              <a:gd name="f151" fmla="*/ f148 f148 1"/>
              <a:gd name="f152" fmla="+- f150 f151 0"/>
              <a:gd name="f153" fmla="sqrt f152"/>
              <a:gd name="f154" fmla="*/ f32 1 f153"/>
              <a:gd name="f155" fmla="*/ f144 f154 1"/>
              <a:gd name="f156" fmla="*/ f145 f154 1"/>
              <a:gd name="f157" fmla="+- f31 0 f155"/>
              <a:gd name="f158" fmla="+- f31 0 f156"/>
            </a:gdLst>
            <a:ahLst>
              <a:ahPolar gdRefR="" minR="0" maxR="0" gdRefAng="f0" minAng="f8" maxAng="f12">
                <a:pos x="f135" y="f136"/>
              </a:ahPolar>
              <a:ahPolar gdRefR="" minR="0" maxR="0" gdRefAng="f1" minAng="f8" maxAng="f12">
                <a:pos x="f137" y="f138"/>
              </a:ahPolar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4" t="f27" r="f25" b="f26"/>
            <a:pathLst>
              <a:path w="21600" h="21600" stroke="0">
                <a:moveTo>
                  <a:pt x="f157" y="f158"/>
                </a:moveTo>
                <a:arcTo wR="f28" hR="f28" stAng="f139" swAng="f149"/>
                <a:lnTo>
                  <a:pt x="f11" y="f11"/>
                </a:lnTo>
                <a:close/>
              </a:path>
              <a:path w="21600" h="21600" fill="none">
                <a:moveTo>
                  <a:pt x="f157" y="f158"/>
                </a:moveTo>
                <a:arcTo wR="f28" hR="f28" stAng="f139" swAng="f149"/>
              </a:path>
            </a:pathLst>
          </a:custGeom>
          <a:noFill/>
          <a:ln w="28440">
            <a:solidFill>
              <a:srgbClr val="FF0000"/>
            </a:solidFill>
            <a:prstDash val="solid"/>
            <a:miter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33" name="Dowolny kształt 32"/>
          <p:cNvSpPr/>
          <p:nvPr/>
        </p:nvSpPr>
        <p:spPr>
          <a:xfrm rot="10602000">
            <a:off x="6852596" y="992750"/>
            <a:ext cx="1468440" cy="1405800"/>
          </a:xfrm>
          <a:custGeom>
            <a:avLst>
              <a:gd name="f0" fmla="val 21540000"/>
              <a:gd name="f1" fmla="val 5820000"/>
            </a:avLst>
            <a:gdLst>
              <a:gd name="f2" fmla="val 21600000"/>
              <a:gd name="f3" fmla="val 10800000"/>
              <a:gd name="f4" fmla="val 5400000"/>
              <a:gd name="f5" fmla="val 180"/>
              <a:gd name="f6" fmla="val w"/>
              <a:gd name="f7" fmla="val h"/>
              <a:gd name="f8" fmla="val 0"/>
              <a:gd name="f9" fmla="*/ 5419351 1 1725033"/>
              <a:gd name="f10" fmla="*/ 10800 10800 1"/>
              <a:gd name="f11" fmla="val 10800"/>
              <a:gd name="f12" fmla="val 21599999"/>
              <a:gd name="f13" fmla="min 0 21600"/>
              <a:gd name="f14" fmla="max 0 21600"/>
              <a:gd name="f15" fmla="*/ f9 1 2"/>
              <a:gd name="f16" fmla="*/ f6 1 21600"/>
              <a:gd name="f17" fmla="*/ f7 1 21600"/>
              <a:gd name="f18" fmla="*/ f9 1 180"/>
              <a:gd name="f19" fmla="pin 0 f0 21599999"/>
              <a:gd name="f20" fmla="pin 0 f1 21599999"/>
              <a:gd name="f21" fmla="+- f14 0 f13"/>
              <a:gd name="f22" fmla="+- 0 0 f19"/>
              <a:gd name="f23" fmla="+- 0 0 f20"/>
              <a:gd name="f24" fmla="*/ 10601 f16 1"/>
              <a:gd name="f25" fmla="*/ 21599 f16 1"/>
              <a:gd name="f26" fmla="*/ 12168 f17 1"/>
              <a:gd name="f27" fmla="*/ 0 f17 1"/>
              <a:gd name="f28" fmla="*/ f21 1 2"/>
              <a:gd name="f29" fmla="+- f22 f4 0"/>
              <a:gd name="f30" fmla="+- f23 f4 0"/>
              <a:gd name="f31" fmla="+- f13 f28 0"/>
              <a:gd name="f32" fmla="*/ f28 f28 1"/>
              <a:gd name="f33" fmla="*/ f29 f5 1"/>
              <a:gd name="f34" fmla="*/ f30 f5 1"/>
              <a:gd name="f35" fmla="*/ f33 1 f3"/>
              <a:gd name="f36" fmla="*/ f34 1 f3"/>
              <a:gd name="f37" fmla="+- 0 0 f35"/>
              <a:gd name="f38" fmla="+- 0 0 f36"/>
              <a:gd name="f39" fmla="val f37"/>
              <a:gd name="f40" fmla="val f38"/>
              <a:gd name="f41" fmla="*/ f39 f18 1"/>
              <a:gd name="f42" fmla="*/ f40 f18 1"/>
              <a:gd name="f43" fmla="*/ f39 f9 1"/>
              <a:gd name="f44" fmla="*/ f40 f9 1"/>
              <a:gd name="f45" fmla="+- 0 0 f41"/>
              <a:gd name="f46" fmla="+- 0 0 f42"/>
              <a:gd name="f47" fmla="*/ f43 1 f5"/>
              <a:gd name="f48" fmla="*/ f44 1 f5"/>
              <a:gd name="f49" fmla="*/ f45 f3 1"/>
              <a:gd name="f50" fmla="*/ f46 f3 1"/>
              <a:gd name="f51" fmla="+- 0 0 f47"/>
              <a:gd name="f52" fmla="+- 0 0 f48"/>
              <a:gd name="f53" fmla="*/ f49 1 f9"/>
              <a:gd name="f54" fmla="*/ f50 1 f9"/>
              <a:gd name="f55" fmla="+- f51 f9 0"/>
              <a:gd name="f56" fmla="+- f52 f9 0"/>
              <a:gd name="f57" fmla="+- f53 0 f4"/>
              <a:gd name="f58" fmla="+- f54 0 f4"/>
              <a:gd name="f59" fmla="+- f55 f15 0"/>
              <a:gd name="f60" fmla="+- f56 f15 0"/>
              <a:gd name="f61" fmla="cos 1 f57"/>
              <a:gd name="f62" fmla="sin 1 f57"/>
              <a:gd name="f63" fmla="cos 1 f58"/>
              <a:gd name="f64" fmla="sin 1 f58"/>
              <a:gd name="f65" fmla="+- 0 0 f59"/>
              <a:gd name="f66" fmla="+- 0 0 f60"/>
              <a:gd name="f67" fmla="+- 0 0 f61"/>
              <a:gd name="f68" fmla="+- 0 0 f62"/>
              <a:gd name="f69" fmla="+- 0 0 f63"/>
              <a:gd name="f70" fmla="+- 0 0 f64"/>
              <a:gd name="f71" fmla="*/ f65 f3 1"/>
              <a:gd name="f72" fmla="*/ f66 f3 1"/>
              <a:gd name="f73" fmla="*/ 10800 f67 1"/>
              <a:gd name="f74" fmla="*/ 10800 f68 1"/>
              <a:gd name="f75" fmla="*/ 10800 f69 1"/>
              <a:gd name="f76" fmla="*/ 10800 f70 1"/>
              <a:gd name="f77" fmla="*/ f71 1 f9"/>
              <a:gd name="f78" fmla="*/ f72 1 f9"/>
              <a:gd name="f79" fmla="+- f73 10800 0"/>
              <a:gd name="f80" fmla="+- f74 10800 0"/>
              <a:gd name="f81" fmla="+- f75 10800 0"/>
              <a:gd name="f82" fmla="+- f76 10800 0"/>
              <a:gd name="f83" fmla="+- f77 0 f4"/>
              <a:gd name="f84" fmla="+- f78 0 f4"/>
              <a:gd name="f85" fmla="cos 1 f83"/>
              <a:gd name="f86" fmla="sin 1 f83"/>
              <a:gd name="f87" fmla="cos 1 f84"/>
              <a:gd name="f88" fmla="sin 1 f84"/>
              <a:gd name="f89" fmla="+- f80 0 f31"/>
              <a:gd name="f90" fmla="+- f79 0 f31"/>
              <a:gd name="f91" fmla="+- f82 0 f31"/>
              <a:gd name="f92" fmla="+- f81 0 f31"/>
              <a:gd name="f93" fmla="+- 0 0 f85"/>
              <a:gd name="f94" fmla="+- 0 0 f86"/>
              <a:gd name="f95" fmla="+- 0 0 f87"/>
              <a:gd name="f96" fmla="+- 0 0 f88"/>
              <a:gd name="f97" fmla="at2 f89 f90"/>
              <a:gd name="f98" fmla="at2 f91 f92"/>
              <a:gd name="f99" fmla="*/ 10800 f93 1"/>
              <a:gd name="f100" fmla="*/ 10800 f94 1"/>
              <a:gd name="f101" fmla="*/ 10800 f95 1"/>
              <a:gd name="f102" fmla="*/ 10800 f96 1"/>
              <a:gd name="f103" fmla="+- f97 f4 0"/>
              <a:gd name="f104" fmla="+- f98 f4 0"/>
              <a:gd name="f105" fmla="*/ f99 f99 1"/>
              <a:gd name="f106" fmla="*/ f100 f100 1"/>
              <a:gd name="f107" fmla="*/ f101 f101 1"/>
              <a:gd name="f108" fmla="*/ f102 f102 1"/>
              <a:gd name="f109" fmla="*/ f103 f9 1"/>
              <a:gd name="f110" fmla="*/ f104 f9 1"/>
              <a:gd name="f111" fmla="+- f105 f106 0"/>
              <a:gd name="f112" fmla="+- f107 f108 0"/>
              <a:gd name="f113" fmla="*/ f109 1 f3"/>
              <a:gd name="f114" fmla="*/ f110 1 f3"/>
              <a:gd name="f115" fmla="sqrt f111"/>
              <a:gd name="f116" fmla="sqrt f112"/>
              <a:gd name="f117" fmla="+- 0 0 f113"/>
              <a:gd name="f118" fmla="+- 0 0 f114"/>
              <a:gd name="f119" fmla="*/ f10 1 f115"/>
              <a:gd name="f120" fmla="*/ f10 1 f116"/>
              <a:gd name="f121" fmla="+- 0 0 f117"/>
              <a:gd name="f122" fmla="+- 0 0 f118"/>
              <a:gd name="f123" fmla="*/ f93 f119 1"/>
              <a:gd name="f124" fmla="*/ f94 f119 1"/>
              <a:gd name="f125" fmla="*/ f95 f120 1"/>
              <a:gd name="f126" fmla="*/ f96 f120 1"/>
              <a:gd name="f127" fmla="*/ f121 f3 1"/>
              <a:gd name="f128" fmla="*/ f122 f3 1"/>
              <a:gd name="f129" fmla="+- 10800 0 f123"/>
              <a:gd name="f130" fmla="+- 10800 0 f124"/>
              <a:gd name="f131" fmla="+- 10800 0 f125"/>
              <a:gd name="f132" fmla="+- 10800 0 f126"/>
              <a:gd name="f133" fmla="*/ f127 1 f9"/>
              <a:gd name="f134" fmla="*/ f128 1 f9"/>
              <a:gd name="f135" fmla="*/ f129 f16 1"/>
              <a:gd name="f136" fmla="*/ f130 f17 1"/>
              <a:gd name="f137" fmla="*/ f131 f16 1"/>
              <a:gd name="f138" fmla="*/ f132 f17 1"/>
              <a:gd name="f139" fmla="+- f133 0 f4"/>
              <a:gd name="f140" fmla="+- f134 0 f4"/>
              <a:gd name="f141" fmla="cos 1 f139"/>
              <a:gd name="f142" fmla="sin 1 f139"/>
              <a:gd name="f143" fmla="+- f140 0 f139"/>
              <a:gd name="f144" fmla="+- 0 0 f141"/>
              <a:gd name="f145" fmla="+- 0 0 f142"/>
              <a:gd name="f146" fmla="+- f143 f2 0"/>
              <a:gd name="f147" fmla="*/ f28 f144 1"/>
              <a:gd name="f148" fmla="*/ f28 f145 1"/>
              <a:gd name="f149" fmla="?: f143 f143 f146"/>
              <a:gd name="f150" fmla="*/ f147 f147 1"/>
              <a:gd name="f151" fmla="*/ f148 f148 1"/>
              <a:gd name="f152" fmla="+- f150 f151 0"/>
              <a:gd name="f153" fmla="sqrt f152"/>
              <a:gd name="f154" fmla="*/ f32 1 f153"/>
              <a:gd name="f155" fmla="*/ f144 f154 1"/>
              <a:gd name="f156" fmla="*/ f145 f154 1"/>
              <a:gd name="f157" fmla="+- f31 0 f155"/>
              <a:gd name="f158" fmla="+- f31 0 f156"/>
            </a:gdLst>
            <a:ahLst>
              <a:ahPolar gdRefR="" minR="0" maxR="0" gdRefAng="f0" minAng="f8" maxAng="f12">
                <a:pos x="f135" y="f136"/>
              </a:ahPolar>
              <a:ahPolar gdRefR="" minR="0" maxR="0" gdRefAng="f1" minAng="f8" maxAng="f12">
                <a:pos x="f137" y="f138"/>
              </a:ahPolar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4" t="f27" r="f25" b="f26"/>
            <a:pathLst>
              <a:path w="21600" h="21600" stroke="0">
                <a:moveTo>
                  <a:pt x="f157" y="f158"/>
                </a:moveTo>
                <a:arcTo wR="f28" hR="f28" stAng="f139" swAng="f149"/>
                <a:lnTo>
                  <a:pt x="f11" y="f11"/>
                </a:lnTo>
                <a:close/>
              </a:path>
              <a:path w="21600" h="21600" fill="none">
                <a:moveTo>
                  <a:pt x="f157" y="f158"/>
                </a:moveTo>
                <a:arcTo wR="f28" hR="f28" stAng="f139" swAng="f149"/>
              </a:path>
            </a:pathLst>
          </a:custGeom>
          <a:noFill/>
          <a:ln w="28440">
            <a:solidFill>
              <a:srgbClr val="FF0000"/>
            </a:solidFill>
            <a:prstDash val="solid"/>
            <a:miter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34" name="Dowolny kształt 33"/>
          <p:cNvSpPr/>
          <p:nvPr/>
        </p:nvSpPr>
        <p:spPr>
          <a:xfrm>
            <a:off x="290160" y="822240"/>
            <a:ext cx="282960" cy="33732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6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y</a:t>
            </a:r>
          </a:p>
        </p:txBody>
      </p:sp>
      <p:sp>
        <p:nvSpPr>
          <p:cNvPr id="35" name="Dowolny kształt 34"/>
          <p:cNvSpPr/>
          <p:nvPr/>
        </p:nvSpPr>
        <p:spPr>
          <a:xfrm>
            <a:off x="365040" y="3029040"/>
            <a:ext cx="2530440" cy="3362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0     x</a:t>
            </a:r>
            <a:r>
              <a:rPr lang="pl-PL" sz="1400" b="0" i="0" u="none" strike="noStrike" cap="none" baseline="-2500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E </a:t>
            </a: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 x</a:t>
            </a:r>
            <a:r>
              <a:rPr lang="pl-PL" sz="1400" b="0" i="0" u="none" strike="noStrike" cap="none" baseline="-2500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E </a:t>
            </a: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 x</a:t>
            </a:r>
            <a:r>
              <a:rPr lang="pl-PL" sz="1400" b="0" i="0" u="none" strike="noStrike" cap="none" baseline="-2500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E</a:t>
            </a: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                     x</a:t>
            </a:r>
          </a:p>
        </p:txBody>
      </p:sp>
      <p:sp>
        <p:nvSpPr>
          <p:cNvPr id="36" name="Dowolny kształt 35"/>
          <p:cNvSpPr/>
          <p:nvPr/>
        </p:nvSpPr>
        <p:spPr>
          <a:xfrm>
            <a:off x="1162080" y="1752479"/>
            <a:ext cx="380880" cy="3362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E</a:t>
            </a:r>
            <a:r>
              <a:rPr lang="pl-PL" sz="1400" b="0" i="0" u="none" strike="noStrike" cap="none" baseline="-2500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1</a:t>
            </a:r>
          </a:p>
        </p:txBody>
      </p:sp>
      <p:sp>
        <p:nvSpPr>
          <p:cNvPr id="37" name="Dowolny kształt 36"/>
          <p:cNvSpPr/>
          <p:nvPr/>
        </p:nvSpPr>
        <p:spPr>
          <a:xfrm>
            <a:off x="1816920" y="2068560"/>
            <a:ext cx="337680" cy="3362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u</a:t>
            </a:r>
            <a:r>
              <a:rPr lang="pl-PL" sz="1400" b="0" i="0" u="none" strike="noStrike" cap="none" baseline="-2500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1</a:t>
            </a:r>
          </a:p>
        </p:txBody>
      </p:sp>
      <p:sp>
        <p:nvSpPr>
          <p:cNvPr id="38" name="Dowolny kształt 37"/>
          <p:cNvSpPr/>
          <p:nvPr/>
        </p:nvSpPr>
        <p:spPr>
          <a:xfrm>
            <a:off x="7566120" y="2228760"/>
            <a:ext cx="511200" cy="3362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873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u</a:t>
            </a:r>
            <a:r>
              <a:rPr lang="pl-PL" sz="1400" b="0" i="0" u="none" strike="noStrike" cap="none" baseline="-2500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2</a:t>
            </a:r>
          </a:p>
        </p:txBody>
      </p:sp>
      <p:sp>
        <p:nvSpPr>
          <p:cNvPr id="39" name="Dowolny kształt 38"/>
          <p:cNvSpPr/>
          <p:nvPr/>
        </p:nvSpPr>
        <p:spPr>
          <a:xfrm>
            <a:off x="1252439" y="2738519"/>
            <a:ext cx="1752840" cy="3362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M</a:t>
            </a:r>
            <a:r>
              <a:rPr lang="pl-PL" sz="1400" b="0" i="0" u="none" strike="noStrike" cap="none" baseline="-2500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3</a:t>
            </a: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     M</a:t>
            </a:r>
            <a:r>
              <a:rPr lang="pl-PL" sz="1400" b="0" i="0" u="none" strike="noStrike" cap="none" baseline="-2500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2</a:t>
            </a: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     M</a:t>
            </a:r>
            <a:r>
              <a:rPr lang="pl-PL" sz="1400" b="0" i="0" u="none" strike="noStrike" cap="none" baseline="-2500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1</a:t>
            </a:r>
          </a:p>
        </p:txBody>
      </p:sp>
      <p:sp>
        <p:nvSpPr>
          <p:cNvPr id="40" name="Dowolny kształt 39"/>
          <p:cNvSpPr/>
          <p:nvPr/>
        </p:nvSpPr>
        <p:spPr>
          <a:xfrm>
            <a:off x="228600" y="3467159"/>
            <a:ext cx="533520" cy="3070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Px</a:t>
            </a:r>
          </a:p>
        </p:txBody>
      </p:sp>
      <p:sp>
        <p:nvSpPr>
          <p:cNvPr id="41" name="Łącznik prosty 40"/>
          <p:cNvSpPr/>
          <p:nvPr/>
        </p:nvSpPr>
        <p:spPr>
          <a:xfrm>
            <a:off x="520560" y="1305000"/>
            <a:ext cx="1295640" cy="1752480"/>
          </a:xfrm>
          <a:prstGeom prst="line">
            <a:avLst/>
          </a:prstGeom>
          <a:noFill/>
          <a:ln w="28440">
            <a:solidFill>
              <a:srgbClr val="000000"/>
            </a:solidFill>
            <a:prstDash val="solid"/>
            <a:miter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42" name="Łącznik prosty 41"/>
          <p:cNvSpPr/>
          <p:nvPr/>
        </p:nvSpPr>
        <p:spPr>
          <a:xfrm>
            <a:off x="533520" y="1317600"/>
            <a:ext cx="838079" cy="1739880"/>
          </a:xfrm>
          <a:prstGeom prst="line">
            <a:avLst/>
          </a:prstGeom>
          <a:noFill/>
          <a:ln w="28440">
            <a:solidFill>
              <a:srgbClr val="000000"/>
            </a:solidFill>
            <a:prstDash val="solid"/>
            <a:miter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43" name="Łącznik prosty 42"/>
          <p:cNvSpPr/>
          <p:nvPr/>
        </p:nvSpPr>
        <p:spPr>
          <a:xfrm>
            <a:off x="3495599" y="1305000"/>
            <a:ext cx="838441" cy="1739880"/>
          </a:xfrm>
          <a:prstGeom prst="line">
            <a:avLst/>
          </a:prstGeom>
          <a:noFill/>
          <a:ln w="28440">
            <a:solidFill>
              <a:srgbClr val="000000"/>
            </a:solidFill>
            <a:prstDash val="solid"/>
            <a:miter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44" name="Łącznik prosty 43"/>
          <p:cNvSpPr/>
          <p:nvPr/>
        </p:nvSpPr>
        <p:spPr>
          <a:xfrm>
            <a:off x="6400799" y="1305000"/>
            <a:ext cx="838081" cy="1739880"/>
          </a:xfrm>
          <a:prstGeom prst="line">
            <a:avLst/>
          </a:prstGeom>
          <a:noFill/>
          <a:ln w="28440">
            <a:solidFill>
              <a:srgbClr val="000000"/>
            </a:solidFill>
            <a:prstDash val="solid"/>
            <a:miter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45" name="Dowolny kształt 44"/>
          <p:cNvSpPr/>
          <p:nvPr/>
        </p:nvSpPr>
        <p:spPr>
          <a:xfrm rot="10602000">
            <a:off x="3957116" y="992750"/>
            <a:ext cx="1468440" cy="1405800"/>
          </a:xfrm>
          <a:custGeom>
            <a:avLst>
              <a:gd name="f0" fmla="val 21540000"/>
              <a:gd name="f1" fmla="val 5820000"/>
            </a:avLst>
            <a:gdLst>
              <a:gd name="f2" fmla="val 21600000"/>
              <a:gd name="f3" fmla="val 10800000"/>
              <a:gd name="f4" fmla="val 5400000"/>
              <a:gd name="f5" fmla="val 180"/>
              <a:gd name="f6" fmla="val w"/>
              <a:gd name="f7" fmla="val h"/>
              <a:gd name="f8" fmla="val 0"/>
              <a:gd name="f9" fmla="*/ 5419351 1 1725033"/>
              <a:gd name="f10" fmla="*/ 10800 10800 1"/>
              <a:gd name="f11" fmla="val 10800"/>
              <a:gd name="f12" fmla="val 21599999"/>
              <a:gd name="f13" fmla="min 0 21600"/>
              <a:gd name="f14" fmla="max 0 21600"/>
              <a:gd name="f15" fmla="*/ f9 1 2"/>
              <a:gd name="f16" fmla="*/ f6 1 21600"/>
              <a:gd name="f17" fmla="*/ f7 1 21600"/>
              <a:gd name="f18" fmla="*/ f9 1 180"/>
              <a:gd name="f19" fmla="pin 0 f0 21599999"/>
              <a:gd name="f20" fmla="pin 0 f1 21599999"/>
              <a:gd name="f21" fmla="+- f14 0 f13"/>
              <a:gd name="f22" fmla="+- 0 0 f19"/>
              <a:gd name="f23" fmla="+- 0 0 f20"/>
              <a:gd name="f24" fmla="*/ 10601 f16 1"/>
              <a:gd name="f25" fmla="*/ 21599 f16 1"/>
              <a:gd name="f26" fmla="*/ 12168 f17 1"/>
              <a:gd name="f27" fmla="*/ 0 f17 1"/>
              <a:gd name="f28" fmla="*/ f21 1 2"/>
              <a:gd name="f29" fmla="+- f22 f4 0"/>
              <a:gd name="f30" fmla="+- f23 f4 0"/>
              <a:gd name="f31" fmla="+- f13 f28 0"/>
              <a:gd name="f32" fmla="*/ f28 f28 1"/>
              <a:gd name="f33" fmla="*/ f29 f5 1"/>
              <a:gd name="f34" fmla="*/ f30 f5 1"/>
              <a:gd name="f35" fmla="*/ f33 1 f3"/>
              <a:gd name="f36" fmla="*/ f34 1 f3"/>
              <a:gd name="f37" fmla="+- 0 0 f35"/>
              <a:gd name="f38" fmla="+- 0 0 f36"/>
              <a:gd name="f39" fmla="val f37"/>
              <a:gd name="f40" fmla="val f38"/>
              <a:gd name="f41" fmla="*/ f39 f18 1"/>
              <a:gd name="f42" fmla="*/ f40 f18 1"/>
              <a:gd name="f43" fmla="*/ f39 f9 1"/>
              <a:gd name="f44" fmla="*/ f40 f9 1"/>
              <a:gd name="f45" fmla="+- 0 0 f41"/>
              <a:gd name="f46" fmla="+- 0 0 f42"/>
              <a:gd name="f47" fmla="*/ f43 1 f5"/>
              <a:gd name="f48" fmla="*/ f44 1 f5"/>
              <a:gd name="f49" fmla="*/ f45 f3 1"/>
              <a:gd name="f50" fmla="*/ f46 f3 1"/>
              <a:gd name="f51" fmla="+- 0 0 f47"/>
              <a:gd name="f52" fmla="+- 0 0 f48"/>
              <a:gd name="f53" fmla="*/ f49 1 f9"/>
              <a:gd name="f54" fmla="*/ f50 1 f9"/>
              <a:gd name="f55" fmla="+- f51 f9 0"/>
              <a:gd name="f56" fmla="+- f52 f9 0"/>
              <a:gd name="f57" fmla="+- f53 0 f4"/>
              <a:gd name="f58" fmla="+- f54 0 f4"/>
              <a:gd name="f59" fmla="+- f55 f15 0"/>
              <a:gd name="f60" fmla="+- f56 f15 0"/>
              <a:gd name="f61" fmla="cos 1 f57"/>
              <a:gd name="f62" fmla="sin 1 f57"/>
              <a:gd name="f63" fmla="cos 1 f58"/>
              <a:gd name="f64" fmla="sin 1 f58"/>
              <a:gd name="f65" fmla="+- 0 0 f59"/>
              <a:gd name="f66" fmla="+- 0 0 f60"/>
              <a:gd name="f67" fmla="+- 0 0 f61"/>
              <a:gd name="f68" fmla="+- 0 0 f62"/>
              <a:gd name="f69" fmla="+- 0 0 f63"/>
              <a:gd name="f70" fmla="+- 0 0 f64"/>
              <a:gd name="f71" fmla="*/ f65 f3 1"/>
              <a:gd name="f72" fmla="*/ f66 f3 1"/>
              <a:gd name="f73" fmla="*/ 10800 f67 1"/>
              <a:gd name="f74" fmla="*/ 10800 f68 1"/>
              <a:gd name="f75" fmla="*/ 10800 f69 1"/>
              <a:gd name="f76" fmla="*/ 10800 f70 1"/>
              <a:gd name="f77" fmla="*/ f71 1 f9"/>
              <a:gd name="f78" fmla="*/ f72 1 f9"/>
              <a:gd name="f79" fmla="+- f73 10800 0"/>
              <a:gd name="f80" fmla="+- f74 10800 0"/>
              <a:gd name="f81" fmla="+- f75 10800 0"/>
              <a:gd name="f82" fmla="+- f76 10800 0"/>
              <a:gd name="f83" fmla="+- f77 0 f4"/>
              <a:gd name="f84" fmla="+- f78 0 f4"/>
              <a:gd name="f85" fmla="cos 1 f83"/>
              <a:gd name="f86" fmla="sin 1 f83"/>
              <a:gd name="f87" fmla="cos 1 f84"/>
              <a:gd name="f88" fmla="sin 1 f84"/>
              <a:gd name="f89" fmla="+- f80 0 f31"/>
              <a:gd name="f90" fmla="+- f79 0 f31"/>
              <a:gd name="f91" fmla="+- f82 0 f31"/>
              <a:gd name="f92" fmla="+- f81 0 f31"/>
              <a:gd name="f93" fmla="+- 0 0 f85"/>
              <a:gd name="f94" fmla="+- 0 0 f86"/>
              <a:gd name="f95" fmla="+- 0 0 f87"/>
              <a:gd name="f96" fmla="+- 0 0 f88"/>
              <a:gd name="f97" fmla="at2 f89 f90"/>
              <a:gd name="f98" fmla="at2 f91 f92"/>
              <a:gd name="f99" fmla="*/ 10800 f93 1"/>
              <a:gd name="f100" fmla="*/ 10800 f94 1"/>
              <a:gd name="f101" fmla="*/ 10800 f95 1"/>
              <a:gd name="f102" fmla="*/ 10800 f96 1"/>
              <a:gd name="f103" fmla="+- f97 f4 0"/>
              <a:gd name="f104" fmla="+- f98 f4 0"/>
              <a:gd name="f105" fmla="*/ f99 f99 1"/>
              <a:gd name="f106" fmla="*/ f100 f100 1"/>
              <a:gd name="f107" fmla="*/ f101 f101 1"/>
              <a:gd name="f108" fmla="*/ f102 f102 1"/>
              <a:gd name="f109" fmla="*/ f103 f9 1"/>
              <a:gd name="f110" fmla="*/ f104 f9 1"/>
              <a:gd name="f111" fmla="+- f105 f106 0"/>
              <a:gd name="f112" fmla="+- f107 f108 0"/>
              <a:gd name="f113" fmla="*/ f109 1 f3"/>
              <a:gd name="f114" fmla="*/ f110 1 f3"/>
              <a:gd name="f115" fmla="sqrt f111"/>
              <a:gd name="f116" fmla="sqrt f112"/>
              <a:gd name="f117" fmla="+- 0 0 f113"/>
              <a:gd name="f118" fmla="+- 0 0 f114"/>
              <a:gd name="f119" fmla="*/ f10 1 f115"/>
              <a:gd name="f120" fmla="*/ f10 1 f116"/>
              <a:gd name="f121" fmla="+- 0 0 f117"/>
              <a:gd name="f122" fmla="+- 0 0 f118"/>
              <a:gd name="f123" fmla="*/ f93 f119 1"/>
              <a:gd name="f124" fmla="*/ f94 f119 1"/>
              <a:gd name="f125" fmla="*/ f95 f120 1"/>
              <a:gd name="f126" fmla="*/ f96 f120 1"/>
              <a:gd name="f127" fmla="*/ f121 f3 1"/>
              <a:gd name="f128" fmla="*/ f122 f3 1"/>
              <a:gd name="f129" fmla="+- 10800 0 f123"/>
              <a:gd name="f130" fmla="+- 10800 0 f124"/>
              <a:gd name="f131" fmla="+- 10800 0 f125"/>
              <a:gd name="f132" fmla="+- 10800 0 f126"/>
              <a:gd name="f133" fmla="*/ f127 1 f9"/>
              <a:gd name="f134" fmla="*/ f128 1 f9"/>
              <a:gd name="f135" fmla="*/ f129 f16 1"/>
              <a:gd name="f136" fmla="*/ f130 f17 1"/>
              <a:gd name="f137" fmla="*/ f131 f16 1"/>
              <a:gd name="f138" fmla="*/ f132 f17 1"/>
              <a:gd name="f139" fmla="+- f133 0 f4"/>
              <a:gd name="f140" fmla="+- f134 0 f4"/>
              <a:gd name="f141" fmla="cos 1 f139"/>
              <a:gd name="f142" fmla="sin 1 f139"/>
              <a:gd name="f143" fmla="+- f140 0 f139"/>
              <a:gd name="f144" fmla="+- 0 0 f141"/>
              <a:gd name="f145" fmla="+- 0 0 f142"/>
              <a:gd name="f146" fmla="+- f143 f2 0"/>
              <a:gd name="f147" fmla="*/ f28 f144 1"/>
              <a:gd name="f148" fmla="*/ f28 f145 1"/>
              <a:gd name="f149" fmla="?: f143 f143 f146"/>
              <a:gd name="f150" fmla="*/ f147 f147 1"/>
              <a:gd name="f151" fmla="*/ f148 f148 1"/>
              <a:gd name="f152" fmla="+- f150 f151 0"/>
              <a:gd name="f153" fmla="sqrt f152"/>
              <a:gd name="f154" fmla="*/ f32 1 f153"/>
              <a:gd name="f155" fmla="*/ f144 f154 1"/>
              <a:gd name="f156" fmla="*/ f145 f154 1"/>
              <a:gd name="f157" fmla="+- f31 0 f155"/>
              <a:gd name="f158" fmla="+- f31 0 f156"/>
            </a:gdLst>
            <a:ahLst>
              <a:ahPolar gdRefR="" minR="0" maxR="0" gdRefAng="f0" minAng="f8" maxAng="f12">
                <a:pos x="f135" y="f136"/>
              </a:ahPolar>
              <a:ahPolar gdRefR="" minR="0" maxR="0" gdRefAng="f1" minAng="f8" maxAng="f12">
                <a:pos x="f137" y="f138"/>
              </a:ahPolar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4" t="f27" r="f25" b="f26"/>
            <a:pathLst>
              <a:path w="21600" h="21600" stroke="0">
                <a:moveTo>
                  <a:pt x="f157" y="f158"/>
                </a:moveTo>
                <a:arcTo wR="f28" hR="f28" stAng="f139" swAng="f149"/>
                <a:lnTo>
                  <a:pt x="f11" y="f11"/>
                </a:lnTo>
                <a:close/>
              </a:path>
              <a:path w="21600" h="21600" fill="none">
                <a:moveTo>
                  <a:pt x="f157" y="f158"/>
                </a:moveTo>
                <a:arcTo wR="f28" hR="f28" stAng="f139" swAng="f149"/>
              </a:path>
            </a:pathLst>
          </a:custGeom>
          <a:noFill/>
          <a:ln w="28440">
            <a:solidFill>
              <a:srgbClr val="FF0000"/>
            </a:solidFill>
            <a:prstDash val="solid"/>
            <a:miter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46" name="Dowolny kształt 45"/>
          <p:cNvSpPr/>
          <p:nvPr/>
        </p:nvSpPr>
        <p:spPr>
          <a:xfrm rot="10602000">
            <a:off x="899615" y="1182831"/>
            <a:ext cx="1468440" cy="1406520"/>
          </a:xfrm>
          <a:custGeom>
            <a:avLst>
              <a:gd name="f0" fmla="val 21540000"/>
              <a:gd name="f1" fmla="val 5820000"/>
            </a:avLst>
            <a:gdLst>
              <a:gd name="f2" fmla="val 21600000"/>
              <a:gd name="f3" fmla="val 10800000"/>
              <a:gd name="f4" fmla="val 5400000"/>
              <a:gd name="f5" fmla="val 180"/>
              <a:gd name="f6" fmla="val w"/>
              <a:gd name="f7" fmla="val h"/>
              <a:gd name="f8" fmla="val 0"/>
              <a:gd name="f9" fmla="*/ 5419351 1 1725033"/>
              <a:gd name="f10" fmla="*/ 10800 10800 1"/>
              <a:gd name="f11" fmla="val 10800"/>
              <a:gd name="f12" fmla="val 21599999"/>
              <a:gd name="f13" fmla="min 0 21600"/>
              <a:gd name="f14" fmla="max 0 21600"/>
              <a:gd name="f15" fmla="*/ f9 1 2"/>
              <a:gd name="f16" fmla="*/ f6 1 21600"/>
              <a:gd name="f17" fmla="*/ f7 1 21600"/>
              <a:gd name="f18" fmla="*/ f9 1 180"/>
              <a:gd name="f19" fmla="pin 0 f0 21599999"/>
              <a:gd name="f20" fmla="pin 0 f1 21599999"/>
              <a:gd name="f21" fmla="+- f14 0 f13"/>
              <a:gd name="f22" fmla="+- 0 0 f19"/>
              <a:gd name="f23" fmla="+- 0 0 f20"/>
              <a:gd name="f24" fmla="*/ 10601 f16 1"/>
              <a:gd name="f25" fmla="*/ 21599 f16 1"/>
              <a:gd name="f26" fmla="*/ 12168 f17 1"/>
              <a:gd name="f27" fmla="*/ 0 f17 1"/>
              <a:gd name="f28" fmla="*/ f21 1 2"/>
              <a:gd name="f29" fmla="+- f22 f4 0"/>
              <a:gd name="f30" fmla="+- f23 f4 0"/>
              <a:gd name="f31" fmla="+- f13 f28 0"/>
              <a:gd name="f32" fmla="*/ f28 f28 1"/>
              <a:gd name="f33" fmla="*/ f29 f5 1"/>
              <a:gd name="f34" fmla="*/ f30 f5 1"/>
              <a:gd name="f35" fmla="*/ f33 1 f3"/>
              <a:gd name="f36" fmla="*/ f34 1 f3"/>
              <a:gd name="f37" fmla="+- 0 0 f35"/>
              <a:gd name="f38" fmla="+- 0 0 f36"/>
              <a:gd name="f39" fmla="val f37"/>
              <a:gd name="f40" fmla="val f38"/>
              <a:gd name="f41" fmla="*/ f39 f18 1"/>
              <a:gd name="f42" fmla="*/ f40 f18 1"/>
              <a:gd name="f43" fmla="*/ f39 f9 1"/>
              <a:gd name="f44" fmla="*/ f40 f9 1"/>
              <a:gd name="f45" fmla="+- 0 0 f41"/>
              <a:gd name="f46" fmla="+- 0 0 f42"/>
              <a:gd name="f47" fmla="*/ f43 1 f5"/>
              <a:gd name="f48" fmla="*/ f44 1 f5"/>
              <a:gd name="f49" fmla="*/ f45 f3 1"/>
              <a:gd name="f50" fmla="*/ f46 f3 1"/>
              <a:gd name="f51" fmla="+- 0 0 f47"/>
              <a:gd name="f52" fmla="+- 0 0 f48"/>
              <a:gd name="f53" fmla="*/ f49 1 f9"/>
              <a:gd name="f54" fmla="*/ f50 1 f9"/>
              <a:gd name="f55" fmla="+- f51 f9 0"/>
              <a:gd name="f56" fmla="+- f52 f9 0"/>
              <a:gd name="f57" fmla="+- f53 0 f4"/>
              <a:gd name="f58" fmla="+- f54 0 f4"/>
              <a:gd name="f59" fmla="+- f55 f15 0"/>
              <a:gd name="f60" fmla="+- f56 f15 0"/>
              <a:gd name="f61" fmla="cos 1 f57"/>
              <a:gd name="f62" fmla="sin 1 f57"/>
              <a:gd name="f63" fmla="cos 1 f58"/>
              <a:gd name="f64" fmla="sin 1 f58"/>
              <a:gd name="f65" fmla="+- 0 0 f59"/>
              <a:gd name="f66" fmla="+- 0 0 f60"/>
              <a:gd name="f67" fmla="+- 0 0 f61"/>
              <a:gd name="f68" fmla="+- 0 0 f62"/>
              <a:gd name="f69" fmla="+- 0 0 f63"/>
              <a:gd name="f70" fmla="+- 0 0 f64"/>
              <a:gd name="f71" fmla="*/ f65 f3 1"/>
              <a:gd name="f72" fmla="*/ f66 f3 1"/>
              <a:gd name="f73" fmla="*/ 10800 f67 1"/>
              <a:gd name="f74" fmla="*/ 10800 f68 1"/>
              <a:gd name="f75" fmla="*/ 10800 f69 1"/>
              <a:gd name="f76" fmla="*/ 10800 f70 1"/>
              <a:gd name="f77" fmla="*/ f71 1 f9"/>
              <a:gd name="f78" fmla="*/ f72 1 f9"/>
              <a:gd name="f79" fmla="+- f73 10800 0"/>
              <a:gd name="f80" fmla="+- f74 10800 0"/>
              <a:gd name="f81" fmla="+- f75 10800 0"/>
              <a:gd name="f82" fmla="+- f76 10800 0"/>
              <a:gd name="f83" fmla="+- f77 0 f4"/>
              <a:gd name="f84" fmla="+- f78 0 f4"/>
              <a:gd name="f85" fmla="cos 1 f83"/>
              <a:gd name="f86" fmla="sin 1 f83"/>
              <a:gd name="f87" fmla="cos 1 f84"/>
              <a:gd name="f88" fmla="sin 1 f84"/>
              <a:gd name="f89" fmla="+- f80 0 f31"/>
              <a:gd name="f90" fmla="+- f79 0 f31"/>
              <a:gd name="f91" fmla="+- f82 0 f31"/>
              <a:gd name="f92" fmla="+- f81 0 f31"/>
              <a:gd name="f93" fmla="+- 0 0 f85"/>
              <a:gd name="f94" fmla="+- 0 0 f86"/>
              <a:gd name="f95" fmla="+- 0 0 f87"/>
              <a:gd name="f96" fmla="+- 0 0 f88"/>
              <a:gd name="f97" fmla="at2 f89 f90"/>
              <a:gd name="f98" fmla="at2 f91 f92"/>
              <a:gd name="f99" fmla="*/ 10800 f93 1"/>
              <a:gd name="f100" fmla="*/ 10800 f94 1"/>
              <a:gd name="f101" fmla="*/ 10800 f95 1"/>
              <a:gd name="f102" fmla="*/ 10800 f96 1"/>
              <a:gd name="f103" fmla="+- f97 f4 0"/>
              <a:gd name="f104" fmla="+- f98 f4 0"/>
              <a:gd name="f105" fmla="*/ f99 f99 1"/>
              <a:gd name="f106" fmla="*/ f100 f100 1"/>
              <a:gd name="f107" fmla="*/ f101 f101 1"/>
              <a:gd name="f108" fmla="*/ f102 f102 1"/>
              <a:gd name="f109" fmla="*/ f103 f9 1"/>
              <a:gd name="f110" fmla="*/ f104 f9 1"/>
              <a:gd name="f111" fmla="+- f105 f106 0"/>
              <a:gd name="f112" fmla="+- f107 f108 0"/>
              <a:gd name="f113" fmla="*/ f109 1 f3"/>
              <a:gd name="f114" fmla="*/ f110 1 f3"/>
              <a:gd name="f115" fmla="sqrt f111"/>
              <a:gd name="f116" fmla="sqrt f112"/>
              <a:gd name="f117" fmla="+- 0 0 f113"/>
              <a:gd name="f118" fmla="+- 0 0 f114"/>
              <a:gd name="f119" fmla="*/ f10 1 f115"/>
              <a:gd name="f120" fmla="*/ f10 1 f116"/>
              <a:gd name="f121" fmla="+- 0 0 f117"/>
              <a:gd name="f122" fmla="+- 0 0 f118"/>
              <a:gd name="f123" fmla="*/ f93 f119 1"/>
              <a:gd name="f124" fmla="*/ f94 f119 1"/>
              <a:gd name="f125" fmla="*/ f95 f120 1"/>
              <a:gd name="f126" fmla="*/ f96 f120 1"/>
              <a:gd name="f127" fmla="*/ f121 f3 1"/>
              <a:gd name="f128" fmla="*/ f122 f3 1"/>
              <a:gd name="f129" fmla="+- 10800 0 f123"/>
              <a:gd name="f130" fmla="+- 10800 0 f124"/>
              <a:gd name="f131" fmla="+- 10800 0 f125"/>
              <a:gd name="f132" fmla="+- 10800 0 f126"/>
              <a:gd name="f133" fmla="*/ f127 1 f9"/>
              <a:gd name="f134" fmla="*/ f128 1 f9"/>
              <a:gd name="f135" fmla="*/ f129 f16 1"/>
              <a:gd name="f136" fmla="*/ f130 f17 1"/>
              <a:gd name="f137" fmla="*/ f131 f16 1"/>
              <a:gd name="f138" fmla="*/ f132 f17 1"/>
              <a:gd name="f139" fmla="+- f133 0 f4"/>
              <a:gd name="f140" fmla="+- f134 0 f4"/>
              <a:gd name="f141" fmla="cos 1 f139"/>
              <a:gd name="f142" fmla="sin 1 f139"/>
              <a:gd name="f143" fmla="+- f140 0 f139"/>
              <a:gd name="f144" fmla="+- 0 0 f141"/>
              <a:gd name="f145" fmla="+- 0 0 f142"/>
              <a:gd name="f146" fmla="+- f143 f2 0"/>
              <a:gd name="f147" fmla="*/ f28 f144 1"/>
              <a:gd name="f148" fmla="*/ f28 f145 1"/>
              <a:gd name="f149" fmla="?: f143 f143 f146"/>
              <a:gd name="f150" fmla="*/ f147 f147 1"/>
              <a:gd name="f151" fmla="*/ f148 f148 1"/>
              <a:gd name="f152" fmla="+- f150 f151 0"/>
              <a:gd name="f153" fmla="sqrt f152"/>
              <a:gd name="f154" fmla="*/ f32 1 f153"/>
              <a:gd name="f155" fmla="*/ f144 f154 1"/>
              <a:gd name="f156" fmla="*/ f145 f154 1"/>
              <a:gd name="f157" fmla="+- f31 0 f155"/>
              <a:gd name="f158" fmla="+- f31 0 f156"/>
            </a:gdLst>
            <a:ahLst>
              <a:ahPolar gdRefR="" minR="0" maxR="0" gdRefAng="f0" minAng="f8" maxAng="f12">
                <a:pos x="f135" y="f136"/>
              </a:ahPolar>
              <a:ahPolar gdRefR="" minR="0" maxR="0" gdRefAng="f1" minAng="f8" maxAng="f12">
                <a:pos x="f137" y="f138"/>
              </a:ahPolar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4" t="f27" r="f25" b="f26"/>
            <a:pathLst>
              <a:path w="21600" h="21600" stroke="0">
                <a:moveTo>
                  <a:pt x="f157" y="f158"/>
                </a:moveTo>
                <a:arcTo wR="f28" hR="f28" stAng="f139" swAng="f149"/>
                <a:lnTo>
                  <a:pt x="f11" y="f11"/>
                </a:lnTo>
                <a:close/>
              </a:path>
              <a:path w="21600" h="21600" fill="none">
                <a:moveTo>
                  <a:pt x="f157" y="f158"/>
                </a:moveTo>
                <a:arcTo wR="f28" hR="f28" stAng="f139" swAng="f149"/>
              </a:path>
            </a:pathLst>
          </a:custGeom>
          <a:noFill/>
          <a:ln w="28440">
            <a:solidFill>
              <a:srgbClr val="FF0000"/>
            </a:solidFill>
            <a:prstDash val="solid"/>
            <a:miter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47" name="Dowolny kształt 46"/>
          <p:cNvSpPr/>
          <p:nvPr/>
        </p:nvSpPr>
        <p:spPr>
          <a:xfrm>
            <a:off x="1050839" y="1928879"/>
            <a:ext cx="930240" cy="3362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E</a:t>
            </a:r>
            <a:r>
              <a:rPr lang="pl-PL" sz="1400" b="0" i="0" u="none" strike="noStrike" cap="none" baseline="-2500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2</a:t>
            </a:r>
          </a:p>
        </p:txBody>
      </p:sp>
      <p:sp>
        <p:nvSpPr>
          <p:cNvPr id="48" name="Dowolny kształt 47"/>
          <p:cNvSpPr/>
          <p:nvPr/>
        </p:nvSpPr>
        <p:spPr>
          <a:xfrm>
            <a:off x="898559" y="2019240"/>
            <a:ext cx="473040" cy="3362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E</a:t>
            </a:r>
            <a:r>
              <a:rPr lang="pl-PL" sz="1400" b="0" i="0" u="none" strike="noStrike" cap="none" baseline="-2500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3</a:t>
            </a:r>
          </a:p>
        </p:txBody>
      </p:sp>
      <p:sp>
        <p:nvSpPr>
          <p:cNvPr id="49" name="Dowolny kształt 48"/>
          <p:cNvSpPr/>
          <p:nvPr/>
        </p:nvSpPr>
        <p:spPr>
          <a:xfrm>
            <a:off x="3228840" y="860399"/>
            <a:ext cx="282960" cy="33732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6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y</a:t>
            </a:r>
          </a:p>
        </p:txBody>
      </p:sp>
      <p:sp>
        <p:nvSpPr>
          <p:cNvPr id="50" name="Dowolny kształt 49"/>
          <p:cNvSpPr/>
          <p:nvPr/>
        </p:nvSpPr>
        <p:spPr>
          <a:xfrm>
            <a:off x="6138720" y="841319"/>
            <a:ext cx="282960" cy="33732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6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y</a:t>
            </a:r>
          </a:p>
        </p:txBody>
      </p:sp>
      <p:sp>
        <p:nvSpPr>
          <p:cNvPr id="51" name="Dowolny kształt 50"/>
          <p:cNvSpPr/>
          <p:nvPr/>
        </p:nvSpPr>
        <p:spPr>
          <a:xfrm>
            <a:off x="4143240" y="1776240"/>
            <a:ext cx="381240" cy="3362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E</a:t>
            </a:r>
            <a:r>
              <a:rPr lang="pl-PL" sz="1400" b="0" i="0" u="none" strike="noStrike" cap="none" baseline="-2500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1</a:t>
            </a:r>
          </a:p>
        </p:txBody>
      </p:sp>
      <p:sp>
        <p:nvSpPr>
          <p:cNvPr id="52" name="Dowolny kształt 51"/>
          <p:cNvSpPr/>
          <p:nvPr/>
        </p:nvSpPr>
        <p:spPr>
          <a:xfrm>
            <a:off x="7010280" y="1743119"/>
            <a:ext cx="381240" cy="3362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E</a:t>
            </a:r>
            <a:r>
              <a:rPr lang="pl-PL" sz="1400" b="0" i="0" u="none" strike="noStrike" cap="none" baseline="-2500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1</a:t>
            </a:r>
          </a:p>
        </p:txBody>
      </p:sp>
      <p:sp>
        <p:nvSpPr>
          <p:cNvPr id="53" name="Dowolny kształt 52"/>
          <p:cNvSpPr/>
          <p:nvPr/>
        </p:nvSpPr>
        <p:spPr>
          <a:xfrm>
            <a:off x="3865679" y="2043000"/>
            <a:ext cx="473040" cy="3362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E</a:t>
            </a:r>
            <a:r>
              <a:rPr lang="pl-PL" sz="1400" b="0" i="0" u="none" strike="noStrike" cap="none" baseline="-2500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3</a:t>
            </a:r>
          </a:p>
        </p:txBody>
      </p:sp>
      <p:sp>
        <p:nvSpPr>
          <p:cNvPr id="54" name="Dowolny kształt 53"/>
          <p:cNvSpPr/>
          <p:nvPr/>
        </p:nvSpPr>
        <p:spPr>
          <a:xfrm>
            <a:off x="6775560" y="2052720"/>
            <a:ext cx="473040" cy="3362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E</a:t>
            </a:r>
            <a:r>
              <a:rPr lang="pl-PL" sz="1400" b="0" i="0" u="none" strike="noStrike" cap="none" baseline="-2500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3</a:t>
            </a:r>
          </a:p>
        </p:txBody>
      </p:sp>
      <p:sp>
        <p:nvSpPr>
          <p:cNvPr id="55" name="Dowolny kształt 54"/>
          <p:cNvSpPr/>
          <p:nvPr/>
        </p:nvSpPr>
        <p:spPr>
          <a:xfrm>
            <a:off x="3946680" y="1852560"/>
            <a:ext cx="930240" cy="3362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E</a:t>
            </a:r>
            <a:r>
              <a:rPr lang="pl-PL" sz="1400" b="0" i="0" u="none" strike="noStrike" cap="none" baseline="-2500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2</a:t>
            </a:r>
          </a:p>
        </p:txBody>
      </p:sp>
      <p:sp>
        <p:nvSpPr>
          <p:cNvPr id="56" name="Dowolny kształt 55"/>
          <p:cNvSpPr/>
          <p:nvPr/>
        </p:nvSpPr>
        <p:spPr>
          <a:xfrm>
            <a:off x="6842160" y="1852560"/>
            <a:ext cx="930240" cy="3362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E</a:t>
            </a:r>
            <a:r>
              <a:rPr lang="pl-PL" sz="1400" b="0" i="0" u="none" strike="noStrike" cap="none" baseline="-2500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2</a:t>
            </a:r>
          </a:p>
        </p:txBody>
      </p:sp>
      <p:sp>
        <p:nvSpPr>
          <p:cNvPr id="57" name="Dowolny kształt 56"/>
          <p:cNvSpPr/>
          <p:nvPr/>
        </p:nvSpPr>
        <p:spPr>
          <a:xfrm>
            <a:off x="4741200" y="2021039"/>
            <a:ext cx="337680" cy="3362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u</a:t>
            </a:r>
            <a:r>
              <a:rPr lang="pl-PL" sz="1400" b="0" i="0" u="none" strike="noStrike" cap="none" baseline="-2500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1</a:t>
            </a:r>
          </a:p>
        </p:txBody>
      </p:sp>
      <p:sp>
        <p:nvSpPr>
          <p:cNvPr id="58" name="Dowolny kształt 57"/>
          <p:cNvSpPr/>
          <p:nvPr/>
        </p:nvSpPr>
        <p:spPr>
          <a:xfrm>
            <a:off x="7651080" y="2030400"/>
            <a:ext cx="337680" cy="3362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u</a:t>
            </a:r>
            <a:r>
              <a:rPr lang="pl-PL" sz="1400" b="0" i="0" u="none" strike="noStrike" cap="none" baseline="-2500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1</a:t>
            </a:r>
          </a:p>
        </p:txBody>
      </p:sp>
      <p:sp>
        <p:nvSpPr>
          <p:cNvPr id="59" name="Dowolny kształt 58"/>
          <p:cNvSpPr/>
          <p:nvPr/>
        </p:nvSpPr>
        <p:spPr>
          <a:xfrm>
            <a:off x="4703760" y="2209680"/>
            <a:ext cx="511200" cy="3362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873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u</a:t>
            </a:r>
            <a:r>
              <a:rPr lang="pl-PL" sz="1400" b="0" i="0" u="none" strike="noStrike" cap="none" baseline="-2500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2</a:t>
            </a:r>
          </a:p>
        </p:txBody>
      </p:sp>
      <p:sp>
        <p:nvSpPr>
          <p:cNvPr id="60" name="Dowolny kształt 59"/>
          <p:cNvSpPr/>
          <p:nvPr/>
        </p:nvSpPr>
        <p:spPr>
          <a:xfrm>
            <a:off x="1741320" y="2219399"/>
            <a:ext cx="511200" cy="3362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873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u</a:t>
            </a:r>
            <a:r>
              <a:rPr lang="pl-PL" sz="1400" b="0" i="0" u="none" strike="noStrike" cap="none" baseline="-2500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2</a:t>
            </a:r>
          </a:p>
        </p:txBody>
      </p:sp>
      <p:sp>
        <p:nvSpPr>
          <p:cNvPr id="61" name="Dowolny kształt 60"/>
          <p:cNvSpPr/>
          <p:nvPr/>
        </p:nvSpPr>
        <p:spPr>
          <a:xfrm>
            <a:off x="1608119" y="2471760"/>
            <a:ext cx="511200" cy="3362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873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u</a:t>
            </a:r>
            <a:r>
              <a:rPr lang="pl-PL" sz="1400" b="0" i="0" u="none" strike="noStrike" cap="none" baseline="-2500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3</a:t>
            </a:r>
          </a:p>
        </p:txBody>
      </p:sp>
      <p:sp>
        <p:nvSpPr>
          <p:cNvPr id="62" name="Dowolny kształt 61"/>
          <p:cNvSpPr/>
          <p:nvPr/>
        </p:nvSpPr>
        <p:spPr>
          <a:xfrm>
            <a:off x="4560840" y="2452680"/>
            <a:ext cx="511200" cy="3362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873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u</a:t>
            </a:r>
            <a:r>
              <a:rPr lang="pl-PL" sz="1400" b="0" i="0" u="none" strike="noStrike" cap="none" baseline="-2500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3</a:t>
            </a:r>
          </a:p>
        </p:txBody>
      </p:sp>
      <p:sp>
        <p:nvSpPr>
          <p:cNvPr id="63" name="Dowolny kształt 62"/>
          <p:cNvSpPr/>
          <p:nvPr/>
        </p:nvSpPr>
        <p:spPr>
          <a:xfrm>
            <a:off x="7456320" y="2476440"/>
            <a:ext cx="511200" cy="3362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873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u</a:t>
            </a:r>
            <a:r>
              <a:rPr lang="pl-PL" sz="1400" b="0" i="0" u="none" strike="noStrike" cap="none" baseline="-2500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3</a:t>
            </a:r>
          </a:p>
        </p:txBody>
      </p:sp>
      <p:sp>
        <p:nvSpPr>
          <p:cNvPr id="64" name="Dowolny kształt 63"/>
          <p:cNvSpPr/>
          <p:nvPr/>
        </p:nvSpPr>
        <p:spPr>
          <a:xfrm>
            <a:off x="4205160" y="2747880"/>
            <a:ext cx="1752840" cy="3362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M</a:t>
            </a:r>
            <a:r>
              <a:rPr lang="pl-PL" sz="1400" b="0" i="0" u="none" strike="noStrike" cap="none" baseline="-2500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3</a:t>
            </a: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     M</a:t>
            </a:r>
            <a:r>
              <a:rPr lang="pl-PL" sz="1400" b="0" i="0" u="none" strike="noStrike" cap="none" baseline="-2500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2</a:t>
            </a: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     M</a:t>
            </a:r>
            <a:r>
              <a:rPr lang="pl-PL" sz="1400" b="0" i="0" u="none" strike="noStrike" cap="none" baseline="-2500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1</a:t>
            </a:r>
          </a:p>
        </p:txBody>
      </p:sp>
      <p:sp>
        <p:nvSpPr>
          <p:cNvPr id="65" name="Dowolny kształt 64"/>
          <p:cNvSpPr/>
          <p:nvPr/>
        </p:nvSpPr>
        <p:spPr>
          <a:xfrm>
            <a:off x="7143840" y="2743199"/>
            <a:ext cx="1752479" cy="3362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M</a:t>
            </a:r>
            <a:r>
              <a:rPr lang="pl-PL" sz="1400" b="0" i="0" u="none" strike="noStrike" cap="none" baseline="-2500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3</a:t>
            </a: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     M</a:t>
            </a:r>
            <a:r>
              <a:rPr lang="pl-PL" sz="1400" b="0" i="0" u="none" strike="noStrike" cap="none" baseline="-2500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2</a:t>
            </a: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     M</a:t>
            </a:r>
            <a:r>
              <a:rPr lang="pl-PL" sz="1400" b="0" i="0" u="none" strike="noStrike" cap="none" baseline="-2500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1</a:t>
            </a:r>
          </a:p>
        </p:txBody>
      </p:sp>
      <p:sp>
        <p:nvSpPr>
          <p:cNvPr id="66" name="Dowolny kształt 65"/>
          <p:cNvSpPr/>
          <p:nvPr/>
        </p:nvSpPr>
        <p:spPr>
          <a:xfrm>
            <a:off x="3375000" y="3024360"/>
            <a:ext cx="2530440" cy="3362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0     x</a:t>
            </a:r>
            <a:r>
              <a:rPr lang="pl-PL" sz="1400" b="0" i="0" u="none" strike="noStrike" cap="none" baseline="-2500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E </a:t>
            </a: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 x</a:t>
            </a:r>
            <a:r>
              <a:rPr lang="pl-PL" sz="1400" b="0" i="0" u="none" strike="noStrike" cap="none" baseline="-2500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E </a:t>
            </a: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 x</a:t>
            </a:r>
            <a:r>
              <a:rPr lang="pl-PL" sz="1400" b="0" i="0" u="none" strike="noStrike" cap="none" baseline="-2500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E</a:t>
            </a: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                     x</a:t>
            </a:r>
          </a:p>
        </p:txBody>
      </p:sp>
      <p:sp>
        <p:nvSpPr>
          <p:cNvPr id="67" name="Dowolny kształt 66"/>
          <p:cNvSpPr/>
          <p:nvPr/>
        </p:nvSpPr>
        <p:spPr>
          <a:xfrm>
            <a:off x="6270480" y="3019320"/>
            <a:ext cx="2530800" cy="3362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0     x</a:t>
            </a:r>
            <a:r>
              <a:rPr lang="pl-PL" sz="1400" b="0" i="0" u="none" strike="noStrike" cap="none" baseline="-2500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E </a:t>
            </a: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 x</a:t>
            </a:r>
            <a:r>
              <a:rPr lang="pl-PL" sz="1400" b="0" i="0" u="none" strike="noStrike" cap="none" baseline="-2500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E </a:t>
            </a: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 x</a:t>
            </a:r>
            <a:r>
              <a:rPr lang="pl-PL" sz="1400" b="0" i="0" u="none" strike="noStrike" cap="none" baseline="-2500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E</a:t>
            </a: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                     x</a:t>
            </a:r>
          </a:p>
        </p:txBody>
      </p:sp>
      <p:sp>
        <p:nvSpPr>
          <p:cNvPr id="68" name="Dowolny kształt 67"/>
          <p:cNvSpPr/>
          <p:nvPr/>
        </p:nvSpPr>
        <p:spPr>
          <a:xfrm>
            <a:off x="6784920" y="3110039"/>
            <a:ext cx="1235159" cy="3362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-2500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3     2       1</a:t>
            </a:r>
          </a:p>
        </p:txBody>
      </p:sp>
      <p:sp>
        <p:nvSpPr>
          <p:cNvPr id="69" name="Dowolny kształt 68"/>
          <p:cNvSpPr/>
          <p:nvPr/>
        </p:nvSpPr>
        <p:spPr>
          <a:xfrm>
            <a:off x="3889440" y="3119400"/>
            <a:ext cx="1235159" cy="3362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-2500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3     2       1</a:t>
            </a:r>
          </a:p>
        </p:txBody>
      </p:sp>
      <p:sp>
        <p:nvSpPr>
          <p:cNvPr id="70" name="Dowolny kształt 69"/>
          <p:cNvSpPr/>
          <p:nvPr/>
        </p:nvSpPr>
        <p:spPr>
          <a:xfrm>
            <a:off x="879480" y="3129120"/>
            <a:ext cx="1235159" cy="3362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-2500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3     2       1</a:t>
            </a:r>
          </a:p>
        </p:txBody>
      </p:sp>
      <p:sp>
        <p:nvSpPr>
          <p:cNvPr id="71" name="Dowolny kształt 70"/>
          <p:cNvSpPr/>
          <p:nvPr/>
        </p:nvSpPr>
        <p:spPr>
          <a:xfrm>
            <a:off x="3124079" y="3505319"/>
            <a:ext cx="533520" cy="3070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Px</a:t>
            </a:r>
          </a:p>
        </p:txBody>
      </p:sp>
      <p:sp>
        <p:nvSpPr>
          <p:cNvPr id="72" name="Dowolny kształt 71"/>
          <p:cNvSpPr/>
          <p:nvPr/>
        </p:nvSpPr>
        <p:spPr>
          <a:xfrm>
            <a:off x="6019919" y="3476520"/>
            <a:ext cx="533160" cy="3070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Px</a:t>
            </a:r>
          </a:p>
        </p:txBody>
      </p:sp>
      <p:sp>
        <p:nvSpPr>
          <p:cNvPr id="73" name="Dowolny kształt 72"/>
          <p:cNvSpPr/>
          <p:nvPr/>
        </p:nvSpPr>
        <p:spPr>
          <a:xfrm>
            <a:off x="3336840" y="5586480"/>
            <a:ext cx="2381399" cy="3070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0                                        x</a:t>
            </a:r>
          </a:p>
        </p:txBody>
      </p:sp>
      <p:sp>
        <p:nvSpPr>
          <p:cNvPr id="77" name="Łącznik prosty 76"/>
          <p:cNvSpPr/>
          <p:nvPr/>
        </p:nvSpPr>
        <p:spPr>
          <a:xfrm>
            <a:off x="3954600" y="2235240"/>
            <a:ext cx="4679" cy="806400"/>
          </a:xfrm>
          <a:prstGeom prst="line">
            <a:avLst/>
          </a:prstGeom>
          <a:noFill/>
          <a:ln w="9360">
            <a:solidFill>
              <a:srgbClr val="000000"/>
            </a:solidFill>
            <a:custDash>
              <a:ds d="100000" sp="100000"/>
            </a:custDash>
            <a:miter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78" name="Łącznik prosty 77"/>
          <p:cNvSpPr/>
          <p:nvPr/>
        </p:nvSpPr>
        <p:spPr>
          <a:xfrm>
            <a:off x="4100400" y="2139840"/>
            <a:ext cx="5040" cy="889200"/>
          </a:xfrm>
          <a:prstGeom prst="line">
            <a:avLst/>
          </a:prstGeom>
          <a:noFill/>
          <a:ln w="9360">
            <a:solidFill>
              <a:srgbClr val="000000"/>
            </a:solidFill>
            <a:custDash>
              <a:ds d="100000" sp="100000"/>
            </a:custDash>
            <a:miter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79" name="Łącznik prosty 78"/>
          <p:cNvSpPr/>
          <p:nvPr/>
        </p:nvSpPr>
        <p:spPr>
          <a:xfrm>
            <a:off x="4253040" y="2025719"/>
            <a:ext cx="4680" cy="1022401"/>
          </a:xfrm>
          <a:prstGeom prst="line">
            <a:avLst/>
          </a:prstGeom>
          <a:noFill/>
          <a:ln w="9360">
            <a:solidFill>
              <a:srgbClr val="000000"/>
            </a:solidFill>
            <a:custDash>
              <a:ds d="100000" sp="100000"/>
            </a:custDash>
            <a:miter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80" name="Łącznik prosty 79"/>
          <p:cNvSpPr/>
          <p:nvPr/>
        </p:nvSpPr>
        <p:spPr>
          <a:xfrm>
            <a:off x="995400" y="2241720"/>
            <a:ext cx="4680" cy="806400"/>
          </a:xfrm>
          <a:prstGeom prst="line">
            <a:avLst/>
          </a:prstGeom>
          <a:noFill/>
          <a:ln w="9360">
            <a:solidFill>
              <a:srgbClr val="000000"/>
            </a:solidFill>
            <a:custDash>
              <a:ds d="100000" sp="100000"/>
            </a:custDash>
            <a:miter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81" name="Łącznik prosty 80"/>
          <p:cNvSpPr/>
          <p:nvPr/>
        </p:nvSpPr>
        <p:spPr>
          <a:xfrm>
            <a:off x="1141560" y="2146320"/>
            <a:ext cx="4680" cy="888839"/>
          </a:xfrm>
          <a:prstGeom prst="line">
            <a:avLst/>
          </a:prstGeom>
          <a:noFill/>
          <a:ln w="9360">
            <a:solidFill>
              <a:srgbClr val="000000"/>
            </a:solidFill>
            <a:custDash>
              <a:ds d="100000" sp="100000"/>
            </a:custDash>
            <a:miter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82" name="Łącznik prosty 81"/>
          <p:cNvSpPr/>
          <p:nvPr/>
        </p:nvSpPr>
        <p:spPr>
          <a:xfrm>
            <a:off x="1293840" y="2031839"/>
            <a:ext cx="4680" cy="1022401"/>
          </a:xfrm>
          <a:prstGeom prst="line">
            <a:avLst/>
          </a:prstGeom>
          <a:noFill/>
          <a:ln w="9360">
            <a:solidFill>
              <a:srgbClr val="000000"/>
            </a:solidFill>
            <a:custDash>
              <a:ds d="100000" sp="100000"/>
            </a:custDash>
            <a:miter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83" name="Łącznik prosty 82"/>
          <p:cNvSpPr/>
          <p:nvPr/>
        </p:nvSpPr>
        <p:spPr>
          <a:xfrm>
            <a:off x="6824520" y="2235240"/>
            <a:ext cx="5040" cy="806400"/>
          </a:xfrm>
          <a:prstGeom prst="line">
            <a:avLst/>
          </a:prstGeom>
          <a:noFill/>
          <a:ln w="9360">
            <a:solidFill>
              <a:srgbClr val="000000"/>
            </a:solidFill>
            <a:custDash>
              <a:ds d="100000" sp="100000"/>
            </a:custDash>
            <a:miter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84" name="Łącznik prosty 83"/>
          <p:cNvSpPr/>
          <p:nvPr/>
        </p:nvSpPr>
        <p:spPr>
          <a:xfrm>
            <a:off x="6970680" y="2133720"/>
            <a:ext cx="4680" cy="888840"/>
          </a:xfrm>
          <a:prstGeom prst="line">
            <a:avLst/>
          </a:prstGeom>
          <a:noFill/>
          <a:ln w="9360">
            <a:solidFill>
              <a:srgbClr val="000000"/>
            </a:solidFill>
            <a:custDash>
              <a:ds d="100000" sp="100000"/>
            </a:custDash>
            <a:miter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85" name="Łącznik prosty 84"/>
          <p:cNvSpPr/>
          <p:nvPr/>
        </p:nvSpPr>
        <p:spPr>
          <a:xfrm>
            <a:off x="7122959" y="2025719"/>
            <a:ext cx="5041" cy="1022401"/>
          </a:xfrm>
          <a:prstGeom prst="line">
            <a:avLst/>
          </a:prstGeom>
          <a:noFill/>
          <a:ln w="9360">
            <a:solidFill>
              <a:srgbClr val="000000"/>
            </a:solidFill>
            <a:custDash>
              <a:ds d="100000" sp="100000"/>
            </a:custDash>
            <a:miter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grpSp>
        <p:nvGrpSpPr>
          <p:cNvPr id="86" name="Grupa 85"/>
          <p:cNvGrpSpPr/>
          <p:nvPr/>
        </p:nvGrpSpPr>
        <p:grpSpPr>
          <a:xfrm>
            <a:off x="1204920" y="3048120"/>
            <a:ext cx="423719" cy="2969640"/>
            <a:chOff x="1204920" y="3048120"/>
            <a:chExt cx="423719" cy="2969640"/>
          </a:xfrm>
        </p:grpSpPr>
        <p:grpSp>
          <p:nvGrpSpPr>
            <p:cNvPr id="87" name="Grupa 86"/>
            <p:cNvGrpSpPr/>
            <p:nvPr/>
          </p:nvGrpSpPr>
          <p:grpSpPr>
            <a:xfrm>
              <a:off x="1204920" y="5557680"/>
              <a:ext cx="423719" cy="460080"/>
              <a:chOff x="1204920" y="5557680"/>
              <a:chExt cx="423719" cy="460080"/>
            </a:xfrm>
          </p:grpSpPr>
          <p:sp>
            <p:nvSpPr>
              <p:cNvPr id="88" name="Dowolny kształt 87"/>
              <p:cNvSpPr/>
              <p:nvPr/>
            </p:nvSpPr>
            <p:spPr>
              <a:xfrm>
                <a:off x="1374839" y="5681520"/>
                <a:ext cx="253800" cy="336240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noFill/>
              <a:ln>
                <a:noFill/>
                <a:prstDash val="solid"/>
              </a:ln>
            </p:spPr>
            <p:txBody>
              <a:bodyPr vert="horz" wrap="square" lIns="90000" tIns="46800" rIns="90000" bIns="46800" anchor="t" anchorCtr="0" compatLnSpc="1">
                <a:spAutoFit/>
              </a:bodyPr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pl-PL" sz="1400" b="0" i="0" u="none" strike="noStrike" cap="none" baseline="-2500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1</a:t>
                </a:r>
              </a:p>
            </p:txBody>
          </p:sp>
          <p:sp>
            <p:nvSpPr>
              <p:cNvPr id="89" name="Dowolny kształt 88"/>
              <p:cNvSpPr/>
              <p:nvPr/>
            </p:nvSpPr>
            <p:spPr>
              <a:xfrm>
                <a:off x="1204920" y="5557680"/>
                <a:ext cx="339480" cy="336240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noFill/>
              <a:ln>
                <a:noFill/>
                <a:prstDash val="solid"/>
              </a:ln>
            </p:spPr>
            <p:txBody>
              <a:bodyPr vert="horz" wrap="none" lIns="90000" tIns="46800" rIns="90000" bIns="46800" anchor="t" anchorCtr="0" compatLnSpc="1">
                <a:spAutoFit/>
              </a:bodyPr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pl-PL" sz="1400" b="0" i="0" u="none" strike="noStrike" cap="none" baseline="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x</a:t>
                </a:r>
                <a:r>
                  <a:rPr lang="pl-PL" sz="1400" b="0" i="0" u="none" strike="noStrike" cap="none" baseline="-2500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E</a:t>
                </a:r>
              </a:p>
            </p:txBody>
          </p:sp>
        </p:grpSp>
        <p:sp>
          <p:nvSpPr>
            <p:cNvPr id="90" name="Łącznik prosty 89"/>
            <p:cNvSpPr/>
            <p:nvPr/>
          </p:nvSpPr>
          <p:spPr>
            <a:xfrm>
              <a:off x="1295280" y="3048120"/>
              <a:ext cx="0" cy="2571480"/>
            </a:xfrm>
            <a:prstGeom prst="line">
              <a:avLst/>
            </a:prstGeom>
            <a:noFill/>
            <a:ln w="9360">
              <a:solidFill>
                <a:srgbClr val="000000"/>
              </a:solidFill>
              <a:custDash>
                <a:ds d="100000" sp="100000"/>
              </a:custDash>
              <a:miter/>
            </a:ln>
          </p:spPr>
          <p:txBody>
            <a:bodyPr vert="horz" wrap="none" lIns="90000" tIns="46800" rIns="90000" bIns="46800" anchor="ctr" anchorCtr="0" compatLnSpc="1"/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pl-PL" sz="2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imes New Roman" pitchFamily="2"/>
                <a:ea typeface="Microsoft YaHei" pitchFamily="2"/>
                <a:cs typeface="Arial" pitchFamily="2"/>
              </a:endParaRPr>
            </a:p>
          </p:txBody>
        </p:sp>
      </p:grpSp>
      <p:grpSp>
        <p:nvGrpSpPr>
          <p:cNvPr id="91" name="Grupa 90"/>
          <p:cNvGrpSpPr/>
          <p:nvPr/>
        </p:nvGrpSpPr>
        <p:grpSpPr>
          <a:xfrm>
            <a:off x="957239" y="3036960"/>
            <a:ext cx="423721" cy="2980800"/>
            <a:chOff x="957239" y="3036960"/>
            <a:chExt cx="423721" cy="2980800"/>
          </a:xfrm>
        </p:grpSpPr>
        <p:grpSp>
          <p:nvGrpSpPr>
            <p:cNvPr id="92" name="Grupa 91"/>
            <p:cNvGrpSpPr/>
            <p:nvPr/>
          </p:nvGrpSpPr>
          <p:grpSpPr>
            <a:xfrm>
              <a:off x="957239" y="5557680"/>
              <a:ext cx="423721" cy="460080"/>
              <a:chOff x="957239" y="5557680"/>
              <a:chExt cx="423721" cy="460080"/>
            </a:xfrm>
          </p:grpSpPr>
          <p:sp>
            <p:nvSpPr>
              <p:cNvPr id="93" name="Dowolny kształt 92"/>
              <p:cNvSpPr/>
              <p:nvPr/>
            </p:nvSpPr>
            <p:spPr>
              <a:xfrm>
                <a:off x="1127160" y="5681520"/>
                <a:ext cx="253800" cy="336240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noFill/>
              <a:ln>
                <a:noFill/>
                <a:prstDash val="solid"/>
              </a:ln>
            </p:spPr>
            <p:txBody>
              <a:bodyPr vert="horz" wrap="square" lIns="90000" tIns="46800" rIns="90000" bIns="46800" anchor="t" anchorCtr="0" compatLnSpc="1">
                <a:spAutoFit/>
              </a:bodyPr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pl-PL" sz="1400" b="0" i="0" u="none" strike="noStrike" cap="none" baseline="-2500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2</a:t>
                </a:r>
              </a:p>
            </p:txBody>
          </p:sp>
          <p:sp>
            <p:nvSpPr>
              <p:cNvPr id="94" name="Dowolny kształt 93"/>
              <p:cNvSpPr/>
              <p:nvPr/>
            </p:nvSpPr>
            <p:spPr>
              <a:xfrm>
                <a:off x="957239" y="5557680"/>
                <a:ext cx="339480" cy="336240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noFill/>
              <a:ln>
                <a:noFill/>
                <a:prstDash val="solid"/>
              </a:ln>
            </p:spPr>
            <p:txBody>
              <a:bodyPr vert="horz" wrap="none" lIns="90000" tIns="46800" rIns="90000" bIns="46800" anchor="t" anchorCtr="0" compatLnSpc="1">
                <a:spAutoFit/>
              </a:bodyPr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pl-PL" sz="1400" b="0" i="0" u="none" strike="noStrike" cap="none" baseline="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x</a:t>
                </a:r>
                <a:r>
                  <a:rPr lang="pl-PL" sz="1400" b="0" i="0" u="none" strike="noStrike" cap="none" baseline="-2500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E</a:t>
                </a:r>
              </a:p>
            </p:txBody>
          </p:sp>
        </p:grpSp>
        <p:sp>
          <p:nvSpPr>
            <p:cNvPr id="95" name="Łącznik prosty 94"/>
            <p:cNvSpPr/>
            <p:nvPr/>
          </p:nvSpPr>
          <p:spPr>
            <a:xfrm>
              <a:off x="1139760" y="3036960"/>
              <a:ext cx="3240" cy="2582640"/>
            </a:xfrm>
            <a:prstGeom prst="line">
              <a:avLst/>
            </a:prstGeom>
            <a:noFill/>
            <a:ln w="9360">
              <a:solidFill>
                <a:srgbClr val="000000"/>
              </a:solidFill>
              <a:custDash>
                <a:ds d="100000" sp="100000"/>
              </a:custDash>
              <a:miter/>
            </a:ln>
          </p:spPr>
          <p:txBody>
            <a:bodyPr vert="horz" wrap="none" lIns="90000" tIns="46800" rIns="90000" bIns="46800" anchor="ctr" anchorCtr="0" compatLnSpc="1"/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pl-PL" sz="2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imes New Roman" pitchFamily="2"/>
                <a:ea typeface="Microsoft YaHei" pitchFamily="2"/>
                <a:cs typeface="Arial" pitchFamily="2"/>
              </a:endParaRPr>
            </a:p>
          </p:txBody>
        </p:sp>
      </p:grpSp>
      <p:grpSp>
        <p:nvGrpSpPr>
          <p:cNvPr id="96" name="Grupa 95"/>
          <p:cNvGrpSpPr/>
          <p:nvPr/>
        </p:nvGrpSpPr>
        <p:grpSpPr>
          <a:xfrm>
            <a:off x="709560" y="3051000"/>
            <a:ext cx="423720" cy="2962080"/>
            <a:chOff x="709560" y="3051000"/>
            <a:chExt cx="423720" cy="2962080"/>
          </a:xfrm>
        </p:grpSpPr>
        <p:sp>
          <p:nvSpPr>
            <p:cNvPr id="97" name="Łącznik prosty 96"/>
            <p:cNvSpPr/>
            <p:nvPr/>
          </p:nvSpPr>
          <p:spPr>
            <a:xfrm>
              <a:off x="990719" y="3051000"/>
              <a:ext cx="0" cy="2568600"/>
            </a:xfrm>
            <a:prstGeom prst="line">
              <a:avLst/>
            </a:prstGeom>
            <a:noFill/>
            <a:ln w="9360">
              <a:solidFill>
                <a:srgbClr val="000000"/>
              </a:solidFill>
              <a:custDash>
                <a:ds d="100000" sp="100000"/>
              </a:custDash>
              <a:miter/>
            </a:ln>
          </p:spPr>
          <p:txBody>
            <a:bodyPr vert="horz" wrap="none" lIns="90000" tIns="46800" rIns="90000" bIns="46800" anchor="ctr" anchorCtr="0" compatLnSpc="1"/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pl-PL" sz="2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imes New Roman" pitchFamily="2"/>
                <a:ea typeface="Microsoft YaHei" pitchFamily="2"/>
                <a:cs typeface="Arial" pitchFamily="2"/>
              </a:endParaRPr>
            </a:p>
          </p:txBody>
        </p:sp>
        <p:grpSp>
          <p:nvGrpSpPr>
            <p:cNvPr id="98" name="Grupa 97"/>
            <p:cNvGrpSpPr/>
            <p:nvPr/>
          </p:nvGrpSpPr>
          <p:grpSpPr>
            <a:xfrm>
              <a:off x="709560" y="5553000"/>
              <a:ext cx="423720" cy="460080"/>
              <a:chOff x="709560" y="5553000"/>
              <a:chExt cx="423720" cy="460080"/>
            </a:xfrm>
          </p:grpSpPr>
          <p:sp>
            <p:nvSpPr>
              <p:cNvPr id="99" name="Dowolny kształt 98"/>
              <p:cNvSpPr/>
              <p:nvPr/>
            </p:nvSpPr>
            <p:spPr>
              <a:xfrm>
                <a:off x="879480" y="5676840"/>
                <a:ext cx="253800" cy="336240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noFill/>
              <a:ln>
                <a:noFill/>
                <a:prstDash val="solid"/>
              </a:ln>
            </p:spPr>
            <p:txBody>
              <a:bodyPr vert="horz" wrap="square" lIns="90000" tIns="46800" rIns="90000" bIns="46800" anchor="t" anchorCtr="0" compatLnSpc="1">
                <a:spAutoFit/>
              </a:bodyPr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pl-PL" sz="1400" b="0" i="0" u="none" strike="noStrike" cap="none" baseline="-2500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3</a:t>
                </a:r>
              </a:p>
            </p:txBody>
          </p:sp>
          <p:sp>
            <p:nvSpPr>
              <p:cNvPr id="100" name="Dowolny kształt 99"/>
              <p:cNvSpPr/>
              <p:nvPr/>
            </p:nvSpPr>
            <p:spPr>
              <a:xfrm>
                <a:off x="709560" y="5553000"/>
                <a:ext cx="339480" cy="336240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noFill/>
              <a:ln>
                <a:noFill/>
                <a:prstDash val="solid"/>
              </a:ln>
            </p:spPr>
            <p:txBody>
              <a:bodyPr vert="horz" wrap="none" lIns="90000" tIns="46800" rIns="90000" bIns="46800" anchor="t" anchorCtr="0" compatLnSpc="1">
                <a:spAutoFit/>
              </a:bodyPr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pl-PL" sz="1400" b="0" i="0" u="none" strike="noStrike" cap="none" baseline="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x</a:t>
                </a:r>
                <a:r>
                  <a:rPr lang="pl-PL" sz="1400" b="0" i="0" u="none" strike="noStrike" cap="none" baseline="-2500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E</a:t>
                </a:r>
              </a:p>
            </p:txBody>
          </p:sp>
        </p:grpSp>
      </p:grpSp>
      <p:grpSp>
        <p:nvGrpSpPr>
          <p:cNvPr id="101" name="Grupa 100"/>
          <p:cNvGrpSpPr/>
          <p:nvPr/>
        </p:nvGrpSpPr>
        <p:grpSpPr>
          <a:xfrm>
            <a:off x="3674879" y="3036960"/>
            <a:ext cx="919081" cy="2980800"/>
            <a:chOff x="3674879" y="3036960"/>
            <a:chExt cx="919081" cy="2980800"/>
          </a:xfrm>
        </p:grpSpPr>
        <p:grpSp>
          <p:nvGrpSpPr>
            <p:cNvPr id="102" name="Grupa 101"/>
            <p:cNvGrpSpPr/>
            <p:nvPr/>
          </p:nvGrpSpPr>
          <p:grpSpPr>
            <a:xfrm>
              <a:off x="4170240" y="3048120"/>
              <a:ext cx="423720" cy="2969640"/>
              <a:chOff x="4170240" y="3048120"/>
              <a:chExt cx="423720" cy="2969640"/>
            </a:xfrm>
          </p:grpSpPr>
          <p:grpSp>
            <p:nvGrpSpPr>
              <p:cNvPr id="103" name="Grupa 102"/>
              <p:cNvGrpSpPr/>
              <p:nvPr/>
            </p:nvGrpSpPr>
            <p:grpSpPr>
              <a:xfrm>
                <a:off x="4170240" y="5557680"/>
                <a:ext cx="423720" cy="460080"/>
                <a:chOff x="4170240" y="5557680"/>
                <a:chExt cx="423720" cy="460080"/>
              </a:xfrm>
            </p:grpSpPr>
            <p:sp>
              <p:nvSpPr>
                <p:cNvPr id="104" name="Dowolny kształt 103"/>
                <p:cNvSpPr/>
                <p:nvPr/>
              </p:nvSpPr>
              <p:spPr>
                <a:xfrm>
                  <a:off x="4340160" y="5681520"/>
                  <a:ext cx="253800" cy="336240"/>
                </a:xfrm>
                <a:custGeom>
                  <a:avLst/>
                  <a:gdLst>
                    <a:gd name="f0" fmla="val 0"/>
                    <a:gd name="f1" fmla="val 21600"/>
                  </a:gdLst>
                  <a:ahLst/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l" t="t" r="r" b="b"/>
                  <a:pathLst>
                    <a:path w="21600" h="21600">
                      <a:moveTo>
                        <a:pt x="f0" y="f0"/>
                      </a:moveTo>
                      <a:lnTo>
                        <a:pt x="f1" y="f0"/>
                      </a:lnTo>
                      <a:lnTo>
                        <a:pt x="f1" y="f1"/>
                      </a:lnTo>
                      <a:lnTo>
                        <a:pt x="f0" y="f1"/>
                      </a:lnTo>
                      <a:lnTo>
                        <a:pt x="f0" y="f0"/>
                      </a:lnTo>
                      <a:close/>
                    </a:path>
                  </a:pathLst>
                </a:custGeom>
                <a:noFill/>
                <a:ln>
                  <a:noFill/>
                  <a:prstDash val="solid"/>
                </a:ln>
              </p:spPr>
              <p:txBody>
                <a:bodyPr vert="horz" wrap="square" lIns="90000" tIns="46800" rIns="90000" bIns="46800" anchor="t" anchorCtr="0" compatLnSpc="1">
                  <a:spAutoFit/>
                </a:bodyPr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l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r>
                    <a:rPr lang="pl-PL" sz="1400" b="0" i="0" u="none" strike="noStrike" cap="none" baseline="-2500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1</a:t>
                  </a:r>
                </a:p>
              </p:txBody>
            </p:sp>
            <p:sp>
              <p:nvSpPr>
                <p:cNvPr id="105" name="Dowolny kształt 104"/>
                <p:cNvSpPr/>
                <p:nvPr/>
              </p:nvSpPr>
              <p:spPr>
                <a:xfrm>
                  <a:off x="4170240" y="5557680"/>
                  <a:ext cx="339480" cy="336240"/>
                </a:xfrm>
                <a:custGeom>
                  <a:avLst/>
                  <a:gdLst>
                    <a:gd name="f0" fmla="val 0"/>
                    <a:gd name="f1" fmla="val 21600"/>
                  </a:gdLst>
                  <a:ahLst/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l" t="t" r="r" b="b"/>
                  <a:pathLst>
                    <a:path w="21600" h="21600">
                      <a:moveTo>
                        <a:pt x="f0" y="f0"/>
                      </a:moveTo>
                      <a:lnTo>
                        <a:pt x="f1" y="f0"/>
                      </a:lnTo>
                      <a:lnTo>
                        <a:pt x="f1" y="f1"/>
                      </a:lnTo>
                      <a:lnTo>
                        <a:pt x="f0" y="f1"/>
                      </a:lnTo>
                      <a:lnTo>
                        <a:pt x="f0" y="f0"/>
                      </a:lnTo>
                      <a:close/>
                    </a:path>
                  </a:pathLst>
                </a:custGeom>
                <a:noFill/>
                <a:ln>
                  <a:noFill/>
                  <a:prstDash val="solid"/>
                </a:ln>
              </p:spPr>
              <p:txBody>
                <a:bodyPr vert="horz" wrap="none" lIns="90000" tIns="46800" rIns="90000" bIns="46800" anchor="t" anchorCtr="0" compatLnSpc="1">
                  <a:spAutoFit/>
                </a:bodyPr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l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r>
                    <a:rPr lang="pl-PL" sz="1400" b="0" i="0" u="none" strike="noStrike" cap="none" baseline="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x</a:t>
                  </a:r>
                  <a:r>
                    <a:rPr lang="pl-PL" sz="1400" b="0" i="0" u="none" strike="noStrike" cap="none" baseline="-2500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E</a:t>
                  </a:r>
                </a:p>
              </p:txBody>
            </p:sp>
          </p:grpSp>
          <p:sp>
            <p:nvSpPr>
              <p:cNvPr id="106" name="Łącznik prosty 105"/>
              <p:cNvSpPr/>
              <p:nvPr/>
            </p:nvSpPr>
            <p:spPr>
              <a:xfrm>
                <a:off x="4260600" y="3048120"/>
                <a:ext cx="0" cy="2571480"/>
              </a:xfrm>
              <a:prstGeom prst="line">
                <a:avLst/>
              </a:prstGeom>
              <a:noFill/>
              <a:ln w="9360">
                <a:solidFill>
                  <a:srgbClr val="000000"/>
                </a:solidFill>
                <a:custDash>
                  <a:ds d="100000" sp="100000"/>
                </a:custDash>
                <a:miter/>
              </a:ln>
            </p:spPr>
            <p:txBody>
              <a:bodyPr vert="horz" wrap="none" lIns="90000" tIns="46800" rIns="90000" bIns="46800" anchor="ctr" anchorCtr="0" compatLnSpc="1"/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pl-PL" sz="2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Times New Roman" pitchFamily="2"/>
                  <a:ea typeface="Microsoft YaHei" pitchFamily="2"/>
                  <a:cs typeface="Arial" pitchFamily="2"/>
                </a:endParaRPr>
              </a:p>
            </p:txBody>
          </p:sp>
        </p:grpSp>
        <p:grpSp>
          <p:nvGrpSpPr>
            <p:cNvPr id="107" name="Grupa 106"/>
            <p:cNvGrpSpPr/>
            <p:nvPr/>
          </p:nvGrpSpPr>
          <p:grpSpPr>
            <a:xfrm>
              <a:off x="3922560" y="3036960"/>
              <a:ext cx="423720" cy="2980800"/>
              <a:chOff x="3922560" y="3036960"/>
              <a:chExt cx="423720" cy="2980800"/>
            </a:xfrm>
          </p:grpSpPr>
          <p:grpSp>
            <p:nvGrpSpPr>
              <p:cNvPr id="108" name="Grupa 107"/>
              <p:cNvGrpSpPr/>
              <p:nvPr/>
            </p:nvGrpSpPr>
            <p:grpSpPr>
              <a:xfrm>
                <a:off x="3922560" y="5557680"/>
                <a:ext cx="423720" cy="460080"/>
                <a:chOff x="3922560" y="5557680"/>
                <a:chExt cx="423720" cy="460080"/>
              </a:xfrm>
            </p:grpSpPr>
            <p:sp>
              <p:nvSpPr>
                <p:cNvPr id="109" name="Dowolny kształt 108"/>
                <p:cNvSpPr/>
                <p:nvPr/>
              </p:nvSpPr>
              <p:spPr>
                <a:xfrm>
                  <a:off x="4092480" y="5681520"/>
                  <a:ext cx="253800" cy="336240"/>
                </a:xfrm>
                <a:custGeom>
                  <a:avLst/>
                  <a:gdLst>
                    <a:gd name="f0" fmla="val 0"/>
                    <a:gd name="f1" fmla="val 21600"/>
                  </a:gdLst>
                  <a:ahLst/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l" t="t" r="r" b="b"/>
                  <a:pathLst>
                    <a:path w="21600" h="21600">
                      <a:moveTo>
                        <a:pt x="f0" y="f0"/>
                      </a:moveTo>
                      <a:lnTo>
                        <a:pt x="f1" y="f0"/>
                      </a:lnTo>
                      <a:lnTo>
                        <a:pt x="f1" y="f1"/>
                      </a:lnTo>
                      <a:lnTo>
                        <a:pt x="f0" y="f1"/>
                      </a:lnTo>
                      <a:lnTo>
                        <a:pt x="f0" y="f0"/>
                      </a:lnTo>
                      <a:close/>
                    </a:path>
                  </a:pathLst>
                </a:custGeom>
                <a:noFill/>
                <a:ln>
                  <a:noFill/>
                  <a:prstDash val="solid"/>
                </a:ln>
              </p:spPr>
              <p:txBody>
                <a:bodyPr vert="horz" wrap="square" lIns="90000" tIns="46800" rIns="90000" bIns="46800" anchor="t" anchorCtr="0" compatLnSpc="1">
                  <a:spAutoFit/>
                </a:bodyPr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l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r>
                    <a:rPr lang="pl-PL" sz="1400" b="0" i="0" u="none" strike="noStrike" cap="none" baseline="-2500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2</a:t>
                  </a:r>
                </a:p>
              </p:txBody>
            </p:sp>
            <p:sp>
              <p:nvSpPr>
                <p:cNvPr id="110" name="Dowolny kształt 109"/>
                <p:cNvSpPr/>
                <p:nvPr/>
              </p:nvSpPr>
              <p:spPr>
                <a:xfrm>
                  <a:off x="3922560" y="5557680"/>
                  <a:ext cx="339480" cy="336240"/>
                </a:xfrm>
                <a:custGeom>
                  <a:avLst/>
                  <a:gdLst>
                    <a:gd name="f0" fmla="val 0"/>
                    <a:gd name="f1" fmla="val 21600"/>
                  </a:gdLst>
                  <a:ahLst/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l" t="t" r="r" b="b"/>
                  <a:pathLst>
                    <a:path w="21600" h="21600">
                      <a:moveTo>
                        <a:pt x="f0" y="f0"/>
                      </a:moveTo>
                      <a:lnTo>
                        <a:pt x="f1" y="f0"/>
                      </a:lnTo>
                      <a:lnTo>
                        <a:pt x="f1" y="f1"/>
                      </a:lnTo>
                      <a:lnTo>
                        <a:pt x="f0" y="f1"/>
                      </a:lnTo>
                      <a:lnTo>
                        <a:pt x="f0" y="f0"/>
                      </a:lnTo>
                      <a:close/>
                    </a:path>
                  </a:pathLst>
                </a:custGeom>
                <a:noFill/>
                <a:ln>
                  <a:noFill/>
                  <a:prstDash val="solid"/>
                </a:ln>
              </p:spPr>
              <p:txBody>
                <a:bodyPr vert="horz" wrap="none" lIns="90000" tIns="46800" rIns="90000" bIns="46800" anchor="t" anchorCtr="0" compatLnSpc="1">
                  <a:spAutoFit/>
                </a:bodyPr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l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r>
                    <a:rPr lang="pl-PL" sz="1400" b="0" i="0" u="none" strike="noStrike" cap="none" baseline="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x</a:t>
                  </a:r>
                  <a:r>
                    <a:rPr lang="pl-PL" sz="1400" b="0" i="0" u="none" strike="noStrike" cap="none" baseline="-2500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E</a:t>
                  </a:r>
                </a:p>
              </p:txBody>
            </p:sp>
          </p:grpSp>
          <p:sp>
            <p:nvSpPr>
              <p:cNvPr id="111" name="Łącznik prosty 110"/>
              <p:cNvSpPr/>
              <p:nvPr/>
            </p:nvSpPr>
            <p:spPr>
              <a:xfrm>
                <a:off x="4105080" y="3036960"/>
                <a:ext cx="3240" cy="2582640"/>
              </a:xfrm>
              <a:prstGeom prst="line">
                <a:avLst/>
              </a:prstGeom>
              <a:noFill/>
              <a:ln w="9360">
                <a:solidFill>
                  <a:srgbClr val="000000"/>
                </a:solidFill>
                <a:custDash>
                  <a:ds d="100000" sp="100000"/>
                </a:custDash>
                <a:miter/>
              </a:ln>
            </p:spPr>
            <p:txBody>
              <a:bodyPr vert="horz" wrap="none" lIns="90000" tIns="46800" rIns="90000" bIns="46800" anchor="ctr" anchorCtr="0" compatLnSpc="1"/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pl-PL" sz="2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Times New Roman" pitchFamily="2"/>
                  <a:ea typeface="Microsoft YaHei" pitchFamily="2"/>
                  <a:cs typeface="Arial" pitchFamily="2"/>
                </a:endParaRPr>
              </a:p>
            </p:txBody>
          </p:sp>
        </p:grpSp>
        <p:grpSp>
          <p:nvGrpSpPr>
            <p:cNvPr id="112" name="Grupa 111"/>
            <p:cNvGrpSpPr/>
            <p:nvPr/>
          </p:nvGrpSpPr>
          <p:grpSpPr>
            <a:xfrm>
              <a:off x="3674879" y="3051000"/>
              <a:ext cx="423721" cy="2962080"/>
              <a:chOff x="3674879" y="3051000"/>
              <a:chExt cx="423721" cy="2962080"/>
            </a:xfrm>
          </p:grpSpPr>
          <p:sp>
            <p:nvSpPr>
              <p:cNvPr id="113" name="Łącznik prosty 112"/>
              <p:cNvSpPr/>
              <p:nvPr/>
            </p:nvSpPr>
            <p:spPr>
              <a:xfrm>
                <a:off x="3956040" y="3051000"/>
                <a:ext cx="0" cy="2568600"/>
              </a:xfrm>
              <a:prstGeom prst="line">
                <a:avLst/>
              </a:prstGeom>
              <a:noFill/>
              <a:ln w="9360">
                <a:solidFill>
                  <a:srgbClr val="000000"/>
                </a:solidFill>
                <a:custDash>
                  <a:ds d="100000" sp="100000"/>
                </a:custDash>
                <a:miter/>
              </a:ln>
            </p:spPr>
            <p:txBody>
              <a:bodyPr vert="horz" wrap="none" lIns="90000" tIns="46800" rIns="90000" bIns="46800" anchor="ctr" anchorCtr="0" compatLnSpc="1"/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pl-PL" sz="2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Times New Roman" pitchFamily="2"/>
                  <a:ea typeface="Microsoft YaHei" pitchFamily="2"/>
                  <a:cs typeface="Arial" pitchFamily="2"/>
                </a:endParaRPr>
              </a:p>
            </p:txBody>
          </p:sp>
          <p:grpSp>
            <p:nvGrpSpPr>
              <p:cNvPr id="114" name="Grupa 113"/>
              <p:cNvGrpSpPr/>
              <p:nvPr/>
            </p:nvGrpSpPr>
            <p:grpSpPr>
              <a:xfrm>
                <a:off x="3674879" y="5553000"/>
                <a:ext cx="423721" cy="460080"/>
                <a:chOff x="3674879" y="5553000"/>
                <a:chExt cx="423721" cy="460080"/>
              </a:xfrm>
            </p:grpSpPr>
            <p:sp>
              <p:nvSpPr>
                <p:cNvPr id="115" name="Dowolny kształt 114"/>
                <p:cNvSpPr/>
                <p:nvPr/>
              </p:nvSpPr>
              <p:spPr>
                <a:xfrm>
                  <a:off x="3844800" y="5676840"/>
                  <a:ext cx="253800" cy="336240"/>
                </a:xfrm>
                <a:custGeom>
                  <a:avLst/>
                  <a:gdLst>
                    <a:gd name="f0" fmla="val 0"/>
                    <a:gd name="f1" fmla="val 21600"/>
                  </a:gdLst>
                  <a:ahLst/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l" t="t" r="r" b="b"/>
                  <a:pathLst>
                    <a:path w="21600" h="21600">
                      <a:moveTo>
                        <a:pt x="f0" y="f0"/>
                      </a:moveTo>
                      <a:lnTo>
                        <a:pt x="f1" y="f0"/>
                      </a:lnTo>
                      <a:lnTo>
                        <a:pt x="f1" y="f1"/>
                      </a:lnTo>
                      <a:lnTo>
                        <a:pt x="f0" y="f1"/>
                      </a:lnTo>
                      <a:lnTo>
                        <a:pt x="f0" y="f0"/>
                      </a:lnTo>
                      <a:close/>
                    </a:path>
                  </a:pathLst>
                </a:custGeom>
                <a:noFill/>
                <a:ln>
                  <a:noFill/>
                  <a:prstDash val="solid"/>
                </a:ln>
              </p:spPr>
              <p:txBody>
                <a:bodyPr vert="horz" wrap="square" lIns="90000" tIns="46800" rIns="90000" bIns="46800" anchor="t" anchorCtr="0" compatLnSpc="1">
                  <a:spAutoFit/>
                </a:bodyPr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l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r>
                    <a:rPr lang="pl-PL" sz="1400" b="0" i="0" u="none" strike="noStrike" cap="none" baseline="-2500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3</a:t>
                  </a:r>
                </a:p>
              </p:txBody>
            </p:sp>
            <p:sp>
              <p:nvSpPr>
                <p:cNvPr id="116" name="Dowolny kształt 115"/>
                <p:cNvSpPr/>
                <p:nvPr/>
              </p:nvSpPr>
              <p:spPr>
                <a:xfrm>
                  <a:off x="3674879" y="5553000"/>
                  <a:ext cx="339480" cy="336240"/>
                </a:xfrm>
                <a:custGeom>
                  <a:avLst/>
                  <a:gdLst>
                    <a:gd name="f0" fmla="val 0"/>
                    <a:gd name="f1" fmla="val 21600"/>
                  </a:gdLst>
                  <a:ahLst/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l" t="t" r="r" b="b"/>
                  <a:pathLst>
                    <a:path w="21600" h="21600">
                      <a:moveTo>
                        <a:pt x="f0" y="f0"/>
                      </a:moveTo>
                      <a:lnTo>
                        <a:pt x="f1" y="f0"/>
                      </a:lnTo>
                      <a:lnTo>
                        <a:pt x="f1" y="f1"/>
                      </a:lnTo>
                      <a:lnTo>
                        <a:pt x="f0" y="f1"/>
                      </a:lnTo>
                      <a:lnTo>
                        <a:pt x="f0" y="f0"/>
                      </a:lnTo>
                      <a:close/>
                    </a:path>
                  </a:pathLst>
                </a:custGeom>
                <a:noFill/>
                <a:ln>
                  <a:noFill/>
                  <a:prstDash val="solid"/>
                </a:ln>
              </p:spPr>
              <p:txBody>
                <a:bodyPr vert="horz" wrap="none" lIns="90000" tIns="46800" rIns="90000" bIns="46800" anchor="t" anchorCtr="0" compatLnSpc="1">
                  <a:spAutoFit/>
                </a:bodyPr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l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r>
                    <a:rPr lang="pl-PL" sz="1400" b="0" i="0" u="none" strike="noStrike" cap="none" baseline="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x</a:t>
                  </a:r>
                  <a:r>
                    <a:rPr lang="pl-PL" sz="1400" b="0" i="0" u="none" strike="noStrike" cap="none" baseline="-2500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E</a:t>
                  </a:r>
                </a:p>
              </p:txBody>
            </p:sp>
          </p:grpSp>
        </p:grpSp>
      </p:grpSp>
      <p:grpSp>
        <p:nvGrpSpPr>
          <p:cNvPr id="117" name="Grupa 116"/>
          <p:cNvGrpSpPr/>
          <p:nvPr/>
        </p:nvGrpSpPr>
        <p:grpSpPr>
          <a:xfrm>
            <a:off x="2955959" y="5116680"/>
            <a:ext cx="1311121" cy="472680"/>
            <a:chOff x="2955959" y="5116680"/>
            <a:chExt cx="1311121" cy="472680"/>
          </a:xfrm>
        </p:grpSpPr>
        <p:sp>
          <p:nvSpPr>
            <p:cNvPr id="118" name="Łącznik prosty 117"/>
            <p:cNvSpPr/>
            <p:nvPr/>
          </p:nvSpPr>
          <p:spPr>
            <a:xfrm>
              <a:off x="3505319" y="5334120"/>
              <a:ext cx="761761" cy="0"/>
            </a:xfrm>
            <a:prstGeom prst="line">
              <a:avLst/>
            </a:prstGeom>
            <a:noFill/>
            <a:ln w="9360">
              <a:solidFill>
                <a:srgbClr val="000000"/>
              </a:solidFill>
              <a:custDash>
                <a:ds d="403846" sp="100000"/>
              </a:custDash>
              <a:miter/>
            </a:ln>
          </p:spPr>
          <p:txBody>
            <a:bodyPr vert="horz" wrap="none" lIns="90000" tIns="46800" rIns="90000" bIns="46800" anchor="ctr" anchorCtr="0" compatLnSpc="1"/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pl-PL" sz="2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imes New Roman" pitchFamily="2"/>
                <a:ea typeface="Microsoft YaHei" pitchFamily="2"/>
                <a:cs typeface="Arial" pitchFamily="2"/>
              </a:endParaRPr>
            </a:p>
          </p:txBody>
        </p:sp>
        <p:grpSp>
          <p:nvGrpSpPr>
            <p:cNvPr id="119" name="Grupa 118"/>
            <p:cNvGrpSpPr/>
            <p:nvPr/>
          </p:nvGrpSpPr>
          <p:grpSpPr>
            <a:xfrm>
              <a:off x="2955959" y="5116680"/>
              <a:ext cx="625321" cy="472680"/>
              <a:chOff x="2955959" y="5116680"/>
              <a:chExt cx="625321" cy="472680"/>
            </a:xfrm>
          </p:grpSpPr>
          <p:sp>
            <p:nvSpPr>
              <p:cNvPr id="120" name="Dowolny kształt 119"/>
              <p:cNvSpPr/>
              <p:nvPr/>
            </p:nvSpPr>
            <p:spPr>
              <a:xfrm>
                <a:off x="2955959" y="5116680"/>
                <a:ext cx="625320" cy="336240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noFill/>
              <a:ln>
                <a:noFill/>
                <a:prstDash val="solid"/>
              </a:ln>
            </p:spPr>
            <p:txBody>
              <a:bodyPr vert="horz" wrap="square" lIns="90000" tIns="46800" rIns="90000" bIns="46800" anchor="t" anchorCtr="0" compatLnSpc="1">
                <a:spAutoFit/>
              </a:bodyPr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pl-PL" sz="1400" b="0" i="0" u="none" strike="noStrike" cap="none" baseline="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Px</a:t>
                </a:r>
                <a:r>
                  <a:rPr lang="pl-PL" sz="1400" b="0" i="0" u="none" strike="noStrike" cap="none" baseline="-2500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E</a:t>
                </a:r>
              </a:p>
            </p:txBody>
          </p:sp>
          <p:sp>
            <p:nvSpPr>
              <p:cNvPr id="121" name="Dowolny kształt 120"/>
              <p:cNvSpPr/>
              <p:nvPr/>
            </p:nvSpPr>
            <p:spPr>
              <a:xfrm>
                <a:off x="3260880" y="5253120"/>
                <a:ext cx="320400" cy="336240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noFill/>
              <a:ln>
                <a:noFill/>
                <a:prstDash val="solid"/>
              </a:ln>
            </p:spPr>
            <p:txBody>
              <a:bodyPr vert="horz" wrap="square" lIns="90000" tIns="46800" rIns="90000" bIns="46800" anchor="t" anchorCtr="0" compatLnSpc="1">
                <a:spAutoFit/>
              </a:bodyPr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pl-PL" sz="1400" b="0" i="0" u="none" strike="noStrike" cap="none" baseline="-2500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1</a:t>
                </a:r>
              </a:p>
            </p:txBody>
          </p:sp>
        </p:grpSp>
      </p:grpSp>
      <p:sp>
        <p:nvSpPr>
          <p:cNvPr id="122" name="Dowolny kształt 121"/>
          <p:cNvSpPr/>
          <p:nvPr/>
        </p:nvSpPr>
        <p:spPr>
          <a:xfrm>
            <a:off x="4226040" y="5289480"/>
            <a:ext cx="74520" cy="7452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*/ 5419351 1 1725033"/>
              <a:gd name="f6" fmla="*/ 10800 10800 1"/>
              <a:gd name="f7" fmla="+- 0 0 0"/>
              <a:gd name="f8" fmla="+- 0 0 360"/>
              <a:gd name="f9" fmla="val 10800"/>
              <a:gd name="f10" fmla="*/ f3 1 21600"/>
              <a:gd name="f11" fmla="*/ f4 1 21600"/>
              <a:gd name="f12" fmla="*/ 0 f5 1"/>
              <a:gd name="f13" fmla="*/ f7 f0 1"/>
              <a:gd name="f14" fmla="*/ f8 f0 1"/>
              <a:gd name="f15" fmla="*/ 3163 f10 1"/>
              <a:gd name="f16" fmla="*/ 18437 f10 1"/>
              <a:gd name="f17" fmla="*/ 18437 f11 1"/>
              <a:gd name="f18" fmla="*/ 3163 f11 1"/>
              <a:gd name="f19" fmla="*/ f12 1 f2"/>
              <a:gd name="f20" fmla="*/ f13 1 f2"/>
              <a:gd name="f21" fmla="*/ f14 1 f2"/>
              <a:gd name="f22" fmla="*/ 10800 f10 1"/>
              <a:gd name="f23" fmla="*/ 0 f11 1"/>
              <a:gd name="f24" fmla="*/ 0 f10 1"/>
              <a:gd name="f25" fmla="*/ 10800 f11 1"/>
              <a:gd name="f26" fmla="*/ 21600 f11 1"/>
              <a:gd name="f27" fmla="*/ 21600 f10 1"/>
              <a:gd name="f28" fmla="+- 0 0 f19"/>
              <a:gd name="f29" fmla="+- f20 0 f1"/>
              <a:gd name="f30" fmla="+- f21 0 f1"/>
              <a:gd name="f31" fmla="*/ f28 f0 1"/>
              <a:gd name="f32" fmla="+- f30 0 f29"/>
              <a:gd name="f33" fmla="*/ f31 1 f5"/>
              <a:gd name="f34" fmla="+- f33 0 f1"/>
              <a:gd name="f35" fmla="cos 1 f34"/>
              <a:gd name="f36" fmla="sin 1 f34"/>
              <a:gd name="f37" fmla="+- 0 0 f35"/>
              <a:gd name="f38" fmla="+- 0 0 f36"/>
              <a:gd name="f39" fmla="*/ 10800 f37 1"/>
              <a:gd name="f40" fmla="*/ 10800 f38 1"/>
              <a:gd name="f41" fmla="*/ f39 f39 1"/>
              <a:gd name="f42" fmla="*/ f40 f40 1"/>
              <a:gd name="f43" fmla="+- f41 f42 0"/>
              <a:gd name="f44" fmla="sqrt f43"/>
              <a:gd name="f45" fmla="*/ f6 1 f44"/>
              <a:gd name="f46" fmla="*/ f37 f45 1"/>
              <a:gd name="f47" fmla="*/ f38 f45 1"/>
              <a:gd name="f48" fmla="+- 10800 0 f46"/>
              <a:gd name="f49" fmla="+- 10800 0 f47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22" y="f23"/>
              </a:cxn>
              <a:cxn ang="f29">
                <a:pos x="f15" y="f18"/>
              </a:cxn>
              <a:cxn ang="f29">
                <a:pos x="f24" y="f25"/>
              </a:cxn>
              <a:cxn ang="f29">
                <a:pos x="f15" y="f17"/>
              </a:cxn>
              <a:cxn ang="f29">
                <a:pos x="f22" y="f26"/>
              </a:cxn>
              <a:cxn ang="f29">
                <a:pos x="f16" y="f17"/>
              </a:cxn>
              <a:cxn ang="f29">
                <a:pos x="f27" y="f25"/>
              </a:cxn>
              <a:cxn ang="f29">
                <a:pos x="f16" y="f18"/>
              </a:cxn>
            </a:cxnLst>
            <a:rect l="f15" t="f18" r="f16" b="f17"/>
            <a:pathLst>
              <a:path w="21600" h="21600">
                <a:moveTo>
                  <a:pt x="f48" y="f49"/>
                </a:moveTo>
                <a:arcTo wR="f9" hR="f9" stAng="f29" swAng="f32"/>
                <a:close/>
              </a:path>
            </a:pathLst>
          </a:custGeom>
          <a:solidFill>
            <a:srgbClr val="FFFFFF"/>
          </a:solidFill>
          <a:ln w="19080">
            <a:solidFill>
              <a:srgbClr val="3333CC"/>
            </a:solidFill>
            <a:prstDash val="solid"/>
            <a:miter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grpSp>
        <p:nvGrpSpPr>
          <p:cNvPr id="123" name="Grupa 122"/>
          <p:cNvGrpSpPr/>
          <p:nvPr/>
        </p:nvGrpSpPr>
        <p:grpSpPr>
          <a:xfrm>
            <a:off x="2955959" y="4735440"/>
            <a:ext cx="1158841" cy="472680"/>
            <a:chOff x="2955959" y="4735440"/>
            <a:chExt cx="1158841" cy="472680"/>
          </a:xfrm>
        </p:grpSpPr>
        <p:sp>
          <p:nvSpPr>
            <p:cNvPr id="124" name="Łącznik prosty 123"/>
            <p:cNvSpPr/>
            <p:nvPr/>
          </p:nvSpPr>
          <p:spPr>
            <a:xfrm>
              <a:off x="3505319" y="5029200"/>
              <a:ext cx="609481" cy="0"/>
            </a:xfrm>
            <a:prstGeom prst="line">
              <a:avLst/>
            </a:prstGeom>
            <a:noFill/>
            <a:ln w="9360">
              <a:solidFill>
                <a:srgbClr val="000000"/>
              </a:solidFill>
              <a:custDash>
                <a:ds d="403846" sp="100000"/>
              </a:custDash>
              <a:miter/>
            </a:ln>
          </p:spPr>
          <p:txBody>
            <a:bodyPr vert="horz" wrap="none" lIns="90000" tIns="46800" rIns="90000" bIns="46800" anchor="ctr" anchorCtr="0" compatLnSpc="1"/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pl-PL" sz="2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imes New Roman" pitchFamily="2"/>
                <a:ea typeface="Microsoft YaHei" pitchFamily="2"/>
                <a:cs typeface="Arial" pitchFamily="2"/>
              </a:endParaRPr>
            </a:p>
          </p:txBody>
        </p:sp>
        <p:grpSp>
          <p:nvGrpSpPr>
            <p:cNvPr id="125" name="Grupa 124"/>
            <p:cNvGrpSpPr/>
            <p:nvPr/>
          </p:nvGrpSpPr>
          <p:grpSpPr>
            <a:xfrm>
              <a:off x="2955959" y="4735440"/>
              <a:ext cx="930241" cy="472680"/>
              <a:chOff x="2955959" y="4735440"/>
              <a:chExt cx="930241" cy="472680"/>
            </a:xfrm>
          </p:grpSpPr>
          <p:sp>
            <p:nvSpPr>
              <p:cNvPr id="126" name="Dowolny kształt 125"/>
              <p:cNvSpPr/>
              <p:nvPr/>
            </p:nvSpPr>
            <p:spPr>
              <a:xfrm>
                <a:off x="2955959" y="4735440"/>
                <a:ext cx="701640" cy="336240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noFill/>
              <a:ln>
                <a:noFill/>
                <a:prstDash val="solid"/>
              </a:ln>
            </p:spPr>
            <p:txBody>
              <a:bodyPr vert="horz" wrap="square" lIns="90000" tIns="46800" rIns="90000" bIns="46800" anchor="t" anchorCtr="0" compatLnSpc="1">
                <a:spAutoFit/>
              </a:bodyPr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pl-PL" sz="1400" b="0" i="0" u="none" strike="noStrike" cap="none" baseline="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Px</a:t>
                </a:r>
                <a:r>
                  <a:rPr lang="pl-PL" sz="1400" b="0" i="0" u="none" strike="noStrike" cap="none" baseline="-2500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E</a:t>
                </a:r>
              </a:p>
            </p:txBody>
          </p:sp>
          <p:sp>
            <p:nvSpPr>
              <p:cNvPr id="127" name="Dowolny kształt 126"/>
              <p:cNvSpPr/>
              <p:nvPr/>
            </p:nvSpPr>
            <p:spPr>
              <a:xfrm>
                <a:off x="3260880" y="4871880"/>
                <a:ext cx="625320" cy="336240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noFill/>
              <a:ln>
                <a:noFill/>
                <a:prstDash val="solid"/>
              </a:ln>
            </p:spPr>
            <p:txBody>
              <a:bodyPr vert="horz" wrap="square" lIns="90000" tIns="46800" rIns="90000" bIns="46800" anchor="t" anchorCtr="0" compatLnSpc="1">
                <a:spAutoFit/>
              </a:bodyPr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pl-PL" sz="1400" b="0" i="0" u="none" strike="noStrike" cap="none" baseline="-2500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2</a:t>
                </a:r>
              </a:p>
            </p:txBody>
          </p:sp>
        </p:grpSp>
      </p:grpSp>
      <p:sp>
        <p:nvSpPr>
          <p:cNvPr id="128" name="Dowolny kształt 127"/>
          <p:cNvSpPr/>
          <p:nvPr/>
        </p:nvSpPr>
        <p:spPr>
          <a:xfrm>
            <a:off x="4070520" y="4984920"/>
            <a:ext cx="74520" cy="7452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*/ 5419351 1 1725033"/>
              <a:gd name="f6" fmla="*/ 10800 10800 1"/>
              <a:gd name="f7" fmla="+- 0 0 0"/>
              <a:gd name="f8" fmla="+- 0 0 360"/>
              <a:gd name="f9" fmla="val 10800"/>
              <a:gd name="f10" fmla="*/ f3 1 21600"/>
              <a:gd name="f11" fmla="*/ f4 1 21600"/>
              <a:gd name="f12" fmla="*/ 0 f5 1"/>
              <a:gd name="f13" fmla="*/ f7 f0 1"/>
              <a:gd name="f14" fmla="*/ f8 f0 1"/>
              <a:gd name="f15" fmla="*/ 3163 f10 1"/>
              <a:gd name="f16" fmla="*/ 18437 f10 1"/>
              <a:gd name="f17" fmla="*/ 18437 f11 1"/>
              <a:gd name="f18" fmla="*/ 3163 f11 1"/>
              <a:gd name="f19" fmla="*/ f12 1 f2"/>
              <a:gd name="f20" fmla="*/ f13 1 f2"/>
              <a:gd name="f21" fmla="*/ f14 1 f2"/>
              <a:gd name="f22" fmla="*/ 10800 f10 1"/>
              <a:gd name="f23" fmla="*/ 0 f11 1"/>
              <a:gd name="f24" fmla="*/ 0 f10 1"/>
              <a:gd name="f25" fmla="*/ 10800 f11 1"/>
              <a:gd name="f26" fmla="*/ 21600 f11 1"/>
              <a:gd name="f27" fmla="*/ 21600 f10 1"/>
              <a:gd name="f28" fmla="+- 0 0 f19"/>
              <a:gd name="f29" fmla="+- f20 0 f1"/>
              <a:gd name="f30" fmla="+- f21 0 f1"/>
              <a:gd name="f31" fmla="*/ f28 f0 1"/>
              <a:gd name="f32" fmla="+- f30 0 f29"/>
              <a:gd name="f33" fmla="*/ f31 1 f5"/>
              <a:gd name="f34" fmla="+- f33 0 f1"/>
              <a:gd name="f35" fmla="cos 1 f34"/>
              <a:gd name="f36" fmla="sin 1 f34"/>
              <a:gd name="f37" fmla="+- 0 0 f35"/>
              <a:gd name="f38" fmla="+- 0 0 f36"/>
              <a:gd name="f39" fmla="*/ 10800 f37 1"/>
              <a:gd name="f40" fmla="*/ 10800 f38 1"/>
              <a:gd name="f41" fmla="*/ f39 f39 1"/>
              <a:gd name="f42" fmla="*/ f40 f40 1"/>
              <a:gd name="f43" fmla="+- f41 f42 0"/>
              <a:gd name="f44" fmla="sqrt f43"/>
              <a:gd name="f45" fmla="*/ f6 1 f44"/>
              <a:gd name="f46" fmla="*/ f37 f45 1"/>
              <a:gd name="f47" fmla="*/ f38 f45 1"/>
              <a:gd name="f48" fmla="+- 10800 0 f46"/>
              <a:gd name="f49" fmla="+- 10800 0 f47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22" y="f23"/>
              </a:cxn>
              <a:cxn ang="f29">
                <a:pos x="f15" y="f18"/>
              </a:cxn>
              <a:cxn ang="f29">
                <a:pos x="f24" y="f25"/>
              </a:cxn>
              <a:cxn ang="f29">
                <a:pos x="f15" y="f17"/>
              </a:cxn>
              <a:cxn ang="f29">
                <a:pos x="f22" y="f26"/>
              </a:cxn>
              <a:cxn ang="f29">
                <a:pos x="f16" y="f17"/>
              </a:cxn>
              <a:cxn ang="f29">
                <a:pos x="f27" y="f25"/>
              </a:cxn>
              <a:cxn ang="f29">
                <a:pos x="f16" y="f18"/>
              </a:cxn>
            </a:cxnLst>
            <a:rect l="f15" t="f18" r="f16" b="f17"/>
            <a:pathLst>
              <a:path w="21600" h="21600">
                <a:moveTo>
                  <a:pt x="f48" y="f49"/>
                </a:moveTo>
                <a:arcTo wR="f9" hR="f9" stAng="f29" swAng="f32"/>
                <a:close/>
              </a:path>
            </a:pathLst>
          </a:custGeom>
          <a:solidFill>
            <a:srgbClr val="FFFFFF"/>
          </a:solidFill>
          <a:ln w="19080">
            <a:solidFill>
              <a:srgbClr val="3333CC"/>
            </a:solidFill>
            <a:prstDash val="solid"/>
            <a:miter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grpSp>
        <p:nvGrpSpPr>
          <p:cNvPr id="129" name="Grupa 128"/>
          <p:cNvGrpSpPr/>
          <p:nvPr/>
        </p:nvGrpSpPr>
        <p:grpSpPr>
          <a:xfrm>
            <a:off x="2955959" y="4278240"/>
            <a:ext cx="1006561" cy="472680"/>
            <a:chOff x="2955959" y="4278240"/>
            <a:chExt cx="1006561" cy="472680"/>
          </a:xfrm>
        </p:grpSpPr>
        <p:sp>
          <p:nvSpPr>
            <p:cNvPr id="130" name="Łącznik prosty 129"/>
            <p:cNvSpPr/>
            <p:nvPr/>
          </p:nvSpPr>
          <p:spPr>
            <a:xfrm>
              <a:off x="3505319" y="4495680"/>
              <a:ext cx="457201" cy="0"/>
            </a:xfrm>
            <a:prstGeom prst="line">
              <a:avLst/>
            </a:prstGeom>
            <a:noFill/>
            <a:ln w="9360">
              <a:solidFill>
                <a:srgbClr val="000000"/>
              </a:solidFill>
              <a:custDash>
                <a:ds d="403846" sp="100000"/>
              </a:custDash>
              <a:miter/>
            </a:ln>
          </p:spPr>
          <p:txBody>
            <a:bodyPr vert="horz" wrap="none" lIns="90000" tIns="46800" rIns="90000" bIns="46800" anchor="ctr" anchorCtr="0" compatLnSpc="1"/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pl-PL" sz="2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imes New Roman" pitchFamily="2"/>
                <a:ea typeface="Microsoft YaHei" pitchFamily="2"/>
                <a:cs typeface="Arial" pitchFamily="2"/>
              </a:endParaRPr>
            </a:p>
          </p:txBody>
        </p:sp>
        <p:grpSp>
          <p:nvGrpSpPr>
            <p:cNvPr id="131" name="Grupa 130"/>
            <p:cNvGrpSpPr/>
            <p:nvPr/>
          </p:nvGrpSpPr>
          <p:grpSpPr>
            <a:xfrm>
              <a:off x="2955959" y="4278240"/>
              <a:ext cx="853921" cy="472680"/>
              <a:chOff x="2955959" y="4278240"/>
              <a:chExt cx="853921" cy="472680"/>
            </a:xfrm>
          </p:grpSpPr>
          <p:sp>
            <p:nvSpPr>
              <p:cNvPr id="132" name="Dowolny kształt 131"/>
              <p:cNvSpPr/>
              <p:nvPr/>
            </p:nvSpPr>
            <p:spPr>
              <a:xfrm>
                <a:off x="2955959" y="4278240"/>
                <a:ext cx="549360" cy="336240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noFill/>
              <a:ln>
                <a:noFill/>
                <a:prstDash val="solid"/>
              </a:ln>
            </p:spPr>
            <p:txBody>
              <a:bodyPr vert="horz" wrap="square" lIns="90000" tIns="46800" rIns="90000" bIns="46800" anchor="t" anchorCtr="0" compatLnSpc="1">
                <a:spAutoFit/>
              </a:bodyPr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pl-PL" sz="1400" b="0" i="0" u="none" strike="noStrike" cap="none" baseline="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Px</a:t>
                </a:r>
                <a:r>
                  <a:rPr lang="pl-PL" sz="1400" b="0" i="0" u="none" strike="noStrike" cap="none" baseline="-2500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E</a:t>
                </a:r>
              </a:p>
            </p:txBody>
          </p:sp>
          <p:sp>
            <p:nvSpPr>
              <p:cNvPr id="133" name="Dowolny kształt 132"/>
              <p:cNvSpPr/>
              <p:nvPr/>
            </p:nvSpPr>
            <p:spPr>
              <a:xfrm>
                <a:off x="3260880" y="4414680"/>
                <a:ext cx="549000" cy="336240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noFill/>
              <a:ln>
                <a:noFill/>
                <a:prstDash val="solid"/>
              </a:ln>
            </p:spPr>
            <p:txBody>
              <a:bodyPr vert="horz" wrap="square" lIns="90000" tIns="46800" rIns="90000" bIns="46800" anchor="t" anchorCtr="0" compatLnSpc="1">
                <a:spAutoFit/>
              </a:bodyPr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pl-PL" sz="1400" b="0" i="0" u="none" strike="noStrike" cap="none" baseline="-2500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3</a:t>
                </a:r>
              </a:p>
            </p:txBody>
          </p:sp>
        </p:grpSp>
      </p:grpSp>
      <p:sp>
        <p:nvSpPr>
          <p:cNvPr id="134" name="Dowolny kształt 133"/>
          <p:cNvSpPr/>
          <p:nvPr/>
        </p:nvSpPr>
        <p:spPr>
          <a:xfrm>
            <a:off x="3919680" y="4451400"/>
            <a:ext cx="74520" cy="7452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*/ 5419351 1 1725033"/>
              <a:gd name="f6" fmla="*/ 10800 10800 1"/>
              <a:gd name="f7" fmla="+- 0 0 0"/>
              <a:gd name="f8" fmla="+- 0 0 360"/>
              <a:gd name="f9" fmla="val 10800"/>
              <a:gd name="f10" fmla="*/ f3 1 21600"/>
              <a:gd name="f11" fmla="*/ f4 1 21600"/>
              <a:gd name="f12" fmla="*/ 0 f5 1"/>
              <a:gd name="f13" fmla="*/ f7 f0 1"/>
              <a:gd name="f14" fmla="*/ f8 f0 1"/>
              <a:gd name="f15" fmla="*/ 3163 f10 1"/>
              <a:gd name="f16" fmla="*/ 18437 f10 1"/>
              <a:gd name="f17" fmla="*/ 18437 f11 1"/>
              <a:gd name="f18" fmla="*/ 3163 f11 1"/>
              <a:gd name="f19" fmla="*/ f12 1 f2"/>
              <a:gd name="f20" fmla="*/ f13 1 f2"/>
              <a:gd name="f21" fmla="*/ f14 1 f2"/>
              <a:gd name="f22" fmla="*/ 10800 f10 1"/>
              <a:gd name="f23" fmla="*/ 0 f11 1"/>
              <a:gd name="f24" fmla="*/ 0 f10 1"/>
              <a:gd name="f25" fmla="*/ 10800 f11 1"/>
              <a:gd name="f26" fmla="*/ 21600 f11 1"/>
              <a:gd name="f27" fmla="*/ 21600 f10 1"/>
              <a:gd name="f28" fmla="+- 0 0 f19"/>
              <a:gd name="f29" fmla="+- f20 0 f1"/>
              <a:gd name="f30" fmla="+- f21 0 f1"/>
              <a:gd name="f31" fmla="*/ f28 f0 1"/>
              <a:gd name="f32" fmla="+- f30 0 f29"/>
              <a:gd name="f33" fmla="*/ f31 1 f5"/>
              <a:gd name="f34" fmla="+- f33 0 f1"/>
              <a:gd name="f35" fmla="cos 1 f34"/>
              <a:gd name="f36" fmla="sin 1 f34"/>
              <a:gd name="f37" fmla="+- 0 0 f35"/>
              <a:gd name="f38" fmla="+- 0 0 f36"/>
              <a:gd name="f39" fmla="*/ 10800 f37 1"/>
              <a:gd name="f40" fmla="*/ 10800 f38 1"/>
              <a:gd name="f41" fmla="*/ f39 f39 1"/>
              <a:gd name="f42" fmla="*/ f40 f40 1"/>
              <a:gd name="f43" fmla="+- f41 f42 0"/>
              <a:gd name="f44" fmla="sqrt f43"/>
              <a:gd name="f45" fmla="*/ f6 1 f44"/>
              <a:gd name="f46" fmla="*/ f37 f45 1"/>
              <a:gd name="f47" fmla="*/ f38 f45 1"/>
              <a:gd name="f48" fmla="+- 10800 0 f46"/>
              <a:gd name="f49" fmla="+- 10800 0 f47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22" y="f23"/>
              </a:cxn>
              <a:cxn ang="f29">
                <a:pos x="f15" y="f18"/>
              </a:cxn>
              <a:cxn ang="f29">
                <a:pos x="f24" y="f25"/>
              </a:cxn>
              <a:cxn ang="f29">
                <a:pos x="f15" y="f17"/>
              </a:cxn>
              <a:cxn ang="f29">
                <a:pos x="f22" y="f26"/>
              </a:cxn>
              <a:cxn ang="f29">
                <a:pos x="f16" y="f17"/>
              </a:cxn>
              <a:cxn ang="f29">
                <a:pos x="f27" y="f25"/>
              </a:cxn>
              <a:cxn ang="f29">
                <a:pos x="f16" y="f18"/>
              </a:cxn>
            </a:cxnLst>
            <a:rect l="f15" t="f18" r="f16" b="f17"/>
            <a:pathLst>
              <a:path w="21600" h="21600">
                <a:moveTo>
                  <a:pt x="f48" y="f49"/>
                </a:moveTo>
                <a:arcTo wR="f9" hR="f9" stAng="f29" swAng="f32"/>
                <a:close/>
              </a:path>
            </a:pathLst>
          </a:custGeom>
          <a:solidFill>
            <a:srgbClr val="FFFFFF"/>
          </a:solidFill>
          <a:ln w="19080">
            <a:solidFill>
              <a:srgbClr val="3333CC"/>
            </a:solidFill>
            <a:prstDash val="solid"/>
            <a:miter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grpSp>
        <p:nvGrpSpPr>
          <p:cNvPr id="135" name="Grupa 134"/>
          <p:cNvGrpSpPr/>
          <p:nvPr/>
        </p:nvGrpSpPr>
        <p:grpSpPr>
          <a:xfrm>
            <a:off x="5832360" y="3043080"/>
            <a:ext cx="1631880" cy="2980800"/>
            <a:chOff x="5832360" y="3043080"/>
            <a:chExt cx="1631880" cy="2980800"/>
          </a:xfrm>
        </p:grpSpPr>
        <p:grpSp>
          <p:nvGrpSpPr>
            <p:cNvPr id="136" name="Grupa 135"/>
            <p:cNvGrpSpPr/>
            <p:nvPr/>
          </p:nvGrpSpPr>
          <p:grpSpPr>
            <a:xfrm>
              <a:off x="6545160" y="3043080"/>
              <a:ext cx="919080" cy="2980800"/>
              <a:chOff x="6545160" y="3043080"/>
              <a:chExt cx="919080" cy="2980800"/>
            </a:xfrm>
          </p:grpSpPr>
          <p:grpSp>
            <p:nvGrpSpPr>
              <p:cNvPr id="137" name="Grupa 136"/>
              <p:cNvGrpSpPr/>
              <p:nvPr/>
            </p:nvGrpSpPr>
            <p:grpSpPr>
              <a:xfrm>
                <a:off x="7040520" y="3054240"/>
                <a:ext cx="423720" cy="2969640"/>
                <a:chOff x="7040520" y="3054240"/>
                <a:chExt cx="423720" cy="2969640"/>
              </a:xfrm>
            </p:grpSpPr>
            <p:grpSp>
              <p:nvGrpSpPr>
                <p:cNvPr id="138" name="Grupa 137"/>
                <p:cNvGrpSpPr/>
                <p:nvPr/>
              </p:nvGrpSpPr>
              <p:grpSpPr>
                <a:xfrm>
                  <a:off x="7040520" y="5563800"/>
                  <a:ext cx="423720" cy="460080"/>
                  <a:chOff x="7040520" y="5563800"/>
                  <a:chExt cx="423720" cy="460080"/>
                </a:xfrm>
              </p:grpSpPr>
              <p:sp>
                <p:nvSpPr>
                  <p:cNvPr id="139" name="Dowolny kształt 138"/>
                  <p:cNvSpPr/>
                  <p:nvPr/>
                </p:nvSpPr>
                <p:spPr>
                  <a:xfrm>
                    <a:off x="7210440" y="5687640"/>
                    <a:ext cx="253800" cy="336240"/>
                  </a:xfrm>
                  <a:custGeom>
                    <a:avLst/>
                    <a:gdLst>
                      <a:gd name="f0" fmla="val 0"/>
                      <a:gd name="f1" fmla="val 21600"/>
                    </a:gdLst>
                    <a:ahLst/>
                    <a:cxnLst>
                      <a:cxn ang="3cd4">
                        <a:pos x="hc" y="t"/>
                      </a:cxn>
                      <a:cxn ang="0">
                        <a:pos x="r" y="vc"/>
                      </a:cxn>
                      <a:cxn ang="cd4">
                        <a:pos x="hc" y="b"/>
                      </a:cxn>
                      <a:cxn ang="cd2">
                        <a:pos x="l" y="vc"/>
                      </a:cxn>
                    </a:cxnLst>
                    <a:rect l="l" t="t" r="r" b="b"/>
                    <a:pathLst>
                      <a:path w="21600" h="21600">
                        <a:moveTo>
                          <a:pt x="f0" y="f0"/>
                        </a:moveTo>
                        <a:lnTo>
                          <a:pt x="f1" y="f0"/>
                        </a:lnTo>
                        <a:lnTo>
                          <a:pt x="f1" y="f1"/>
                        </a:lnTo>
                        <a:lnTo>
                          <a:pt x="f0" y="f1"/>
                        </a:lnTo>
                        <a:lnTo>
                          <a:pt x="f0" y="f0"/>
                        </a:lnTo>
                        <a:close/>
                      </a:path>
                    </a:pathLst>
                  </a:custGeom>
                  <a:noFill/>
                  <a:ln>
                    <a:noFill/>
                    <a:prstDash val="solid"/>
                  </a:ln>
                </p:spPr>
                <p:txBody>
                  <a:bodyPr vert="horz" wrap="square" lIns="90000" tIns="46800" rIns="90000" bIns="46800" anchor="t" anchorCtr="0" compatLnSpc="1">
                    <a:spAutoFit/>
                  </a:bodyPr>
                  <a:lstStyle>
                    <a:defPPr lvl="0">
                      <a:buNone/>
                    </a:defPPr>
                    <a:lvl1pPr lvl="0">
                      <a:buNone/>
                    </a:lvl1pPr>
                    <a:lvl2pPr lvl="1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2pPr>
                    <a:lvl3pPr lvl="2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3pPr>
                    <a:lvl4pPr lvl="3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4pPr>
                    <a:lvl5pPr lvl="4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5pPr>
                    <a:lvl6pPr lvl="5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6pPr>
                    <a:lvl7pPr lvl="6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7pPr>
                    <a:lvl8pPr lvl="7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8pPr>
                    <a:lvl9pPr lvl="8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9pPr>
                  </a:lstStyle>
                  <a:p>
                    <a:pPr marL="0" marR="0" lvl="0" indent="0" algn="l" rtl="0" hangingPunct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  <a:tabLst>
                        <a:tab pos="0" algn="l"/>
                        <a:tab pos="914400" algn="l"/>
                        <a:tab pos="1828800" algn="l"/>
                        <a:tab pos="2743199" algn="l"/>
                        <a:tab pos="3657600" algn="l"/>
                        <a:tab pos="4572000" algn="l"/>
                        <a:tab pos="5486399" algn="l"/>
                        <a:tab pos="6400799" algn="l"/>
                        <a:tab pos="7315200" algn="l"/>
                        <a:tab pos="8229600" algn="l"/>
                        <a:tab pos="9144000" algn="l"/>
                        <a:tab pos="10058400" algn="l"/>
                      </a:tabLst>
                    </a:pPr>
                    <a:r>
                      <a:rPr lang="pl-PL" sz="1400" b="0" i="0" u="none" strike="noStrike" cap="none" baseline="-25000">
                        <a:ln>
                          <a:noFill/>
                        </a:ln>
                        <a:solidFill>
                          <a:srgbClr val="000000"/>
                        </a:solidFill>
                        <a:latin typeface="Arial" pitchFamily="34"/>
                        <a:ea typeface="Microsoft YaHei" pitchFamily="2"/>
                        <a:cs typeface="Arial" pitchFamily="2"/>
                      </a:rPr>
                      <a:t>1</a:t>
                    </a:r>
                  </a:p>
                </p:txBody>
              </p:sp>
              <p:sp>
                <p:nvSpPr>
                  <p:cNvPr id="140" name="Dowolny kształt 139"/>
                  <p:cNvSpPr/>
                  <p:nvPr/>
                </p:nvSpPr>
                <p:spPr>
                  <a:xfrm>
                    <a:off x="7040520" y="5563800"/>
                    <a:ext cx="339480" cy="336240"/>
                  </a:xfrm>
                  <a:custGeom>
                    <a:avLst/>
                    <a:gdLst>
                      <a:gd name="f0" fmla="val 0"/>
                      <a:gd name="f1" fmla="val 21600"/>
                    </a:gdLst>
                    <a:ahLst/>
                    <a:cxnLst>
                      <a:cxn ang="3cd4">
                        <a:pos x="hc" y="t"/>
                      </a:cxn>
                      <a:cxn ang="0">
                        <a:pos x="r" y="vc"/>
                      </a:cxn>
                      <a:cxn ang="cd4">
                        <a:pos x="hc" y="b"/>
                      </a:cxn>
                      <a:cxn ang="cd2">
                        <a:pos x="l" y="vc"/>
                      </a:cxn>
                    </a:cxnLst>
                    <a:rect l="l" t="t" r="r" b="b"/>
                    <a:pathLst>
                      <a:path w="21600" h="21600">
                        <a:moveTo>
                          <a:pt x="f0" y="f0"/>
                        </a:moveTo>
                        <a:lnTo>
                          <a:pt x="f1" y="f0"/>
                        </a:lnTo>
                        <a:lnTo>
                          <a:pt x="f1" y="f1"/>
                        </a:lnTo>
                        <a:lnTo>
                          <a:pt x="f0" y="f1"/>
                        </a:lnTo>
                        <a:lnTo>
                          <a:pt x="f0" y="f0"/>
                        </a:lnTo>
                        <a:close/>
                      </a:path>
                    </a:pathLst>
                  </a:custGeom>
                  <a:noFill/>
                  <a:ln>
                    <a:noFill/>
                    <a:prstDash val="solid"/>
                  </a:ln>
                </p:spPr>
                <p:txBody>
                  <a:bodyPr vert="horz" wrap="none" lIns="90000" tIns="46800" rIns="90000" bIns="46800" anchor="t" anchorCtr="0" compatLnSpc="1">
                    <a:spAutoFit/>
                  </a:bodyPr>
                  <a:lstStyle>
                    <a:defPPr lvl="0">
                      <a:buNone/>
                    </a:defPPr>
                    <a:lvl1pPr lvl="0">
                      <a:buNone/>
                    </a:lvl1pPr>
                    <a:lvl2pPr lvl="1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2pPr>
                    <a:lvl3pPr lvl="2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3pPr>
                    <a:lvl4pPr lvl="3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4pPr>
                    <a:lvl5pPr lvl="4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5pPr>
                    <a:lvl6pPr lvl="5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6pPr>
                    <a:lvl7pPr lvl="6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7pPr>
                    <a:lvl8pPr lvl="7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8pPr>
                    <a:lvl9pPr lvl="8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9pPr>
                  </a:lstStyle>
                  <a:p>
                    <a:pPr marL="0" marR="0" lvl="0" indent="0" algn="l" rtl="0" hangingPunct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  <a:tabLst>
                        <a:tab pos="0" algn="l"/>
                        <a:tab pos="914400" algn="l"/>
                        <a:tab pos="1828800" algn="l"/>
                        <a:tab pos="2743199" algn="l"/>
                        <a:tab pos="3657600" algn="l"/>
                        <a:tab pos="4572000" algn="l"/>
                        <a:tab pos="5486399" algn="l"/>
                        <a:tab pos="6400799" algn="l"/>
                        <a:tab pos="7315200" algn="l"/>
                        <a:tab pos="8229600" algn="l"/>
                        <a:tab pos="9144000" algn="l"/>
                        <a:tab pos="10058400" algn="l"/>
                      </a:tabLst>
                    </a:pPr>
                    <a:r>
                      <a:rPr lang="pl-PL" sz="1400" b="0" i="0" u="none" strike="noStrike" cap="none" baseline="0">
                        <a:ln>
                          <a:noFill/>
                        </a:ln>
                        <a:solidFill>
                          <a:srgbClr val="000000"/>
                        </a:solidFill>
                        <a:latin typeface="Arial" pitchFamily="34"/>
                        <a:ea typeface="Microsoft YaHei" pitchFamily="2"/>
                        <a:cs typeface="Arial" pitchFamily="2"/>
                      </a:rPr>
                      <a:t>x</a:t>
                    </a:r>
                    <a:r>
                      <a:rPr lang="pl-PL" sz="1400" b="0" i="0" u="none" strike="noStrike" cap="none" baseline="-25000">
                        <a:ln>
                          <a:noFill/>
                        </a:ln>
                        <a:solidFill>
                          <a:srgbClr val="000000"/>
                        </a:solidFill>
                        <a:latin typeface="Arial" pitchFamily="34"/>
                        <a:ea typeface="Microsoft YaHei" pitchFamily="2"/>
                        <a:cs typeface="Arial" pitchFamily="2"/>
                      </a:rPr>
                      <a:t>E</a:t>
                    </a:r>
                  </a:p>
                </p:txBody>
              </p:sp>
            </p:grpSp>
            <p:sp>
              <p:nvSpPr>
                <p:cNvPr id="141" name="Łącznik prosty 140"/>
                <p:cNvSpPr/>
                <p:nvPr/>
              </p:nvSpPr>
              <p:spPr>
                <a:xfrm>
                  <a:off x="7130880" y="3054240"/>
                  <a:ext cx="0" cy="2571480"/>
                </a:xfrm>
                <a:prstGeom prst="line">
                  <a:avLst/>
                </a:prstGeom>
                <a:noFill/>
                <a:ln w="9360">
                  <a:solidFill>
                    <a:srgbClr val="000000"/>
                  </a:solidFill>
                  <a:custDash>
                    <a:ds d="100000" sp="100000"/>
                  </a:custDash>
                  <a:miter/>
                </a:ln>
              </p:spPr>
              <p:txBody>
                <a:bodyPr vert="horz" wrap="none" lIns="90000" tIns="46800" rIns="90000" bIns="46800" anchor="ctr" anchorCtr="0" compatLnSpc="1"/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l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pl-PL" sz="2400" b="0" i="0" u="none" strike="noStrike" cap="none" baseline="0">
                    <a:ln>
                      <a:noFill/>
                    </a:ln>
                    <a:solidFill>
                      <a:srgbClr val="000000"/>
                    </a:solidFill>
                    <a:latin typeface="Times New Roman" pitchFamily="2"/>
                    <a:ea typeface="Microsoft YaHei" pitchFamily="2"/>
                    <a:cs typeface="Arial" pitchFamily="2"/>
                  </a:endParaRPr>
                </a:p>
              </p:txBody>
            </p:sp>
          </p:grpSp>
          <p:grpSp>
            <p:nvGrpSpPr>
              <p:cNvPr id="142" name="Grupa 141"/>
              <p:cNvGrpSpPr/>
              <p:nvPr/>
            </p:nvGrpSpPr>
            <p:grpSpPr>
              <a:xfrm>
                <a:off x="6792840" y="3043080"/>
                <a:ext cx="423720" cy="2980800"/>
                <a:chOff x="6792840" y="3043080"/>
                <a:chExt cx="423720" cy="2980800"/>
              </a:xfrm>
            </p:grpSpPr>
            <p:grpSp>
              <p:nvGrpSpPr>
                <p:cNvPr id="143" name="Grupa 142"/>
                <p:cNvGrpSpPr/>
                <p:nvPr/>
              </p:nvGrpSpPr>
              <p:grpSpPr>
                <a:xfrm>
                  <a:off x="6792840" y="5563800"/>
                  <a:ext cx="423720" cy="460080"/>
                  <a:chOff x="6792840" y="5563800"/>
                  <a:chExt cx="423720" cy="460080"/>
                </a:xfrm>
              </p:grpSpPr>
              <p:sp>
                <p:nvSpPr>
                  <p:cNvPr id="144" name="Dowolny kształt 143"/>
                  <p:cNvSpPr/>
                  <p:nvPr/>
                </p:nvSpPr>
                <p:spPr>
                  <a:xfrm>
                    <a:off x="6962760" y="5687640"/>
                    <a:ext cx="253800" cy="336240"/>
                  </a:xfrm>
                  <a:custGeom>
                    <a:avLst/>
                    <a:gdLst>
                      <a:gd name="f0" fmla="val 0"/>
                      <a:gd name="f1" fmla="val 21600"/>
                    </a:gdLst>
                    <a:ahLst/>
                    <a:cxnLst>
                      <a:cxn ang="3cd4">
                        <a:pos x="hc" y="t"/>
                      </a:cxn>
                      <a:cxn ang="0">
                        <a:pos x="r" y="vc"/>
                      </a:cxn>
                      <a:cxn ang="cd4">
                        <a:pos x="hc" y="b"/>
                      </a:cxn>
                      <a:cxn ang="cd2">
                        <a:pos x="l" y="vc"/>
                      </a:cxn>
                    </a:cxnLst>
                    <a:rect l="l" t="t" r="r" b="b"/>
                    <a:pathLst>
                      <a:path w="21600" h="21600">
                        <a:moveTo>
                          <a:pt x="f0" y="f0"/>
                        </a:moveTo>
                        <a:lnTo>
                          <a:pt x="f1" y="f0"/>
                        </a:lnTo>
                        <a:lnTo>
                          <a:pt x="f1" y="f1"/>
                        </a:lnTo>
                        <a:lnTo>
                          <a:pt x="f0" y="f1"/>
                        </a:lnTo>
                        <a:lnTo>
                          <a:pt x="f0" y="f0"/>
                        </a:lnTo>
                        <a:close/>
                      </a:path>
                    </a:pathLst>
                  </a:custGeom>
                  <a:noFill/>
                  <a:ln>
                    <a:noFill/>
                    <a:prstDash val="solid"/>
                  </a:ln>
                </p:spPr>
                <p:txBody>
                  <a:bodyPr vert="horz" wrap="square" lIns="90000" tIns="46800" rIns="90000" bIns="46800" anchor="t" anchorCtr="0" compatLnSpc="1">
                    <a:spAutoFit/>
                  </a:bodyPr>
                  <a:lstStyle>
                    <a:defPPr lvl="0">
                      <a:buNone/>
                    </a:defPPr>
                    <a:lvl1pPr lvl="0">
                      <a:buNone/>
                    </a:lvl1pPr>
                    <a:lvl2pPr lvl="1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2pPr>
                    <a:lvl3pPr lvl="2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3pPr>
                    <a:lvl4pPr lvl="3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4pPr>
                    <a:lvl5pPr lvl="4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5pPr>
                    <a:lvl6pPr lvl="5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6pPr>
                    <a:lvl7pPr lvl="6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7pPr>
                    <a:lvl8pPr lvl="7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8pPr>
                    <a:lvl9pPr lvl="8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9pPr>
                  </a:lstStyle>
                  <a:p>
                    <a:pPr marL="0" marR="0" lvl="0" indent="0" algn="l" rtl="0" hangingPunct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  <a:tabLst>
                        <a:tab pos="0" algn="l"/>
                        <a:tab pos="914400" algn="l"/>
                        <a:tab pos="1828800" algn="l"/>
                        <a:tab pos="2743199" algn="l"/>
                        <a:tab pos="3657600" algn="l"/>
                        <a:tab pos="4572000" algn="l"/>
                        <a:tab pos="5486399" algn="l"/>
                        <a:tab pos="6400799" algn="l"/>
                        <a:tab pos="7315200" algn="l"/>
                        <a:tab pos="8229600" algn="l"/>
                        <a:tab pos="9144000" algn="l"/>
                        <a:tab pos="10058400" algn="l"/>
                      </a:tabLst>
                    </a:pPr>
                    <a:r>
                      <a:rPr lang="pl-PL" sz="1400" b="0" i="0" u="none" strike="noStrike" cap="none" baseline="-25000">
                        <a:ln>
                          <a:noFill/>
                        </a:ln>
                        <a:solidFill>
                          <a:srgbClr val="000000"/>
                        </a:solidFill>
                        <a:latin typeface="Arial" pitchFamily="34"/>
                        <a:ea typeface="Microsoft YaHei" pitchFamily="2"/>
                        <a:cs typeface="Arial" pitchFamily="2"/>
                      </a:rPr>
                      <a:t>2</a:t>
                    </a:r>
                  </a:p>
                </p:txBody>
              </p:sp>
              <p:sp>
                <p:nvSpPr>
                  <p:cNvPr id="145" name="Dowolny kształt 144"/>
                  <p:cNvSpPr/>
                  <p:nvPr/>
                </p:nvSpPr>
                <p:spPr>
                  <a:xfrm>
                    <a:off x="6792840" y="5563800"/>
                    <a:ext cx="339480" cy="336240"/>
                  </a:xfrm>
                  <a:custGeom>
                    <a:avLst/>
                    <a:gdLst>
                      <a:gd name="f0" fmla="val 0"/>
                      <a:gd name="f1" fmla="val 21600"/>
                    </a:gdLst>
                    <a:ahLst/>
                    <a:cxnLst>
                      <a:cxn ang="3cd4">
                        <a:pos x="hc" y="t"/>
                      </a:cxn>
                      <a:cxn ang="0">
                        <a:pos x="r" y="vc"/>
                      </a:cxn>
                      <a:cxn ang="cd4">
                        <a:pos x="hc" y="b"/>
                      </a:cxn>
                      <a:cxn ang="cd2">
                        <a:pos x="l" y="vc"/>
                      </a:cxn>
                    </a:cxnLst>
                    <a:rect l="l" t="t" r="r" b="b"/>
                    <a:pathLst>
                      <a:path w="21600" h="21600">
                        <a:moveTo>
                          <a:pt x="f0" y="f0"/>
                        </a:moveTo>
                        <a:lnTo>
                          <a:pt x="f1" y="f0"/>
                        </a:lnTo>
                        <a:lnTo>
                          <a:pt x="f1" y="f1"/>
                        </a:lnTo>
                        <a:lnTo>
                          <a:pt x="f0" y="f1"/>
                        </a:lnTo>
                        <a:lnTo>
                          <a:pt x="f0" y="f0"/>
                        </a:lnTo>
                        <a:close/>
                      </a:path>
                    </a:pathLst>
                  </a:custGeom>
                  <a:noFill/>
                  <a:ln>
                    <a:noFill/>
                    <a:prstDash val="solid"/>
                  </a:ln>
                </p:spPr>
                <p:txBody>
                  <a:bodyPr vert="horz" wrap="none" lIns="90000" tIns="46800" rIns="90000" bIns="46800" anchor="t" anchorCtr="0" compatLnSpc="1">
                    <a:spAutoFit/>
                  </a:bodyPr>
                  <a:lstStyle>
                    <a:defPPr lvl="0">
                      <a:buNone/>
                    </a:defPPr>
                    <a:lvl1pPr lvl="0">
                      <a:buNone/>
                    </a:lvl1pPr>
                    <a:lvl2pPr lvl="1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2pPr>
                    <a:lvl3pPr lvl="2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3pPr>
                    <a:lvl4pPr lvl="3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4pPr>
                    <a:lvl5pPr lvl="4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5pPr>
                    <a:lvl6pPr lvl="5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6pPr>
                    <a:lvl7pPr lvl="6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7pPr>
                    <a:lvl8pPr lvl="7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8pPr>
                    <a:lvl9pPr lvl="8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9pPr>
                  </a:lstStyle>
                  <a:p>
                    <a:pPr marL="0" marR="0" lvl="0" indent="0" algn="l" rtl="0" hangingPunct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  <a:tabLst>
                        <a:tab pos="0" algn="l"/>
                        <a:tab pos="914400" algn="l"/>
                        <a:tab pos="1828800" algn="l"/>
                        <a:tab pos="2743199" algn="l"/>
                        <a:tab pos="3657600" algn="l"/>
                        <a:tab pos="4572000" algn="l"/>
                        <a:tab pos="5486399" algn="l"/>
                        <a:tab pos="6400799" algn="l"/>
                        <a:tab pos="7315200" algn="l"/>
                        <a:tab pos="8229600" algn="l"/>
                        <a:tab pos="9144000" algn="l"/>
                        <a:tab pos="10058400" algn="l"/>
                      </a:tabLst>
                    </a:pPr>
                    <a:r>
                      <a:rPr lang="pl-PL" sz="1400" b="0" i="0" u="none" strike="noStrike" cap="none" baseline="0">
                        <a:ln>
                          <a:noFill/>
                        </a:ln>
                        <a:solidFill>
                          <a:srgbClr val="000000"/>
                        </a:solidFill>
                        <a:latin typeface="Arial" pitchFamily="34"/>
                        <a:ea typeface="Microsoft YaHei" pitchFamily="2"/>
                        <a:cs typeface="Arial" pitchFamily="2"/>
                      </a:rPr>
                      <a:t>x</a:t>
                    </a:r>
                    <a:r>
                      <a:rPr lang="pl-PL" sz="1400" b="0" i="0" u="none" strike="noStrike" cap="none" baseline="-25000">
                        <a:ln>
                          <a:noFill/>
                        </a:ln>
                        <a:solidFill>
                          <a:srgbClr val="000000"/>
                        </a:solidFill>
                        <a:latin typeface="Arial" pitchFamily="34"/>
                        <a:ea typeface="Microsoft YaHei" pitchFamily="2"/>
                        <a:cs typeface="Arial" pitchFamily="2"/>
                      </a:rPr>
                      <a:t>E</a:t>
                    </a:r>
                  </a:p>
                </p:txBody>
              </p:sp>
            </p:grpSp>
            <p:sp>
              <p:nvSpPr>
                <p:cNvPr id="146" name="Łącznik prosty 145"/>
                <p:cNvSpPr/>
                <p:nvPr/>
              </p:nvSpPr>
              <p:spPr>
                <a:xfrm>
                  <a:off x="6975360" y="3043080"/>
                  <a:ext cx="3239" cy="2582640"/>
                </a:xfrm>
                <a:prstGeom prst="line">
                  <a:avLst/>
                </a:prstGeom>
                <a:noFill/>
                <a:ln w="9360">
                  <a:solidFill>
                    <a:srgbClr val="000000"/>
                  </a:solidFill>
                  <a:custDash>
                    <a:ds d="100000" sp="100000"/>
                  </a:custDash>
                  <a:miter/>
                </a:ln>
              </p:spPr>
              <p:txBody>
                <a:bodyPr vert="horz" wrap="none" lIns="90000" tIns="46800" rIns="90000" bIns="46800" anchor="ctr" anchorCtr="0" compatLnSpc="1"/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l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pl-PL" sz="2400" b="0" i="0" u="none" strike="noStrike" cap="none" baseline="0">
                    <a:ln>
                      <a:noFill/>
                    </a:ln>
                    <a:solidFill>
                      <a:srgbClr val="000000"/>
                    </a:solidFill>
                    <a:latin typeface="Times New Roman" pitchFamily="2"/>
                    <a:ea typeface="Microsoft YaHei" pitchFamily="2"/>
                    <a:cs typeface="Arial" pitchFamily="2"/>
                  </a:endParaRPr>
                </a:p>
              </p:txBody>
            </p:sp>
          </p:grpSp>
          <p:grpSp>
            <p:nvGrpSpPr>
              <p:cNvPr id="147" name="Grupa 146"/>
              <p:cNvGrpSpPr/>
              <p:nvPr/>
            </p:nvGrpSpPr>
            <p:grpSpPr>
              <a:xfrm>
                <a:off x="6545160" y="3057120"/>
                <a:ext cx="423720" cy="2962080"/>
                <a:chOff x="6545160" y="3057120"/>
                <a:chExt cx="423720" cy="2962080"/>
              </a:xfrm>
            </p:grpSpPr>
            <p:sp>
              <p:nvSpPr>
                <p:cNvPr id="148" name="Łącznik prosty 147"/>
                <p:cNvSpPr/>
                <p:nvPr/>
              </p:nvSpPr>
              <p:spPr>
                <a:xfrm>
                  <a:off x="6826319" y="3057120"/>
                  <a:ext cx="0" cy="2568600"/>
                </a:xfrm>
                <a:prstGeom prst="line">
                  <a:avLst/>
                </a:prstGeom>
                <a:noFill/>
                <a:ln w="9360">
                  <a:solidFill>
                    <a:srgbClr val="000000"/>
                  </a:solidFill>
                  <a:custDash>
                    <a:ds d="100000" sp="100000"/>
                  </a:custDash>
                  <a:miter/>
                </a:ln>
              </p:spPr>
              <p:txBody>
                <a:bodyPr vert="horz" wrap="none" lIns="90000" tIns="46800" rIns="90000" bIns="46800" anchor="ctr" anchorCtr="0" compatLnSpc="1"/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l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pl-PL" sz="2400" b="0" i="0" u="none" strike="noStrike" cap="none" baseline="0">
                    <a:ln>
                      <a:noFill/>
                    </a:ln>
                    <a:solidFill>
                      <a:srgbClr val="000000"/>
                    </a:solidFill>
                    <a:latin typeface="Times New Roman" pitchFamily="2"/>
                    <a:ea typeface="Microsoft YaHei" pitchFamily="2"/>
                    <a:cs typeface="Arial" pitchFamily="2"/>
                  </a:endParaRPr>
                </a:p>
              </p:txBody>
            </p:sp>
            <p:grpSp>
              <p:nvGrpSpPr>
                <p:cNvPr id="149" name="Grupa 148"/>
                <p:cNvGrpSpPr/>
                <p:nvPr/>
              </p:nvGrpSpPr>
              <p:grpSpPr>
                <a:xfrm>
                  <a:off x="6545160" y="5559120"/>
                  <a:ext cx="423720" cy="460080"/>
                  <a:chOff x="6545160" y="5559120"/>
                  <a:chExt cx="423720" cy="460080"/>
                </a:xfrm>
              </p:grpSpPr>
              <p:sp>
                <p:nvSpPr>
                  <p:cNvPr id="150" name="Dowolny kształt 149"/>
                  <p:cNvSpPr/>
                  <p:nvPr/>
                </p:nvSpPr>
                <p:spPr>
                  <a:xfrm>
                    <a:off x="6715080" y="5682960"/>
                    <a:ext cx="253800" cy="336240"/>
                  </a:xfrm>
                  <a:custGeom>
                    <a:avLst/>
                    <a:gdLst>
                      <a:gd name="f0" fmla="val 0"/>
                      <a:gd name="f1" fmla="val 21600"/>
                    </a:gdLst>
                    <a:ahLst/>
                    <a:cxnLst>
                      <a:cxn ang="3cd4">
                        <a:pos x="hc" y="t"/>
                      </a:cxn>
                      <a:cxn ang="0">
                        <a:pos x="r" y="vc"/>
                      </a:cxn>
                      <a:cxn ang="cd4">
                        <a:pos x="hc" y="b"/>
                      </a:cxn>
                      <a:cxn ang="cd2">
                        <a:pos x="l" y="vc"/>
                      </a:cxn>
                    </a:cxnLst>
                    <a:rect l="l" t="t" r="r" b="b"/>
                    <a:pathLst>
                      <a:path w="21600" h="21600">
                        <a:moveTo>
                          <a:pt x="f0" y="f0"/>
                        </a:moveTo>
                        <a:lnTo>
                          <a:pt x="f1" y="f0"/>
                        </a:lnTo>
                        <a:lnTo>
                          <a:pt x="f1" y="f1"/>
                        </a:lnTo>
                        <a:lnTo>
                          <a:pt x="f0" y="f1"/>
                        </a:lnTo>
                        <a:lnTo>
                          <a:pt x="f0" y="f0"/>
                        </a:lnTo>
                        <a:close/>
                      </a:path>
                    </a:pathLst>
                  </a:custGeom>
                  <a:noFill/>
                  <a:ln>
                    <a:noFill/>
                    <a:prstDash val="solid"/>
                  </a:ln>
                </p:spPr>
                <p:txBody>
                  <a:bodyPr vert="horz" wrap="square" lIns="90000" tIns="46800" rIns="90000" bIns="46800" anchor="t" anchorCtr="0" compatLnSpc="1">
                    <a:spAutoFit/>
                  </a:bodyPr>
                  <a:lstStyle>
                    <a:defPPr lvl="0">
                      <a:buNone/>
                    </a:defPPr>
                    <a:lvl1pPr lvl="0">
                      <a:buNone/>
                    </a:lvl1pPr>
                    <a:lvl2pPr lvl="1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2pPr>
                    <a:lvl3pPr lvl="2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3pPr>
                    <a:lvl4pPr lvl="3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4pPr>
                    <a:lvl5pPr lvl="4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5pPr>
                    <a:lvl6pPr lvl="5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6pPr>
                    <a:lvl7pPr lvl="6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7pPr>
                    <a:lvl8pPr lvl="7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8pPr>
                    <a:lvl9pPr lvl="8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9pPr>
                  </a:lstStyle>
                  <a:p>
                    <a:pPr marL="0" marR="0" lvl="0" indent="0" algn="l" rtl="0" hangingPunct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  <a:tabLst>
                        <a:tab pos="0" algn="l"/>
                        <a:tab pos="914400" algn="l"/>
                        <a:tab pos="1828800" algn="l"/>
                        <a:tab pos="2743199" algn="l"/>
                        <a:tab pos="3657600" algn="l"/>
                        <a:tab pos="4572000" algn="l"/>
                        <a:tab pos="5486399" algn="l"/>
                        <a:tab pos="6400799" algn="l"/>
                        <a:tab pos="7315200" algn="l"/>
                        <a:tab pos="8229600" algn="l"/>
                        <a:tab pos="9144000" algn="l"/>
                        <a:tab pos="10058400" algn="l"/>
                      </a:tabLst>
                    </a:pPr>
                    <a:r>
                      <a:rPr lang="pl-PL" sz="1400" b="0" i="0" u="none" strike="noStrike" cap="none" baseline="-25000">
                        <a:ln>
                          <a:noFill/>
                        </a:ln>
                        <a:solidFill>
                          <a:srgbClr val="000000"/>
                        </a:solidFill>
                        <a:latin typeface="Arial" pitchFamily="34"/>
                        <a:ea typeface="Microsoft YaHei" pitchFamily="2"/>
                        <a:cs typeface="Arial" pitchFamily="2"/>
                      </a:rPr>
                      <a:t>3</a:t>
                    </a:r>
                  </a:p>
                </p:txBody>
              </p:sp>
              <p:sp>
                <p:nvSpPr>
                  <p:cNvPr id="151" name="Dowolny kształt 150"/>
                  <p:cNvSpPr/>
                  <p:nvPr/>
                </p:nvSpPr>
                <p:spPr>
                  <a:xfrm>
                    <a:off x="6545160" y="5559120"/>
                    <a:ext cx="339480" cy="336240"/>
                  </a:xfrm>
                  <a:custGeom>
                    <a:avLst/>
                    <a:gdLst>
                      <a:gd name="f0" fmla="val 0"/>
                      <a:gd name="f1" fmla="val 21600"/>
                    </a:gdLst>
                    <a:ahLst/>
                    <a:cxnLst>
                      <a:cxn ang="3cd4">
                        <a:pos x="hc" y="t"/>
                      </a:cxn>
                      <a:cxn ang="0">
                        <a:pos x="r" y="vc"/>
                      </a:cxn>
                      <a:cxn ang="cd4">
                        <a:pos x="hc" y="b"/>
                      </a:cxn>
                      <a:cxn ang="cd2">
                        <a:pos x="l" y="vc"/>
                      </a:cxn>
                    </a:cxnLst>
                    <a:rect l="l" t="t" r="r" b="b"/>
                    <a:pathLst>
                      <a:path w="21600" h="21600">
                        <a:moveTo>
                          <a:pt x="f0" y="f0"/>
                        </a:moveTo>
                        <a:lnTo>
                          <a:pt x="f1" y="f0"/>
                        </a:lnTo>
                        <a:lnTo>
                          <a:pt x="f1" y="f1"/>
                        </a:lnTo>
                        <a:lnTo>
                          <a:pt x="f0" y="f1"/>
                        </a:lnTo>
                        <a:lnTo>
                          <a:pt x="f0" y="f0"/>
                        </a:lnTo>
                        <a:close/>
                      </a:path>
                    </a:pathLst>
                  </a:custGeom>
                  <a:noFill/>
                  <a:ln>
                    <a:noFill/>
                    <a:prstDash val="solid"/>
                  </a:ln>
                </p:spPr>
                <p:txBody>
                  <a:bodyPr vert="horz" wrap="none" lIns="90000" tIns="46800" rIns="90000" bIns="46800" anchor="t" anchorCtr="0" compatLnSpc="1">
                    <a:spAutoFit/>
                  </a:bodyPr>
                  <a:lstStyle>
                    <a:defPPr lvl="0">
                      <a:buNone/>
                    </a:defPPr>
                    <a:lvl1pPr lvl="0">
                      <a:buNone/>
                    </a:lvl1pPr>
                    <a:lvl2pPr lvl="1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2pPr>
                    <a:lvl3pPr lvl="2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3pPr>
                    <a:lvl4pPr lvl="3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4pPr>
                    <a:lvl5pPr lvl="4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5pPr>
                    <a:lvl6pPr lvl="5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6pPr>
                    <a:lvl7pPr lvl="6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7pPr>
                    <a:lvl8pPr lvl="7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8pPr>
                    <a:lvl9pPr lvl="8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9pPr>
                  </a:lstStyle>
                  <a:p>
                    <a:pPr marL="0" marR="0" lvl="0" indent="0" algn="l" rtl="0" hangingPunct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  <a:tabLst>
                        <a:tab pos="0" algn="l"/>
                        <a:tab pos="914400" algn="l"/>
                        <a:tab pos="1828800" algn="l"/>
                        <a:tab pos="2743199" algn="l"/>
                        <a:tab pos="3657600" algn="l"/>
                        <a:tab pos="4572000" algn="l"/>
                        <a:tab pos="5486399" algn="l"/>
                        <a:tab pos="6400799" algn="l"/>
                        <a:tab pos="7315200" algn="l"/>
                        <a:tab pos="8229600" algn="l"/>
                        <a:tab pos="9144000" algn="l"/>
                        <a:tab pos="10058400" algn="l"/>
                      </a:tabLst>
                    </a:pPr>
                    <a:r>
                      <a:rPr lang="pl-PL" sz="1400" b="0" i="0" u="none" strike="noStrike" cap="none" baseline="0">
                        <a:ln>
                          <a:noFill/>
                        </a:ln>
                        <a:solidFill>
                          <a:srgbClr val="000000"/>
                        </a:solidFill>
                        <a:latin typeface="Arial" pitchFamily="34"/>
                        <a:ea typeface="Microsoft YaHei" pitchFamily="2"/>
                        <a:cs typeface="Arial" pitchFamily="2"/>
                      </a:rPr>
                      <a:t>x</a:t>
                    </a:r>
                    <a:r>
                      <a:rPr lang="pl-PL" sz="1400" b="0" i="0" u="none" strike="noStrike" cap="none" baseline="-25000">
                        <a:ln>
                          <a:noFill/>
                        </a:ln>
                        <a:solidFill>
                          <a:srgbClr val="000000"/>
                        </a:solidFill>
                        <a:latin typeface="Arial" pitchFamily="34"/>
                        <a:ea typeface="Microsoft YaHei" pitchFamily="2"/>
                        <a:cs typeface="Arial" pitchFamily="2"/>
                      </a:rPr>
                      <a:t>E</a:t>
                    </a:r>
                  </a:p>
                </p:txBody>
              </p:sp>
            </p:grpSp>
          </p:grpSp>
        </p:grpSp>
        <p:grpSp>
          <p:nvGrpSpPr>
            <p:cNvPr id="152" name="Grupa 151"/>
            <p:cNvGrpSpPr/>
            <p:nvPr/>
          </p:nvGrpSpPr>
          <p:grpSpPr>
            <a:xfrm>
              <a:off x="5832360" y="4278240"/>
              <a:ext cx="1351080" cy="1311120"/>
              <a:chOff x="5832360" y="4278240"/>
              <a:chExt cx="1351080" cy="1311120"/>
            </a:xfrm>
          </p:grpSpPr>
          <p:grpSp>
            <p:nvGrpSpPr>
              <p:cNvPr id="153" name="Grupa 152"/>
              <p:cNvGrpSpPr/>
              <p:nvPr/>
            </p:nvGrpSpPr>
            <p:grpSpPr>
              <a:xfrm>
                <a:off x="5832360" y="5116680"/>
                <a:ext cx="1311120" cy="472680"/>
                <a:chOff x="5832360" y="5116680"/>
                <a:chExt cx="1311120" cy="472680"/>
              </a:xfrm>
            </p:grpSpPr>
            <p:sp>
              <p:nvSpPr>
                <p:cNvPr id="154" name="Łącznik prosty 153"/>
                <p:cNvSpPr/>
                <p:nvPr/>
              </p:nvSpPr>
              <p:spPr>
                <a:xfrm>
                  <a:off x="6381720" y="5334120"/>
                  <a:ext cx="761760" cy="0"/>
                </a:xfrm>
                <a:prstGeom prst="line">
                  <a:avLst/>
                </a:prstGeom>
                <a:noFill/>
                <a:ln w="9360">
                  <a:solidFill>
                    <a:srgbClr val="000000"/>
                  </a:solidFill>
                  <a:custDash>
                    <a:ds d="403846" sp="100000"/>
                  </a:custDash>
                  <a:miter/>
                </a:ln>
              </p:spPr>
              <p:txBody>
                <a:bodyPr vert="horz" wrap="none" lIns="90000" tIns="46800" rIns="90000" bIns="46800" anchor="ctr" anchorCtr="0" compatLnSpc="1"/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l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pl-PL" sz="2400" b="0" i="0" u="none" strike="noStrike" cap="none" baseline="0">
                    <a:ln>
                      <a:noFill/>
                    </a:ln>
                    <a:solidFill>
                      <a:srgbClr val="000000"/>
                    </a:solidFill>
                    <a:latin typeface="Times New Roman" pitchFamily="2"/>
                    <a:ea typeface="Microsoft YaHei" pitchFamily="2"/>
                    <a:cs typeface="Arial" pitchFamily="2"/>
                  </a:endParaRPr>
                </a:p>
              </p:txBody>
            </p:sp>
            <p:grpSp>
              <p:nvGrpSpPr>
                <p:cNvPr id="155" name="Grupa 154"/>
                <p:cNvGrpSpPr/>
                <p:nvPr/>
              </p:nvGrpSpPr>
              <p:grpSpPr>
                <a:xfrm>
                  <a:off x="5832360" y="5116680"/>
                  <a:ext cx="625320" cy="472680"/>
                  <a:chOff x="5832360" y="5116680"/>
                  <a:chExt cx="625320" cy="472680"/>
                </a:xfrm>
              </p:grpSpPr>
              <p:sp>
                <p:nvSpPr>
                  <p:cNvPr id="156" name="Dowolny kształt 155"/>
                  <p:cNvSpPr/>
                  <p:nvPr/>
                </p:nvSpPr>
                <p:spPr>
                  <a:xfrm>
                    <a:off x="5832360" y="5116680"/>
                    <a:ext cx="625320" cy="336240"/>
                  </a:xfrm>
                  <a:custGeom>
                    <a:avLst/>
                    <a:gdLst>
                      <a:gd name="f0" fmla="val 0"/>
                      <a:gd name="f1" fmla="val 21600"/>
                    </a:gdLst>
                    <a:ahLst/>
                    <a:cxnLst>
                      <a:cxn ang="3cd4">
                        <a:pos x="hc" y="t"/>
                      </a:cxn>
                      <a:cxn ang="0">
                        <a:pos x="r" y="vc"/>
                      </a:cxn>
                      <a:cxn ang="cd4">
                        <a:pos x="hc" y="b"/>
                      </a:cxn>
                      <a:cxn ang="cd2">
                        <a:pos x="l" y="vc"/>
                      </a:cxn>
                    </a:cxnLst>
                    <a:rect l="l" t="t" r="r" b="b"/>
                    <a:pathLst>
                      <a:path w="21600" h="21600">
                        <a:moveTo>
                          <a:pt x="f0" y="f0"/>
                        </a:moveTo>
                        <a:lnTo>
                          <a:pt x="f1" y="f0"/>
                        </a:lnTo>
                        <a:lnTo>
                          <a:pt x="f1" y="f1"/>
                        </a:lnTo>
                        <a:lnTo>
                          <a:pt x="f0" y="f1"/>
                        </a:lnTo>
                        <a:lnTo>
                          <a:pt x="f0" y="f0"/>
                        </a:lnTo>
                        <a:close/>
                      </a:path>
                    </a:pathLst>
                  </a:custGeom>
                  <a:noFill/>
                  <a:ln>
                    <a:noFill/>
                    <a:prstDash val="solid"/>
                  </a:ln>
                </p:spPr>
                <p:txBody>
                  <a:bodyPr vert="horz" wrap="square" lIns="90000" tIns="46800" rIns="90000" bIns="46800" anchor="t" anchorCtr="0" compatLnSpc="1">
                    <a:spAutoFit/>
                  </a:bodyPr>
                  <a:lstStyle>
                    <a:defPPr lvl="0">
                      <a:buNone/>
                    </a:defPPr>
                    <a:lvl1pPr lvl="0">
                      <a:buNone/>
                    </a:lvl1pPr>
                    <a:lvl2pPr lvl="1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2pPr>
                    <a:lvl3pPr lvl="2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3pPr>
                    <a:lvl4pPr lvl="3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4pPr>
                    <a:lvl5pPr lvl="4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5pPr>
                    <a:lvl6pPr lvl="5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6pPr>
                    <a:lvl7pPr lvl="6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7pPr>
                    <a:lvl8pPr lvl="7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8pPr>
                    <a:lvl9pPr lvl="8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9pPr>
                  </a:lstStyle>
                  <a:p>
                    <a:pPr marL="0" marR="0" lvl="0" indent="0" algn="l" rtl="0" hangingPunct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  <a:tabLst>
                        <a:tab pos="0" algn="l"/>
                        <a:tab pos="914400" algn="l"/>
                        <a:tab pos="1828800" algn="l"/>
                        <a:tab pos="2743199" algn="l"/>
                        <a:tab pos="3657600" algn="l"/>
                        <a:tab pos="4572000" algn="l"/>
                        <a:tab pos="5486399" algn="l"/>
                        <a:tab pos="6400799" algn="l"/>
                        <a:tab pos="7315200" algn="l"/>
                        <a:tab pos="8229600" algn="l"/>
                        <a:tab pos="9144000" algn="l"/>
                        <a:tab pos="10058400" algn="l"/>
                      </a:tabLst>
                    </a:pPr>
                    <a:r>
                      <a:rPr lang="pl-PL" sz="1400" b="0" i="0" u="none" strike="noStrike" cap="none" baseline="0">
                        <a:ln>
                          <a:noFill/>
                        </a:ln>
                        <a:solidFill>
                          <a:srgbClr val="000000"/>
                        </a:solidFill>
                        <a:latin typeface="Arial" pitchFamily="34"/>
                        <a:ea typeface="Microsoft YaHei" pitchFamily="2"/>
                        <a:cs typeface="Arial" pitchFamily="2"/>
                      </a:rPr>
                      <a:t>Px</a:t>
                    </a:r>
                    <a:r>
                      <a:rPr lang="pl-PL" sz="1400" b="0" i="0" u="none" strike="noStrike" cap="none" baseline="-25000">
                        <a:ln>
                          <a:noFill/>
                        </a:ln>
                        <a:solidFill>
                          <a:srgbClr val="000000"/>
                        </a:solidFill>
                        <a:latin typeface="Arial" pitchFamily="34"/>
                        <a:ea typeface="Microsoft YaHei" pitchFamily="2"/>
                        <a:cs typeface="Arial" pitchFamily="2"/>
                      </a:rPr>
                      <a:t>E</a:t>
                    </a:r>
                  </a:p>
                </p:txBody>
              </p:sp>
              <p:sp>
                <p:nvSpPr>
                  <p:cNvPr id="157" name="Dowolny kształt 156"/>
                  <p:cNvSpPr/>
                  <p:nvPr/>
                </p:nvSpPr>
                <p:spPr>
                  <a:xfrm>
                    <a:off x="6137279" y="5253120"/>
                    <a:ext cx="320400" cy="336240"/>
                  </a:xfrm>
                  <a:custGeom>
                    <a:avLst/>
                    <a:gdLst>
                      <a:gd name="f0" fmla="val 0"/>
                      <a:gd name="f1" fmla="val 21600"/>
                    </a:gdLst>
                    <a:ahLst/>
                    <a:cxnLst>
                      <a:cxn ang="3cd4">
                        <a:pos x="hc" y="t"/>
                      </a:cxn>
                      <a:cxn ang="0">
                        <a:pos x="r" y="vc"/>
                      </a:cxn>
                      <a:cxn ang="cd4">
                        <a:pos x="hc" y="b"/>
                      </a:cxn>
                      <a:cxn ang="cd2">
                        <a:pos x="l" y="vc"/>
                      </a:cxn>
                    </a:cxnLst>
                    <a:rect l="l" t="t" r="r" b="b"/>
                    <a:pathLst>
                      <a:path w="21600" h="21600">
                        <a:moveTo>
                          <a:pt x="f0" y="f0"/>
                        </a:moveTo>
                        <a:lnTo>
                          <a:pt x="f1" y="f0"/>
                        </a:lnTo>
                        <a:lnTo>
                          <a:pt x="f1" y="f1"/>
                        </a:lnTo>
                        <a:lnTo>
                          <a:pt x="f0" y="f1"/>
                        </a:lnTo>
                        <a:lnTo>
                          <a:pt x="f0" y="f0"/>
                        </a:lnTo>
                        <a:close/>
                      </a:path>
                    </a:pathLst>
                  </a:custGeom>
                  <a:noFill/>
                  <a:ln>
                    <a:noFill/>
                    <a:prstDash val="solid"/>
                  </a:ln>
                </p:spPr>
                <p:txBody>
                  <a:bodyPr vert="horz" wrap="square" lIns="90000" tIns="46800" rIns="90000" bIns="46800" anchor="t" anchorCtr="0" compatLnSpc="1">
                    <a:spAutoFit/>
                  </a:bodyPr>
                  <a:lstStyle>
                    <a:defPPr lvl="0">
                      <a:buNone/>
                    </a:defPPr>
                    <a:lvl1pPr lvl="0">
                      <a:buNone/>
                    </a:lvl1pPr>
                    <a:lvl2pPr lvl="1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2pPr>
                    <a:lvl3pPr lvl="2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3pPr>
                    <a:lvl4pPr lvl="3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4pPr>
                    <a:lvl5pPr lvl="4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5pPr>
                    <a:lvl6pPr lvl="5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6pPr>
                    <a:lvl7pPr lvl="6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7pPr>
                    <a:lvl8pPr lvl="7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8pPr>
                    <a:lvl9pPr lvl="8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9pPr>
                  </a:lstStyle>
                  <a:p>
                    <a:pPr marL="0" marR="0" lvl="0" indent="0" algn="l" rtl="0" hangingPunct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  <a:tabLst>
                        <a:tab pos="0" algn="l"/>
                        <a:tab pos="914400" algn="l"/>
                        <a:tab pos="1828800" algn="l"/>
                        <a:tab pos="2743199" algn="l"/>
                        <a:tab pos="3657600" algn="l"/>
                        <a:tab pos="4572000" algn="l"/>
                        <a:tab pos="5486399" algn="l"/>
                        <a:tab pos="6400799" algn="l"/>
                        <a:tab pos="7315200" algn="l"/>
                        <a:tab pos="8229600" algn="l"/>
                        <a:tab pos="9144000" algn="l"/>
                        <a:tab pos="10058400" algn="l"/>
                      </a:tabLst>
                    </a:pPr>
                    <a:r>
                      <a:rPr lang="pl-PL" sz="1400" b="0" i="0" u="none" strike="noStrike" cap="none" baseline="-25000">
                        <a:ln>
                          <a:noFill/>
                        </a:ln>
                        <a:solidFill>
                          <a:srgbClr val="000000"/>
                        </a:solidFill>
                        <a:latin typeface="Arial" pitchFamily="34"/>
                        <a:ea typeface="Microsoft YaHei" pitchFamily="2"/>
                        <a:cs typeface="Arial" pitchFamily="2"/>
                      </a:rPr>
                      <a:t>1</a:t>
                    </a:r>
                  </a:p>
                </p:txBody>
              </p:sp>
            </p:grpSp>
          </p:grpSp>
          <p:sp>
            <p:nvSpPr>
              <p:cNvPr id="158" name="Dowolny kształt 157"/>
              <p:cNvSpPr/>
              <p:nvPr/>
            </p:nvSpPr>
            <p:spPr>
              <a:xfrm>
                <a:off x="7108920" y="5289480"/>
                <a:ext cx="74520" cy="74520"/>
              </a:xfrm>
              <a:custGeom>
                <a:avLst/>
                <a:gdLst>
                  <a:gd name="f0" fmla="val 10800000"/>
                  <a:gd name="f1" fmla="val 5400000"/>
                  <a:gd name="f2" fmla="val 180"/>
                  <a:gd name="f3" fmla="val w"/>
                  <a:gd name="f4" fmla="val h"/>
                  <a:gd name="f5" fmla="*/ 5419351 1 1725033"/>
                  <a:gd name="f6" fmla="*/ 10800 10800 1"/>
                  <a:gd name="f7" fmla="+- 0 0 0"/>
                  <a:gd name="f8" fmla="+- 0 0 360"/>
                  <a:gd name="f9" fmla="val 10800"/>
                  <a:gd name="f10" fmla="*/ f3 1 21600"/>
                  <a:gd name="f11" fmla="*/ f4 1 21600"/>
                  <a:gd name="f12" fmla="*/ 0 f5 1"/>
                  <a:gd name="f13" fmla="*/ f7 f0 1"/>
                  <a:gd name="f14" fmla="*/ f8 f0 1"/>
                  <a:gd name="f15" fmla="*/ 3163 f10 1"/>
                  <a:gd name="f16" fmla="*/ 18437 f10 1"/>
                  <a:gd name="f17" fmla="*/ 18437 f11 1"/>
                  <a:gd name="f18" fmla="*/ 3163 f11 1"/>
                  <a:gd name="f19" fmla="*/ f12 1 f2"/>
                  <a:gd name="f20" fmla="*/ f13 1 f2"/>
                  <a:gd name="f21" fmla="*/ f14 1 f2"/>
                  <a:gd name="f22" fmla="*/ 10800 f10 1"/>
                  <a:gd name="f23" fmla="*/ 0 f11 1"/>
                  <a:gd name="f24" fmla="*/ 0 f10 1"/>
                  <a:gd name="f25" fmla="*/ 10800 f11 1"/>
                  <a:gd name="f26" fmla="*/ 21600 f11 1"/>
                  <a:gd name="f27" fmla="*/ 21600 f10 1"/>
                  <a:gd name="f28" fmla="+- 0 0 f19"/>
                  <a:gd name="f29" fmla="+- f20 0 f1"/>
                  <a:gd name="f30" fmla="+- f21 0 f1"/>
                  <a:gd name="f31" fmla="*/ f28 f0 1"/>
                  <a:gd name="f32" fmla="+- f30 0 f29"/>
                  <a:gd name="f33" fmla="*/ f31 1 f5"/>
                  <a:gd name="f34" fmla="+- f33 0 f1"/>
                  <a:gd name="f35" fmla="cos 1 f34"/>
                  <a:gd name="f36" fmla="sin 1 f34"/>
                  <a:gd name="f37" fmla="+- 0 0 f35"/>
                  <a:gd name="f38" fmla="+- 0 0 f36"/>
                  <a:gd name="f39" fmla="*/ 10800 f37 1"/>
                  <a:gd name="f40" fmla="*/ 10800 f38 1"/>
                  <a:gd name="f41" fmla="*/ f39 f39 1"/>
                  <a:gd name="f42" fmla="*/ f40 f40 1"/>
                  <a:gd name="f43" fmla="+- f41 f42 0"/>
                  <a:gd name="f44" fmla="sqrt f43"/>
                  <a:gd name="f45" fmla="*/ f6 1 f44"/>
                  <a:gd name="f46" fmla="*/ f37 f45 1"/>
                  <a:gd name="f47" fmla="*/ f38 f45 1"/>
                  <a:gd name="f48" fmla="+- 10800 0 f46"/>
                  <a:gd name="f49" fmla="+- 10800 0 f47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29">
                    <a:pos x="f22" y="f23"/>
                  </a:cxn>
                  <a:cxn ang="f29">
                    <a:pos x="f15" y="f18"/>
                  </a:cxn>
                  <a:cxn ang="f29">
                    <a:pos x="f24" y="f25"/>
                  </a:cxn>
                  <a:cxn ang="f29">
                    <a:pos x="f15" y="f17"/>
                  </a:cxn>
                  <a:cxn ang="f29">
                    <a:pos x="f22" y="f26"/>
                  </a:cxn>
                  <a:cxn ang="f29">
                    <a:pos x="f16" y="f17"/>
                  </a:cxn>
                  <a:cxn ang="f29">
                    <a:pos x="f27" y="f25"/>
                  </a:cxn>
                  <a:cxn ang="f29">
                    <a:pos x="f16" y="f18"/>
                  </a:cxn>
                </a:cxnLst>
                <a:rect l="f15" t="f18" r="f16" b="f17"/>
                <a:pathLst>
                  <a:path w="21600" h="21600">
                    <a:moveTo>
                      <a:pt x="f48" y="f49"/>
                    </a:moveTo>
                    <a:arcTo wR="f9" hR="f9" stAng="f29" swAng="f32"/>
                    <a:close/>
                  </a:path>
                </a:pathLst>
              </a:custGeom>
              <a:solidFill>
                <a:srgbClr val="FFFFFF"/>
              </a:solidFill>
              <a:ln w="19080">
                <a:solidFill>
                  <a:srgbClr val="3333CC"/>
                </a:solidFill>
                <a:prstDash val="solid"/>
                <a:miter/>
              </a:ln>
            </p:spPr>
            <p:txBody>
              <a:bodyPr vert="horz" wrap="none" lIns="90000" tIns="46800" rIns="90000" bIns="46800" anchor="ctr" anchorCtr="0" compatLnSpc="1"/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pl-PL" sz="2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Times New Roman" pitchFamily="2"/>
                  <a:ea typeface="Microsoft YaHei" pitchFamily="2"/>
                  <a:cs typeface="Arial" pitchFamily="2"/>
                </a:endParaRPr>
              </a:p>
            </p:txBody>
          </p:sp>
          <p:grpSp>
            <p:nvGrpSpPr>
              <p:cNvPr id="159" name="Grupa 158"/>
              <p:cNvGrpSpPr/>
              <p:nvPr/>
            </p:nvGrpSpPr>
            <p:grpSpPr>
              <a:xfrm>
                <a:off x="5832360" y="4735440"/>
                <a:ext cx="1158839" cy="472680"/>
                <a:chOff x="5832360" y="4735440"/>
                <a:chExt cx="1158839" cy="472680"/>
              </a:xfrm>
            </p:grpSpPr>
            <p:sp>
              <p:nvSpPr>
                <p:cNvPr id="160" name="Łącznik prosty 159"/>
                <p:cNvSpPr/>
                <p:nvPr/>
              </p:nvSpPr>
              <p:spPr>
                <a:xfrm>
                  <a:off x="6381720" y="5029200"/>
                  <a:ext cx="609479" cy="0"/>
                </a:xfrm>
                <a:prstGeom prst="line">
                  <a:avLst/>
                </a:prstGeom>
                <a:noFill/>
                <a:ln w="9360">
                  <a:solidFill>
                    <a:srgbClr val="000000"/>
                  </a:solidFill>
                  <a:custDash>
                    <a:ds d="403846" sp="100000"/>
                  </a:custDash>
                  <a:miter/>
                </a:ln>
              </p:spPr>
              <p:txBody>
                <a:bodyPr vert="horz" wrap="none" lIns="90000" tIns="46800" rIns="90000" bIns="46800" anchor="ctr" anchorCtr="0" compatLnSpc="1"/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l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pl-PL" sz="2400" b="0" i="0" u="none" strike="noStrike" cap="none" baseline="0">
                    <a:ln>
                      <a:noFill/>
                    </a:ln>
                    <a:solidFill>
                      <a:srgbClr val="000000"/>
                    </a:solidFill>
                    <a:latin typeface="Times New Roman" pitchFamily="2"/>
                    <a:ea typeface="Microsoft YaHei" pitchFamily="2"/>
                    <a:cs typeface="Arial" pitchFamily="2"/>
                  </a:endParaRPr>
                </a:p>
              </p:txBody>
            </p:sp>
            <p:grpSp>
              <p:nvGrpSpPr>
                <p:cNvPr id="161" name="Grupa 160"/>
                <p:cNvGrpSpPr/>
                <p:nvPr/>
              </p:nvGrpSpPr>
              <p:grpSpPr>
                <a:xfrm>
                  <a:off x="5832360" y="4735440"/>
                  <a:ext cx="930239" cy="472680"/>
                  <a:chOff x="5832360" y="4735440"/>
                  <a:chExt cx="930239" cy="472680"/>
                </a:xfrm>
              </p:grpSpPr>
              <p:sp>
                <p:nvSpPr>
                  <p:cNvPr id="162" name="Dowolny kształt 161"/>
                  <p:cNvSpPr/>
                  <p:nvPr/>
                </p:nvSpPr>
                <p:spPr>
                  <a:xfrm>
                    <a:off x="5832360" y="4735440"/>
                    <a:ext cx="701640" cy="336240"/>
                  </a:xfrm>
                  <a:custGeom>
                    <a:avLst/>
                    <a:gdLst>
                      <a:gd name="f0" fmla="val 0"/>
                      <a:gd name="f1" fmla="val 21600"/>
                    </a:gdLst>
                    <a:ahLst/>
                    <a:cxnLst>
                      <a:cxn ang="3cd4">
                        <a:pos x="hc" y="t"/>
                      </a:cxn>
                      <a:cxn ang="0">
                        <a:pos x="r" y="vc"/>
                      </a:cxn>
                      <a:cxn ang="cd4">
                        <a:pos x="hc" y="b"/>
                      </a:cxn>
                      <a:cxn ang="cd2">
                        <a:pos x="l" y="vc"/>
                      </a:cxn>
                    </a:cxnLst>
                    <a:rect l="l" t="t" r="r" b="b"/>
                    <a:pathLst>
                      <a:path w="21600" h="21600">
                        <a:moveTo>
                          <a:pt x="f0" y="f0"/>
                        </a:moveTo>
                        <a:lnTo>
                          <a:pt x="f1" y="f0"/>
                        </a:lnTo>
                        <a:lnTo>
                          <a:pt x="f1" y="f1"/>
                        </a:lnTo>
                        <a:lnTo>
                          <a:pt x="f0" y="f1"/>
                        </a:lnTo>
                        <a:lnTo>
                          <a:pt x="f0" y="f0"/>
                        </a:lnTo>
                        <a:close/>
                      </a:path>
                    </a:pathLst>
                  </a:custGeom>
                  <a:noFill/>
                  <a:ln>
                    <a:noFill/>
                    <a:prstDash val="solid"/>
                  </a:ln>
                </p:spPr>
                <p:txBody>
                  <a:bodyPr vert="horz" wrap="square" lIns="90000" tIns="46800" rIns="90000" bIns="46800" anchor="t" anchorCtr="0" compatLnSpc="1">
                    <a:spAutoFit/>
                  </a:bodyPr>
                  <a:lstStyle>
                    <a:defPPr lvl="0">
                      <a:buNone/>
                    </a:defPPr>
                    <a:lvl1pPr lvl="0">
                      <a:buNone/>
                    </a:lvl1pPr>
                    <a:lvl2pPr lvl="1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2pPr>
                    <a:lvl3pPr lvl="2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3pPr>
                    <a:lvl4pPr lvl="3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4pPr>
                    <a:lvl5pPr lvl="4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5pPr>
                    <a:lvl6pPr lvl="5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6pPr>
                    <a:lvl7pPr lvl="6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7pPr>
                    <a:lvl8pPr lvl="7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8pPr>
                    <a:lvl9pPr lvl="8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9pPr>
                  </a:lstStyle>
                  <a:p>
                    <a:pPr marL="0" marR="0" lvl="0" indent="0" algn="l" rtl="0" hangingPunct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  <a:tabLst>
                        <a:tab pos="0" algn="l"/>
                        <a:tab pos="914400" algn="l"/>
                        <a:tab pos="1828800" algn="l"/>
                        <a:tab pos="2743199" algn="l"/>
                        <a:tab pos="3657600" algn="l"/>
                        <a:tab pos="4572000" algn="l"/>
                        <a:tab pos="5486399" algn="l"/>
                        <a:tab pos="6400799" algn="l"/>
                        <a:tab pos="7315200" algn="l"/>
                        <a:tab pos="8229600" algn="l"/>
                        <a:tab pos="9144000" algn="l"/>
                        <a:tab pos="10058400" algn="l"/>
                      </a:tabLst>
                    </a:pPr>
                    <a:r>
                      <a:rPr lang="pl-PL" sz="1400" b="0" i="0" u="none" strike="noStrike" cap="none" baseline="0">
                        <a:ln>
                          <a:noFill/>
                        </a:ln>
                        <a:solidFill>
                          <a:srgbClr val="000000"/>
                        </a:solidFill>
                        <a:latin typeface="Arial" pitchFamily="34"/>
                        <a:ea typeface="Microsoft YaHei" pitchFamily="2"/>
                        <a:cs typeface="Arial" pitchFamily="2"/>
                      </a:rPr>
                      <a:t>Px</a:t>
                    </a:r>
                    <a:r>
                      <a:rPr lang="pl-PL" sz="1400" b="0" i="0" u="none" strike="noStrike" cap="none" baseline="-25000">
                        <a:ln>
                          <a:noFill/>
                        </a:ln>
                        <a:solidFill>
                          <a:srgbClr val="000000"/>
                        </a:solidFill>
                        <a:latin typeface="Arial" pitchFamily="34"/>
                        <a:ea typeface="Microsoft YaHei" pitchFamily="2"/>
                        <a:cs typeface="Arial" pitchFamily="2"/>
                      </a:rPr>
                      <a:t>E</a:t>
                    </a:r>
                  </a:p>
                </p:txBody>
              </p:sp>
              <p:sp>
                <p:nvSpPr>
                  <p:cNvPr id="163" name="Dowolny kształt 162"/>
                  <p:cNvSpPr/>
                  <p:nvPr/>
                </p:nvSpPr>
                <p:spPr>
                  <a:xfrm>
                    <a:off x="6137279" y="4871880"/>
                    <a:ext cx="625320" cy="336240"/>
                  </a:xfrm>
                  <a:custGeom>
                    <a:avLst/>
                    <a:gdLst>
                      <a:gd name="f0" fmla="val 0"/>
                      <a:gd name="f1" fmla="val 21600"/>
                    </a:gdLst>
                    <a:ahLst/>
                    <a:cxnLst>
                      <a:cxn ang="3cd4">
                        <a:pos x="hc" y="t"/>
                      </a:cxn>
                      <a:cxn ang="0">
                        <a:pos x="r" y="vc"/>
                      </a:cxn>
                      <a:cxn ang="cd4">
                        <a:pos x="hc" y="b"/>
                      </a:cxn>
                      <a:cxn ang="cd2">
                        <a:pos x="l" y="vc"/>
                      </a:cxn>
                    </a:cxnLst>
                    <a:rect l="l" t="t" r="r" b="b"/>
                    <a:pathLst>
                      <a:path w="21600" h="21600">
                        <a:moveTo>
                          <a:pt x="f0" y="f0"/>
                        </a:moveTo>
                        <a:lnTo>
                          <a:pt x="f1" y="f0"/>
                        </a:lnTo>
                        <a:lnTo>
                          <a:pt x="f1" y="f1"/>
                        </a:lnTo>
                        <a:lnTo>
                          <a:pt x="f0" y="f1"/>
                        </a:lnTo>
                        <a:lnTo>
                          <a:pt x="f0" y="f0"/>
                        </a:lnTo>
                        <a:close/>
                      </a:path>
                    </a:pathLst>
                  </a:custGeom>
                  <a:noFill/>
                  <a:ln>
                    <a:noFill/>
                    <a:prstDash val="solid"/>
                  </a:ln>
                </p:spPr>
                <p:txBody>
                  <a:bodyPr vert="horz" wrap="square" lIns="90000" tIns="46800" rIns="90000" bIns="46800" anchor="t" anchorCtr="0" compatLnSpc="1">
                    <a:spAutoFit/>
                  </a:bodyPr>
                  <a:lstStyle>
                    <a:defPPr lvl="0">
                      <a:buNone/>
                    </a:defPPr>
                    <a:lvl1pPr lvl="0">
                      <a:buNone/>
                    </a:lvl1pPr>
                    <a:lvl2pPr lvl="1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2pPr>
                    <a:lvl3pPr lvl="2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3pPr>
                    <a:lvl4pPr lvl="3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4pPr>
                    <a:lvl5pPr lvl="4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5pPr>
                    <a:lvl6pPr lvl="5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6pPr>
                    <a:lvl7pPr lvl="6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7pPr>
                    <a:lvl8pPr lvl="7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8pPr>
                    <a:lvl9pPr lvl="8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9pPr>
                  </a:lstStyle>
                  <a:p>
                    <a:pPr marL="0" marR="0" lvl="0" indent="0" algn="l" rtl="0" hangingPunct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  <a:tabLst>
                        <a:tab pos="0" algn="l"/>
                        <a:tab pos="914400" algn="l"/>
                        <a:tab pos="1828800" algn="l"/>
                        <a:tab pos="2743199" algn="l"/>
                        <a:tab pos="3657600" algn="l"/>
                        <a:tab pos="4572000" algn="l"/>
                        <a:tab pos="5486399" algn="l"/>
                        <a:tab pos="6400799" algn="l"/>
                        <a:tab pos="7315200" algn="l"/>
                        <a:tab pos="8229600" algn="l"/>
                        <a:tab pos="9144000" algn="l"/>
                        <a:tab pos="10058400" algn="l"/>
                      </a:tabLst>
                    </a:pPr>
                    <a:r>
                      <a:rPr lang="pl-PL" sz="1400" b="0" i="0" u="none" strike="noStrike" cap="none" baseline="-25000">
                        <a:ln>
                          <a:noFill/>
                        </a:ln>
                        <a:solidFill>
                          <a:srgbClr val="000000"/>
                        </a:solidFill>
                        <a:latin typeface="Arial" pitchFamily="34"/>
                        <a:ea typeface="Microsoft YaHei" pitchFamily="2"/>
                        <a:cs typeface="Arial" pitchFamily="2"/>
                      </a:rPr>
                      <a:t>2</a:t>
                    </a:r>
                  </a:p>
                </p:txBody>
              </p:sp>
            </p:grpSp>
          </p:grpSp>
          <p:sp>
            <p:nvSpPr>
              <p:cNvPr id="164" name="Dowolny kształt 163"/>
              <p:cNvSpPr/>
              <p:nvPr/>
            </p:nvSpPr>
            <p:spPr>
              <a:xfrm>
                <a:off x="6940440" y="4984920"/>
                <a:ext cx="74880" cy="74520"/>
              </a:xfrm>
              <a:custGeom>
                <a:avLst/>
                <a:gdLst>
                  <a:gd name="f0" fmla="val 10800000"/>
                  <a:gd name="f1" fmla="val 5400000"/>
                  <a:gd name="f2" fmla="val 180"/>
                  <a:gd name="f3" fmla="val w"/>
                  <a:gd name="f4" fmla="val h"/>
                  <a:gd name="f5" fmla="*/ 5419351 1 1725033"/>
                  <a:gd name="f6" fmla="*/ 10800 10800 1"/>
                  <a:gd name="f7" fmla="+- 0 0 0"/>
                  <a:gd name="f8" fmla="+- 0 0 360"/>
                  <a:gd name="f9" fmla="val 10800"/>
                  <a:gd name="f10" fmla="*/ f3 1 21600"/>
                  <a:gd name="f11" fmla="*/ f4 1 21600"/>
                  <a:gd name="f12" fmla="*/ 0 f5 1"/>
                  <a:gd name="f13" fmla="*/ f7 f0 1"/>
                  <a:gd name="f14" fmla="*/ f8 f0 1"/>
                  <a:gd name="f15" fmla="*/ 3163 f10 1"/>
                  <a:gd name="f16" fmla="*/ 18437 f10 1"/>
                  <a:gd name="f17" fmla="*/ 18437 f11 1"/>
                  <a:gd name="f18" fmla="*/ 3163 f11 1"/>
                  <a:gd name="f19" fmla="*/ f12 1 f2"/>
                  <a:gd name="f20" fmla="*/ f13 1 f2"/>
                  <a:gd name="f21" fmla="*/ f14 1 f2"/>
                  <a:gd name="f22" fmla="*/ 10800 f10 1"/>
                  <a:gd name="f23" fmla="*/ 0 f11 1"/>
                  <a:gd name="f24" fmla="*/ 0 f10 1"/>
                  <a:gd name="f25" fmla="*/ 10800 f11 1"/>
                  <a:gd name="f26" fmla="*/ 21600 f11 1"/>
                  <a:gd name="f27" fmla="*/ 21600 f10 1"/>
                  <a:gd name="f28" fmla="+- 0 0 f19"/>
                  <a:gd name="f29" fmla="+- f20 0 f1"/>
                  <a:gd name="f30" fmla="+- f21 0 f1"/>
                  <a:gd name="f31" fmla="*/ f28 f0 1"/>
                  <a:gd name="f32" fmla="+- f30 0 f29"/>
                  <a:gd name="f33" fmla="*/ f31 1 f5"/>
                  <a:gd name="f34" fmla="+- f33 0 f1"/>
                  <a:gd name="f35" fmla="cos 1 f34"/>
                  <a:gd name="f36" fmla="sin 1 f34"/>
                  <a:gd name="f37" fmla="+- 0 0 f35"/>
                  <a:gd name="f38" fmla="+- 0 0 f36"/>
                  <a:gd name="f39" fmla="*/ 10800 f37 1"/>
                  <a:gd name="f40" fmla="*/ 10800 f38 1"/>
                  <a:gd name="f41" fmla="*/ f39 f39 1"/>
                  <a:gd name="f42" fmla="*/ f40 f40 1"/>
                  <a:gd name="f43" fmla="+- f41 f42 0"/>
                  <a:gd name="f44" fmla="sqrt f43"/>
                  <a:gd name="f45" fmla="*/ f6 1 f44"/>
                  <a:gd name="f46" fmla="*/ f37 f45 1"/>
                  <a:gd name="f47" fmla="*/ f38 f45 1"/>
                  <a:gd name="f48" fmla="+- 10800 0 f46"/>
                  <a:gd name="f49" fmla="+- 10800 0 f47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29">
                    <a:pos x="f22" y="f23"/>
                  </a:cxn>
                  <a:cxn ang="f29">
                    <a:pos x="f15" y="f18"/>
                  </a:cxn>
                  <a:cxn ang="f29">
                    <a:pos x="f24" y="f25"/>
                  </a:cxn>
                  <a:cxn ang="f29">
                    <a:pos x="f15" y="f17"/>
                  </a:cxn>
                  <a:cxn ang="f29">
                    <a:pos x="f22" y="f26"/>
                  </a:cxn>
                  <a:cxn ang="f29">
                    <a:pos x="f16" y="f17"/>
                  </a:cxn>
                  <a:cxn ang="f29">
                    <a:pos x="f27" y="f25"/>
                  </a:cxn>
                  <a:cxn ang="f29">
                    <a:pos x="f16" y="f18"/>
                  </a:cxn>
                </a:cxnLst>
                <a:rect l="f15" t="f18" r="f16" b="f17"/>
                <a:pathLst>
                  <a:path w="21600" h="21600">
                    <a:moveTo>
                      <a:pt x="f48" y="f49"/>
                    </a:moveTo>
                    <a:arcTo wR="f9" hR="f9" stAng="f29" swAng="f32"/>
                    <a:close/>
                  </a:path>
                </a:pathLst>
              </a:custGeom>
              <a:solidFill>
                <a:srgbClr val="FFFFFF"/>
              </a:solidFill>
              <a:ln w="19080">
                <a:solidFill>
                  <a:srgbClr val="3333CC"/>
                </a:solidFill>
                <a:prstDash val="solid"/>
                <a:miter/>
              </a:ln>
            </p:spPr>
            <p:txBody>
              <a:bodyPr vert="horz" wrap="none" lIns="90000" tIns="46800" rIns="90000" bIns="46800" anchor="ctr" anchorCtr="0" compatLnSpc="1"/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pl-PL" sz="2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Times New Roman" pitchFamily="2"/>
                  <a:ea typeface="Microsoft YaHei" pitchFamily="2"/>
                  <a:cs typeface="Arial" pitchFamily="2"/>
                </a:endParaRPr>
              </a:p>
            </p:txBody>
          </p:sp>
          <p:grpSp>
            <p:nvGrpSpPr>
              <p:cNvPr id="165" name="Grupa 164"/>
              <p:cNvGrpSpPr/>
              <p:nvPr/>
            </p:nvGrpSpPr>
            <p:grpSpPr>
              <a:xfrm>
                <a:off x="5832360" y="4278240"/>
                <a:ext cx="1006560" cy="472680"/>
                <a:chOff x="5832360" y="4278240"/>
                <a:chExt cx="1006560" cy="472680"/>
              </a:xfrm>
            </p:grpSpPr>
            <p:sp>
              <p:nvSpPr>
                <p:cNvPr id="166" name="Łącznik prosty 165"/>
                <p:cNvSpPr/>
                <p:nvPr/>
              </p:nvSpPr>
              <p:spPr>
                <a:xfrm>
                  <a:off x="6381720" y="4495680"/>
                  <a:ext cx="457200" cy="0"/>
                </a:xfrm>
                <a:prstGeom prst="line">
                  <a:avLst/>
                </a:prstGeom>
                <a:noFill/>
                <a:ln w="9360">
                  <a:solidFill>
                    <a:srgbClr val="000000"/>
                  </a:solidFill>
                  <a:custDash>
                    <a:ds d="403846" sp="100000"/>
                  </a:custDash>
                  <a:miter/>
                </a:ln>
              </p:spPr>
              <p:txBody>
                <a:bodyPr vert="horz" wrap="none" lIns="90000" tIns="46800" rIns="90000" bIns="46800" anchor="ctr" anchorCtr="0" compatLnSpc="1"/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l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pl-PL" sz="2400" b="0" i="0" u="none" strike="noStrike" cap="none" baseline="0">
                    <a:ln>
                      <a:noFill/>
                    </a:ln>
                    <a:solidFill>
                      <a:srgbClr val="000000"/>
                    </a:solidFill>
                    <a:latin typeface="Times New Roman" pitchFamily="2"/>
                    <a:ea typeface="Microsoft YaHei" pitchFamily="2"/>
                    <a:cs typeface="Arial" pitchFamily="2"/>
                  </a:endParaRPr>
                </a:p>
              </p:txBody>
            </p:sp>
            <p:grpSp>
              <p:nvGrpSpPr>
                <p:cNvPr id="167" name="Grupa 166"/>
                <p:cNvGrpSpPr/>
                <p:nvPr/>
              </p:nvGrpSpPr>
              <p:grpSpPr>
                <a:xfrm>
                  <a:off x="5832360" y="4278240"/>
                  <a:ext cx="853919" cy="472680"/>
                  <a:chOff x="5832360" y="4278240"/>
                  <a:chExt cx="853919" cy="472680"/>
                </a:xfrm>
              </p:grpSpPr>
              <p:sp>
                <p:nvSpPr>
                  <p:cNvPr id="168" name="Dowolny kształt 167"/>
                  <p:cNvSpPr/>
                  <p:nvPr/>
                </p:nvSpPr>
                <p:spPr>
                  <a:xfrm>
                    <a:off x="5832360" y="4278240"/>
                    <a:ext cx="549360" cy="336240"/>
                  </a:xfrm>
                  <a:custGeom>
                    <a:avLst/>
                    <a:gdLst>
                      <a:gd name="f0" fmla="val 0"/>
                      <a:gd name="f1" fmla="val 21600"/>
                    </a:gdLst>
                    <a:ahLst/>
                    <a:cxnLst>
                      <a:cxn ang="3cd4">
                        <a:pos x="hc" y="t"/>
                      </a:cxn>
                      <a:cxn ang="0">
                        <a:pos x="r" y="vc"/>
                      </a:cxn>
                      <a:cxn ang="cd4">
                        <a:pos x="hc" y="b"/>
                      </a:cxn>
                      <a:cxn ang="cd2">
                        <a:pos x="l" y="vc"/>
                      </a:cxn>
                    </a:cxnLst>
                    <a:rect l="l" t="t" r="r" b="b"/>
                    <a:pathLst>
                      <a:path w="21600" h="21600">
                        <a:moveTo>
                          <a:pt x="f0" y="f0"/>
                        </a:moveTo>
                        <a:lnTo>
                          <a:pt x="f1" y="f0"/>
                        </a:lnTo>
                        <a:lnTo>
                          <a:pt x="f1" y="f1"/>
                        </a:lnTo>
                        <a:lnTo>
                          <a:pt x="f0" y="f1"/>
                        </a:lnTo>
                        <a:lnTo>
                          <a:pt x="f0" y="f0"/>
                        </a:lnTo>
                        <a:close/>
                      </a:path>
                    </a:pathLst>
                  </a:custGeom>
                  <a:noFill/>
                  <a:ln>
                    <a:noFill/>
                    <a:prstDash val="solid"/>
                  </a:ln>
                </p:spPr>
                <p:txBody>
                  <a:bodyPr vert="horz" wrap="square" lIns="90000" tIns="46800" rIns="90000" bIns="46800" anchor="t" anchorCtr="0" compatLnSpc="1">
                    <a:spAutoFit/>
                  </a:bodyPr>
                  <a:lstStyle>
                    <a:defPPr lvl="0">
                      <a:buNone/>
                    </a:defPPr>
                    <a:lvl1pPr lvl="0">
                      <a:buNone/>
                    </a:lvl1pPr>
                    <a:lvl2pPr lvl="1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2pPr>
                    <a:lvl3pPr lvl="2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3pPr>
                    <a:lvl4pPr lvl="3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4pPr>
                    <a:lvl5pPr lvl="4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5pPr>
                    <a:lvl6pPr lvl="5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6pPr>
                    <a:lvl7pPr lvl="6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7pPr>
                    <a:lvl8pPr lvl="7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8pPr>
                    <a:lvl9pPr lvl="8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9pPr>
                  </a:lstStyle>
                  <a:p>
                    <a:pPr marL="0" marR="0" lvl="0" indent="0" algn="l" rtl="0" hangingPunct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  <a:tabLst>
                        <a:tab pos="0" algn="l"/>
                        <a:tab pos="914400" algn="l"/>
                        <a:tab pos="1828800" algn="l"/>
                        <a:tab pos="2743199" algn="l"/>
                        <a:tab pos="3657600" algn="l"/>
                        <a:tab pos="4572000" algn="l"/>
                        <a:tab pos="5486399" algn="l"/>
                        <a:tab pos="6400799" algn="l"/>
                        <a:tab pos="7315200" algn="l"/>
                        <a:tab pos="8229600" algn="l"/>
                        <a:tab pos="9144000" algn="l"/>
                        <a:tab pos="10058400" algn="l"/>
                      </a:tabLst>
                    </a:pPr>
                    <a:r>
                      <a:rPr lang="pl-PL" sz="1400" b="0" i="0" u="none" strike="noStrike" cap="none" baseline="0">
                        <a:ln>
                          <a:noFill/>
                        </a:ln>
                        <a:solidFill>
                          <a:srgbClr val="000000"/>
                        </a:solidFill>
                        <a:latin typeface="Arial" pitchFamily="34"/>
                        <a:ea typeface="Microsoft YaHei" pitchFamily="2"/>
                        <a:cs typeface="Arial" pitchFamily="2"/>
                      </a:rPr>
                      <a:t>Px</a:t>
                    </a:r>
                    <a:r>
                      <a:rPr lang="pl-PL" sz="1400" b="0" i="0" u="none" strike="noStrike" cap="none" baseline="-25000">
                        <a:ln>
                          <a:noFill/>
                        </a:ln>
                        <a:solidFill>
                          <a:srgbClr val="000000"/>
                        </a:solidFill>
                        <a:latin typeface="Arial" pitchFamily="34"/>
                        <a:ea typeface="Microsoft YaHei" pitchFamily="2"/>
                        <a:cs typeface="Arial" pitchFamily="2"/>
                      </a:rPr>
                      <a:t>E</a:t>
                    </a:r>
                  </a:p>
                </p:txBody>
              </p:sp>
              <p:sp>
                <p:nvSpPr>
                  <p:cNvPr id="169" name="Dowolny kształt 168"/>
                  <p:cNvSpPr/>
                  <p:nvPr/>
                </p:nvSpPr>
                <p:spPr>
                  <a:xfrm>
                    <a:off x="6137279" y="4414680"/>
                    <a:ext cx="549000" cy="336240"/>
                  </a:xfrm>
                  <a:custGeom>
                    <a:avLst/>
                    <a:gdLst>
                      <a:gd name="f0" fmla="val 0"/>
                      <a:gd name="f1" fmla="val 21600"/>
                    </a:gdLst>
                    <a:ahLst/>
                    <a:cxnLst>
                      <a:cxn ang="3cd4">
                        <a:pos x="hc" y="t"/>
                      </a:cxn>
                      <a:cxn ang="0">
                        <a:pos x="r" y="vc"/>
                      </a:cxn>
                      <a:cxn ang="cd4">
                        <a:pos x="hc" y="b"/>
                      </a:cxn>
                      <a:cxn ang="cd2">
                        <a:pos x="l" y="vc"/>
                      </a:cxn>
                    </a:cxnLst>
                    <a:rect l="l" t="t" r="r" b="b"/>
                    <a:pathLst>
                      <a:path w="21600" h="21600">
                        <a:moveTo>
                          <a:pt x="f0" y="f0"/>
                        </a:moveTo>
                        <a:lnTo>
                          <a:pt x="f1" y="f0"/>
                        </a:lnTo>
                        <a:lnTo>
                          <a:pt x="f1" y="f1"/>
                        </a:lnTo>
                        <a:lnTo>
                          <a:pt x="f0" y="f1"/>
                        </a:lnTo>
                        <a:lnTo>
                          <a:pt x="f0" y="f0"/>
                        </a:lnTo>
                        <a:close/>
                      </a:path>
                    </a:pathLst>
                  </a:custGeom>
                  <a:noFill/>
                  <a:ln>
                    <a:noFill/>
                    <a:prstDash val="solid"/>
                  </a:ln>
                </p:spPr>
                <p:txBody>
                  <a:bodyPr vert="horz" wrap="square" lIns="90000" tIns="46800" rIns="90000" bIns="46800" anchor="t" anchorCtr="0" compatLnSpc="1">
                    <a:spAutoFit/>
                  </a:bodyPr>
                  <a:lstStyle>
                    <a:defPPr lvl="0">
                      <a:buNone/>
                    </a:defPPr>
                    <a:lvl1pPr lvl="0">
                      <a:buNone/>
                    </a:lvl1pPr>
                    <a:lvl2pPr lvl="1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2pPr>
                    <a:lvl3pPr lvl="2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3pPr>
                    <a:lvl4pPr lvl="3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4pPr>
                    <a:lvl5pPr lvl="4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5pPr>
                    <a:lvl6pPr lvl="5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6pPr>
                    <a:lvl7pPr lvl="6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7pPr>
                    <a:lvl8pPr lvl="7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8pPr>
                    <a:lvl9pPr lvl="8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9pPr>
                  </a:lstStyle>
                  <a:p>
                    <a:pPr marL="0" marR="0" lvl="0" indent="0" algn="l" rtl="0" hangingPunct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  <a:tabLst>
                        <a:tab pos="0" algn="l"/>
                        <a:tab pos="914400" algn="l"/>
                        <a:tab pos="1828800" algn="l"/>
                        <a:tab pos="2743199" algn="l"/>
                        <a:tab pos="3657600" algn="l"/>
                        <a:tab pos="4572000" algn="l"/>
                        <a:tab pos="5486399" algn="l"/>
                        <a:tab pos="6400799" algn="l"/>
                        <a:tab pos="7315200" algn="l"/>
                        <a:tab pos="8229600" algn="l"/>
                        <a:tab pos="9144000" algn="l"/>
                        <a:tab pos="10058400" algn="l"/>
                      </a:tabLst>
                    </a:pPr>
                    <a:r>
                      <a:rPr lang="pl-PL" sz="1400" b="0" i="0" u="none" strike="noStrike" cap="none" baseline="-25000">
                        <a:ln>
                          <a:noFill/>
                        </a:ln>
                        <a:solidFill>
                          <a:srgbClr val="000000"/>
                        </a:solidFill>
                        <a:latin typeface="Arial" pitchFamily="34"/>
                        <a:ea typeface="Microsoft YaHei" pitchFamily="2"/>
                        <a:cs typeface="Arial" pitchFamily="2"/>
                      </a:rPr>
                      <a:t>3</a:t>
                    </a:r>
                  </a:p>
                </p:txBody>
              </p:sp>
            </p:grpSp>
          </p:grpSp>
          <p:sp>
            <p:nvSpPr>
              <p:cNvPr id="170" name="Dowolny kształt 169"/>
              <p:cNvSpPr/>
              <p:nvPr/>
            </p:nvSpPr>
            <p:spPr>
              <a:xfrm>
                <a:off x="6802560" y="4451400"/>
                <a:ext cx="74520" cy="74520"/>
              </a:xfrm>
              <a:custGeom>
                <a:avLst/>
                <a:gdLst>
                  <a:gd name="f0" fmla="val 10800000"/>
                  <a:gd name="f1" fmla="val 5400000"/>
                  <a:gd name="f2" fmla="val 180"/>
                  <a:gd name="f3" fmla="val w"/>
                  <a:gd name="f4" fmla="val h"/>
                  <a:gd name="f5" fmla="*/ 5419351 1 1725033"/>
                  <a:gd name="f6" fmla="*/ 10800 10800 1"/>
                  <a:gd name="f7" fmla="+- 0 0 0"/>
                  <a:gd name="f8" fmla="+- 0 0 360"/>
                  <a:gd name="f9" fmla="val 10800"/>
                  <a:gd name="f10" fmla="*/ f3 1 21600"/>
                  <a:gd name="f11" fmla="*/ f4 1 21600"/>
                  <a:gd name="f12" fmla="*/ 0 f5 1"/>
                  <a:gd name="f13" fmla="*/ f7 f0 1"/>
                  <a:gd name="f14" fmla="*/ f8 f0 1"/>
                  <a:gd name="f15" fmla="*/ 3163 f10 1"/>
                  <a:gd name="f16" fmla="*/ 18437 f10 1"/>
                  <a:gd name="f17" fmla="*/ 18437 f11 1"/>
                  <a:gd name="f18" fmla="*/ 3163 f11 1"/>
                  <a:gd name="f19" fmla="*/ f12 1 f2"/>
                  <a:gd name="f20" fmla="*/ f13 1 f2"/>
                  <a:gd name="f21" fmla="*/ f14 1 f2"/>
                  <a:gd name="f22" fmla="*/ 10800 f10 1"/>
                  <a:gd name="f23" fmla="*/ 0 f11 1"/>
                  <a:gd name="f24" fmla="*/ 0 f10 1"/>
                  <a:gd name="f25" fmla="*/ 10800 f11 1"/>
                  <a:gd name="f26" fmla="*/ 21600 f11 1"/>
                  <a:gd name="f27" fmla="*/ 21600 f10 1"/>
                  <a:gd name="f28" fmla="+- 0 0 f19"/>
                  <a:gd name="f29" fmla="+- f20 0 f1"/>
                  <a:gd name="f30" fmla="+- f21 0 f1"/>
                  <a:gd name="f31" fmla="*/ f28 f0 1"/>
                  <a:gd name="f32" fmla="+- f30 0 f29"/>
                  <a:gd name="f33" fmla="*/ f31 1 f5"/>
                  <a:gd name="f34" fmla="+- f33 0 f1"/>
                  <a:gd name="f35" fmla="cos 1 f34"/>
                  <a:gd name="f36" fmla="sin 1 f34"/>
                  <a:gd name="f37" fmla="+- 0 0 f35"/>
                  <a:gd name="f38" fmla="+- 0 0 f36"/>
                  <a:gd name="f39" fmla="*/ 10800 f37 1"/>
                  <a:gd name="f40" fmla="*/ 10800 f38 1"/>
                  <a:gd name="f41" fmla="*/ f39 f39 1"/>
                  <a:gd name="f42" fmla="*/ f40 f40 1"/>
                  <a:gd name="f43" fmla="+- f41 f42 0"/>
                  <a:gd name="f44" fmla="sqrt f43"/>
                  <a:gd name="f45" fmla="*/ f6 1 f44"/>
                  <a:gd name="f46" fmla="*/ f37 f45 1"/>
                  <a:gd name="f47" fmla="*/ f38 f45 1"/>
                  <a:gd name="f48" fmla="+- 10800 0 f46"/>
                  <a:gd name="f49" fmla="+- 10800 0 f47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29">
                    <a:pos x="f22" y="f23"/>
                  </a:cxn>
                  <a:cxn ang="f29">
                    <a:pos x="f15" y="f18"/>
                  </a:cxn>
                  <a:cxn ang="f29">
                    <a:pos x="f24" y="f25"/>
                  </a:cxn>
                  <a:cxn ang="f29">
                    <a:pos x="f15" y="f17"/>
                  </a:cxn>
                  <a:cxn ang="f29">
                    <a:pos x="f22" y="f26"/>
                  </a:cxn>
                  <a:cxn ang="f29">
                    <a:pos x="f16" y="f17"/>
                  </a:cxn>
                  <a:cxn ang="f29">
                    <a:pos x="f27" y="f25"/>
                  </a:cxn>
                  <a:cxn ang="f29">
                    <a:pos x="f16" y="f18"/>
                  </a:cxn>
                </a:cxnLst>
                <a:rect l="f15" t="f18" r="f16" b="f17"/>
                <a:pathLst>
                  <a:path w="21600" h="21600">
                    <a:moveTo>
                      <a:pt x="f48" y="f49"/>
                    </a:moveTo>
                    <a:arcTo wR="f9" hR="f9" stAng="f29" swAng="f32"/>
                    <a:close/>
                  </a:path>
                </a:pathLst>
              </a:custGeom>
              <a:solidFill>
                <a:srgbClr val="FFFFFF"/>
              </a:solidFill>
              <a:ln w="19080">
                <a:solidFill>
                  <a:srgbClr val="3333CC"/>
                </a:solidFill>
                <a:prstDash val="solid"/>
                <a:miter/>
              </a:ln>
            </p:spPr>
            <p:txBody>
              <a:bodyPr vert="horz" wrap="none" lIns="90000" tIns="46800" rIns="90000" bIns="46800" anchor="ctr" anchorCtr="0" compatLnSpc="1"/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pl-PL" sz="2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Times New Roman" pitchFamily="2"/>
                  <a:ea typeface="Microsoft YaHei" pitchFamily="2"/>
                  <a:cs typeface="Arial" pitchFamily="2"/>
                </a:endParaRPr>
              </a:p>
            </p:txBody>
          </p:sp>
        </p:grpSp>
      </p:grpSp>
      <p:sp>
        <p:nvSpPr>
          <p:cNvPr id="171" name="Dowolny kształt 170"/>
          <p:cNvSpPr/>
          <p:nvPr/>
        </p:nvSpPr>
        <p:spPr>
          <a:xfrm>
            <a:off x="7142400" y="5040360"/>
            <a:ext cx="1662119" cy="3070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D - krzywa  popytu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3000"/>
                            </p:stCondLst>
                            <p:childTnLst>
                              <p:par>
                                <p:cTn id="5" presetClass="entr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8000"/>
                            </p:stCondLst>
                            <p:childTnLst>
                              <p:par>
                                <p:cTn id="12" presetClass="entr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3000"/>
                            </p:stCondLst>
                            <p:childTnLst>
                              <p:par>
                                <p:cTn id="19" presetClass="entr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owolny kształt 2"/>
          <p:cNvSpPr/>
          <p:nvPr/>
        </p:nvSpPr>
        <p:spPr>
          <a:xfrm flipH="1">
            <a:off x="6781320" y="4187879"/>
            <a:ext cx="1676879" cy="2419200"/>
          </a:xfrm>
          <a:custGeom>
            <a:avLst>
              <a:gd name="f0" fmla="val 21600000"/>
              <a:gd name="f1" fmla="val 5400000"/>
            </a:avLst>
            <a:gdLst>
              <a:gd name="f2" fmla="val 21600000"/>
              <a:gd name="f3" fmla="val 10800000"/>
              <a:gd name="f4" fmla="val 5400000"/>
              <a:gd name="f5" fmla="val 180"/>
              <a:gd name="f6" fmla="val w"/>
              <a:gd name="f7" fmla="val h"/>
              <a:gd name="f8" fmla="val 0"/>
              <a:gd name="f9" fmla="*/ 5419351 1 1725033"/>
              <a:gd name="f10" fmla="*/ 10800 10800 1"/>
              <a:gd name="f11" fmla="val 10800"/>
              <a:gd name="f12" fmla="val 21599999"/>
              <a:gd name="f13" fmla="min 0 21600"/>
              <a:gd name="f14" fmla="max 0 21600"/>
              <a:gd name="f15" fmla="*/ f9 1 2"/>
              <a:gd name="f16" fmla="*/ f6 1 21600"/>
              <a:gd name="f17" fmla="*/ f7 1 21600"/>
              <a:gd name="f18" fmla="*/ f9 1 180"/>
              <a:gd name="f19" fmla="pin 0 f0 21599999"/>
              <a:gd name="f20" fmla="pin 0 f1 21599999"/>
              <a:gd name="f21" fmla="+- f14 0 f13"/>
              <a:gd name="f22" fmla="+- 0 0 f19"/>
              <a:gd name="f23" fmla="+- 0 0 f20"/>
              <a:gd name="f24" fmla="*/ 10799 f16 1"/>
              <a:gd name="f25" fmla="*/ 21599 f16 1"/>
              <a:gd name="f26" fmla="*/ 10799 f17 1"/>
              <a:gd name="f27" fmla="*/ 0 f17 1"/>
              <a:gd name="f28" fmla="*/ f21 1 2"/>
              <a:gd name="f29" fmla="+- f22 f4 0"/>
              <a:gd name="f30" fmla="+- f23 f4 0"/>
              <a:gd name="f31" fmla="+- f13 f28 0"/>
              <a:gd name="f32" fmla="*/ f28 f28 1"/>
              <a:gd name="f33" fmla="*/ f29 f5 1"/>
              <a:gd name="f34" fmla="*/ f30 f5 1"/>
              <a:gd name="f35" fmla="*/ f33 1 f3"/>
              <a:gd name="f36" fmla="*/ f34 1 f3"/>
              <a:gd name="f37" fmla="+- 0 0 f35"/>
              <a:gd name="f38" fmla="+- 0 0 f36"/>
              <a:gd name="f39" fmla="val f37"/>
              <a:gd name="f40" fmla="val f38"/>
              <a:gd name="f41" fmla="*/ f39 f18 1"/>
              <a:gd name="f42" fmla="*/ f40 f18 1"/>
              <a:gd name="f43" fmla="*/ f39 f9 1"/>
              <a:gd name="f44" fmla="*/ f40 f9 1"/>
              <a:gd name="f45" fmla="+- 0 0 f41"/>
              <a:gd name="f46" fmla="+- 0 0 f42"/>
              <a:gd name="f47" fmla="*/ f43 1 f5"/>
              <a:gd name="f48" fmla="*/ f44 1 f5"/>
              <a:gd name="f49" fmla="*/ f45 f3 1"/>
              <a:gd name="f50" fmla="*/ f46 f3 1"/>
              <a:gd name="f51" fmla="+- 0 0 f47"/>
              <a:gd name="f52" fmla="+- 0 0 f48"/>
              <a:gd name="f53" fmla="*/ f49 1 f9"/>
              <a:gd name="f54" fmla="*/ f50 1 f9"/>
              <a:gd name="f55" fmla="+- f51 f9 0"/>
              <a:gd name="f56" fmla="+- f52 f9 0"/>
              <a:gd name="f57" fmla="+- f53 0 f4"/>
              <a:gd name="f58" fmla="+- f54 0 f4"/>
              <a:gd name="f59" fmla="+- f55 f15 0"/>
              <a:gd name="f60" fmla="+- f56 f15 0"/>
              <a:gd name="f61" fmla="cos 1 f57"/>
              <a:gd name="f62" fmla="sin 1 f57"/>
              <a:gd name="f63" fmla="cos 1 f58"/>
              <a:gd name="f64" fmla="sin 1 f58"/>
              <a:gd name="f65" fmla="+- 0 0 f59"/>
              <a:gd name="f66" fmla="+- 0 0 f60"/>
              <a:gd name="f67" fmla="+- 0 0 f61"/>
              <a:gd name="f68" fmla="+- 0 0 f62"/>
              <a:gd name="f69" fmla="+- 0 0 f63"/>
              <a:gd name="f70" fmla="+- 0 0 f64"/>
              <a:gd name="f71" fmla="*/ f65 f3 1"/>
              <a:gd name="f72" fmla="*/ f66 f3 1"/>
              <a:gd name="f73" fmla="*/ 10800 f67 1"/>
              <a:gd name="f74" fmla="*/ 10800 f68 1"/>
              <a:gd name="f75" fmla="*/ 10800 f69 1"/>
              <a:gd name="f76" fmla="*/ 10800 f70 1"/>
              <a:gd name="f77" fmla="*/ f71 1 f9"/>
              <a:gd name="f78" fmla="*/ f72 1 f9"/>
              <a:gd name="f79" fmla="+- f73 10800 0"/>
              <a:gd name="f80" fmla="+- f74 10800 0"/>
              <a:gd name="f81" fmla="+- f75 10800 0"/>
              <a:gd name="f82" fmla="+- f76 10800 0"/>
              <a:gd name="f83" fmla="+- f77 0 f4"/>
              <a:gd name="f84" fmla="+- f78 0 f4"/>
              <a:gd name="f85" fmla="cos 1 f83"/>
              <a:gd name="f86" fmla="sin 1 f83"/>
              <a:gd name="f87" fmla="cos 1 f84"/>
              <a:gd name="f88" fmla="sin 1 f84"/>
              <a:gd name="f89" fmla="+- f80 0 f31"/>
              <a:gd name="f90" fmla="+- f79 0 f31"/>
              <a:gd name="f91" fmla="+- f82 0 f31"/>
              <a:gd name="f92" fmla="+- f81 0 f31"/>
              <a:gd name="f93" fmla="+- 0 0 f85"/>
              <a:gd name="f94" fmla="+- 0 0 f86"/>
              <a:gd name="f95" fmla="+- 0 0 f87"/>
              <a:gd name="f96" fmla="+- 0 0 f88"/>
              <a:gd name="f97" fmla="at2 f89 f90"/>
              <a:gd name="f98" fmla="at2 f91 f92"/>
              <a:gd name="f99" fmla="*/ 10800 f93 1"/>
              <a:gd name="f100" fmla="*/ 10800 f94 1"/>
              <a:gd name="f101" fmla="*/ 10800 f95 1"/>
              <a:gd name="f102" fmla="*/ 10800 f96 1"/>
              <a:gd name="f103" fmla="+- f97 f4 0"/>
              <a:gd name="f104" fmla="+- f98 f4 0"/>
              <a:gd name="f105" fmla="*/ f99 f99 1"/>
              <a:gd name="f106" fmla="*/ f100 f100 1"/>
              <a:gd name="f107" fmla="*/ f101 f101 1"/>
              <a:gd name="f108" fmla="*/ f102 f102 1"/>
              <a:gd name="f109" fmla="*/ f103 f9 1"/>
              <a:gd name="f110" fmla="*/ f104 f9 1"/>
              <a:gd name="f111" fmla="+- f105 f106 0"/>
              <a:gd name="f112" fmla="+- f107 f108 0"/>
              <a:gd name="f113" fmla="*/ f109 1 f3"/>
              <a:gd name="f114" fmla="*/ f110 1 f3"/>
              <a:gd name="f115" fmla="sqrt f111"/>
              <a:gd name="f116" fmla="sqrt f112"/>
              <a:gd name="f117" fmla="+- 0 0 f113"/>
              <a:gd name="f118" fmla="+- 0 0 f114"/>
              <a:gd name="f119" fmla="*/ f10 1 f115"/>
              <a:gd name="f120" fmla="*/ f10 1 f116"/>
              <a:gd name="f121" fmla="+- 0 0 f117"/>
              <a:gd name="f122" fmla="+- 0 0 f118"/>
              <a:gd name="f123" fmla="*/ f93 f119 1"/>
              <a:gd name="f124" fmla="*/ f94 f119 1"/>
              <a:gd name="f125" fmla="*/ f95 f120 1"/>
              <a:gd name="f126" fmla="*/ f96 f120 1"/>
              <a:gd name="f127" fmla="*/ f121 f3 1"/>
              <a:gd name="f128" fmla="*/ f122 f3 1"/>
              <a:gd name="f129" fmla="+- 10800 0 f123"/>
              <a:gd name="f130" fmla="+- 10800 0 f124"/>
              <a:gd name="f131" fmla="+- 10800 0 f125"/>
              <a:gd name="f132" fmla="+- 10800 0 f126"/>
              <a:gd name="f133" fmla="*/ f127 1 f9"/>
              <a:gd name="f134" fmla="*/ f128 1 f9"/>
              <a:gd name="f135" fmla="*/ f129 f16 1"/>
              <a:gd name="f136" fmla="*/ f130 f17 1"/>
              <a:gd name="f137" fmla="*/ f131 f16 1"/>
              <a:gd name="f138" fmla="*/ f132 f17 1"/>
              <a:gd name="f139" fmla="+- f133 0 f4"/>
              <a:gd name="f140" fmla="+- f134 0 f4"/>
              <a:gd name="f141" fmla="cos 1 f139"/>
              <a:gd name="f142" fmla="sin 1 f139"/>
              <a:gd name="f143" fmla="+- f140 0 f139"/>
              <a:gd name="f144" fmla="+- 0 0 f141"/>
              <a:gd name="f145" fmla="+- 0 0 f142"/>
              <a:gd name="f146" fmla="+- f143 f2 0"/>
              <a:gd name="f147" fmla="*/ f28 f144 1"/>
              <a:gd name="f148" fmla="*/ f28 f145 1"/>
              <a:gd name="f149" fmla="?: f143 f143 f146"/>
              <a:gd name="f150" fmla="*/ f147 f147 1"/>
              <a:gd name="f151" fmla="*/ f148 f148 1"/>
              <a:gd name="f152" fmla="+- f150 f151 0"/>
              <a:gd name="f153" fmla="sqrt f152"/>
              <a:gd name="f154" fmla="*/ f32 1 f153"/>
              <a:gd name="f155" fmla="*/ f144 f154 1"/>
              <a:gd name="f156" fmla="*/ f145 f154 1"/>
              <a:gd name="f157" fmla="+- f31 0 f155"/>
              <a:gd name="f158" fmla="+- f31 0 f156"/>
            </a:gdLst>
            <a:ahLst>
              <a:ahPolar gdRefR="" minR="0" maxR="0" gdRefAng="f0" minAng="f8" maxAng="f12">
                <a:pos x="f135" y="f136"/>
              </a:ahPolar>
              <a:ahPolar gdRefR="" minR="0" maxR="0" gdRefAng="f1" minAng="f8" maxAng="f12">
                <a:pos x="f137" y="f138"/>
              </a:ahPolar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4" t="f27" r="f25" b="f26"/>
            <a:pathLst>
              <a:path w="21600" h="21600" stroke="0">
                <a:moveTo>
                  <a:pt x="f157" y="f158"/>
                </a:moveTo>
                <a:arcTo wR="f28" hR="f28" stAng="f139" swAng="f149"/>
                <a:lnTo>
                  <a:pt x="f11" y="f11"/>
                </a:lnTo>
                <a:close/>
              </a:path>
              <a:path w="21600" h="21600" fill="none">
                <a:moveTo>
                  <a:pt x="f157" y="f158"/>
                </a:moveTo>
                <a:arcTo wR="f28" hR="f28" stAng="f139" swAng="f149"/>
              </a:path>
            </a:pathLst>
          </a:custGeom>
          <a:noFill/>
          <a:ln w="38160">
            <a:solidFill>
              <a:srgbClr val="3333CC"/>
            </a:solidFill>
            <a:prstDash val="solid"/>
            <a:miter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6" name="Dowolny kształt 5"/>
          <p:cNvSpPr/>
          <p:nvPr/>
        </p:nvSpPr>
        <p:spPr>
          <a:xfrm>
            <a:off x="364679" y="316080"/>
            <a:ext cx="1302480" cy="3988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2000" b="1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                </a:t>
            </a:r>
          </a:p>
        </p:txBody>
      </p:sp>
      <p:sp>
        <p:nvSpPr>
          <p:cNvPr id="7" name="Dowolny kształt 6"/>
          <p:cNvSpPr/>
          <p:nvPr/>
        </p:nvSpPr>
        <p:spPr>
          <a:xfrm rot="10282200">
            <a:off x="751839" y="1631452"/>
            <a:ext cx="1065239" cy="1196280"/>
          </a:xfrm>
          <a:custGeom>
            <a:avLst>
              <a:gd name="f0" fmla="val 21120000"/>
              <a:gd name="f1" fmla="val 6060000"/>
            </a:avLst>
            <a:gdLst>
              <a:gd name="f2" fmla="val 21600000"/>
              <a:gd name="f3" fmla="val 10800000"/>
              <a:gd name="f4" fmla="val 5400000"/>
              <a:gd name="f5" fmla="val 180"/>
              <a:gd name="f6" fmla="val w"/>
              <a:gd name="f7" fmla="val h"/>
              <a:gd name="f8" fmla="val 0"/>
              <a:gd name="f9" fmla="*/ 5419351 1 1725033"/>
              <a:gd name="f10" fmla="*/ 10800 10800 1"/>
              <a:gd name="f11" fmla="val 10800"/>
              <a:gd name="f12" fmla="val 21599999"/>
              <a:gd name="f13" fmla="min 0 21600"/>
              <a:gd name="f14" fmla="max 0 21600"/>
              <a:gd name="f15" fmla="*/ f9 1 2"/>
              <a:gd name="f16" fmla="*/ f6 1 21600"/>
              <a:gd name="f17" fmla="*/ f7 1 21600"/>
              <a:gd name="f18" fmla="*/ f9 1 180"/>
              <a:gd name="f19" fmla="pin 0 f0 21599999"/>
              <a:gd name="f20" fmla="pin 0 f1 21599999"/>
              <a:gd name="f21" fmla="+- f14 0 f13"/>
              <a:gd name="f22" fmla="+- 0 0 f19"/>
              <a:gd name="f23" fmla="+- 0 0 f20"/>
              <a:gd name="f24" fmla="*/ 9238 f16 1"/>
              <a:gd name="f25" fmla="*/ 21599 f16 1"/>
              <a:gd name="f26" fmla="*/ 12929 f17 1"/>
              <a:gd name="f27" fmla="*/ 0 f17 1"/>
              <a:gd name="f28" fmla="*/ f21 1 2"/>
              <a:gd name="f29" fmla="+- f22 f4 0"/>
              <a:gd name="f30" fmla="+- f23 f4 0"/>
              <a:gd name="f31" fmla="+- f13 f28 0"/>
              <a:gd name="f32" fmla="*/ f28 f28 1"/>
              <a:gd name="f33" fmla="*/ f29 f5 1"/>
              <a:gd name="f34" fmla="*/ f30 f5 1"/>
              <a:gd name="f35" fmla="*/ f33 1 f3"/>
              <a:gd name="f36" fmla="*/ f34 1 f3"/>
              <a:gd name="f37" fmla="+- 0 0 f35"/>
              <a:gd name="f38" fmla="+- 0 0 f36"/>
              <a:gd name="f39" fmla="val f37"/>
              <a:gd name="f40" fmla="val f38"/>
              <a:gd name="f41" fmla="*/ f39 f18 1"/>
              <a:gd name="f42" fmla="*/ f40 f18 1"/>
              <a:gd name="f43" fmla="*/ f39 f9 1"/>
              <a:gd name="f44" fmla="*/ f40 f9 1"/>
              <a:gd name="f45" fmla="+- 0 0 f41"/>
              <a:gd name="f46" fmla="+- 0 0 f42"/>
              <a:gd name="f47" fmla="*/ f43 1 f5"/>
              <a:gd name="f48" fmla="*/ f44 1 f5"/>
              <a:gd name="f49" fmla="*/ f45 f3 1"/>
              <a:gd name="f50" fmla="*/ f46 f3 1"/>
              <a:gd name="f51" fmla="+- 0 0 f47"/>
              <a:gd name="f52" fmla="+- 0 0 f48"/>
              <a:gd name="f53" fmla="*/ f49 1 f9"/>
              <a:gd name="f54" fmla="*/ f50 1 f9"/>
              <a:gd name="f55" fmla="+- f51 f9 0"/>
              <a:gd name="f56" fmla="+- f52 f9 0"/>
              <a:gd name="f57" fmla="+- f53 0 f4"/>
              <a:gd name="f58" fmla="+- f54 0 f4"/>
              <a:gd name="f59" fmla="+- f55 f15 0"/>
              <a:gd name="f60" fmla="+- f56 f15 0"/>
              <a:gd name="f61" fmla="cos 1 f57"/>
              <a:gd name="f62" fmla="sin 1 f57"/>
              <a:gd name="f63" fmla="cos 1 f58"/>
              <a:gd name="f64" fmla="sin 1 f58"/>
              <a:gd name="f65" fmla="+- 0 0 f59"/>
              <a:gd name="f66" fmla="+- 0 0 f60"/>
              <a:gd name="f67" fmla="+- 0 0 f61"/>
              <a:gd name="f68" fmla="+- 0 0 f62"/>
              <a:gd name="f69" fmla="+- 0 0 f63"/>
              <a:gd name="f70" fmla="+- 0 0 f64"/>
              <a:gd name="f71" fmla="*/ f65 f3 1"/>
              <a:gd name="f72" fmla="*/ f66 f3 1"/>
              <a:gd name="f73" fmla="*/ 10800 f67 1"/>
              <a:gd name="f74" fmla="*/ 10800 f68 1"/>
              <a:gd name="f75" fmla="*/ 10800 f69 1"/>
              <a:gd name="f76" fmla="*/ 10800 f70 1"/>
              <a:gd name="f77" fmla="*/ f71 1 f9"/>
              <a:gd name="f78" fmla="*/ f72 1 f9"/>
              <a:gd name="f79" fmla="+- f73 10800 0"/>
              <a:gd name="f80" fmla="+- f74 10800 0"/>
              <a:gd name="f81" fmla="+- f75 10800 0"/>
              <a:gd name="f82" fmla="+- f76 10800 0"/>
              <a:gd name="f83" fmla="+- f77 0 f4"/>
              <a:gd name="f84" fmla="+- f78 0 f4"/>
              <a:gd name="f85" fmla="cos 1 f83"/>
              <a:gd name="f86" fmla="sin 1 f83"/>
              <a:gd name="f87" fmla="cos 1 f84"/>
              <a:gd name="f88" fmla="sin 1 f84"/>
              <a:gd name="f89" fmla="+- f80 0 f31"/>
              <a:gd name="f90" fmla="+- f79 0 f31"/>
              <a:gd name="f91" fmla="+- f82 0 f31"/>
              <a:gd name="f92" fmla="+- f81 0 f31"/>
              <a:gd name="f93" fmla="+- 0 0 f85"/>
              <a:gd name="f94" fmla="+- 0 0 f86"/>
              <a:gd name="f95" fmla="+- 0 0 f87"/>
              <a:gd name="f96" fmla="+- 0 0 f88"/>
              <a:gd name="f97" fmla="at2 f89 f90"/>
              <a:gd name="f98" fmla="at2 f91 f92"/>
              <a:gd name="f99" fmla="*/ 10800 f93 1"/>
              <a:gd name="f100" fmla="*/ 10800 f94 1"/>
              <a:gd name="f101" fmla="*/ 10800 f95 1"/>
              <a:gd name="f102" fmla="*/ 10800 f96 1"/>
              <a:gd name="f103" fmla="+- f97 f4 0"/>
              <a:gd name="f104" fmla="+- f98 f4 0"/>
              <a:gd name="f105" fmla="*/ f99 f99 1"/>
              <a:gd name="f106" fmla="*/ f100 f100 1"/>
              <a:gd name="f107" fmla="*/ f101 f101 1"/>
              <a:gd name="f108" fmla="*/ f102 f102 1"/>
              <a:gd name="f109" fmla="*/ f103 f9 1"/>
              <a:gd name="f110" fmla="*/ f104 f9 1"/>
              <a:gd name="f111" fmla="+- f105 f106 0"/>
              <a:gd name="f112" fmla="+- f107 f108 0"/>
              <a:gd name="f113" fmla="*/ f109 1 f3"/>
              <a:gd name="f114" fmla="*/ f110 1 f3"/>
              <a:gd name="f115" fmla="sqrt f111"/>
              <a:gd name="f116" fmla="sqrt f112"/>
              <a:gd name="f117" fmla="+- 0 0 f113"/>
              <a:gd name="f118" fmla="+- 0 0 f114"/>
              <a:gd name="f119" fmla="*/ f10 1 f115"/>
              <a:gd name="f120" fmla="*/ f10 1 f116"/>
              <a:gd name="f121" fmla="+- 0 0 f117"/>
              <a:gd name="f122" fmla="+- 0 0 f118"/>
              <a:gd name="f123" fmla="*/ f93 f119 1"/>
              <a:gd name="f124" fmla="*/ f94 f119 1"/>
              <a:gd name="f125" fmla="*/ f95 f120 1"/>
              <a:gd name="f126" fmla="*/ f96 f120 1"/>
              <a:gd name="f127" fmla="*/ f121 f3 1"/>
              <a:gd name="f128" fmla="*/ f122 f3 1"/>
              <a:gd name="f129" fmla="+- 10800 0 f123"/>
              <a:gd name="f130" fmla="+- 10800 0 f124"/>
              <a:gd name="f131" fmla="+- 10800 0 f125"/>
              <a:gd name="f132" fmla="+- 10800 0 f126"/>
              <a:gd name="f133" fmla="*/ f127 1 f9"/>
              <a:gd name="f134" fmla="*/ f128 1 f9"/>
              <a:gd name="f135" fmla="*/ f129 f16 1"/>
              <a:gd name="f136" fmla="*/ f130 f17 1"/>
              <a:gd name="f137" fmla="*/ f131 f16 1"/>
              <a:gd name="f138" fmla="*/ f132 f17 1"/>
              <a:gd name="f139" fmla="+- f133 0 f4"/>
              <a:gd name="f140" fmla="+- f134 0 f4"/>
              <a:gd name="f141" fmla="cos 1 f139"/>
              <a:gd name="f142" fmla="sin 1 f139"/>
              <a:gd name="f143" fmla="+- f140 0 f139"/>
              <a:gd name="f144" fmla="+- 0 0 f141"/>
              <a:gd name="f145" fmla="+- 0 0 f142"/>
              <a:gd name="f146" fmla="+- f143 f2 0"/>
              <a:gd name="f147" fmla="*/ f28 f144 1"/>
              <a:gd name="f148" fmla="*/ f28 f145 1"/>
              <a:gd name="f149" fmla="?: f143 f143 f146"/>
              <a:gd name="f150" fmla="*/ f147 f147 1"/>
              <a:gd name="f151" fmla="*/ f148 f148 1"/>
              <a:gd name="f152" fmla="+- f150 f151 0"/>
              <a:gd name="f153" fmla="sqrt f152"/>
              <a:gd name="f154" fmla="*/ f32 1 f153"/>
              <a:gd name="f155" fmla="*/ f144 f154 1"/>
              <a:gd name="f156" fmla="*/ f145 f154 1"/>
              <a:gd name="f157" fmla="+- f31 0 f155"/>
              <a:gd name="f158" fmla="+- f31 0 f156"/>
            </a:gdLst>
            <a:ahLst>
              <a:ahPolar gdRefR="" minR="0" maxR="0" gdRefAng="f0" minAng="f8" maxAng="f12">
                <a:pos x="f135" y="f136"/>
              </a:ahPolar>
              <a:ahPolar gdRefR="" minR="0" maxR="0" gdRefAng="f1" minAng="f8" maxAng="f12">
                <a:pos x="f137" y="f138"/>
              </a:ahPolar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4" t="f27" r="f25" b="f26"/>
            <a:pathLst>
              <a:path w="21600" h="21600" stroke="0">
                <a:moveTo>
                  <a:pt x="f157" y="f158"/>
                </a:moveTo>
                <a:arcTo wR="f28" hR="f28" stAng="f139" swAng="f149"/>
                <a:lnTo>
                  <a:pt x="f11" y="f11"/>
                </a:lnTo>
                <a:close/>
              </a:path>
              <a:path w="21600" h="21600" fill="none">
                <a:moveTo>
                  <a:pt x="f157" y="f158"/>
                </a:moveTo>
                <a:arcTo wR="f28" hR="f28" stAng="f139" swAng="f149"/>
              </a:path>
            </a:pathLst>
          </a:custGeom>
          <a:noFill/>
          <a:ln w="28440">
            <a:solidFill>
              <a:srgbClr val="FF0000"/>
            </a:solidFill>
            <a:prstDash val="solid"/>
            <a:miter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8" name="Dowolny kształt 7"/>
          <p:cNvSpPr/>
          <p:nvPr/>
        </p:nvSpPr>
        <p:spPr>
          <a:xfrm>
            <a:off x="759600" y="316080"/>
            <a:ext cx="7294474" cy="402291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2000" b="1" i="0" u="none" strike="noStrike" cap="none" baseline="0" dirty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Wyznaczenie  krzywej  </a:t>
            </a:r>
            <a:r>
              <a:rPr lang="pl-PL" sz="2000" b="1" i="0" u="none" strike="noStrike" cap="none" baseline="0" dirty="0" err="1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Engla</a:t>
            </a:r>
            <a:r>
              <a:rPr lang="pl-PL" sz="2000" b="1" i="0" u="none" strike="noStrike" cap="none" baseline="0" dirty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  dla  dobra  luksusowego  </a:t>
            </a:r>
            <a:r>
              <a:rPr lang="pl-PL" sz="2000" b="1" i="0" u="none" strike="noStrike" cap="none" baseline="0" dirty="0" smtClean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(X)</a:t>
            </a:r>
            <a:endParaRPr lang="pl-PL" sz="2000" b="1" i="0" u="none" strike="noStrike" cap="none" baseline="0" dirty="0">
              <a:ln>
                <a:noFill/>
              </a:ln>
              <a:solidFill>
                <a:srgbClr val="000000"/>
              </a:solidFill>
              <a:latin typeface="Arial" pitchFamily="34"/>
              <a:ea typeface="Microsoft YaHei" pitchFamily="2"/>
              <a:cs typeface="Arial" pitchFamily="2"/>
            </a:endParaRPr>
          </a:p>
        </p:txBody>
      </p:sp>
      <p:sp>
        <p:nvSpPr>
          <p:cNvPr id="9" name="Łącznik prosty 8"/>
          <p:cNvSpPr/>
          <p:nvPr/>
        </p:nvSpPr>
        <p:spPr>
          <a:xfrm>
            <a:off x="609480" y="3048120"/>
            <a:ext cx="2133719" cy="0"/>
          </a:xfrm>
          <a:prstGeom prst="line">
            <a:avLst/>
          </a:prstGeom>
          <a:noFill/>
          <a:ln w="38160">
            <a:solidFill>
              <a:srgbClr val="000000"/>
            </a:solidFill>
            <a:prstDash val="solid"/>
            <a:miter/>
            <a:tailEnd type="arrow"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10" name="Łącznik prosty 9"/>
          <p:cNvSpPr/>
          <p:nvPr/>
        </p:nvSpPr>
        <p:spPr>
          <a:xfrm>
            <a:off x="3581279" y="3048120"/>
            <a:ext cx="2133721" cy="0"/>
          </a:xfrm>
          <a:prstGeom prst="line">
            <a:avLst/>
          </a:prstGeom>
          <a:noFill/>
          <a:ln w="38160">
            <a:solidFill>
              <a:srgbClr val="000000"/>
            </a:solidFill>
            <a:prstDash val="solid"/>
            <a:miter/>
            <a:tailEnd type="arrow"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11" name="Łącznik prosty 10"/>
          <p:cNvSpPr/>
          <p:nvPr/>
        </p:nvSpPr>
        <p:spPr>
          <a:xfrm>
            <a:off x="6467399" y="3048120"/>
            <a:ext cx="2133721" cy="0"/>
          </a:xfrm>
          <a:prstGeom prst="line">
            <a:avLst/>
          </a:prstGeom>
          <a:noFill/>
          <a:ln w="38160">
            <a:solidFill>
              <a:srgbClr val="000000"/>
            </a:solidFill>
            <a:prstDash val="solid"/>
            <a:miter/>
            <a:tailEnd type="arrow"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12" name="Łącznik prosty 11"/>
          <p:cNvSpPr/>
          <p:nvPr/>
        </p:nvSpPr>
        <p:spPr>
          <a:xfrm>
            <a:off x="6477119" y="3743280"/>
            <a:ext cx="0" cy="1905120"/>
          </a:xfrm>
          <a:prstGeom prst="line">
            <a:avLst/>
          </a:prstGeom>
          <a:noFill/>
          <a:ln w="38160">
            <a:solidFill>
              <a:srgbClr val="000000"/>
            </a:solidFill>
            <a:prstDash val="solid"/>
            <a:miter/>
            <a:headEnd type="arrow"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13" name="Łącznik prosty 12"/>
          <p:cNvSpPr/>
          <p:nvPr/>
        </p:nvSpPr>
        <p:spPr>
          <a:xfrm>
            <a:off x="609480" y="3733920"/>
            <a:ext cx="0" cy="1904760"/>
          </a:xfrm>
          <a:prstGeom prst="line">
            <a:avLst/>
          </a:prstGeom>
          <a:noFill/>
          <a:ln w="38160">
            <a:solidFill>
              <a:srgbClr val="000000"/>
            </a:solidFill>
            <a:prstDash val="solid"/>
            <a:miter/>
            <a:headEnd type="arrow"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14" name="Łącznik prosty 13"/>
          <p:cNvSpPr/>
          <p:nvPr/>
        </p:nvSpPr>
        <p:spPr>
          <a:xfrm>
            <a:off x="609480" y="5638680"/>
            <a:ext cx="2133719" cy="0"/>
          </a:xfrm>
          <a:prstGeom prst="line">
            <a:avLst/>
          </a:prstGeom>
          <a:noFill/>
          <a:ln w="38160">
            <a:solidFill>
              <a:srgbClr val="000000"/>
            </a:solidFill>
            <a:prstDash val="solid"/>
            <a:miter/>
            <a:tailEnd type="arrow"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15" name="Łącznik prosty 14"/>
          <p:cNvSpPr/>
          <p:nvPr/>
        </p:nvSpPr>
        <p:spPr>
          <a:xfrm>
            <a:off x="3571920" y="5638680"/>
            <a:ext cx="2133720" cy="0"/>
          </a:xfrm>
          <a:prstGeom prst="line">
            <a:avLst/>
          </a:prstGeom>
          <a:noFill/>
          <a:ln w="38160">
            <a:solidFill>
              <a:srgbClr val="000000"/>
            </a:solidFill>
            <a:prstDash val="solid"/>
            <a:miter/>
            <a:tailEnd type="arrow"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16" name="Łącznik prosty 15"/>
          <p:cNvSpPr/>
          <p:nvPr/>
        </p:nvSpPr>
        <p:spPr>
          <a:xfrm>
            <a:off x="6458040" y="5638680"/>
            <a:ext cx="2133360" cy="0"/>
          </a:xfrm>
          <a:prstGeom prst="line">
            <a:avLst/>
          </a:prstGeom>
          <a:noFill/>
          <a:ln w="38160">
            <a:solidFill>
              <a:srgbClr val="000000"/>
            </a:solidFill>
            <a:prstDash val="solid"/>
            <a:miter/>
            <a:tailEnd type="arrow"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17" name="Łącznik prosty 16"/>
          <p:cNvSpPr/>
          <p:nvPr/>
        </p:nvSpPr>
        <p:spPr>
          <a:xfrm>
            <a:off x="609480" y="2362320"/>
            <a:ext cx="685800" cy="685800"/>
          </a:xfrm>
          <a:prstGeom prst="line">
            <a:avLst/>
          </a:prstGeom>
          <a:noFill/>
          <a:ln w="28440">
            <a:solidFill>
              <a:srgbClr val="000000"/>
            </a:solidFill>
            <a:prstDash val="solid"/>
            <a:miter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18" name="Łącznik prosty 17"/>
          <p:cNvSpPr/>
          <p:nvPr/>
        </p:nvSpPr>
        <p:spPr>
          <a:xfrm>
            <a:off x="609480" y="1981080"/>
            <a:ext cx="1067039" cy="1067040"/>
          </a:xfrm>
          <a:prstGeom prst="line">
            <a:avLst/>
          </a:prstGeom>
          <a:noFill/>
          <a:ln w="28440">
            <a:solidFill>
              <a:srgbClr val="000000"/>
            </a:solidFill>
            <a:prstDash val="solid"/>
            <a:miter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19" name="Łącznik prosty 18"/>
          <p:cNvSpPr/>
          <p:nvPr/>
        </p:nvSpPr>
        <p:spPr>
          <a:xfrm>
            <a:off x="609480" y="1600200"/>
            <a:ext cx="1447920" cy="1447920"/>
          </a:xfrm>
          <a:prstGeom prst="line">
            <a:avLst/>
          </a:prstGeom>
          <a:noFill/>
          <a:ln w="28440">
            <a:solidFill>
              <a:srgbClr val="000000"/>
            </a:solidFill>
            <a:prstDash val="solid"/>
            <a:miter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20" name="Łącznik prosty 19"/>
          <p:cNvSpPr/>
          <p:nvPr/>
        </p:nvSpPr>
        <p:spPr>
          <a:xfrm>
            <a:off x="3591000" y="2362320"/>
            <a:ext cx="685800" cy="685800"/>
          </a:xfrm>
          <a:prstGeom prst="line">
            <a:avLst/>
          </a:prstGeom>
          <a:noFill/>
          <a:ln w="28440">
            <a:solidFill>
              <a:srgbClr val="000000"/>
            </a:solidFill>
            <a:prstDash val="solid"/>
            <a:miter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21" name="Łącznik prosty 20"/>
          <p:cNvSpPr/>
          <p:nvPr/>
        </p:nvSpPr>
        <p:spPr>
          <a:xfrm>
            <a:off x="6486480" y="2362320"/>
            <a:ext cx="685799" cy="685800"/>
          </a:xfrm>
          <a:prstGeom prst="line">
            <a:avLst/>
          </a:prstGeom>
          <a:noFill/>
          <a:ln w="28440">
            <a:solidFill>
              <a:srgbClr val="000000"/>
            </a:solidFill>
            <a:prstDash val="solid"/>
            <a:miter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22" name="Łącznik prosty 21"/>
          <p:cNvSpPr/>
          <p:nvPr/>
        </p:nvSpPr>
        <p:spPr>
          <a:xfrm>
            <a:off x="3581279" y="1971720"/>
            <a:ext cx="1067041" cy="1066680"/>
          </a:xfrm>
          <a:prstGeom prst="line">
            <a:avLst/>
          </a:prstGeom>
          <a:noFill/>
          <a:ln w="28440">
            <a:solidFill>
              <a:srgbClr val="000000"/>
            </a:solidFill>
            <a:prstDash val="solid"/>
            <a:miter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23" name="Łącznik prosty 22"/>
          <p:cNvSpPr/>
          <p:nvPr/>
        </p:nvSpPr>
        <p:spPr>
          <a:xfrm>
            <a:off x="3581279" y="1600200"/>
            <a:ext cx="1447921" cy="1447920"/>
          </a:xfrm>
          <a:prstGeom prst="line">
            <a:avLst/>
          </a:prstGeom>
          <a:noFill/>
          <a:ln w="28440">
            <a:solidFill>
              <a:srgbClr val="000000"/>
            </a:solidFill>
            <a:prstDash val="solid"/>
            <a:miter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24" name="Łącznik prosty 23"/>
          <p:cNvSpPr/>
          <p:nvPr/>
        </p:nvSpPr>
        <p:spPr>
          <a:xfrm>
            <a:off x="6486480" y="1600200"/>
            <a:ext cx="1447920" cy="1447920"/>
          </a:xfrm>
          <a:prstGeom prst="line">
            <a:avLst/>
          </a:prstGeom>
          <a:noFill/>
          <a:ln w="28440">
            <a:solidFill>
              <a:srgbClr val="000000"/>
            </a:solidFill>
            <a:prstDash val="solid"/>
            <a:miter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25" name="Łącznik prosty 24"/>
          <p:cNvSpPr/>
          <p:nvPr/>
        </p:nvSpPr>
        <p:spPr>
          <a:xfrm>
            <a:off x="6486480" y="1981080"/>
            <a:ext cx="1066679" cy="1067040"/>
          </a:xfrm>
          <a:prstGeom prst="line">
            <a:avLst/>
          </a:prstGeom>
          <a:noFill/>
          <a:ln w="28440">
            <a:solidFill>
              <a:srgbClr val="000000"/>
            </a:solidFill>
            <a:prstDash val="solid"/>
            <a:miter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26" name="Dowolny kształt 25"/>
          <p:cNvSpPr/>
          <p:nvPr/>
        </p:nvSpPr>
        <p:spPr>
          <a:xfrm rot="10282200">
            <a:off x="856599" y="1344173"/>
            <a:ext cx="1065239" cy="1196280"/>
          </a:xfrm>
          <a:custGeom>
            <a:avLst>
              <a:gd name="f0" fmla="val 21120000"/>
              <a:gd name="f1" fmla="val 6060000"/>
            </a:avLst>
            <a:gdLst>
              <a:gd name="f2" fmla="val 21600000"/>
              <a:gd name="f3" fmla="val 10800000"/>
              <a:gd name="f4" fmla="val 5400000"/>
              <a:gd name="f5" fmla="val 180"/>
              <a:gd name="f6" fmla="val w"/>
              <a:gd name="f7" fmla="val h"/>
              <a:gd name="f8" fmla="val 0"/>
              <a:gd name="f9" fmla="*/ 5419351 1 1725033"/>
              <a:gd name="f10" fmla="*/ 10800 10800 1"/>
              <a:gd name="f11" fmla="val 10800"/>
              <a:gd name="f12" fmla="val 21599999"/>
              <a:gd name="f13" fmla="min 0 21600"/>
              <a:gd name="f14" fmla="max 0 21600"/>
              <a:gd name="f15" fmla="*/ f9 1 2"/>
              <a:gd name="f16" fmla="*/ f6 1 21600"/>
              <a:gd name="f17" fmla="*/ f7 1 21600"/>
              <a:gd name="f18" fmla="*/ f9 1 180"/>
              <a:gd name="f19" fmla="pin 0 f0 21599999"/>
              <a:gd name="f20" fmla="pin 0 f1 21599999"/>
              <a:gd name="f21" fmla="+- f14 0 f13"/>
              <a:gd name="f22" fmla="+- 0 0 f19"/>
              <a:gd name="f23" fmla="+- 0 0 f20"/>
              <a:gd name="f24" fmla="*/ 9238 f16 1"/>
              <a:gd name="f25" fmla="*/ 21599 f16 1"/>
              <a:gd name="f26" fmla="*/ 12929 f17 1"/>
              <a:gd name="f27" fmla="*/ 0 f17 1"/>
              <a:gd name="f28" fmla="*/ f21 1 2"/>
              <a:gd name="f29" fmla="+- f22 f4 0"/>
              <a:gd name="f30" fmla="+- f23 f4 0"/>
              <a:gd name="f31" fmla="+- f13 f28 0"/>
              <a:gd name="f32" fmla="*/ f28 f28 1"/>
              <a:gd name="f33" fmla="*/ f29 f5 1"/>
              <a:gd name="f34" fmla="*/ f30 f5 1"/>
              <a:gd name="f35" fmla="*/ f33 1 f3"/>
              <a:gd name="f36" fmla="*/ f34 1 f3"/>
              <a:gd name="f37" fmla="+- 0 0 f35"/>
              <a:gd name="f38" fmla="+- 0 0 f36"/>
              <a:gd name="f39" fmla="val f37"/>
              <a:gd name="f40" fmla="val f38"/>
              <a:gd name="f41" fmla="*/ f39 f18 1"/>
              <a:gd name="f42" fmla="*/ f40 f18 1"/>
              <a:gd name="f43" fmla="*/ f39 f9 1"/>
              <a:gd name="f44" fmla="*/ f40 f9 1"/>
              <a:gd name="f45" fmla="+- 0 0 f41"/>
              <a:gd name="f46" fmla="+- 0 0 f42"/>
              <a:gd name="f47" fmla="*/ f43 1 f5"/>
              <a:gd name="f48" fmla="*/ f44 1 f5"/>
              <a:gd name="f49" fmla="*/ f45 f3 1"/>
              <a:gd name="f50" fmla="*/ f46 f3 1"/>
              <a:gd name="f51" fmla="+- 0 0 f47"/>
              <a:gd name="f52" fmla="+- 0 0 f48"/>
              <a:gd name="f53" fmla="*/ f49 1 f9"/>
              <a:gd name="f54" fmla="*/ f50 1 f9"/>
              <a:gd name="f55" fmla="+- f51 f9 0"/>
              <a:gd name="f56" fmla="+- f52 f9 0"/>
              <a:gd name="f57" fmla="+- f53 0 f4"/>
              <a:gd name="f58" fmla="+- f54 0 f4"/>
              <a:gd name="f59" fmla="+- f55 f15 0"/>
              <a:gd name="f60" fmla="+- f56 f15 0"/>
              <a:gd name="f61" fmla="cos 1 f57"/>
              <a:gd name="f62" fmla="sin 1 f57"/>
              <a:gd name="f63" fmla="cos 1 f58"/>
              <a:gd name="f64" fmla="sin 1 f58"/>
              <a:gd name="f65" fmla="+- 0 0 f59"/>
              <a:gd name="f66" fmla="+- 0 0 f60"/>
              <a:gd name="f67" fmla="+- 0 0 f61"/>
              <a:gd name="f68" fmla="+- 0 0 f62"/>
              <a:gd name="f69" fmla="+- 0 0 f63"/>
              <a:gd name="f70" fmla="+- 0 0 f64"/>
              <a:gd name="f71" fmla="*/ f65 f3 1"/>
              <a:gd name="f72" fmla="*/ f66 f3 1"/>
              <a:gd name="f73" fmla="*/ 10800 f67 1"/>
              <a:gd name="f74" fmla="*/ 10800 f68 1"/>
              <a:gd name="f75" fmla="*/ 10800 f69 1"/>
              <a:gd name="f76" fmla="*/ 10800 f70 1"/>
              <a:gd name="f77" fmla="*/ f71 1 f9"/>
              <a:gd name="f78" fmla="*/ f72 1 f9"/>
              <a:gd name="f79" fmla="+- f73 10800 0"/>
              <a:gd name="f80" fmla="+- f74 10800 0"/>
              <a:gd name="f81" fmla="+- f75 10800 0"/>
              <a:gd name="f82" fmla="+- f76 10800 0"/>
              <a:gd name="f83" fmla="+- f77 0 f4"/>
              <a:gd name="f84" fmla="+- f78 0 f4"/>
              <a:gd name="f85" fmla="cos 1 f83"/>
              <a:gd name="f86" fmla="sin 1 f83"/>
              <a:gd name="f87" fmla="cos 1 f84"/>
              <a:gd name="f88" fmla="sin 1 f84"/>
              <a:gd name="f89" fmla="+- f80 0 f31"/>
              <a:gd name="f90" fmla="+- f79 0 f31"/>
              <a:gd name="f91" fmla="+- f82 0 f31"/>
              <a:gd name="f92" fmla="+- f81 0 f31"/>
              <a:gd name="f93" fmla="+- 0 0 f85"/>
              <a:gd name="f94" fmla="+- 0 0 f86"/>
              <a:gd name="f95" fmla="+- 0 0 f87"/>
              <a:gd name="f96" fmla="+- 0 0 f88"/>
              <a:gd name="f97" fmla="at2 f89 f90"/>
              <a:gd name="f98" fmla="at2 f91 f92"/>
              <a:gd name="f99" fmla="*/ 10800 f93 1"/>
              <a:gd name="f100" fmla="*/ 10800 f94 1"/>
              <a:gd name="f101" fmla="*/ 10800 f95 1"/>
              <a:gd name="f102" fmla="*/ 10800 f96 1"/>
              <a:gd name="f103" fmla="+- f97 f4 0"/>
              <a:gd name="f104" fmla="+- f98 f4 0"/>
              <a:gd name="f105" fmla="*/ f99 f99 1"/>
              <a:gd name="f106" fmla="*/ f100 f100 1"/>
              <a:gd name="f107" fmla="*/ f101 f101 1"/>
              <a:gd name="f108" fmla="*/ f102 f102 1"/>
              <a:gd name="f109" fmla="*/ f103 f9 1"/>
              <a:gd name="f110" fmla="*/ f104 f9 1"/>
              <a:gd name="f111" fmla="+- f105 f106 0"/>
              <a:gd name="f112" fmla="+- f107 f108 0"/>
              <a:gd name="f113" fmla="*/ f109 1 f3"/>
              <a:gd name="f114" fmla="*/ f110 1 f3"/>
              <a:gd name="f115" fmla="sqrt f111"/>
              <a:gd name="f116" fmla="sqrt f112"/>
              <a:gd name="f117" fmla="+- 0 0 f113"/>
              <a:gd name="f118" fmla="+- 0 0 f114"/>
              <a:gd name="f119" fmla="*/ f10 1 f115"/>
              <a:gd name="f120" fmla="*/ f10 1 f116"/>
              <a:gd name="f121" fmla="+- 0 0 f117"/>
              <a:gd name="f122" fmla="+- 0 0 f118"/>
              <a:gd name="f123" fmla="*/ f93 f119 1"/>
              <a:gd name="f124" fmla="*/ f94 f119 1"/>
              <a:gd name="f125" fmla="*/ f95 f120 1"/>
              <a:gd name="f126" fmla="*/ f96 f120 1"/>
              <a:gd name="f127" fmla="*/ f121 f3 1"/>
              <a:gd name="f128" fmla="*/ f122 f3 1"/>
              <a:gd name="f129" fmla="+- 10800 0 f123"/>
              <a:gd name="f130" fmla="+- 10800 0 f124"/>
              <a:gd name="f131" fmla="+- 10800 0 f125"/>
              <a:gd name="f132" fmla="+- 10800 0 f126"/>
              <a:gd name="f133" fmla="*/ f127 1 f9"/>
              <a:gd name="f134" fmla="*/ f128 1 f9"/>
              <a:gd name="f135" fmla="*/ f129 f16 1"/>
              <a:gd name="f136" fmla="*/ f130 f17 1"/>
              <a:gd name="f137" fmla="*/ f131 f16 1"/>
              <a:gd name="f138" fmla="*/ f132 f17 1"/>
              <a:gd name="f139" fmla="+- f133 0 f4"/>
              <a:gd name="f140" fmla="+- f134 0 f4"/>
              <a:gd name="f141" fmla="cos 1 f139"/>
              <a:gd name="f142" fmla="sin 1 f139"/>
              <a:gd name="f143" fmla="+- f140 0 f139"/>
              <a:gd name="f144" fmla="+- 0 0 f141"/>
              <a:gd name="f145" fmla="+- 0 0 f142"/>
              <a:gd name="f146" fmla="+- f143 f2 0"/>
              <a:gd name="f147" fmla="*/ f28 f144 1"/>
              <a:gd name="f148" fmla="*/ f28 f145 1"/>
              <a:gd name="f149" fmla="?: f143 f143 f146"/>
              <a:gd name="f150" fmla="*/ f147 f147 1"/>
              <a:gd name="f151" fmla="*/ f148 f148 1"/>
              <a:gd name="f152" fmla="+- f150 f151 0"/>
              <a:gd name="f153" fmla="sqrt f152"/>
              <a:gd name="f154" fmla="*/ f32 1 f153"/>
              <a:gd name="f155" fmla="*/ f144 f154 1"/>
              <a:gd name="f156" fmla="*/ f145 f154 1"/>
              <a:gd name="f157" fmla="+- f31 0 f155"/>
              <a:gd name="f158" fmla="+- f31 0 f156"/>
            </a:gdLst>
            <a:ahLst>
              <a:ahPolar gdRefR="" minR="0" maxR="0" gdRefAng="f0" minAng="f8" maxAng="f12">
                <a:pos x="f135" y="f136"/>
              </a:ahPolar>
              <a:ahPolar gdRefR="" minR="0" maxR="0" gdRefAng="f1" minAng="f8" maxAng="f12">
                <a:pos x="f137" y="f138"/>
              </a:ahPolar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4" t="f27" r="f25" b="f26"/>
            <a:pathLst>
              <a:path w="21600" h="21600" stroke="0">
                <a:moveTo>
                  <a:pt x="f157" y="f158"/>
                </a:moveTo>
                <a:arcTo wR="f28" hR="f28" stAng="f139" swAng="f149"/>
                <a:lnTo>
                  <a:pt x="f11" y="f11"/>
                </a:lnTo>
                <a:close/>
              </a:path>
              <a:path w="21600" h="21600" fill="none">
                <a:moveTo>
                  <a:pt x="f157" y="f158"/>
                </a:moveTo>
                <a:arcTo wR="f28" hR="f28" stAng="f139" swAng="f149"/>
              </a:path>
            </a:pathLst>
          </a:custGeom>
          <a:noFill/>
          <a:ln w="28440">
            <a:solidFill>
              <a:srgbClr val="FF0000"/>
            </a:solidFill>
            <a:prstDash val="solid"/>
            <a:miter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27" name="Dowolny kształt 26"/>
          <p:cNvSpPr/>
          <p:nvPr/>
        </p:nvSpPr>
        <p:spPr>
          <a:xfrm rot="10282200">
            <a:off x="1104279" y="1240853"/>
            <a:ext cx="1065239" cy="1196280"/>
          </a:xfrm>
          <a:custGeom>
            <a:avLst>
              <a:gd name="f0" fmla="val 21120000"/>
              <a:gd name="f1" fmla="val 6060000"/>
            </a:avLst>
            <a:gdLst>
              <a:gd name="f2" fmla="val 21600000"/>
              <a:gd name="f3" fmla="val 10800000"/>
              <a:gd name="f4" fmla="val 5400000"/>
              <a:gd name="f5" fmla="val 180"/>
              <a:gd name="f6" fmla="val w"/>
              <a:gd name="f7" fmla="val h"/>
              <a:gd name="f8" fmla="val 0"/>
              <a:gd name="f9" fmla="*/ 5419351 1 1725033"/>
              <a:gd name="f10" fmla="*/ 10800 10800 1"/>
              <a:gd name="f11" fmla="val 10800"/>
              <a:gd name="f12" fmla="val 21599999"/>
              <a:gd name="f13" fmla="min 0 21600"/>
              <a:gd name="f14" fmla="max 0 21600"/>
              <a:gd name="f15" fmla="*/ f9 1 2"/>
              <a:gd name="f16" fmla="*/ f6 1 21600"/>
              <a:gd name="f17" fmla="*/ f7 1 21600"/>
              <a:gd name="f18" fmla="*/ f9 1 180"/>
              <a:gd name="f19" fmla="pin 0 f0 21599999"/>
              <a:gd name="f20" fmla="pin 0 f1 21599999"/>
              <a:gd name="f21" fmla="+- f14 0 f13"/>
              <a:gd name="f22" fmla="+- 0 0 f19"/>
              <a:gd name="f23" fmla="+- 0 0 f20"/>
              <a:gd name="f24" fmla="*/ 9238 f16 1"/>
              <a:gd name="f25" fmla="*/ 21599 f16 1"/>
              <a:gd name="f26" fmla="*/ 12929 f17 1"/>
              <a:gd name="f27" fmla="*/ 0 f17 1"/>
              <a:gd name="f28" fmla="*/ f21 1 2"/>
              <a:gd name="f29" fmla="+- f22 f4 0"/>
              <a:gd name="f30" fmla="+- f23 f4 0"/>
              <a:gd name="f31" fmla="+- f13 f28 0"/>
              <a:gd name="f32" fmla="*/ f28 f28 1"/>
              <a:gd name="f33" fmla="*/ f29 f5 1"/>
              <a:gd name="f34" fmla="*/ f30 f5 1"/>
              <a:gd name="f35" fmla="*/ f33 1 f3"/>
              <a:gd name="f36" fmla="*/ f34 1 f3"/>
              <a:gd name="f37" fmla="+- 0 0 f35"/>
              <a:gd name="f38" fmla="+- 0 0 f36"/>
              <a:gd name="f39" fmla="val f37"/>
              <a:gd name="f40" fmla="val f38"/>
              <a:gd name="f41" fmla="*/ f39 f18 1"/>
              <a:gd name="f42" fmla="*/ f40 f18 1"/>
              <a:gd name="f43" fmla="*/ f39 f9 1"/>
              <a:gd name="f44" fmla="*/ f40 f9 1"/>
              <a:gd name="f45" fmla="+- 0 0 f41"/>
              <a:gd name="f46" fmla="+- 0 0 f42"/>
              <a:gd name="f47" fmla="*/ f43 1 f5"/>
              <a:gd name="f48" fmla="*/ f44 1 f5"/>
              <a:gd name="f49" fmla="*/ f45 f3 1"/>
              <a:gd name="f50" fmla="*/ f46 f3 1"/>
              <a:gd name="f51" fmla="+- 0 0 f47"/>
              <a:gd name="f52" fmla="+- 0 0 f48"/>
              <a:gd name="f53" fmla="*/ f49 1 f9"/>
              <a:gd name="f54" fmla="*/ f50 1 f9"/>
              <a:gd name="f55" fmla="+- f51 f9 0"/>
              <a:gd name="f56" fmla="+- f52 f9 0"/>
              <a:gd name="f57" fmla="+- f53 0 f4"/>
              <a:gd name="f58" fmla="+- f54 0 f4"/>
              <a:gd name="f59" fmla="+- f55 f15 0"/>
              <a:gd name="f60" fmla="+- f56 f15 0"/>
              <a:gd name="f61" fmla="cos 1 f57"/>
              <a:gd name="f62" fmla="sin 1 f57"/>
              <a:gd name="f63" fmla="cos 1 f58"/>
              <a:gd name="f64" fmla="sin 1 f58"/>
              <a:gd name="f65" fmla="+- 0 0 f59"/>
              <a:gd name="f66" fmla="+- 0 0 f60"/>
              <a:gd name="f67" fmla="+- 0 0 f61"/>
              <a:gd name="f68" fmla="+- 0 0 f62"/>
              <a:gd name="f69" fmla="+- 0 0 f63"/>
              <a:gd name="f70" fmla="+- 0 0 f64"/>
              <a:gd name="f71" fmla="*/ f65 f3 1"/>
              <a:gd name="f72" fmla="*/ f66 f3 1"/>
              <a:gd name="f73" fmla="*/ 10800 f67 1"/>
              <a:gd name="f74" fmla="*/ 10800 f68 1"/>
              <a:gd name="f75" fmla="*/ 10800 f69 1"/>
              <a:gd name="f76" fmla="*/ 10800 f70 1"/>
              <a:gd name="f77" fmla="*/ f71 1 f9"/>
              <a:gd name="f78" fmla="*/ f72 1 f9"/>
              <a:gd name="f79" fmla="+- f73 10800 0"/>
              <a:gd name="f80" fmla="+- f74 10800 0"/>
              <a:gd name="f81" fmla="+- f75 10800 0"/>
              <a:gd name="f82" fmla="+- f76 10800 0"/>
              <a:gd name="f83" fmla="+- f77 0 f4"/>
              <a:gd name="f84" fmla="+- f78 0 f4"/>
              <a:gd name="f85" fmla="cos 1 f83"/>
              <a:gd name="f86" fmla="sin 1 f83"/>
              <a:gd name="f87" fmla="cos 1 f84"/>
              <a:gd name="f88" fmla="sin 1 f84"/>
              <a:gd name="f89" fmla="+- f80 0 f31"/>
              <a:gd name="f90" fmla="+- f79 0 f31"/>
              <a:gd name="f91" fmla="+- f82 0 f31"/>
              <a:gd name="f92" fmla="+- f81 0 f31"/>
              <a:gd name="f93" fmla="+- 0 0 f85"/>
              <a:gd name="f94" fmla="+- 0 0 f86"/>
              <a:gd name="f95" fmla="+- 0 0 f87"/>
              <a:gd name="f96" fmla="+- 0 0 f88"/>
              <a:gd name="f97" fmla="at2 f89 f90"/>
              <a:gd name="f98" fmla="at2 f91 f92"/>
              <a:gd name="f99" fmla="*/ 10800 f93 1"/>
              <a:gd name="f100" fmla="*/ 10800 f94 1"/>
              <a:gd name="f101" fmla="*/ 10800 f95 1"/>
              <a:gd name="f102" fmla="*/ 10800 f96 1"/>
              <a:gd name="f103" fmla="+- f97 f4 0"/>
              <a:gd name="f104" fmla="+- f98 f4 0"/>
              <a:gd name="f105" fmla="*/ f99 f99 1"/>
              <a:gd name="f106" fmla="*/ f100 f100 1"/>
              <a:gd name="f107" fmla="*/ f101 f101 1"/>
              <a:gd name="f108" fmla="*/ f102 f102 1"/>
              <a:gd name="f109" fmla="*/ f103 f9 1"/>
              <a:gd name="f110" fmla="*/ f104 f9 1"/>
              <a:gd name="f111" fmla="+- f105 f106 0"/>
              <a:gd name="f112" fmla="+- f107 f108 0"/>
              <a:gd name="f113" fmla="*/ f109 1 f3"/>
              <a:gd name="f114" fmla="*/ f110 1 f3"/>
              <a:gd name="f115" fmla="sqrt f111"/>
              <a:gd name="f116" fmla="sqrt f112"/>
              <a:gd name="f117" fmla="+- 0 0 f113"/>
              <a:gd name="f118" fmla="+- 0 0 f114"/>
              <a:gd name="f119" fmla="*/ f10 1 f115"/>
              <a:gd name="f120" fmla="*/ f10 1 f116"/>
              <a:gd name="f121" fmla="+- 0 0 f117"/>
              <a:gd name="f122" fmla="+- 0 0 f118"/>
              <a:gd name="f123" fmla="*/ f93 f119 1"/>
              <a:gd name="f124" fmla="*/ f94 f119 1"/>
              <a:gd name="f125" fmla="*/ f95 f120 1"/>
              <a:gd name="f126" fmla="*/ f96 f120 1"/>
              <a:gd name="f127" fmla="*/ f121 f3 1"/>
              <a:gd name="f128" fmla="*/ f122 f3 1"/>
              <a:gd name="f129" fmla="+- 10800 0 f123"/>
              <a:gd name="f130" fmla="+- 10800 0 f124"/>
              <a:gd name="f131" fmla="+- 10800 0 f125"/>
              <a:gd name="f132" fmla="+- 10800 0 f126"/>
              <a:gd name="f133" fmla="*/ f127 1 f9"/>
              <a:gd name="f134" fmla="*/ f128 1 f9"/>
              <a:gd name="f135" fmla="*/ f129 f16 1"/>
              <a:gd name="f136" fmla="*/ f130 f17 1"/>
              <a:gd name="f137" fmla="*/ f131 f16 1"/>
              <a:gd name="f138" fmla="*/ f132 f17 1"/>
              <a:gd name="f139" fmla="+- f133 0 f4"/>
              <a:gd name="f140" fmla="+- f134 0 f4"/>
              <a:gd name="f141" fmla="cos 1 f139"/>
              <a:gd name="f142" fmla="sin 1 f139"/>
              <a:gd name="f143" fmla="+- f140 0 f139"/>
              <a:gd name="f144" fmla="+- 0 0 f141"/>
              <a:gd name="f145" fmla="+- 0 0 f142"/>
              <a:gd name="f146" fmla="+- f143 f2 0"/>
              <a:gd name="f147" fmla="*/ f28 f144 1"/>
              <a:gd name="f148" fmla="*/ f28 f145 1"/>
              <a:gd name="f149" fmla="?: f143 f143 f146"/>
              <a:gd name="f150" fmla="*/ f147 f147 1"/>
              <a:gd name="f151" fmla="*/ f148 f148 1"/>
              <a:gd name="f152" fmla="+- f150 f151 0"/>
              <a:gd name="f153" fmla="sqrt f152"/>
              <a:gd name="f154" fmla="*/ f32 1 f153"/>
              <a:gd name="f155" fmla="*/ f144 f154 1"/>
              <a:gd name="f156" fmla="*/ f145 f154 1"/>
              <a:gd name="f157" fmla="+- f31 0 f155"/>
              <a:gd name="f158" fmla="+- f31 0 f156"/>
            </a:gdLst>
            <a:ahLst>
              <a:ahPolar gdRefR="" minR="0" maxR="0" gdRefAng="f0" minAng="f8" maxAng="f12">
                <a:pos x="f135" y="f136"/>
              </a:ahPolar>
              <a:ahPolar gdRefR="" minR="0" maxR="0" gdRefAng="f1" minAng="f8" maxAng="f12">
                <a:pos x="f137" y="f138"/>
              </a:ahPolar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4" t="f27" r="f25" b="f26"/>
            <a:pathLst>
              <a:path w="21600" h="21600" stroke="0">
                <a:moveTo>
                  <a:pt x="f157" y="f158"/>
                </a:moveTo>
                <a:arcTo wR="f28" hR="f28" stAng="f139" swAng="f149"/>
                <a:lnTo>
                  <a:pt x="f11" y="f11"/>
                </a:lnTo>
                <a:close/>
              </a:path>
              <a:path w="21600" h="21600" fill="none">
                <a:moveTo>
                  <a:pt x="f157" y="f158"/>
                </a:moveTo>
                <a:arcTo wR="f28" hR="f28" stAng="f139" swAng="f149"/>
              </a:path>
            </a:pathLst>
          </a:custGeom>
          <a:noFill/>
          <a:ln w="28440">
            <a:solidFill>
              <a:srgbClr val="FF0000"/>
            </a:solidFill>
            <a:prstDash val="solid"/>
            <a:miter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28" name="Łącznik prosty 27"/>
          <p:cNvSpPr/>
          <p:nvPr/>
        </p:nvSpPr>
        <p:spPr>
          <a:xfrm>
            <a:off x="914400" y="2639880"/>
            <a:ext cx="0" cy="408240"/>
          </a:xfrm>
          <a:prstGeom prst="line">
            <a:avLst/>
          </a:prstGeom>
          <a:noFill/>
          <a:ln w="9360">
            <a:solidFill>
              <a:srgbClr val="000000"/>
            </a:solidFill>
            <a:custDash>
              <a:ds d="100000" sp="100000"/>
            </a:custDash>
            <a:miter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29" name="Łącznik prosty 28"/>
          <p:cNvSpPr/>
          <p:nvPr/>
        </p:nvSpPr>
        <p:spPr>
          <a:xfrm>
            <a:off x="1038240" y="2409839"/>
            <a:ext cx="0" cy="638281"/>
          </a:xfrm>
          <a:prstGeom prst="line">
            <a:avLst/>
          </a:prstGeom>
          <a:noFill/>
          <a:ln w="9360">
            <a:solidFill>
              <a:srgbClr val="000000"/>
            </a:solidFill>
            <a:custDash>
              <a:ds d="100000" sp="100000"/>
            </a:custDash>
            <a:miter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30" name="Łącznik prosty 29"/>
          <p:cNvSpPr/>
          <p:nvPr/>
        </p:nvSpPr>
        <p:spPr>
          <a:xfrm>
            <a:off x="1314360" y="2286000"/>
            <a:ext cx="0" cy="762120"/>
          </a:xfrm>
          <a:prstGeom prst="line">
            <a:avLst/>
          </a:prstGeom>
          <a:noFill/>
          <a:ln w="9360">
            <a:solidFill>
              <a:srgbClr val="000000"/>
            </a:solidFill>
            <a:custDash>
              <a:ds d="100000" sp="100000"/>
            </a:custDash>
            <a:miter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31" name="Dowolny kształt 30"/>
          <p:cNvSpPr/>
          <p:nvPr/>
        </p:nvSpPr>
        <p:spPr>
          <a:xfrm rot="10282200">
            <a:off x="3733359" y="1631452"/>
            <a:ext cx="1065239" cy="1196280"/>
          </a:xfrm>
          <a:custGeom>
            <a:avLst>
              <a:gd name="f0" fmla="val 21120000"/>
              <a:gd name="f1" fmla="val 6060000"/>
            </a:avLst>
            <a:gdLst>
              <a:gd name="f2" fmla="val 21600000"/>
              <a:gd name="f3" fmla="val 10800000"/>
              <a:gd name="f4" fmla="val 5400000"/>
              <a:gd name="f5" fmla="val 180"/>
              <a:gd name="f6" fmla="val w"/>
              <a:gd name="f7" fmla="val h"/>
              <a:gd name="f8" fmla="val 0"/>
              <a:gd name="f9" fmla="*/ 5419351 1 1725033"/>
              <a:gd name="f10" fmla="*/ 10800 10800 1"/>
              <a:gd name="f11" fmla="val 10800"/>
              <a:gd name="f12" fmla="val 21599999"/>
              <a:gd name="f13" fmla="min 0 21600"/>
              <a:gd name="f14" fmla="max 0 21600"/>
              <a:gd name="f15" fmla="*/ f9 1 2"/>
              <a:gd name="f16" fmla="*/ f6 1 21600"/>
              <a:gd name="f17" fmla="*/ f7 1 21600"/>
              <a:gd name="f18" fmla="*/ f9 1 180"/>
              <a:gd name="f19" fmla="pin 0 f0 21599999"/>
              <a:gd name="f20" fmla="pin 0 f1 21599999"/>
              <a:gd name="f21" fmla="+- f14 0 f13"/>
              <a:gd name="f22" fmla="+- 0 0 f19"/>
              <a:gd name="f23" fmla="+- 0 0 f20"/>
              <a:gd name="f24" fmla="*/ 9238 f16 1"/>
              <a:gd name="f25" fmla="*/ 21599 f16 1"/>
              <a:gd name="f26" fmla="*/ 12929 f17 1"/>
              <a:gd name="f27" fmla="*/ 0 f17 1"/>
              <a:gd name="f28" fmla="*/ f21 1 2"/>
              <a:gd name="f29" fmla="+- f22 f4 0"/>
              <a:gd name="f30" fmla="+- f23 f4 0"/>
              <a:gd name="f31" fmla="+- f13 f28 0"/>
              <a:gd name="f32" fmla="*/ f28 f28 1"/>
              <a:gd name="f33" fmla="*/ f29 f5 1"/>
              <a:gd name="f34" fmla="*/ f30 f5 1"/>
              <a:gd name="f35" fmla="*/ f33 1 f3"/>
              <a:gd name="f36" fmla="*/ f34 1 f3"/>
              <a:gd name="f37" fmla="+- 0 0 f35"/>
              <a:gd name="f38" fmla="+- 0 0 f36"/>
              <a:gd name="f39" fmla="val f37"/>
              <a:gd name="f40" fmla="val f38"/>
              <a:gd name="f41" fmla="*/ f39 f18 1"/>
              <a:gd name="f42" fmla="*/ f40 f18 1"/>
              <a:gd name="f43" fmla="*/ f39 f9 1"/>
              <a:gd name="f44" fmla="*/ f40 f9 1"/>
              <a:gd name="f45" fmla="+- 0 0 f41"/>
              <a:gd name="f46" fmla="+- 0 0 f42"/>
              <a:gd name="f47" fmla="*/ f43 1 f5"/>
              <a:gd name="f48" fmla="*/ f44 1 f5"/>
              <a:gd name="f49" fmla="*/ f45 f3 1"/>
              <a:gd name="f50" fmla="*/ f46 f3 1"/>
              <a:gd name="f51" fmla="+- 0 0 f47"/>
              <a:gd name="f52" fmla="+- 0 0 f48"/>
              <a:gd name="f53" fmla="*/ f49 1 f9"/>
              <a:gd name="f54" fmla="*/ f50 1 f9"/>
              <a:gd name="f55" fmla="+- f51 f9 0"/>
              <a:gd name="f56" fmla="+- f52 f9 0"/>
              <a:gd name="f57" fmla="+- f53 0 f4"/>
              <a:gd name="f58" fmla="+- f54 0 f4"/>
              <a:gd name="f59" fmla="+- f55 f15 0"/>
              <a:gd name="f60" fmla="+- f56 f15 0"/>
              <a:gd name="f61" fmla="cos 1 f57"/>
              <a:gd name="f62" fmla="sin 1 f57"/>
              <a:gd name="f63" fmla="cos 1 f58"/>
              <a:gd name="f64" fmla="sin 1 f58"/>
              <a:gd name="f65" fmla="+- 0 0 f59"/>
              <a:gd name="f66" fmla="+- 0 0 f60"/>
              <a:gd name="f67" fmla="+- 0 0 f61"/>
              <a:gd name="f68" fmla="+- 0 0 f62"/>
              <a:gd name="f69" fmla="+- 0 0 f63"/>
              <a:gd name="f70" fmla="+- 0 0 f64"/>
              <a:gd name="f71" fmla="*/ f65 f3 1"/>
              <a:gd name="f72" fmla="*/ f66 f3 1"/>
              <a:gd name="f73" fmla="*/ 10800 f67 1"/>
              <a:gd name="f74" fmla="*/ 10800 f68 1"/>
              <a:gd name="f75" fmla="*/ 10800 f69 1"/>
              <a:gd name="f76" fmla="*/ 10800 f70 1"/>
              <a:gd name="f77" fmla="*/ f71 1 f9"/>
              <a:gd name="f78" fmla="*/ f72 1 f9"/>
              <a:gd name="f79" fmla="+- f73 10800 0"/>
              <a:gd name="f80" fmla="+- f74 10800 0"/>
              <a:gd name="f81" fmla="+- f75 10800 0"/>
              <a:gd name="f82" fmla="+- f76 10800 0"/>
              <a:gd name="f83" fmla="+- f77 0 f4"/>
              <a:gd name="f84" fmla="+- f78 0 f4"/>
              <a:gd name="f85" fmla="cos 1 f83"/>
              <a:gd name="f86" fmla="sin 1 f83"/>
              <a:gd name="f87" fmla="cos 1 f84"/>
              <a:gd name="f88" fmla="sin 1 f84"/>
              <a:gd name="f89" fmla="+- f80 0 f31"/>
              <a:gd name="f90" fmla="+- f79 0 f31"/>
              <a:gd name="f91" fmla="+- f82 0 f31"/>
              <a:gd name="f92" fmla="+- f81 0 f31"/>
              <a:gd name="f93" fmla="+- 0 0 f85"/>
              <a:gd name="f94" fmla="+- 0 0 f86"/>
              <a:gd name="f95" fmla="+- 0 0 f87"/>
              <a:gd name="f96" fmla="+- 0 0 f88"/>
              <a:gd name="f97" fmla="at2 f89 f90"/>
              <a:gd name="f98" fmla="at2 f91 f92"/>
              <a:gd name="f99" fmla="*/ 10800 f93 1"/>
              <a:gd name="f100" fmla="*/ 10800 f94 1"/>
              <a:gd name="f101" fmla="*/ 10800 f95 1"/>
              <a:gd name="f102" fmla="*/ 10800 f96 1"/>
              <a:gd name="f103" fmla="+- f97 f4 0"/>
              <a:gd name="f104" fmla="+- f98 f4 0"/>
              <a:gd name="f105" fmla="*/ f99 f99 1"/>
              <a:gd name="f106" fmla="*/ f100 f100 1"/>
              <a:gd name="f107" fmla="*/ f101 f101 1"/>
              <a:gd name="f108" fmla="*/ f102 f102 1"/>
              <a:gd name="f109" fmla="*/ f103 f9 1"/>
              <a:gd name="f110" fmla="*/ f104 f9 1"/>
              <a:gd name="f111" fmla="+- f105 f106 0"/>
              <a:gd name="f112" fmla="+- f107 f108 0"/>
              <a:gd name="f113" fmla="*/ f109 1 f3"/>
              <a:gd name="f114" fmla="*/ f110 1 f3"/>
              <a:gd name="f115" fmla="sqrt f111"/>
              <a:gd name="f116" fmla="sqrt f112"/>
              <a:gd name="f117" fmla="+- 0 0 f113"/>
              <a:gd name="f118" fmla="+- 0 0 f114"/>
              <a:gd name="f119" fmla="*/ f10 1 f115"/>
              <a:gd name="f120" fmla="*/ f10 1 f116"/>
              <a:gd name="f121" fmla="+- 0 0 f117"/>
              <a:gd name="f122" fmla="+- 0 0 f118"/>
              <a:gd name="f123" fmla="*/ f93 f119 1"/>
              <a:gd name="f124" fmla="*/ f94 f119 1"/>
              <a:gd name="f125" fmla="*/ f95 f120 1"/>
              <a:gd name="f126" fmla="*/ f96 f120 1"/>
              <a:gd name="f127" fmla="*/ f121 f3 1"/>
              <a:gd name="f128" fmla="*/ f122 f3 1"/>
              <a:gd name="f129" fmla="+- 10800 0 f123"/>
              <a:gd name="f130" fmla="+- 10800 0 f124"/>
              <a:gd name="f131" fmla="+- 10800 0 f125"/>
              <a:gd name="f132" fmla="+- 10800 0 f126"/>
              <a:gd name="f133" fmla="*/ f127 1 f9"/>
              <a:gd name="f134" fmla="*/ f128 1 f9"/>
              <a:gd name="f135" fmla="*/ f129 f16 1"/>
              <a:gd name="f136" fmla="*/ f130 f17 1"/>
              <a:gd name="f137" fmla="*/ f131 f16 1"/>
              <a:gd name="f138" fmla="*/ f132 f17 1"/>
              <a:gd name="f139" fmla="+- f133 0 f4"/>
              <a:gd name="f140" fmla="+- f134 0 f4"/>
              <a:gd name="f141" fmla="cos 1 f139"/>
              <a:gd name="f142" fmla="sin 1 f139"/>
              <a:gd name="f143" fmla="+- f140 0 f139"/>
              <a:gd name="f144" fmla="+- 0 0 f141"/>
              <a:gd name="f145" fmla="+- 0 0 f142"/>
              <a:gd name="f146" fmla="+- f143 f2 0"/>
              <a:gd name="f147" fmla="*/ f28 f144 1"/>
              <a:gd name="f148" fmla="*/ f28 f145 1"/>
              <a:gd name="f149" fmla="?: f143 f143 f146"/>
              <a:gd name="f150" fmla="*/ f147 f147 1"/>
              <a:gd name="f151" fmla="*/ f148 f148 1"/>
              <a:gd name="f152" fmla="+- f150 f151 0"/>
              <a:gd name="f153" fmla="sqrt f152"/>
              <a:gd name="f154" fmla="*/ f32 1 f153"/>
              <a:gd name="f155" fmla="*/ f144 f154 1"/>
              <a:gd name="f156" fmla="*/ f145 f154 1"/>
              <a:gd name="f157" fmla="+- f31 0 f155"/>
              <a:gd name="f158" fmla="+- f31 0 f156"/>
            </a:gdLst>
            <a:ahLst>
              <a:ahPolar gdRefR="" minR="0" maxR="0" gdRefAng="f0" minAng="f8" maxAng="f12">
                <a:pos x="f135" y="f136"/>
              </a:ahPolar>
              <a:ahPolar gdRefR="" minR="0" maxR="0" gdRefAng="f1" minAng="f8" maxAng="f12">
                <a:pos x="f137" y="f138"/>
              </a:ahPolar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4" t="f27" r="f25" b="f26"/>
            <a:pathLst>
              <a:path w="21600" h="21600" stroke="0">
                <a:moveTo>
                  <a:pt x="f157" y="f158"/>
                </a:moveTo>
                <a:arcTo wR="f28" hR="f28" stAng="f139" swAng="f149"/>
                <a:lnTo>
                  <a:pt x="f11" y="f11"/>
                </a:lnTo>
                <a:close/>
              </a:path>
              <a:path w="21600" h="21600" fill="none">
                <a:moveTo>
                  <a:pt x="f157" y="f158"/>
                </a:moveTo>
                <a:arcTo wR="f28" hR="f28" stAng="f139" swAng="f149"/>
              </a:path>
            </a:pathLst>
          </a:custGeom>
          <a:noFill/>
          <a:ln w="28440">
            <a:solidFill>
              <a:srgbClr val="FF0000"/>
            </a:solidFill>
            <a:prstDash val="solid"/>
            <a:miter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32" name="Dowolny kształt 31"/>
          <p:cNvSpPr/>
          <p:nvPr/>
        </p:nvSpPr>
        <p:spPr>
          <a:xfrm rot="10282200">
            <a:off x="3828399" y="1344173"/>
            <a:ext cx="1065239" cy="1196280"/>
          </a:xfrm>
          <a:custGeom>
            <a:avLst>
              <a:gd name="f0" fmla="val 21120000"/>
              <a:gd name="f1" fmla="val 6060000"/>
            </a:avLst>
            <a:gdLst>
              <a:gd name="f2" fmla="val 21600000"/>
              <a:gd name="f3" fmla="val 10800000"/>
              <a:gd name="f4" fmla="val 5400000"/>
              <a:gd name="f5" fmla="val 180"/>
              <a:gd name="f6" fmla="val w"/>
              <a:gd name="f7" fmla="val h"/>
              <a:gd name="f8" fmla="val 0"/>
              <a:gd name="f9" fmla="*/ 5419351 1 1725033"/>
              <a:gd name="f10" fmla="*/ 10800 10800 1"/>
              <a:gd name="f11" fmla="val 10800"/>
              <a:gd name="f12" fmla="val 21599999"/>
              <a:gd name="f13" fmla="min 0 21600"/>
              <a:gd name="f14" fmla="max 0 21600"/>
              <a:gd name="f15" fmla="*/ f9 1 2"/>
              <a:gd name="f16" fmla="*/ f6 1 21600"/>
              <a:gd name="f17" fmla="*/ f7 1 21600"/>
              <a:gd name="f18" fmla="*/ f9 1 180"/>
              <a:gd name="f19" fmla="pin 0 f0 21599999"/>
              <a:gd name="f20" fmla="pin 0 f1 21599999"/>
              <a:gd name="f21" fmla="+- f14 0 f13"/>
              <a:gd name="f22" fmla="+- 0 0 f19"/>
              <a:gd name="f23" fmla="+- 0 0 f20"/>
              <a:gd name="f24" fmla="*/ 9238 f16 1"/>
              <a:gd name="f25" fmla="*/ 21599 f16 1"/>
              <a:gd name="f26" fmla="*/ 12929 f17 1"/>
              <a:gd name="f27" fmla="*/ 0 f17 1"/>
              <a:gd name="f28" fmla="*/ f21 1 2"/>
              <a:gd name="f29" fmla="+- f22 f4 0"/>
              <a:gd name="f30" fmla="+- f23 f4 0"/>
              <a:gd name="f31" fmla="+- f13 f28 0"/>
              <a:gd name="f32" fmla="*/ f28 f28 1"/>
              <a:gd name="f33" fmla="*/ f29 f5 1"/>
              <a:gd name="f34" fmla="*/ f30 f5 1"/>
              <a:gd name="f35" fmla="*/ f33 1 f3"/>
              <a:gd name="f36" fmla="*/ f34 1 f3"/>
              <a:gd name="f37" fmla="+- 0 0 f35"/>
              <a:gd name="f38" fmla="+- 0 0 f36"/>
              <a:gd name="f39" fmla="val f37"/>
              <a:gd name="f40" fmla="val f38"/>
              <a:gd name="f41" fmla="*/ f39 f18 1"/>
              <a:gd name="f42" fmla="*/ f40 f18 1"/>
              <a:gd name="f43" fmla="*/ f39 f9 1"/>
              <a:gd name="f44" fmla="*/ f40 f9 1"/>
              <a:gd name="f45" fmla="+- 0 0 f41"/>
              <a:gd name="f46" fmla="+- 0 0 f42"/>
              <a:gd name="f47" fmla="*/ f43 1 f5"/>
              <a:gd name="f48" fmla="*/ f44 1 f5"/>
              <a:gd name="f49" fmla="*/ f45 f3 1"/>
              <a:gd name="f50" fmla="*/ f46 f3 1"/>
              <a:gd name="f51" fmla="+- 0 0 f47"/>
              <a:gd name="f52" fmla="+- 0 0 f48"/>
              <a:gd name="f53" fmla="*/ f49 1 f9"/>
              <a:gd name="f54" fmla="*/ f50 1 f9"/>
              <a:gd name="f55" fmla="+- f51 f9 0"/>
              <a:gd name="f56" fmla="+- f52 f9 0"/>
              <a:gd name="f57" fmla="+- f53 0 f4"/>
              <a:gd name="f58" fmla="+- f54 0 f4"/>
              <a:gd name="f59" fmla="+- f55 f15 0"/>
              <a:gd name="f60" fmla="+- f56 f15 0"/>
              <a:gd name="f61" fmla="cos 1 f57"/>
              <a:gd name="f62" fmla="sin 1 f57"/>
              <a:gd name="f63" fmla="cos 1 f58"/>
              <a:gd name="f64" fmla="sin 1 f58"/>
              <a:gd name="f65" fmla="+- 0 0 f59"/>
              <a:gd name="f66" fmla="+- 0 0 f60"/>
              <a:gd name="f67" fmla="+- 0 0 f61"/>
              <a:gd name="f68" fmla="+- 0 0 f62"/>
              <a:gd name="f69" fmla="+- 0 0 f63"/>
              <a:gd name="f70" fmla="+- 0 0 f64"/>
              <a:gd name="f71" fmla="*/ f65 f3 1"/>
              <a:gd name="f72" fmla="*/ f66 f3 1"/>
              <a:gd name="f73" fmla="*/ 10800 f67 1"/>
              <a:gd name="f74" fmla="*/ 10800 f68 1"/>
              <a:gd name="f75" fmla="*/ 10800 f69 1"/>
              <a:gd name="f76" fmla="*/ 10800 f70 1"/>
              <a:gd name="f77" fmla="*/ f71 1 f9"/>
              <a:gd name="f78" fmla="*/ f72 1 f9"/>
              <a:gd name="f79" fmla="+- f73 10800 0"/>
              <a:gd name="f80" fmla="+- f74 10800 0"/>
              <a:gd name="f81" fmla="+- f75 10800 0"/>
              <a:gd name="f82" fmla="+- f76 10800 0"/>
              <a:gd name="f83" fmla="+- f77 0 f4"/>
              <a:gd name="f84" fmla="+- f78 0 f4"/>
              <a:gd name="f85" fmla="cos 1 f83"/>
              <a:gd name="f86" fmla="sin 1 f83"/>
              <a:gd name="f87" fmla="cos 1 f84"/>
              <a:gd name="f88" fmla="sin 1 f84"/>
              <a:gd name="f89" fmla="+- f80 0 f31"/>
              <a:gd name="f90" fmla="+- f79 0 f31"/>
              <a:gd name="f91" fmla="+- f82 0 f31"/>
              <a:gd name="f92" fmla="+- f81 0 f31"/>
              <a:gd name="f93" fmla="+- 0 0 f85"/>
              <a:gd name="f94" fmla="+- 0 0 f86"/>
              <a:gd name="f95" fmla="+- 0 0 f87"/>
              <a:gd name="f96" fmla="+- 0 0 f88"/>
              <a:gd name="f97" fmla="at2 f89 f90"/>
              <a:gd name="f98" fmla="at2 f91 f92"/>
              <a:gd name="f99" fmla="*/ 10800 f93 1"/>
              <a:gd name="f100" fmla="*/ 10800 f94 1"/>
              <a:gd name="f101" fmla="*/ 10800 f95 1"/>
              <a:gd name="f102" fmla="*/ 10800 f96 1"/>
              <a:gd name="f103" fmla="+- f97 f4 0"/>
              <a:gd name="f104" fmla="+- f98 f4 0"/>
              <a:gd name="f105" fmla="*/ f99 f99 1"/>
              <a:gd name="f106" fmla="*/ f100 f100 1"/>
              <a:gd name="f107" fmla="*/ f101 f101 1"/>
              <a:gd name="f108" fmla="*/ f102 f102 1"/>
              <a:gd name="f109" fmla="*/ f103 f9 1"/>
              <a:gd name="f110" fmla="*/ f104 f9 1"/>
              <a:gd name="f111" fmla="+- f105 f106 0"/>
              <a:gd name="f112" fmla="+- f107 f108 0"/>
              <a:gd name="f113" fmla="*/ f109 1 f3"/>
              <a:gd name="f114" fmla="*/ f110 1 f3"/>
              <a:gd name="f115" fmla="sqrt f111"/>
              <a:gd name="f116" fmla="sqrt f112"/>
              <a:gd name="f117" fmla="+- 0 0 f113"/>
              <a:gd name="f118" fmla="+- 0 0 f114"/>
              <a:gd name="f119" fmla="*/ f10 1 f115"/>
              <a:gd name="f120" fmla="*/ f10 1 f116"/>
              <a:gd name="f121" fmla="+- 0 0 f117"/>
              <a:gd name="f122" fmla="+- 0 0 f118"/>
              <a:gd name="f123" fmla="*/ f93 f119 1"/>
              <a:gd name="f124" fmla="*/ f94 f119 1"/>
              <a:gd name="f125" fmla="*/ f95 f120 1"/>
              <a:gd name="f126" fmla="*/ f96 f120 1"/>
              <a:gd name="f127" fmla="*/ f121 f3 1"/>
              <a:gd name="f128" fmla="*/ f122 f3 1"/>
              <a:gd name="f129" fmla="+- 10800 0 f123"/>
              <a:gd name="f130" fmla="+- 10800 0 f124"/>
              <a:gd name="f131" fmla="+- 10800 0 f125"/>
              <a:gd name="f132" fmla="+- 10800 0 f126"/>
              <a:gd name="f133" fmla="*/ f127 1 f9"/>
              <a:gd name="f134" fmla="*/ f128 1 f9"/>
              <a:gd name="f135" fmla="*/ f129 f16 1"/>
              <a:gd name="f136" fmla="*/ f130 f17 1"/>
              <a:gd name="f137" fmla="*/ f131 f16 1"/>
              <a:gd name="f138" fmla="*/ f132 f17 1"/>
              <a:gd name="f139" fmla="+- f133 0 f4"/>
              <a:gd name="f140" fmla="+- f134 0 f4"/>
              <a:gd name="f141" fmla="cos 1 f139"/>
              <a:gd name="f142" fmla="sin 1 f139"/>
              <a:gd name="f143" fmla="+- f140 0 f139"/>
              <a:gd name="f144" fmla="+- 0 0 f141"/>
              <a:gd name="f145" fmla="+- 0 0 f142"/>
              <a:gd name="f146" fmla="+- f143 f2 0"/>
              <a:gd name="f147" fmla="*/ f28 f144 1"/>
              <a:gd name="f148" fmla="*/ f28 f145 1"/>
              <a:gd name="f149" fmla="?: f143 f143 f146"/>
              <a:gd name="f150" fmla="*/ f147 f147 1"/>
              <a:gd name="f151" fmla="*/ f148 f148 1"/>
              <a:gd name="f152" fmla="+- f150 f151 0"/>
              <a:gd name="f153" fmla="sqrt f152"/>
              <a:gd name="f154" fmla="*/ f32 1 f153"/>
              <a:gd name="f155" fmla="*/ f144 f154 1"/>
              <a:gd name="f156" fmla="*/ f145 f154 1"/>
              <a:gd name="f157" fmla="+- f31 0 f155"/>
              <a:gd name="f158" fmla="+- f31 0 f156"/>
            </a:gdLst>
            <a:ahLst>
              <a:ahPolar gdRefR="" minR="0" maxR="0" gdRefAng="f0" minAng="f8" maxAng="f12">
                <a:pos x="f135" y="f136"/>
              </a:ahPolar>
              <a:ahPolar gdRefR="" minR="0" maxR="0" gdRefAng="f1" minAng="f8" maxAng="f12">
                <a:pos x="f137" y="f138"/>
              </a:ahPolar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4" t="f27" r="f25" b="f26"/>
            <a:pathLst>
              <a:path w="21600" h="21600" stroke="0">
                <a:moveTo>
                  <a:pt x="f157" y="f158"/>
                </a:moveTo>
                <a:arcTo wR="f28" hR="f28" stAng="f139" swAng="f149"/>
                <a:lnTo>
                  <a:pt x="f11" y="f11"/>
                </a:lnTo>
                <a:close/>
              </a:path>
              <a:path w="21600" h="21600" fill="none">
                <a:moveTo>
                  <a:pt x="f157" y="f158"/>
                </a:moveTo>
                <a:arcTo wR="f28" hR="f28" stAng="f139" swAng="f149"/>
              </a:path>
            </a:pathLst>
          </a:custGeom>
          <a:noFill/>
          <a:ln w="28440">
            <a:solidFill>
              <a:srgbClr val="FF0000"/>
            </a:solidFill>
            <a:prstDash val="solid"/>
            <a:miter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33" name="Dowolny kształt 32"/>
          <p:cNvSpPr/>
          <p:nvPr/>
        </p:nvSpPr>
        <p:spPr>
          <a:xfrm rot="10282200">
            <a:off x="4095159" y="1240853"/>
            <a:ext cx="1065239" cy="1196280"/>
          </a:xfrm>
          <a:custGeom>
            <a:avLst>
              <a:gd name="f0" fmla="val 21120000"/>
              <a:gd name="f1" fmla="val 6060000"/>
            </a:avLst>
            <a:gdLst>
              <a:gd name="f2" fmla="val 21600000"/>
              <a:gd name="f3" fmla="val 10800000"/>
              <a:gd name="f4" fmla="val 5400000"/>
              <a:gd name="f5" fmla="val 180"/>
              <a:gd name="f6" fmla="val w"/>
              <a:gd name="f7" fmla="val h"/>
              <a:gd name="f8" fmla="val 0"/>
              <a:gd name="f9" fmla="*/ 5419351 1 1725033"/>
              <a:gd name="f10" fmla="*/ 10800 10800 1"/>
              <a:gd name="f11" fmla="val 10800"/>
              <a:gd name="f12" fmla="val 21599999"/>
              <a:gd name="f13" fmla="min 0 21600"/>
              <a:gd name="f14" fmla="max 0 21600"/>
              <a:gd name="f15" fmla="*/ f9 1 2"/>
              <a:gd name="f16" fmla="*/ f6 1 21600"/>
              <a:gd name="f17" fmla="*/ f7 1 21600"/>
              <a:gd name="f18" fmla="*/ f9 1 180"/>
              <a:gd name="f19" fmla="pin 0 f0 21599999"/>
              <a:gd name="f20" fmla="pin 0 f1 21599999"/>
              <a:gd name="f21" fmla="+- f14 0 f13"/>
              <a:gd name="f22" fmla="+- 0 0 f19"/>
              <a:gd name="f23" fmla="+- 0 0 f20"/>
              <a:gd name="f24" fmla="*/ 9238 f16 1"/>
              <a:gd name="f25" fmla="*/ 21599 f16 1"/>
              <a:gd name="f26" fmla="*/ 12929 f17 1"/>
              <a:gd name="f27" fmla="*/ 0 f17 1"/>
              <a:gd name="f28" fmla="*/ f21 1 2"/>
              <a:gd name="f29" fmla="+- f22 f4 0"/>
              <a:gd name="f30" fmla="+- f23 f4 0"/>
              <a:gd name="f31" fmla="+- f13 f28 0"/>
              <a:gd name="f32" fmla="*/ f28 f28 1"/>
              <a:gd name="f33" fmla="*/ f29 f5 1"/>
              <a:gd name="f34" fmla="*/ f30 f5 1"/>
              <a:gd name="f35" fmla="*/ f33 1 f3"/>
              <a:gd name="f36" fmla="*/ f34 1 f3"/>
              <a:gd name="f37" fmla="+- 0 0 f35"/>
              <a:gd name="f38" fmla="+- 0 0 f36"/>
              <a:gd name="f39" fmla="val f37"/>
              <a:gd name="f40" fmla="val f38"/>
              <a:gd name="f41" fmla="*/ f39 f18 1"/>
              <a:gd name="f42" fmla="*/ f40 f18 1"/>
              <a:gd name="f43" fmla="*/ f39 f9 1"/>
              <a:gd name="f44" fmla="*/ f40 f9 1"/>
              <a:gd name="f45" fmla="+- 0 0 f41"/>
              <a:gd name="f46" fmla="+- 0 0 f42"/>
              <a:gd name="f47" fmla="*/ f43 1 f5"/>
              <a:gd name="f48" fmla="*/ f44 1 f5"/>
              <a:gd name="f49" fmla="*/ f45 f3 1"/>
              <a:gd name="f50" fmla="*/ f46 f3 1"/>
              <a:gd name="f51" fmla="+- 0 0 f47"/>
              <a:gd name="f52" fmla="+- 0 0 f48"/>
              <a:gd name="f53" fmla="*/ f49 1 f9"/>
              <a:gd name="f54" fmla="*/ f50 1 f9"/>
              <a:gd name="f55" fmla="+- f51 f9 0"/>
              <a:gd name="f56" fmla="+- f52 f9 0"/>
              <a:gd name="f57" fmla="+- f53 0 f4"/>
              <a:gd name="f58" fmla="+- f54 0 f4"/>
              <a:gd name="f59" fmla="+- f55 f15 0"/>
              <a:gd name="f60" fmla="+- f56 f15 0"/>
              <a:gd name="f61" fmla="cos 1 f57"/>
              <a:gd name="f62" fmla="sin 1 f57"/>
              <a:gd name="f63" fmla="cos 1 f58"/>
              <a:gd name="f64" fmla="sin 1 f58"/>
              <a:gd name="f65" fmla="+- 0 0 f59"/>
              <a:gd name="f66" fmla="+- 0 0 f60"/>
              <a:gd name="f67" fmla="+- 0 0 f61"/>
              <a:gd name="f68" fmla="+- 0 0 f62"/>
              <a:gd name="f69" fmla="+- 0 0 f63"/>
              <a:gd name="f70" fmla="+- 0 0 f64"/>
              <a:gd name="f71" fmla="*/ f65 f3 1"/>
              <a:gd name="f72" fmla="*/ f66 f3 1"/>
              <a:gd name="f73" fmla="*/ 10800 f67 1"/>
              <a:gd name="f74" fmla="*/ 10800 f68 1"/>
              <a:gd name="f75" fmla="*/ 10800 f69 1"/>
              <a:gd name="f76" fmla="*/ 10800 f70 1"/>
              <a:gd name="f77" fmla="*/ f71 1 f9"/>
              <a:gd name="f78" fmla="*/ f72 1 f9"/>
              <a:gd name="f79" fmla="+- f73 10800 0"/>
              <a:gd name="f80" fmla="+- f74 10800 0"/>
              <a:gd name="f81" fmla="+- f75 10800 0"/>
              <a:gd name="f82" fmla="+- f76 10800 0"/>
              <a:gd name="f83" fmla="+- f77 0 f4"/>
              <a:gd name="f84" fmla="+- f78 0 f4"/>
              <a:gd name="f85" fmla="cos 1 f83"/>
              <a:gd name="f86" fmla="sin 1 f83"/>
              <a:gd name="f87" fmla="cos 1 f84"/>
              <a:gd name="f88" fmla="sin 1 f84"/>
              <a:gd name="f89" fmla="+- f80 0 f31"/>
              <a:gd name="f90" fmla="+- f79 0 f31"/>
              <a:gd name="f91" fmla="+- f82 0 f31"/>
              <a:gd name="f92" fmla="+- f81 0 f31"/>
              <a:gd name="f93" fmla="+- 0 0 f85"/>
              <a:gd name="f94" fmla="+- 0 0 f86"/>
              <a:gd name="f95" fmla="+- 0 0 f87"/>
              <a:gd name="f96" fmla="+- 0 0 f88"/>
              <a:gd name="f97" fmla="at2 f89 f90"/>
              <a:gd name="f98" fmla="at2 f91 f92"/>
              <a:gd name="f99" fmla="*/ 10800 f93 1"/>
              <a:gd name="f100" fmla="*/ 10800 f94 1"/>
              <a:gd name="f101" fmla="*/ 10800 f95 1"/>
              <a:gd name="f102" fmla="*/ 10800 f96 1"/>
              <a:gd name="f103" fmla="+- f97 f4 0"/>
              <a:gd name="f104" fmla="+- f98 f4 0"/>
              <a:gd name="f105" fmla="*/ f99 f99 1"/>
              <a:gd name="f106" fmla="*/ f100 f100 1"/>
              <a:gd name="f107" fmla="*/ f101 f101 1"/>
              <a:gd name="f108" fmla="*/ f102 f102 1"/>
              <a:gd name="f109" fmla="*/ f103 f9 1"/>
              <a:gd name="f110" fmla="*/ f104 f9 1"/>
              <a:gd name="f111" fmla="+- f105 f106 0"/>
              <a:gd name="f112" fmla="+- f107 f108 0"/>
              <a:gd name="f113" fmla="*/ f109 1 f3"/>
              <a:gd name="f114" fmla="*/ f110 1 f3"/>
              <a:gd name="f115" fmla="sqrt f111"/>
              <a:gd name="f116" fmla="sqrt f112"/>
              <a:gd name="f117" fmla="+- 0 0 f113"/>
              <a:gd name="f118" fmla="+- 0 0 f114"/>
              <a:gd name="f119" fmla="*/ f10 1 f115"/>
              <a:gd name="f120" fmla="*/ f10 1 f116"/>
              <a:gd name="f121" fmla="+- 0 0 f117"/>
              <a:gd name="f122" fmla="+- 0 0 f118"/>
              <a:gd name="f123" fmla="*/ f93 f119 1"/>
              <a:gd name="f124" fmla="*/ f94 f119 1"/>
              <a:gd name="f125" fmla="*/ f95 f120 1"/>
              <a:gd name="f126" fmla="*/ f96 f120 1"/>
              <a:gd name="f127" fmla="*/ f121 f3 1"/>
              <a:gd name="f128" fmla="*/ f122 f3 1"/>
              <a:gd name="f129" fmla="+- 10800 0 f123"/>
              <a:gd name="f130" fmla="+- 10800 0 f124"/>
              <a:gd name="f131" fmla="+- 10800 0 f125"/>
              <a:gd name="f132" fmla="+- 10800 0 f126"/>
              <a:gd name="f133" fmla="*/ f127 1 f9"/>
              <a:gd name="f134" fmla="*/ f128 1 f9"/>
              <a:gd name="f135" fmla="*/ f129 f16 1"/>
              <a:gd name="f136" fmla="*/ f130 f17 1"/>
              <a:gd name="f137" fmla="*/ f131 f16 1"/>
              <a:gd name="f138" fmla="*/ f132 f17 1"/>
              <a:gd name="f139" fmla="+- f133 0 f4"/>
              <a:gd name="f140" fmla="+- f134 0 f4"/>
              <a:gd name="f141" fmla="cos 1 f139"/>
              <a:gd name="f142" fmla="sin 1 f139"/>
              <a:gd name="f143" fmla="+- f140 0 f139"/>
              <a:gd name="f144" fmla="+- 0 0 f141"/>
              <a:gd name="f145" fmla="+- 0 0 f142"/>
              <a:gd name="f146" fmla="+- f143 f2 0"/>
              <a:gd name="f147" fmla="*/ f28 f144 1"/>
              <a:gd name="f148" fmla="*/ f28 f145 1"/>
              <a:gd name="f149" fmla="?: f143 f143 f146"/>
              <a:gd name="f150" fmla="*/ f147 f147 1"/>
              <a:gd name="f151" fmla="*/ f148 f148 1"/>
              <a:gd name="f152" fmla="+- f150 f151 0"/>
              <a:gd name="f153" fmla="sqrt f152"/>
              <a:gd name="f154" fmla="*/ f32 1 f153"/>
              <a:gd name="f155" fmla="*/ f144 f154 1"/>
              <a:gd name="f156" fmla="*/ f145 f154 1"/>
              <a:gd name="f157" fmla="+- f31 0 f155"/>
              <a:gd name="f158" fmla="+- f31 0 f156"/>
            </a:gdLst>
            <a:ahLst>
              <a:ahPolar gdRefR="" minR="0" maxR="0" gdRefAng="f0" minAng="f8" maxAng="f12">
                <a:pos x="f135" y="f136"/>
              </a:ahPolar>
              <a:ahPolar gdRefR="" minR="0" maxR="0" gdRefAng="f1" minAng="f8" maxAng="f12">
                <a:pos x="f137" y="f138"/>
              </a:ahPolar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4" t="f27" r="f25" b="f26"/>
            <a:pathLst>
              <a:path w="21600" h="21600" stroke="0">
                <a:moveTo>
                  <a:pt x="f157" y="f158"/>
                </a:moveTo>
                <a:arcTo wR="f28" hR="f28" stAng="f139" swAng="f149"/>
                <a:lnTo>
                  <a:pt x="f11" y="f11"/>
                </a:lnTo>
                <a:close/>
              </a:path>
              <a:path w="21600" h="21600" fill="none">
                <a:moveTo>
                  <a:pt x="f157" y="f158"/>
                </a:moveTo>
                <a:arcTo wR="f28" hR="f28" stAng="f139" swAng="f149"/>
              </a:path>
            </a:pathLst>
          </a:custGeom>
          <a:noFill/>
          <a:ln w="28440">
            <a:solidFill>
              <a:srgbClr val="FF0000"/>
            </a:solidFill>
            <a:prstDash val="solid"/>
            <a:miter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34" name="Dowolny kształt 33"/>
          <p:cNvSpPr/>
          <p:nvPr/>
        </p:nvSpPr>
        <p:spPr>
          <a:xfrm rot="10282200">
            <a:off x="7009720" y="1240880"/>
            <a:ext cx="1065600" cy="1196280"/>
          </a:xfrm>
          <a:custGeom>
            <a:avLst>
              <a:gd name="f0" fmla="val 21120000"/>
              <a:gd name="f1" fmla="val 6060000"/>
            </a:avLst>
            <a:gdLst>
              <a:gd name="f2" fmla="val 21600000"/>
              <a:gd name="f3" fmla="val 10800000"/>
              <a:gd name="f4" fmla="val 5400000"/>
              <a:gd name="f5" fmla="val 180"/>
              <a:gd name="f6" fmla="val w"/>
              <a:gd name="f7" fmla="val h"/>
              <a:gd name="f8" fmla="val 0"/>
              <a:gd name="f9" fmla="*/ 5419351 1 1725033"/>
              <a:gd name="f10" fmla="*/ 10800 10800 1"/>
              <a:gd name="f11" fmla="val 10800"/>
              <a:gd name="f12" fmla="val 21599999"/>
              <a:gd name="f13" fmla="min 0 21600"/>
              <a:gd name="f14" fmla="max 0 21600"/>
              <a:gd name="f15" fmla="*/ f9 1 2"/>
              <a:gd name="f16" fmla="*/ f6 1 21600"/>
              <a:gd name="f17" fmla="*/ f7 1 21600"/>
              <a:gd name="f18" fmla="*/ f9 1 180"/>
              <a:gd name="f19" fmla="pin 0 f0 21599999"/>
              <a:gd name="f20" fmla="pin 0 f1 21599999"/>
              <a:gd name="f21" fmla="+- f14 0 f13"/>
              <a:gd name="f22" fmla="+- 0 0 f19"/>
              <a:gd name="f23" fmla="+- 0 0 f20"/>
              <a:gd name="f24" fmla="*/ 9238 f16 1"/>
              <a:gd name="f25" fmla="*/ 21599 f16 1"/>
              <a:gd name="f26" fmla="*/ 12929 f17 1"/>
              <a:gd name="f27" fmla="*/ 0 f17 1"/>
              <a:gd name="f28" fmla="*/ f21 1 2"/>
              <a:gd name="f29" fmla="+- f22 f4 0"/>
              <a:gd name="f30" fmla="+- f23 f4 0"/>
              <a:gd name="f31" fmla="+- f13 f28 0"/>
              <a:gd name="f32" fmla="*/ f28 f28 1"/>
              <a:gd name="f33" fmla="*/ f29 f5 1"/>
              <a:gd name="f34" fmla="*/ f30 f5 1"/>
              <a:gd name="f35" fmla="*/ f33 1 f3"/>
              <a:gd name="f36" fmla="*/ f34 1 f3"/>
              <a:gd name="f37" fmla="+- 0 0 f35"/>
              <a:gd name="f38" fmla="+- 0 0 f36"/>
              <a:gd name="f39" fmla="val f37"/>
              <a:gd name="f40" fmla="val f38"/>
              <a:gd name="f41" fmla="*/ f39 f18 1"/>
              <a:gd name="f42" fmla="*/ f40 f18 1"/>
              <a:gd name="f43" fmla="*/ f39 f9 1"/>
              <a:gd name="f44" fmla="*/ f40 f9 1"/>
              <a:gd name="f45" fmla="+- 0 0 f41"/>
              <a:gd name="f46" fmla="+- 0 0 f42"/>
              <a:gd name="f47" fmla="*/ f43 1 f5"/>
              <a:gd name="f48" fmla="*/ f44 1 f5"/>
              <a:gd name="f49" fmla="*/ f45 f3 1"/>
              <a:gd name="f50" fmla="*/ f46 f3 1"/>
              <a:gd name="f51" fmla="+- 0 0 f47"/>
              <a:gd name="f52" fmla="+- 0 0 f48"/>
              <a:gd name="f53" fmla="*/ f49 1 f9"/>
              <a:gd name="f54" fmla="*/ f50 1 f9"/>
              <a:gd name="f55" fmla="+- f51 f9 0"/>
              <a:gd name="f56" fmla="+- f52 f9 0"/>
              <a:gd name="f57" fmla="+- f53 0 f4"/>
              <a:gd name="f58" fmla="+- f54 0 f4"/>
              <a:gd name="f59" fmla="+- f55 f15 0"/>
              <a:gd name="f60" fmla="+- f56 f15 0"/>
              <a:gd name="f61" fmla="cos 1 f57"/>
              <a:gd name="f62" fmla="sin 1 f57"/>
              <a:gd name="f63" fmla="cos 1 f58"/>
              <a:gd name="f64" fmla="sin 1 f58"/>
              <a:gd name="f65" fmla="+- 0 0 f59"/>
              <a:gd name="f66" fmla="+- 0 0 f60"/>
              <a:gd name="f67" fmla="+- 0 0 f61"/>
              <a:gd name="f68" fmla="+- 0 0 f62"/>
              <a:gd name="f69" fmla="+- 0 0 f63"/>
              <a:gd name="f70" fmla="+- 0 0 f64"/>
              <a:gd name="f71" fmla="*/ f65 f3 1"/>
              <a:gd name="f72" fmla="*/ f66 f3 1"/>
              <a:gd name="f73" fmla="*/ 10800 f67 1"/>
              <a:gd name="f74" fmla="*/ 10800 f68 1"/>
              <a:gd name="f75" fmla="*/ 10800 f69 1"/>
              <a:gd name="f76" fmla="*/ 10800 f70 1"/>
              <a:gd name="f77" fmla="*/ f71 1 f9"/>
              <a:gd name="f78" fmla="*/ f72 1 f9"/>
              <a:gd name="f79" fmla="+- f73 10800 0"/>
              <a:gd name="f80" fmla="+- f74 10800 0"/>
              <a:gd name="f81" fmla="+- f75 10800 0"/>
              <a:gd name="f82" fmla="+- f76 10800 0"/>
              <a:gd name="f83" fmla="+- f77 0 f4"/>
              <a:gd name="f84" fmla="+- f78 0 f4"/>
              <a:gd name="f85" fmla="cos 1 f83"/>
              <a:gd name="f86" fmla="sin 1 f83"/>
              <a:gd name="f87" fmla="cos 1 f84"/>
              <a:gd name="f88" fmla="sin 1 f84"/>
              <a:gd name="f89" fmla="+- f80 0 f31"/>
              <a:gd name="f90" fmla="+- f79 0 f31"/>
              <a:gd name="f91" fmla="+- f82 0 f31"/>
              <a:gd name="f92" fmla="+- f81 0 f31"/>
              <a:gd name="f93" fmla="+- 0 0 f85"/>
              <a:gd name="f94" fmla="+- 0 0 f86"/>
              <a:gd name="f95" fmla="+- 0 0 f87"/>
              <a:gd name="f96" fmla="+- 0 0 f88"/>
              <a:gd name="f97" fmla="at2 f89 f90"/>
              <a:gd name="f98" fmla="at2 f91 f92"/>
              <a:gd name="f99" fmla="*/ 10800 f93 1"/>
              <a:gd name="f100" fmla="*/ 10800 f94 1"/>
              <a:gd name="f101" fmla="*/ 10800 f95 1"/>
              <a:gd name="f102" fmla="*/ 10800 f96 1"/>
              <a:gd name="f103" fmla="+- f97 f4 0"/>
              <a:gd name="f104" fmla="+- f98 f4 0"/>
              <a:gd name="f105" fmla="*/ f99 f99 1"/>
              <a:gd name="f106" fmla="*/ f100 f100 1"/>
              <a:gd name="f107" fmla="*/ f101 f101 1"/>
              <a:gd name="f108" fmla="*/ f102 f102 1"/>
              <a:gd name="f109" fmla="*/ f103 f9 1"/>
              <a:gd name="f110" fmla="*/ f104 f9 1"/>
              <a:gd name="f111" fmla="+- f105 f106 0"/>
              <a:gd name="f112" fmla="+- f107 f108 0"/>
              <a:gd name="f113" fmla="*/ f109 1 f3"/>
              <a:gd name="f114" fmla="*/ f110 1 f3"/>
              <a:gd name="f115" fmla="sqrt f111"/>
              <a:gd name="f116" fmla="sqrt f112"/>
              <a:gd name="f117" fmla="+- 0 0 f113"/>
              <a:gd name="f118" fmla="+- 0 0 f114"/>
              <a:gd name="f119" fmla="*/ f10 1 f115"/>
              <a:gd name="f120" fmla="*/ f10 1 f116"/>
              <a:gd name="f121" fmla="+- 0 0 f117"/>
              <a:gd name="f122" fmla="+- 0 0 f118"/>
              <a:gd name="f123" fmla="*/ f93 f119 1"/>
              <a:gd name="f124" fmla="*/ f94 f119 1"/>
              <a:gd name="f125" fmla="*/ f95 f120 1"/>
              <a:gd name="f126" fmla="*/ f96 f120 1"/>
              <a:gd name="f127" fmla="*/ f121 f3 1"/>
              <a:gd name="f128" fmla="*/ f122 f3 1"/>
              <a:gd name="f129" fmla="+- 10800 0 f123"/>
              <a:gd name="f130" fmla="+- 10800 0 f124"/>
              <a:gd name="f131" fmla="+- 10800 0 f125"/>
              <a:gd name="f132" fmla="+- 10800 0 f126"/>
              <a:gd name="f133" fmla="*/ f127 1 f9"/>
              <a:gd name="f134" fmla="*/ f128 1 f9"/>
              <a:gd name="f135" fmla="*/ f129 f16 1"/>
              <a:gd name="f136" fmla="*/ f130 f17 1"/>
              <a:gd name="f137" fmla="*/ f131 f16 1"/>
              <a:gd name="f138" fmla="*/ f132 f17 1"/>
              <a:gd name="f139" fmla="+- f133 0 f4"/>
              <a:gd name="f140" fmla="+- f134 0 f4"/>
              <a:gd name="f141" fmla="cos 1 f139"/>
              <a:gd name="f142" fmla="sin 1 f139"/>
              <a:gd name="f143" fmla="+- f140 0 f139"/>
              <a:gd name="f144" fmla="+- 0 0 f141"/>
              <a:gd name="f145" fmla="+- 0 0 f142"/>
              <a:gd name="f146" fmla="+- f143 f2 0"/>
              <a:gd name="f147" fmla="*/ f28 f144 1"/>
              <a:gd name="f148" fmla="*/ f28 f145 1"/>
              <a:gd name="f149" fmla="?: f143 f143 f146"/>
              <a:gd name="f150" fmla="*/ f147 f147 1"/>
              <a:gd name="f151" fmla="*/ f148 f148 1"/>
              <a:gd name="f152" fmla="+- f150 f151 0"/>
              <a:gd name="f153" fmla="sqrt f152"/>
              <a:gd name="f154" fmla="*/ f32 1 f153"/>
              <a:gd name="f155" fmla="*/ f144 f154 1"/>
              <a:gd name="f156" fmla="*/ f145 f154 1"/>
              <a:gd name="f157" fmla="+- f31 0 f155"/>
              <a:gd name="f158" fmla="+- f31 0 f156"/>
            </a:gdLst>
            <a:ahLst>
              <a:ahPolar gdRefR="" minR="0" maxR="0" gdRefAng="f0" minAng="f8" maxAng="f12">
                <a:pos x="f135" y="f136"/>
              </a:ahPolar>
              <a:ahPolar gdRefR="" minR="0" maxR="0" gdRefAng="f1" minAng="f8" maxAng="f12">
                <a:pos x="f137" y="f138"/>
              </a:ahPolar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4" t="f27" r="f25" b="f26"/>
            <a:pathLst>
              <a:path w="21600" h="21600" stroke="0">
                <a:moveTo>
                  <a:pt x="f157" y="f158"/>
                </a:moveTo>
                <a:arcTo wR="f28" hR="f28" stAng="f139" swAng="f149"/>
                <a:lnTo>
                  <a:pt x="f11" y="f11"/>
                </a:lnTo>
                <a:close/>
              </a:path>
              <a:path w="21600" h="21600" fill="none">
                <a:moveTo>
                  <a:pt x="f157" y="f158"/>
                </a:moveTo>
                <a:arcTo wR="f28" hR="f28" stAng="f139" swAng="f149"/>
              </a:path>
            </a:pathLst>
          </a:custGeom>
          <a:noFill/>
          <a:ln w="28440">
            <a:solidFill>
              <a:srgbClr val="FF0000"/>
            </a:solidFill>
            <a:prstDash val="solid"/>
            <a:miter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35" name="Dowolny kształt 34"/>
          <p:cNvSpPr/>
          <p:nvPr/>
        </p:nvSpPr>
        <p:spPr>
          <a:xfrm rot="10282200">
            <a:off x="6723880" y="1344200"/>
            <a:ext cx="1065600" cy="1196280"/>
          </a:xfrm>
          <a:custGeom>
            <a:avLst>
              <a:gd name="f0" fmla="val 21120000"/>
              <a:gd name="f1" fmla="val 6060000"/>
            </a:avLst>
            <a:gdLst>
              <a:gd name="f2" fmla="val 21600000"/>
              <a:gd name="f3" fmla="val 10800000"/>
              <a:gd name="f4" fmla="val 5400000"/>
              <a:gd name="f5" fmla="val 180"/>
              <a:gd name="f6" fmla="val w"/>
              <a:gd name="f7" fmla="val h"/>
              <a:gd name="f8" fmla="val 0"/>
              <a:gd name="f9" fmla="*/ 5419351 1 1725033"/>
              <a:gd name="f10" fmla="*/ 10800 10800 1"/>
              <a:gd name="f11" fmla="val 10800"/>
              <a:gd name="f12" fmla="val 21599999"/>
              <a:gd name="f13" fmla="min 0 21600"/>
              <a:gd name="f14" fmla="max 0 21600"/>
              <a:gd name="f15" fmla="*/ f9 1 2"/>
              <a:gd name="f16" fmla="*/ f6 1 21600"/>
              <a:gd name="f17" fmla="*/ f7 1 21600"/>
              <a:gd name="f18" fmla="*/ f9 1 180"/>
              <a:gd name="f19" fmla="pin 0 f0 21599999"/>
              <a:gd name="f20" fmla="pin 0 f1 21599999"/>
              <a:gd name="f21" fmla="+- f14 0 f13"/>
              <a:gd name="f22" fmla="+- 0 0 f19"/>
              <a:gd name="f23" fmla="+- 0 0 f20"/>
              <a:gd name="f24" fmla="*/ 9238 f16 1"/>
              <a:gd name="f25" fmla="*/ 21599 f16 1"/>
              <a:gd name="f26" fmla="*/ 12929 f17 1"/>
              <a:gd name="f27" fmla="*/ 0 f17 1"/>
              <a:gd name="f28" fmla="*/ f21 1 2"/>
              <a:gd name="f29" fmla="+- f22 f4 0"/>
              <a:gd name="f30" fmla="+- f23 f4 0"/>
              <a:gd name="f31" fmla="+- f13 f28 0"/>
              <a:gd name="f32" fmla="*/ f28 f28 1"/>
              <a:gd name="f33" fmla="*/ f29 f5 1"/>
              <a:gd name="f34" fmla="*/ f30 f5 1"/>
              <a:gd name="f35" fmla="*/ f33 1 f3"/>
              <a:gd name="f36" fmla="*/ f34 1 f3"/>
              <a:gd name="f37" fmla="+- 0 0 f35"/>
              <a:gd name="f38" fmla="+- 0 0 f36"/>
              <a:gd name="f39" fmla="val f37"/>
              <a:gd name="f40" fmla="val f38"/>
              <a:gd name="f41" fmla="*/ f39 f18 1"/>
              <a:gd name="f42" fmla="*/ f40 f18 1"/>
              <a:gd name="f43" fmla="*/ f39 f9 1"/>
              <a:gd name="f44" fmla="*/ f40 f9 1"/>
              <a:gd name="f45" fmla="+- 0 0 f41"/>
              <a:gd name="f46" fmla="+- 0 0 f42"/>
              <a:gd name="f47" fmla="*/ f43 1 f5"/>
              <a:gd name="f48" fmla="*/ f44 1 f5"/>
              <a:gd name="f49" fmla="*/ f45 f3 1"/>
              <a:gd name="f50" fmla="*/ f46 f3 1"/>
              <a:gd name="f51" fmla="+- 0 0 f47"/>
              <a:gd name="f52" fmla="+- 0 0 f48"/>
              <a:gd name="f53" fmla="*/ f49 1 f9"/>
              <a:gd name="f54" fmla="*/ f50 1 f9"/>
              <a:gd name="f55" fmla="+- f51 f9 0"/>
              <a:gd name="f56" fmla="+- f52 f9 0"/>
              <a:gd name="f57" fmla="+- f53 0 f4"/>
              <a:gd name="f58" fmla="+- f54 0 f4"/>
              <a:gd name="f59" fmla="+- f55 f15 0"/>
              <a:gd name="f60" fmla="+- f56 f15 0"/>
              <a:gd name="f61" fmla="cos 1 f57"/>
              <a:gd name="f62" fmla="sin 1 f57"/>
              <a:gd name="f63" fmla="cos 1 f58"/>
              <a:gd name="f64" fmla="sin 1 f58"/>
              <a:gd name="f65" fmla="+- 0 0 f59"/>
              <a:gd name="f66" fmla="+- 0 0 f60"/>
              <a:gd name="f67" fmla="+- 0 0 f61"/>
              <a:gd name="f68" fmla="+- 0 0 f62"/>
              <a:gd name="f69" fmla="+- 0 0 f63"/>
              <a:gd name="f70" fmla="+- 0 0 f64"/>
              <a:gd name="f71" fmla="*/ f65 f3 1"/>
              <a:gd name="f72" fmla="*/ f66 f3 1"/>
              <a:gd name="f73" fmla="*/ 10800 f67 1"/>
              <a:gd name="f74" fmla="*/ 10800 f68 1"/>
              <a:gd name="f75" fmla="*/ 10800 f69 1"/>
              <a:gd name="f76" fmla="*/ 10800 f70 1"/>
              <a:gd name="f77" fmla="*/ f71 1 f9"/>
              <a:gd name="f78" fmla="*/ f72 1 f9"/>
              <a:gd name="f79" fmla="+- f73 10800 0"/>
              <a:gd name="f80" fmla="+- f74 10800 0"/>
              <a:gd name="f81" fmla="+- f75 10800 0"/>
              <a:gd name="f82" fmla="+- f76 10800 0"/>
              <a:gd name="f83" fmla="+- f77 0 f4"/>
              <a:gd name="f84" fmla="+- f78 0 f4"/>
              <a:gd name="f85" fmla="cos 1 f83"/>
              <a:gd name="f86" fmla="sin 1 f83"/>
              <a:gd name="f87" fmla="cos 1 f84"/>
              <a:gd name="f88" fmla="sin 1 f84"/>
              <a:gd name="f89" fmla="+- f80 0 f31"/>
              <a:gd name="f90" fmla="+- f79 0 f31"/>
              <a:gd name="f91" fmla="+- f82 0 f31"/>
              <a:gd name="f92" fmla="+- f81 0 f31"/>
              <a:gd name="f93" fmla="+- 0 0 f85"/>
              <a:gd name="f94" fmla="+- 0 0 f86"/>
              <a:gd name="f95" fmla="+- 0 0 f87"/>
              <a:gd name="f96" fmla="+- 0 0 f88"/>
              <a:gd name="f97" fmla="at2 f89 f90"/>
              <a:gd name="f98" fmla="at2 f91 f92"/>
              <a:gd name="f99" fmla="*/ 10800 f93 1"/>
              <a:gd name="f100" fmla="*/ 10800 f94 1"/>
              <a:gd name="f101" fmla="*/ 10800 f95 1"/>
              <a:gd name="f102" fmla="*/ 10800 f96 1"/>
              <a:gd name="f103" fmla="+- f97 f4 0"/>
              <a:gd name="f104" fmla="+- f98 f4 0"/>
              <a:gd name="f105" fmla="*/ f99 f99 1"/>
              <a:gd name="f106" fmla="*/ f100 f100 1"/>
              <a:gd name="f107" fmla="*/ f101 f101 1"/>
              <a:gd name="f108" fmla="*/ f102 f102 1"/>
              <a:gd name="f109" fmla="*/ f103 f9 1"/>
              <a:gd name="f110" fmla="*/ f104 f9 1"/>
              <a:gd name="f111" fmla="+- f105 f106 0"/>
              <a:gd name="f112" fmla="+- f107 f108 0"/>
              <a:gd name="f113" fmla="*/ f109 1 f3"/>
              <a:gd name="f114" fmla="*/ f110 1 f3"/>
              <a:gd name="f115" fmla="sqrt f111"/>
              <a:gd name="f116" fmla="sqrt f112"/>
              <a:gd name="f117" fmla="+- 0 0 f113"/>
              <a:gd name="f118" fmla="+- 0 0 f114"/>
              <a:gd name="f119" fmla="*/ f10 1 f115"/>
              <a:gd name="f120" fmla="*/ f10 1 f116"/>
              <a:gd name="f121" fmla="+- 0 0 f117"/>
              <a:gd name="f122" fmla="+- 0 0 f118"/>
              <a:gd name="f123" fmla="*/ f93 f119 1"/>
              <a:gd name="f124" fmla="*/ f94 f119 1"/>
              <a:gd name="f125" fmla="*/ f95 f120 1"/>
              <a:gd name="f126" fmla="*/ f96 f120 1"/>
              <a:gd name="f127" fmla="*/ f121 f3 1"/>
              <a:gd name="f128" fmla="*/ f122 f3 1"/>
              <a:gd name="f129" fmla="+- 10800 0 f123"/>
              <a:gd name="f130" fmla="+- 10800 0 f124"/>
              <a:gd name="f131" fmla="+- 10800 0 f125"/>
              <a:gd name="f132" fmla="+- 10800 0 f126"/>
              <a:gd name="f133" fmla="*/ f127 1 f9"/>
              <a:gd name="f134" fmla="*/ f128 1 f9"/>
              <a:gd name="f135" fmla="*/ f129 f16 1"/>
              <a:gd name="f136" fmla="*/ f130 f17 1"/>
              <a:gd name="f137" fmla="*/ f131 f16 1"/>
              <a:gd name="f138" fmla="*/ f132 f17 1"/>
              <a:gd name="f139" fmla="+- f133 0 f4"/>
              <a:gd name="f140" fmla="+- f134 0 f4"/>
              <a:gd name="f141" fmla="cos 1 f139"/>
              <a:gd name="f142" fmla="sin 1 f139"/>
              <a:gd name="f143" fmla="+- f140 0 f139"/>
              <a:gd name="f144" fmla="+- 0 0 f141"/>
              <a:gd name="f145" fmla="+- 0 0 f142"/>
              <a:gd name="f146" fmla="+- f143 f2 0"/>
              <a:gd name="f147" fmla="*/ f28 f144 1"/>
              <a:gd name="f148" fmla="*/ f28 f145 1"/>
              <a:gd name="f149" fmla="?: f143 f143 f146"/>
              <a:gd name="f150" fmla="*/ f147 f147 1"/>
              <a:gd name="f151" fmla="*/ f148 f148 1"/>
              <a:gd name="f152" fmla="+- f150 f151 0"/>
              <a:gd name="f153" fmla="sqrt f152"/>
              <a:gd name="f154" fmla="*/ f32 1 f153"/>
              <a:gd name="f155" fmla="*/ f144 f154 1"/>
              <a:gd name="f156" fmla="*/ f145 f154 1"/>
              <a:gd name="f157" fmla="+- f31 0 f155"/>
              <a:gd name="f158" fmla="+- f31 0 f156"/>
            </a:gdLst>
            <a:ahLst>
              <a:ahPolar gdRefR="" minR="0" maxR="0" gdRefAng="f0" minAng="f8" maxAng="f12">
                <a:pos x="f135" y="f136"/>
              </a:ahPolar>
              <a:ahPolar gdRefR="" minR="0" maxR="0" gdRefAng="f1" minAng="f8" maxAng="f12">
                <a:pos x="f137" y="f138"/>
              </a:ahPolar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4" t="f27" r="f25" b="f26"/>
            <a:pathLst>
              <a:path w="21600" h="21600" stroke="0">
                <a:moveTo>
                  <a:pt x="f157" y="f158"/>
                </a:moveTo>
                <a:arcTo wR="f28" hR="f28" stAng="f139" swAng="f149"/>
                <a:lnTo>
                  <a:pt x="f11" y="f11"/>
                </a:lnTo>
                <a:close/>
              </a:path>
              <a:path w="21600" h="21600" fill="none">
                <a:moveTo>
                  <a:pt x="f157" y="f158"/>
                </a:moveTo>
                <a:arcTo wR="f28" hR="f28" stAng="f139" swAng="f149"/>
              </a:path>
            </a:pathLst>
          </a:custGeom>
          <a:noFill/>
          <a:ln w="28440">
            <a:solidFill>
              <a:srgbClr val="FF0000"/>
            </a:solidFill>
            <a:prstDash val="solid"/>
            <a:miter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36" name="Dowolny kształt 35"/>
          <p:cNvSpPr/>
          <p:nvPr/>
        </p:nvSpPr>
        <p:spPr>
          <a:xfrm rot="10282200">
            <a:off x="6628839" y="1631452"/>
            <a:ext cx="1065239" cy="1196280"/>
          </a:xfrm>
          <a:custGeom>
            <a:avLst>
              <a:gd name="f0" fmla="val 21120000"/>
              <a:gd name="f1" fmla="val 6060000"/>
            </a:avLst>
            <a:gdLst>
              <a:gd name="f2" fmla="val 21600000"/>
              <a:gd name="f3" fmla="val 10800000"/>
              <a:gd name="f4" fmla="val 5400000"/>
              <a:gd name="f5" fmla="val 180"/>
              <a:gd name="f6" fmla="val w"/>
              <a:gd name="f7" fmla="val h"/>
              <a:gd name="f8" fmla="val 0"/>
              <a:gd name="f9" fmla="*/ 5419351 1 1725033"/>
              <a:gd name="f10" fmla="*/ 10800 10800 1"/>
              <a:gd name="f11" fmla="val 10800"/>
              <a:gd name="f12" fmla="val 21599999"/>
              <a:gd name="f13" fmla="min 0 21600"/>
              <a:gd name="f14" fmla="max 0 21600"/>
              <a:gd name="f15" fmla="*/ f9 1 2"/>
              <a:gd name="f16" fmla="*/ f6 1 21600"/>
              <a:gd name="f17" fmla="*/ f7 1 21600"/>
              <a:gd name="f18" fmla="*/ f9 1 180"/>
              <a:gd name="f19" fmla="pin 0 f0 21599999"/>
              <a:gd name="f20" fmla="pin 0 f1 21599999"/>
              <a:gd name="f21" fmla="+- f14 0 f13"/>
              <a:gd name="f22" fmla="+- 0 0 f19"/>
              <a:gd name="f23" fmla="+- 0 0 f20"/>
              <a:gd name="f24" fmla="*/ 9238 f16 1"/>
              <a:gd name="f25" fmla="*/ 21599 f16 1"/>
              <a:gd name="f26" fmla="*/ 12929 f17 1"/>
              <a:gd name="f27" fmla="*/ 0 f17 1"/>
              <a:gd name="f28" fmla="*/ f21 1 2"/>
              <a:gd name="f29" fmla="+- f22 f4 0"/>
              <a:gd name="f30" fmla="+- f23 f4 0"/>
              <a:gd name="f31" fmla="+- f13 f28 0"/>
              <a:gd name="f32" fmla="*/ f28 f28 1"/>
              <a:gd name="f33" fmla="*/ f29 f5 1"/>
              <a:gd name="f34" fmla="*/ f30 f5 1"/>
              <a:gd name="f35" fmla="*/ f33 1 f3"/>
              <a:gd name="f36" fmla="*/ f34 1 f3"/>
              <a:gd name="f37" fmla="+- 0 0 f35"/>
              <a:gd name="f38" fmla="+- 0 0 f36"/>
              <a:gd name="f39" fmla="val f37"/>
              <a:gd name="f40" fmla="val f38"/>
              <a:gd name="f41" fmla="*/ f39 f18 1"/>
              <a:gd name="f42" fmla="*/ f40 f18 1"/>
              <a:gd name="f43" fmla="*/ f39 f9 1"/>
              <a:gd name="f44" fmla="*/ f40 f9 1"/>
              <a:gd name="f45" fmla="+- 0 0 f41"/>
              <a:gd name="f46" fmla="+- 0 0 f42"/>
              <a:gd name="f47" fmla="*/ f43 1 f5"/>
              <a:gd name="f48" fmla="*/ f44 1 f5"/>
              <a:gd name="f49" fmla="*/ f45 f3 1"/>
              <a:gd name="f50" fmla="*/ f46 f3 1"/>
              <a:gd name="f51" fmla="+- 0 0 f47"/>
              <a:gd name="f52" fmla="+- 0 0 f48"/>
              <a:gd name="f53" fmla="*/ f49 1 f9"/>
              <a:gd name="f54" fmla="*/ f50 1 f9"/>
              <a:gd name="f55" fmla="+- f51 f9 0"/>
              <a:gd name="f56" fmla="+- f52 f9 0"/>
              <a:gd name="f57" fmla="+- f53 0 f4"/>
              <a:gd name="f58" fmla="+- f54 0 f4"/>
              <a:gd name="f59" fmla="+- f55 f15 0"/>
              <a:gd name="f60" fmla="+- f56 f15 0"/>
              <a:gd name="f61" fmla="cos 1 f57"/>
              <a:gd name="f62" fmla="sin 1 f57"/>
              <a:gd name="f63" fmla="cos 1 f58"/>
              <a:gd name="f64" fmla="sin 1 f58"/>
              <a:gd name="f65" fmla="+- 0 0 f59"/>
              <a:gd name="f66" fmla="+- 0 0 f60"/>
              <a:gd name="f67" fmla="+- 0 0 f61"/>
              <a:gd name="f68" fmla="+- 0 0 f62"/>
              <a:gd name="f69" fmla="+- 0 0 f63"/>
              <a:gd name="f70" fmla="+- 0 0 f64"/>
              <a:gd name="f71" fmla="*/ f65 f3 1"/>
              <a:gd name="f72" fmla="*/ f66 f3 1"/>
              <a:gd name="f73" fmla="*/ 10800 f67 1"/>
              <a:gd name="f74" fmla="*/ 10800 f68 1"/>
              <a:gd name="f75" fmla="*/ 10800 f69 1"/>
              <a:gd name="f76" fmla="*/ 10800 f70 1"/>
              <a:gd name="f77" fmla="*/ f71 1 f9"/>
              <a:gd name="f78" fmla="*/ f72 1 f9"/>
              <a:gd name="f79" fmla="+- f73 10800 0"/>
              <a:gd name="f80" fmla="+- f74 10800 0"/>
              <a:gd name="f81" fmla="+- f75 10800 0"/>
              <a:gd name="f82" fmla="+- f76 10800 0"/>
              <a:gd name="f83" fmla="+- f77 0 f4"/>
              <a:gd name="f84" fmla="+- f78 0 f4"/>
              <a:gd name="f85" fmla="cos 1 f83"/>
              <a:gd name="f86" fmla="sin 1 f83"/>
              <a:gd name="f87" fmla="cos 1 f84"/>
              <a:gd name="f88" fmla="sin 1 f84"/>
              <a:gd name="f89" fmla="+- f80 0 f31"/>
              <a:gd name="f90" fmla="+- f79 0 f31"/>
              <a:gd name="f91" fmla="+- f82 0 f31"/>
              <a:gd name="f92" fmla="+- f81 0 f31"/>
              <a:gd name="f93" fmla="+- 0 0 f85"/>
              <a:gd name="f94" fmla="+- 0 0 f86"/>
              <a:gd name="f95" fmla="+- 0 0 f87"/>
              <a:gd name="f96" fmla="+- 0 0 f88"/>
              <a:gd name="f97" fmla="at2 f89 f90"/>
              <a:gd name="f98" fmla="at2 f91 f92"/>
              <a:gd name="f99" fmla="*/ 10800 f93 1"/>
              <a:gd name="f100" fmla="*/ 10800 f94 1"/>
              <a:gd name="f101" fmla="*/ 10800 f95 1"/>
              <a:gd name="f102" fmla="*/ 10800 f96 1"/>
              <a:gd name="f103" fmla="+- f97 f4 0"/>
              <a:gd name="f104" fmla="+- f98 f4 0"/>
              <a:gd name="f105" fmla="*/ f99 f99 1"/>
              <a:gd name="f106" fmla="*/ f100 f100 1"/>
              <a:gd name="f107" fmla="*/ f101 f101 1"/>
              <a:gd name="f108" fmla="*/ f102 f102 1"/>
              <a:gd name="f109" fmla="*/ f103 f9 1"/>
              <a:gd name="f110" fmla="*/ f104 f9 1"/>
              <a:gd name="f111" fmla="+- f105 f106 0"/>
              <a:gd name="f112" fmla="+- f107 f108 0"/>
              <a:gd name="f113" fmla="*/ f109 1 f3"/>
              <a:gd name="f114" fmla="*/ f110 1 f3"/>
              <a:gd name="f115" fmla="sqrt f111"/>
              <a:gd name="f116" fmla="sqrt f112"/>
              <a:gd name="f117" fmla="+- 0 0 f113"/>
              <a:gd name="f118" fmla="+- 0 0 f114"/>
              <a:gd name="f119" fmla="*/ f10 1 f115"/>
              <a:gd name="f120" fmla="*/ f10 1 f116"/>
              <a:gd name="f121" fmla="+- 0 0 f117"/>
              <a:gd name="f122" fmla="+- 0 0 f118"/>
              <a:gd name="f123" fmla="*/ f93 f119 1"/>
              <a:gd name="f124" fmla="*/ f94 f119 1"/>
              <a:gd name="f125" fmla="*/ f95 f120 1"/>
              <a:gd name="f126" fmla="*/ f96 f120 1"/>
              <a:gd name="f127" fmla="*/ f121 f3 1"/>
              <a:gd name="f128" fmla="*/ f122 f3 1"/>
              <a:gd name="f129" fmla="+- 10800 0 f123"/>
              <a:gd name="f130" fmla="+- 10800 0 f124"/>
              <a:gd name="f131" fmla="+- 10800 0 f125"/>
              <a:gd name="f132" fmla="+- 10800 0 f126"/>
              <a:gd name="f133" fmla="*/ f127 1 f9"/>
              <a:gd name="f134" fmla="*/ f128 1 f9"/>
              <a:gd name="f135" fmla="*/ f129 f16 1"/>
              <a:gd name="f136" fmla="*/ f130 f17 1"/>
              <a:gd name="f137" fmla="*/ f131 f16 1"/>
              <a:gd name="f138" fmla="*/ f132 f17 1"/>
              <a:gd name="f139" fmla="+- f133 0 f4"/>
              <a:gd name="f140" fmla="+- f134 0 f4"/>
              <a:gd name="f141" fmla="cos 1 f139"/>
              <a:gd name="f142" fmla="sin 1 f139"/>
              <a:gd name="f143" fmla="+- f140 0 f139"/>
              <a:gd name="f144" fmla="+- 0 0 f141"/>
              <a:gd name="f145" fmla="+- 0 0 f142"/>
              <a:gd name="f146" fmla="+- f143 f2 0"/>
              <a:gd name="f147" fmla="*/ f28 f144 1"/>
              <a:gd name="f148" fmla="*/ f28 f145 1"/>
              <a:gd name="f149" fmla="?: f143 f143 f146"/>
              <a:gd name="f150" fmla="*/ f147 f147 1"/>
              <a:gd name="f151" fmla="*/ f148 f148 1"/>
              <a:gd name="f152" fmla="+- f150 f151 0"/>
              <a:gd name="f153" fmla="sqrt f152"/>
              <a:gd name="f154" fmla="*/ f32 1 f153"/>
              <a:gd name="f155" fmla="*/ f144 f154 1"/>
              <a:gd name="f156" fmla="*/ f145 f154 1"/>
              <a:gd name="f157" fmla="+- f31 0 f155"/>
              <a:gd name="f158" fmla="+- f31 0 f156"/>
            </a:gdLst>
            <a:ahLst>
              <a:ahPolar gdRefR="" minR="0" maxR="0" gdRefAng="f0" minAng="f8" maxAng="f12">
                <a:pos x="f135" y="f136"/>
              </a:ahPolar>
              <a:ahPolar gdRefR="" minR="0" maxR="0" gdRefAng="f1" minAng="f8" maxAng="f12">
                <a:pos x="f137" y="f138"/>
              </a:ahPolar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4" t="f27" r="f25" b="f26"/>
            <a:pathLst>
              <a:path w="21600" h="21600" stroke="0">
                <a:moveTo>
                  <a:pt x="f157" y="f158"/>
                </a:moveTo>
                <a:arcTo wR="f28" hR="f28" stAng="f139" swAng="f149"/>
                <a:lnTo>
                  <a:pt x="f11" y="f11"/>
                </a:lnTo>
                <a:close/>
              </a:path>
              <a:path w="21600" h="21600" fill="none">
                <a:moveTo>
                  <a:pt x="f157" y="f158"/>
                </a:moveTo>
                <a:arcTo wR="f28" hR="f28" stAng="f139" swAng="f149"/>
              </a:path>
            </a:pathLst>
          </a:custGeom>
          <a:noFill/>
          <a:ln w="28440">
            <a:solidFill>
              <a:srgbClr val="FF0000"/>
            </a:solidFill>
            <a:prstDash val="solid"/>
            <a:miter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37" name="Łącznik prosty 36"/>
          <p:cNvSpPr/>
          <p:nvPr/>
        </p:nvSpPr>
        <p:spPr>
          <a:xfrm>
            <a:off x="3905279" y="2689200"/>
            <a:ext cx="0" cy="353880"/>
          </a:xfrm>
          <a:prstGeom prst="line">
            <a:avLst/>
          </a:prstGeom>
          <a:noFill/>
          <a:ln w="9360">
            <a:solidFill>
              <a:srgbClr val="000000"/>
            </a:solidFill>
            <a:custDash>
              <a:ds d="100000" sp="100000"/>
            </a:custDash>
            <a:miter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38" name="Łącznik prosty 37"/>
          <p:cNvSpPr/>
          <p:nvPr/>
        </p:nvSpPr>
        <p:spPr>
          <a:xfrm>
            <a:off x="4019400" y="2408400"/>
            <a:ext cx="0" cy="631800"/>
          </a:xfrm>
          <a:prstGeom prst="line">
            <a:avLst/>
          </a:prstGeom>
          <a:noFill/>
          <a:ln w="9360">
            <a:solidFill>
              <a:srgbClr val="000000"/>
            </a:solidFill>
            <a:custDash>
              <a:ds d="100000" sp="100000"/>
            </a:custDash>
            <a:miter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39" name="Łącznik prosty 38"/>
          <p:cNvSpPr/>
          <p:nvPr/>
        </p:nvSpPr>
        <p:spPr>
          <a:xfrm>
            <a:off x="4314960" y="2295360"/>
            <a:ext cx="0" cy="749520"/>
          </a:xfrm>
          <a:prstGeom prst="line">
            <a:avLst/>
          </a:prstGeom>
          <a:noFill/>
          <a:ln w="9360">
            <a:solidFill>
              <a:srgbClr val="000000"/>
            </a:solidFill>
            <a:custDash>
              <a:ds d="100000" sp="100000"/>
            </a:custDash>
            <a:miter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40" name="Łącznik prosty 39"/>
          <p:cNvSpPr/>
          <p:nvPr/>
        </p:nvSpPr>
        <p:spPr>
          <a:xfrm>
            <a:off x="6781680" y="2646360"/>
            <a:ext cx="0" cy="401760"/>
          </a:xfrm>
          <a:prstGeom prst="line">
            <a:avLst/>
          </a:prstGeom>
          <a:noFill/>
          <a:ln w="9360">
            <a:solidFill>
              <a:srgbClr val="000000"/>
            </a:solidFill>
            <a:custDash>
              <a:ds d="100000" sp="100000"/>
            </a:custDash>
            <a:miter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41" name="Łącznik prosty 40"/>
          <p:cNvSpPr/>
          <p:nvPr/>
        </p:nvSpPr>
        <p:spPr>
          <a:xfrm>
            <a:off x="6905519" y="2387520"/>
            <a:ext cx="0" cy="658800"/>
          </a:xfrm>
          <a:prstGeom prst="line">
            <a:avLst/>
          </a:prstGeom>
          <a:noFill/>
          <a:ln w="9360">
            <a:solidFill>
              <a:srgbClr val="000000"/>
            </a:solidFill>
            <a:custDash>
              <a:ds d="100000" sp="100000"/>
            </a:custDash>
            <a:miter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42" name="Łącznik prosty 41"/>
          <p:cNvSpPr/>
          <p:nvPr/>
        </p:nvSpPr>
        <p:spPr>
          <a:xfrm>
            <a:off x="7201080" y="2286000"/>
            <a:ext cx="0" cy="762120"/>
          </a:xfrm>
          <a:prstGeom prst="line">
            <a:avLst/>
          </a:prstGeom>
          <a:noFill/>
          <a:ln w="9360">
            <a:solidFill>
              <a:srgbClr val="000000"/>
            </a:solidFill>
            <a:custDash>
              <a:ds d="100000" sp="100000"/>
            </a:custDash>
            <a:miter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43" name="Łącznik prosty 42"/>
          <p:cNvSpPr/>
          <p:nvPr/>
        </p:nvSpPr>
        <p:spPr>
          <a:xfrm>
            <a:off x="609480" y="1143000"/>
            <a:ext cx="0" cy="1905120"/>
          </a:xfrm>
          <a:prstGeom prst="line">
            <a:avLst/>
          </a:prstGeom>
          <a:noFill/>
          <a:ln w="38160">
            <a:solidFill>
              <a:srgbClr val="000000"/>
            </a:solidFill>
            <a:prstDash val="solid"/>
            <a:miter/>
            <a:headEnd type="arrow"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44" name="Łącznik prosty 43"/>
          <p:cNvSpPr/>
          <p:nvPr/>
        </p:nvSpPr>
        <p:spPr>
          <a:xfrm>
            <a:off x="6477119" y="1143000"/>
            <a:ext cx="0" cy="1905120"/>
          </a:xfrm>
          <a:prstGeom prst="line">
            <a:avLst/>
          </a:prstGeom>
          <a:noFill/>
          <a:ln w="38160">
            <a:solidFill>
              <a:srgbClr val="000000"/>
            </a:solidFill>
            <a:prstDash val="solid"/>
            <a:miter/>
            <a:headEnd type="arrow"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45" name="Łącznik prosty 44"/>
          <p:cNvSpPr/>
          <p:nvPr/>
        </p:nvSpPr>
        <p:spPr>
          <a:xfrm>
            <a:off x="3581279" y="1143000"/>
            <a:ext cx="0" cy="1905120"/>
          </a:xfrm>
          <a:prstGeom prst="line">
            <a:avLst/>
          </a:prstGeom>
          <a:noFill/>
          <a:ln w="38160">
            <a:solidFill>
              <a:srgbClr val="000000"/>
            </a:solidFill>
            <a:prstDash val="solid"/>
            <a:miter/>
            <a:headEnd type="arrow"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46" name="Łącznik prosty 45"/>
          <p:cNvSpPr/>
          <p:nvPr/>
        </p:nvSpPr>
        <p:spPr>
          <a:xfrm>
            <a:off x="3581279" y="3733920"/>
            <a:ext cx="0" cy="1904760"/>
          </a:xfrm>
          <a:prstGeom prst="line">
            <a:avLst/>
          </a:prstGeom>
          <a:noFill/>
          <a:ln w="38160">
            <a:solidFill>
              <a:srgbClr val="000000"/>
            </a:solidFill>
            <a:prstDash val="solid"/>
            <a:miter/>
            <a:headEnd type="arrow"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47" name="Dowolny kształt 46"/>
          <p:cNvSpPr/>
          <p:nvPr/>
        </p:nvSpPr>
        <p:spPr>
          <a:xfrm>
            <a:off x="366119" y="963720"/>
            <a:ext cx="270720" cy="3070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y</a:t>
            </a:r>
          </a:p>
        </p:txBody>
      </p:sp>
      <p:sp>
        <p:nvSpPr>
          <p:cNvPr id="48" name="Dowolny kształt 47"/>
          <p:cNvSpPr/>
          <p:nvPr/>
        </p:nvSpPr>
        <p:spPr>
          <a:xfrm>
            <a:off x="3347640" y="963720"/>
            <a:ext cx="270720" cy="3070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y</a:t>
            </a:r>
          </a:p>
        </p:txBody>
      </p:sp>
      <p:sp>
        <p:nvSpPr>
          <p:cNvPr id="49" name="Dowolny kształt 48"/>
          <p:cNvSpPr/>
          <p:nvPr/>
        </p:nvSpPr>
        <p:spPr>
          <a:xfrm>
            <a:off x="6243120" y="961919"/>
            <a:ext cx="270720" cy="3070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y</a:t>
            </a:r>
          </a:p>
        </p:txBody>
      </p:sp>
      <p:sp>
        <p:nvSpPr>
          <p:cNvPr id="50" name="Dowolny kształt 49"/>
          <p:cNvSpPr/>
          <p:nvPr/>
        </p:nvSpPr>
        <p:spPr>
          <a:xfrm>
            <a:off x="366480" y="2982960"/>
            <a:ext cx="279720" cy="3070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0</a:t>
            </a:r>
          </a:p>
        </p:txBody>
      </p:sp>
      <p:sp>
        <p:nvSpPr>
          <p:cNvPr id="51" name="Dowolny kształt 50"/>
          <p:cNvSpPr/>
          <p:nvPr/>
        </p:nvSpPr>
        <p:spPr>
          <a:xfrm>
            <a:off x="6271919" y="2982960"/>
            <a:ext cx="279720" cy="3070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0</a:t>
            </a:r>
          </a:p>
        </p:txBody>
      </p:sp>
      <p:sp>
        <p:nvSpPr>
          <p:cNvPr id="52" name="Dowolny kształt 51"/>
          <p:cNvSpPr/>
          <p:nvPr/>
        </p:nvSpPr>
        <p:spPr>
          <a:xfrm>
            <a:off x="3376440" y="2981159"/>
            <a:ext cx="279720" cy="3070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0</a:t>
            </a:r>
          </a:p>
        </p:txBody>
      </p:sp>
      <p:sp>
        <p:nvSpPr>
          <p:cNvPr id="53" name="Dowolny kształt 52"/>
          <p:cNvSpPr/>
          <p:nvPr/>
        </p:nvSpPr>
        <p:spPr>
          <a:xfrm>
            <a:off x="2623680" y="3002040"/>
            <a:ext cx="270720" cy="3070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x</a:t>
            </a:r>
          </a:p>
        </p:txBody>
      </p:sp>
      <p:sp>
        <p:nvSpPr>
          <p:cNvPr id="54" name="Dowolny kształt 53"/>
          <p:cNvSpPr/>
          <p:nvPr/>
        </p:nvSpPr>
        <p:spPr>
          <a:xfrm>
            <a:off x="8481600" y="3002040"/>
            <a:ext cx="270720" cy="3070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x</a:t>
            </a:r>
          </a:p>
        </p:txBody>
      </p:sp>
      <p:sp>
        <p:nvSpPr>
          <p:cNvPr id="55" name="Dowolny kształt 54"/>
          <p:cNvSpPr/>
          <p:nvPr/>
        </p:nvSpPr>
        <p:spPr>
          <a:xfrm>
            <a:off x="5595480" y="3000240"/>
            <a:ext cx="270720" cy="3070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x</a:t>
            </a:r>
          </a:p>
        </p:txBody>
      </p:sp>
      <p:sp>
        <p:nvSpPr>
          <p:cNvPr id="56" name="Dowolny kształt 55"/>
          <p:cNvSpPr/>
          <p:nvPr/>
        </p:nvSpPr>
        <p:spPr>
          <a:xfrm>
            <a:off x="2611080" y="5562720"/>
            <a:ext cx="270720" cy="3070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x</a:t>
            </a:r>
          </a:p>
        </p:txBody>
      </p:sp>
      <p:sp>
        <p:nvSpPr>
          <p:cNvPr id="57" name="Dowolny kształt 56"/>
          <p:cNvSpPr/>
          <p:nvPr/>
        </p:nvSpPr>
        <p:spPr>
          <a:xfrm>
            <a:off x="8487720" y="5553000"/>
            <a:ext cx="270720" cy="3070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x</a:t>
            </a:r>
          </a:p>
        </p:txBody>
      </p:sp>
      <p:sp>
        <p:nvSpPr>
          <p:cNvPr id="58" name="Dowolny kształt 57"/>
          <p:cNvSpPr/>
          <p:nvPr/>
        </p:nvSpPr>
        <p:spPr>
          <a:xfrm>
            <a:off x="5595480" y="5562720"/>
            <a:ext cx="270720" cy="3070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x</a:t>
            </a:r>
          </a:p>
        </p:txBody>
      </p:sp>
      <p:sp>
        <p:nvSpPr>
          <p:cNvPr id="59" name="Dowolny kształt 58"/>
          <p:cNvSpPr/>
          <p:nvPr/>
        </p:nvSpPr>
        <p:spPr>
          <a:xfrm>
            <a:off x="6259320" y="5600880"/>
            <a:ext cx="279720" cy="3070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0</a:t>
            </a:r>
          </a:p>
        </p:txBody>
      </p:sp>
      <p:sp>
        <p:nvSpPr>
          <p:cNvPr id="60" name="Dowolny kształt 59"/>
          <p:cNvSpPr/>
          <p:nvPr/>
        </p:nvSpPr>
        <p:spPr>
          <a:xfrm>
            <a:off x="3362400" y="5600880"/>
            <a:ext cx="282600" cy="3070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0</a:t>
            </a:r>
          </a:p>
        </p:txBody>
      </p:sp>
      <p:sp>
        <p:nvSpPr>
          <p:cNvPr id="61" name="Dowolny kształt 60"/>
          <p:cNvSpPr/>
          <p:nvPr/>
        </p:nvSpPr>
        <p:spPr>
          <a:xfrm>
            <a:off x="380880" y="5600880"/>
            <a:ext cx="282600" cy="3070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0</a:t>
            </a:r>
          </a:p>
        </p:txBody>
      </p:sp>
      <p:sp>
        <p:nvSpPr>
          <p:cNvPr id="62" name="Dowolny kształt 61"/>
          <p:cNvSpPr/>
          <p:nvPr/>
        </p:nvSpPr>
        <p:spPr>
          <a:xfrm>
            <a:off x="3651120" y="3000240"/>
            <a:ext cx="663840" cy="3362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x</a:t>
            </a:r>
            <a:r>
              <a:rPr lang="pl-PL" sz="1400" b="0" i="0" u="none" strike="noStrike" cap="none" baseline="-2500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E</a:t>
            </a:r>
          </a:p>
        </p:txBody>
      </p:sp>
      <p:sp>
        <p:nvSpPr>
          <p:cNvPr id="63" name="Dowolny kształt 62"/>
          <p:cNvSpPr/>
          <p:nvPr/>
        </p:nvSpPr>
        <p:spPr>
          <a:xfrm>
            <a:off x="3898800" y="2990880"/>
            <a:ext cx="663840" cy="3362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x</a:t>
            </a:r>
            <a:r>
              <a:rPr lang="pl-PL" sz="1400" b="0" i="0" u="none" strike="noStrike" cap="none" baseline="-2500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E</a:t>
            </a:r>
          </a:p>
        </p:txBody>
      </p:sp>
      <p:sp>
        <p:nvSpPr>
          <p:cNvPr id="64" name="Dowolny kształt 63"/>
          <p:cNvSpPr/>
          <p:nvPr/>
        </p:nvSpPr>
        <p:spPr>
          <a:xfrm>
            <a:off x="4175279" y="2990880"/>
            <a:ext cx="663480" cy="3362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x</a:t>
            </a:r>
            <a:r>
              <a:rPr lang="pl-PL" sz="1400" b="0" i="0" u="none" strike="noStrike" cap="none" baseline="-2500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E</a:t>
            </a:r>
          </a:p>
        </p:txBody>
      </p:sp>
      <p:sp>
        <p:nvSpPr>
          <p:cNvPr id="65" name="Dowolny kształt 64"/>
          <p:cNvSpPr/>
          <p:nvPr/>
        </p:nvSpPr>
        <p:spPr>
          <a:xfrm>
            <a:off x="6765840" y="3000240"/>
            <a:ext cx="663840" cy="3362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x</a:t>
            </a:r>
            <a:r>
              <a:rPr lang="pl-PL" sz="1400" b="0" i="0" u="none" strike="noStrike" cap="none" baseline="-2500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E</a:t>
            </a:r>
          </a:p>
        </p:txBody>
      </p:sp>
      <p:sp>
        <p:nvSpPr>
          <p:cNvPr id="66" name="Dowolny kształt 65"/>
          <p:cNvSpPr/>
          <p:nvPr/>
        </p:nvSpPr>
        <p:spPr>
          <a:xfrm>
            <a:off x="7067520" y="3000240"/>
            <a:ext cx="663480" cy="3362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x</a:t>
            </a:r>
            <a:r>
              <a:rPr lang="pl-PL" sz="1400" b="0" i="0" u="none" strike="noStrike" cap="none" baseline="-2500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E</a:t>
            </a:r>
          </a:p>
        </p:txBody>
      </p:sp>
      <p:sp>
        <p:nvSpPr>
          <p:cNvPr id="67" name="Dowolny kształt 66"/>
          <p:cNvSpPr/>
          <p:nvPr/>
        </p:nvSpPr>
        <p:spPr>
          <a:xfrm>
            <a:off x="6515280" y="3000240"/>
            <a:ext cx="663480" cy="3362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x</a:t>
            </a:r>
            <a:r>
              <a:rPr lang="pl-PL" sz="1400" b="0" i="0" u="none" strike="noStrike" cap="none" baseline="-2500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E</a:t>
            </a:r>
          </a:p>
        </p:txBody>
      </p:sp>
      <p:sp>
        <p:nvSpPr>
          <p:cNvPr id="68" name="Dowolny kształt 67"/>
          <p:cNvSpPr/>
          <p:nvPr/>
        </p:nvSpPr>
        <p:spPr>
          <a:xfrm>
            <a:off x="905039" y="2981159"/>
            <a:ext cx="663480" cy="3362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x</a:t>
            </a:r>
            <a:r>
              <a:rPr lang="pl-PL" sz="1400" b="0" i="0" u="none" strike="noStrike" cap="none" baseline="-2500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E</a:t>
            </a:r>
          </a:p>
        </p:txBody>
      </p:sp>
      <p:sp>
        <p:nvSpPr>
          <p:cNvPr id="69" name="Dowolny kształt 68"/>
          <p:cNvSpPr/>
          <p:nvPr/>
        </p:nvSpPr>
        <p:spPr>
          <a:xfrm>
            <a:off x="1184400" y="2981159"/>
            <a:ext cx="663480" cy="3362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x</a:t>
            </a:r>
            <a:r>
              <a:rPr lang="pl-PL" sz="1400" b="0" i="0" u="none" strike="noStrike" cap="none" baseline="-2500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E</a:t>
            </a:r>
          </a:p>
        </p:txBody>
      </p:sp>
      <p:sp>
        <p:nvSpPr>
          <p:cNvPr id="70" name="Dowolny kształt 69"/>
          <p:cNvSpPr/>
          <p:nvPr/>
        </p:nvSpPr>
        <p:spPr>
          <a:xfrm>
            <a:off x="619200" y="2981159"/>
            <a:ext cx="663480" cy="3362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x</a:t>
            </a:r>
            <a:r>
              <a:rPr lang="pl-PL" sz="1400" b="0" i="0" u="none" strike="noStrike" cap="none" baseline="-2500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E</a:t>
            </a:r>
          </a:p>
        </p:txBody>
      </p:sp>
      <p:sp>
        <p:nvSpPr>
          <p:cNvPr id="71" name="Dowolny kształt 70"/>
          <p:cNvSpPr/>
          <p:nvPr/>
        </p:nvSpPr>
        <p:spPr>
          <a:xfrm>
            <a:off x="793800" y="3090960"/>
            <a:ext cx="247680" cy="3362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-2500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1</a:t>
            </a:r>
          </a:p>
        </p:txBody>
      </p:sp>
      <p:sp>
        <p:nvSpPr>
          <p:cNvPr id="72" name="Dowolny kształt 71"/>
          <p:cNvSpPr/>
          <p:nvPr/>
        </p:nvSpPr>
        <p:spPr>
          <a:xfrm>
            <a:off x="6686640" y="3119400"/>
            <a:ext cx="247680" cy="3362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-2500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1</a:t>
            </a:r>
          </a:p>
        </p:txBody>
      </p:sp>
      <p:sp>
        <p:nvSpPr>
          <p:cNvPr id="73" name="Dowolny kształt 72"/>
          <p:cNvSpPr/>
          <p:nvPr/>
        </p:nvSpPr>
        <p:spPr>
          <a:xfrm>
            <a:off x="3819600" y="3110039"/>
            <a:ext cx="247680" cy="3362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-2500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1</a:t>
            </a:r>
          </a:p>
        </p:txBody>
      </p:sp>
      <p:sp>
        <p:nvSpPr>
          <p:cNvPr id="74" name="Dowolny kształt 73"/>
          <p:cNvSpPr/>
          <p:nvPr/>
        </p:nvSpPr>
        <p:spPr>
          <a:xfrm>
            <a:off x="1066680" y="3100320"/>
            <a:ext cx="247680" cy="3362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-2500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2</a:t>
            </a:r>
          </a:p>
        </p:txBody>
      </p:sp>
      <p:sp>
        <p:nvSpPr>
          <p:cNvPr id="75" name="Dowolny kształt 74"/>
          <p:cNvSpPr/>
          <p:nvPr/>
        </p:nvSpPr>
        <p:spPr>
          <a:xfrm>
            <a:off x="6915240" y="3100320"/>
            <a:ext cx="247680" cy="3362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-2500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2</a:t>
            </a:r>
          </a:p>
        </p:txBody>
      </p:sp>
      <p:sp>
        <p:nvSpPr>
          <p:cNvPr id="76" name="Dowolny kształt 75"/>
          <p:cNvSpPr/>
          <p:nvPr/>
        </p:nvSpPr>
        <p:spPr>
          <a:xfrm>
            <a:off x="4057559" y="3095640"/>
            <a:ext cx="247680" cy="3362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-2500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2</a:t>
            </a:r>
          </a:p>
        </p:txBody>
      </p:sp>
      <p:sp>
        <p:nvSpPr>
          <p:cNvPr id="77" name="Dowolny kształt 76"/>
          <p:cNvSpPr/>
          <p:nvPr/>
        </p:nvSpPr>
        <p:spPr>
          <a:xfrm>
            <a:off x="1352520" y="3095640"/>
            <a:ext cx="247680" cy="3362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-2500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3</a:t>
            </a:r>
          </a:p>
        </p:txBody>
      </p:sp>
      <p:sp>
        <p:nvSpPr>
          <p:cNvPr id="78" name="Dowolny kształt 77"/>
          <p:cNvSpPr/>
          <p:nvPr/>
        </p:nvSpPr>
        <p:spPr>
          <a:xfrm>
            <a:off x="4324320" y="3095640"/>
            <a:ext cx="247680" cy="3362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-2500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3</a:t>
            </a:r>
          </a:p>
        </p:txBody>
      </p:sp>
      <p:sp>
        <p:nvSpPr>
          <p:cNvPr id="79" name="Dowolny kształt 78"/>
          <p:cNvSpPr/>
          <p:nvPr/>
        </p:nvSpPr>
        <p:spPr>
          <a:xfrm>
            <a:off x="7229519" y="3095640"/>
            <a:ext cx="247680" cy="3362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-2500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3</a:t>
            </a:r>
          </a:p>
        </p:txBody>
      </p:sp>
      <p:sp>
        <p:nvSpPr>
          <p:cNvPr id="80" name="Dowolny kształt 79"/>
          <p:cNvSpPr/>
          <p:nvPr/>
        </p:nvSpPr>
        <p:spPr>
          <a:xfrm>
            <a:off x="315720" y="3581279"/>
            <a:ext cx="231451" cy="309958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dirty="0"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I</a:t>
            </a:r>
            <a:endParaRPr lang="pl-PL" sz="1400" b="0" i="0" u="none" strike="noStrike" cap="none" baseline="0" dirty="0">
              <a:ln>
                <a:noFill/>
              </a:ln>
              <a:solidFill>
                <a:srgbClr val="000000"/>
              </a:solidFill>
              <a:latin typeface="Arial" pitchFamily="34"/>
              <a:ea typeface="Microsoft YaHei" pitchFamily="2"/>
              <a:cs typeface="Arial" pitchFamily="2"/>
            </a:endParaRPr>
          </a:p>
        </p:txBody>
      </p:sp>
      <p:sp>
        <p:nvSpPr>
          <p:cNvPr id="81" name="Dowolny kształt 80"/>
          <p:cNvSpPr/>
          <p:nvPr/>
        </p:nvSpPr>
        <p:spPr>
          <a:xfrm>
            <a:off x="3279600" y="3581279"/>
            <a:ext cx="231451" cy="309958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dirty="0"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I</a:t>
            </a:r>
            <a:endParaRPr lang="pl-PL" sz="1400" b="0" i="0" u="none" strike="noStrike" cap="none" baseline="0" dirty="0">
              <a:ln>
                <a:noFill/>
              </a:ln>
              <a:solidFill>
                <a:srgbClr val="000000"/>
              </a:solidFill>
              <a:latin typeface="Arial" pitchFamily="34"/>
              <a:ea typeface="Microsoft YaHei" pitchFamily="2"/>
              <a:cs typeface="Arial" pitchFamily="2"/>
            </a:endParaRPr>
          </a:p>
        </p:txBody>
      </p:sp>
      <p:sp>
        <p:nvSpPr>
          <p:cNvPr id="82" name="Dowolny kształt 81"/>
          <p:cNvSpPr/>
          <p:nvPr/>
        </p:nvSpPr>
        <p:spPr>
          <a:xfrm>
            <a:off x="6194160" y="3581279"/>
            <a:ext cx="231451" cy="309958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dirty="0"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I</a:t>
            </a:r>
            <a:endParaRPr lang="pl-PL" sz="1400" b="0" i="0" u="none" strike="noStrike" cap="none" baseline="0" dirty="0">
              <a:ln>
                <a:noFill/>
              </a:ln>
              <a:solidFill>
                <a:srgbClr val="000000"/>
              </a:solidFill>
              <a:latin typeface="Arial" pitchFamily="34"/>
              <a:ea typeface="Microsoft YaHei" pitchFamily="2"/>
              <a:cs typeface="Arial" pitchFamily="2"/>
            </a:endParaRPr>
          </a:p>
        </p:txBody>
      </p:sp>
      <p:sp>
        <p:nvSpPr>
          <p:cNvPr id="83" name="Dowolny kształt 82"/>
          <p:cNvSpPr/>
          <p:nvPr/>
        </p:nvSpPr>
        <p:spPr>
          <a:xfrm>
            <a:off x="1222199" y="2058840"/>
            <a:ext cx="366839" cy="3362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E</a:t>
            </a:r>
            <a:r>
              <a:rPr lang="pl-PL" sz="1400" b="0" i="0" u="none" strike="noStrike" cap="none" baseline="-2500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3</a:t>
            </a:r>
          </a:p>
        </p:txBody>
      </p:sp>
      <p:sp>
        <p:nvSpPr>
          <p:cNvPr id="84" name="Dowolny kształt 83"/>
          <p:cNvSpPr/>
          <p:nvPr/>
        </p:nvSpPr>
        <p:spPr>
          <a:xfrm>
            <a:off x="4205160" y="2057400"/>
            <a:ext cx="366839" cy="3362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E</a:t>
            </a:r>
            <a:r>
              <a:rPr lang="pl-PL" sz="1400" b="0" i="0" u="none" strike="noStrike" cap="none" baseline="-2500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3</a:t>
            </a:r>
          </a:p>
        </p:txBody>
      </p:sp>
      <p:sp>
        <p:nvSpPr>
          <p:cNvPr id="85" name="Dowolny kształt 84"/>
          <p:cNvSpPr/>
          <p:nvPr/>
        </p:nvSpPr>
        <p:spPr>
          <a:xfrm>
            <a:off x="7115040" y="2057400"/>
            <a:ext cx="366839" cy="3362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E</a:t>
            </a:r>
            <a:r>
              <a:rPr lang="pl-PL" sz="1400" b="0" i="0" u="none" strike="noStrike" cap="none" baseline="-2500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3</a:t>
            </a:r>
          </a:p>
        </p:txBody>
      </p:sp>
      <p:sp>
        <p:nvSpPr>
          <p:cNvPr id="86" name="Dowolny kształt 85"/>
          <p:cNvSpPr/>
          <p:nvPr/>
        </p:nvSpPr>
        <p:spPr>
          <a:xfrm>
            <a:off x="942839" y="2133720"/>
            <a:ext cx="366839" cy="3362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E</a:t>
            </a:r>
            <a:r>
              <a:rPr lang="pl-PL" sz="1400" b="0" i="0" u="none" strike="noStrike" cap="none" baseline="-2500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2</a:t>
            </a:r>
          </a:p>
        </p:txBody>
      </p:sp>
      <p:sp>
        <p:nvSpPr>
          <p:cNvPr id="87" name="Dowolny kształt 86"/>
          <p:cNvSpPr/>
          <p:nvPr/>
        </p:nvSpPr>
        <p:spPr>
          <a:xfrm>
            <a:off x="852480" y="2428920"/>
            <a:ext cx="366839" cy="3362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E</a:t>
            </a:r>
            <a:r>
              <a:rPr lang="pl-PL" sz="1400" b="0" i="0" u="none" strike="noStrike" cap="none" baseline="-2500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1</a:t>
            </a:r>
          </a:p>
        </p:txBody>
      </p:sp>
      <p:sp>
        <p:nvSpPr>
          <p:cNvPr id="88" name="Dowolny kształt 87"/>
          <p:cNvSpPr/>
          <p:nvPr/>
        </p:nvSpPr>
        <p:spPr>
          <a:xfrm>
            <a:off x="3824279" y="2428920"/>
            <a:ext cx="366839" cy="3362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E</a:t>
            </a:r>
            <a:r>
              <a:rPr lang="pl-PL" sz="1400" b="0" i="0" u="none" strike="noStrike" cap="none" baseline="-2500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1</a:t>
            </a:r>
          </a:p>
        </p:txBody>
      </p:sp>
      <p:sp>
        <p:nvSpPr>
          <p:cNvPr id="89" name="Dowolny kształt 88"/>
          <p:cNvSpPr/>
          <p:nvPr/>
        </p:nvSpPr>
        <p:spPr>
          <a:xfrm>
            <a:off x="6710400" y="2428920"/>
            <a:ext cx="366839" cy="3362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E</a:t>
            </a:r>
            <a:r>
              <a:rPr lang="pl-PL" sz="1400" b="0" i="0" u="none" strike="noStrike" cap="none" baseline="-2500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1</a:t>
            </a:r>
          </a:p>
        </p:txBody>
      </p:sp>
      <p:sp>
        <p:nvSpPr>
          <p:cNvPr id="90" name="Dowolny kształt 89"/>
          <p:cNvSpPr/>
          <p:nvPr/>
        </p:nvSpPr>
        <p:spPr>
          <a:xfrm>
            <a:off x="3909960" y="2133720"/>
            <a:ext cx="366839" cy="3362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E</a:t>
            </a:r>
            <a:r>
              <a:rPr lang="pl-PL" sz="1400" b="0" i="0" u="none" strike="noStrike" cap="none" baseline="-2500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2</a:t>
            </a:r>
          </a:p>
        </p:txBody>
      </p:sp>
      <p:sp>
        <p:nvSpPr>
          <p:cNvPr id="91" name="Dowolny kształt 90"/>
          <p:cNvSpPr/>
          <p:nvPr/>
        </p:nvSpPr>
        <p:spPr>
          <a:xfrm>
            <a:off x="6791399" y="2133720"/>
            <a:ext cx="366480" cy="3362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E</a:t>
            </a:r>
            <a:r>
              <a:rPr lang="pl-PL" sz="1400" b="0" i="0" u="none" strike="noStrike" cap="none" baseline="-2500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2</a:t>
            </a:r>
          </a:p>
        </p:txBody>
      </p:sp>
      <p:sp>
        <p:nvSpPr>
          <p:cNvPr id="92" name="Dowolny kształt 91"/>
          <p:cNvSpPr/>
          <p:nvPr/>
        </p:nvSpPr>
        <p:spPr>
          <a:xfrm>
            <a:off x="1719360" y="2211480"/>
            <a:ext cx="366480" cy="3362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u</a:t>
            </a:r>
            <a:r>
              <a:rPr lang="pl-PL" sz="1400" b="0" i="0" u="none" strike="noStrike" cap="none" baseline="-2500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3</a:t>
            </a:r>
          </a:p>
        </p:txBody>
      </p:sp>
      <p:sp>
        <p:nvSpPr>
          <p:cNvPr id="93" name="Dowolny kształt 92"/>
          <p:cNvSpPr/>
          <p:nvPr/>
        </p:nvSpPr>
        <p:spPr>
          <a:xfrm>
            <a:off x="4719600" y="2220840"/>
            <a:ext cx="366839" cy="3362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u</a:t>
            </a:r>
            <a:r>
              <a:rPr lang="pl-PL" sz="1400" b="0" i="0" u="none" strike="noStrike" cap="none" baseline="-2500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3</a:t>
            </a:r>
          </a:p>
        </p:txBody>
      </p:sp>
      <p:sp>
        <p:nvSpPr>
          <p:cNvPr id="94" name="Dowolny kształt 93"/>
          <p:cNvSpPr/>
          <p:nvPr/>
        </p:nvSpPr>
        <p:spPr>
          <a:xfrm>
            <a:off x="7620120" y="2230560"/>
            <a:ext cx="366480" cy="3362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u</a:t>
            </a:r>
            <a:r>
              <a:rPr lang="pl-PL" sz="1400" b="0" i="0" u="none" strike="noStrike" cap="none" baseline="-2500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3</a:t>
            </a:r>
          </a:p>
        </p:txBody>
      </p:sp>
      <p:sp>
        <p:nvSpPr>
          <p:cNvPr id="95" name="Dowolny kształt 94"/>
          <p:cNvSpPr/>
          <p:nvPr/>
        </p:nvSpPr>
        <p:spPr>
          <a:xfrm>
            <a:off x="1219320" y="2297160"/>
            <a:ext cx="366480" cy="3362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u</a:t>
            </a:r>
            <a:r>
              <a:rPr lang="pl-PL" sz="1400" b="0" i="0" u="none" strike="noStrike" cap="none" baseline="-2500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2</a:t>
            </a:r>
          </a:p>
        </p:txBody>
      </p:sp>
      <p:sp>
        <p:nvSpPr>
          <p:cNvPr id="96" name="Dowolny kształt 95"/>
          <p:cNvSpPr/>
          <p:nvPr/>
        </p:nvSpPr>
        <p:spPr>
          <a:xfrm>
            <a:off x="4200480" y="2295360"/>
            <a:ext cx="366839" cy="3362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u</a:t>
            </a:r>
            <a:r>
              <a:rPr lang="pl-PL" sz="1400" b="0" i="0" u="none" strike="noStrike" cap="none" baseline="-2500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2</a:t>
            </a:r>
          </a:p>
        </p:txBody>
      </p:sp>
      <p:sp>
        <p:nvSpPr>
          <p:cNvPr id="97" name="Dowolny kształt 96"/>
          <p:cNvSpPr/>
          <p:nvPr/>
        </p:nvSpPr>
        <p:spPr>
          <a:xfrm>
            <a:off x="7110360" y="2303640"/>
            <a:ext cx="366839" cy="3362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u</a:t>
            </a:r>
            <a:r>
              <a:rPr lang="pl-PL" sz="1400" b="0" i="0" u="none" strike="noStrike" cap="none" baseline="-2500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2</a:t>
            </a:r>
          </a:p>
        </p:txBody>
      </p:sp>
      <p:sp>
        <p:nvSpPr>
          <p:cNvPr id="98" name="Dowolny kształt 97"/>
          <p:cNvSpPr/>
          <p:nvPr/>
        </p:nvSpPr>
        <p:spPr>
          <a:xfrm>
            <a:off x="1123920" y="2590919"/>
            <a:ext cx="366839" cy="3362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u</a:t>
            </a:r>
            <a:r>
              <a:rPr lang="pl-PL" sz="1400" b="0" i="0" u="none" strike="noStrike" cap="none" baseline="-2500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1</a:t>
            </a:r>
          </a:p>
        </p:txBody>
      </p:sp>
      <p:sp>
        <p:nvSpPr>
          <p:cNvPr id="99" name="Dowolny kształt 98"/>
          <p:cNvSpPr/>
          <p:nvPr/>
        </p:nvSpPr>
        <p:spPr>
          <a:xfrm>
            <a:off x="4129200" y="2590919"/>
            <a:ext cx="366480" cy="3362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u</a:t>
            </a:r>
            <a:r>
              <a:rPr lang="pl-PL" sz="1400" b="0" i="0" u="none" strike="noStrike" cap="none" baseline="-2500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1</a:t>
            </a:r>
          </a:p>
        </p:txBody>
      </p:sp>
      <p:sp>
        <p:nvSpPr>
          <p:cNvPr id="100" name="Dowolny kształt 99"/>
          <p:cNvSpPr/>
          <p:nvPr/>
        </p:nvSpPr>
        <p:spPr>
          <a:xfrm>
            <a:off x="7024680" y="2590919"/>
            <a:ext cx="366839" cy="3362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u</a:t>
            </a:r>
            <a:r>
              <a:rPr lang="pl-PL" sz="1400" b="0" i="0" u="none" strike="noStrike" cap="none" baseline="-2500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1</a:t>
            </a:r>
          </a:p>
        </p:txBody>
      </p:sp>
      <p:sp>
        <p:nvSpPr>
          <p:cNvPr id="101" name="Dowolny kształt 100"/>
          <p:cNvSpPr/>
          <p:nvPr/>
        </p:nvSpPr>
        <p:spPr>
          <a:xfrm>
            <a:off x="1824119" y="2666880"/>
            <a:ext cx="490320" cy="309958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dirty="0"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I</a:t>
            </a:r>
            <a:r>
              <a:rPr lang="pl-PL" sz="1400" b="0" i="0" u="none" strike="noStrike" cap="none" baseline="-25000" dirty="0" smtClean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3</a:t>
            </a:r>
            <a:endParaRPr lang="pl-PL" sz="1400" b="0" i="0" u="none" strike="noStrike" cap="none" baseline="-25000" dirty="0">
              <a:ln>
                <a:noFill/>
              </a:ln>
              <a:solidFill>
                <a:srgbClr val="000000"/>
              </a:solidFill>
              <a:latin typeface="Arial" pitchFamily="34"/>
              <a:ea typeface="Microsoft YaHei" pitchFamily="2"/>
              <a:cs typeface="Arial" pitchFamily="2"/>
            </a:endParaRPr>
          </a:p>
        </p:txBody>
      </p:sp>
      <p:sp>
        <p:nvSpPr>
          <p:cNvPr id="102" name="Dowolny kształt 101"/>
          <p:cNvSpPr/>
          <p:nvPr/>
        </p:nvSpPr>
        <p:spPr>
          <a:xfrm>
            <a:off x="1509839" y="2743199"/>
            <a:ext cx="490320" cy="309958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dirty="0"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I</a:t>
            </a:r>
            <a:r>
              <a:rPr lang="pl-PL" sz="1400" b="0" i="0" u="none" strike="noStrike" cap="none" baseline="-25000" dirty="0" smtClean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2</a:t>
            </a:r>
            <a:endParaRPr lang="pl-PL" sz="1400" b="0" i="0" u="none" strike="noStrike" cap="none" baseline="-25000" dirty="0">
              <a:ln>
                <a:noFill/>
              </a:ln>
              <a:solidFill>
                <a:srgbClr val="000000"/>
              </a:solidFill>
              <a:latin typeface="Arial" pitchFamily="34"/>
              <a:ea typeface="Microsoft YaHei" pitchFamily="2"/>
              <a:cs typeface="Arial" pitchFamily="2"/>
            </a:endParaRPr>
          </a:p>
        </p:txBody>
      </p:sp>
      <p:sp>
        <p:nvSpPr>
          <p:cNvPr id="103" name="Dowolny kształt 102"/>
          <p:cNvSpPr/>
          <p:nvPr/>
        </p:nvSpPr>
        <p:spPr>
          <a:xfrm>
            <a:off x="1143000" y="2771640"/>
            <a:ext cx="490680" cy="309958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dirty="0"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I</a:t>
            </a:r>
            <a:r>
              <a:rPr lang="pl-PL" sz="1400" b="0" i="0" u="none" strike="noStrike" cap="none" baseline="-25000" dirty="0" smtClean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1</a:t>
            </a:r>
            <a:endParaRPr lang="pl-PL" sz="1400" b="0" i="0" u="none" strike="noStrike" cap="none" baseline="-25000" dirty="0">
              <a:ln>
                <a:noFill/>
              </a:ln>
              <a:solidFill>
                <a:srgbClr val="000000"/>
              </a:solidFill>
              <a:latin typeface="Arial" pitchFamily="34"/>
              <a:ea typeface="Microsoft YaHei" pitchFamily="2"/>
              <a:cs typeface="Arial" pitchFamily="2"/>
            </a:endParaRPr>
          </a:p>
        </p:txBody>
      </p:sp>
      <p:sp>
        <p:nvSpPr>
          <p:cNvPr id="104" name="Dowolny kształt 103"/>
          <p:cNvSpPr/>
          <p:nvPr/>
        </p:nvSpPr>
        <p:spPr>
          <a:xfrm>
            <a:off x="4481640" y="2743199"/>
            <a:ext cx="490320" cy="309958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dirty="0"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I</a:t>
            </a:r>
            <a:r>
              <a:rPr lang="pl-PL" sz="1400" b="0" i="0" u="none" strike="noStrike" cap="none" baseline="-25000" dirty="0" smtClean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2</a:t>
            </a:r>
            <a:endParaRPr lang="pl-PL" sz="1400" b="0" i="0" u="none" strike="noStrike" cap="none" baseline="-25000" dirty="0">
              <a:ln>
                <a:noFill/>
              </a:ln>
              <a:solidFill>
                <a:srgbClr val="000000"/>
              </a:solidFill>
              <a:latin typeface="Arial" pitchFamily="34"/>
              <a:ea typeface="Microsoft YaHei" pitchFamily="2"/>
              <a:cs typeface="Arial" pitchFamily="2"/>
            </a:endParaRPr>
          </a:p>
        </p:txBody>
      </p:sp>
      <p:sp>
        <p:nvSpPr>
          <p:cNvPr id="105" name="Dowolny kształt 104"/>
          <p:cNvSpPr/>
          <p:nvPr/>
        </p:nvSpPr>
        <p:spPr>
          <a:xfrm>
            <a:off x="7386480" y="2743199"/>
            <a:ext cx="490680" cy="309958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dirty="0"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I</a:t>
            </a:r>
            <a:r>
              <a:rPr lang="pl-PL" sz="1400" b="0" i="0" u="none" strike="noStrike" cap="none" baseline="-25000" dirty="0" smtClean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2</a:t>
            </a:r>
            <a:endParaRPr lang="pl-PL" sz="1400" b="0" i="0" u="none" strike="noStrike" cap="none" baseline="-25000" dirty="0">
              <a:ln>
                <a:noFill/>
              </a:ln>
              <a:solidFill>
                <a:srgbClr val="000000"/>
              </a:solidFill>
              <a:latin typeface="Arial" pitchFamily="34"/>
              <a:ea typeface="Microsoft YaHei" pitchFamily="2"/>
              <a:cs typeface="Arial" pitchFamily="2"/>
            </a:endParaRPr>
          </a:p>
        </p:txBody>
      </p:sp>
      <p:sp>
        <p:nvSpPr>
          <p:cNvPr id="106" name="Dowolny kształt 105"/>
          <p:cNvSpPr/>
          <p:nvPr/>
        </p:nvSpPr>
        <p:spPr>
          <a:xfrm>
            <a:off x="7701120" y="2666880"/>
            <a:ext cx="490320" cy="309958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dirty="0"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I</a:t>
            </a:r>
            <a:r>
              <a:rPr lang="pl-PL" sz="1400" b="0" i="0" u="none" strike="noStrike" cap="none" baseline="-25000" dirty="0" smtClean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3</a:t>
            </a:r>
            <a:endParaRPr lang="pl-PL" sz="1400" b="0" i="0" u="none" strike="noStrike" cap="none" baseline="-25000" dirty="0">
              <a:ln>
                <a:noFill/>
              </a:ln>
              <a:solidFill>
                <a:srgbClr val="000000"/>
              </a:solidFill>
              <a:latin typeface="Arial" pitchFamily="34"/>
              <a:ea typeface="Microsoft YaHei" pitchFamily="2"/>
              <a:cs typeface="Arial" pitchFamily="2"/>
            </a:endParaRPr>
          </a:p>
        </p:txBody>
      </p:sp>
      <p:sp>
        <p:nvSpPr>
          <p:cNvPr id="107" name="Dowolny kształt 106"/>
          <p:cNvSpPr/>
          <p:nvPr/>
        </p:nvSpPr>
        <p:spPr>
          <a:xfrm>
            <a:off x="4781520" y="2666880"/>
            <a:ext cx="490680" cy="309958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dirty="0"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I</a:t>
            </a:r>
            <a:r>
              <a:rPr lang="pl-PL" sz="1400" b="0" i="0" u="none" strike="noStrike" cap="none" baseline="-25000" dirty="0" smtClean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3</a:t>
            </a:r>
            <a:endParaRPr lang="pl-PL" sz="1400" b="0" i="0" u="none" strike="noStrike" cap="none" baseline="-25000" dirty="0">
              <a:ln>
                <a:noFill/>
              </a:ln>
              <a:solidFill>
                <a:srgbClr val="000000"/>
              </a:solidFill>
              <a:latin typeface="Arial" pitchFamily="34"/>
              <a:ea typeface="Microsoft YaHei" pitchFamily="2"/>
              <a:cs typeface="Arial" pitchFamily="2"/>
            </a:endParaRPr>
          </a:p>
        </p:txBody>
      </p:sp>
      <p:sp>
        <p:nvSpPr>
          <p:cNvPr id="108" name="Dowolny kształt 107"/>
          <p:cNvSpPr/>
          <p:nvPr/>
        </p:nvSpPr>
        <p:spPr>
          <a:xfrm>
            <a:off x="4138560" y="2771640"/>
            <a:ext cx="490680" cy="309958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dirty="0"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I</a:t>
            </a:r>
            <a:r>
              <a:rPr lang="pl-PL" sz="1400" b="0" i="0" u="none" strike="noStrike" cap="none" baseline="-25000" dirty="0" smtClean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1</a:t>
            </a:r>
            <a:endParaRPr lang="pl-PL" sz="1400" b="0" i="0" u="none" strike="noStrike" cap="none" baseline="-25000" dirty="0">
              <a:ln>
                <a:noFill/>
              </a:ln>
              <a:solidFill>
                <a:srgbClr val="000000"/>
              </a:solidFill>
              <a:latin typeface="Arial" pitchFamily="34"/>
              <a:ea typeface="Microsoft YaHei" pitchFamily="2"/>
              <a:cs typeface="Arial" pitchFamily="2"/>
            </a:endParaRPr>
          </a:p>
        </p:txBody>
      </p:sp>
      <p:sp>
        <p:nvSpPr>
          <p:cNvPr id="109" name="Dowolny kształt 108"/>
          <p:cNvSpPr/>
          <p:nvPr/>
        </p:nvSpPr>
        <p:spPr>
          <a:xfrm>
            <a:off x="7043760" y="2771640"/>
            <a:ext cx="490680" cy="309958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dirty="0"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I</a:t>
            </a:r>
            <a:r>
              <a:rPr lang="pl-PL" sz="1400" b="0" i="0" u="none" strike="noStrike" cap="none" baseline="-25000" dirty="0" smtClean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1</a:t>
            </a:r>
            <a:endParaRPr lang="pl-PL" sz="1400" b="0" i="0" u="none" strike="noStrike" cap="none" baseline="-25000" dirty="0">
              <a:ln>
                <a:noFill/>
              </a:ln>
              <a:solidFill>
                <a:srgbClr val="000000"/>
              </a:solidFill>
              <a:latin typeface="Arial" pitchFamily="34"/>
              <a:ea typeface="Microsoft YaHei" pitchFamily="2"/>
              <a:cs typeface="Arial" pitchFamily="2"/>
            </a:endParaRPr>
          </a:p>
        </p:txBody>
      </p:sp>
      <p:grpSp>
        <p:nvGrpSpPr>
          <p:cNvPr id="113" name="Grupa 112"/>
          <p:cNvGrpSpPr/>
          <p:nvPr/>
        </p:nvGrpSpPr>
        <p:grpSpPr>
          <a:xfrm>
            <a:off x="722159" y="3041640"/>
            <a:ext cx="399960" cy="2955239"/>
            <a:chOff x="722159" y="3041640"/>
            <a:chExt cx="399960" cy="2955239"/>
          </a:xfrm>
        </p:grpSpPr>
        <p:sp>
          <p:nvSpPr>
            <p:cNvPr id="114" name="Łącznik prosty 113"/>
            <p:cNvSpPr/>
            <p:nvPr/>
          </p:nvSpPr>
          <p:spPr>
            <a:xfrm>
              <a:off x="914400" y="3041640"/>
              <a:ext cx="0" cy="2597040"/>
            </a:xfrm>
            <a:prstGeom prst="line">
              <a:avLst/>
            </a:prstGeom>
            <a:noFill/>
            <a:ln w="9360">
              <a:solidFill>
                <a:srgbClr val="000000"/>
              </a:solidFill>
              <a:custDash>
                <a:ds d="100000" sp="100000"/>
              </a:custDash>
              <a:miter/>
            </a:ln>
          </p:spPr>
          <p:txBody>
            <a:bodyPr vert="horz" wrap="none" lIns="90000" tIns="46800" rIns="90000" bIns="46800" anchor="ctr" anchorCtr="0" compatLnSpc="1"/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pl-PL" sz="2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imes New Roman" pitchFamily="2"/>
                <a:ea typeface="Microsoft YaHei" pitchFamily="2"/>
                <a:cs typeface="Arial" pitchFamily="2"/>
              </a:endParaRPr>
            </a:p>
          </p:txBody>
        </p:sp>
        <p:grpSp>
          <p:nvGrpSpPr>
            <p:cNvPr id="115" name="Grupa 114"/>
            <p:cNvGrpSpPr/>
            <p:nvPr/>
          </p:nvGrpSpPr>
          <p:grpSpPr>
            <a:xfrm>
              <a:off x="722159" y="5572080"/>
              <a:ext cx="399960" cy="424799"/>
              <a:chOff x="722159" y="5572080"/>
              <a:chExt cx="399960" cy="424799"/>
            </a:xfrm>
          </p:grpSpPr>
          <p:sp>
            <p:nvSpPr>
              <p:cNvPr id="116" name="Dowolny kształt 115"/>
              <p:cNvSpPr/>
              <p:nvPr/>
            </p:nvSpPr>
            <p:spPr>
              <a:xfrm>
                <a:off x="722159" y="5572080"/>
                <a:ext cx="339480" cy="336240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noFill/>
              <a:ln>
                <a:noFill/>
                <a:prstDash val="solid"/>
              </a:ln>
            </p:spPr>
            <p:txBody>
              <a:bodyPr vert="horz" wrap="none" lIns="90000" tIns="46800" rIns="90000" bIns="46800" anchor="t" anchorCtr="0" compatLnSpc="1">
                <a:spAutoFit/>
              </a:bodyPr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pl-PL" sz="1400" b="0" i="0" u="none" strike="noStrike" cap="none" baseline="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x</a:t>
                </a:r>
                <a:r>
                  <a:rPr lang="pl-PL" sz="1400" b="0" i="0" u="none" strike="noStrike" cap="none" baseline="-2500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E</a:t>
                </a:r>
              </a:p>
            </p:txBody>
          </p:sp>
          <p:sp>
            <p:nvSpPr>
              <p:cNvPr id="117" name="Dowolny kształt 116"/>
              <p:cNvSpPr/>
              <p:nvPr/>
            </p:nvSpPr>
            <p:spPr>
              <a:xfrm>
                <a:off x="883439" y="5660639"/>
                <a:ext cx="238680" cy="336240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noFill/>
              <a:ln>
                <a:noFill/>
                <a:prstDash val="solid"/>
              </a:ln>
            </p:spPr>
            <p:txBody>
              <a:bodyPr vert="horz" wrap="none" lIns="90000" tIns="46800" rIns="90000" bIns="46800" anchor="t" anchorCtr="0" compatLnSpc="1">
                <a:spAutoFit/>
              </a:bodyPr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pl-PL" sz="1400" b="0" i="0" u="none" strike="noStrike" cap="none" baseline="-2500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1</a:t>
                </a:r>
              </a:p>
            </p:txBody>
          </p:sp>
        </p:grpSp>
      </p:grpSp>
      <p:grpSp>
        <p:nvGrpSpPr>
          <p:cNvPr id="118" name="Grupa 117"/>
          <p:cNvGrpSpPr/>
          <p:nvPr/>
        </p:nvGrpSpPr>
        <p:grpSpPr>
          <a:xfrm>
            <a:off x="965160" y="3048120"/>
            <a:ext cx="399960" cy="2948759"/>
            <a:chOff x="965160" y="3048120"/>
            <a:chExt cx="399960" cy="2948759"/>
          </a:xfrm>
        </p:grpSpPr>
        <p:sp>
          <p:nvSpPr>
            <p:cNvPr id="119" name="Łącznik prosty 118"/>
            <p:cNvSpPr/>
            <p:nvPr/>
          </p:nvSpPr>
          <p:spPr>
            <a:xfrm>
              <a:off x="1038240" y="3048120"/>
              <a:ext cx="0" cy="2590560"/>
            </a:xfrm>
            <a:prstGeom prst="line">
              <a:avLst/>
            </a:prstGeom>
            <a:noFill/>
            <a:ln w="9360">
              <a:solidFill>
                <a:srgbClr val="000000"/>
              </a:solidFill>
              <a:custDash>
                <a:ds d="100000" sp="100000"/>
              </a:custDash>
              <a:miter/>
            </a:ln>
          </p:spPr>
          <p:txBody>
            <a:bodyPr vert="horz" wrap="none" lIns="90000" tIns="46800" rIns="90000" bIns="46800" anchor="ctr" anchorCtr="0" compatLnSpc="1"/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pl-PL" sz="2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imes New Roman" pitchFamily="2"/>
                <a:ea typeface="Microsoft YaHei" pitchFamily="2"/>
                <a:cs typeface="Arial" pitchFamily="2"/>
              </a:endParaRPr>
            </a:p>
          </p:txBody>
        </p:sp>
        <p:grpSp>
          <p:nvGrpSpPr>
            <p:cNvPr id="120" name="Grupa 119"/>
            <p:cNvGrpSpPr/>
            <p:nvPr/>
          </p:nvGrpSpPr>
          <p:grpSpPr>
            <a:xfrm>
              <a:off x="965160" y="5572080"/>
              <a:ext cx="399960" cy="424799"/>
              <a:chOff x="965160" y="5572080"/>
              <a:chExt cx="399960" cy="424799"/>
            </a:xfrm>
          </p:grpSpPr>
          <p:sp>
            <p:nvSpPr>
              <p:cNvPr id="121" name="Dowolny kształt 120"/>
              <p:cNvSpPr/>
              <p:nvPr/>
            </p:nvSpPr>
            <p:spPr>
              <a:xfrm>
                <a:off x="965160" y="5572080"/>
                <a:ext cx="339480" cy="336240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noFill/>
              <a:ln>
                <a:noFill/>
                <a:prstDash val="solid"/>
              </a:ln>
            </p:spPr>
            <p:txBody>
              <a:bodyPr vert="horz" wrap="none" lIns="90000" tIns="46800" rIns="90000" bIns="46800" anchor="t" anchorCtr="0" compatLnSpc="1">
                <a:spAutoFit/>
              </a:bodyPr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pl-PL" sz="1400" b="0" i="0" u="none" strike="noStrike" cap="none" baseline="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x</a:t>
                </a:r>
                <a:r>
                  <a:rPr lang="pl-PL" sz="1400" b="0" i="0" u="none" strike="noStrike" cap="none" baseline="-2500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E</a:t>
                </a:r>
              </a:p>
            </p:txBody>
          </p:sp>
          <p:sp>
            <p:nvSpPr>
              <p:cNvPr id="122" name="Dowolny kształt 121"/>
              <p:cNvSpPr/>
              <p:nvPr/>
            </p:nvSpPr>
            <p:spPr>
              <a:xfrm>
                <a:off x="1126440" y="5660639"/>
                <a:ext cx="238680" cy="336240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noFill/>
              <a:ln>
                <a:noFill/>
                <a:prstDash val="solid"/>
              </a:ln>
            </p:spPr>
            <p:txBody>
              <a:bodyPr vert="horz" wrap="none" lIns="90000" tIns="46800" rIns="90000" bIns="46800" anchor="t" anchorCtr="0" compatLnSpc="1">
                <a:spAutoFit/>
              </a:bodyPr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pl-PL" sz="1400" b="0" i="0" u="none" strike="noStrike" cap="none" baseline="-2500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2</a:t>
                </a:r>
              </a:p>
            </p:txBody>
          </p:sp>
        </p:grpSp>
      </p:grpSp>
      <p:grpSp>
        <p:nvGrpSpPr>
          <p:cNvPr id="123" name="Grupa 122"/>
          <p:cNvGrpSpPr/>
          <p:nvPr/>
        </p:nvGrpSpPr>
        <p:grpSpPr>
          <a:xfrm>
            <a:off x="1222199" y="3060720"/>
            <a:ext cx="399961" cy="2936159"/>
            <a:chOff x="1222199" y="3060720"/>
            <a:chExt cx="399961" cy="2936159"/>
          </a:xfrm>
        </p:grpSpPr>
        <p:sp>
          <p:nvSpPr>
            <p:cNvPr id="124" name="Łącznik prosty 123"/>
            <p:cNvSpPr/>
            <p:nvPr/>
          </p:nvSpPr>
          <p:spPr>
            <a:xfrm>
              <a:off x="1314360" y="3060720"/>
              <a:ext cx="0" cy="2577960"/>
            </a:xfrm>
            <a:prstGeom prst="line">
              <a:avLst/>
            </a:prstGeom>
            <a:noFill/>
            <a:ln w="9360">
              <a:solidFill>
                <a:srgbClr val="000000"/>
              </a:solidFill>
              <a:custDash>
                <a:ds d="100000" sp="100000"/>
              </a:custDash>
              <a:miter/>
            </a:ln>
          </p:spPr>
          <p:txBody>
            <a:bodyPr vert="horz" wrap="none" lIns="90000" tIns="46800" rIns="90000" bIns="46800" anchor="ctr" anchorCtr="0" compatLnSpc="1"/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pl-PL" sz="2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imes New Roman" pitchFamily="2"/>
                <a:ea typeface="Microsoft YaHei" pitchFamily="2"/>
                <a:cs typeface="Arial" pitchFamily="2"/>
              </a:endParaRPr>
            </a:p>
          </p:txBody>
        </p:sp>
        <p:grpSp>
          <p:nvGrpSpPr>
            <p:cNvPr id="125" name="Grupa 124"/>
            <p:cNvGrpSpPr/>
            <p:nvPr/>
          </p:nvGrpSpPr>
          <p:grpSpPr>
            <a:xfrm>
              <a:off x="1222199" y="5572080"/>
              <a:ext cx="399961" cy="424799"/>
              <a:chOff x="1222199" y="5572080"/>
              <a:chExt cx="399961" cy="424799"/>
            </a:xfrm>
          </p:grpSpPr>
          <p:sp>
            <p:nvSpPr>
              <p:cNvPr id="126" name="Dowolny kształt 125"/>
              <p:cNvSpPr/>
              <p:nvPr/>
            </p:nvSpPr>
            <p:spPr>
              <a:xfrm>
                <a:off x="1222199" y="5572080"/>
                <a:ext cx="339480" cy="336240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noFill/>
              <a:ln>
                <a:noFill/>
                <a:prstDash val="solid"/>
              </a:ln>
            </p:spPr>
            <p:txBody>
              <a:bodyPr vert="horz" wrap="none" lIns="90000" tIns="46800" rIns="90000" bIns="46800" anchor="t" anchorCtr="0" compatLnSpc="1">
                <a:spAutoFit/>
              </a:bodyPr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pl-PL" sz="1400" b="0" i="0" u="none" strike="noStrike" cap="none" baseline="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x</a:t>
                </a:r>
                <a:r>
                  <a:rPr lang="pl-PL" sz="1400" b="0" i="0" u="none" strike="noStrike" cap="none" baseline="-2500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E</a:t>
                </a:r>
              </a:p>
            </p:txBody>
          </p:sp>
          <p:sp>
            <p:nvSpPr>
              <p:cNvPr id="127" name="Dowolny kształt 126"/>
              <p:cNvSpPr/>
              <p:nvPr/>
            </p:nvSpPr>
            <p:spPr>
              <a:xfrm>
                <a:off x="1383480" y="5660639"/>
                <a:ext cx="238680" cy="336240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noFill/>
              <a:ln>
                <a:noFill/>
                <a:prstDash val="solid"/>
              </a:ln>
            </p:spPr>
            <p:txBody>
              <a:bodyPr vert="horz" wrap="none" lIns="90000" tIns="46800" rIns="90000" bIns="46800" anchor="t" anchorCtr="0" compatLnSpc="1">
                <a:spAutoFit/>
              </a:bodyPr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pl-PL" sz="1400" b="0" i="0" u="none" strike="noStrike" cap="none" baseline="-2500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3</a:t>
                </a:r>
              </a:p>
            </p:txBody>
          </p:sp>
        </p:grpSp>
      </p:grpSp>
      <p:grpSp>
        <p:nvGrpSpPr>
          <p:cNvPr id="128" name="Grupa 127"/>
          <p:cNvGrpSpPr/>
          <p:nvPr/>
        </p:nvGrpSpPr>
        <p:grpSpPr>
          <a:xfrm>
            <a:off x="3719520" y="3025800"/>
            <a:ext cx="893520" cy="3047400"/>
            <a:chOff x="3719520" y="3025800"/>
            <a:chExt cx="893520" cy="3047400"/>
          </a:xfrm>
        </p:grpSpPr>
        <p:sp>
          <p:nvSpPr>
            <p:cNvPr id="129" name="Łącznik prosty 128"/>
            <p:cNvSpPr/>
            <p:nvPr/>
          </p:nvSpPr>
          <p:spPr>
            <a:xfrm>
              <a:off x="3905279" y="3048120"/>
              <a:ext cx="0" cy="2590560"/>
            </a:xfrm>
            <a:prstGeom prst="line">
              <a:avLst/>
            </a:prstGeom>
            <a:noFill/>
            <a:ln w="9360">
              <a:solidFill>
                <a:srgbClr val="000000"/>
              </a:solidFill>
              <a:custDash>
                <a:ds d="100000" sp="100000"/>
              </a:custDash>
              <a:miter/>
            </a:ln>
          </p:spPr>
          <p:txBody>
            <a:bodyPr vert="horz" wrap="none" lIns="90000" tIns="46800" rIns="90000" bIns="46800" anchor="ctr" anchorCtr="0" compatLnSpc="1"/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pl-PL" sz="2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imes New Roman" pitchFamily="2"/>
                <a:ea typeface="Microsoft YaHei" pitchFamily="2"/>
                <a:cs typeface="Arial" pitchFamily="2"/>
              </a:endParaRPr>
            </a:p>
          </p:txBody>
        </p:sp>
        <p:sp>
          <p:nvSpPr>
            <p:cNvPr id="130" name="Łącznik prosty 129"/>
            <p:cNvSpPr/>
            <p:nvPr/>
          </p:nvSpPr>
          <p:spPr>
            <a:xfrm>
              <a:off x="4019400" y="3051000"/>
              <a:ext cx="0" cy="2578319"/>
            </a:xfrm>
            <a:prstGeom prst="line">
              <a:avLst/>
            </a:prstGeom>
            <a:noFill/>
            <a:ln w="9360">
              <a:solidFill>
                <a:srgbClr val="000000"/>
              </a:solidFill>
              <a:custDash>
                <a:ds d="100000" sp="100000"/>
              </a:custDash>
              <a:miter/>
            </a:ln>
          </p:spPr>
          <p:txBody>
            <a:bodyPr vert="horz" wrap="none" lIns="90000" tIns="46800" rIns="90000" bIns="46800" anchor="ctr" anchorCtr="0" compatLnSpc="1"/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pl-PL" sz="2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imes New Roman" pitchFamily="2"/>
                <a:ea typeface="Microsoft YaHei" pitchFamily="2"/>
                <a:cs typeface="Arial" pitchFamily="2"/>
              </a:endParaRPr>
            </a:p>
          </p:txBody>
        </p:sp>
        <p:sp>
          <p:nvSpPr>
            <p:cNvPr id="131" name="Łącznik prosty 130"/>
            <p:cNvSpPr/>
            <p:nvPr/>
          </p:nvSpPr>
          <p:spPr>
            <a:xfrm>
              <a:off x="4314960" y="3025800"/>
              <a:ext cx="0" cy="2622600"/>
            </a:xfrm>
            <a:prstGeom prst="line">
              <a:avLst/>
            </a:prstGeom>
            <a:noFill/>
            <a:ln w="9360">
              <a:solidFill>
                <a:srgbClr val="000000"/>
              </a:solidFill>
              <a:custDash>
                <a:ds d="100000" sp="100000"/>
              </a:custDash>
              <a:miter/>
            </a:ln>
          </p:spPr>
          <p:txBody>
            <a:bodyPr vert="horz" wrap="none" lIns="90000" tIns="46800" rIns="90000" bIns="46800" anchor="ctr" anchorCtr="0" compatLnSpc="1"/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pl-PL" sz="2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imes New Roman" pitchFamily="2"/>
                <a:ea typeface="Microsoft YaHei" pitchFamily="2"/>
                <a:cs typeface="Arial" pitchFamily="2"/>
              </a:endParaRPr>
            </a:p>
          </p:txBody>
        </p:sp>
        <p:grpSp>
          <p:nvGrpSpPr>
            <p:cNvPr id="132" name="Grupa 131"/>
            <p:cNvGrpSpPr/>
            <p:nvPr/>
          </p:nvGrpSpPr>
          <p:grpSpPr>
            <a:xfrm>
              <a:off x="3719520" y="5648400"/>
              <a:ext cx="399960" cy="424800"/>
              <a:chOff x="3719520" y="5648400"/>
              <a:chExt cx="399960" cy="424800"/>
            </a:xfrm>
          </p:grpSpPr>
          <p:sp>
            <p:nvSpPr>
              <p:cNvPr id="133" name="Dowolny kształt 132"/>
              <p:cNvSpPr/>
              <p:nvPr/>
            </p:nvSpPr>
            <p:spPr>
              <a:xfrm>
                <a:off x="3719520" y="5648400"/>
                <a:ext cx="339480" cy="336240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noFill/>
              <a:ln>
                <a:noFill/>
                <a:prstDash val="solid"/>
              </a:ln>
            </p:spPr>
            <p:txBody>
              <a:bodyPr vert="horz" wrap="none" lIns="90000" tIns="46800" rIns="90000" bIns="46800" anchor="t" anchorCtr="0" compatLnSpc="1">
                <a:spAutoFit/>
              </a:bodyPr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pl-PL" sz="1400" b="0" i="0" u="none" strike="noStrike" cap="none" baseline="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x</a:t>
                </a:r>
                <a:r>
                  <a:rPr lang="pl-PL" sz="1400" b="0" i="0" u="none" strike="noStrike" cap="none" baseline="-2500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E</a:t>
                </a:r>
              </a:p>
            </p:txBody>
          </p:sp>
          <p:sp>
            <p:nvSpPr>
              <p:cNvPr id="134" name="Dowolny kształt 133"/>
              <p:cNvSpPr/>
              <p:nvPr/>
            </p:nvSpPr>
            <p:spPr>
              <a:xfrm>
                <a:off x="3880800" y="5736960"/>
                <a:ext cx="238680" cy="336240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noFill/>
              <a:ln>
                <a:noFill/>
                <a:prstDash val="solid"/>
              </a:ln>
            </p:spPr>
            <p:txBody>
              <a:bodyPr vert="horz" wrap="none" lIns="90000" tIns="46800" rIns="90000" bIns="46800" anchor="t" anchorCtr="0" compatLnSpc="1">
                <a:spAutoFit/>
              </a:bodyPr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pl-PL" sz="1400" b="0" i="0" u="none" strike="noStrike" cap="none" baseline="-2500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1</a:t>
                </a:r>
              </a:p>
            </p:txBody>
          </p:sp>
        </p:grpSp>
        <p:grpSp>
          <p:nvGrpSpPr>
            <p:cNvPr id="135" name="Grupa 134"/>
            <p:cNvGrpSpPr/>
            <p:nvPr/>
          </p:nvGrpSpPr>
          <p:grpSpPr>
            <a:xfrm>
              <a:off x="3911400" y="5572080"/>
              <a:ext cx="399960" cy="424799"/>
              <a:chOff x="3911400" y="5572080"/>
              <a:chExt cx="399960" cy="424799"/>
            </a:xfrm>
          </p:grpSpPr>
          <p:sp>
            <p:nvSpPr>
              <p:cNvPr id="136" name="Dowolny kształt 135"/>
              <p:cNvSpPr/>
              <p:nvPr/>
            </p:nvSpPr>
            <p:spPr>
              <a:xfrm>
                <a:off x="3911400" y="5572080"/>
                <a:ext cx="339480" cy="336240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noFill/>
              <a:ln>
                <a:noFill/>
                <a:prstDash val="solid"/>
              </a:ln>
            </p:spPr>
            <p:txBody>
              <a:bodyPr vert="horz" wrap="none" lIns="90000" tIns="46800" rIns="90000" bIns="46800" anchor="t" anchorCtr="0" compatLnSpc="1">
                <a:spAutoFit/>
              </a:bodyPr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pl-PL" sz="1400" b="0" i="0" u="none" strike="noStrike" cap="none" baseline="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x</a:t>
                </a:r>
                <a:r>
                  <a:rPr lang="pl-PL" sz="1400" b="0" i="0" u="none" strike="noStrike" cap="none" baseline="-2500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E</a:t>
                </a:r>
              </a:p>
            </p:txBody>
          </p:sp>
          <p:sp>
            <p:nvSpPr>
              <p:cNvPr id="137" name="Dowolny kształt 136"/>
              <p:cNvSpPr/>
              <p:nvPr/>
            </p:nvSpPr>
            <p:spPr>
              <a:xfrm>
                <a:off x="4072680" y="5660639"/>
                <a:ext cx="238680" cy="336240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noFill/>
              <a:ln>
                <a:noFill/>
                <a:prstDash val="solid"/>
              </a:ln>
            </p:spPr>
            <p:txBody>
              <a:bodyPr vert="horz" wrap="none" lIns="90000" tIns="46800" rIns="90000" bIns="46800" anchor="t" anchorCtr="0" compatLnSpc="1">
                <a:spAutoFit/>
              </a:bodyPr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pl-PL" sz="1400" b="0" i="0" u="none" strike="noStrike" cap="none" baseline="-2500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2</a:t>
                </a:r>
              </a:p>
            </p:txBody>
          </p:sp>
        </p:grpSp>
        <p:grpSp>
          <p:nvGrpSpPr>
            <p:cNvPr id="138" name="Grupa 137"/>
            <p:cNvGrpSpPr/>
            <p:nvPr/>
          </p:nvGrpSpPr>
          <p:grpSpPr>
            <a:xfrm>
              <a:off x="4213080" y="5572080"/>
              <a:ext cx="399960" cy="424799"/>
              <a:chOff x="4213080" y="5572080"/>
              <a:chExt cx="399960" cy="424799"/>
            </a:xfrm>
          </p:grpSpPr>
          <p:sp>
            <p:nvSpPr>
              <p:cNvPr id="139" name="Dowolny kształt 138"/>
              <p:cNvSpPr/>
              <p:nvPr/>
            </p:nvSpPr>
            <p:spPr>
              <a:xfrm>
                <a:off x="4213080" y="5572080"/>
                <a:ext cx="339480" cy="336240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noFill/>
              <a:ln>
                <a:noFill/>
                <a:prstDash val="solid"/>
              </a:ln>
            </p:spPr>
            <p:txBody>
              <a:bodyPr vert="horz" wrap="none" lIns="90000" tIns="46800" rIns="90000" bIns="46800" anchor="t" anchorCtr="0" compatLnSpc="1">
                <a:spAutoFit/>
              </a:bodyPr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pl-PL" sz="1400" b="0" i="0" u="none" strike="noStrike" cap="none" baseline="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x</a:t>
                </a:r>
                <a:r>
                  <a:rPr lang="pl-PL" sz="1400" b="0" i="0" u="none" strike="noStrike" cap="none" baseline="-2500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E</a:t>
                </a:r>
              </a:p>
            </p:txBody>
          </p:sp>
          <p:sp>
            <p:nvSpPr>
              <p:cNvPr id="140" name="Dowolny kształt 139"/>
              <p:cNvSpPr/>
              <p:nvPr/>
            </p:nvSpPr>
            <p:spPr>
              <a:xfrm>
                <a:off x="4374360" y="5660639"/>
                <a:ext cx="238680" cy="336240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noFill/>
              <a:ln>
                <a:noFill/>
                <a:prstDash val="solid"/>
              </a:ln>
            </p:spPr>
            <p:txBody>
              <a:bodyPr vert="horz" wrap="none" lIns="90000" tIns="46800" rIns="90000" bIns="46800" anchor="t" anchorCtr="0" compatLnSpc="1">
                <a:spAutoFit/>
              </a:bodyPr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pl-PL" sz="1400" b="0" i="0" u="none" strike="noStrike" cap="none" baseline="-2500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3</a:t>
                </a:r>
              </a:p>
            </p:txBody>
          </p:sp>
        </p:grpSp>
      </p:grpSp>
      <p:grpSp>
        <p:nvGrpSpPr>
          <p:cNvPr id="141" name="Grupa 140"/>
          <p:cNvGrpSpPr/>
          <p:nvPr/>
        </p:nvGrpSpPr>
        <p:grpSpPr>
          <a:xfrm>
            <a:off x="3171960" y="5029200"/>
            <a:ext cx="714240" cy="309958"/>
            <a:chOff x="3171960" y="5029200"/>
            <a:chExt cx="714240" cy="309958"/>
          </a:xfrm>
        </p:grpSpPr>
        <p:sp>
          <p:nvSpPr>
            <p:cNvPr id="142" name="Łącznik prosty 141"/>
            <p:cNvSpPr/>
            <p:nvPr/>
          </p:nvSpPr>
          <p:spPr>
            <a:xfrm>
              <a:off x="3581279" y="5191200"/>
              <a:ext cx="304921" cy="0"/>
            </a:xfrm>
            <a:prstGeom prst="line">
              <a:avLst/>
            </a:prstGeom>
            <a:noFill/>
            <a:ln w="9360">
              <a:solidFill>
                <a:srgbClr val="000000"/>
              </a:solidFill>
              <a:custDash>
                <a:ds d="100000" sp="100000"/>
              </a:custDash>
              <a:miter/>
            </a:ln>
          </p:spPr>
          <p:txBody>
            <a:bodyPr vert="horz" wrap="none" lIns="90000" tIns="46800" rIns="90000" bIns="46800" anchor="ctr" anchorCtr="0" compatLnSpc="1"/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pl-PL" sz="2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imes New Roman" pitchFamily="2"/>
                <a:ea typeface="Microsoft YaHei" pitchFamily="2"/>
                <a:cs typeface="Arial" pitchFamily="2"/>
              </a:endParaRPr>
            </a:p>
          </p:txBody>
        </p:sp>
        <p:sp>
          <p:nvSpPr>
            <p:cNvPr id="143" name="Dowolny kształt 142"/>
            <p:cNvSpPr/>
            <p:nvPr/>
          </p:nvSpPr>
          <p:spPr>
            <a:xfrm>
              <a:off x="3171960" y="5029200"/>
              <a:ext cx="395280" cy="309958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1">
              <a:spAutoFit/>
            </a:bodyPr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pl-PL" sz="1400" dirty="0"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I</a:t>
              </a:r>
              <a:r>
                <a:rPr lang="pl-PL" sz="1400" b="0" i="0" u="none" strike="noStrike" cap="none" baseline="-25000" dirty="0" smtClean="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1</a:t>
              </a:r>
              <a:endParaRPr lang="pl-PL" sz="1400" b="0" i="0" u="none" strike="noStrike" cap="none" baseline="-25000" dirty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endParaRPr>
            </a:p>
          </p:txBody>
        </p:sp>
      </p:grpSp>
      <p:sp>
        <p:nvSpPr>
          <p:cNvPr id="144" name="Dowolny kształt 143"/>
          <p:cNvSpPr/>
          <p:nvPr/>
        </p:nvSpPr>
        <p:spPr>
          <a:xfrm>
            <a:off x="3873600" y="5149800"/>
            <a:ext cx="74520" cy="7452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*/ 5419351 1 1725033"/>
              <a:gd name="f6" fmla="*/ 10800 10800 1"/>
              <a:gd name="f7" fmla="+- 0 0 0"/>
              <a:gd name="f8" fmla="+- 0 0 360"/>
              <a:gd name="f9" fmla="val 10800"/>
              <a:gd name="f10" fmla="*/ f3 1 21600"/>
              <a:gd name="f11" fmla="*/ f4 1 21600"/>
              <a:gd name="f12" fmla="*/ 0 f5 1"/>
              <a:gd name="f13" fmla="*/ f7 f0 1"/>
              <a:gd name="f14" fmla="*/ f8 f0 1"/>
              <a:gd name="f15" fmla="*/ 3163 f10 1"/>
              <a:gd name="f16" fmla="*/ 18437 f10 1"/>
              <a:gd name="f17" fmla="*/ 18437 f11 1"/>
              <a:gd name="f18" fmla="*/ 3163 f11 1"/>
              <a:gd name="f19" fmla="*/ f12 1 f2"/>
              <a:gd name="f20" fmla="*/ f13 1 f2"/>
              <a:gd name="f21" fmla="*/ f14 1 f2"/>
              <a:gd name="f22" fmla="*/ 10800 f10 1"/>
              <a:gd name="f23" fmla="*/ 0 f11 1"/>
              <a:gd name="f24" fmla="*/ 0 f10 1"/>
              <a:gd name="f25" fmla="*/ 10800 f11 1"/>
              <a:gd name="f26" fmla="*/ 21600 f11 1"/>
              <a:gd name="f27" fmla="*/ 21600 f10 1"/>
              <a:gd name="f28" fmla="+- 0 0 f19"/>
              <a:gd name="f29" fmla="+- f20 0 f1"/>
              <a:gd name="f30" fmla="+- f21 0 f1"/>
              <a:gd name="f31" fmla="*/ f28 f0 1"/>
              <a:gd name="f32" fmla="+- f30 0 f29"/>
              <a:gd name="f33" fmla="*/ f31 1 f5"/>
              <a:gd name="f34" fmla="+- f33 0 f1"/>
              <a:gd name="f35" fmla="cos 1 f34"/>
              <a:gd name="f36" fmla="sin 1 f34"/>
              <a:gd name="f37" fmla="+- 0 0 f35"/>
              <a:gd name="f38" fmla="+- 0 0 f36"/>
              <a:gd name="f39" fmla="*/ 10800 f37 1"/>
              <a:gd name="f40" fmla="*/ 10800 f38 1"/>
              <a:gd name="f41" fmla="*/ f39 f39 1"/>
              <a:gd name="f42" fmla="*/ f40 f40 1"/>
              <a:gd name="f43" fmla="+- f41 f42 0"/>
              <a:gd name="f44" fmla="sqrt f43"/>
              <a:gd name="f45" fmla="*/ f6 1 f44"/>
              <a:gd name="f46" fmla="*/ f37 f45 1"/>
              <a:gd name="f47" fmla="*/ f38 f45 1"/>
              <a:gd name="f48" fmla="+- 10800 0 f46"/>
              <a:gd name="f49" fmla="+- 10800 0 f47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22" y="f23"/>
              </a:cxn>
              <a:cxn ang="f29">
                <a:pos x="f15" y="f18"/>
              </a:cxn>
              <a:cxn ang="f29">
                <a:pos x="f24" y="f25"/>
              </a:cxn>
              <a:cxn ang="f29">
                <a:pos x="f15" y="f17"/>
              </a:cxn>
              <a:cxn ang="f29">
                <a:pos x="f22" y="f26"/>
              </a:cxn>
              <a:cxn ang="f29">
                <a:pos x="f16" y="f17"/>
              </a:cxn>
              <a:cxn ang="f29">
                <a:pos x="f27" y="f25"/>
              </a:cxn>
              <a:cxn ang="f29">
                <a:pos x="f16" y="f18"/>
              </a:cxn>
            </a:cxnLst>
            <a:rect l="f15" t="f18" r="f16" b="f17"/>
            <a:pathLst>
              <a:path w="21600" h="21600">
                <a:moveTo>
                  <a:pt x="f48" y="f49"/>
                </a:moveTo>
                <a:arcTo wR="f9" hR="f9" stAng="f29" swAng="f32"/>
                <a:close/>
              </a:path>
            </a:pathLst>
          </a:custGeom>
          <a:solidFill>
            <a:srgbClr val="FFFFFF"/>
          </a:solidFill>
          <a:ln w="19080">
            <a:solidFill>
              <a:srgbClr val="3333CC"/>
            </a:solidFill>
            <a:prstDash val="solid"/>
            <a:miter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grpSp>
        <p:nvGrpSpPr>
          <p:cNvPr id="145" name="Grupa 144"/>
          <p:cNvGrpSpPr/>
          <p:nvPr/>
        </p:nvGrpSpPr>
        <p:grpSpPr>
          <a:xfrm>
            <a:off x="3162239" y="4619520"/>
            <a:ext cx="876240" cy="309958"/>
            <a:chOff x="3162239" y="4619520"/>
            <a:chExt cx="876240" cy="309958"/>
          </a:xfrm>
        </p:grpSpPr>
        <p:sp>
          <p:nvSpPr>
            <p:cNvPr id="146" name="Łącznik prosty 145"/>
            <p:cNvSpPr/>
            <p:nvPr/>
          </p:nvSpPr>
          <p:spPr>
            <a:xfrm>
              <a:off x="3581279" y="4762440"/>
              <a:ext cx="457200" cy="0"/>
            </a:xfrm>
            <a:prstGeom prst="line">
              <a:avLst/>
            </a:prstGeom>
            <a:noFill/>
            <a:ln w="9360">
              <a:solidFill>
                <a:srgbClr val="000000"/>
              </a:solidFill>
              <a:custDash>
                <a:ds d="100000" sp="100000"/>
              </a:custDash>
              <a:miter/>
            </a:ln>
          </p:spPr>
          <p:txBody>
            <a:bodyPr vert="horz" wrap="none" lIns="90000" tIns="46800" rIns="90000" bIns="46800" anchor="ctr" anchorCtr="0" compatLnSpc="1"/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pl-PL" sz="2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imes New Roman" pitchFamily="2"/>
                <a:ea typeface="Microsoft YaHei" pitchFamily="2"/>
                <a:cs typeface="Arial" pitchFamily="2"/>
              </a:endParaRPr>
            </a:p>
          </p:txBody>
        </p:sp>
        <p:sp>
          <p:nvSpPr>
            <p:cNvPr id="147" name="Dowolny kształt 146"/>
            <p:cNvSpPr/>
            <p:nvPr/>
          </p:nvSpPr>
          <p:spPr>
            <a:xfrm>
              <a:off x="3162239" y="4619520"/>
              <a:ext cx="395280" cy="309958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1">
              <a:spAutoFit/>
            </a:bodyPr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pl-PL" sz="1400" dirty="0"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I</a:t>
              </a:r>
              <a:r>
                <a:rPr lang="pl-PL" sz="1400" b="0" i="0" u="none" strike="noStrike" cap="none" baseline="-25000" dirty="0" smtClean="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2</a:t>
              </a:r>
              <a:endParaRPr lang="pl-PL" sz="1400" b="0" i="0" u="none" strike="noStrike" cap="none" baseline="-25000" dirty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endParaRPr>
            </a:p>
          </p:txBody>
        </p:sp>
      </p:grpSp>
      <p:sp>
        <p:nvSpPr>
          <p:cNvPr id="148" name="Dowolny kształt 147"/>
          <p:cNvSpPr/>
          <p:nvPr/>
        </p:nvSpPr>
        <p:spPr>
          <a:xfrm>
            <a:off x="3981600" y="4727520"/>
            <a:ext cx="74520" cy="7452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*/ 5419351 1 1725033"/>
              <a:gd name="f6" fmla="*/ 10800 10800 1"/>
              <a:gd name="f7" fmla="+- 0 0 0"/>
              <a:gd name="f8" fmla="+- 0 0 360"/>
              <a:gd name="f9" fmla="val 10800"/>
              <a:gd name="f10" fmla="*/ f3 1 21600"/>
              <a:gd name="f11" fmla="*/ f4 1 21600"/>
              <a:gd name="f12" fmla="*/ 0 f5 1"/>
              <a:gd name="f13" fmla="*/ f7 f0 1"/>
              <a:gd name="f14" fmla="*/ f8 f0 1"/>
              <a:gd name="f15" fmla="*/ 3163 f10 1"/>
              <a:gd name="f16" fmla="*/ 18437 f10 1"/>
              <a:gd name="f17" fmla="*/ 18437 f11 1"/>
              <a:gd name="f18" fmla="*/ 3163 f11 1"/>
              <a:gd name="f19" fmla="*/ f12 1 f2"/>
              <a:gd name="f20" fmla="*/ f13 1 f2"/>
              <a:gd name="f21" fmla="*/ f14 1 f2"/>
              <a:gd name="f22" fmla="*/ 10800 f10 1"/>
              <a:gd name="f23" fmla="*/ 0 f11 1"/>
              <a:gd name="f24" fmla="*/ 0 f10 1"/>
              <a:gd name="f25" fmla="*/ 10800 f11 1"/>
              <a:gd name="f26" fmla="*/ 21600 f11 1"/>
              <a:gd name="f27" fmla="*/ 21600 f10 1"/>
              <a:gd name="f28" fmla="+- 0 0 f19"/>
              <a:gd name="f29" fmla="+- f20 0 f1"/>
              <a:gd name="f30" fmla="+- f21 0 f1"/>
              <a:gd name="f31" fmla="*/ f28 f0 1"/>
              <a:gd name="f32" fmla="+- f30 0 f29"/>
              <a:gd name="f33" fmla="*/ f31 1 f5"/>
              <a:gd name="f34" fmla="+- f33 0 f1"/>
              <a:gd name="f35" fmla="cos 1 f34"/>
              <a:gd name="f36" fmla="sin 1 f34"/>
              <a:gd name="f37" fmla="+- 0 0 f35"/>
              <a:gd name="f38" fmla="+- 0 0 f36"/>
              <a:gd name="f39" fmla="*/ 10800 f37 1"/>
              <a:gd name="f40" fmla="*/ 10800 f38 1"/>
              <a:gd name="f41" fmla="*/ f39 f39 1"/>
              <a:gd name="f42" fmla="*/ f40 f40 1"/>
              <a:gd name="f43" fmla="+- f41 f42 0"/>
              <a:gd name="f44" fmla="sqrt f43"/>
              <a:gd name="f45" fmla="*/ f6 1 f44"/>
              <a:gd name="f46" fmla="*/ f37 f45 1"/>
              <a:gd name="f47" fmla="*/ f38 f45 1"/>
              <a:gd name="f48" fmla="+- 10800 0 f46"/>
              <a:gd name="f49" fmla="+- 10800 0 f47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22" y="f23"/>
              </a:cxn>
              <a:cxn ang="f29">
                <a:pos x="f15" y="f18"/>
              </a:cxn>
              <a:cxn ang="f29">
                <a:pos x="f24" y="f25"/>
              </a:cxn>
              <a:cxn ang="f29">
                <a:pos x="f15" y="f17"/>
              </a:cxn>
              <a:cxn ang="f29">
                <a:pos x="f22" y="f26"/>
              </a:cxn>
              <a:cxn ang="f29">
                <a:pos x="f16" y="f17"/>
              </a:cxn>
              <a:cxn ang="f29">
                <a:pos x="f27" y="f25"/>
              </a:cxn>
              <a:cxn ang="f29">
                <a:pos x="f16" y="f18"/>
              </a:cxn>
            </a:cxnLst>
            <a:rect l="f15" t="f18" r="f16" b="f17"/>
            <a:pathLst>
              <a:path w="21600" h="21600">
                <a:moveTo>
                  <a:pt x="f48" y="f49"/>
                </a:moveTo>
                <a:arcTo wR="f9" hR="f9" stAng="f29" swAng="f32"/>
                <a:close/>
              </a:path>
            </a:pathLst>
          </a:custGeom>
          <a:solidFill>
            <a:srgbClr val="FFFFFF"/>
          </a:solidFill>
          <a:ln w="19080">
            <a:solidFill>
              <a:srgbClr val="3333CC"/>
            </a:solidFill>
            <a:prstDash val="solid"/>
            <a:miter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grpSp>
        <p:nvGrpSpPr>
          <p:cNvPr id="149" name="Grupa 148"/>
          <p:cNvGrpSpPr/>
          <p:nvPr/>
        </p:nvGrpSpPr>
        <p:grpSpPr>
          <a:xfrm>
            <a:off x="3173400" y="4191120"/>
            <a:ext cx="1170000" cy="309958"/>
            <a:chOff x="3173400" y="4191120"/>
            <a:chExt cx="1170000" cy="309958"/>
          </a:xfrm>
        </p:grpSpPr>
        <p:sp>
          <p:nvSpPr>
            <p:cNvPr id="150" name="Łącznik prosty 149"/>
            <p:cNvSpPr/>
            <p:nvPr/>
          </p:nvSpPr>
          <p:spPr>
            <a:xfrm>
              <a:off x="3581279" y="4343400"/>
              <a:ext cx="762121" cy="0"/>
            </a:xfrm>
            <a:prstGeom prst="line">
              <a:avLst/>
            </a:prstGeom>
            <a:noFill/>
            <a:ln w="9360">
              <a:solidFill>
                <a:srgbClr val="000000"/>
              </a:solidFill>
              <a:custDash>
                <a:ds d="100000" sp="100000"/>
              </a:custDash>
              <a:miter/>
            </a:ln>
          </p:spPr>
          <p:txBody>
            <a:bodyPr vert="horz" wrap="none" lIns="90000" tIns="46800" rIns="90000" bIns="46800" anchor="ctr" anchorCtr="0" compatLnSpc="1"/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pl-PL" sz="2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imes New Roman" pitchFamily="2"/>
                <a:ea typeface="Microsoft YaHei" pitchFamily="2"/>
                <a:cs typeface="Arial" pitchFamily="2"/>
              </a:endParaRPr>
            </a:p>
          </p:txBody>
        </p:sp>
        <p:sp>
          <p:nvSpPr>
            <p:cNvPr id="151" name="Dowolny kształt 150"/>
            <p:cNvSpPr/>
            <p:nvPr/>
          </p:nvSpPr>
          <p:spPr>
            <a:xfrm>
              <a:off x="3173400" y="4191120"/>
              <a:ext cx="395280" cy="309958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1">
              <a:spAutoFit/>
            </a:bodyPr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pl-PL" sz="1400" dirty="0"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I</a:t>
              </a:r>
              <a:r>
                <a:rPr lang="pl-PL" sz="1400" b="0" i="0" u="none" strike="noStrike" cap="none" baseline="-25000" dirty="0" smtClean="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3</a:t>
              </a:r>
              <a:endParaRPr lang="pl-PL" sz="1400" b="0" i="0" u="none" strike="noStrike" cap="none" baseline="-25000" dirty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endParaRPr>
            </a:p>
          </p:txBody>
        </p:sp>
      </p:grpSp>
      <p:sp>
        <p:nvSpPr>
          <p:cNvPr id="152" name="Dowolny kształt 151"/>
          <p:cNvSpPr/>
          <p:nvPr/>
        </p:nvSpPr>
        <p:spPr>
          <a:xfrm>
            <a:off x="4281480" y="4305240"/>
            <a:ext cx="74520" cy="7452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*/ 5419351 1 1725033"/>
              <a:gd name="f6" fmla="*/ 10800 10800 1"/>
              <a:gd name="f7" fmla="+- 0 0 0"/>
              <a:gd name="f8" fmla="+- 0 0 360"/>
              <a:gd name="f9" fmla="val 10800"/>
              <a:gd name="f10" fmla="*/ f3 1 21600"/>
              <a:gd name="f11" fmla="*/ f4 1 21600"/>
              <a:gd name="f12" fmla="*/ 0 f5 1"/>
              <a:gd name="f13" fmla="*/ f7 f0 1"/>
              <a:gd name="f14" fmla="*/ f8 f0 1"/>
              <a:gd name="f15" fmla="*/ 3163 f10 1"/>
              <a:gd name="f16" fmla="*/ 18437 f10 1"/>
              <a:gd name="f17" fmla="*/ 18437 f11 1"/>
              <a:gd name="f18" fmla="*/ 3163 f11 1"/>
              <a:gd name="f19" fmla="*/ f12 1 f2"/>
              <a:gd name="f20" fmla="*/ f13 1 f2"/>
              <a:gd name="f21" fmla="*/ f14 1 f2"/>
              <a:gd name="f22" fmla="*/ 10800 f10 1"/>
              <a:gd name="f23" fmla="*/ 0 f11 1"/>
              <a:gd name="f24" fmla="*/ 0 f10 1"/>
              <a:gd name="f25" fmla="*/ 10800 f11 1"/>
              <a:gd name="f26" fmla="*/ 21600 f11 1"/>
              <a:gd name="f27" fmla="*/ 21600 f10 1"/>
              <a:gd name="f28" fmla="+- 0 0 f19"/>
              <a:gd name="f29" fmla="+- f20 0 f1"/>
              <a:gd name="f30" fmla="+- f21 0 f1"/>
              <a:gd name="f31" fmla="*/ f28 f0 1"/>
              <a:gd name="f32" fmla="+- f30 0 f29"/>
              <a:gd name="f33" fmla="*/ f31 1 f5"/>
              <a:gd name="f34" fmla="+- f33 0 f1"/>
              <a:gd name="f35" fmla="cos 1 f34"/>
              <a:gd name="f36" fmla="sin 1 f34"/>
              <a:gd name="f37" fmla="+- 0 0 f35"/>
              <a:gd name="f38" fmla="+- 0 0 f36"/>
              <a:gd name="f39" fmla="*/ 10800 f37 1"/>
              <a:gd name="f40" fmla="*/ 10800 f38 1"/>
              <a:gd name="f41" fmla="*/ f39 f39 1"/>
              <a:gd name="f42" fmla="*/ f40 f40 1"/>
              <a:gd name="f43" fmla="+- f41 f42 0"/>
              <a:gd name="f44" fmla="sqrt f43"/>
              <a:gd name="f45" fmla="*/ f6 1 f44"/>
              <a:gd name="f46" fmla="*/ f37 f45 1"/>
              <a:gd name="f47" fmla="*/ f38 f45 1"/>
              <a:gd name="f48" fmla="+- 10800 0 f46"/>
              <a:gd name="f49" fmla="+- 10800 0 f47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22" y="f23"/>
              </a:cxn>
              <a:cxn ang="f29">
                <a:pos x="f15" y="f18"/>
              </a:cxn>
              <a:cxn ang="f29">
                <a:pos x="f24" y="f25"/>
              </a:cxn>
              <a:cxn ang="f29">
                <a:pos x="f15" y="f17"/>
              </a:cxn>
              <a:cxn ang="f29">
                <a:pos x="f22" y="f26"/>
              </a:cxn>
              <a:cxn ang="f29">
                <a:pos x="f16" y="f17"/>
              </a:cxn>
              <a:cxn ang="f29">
                <a:pos x="f27" y="f25"/>
              </a:cxn>
              <a:cxn ang="f29">
                <a:pos x="f16" y="f18"/>
              </a:cxn>
            </a:cxnLst>
            <a:rect l="f15" t="f18" r="f16" b="f17"/>
            <a:pathLst>
              <a:path w="21600" h="21600">
                <a:moveTo>
                  <a:pt x="f48" y="f49"/>
                </a:moveTo>
                <a:arcTo wR="f9" hR="f9" stAng="f29" swAng="f32"/>
                <a:close/>
              </a:path>
            </a:pathLst>
          </a:custGeom>
          <a:solidFill>
            <a:srgbClr val="FFFFFF"/>
          </a:solidFill>
          <a:ln w="19080">
            <a:solidFill>
              <a:srgbClr val="3333CC"/>
            </a:solidFill>
            <a:prstDash val="solid"/>
            <a:miter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grpSp>
        <p:nvGrpSpPr>
          <p:cNvPr id="153" name="Grupa 152"/>
          <p:cNvGrpSpPr/>
          <p:nvPr/>
        </p:nvGrpSpPr>
        <p:grpSpPr>
          <a:xfrm>
            <a:off x="6076800" y="3032280"/>
            <a:ext cx="1393919" cy="3021840"/>
            <a:chOff x="6076800" y="3032280"/>
            <a:chExt cx="1393919" cy="3021840"/>
          </a:xfrm>
        </p:grpSpPr>
        <p:grpSp>
          <p:nvGrpSpPr>
            <p:cNvPr id="154" name="Grupa 153"/>
            <p:cNvGrpSpPr/>
            <p:nvPr/>
          </p:nvGrpSpPr>
          <p:grpSpPr>
            <a:xfrm>
              <a:off x="6076800" y="3032280"/>
              <a:ext cx="1393919" cy="3021840"/>
              <a:chOff x="6076800" y="3032280"/>
              <a:chExt cx="1393919" cy="3021840"/>
            </a:xfrm>
          </p:grpSpPr>
          <p:sp>
            <p:nvSpPr>
              <p:cNvPr id="155" name="Łącznik prosty 154"/>
              <p:cNvSpPr/>
              <p:nvPr/>
            </p:nvSpPr>
            <p:spPr>
              <a:xfrm>
                <a:off x="6781680" y="3041640"/>
                <a:ext cx="0" cy="2597040"/>
              </a:xfrm>
              <a:prstGeom prst="line">
                <a:avLst/>
              </a:prstGeom>
              <a:noFill/>
              <a:ln w="9360">
                <a:solidFill>
                  <a:srgbClr val="000000"/>
                </a:solidFill>
                <a:custDash>
                  <a:ds d="100000" sp="100000"/>
                </a:custDash>
                <a:miter/>
              </a:ln>
            </p:spPr>
            <p:txBody>
              <a:bodyPr vert="horz" wrap="none" lIns="90000" tIns="46800" rIns="90000" bIns="46800" anchor="ctr" anchorCtr="0" compatLnSpc="1"/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pl-PL" sz="2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Times New Roman" pitchFamily="2"/>
                  <a:ea typeface="Microsoft YaHei" pitchFamily="2"/>
                  <a:cs typeface="Arial" pitchFamily="2"/>
                </a:endParaRPr>
              </a:p>
            </p:txBody>
          </p:sp>
          <p:sp>
            <p:nvSpPr>
              <p:cNvPr id="156" name="Łącznik prosty 155"/>
              <p:cNvSpPr/>
              <p:nvPr/>
            </p:nvSpPr>
            <p:spPr>
              <a:xfrm>
                <a:off x="6905519" y="3032280"/>
                <a:ext cx="0" cy="2597039"/>
              </a:xfrm>
              <a:prstGeom prst="line">
                <a:avLst/>
              </a:prstGeom>
              <a:noFill/>
              <a:ln w="9360">
                <a:solidFill>
                  <a:srgbClr val="000000"/>
                </a:solidFill>
                <a:custDash>
                  <a:ds d="100000" sp="100000"/>
                </a:custDash>
                <a:miter/>
              </a:ln>
            </p:spPr>
            <p:txBody>
              <a:bodyPr vert="horz" wrap="none" lIns="90000" tIns="46800" rIns="90000" bIns="46800" anchor="ctr" anchorCtr="0" compatLnSpc="1"/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pl-PL" sz="2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Times New Roman" pitchFamily="2"/>
                  <a:ea typeface="Microsoft YaHei" pitchFamily="2"/>
                  <a:cs typeface="Arial" pitchFamily="2"/>
                </a:endParaRPr>
              </a:p>
            </p:txBody>
          </p:sp>
          <p:sp>
            <p:nvSpPr>
              <p:cNvPr id="157" name="Łącznik prosty 156"/>
              <p:cNvSpPr/>
              <p:nvPr/>
            </p:nvSpPr>
            <p:spPr>
              <a:xfrm>
                <a:off x="7201080" y="3060720"/>
                <a:ext cx="0" cy="2577960"/>
              </a:xfrm>
              <a:prstGeom prst="line">
                <a:avLst/>
              </a:prstGeom>
              <a:noFill/>
              <a:ln w="9360">
                <a:solidFill>
                  <a:srgbClr val="000000"/>
                </a:solidFill>
                <a:custDash>
                  <a:ds d="100000" sp="100000"/>
                </a:custDash>
                <a:miter/>
              </a:ln>
            </p:spPr>
            <p:txBody>
              <a:bodyPr vert="horz" wrap="none" lIns="90000" tIns="46800" rIns="90000" bIns="46800" anchor="ctr" anchorCtr="0" compatLnSpc="1"/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pl-PL" sz="2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Times New Roman" pitchFamily="2"/>
                  <a:ea typeface="Microsoft YaHei" pitchFamily="2"/>
                  <a:cs typeface="Arial" pitchFamily="2"/>
                </a:endParaRPr>
              </a:p>
            </p:txBody>
          </p:sp>
          <p:grpSp>
            <p:nvGrpSpPr>
              <p:cNvPr id="158" name="Grupa 157"/>
              <p:cNvGrpSpPr/>
              <p:nvPr/>
            </p:nvGrpSpPr>
            <p:grpSpPr>
              <a:xfrm>
                <a:off x="6589800" y="5629319"/>
                <a:ext cx="399960" cy="424801"/>
                <a:chOff x="6589800" y="5629319"/>
                <a:chExt cx="399960" cy="424801"/>
              </a:xfrm>
            </p:grpSpPr>
            <p:sp>
              <p:nvSpPr>
                <p:cNvPr id="159" name="Dowolny kształt 158"/>
                <p:cNvSpPr/>
                <p:nvPr/>
              </p:nvSpPr>
              <p:spPr>
                <a:xfrm>
                  <a:off x="6589800" y="5629319"/>
                  <a:ext cx="339480" cy="336240"/>
                </a:xfrm>
                <a:custGeom>
                  <a:avLst/>
                  <a:gdLst>
                    <a:gd name="f0" fmla="val 0"/>
                    <a:gd name="f1" fmla="val 21600"/>
                  </a:gdLst>
                  <a:ahLst/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l" t="t" r="r" b="b"/>
                  <a:pathLst>
                    <a:path w="21600" h="21600">
                      <a:moveTo>
                        <a:pt x="f0" y="f0"/>
                      </a:moveTo>
                      <a:lnTo>
                        <a:pt x="f1" y="f0"/>
                      </a:lnTo>
                      <a:lnTo>
                        <a:pt x="f1" y="f1"/>
                      </a:lnTo>
                      <a:lnTo>
                        <a:pt x="f0" y="f1"/>
                      </a:lnTo>
                      <a:lnTo>
                        <a:pt x="f0" y="f0"/>
                      </a:lnTo>
                      <a:close/>
                    </a:path>
                  </a:pathLst>
                </a:custGeom>
                <a:noFill/>
                <a:ln>
                  <a:noFill/>
                  <a:prstDash val="solid"/>
                </a:ln>
              </p:spPr>
              <p:txBody>
                <a:bodyPr vert="horz" wrap="none" lIns="90000" tIns="46800" rIns="90000" bIns="46800" anchor="t" anchorCtr="0" compatLnSpc="1">
                  <a:spAutoFit/>
                </a:bodyPr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l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r>
                    <a:rPr lang="pl-PL" sz="1400" b="0" i="0" u="none" strike="noStrike" cap="none" baseline="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x</a:t>
                  </a:r>
                  <a:r>
                    <a:rPr lang="pl-PL" sz="1400" b="0" i="0" u="none" strike="noStrike" cap="none" baseline="-2500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E</a:t>
                  </a:r>
                </a:p>
              </p:txBody>
            </p:sp>
            <p:sp>
              <p:nvSpPr>
                <p:cNvPr id="160" name="Dowolny kształt 159"/>
                <p:cNvSpPr/>
                <p:nvPr/>
              </p:nvSpPr>
              <p:spPr>
                <a:xfrm>
                  <a:off x="6751080" y="5717880"/>
                  <a:ext cx="238680" cy="336240"/>
                </a:xfrm>
                <a:custGeom>
                  <a:avLst/>
                  <a:gdLst>
                    <a:gd name="f0" fmla="val 0"/>
                    <a:gd name="f1" fmla="val 21600"/>
                  </a:gdLst>
                  <a:ahLst/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l" t="t" r="r" b="b"/>
                  <a:pathLst>
                    <a:path w="21600" h="21600">
                      <a:moveTo>
                        <a:pt x="f0" y="f0"/>
                      </a:moveTo>
                      <a:lnTo>
                        <a:pt x="f1" y="f0"/>
                      </a:lnTo>
                      <a:lnTo>
                        <a:pt x="f1" y="f1"/>
                      </a:lnTo>
                      <a:lnTo>
                        <a:pt x="f0" y="f1"/>
                      </a:lnTo>
                      <a:lnTo>
                        <a:pt x="f0" y="f0"/>
                      </a:lnTo>
                      <a:close/>
                    </a:path>
                  </a:pathLst>
                </a:custGeom>
                <a:noFill/>
                <a:ln>
                  <a:noFill/>
                  <a:prstDash val="solid"/>
                </a:ln>
              </p:spPr>
              <p:txBody>
                <a:bodyPr vert="horz" wrap="none" lIns="90000" tIns="46800" rIns="90000" bIns="46800" anchor="t" anchorCtr="0" compatLnSpc="1">
                  <a:spAutoFit/>
                </a:bodyPr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l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r>
                    <a:rPr lang="pl-PL" sz="1400" b="0" i="0" u="none" strike="noStrike" cap="none" baseline="-2500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1</a:t>
                  </a:r>
                </a:p>
              </p:txBody>
            </p:sp>
          </p:grpSp>
          <p:grpSp>
            <p:nvGrpSpPr>
              <p:cNvPr id="161" name="Grupa 160"/>
              <p:cNvGrpSpPr/>
              <p:nvPr/>
            </p:nvGrpSpPr>
            <p:grpSpPr>
              <a:xfrm>
                <a:off x="6794280" y="5572080"/>
                <a:ext cx="399960" cy="424799"/>
                <a:chOff x="6794280" y="5572080"/>
                <a:chExt cx="399960" cy="424799"/>
              </a:xfrm>
            </p:grpSpPr>
            <p:sp>
              <p:nvSpPr>
                <p:cNvPr id="162" name="Dowolny kształt 161"/>
                <p:cNvSpPr/>
                <p:nvPr/>
              </p:nvSpPr>
              <p:spPr>
                <a:xfrm>
                  <a:off x="6794280" y="5572080"/>
                  <a:ext cx="339480" cy="336240"/>
                </a:xfrm>
                <a:custGeom>
                  <a:avLst/>
                  <a:gdLst>
                    <a:gd name="f0" fmla="val 0"/>
                    <a:gd name="f1" fmla="val 21600"/>
                  </a:gdLst>
                  <a:ahLst/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l" t="t" r="r" b="b"/>
                  <a:pathLst>
                    <a:path w="21600" h="21600">
                      <a:moveTo>
                        <a:pt x="f0" y="f0"/>
                      </a:moveTo>
                      <a:lnTo>
                        <a:pt x="f1" y="f0"/>
                      </a:lnTo>
                      <a:lnTo>
                        <a:pt x="f1" y="f1"/>
                      </a:lnTo>
                      <a:lnTo>
                        <a:pt x="f0" y="f1"/>
                      </a:lnTo>
                      <a:lnTo>
                        <a:pt x="f0" y="f0"/>
                      </a:lnTo>
                      <a:close/>
                    </a:path>
                  </a:pathLst>
                </a:custGeom>
                <a:noFill/>
                <a:ln>
                  <a:noFill/>
                  <a:prstDash val="solid"/>
                </a:ln>
              </p:spPr>
              <p:txBody>
                <a:bodyPr vert="horz" wrap="none" lIns="90000" tIns="46800" rIns="90000" bIns="46800" anchor="t" anchorCtr="0" compatLnSpc="1">
                  <a:spAutoFit/>
                </a:bodyPr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l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r>
                    <a:rPr lang="pl-PL" sz="1400" b="0" i="0" u="none" strike="noStrike" cap="none" baseline="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x</a:t>
                  </a:r>
                  <a:r>
                    <a:rPr lang="pl-PL" sz="1400" b="0" i="0" u="none" strike="noStrike" cap="none" baseline="-2500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E</a:t>
                  </a:r>
                </a:p>
              </p:txBody>
            </p:sp>
            <p:sp>
              <p:nvSpPr>
                <p:cNvPr id="163" name="Dowolny kształt 162"/>
                <p:cNvSpPr/>
                <p:nvPr/>
              </p:nvSpPr>
              <p:spPr>
                <a:xfrm>
                  <a:off x="6955560" y="5660639"/>
                  <a:ext cx="238680" cy="336240"/>
                </a:xfrm>
                <a:custGeom>
                  <a:avLst/>
                  <a:gdLst>
                    <a:gd name="f0" fmla="val 0"/>
                    <a:gd name="f1" fmla="val 21600"/>
                  </a:gdLst>
                  <a:ahLst/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l" t="t" r="r" b="b"/>
                  <a:pathLst>
                    <a:path w="21600" h="21600">
                      <a:moveTo>
                        <a:pt x="f0" y="f0"/>
                      </a:moveTo>
                      <a:lnTo>
                        <a:pt x="f1" y="f0"/>
                      </a:lnTo>
                      <a:lnTo>
                        <a:pt x="f1" y="f1"/>
                      </a:lnTo>
                      <a:lnTo>
                        <a:pt x="f0" y="f1"/>
                      </a:lnTo>
                      <a:lnTo>
                        <a:pt x="f0" y="f0"/>
                      </a:lnTo>
                      <a:close/>
                    </a:path>
                  </a:pathLst>
                </a:custGeom>
                <a:noFill/>
                <a:ln>
                  <a:noFill/>
                  <a:prstDash val="solid"/>
                </a:ln>
              </p:spPr>
              <p:txBody>
                <a:bodyPr vert="horz" wrap="none" lIns="90000" tIns="46800" rIns="90000" bIns="46800" anchor="t" anchorCtr="0" compatLnSpc="1">
                  <a:spAutoFit/>
                </a:bodyPr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l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r>
                    <a:rPr lang="pl-PL" sz="1400" b="0" i="0" u="none" strike="noStrike" cap="none" baseline="-2500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2</a:t>
                  </a:r>
                </a:p>
              </p:txBody>
            </p:sp>
          </p:grpSp>
          <p:grpSp>
            <p:nvGrpSpPr>
              <p:cNvPr id="164" name="Grupa 163"/>
              <p:cNvGrpSpPr/>
              <p:nvPr/>
            </p:nvGrpSpPr>
            <p:grpSpPr>
              <a:xfrm>
                <a:off x="7070760" y="5572080"/>
                <a:ext cx="399959" cy="424799"/>
                <a:chOff x="7070760" y="5572080"/>
                <a:chExt cx="399959" cy="424799"/>
              </a:xfrm>
            </p:grpSpPr>
            <p:sp>
              <p:nvSpPr>
                <p:cNvPr id="165" name="Dowolny kształt 164"/>
                <p:cNvSpPr/>
                <p:nvPr/>
              </p:nvSpPr>
              <p:spPr>
                <a:xfrm>
                  <a:off x="7070760" y="5572080"/>
                  <a:ext cx="339480" cy="336240"/>
                </a:xfrm>
                <a:custGeom>
                  <a:avLst/>
                  <a:gdLst>
                    <a:gd name="f0" fmla="val 0"/>
                    <a:gd name="f1" fmla="val 21600"/>
                  </a:gdLst>
                  <a:ahLst/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l" t="t" r="r" b="b"/>
                  <a:pathLst>
                    <a:path w="21600" h="21600">
                      <a:moveTo>
                        <a:pt x="f0" y="f0"/>
                      </a:moveTo>
                      <a:lnTo>
                        <a:pt x="f1" y="f0"/>
                      </a:lnTo>
                      <a:lnTo>
                        <a:pt x="f1" y="f1"/>
                      </a:lnTo>
                      <a:lnTo>
                        <a:pt x="f0" y="f1"/>
                      </a:lnTo>
                      <a:lnTo>
                        <a:pt x="f0" y="f0"/>
                      </a:lnTo>
                      <a:close/>
                    </a:path>
                  </a:pathLst>
                </a:custGeom>
                <a:noFill/>
                <a:ln>
                  <a:noFill/>
                  <a:prstDash val="solid"/>
                </a:ln>
              </p:spPr>
              <p:txBody>
                <a:bodyPr vert="horz" wrap="none" lIns="90000" tIns="46800" rIns="90000" bIns="46800" anchor="t" anchorCtr="0" compatLnSpc="1">
                  <a:spAutoFit/>
                </a:bodyPr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l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r>
                    <a:rPr lang="pl-PL" sz="1400" b="0" i="0" u="none" strike="noStrike" cap="none" baseline="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x</a:t>
                  </a:r>
                  <a:r>
                    <a:rPr lang="pl-PL" sz="1400" b="0" i="0" u="none" strike="noStrike" cap="none" baseline="-2500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E</a:t>
                  </a:r>
                </a:p>
              </p:txBody>
            </p:sp>
            <p:sp>
              <p:nvSpPr>
                <p:cNvPr id="166" name="Dowolny kształt 165"/>
                <p:cNvSpPr/>
                <p:nvPr/>
              </p:nvSpPr>
              <p:spPr>
                <a:xfrm>
                  <a:off x="7232039" y="5660639"/>
                  <a:ext cx="238680" cy="336240"/>
                </a:xfrm>
                <a:custGeom>
                  <a:avLst/>
                  <a:gdLst>
                    <a:gd name="f0" fmla="val 0"/>
                    <a:gd name="f1" fmla="val 21600"/>
                  </a:gdLst>
                  <a:ahLst/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l" t="t" r="r" b="b"/>
                  <a:pathLst>
                    <a:path w="21600" h="21600">
                      <a:moveTo>
                        <a:pt x="f0" y="f0"/>
                      </a:moveTo>
                      <a:lnTo>
                        <a:pt x="f1" y="f0"/>
                      </a:lnTo>
                      <a:lnTo>
                        <a:pt x="f1" y="f1"/>
                      </a:lnTo>
                      <a:lnTo>
                        <a:pt x="f0" y="f1"/>
                      </a:lnTo>
                      <a:lnTo>
                        <a:pt x="f0" y="f0"/>
                      </a:lnTo>
                      <a:close/>
                    </a:path>
                  </a:pathLst>
                </a:custGeom>
                <a:noFill/>
                <a:ln>
                  <a:noFill/>
                  <a:prstDash val="solid"/>
                </a:ln>
              </p:spPr>
              <p:txBody>
                <a:bodyPr vert="horz" wrap="none" lIns="90000" tIns="46800" rIns="90000" bIns="46800" anchor="t" anchorCtr="0" compatLnSpc="1">
                  <a:spAutoFit/>
                </a:bodyPr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l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r>
                    <a:rPr lang="pl-PL" sz="1400" b="0" i="0" u="none" strike="noStrike" cap="none" baseline="-2500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3</a:t>
                  </a:r>
                </a:p>
              </p:txBody>
            </p:sp>
          </p:grpSp>
          <p:sp>
            <p:nvSpPr>
              <p:cNvPr id="167" name="Dowolny kształt 166"/>
              <p:cNvSpPr/>
              <p:nvPr/>
            </p:nvSpPr>
            <p:spPr>
              <a:xfrm>
                <a:off x="6091199" y="4191120"/>
                <a:ext cx="395280" cy="309958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noFill/>
              <a:ln>
                <a:noFill/>
                <a:prstDash val="solid"/>
              </a:ln>
            </p:spPr>
            <p:txBody>
              <a:bodyPr vert="horz" wrap="square" lIns="90000" tIns="46800" rIns="90000" bIns="46800" anchor="t" anchorCtr="0" compatLnSpc="1">
                <a:spAutoFit/>
              </a:bodyPr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pl-PL" sz="1400" dirty="0"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I</a:t>
                </a:r>
                <a:r>
                  <a:rPr lang="pl-PL" sz="1400" b="0" i="0" u="none" strike="noStrike" cap="none" baseline="-25000" dirty="0" smtClean="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3</a:t>
                </a:r>
                <a:endParaRPr lang="pl-PL" sz="1400" b="0" i="0" u="none" strike="noStrike" cap="none" baseline="-25000" dirty="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endParaRPr>
              </a:p>
            </p:txBody>
          </p:sp>
          <p:sp>
            <p:nvSpPr>
              <p:cNvPr id="168" name="Dowolny kształt 167"/>
              <p:cNvSpPr/>
              <p:nvPr/>
            </p:nvSpPr>
            <p:spPr>
              <a:xfrm>
                <a:off x="6086520" y="4619520"/>
                <a:ext cx="395280" cy="309958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noFill/>
              <a:ln>
                <a:noFill/>
                <a:prstDash val="solid"/>
              </a:ln>
            </p:spPr>
            <p:txBody>
              <a:bodyPr vert="horz" wrap="square" lIns="90000" tIns="46800" rIns="90000" bIns="46800" anchor="t" anchorCtr="0" compatLnSpc="1">
                <a:spAutoFit/>
              </a:bodyPr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pl-PL" sz="1400" dirty="0"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I</a:t>
                </a:r>
                <a:r>
                  <a:rPr lang="pl-PL" sz="1400" b="0" i="0" u="none" strike="noStrike" cap="none" baseline="-25000" dirty="0" smtClean="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2</a:t>
                </a:r>
                <a:endParaRPr lang="pl-PL" sz="1400" b="0" i="0" u="none" strike="noStrike" cap="none" baseline="-25000" dirty="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endParaRPr>
              </a:p>
            </p:txBody>
          </p:sp>
          <p:sp>
            <p:nvSpPr>
              <p:cNvPr id="169" name="Dowolny kształt 168"/>
              <p:cNvSpPr/>
              <p:nvPr/>
            </p:nvSpPr>
            <p:spPr>
              <a:xfrm>
                <a:off x="6076800" y="5029200"/>
                <a:ext cx="395280" cy="309958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noFill/>
              <a:ln>
                <a:noFill/>
                <a:prstDash val="solid"/>
              </a:ln>
            </p:spPr>
            <p:txBody>
              <a:bodyPr vert="horz" wrap="square" lIns="90000" tIns="46800" rIns="90000" bIns="46800" anchor="t" anchorCtr="0" compatLnSpc="1">
                <a:spAutoFit/>
              </a:bodyPr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pl-PL" sz="1400" dirty="0"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I</a:t>
                </a:r>
                <a:r>
                  <a:rPr lang="pl-PL" sz="1400" b="0" i="0" u="none" strike="noStrike" cap="none" baseline="-25000" dirty="0" smtClean="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1</a:t>
                </a:r>
                <a:endParaRPr lang="pl-PL" sz="1400" b="0" i="0" u="none" strike="noStrike" cap="none" baseline="-25000" dirty="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endParaRPr>
              </a:p>
            </p:txBody>
          </p:sp>
          <p:sp>
            <p:nvSpPr>
              <p:cNvPr id="170" name="Łącznik prosty 169"/>
              <p:cNvSpPr/>
              <p:nvPr/>
            </p:nvSpPr>
            <p:spPr>
              <a:xfrm>
                <a:off x="6477119" y="5191200"/>
                <a:ext cx="304561" cy="0"/>
              </a:xfrm>
              <a:prstGeom prst="line">
                <a:avLst/>
              </a:prstGeom>
              <a:noFill/>
              <a:ln w="9360">
                <a:solidFill>
                  <a:srgbClr val="000000"/>
                </a:solidFill>
                <a:custDash>
                  <a:ds d="100000" sp="100000"/>
                </a:custDash>
                <a:miter/>
              </a:ln>
            </p:spPr>
            <p:txBody>
              <a:bodyPr vert="horz" wrap="none" lIns="90000" tIns="46800" rIns="90000" bIns="46800" anchor="ctr" anchorCtr="0" compatLnSpc="1"/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pl-PL" sz="2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Times New Roman" pitchFamily="2"/>
                  <a:ea typeface="Microsoft YaHei" pitchFamily="2"/>
                  <a:cs typeface="Arial" pitchFamily="2"/>
                </a:endParaRPr>
              </a:p>
            </p:txBody>
          </p:sp>
          <p:sp>
            <p:nvSpPr>
              <p:cNvPr id="171" name="Łącznik prosty 170"/>
              <p:cNvSpPr/>
              <p:nvPr/>
            </p:nvSpPr>
            <p:spPr>
              <a:xfrm>
                <a:off x="6477119" y="4762440"/>
                <a:ext cx="457200" cy="0"/>
              </a:xfrm>
              <a:prstGeom prst="line">
                <a:avLst/>
              </a:prstGeom>
              <a:noFill/>
              <a:ln w="9360">
                <a:solidFill>
                  <a:srgbClr val="000000"/>
                </a:solidFill>
                <a:custDash>
                  <a:ds d="100000" sp="100000"/>
                </a:custDash>
                <a:miter/>
              </a:ln>
            </p:spPr>
            <p:txBody>
              <a:bodyPr vert="horz" wrap="none" lIns="90000" tIns="46800" rIns="90000" bIns="46800" anchor="ctr" anchorCtr="0" compatLnSpc="1"/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pl-PL" sz="2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Times New Roman" pitchFamily="2"/>
                  <a:ea typeface="Microsoft YaHei" pitchFamily="2"/>
                  <a:cs typeface="Arial" pitchFamily="2"/>
                </a:endParaRPr>
              </a:p>
            </p:txBody>
          </p:sp>
          <p:sp>
            <p:nvSpPr>
              <p:cNvPr id="172" name="Łącznik prosty 171"/>
              <p:cNvSpPr/>
              <p:nvPr/>
            </p:nvSpPr>
            <p:spPr>
              <a:xfrm>
                <a:off x="6467399" y="4343400"/>
                <a:ext cx="762120" cy="0"/>
              </a:xfrm>
              <a:prstGeom prst="line">
                <a:avLst/>
              </a:prstGeom>
              <a:noFill/>
              <a:ln w="9360">
                <a:solidFill>
                  <a:srgbClr val="000000"/>
                </a:solidFill>
                <a:custDash>
                  <a:ds d="100000" sp="100000"/>
                </a:custDash>
                <a:miter/>
              </a:ln>
            </p:spPr>
            <p:txBody>
              <a:bodyPr vert="horz" wrap="none" lIns="90000" tIns="46800" rIns="90000" bIns="46800" anchor="ctr" anchorCtr="0" compatLnSpc="1"/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pl-PL" sz="2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Times New Roman" pitchFamily="2"/>
                  <a:ea typeface="Microsoft YaHei" pitchFamily="2"/>
                  <a:cs typeface="Arial" pitchFamily="2"/>
                </a:endParaRPr>
              </a:p>
            </p:txBody>
          </p:sp>
        </p:grpSp>
        <p:sp>
          <p:nvSpPr>
            <p:cNvPr id="173" name="Dowolny kształt 172"/>
            <p:cNvSpPr/>
            <p:nvPr/>
          </p:nvSpPr>
          <p:spPr>
            <a:xfrm>
              <a:off x="6756479" y="5149800"/>
              <a:ext cx="74520" cy="74520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*/ 5419351 1 1725033"/>
                <a:gd name="f6" fmla="*/ 10800 10800 1"/>
                <a:gd name="f7" fmla="+- 0 0 0"/>
                <a:gd name="f8" fmla="+- 0 0 360"/>
                <a:gd name="f9" fmla="val 10800"/>
                <a:gd name="f10" fmla="*/ f3 1 21600"/>
                <a:gd name="f11" fmla="*/ f4 1 21600"/>
                <a:gd name="f12" fmla="*/ 0 f5 1"/>
                <a:gd name="f13" fmla="*/ f7 f0 1"/>
                <a:gd name="f14" fmla="*/ f8 f0 1"/>
                <a:gd name="f15" fmla="*/ 3163 f10 1"/>
                <a:gd name="f16" fmla="*/ 18437 f10 1"/>
                <a:gd name="f17" fmla="*/ 18437 f11 1"/>
                <a:gd name="f18" fmla="*/ 3163 f11 1"/>
                <a:gd name="f19" fmla="*/ f12 1 f2"/>
                <a:gd name="f20" fmla="*/ f13 1 f2"/>
                <a:gd name="f21" fmla="*/ f14 1 f2"/>
                <a:gd name="f22" fmla="*/ 10800 f10 1"/>
                <a:gd name="f23" fmla="*/ 0 f11 1"/>
                <a:gd name="f24" fmla="*/ 0 f10 1"/>
                <a:gd name="f25" fmla="*/ 10800 f11 1"/>
                <a:gd name="f26" fmla="*/ 21600 f11 1"/>
                <a:gd name="f27" fmla="*/ 21600 f10 1"/>
                <a:gd name="f28" fmla="+- 0 0 f19"/>
                <a:gd name="f29" fmla="+- f20 0 f1"/>
                <a:gd name="f30" fmla="+- f21 0 f1"/>
                <a:gd name="f31" fmla="*/ f28 f0 1"/>
                <a:gd name="f32" fmla="+- f30 0 f29"/>
                <a:gd name="f33" fmla="*/ f31 1 f5"/>
                <a:gd name="f34" fmla="+- f33 0 f1"/>
                <a:gd name="f35" fmla="cos 1 f34"/>
                <a:gd name="f36" fmla="sin 1 f34"/>
                <a:gd name="f37" fmla="+- 0 0 f35"/>
                <a:gd name="f38" fmla="+- 0 0 f36"/>
                <a:gd name="f39" fmla="*/ 10800 f37 1"/>
                <a:gd name="f40" fmla="*/ 10800 f38 1"/>
                <a:gd name="f41" fmla="*/ f39 f39 1"/>
                <a:gd name="f42" fmla="*/ f40 f40 1"/>
                <a:gd name="f43" fmla="+- f41 f42 0"/>
                <a:gd name="f44" fmla="sqrt f43"/>
                <a:gd name="f45" fmla="*/ f6 1 f44"/>
                <a:gd name="f46" fmla="*/ f37 f45 1"/>
                <a:gd name="f47" fmla="*/ f38 f45 1"/>
                <a:gd name="f48" fmla="+- 10800 0 f46"/>
                <a:gd name="f49" fmla="+- 10800 0 f47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22" y="f23"/>
                </a:cxn>
                <a:cxn ang="f29">
                  <a:pos x="f15" y="f18"/>
                </a:cxn>
                <a:cxn ang="f29">
                  <a:pos x="f24" y="f25"/>
                </a:cxn>
                <a:cxn ang="f29">
                  <a:pos x="f15" y="f17"/>
                </a:cxn>
                <a:cxn ang="f29">
                  <a:pos x="f22" y="f26"/>
                </a:cxn>
                <a:cxn ang="f29">
                  <a:pos x="f16" y="f17"/>
                </a:cxn>
                <a:cxn ang="f29">
                  <a:pos x="f27" y="f25"/>
                </a:cxn>
                <a:cxn ang="f29">
                  <a:pos x="f16" y="f18"/>
                </a:cxn>
              </a:cxnLst>
              <a:rect l="f15" t="f18" r="f16" b="f17"/>
              <a:pathLst>
                <a:path w="21600" h="21600">
                  <a:moveTo>
                    <a:pt x="f48" y="f49"/>
                  </a:moveTo>
                  <a:arcTo wR="f9" hR="f9" stAng="f29" swAng="f32"/>
                  <a:close/>
                </a:path>
              </a:pathLst>
            </a:custGeom>
            <a:solidFill>
              <a:srgbClr val="FFFFFF"/>
            </a:solidFill>
            <a:ln w="19080">
              <a:solidFill>
                <a:srgbClr val="3333CC"/>
              </a:solidFill>
              <a:prstDash val="solid"/>
              <a:miter/>
            </a:ln>
          </p:spPr>
          <p:txBody>
            <a:bodyPr vert="horz" wrap="none" lIns="90000" tIns="46800" rIns="90000" bIns="46800" anchor="ctr" anchorCtr="0" compatLnSpc="1"/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pl-PL" sz="2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imes New Roman" pitchFamily="2"/>
                <a:ea typeface="Microsoft YaHei" pitchFamily="2"/>
                <a:cs typeface="Arial" pitchFamily="2"/>
              </a:endParaRPr>
            </a:p>
          </p:txBody>
        </p:sp>
        <p:sp>
          <p:nvSpPr>
            <p:cNvPr id="174" name="Dowolny kształt 173"/>
            <p:cNvSpPr/>
            <p:nvPr/>
          </p:nvSpPr>
          <p:spPr>
            <a:xfrm>
              <a:off x="6877080" y="4727520"/>
              <a:ext cx="74520" cy="74520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*/ 5419351 1 1725033"/>
                <a:gd name="f6" fmla="*/ 10800 10800 1"/>
                <a:gd name="f7" fmla="+- 0 0 0"/>
                <a:gd name="f8" fmla="+- 0 0 360"/>
                <a:gd name="f9" fmla="val 10800"/>
                <a:gd name="f10" fmla="*/ f3 1 21600"/>
                <a:gd name="f11" fmla="*/ f4 1 21600"/>
                <a:gd name="f12" fmla="*/ 0 f5 1"/>
                <a:gd name="f13" fmla="*/ f7 f0 1"/>
                <a:gd name="f14" fmla="*/ f8 f0 1"/>
                <a:gd name="f15" fmla="*/ 3163 f10 1"/>
                <a:gd name="f16" fmla="*/ 18437 f10 1"/>
                <a:gd name="f17" fmla="*/ 18437 f11 1"/>
                <a:gd name="f18" fmla="*/ 3163 f11 1"/>
                <a:gd name="f19" fmla="*/ f12 1 f2"/>
                <a:gd name="f20" fmla="*/ f13 1 f2"/>
                <a:gd name="f21" fmla="*/ f14 1 f2"/>
                <a:gd name="f22" fmla="*/ 10800 f10 1"/>
                <a:gd name="f23" fmla="*/ 0 f11 1"/>
                <a:gd name="f24" fmla="*/ 0 f10 1"/>
                <a:gd name="f25" fmla="*/ 10800 f11 1"/>
                <a:gd name="f26" fmla="*/ 21600 f11 1"/>
                <a:gd name="f27" fmla="*/ 21600 f10 1"/>
                <a:gd name="f28" fmla="+- 0 0 f19"/>
                <a:gd name="f29" fmla="+- f20 0 f1"/>
                <a:gd name="f30" fmla="+- f21 0 f1"/>
                <a:gd name="f31" fmla="*/ f28 f0 1"/>
                <a:gd name="f32" fmla="+- f30 0 f29"/>
                <a:gd name="f33" fmla="*/ f31 1 f5"/>
                <a:gd name="f34" fmla="+- f33 0 f1"/>
                <a:gd name="f35" fmla="cos 1 f34"/>
                <a:gd name="f36" fmla="sin 1 f34"/>
                <a:gd name="f37" fmla="+- 0 0 f35"/>
                <a:gd name="f38" fmla="+- 0 0 f36"/>
                <a:gd name="f39" fmla="*/ 10800 f37 1"/>
                <a:gd name="f40" fmla="*/ 10800 f38 1"/>
                <a:gd name="f41" fmla="*/ f39 f39 1"/>
                <a:gd name="f42" fmla="*/ f40 f40 1"/>
                <a:gd name="f43" fmla="+- f41 f42 0"/>
                <a:gd name="f44" fmla="sqrt f43"/>
                <a:gd name="f45" fmla="*/ f6 1 f44"/>
                <a:gd name="f46" fmla="*/ f37 f45 1"/>
                <a:gd name="f47" fmla="*/ f38 f45 1"/>
                <a:gd name="f48" fmla="+- 10800 0 f46"/>
                <a:gd name="f49" fmla="+- 10800 0 f47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22" y="f23"/>
                </a:cxn>
                <a:cxn ang="f29">
                  <a:pos x="f15" y="f18"/>
                </a:cxn>
                <a:cxn ang="f29">
                  <a:pos x="f24" y="f25"/>
                </a:cxn>
                <a:cxn ang="f29">
                  <a:pos x="f15" y="f17"/>
                </a:cxn>
                <a:cxn ang="f29">
                  <a:pos x="f22" y="f26"/>
                </a:cxn>
                <a:cxn ang="f29">
                  <a:pos x="f16" y="f17"/>
                </a:cxn>
                <a:cxn ang="f29">
                  <a:pos x="f27" y="f25"/>
                </a:cxn>
                <a:cxn ang="f29">
                  <a:pos x="f16" y="f18"/>
                </a:cxn>
              </a:cxnLst>
              <a:rect l="f15" t="f18" r="f16" b="f17"/>
              <a:pathLst>
                <a:path w="21600" h="21600">
                  <a:moveTo>
                    <a:pt x="f48" y="f49"/>
                  </a:moveTo>
                  <a:arcTo wR="f9" hR="f9" stAng="f29" swAng="f32"/>
                  <a:close/>
                </a:path>
              </a:pathLst>
            </a:custGeom>
            <a:solidFill>
              <a:srgbClr val="FFFFFF"/>
            </a:solidFill>
            <a:ln w="19080">
              <a:solidFill>
                <a:srgbClr val="3333CC"/>
              </a:solidFill>
              <a:prstDash val="solid"/>
              <a:miter/>
            </a:ln>
          </p:spPr>
          <p:txBody>
            <a:bodyPr vert="horz" wrap="none" lIns="90000" tIns="46800" rIns="90000" bIns="46800" anchor="ctr" anchorCtr="0" compatLnSpc="1"/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pl-PL" sz="2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imes New Roman" pitchFamily="2"/>
                <a:ea typeface="Microsoft YaHei" pitchFamily="2"/>
                <a:cs typeface="Arial" pitchFamily="2"/>
              </a:endParaRPr>
            </a:p>
          </p:txBody>
        </p:sp>
        <p:sp>
          <p:nvSpPr>
            <p:cNvPr id="175" name="Dowolny kształt 174"/>
            <p:cNvSpPr/>
            <p:nvPr/>
          </p:nvSpPr>
          <p:spPr>
            <a:xfrm>
              <a:off x="7164360" y="4314960"/>
              <a:ext cx="74520" cy="74520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*/ 5419351 1 1725033"/>
                <a:gd name="f6" fmla="*/ 10800 10800 1"/>
                <a:gd name="f7" fmla="+- 0 0 0"/>
                <a:gd name="f8" fmla="+- 0 0 360"/>
                <a:gd name="f9" fmla="val 10800"/>
                <a:gd name="f10" fmla="*/ f3 1 21600"/>
                <a:gd name="f11" fmla="*/ f4 1 21600"/>
                <a:gd name="f12" fmla="*/ 0 f5 1"/>
                <a:gd name="f13" fmla="*/ f7 f0 1"/>
                <a:gd name="f14" fmla="*/ f8 f0 1"/>
                <a:gd name="f15" fmla="*/ 3163 f10 1"/>
                <a:gd name="f16" fmla="*/ 18437 f10 1"/>
                <a:gd name="f17" fmla="*/ 18437 f11 1"/>
                <a:gd name="f18" fmla="*/ 3163 f11 1"/>
                <a:gd name="f19" fmla="*/ f12 1 f2"/>
                <a:gd name="f20" fmla="*/ f13 1 f2"/>
                <a:gd name="f21" fmla="*/ f14 1 f2"/>
                <a:gd name="f22" fmla="*/ 10800 f10 1"/>
                <a:gd name="f23" fmla="*/ 0 f11 1"/>
                <a:gd name="f24" fmla="*/ 0 f10 1"/>
                <a:gd name="f25" fmla="*/ 10800 f11 1"/>
                <a:gd name="f26" fmla="*/ 21600 f11 1"/>
                <a:gd name="f27" fmla="*/ 21600 f10 1"/>
                <a:gd name="f28" fmla="+- 0 0 f19"/>
                <a:gd name="f29" fmla="+- f20 0 f1"/>
                <a:gd name="f30" fmla="+- f21 0 f1"/>
                <a:gd name="f31" fmla="*/ f28 f0 1"/>
                <a:gd name="f32" fmla="+- f30 0 f29"/>
                <a:gd name="f33" fmla="*/ f31 1 f5"/>
                <a:gd name="f34" fmla="+- f33 0 f1"/>
                <a:gd name="f35" fmla="cos 1 f34"/>
                <a:gd name="f36" fmla="sin 1 f34"/>
                <a:gd name="f37" fmla="+- 0 0 f35"/>
                <a:gd name="f38" fmla="+- 0 0 f36"/>
                <a:gd name="f39" fmla="*/ 10800 f37 1"/>
                <a:gd name="f40" fmla="*/ 10800 f38 1"/>
                <a:gd name="f41" fmla="*/ f39 f39 1"/>
                <a:gd name="f42" fmla="*/ f40 f40 1"/>
                <a:gd name="f43" fmla="+- f41 f42 0"/>
                <a:gd name="f44" fmla="sqrt f43"/>
                <a:gd name="f45" fmla="*/ f6 1 f44"/>
                <a:gd name="f46" fmla="*/ f37 f45 1"/>
                <a:gd name="f47" fmla="*/ f38 f45 1"/>
                <a:gd name="f48" fmla="+- 10800 0 f46"/>
                <a:gd name="f49" fmla="+- 10800 0 f47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22" y="f23"/>
                </a:cxn>
                <a:cxn ang="f29">
                  <a:pos x="f15" y="f18"/>
                </a:cxn>
                <a:cxn ang="f29">
                  <a:pos x="f24" y="f25"/>
                </a:cxn>
                <a:cxn ang="f29">
                  <a:pos x="f15" y="f17"/>
                </a:cxn>
                <a:cxn ang="f29">
                  <a:pos x="f22" y="f26"/>
                </a:cxn>
                <a:cxn ang="f29">
                  <a:pos x="f16" y="f17"/>
                </a:cxn>
                <a:cxn ang="f29">
                  <a:pos x="f27" y="f25"/>
                </a:cxn>
                <a:cxn ang="f29">
                  <a:pos x="f16" y="f18"/>
                </a:cxn>
              </a:cxnLst>
              <a:rect l="f15" t="f18" r="f16" b="f17"/>
              <a:pathLst>
                <a:path w="21600" h="21600">
                  <a:moveTo>
                    <a:pt x="f48" y="f49"/>
                  </a:moveTo>
                  <a:arcTo wR="f9" hR="f9" stAng="f29" swAng="f32"/>
                  <a:close/>
                </a:path>
              </a:pathLst>
            </a:custGeom>
            <a:solidFill>
              <a:srgbClr val="FFFFFF"/>
            </a:solidFill>
            <a:ln w="19080">
              <a:solidFill>
                <a:srgbClr val="3333CC"/>
              </a:solidFill>
              <a:prstDash val="solid"/>
              <a:miter/>
            </a:ln>
          </p:spPr>
          <p:txBody>
            <a:bodyPr vert="horz" wrap="none" lIns="90000" tIns="46800" rIns="90000" bIns="46800" anchor="ctr" anchorCtr="0" compatLnSpc="1"/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pl-PL" sz="2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imes New Roman" pitchFamily="2"/>
                <a:ea typeface="Microsoft YaHei" pitchFamily="2"/>
                <a:cs typeface="Arial" pitchFamily="2"/>
              </a:endParaRPr>
            </a:p>
          </p:txBody>
        </p:sp>
      </p:grpSp>
      <p:grpSp>
        <p:nvGrpSpPr>
          <p:cNvPr id="176" name="Grupa 175"/>
          <p:cNvGrpSpPr/>
          <p:nvPr/>
        </p:nvGrpSpPr>
        <p:grpSpPr>
          <a:xfrm>
            <a:off x="7167240" y="3740040"/>
            <a:ext cx="1293119" cy="418680"/>
            <a:chOff x="7167240" y="3740040"/>
            <a:chExt cx="1293119" cy="418680"/>
          </a:xfrm>
        </p:grpSpPr>
        <p:sp>
          <p:nvSpPr>
            <p:cNvPr id="177" name="Łącznik prosty 176"/>
            <p:cNvSpPr/>
            <p:nvPr/>
          </p:nvSpPr>
          <p:spPr>
            <a:xfrm flipH="1" flipV="1">
              <a:off x="7365959" y="3974759"/>
              <a:ext cx="114481" cy="183961"/>
            </a:xfrm>
            <a:prstGeom prst="line">
              <a:avLst/>
            </a:prstGeom>
            <a:noFill/>
            <a:ln w="9360">
              <a:solidFill>
                <a:srgbClr val="000000"/>
              </a:solidFill>
              <a:prstDash val="solid"/>
              <a:miter/>
              <a:tailEnd type="arrow"/>
            </a:ln>
          </p:spPr>
          <p:txBody>
            <a:bodyPr vert="horz" wrap="none" lIns="90000" tIns="46800" rIns="90000" bIns="46800" anchor="ctr" anchorCtr="0" compatLnSpc="1"/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pl-PL" sz="2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imes New Roman" pitchFamily="2"/>
                <a:ea typeface="Microsoft YaHei" pitchFamily="2"/>
                <a:cs typeface="Arial" pitchFamily="2"/>
              </a:endParaRPr>
            </a:p>
          </p:txBody>
        </p:sp>
        <p:sp>
          <p:nvSpPr>
            <p:cNvPr id="178" name="Dowolny kształt 177"/>
            <p:cNvSpPr/>
            <p:nvPr/>
          </p:nvSpPr>
          <p:spPr>
            <a:xfrm>
              <a:off x="7167240" y="3740040"/>
              <a:ext cx="1293119" cy="30708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none" lIns="90000" tIns="46800" rIns="90000" bIns="46800" anchor="t" anchorCtr="0" compatLnSpc="1">
              <a:spAutoFit/>
            </a:bodyPr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pl-PL" sz="1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krzywa  Engla</a:t>
              </a:r>
            </a:p>
          </p:txBody>
        </p:sp>
      </p:grpSp>
      <p:sp>
        <p:nvSpPr>
          <p:cNvPr id="179" name="Dowolny kształt 178"/>
          <p:cNvSpPr/>
          <p:nvPr/>
        </p:nvSpPr>
        <p:spPr>
          <a:xfrm>
            <a:off x="7191360" y="4894200"/>
            <a:ext cx="1752479" cy="7862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2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Wraz  ze  wzrostem  dochodu  konsumenta  spożycie  dobra  luksusowego  x  rośnie  coraz  szybciej.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3000"/>
                            </p:stCondLst>
                            <p:childTnLst>
                              <p:par>
                                <p:cTn id="5" presetClass="entr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8000"/>
                            </p:stCondLst>
                            <p:childTnLst>
                              <p:par>
                                <p:cTn id="12" presetClass="entr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3000"/>
                            </p:stCondLst>
                            <p:childTnLst>
                              <p:par>
                                <p:cTn id="19" presetClass="entr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Class="entr" fill="hold" nodeType="click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owolny kształt 2"/>
          <p:cNvSpPr/>
          <p:nvPr/>
        </p:nvSpPr>
        <p:spPr>
          <a:xfrm rot="11024400" flipH="1">
            <a:off x="5862258" y="3184223"/>
            <a:ext cx="1393919" cy="2072880"/>
          </a:xfrm>
          <a:custGeom>
            <a:avLst>
              <a:gd name="f0" fmla="val 660000"/>
              <a:gd name="f1" fmla="val 5580000"/>
            </a:avLst>
            <a:gdLst>
              <a:gd name="f2" fmla="val 21600000"/>
              <a:gd name="f3" fmla="val 10800000"/>
              <a:gd name="f4" fmla="val 5400000"/>
              <a:gd name="f5" fmla="val 180"/>
              <a:gd name="f6" fmla="val w"/>
              <a:gd name="f7" fmla="val h"/>
              <a:gd name="f8" fmla="val 0"/>
              <a:gd name="f9" fmla="*/ 5419351 1 1725033"/>
              <a:gd name="f10" fmla="*/ 10800 10800 1"/>
              <a:gd name="f11" fmla="val 10800"/>
              <a:gd name="f12" fmla="val 21599999"/>
              <a:gd name="f13" fmla="min 0 21600"/>
              <a:gd name="f14" fmla="max 0 21600"/>
              <a:gd name="f15" fmla="*/ f9 1 2"/>
              <a:gd name="f16" fmla="*/ f6 1 21600"/>
              <a:gd name="f17" fmla="*/ f7 1 21600"/>
              <a:gd name="f18" fmla="*/ f9 1 180"/>
              <a:gd name="f19" fmla="pin 0 f0 21599999"/>
              <a:gd name="f20" fmla="pin 0 f1 21599999"/>
              <a:gd name="f21" fmla="+- f14 0 f13"/>
              <a:gd name="f22" fmla="+- 0 0 f19"/>
              <a:gd name="f23" fmla="+- 0 0 f20"/>
              <a:gd name="f24" fmla="*/ 10799 f16 1"/>
              <a:gd name="f25" fmla="*/ 21599 f16 1"/>
              <a:gd name="f26" fmla="*/ 11392 f17 1"/>
              <a:gd name="f27" fmla="*/ 209 f17 1"/>
              <a:gd name="f28" fmla="*/ f21 1 2"/>
              <a:gd name="f29" fmla="+- f22 f4 0"/>
              <a:gd name="f30" fmla="+- f23 f4 0"/>
              <a:gd name="f31" fmla="+- f13 f28 0"/>
              <a:gd name="f32" fmla="*/ f28 f28 1"/>
              <a:gd name="f33" fmla="*/ f29 f5 1"/>
              <a:gd name="f34" fmla="*/ f30 f5 1"/>
              <a:gd name="f35" fmla="*/ f33 1 f3"/>
              <a:gd name="f36" fmla="*/ f34 1 f3"/>
              <a:gd name="f37" fmla="+- 0 0 f35"/>
              <a:gd name="f38" fmla="+- 0 0 f36"/>
              <a:gd name="f39" fmla="val f37"/>
              <a:gd name="f40" fmla="val f38"/>
              <a:gd name="f41" fmla="*/ f39 f18 1"/>
              <a:gd name="f42" fmla="*/ f40 f18 1"/>
              <a:gd name="f43" fmla="*/ f39 f9 1"/>
              <a:gd name="f44" fmla="*/ f40 f9 1"/>
              <a:gd name="f45" fmla="+- 0 0 f41"/>
              <a:gd name="f46" fmla="+- 0 0 f42"/>
              <a:gd name="f47" fmla="*/ f43 1 f5"/>
              <a:gd name="f48" fmla="*/ f44 1 f5"/>
              <a:gd name="f49" fmla="*/ f45 f3 1"/>
              <a:gd name="f50" fmla="*/ f46 f3 1"/>
              <a:gd name="f51" fmla="+- 0 0 f47"/>
              <a:gd name="f52" fmla="+- 0 0 f48"/>
              <a:gd name="f53" fmla="*/ f49 1 f9"/>
              <a:gd name="f54" fmla="*/ f50 1 f9"/>
              <a:gd name="f55" fmla="+- f51 f9 0"/>
              <a:gd name="f56" fmla="+- f52 f9 0"/>
              <a:gd name="f57" fmla="+- f53 0 f4"/>
              <a:gd name="f58" fmla="+- f54 0 f4"/>
              <a:gd name="f59" fmla="+- f55 f15 0"/>
              <a:gd name="f60" fmla="+- f56 f15 0"/>
              <a:gd name="f61" fmla="cos 1 f57"/>
              <a:gd name="f62" fmla="sin 1 f57"/>
              <a:gd name="f63" fmla="cos 1 f58"/>
              <a:gd name="f64" fmla="sin 1 f58"/>
              <a:gd name="f65" fmla="+- 0 0 f59"/>
              <a:gd name="f66" fmla="+- 0 0 f60"/>
              <a:gd name="f67" fmla="+- 0 0 f61"/>
              <a:gd name="f68" fmla="+- 0 0 f62"/>
              <a:gd name="f69" fmla="+- 0 0 f63"/>
              <a:gd name="f70" fmla="+- 0 0 f64"/>
              <a:gd name="f71" fmla="*/ f65 f3 1"/>
              <a:gd name="f72" fmla="*/ f66 f3 1"/>
              <a:gd name="f73" fmla="*/ 10800 f67 1"/>
              <a:gd name="f74" fmla="*/ 10800 f68 1"/>
              <a:gd name="f75" fmla="*/ 10800 f69 1"/>
              <a:gd name="f76" fmla="*/ 10800 f70 1"/>
              <a:gd name="f77" fmla="*/ f71 1 f9"/>
              <a:gd name="f78" fmla="*/ f72 1 f9"/>
              <a:gd name="f79" fmla="+- f73 10800 0"/>
              <a:gd name="f80" fmla="+- f74 10800 0"/>
              <a:gd name="f81" fmla="+- f75 10800 0"/>
              <a:gd name="f82" fmla="+- f76 10800 0"/>
              <a:gd name="f83" fmla="+- f77 0 f4"/>
              <a:gd name="f84" fmla="+- f78 0 f4"/>
              <a:gd name="f85" fmla="cos 1 f83"/>
              <a:gd name="f86" fmla="sin 1 f83"/>
              <a:gd name="f87" fmla="cos 1 f84"/>
              <a:gd name="f88" fmla="sin 1 f84"/>
              <a:gd name="f89" fmla="+- f80 0 f31"/>
              <a:gd name="f90" fmla="+- f79 0 f31"/>
              <a:gd name="f91" fmla="+- f82 0 f31"/>
              <a:gd name="f92" fmla="+- f81 0 f31"/>
              <a:gd name="f93" fmla="+- 0 0 f85"/>
              <a:gd name="f94" fmla="+- 0 0 f86"/>
              <a:gd name="f95" fmla="+- 0 0 f87"/>
              <a:gd name="f96" fmla="+- 0 0 f88"/>
              <a:gd name="f97" fmla="at2 f89 f90"/>
              <a:gd name="f98" fmla="at2 f91 f92"/>
              <a:gd name="f99" fmla="*/ 10800 f93 1"/>
              <a:gd name="f100" fmla="*/ 10800 f94 1"/>
              <a:gd name="f101" fmla="*/ 10800 f95 1"/>
              <a:gd name="f102" fmla="*/ 10800 f96 1"/>
              <a:gd name="f103" fmla="+- f97 f4 0"/>
              <a:gd name="f104" fmla="+- f98 f4 0"/>
              <a:gd name="f105" fmla="*/ f99 f99 1"/>
              <a:gd name="f106" fmla="*/ f100 f100 1"/>
              <a:gd name="f107" fmla="*/ f101 f101 1"/>
              <a:gd name="f108" fmla="*/ f102 f102 1"/>
              <a:gd name="f109" fmla="*/ f103 f9 1"/>
              <a:gd name="f110" fmla="*/ f104 f9 1"/>
              <a:gd name="f111" fmla="+- f105 f106 0"/>
              <a:gd name="f112" fmla="+- f107 f108 0"/>
              <a:gd name="f113" fmla="*/ f109 1 f3"/>
              <a:gd name="f114" fmla="*/ f110 1 f3"/>
              <a:gd name="f115" fmla="sqrt f111"/>
              <a:gd name="f116" fmla="sqrt f112"/>
              <a:gd name="f117" fmla="+- 0 0 f113"/>
              <a:gd name="f118" fmla="+- 0 0 f114"/>
              <a:gd name="f119" fmla="*/ f10 1 f115"/>
              <a:gd name="f120" fmla="*/ f10 1 f116"/>
              <a:gd name="f121" fmla="+- 0 0 f117"/>
              <a:gd name="f122" fmla="+- 0 0 f118"/>
              <a:gd name="f123" fmla="*/ f93 f119 1"/>
              <a:gd name="f124" fmla="*/ f94 f119 1"/>
              <a:gd name="f125" fmla="*/ f95 f120 1"/>
              <a:gd name="f126" fmla="*/ f96 f120 1"/>
              <a:gd name="f127" fmla="*/ f121 f3 1"/>
              <a:gd name="f128" fmla="*/ f122 f3 1"/>
              <a:gd name="f129" fmla="+- 10800 0 f123"/>
              <a:gd name="f130" fmla="+- 10800 0 f124"/>
              <a:gd name="f131" fmla="+- 10800 0 f125"/>
              <a:gd name="f132" fmla="+- 10800 0 f126"/>
              <a:gd name="f133" fmla="*/ f127 1 f9"/>
              <a:gd name="f134" fmla="*/ f128 1 f9"/>
              <a:gd name="f135" fmla="*/ f129 f16 1"/>
              <a:gd name="f136" fmla="*/ f130 f17 1"/>
              <a:gd name="f137" fmla="*/ f131 f16 1"/>
              <a:gd name="f138" fmla="*/ f132 f17 1"/>
              <a:gd name="f139" fmla="+- f133 0 f4"/>
              <a:gd name="f140" fmla="+- f134 0 f4"/>
              <a:gd name="f141" fmla="cos 1 f139"/>
              <a:gd name="f142" fmla="sin 1 f139"/>
              <a:gd name="f143" fmla="+- f140 0 f139"/>
              <a:gd name="f144" fmla="+- 0 0 f141"/>
              <a:gd name="f145" fmla="+- 0 0 f142"/>
              <a:gd name="f146" fmla="+- f143 f2 0"/>
              <a:gd name="f147" fmla="*/ f28 f144 1"/>
              <a:gd name="f148" fmla="*/ f28 f145 1"/>
              <a:gd name="f149" fmla="?: f143 f143 f146"/>
              <a:gd name="f150" fmla="*/ f147 f147 1"/>
              <a:gd name="f151" fmla="*/ f148 f148 1"/>
              <a:gd name="f152" fmla="+- f150 f151 0"/>
              <a:gd name="f153" fmla="sqrt f152"/>
              <a:gd name="f154" fmla="*/ f32 1 f153"/>
              <a:gd name="f155" fmla="*/ f144 f154 1"/>
              <a:gd name="f156" fmla="*/ f145 f154 1"/>
              <a:gd name="f157" fmla="+- f31 0 f155"/>
              <a:gd name="f158" fmla="+- f31 0 f156"/>
            </a:gdLst>
            <a:ahLst>
              <a:ahPolar gdRefR="" minR="0" maxR="0" gdRefAng="f0" minAng="f8" maxAng="f12">
                <a:pos x="f135" y="f136"/>
              </a:ahPolar>
              <a:ahPolar gdRefR="" minR="0" maxR="0" gdRefAng="f1" minAng="f8" maxAng="f12">
                <a:pos x="f137" y="f138"/>
              </a:ahPolar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4" t="f27" r="f25" b="f26"/>
            <a:pathLst>
              <a:path w="21600" h="21600" stroke="0">
                <a:moveTo>
                  <a:pt x="f157" y="f158"/>
                </a:moveTo>
                <a:arcTo wR="f28" hR="f28" stAng="f139" swAng="f149"/>
                <a:lnTo>
                  <a:pt x="f11" y="f11"/>
                </a:lnTo>
                <a:close/>
              </a:path>
              <a:path w="21600" h="21600" fill="none">
                <a:moveTo>
                  <a:pt x="f157" y="f158"/>
                </a:moveTo>
                <a:arcTo wR="f28" hR="f28" stAng="f139" swAng="f149"/>
              </a:path>
            </a:pathLst>
          </a:custGeom>
          <a:noFill/>
          <a:ln w="38160">
            <a:solidFill>
              <a:srgbClr val="3333CC"/>
            </a:solidFill>
            <a:prstDash val="solid"/>
            <a:miter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6" name="Dowolny kształt 5"/>
          <p:cNvSpPr/>
          <p:nvPr/>
        </p:nvSpPr>
        <p:spPr>
          <a:xfrm>
            <a:off x="364679" y="316080"/>
            <a:ext cx="1302480" cy="3988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2000" b="1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                </a:t>
            </a:r>
          </a:p>
        </p:txBody>
      </p:sp>
      <p:sp>
        <p:nvSpPr>
          <p:cNvPr id="7" name="Dowolny kształt 6"/>
          <p:cNvSpPr/>
          <p:nvPr/>
        </p:nvSpPr>
        <p:spPr>
          <a:xfrm rot="10282200">
            <a:off x="751839" y="1631452"/>
            <a:ext cx="1065239" cy="1196280"/>
          </a:xfrm>
          <a:custGeom>
            <a:avLst>
              <a:gd name="f0" fmla="val 21120000"/>
              <a:gd name="f1" fmla="val 6060000"/>
            </a:avLst>
            <a:gdLst>
              <a:gd name="f2" fmla="val 21600000"/>
              <a:gd name="f3" fmla="val 10800000"/>
              <a:gd name="f4" fmla="val 5400000"/>
              <a:gd name="f5" fmla="val 180"/>
              <a:gd name="f6" fmla="val w"/>
              <a:gd name="f7" fmla="val h"/>
              <a:gd name="f8" fmla="val 0"/>
              <a:gd name="f9" fmla="*/ 5419351 1 1725033"/>
              <a:gd name="f10" fmla="*/ 10800 10800 1"/>
              <a:gd name="f11" fmla="val 10800"/>
              <a:gd name="f12" fmla="val 21599999"/>
              <a:gd name="f13" fmla="min 0 21600"/>
              <a:gd name="f14" fmla="max 0 21600"/>
              <a:gd name="f15" fmla="*/ f9 1 2"/>
              <a:gd name="f16" fmla="*/ f6 1 21600"/>
              <a:gd name="f17" fmla="*/ f7 1 21600"/>
              <a:gd name="f18" fmla="*/ f9 1 180"/>
              <a:gd name="f19" fmla="pin 0 f0 21599999"/>
              <a:gd name="f20" fmla="pin 0 f1 21599999"/>
              <a:gd name="f21" fmla="+- f14 0 f13"/>
              <a:gd name="f22" fmla="+- 0 0 f19"/>
              <a:gd name="f23" fmla="+- 0 0 f20"/>
              <a:gd name="f24" fmla="*/ 9238 f16 1"/>
              <a:gd name="f25" fmla="*/ 21599 f16 1"/>
              <a:gd name="f26" fmla="*/ 12929 f17 1"/>
              <a:gd name="f27" fmla="*/ 0 f17 1"/>
              <a:gd name="f28" fmla="*/ f21 1 2"/>
              <a:gd name="f29" fmla="+- f22 f4 0"/>
              <a:gd name="f30" fmla="+- f23 f4 0"/>
              <a:gd name="f31" fmla="+- f13 f28 0"/>
              <a:gd name="f32" fmla="*/ f28 f28 1"/>
              <a:gd name="f33" fmla="*/ f29 f5 1"/>
              <a:gd name="f34" fmla="*/ f30 f5 1"/>
              <a:gd name="f35" fmla="*/ f33 1 f3"/>
              <a:gd name="f36" fmla="*/ f34 1 f3"/>
              <a:gd name="f37" fmla="+- 0 0 f35"/>
              <a:gd name="f38" fmla="+- 0 0 f36"/>
              <a:gd name="f39" fmla="val f37"/>
              <a:gd name="f40" fmla="val f38"/>
              <a:gd name="f41" fmla="*/ f39 f18 1"/>
              <a:gd name="f42" fmla="*/ f40 f18 1"/>
              <a:gd name="f43" fmla="*/ f39 f9 1"/>
              <a:gd name="f44" fmla="*/ f40 f9 1"/>
              <a:gd name="f45" fmla="+- 0 0 f41"/>
              <a:gd name="f46" fmla="+- 0 0 f42"/>
              <a:gd name="f47" fmla="*/ f43 1 f5"/>
              <a:gd name="f48" fmla="*/ f44 1 f5"/>
              <a:gd name="f49" fmla="*/ f45 f3 1"/>
              <a:gd name="f50" fmla="*/ f46 f3 1"/>
              <a:gd name="f51" fmla="+- 0 0 f47"/>
              <a:gd name="f52" fmla="+- 0 0 f48"/>
              <a:gd name="f53" fmla="*/ f49 1 f9"/>
              <a:gd name="f54" fmla="*/ f50 1 f9"/>
              <a:gd name="f55" fmla="+- f51 f9 0"/>
              <a:gd name="f56" fmla="+- f52 f9 0"/>
              <a:gd name="f57" fmla="+- f53 0 f4"/>
              <a:gd name="f58" fmla="+- f54 0 f4"/>
              <a:gd name="f59" fmla="+- f55 f15 0"/>
              <a:gd name="f60" fmla="+- f56 f15 0"/>
              <a:gd name="f61" fmla="cos 1 f57"/>
              <a:gd name="f62" fmla="sin 1 f57"/>
              <a:gd name="f63" fmla="cos 1 f58"/>
              <a:gd name="f64" fmla="sin 1 f58"/>
              <a:gd name="f65" fmla="+- 0 0 f59"/>
              <a:gd name="f66" fmla="+- 0 0 f60"/>
              <a:gd name="f67" fmla="+- 0 0 f61"/>
              <a:gd name="f68" fmla="+- 0 0 f62"/>
              <a:gd name="f69" fmla="+- 0 0 f63"/>
              <a:gd name="f70" fmla="+- 0 0 f64"/>
              <a:gd name="f71" fmla="*/ f65 f3 1"/>
              <a:gd name="f72" fmla="*/ f66 f3 1"/>
              <a:gd name="f73" fmla="*/ 10800 f67 1"/>
              <a:gd name="f74" fmla="*/ 10800 f68 1"/>
              <a:gd name="f75" fmla="*/ 10800 f69 1"/>
              <a:gd name="f76" fmla="*/ 10800 f70 1"/>
              <a:gd name="f77" fmla="*/ f71 1 f9"/>
              <a:gd name="f78" fmla="*/ f72 1 f9"/>
              <a:gd name="f79" fmla="+- f73 10800 0"/>
              <a:gd name="f80" fmla="+- f74 10800 0"/>
              <a:gd name="f81" fmla="+- f75 10800 0"/>
              <a:gd name="f82" fmla="+- f76 10800 0"/>
              <a:gd name="f83" fmla="+- f77 0 f4"/>
              <a:gd name="f84" fmla="+- f78 0 f4"/>
              <a:gd name="f85" fmla="cos 1 f83"/>
              <a:gd name="f86" fmla="sin 1 f83"/>
              <a:gd name="f87" fmla="cos 1 f84"/>
              <a:gd name="f88" fmla="sin 1 f84"/>
              <a:gd name="f89" fmla="+- f80 0 f31"/>
              <a:gd name="f90" fmla="+- f79 0 f31"/>
              <a:gd name="f91" fmla="+- f82 0 f31"/>
              <a:gd name="f92" fmla="+- f81 0 f31"/>
              <a:gd name="f93" fmla="+- 0 0 f85"/>
              <a:gd name="f94" fmla="+- 0 0 f86"/>
              <a:gd name="f95" fmla="+- 0 0 f87"/>
              <a:gd name="f96" fmla="+- 0 0 f88"/>
              <a:gd name="f97" fmla="at2 f89 f90"/>
              <a:gd name="f98" fmla="at2 f91 f92"/>
              <a:gd name="f99" fmla="*/ 10800 f93 1"/>
              <a:gd name="f100" fmla="*/ 10800 f94 1"/>
              <a:gd name="f101" fmla="*/ 10800 f95 1"/>
              <a:gd name="f102" fmla="*/ 10800 f96 1"/>
              <a:gd name="f103" fmla="+- f97 f4 0"/>
              <a:gd name="f104" fmla="+- f98 f4 0"/>
              <a:gd name="f105" fmla="*/ f99 f99 1"/>
              <a:gd name="f106" fmla="*/ f100 f100 1"/>
              <a:gd name="f107" fmla="*/ f101 f101 1"/>
              <a:gd name="f108" fmla="*/ f102 f102 1"/>
              <a:gd name="f109" fmla="*/ f103 f9 1"/>
              <a:gd name="f110" fmla="*/ f104 f9 1"/>
              <a:gd name="f111" fmla="+- f105 f106 0"/>
              <a:gd name="f112" fmla="+- f107 f108 0"/>
              <a:gd name="f113" fmla="*/ f109 1 f3"/>
              <a:gd name="f114" fmla="*/ f110 1 f3"/>
              <a:gd name="f115" fmla="sqrt f111"/>
              <a:gd name="f116" fmla="sqrt f112"/>
              <a:gd name="f117" fmla="+- 0 0 f113"/>
              <a:gd name="f118" fmla="+- 0 0 f114"/>
              <a:gd name="f119" fmla="*/ f10 1 f115"/>
              <a:gd name="f120" fmla="*/ f10 1 f116"/>
              <a:gd name="f121" fmla="+- 0 0 f117"/>
              <a:gd name="f122" fmla="+- 0 0 f118"/>
              <a:gd name="f123" fmla="*/ f93 f119 1"/>
              <a:gd name="f124" fmla="*/ f94 f119 1"/>
              <a:gd name="f125" fmla="*/ f95 f120 1"/>
              <a:gd name="f126" fmla="*/ f96 f120 1"/>
              <a:gd name="f127" fmla="*/ f121 f3 1"/>
              <a:gd name="f128" fmla="*/ f122 f3 1"/>
              <a:gd name="f129" fmla="+- 10800 0 f123"/>
              <a:gd name="f130" fmla="+- 10800 0 f124"/>
              <a:gd name="f131" fmla="+- 10800 0 f125"/>
              <a:gd name="f132" fmla="+- 10800 0 f126"/>
              <a:gd name="f133" fmla="*/ f127 1 f9"/>
              <a:gd name="f134" fmla="*/ f128 1 f9"/>
              <a:gd name="f135" fmla="*/ f129 f16 1"/>
              <a:gd name="f136" fmla="*/ f130 f17 1"/>
              <a:gd name="f137" fmla="*/ f131 f16 1"/>
              <a:gd name="f138" fmla="*/ f132 f17 1"/>
              <a:gd name="f139" fmla="+- f133 0 f4"/>
              <a:gd name="f140" fmla="+- f134 0 f4"/>
              <a:gd name="f141" fmla="cos 1 f139"/>
              <a:gd name="f142" fmla="sin 1 f139"/>
              <a:gd name="f143" fmla="+- f140 0 f139"/>
              <a:gd name="f144" fmla="+- 0 0 f141"/>
              <a:gd name="f145" fmla="+- 0 0 f142"/>
              <a:gd name="f146" fmla="+- f143 f2 0"/>
              <a:gd name="f147" fmla="*/ f28 f144 1"/>
              <a:gd name="f148" fmla="*/ f28 f145 1"/>
              <a:gd name="f149" fmla="?: f143 f143 f146"/>
              <a:gd name="f150" fmla="*/ f147 f147 1"/>
              <a:gd name="f151" fmla="*/ f148 f148 1"/>
              <a:gd name="f152" fmla="+- f150 f151 0"/>
              <a:gd name="f153" fmla="sqrt f152"/>
              <a:gd name="f154" fmla="*/ f32 1 f153"/>
              <a:gd name="f155" fmla="*/ f144 f154 1"/>
              <a:gd name="f156" fmla="*/ f145 f154 1"/>
              <a:gd name="f157" fmla="+- f31 0 f155"/>
              <a:gd name="f158" fmla="+- f31 0 f156"/>
            </a:gdLst>
            <a:ahLst>
              <a:ahPolar gdRefR="" minR="0" maxR="0" gdRefAng="f0" minAng="f8" maxAng="f12">
                <a:pos x="f135" y="f136"/>
              </a:ahPolar>
              <a:ahPolar gdRefR="" minR="0" maxR="0" gdRefAng="f1" minAng="f8" maxAng="f12">
                <a:pos x="f137" y="f138"/>
              </a:ahPolar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4" t="f27" r="f25" b="f26"/>
            <a:pathLst>
              <a:path w="21600" h="21600" stroke="0">
                <a:moveTo>
                  <a:pt x="f157" y="f158"/>
                </a:moveTo>
                <a:arcTo wR="f28" hR="f28" stAng="f139" swAng="f149"/>
                <a:lnTo>
                  <a:pt x="f11" y="f11"/>
                </a:lnTo>
                <a:close/>
              </a:path>
              <a:path w="21600" h="21600" fill="none">
                <a:moveTo>
                  <a:pt x="f157" y="f158"/>
                </a:moveTo>
                <a:arcTo wR="f28" hR="f28" stAng="f139" swAng="f149"/>
              </a:path>
            </a:pathLst>
          </a:custGeom>
          <a:noFill/>
          <a:ln w="28440">
            <a:solidFill>
              <a:srgbClr val="FF0000"/>
            </a:solidFill>
            <a:prstDash val="solid"/>
            <a:miter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8" name="Dowolny kształt 7"/>
          <p:cNvSpPr/>
          <p:nvPr/>
        </p:nvSpPr>
        <p:spPr>
          <a:xfrm>
            <a:off x="758520" y="316080"/>
            <a:ext cx="7522101" cy="402291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2000" b="1" i="0" u="none" strike="noStrike" cap="none" baseline="0" dirty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Wyznaczenie  krzywej  </a:t>
            </a:r>
            <a:r>
              <a:rPr lang="pl-PL" sz="2000" b="1" i="0" u="none" strike="noStrike" cap="none" baseline="0" dirty="0" err="1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Engla</a:t>
            </a:r>
            <a:r>
              <a:rPr lang="pl-PL" sz="2000" b="1" i="0" u="none" strike="noStrike" cap="none" baseline="0" dirty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  dla  dobra  podstawowego  </a:t>
            </a:r>
            <a:r>
              <a:rPr lang="pl-PL" sz="2000" b="1" i="0" u="none" strike="noStrike" cap="none" baseline="0" dirty="0" smtClean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(X)</a:t>
            </a:r>
            <a:endParaRPr lang="pl-PL" sz="2000" b="1" i="0" u="none" strike="noStrike" cap="none" baseline="0" dirty="0">
              <a:ln>
                <a:noFill/>
              </a:ln>
              <a:solidFill>
                <a:srgbClr val="000000"/>
              </a:solidFill>
              <a:latin typeface="Arial" pitchFamily="34"/>
              <a:ea typeface="Microsoft YaHei" pitchFamily="2"/>
              <a:cs typeface="Arial" pitchFamily="2"/>
            </a:endParaRPr>
          </a:p>
        </p:txBody>
      </p:sp>
      <p:sp>
        <p:nvSpPr>
          <p:cNvPr id="9" name="Łącznik prosty 8"/>
          <p:cNvSpPr/>
          <p:nvPr/>
        </p:nvSpPr>
        <p:spPr>
          <a:xfrm>
            <a:off x="609480" y="3048120"/>
            <a:ext cx="2133719" cy="0"/>
          </a:xfrm>
          <a:prstGeom prst="line">
            <a:avLst/>
          </a:prstGeom>
          <a:noFill/>
          <a:ln w="38160">
            <a:solidFill>
              <a:srgbClr val="000000"/>
            </a:solidFill>
            <a:prstDash val="solid"/>
            <a:miter/>
            <a:tailEnd type="arrow"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10" name="Łącznik prosty 9"/>
          <p:cNvSpPr/>
          <p:nvPr/>
        </p:nvSpPr>
        <p:spPr>
          <a:xfrm>
            <a:off x="3581279" y="3048120"/>
            <a:ext cx="2133721" cy="0"/>
          </a:xfrm>
          <a:prstGeom prst="line">
            <a:avLst/>
          </a:prstGeom>
          <a:noFill/>
          <a:ln w="38160">
            <a:solidFill>
              <a:srgbClr val="000000"/>
            </a:solidFill>
            <a:prstDash val="solid"/>
            <a:miter/>
            <a:tailEnd type="arrow"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11" name="Łącznik prosty 10"/>
          <p:cNvSpPr/>
          <p:nvPr/>
        </p:nvSpPr>
        <p:spPr>
          <a:xfrm>
            <a:off x="6467399" y="3048120"/>
            <a:ext cx="2133721" cy="0"/>
          </a:xfrm>
          <a:prstGeom prst="line">
            <a:avLst/>
          </a:prstGeom>
          <a:noFill/>
          <a:ln w="38160">
            <a:solidFill>
              <a:srgbClr val="000000"/>
            </a:solidFill>
            <a:prstDash val="solid"/>
            <a:miter/>
            <a:tailEnd type="arrow"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12" name="Łącznik prosty 11"/>
          <p:cNvSpPr/>
          <p:nvPr/>
        </p:nvSpPr>
        <p:spPr>
          <a:xfrm>
            <a:off x="6477119" y="3743280"/>
            <a:ext cx="0" cy="1905120"/>
          </a:xfrm>
          <a:prstGeom prst="line">
            <a:avLst/>
          </a:prstGeom>
          <a:noFill/>
          <a:ln w="38160">
            <a:solidFill>
              <a:srgbClr val="000000"/>
            </a:solidFill>
            <a:prstDash val="solid"/>
            <a:miter/>
            <a:headEnd type="arrow"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13" name="Łącznik prosty 12"/>
          <p:cNvSpPr/>
          <p:nvPr/>
        </p:nvSpPr>
        <p:spPr>
          <a:xfrm>
            <a:off x="609480" y="3733920"/>
            <a:ext cx="0" cy="1904760"/>
          </a:xfrm>
          <a:prstGeom prst="line">
            <a:avLst/>
          </a:prstGeom>
          <a:noFill/>
          <a:ln w="38160">
            <a:solidFill>
              <a:srgbClr val="000000"/>
            </a:solidFill>
            <a:prstDash val="solid"/>
            <a:miter/>
            <a:headEnd type="arrow"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14" name="Łącznik prosty 13"/>
          <p:cNvSpPr/>
          <p:nvPr/>
        </p:nvSpPr>
        <p:spPr>
          <a:xfrm>
            <a:off x="609480" y="5638680"/>
            <a:ext cx="2133719" cy="0"/>
          </a:xfrm>
          <a:prstGeom prst="line">
            <a:avLst/>
          </a:prstGeom>
          <a:noFill/>
          <a:ln w="38160">
            <a:solidFill>
              <a:srgbClr val="000000"/>
            </a:solidFill>
            <a:prstDash val="solid"/>
            <a:miter/>
            <a:tailEnd type="arrow"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15" name="Łącznik prosty 14"/>
          <p:cNvSpPr/>
          <p:nvPr/>
        </p:nvSpPr>
        <p:spPr>
          <a:xfrm>
            <a:off x="3571920" y="5638680"/>
            <a:ext cx="2133720" cy="0"/>
          </a:xfrm>
          <a:prstGeom prst="line">
            <a:avLst/>
          </a:prstGeom>
          <a:noFill/>
          <a:ln w="38160">
            <a:solidFill>
              <a:srgbClr val="000000"/>
            </a:solidFill>
            <a:prstDash val="solid"/>
            <a:miter/>
            <a:tailEnd type="arrow"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16" name="Łącznik prosty 15"/>
          <p:cNvSpPr/>
          <p:nvPr/>
        </p:nvSpPr>
        <p:spPr>
          <a:xfrm>
            <a:off x="6458040" y="5638680"/>
            <a:ext cx="2133360" cy="0"/>
          </a:xfrm>
          <a:prstGeom prst="line">
            <a:avLst/>
          </a:prstGeom>
          <a:noFill/>
          <a:ln w="38160">
            <a:solidFill>
              <a:srgbClr val="000000"/>
            </a:solidFill>
            <a:prstDash val="solid"/>
            <a:miter/>
            <a:tailEnd type="arrow"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17" name="Łącznik prosty 16"/>
          <p:cNvSpPr/>
          <p:nvPr/>
        </p:nvSpPr>
        <p:spPr>
          <a:xfrm>
            <a:off x="609480" y="2362320"/>
            <a:ext cx="685800" cy="685800"/>
          </a:xfrm>
          <a:prstGeom prst="line">
            <a:avLst/>
          </a:prstGeom>
          <a:noFill/>
          <a:ln w="28440">
            <a:solidFill>
              <a:srgbClr val="000000"/>
            </a:solidFill>
            <a:prstDash val="solid"/>
            <a:miter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18" name="Łącznik prosty 17"/>
          <p:cNvSpPr/>
          <p:nvPr/>
        </p:nvSpPr>
        <p:spPr>
          <a:xfrm>
            <a:off x="609480" y="1981080"/>
            <a:ext cx="1067039" cy="1067040"/>
          </a:xfrm>
          <a:prstGeom prst="line">
            <a:avLst/>
          </a:prstGeom>
          <a:noFill/>
          <a:ln w="28440">
            <a:solidFill>
              <a:srgbClr val="000000"/>
            </a:solidFill>
            <a:prstDash val="solid"/>
            <a:miter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19" name="Łącznik prosty 18"/>
          <p:cNvSpPr/>
          <p:nvPr/>
        </p:nvSpPr>
        <p:spPr>
          <a:xfrm>
            <a:off x="609480" y="1600200"/>
            <a:ext cx="1447920" cy="1447920"/>
          </a:xfrm>
          <a:prstGeom prst="line">
            <a:avLst/>
          </a:prstGeom>
          <a:noFill/>
          <a:ln w="28440">
            <a:solidFill>
              <a:srgbClr val="000000"/>
            </a:solidFill>
            <a:prstDash val="solid"/>
            <a:miter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20" name="Łącznik prosty 19"/>
          <p:cNvSpPr/>
          <p:nvPr/>
        </p:nvSpPr>
        <p:spPr>
          <a:xfrm>
            <a:off x="3591000" y="2362320"/>
            <a:ext cx="685800" cy="685800"/>
          </a:xfrm>
          <a:prstGeom prst="line">
            <a:avLst/>
          </a:prstGeom>
          <a:noFill/>
          <a:ln w="28440">
            <a:solidFill>
              <a:srgbClr val="000000"/>
            </a:solidFill>
            <a:prstDash val="solid"/>
            <a:miter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21" name="Łącznik prosty 20"/>
          <p:cNvSpPr/>
          <p:nvPr/>
        </p:nvSpPr>
        <p:spPr>
          <a:xfrm>
            <a:off x="6486480" y="2362320"/>
            <a:ext cx="685799" cy="685800"/>
          </a:xfrm>
          <a:prstGeom prst="line">
            <a:avLst/>
          </a:prstGeom>
          <a:noFill/>
          <a:ln w="28440">
            <a:solidFill>
              <a:srgbClr val="000000"/>
            </a:solidFill>
            <a:prstDash val="solid"/>
            <a:miter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22" name="Łącznik prosty 21"/>
          <p:cNvSpPr/>
          <p:nvPr/>
        </p:nvSpPr>
        <p:spPr>
          <a:xfrm>
            <a:off x="3581279" y="1971720"/>
            <a:ext cx="1067041" cy="1066680"/>
          </a:xfrm>
          <a:prstGeom prst="line">
            <a:avLst/>
          </a:prstGeom>
          <a:noFill/>
          <a:ln w="28440">
            <a:solidFill>
              <a:srgbClr val="000000"/>
            </a:solidFill>
            <a:prstDash val="solid"/>
            <a:miter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23" name="Łącznik prosty 22"/>
          <p:cNvSpPr/>
          <p:nvPr/>
        </p:nvSpPr>
        <p:spPr>
          <a:xfrm>
            <a:off x="3581279" y="1600200"/>
            <a:ext cx="1447921" cy="1447920"/>
          </a:xfrm>
          <a:prstGeom prst="line">
            <a:avLst/>
          </a:prstGeom>
          <a:noFill/>
          <a:ln w="28440">
            <a:solidFill>
              <a:srgbClr val="000000"/>
            </a:solidFill>
            <a:prstDash val="solid"/>
            <a:miter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24" name="Łącznik prosty 23"/>
          <p:cNvSpPr/>
          <p:nvPr/>
        </p:nvSpPr>
        <p:spPr>
          <a:xfrm>
            <a:off x="6486480" y="1600200"/>
            <a:ext cx="1447920" cy="1447920"/>
          </a:xfrm>
          <a:prstGeom prst="line">
            <a:avLst/>
          </a:prstGeom>
          <a:noFill/>
          <a:ln w="28440">
            <a:solidFill>
              <a:srgbClr val="000000"/>
            </a:solidFill>
            <a:prstDash val="solid"/>
            <a:miter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25" name="Łącznik prosty 24"/>
          <p:cNvSpPr/>
          <p:nvPr/>
        </p:nvSpPr>
        <p:spPr>
          <a:xfrm>
            <a:off x="6486480" y="1981080"/>
            <a:ext cx="1066679" cy="1067040"/>
          </a:xfrm>
          <a:prstGeom prst="line">
            <a:avLst/>
          </a:prstGeom>
          <a:noFill/>
          <a:ln w="28440">
            <a:solidFill>
              <a:srgbClr val="000000"/>
            </a:solidFill>
            <a:prstDash val="solid"/>
            <a:miter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26" name="Dowolny kształt 25"/>
          <p:cNvSpPr/>
          <p:nvPr/>
        </p:nvSpPr>
        <p:spPr>
          <a:xfrm rot="10282200">
            <a:off x="1008880" y="1496480"/>
            <a:ext cx="1065600" cy="1196280"/>
          </a:xfrm>
          <a:custGeom>
            <a:avLst>
              <a:gd name="f0" fmla="val 21120000"/>
              <a:gd name="f1" fmla="val 6060000"/>
            </a:avLst>
            <a:gdLst>
              <a:gd name="f2" fmla="val 21600000"/>
              <a:gd name="f3" fmla="val 10800000"/>
              <a:gd name="f4" fmla="val 5400000"/>
              <a:gd name="f5" fmla="val 180"/>
              <a:gd name="f6" fmla="val w"/>
              <a:gd name="f7" fmla="val h"/>
              <a:gd name="f8" fmla="val 0"/>
              <a:gd name="f9" fmla="*/ 5419351 1 1725033"/>
              <a:gd name="f10" fmla="*/ 10800 10800 1"/>
              <a:gd name="f11" fmla="val 10800"/>
              <a:gd name="f12" fmla="val 21599999"/>
              <a:gd name="f13" fmla="min 0 21600"/>
              <a:gd name="f14" fmla="max 0 21600"/>
              <a:gd name="f15" fmla="*/ f9 1 2"/>
              <a:gd name="f16" fmla="*/ f6 1 21600"/>
              <a:gd name="f17" fmla="*/ f7 1 21600"/>
              <a:gd name="f18" fmla="*/ f9 1 180"/>
              <a:gd name="f19" fmla="pin 0 f0 21599999"/>
              <a:gd name="f20" fmla="pin 0 f1 21599999"/>
              <a:gd name="f21" fmla="+- f14 0 f13"/>
              <a:gd name="f22" fmla="+- 0 0 f19"/>
              <a:gd name="f23" fmla="+- 0 0 f20"/>
              <a:gd name="f24" fmla="*/ 9238 f16 1"/>
              <a:gd name="f25" fmla="*/ 21599 f16 1"/>
              <a:gd name="f26" fmla="*/ 12929 f17 1"/>
              <a:gd name="f27" fmla="*/ 0 f17 1"/>
              <a:gd name="f28" fmla="*/ f21 1 2"/>
              <a:gd name="f29" fmla="+- f22 f4 0"/>
              <a:gd name="f30" fmla="+- f23 f4 0"/>
              <a:gd name="f31" fmla="+- f13 f28 0"/>
              <a:gd name="f32" fmla="*/ f28 f28 1"/>
              <a:gd name="f33" fmla="*/ f29 f5 1"/>
              <a:gd name="f34" fmla="*/ f30 f5 1"/>
              <a:gd name="f35" fmla="*/ f33 1 f3"/>
              <a:gd name="f36" fmla="*/ f34 1 f3"/>
              <a:gd name="f37" fmla="+- 0 0 f35"/>
              <a:gd name="f38" fmla="+- 0 0 f36"/>
              <a:gd name="f39" fmla="val f37"/>
              <a:gd name="f40" fmla="val f38"/>
              <a:gd name="f41" fmla="*/ f39 f18 1"/>
              <a:gd name="f42" fmla="*/ f40 f18 1"/>
              <a:gd name="f43" fmla="*/ f39 f9 1"/>
              <a:gd name="f44" fmla="*/ f40 f9 1"/>
              <a:gd name="f45" fmla="+- 0 0 f41"/>
              <a:gd name="f46" fmla="+- 0 0 f42"/>
              <a:gd name="f47" fmla="*/ f43 1 f5"/>
              <a:gd name="f48" fmla="*/ f44 1 f5"/>
              <a:gd name="f49" fmla="*/ f45 f3 1"/>
              <a:gd name="f50" fmla="*/ f46 f3 1"/>
              <a:gd name="f51" fmla="+- 0 0 f47"/>
              <a:gd name="f52" fmla="+- 0 0 f48"/>
              <a:gd name="f53" fmla="*/ f49 1 f9"/>
              <a:gd name="f54" fmla="*/ f50 1 f9"/>
              <a:gd name="f55" fmla="+- f51 f9 0"/>
              <a:gd name="f56" fmla="+- f52 f9 0"/>
              <a:gd name="f57" fmla="+- f53 0 f4"/>
              <a:gd name="f58" fmla="+- f54 0 f4"/>
              <a:gd name="f59" fmla="+- f55 f15 0"/>
              <a:gd name="f60" fmla="+- f56 f15 0"/>
              <a:gd name="f61" fmla="cos 1 f57"/>
              <a:gd name="f62" fmla="sin 1 f57"/>
              <a:gd name="f63" fmla="cos 1 f58"/>
              <a:gd name="f64" fmla="sin 1 f58"/>
              <a:gd name="f65" fmla="+- 0 0 f59"/>
              <a:gd name="f66" fmla="+- 0 0 f60"/>
              <a:gd name="f67" fmla="+- 0 0 f61"/>
              <a:gd name="f68" fmla="+- 0 0 f62"/>
              <a:gd name="f69" fmla="+- 0 0 f63"/>
              <a:gd name="f70" fmla="+- 0 0 f64"/>
              <a:gd name="f71" fmla="*/ f65 f3 1"/>
              <a:gd name="f72" fmla="*/ f66 f3 1"/>
              <a:gd name="f73" fmla="*/ 10800 f67 1"/>
              <a:gd name="f74" fmla="*/ 10800 f68 1"/>
              <a:gd name="f75" fmla="*/ 10800 f69 1"/>
              <a:gd name="f76" fmla="*/ 10800 f70 1"/>
              <a:gd name="f77" fmla="*/ f71 1 f9"/>
              <a:gd name="f78" fmla="*/ f72 1 f9"/>
              <a:gd name="f79" fmla="+- f73 10800 0"/>
              <a:gd name="f80" fmla="+- f74 10800 0"/>
              <a:gd name="f81" fmla="+- f75 10800 0"/>
              <a:gd name="f82" fmla="+- f76 10800 0"/>
              <a:gd name="f83" fmla="+- f77 0 f4"/>
              <a:gd name="f84" fmla="+- f78 0 f4"/>
              <a:gd name="f85" fmla="cos 1 f83"/>
              <a:gd name="f86" fmla="sin 1 f83"/>
              <a:gd name="f87" fmla="cos 1 f84"/>
              <a:gd name="f88" fmla="sin 1 f84"/>
              <a:gd name="f89" fmla="+- f80 0 f31"/>
              <a:gd name="f90" fmla="+- f79 0 f31"/>
              <a:gd name="f91" fmla="+- f82 0 f31"/>
              <a:gd name="f92" fmla="+- f81 0 f31"/>
              <a:gd name="f93" fmla="+- 0 0 f85"/>
              <a:gd name="f94" fmla="+- 0 0 f86"/>
              <a:gd name="f95" fmla="+- 0 0 f87"/>
              <a:gd name="f96" fmla="+- 0 0 f88"/>
              <a:gd name="f97" fmla="at2 f89 f90"/>
              <a:gd name="f98" fmla="at2 f91 f92"/>
              <a:gd name="f99" fmla="*/ 10800 f93 1"/>
              <a:gd name="f100" fmla="*/ 10800 f94 1"/>
              <a:gd name="f101" fmla="*/ 10800 f95 1"/>
              <a:gd name="f102" fmla="*/ 10800 f96 1"/>
              <a:gd name="f103" fmla="+- f97 f4 0"/>
              <a:gd name="f104" fmla="+- f98 f4 0"/>
              <a:gd name="f105" fmla="*/ f99 f99 1"/>
              <a:gd name="f106" fmla="*/ f100 f100 1"/>
              <a:gd name="f107" fmla="*/ f101 f101 1"/>
              <a:gd name="f108" fmla="*/ f102 f102 1"/>
              <a:gd name="f109" fmla="*/ f103 f9 1"/>
              <a:gd name="f110" fmla="*/ f104 f9 1"/>
              <a:gd name="f111" fmla="+- f105 f106 0"/>
              <a:gd name="f112" fmla="+- f107 f108 0"/>
              <a:gd name="f113" fmla="*/ f109 1 f3"/>
              <a:gd name="f114" fmla="*/ f110 1 f3"/>
              <a:gd name="f115" fmla="sqrt f111"/>
              <a:gd name="f116" fmla="sqrt f112"/>
              <a:gd name="f117" fmla="+- 0 0 f113"/>
              <a:gd name="f118" fmla="+- 0 0 f114"/>
              <a:gd name="f119" fmla="*/ f10 1 f115"/>
              <a:gd name="f120" fmla="*/ f10 1 f116"/>
              <a:gd name="f121" fmla="+- 0 0 f117"/>
              <a:gd name="f122" fmla="+- 0 0 f118"/>
              <a:gd name="f123" fmla="*/ f93 f119 1"/>
              <a:gd name="f124" fmla="*/ f94 f119 1"/>
              <a:gd name="f125" fmla="*/ f95 f120 1"/>
              <a:gd name="f126" fmla="*/ f96 f120 1"/>
              <a:gd name="f127" fmla="*/ f121 f3 1"/>
              <a:gd name="f128" fmla="*/ f122 f3 1"/>
              <a:gd name="f129" fmla="+- 10800 0 f123"/>
              <a:gd name="f130" fmla="+- 10800 0 f124"/>
              <a:gd name="f131" fmla="+- 10800 0 f125"/>
              <a:gd name="f132" fmla="+- 10800 0 f126"/>
              <a:gd name="f133" fmla="*/ f127 1 f9"/>
              <a:gd name="f134" fmla="*/ f128 1 f9"/>
              <a:gd name="f135" fmla="*/ f129 f16 1"/>
              <a:gd name="f136" fmla="*/ f130 f17 1"/>
              <a:gd name="f137" fmla="*/ f131 f16 1"/>
              <a:gd name="f138" fmla="*/ f132 f17 1"/>
              <a:gd name="f139" fmla="+- f133 0 f4"/>
              <a:gd name="f140" fmla="+- f134 0 f4"/>
              <a:gd name="f141" fmla="cos 1 f139"/>
              <a:gd name="f142" fmla="sin 1 f139"/>
              <a:gd name="f143" fmla="+- f140 0 f139"/>
              <a:gd name="f144" fmla="+- 0 0 f141"/>
              <a:gd name="f145" fmla="+- 0 0 f142"/>
              <a:gd name="f146" fmla="+- f143 f2 0"/>
              <a:gd name="f147" fmla="*/ f28 f144 1"/>
              <a:gd name="f148" fmla="*/ f28 f145 1"/>
              <a:gd name="f149" fmla="?: f143 f143 f146"/>
              <a:gd name="f150" fmla="*/ f147 f147 1"/>
              <a:gd name="f151" fmla="*/ f148 f148 1"/>
              <a:gd name="f152" fmla="+- f150 f151 0"/>
              <a:gd name="f153" fmla="sqrt f152"/>
              <a:gd name="f154" fmla="*/ f32 1 f153"/>
              <a:gd name="f155" fmla="*/ f144 f154 1"/>
              <a:gd name="f156" fmla="*/ f145 f154 1"/>
              <a:gd name="f157" fmla="+- f31 0 f155"/>
              <a:gd name="f158" fmla="+- f31 0 f156"/>
            </a:gdLst>
            <a:ahLst>
              <a:ahPolar gdRefR="" minR="0" maxR="0" gdRefAng="f0" minAng="f8" maxAng="f12">
                <a:pos x="f135" y="f136"/>
              </a:ahPolar>
              <a:ahPolar gdRefR="" minR="0" maxR="0" gdRefAng="f1" minAng="f8" maxAng="f12">
                <a:pos x="f137" y="f138"/>
              </a:ahPolar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4" t="f27" r="f25" b="f26"/>
            <a:pathLst>
              <a:path w="21600" h="21600" stroke="0">
                <a:moveTo>
                  <a:pt x="f157" y="f158"/>
                </a:moveTo>
                <a:arcTo wR="f28" hR="f28" stAng="f139" swAng="f149"/>
                <a:lnTo>
                  <a:pt x="f11" y="f11"/>
                </a:lnTo>
                <a:close/>
              </a:path>
              <a:path w="21600" h="21600" fill="none">
                <a:moveTo>
                  <a:pt x="f157" y="f158"/>
                </a:moveTo>
                <a:arcTo wR="f28" hR="f28" stAng="f139" swAng="f149"/>
              </a:path>
            </a:pathLst>
          </a:custGeom>
          <a:noFill/>
          <a:ln w="28440">
            <a:solidFill>
              <a:srgbClr val="FF0000"/>
            </a:solidFill>
            <a:prstDash val="solid"/>
            <a:miter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27" name="Dowolny kształt 26"/>
          <p:cNvSpPr/>
          <p:nvPr/>
        </p:nvSpPr>
        <p:spPr>
          <a:xfrm rot="10282200">
            <a:off x="1104279" y="1240853"/>
            <a:ext cx="1065239" cy="1196280"/>
          </a:xfrm>
          <a:custGeom>
            <a:avLst>
              <a:gd name="f0" fmla="val 21120000"/>
              <a:gd name="f1" fmla="val 6060000"/>
            </a:avLst>
            <a:gdLst>
              <a:gd name="f2" fmla="val 21600000"/>
              <a:gd name="f3" fmla="val 10800000"/>
              <a:gd name="f4" fmla="val 5400000"/>
              <a:gd name="f5" fmla="val 180"/>
              <a:gd name="f6" fmla="val w"/>
              <a:gd name="f7" fmla="val h"/>
              <a:gd name="f8" fmla="val 0"/>
              <a:gd name="f9" fmla="*/ 5419351 1 1725033"/>
              <a:gd name="f10" fmla="*/ 10800 10800 1"/>
              <a:gd name="f11" fmla="val 10800"/>
              <a:gd name="f12" fmla="val 21599999"/>
              <a:gd name="f13" fmla="min 0 21600"/>
              <a:gd name="f14" fmla="max 0 21600"/>
              <a:gd name="f15" fmla="*/ f9 1 2"/>
              <a:gd name="f16" fmla="*/ f6 1 21600"/>
              <a:gd name="f17" fmla="*/ f7 1 21600"/>
              <a:gd name="f18" fmla="*/ f9 1 180"/>
              <a:gd name="f19" fmla="pin 0 f0 21599999"/>
              <a:gd name="f20" fmla="pin 0 f1 21599999"/>
              <a:gd name="f21" fmla="+- f14 0 f13"/>
              <a:gd name="f22" fmla="+- 0 0 f19"/>
              <a:gd name="f23" fmla="+- 0 0 f20"/>
              <a:gd name="f24" fmla="*/ 9238 f16 1"/>
              <a:gd name="f25" fmla="*/ 21599 f16 1"/>
              <a:gd name="f26" fmla="*/ 12929 f17 1"/>
              <a:gd name="f27" fmla="*/ 0 f17 1"/>
              <a:gd name="f28" fmla="*/ f21 1 2"/>
              <a:gd name="f29" fmla="+- f22 f4 0"/>
              <a:gd name="f30" fmla="+- f23 f4 0"/>
              <a:gd name="f31" fmla="+- f13 f28 0"/>
              <a:gd name="f32" fmla="*/ f28 f28 1"/>
              <a:gd name="f33" fmla="*/ f29 f5 1"/>
              <a:gd name="f34" fmla="*/ f30 f5 1"/>
              <a:gd name="f35" fmla="*/ f33 1 f3"/>
              <a:gd name="f36" fmla="*/ f34 1 f3"/>
              <a:gd name="f37" fmla="+- 0 0 f35"/>
              <a:gd name="f38" fmla="+- 0 0 f36"/>
              <a:gd name="f39" fmla="val f37"/>
              <a:gd name="f40" fmla="val f38"/>
              <a:gd name="f41" fmla="*/ f39 f18 1"/>
              <a:gd name="f42" fmla="*/ f40 f18 1"/>
              <a:gd name="f43" fmla="*/ f39 f9 1"/>
              <a:gd name="f44" fmla="*/ f40 f9 1"/>
              <a:gd name="f45" fmla="+- 0 0 f41"/>
              <a:gd name="f46" fmla="+- 0 0 f42"/>
              <a:gd name="f47" fmla="*/ f43 1 f5"/>
              <a:gd name="f48" fmla="*/ f44 1 f5"/>
              <a:gd name="f49" fmla="*/ f45 f3 1"/>
              <a:gd name="f50" fmla="*/ f46 f3 1"/>
              <a:gd name="f51" fmla="+- 0 0 f47"/>
              <a:gd name="f52" fmla="+- 0 0 f48"/>
              <a:gd name="f53" fmla="*/ f49 1 f9"/>
              <a:gd name="f54" fmla="*/ f50 1 f9"/>
              <a:gd name="f55" fmla="+- f51 f9 0"/>
              <a:gd name="f56" fmla="+- f52 f9 0"/>
              <a:gd name="f57" fmla="+- f53 0 f4"/>
              <a:gd name="f58" fmla="+- f54 0 f4"/>
              <a:gd name="f59" fmla="+- f55 f15 0"/>
              <a:gd name="f60" fmla="+- f56 f15 0"/>
              <a:gd name="f61" fmla="cos 1 f57"/>
              <a:gd name="f62" fmla="sin 1 f57"/>
              <a:gd name="f63" fmla="cos 1 f58"/>
              <a:gd name="f64" fmla="sin 1 f58"/>
              <a:gd name="f65" fmla="+- 0 0 f59"/>
              <a:gd name="f66" fmla="+- 0 0 f60"/>
              <a:gd name="f67" fmla="+- 0 0 f61"/>
              <a:gd name="f68" fmla="+- 0 0 f62"/>
              <a:gd name="f69" fmla="+- 0 0 f63"/>
              <a:gd name="f70" fmla="+- 0 0 f64"/>
              <a:gd name="f71" fmla="*/ f65 f3 1"/>
              <a:gd name="f72" fmla="*/ f66 f3 1"/>
              <a:gd name="f73" fmla="*/ 10800 f67 1"/>
              <a:gd name="f74" fmla="*/ 10800 f68 1"/>
              <a:gd name="f75" fmla="*/ 10800 f69 1"/>
              <a:gd name="f76" fmla="*/ 10800 f70 1"/>
              <a:gd name="f77" fmla="*/ f71 1 f9"/>
              <a:gd name="f78" fmla="*/ f72 1 f9"/>
              <a:gd name="f79" fmla="+- f73 10800 0"/>
              <a:gd name="f80" fmla="+- f74 10800 0"/>
              <a:gd name="f81" fmla="+- f75 10800 0"/>
              <a:gd name="f82" fmla="+- f76 10800 0"/>
              <a:gd name="f83" fmla="+- f77 0 f4"/>
              <a:gd name="f84" fmla="+- f78 0 f4"/>
              <a:gd name="f85" fmla="cos 1 f83"/>
              <a:gd name="f86" fmla="sin 1 f83"/>
              <a:gd name="f87" fmla="cos 1 f84"/>
              <a:gd name="f88" fmla="sin 1 f84"/>
              <a:gd name="f89" fmla="+- f80 0 f31"/>
              <a:gd name="f90" fmla="+- f79 0 f31"/>
              <a:gd name="f91" fmla="+- f82 0 f31"/>
              <a:gd name="f92" fmla="+- f81 0 f31"/>
              <a:gd name="f93" fmla="+- 0 0 f85"/>
              <a:gd name="f94" fmla="+- 0 0 f86"/>
              <a:gd name="f95" fmla="+- 0 0 f87"/>
              <a:gd name="f96" fmla="+- 0 0 f88"/>
              <a:gd name="f97" fmla="at2 f89 f90"/>
              <a:gd name="f98" fmla="at2 f91 f92"/>
              <a:gd name="f99" fmla="*/ 10800 f93 1"/>
              <a:gd name="f100" fmla="*/ 10800 f94 1"/>
              <a:gd name="f101" fmla="*/ 10800 f95 1"/>
              <a:gd name="f102" fmla="*/ 10800 f96 1"/>
              <a:gd name="f103" fmla="+- f97 f4 0"/>
              <a:gd name="f104" fmla="+- f98 f4 0"/>
              <a:gd name="f105" fmla="*/ f99 f99 1"/>
              <a:gd name="f106" fmla="*/ f100 f100 1"/>
              <a:gd name="f107" fmla="*/ f101 f101 1"/>
              <a:gd name="f108" fmla="*/ f102 f102 1"/>
              <a:gd name="f109" fmla="*/ f103 f9 1"/>
              <a:gd name="f110" fmla="*/ f104 f9 1"/>
              <a:gd name="f111" fmla="+- f105 f106 0"/>
              <a:gd name="f112" fmla="+- f107 f108 0"/>
              <a:gd name="f113" fmla="*/ f109 1 f3"/>
              <a:gd name="f114" fmla="*/ f110 1 f3"/>
              <a:gd name="f115" fmla="sqrt f111"/>
              <a:gd name="f116" fmla="sqrt f112"/>
              <a:gd name="f117" fmla="+- 0 0 f113"/>
              <a:gd name="f118" fmla="+- 0 0 f114"/>
              <a:gd name="f119" fmla="*/ f10 1 f115"/>
              <a:gd name="f120" fmla="*/ f10 1 f116"/>
              <a:gd name="f121" fmla="+- 0 0 f117"/>
              <a:gd name="f122" fmla="+- 0 0 f118"/>
              <a:gd name="f123" fmla="*/ f93 f119 1"/>
              <a:gd name="f124" fmla="*/ f94 f119 1"/>
              <a:gd name="f125" fmla="*/ f95 f120 1"/>
              <a:gd name="f126" fmla="*/ f96 f120 1"/>
              <a:gd name="f127" fmla="*/ f121 f3 1"/>
              <a:gd name="f128" fmla="*/ f122 f3 1"/>
              <a:gd name="f129" fmla="+- 10800 0 f123"/>
              <a:gd name="f130" fmla="+- 10800 0 f124"/>
              <a:gd name="f131" fmla="+- 10800 0 f125"/>
              <a:gd name="f132" fmla="+- 10800 0 f126"/>
              <a:gd name="f133" fmla="*/ f127 1 f9"/>
              <a:gd name="f134" fmla="*/ f128 1 f9"/>
              <a:gd name="f135" fmla="*/ f129 f16 1"/>
              <a:gd name="f136" fmla="*/ f130 f17 1"/>
              <a:gd name="f137" fmla="*/ f131 f16 1"/>
              <a:gd name="f138" fmla="*/ f132 f17 1"/>
              <a:gd name="f139" fmla="+- f133 0 f4"/>
              <a:gd name="f140" fmla="+- f134 0 f4"/>
              <a:gd name="f141" fmla="cos 1 f139"/>
              <a:gd name="f142" fmla="sin 1 f139"/>
              <a:gd name="f143" fmla="+- f140 0 f139"/>
              <a:gd name="f144" fmla="+- 0 0 f141"/>
              <a:gd name="f145" fmla="+- 0 0 f142"/>
              <a:gd name="f146" fmla="+- f143 f2 0"/>
              <a:gd name="f147" fmla="*/ f28 f144 1"/>
              <a:gd name="f148" fmla="*/ f28 f145 1"/>
              <a:gd name="f149" fmla="?: f143 f143 f146"/>
              <a:gd name="f150" fmla="*/ f147 f147 1"/>
              <a:gd name="f151" fmla="*/ f148 f148 1"/>
              <a:gd name="f152" fmla="+- f150 f151 0"/>
              <a:gd name="f153" fmla="sqrt f152"/>
              <a:gd name="f154" fmla="*/ f32 1 f153"/>
              <a:gd name="f155" fmla="*/ f144 f154 1"/>
              <a:gd name="f156" fmla="*/ f145 f154 1"/>
              <a:gd name="f157" fmla="+- f31 0 f155"/>
              <a:gd name="f158" fmla="+- f31 0 f156"/>
            </a:gdLst>
            <a:ahLst>
              <a:ahPolar gdRefR="" minR="0" maxR="0" gdRefAng="f0" minAng="f8" maxAng="f12">
                <a:pos x="f135" y="f136"/>
              </a:ahPolar>
              <a:ahPolar gdRefR="" minR="0" maxR="0" gdRefAng="f1" minAng="f8" maxAng="f12">
                <a:pos x="f137" y="f138"/>
              </a:ahPolar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4" t="f27" r="f25" b="f26"/>
            <a:pathLst>
              <a:path w="21600" h="21600" stroke="0">
                <a:moveTo>
                  <a:pt x="f157" y="f158"/>
                </a:moveTo>
                <a:arcTo wR="f28" hR="f28" stAng="f139" swAng="f149"/>
                <a:lnTo>
                  <a:pt x="f11" y="f11"/>
                </a:lnTo>
                <a:close/>
              </a:path>
              <a:path w="21600" h="21600" fill="none">
                <a:moveTo>
                  <a:pt x="f157" y="f158"/>
                </a:moveTo>
                <a:arcTo wR="f28" hR="f28" stAng="f139" swAng="f149"/>
              </a:path>
            </a:pathLst>
          </a:custGeom>
          <a:noFill/>
          <a:ln w="28440">
            <a:solidFill>
              <a:srgbClr val="FF0000"/>
            </a:solidFill>
            <a:prstDash val="solid"/>
            <a:miter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28" name="Dowolny kształt 27"/>
          <p:cNvSpPr/>
          <p:nvPr/>
        </p:nvSpPr>
        <p:spPr>
          <a:xfrm rot="10282200">
            <a:off x="3733359" y="1631452"/>
            <a:ext cx="1065239" cy="1196280"/>
          </a:xfrm>
          <a:custGeom>
            <a:avLst>
              <a:gd name="f0" fmla="val 21120000"/>
              <a:gd name="f1" fmla="val 6060000"/>
            </a:avLst>
            <a:gdLst>
              <a:gd name="f2" fmla="val 21600000"/>
              <a:gd name="f3" fmla="val 10800000"/>
              <a:gd name="f4" fmla="val 5400000"/>
              <a:gd name="f5" fmla="val 180"/>
              <a:gd name="f6" fmla="val w"/>
              <a:gd name="f7" fmla="val h"/>
              <a:gd name="f8" fmla="val 0"/>
              <a:gd name="f9" fmla="*/ 5419351 1 1725033"/>
              <a:gd name="f10" fmla="*/ 10800 10800 1"/>
              <a:gd name="f11" fmla="val 10800"/>
              <a:gd name="f12" fmla="val 21599999"/>
              <a:gd name="f13" fmla="min 0 21600"/>
              <a:gd name="f14" fmla="max 0 21600"/>
              <a:gd name="f15" fmla="*/ f9 1 2"/>
              <a:gd name="f16" fmla="*/ f6 1 21600"/>
              <a:gd name="f17" fmla="*/ f7 1 21600"/>
              <a:gd name="f18" fmla="*/ f9 1 180"/>
              <a:gd name="f19" fmla="pin 0 f0 21599999"/>
              <a:gd name="f20" fmla="pin 0 f1 21599999"/>
              <a:gd name="f21" fmla="+- f14 0 f13"/>
              <a:gd name="f22" fmla="+- 0 0 f19"/>
              <a:gd name="f23" fmla="+- 0 0 f20"/>
              <a:gd name="f24" fmla="*/ 9238 f16 1"/>
              <a:gd name="f25" fmla="*/ 21599 f16 1"/>
              <a:gd name="f26" fmla="*/ 12929 f17 1"/>
              <a:gd name="f27" fmla="*/ 0 f17 1"/>
              <a:gd name="f28" fmla="*/ f21 1 2"/>
              <a:gd name="f29" fmla="+- f22 f4 0"/>
              <a:gd name="f30" fmla="+- f23 f4 0"/>
              <a:gd name="f31" fmla="+- f13 f28 0"/>
              <a:gd name="f32" fmla="*/ f28 f28 1"/>
              <a:gd name="f33" fmla="*/ f29 f5 1"/>
              <a:gd name="f34" fmla="*/ f30 f5 1"/>
              <a:gd name="f35" fmla="*/ f33 1 f3"/>
              <a:gd name="f36" fmla="*/ f34 1 f3"/>
              <a:gd name="f37" fmla="+- 0 0 f35"/>
              <a:gd name="f38" fmla="+- 0 0 f36"/>
              <a:gd name="f39" fmla="val f37"/>
              <a:gd name="f40" fmla="val f38"/>
              <a:gd name="f41" fmla="*/ f39 f18 1"/>
              <a:gd name="f42" fmla="*/ f40 f18 1"/>
              <a:gd name="f43" fmla="*/ f39 f9 1"/>
              <a:gd name="f44" fmla="*/ f40 f9 1"/>
              <a:gd name="f45" fmla="+- 0 0 f41"/>
              <a:gd name="f46" fmla="+- 0 0 f42"/>
              <a:gd name="f47" fmla="*/ f43 1 f5"/>
              <a:gd name="f48" fmla="*/ f44 1 f5"/>
              <a:gd name="f49" fmla="*/ f45 f3 1"/>
              <a:gd name="f50" fmla="*/ f46 f3 1"/>
              <a:gd name="f51" fmla="+- 0 0 f47"/>
              <a:gd name="f52" fmla="+- 0 0 f48"/>
              <a:gd name="f53" fmla="*/ f49 1 f9"/>
              <a:gd name="f54" fmla="*/ f50 1 f9"/>
              <a:gd name="f55" fmla="+- f51 f9 0"/>
              <a:gd name="f56" fmla="+- f52 f9 0"/>
              <a:gd name="f57" fmla="+- f53 0 f4"/>
              <a:gd name="f58" fmla="+- f54 0 f4"/>
              <a:gd name="f59" fmla="+- f55 f15 0"/>
              <a:gd name="f60" fmla="+- f56 f15 0"/>
              <a:gd name="f61" fmla="cos 1 f57"/>
              <a:gd name="f62" fmla="sin 1 f57"/>
              <a:gd name="f63" fmla="cos 1 f58"/>
              <a:gd name="f64" fmla="sin 1 f58"/>
              <a:gd name="f65" fmla="+- 0 0 f59"/>
              <a:gd name="f66" fmla="+- 0 0 f60"/>
              <a:gd name="f67" fmla="+- 0 0 f61"/>
              <a:gd name="f68" fmla="+- 0 0 f62"/>
              <a:gd name="f69" fmla="+- 0 0 f63"/>
              <a:gd name="f70" fmla="+- 0 0 f64"/>
              <a:gd name="f71" fmla="*/ f65 f3 1"/>
              <a:gd name="f72" fmla="*/ f66 f3 1"/>
              <a:gd name="f73" fmla="*/ 10800 f67 1"/>
              <a:gd name="f74" fmla="*/ 10800 f68 1"/>
              <a:gd name="f75" fmla="*/ 10800 f69 1"/>
              <a:gd name="f76" fmla="*/ 10800 f70 1"/>
              <a:gd name="f77" fmla="*/ f71 1 f9"/>
              <a:gd name="f78" fmla="*/ f72 1 f9"/>
              <a:gd name="f79" fmla="+- f73 10800 0"/>
              <a:gd name="f80" fmla="+- f74 10800 0"/>
              <a:gd name="f81" fmla="+- f75 10800 0"/>
              <a:gd name="f82" fmla="+- f76 10800 0"/>
              <a:gd name="f83" fmla="+- f77 0 f4"/>
              <a:gd name="f84" fmla="+- f78 0 f4"/>
              <a:gd name="f85" fmla="cos 1 f83"/>
              <a:gd name="f86" fmla="sin 1 f83"/>
              <a:gd name="f87" fmla="cos 1 f84"/>
              <a:gd name="f88" fmla="sin 1 f84"/>
              <a:gd name="f89" fmla="+- f80 0 f31"/>
              <a:gd name="f90" fmla="+- f79 0 f31"/>
              <a:gd name="f91" fmla="+- f82 0 f31"/>
              <a:gd name="f92" fmla="+- f81 0 f31"/>
              <a:gd name="f93" fmla="+- 0 0 f85"/>
              <a:gd name="f94" fmla="+- 0 0 f86"/>
              <a:gd name="f95" fmla="+- 0 0 f87"/>
              <a:gd name="f96" fmla="+- 0 0 f88"/>
              <a:gd name="f97" fmla="at2 f89 f90"/>
              <a:gd name="f98" fmla="at2 f91 f92"/>
              <a:gd name="f99" fmla="*/ 10800 f93 1"/>
              <a:gd name="f100" fmla="*/ 10800 f94 1"/>
              <a:gd name="f101" fmla="*/ 10800 f95 1"/>
              <a:gd name="f102" fmla="*/ 10800 f96 1"/>
              <a:gd name="f103" fmla="+- f97 f4 0"/>
              <a:gd name="f104" fmla="+- f98 f4 0"/>
              <a:gd name="f105" fmla="*/ f99 f99 1"/>
              <a:gd name="f106" fmla="*/ f100 f100 1"/>
              <a:gd name="f107" fmla="*/ f101 f101 1"/>
              <a:gd name="f108" fmla="*/ f102 f102 1"/>
              <a:gd name="f109" fmla="*/ f103 f9 1"/>
              <a:gd name="f110" fmla="*/ f104 f9 1"/>
              <a:gd name="f111" fmla="+- f105 f106 0"/>
              <a:gd name="f112" fmla="+- f107 f108 0"/>
              <a:gd name="f113" fmla="*/ f109 1 f3"/>
              <a:gd name="f114" fmla="*/ f110 1 f3"/>
              <a:gd name="f115" fmla="sqrt f111"/>
              <a:gd name="f116" fmla="sqrt f112"/>
              <a:gd name="f117" fmla="+- 0 0 f113"/>
              <a:gd name="f118" fmla="+- 0 0 f114"/>
              <a:gd name="f119" fmla="*/ f10 1 f115"/>
              <a:gd name="f120" fmla="*/ f10 1 f116"/>
              <a:gd name="f121" fmla="+- 0 0 f117"/>
              <a:gd name="f122" fmla="+- 0 0 f118"/>
              <a:gd name="f123" fmla="*/ f93 f119 1"/>
              <a:gd name="f124" fmla="*/ f94 f119 1"/>
              <a:gd name="f125" fmla="*/ f95 f120 1"/>
              <a:gd name="f126" fmla="*/ f96 f120 1"/>
              <a:gd name="f127" fmla="*/ f121 f3 1"/>
              <a:gd name="f128" fmla="*/ f122 f3 1"/>
              <a:gd name="f129" fmla="+- 10800 0 f123"/>
              <a:gd name="f130" fmla="+- 10800 0 f124"/>
              <a:gd name="f131" fmla="+- 10800 0 f125"/>
              <a:gd name="f132" fmla="+- 10800 0 f126"/>
              <a:gd name="f133" fmla="*/ f127 1 f9"/>
              <a:gd name="f134" fmla="*/ f128 1 f9"/>
              <a:gd name="f135" fmla="*/ f129 f16 1"/>
              <a:gd name="f136" fmla="*/ f130 f17 1"/>
              <a:gd name="f137" fmla="*/ f131 f16 1"/>
              <a:gd name="f138" fmla="*/ f132 f17 1"/>
              <a:gd name="f139" fmla="+- f133 0 f4"/>
              <a:gd name="f140" fmla="+- f134 0 f4"/>
              <a:gd name="f141" fmla="cos 1 f139"/>
              <a:gd name="f142" fmla="sin 1 f139"/>
              <a:gd name="f143" fmla="+- f140 0 f139"/>
              <a:gd name="f144" fmla="+- 0 0 f141"/>
              <a:gd name="f145" fmla="+- 0 0 f142"/>
              <a:gd name="f146" fmla="+- f143 f2 0"/>
              <a:gd name="f147" fmla="*/ f28 f144 1"/>
              <a:gd name="f148" fmla="*/ f28 f145 1"/>
              <a:gd name="f149" fmla="?: f143 f143 f146"/>
              <a:gd name="f150" fmla="*/ f147 f147 1"/>
              <a:gd name="f151" fmla="*/ f148 f148 1"/>
              <a:gd name="f152" fmla="+- f150 f151 0"/>
              <a:gd name="f153" fmla="sqrt f152"/>
              <a:gd name="f154" fmla="*/ f32 1 f153"/>
              <a:gd name="f155" fmla="*/ f144 f154 1"/>
              <a:gd name="f156" fmla="*/ f145 f154 1"/>
              <a:gd name="f157" fmla="+- f31 0 f155"/>
              <a:gd name="f158" fmla="+- f31 0 f156"/>
            </a:gdLst>
            <a:ahLst>
              <a:ahPolar gdRefR="" minR="0" maxR="0" gdRefAng="f0" minAng="f8" maxAng="f12">
                <a:pos x="f135" y="f136"/>
              </a:ahPolar>
              <a:ahPolar gdRefR="" minR="0" maxR="0" gdRefAng="f1" minAng="f8" maxAng="f12">
                <a:pos x="f137" y="f138"/>
              </a:ahPolar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4" t="f27" r="f25" b="f26"/>
            <a:pathLst>
              <a:path w="21600" h="21600" stroke="0">
                <a:moveTo>
                  <a:pt x="f157" y="f158"/>
                </a:moveTo>
                <a:arcTo wR="f28" hR="f28" stAng="f139" swAng="f149"/>
                <a:lnTo>
                  <a:pt x="f11" y="f11"/>
                </a:lnTo>
                <a:close/>
              </a:path>
              <a:path w="21600" h="21600" fill="none">
                <a:moveTo>
                  <a:pt x="f157" y="f158"/>
                </a:moveTo>
                <a:arcTo wR="f28" hR="f28" stAng="f139" swAng="f149"/>
              </a:path>
            </a:pathLst>
          </a:custGeom>
          <a:noFill/>
          <a:ln w="28440">
            <a:solidFill>
              <a:srgbClr val="FF0000"/>
            </a:solidFill>
            <a:prstDash val="solid"/>
            <a:miter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29" name="Dowolny kształt 28"/>
          <p:cNvSpPr/>
          <p:nvPr/>
        </p:nvSpPr>
        <p:spPr>
          <a:xfrm rot="10282200">
            <a:off x="3980680" y="1496480"/>
            <a:ext cx="1065600" cy="1196280"/>
          </a:xfrm>
          <a:custGeom>
            <a:avLst>
              <a:gd name="f0" fmla="val 21120000"/>
              <a:gd name="f1" fmla="val 6060000"/>
            </a:avLst>
            <a:gdLst>
              <a:gd name="f2" fmla="val 21600000"/>
              <a:gd name="f3" fmla="val 10800000"/>
              <a:gd name="f4" fmla="val 5400000"/>
              <a:gd name="f5" fmla="val 180"/>
              <a:gd name="f6" fmla="val w"/>
              <a:gd name="f7" fmla="val h"/>
              <a:gd name="f8" fmla="val 0"/>
              <a:gd name="f9" fmla="*/ 5419351 1 1725033"/>
              <a:gd name="f10" fmla="*/ 10800 10800 1"/>
              <a:gd name="f11" fmla="val 10800"/>
              <a:gd name="f12" fmla="val 21599999"/>
              <a:gd name="f13" fmla="min 0 21600"/>
              <a:gd name="f14" fmla="max 0 21600"/>
              <a:gd name="f15" fmla="*/ f9 1 2"/>
              <a:gd name="f16" fmla="*/ f6 1 21600"/>
              <a:gd name="f17" fmla="*/ f7 1 21600"/>
              <a:gd name="f18" fmla="*/ f9 1 180"/>
              <a:gd name="f19" fmla="pin 0 f0 21599999"/>
              <a:gd name="f20" fmla="pin 0 f1 21599999"/>
              <a:gd name="f21" fmla="+- f14 0 f13"/>
              <a:gd name="f22" fmla="+- 0 0 f19"/>
              <a:gd name="f23" fmla="+- 0 0 f20"/>
              <a:gd name="f24" fmla="*/ 9238 f16 1"/>
              <a:gd name="f25" fmla="*/ 21599 f16 1"/>
              <a:gd name="f26" fmla="*/ 12929 f17 1"/>
              <a:gd name="f27" fmla="*/ 0 f17 1"/>
              <a:gd name="f28" fmla="*/ f21 1 2"/>
              <a:gd name="f29" fmla="+- f22 f4 0"/>
              <a:gd name="f30" fmla="+- f23 f4 0"/>
              <a:gd name="f31" fmla="+- f13 f28 0"/>
              <a:gd name="f32" fmla="*/ f28 f28 1"/>
              <a:gd name="f33" fmla="*/ f29 f5 1"/>
              <a:gd name="f34" fmla="*/ f30 f5 1"/>
              <a:gd name="f35" fmla="*/ f33 1 f3"/>
              <a:gd name="f36" fmla="*/ f34 1 f3"/>
              <a:gd name="f37" fmla="+- 0 0 f35"/>
              <a:gd name="f38" fmla="+- 0 0 f36"/>
              <a:gd name="f39" fmla="val f37"/>
              <a:gd name="f40" fmla="val f38"/>
              <a:gd name="f41" fmla="*/ f39 f18 1"/>
              <a:gd name="f42" fmla="*/ f40 f18 1"/>
              <a:gd name="f43" fmla="*/ f39 f9 1"/>
              <a:gd name="f44" fmla="*/ f40 f9 1"/>
              <a:gd name="f45" fmla="+- 0 0 f41"/>
              <a:gd name="f46" fmla="+- 0 0 f42"/>
              <a:gd name="f47" fmla="*/ f43 1 f5"/>
              <a:gd name="f48" fmla="*/ f44 1 f5"/>
              <a:gd name="f49" fmla="*/ f45 f3 1"/>
              <a:gd name="f50" fmla="*/ f46 f3 1"/>
              <a:gd name="f51" fmla="+- 0 0 f47"/>
              <a:gd name="f52" fmla="+- 0 0 f48"/>
              <a:gd name="f53" fmla="*/ f49 1 f9"/>
              <a:gd name="f54" fmla="*/ f50 1 f9"/>
              <a:gd name="f55" fmla="+- f51 f9 0"/>
              <a:gd name="f56" fmla="+- f52 f9 0"/>
              <a:gd name="f57" fmla="+- f53 0 f4"/>
              <a:gd name="f58" fmla="+- f54 0 f4"/>
              <a:gd name="f59" fmla="+- f55 f15 0"/>
              <a:gd name="f60" fmla="+- f56 f15 0"/>
              <a:gd name="f61" fmla="cos 1 f57"/>
              <a:gd name="f62" fmla="sin 1 f57"/>
              <a:gd name="f63" fmla="cos 1 f58"/>
              <a:gd name="f64" fmla="sin 1 f58"/>
              <a:gd name="f65" fmla="+- 0 0 f59"/>
              <a:gd name="f66" fmla="+- 0 0 f60"/>
              <a:gd name="f67" fmla="+- 0 0 f61"/>
              <a:gd name="f68" fmla="+- 0 0 f62"/>
              <a:gd name="f69" fmla="+- 0 0 f63"/>
              <a:gd name="f70" fmla="+- 0 0 f64"/>
              <a:gd name="f71" fmla="*/ f65 f3 1"/>
              <a:gd name="f72" fmla="*/ f66 f3 1"/>
              <a:gd name="f73" fmla="*/ 10800 f67 1"/>
              <a:gd name="f74" fmla="*/ 10800 f68 1"/>
              <a:gd name="f75" fmla="*/ 10800 f69 1"/>
              <a:gd name="f76" fmla="*/ 10800 f70 1"/>
              <a:gd name="f77" fmla="*/ f71 1 f9"/>
              <a:gd name="f78" fmla="*/ f72 1 f9"/>
              <a:gd name="f79" fmla="+- f73 10800 0"/>
              <a:gd name="f80" fmla="+- f74 10800 0"/>
              <a:gd name="f81" fmla="+- f75 10800 0"/>
              <a:gd name="f82" fmla="+- f76 10800 0"/>
              <a:gd name="f83" fmla="+- f77 0 f4"/>
              <a:gd name="f84" fmla="+- f78 0 f4"/>
              <a:gd name="f85" fmla="cos 1 f83"/>
              <a:gd name="f86" fmla="sin 1 f83"/>
              <a:gd name="f87" fmla="cos 1 f84"/>
              <a:gd name="f88" fmla="sin 1 f84"/>
              <a:gd name="f89" fmla="+- f80 0 f31"/>
              <a:gd name="f90" fmla="+- f79 0 f31"/>
              <a:gd name="f91" fmla="+- f82 0 f31"/>
              <a:gd name="f92" fmla="+- f81 0 f31"/>
              <a:gd name="f93" fmla="+- 0 0 f85"/>
              <a:gd name="f94" fmla="+- 0 0 f86"/>
              <a:gd name="f95" fmla="+- 0 0 f87"/>
              <a:gd name="f96" fmla="+- 0 0 f88"/>
              <a:gd name="f97" fmla="at2 f89 f90"/>
              <a:gd name="f98" fmla="at2 f91 f92"/>
              <a:gd name="f99" fmla="*/ 10800 f93 1"/>
              <a:gd name="f100" fmla="*/ 10800 f94 1"/>
              <a:gd name="f101" fmla="*/ 10800 f95 1"/>
              <a:gd name="f102" fmla="*/ 10800 f96 1"/>
              <a:gd name="f103" fmla="+- f97 f4 0"/>
              <a:gd name="f104" fmla="+- f98 f4 0"/>
              <a:gd name="f105" fmla="*/ f99 f99 1"/>
              <a:gd name="f106" fmla="*/ f100 f100 1"/>
              <a:gd name="f107" fmla="*/ f101 f101 1"/>
              <a:gd name="f108" fmla="*/ f102 f102 1"/>
              <a:gd name="f109" fmla="*/ f103 f9 1"/>
              <a:gd name="f110" fmla="*/ f104 f9 1"/>
              <a:gd name="f111" fmla="+- f105 f106 0"/>
              <a:gd name="f112" fmla="+- f107 f108 0"/>
              <a:gd name="f113" fmla="*/ f109 1 f3"/>
              <a:gd name="f114" fmla="*/ f110 1 f3"/>
              <a:gd name="f115" fmla="sqrt f111"/>
              <a:gd name="f116" fmla="sqrt f112"/>
              <a:gd name="f117" fmla="+- 0 0 f113"/>
              <a:gd name="f118" fmla="+- 0 0 f114"/>
              <a:gd name="f119" fmla="*/ f10 1 f115"/>
              <a:gd name="f120" fmla="*/ f10 1 f116"/>
              <a:gd name="f121" fmla="+- 0 0 f117"/>
              <a:gd name="f122" fmla="+- 0 0 f118"/>
              <a:gd name="f123" fmla="*/ f93 f119 1"/>
              <a:gd name="f124" fmla="*/ f94 f119 1"/>
              <a:gd name="f125" fmla="*/ f95 f120 1"/>
              <a:gd name="f126" fmla="*/ f96 f120 1"/>
              <a:gd name="f127" fmla="*/ f121 f3 1"/>
              <a:gd name="f128" fmla="*/ f122 f3 1"/>
              <a:gd name="f129" fmla="+- 10800 0 f123"/>
              <a:gd name="f130" fmla="+- 10800 0 f124"/>
              <a:gd name="f131" fmla="+- 10800 0 f125"/>
              <a:gd name="f132" fmla="+- 10800 0 f126"/>
              <a:gd name="f133" fmla="*/ f127 1 f9"/>
              <a:gd name="f134" fmla="*/ f128 1 f9"/>
              <a:gd name="f135" fmla="*/ f129 f16 1"/>
              <a:gd name="f136" fmla="*/ f130 f17 1"/>
              <a:gd name="f137" fmla="*/ f131 f16 1"/>
              <a:gd name="f138" fmla="*/ f132 f17 1"/>
              <a:gd name="f139" fmla="+- f133 0 f4"/>
              <a:gd name="f140" fmla="+- f134 0 f4"/>
              <a:gd name="f141" fmla="cos 1 f139"/>
              <a:gd name="f142" fmla="sin 1 f139"/>
              <a:gd name="f143" fmla="+- f140 0 f139"/>
              <a:gd name="f144" fmla="+- 0 0 f141"/>
              <a:gd name="f145" fmla="+- 0 0 f142"/>
              <a:gd name="f146" fmla="+- f143 f2 0"/>
              <a:gd name="f147" fmla="*/ f28 f144 1"/>
              <a:gd name="f148" fmla="*/ f28 f145 1"/>
              <a:gd name="f149" fmla="?: f143 f143 f146"/>
              <a:gd name="f150" fmla="*/ f147 f147 1"/>
              <a:gd name="f151" fmla="*/ f148 f148 1"/>
              <a:gd name="f152" fmla="+- f150 f151 0"/>
              <a:gd name="f153" fmla="sqrt f152"/>
              <a:gd name="f154" fmla="*/ f32 1 f153"/>
              <a:gd name="f155" fmla="*/ f144 f154 1"/>
              <a:gd name="f156" fmla="*/ f145 f154 1"/>
              <a:gd name="f157" fmla="+- f31 0 f155"/>
              <a:gd name="f158" fmla="+- f31 0 f156"/>
            </a:gdLst>
            <a:ahLst>
              <a:ahPolar gdRefR="" minR="0" maxR="0" gdRefAng="f0" minAng="f8" maxAng="f12">
                <a:pos x="f135" y="f136"/>
              </a:ahPolar>
              <a:ahPolar gdRefR="" minR="0" maxR="0" gdRefAng="f1" minAng="f8" maxAng="f12">
                <a:pos x="f137" y="f138"/>
              </a:ahPolar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4" t="f27" r="f25" b="f26"/>
            <a:pathLst>
              <a:path w="21600" h="21600" stroke="0">
                <a:moveTo>
                  <a:pt x="f157" y="f158"/>
                </a:moveTo>
                <a:arcTo wR="f28" hR="f28" stAng="f139" swAng="f149"/>
                <a:lnTo>
                  <a:pt x="f11" y="f11"/>
                </a:lnTo>
                <a:close/>
              </a:path>
              <a:path w="21600" h="21600" fill="none">
                <a:moveTo>
                  <a:pt x="f157" y="f158"/>
                </a:moveTo>
                <a:arcTo wR="f28" hR="f28" stAng="f139" swAng="f149"/>
              </a:path>
            </a:pathLst>
          </a:custGeom>
          <a:noFill/>
          <a:ln w="28440">
            <a:solidFill>
              <a:srgbClr val="FF0000"/>
            </a:solidFill>
            <a:prstDash val="solid"/>
            <a:miter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30" name="Dowolny kształt 29"/>
          <p:cNvSpPr/>
          <p:nvPr/>
        </p:nvSpPr>
        <p:spPr>
          <a:xfrm rot="10282200">
            <a:off x="4133319" y="1267852"/>
            <a:ext cx="1065239" cy="1196280"/>
          </a:xfrm>
          <a:custGeom>
            <a:avLst>
              <a:gd name="f0" fmla="val 21120000"/>
              <a:gd name="f1" fmla="val 6060000"/>
            </a:avLst>
            <a:gdLst>
              <a:gd name="f2" fmla="val 21600000"/>
              <a:gd name="f3" fmla="val 10800000"/>
              <a:gd name="f4" fmla="val 5400000"/>
              <a:gd name="f5" fmla="val 180"/>
              <a:gd name="f6" fmla="val w"/>
              <a:gd name="f7" fmla="val h"/>
              <a:gd name="f8" fmla="val 0"/>
              <a:gd name="f9" fmla="*/ 5419351 1 1725033"/>
              <a:gd name="f10" fmla="*/ 10800 10800 1"/>
              <a:gd name="f11" fmla="val 10800"/>
              <a:gd name="f12" fmla="val 21599999"/>
              <a:gd name="f13" fmla="min 0 21600"/>
              <a:gd name="f14" fmla="max 0 21600"/>
              <a:gd name="f15" fmla="*/ f9 1 2"/>
              <a:gd name="f16" fmla="*/ f6 1 21600"/>
              <a:gd name="f17" fmla="*/ f7 1 21600"/>
              <a:gd name="f18" fmla="*/ f9 1 180"/>
              <a:gd name="f19" fmla="pin 0 f0 21599999"/>
              <a:gd name="f20" fmla="pin 0 f1 21599999"/>
              <a:gd name="f21" fmla="+- f14 0 f13"/>
              <a:gd name="f22" fmla="+- 0 0 f19"/>
              <a:gd name="f23" fmla="+- 0 0 f20"/>
              <a:gd name="f24" fmla="*/ 9238 f16 1"/>
              <a:gd name="f25" fmla="*/ 21599 f16 1"/>
              <a:gd name="f26" fmla="*/ 12929 f17 1"/>
              <a:gd name="f27" fmla="*/ 0 f17 1"/>
              <a:gd name="f28" fmla="*/ f21 1 2"/>
              <a:gd name="f29" fmla="+- f22 f4 0"/>
              <a:gd name="f30" fmla="+- f23 f4 0"/>
              <a:gd name="f31" fmla="+- f13 f28 0"/>
              <a:gd name="f32" fmla="*/ f28 f28 1"/>
              <a:gd name="f33" fmla="*/ f29 f5 1"/>
              <a:gd name="f34" fmla="*/ f30 f5 1"/>
              <a:gd name="f35" fmla="*/ f33 1 f3"/>
              <a:gd name="f36" fmla="*/ f34 1 f3"/>
              <a:gd name="f37" fmla="+- 0 0 f35"/>
              <a:gd name="f38" fmla="+- 0 0 f36"/>
              <a:gd name="f39" fmla="val f37"/>
              <a:gd name="f40" fmla="val f38"/>
              <a:gd name="f41" fmla="*/ f39 f18 1"/>
              <a:gd name="f42" fmla="*/ f40 f18 1"/>
              <a:gd name="f43" fmla="*/ f39 f9 1"/>
              <a:gd name="f44" fmla="*/ f40 f9 1"/>
              <a:gd name="f45" fmla="+- 0 0 f41"/>
              <a:gd name="f46" fmla="+- 0 0 f42"/>
              <a:gd name="f47" fmla="*/ f43 1 f5"/>
              <a:gd name="f48" fmla="*/ f44 1 f5"/>
              <a:gd name="f49" fmla="*/ f45 f3 1"/>
              <a:gd name="f50" fmla="*/ f46 f3 1"/>
              <a:gd name="f51" fmla="+- 0 0 f47"/>
              <a:gd name="f52" fmla="+- 0 0 f48"/>
              <a:gd name="f53" fmla="*/ f49 1 f9"/>
              <a:gd name="f54" fmla="*/ f50 1 f9"/>
              <a:gd name="f55" fmla="+- f51 f9 0"/>
              <a:gd name="f56" fmla="+- f52 f9 0"/>
              <a:gd name="f57" fmla="+- f53 0 f4"/>
              <a:gd name="f58" fmla="+- f54 0 f4"/>
              <a:gd name="f59" fmla="+- f55 f15 0"/>
              <a:gd name="f60" fmla="+- f56 f15 0"/>
              <a:gd name="f61" fmla="cos 1 f57"/>
              <a:gd name="f62" fmla="sin 1 f57"/>
              <a:gd name="f63" fmla="cos 1 f58"/>
              <a:gd name="f64" fmla="sin 1 f58"/>
              <a:gd name="f65" fmla="+- 0 0 f59"/>
              <a:gd name="f66" fmla="+- 0 0 f60"/>
              <a:gd name="f67" fmla="+- 0 0 f61"/>
              <a:gd name="f68" fmla="+- 0 0 f62"/>
              <a:gd name="f69" fmla="+- 0 0 f63"/>
              <a:gd name="f70" fmla="+- 0 0 f64"/>
              <a:gd name="f71" fmla="*/ f65 f3 1"/>
              <a:gd name="f72" fmla="*/ f66 f3 1"/>
              <a:gd name="f73" fmla="*/ 10800 f67 1"/>
              <a:gd name="f74" fmla="*/ 10800 f68 1"/>
              <a:gd name="f75" fmla="*/ 10800 f69 1"/>
              <a:gd name="f76" fmla="*/ 10800 f70 1"/>
              <a:gd name="f77" fmla="*/ f71 1 f9"/>
              <a:gd name="f78" fmla="*/ f72 1 f9"/>
              <a:gd name="f79" fmla="+- f73 10800 0"/>
              <a:gd name="f80" fmla="+- f74 10800 0"/>
              <a:gd name="f81" fmla="+- f75 10800 0"/>
              <a:gd name="f82" fmla="+- f76 10800 0"/>
              <a:gd name="f83" fmla="+- f77 0 f4"/>
              <a:gd name="f84" fmla="+- f78 0 f4"/>
              <a:gd name="f85" fmla="cos 1 f83"/>
              <a:gd name="f86" fmla="sin 1 f83"/>
              <a:gd name="f87" fmla="cos 1 f84"/>
              <a:gd name="f88" fmla="sin 1 f84"/>
              <a:gd name="f89" fmla="+- f80 0 f31"/>
              <a:gd name="f90" fmla="+- f79 0 f31"/>
              <a:gd name="f91" fmla="+- f82 0 f31"/>
              <a:gd name="f92" fmla="+- f81 0 f31"/>
              <a:gd name="f93" fmla="+- 0 0 f85"/>
              <a:gd name="f94" fmla="+- 0 0 f86"/>
              <a:gd name="f95" fmla="+- 0 0 f87"/>
              <a:gd name="f96" fmla="+- 0 0 f88"/>
              <a:gd name="f97" fmla="at2 f89 f90"/>
              <a:gd name="f98" fmla="at2 f91 f92"/>
              <a:gd name="f99" fmla="*/ 10800 f93 1"/>
              <a:gd name="f100" fmla="*/ 10800 f94 1"/>
              <a:gd name="f101" fmla="*/ 10800 f95 1"/>
              <a:gd name="f102" fmla="*/ 10800 f96 1"/>
              <a:gd name="f103" fmla="+- f97 f4 0"/>
              <a:gd name="f104" fmla="+- f98 f4 0"/>
              <a:gd name="f105" fmla="*/ f99 f99 1"/>
              <a:gd name="f106" fmla="*/ f100 f100 1"/>
              <a:gd name="f107" fmla="*/ f101 f101 1"/>
              <a:gd name="f108" fmla="*/ f102 f102 1"/>
              <a:gd name="f109" fmla="*/ f103 f9 1"/>
              <a:gd name="f110" fmla="*/ f104 f9 1"/>
              <a:gd name="f111" fmla="+- f105 f106 0"/>
              <a:gd name="f112" fmla="+- f107 f108 0"/>
              <a:gd name="f113" fmla="*/ f109 1 f3"/>
              <a:gd name="f114" fmla="*/ f110 1 f3"/>
              <a:gd name="f115" fmla="sqrt f111"/>
              <a:gd name="f116" fmla="sqrt f112"/>
              <a:gd name="f117" fmla="+- 0 0 f113"/>
              <a:gd name="f118" fmla="+- 0 0 f114"/>
              <a:gd name="f119" fmla="*/ f10 1 f115"/>
              <a:gd name="f120" fmla="*/ f10 1 f116"/>
              <a:gd name="f121" fmla="+- 0 0 f117"/>
              <a:gd name="f122" fmla="+- 0 0 f118"/>
              <a:gd name="f123" fmla="*/ f93 f119 1"/>
              <a:gd name="f124" fmla="*/ f94 f119 1"/>
              <a:gd name="f125" fmla="*/ f95 f120 1"/>
              <a:gd name="f126" fmla="*/ f96 f120 1"/>
              <a:gd name="f127" fmla="*/ f121 f3 1"/>
              <a:gd name="f128" fmla="*/ f122 f3 1"/>
              <a:gd name="f129" fmla="+- 10800 0 f123"/>
              <a:gd name="f130" fmla="+- 10800 0 f124"/>
              <a:gd name="f131" fmla="+- 10800 0 f125"/>
              <a:gd name="f132" fmla="+- 10800 0 f126"/>
              <a:gd name="f133" fmla="*/ f127 1 f9"/>
              <a:gd name="f134" fmla="*/ f128 1 f9"/>
              <a:gd name="f135" fmla="*/ f129 f16 1"/>
              <a:gd name="f136" fmla="*/ f130 f17 1"/>
              <a:gd name="f137" fmla="*/ f131 f16 1"/>
              <a:gd name="f138" fmla="*/ f132 f17 1"/>
              <a:gd name="f139" fmla="+- f133 0 f4"/>
              <a:gd name="f140" fmla="+- f134 0 f4"/>
              <a:gd name="f141" fmla="cos 1 f139"/>
              <a:gd name="f142" fmla="sin 1 f139"/>
              <a:gd name="f143" fmla="+- f140 0 f139"/>
              <a:gd name="f144" fmla="+- 0 0 f141"/>
              <a:gd name="f145" fmla="+- 0 0 f142"/>
              <a:gd name="f146" fmla="+- f143 f2 0"/>
              <a:gd name="f147" fmla="*/ f28 f144 1"/>
              <a:gd name="f148" fmla="*/ f28 f145 1"/>
              <a:gd name="f149" fmla="?: f143 f143 f146"/>
              <a:gd name="f150" fmla="*/ f147 f147 1"/>
              <a:gd name="f151" fmla="*/ f148 f148 1"/>
              <a:gd name="f152" fmla="+- f150 f151 0"/>
              <a:gd name="f153" fmla="sqrt f152"/>
              <a:gd name="f154" fmla="*/ f32 1 f153"/>
              <a:gd name="f155" fmla="*/ f144 f154 1"/>
              <a:gd name="f156" fmla="*/ f145 f154 1"/>
              <a:gd name="f157" fmla="+- f31 0 f155"/>
              <a:gd name="f158" fmla="+- f31 0 f156"/>
            </a:gdLst>
            <a:ahLst>
              <a:ahPolar gdRefR="" minR="0" maxR="0" gdRefAng="f0" minAng="f8" maxAng="f12">
                <a:pos x="f135" y="f136"/>
              </a:ahPolar>
              <a:ahPolar gdRefR="" minR="0" maxR="0" gdRefAng="f1" minAng="f8" maxAng="f12">
                <a:pos x="f137" y="f138"/>
              </a:ahPolar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4" t="f27" r="f25" b="f26"/>
            <a:pathLst>
              <a:path w="21600" h="21600" stroke="0">
                <a:moveTo>
                  <a:pt x="f157" y="f158"/>
                </a:moveTo>
                <a:arcTo wR="f28" hR="f28" stAng="f139" swAng="f149"/>
                <a:lnTo>
                  <a:pt x="f11" y="f11"/>
                </a:lnTo>
                <a:close/>
              </a:path>
              <a:path w="21600" h="21600" fill="none">
                <a:moveTo>
                  <a:pt x="f157" y="f158"/>
                </a:moveTo>
                <a:arcTo wR="f28" hR="f28" stAng="f139" swAng="f149"/>
              </a:path>
            </a:pathLst>
          </a:custGeom>
          <a:noFill/>
          <a:ln w="28440">
            <a:solidFill>
              <a:srgbClr val="FF0000"/>
            </a:solidFill>
            <a:prstDash val="solid"/>
            <a:miter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31" name="Dowolny kształt 30"/>
          <p:cNvSpPr/>
          <p:nvPr/>
        </p:nvSpPr>
        <p:spPr>
          <a:xfrm rot="10282200">
            <a:off x="7028853" y="1270009"/>
            <a:ext cx="1065239" cy="1195560"/>
          </a:xfrm>
          <a:custGeom>
            <a:avLst>
              <a:gd name="f0" fmla="val 21120000"/>
              <a:gd name="f1" fmla="val 6060000"/>
            </a:avLst>
            <a:gdLst>
              <a:gd name="f2" fmla="val 21600000"/>
              <a:gd name="f3" fmla="val 10800000"/>
              <a:gd name="f4" fmla="val 5400000"/>
              <a:gd name="f5" fmla="val 180"/>
              <a:gd name="f6" fmla="val w"/>
              <a:gd name="f7" fmla="val h"/>
              <a:gd name="f8" fmla="val 0"/>
              <a:gd name="f9" fmla="*/ 5419351 1 1725033"/>
              <a:gd name="f10" fmla="*/ 10800 10800 1"/>
              <a:gd name="f11" fmla="val 10800"/>
              <a:gd name="f12" fmla="val 21599999"/>
              <a:gd name="f13" fmla="min 0 21600"/>
              <a:gd name="f14" fmla="max 0 21600"/>
              <a:gd name="f15" fmla="*/ f9 1 2"/>
              <a:gd name="f16" fmla="*/ f6 1 21600"/>
              <a:gd name="f17" fmla="*/ f7 1 21600"/>
              <a:gd name="f18" fmla="*/ f9 1 180"/>
              <a:gd name="f19" fmla="pin 0 f0 21599999"/>
              <a:gd name="f20" fmla="pin 0 f1 21599999"/>
              <a:gd name="f21" fmla="+- f14 0 f13"/>
              <a:gd name="f22" fmla="+- 0 0 f19"/>
              <a:gd name="f23" fmla="+- 0 0 f20"/>
              <a:gd name="f24" fmla="*/ 9238 f16 1"/>
              <a:gd name="f25" fmla="*/ 21599 f16 1"/>
              <a:gd name="f26" fmla="*/ 12929 f17 1"/>
              <a:gd name="f27" fmla="*/ 0 f17 1"/>
              <a:gd name="f28" fmla="*/ f21 1 2"/>
              <a:gd name="f29" fmla="+- f22 f4 0"/>
              <a:gd name="f30" fmla="+- f23 f4 0"/>
              <a:gd name="f31" fmla="+- f13 f28 0"/>
              <a:gd name="f32" fmla="*/ f28 f28 1"/>
              <a:gd name="f33" fmla="*/ f29 f5 1"/>
              <a:gd name="f34" fmla="*/ f30 f5 1"/>
              <a:gd name="f35" fmla="*/ f33 1 f3"/>
              <a:gd name="f36" fmla="*/ f34 1 f3"/>
              <a:gd name="f37" fmla="+- 0 0 f35"/>
              <a:gd name="f38" fmla="+- 0 0 f36"/>
              <a:gd name="f39" fmla="val f37"/>
              <a:gd name="f40" fmla="val f38"/>
              <a:gd name="f41" fmla="*/ f39 f18 1"/>
              <a:gd name="f42" fmla="*/ f40 f18 1"/>
              <a:gd name="f43" fmla="*/ f39 f9 1"/>
              <a:gd name="f44" fmla="*/ f40 f9 1"/>
              <a:gd name="f45" fmla="+- 0 0 f41"/>
              <a:gd name="f46" fmla="+- 0 0 f42"/>
              <a:gd name="f47" fmla="*/ f43 1 f5"/>
              <a:gd name="f48" fmla="*/ f44 1 f5"/>
              <a:gd name="f49" fmla="*/ f45 f3 1"/>
              <a:gd name="f50" fmla="*/ f46 f3 1"/>
              <a:gd name="f51" fmla="+- 0 0 f47"/>
              <a:gd name="f52" fmla="+- 0 0 f48"/>
              <a:gd name="f53" fmla="*/ f49 1 f9"/>
              <a:gd name="f54" fmla="*/ f50 1 f9"/>
              <a:gd name="f55" fmla="+- f51 f9 0"/>
              <a:gd name="f56" fmla="+- f52 f9 0"/>
              <a:gd name="f57" fmla="+- f53 0 f4"/>
              <a:gd name="f58" fmla="+- f54 0 f4"/>
              <a:gd name="f59" fmla="+- f55 f15 0"/>
              <a:gd name="f60" fmla="+- f56 f15 0"/>
              <a:gd name="f61" fmla="cos 1 f57"/>
              <a:gd name="f62" fmla="sin 1 f57"/>
              <a:gd name="f63" fmla="cos 1 f58"/>
              <a:gd name="f64" fmla="sin 1 f58"/>
              <a:gd name="f65" fmla="+- 0 0 f59"/>
              <a:gd name="f66" fmla="+- 0 0 f60"/>
              <a:gd name="f67" fmla="+- 0 0 f61"/>
              <a:gd name="f68" fmla="+- 0 0 f62"/>
              <a:gd name="f69" fmla="+- 0 0 f63"/>
              <a:gd name="f70" fmla="+- 0 0 f64"/>
              <a:gd name="f71" fmla="*/ f65 f3 1"/>
              <a:gd name="f72" fmla="*/ f66 f3 1"/>
              <a:gd name="f73" fmla="*/ 10800 f67 1"/>
              <a:gd name="f74" fmla="*/ 10800 f68 1"/>
              <a:gd name="f75" fmla="*/ 10800 f69 1"/>
              <a:gd name="f76" fmla="*/ 10800 f70 1"/>
              <a:gd name="f77" fmla="*/ f71 1 f9"/>
              <a:gd name="f78" fmla="*/ f72 1 f9"/>
              <a:gd name="f79" fmla="+- f73 10800 0"/>
              <a:gd name="f80" fmla="+- f74 10800 0"/>
              <a:gd name="f81" fmla="+- f75 10800 0"/>
              <a:gd name="f82" fmla="+- f76 10800 0"/>
              <a:gd name="f83" fmla="+- f77 0 f4"/>
              <a:gd name="f84" fmla="+- f78 0 f4"/>
              <a:gd name="f85" fmla="cos 1 f83"/>
              <a:gd name="f86" fmla="sin 1 f83"/>
              <a:gd name="f87" fmla="cos 1 f84"/>
              <a:gd name="f88" fmla="sin 1 f84"/>
              <a:gd name="f89" fmla="+- f80 0 f31"/>
              <a:gd name="f90" fmla="+- f79 0 f31"/>
              <a:gd name="f91" fmla="+- f82 0 f31"/>
              <a:gd name="f92" fmla="+- f81 0 f31"/>
              <a:gd name="f93" fmla="+- 0 0 f85"/>
              <a:gd name="f94" fmla="+- 0 0 f86"/>
              <a:gd name="f95" fmla="+- 0 0 f87"/>
              <a:gd name="f96" fmla="+- 0 0 f88"/>
              <a:gd name="f97" fmla="at2 f89 f90"/>
              <a:gd name="f98" fmla="at2 f91 f92"/>
              <a:gd name="f99" fmla="*/ 10800 f93 1"/>
              <a:gd name="f100" fmla="*/ 10800 f94 1"/>
              <a:gd name="f101" fmla="*/ 10800 f95 1"/>
              <a:gd name="f102" fmla="*/ 10800 f96 1"/>
              <a:gd name="f103" fmla="+- f97 f4 0"/>
              <a:gd name="f104" fmla="+- f98 f4 0"/>
              <a:gd name="f105" fmla="*/ f99 f99 1"/>
              <a:gd name="f106" fmla="*/ f100 f100 1"/>
              <a:gd name="f107" fmla="*/ f101 f101 1"/>
              <a:gd name="f108" fmla="*/ f102 f102 1"/>
              <a:gd name="f109" fmla="*/ f103 f9 1"/>
              <a:gd name="f110" fmla="*/ f104 f9 1"/>
              <a:gd name="f111" fmla="+- f105 f106 0"/>
              <a:gd name="f112" fmla="+- f107 f108 0"/>
              <a:gd name="f113" fmla="*/ f109 1 f3"/>
              <a:gd name="f114" fmla="*/ f110 1 f3"/>
              <a:gd name="f115" fmla="sqrt f111"/>
              <a:gd name="f116" fmla="sqrt f112"/>
              <a:gd name="f117" fmla="+- 0 0 f113"/>
              <a:gd name="f118" fmla="+- 0 0 f114"/>
              <a:gd name="f119" fmla="*/ f10 1 f115"/>
              <a:gd name="f120" fmla="*/ f10 1 f116"/>
              <a:gd name="f121" fmla="+- 0 0 f117"/>
              <a:gd name="f122" fmla="+- 0 0 f118"/>
              <a:gd name="f123" fmla="*/ f93 f119 1"/>
              <a:gd name="f124" fmla="*/ f94 f119 1"/>
              <a:gd name="f125" fmla="*/ f95 f120 1"/>
              <a:gd name="f126" fmla="*/ f96 f120 1"/>
              <a:gd name="f127" fmla="*/ f121 f3 1"/>
              <a:gd name="f128" fmla="*/ f122 f3 1"/>
              <a:gd name="f129" fmla="+- 10800 0 f123"/>
              <a:gd name="f130" fmla="+- 10800 0 f124"/>
              <a:gd name="f131" fmla="+- 10800 0 f125"/>
              <a:gd name="f132" fmla="+- 10800 0 f126"/>
              <a:gd name="f133" fmla="*/ f127 1 f9"/>
              <a:gd name="f134" fmla="*/ f128 1 f9"/>
              <a:gd name="f135" fmla="*/ f129 f16 1"/>
              <a:gd name="f136" fmla="*/ f130 f17 1"/>
              <a:gd name="f137" fmla="*/ f131 f16 1"/>
              <a:gd name="f138" fmla="*/ f132 f17 1"/>
              <a:gd name="f139" fmla="+- f133 0 f4"/>
              <a:gd name="f140" fmla="+- f134 0 f4"/>
              <a:gd name="f141" fmla="cos 1 f139"/>
              <a:gd name="f142" fmla="sin 1 f139"/>
              <a:gd name="f143" fmla="+- f140 0 f139"/>
              <a:gd name="f144" fmla="+- 0 0 f141"/>
              <a:gd name="f145" fmla="+- 0 0 f142"/>
              <a:gd name="f146" fmla="+- f143 f2 0"/>
              <a:gd name="f147" fmla="*/ f28 f144 1"/>
              <a:gd name="f148" fmla="*/ f28 f145 1"/>
              <a:gd name="f149" fmla="?: f143 f143 f146"/>
              <a:gd name="f150" fmla="*/ f147 f147 1"/>
              <a:gd name="f151" fmla="*/ f148 f148 1"/>
              <a:gd name="f152" fmla="+- f150 f151 0"/>
              <a:gd name="f153" fmla="sqrt f152"/>
              <a:gd name="f154" fmla="*/ f32 1 f153"/>
              <a:gd name="f155" fmla="*/ f144 f154 1"/>
              <a:gd name="f156" fmla="*/ f145 f154 1"/>
              <a:gd name="f157" fmla="+- f31 0 f155"/>
              <a:gd name="f158" fmla="+- f31 0 f156"/>
            </a:gdLst>
            <a:ahLst>
              <a:ahPolar gdRefR="" minR="0" maxR="0" gdRefAng="f0" minAng="f8" maxAng="f12">
                <a:pos x="f135" y="f136"/>
              </a:ahPolar>
              <a:ahPolar gdRefR="" minR="0" maxR="0" gdRefAng="f1" minAng="f8" maxAng="f12">
                <a:pos x="f137" y="f138"/>
              </a:ahPolar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4" t="f27" r="f25" b="f26"/>
            <a:pathLst>
              <a:path w="21600" h="21600" stroke="0">
                <a:moveTo>
                  <a:pt x="f157" y="f158"/>
                </a:moveTo>
                <a:arcTo wR="f28" hR="f28" stAng="f139" swAng="f149"/>
                <a:lnTo>
                  <a:pt x="f11" y="f11"/>
                </a:lnTo>
                <a:close/>
              </a:path>
              <a:path w="21600" h="21600" fill="none">
                <a:moveTo>
                  <a:pt x="f157" y="f158"/>
                </a:moveTo>
                <a:arcTo wR="f28" hR="f28" stAng="f139" swAng="f149"/>
              </a:path>
            </a:pathLst>
          </a:custGeom>
          <a:noFill/>
          <a:ln w="28440">
            <a:solidFill>
              <a:srgbClr val="FF0000"/>
            </a:solidFill>
            <a:prstDash val="solid"/>
            <a:miter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32" name="Dowolny kształt 31"/>
          <p:cNvSpPr/>
          <p:nvPr/>
        </p:nvSpPr>
        <p:spPr>
          <a:xfrm rot="10282200">
            <a:off x="6895599" y="1506173"/>
            <a:ext cx="1065239" cy="1196280"/>
          </a:xfrm>
          <a:custGeom>
            <a:avLst>
              <a:gd name="f0" fmla="val 21120000"/>
              <a:gd name="f1" fmla="val 6060000"/>
            </a:avLst>
            <a:gdLst>
              <a:gd name="f2" fmla="val 21600000"/>
              <a:gd name="f3" fmla="val 10800000"/>
              <a:gd name="f4" fmla="val 5400000"/>
              <a:gd name="f5" fmla="val 180"/>
              <a:gd name="f6" fmla="val w"/>
              <a:gd name="f7" fmla="val h"/>
              <a:gd name="f8" fmla="val 0"/>
              <a:gd name="f9" fmla="*/ 5419351 1 1725033"/>
              <a:gd name="f10" fmla="*/ 10800 10800 1"/>
              <a:gd name="f11" fmla="val 10800"/>
              <a:gd name="f12" fmla="val 21599999"/>
              <a:gd name="f13" fmla="min 0 21600"/>
              <a:gd name="f14" fmla="max 0 21600"/>
              <a:gd name="f15" fmla="*/ f9 1 2"/>
              <a:gd name="f16" fmla="*/ f6 1 21600"/>
              <a:gd name="f17" fmla="*/ f7 1 21600"/>
              <a:gd name="f18" fmla="*/ f9 1 180"/>
              <a:gd name="f19" fmla="pin 0 f0 21599999"/>
              <a:gd name="f20" fmla="pin 0 f1 21599999"/>
              <a:gd name="f21" fmla="+- f14 0 f13"/>
              <a:gd name="f22" fmla="+- 0 0 f19"/>
              <a:gd name="f23" fmla="+- 0 0 f20"/>
              <a:gd name="f24" fmla="*/ 9238 f16 1"/>
              <a:gd name="f25" fmla="*/ 21599 f16 1"/>
              <a:gd name="f26" fmla="*/ 12929 f17 1"/>
              <a:gd name="f27" fmla="*/ 0 f17 1"/>
              <a:gd name="f28" fmla="*/ f21 1 2"/>
              <a:gd name="f29" fmla="+- f22 f4 0"/>
              <a:gd name="f30" fmla="+- f23 f4 0"/>
              <a:gd name="f31" fmla="+- f13 f28 0"/>
              <a:gd name="f32" fmla="*/ f28 f28 1"/>
              <a:gd name="f33" fmla="*/ f29 f5 1"/>
              <a:gd name="f34" fmla="*/ f30 f5 1"/>
              <a:gd name="f35" fmla="*/ f33 1 f3"/>
              <a:gd name="f36" fmla="*/ f34 1 f3"/>
              <a:gd name="f37" fmla="+- 0 0 f35"/>
              <a:gd name="f38" fmla="+- 0 0 f36"/>
              <a:gd name="f39" fmla="val f37"/>
              <a:gd name="f40" fmla="val f38"/>
              <a:gd name="f41" fmla="*/ f39 f18 1"/>
              <a:gd name="f42" fmla="*/ f40 f18 1"/>
              <a:gd name="f43" fmla="*/ f39 f9 1"/>
              <a:gd name="f44" fmla="*/ f40 f9 1"/>
              <a:gd name="f45" fmla="+- 0 0 f41"/>
              <a:gd name="f46" fmla="+- 0 0 f42"/>
              <a:gd name="f47" fmla="*/ f43 1 f5"/>
              <a:gd name="f48" fmla="*/ f44 1 f5"/>
              <a:gd name="f49" fmla="*/ f45 f3 1"/>
              <a:gd name="f50" fmla="*/ f46 f3 1"/>
              <a:gd name="f51" fmla="+- 0 0 f47"/>
              <a:gd name="f52" fmla="+- 0 0 f48"/>
              <a:gd name="f53" fmla="*/ f49 1 f9"/>
              <a:gd name="f54" fmla="*/ f50 1 f9"/>
              <a:gd name="f55" fmla="+- f51 f9 0"/>
              <a:gd name="f56" fmla="+- f52 f9 0"/>
              <a:gd name="f57" fmla="+- f53 0 f4"/>
              <a:gd name="f58" fmla="+- f54 0 f4"/>
              <a:gd name="f59" fmla="+- f55 f15 0"/>
              <a:gd name="f60" fmla="+- f56 f15 0"/>
              <a:gd name="f61" fmla="cos 1 f57"/>
              <a:gd name="f62" fmla="sin 1 f57"/>
              <a:gd name="f63" fmla="cos 1 f58"/>
              <a:gd name="f64" fmla="sin 1 f58"/>
              <a:gd name="f65" fmla="+- 0 0 f59"/>
              <a:gd name="f66" fmla="+- 0 0 f60"/>
              <a:gd name="f67" fmla="+- 0 0 f61"/>
              <a:gd name="f68" fmla="+- 0 0 f62"/>
              <a:gd name="f69" fmla="+- 0 0 f63"/>
              <a:gd name="f70" fmla="+- 0 0 f64"/>
              <a:gd name="f71" fmla="*/ f65 f3 1"/>
              <a:gd name="f72" fmla="*/ f66 f3 1"/>
              <a:gd name="f73" fmla="*/ 10800 f67 1"/>
              <a:gd name="f74" fmla="*/ 10800 f68 1"/>
              <a:gd name="f75" fmla="*/ 10800 f69 1"/>
              <a:gd name="f76" fmla="*/ 10800 f70 1"/>
              <a:gd name="f77" fmla="*/ f71 1 f9"/>
              <a:gd name="f78" fmla="*/ f72 1 f9"/>
              <a:gd name="f79" fmla="+- f73 10800 0"/>
              <a:gd name="f80" fmla="+- f74 10800 0"/>
              <a:gd name="f81" fmla="+- f75 10800 0"/>
              <a:gd name="f82" fmla="+- f76 10800 0"/>
              <a:gd name="f83" fmla="+- f77 0 f4"/>
              <a:gd name="f84" fmla="+- f78 0 f4"/>
              <a:gd name="f85" fmla="cos 1 f83"/>
              <a:gd name="f86" fmla="sin 1 f83"/>
              <a:gd name="f87" fmla="cos 1 f84"/>
              <a:gd name="f88" fmla="sin 1 f84"/>
              <a:gd name="f89" fmla="+- f80 0 f31"/>
              <a:gd name="f90" fmla="+- f79 0 f31"/>
              <a:gd name="f91" fmla="+- f82 0 f31"/>
              <a:gd name="f92" fmla="+- f81 0 f31"/>
              <a:gd name="f93" fmla="+- 0 0 f85"/>
              <a:gd name="f94" fmla="+- 0 0 f86"/>
              <a:gd name="f95" fmla="+- 0 0 f87"/>
              <a:gd name="f96" fmla="+- 0 0 f88"/>
              <a:gd name="f97" fmla="at2 f89 f90"/>
              <a:gd name="f98" fmla="at2 f91 f92"/>
              <a:gd name="f99" fmla="*/ 10800 f93 1"/>
              <a:gd name="f100" fmla="*/ 10800 f94 1"/>
              <a:gd name="f101" fmla="*/ 10800 f95 1"/>
              <a:gd name="f102" fmla="*/ 10800 f96 1"/>
              <a:gd name="f103" fmla="+- f97 f4 0"/>
              <a:gd name="f104" fmla="+- f98 f4 0"/>
              <a:gd name="f105" fmla="*/ f99 f99 1"/>
              <a:gd name="f106" fmla="*/ f100 f100 1"/>
              <a:gd name="f107" fmla="*/ f101 f101 1"/>
              <a:gd name="f108" fmla="*/ f102 f102 1"/>
              <a:gd name="f109" fmla="*/ f103 f9 1"/>
              <a:gd name="f110" fmla="*/ f104 f9 1"/>
              <a:gd name="f111" fmla="+- f105 f106 0"/>
              <a:gd name="f112" fmla="+- f107 f108 0"/>
              <a:gd name="f113" fmla="*/ f109 1 f3"/>
              <a:gd name="f114" fmla="*/ f110 1 f3"/>
              <a:gd name="f115" fmla="sqrt f111"/>
              <a:gd name="f116" fmla="sqrt f112"/>
              <a:gd name="f117" fmla="+- 0 0 f113"/>
              <a:gd name="f118" fmla="+- 0 0 f114"/>
              <a:gd name="f119" fmla="*/ f10 1 f115"/>
              <a:gd name="f120" fmla="*/ f10 1 f116"/>
              <a:gd name="f121" fmla="+- 0 0 f117"/>
              <a:gd name="f122" fmla="+- 0 0 f118"/>
              <a:gd name="f123" fmla="*/ f93 f119 1"/>
              <a:gd name="f124" fmla="*/ f94 f119 1"/>
              <a:gd name="f125" fmla="*/ f95 f120 1"/>
              <a:gd name="f126" fmla="*/ f96 f120 1"/>
              <a:gd name="f127" fmla="*/ f121 f3 1"/>
              <a:gd name="f128" fmla="*/ f122 f3 1"/>
              <a:gd name="f129" fmla="+- 10800 0 f123"/>
              <a:gd name="f130" fmla="+- 10800 0 f124"/>
              <a:gd name="f131" fmla="+- 10800 0 f125"/>
              <a:gd name="f132" fmla="+- 10800 0 f126"/>
              <a:gd name="f133" fmla="*/ f127 1 f9"/>
              <a:gd name="f134" fmla="*/ f128 1 f9"/>
              <a:gd name="f135" fmla="*/ f129 f16 1"/>
              <a:gd name="f136" fmla="*/ f130 f17 1"/>
              <a:gd name="f137" fmla="*/ f131 f16 1"/>
              <a:gd name="f138" fmla="*/ f132 f17 1"/>
              <a:gd name="f139" fmla="+- f133 0 f4"/>
              <a:gd name="f140" fmla="+- f134 0 f4"/>
              <a:gd name="f141" fmla="cos 1 f139"/>
              <a:gd name="f142" fmla="sin 1 f139"/>
              <a:gd name="f143" fmla="+- f140 0 f139"/>
              <a:gd name="f144" fmla="+- 0 0 f141"/>
              <a:gd name="f145" fmla="+- 0 0 f142"/>
              <a:gd name="f146" fmla="+- f143 f2 0"/>
              <a:gd name="f147" fmla="*/ f28 f144 1"/>
              <a:gd name="f148" fmla="*/ f28 f145 1"/>
              <a:gd name="f149" fmla="?: f143 f143 f146"/>
              <a:gd name="f150" fmla="*/ f147 f147 1"/>
              <a:gd name="f151" fmla="*/ f148 f148 1"/>
              <a:gd name="f152" fmla="+- f150 f151 0"/>
              <a:gd name="f153" fmla="sqrt f152"/>
              <a:gd name="f154" fmla="*/ f32 1 f153"/>
              <a:gd name="f155" fmla="*/ f144 f154 1"/>
              <a:gd name="f156" fmla="*/ f145 f154 1"/>
              <a:gd name="f157" fmla="+- f31 0 f155"/>
              <a:gd name="f158" fmla="+- f31 0 f156"/>
            </a:gdLst>
            <a:ahLst>
              <a:ahPolar gdRefR="" minR="0" maxR="0" gdRefAng="f0" minAng="f8" maxAng="f12">
                <a:pos x="f135" y="f136"/>
              </a:ahPolar>
              <a:ahPolar gdRefR="" minR="0" maxR="0" gdRefAng="f1" minAng="f8" maxAng="f12">
                <a:pos x="f137" y="f138"/>
              </a:ahPolar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4" t="f27" r="f25" b="f26"/>
            <a:pathLst>
              <a:path w="21600" h="21600" stroke="0">
                <a:moveTo>
                  <a:pt x="f157" y="f158"/>
                </a:moveTo>
                <a:arcTo wR="f28" hR="f28" stAng="f139" swAng="f149"/>
                <a:lnTo>
                  <a:pt x="f11" y="f11"/>
                </a:lnTo>
                <a:close/>
              </a:path>
              <a:path w="21600" h="21600" fill="none">
                <a:moveTo>
                  <a:pt x="f157" y="f158"/>
                </a:moveTo>
                <a:arcTo wR="f28" hR="f28" stAng="f139" swAng="f149"/>
              </a:path>
            </a:pathLst>
          </a:custGeom>
          <a:noFill/>
          <a:ln w="28440">
            <a:solidFill>
              <a:srgbClr val="FF0000"/>
            </a:solidFill>
            <a:prstDash val="solid"/>
            <a:miter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33" name="Dowolny kształt 32"/>
          <p:cNvSpPr/>
          <p:nvPr/>
        </p:nvSpPr>
        <p:spPr>
          <a:xfrm rot="10282200">
            <a:off x="6628839" y="1631452"/>
            <a:ext cx="1065239" cy="1196280"/>
          </a:xfrm>
          <a:custGeom>
            <a:avLst>
              <a:gd name="f0" fmla="val 21120000"/>
              <a:gd name="f1" fmla="val 6060000"/>
            </a:avLst>
            <a:gdLst>
              <a:gd name="f2" fmla="val 21600000"/>
              <a:gd name="f3" fmla="val 10800000"/>
              <a:gd name="f4" fmla="val 5400000"/>
              <a:gd name="f5" fmla="val 180"/>
              <a:gd name="f6" fmla="val w"/>
              <a:gd name="f7" fmla="val h"/>
              <a:gd name="f8" fmla="val 0"/>
              <a:gd name="f9" fmla="*/ 5419351 1 1725033"/>
              <a:gd name="f10" fmla="*/ 10800 10800 1"/>
              <a:gd name="f11" fmla="val 10800"/>
              <a:gd name="f12" fmla="val 21599999"/>
              <a:gd name="f13" fmla="min 0 21600"/>
              <a:gd name="f14" fmla="max 0 21600"/>
              <a:gd name="f15" fmla="*/ f9 1 2"/>
              <a:gd name="f16" fmla="*/ f6 1 21600"/>
              <a:gd name="f17" fmla="*/ f7 1 21600"/>
              <a:gd name="f18" fmla="*/ f9 1 180"/>
              <a:gd name="f19" fmla="pin 0 f0 21599999"/>
              <a:gd name="f20" fmla="pin 0 f1 21599999"/>
              <a:gd name="f21" fmla="+- f14 0 f13"/>
              <a:gd name="f22" fmla="+- 0 0 f19"/>
              <a:gd name="f23" fmla="+- 0 0 f20"/>
              <a:gd name="f24" fmla="*/ 9238 f16 1"/>
              <a:gd name="f25" fmla="*/ 21599 f16 1"/>
              <a:gd name="f26" fmla="*/ 12929 f17 1"/>
              <a:gd name="f27" fmla="*/ 0 f17 1"/>
              <a:gd name="f28" fmla="*/ f21 1 2"/>
              <a:gd name="f29" fmla="+- f22 f4 0"/>
              <a:gd name="f30" fmla="+- f23 f4 0"/>
              <a:gd name="f31" fmla="+- f13 f28 0"/>
              <a:gd name="f32" fmla="*/ f28 f28 1"/>
              <a:gd name="f33" fmla="*/ f29 f5 1"/>
              <a:gd name="f34" fmla="*/ f30 f5 1"/>
              <a:gd name="f35" fmla="*/ f33 1 f3"/>
              <a:gd name="f36" fmla="*/ f34 1 f3"/>
              <a:gd name="f37" fmla="+- 0 0 f35"/>
              <a:gd name="f38" fmla="+- 0 0 f36"/>
              <a:gd name="f39" fmla="val f37"/>
              <a:gd name="f40" fmla="val f38"/>
              <a:gd name="f41" fmla="*/ f39 f18 1"/>
              <a:gd name="f42" fmla="*/ f40 f18 1"/>
              <a:gd name="f43" fmla="*/ f39 f9 1"/>
              <a:gd name="f44" fmla="*/ f40 f9 1"/>
              <a:gd name="f45" fmla="+- 0 0 f41"/>
              <a:gd name="f46" fmla="+- 0 0 f42"/>
              <a:gd name="f47" fmla="*/ f43 1 f5"/>
              <a:gd name="f48" fmla="*/ f44 1 f5"/>
              <a:gd name="f49" fmla="*/ f45 f3 1"/>
              <a:gd name="f50" fmla="*/ f46 f3 1"/>
              <a:gd name="f51" fmla="+- 0 0 f47"/>
              <a:gd name="f52" fmla="+- 0 0 f48"/>
              <a:gd name="f53" fmla="*/ f49 1 f9"/>
              <a:gd name="f54" fmla="*/ f50 1 f9"/>
              <a:gd name="f55" fmla="+- f51 f9 0"/>
              <a:gd name="f56" fmla="+- f52 f9 0"/>
              <a:gd name="f57" fmla="+- f53 0 f4"/>
              <a:gd name="f58" fmla="+- f54 0 f4"/>
              <a:gd name="f59" fmla="+- f55 f15 0"/>
              <a:gd name="f60" fmla="+- f56 f15 0"/>
              <a:gd name="f61" fmla="cos 1 f57"/>
              <a:gd name="f62" fmla="sin 1 f57"/>
              <a:gd name="f63" fmla="cos 1 f58"/>
              <a:gd name="f64" fmla="sin 1 f58"/>
              <a:gd name="f65" fmla="+- 0 0 f59"/>
              <a:gd name="f66" fmla="+- 0 0 f60"/>
              <a:gd name="f67" fmla="+- 0 0 f61"/>
              <a:gd name="f68" fmla="+- 0 0 f62"/>
              <a:gd name="f69" fmla="+- 0 0 f63"/>
              <a:gd name="f70" fmla="+- 0 0 f64"/>
              <a:gd name="f71" fmla="*/ f65 f3 1"/>
              <a:gd name="f72" fmla="*/ f66 f3 1"/>
              <a:gd name="f73" fmla="*/ 10800 f67 1"/>
              <a:gd name="f74" fmla="*/ 10800 f68 1"/>
              <a:gd name="f75" fmla="*/ 10800 f69 1"/>
              <a:gd name="f76" fmla="*/ 10800 f70 1"/>
              <a:gd name="f77" fmla="*/ f71 1 f9"/>
              <a:gd name="f78" fmla="*/ f72 1 f9"/>
              <a:gd name="f79" fmla="+- f73 10800 0"/>
              <a:gd name="f80" fmla="+- f74 10800 0"/>
              <a:gd name="f81" fmla="+- f75 10800 0"/>
              <a:gd name="f82" fmla="+- f76 10800 0"/>
              <a:gd name="f83" fmla="+- f77 0 f4"/>
              <a:gd name="f84" fmla="+- f78 0 f4"/>
              <a:gd name="f85" fmla="cos 1 f83"/>
              <a:gd name="f86" fmla="sin 1 f83"/>
              <a:gd name="f87" fmla="cos 1 f84"/>
              <a:gd name="f88" fmla="sin 1 f84"/>
              <a:gd name="f89" fmla="+- f80 0 f31"/>
              <a:gd name="f90" fmla="+- f79 0 f31"/>
              <a:gd name="f91" fmla="+- f82 0 f31"/>
              <a:gd name="f92" fmla="+- f81 0 f31"/>
              <a:gd name="f93" fmla="+- 0 0 f85"/>
              <a:gd name="f94" fmla="+- 0 0 f86"/>
              <a:gd name="f95" fmla="+- 0 0 f87"/>
              <a:gd name="f96" fmla="+- 0 0 f88"/>
              <a:gd name="f97" fmla="at2 f89 f90"/>
              <a:gd name="f98" fmla="at2 f91 f92"/>
              <a:gd name="f99" fmla="*/ 10800 f93 1"/>
              <a:gd name="f100" fmla="*/ 10800 f94 1"/>
              <a:gd name="f101" fmla="*/ 10800 f95 1"/>
              <a:gd name="f102" fmla="*/ 10800 f96 1"/>
              <a:gd name="f103" fmla="+- f97 f4 0"/>
              <a:gd name="f104" fmla="+- f98 f4 0"/>
              <a:gd name="f105" fmla="*/ f99 f99 1"/>
              <a:gd name="f106" fmla="*/ f100 f100 1"/>
              <a:gd name="f107" fmla="*/ f101 f101 1"/>
              <a:gd name="f108" fmla="*/ f102 f102 1"/>
              <a:gd name="f109" fmla="*/ f103 f9 1"/>
              <a:gd name="f110" fmla="*/ f104 f9 1"/>
              <a:gd name="f111" fmla="+- f105 f106 0"/>
              <a:gd name="f112" fmla="+- f107 f108 0"/>
              <a:gd name="f113" fmla="*/ f109 1 f3"/>
              <a:gd name="f114" fmla="*/ f110 1 f3"/>
              <a:gd name="f115" fmla="sqrt f111"/>
              <a:gd name="f116" fmla="sqrt f112"/>
              <a:gd name="f117" fmla="+- 0 0 f113"/>
              <a:gd name="f118" fmla="+- 0 0 f114"/>
              <a:gd name="f119" fmla="*/ f10 1 f115"/>
              <a:gd name="f120" fmla="*/ f10 1 f116"/>
              <a:gd name="f121" fmla="+- 0 0 f117"/>
              <a:gd name="f122" fmla="+- 0 0 f118"/>
              <a:gd name="f123" fmla="*/ f93 f119 1"/>
              <a:gd name="f124" fmla="*/ f94 f119 1"/>
              <a:gd name="f125" fmla="*/ f95 f120 1"/>
              <a:gd name="f126" fmla="*/ f96 f120 1"/>
              <a:gd name="f127" fmla="*/ f121 f3 1"/>
              <a:gd name="f128" fmla="*/ f122 f3 1"/>
              <a:gd name="f129" fmla="+- 10800 0 f123"/>
              <a:gd name="f130" fmla="+- 10800 0 f124"/>
              <a:gd name="f131" fmla="+- 10800 0 f125"/>
              <a:gd name="f132" fmla="+- 10800 0 f126"/>
              <a:gd name="f133" fmla="*/ f127 1 f9"/>
              <a:gd name="f134" fmla="*/ f128 1 f9"/>
              <a:gd name="f135" fmla="*/ f129 f16 1"/>
              <a:gd name="f136" fmla="*/ f130 f17 1"/>
              <a:gd name="f137" fmla="*/ f131 f16 1"/>
              <a:gd name="f138" fmla="*/ f132 f17 1"/>
              <a:gd name="f139" fmla="+- f133 0 f4"/>
              <a:gd name="f140" fmla="+- f134 0 f4"/>
              <a:gd name="f141" fmla="cos 1 f139"/>
              <a:gd name="f142" fmla="sin 1 f139"/>
              <a:gd name="f143" fmla="+- f140 0 f139"/>
              <a:gd name="f144" fmla="+- 0 0 f141"/>
              <a:gd name="f145" fmla="+- 0 0 f142"/>
              <a:gd name="f146" fmla="+- f143 f2 0"/>
              <a:gd name="f147" fmla="*/ f28 f144 1"/>
              <a:gd name="f148" fmla="*/ f28 f145 1"/>
              <a:gd name="f149" fmla="?: f143 f143 f146"/>
              <a:gd name="f150" fmla="*/ f147 f147 1"/>
              <a:gd name="f151" fmla="*/ f148 f148 1"/>
              <a:gd name="f152" fmla="+- f150 f151 0"/>
              <a:gd name="f153" fmla="sqrt f152"/>
              <a:gd name="f154" fmla="*/ f32 1 f153"/>
              <a:gd name="f155" fmla="*/ f144 f154 1"/>
              <a:gd name="f156" fmla="*/ f145 f154 1"/>
              <a:gd name="f157" fmla="+- f31 0 f155"/>
              <a:gd name="f158" fmla="+- f31 0 f156"/>
            </a:gdLst>
            <a:ahLst>
              <a:ahPolar gdRefR="" minR="0" maxR="0" gdRefAng="f0" minAng="f8" maxAng="f12">
                <a:pos x="f135" y="f136"/>
              </a:ahPolar>
              <a:ahPolar gdRefR="" minR="0" maxR="0" gdRefAng="f1" minAng="f8" maxAng="f12">
                <a:pos x="f137" y="f138"/>
              </a:ahPolar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4" t="f27" r="f25" b="f26"/>
            <a:pathLst>
              <a:path w="21600" h="21600" stroke="0">
                <a:moveTo>
                  <a:pt x="f157" y="f158"/>
                </a:moveTo>
                <a:arcTo wR="f28" hR="f28" stAng="f139" swAng="f149"/>
                <a:lnTo>
                  <a:pt x="f11" y="f11"/>
                </a:lnTo>
                <a:close/>
              </a:path>
              <a:path w="21600" h="21600" fill="none">
                <a:moveTo>
                  <a:pt x="f157" y="f158"/>
                </a:moveTo>
                <a:arcTo wR="f28" hR="f28" stAng="f139" swAng="f149"/>
              </a:path>
            </a:pathLst>
          </a:custGeom>
          <a:noFill/>
          <a:ln w="28440">
            <a:solidFill>
              <a:srgbClr val="FF0000"/>
            </a:solidFill>
            <a:prstDash val="solid"/>
            <a:miter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34" name="Łącznik prosty 33"/>
          <p:cNvSpPr/>
          <p:nvPr/>
        </p:nvSpPr>
        <p:spPr>
          <a:xfrm>
            <a:off x="914400" y="2651039"/>
            <a:ext cx="0" cy="390601"/>
          </a:xfrm>
          <a:prstGeom prst="line">
            <a:avLst/>
          </a:prstGeom>
          <a:noFill/>
          <a:ln w="9360">
            <a:solidFill>
              <a:srgbClr val="000000"/>
            </a:solidFill>
            <a:custDash>
              <a:ds d="100000" sp="100000"/>
            </a:custDash>
            <a:miter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35" name="Łącznik prosty 34"/>
          <p:cNvSpPr/>
          <p:nvPr/>
        </p:nvSpPr>
        <p:spPr>
          <a:xfrm>
            <a:off x="1314360" y="2286000"/>
            <a:ext cx="0" cy="755640"/>
          </a:xfrm>
          <a:prstGeom prst="line">
            <a:avLst/>
          </a:prstGeom>
          <a:noFill/>
          <a:ln w="9360">
            <a:solidFill>
              <a:srgbClr val="000000"/>
            </a:solidFill>
            <a:custDash>
              <a:ds d="100000" sp="100000"/>
            </a:custDash>
            <a:miter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36" name="Łącznik prosty 35"/>
          <p:cNvSpPr/>
          <p:nvPr/>
        </p:nvSpPr>
        <p:spPr>
          <a:xfrm>
            <a:off x="1209600" y="2550960"/>
            <a:ext cx="0" cy="490680"/>
          </a:xfrm>
          <a:prstGeom prst="line">
            <a:avLst/>
          </a:prstGeom>
          <a:noFill/>
          <a:ln w="9360">
            <a:solidFill>
              <a:srgbClr val="000000"/>
            </a:solidFill>
            <a:custDash>
              <a:ds d="100000" sp="100000"/>
            </a:custDash>
            <a:miter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37" name="Łącznik prosty 36"/>
          <p:cNvSpPr/>
          <p:nvPr/>
        </p:nvSpPr>
        <p:spPr>
          <a:xfrm>
            <a:off x="3905279" y="2644920"/>
            <a:ext cx="0" cy="398160"/>
          </a:xfrm>
          <a:prstGeom prst="line">
            <a:avLst/>
          </a:prstGeom>
          <a:noFill/>
          <a:ln w="9360">
            <a:solidFill>
              <a:srgbClr val="000000"/>
            </a:solidFill>
            <a:custDash>
              <a:ds d="100000" sp="100000"/>
            </a:custDash>
            <a:miter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38" name="Łącznik prosty 37"/>
          <p:cNvSpPr/>
          <p:nvPr/>
        </p:nvSpPr>
        <p:spPr>
          <a:xfrm>
            <a:off x="4314960" y="2295360"/>
            <a:ext cx="0" cy="749520"/>
          </a:xfrm>
          <a:prstGeom prst="line">
            <a:avLst/>
          </a:prstGeom>
          <a:noFill/>
          <a:ln w="9360">
            <a:solidFill>
              <a:srgbClr val="000000"/>
            </a:solidFill>
            <a:custDash>
              <a:ds d="100000" sp="100000"/>
            </a:custDash>
            <a:miter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39" name="Łącznik prosty 38"/>
          <p:cNvSpPr/>
          <p:nvPr/>
        </p:nvSpPr>
        <p:spPr>
          <a:xfrm>
            <a:off x="4191120" y="2577960"/>
            <a:ext cx="0" cy="465120"/>
          </a:xfrm>
          <a:prstGeom prst="line">
            <a:avLst/>
          </a:prstGeom>
          <a:noFill/>
          <a:ln w="9360">
            <a:solidFill>
              <a:srgbClr val="000000"/>
            </a:solidFill>
            <a:custDash>
              <a:ds d="100000" sp="100000"/>
            </a:custDash>
            <a:miter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40" name="Łącznik prosty 39"/>
          <p:cNvSpPr/>
          <p:nvPr/>
        </p:nvSpPr>
        <p:spPr>
          <a:xfrm>
            <a:off x="6781680" y="2657520"/>
            <a:ext cx="0" cy="384120"/>
          </a:xfrm>
          <a:prstGeom prst="line">
            <a:avLst/>
          </a:prstGeom>
          <a:noFill/>
          <a:ln w="9360">
            <a:solidFill>
              <a:srgbClr val="000000"/>
            </a:solidFill>
            <a:custDash>
              <a:ds d="100000" sp="100000"/>
            </a:custDash>
            <a:miter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41" name="Łącznik prosty 40"/>
          <p:cNvSpPr/>
          <p:nvPr/>
        </p:nvSpPr>
        <p:spPr>
          <a:xfrm>
            <a:off x="7201080" y="2286000"/>
            <a:ext cx="0" cy="755640"/>
          </a:xfrm>
          <a:prstGeom prst="line">
            <a:avLst/>
          </a:prstGeom>
          <a:noFill/>
          <a:ln w="9360">
            <a:solidFill>
              <a:srgbClr val="000000"/>
            </a:solidFill>
            <a:custDash>
              <a:ds d="100000" sp="100000"/>
            </a:custDash>
            <a:miter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42" name="Łącznik prosty 41"/>
          <p:cNvSpPr/>
          <p:nvPr/>
        </p:nvSpPr>
        <p:spPr>
          <a:xfrm>
            <a:off x="7077240" y="2557439"/>
            <a:ext cx="0" cy="484201"/>
          </a:xfrm>
          <a:prstGeom prst="line">
            <a:avLst/>
          </a:prstGeom>
          <a:noFill/>
          <a:ln w="9360">
            <a:solidFill>
              <a:srgbClr val="000000"/>
            </a:solidFill>
            <a:custDash>
              <a:ds d="100000" sp="100000"/>
            </a:custDash>
            <a:miter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43" name="Łącznik prosty 42"/>
          <p:cNvSpPr/>
          <p:nvPr/>
        </p:nvSpPr>
        <p:spPr>
          <a:xfrm>
            <a:off x="609480" y="1143000"/>
            <a:ext cx="0" cy="1905120"/>
          </a:xfrm>
          <a:prstGeom prst="line">
            <a:avLst/>
          </a:prstGeom>
          <a:noFill/>
          <a:ln w="38160">
            <a:solidFill>
              <a:srgbClr val="000000"/>
            </a:solidFill>
            <a:prstDash val="solid"/>
            <a:miter/>
            <a:headEnd type="arrow"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44" name="Łącznik prosty 43"/>
          <p:cNvSpPr/>
          <p:nvPr/>
        </p:nvSpPr>
        <p:spPr>
          <a:xfrm>
            <a:off x="3581279" y="3733920"/>
            <a:ext cx="0" cy="1904760"/>
          </a:xfrm>
          <a:prstGeom prst="line">
            <a:avLst/>
          </a:prstGeom>
          <a:noFill/>
          <a:ln w="38160">
            <a:solidFill>
              <a:srgbClr val="000000"/>
            </a:solidFill>
            <a:prstDash val="solid"/>
            <a:miter/>
            <a:headEnd type="arrow"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45" name="Łącznik prosty 44"/>
          <p:cNvSpPr/>
          <p:nvPr/>
        </p:nvSpPr>
        <p:spPr>
          <a:xfrm>
            <a:off x="3581279" y="1143000"/>
            <a:ext cx="0" cy="1905120"/>
          </a:xfrm>
          <a:prstGeom prst="line">
            <a:avLst/>
          </a:prstGeom>
          <a:noFill/>
          <a:ln w="38160">
            <a:solidFill>
              <a:srgbClr val="000000"/>
            </a:solidFill>
            <a:prstDash val="solid"/>
            <a:miter/>
            <a:headEnd type="arrow"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46" name="Łącznik prosty 45"/>
          <p:cNvSpPr/>
          <p:nvPr/>
        </p:nvSpPr>
        <p:spPr>
          <a:xfrm>
            <a:off x="6477119" y="1143000"/>
            <a:ext cx="0" cy="1905120"/>
          </a:xfrm>
          <a:prstGeom prst="line">
            <a:avLst/>
          </a:prstGeom>
          <a:noFill/>
          <a:ln w="38160">
            <a:solidFill>
              <a:srgbClr val="000000"/>
            </a:solidFill>
            <a:prstDash val="solid"/>
            <a:miter/>
            <a:headEnd type="arrow"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47" name="Dowolny kształt 46"/>
          <p:cNvSpPr/>
          <p:nvPr/>
        </p:nvSpPr>
        <p:spPr>
          <a:xfrm>
            <a:off x="394920" y="925559"/>
            <a:ext cx="270720" cy="3070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y</a:t>
            </a:r>
          </a:p>
        </p:txBody>
      </p:sp>
      <p:sp>
        <p:nvSpPr>
          <p:cNvPr id="48" name="Dowolny kształt 47"/>
          <p:cNvSpPr/>
          <p:nvPr/>
        </p:nvSpPr>
        <p:spPr>
          <a:xfrm>
            <a:off x="3385800" y="925559"/>
            <a:ext cx="270720" cy="3070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y</a:t>
            </a:r>
          </a:p>
        </p:txBody>
      </p:sp>
      <p:sp>
        <p:nvSpPr>
          <p:cNvPr id="49" name="Dowolny kształt 48"/>
          <p:cNvSpPr/>
          <p:nvPr/>
        </p:nvSpPr>
        <p:spPr>
          <a:xfrm>
            <a:off x="6262200" y="933480"/>
            <a:ext cx="270720" cy="3070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y</a:t>
            </a:r>
          </a:p>
        </p:txBody>
      </p:sp>
      <p:sp>
        <p:nvSpPr>
          <p:cNvPr id="50" name="Dowolny kształt 49"/>
          <p:cNvSpPr/>
          <p:nvPr/>
        </p:nvSpPr>
        <p:spPr>
          <a:xfrm>
            <a:off x="366480" y="2982960"/>
            <a:ext cx="279720" cy="3070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0</a:t>
            </a:r>
          </a:p>
        </p:txBody>
      </p:sp>
      <p:sp>
        <p:nvSpPr>
          <p:cNvPr id="51" name="Dowolny kształt 50"/>
          <p:cNvSpPr/>
          <p:nvPr/>
        </p:nvSpPr>
        <p:spPr>
          <a:xfrm>
            <a:off x="6271919" y="2992320"/>
            <a:ext cx="279720" cy="3070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0</a:t>
            </a:r>
          </a:p>
        </p:txBody>
      </p:sp>
      <p:sp>
        <p:nvSpPr>
          <p:cNvPr id="52" name="Dowolny kształt 51"/>
          <p:cNvSpPr/>
          <p:nvPr/>
        </p:nvSpPr>
        <p:spPr>
          <a:xfrm>
            <a:off x="3367080" y="3000240"/>
            <a:ext cx="279720" cy="3070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0</a:t>
            </a:r>
          </a:p>
        </p:txBody>
      </p:sp>
      <p:sp>
        <p:nvSpPr>
          <p:cNvPr id="53" name="Dowolny kształt 52"/>
          <p:cNvSpPr/>
          <p:nvPr/>
        </p:nvSpPr>
        <p:spPr>
          <a:xfrm>
            <a:off x="6271919" y="5591160"/>
            <a:ext cx="279720" cy="3070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0</a:t>
            </a:r>
          </a:p>
        </p:txBody>
      </p:sp>
      <p:sp>
        <p:nvSpPr>
          <p:cNvPr id="54" name="Dowolny kształt 53"/>
          <p:cNvSpPr/>
          <p:nvPr/>
        </p:nvSpPr>
        <p:spPr>
          <a:xfrm>
            <a:off x="3363840" y="5591160"/>
            <a:ext cx="279720" cy="3070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0</a:t>
            </a:r>
          </a:p>
        </p:txBody>
      </p:sp>
      <p:sp>
        <p:nvSpPr>
          <p:cNvPr id="55" name="Dowolny kształt 54"/>
          <p:cNvSpPr/>
          <p:nvPr/>
        </p:nvSpPr>
        <p:spPr>
          <a:xfrm>
            <a:off x="382320" y="5591160"/>
            <a:ext cx="279720" cy="3070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0</a:t>
            </a:r>
          </a:p>
        </p:txBody>
      </p:sp>
      <p:sp>
        <p:nvSpPr>
          <p:cNvPr id="56" name="Dowolny kształt 55"/>
          <p:cNvSpPr/>
          <p:nvPr/>
        </p:nvSpPr>
        <p:spPr>
          <a:xfrm>
            <a:off x="306360" y="3581279"/>
            <a:ext cx="231451" cy="309958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dirty="0"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I</a:t>
            </a:r>
            <a:endParaRPr lang="pl-PL" sz="1400" b="0" i="0" u="none" strike="noStrike" cap="none" baseline="0" dirty="0">
              <a:ln>
                <a:noFill/>
              </a:ln>
              <a:solidFill>
                <a:srgbClr val="000000"/>
              </a:solidFill>
              <a:latin typeface="Arial" pitchFamily="34"/>
              <a:ea typeface="Microsoft YaHei" pitchFamily="2"/>
              <a:cs typeface="Arial" pitchFamily="2"/>
            </a:endParaRPr>
          </a:p>
        </p:txBody>
      </p:sp>
      <p:sp>
        <p:nvSpPr>
          <p:cNvPr id="57" name="Dowolny kształt 56"/>
          <p:cNvSpPr/>
          <p:nvPr/>
        </p:nvSpPr>
        <p:spPr>
          <a:xfrm>
            <a:off x="3298680" y="3581279"/>
            <a:ext cx="231451" cy="309958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dirty="0"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I</a:t>
            </a:r>
            <a:endParaRPr lang="pl-PL" sz="1400" b="0" i="0" u="none" strike="noStrike" cap="none" baseline="0" dirty="0">
              <a:ln>
                <a:noFill/>
              </a:ln>
              <a:solidFill>
                <a:srgbClr val="000000"/>
              </a:solidFill>
              <a:latin typeface="Arial" pitchFamily="34"/>
              <a:ea typeface="Microsoft YaHei" pitchFamily="2"/>
              <a:cs typeface="Arial" pitchFamily="2"/>
            </a:endParaRPr>
          </a:p>
        </p:txBody>
      </p:sp>
      <p:sp>
        <p:nvSpPr>
          <p:cNvPr id="58" name="Dowolny kształt 57"/>
          <p:cNvSpPr/>
          <p:nvPr/>
        </p:nvSpPr>
        <p:spPr>
          <a:xfrm>
            <a:off x="6194160" y="3591000"/>
            <a:ext cx="231451" cy="309958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dirty="0"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I</a:t>
            </a:r>
            <a:endParaRPr lang="pl-PL" sz="1400" b="0" i="0" u="none" strike="noStrike" cap="none" baseline="0" dirty="0">
              <a:ln>
                <a:noFill/>
              </a:ln>
              <a:solidFill>
                <a:srgbClr val="000000"/>
              </a:solidFill>
              <a:latin typeface="Arial" pitchFamily="34"/>
              <a:ea typeface="Microsoft YaHei" pitchFamily="2"/>
              <a:cs typeface="Arial" pitchFamily="2"/>
            </a:endParaRPr>
          </a:p>
        </p:txBody>
      </p:sp>
      <p:sp>
        <p:nvSpPr>
          <p:cNvPr id="59" name="Dowolny kształt 58"/>
          <p:cNvSpPr/>
          <p:nvPr/>
        </p:nvSpPr>
        <p:spPr>
          <a:xfrm>
            <a:off x="3613319" y="2990880"/>
            <a:ext cx="349200" cy="3362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ct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x</a:t>
            </a:r>
            <a:r>
              <a:rPr lang="pl-PL" sz="1400" b="0" i="0" u="none" strike="noStrike" cap="none" baseline="-2500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E</a:t>
            </a:r>
          </a:p>
        </p:txBody>
      </p:sp>
      <p:sp>
        <p:nvSpPr>
          <p:cNvPr id="60" name="Dowolny kształt 59"/>
          <p:cNvSpPr/>
          <p:nvPr/>
        </p:nvSpPr>
        <p:spPr>
          <a:xfrm>
            <a:off x="4222799" y="2990880"/>
            <a:ext cx="349200" cy="3362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ct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x</a:t>
            </a:r>
            <a:r>
              <a:rPr lang="pl-PL" sz="1400" b="0" i="0" u="none" strike="noStrike" cap="none" baseline="-2500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E</a:t>
            </a:r>
          </a:p>
        </p:txBody>
      </p:sp>
      <p:sp>
        <p:nvSpPr>
          <p:cNvPr id="61" name="Dowolny kształt 60"/>
          <p:cNvSpPr/>
          <p:nvPr/>
        </p:nvSpPr>
        <p:spPr>
          <a:xfrm>
            <a:off x="3962520" y="2990880"/>
            <a:ext cx="349200" cy="3362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ct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x</a:t>
            </a:r>
            <a:r>
              <a:rPr lang="pl-PL" sz="1400" b="0" i="0" u="none" strike="noStrike" cap="none" baseline="-2500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E</a:t>
            </a:r>
          </a:p>
        </p:txBody>
      </p:sp>
      <p:sp>
        <p:nvSpPr>
          <p:cNvPr id="62" name="Dowolny kształt 61"/>
          <p:cNvSpPr/>
          <p:nvPr/>
        </p:nvSpPr>
        <p:spPr>
          <a:xfrm>
            <a:off x="7118280" y="2990880"/>
            <a:ext cx="349200" cy="3362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ct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x</a:t>
            </a:r>
            <a:r>
              <a:rPr lang="pl-PL" sz="1400" b="0" i="0" u="none" strike="noStrike" cap="none" baseline="-2500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E</a:t>
            </a:r>
          </a:p>
        </p:txBody>
      </p:sp>
      <p:sp>
        <p:nvSpPr>
          <p:cNvPr id="63" name="Dowolny kształt 62"/>
          <p:cNvSpPr/>
          <p:nvPr/>
        </p:nvSpPr>
        <p:spPr>
          <a:xfrm>
            <a:off x="6858000" y="2990880"/>
            <a:ext cx="349200" cy="3362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ct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x</a:t>
            </a:r>
            <a:r>
              <a:rPr lang="pl-PL" sz="1400" b="0" i="0" u="none" strike="noStrike" cap="none" baseline="-2500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E</a:t>
            </a:r>
          </a:p>
        </p:txBody>
      </p:sp>
      <p:sp>
        <p:nvSpPr>
          <p:cNvPr id="64" name="Dowolny kształt 63"/>
          <p:cNvSpPr/>
          <p:nvPr/>
        </p:nvSpPr>
        <p:spPr>
          <a:xfrm>
            <a:off x="6496199" y="2990880"/>
            <a:ext cx="349200" cy="3362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ct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x</a:t>
            </a:r>
            <a:r>
              <a:rPr lang="pl-PL" sz="1400" b="0" i="0" u="none" strike="noStrike" cap="none" baseline="-2500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E</a:t>
            </a:r>
          </a:p>
        </p:txBody>
      </p:sp>
      <p:sp>
        <p:nvSpPr>
          <p:cNvPr id="65" name="Dowolny kształt 64"/>
          <p:cNvSpPr/>
          <p:nvPr/>
        </p:nvSpPr>
        <p:spPr>
          <a:xfrm>
            <a:off x="647640" y="2990880"/>
            <a:ext cx="349200" cy="3362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ct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x</a:t>
            </a:r>
            <a:r>
              <a:rPr lang="pl-PL" sz="1400" b="0" i="0" u="none" strike="noStrike" cap="none" baseline="-2500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E</a:t>
            </a:r>
          </a:p>
        </p:txBody>
      </p:sp>
      <p:sp>
        <p:nvSpPr>
          <p:cNvPr id="66" name="Dowolny kształt 65"/>
          <p:cNvSpPr/>
          <p:nvPr/>
        </p:nvSpPr>
        <p:spPr>
          <a:xfrm>
            <a:off x="946080" y="2990880"/>
            <a:ext cx="349200" cy="3362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ct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x</a:t>
            </a:r>
            <a:r>
              <a:rPr lang="pl-PL" sz="1400" b="0" i="0" u="none" strike="noStrike" cap="none" baseline="-2500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E</a:t>
            </a:r>
          </a:p>
        </p:txBody>
      </p:sp>
      <p:sp>
        <p:nvSpPr>
          <p:cNvPr id="67" name="Dowolny kształt 66"/>
          <p:cNvSpPr/>
          <p:nvPr/>
        </p:nvSpPr>
        <p:spPr>
          <a:xfrm>
            <a:off x="1244520" y="2990880"/>
            <a:ext cx="349200" cy="3362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ct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x</a:t>
            </a:r>
            <a:r>
              <a:rPr lang="pl-PL" sz="1400" b="0" i="0" u="none" strike="noStrike" cap="none" baseline="-2500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E</a:t>
            </a:r>
          </a:p>
        </p:txBody>
      </p:sp>
      <p:sp>
        <p:nvSpPr>
          <p:cNvPr id="68" name="Dowolny kształt 67"/>
          <p:cNvSpPr/>
          <p:nvPr/>
        </p:nvSpPr>
        <p:spPr>
          <a:xfrm>
            <a:off x="2514600" y="2990880"/>
            <a:ext cx="349200" cy="3070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ct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x</a:t>
            </a:r>
          </a:p>
        </p:txBody>
      </p:sp>
      <p:sp>
        <p:nvSpPr>
          <p:cNvPr id="69" name="Dowolny kształt 68"/>
          <p:cNvSpPr/>
          <p:nvPr/>
        </p:nvSpPr>
        <p:spPr>
          <a:xfrm>
            <a:off x="5518080" y="2990880"/>
            <a:ext cx="349200" cy="3070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ct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x</a:t>
            </a:r>
          </a:p>
        </p:txBody>
      </p:sp>
      <p:sp>
        <p:nvSpPr>
          <p:cNvPr id="70" name="Dowolny kształt 69"/>
          <p:cNvSpPr/>
          <p:nvPr/>
        </p:nvSpPr>
        <p:spPr>
          <a:xfrm>
            <a:off x="8381879" y="2990880"/>
            <a:ext cx="349200" cy="3070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ct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x</a:t>
            </a:r>
          </a:p>
        </p:txBody>
      </p:sp>
      <p:sp>
        <p:nvSpPr>
          <p:cNvPr id="71" name="Dowolny kształt 70"/>
          <p:cNvSpPr/>
          <p:nvPr/>
        </p:nvSpPr>
        <p:spPr>
          <a:xfrm>
            <a:off x="8381879" y="5591160"/>
            <a:ext cx="349200" cy="3070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ct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x</a:t>
            </a:r>
          </a:p>
        </p:txBody>
      </p:sp>
      <p:sp>
        <p:nvSpPr>
          <p:cNvPr id="72" name="Dowolny kształt 71"/>
          <p:cNvSpPr/>
          <p:nvPr/>
        </p:nvSpPr>
        <p:spPr>
          <a:xfrm>
            <a:off x="5518080" y="5591160"/>
            <a:ext cx="349200" cy="3070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ct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x</a:t>
            </a:r>
          </a:p>
        </p:txBody>
      </p:sp>
      <p:sp>
        <p:nvSpPr>
          <p:cNvPr id="73" name="Dowolny kształt 72"/>
          <p:cNvSpPr/>
          <p:nvPr/>
        </p:nvSpPr>
        <p:spPr>
          <a:xfrm>
            <a:off x="2514600" y="5591160"/>
            <a:ext cx="349200" cy="3070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ct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x</a:t>
            </a:r>
          </a:p>
        </p:txBody>
      </p:sp>
      <p:sp>
        <p:nvSpPr>
          <p:cNvPr id="74" name="Dowolny kształt 73"/>
          <p:cNvSpPr/>
          <p:nvPr/>
        </p:nvSpPr>
        <p:spPr>
          <a:xfrm>
            <a:off x="7277040" y="3095640"/>
            <a:ext cx="247680" cy="3362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-2500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3</a:t>
            </a:r>
          </a:p>
        </p:txBody>
      </p:sp>
      <p:sp>
        <p:nvSpPr>
          <p:cNvPr id="75" name="Dowolny kształt 74"/>
          <p:cNvSpPr/>
          <p:nvPr/>
        </p:nvSpPr>
        <p:spPr>
          <a:xfrm>
            <a:off x="4381560" y="3095640"/>
            <a:ext cx="247680" cy="3362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-2500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3</a:t>
            </a:r>
          </a:p>
        </p:txBody>
      </p:sp>
      <p:sp>
        <p:nvSpPr>
          <p:cNvPr id="76" name="Dowolny kształt 75"/>
          <p:cNvSpPr/>
          <p:nvPr/>
        </p:nvSpPr>
        <p:spPr>
          <a:xfrm>
            <a:off x="1400040" y="3095640"/>
            <a:ext cx="247680" cy="3362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-2500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3</a:t>
            </a:r>
          </a:p>
        </p:txBody>
      </p:sp>
      <p:sp>
        <p:nvSpPr>
          <p:cNvPr id="77" name="Dowolny kształt 76"/>
          <p:cNvSpPr/>
          <p:nvPr/>
        </p:nvSpPr>
        <p:spPr>
          <a:xfrm>
            <a:off x="7010280" y="3095640"/>
            <a:ext cx="247680" cy="3362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-2500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2</a:t>
            </a:r>
          </a:p>
        </p:txBody>
      </p:sp>
      <p:sp>
        <p:nvSpPr>
          <p:cNvPr id="78" name="Dowolny kształt 77"/>
          <p:cNvSpPr/>
          <p:nvPr/>
        </p:nvSpPr>
        <p:spPr>
          <a:xfrm>
            <a:off x="6676920" y="3076560"/>
            <a:ext cx="247680" cy="3362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-2500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1</a:t>
            </a:r>
          </a:p>
        </p:txBody>
      </p:sp>
      <p:sp>
        <p:nvSpPr>
          <p:cNvPr id="79" name="Dowolny kształt 78"/>
          <p:cNvSpPr/>
          <p:nvPr/>
        </p:nvSpPr>
        <p:spPr>
          <a:xfrm>
            <a:off x="3809880" y="3086280"/>
            <a:ext cx="247680" cy="3362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-2500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1</a:t>
            </a:r>
          </a:p>
        </p:txBody>
      </p:sp>
      <p:sp>
        <p:nvSpPr>
          <p:cNvPr id="80" name="Dowolny kształt 79"/>
          <p:cNvSpPr/>
          <p:nvPr/>
        </p:nvSpPr>
        <p:spPr>
          <a:xfrm>
            <a:off x="4124160" y="3095640"/>
            <a:ext cx="247680" cy="3362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-2500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2</a:t>
            </a:r>
          </a:p>
        </p:txBody>
      </p:sp>
      <p:sp>
        <p:nvSpPr>
          <p:cNvPr id="81" name="Dowolny kształt 80"/>
          <p:cNvSpPr/>
          <p:nvPr/>
        </p:nvSpPr>
        <p:spPr>
          <a:xfrm>
            <a:off x="1104840" y="3086280"/>
            <a:ext cx="247680" cy="3362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-2500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2</a:t>
            </a:r>
          </a:p>
        </p:txBody>
      </p:sp>
      <p:sp>
        <p:nvSpPr>
          <p:cNvPr id="82" name="Dowolny kształt 81"/>
          <p:cNvSpPr/>
          <p:nvPr/>
        </p:nvSpPr>
        <p:spPr>
          <a:xfrm>
            <a:off x="1203480" y="2049479"/>
            <a:ext cx="366480" cy="3362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E</a:t>
            </a:r>
            <a:r>
              <a:rPr lang="pl-PL" sz="1400" b="0" i="0" u="none" strike="noStrike" cap="none" baseline="-2500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3</a:t>
            </a:r>
          </a:p>
        </p:txBody>
      </p:sp>
      <p:sp>
        <p:nvSpPr>
          <p:cNvPr id="83" name="Dowolny kształt 82"/>
          <p:cNvSpPr/>
          <p:nvPr/>
        </p:nvSpPr>
        <p:spPr>
          <a:xfrm>
            <a:off x="4214879" y="2048040"/>
            <a:ext cx="366480" cy="3362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E</a:t>
            </a:r>
            <a:r>
              <a:rPr lang="pl-PL" sz="1400" b="0" i="0" u="none" strike="noStrike" cap="none" baseline="-2500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3</a:t>
            </a:r>
          </a:p>
        </p:txBody>
      </p:sp>
      <p:sp>
        <p:nvSpPr>
          <p:cNvPr id="84" name="Dowolny kształt 83"/>
          <p:cNvSpPr/>
          <p:nvPr/>
        </p:nvSpPr>
        <p:spPr>
          <a:xfrm>
            <a:off x="7086600" y="2046239"/>
            <a:ext cx="366839" cy="3362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E</a:t>
            </a:r>
            <a:r>
              <a:rPr lang="pl-PL" sz="1400" b="0" i="0" u="none" strike="noStrike" cap="none" baseline="-2500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3</a:t>
            </a:r>
          </a:p>
        </p:txBody>
      </p:sp>
      <p:sp>
        <p:nvSpPr>
          <p:cNvPr id="85" name="Dowolny kształt 84"/>
          <p:cNvSpPr/>
          <p:nvPr/>
        </p:nvSpPr>
        <p:spPr>
          <a:xfrm>
            <a:off x="6934319" y="2286000"/>
            <a:ext cx="366480" cy="3362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E</a:t>
            </a:r>
            <a:r>
              <a:rPr lang="pl-PL" sz="1400" b="0" i="0" u="none" strike="noStrike" cap="none" baseline="-2500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2</a:t>
            </a:r>
          </a:p>
        </p:txBody>
      </p:sp>
      <p:sp>
        <p:nvSpPr>
          <p:cNvPr id="86" name="Dowolny kształt 85"/>
          <p:cNvSpPr/>
          <p:nvPr/>
        </p:nvSpPr>
        <p:spPr>
          <a:xfrm>
            <a:off x="6705720" y="2438280"/>
            <a:ext cx="366480" cy="3362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E</a:t>
            </a:r>
            <a:r>
              <a:rPr lang="pl-PL" sz="1400" b="0" i="0" u="none" strike="noStrike" cap="none" baseline="-2500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1</a:t>
            </a:r>
          </a:p>
        </p:txBody>
      </p:sp>
      <p:sp>
        <p:nvSpPr>
          <p:cNvPr id="87" name="Dowolny kształt 86"/>
          <p:cNvSpPr/>
          <p:nvPr/>
        </p:nvSpPr>
        <p:spPr>
          <a:xfrm>
            <a:off x="4057559" y="2286000"/>
            <a:ext cx="366839" cy="3362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E</a:t>
            </a:r>
            <a:r>
              <a:rPr lang="pl-PL" sz="1400" b="0" i="0" u="none" strike="noStrike" cap="none" baseline="-2500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2</a:t>
            </a:r>
          </a:p>
        </p:txBody>
      </p:sp>
      <p:sp>
        <p:nvSpPr>
          <p:cNvPr id="88" name="Dowolny kształt 87"/>
          <p:cNvSpPr/>
          <p:nvPr/>
        </p:nvSpPr>
        <p:spPr>
          <a:xfrm>
            <a:off x="3809880" y="2438280"/>
            <a:ext cx="366839" cy="3362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E</a:t>
            </a:r>
            <a:r>
              <a:rPr lang="pl-PL" sz="1400" b="0" i="0" u="none" strike="noStrike" cap="none" baseline="-2500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1</a:t>
            </a:r>
          </a:p>
        </p:txBody>
      </p:sp>
      <p:sp>
        <p:nvSpPr>
          <p:cNvPr id="89" name="Dowolny kształt 88"/>
          <p:cNvSpPr/>
          <p:nvPr/>
        </p:nvSpPr>
        <p:spPr>
          <a:xfrm>
            <a:off x="838080" y="2438280"/>
            <a:ext cx="366839" cy="3362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E</a:t>
            </a:r>
            <a:r>
              <a:rPr lang="pl-PL" sz="1400" b="0" i="0" u="none" strike="noStrike" cap="none" baseline="-2500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1</a:t>
            </a:r>
          </a:p>
        </p:txBody>
      </p:sp>
      <p:sp>
        <p:nvSpPr>
          <p:cNvPr id="90" name="Dowolny kształt 89"/>
          <p:cNvSpPr/>
          <p:nvPr/>
        </p:nvSpPr>
        <p:spPr>
          <a:xfrm>
            <a:off x="1066680" y="2286000"/>
            <a:ext cx="366839" cy="3362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E</a:t>
            </a:r>
            <a:r>
              <a:rPr lang="pl-PL" sz="1400" b="0" i="0" u="none" strike="noStrike" cap="none" baseline="-2500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2</a:t>
            </a:r>
          </a:p>
        </p:txBody>
      </p:sp>
      <p:sp>
        <p:nvSpPr>
          <p:cNvPr id="91" name="Dowolny kształt 90"/>
          <p:cNvSpPr/>
          <p:nvPr/>
        </p:nvSpPr>
        <p:spPr>
          <a:xfrm>
            <a:off x="1614600" y="2514600"/>
            <a:ext cx="366480" cy="3362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u</a:t>
            </a:r>
            <a:r>
              <a:rPr lang="pl-PL" sz="1400" b="0" i="0" u="none" strike="noStrike" cap="none" baseline="-2500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2</a:t>
            </a:r>
          </a:p>
        </p:txBody>
      </p:sp>
      <p:sp>
        <p:nvSpPr>
          <p:cNvPr id="92" name="Dowolny kształt 91"/>
          <p:cNvSpPr/>
          <p:nvPr/>
        </p:nvSpPr>
        <p:spPr>
          <a:xfrm>
            <a:off x="4605480" y="2523960"/>
            <a:ext cx="366480" cy="3362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u</a:t>
            </a:r>
            <a:r>
              <a:rPr lang="pl-PL" sz="1400" b="0" i="0" u="none" strike="noStrike" cap="none" baseline="-2500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2</a:t>
            </a:r>
          </a:p>
        </p:txBody>
      </p:sp>
      <p:sp>
        <p:nvSpPr>
          <p:cNvPr id="93" name="Dowolny kształt 92"/>
          <p:cNvSpPr/>
          <p:nvPr/>
        </p:nvSpPr>
        <p:spPr>
          <a:xfrm>
            <a:off x="7524719" y="2523960"/>
            <a:ext cx="366839" cy="3362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u</a:t>
            </a:r>
            <a:r>
              <a:rPr lang="pl-PL" sz="1400" b="0" i="0" u="none" strike="noStrike" cap="none" baseline="-2500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2</a:t>
            </a:r>
          </a:p>
        </p:txBody>
      </p:sp>
      <p:sp>
        <p:nvSpPr>
          <p:cNvPr id="94" name="Dowolny kształt 93"/>
          <p:cNvSpPr/>
          <p:nvPr/>
        </p:nvSpPr>
        <p:spPr>
          <a:xfrm>
            <a:off x="1690560" y="2192400"/>
            <a:ext cx="366839" cy="3362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u</a:t>
            </a:r>
            <a:r>
              <a:rPr lang="pl-PL" sz="1400" b="0" i="0" u="none" strike="noStrike" cap="none" baseline="-2500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3</a:t>
            </a:r>
          </a:p>
        </p:txBody>
      </p:sp>
      <p:sp>
        <p:nvSpPr>
          <p:cNvPr id="95" name="Dowolny kształt 94"/>
          <p:cNvSpPr/>
          <p:nvPr/>
        </p:nvSpPr>
        <p:spPr>
          <a:xfrm>
            <a:off x="4700520" y="2201760"/>
            <a:ext cx="366839" cy="3362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u</a:t>
            </a:r>
            <a:r>
              <a:rPr lang="pl-PL" sz="1400" b="0" i="0" u="none" strike="noStrike" cap="none" baseline="-2500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3</a:t>
            </a:r>
          </a:p>
        </p:txBody>
      </p:sp>
      <p:sp>
        <p:nvSpPr>
          <p:cNvPr id="96" name="Dowolny kształt 95"/>
          <p:cNvSpPr/>
          <p:nvPr/>
        </p:nvSpPr>
        <p:spPr>
          <a:xfrm>
            <a:off x="7562880" y="2201760"/>
            <a:ext cx="366839" cy="3362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u</a:t>
            </a:r>
            <a:r>
              <a:rPr lang="pl-PL" sz="1400" b="0" i="0" u="none" strike="noStrike" cap="none" baseline="-2500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3</a:t>
            </a:r>
          </a:p>
        </p:txBody>
      </p:sp>
      <p:sp>
        <p:nvSpPr>
          <p:cNvPr id="97" name="Dowolny kształt 96"/>
          <p:cNvSpPr/>
          <p:nvPr/>
        </p:nvSpPr>
        <p:spPr>
          <a:xfrm>
            <a:off x="1309680" y="2590919"/>
            <a:ext cx="366839" cy="3362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u</a:t>
            </a:r>
            <a:r>
              <a:rPr lang="pl-PL" sz="1400" b="0" i="0" u="none" strike="noStrike" cap="none" baseline="-2500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1</a:t>
            </a:r>
          </a:p>
        </p:txBody>
      </p:sp>
      <p:sp>
        <p:nvSpPr>
          <p:cNvPr id="98" name="Dowolny kształt 97"/>
          <p:cNvSpPr/>
          <p:nvPr/>
        </p:nvSpPr>
        <p:spPr>
          <a:xfrm>
            <a:off x="4300560" y="2600280"/>
            <a:ext cx="366839" cy="3362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u</a:t>
            </a:r>
            <a:r>
              <a:rPr lang="pl-PL" sz="1400" b="0" i="0" u="none" strike="noStrike" cap="none" baseline="-2500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1</a:t>
            </a:r>
          </a:p>
        </p:txBody>
      </p:sp>
      <p:sp>
        <p:nvSpPr>
          <p:cNvPr id="99" name="Dowolny kształt 98"/>
          <p:cNvSpPr/>
          <p:nvPr/>
        </p:nvSpPr>
        <p:spPr>
          <a:xfrm>
            <a:off x="7219800" y="2610000"/>
            <a:ext cx="366839" cy="3362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u</a:t>
            </a:r>
            <a:r>
              <a:rPr lang="pl-PL" sz="1400" b="0" i="0" u="none" strike="noStrike" cap="none" baseline="-2500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1</a:t>
            </a:r>
          </a:p>
        </p:txBody>
      </p:sp>
      <p:sp>
        <p:nvSpPr>
          <p:cNvPr id="100" name="Dowolny kształt 99"/>
          <p:cNvSpPr/>
          <p:nvPr/>
        </p:nvSpPr>
        <p:spPr>
          <a:xfrm>
            <a:off x="1843199" y="2666880"/>
            <a:ext cx="595080" cy="309958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dirty="0"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I</a:t>
            </a:r>
            <a:r>
              <a:rPr lang="pl-PL" sz="1400" b="0" i="0" u="none" strike="noStrike" cap="none" baseline="-25000" dirty="0" smtClean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3</a:t>
            </a:r>
            <a:endParaRPr lang="pl-PL" sz="1400" b="0" i="0" u="none" strike="noStrike" cap="none" baseline="-25000" dirty="0">
              <a:ln>
                <a:noFill/>
              </a:ln>
              <a:solidFill>
                <a:srgbClr val="000000"/>
              </a:solidFill>
              <a:latin typeface="Arial" pitchFamily="34"/>
              <a:ea typeface="Microsoft YaHei" pitchFamily="2"/>
              <a:cs typeface="Arial" pitchFamily="2"/>
            </a:endParaRPr>
          </a:p>
        </p:txBody>
      </p:sp>
      <p:sp>
        <p:nvSpPr>
          <p:cNvPr id="101" name="Dowolny kształt 100"/>
          <p:cNvSpPr/>
          <p:nvPr/>
        </p:nvSpPr>
        <p:spPr>
          <a:xfrm>
            <a:off x="4776840" y="2666880"/>
            <a:ext cx="595440" cy="309958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dirty="0"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I</a:t>
            </a:r>
            <a:r>
              <a:rPr lang="pl-PL" sz="1400" b="0" i="0" u="none" strike="noStrike" cap="none" baseline="-25000" dirty="0" smtClean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3</a:t>
            </a:r>
            <a:endParaRPr lang="pl-PL" sz="1400" b="0" i="0" u="none" strike="noStrike" cap="none" baseline="-25000" dirty="0">
              <a:ln>
                <a:noFill/>
              </a:ln>
              <a:solidFill>
                <a:srgbClr val="000000"/>
              </a:solidFill>
              <a:latin typeface="Arial" pitchFamily="34"/>
              <a:ea typeface="Microsoft YaHei" pitchFamily="2"/>
              <a:cs typeface="Arial" pitchFamily="2"/>
            </a:endParaRPr>
          </a:p>
        </p:txBody>
      </p:sp>
      <p:sp>
        <p:nvSpPr>
          <p:cNvPr id="102" name="Dowolny kształt 101"/>
          <p:cNvSpPr/>
          <p:nvPr/>
        </p:nvSpPr>
        <p:spPr>
          <a:xfrm>
            <a:off x="7701120" y="2666880"/>
            <a:ext cx="595080" cy="309958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dirty="0"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I</a:t>
            </a:r>
            <a:r>
              <a:rPr lang="pl-PL" sz="1400" b="0" i="0" u="none" strike="noStrike" cap="none" baseline="-25000" dirty="0" smtClean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3</a:t>
            </a:r>
            <a:endParaRPr lang="pl-PL" sz="1400" b="0" i="0" u="none" strike="noStrike" cap="none" baseline="-25000" dirty="0">
              <a:ln>
                <a:noFill/>
              </a:ln>
              <a:solidFill>
                <a:srgbClr val="000000"/>
              </a:solidFill>
              <a:latin typeface="Arial" pitchFamily="34"/>
              <a:ea typeface="Microsoft YaHei" pitchFamily="2"/>
              <a:cs typeface="Arial" pitchFamily="2"/>
            </a:endParaRPr>
          </a:p>
        </p:txBody>
      </p:sp>
      <p:sp>
        <p:nvSpPr>
          <p:cNvPr id="103" name="Dowolny kształt 102"/>
          <p:cNvSpPr/>
          <p:nvPr/>
        </p:nvSpPr>
        <p:spPr>
          <a:xfrm>
            <a:off x="1500119" y="2743199"/>
            <a:ext cx="633600" cy="309958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dirty="0"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I</a:t>
            </a:r>
            <a:r>
              <a:rPr lang="pl-PL" sz="1400" b="0" i="0" u="none" strike="noStrike" cap="none" baseline="-25000" dirty="0" smtClean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2</a:t>
            </a:r>
            <a:endParaRPr lang="pl-PL" sz="1400" b="0" i="0" u="none" strike="noStrike" cap="none" baseline="-25000" dirty="0">
              <a:ln>
                <a:noFill/>
              </a:ln>
              <a:solidFill>
                <a:srgbClr val="000000"/>
              </a:solidFill>
              <a:latin typeface="Arial" pitchFamily="34"/>
              <a:ea typeface="Microsoft YaHei" pitchFamily="2"/>
              <a:cs typeface="Arial" pitchFamily="2"/>
            </a:endParaRPr>
          </a:p>
        </p:txBody>
      </p:sp>
      <p:sp>
        <p:nvSpPr>
          <p:cNvPr id="104" name="Dowolny kształt 103"/>
          <p:cNvSpPr/>
          <p:nvPr/>
        </p:nvSpPr>
        <p:spPr>
          <a:xfrm>
            <a:off x="4491000" y="2743199"/>
            <a:ext cx="633600" cy="309958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dirty="0"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I</a:t>
            </a:r>
            <a:r>
              <a:rPr lang="pl-PL" sz="1400" b="0" i="0" u="none" strike="noStrike" cap="none" baseline="-25000" dirty="0" smtClean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2</a:t>
            </a:r>
            <a:endParaRPr lang="pl-PL" sz="1400" b="0" i="0" u="none" strike="noStrike" cap="none" baseline="-25000" dirty="0">
              <a:ln>
                <a:noFill/>
              </a:ln>
              <a:solidFill>
                <a:srgbClr val="000000"/>
              </a:solidFill>
              <a:latin typeface="Arial" pitchFamily="34"/>
              <a:ea typeface="Microsoft YaHei" pitchFamily="2"/>
              <a:cs typeface="Arial" pitchFamily="2"/>
            </a:endParaRPr>
          </a:p>
        </p:txBody>
      </p:sp>
      <p:sp>
        <p:nvSpPr>
          <p:cNvPr id="105" name="Dowolny kształt 104"/>
          <p:cNvSpPr/>
          <p:nvPr/>
        </p:nvSpPr>
        <p:spPr>
          <a:xfrm>
            <a:off x="7381800" y="2743199"/>
            <a:ext cx="633600" cy="309958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dirty="0"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I</a:t>
            </a:r>
            <a:r>
              <a:rPr lang="pl-PL" sz="1400" b="0" i="0" u="none" strike="noStrike" cap="none" baseline="-25000" dirty="0" smtClean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2</a:t>
            </a:r>
            <a:endParaRPr lang="pl-PL" sz="1400" b="0" i="0" u="none" strike="noStrike" cap="none" baseline="-25000" dirty="0">
              <a:ln>
                <a:noFill/>
              </a:ln>
              <a:solidFill>
                <a:srgbClr val="000000"/>
              </a:solidFill>
              <a:latin typeface="Arial" pitchFamily="34"/>
              <a:ea typeface="Microsoft YaHei" pitchFamily="2"/>
              <a:cs typeface="Arial" pitchFamily="2"/>
            </a:endParaRPr>
          </a:p>
        </p:txBody>
      </p:sp>
      <p:sp>
        <p:nvSpPr>
          <p:cNvPr id="106" name="Dowolny kształt 105"/>
          <p:cNvSpPr/>
          <p:nvPr/>
        </p:nvSpPr>
        <p:spPr>
          <a:xfrm>
            <a:off x="1143000" y="2743199"/>
            <a:ext cx="533520" cy="309958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dirty="0"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I</a:t>
            </a:r>
            <a:r>
              <a:rPr lang="pl-PL" sz="1400" b="0" i="0" u="none" strike="noStrike" cap="none" baseline="-25000" dirty="0" smtClean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1</a:t>
            </a:r>
            <a:endParaRPr lang="pl-PL" sz="1400" b="0" i="0" u="none" strike="noStrike" cap="none" baseline="-25000" dirty="0">
              <a:ln>
                <a:noFill/>
              </a:ln>
              <a:solidFill>
                <a:srgbClr val="000000"/>
              </a:solidFill>
              <a:latin typeface="Arial" pitchFamily="34"/>
              <a:ea typeface="Microsoft YaHei" pitchFamily="2"/>
              <a:cs typeface="Arial" pitchFamily="2"/>
            </a:endParaRPr>
          </a:p>
        </p:txBody>
      </p:sp>
      <p:sp>
        <p:nvSpPr>
          <p:cNvPr id="107" name="Dowolny kształt 106"/>
          <p:cNvSpPr/>
          <p:nvPr/>
        </p:nvSpPr>
        <p:spPr>
          <a:xfrm>
            <a:off x="4105440" y="2743199"/>
            <a:ext cx="533160" cy="309958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dirty="0"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I</a:t>
            </a:r>
            <a:r>
              <a:rPr lang="pl-PL" sz="1400" b="0" i="0" u="none" strike="noStrike" cap="none" baseline="-25000" dirty="0" smtClean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1</a:t>
            </a:r>
            <a:endParaRPr lang="pl-PL" sz="1400" b="0" i="0" u="none" strike="noStrike" cap="none" baseline="-25000" dirty="0">
              <a:ln>
                <a:noFill/>
              </a:ln>
              <a:solidFill>
                <a:srgbClr val="000000"/>
              </a:solidFill>
              <a:latin typeface="Arial" pitchFamily="34"/>
              <a:ea typeface="Microsoft YaHei" pitchFamily="2"/>
              <a:cs typeface="Arial" pitchFamily="2"/>
            </a:endParaRPr>
          </a:p>
        </p:txBody>
      </p:sp>
      <p:sp>
        <p:nvSpPr>
          <p:cNvPr id="108" name="Dowolny kształt 107"/>
          <p:cNvSpPr/>
          <p:nvPr/>
        </p:nvSpPr>
        <p:spPr>
          <a:xfrm>
            <a:off x="7000920" y="2743199"/>
            <a:ext cx="533520" cy="309958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dirty="0"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I</a:t>
            </a:r>
            <a:r>
              <a:rPr lang="pl-PL" sz="1400" b="0" i="0" u="none" strike="noStrike" cap="none" baseline="-25000" dirty="0" smtClean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1</a:t>
            </a:r>
            <a:endParaRPr lang="pl-PL" sz="1400" b="0" i="0" u="none" strike="noStrike" cap="none" baseline="-25000" dirty="0">
              <a:ln>
                <a:noFill/>
              </a:ln>
              <a:solidFill>
                <a:srgbClr val="000000"/>
              </a:solidFill>
              <a:latin typeface="Arial" pitchFamily="34"/>
              <a:ea typeface="Microsoft YaHei" pitchFamily="2"/>
              <a:cs typeface="Arial" pitchFamily="2"/>
            </a:endParaRPr>
          </a:p>
        </p:txBody>
      </p:sp>
      <p:grpSp>
        <p:nvGrpSpPr>
          <p:cNvPr id="112" name="Grupa 111"/>
          <p:cNvGrpSpPr/>
          <p:nvPr/>
        </p:nvGrpSpPr>
        <p:grpSpPr>
          <a:xfrm>
            <a:off x="708120" y="3067200"/>
            <a:ext cx="408959" cy="2966400"/>
            <a:chOff x="708120" y="3067200"/>
            <a:chExt cx="408959" cy="2966400"/>
          </a:xfrm>
        </p:grpSpPr>
        <p:grpSp>
          <p:nvGrpSpPr>
            <p:cNvPr id="113" name="Grupa 112"/>
            <p:cNvGrpSpPr/>
            <p:nvPr/>
          </p:nvGrpSpPr>
          <p:grpSpPr>
            <a:xfrm>
              <a:off x="708120" y="5587920"/>
              <a:ext cx="408959" cy="445680"/>
              <a:chOff x="708120" y="5587920"/>
              <a:chExt cx="408959" cy="445680"/>
            </a:xfrm>
          </p:grpSpPr>
          <p:sp>
            <p:nvSpPr>
              <p:cNvPr id="114" name="Dowolny kształt 113"/>
              <p:cNvSpPr/>
              <p:nvPr/>
            </p:nvSpPr>
            <p:spPr>
              <a:xfrm>
                <a:off x="708120" y="5587920"/>
                <a:ext cx="348840" cy="336240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noFill/>
              <a:ln>
                <a:noFill/>
                <a:prstDash val="solid"/>
              </a:ln>
            </p:spPr>
            <p:txBody>
              <a:bodyPr vert="horz" wrap="square" lIns="90000" tIns="46800" rIns="90000" bIns="46800" anchor="t" anchorCtr="0" compatLnSpc="1">
                <a:spAutoFit/>
              </a:bodyPr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ctr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pl-PL" sz="1400" b="0" i="0" u="none" strike="noStrike" cap="none" baseline="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x</a:t>
                </a:r>
                <a:r>
                  <a:rPr lang="pl-PL" sz="1400" b="0" i="0" u="none" strike="noStrike" cap="none" baseline="-2500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E</a:t>
                </a:r>
              </a:p>
            </p:txBody>
          </p:sp>
          <p:sp>
            <p:nvSpPr>
              <p:cNvPr id="115" name="Dowolny kształt 114"/>
              <p:cNvSpPr/>
              <p:nvPr/>
            </p:nvSpPr>
            <p:spPr>
              <a:xfrm>
                <a:off x="869759" y="5697360"/>
                <a:ext cx="247320" cy="336240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noFill/>
              <a:ln>
                <a:noFill/>
                <a:prstDash val="solid"/>
              </a:ln>
            </p:spPr>
            <p:txBody>
              <a:bodyPr vert="horz" wrap="square" lIns="90000" tIns="46800" rIns="90000" bIns="46800" anchor="t" anchorCtr="0" compatLnSpc="1">
                <a:spAutoFit/>
              </a:bodyPr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pl-PL" sz="1400" b="0" i="0" u="none" strike="noStrike" cap="none" baseline="-2500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1</a:t>
                </a:r>
              </a:p>
            </p:txBody>
          </p:sp>
        </p:grpSp>
        <p:sp>
          <p:nvSpPr>
            <p:cNvPr id="116" name="Łącznik prosty 115"/>
            <p:cNvSpPr/>
            <p:nvPr/>
          </p:nvSpPr>
          <p:spPr>
            <a:xfrm>
              <a:off x="914400" y="3067200"/>
              <a:ext cx="0" cy="2571480"/>
            </a:xfrm>
            <a:prstGeom prst="line">
              <a:avLst/>
            </a:prstGeom>
            <a:noFill/>
            <a:ln w="9360">
              <a:solidFill>
                <a:srgbClr val="000000"/>
              </a:solidFill>
              <a:custDash>
                <a:ds d="100000" sp="100000"/>
              </a:custDash>
              <a:miter/>
            </a:ln>
          </p:spPr>
          <p:txBody>
            <a:bodyPr vert="horz" wrap="none" lIns="90000" tIns="46800" rIns="90000" bIns="46800" anchor="ctr" anchorCtr="0" compatLnSpc="1"/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pl-PL" sz="2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imes New Roman" pitchFamily="2"/>
                <a:ea typeface="Microsoft YaHei" pitchFamily="2"/>
                <a:cs typeface="Arial" pitchFamily="2"/>
              </a:endParaRPr>
            </a:p>
          </p:txBody>
        </p:sp>
      </p:grpSp>
      <p:grpSp>
        <p:nvGrpSpPr>
          <p:cNvPr id="117" name="Grupa 116"/>
          <p:cNvGrpSpPr/>
          <p:nvPr/>
        </p:nvGrpSpPr>
        <p:grpSpPr>
          <a:xfrm>
            <a:off x="1209600" y="3060720"/>
            <a:ext cx="409679" cy="2971440"/>
            <a:chOff x="1209600" y="3060720"/>
            <a:chExt cx="409679" cy="2971440"/>
          </a:xfrm>
        </p:grpSpPr>
        <p:grpSp>
          <p:nvGrpSpPr>
            <p:cNvPr id="118" name="Grupa 117"/>
            <p:cNvGrpSpPr/>
            <p:nvPr/>
          </p:nvGrpSpPr>
          <p:grpSpPr>
            <a:xfrm>
              <a:off x="1209600" y="5600880"/>
              <a:ext cx="409679" cy="431280"/>
              <a:chOff x="1209600" y="5600880"/>
              <a:chExt cx="409679" cy="431280"/>
            </a:xfrm>
          </p:grpSpPr>
          <p:sp>
            <p:nvSpPr>
              <p:cNvPr id="119" name="Dowolny kształt 118"/>
              <p:cNvSpPr/>
              <p:nvPr/>
            </p:nvSpPr>
            <p:spPr>
              <a:xfrm>
                <a:off x="1209600" y="5600880"/>
                <a:ext cx="349200" cy="336240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noFill/>
              <a:ln>
                <a:noFill/>
                <a:prstDash val="solid"/>
              </a:ln>
            </p:spPr>
            <p:txBody>
              <a:bodyPr vert="horz" wrap="square" lIns="90000" tIns="46800" rIns="90000" bIns="46800" anchor="t" anchorCtr="0" compatLnSpc="1">
                <a:spAutoFit/>
              </a:bodyPr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ctr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pl-PL" sz="1400" b="0" i="0" u="none" strike="noStrike" cap="none" baseline="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x</a:t>
                </a:r>
                <a:r>
                  <a:rPr lang="pl-PL" sz="1400" b="0" i="0" u="none" strike="noStrike" cap="none" baseline="-2500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E</a:t>
                </a:r>
              </a:p>
            </p:txBody>
          </p:sp>
          <p:sp>
            <p:nvSpPr>
              <p:cNvPr id="120" name="Dowolny kształt 119"/>
              <p:cNvSpPr/>
              <p:nvPr/>
            </p:nvSpPr>
            <p:spPr>
              <a:xfrm>
                <a:off x="1371599" y="5695920"/>
                <a:ext cx="247680" cy="336240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noFill/>
              <a:ln>
                <a:noFill/>
                <a:prstDash val="solid"/>
              </a:ln>
            </p:spPr>
            <p:txBody>
              <a:bodyPr vert="horz" wrap="square" lIns="90000" tIns="46800" rIns="90000" bIns="46800" anchor="t" anchorCtr="0" compatLnSpc="1">
                <a:spAutoFit/>
              </a:bodyPr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pl-PL" sz="1400" b="0" i="0" u="none" strike="noStrike" cap="none" baseline="-2500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3</a:t>
                </a:r>
              </a:p>
            </p:txBody>
          </p:sp>
        </p:grpSp>
        <p:sp>
          <p:nvSpPr>
            <p:cNvPr id="121" name="Łącznik prosty 120"/>
            <p:cNvSpPr/>
            <p:nvPr/>
          </p:nvSpPr>
          <p:spPr>
            <a:xfrm>
              <a:off x="1314360" y="3060720"/>
              <a:ext cx="0" cy="2577960"/>
            </a:xfrm>
            <a:prstGeom prst="line">
              <a:avLst/>
            </a:prstGeom>
            <a:noFill/>
            <a:ln w="9360">
              <a:solidFill>
                <a:srgbClr val="000000"/>
              </a:solidFill>
              <a:custDash>
                <a:ds d="100000" sp="100000"/>
              </a:custDash>
              <a:miter/>
            </a:ln>
          </p:spPr>
          <p:txBody>
            <a:bodyPr vert="horz" wrap="none" lIns="90000" tIns="46800" rIns="90000" bIns="46800" anchor="ctr" anchorCtr="0" compatLnSpc="1"/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pl-PL" sz="2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imes New Roman" pitchFamily="2"/>
                <a:ea typeface="Microsoft YaHei" pitchFamily="2"/>
                <a:cs typeface="Arial" pitchFamily="2"/>
              </a:endParaRPr>
            </a:p>
          </p:txBody>
        </p:sp>
      </p:grpSp>
      <p:grpSp>
        <p:nvGrpSpPr>
          <p:cNvPr id="122" name="Grupa 121"/>
          <p:cNvGrpSpPr/>
          <p:nvPr/>
        </p:nvGrpSpPr>
        <p:grpSpPr>
          <a:xfrm>
            <a:off x="971640" y="3048120"/>
            <a:ext cx="415440" cy="2961720"/>
            <a:chOff x="971640" y="3048120"/>
            <a:chExt cx="415440" cy="2961720"/>
          </a:xfrm>
        </p:grpSpPr>
        <p:grpSp>
          <p:nvGrpSpPr>
            <p:cNvPr id="123" name="Grupa 122"/>
            <p:cNvGrpSpPr/>
            <p:nvPr/>
          </p:nvGrpSpPr>
          <p:grpSpPr>
            <a:xfrm>
              <a:off x="971640" y="5568840"/>
              <a:ext cx="415440" cy="441000"/>
              <a:chOff x="971640" y="5568840"/>
              <a:chExt cx="415440" cy="441000"/>
            </a:xfrm>
          </p:grpSpPr>
          <p:sp>
            <p:nvSpPr>
              <p:cNvPr id="124" name="Dowolny kształt 123"/>
              <p:cNvSpPr/>
              <p:nvPr/>
            </p:nvSpPr>
            <p:spPr>
              <a:xfrm>
                <a:off x="971640" y="5568840"/>
                <a:ext cx="348840" cy="336240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noFill/>
              <a:ln>
                <a:noFill/>
                <a:prstDash val="solid"/>
              </a:ln>
            </p:spPr>
            <p:txBody>
              <a:bodyPr vert="horz" wrap="square" lIns="90000" tIns="46800" rIns="90000" bIns="46800" anchor="t" anchorCtr="0" compatLnSpc="1">
                <a:spAutoFit/>
              </a:bodyPr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ctr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pl-PL" sz="1400" b="0" i="0" u="none" strike="noStrike" cap="none" baseline="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x</a:t>
                </a:r>
                <a:r>
                  <a:rPr lang="pl-PL" sz="1400" b="0" i="0" u="none" strike="noStrike" cap="none" baseline="-2500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E</a:t>
                </a:r>
              </a:p>
            </p:txBody>
          </p:sp>
          <p:sp>
            <p:nvSpPr>
              <p:cNvPr id="125" name="Dowolny kształt 124"/>
              <p:cNvSpPr/>
              <p:nvPr/>
            </p:nvSpPr>
            <p:spPr>
              <a:xfrm>
                <a:off x="1139760" y="5673600"/>
                <a:ext cx="247320" cy="336240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noFill/>
              <a:ln>
                <a:noFill/>
                <a:prstDash val="solid"/>
              </a:ln>
            </p:spPr>
            <p:txBody>
              <a:bodyPr vert="horz" wrap="square" lIns="90000" tIns="46800" rIns="90000" bIns="46800" anchor="t" anchorCtr="0" compatLnSpc="1">
                <a:spAutoFit/>
              </a:bodyPr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pl-PL" sz="1400" b="0" i="0" u="none" strike="noStrike" cap="none" baseline="-2500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2</a:t>
                </a:r>
              </a:p>
            </p:txBody>
          </p:sp>
        </p:grpSp>
        <p:sp>
          <p:nvSpPr>
            <p:cNvPr id="126" name="Łącznik prosty 125"/>
            <p:cNvSpPr/>
            <p:nvPr/>
          </p:nvSpPr>
          <p:spPr>
            <a:xfrm>
              <a:off x="1209600" y="3048120"/>
              <a:ext cx="0" cy="2590560"/>
            </a:xfrm>
            <a:prstGeom prst="line">
              <a:avLst/>
            </a:prstGeom>
            <a:noFill/>
            <a:ln w="9360">
              <a:solidFill>
                <a:srgbClr val="000000"/>
              </a:solidFill>
              <a:custDash>
                <a:ds d="100000" sp="100000"/>
              </a:custDash>
              <a:miter/>
            </a:ln>
          </p:spPr>
          <p:txBody>
            <a:bodyPr vert="horz" wrap="none" lIns="90000" tIns="46800" rIns="90000" bIns="46800" anchor="ctr" anchorCtr="0" compatLnSpc="1"/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pl-PL" sz="2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imes New Roman" pitchFamily="2"/>
                <a:ea typeface="Microsoft YaHei" pitchFamily="2"/>
                <a:cs typeface="Arial" pitchFamily="2"/>
              </a:endParaRPr>
            </a:p>
          </p:txBody>
        </p:sp>
      </p:grpSp>
      <p:grpSp>
        <p:nvGrpSpPr>
          <p:cNvPr id="127" name="Grupa 126"/>
          <p:cNvGrpSpPr/>
          <p:nvPr/>
        </p:nvGrpSpPr>
        <p:grpSpPr>
          <a:xfrm>
            <a:off x="3699000" y="3048120"/>
            <a:ext cx="923760" cy="2985480"/>
            <a:chOff x="3699000" y="3048120"/>
            <a:chExt cx="923760" cy="2985480"/>
          </a:xfrm>
        </p:grpSpPr>
        <p:grpSp>
          <p:nvGrpSpPr>
            <p:cNvPr id="128" name="Grupa 127"/>
            <p:cNvGrpSpPr/>
            <p:nvPr/>
          </p:nvGrpSpPr>
          <p:grpSpPr>
            <a:xfrm>
              <a:off x="3699000" y="3067200"/>
              <a:ext cx="408959" cy="2966400"/>
              <a:chOff x="3699000" y="3067200"/>
              <a:chExt cx="408959" cy="2966400"/>
            </a:xfrm>
          </p:grpSpPr>
          <p:grpSp>
            <p:nvGrpSpPr>
              <p:cNvPr id="129" name="Grupa 128"/>
              <p:cNvGrpSpPr/>
              <p:nvPr/>
            </p:nvGrpSpPr>
            <p:grpSpPr>
              <a:xfrm>
                <a:off x="3699000" y="5587920"/>
                <a:ext cx="408959" cy="445680"/>
                <a:chOff x="3699000" y="5587920"/>
                <a:chExt cx="408959" cy="445680"/>
              </a:xfrm>
            </p:grpSpPr>
            <p:sp>
              <p:nvSpPr>
                <p:cNvPr id="130" name="Dowolny kształt 129"/>
                <p:cNvSpPr/>
                <p:nvPr/>
              </p:nvSpPr>
              <p:spPr>
                <a:xfrm>
                  <a:off x="3699000" y="5587920"/>
                  <a:ext cx="348840" cy="336240"/>
                </a:xfrm>
                <a:custGeom>
                  <a:avLst/>
                  <a:gdLst>
                    <a:gd name="f0" fmla="val 0"/>
                    <a:gd name="f1" fmla="val 21600"/>
                  </a:gdLst>
                  <a:ahLst/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l" t="t" r="r" b="b"/>
                  <a:pathLst>
                    <a:path w="21600" h="21600">
                      <a:moveTo>
                        <a:pt x="f0" y="f0"/>
                      </a:moveTo>
                      <a:lnTo>
                        <a:pt x="f1" y="f0"/>
                      </a:lnTo>
                      <a:lnTo>
                        <a:pt x="f1" y="f1"/>
                      </a:lnTo>
                      <a:lnTo>
                        <a:pt x="f0" y="f1"/>
                      </a:lnTo>
                      <a:lnTo>
                        <a:pt x="f0" y="f0"/>
                      </a:lnTo>
                      <a:close/>
                    </a:path>
                  </a:pathLst>
                </a:custGeom>
                <a:noFill/>
                <a:ln>
                  <a:noFill/>
                  <a:prstDash val="solid"/>
                </a:ln>
              </p:spPr>
              <p:txBody>
                <a:bodyPr vert="horz" wrap="square" lIns="90000" tIns="46800" rIns="90000" bIns="46800" anchor="t" anchorCtr="0" compatLnSpc="1">
                  <a:spAutoFit/>
                </a:bodyPr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ctr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r>
                    <a:rPr lang="pl-PL" sz="1400" b="0" i="0" u="none" strike="noStrike" cap="none" baseline="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x</a:t>
                  </a:r>
                  <a:r>
                    <a:rPr lang="pl-PL" sz="1400" b="0" i="0" u="none" strike="noStrike" cap="none" baseline="-2500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E</a:t>
                  </a:r>
                </a:p>
              </p:txBody>
            </p:sp>
            <p:sp>
              <p:nvSpPr>
                <p:cNvPr id="131" name="Dowolny kształt 130"/>
                <p:cNvSpPr/>
                <p:nvPr/>
              </p:nvSpPr>
              <p:spPr>
                <a:xfrm>
                  <a:off x="3860639" y="5697360"/>
                  <a:ext cx="247320" cy="336240"/>
                </a:xfrm>
                <a:custGeom>
                  <a:avLst/>
                  <a:gdLst>
                    <a:gd name="f0" fmla="val 0"/>
                    <a:gd name="f1" fmla="val 21600"/>
                  </a:gdLst>
                  <a:ahLst/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l" t="t" r="r" b="b"/>
                  <a:pathLst>
                    <a:path w="21600" h="21600">
                      <a:moveTo>
                        <a:pt x="f0" y="f0"/>
                      </a:moveTo>
                      <a:lnTo>
                        <a:pt x="f1" y="f0"/>
                      </a:lnTo>
                      <a:lnTo>
                        <a:pt x="f1" y="f1"/>
                      </a:lnTo>
                      <a:lnTo>
                        <a:pt x="f0" y="f1"/>
                      </a:lnTo>
                      <a:lnTo>
                        <a:pt x="f0" y="f0"/>
                      </a:lnTo>
                      <a:close/>
                    </a:path>
                  </a:pathLst>
                </a:custGeom>
                <a:noFill/>
                <a:ln>
                  <a:noFill/>
                  <a:prstDash val="solid"/>
                </a:ln>
              </p:spPr>
              <p:txBody>
                <a:bodyPr vert="horz" wrap="square" lIns="90000" tIns="46800" rIns="90000" bIns="46800" anchor="t" anchorCtr="0" compatLnSpc="1">
                  <a:spAutoFit/>
                </a:bodyPr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l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r>
                    <a:rPr lang="pl-PL" sz="1400" b="0" i="0" u="none" strike="noStrike" cap="none" baseline="-2500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1</a:t>
                  </a:r>
                </a:p>
              </p:txBody>
            </p:sp>
          </p:grpSp>
          <p:sp>
            <p:nvSpPr>
              <p:cNvPr id="132" name="Łącznik prosty 131"/>
              <p:cNvSpPr/>
              <p:nvPr/>
            </p:nvSpPr>
            <p:spPr>
              <a:xfrm>
                <a:off x="3905279" y="3067200"/>
                <a:ext cx="0" cy="2571480"/>
              </a:xfrm>
              <a:prstGeom prst="line">
                <a:avLst/>
              </a:prstGeom>
              <a:noFill/>
              <a:ln w="9360">
                <a:solidFill>
                  <a:srgbClr val="000000"/>
                </a:solidFill>
                <a:custDash>
                  <a:ds d="100000" sp="100000"/>
                </a:custDash>
                <a:miter/>
              </a:ln>
            </p:spPr>
            <p:txBody>
              <a:bodyPr vert="horz" wrap="none" lIns="90000" tIns="46800" rIns="90000" bIns="46800" anchor="ctr" anchorCtr="0" compatLnSpc="1"/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pl-PL" sz="2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Times New Roman" pitchFamily="2"/>
                  <a:ea typeface="Microsoft YaHei" pitchFamily="2"/>
                  <a:cs typeface="Arial" pitchFamily="2"/>
                </a:endParaRPr>
              </a:p>
            </p:txBody>
          </p:sp>
        </p:grpSp>
        <p:grpSp>
          <p:nvGrpSpPr>
            <p:cNvPr id="133" name="Grupa 132"/>
            <p:cNvGrpSpPr/>
            <p:nvPr/>
          </p:nvGrpSpPr>
          <p:grpSpPr>
            <a:xfrm>
              <a:off x="4213080" y="3060720"/>
              <a:ext cx="409680" cy="2971440"/>
              <a:chOff x="4213080" y="3060720"/>
              <a:chExt cx="409680" cy="2971440"/>
            </a:xfrm>
          </p:grpSpPr>
          <p:grpSp>
            <p:nvGrpSpPr>
              <p:cNvPr id="134" name="Grupa 133"/>
              <p:cNvGrpSpPr/>
              <p:nvPr/>
            </p:nvGrpSpPr>
            <p:grpSpPr>
              <a:xfrm>
                <a:off x="4213080" y="5600880"/>
                <a:ext cx="409680" cy="431280"/>
                <a:chOff x="4213080" y="5600880"/>
                <a:chExt cx="409680" cy="431280"/>
              </a:xfrm>
            </p:grpSpPr>
            <p:sp>
              <p:nvSpPr>
                <p:cNvPr id="135" name="Dowolny kształt 134"/>
                <p:cNvSpPr/>
                <p:nvPr/>
              </p:nvSpPr>
              <p:spPr>
                <a:xfrm>
                  <a:off x="4213080" y="5600880"/>
                  <a:ext cx="349200" cy="336240"/>
                </a:xfrm>
                <a:custGeom>
                  <a:avLst/>
                  <a:gdLst>
                    <a:gd name="f0" fmla="val 0"/>
                    <a:gd name="f1" fmla="val 21600"/>
                  </a:gdLst>
                  <a:ahLst/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l" t="t" r="r" b="b"/>
                  <a:pathLst>
                    <a:path w="21600" h="21600">
                      <a:moveTo>
                        <a:pt x="f0" y="f0"/>
                      </a:moveTo>
                      <a:lnTo>
                        <a:pt x="f1" y="f0"/>
                      </a:lnTo>
                      <a:lnTo>
                        <a:pt x="f1" y="f1"/>
                      </a:lnTo>
                      <a:lnTo>
                        <a:pt x="f0" y="f1"/>
                      </a:lnTo>
                      <a:lnTo>
                        <a:pt x="f0" y="f0"/>
                      </a:lnTo>
                      <a:close/>
                    </a:path>
                  </a:pathLst>
                </a:custGeom>
                <a:noFill/>
                <a:ln>
                  <a:noFill/>
                  <a:prstDash val="solid"/>
                </a:ln>
              </p:spPr>
              <p:txBody>
                <a:bodyPr vert="horz" wrap="square" lIns="90000" tIns="46800" rIns="90000" bIns="46800" anchor="t" anchorCtr="0" compatLnSpc="1">
                  <a:spAutoFit/>
                </a:bodyPr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ctr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r>
                    <a:rPr lang="pl-PL" sz="1400" b="0" i="0" u="none" strike="noStrike" cap="none" baseline="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x</a:t>
                  </a:r>
                  <a:r>
                    <a:rPr lang="pl-PL" sz="1400" b="0" i="0" u="none" strike="noStrike" cap="none" baseline="-2500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E</a:t>
                  </a:r>
                </a:p>
              </p:txBody>
            </p:sp>
            <p:sp>
              <p:nvSpPr>
                <p:cNvPr id="136" name="Dowolny kształt 135"/>
                <p:cNvSpPr/>
                <p:nvPr/>
              </p:nvSpPr>
              <p:spPr>
                <a:xfrm>
                  <a:off x="4375080" y="5695920"/>
                  <a:ext cx="247680" cy="336240"/>
                </a:xfrm>
                <a:custGeom>
                  <a:avLst/>
                  <a:gdLst>
                    <a:gd name="f0" fmla="val 0"/>
                    <a:gd name="f1" fmla="val 21600"/>
                  </a:gdLst>
                  <a:ahLst/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l" t="t" r="r" b="b"/>
                  <a:pathLst>
                    <a:path w="21600" h="21600">
                      <a:moveTo>
                        <a:pt x="f0" y="f0"/>
                      </a:moveTo>
                      <a:lnTo>
                        <a:pt x="f1" y="f0"/>
                      </a:lnTo>
                      <a:lnTo>
                        <a:pt x="f1" y="f1"/>
                      </a:lnTo>
                      <a:lnTo>
                        <a:pt x="f0" y="f1"/>
                      </a:lnTo>
                      <a:lnTo>
                        <a:pt x="f0" y="f0"/>
                      </a:lnTo>
                      <a:close/>
                    </a:path>
                  </a:pathLst>
                </a:custGeom>
                <a:noFill/>
                <a:ln>
                  <a:noFill/>
                  <a:prstDash val="solid"/>
                </a:ln>
              </p:spPr>
              <p:txBody>
                <a:bodyPr vert="horz" wrap="square" lIns="90000" tIns="46800" rIns="90000" bIns="46800" anchor="t" anchorCtr="0" compatLnSpc="1">
                  <a:spAutoFit/>
                </a:bodyPr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l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r>
                    <a:rPr lang="pl-PL" sz="1400" b="0" i="0" u="none" strike="noStrike" cap="none" baseline="-2500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3</a:t>
                  </a:r>
                </a:p>
              </p:txBody>
            </p:sp>
          </p:grpSp>
          <p:sp>
            <p:nvSpPr>
              <p:cNvPr id="137" name="Łącznik prosty 136"/>
              <p:cNvSpPr/>
              <p:nvPr/>
            </p:nvSpPr>
            <p:spPr>
              <a:xfrm>
                <a:off x="4317840" y="3060720"/>
                <a:ext cx="0" cy="2577960"/>
              </a:xfrm>
              <a:prstGeom prst="line">
                <a:avLst/>
              </a:prstGeom>
              <a:noFill/>
              <a:ln w="9360">
                <a:solidFill>
                  <a:srgbClr val="000000"/>
                </a:solidFill>
                <a:custDash>
                  <a:ds d="100000" sp="100000"/>
                </a:custDash>
                <a:miter/>
              </a:ln>
            </p:spPr>
            <p:txBody>
              <a:bodyPr vert="horz" wrap="none" lIns="90000" tIns="46800" rIns="90000" bIns="46800" anchor="ctr" anchorCtr="0" compatLnSpc="1"/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pl-PL" sz="2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Times New Roman" pitchFamily="2"/>
                  <a:ea typeface="Microsoft YaHei" pitchFamily="2"/>
                  <a:cs typeface="Arial" pitchFamily="2"/>
                </a:endParaRPr>
              </a:p>
            </p:txBody>
          </p:sp>
        </p:grpSp>
        <p:grpSp>
          <p:nvGrpSpPr>
            <p:cNvPr id="138" name="Grupa 137"/>
            <p:cNvGrpSpPr/>
            <p:nvPr/>
          </p:nvGrpSpPr>
          <p:grpSpPr>
            <a:xfrm>
              <a:off x="3962520" y="3048120"/>
              <a:ext cx="415440" cy="2961720"/>
              <a:chOff x="3962520" y="3048120"/>
              <a:chExt cx="415440" cy="2961720"/>
            </a:xfrm>
          </p:grpSpPr>
          <p:grpSp>
            <p:nvGrpSpPr>
              <p:cNvPr id="139" name="Grupa 138"/>
              <p:cNvGrpSpPr/>
              <p:nvPr/>
            </p:nvGrpSpPr>
            <p:grpSpPr>
              <a:xfrm>
                <a:off x="3962520" y="5568840"/>
                <a:ext cx="415440" cy="441000"/>
                <a:chOff x="3962520" y="5568840"/>
                <a:chExt cx="415440" cy="441000"/>
              </a:xfrm>
            </p:grpSpPr>
            <p:sp>
              <p:nvSpPr>
                <p:cNvPr id="140" name="Dowolny kształt 139"/>
                <p:cNvSpPr/>
                <p:nvPr/>
              </p:nvSpPr>
              <p:spPr>
                <a:xfrm>
                  <a:off x="3962520" y="5568840"/>
                  <a:ext cx="348840" cy="336240"/>
                </a:xfrm>
                <a:custGeom>
                  <a:avLst/>
                  <a:gdLst>
                    <a:gd name="f0" fmla="val 0"/>
                    <a:gd name="f1" fmla="val 21600"/>
                  </a:gdLst>
                  <a:ahLst/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l" t="t" r="r" b="b"/>
                  <a:pathLst>
                    <a:path w="21600" h="21600">
                      <a:moveTo>
                        <a:pt x="f0" y="f0"/>
                      </a:moveTo>
                      <a:lnTo>
                        <a:pt x="f1" y="f0"/>
                      </a:lnTo>
                      <a:lnTo>
                        <a:pt x="f1" y="f1"/>
                      </a:lnTo>
                      <a:lnTo>
                        <a:pt x="f0" y="f1"/>
                      </a:lnTo>
                      <a:lnTo>
                        <a:pt x="f0" y="f0"/>
                      </a:lnTo>
                      <a:close/>
                    </a:path>
                  </a:pathLst>
                </a:custGeom>
                <a:noFill/>
                <a:ln>
                  <a:noFill/>
                  <a:prstDash val="solid"/>
                </a:ln>
              </p:spPr>
              <p:txBody>
                <a:bodyPr vert="horz" wrap="square" lIns="90000" tIns="46800" rIns="90000" bIns="46800" anchor="t" anchorCtr="0" compatLnSpc="1">
                  <a:spAutoFit/>
                </a:bodyPr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ctr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r>
                    <a:rPr lang="pl-PL" sz="1400" b="0" i="0" u="none" strike="noStrike" cap="none" baseline="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x</a:t>
                  </a:r>
                  <a:r>
                    <a:rPr lang="pl-PL" sz="1400" b="0" i="0" u="none" strike="noStrike" cap="none" baseline="-2500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E</a:t>
                  </a:r>
                </a:p>
              </p:txBody>
            </p:sp>
            <p:sp>
              <p:nvSpPr>
                <p:cNvPr id="141" name="Dowolny kształt 140"/>
                <p:cNvSpPr/>
                <p:nvPr/>
              </p:nvSpPr>
              <p:spPr>
                <a:xfrm>
                  <a:off x="4130640" y="5673600"/>
                  <a:ext cx="247320" cy="336240"/>
                </a:xfrm>
                <a:custGeom>
                  <a:avLst/>
                  <a:gdLst>
                    <a:gd name="f0" fmla="val 0"/>
                    <a:gd name="f1" fmla="val 21600"/>
                  </a:gdLst>
                  <a:ahLst/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l" t="t" r="r" b="b"/>
                  <a:pathLst>
                    <a:path w="21600" h="21600">
                      <a:moveTo>
                        <a:pt x="f0" y="f0"/>
                      </a:moveTo>
                      <a:lnTo>
                        <a:pt x="f1" y="f0"/>
                      </a:lnTo>
                      <a:lnTo>
                        <a:pt x="f1" y="f1"/>
                      </a:lnTo>
                      <a:lnTo>
                        <a:pt x="f0" y="f1"/>
                      </a:lnTo>
                      <a:lnTo>
                        <a:pt x="f0" y="f0"/>
                      </a:lnTo>
                      <a:close/>
                    </a:path>
                  </a:pathLst>
                </a:custGeom>
                <a:noFill/>
                <a:ln>
                  <a:noFill/>
                  <a:prstDash val="solid"/>
                </a:ln>
              </p:spPr>
              <p:txBody>
                <a:bodyPr vert="horz" wrap="square" lIns="90000" tIns="46800" rIns="90000" bIns="46800" anchor="t" anchorCtr="0" compatLnSpc="1">
                  <a:spAutoFit/>
                </a:bodyPr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l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r>
                    <a:rPr lang="pl-PL" sz="1400" b="0" i="0" u="none" strike="noStrike" cap="none" baseline="-2500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2</a:t>
                  </a:r>
                </a:p>
              </p:txBody>
            </p:sp>
          </p:grpSp>
          <p:sp>
            <p:nvSpPr>
              <p:cNvPr id="142" name="Łącznik prosty 141"/>
              <p:cNvSpPr/>
              <p:nvPr/>
            </p:nvSpPr>
            <p:spPr>
              <a:xfrm>
                <a:off x="4200480" y="3048120"/>
                <a:ext cx="0" cy="2590560"/>
              </a:xfrm>
              <a:prstGeom prst="line">
                <a:avLst/>
              </a:prstGeom>
              <a:noFill/>
              <a:ln w="9360">
                <a:solidFill>
                  <a:srgbClr val="000000"/>
                </a:solidFill>
                <a:custDash>
                  <a:ds d="100000" sp="100000"/>
                </a:custDash>
                <a:miter/>
              </a:ln>
            </p:spPr>
            <p:txBody>
              <a:bodyPr vert="horz" wrap="none" lIns="90000" tIns="46800" rIns="90000" bIns="46800" anchor="ctr" anchorCtr="0" compatLnSpc="1"/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pl-PL" sz="2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Times New Roman" pitchFamily="2"/>
                  <a:ea typeface="Microsoft YaHei" pitchFamily="2"/>
                  <a:cs typeface="Arial" pitchFamily="2"/>
                </a:endParaRPr>
              </a:p>
            </p:txBody>
          </p:sp>
        </p:grpSp>
      </p:grpSp>
      <p:grpSp>
        <p:nvGrpSpPr>
          <p:cNvPr id="143" name="Grupa 142"/>
          <p:cNvGrpSpPr/>
          <p:nvPr/>
        </p:nvGrpSpPr>
        <p:grpSpPr>
          <a:xfrm>
            <a:off x="3209760" y="4191120"/>
            <a:ext cx="1133640" cy="309958"/>
            <a:chOff x="3209760" y="4191120"/>
            <a:chExt cx="1133640" cy="309958"/>
          </a:xfrm>
        </p:grpSpPr>
        <p:sp>
          <p:nvSpPr>
            <p:cNvPr id="144" name="Łącznik prosty 143"/>
            <p:cNvSpPr/>
            <p:nvPr/>
          </p:nvSpPr>
          <p:spPr>
            <a:xfrm>
              <a:off x="3581279" y="4343400"/>
              <a:ext cx="762121" cy="0"/>
            </a:xfrm>
            <a:prstGeom prst="line">
              <a:avLst/>
            </a:prstGeom>
            <a:noFill/>
            <a:ln w="9360">
              <a:solidFill>
                <a:srgbClr val="000000"/>
              </a:solidFill>
              <a:custDash>
                <a:ds d="100000" sp="100000"/>
              </a:custDash>
              <a:miter/>
            </a:ln>
          </p:spPr>
          <p:txBody>
            <a:bodyPr vert="horz" wrap="none" lIns="90000" tIns="46800" rIns="90000" bIns="46800" anchor="ctr" anchorCtr="0" compatLnSpc="1"/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pl-PL" sz="2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imes New Roman" pitchFamily="2"/>
                <a:ea typeface="Microsoft YaHei" pitchFamily="2"/>
                <a:cs typeface="Arial" pitchFamily="2"/>
              </a:endParaRPr>
            </a:p>
          </p:txBody>
        </p:sp>
        <p:sp>
          <p:nvSpPr>
            <p:cNvPr id="145" name="Dowolny kształt 144"/>
            <p:cNvSpPr/>
            <p:nvPr/>
          </p:nvSpPr>
          <p:spPr>
            <a:xfrm>
              <a:off x="3209760" y="4191120"/>
              <a:ext cx="395280" cy="309958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1">
              <a:spAutoFit/>
            </a:bodyPr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pl-PL" sz="1400" dirty="0"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I</a:t>
              </a:r>
              <a:r>
                <a:rPr lang="pl-PL" sz="1400" b="0" i="0" u="none" strike="noStrike" cap="none" baseline="-25000" dirty="0" smtClean="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3</a:t>
              </a:r>
              <a:endParaRPr lang="pl-PL" sz="1400" b="0" i="0" u="none" strike="noStrike" cap="none" baseline="-25000" dirty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endParaRPr>
            </a:p>
          </p:txBody>
        </p:sp>
      </p:grpSp>
      <p:grpSp>
        <p:nvGrpSpPr>
          <p:cNvPr id="146" name="Grupa 145"/>
          <p:cNvGrpSpPr/>
          <p:nvPr/>
        </p:nvGrpSpPr>
        <p:grpSpPr>
          <a:xfrm>
            <a:off x="3200400" y="4610160"/>
            <a:ext cx="990720" cy="309958"/>
            <a:chOff x="3200400" y="4610160"/>
            <a:chExt cx="990720" cy="309958"/>
          </a:xfrm>
        </p:grpSpPr>
        <p:sp>
          <p:nvSpPr>
            <p:cNvPr id="147" name="Łącznik prosty 146"/>
            <p:cNvSpPr/>
            <p:nvPr/>
          </p:nvSpPr>
          <p:spPr>
            <a:xfrm>
              <a:off x="3581279" y="4762440"/>
              <a:ext cx="609841" cy="0"/>
            </a:xfrm>
            <a:prstGeom prst="line">
              <a:avLst/>
            </a:prstGeom>
            <a:noFill/>
            <a:ln w="9360">
              <a:solidFill>
                <a:srgbClr val="000000"/>
              </a:solidFill>
              <a:custDash>
                <a:ds d="100000" sp="100000"/>
              </a:custDash>
              <a:miter/>
            </a:ln>
          </p:spPr>
          <p:txBody>
            <a:bodyPr vert="horz" wrap="none" lIns="90000" tIns="46800" rIns="90000" bIns="46800" anchor="ctr" anchorCtr="0" compatLnSpc="1"/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pl-PL" sz="2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imes New Roman" pitchFamily="2"/>
                <a:ea typeface="Microsoft YaHei" pitchFamily="2"/>
                <a:cs typeface="Arial" pitchFamily="2"/>
              </a:endParaRPr>
            </a:p>
          </p:txBody>
        </p:sp>
        <p:sp>
          <p:nvSpPr>
            <p:cNvPr id="148" name="Dowolny kształt 147"/>
            <p:cNvSpPr/>
            <p:nvPr/>
          </p:nvSpPr>
          <p:spPr>
            <a:xfrm>
              <a:off x="3200400" y="4610160"/>
              <a:ext cx="395280" cy="309958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1">
              <a:spAutoFit/>
            </a:bodyPr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pl-PL" sz="1400" dirty="0"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I</a:t>
              </a:r>
              <a:r>
                <a:rPr lang="pl-PL" sz="1400" b="0" i="0" u="none" strike="noStrike" cap="none" baseline="-25000" dirty="0" smtClean="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2</a:t>
              </a:r>
              <a:endParaRPr lang="pl-PL" sz="1400" b="0" i="0" u="none" strike="noStrike" cap="none" baseline="-25000" dirty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endParaRPr>
            </a:p>
          </p:txBody>
        </p:sp>
      </p:grpSp>
      <p:grpSp>
        <p:nvGrpSpPr>
          <p:cNvPr id="149" name="Grupa 148"/>
          <p:cNvGrpSpPr/>
          <p:nvPr/>
        </p:nvGrpSpPr>
        <p:grpSpPr>
          <a:xfrm>
            <a:off x="3219480" y="5041800"/>
            <a:ext cx="666720" cy="309958"/>
            <a:chOff x="3219480" y="5041800"/>
            <a:chExt cx="666720" cy="309958"/>
          </a:xfrm>
        </p:grpSpPr>
        <p:sp>
          <p:nvSpPr>
            <p:cNvPr id="150" name="Łącznik prosty 149"/>
            <p:cNvSpPr/>
            <p:nvPr/>
          </p:nvSpPr>
          <p:spPr>
            <a:xfrm>
              <a:off x="3581279" y="5191200"/>
              <a:ext cx="304921" cy="0"/>
            </a:xfrm>
            <a:prstGeom prst="line">
              <a:avLst/>
            </a:prstGeom>
            <a:noFill/>
            <a:ln w="9360">
              <a:solidFill>
                <a:srgbClr val="000000"/>
              </a:solidFill>
              <a:custDash>
                <a:ds d="100000" sp="100000"/>
              </a:custDash>
              <a:miter/>
            </a:ln>
          </p:spPr>
          <p:txBody>
            <a:bodyPr vert="horz" wrap="none" lIns="90000" tIns="46800" rIns="90000" bIns="46800" anchor="ctr" anchorCtr="0" compatLnSpc="1"/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pl-PL" sz="2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imes New Roman" pitchFamily="2"/>
                <a:ea typeface="Microsoft YaHei" pitchFamily="2"/>
                <a:cs typeface="Arial" pitchFamily="2"/>
              </a:endParaRPr>
            </a:p>
          </p:txBody>
        </p:sp>
        <p:sp>
          <p:nvSpPr>
            <p:cNvPr id="151" name="Dowolny kształt 150"/>
            <p:cNvSpPr/>
            <p:nvPr/>
          </p:nvSpPr>
          <p:spPr>
            <a:xfrm>
              <a:off x="3219480" y="5041800"/>
              <a:ext cx="395280" cy="309958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1">
              <a:spAutoFit/>
            </a:bodyPr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pl-PL" sz="1400" dirty="0"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I</a:t>
              </a:r>
              <a:r>
                <a:rPr lang="pl-PL" sz="1400" b="0" i="0" u="none" strike="noStrike" cap="none" baseline="-25000" dirty="0" smtClean="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1</a:t>
              </a:r>
              <a:endParaRPr lang="pl-PL" sz="1400" b="0" i="0" u="none" strike="noStrike" cap="none" baseline="-25000" dirty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endParaRPr>
            </a:p>
          </p:txBody>
        </p:sp>
      </p:grpSp>
      <p:sp>
        <p:nvSpPr>
          <p:cNvPr id="152" name="Dowolny kształt 151"/>
          <p:cNvSpPr/>
          <p:nvPr/>
        </p:nvSpPr>
        <p:spPr>
          <a:xfrm>
            <a:off x="3873600" y="5149800"/>
            <a:ext cx="74520" cy="7452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*/ 5419351 1 1725033"/>
              <a:gd name="f6" fmla="*/ 10800 10800 1"/>
              <a:gd name="f7" fmla="+- 0 0 0"/>
              <a:gd name="f8" fmla="+- 0 0 360"/>
              <a:gd name="f9" fmla="val 10800"/>
              <a:gd name="f10" fmla="*/ f3 1 21600"/>
              <a:gd name="f11" fmla="*/ f4 1 21600"/>
              <a:gd name="f12" fmla="*/ 0 f5 1"/>
              <a:gd name="f13" fmla="*/ f7 f0 1"/>
              <a:gd name="f14" fmla="*/ f8 f0 1"/>
              <a:gd name="f15" fmla="*/ 3163 f10 1"/>
              <a:gd name="f16" fmla="*/ 18437 f10 1"/>
              <a:gd name="f17" fmla="*/ 18437 f11 1"/>
              <a:gd name="f18" fmla="*/ 3163 f11 1"/>
              <a:gd name="f19" fmla="*/ f12 1 f2"/>
              <a:gd name="f20" fmla="*/ f13 1 f2"/>
              <a:gd name="f21" fmla="*/ f14 1 f2"/>
              <a:gd name="f22" fmla="*/ 10800 f10 1"/>
              <a:gd name="f23" fmla="*/ 0 f11 1"/>
              <a:gd name="f24" fmla="*/ 0 f10 1"/>
              <a:gd name="f25" fmla="*/ 10800 f11 1"/>
              <a:gd name="f26" fmla="*/ 21600 f11 1"/>
              <a:gd name="f27" fmla="*/ 21600 f10 1"/>
              <a:gd name="f28" fmla="+- 0 0 f19"/>
              <a:gd name="f29" fmla="+- f20 0 f1"/>
              <a:gd name="f30" fmla="+- f21 0 f1"/>
              <a:gd name="f31" fmla="*/ f28 f0 1"/>
              <a:gd name="f32" fmla="+- f30 0 f29"/>
              <a:gd name="f33" fmla="*/ f31 1 f5"/>
              <a:gd name="f34" fmla="+- f33 0 f1"/>
              <a:gd name="f35" fmla="cos 1 f34"/>
              <a:gd name="f36" fmla="sin 1 f34"/>
              <a:gd name="f37" fmla="+- 0 0 f35"/>
              <a:gd name="f38" fmla="+- 0 0 f36"/>
              <a:gd name="f39" fmla="*/ 10800 f37 1"/>
              <a:gd name="f40" fmla="*/ 10800 f38 1"/>
              <a:gd name="f41" fmla="*/ f39 f39 1"/>
              <a:gd name="f42" fmla="*/ f40 f40 1"/>
              <a:gd name="f43" fmla="+- f41 f42 0"/>
              <a:gd name="f44" fmla="sqrt f43"/>
              <a:gd name="f45" fmla="*/ f6 1 f44"/>
              <a:gd name="f46" fmla="*/ f37 f45 1"/>
              <a:gd name="f47" fmla="*/ f38 f45 1"/>
              <a:gd name="f48" fmla="+- 10800 0 f46"/>
              <a:gd name="f49" fmla="+- 10800 0 f47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22" y="f23"/>
              </a:cxn>
              <a:cxn ang="f29">
                <a:pos x="f15" y="f18"/>
              </a:cxn>
              <a:cxn ang="f29">
                <a:pos x="f24" y="f25"/>
              </a:cxn>
              <a:cxn ang="f29">
                <a:pos x="f15" y="f17"/>
              </a:cxn>
              <a:cxn ang="f29">
                <a:pos x="f22" y="f26"/>
              </a:cxn>
              <a:cxn ang="f29">
                <a:pos x="f16" y="f17"/>
              </a:cxn>
              <a:cxn ang="f29">
                <a:pos x="f27" y="f25"/>
              </a:cxn>
              <a:cxn ang="f29">
                <a:pos x="f16" y="f18"/>
              </a:cxn>
            </a:cxnLst>
            <a:rect l="f15" t="f18" r="f16" b="f17"/>
            <a:pathLst>
              <a:path w="21600" h="21600">
                <a:moveTo>
                  <a:pt x="f48" y="f49"/>
                </a:moveTo>
                <a:arcTo wR="f9" hR="f9" stAng="f29" swAng="f32"/>
                <a:close/>
              </a:path>
            </a:pathLst>
          </a:custGeom>
          <a:solidFill>
            <a:srgbClr val="FFFFFF"/>
          </a:solidFill>
          <a:ln w="19080">
            <a:solidFill>
              <a:srgbClr val="3333CC"/>
            </a:solidFill>
            <a:prstDash val="solid"/>
            <a:miter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153" name="Dowolny kształt 152"/>
          <p:cNvSpPr/>
          <p:nvPr/>
        </p:nvSpPr>
        <p:spPr>
          <a:xfrm>
            <a:off x="4165560" y="4718160"/>
            <a:ext cx="74520" cy="7452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*/ 5419351 1 1725033"/>
              <a:gd name="f6" fmla="*/ 10800 10800 1"/>
              <a:gd name="f7" fmla="+- 0 0 0"/>
              <a:gd name="f8" fmla="+- 0 0 360"/>
              <a:gd name="f9" fmla="val 10800"/>
              <a:gd name="f10" fmla="*/ f3 1 21600"/>
              <a:gd name="f11" fmla="*/ f4 1 21600"/>
              <a:gd name="f12" fmla="*/ 0 f5 1"/>
              <a:gd name="f13" fmla="*/ f7 f0 1"/>
              <a:gd name="f14" fmla="*/ f8 f0 1"/>
              <a:gd name="f15" fmla="*/ 3163 f10 1"/>
              <a:gd name="f16" fmla="*/ 18437 f10 1"/>
              <a:gd name="f17" fmla="*/ 18437 f11 1"/>
              <a:gd name="f18" fmla="*/ 3163 f11 1"/>
              <a:gd name="f19" fmla="*/ f12 1 f2"/>
              <a:gd name="f20" fmla="*/ f13 1 f2"/>
              <a:gd name="f21" fmla="*/ f14 1 f2"/>
              <a:gd name="f22" fmla="*/ 10800 f10 1"/>
              <a:gd name="f23" fmla="*/ 0 f11 1"/>
              <a:gd name="f24" fmla="*/ 0 f10 1"/>
              <a:gd name="f25" fmla="*/ 10800 f11 1"/>
              <a:gd name="f26" fmla="*/ 21600 f11 1"/>
              <a:gd name="f27" fmla="*/ 21600 f10 1"/>
              <a:gd name="f28" fmla="+- 0 0 f19"/>
              <a:gd name="f29" fmla="+- f20 0 f1"/>
              <a:gd name="f30" fmla="+- f21 0 f1"/>
              <a:gd name="f31" fmla="*/ f28 f0 1"/>
              <a:gd name="f32" fmla="+- f30 0 f29"/>
              <a:gd name="f33" fmla="*/ f31 1 f5"/>
              <a:gd name="f34" fmla="+- f33 0 f1"/>
              <a:gd name="f35" fmla="cos 1 f34"/>
              <a:gd name="f36" fmla="sin 1 f34"/>
              <a:gd name="f37" fmla="+- 0 0 f35"/>
              <a:gd name="f38" fmla="+- 0 0 f36"/>
              <a:gd name="f39" fmla="*/ 10800 f37 1"/>
              <a:gd name="f40" fmla="*/ 10800 f38 1"/>
              <a:gd name="f41" fmla="*/ f39 f39 1"/>
              <a:gd name="f42" fmla="*/ f40 f40 1"/>
              <a:gd name="f43" fmla="+- f41 f42 0"/>
              <a:gd name="f44" fmla="sqrt f43"/>
              <a:gd name="f45" fmla="*/ f6 1 f44"/>
              <a:gd name="f46" fmla="*/ f37 f45 1"/>
              <a:gd name="f47" fmla="*/ f38 f45 1"/>
              <a:gd name="f48" fmla="+- 10800 0 f46"/>
              <a:gd name="f49" fmla="+- 10800 0 f47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22" y="f23"/>
              </a:cxn>
              <a:cxn ang="f29">
                <a:pos x="f15" y="f18"/>
              </a:cxn>
              <a:cxn ang="f29">
                <a:pos x="f24" y="f25"/>
              </a:cxn>
              <a:cxn ang="f29">
                <a:pos x="f15" y="f17"/>
              </a:cxn>
              <a:cxn ang="f29">
                <a:pos x="f22" y="f26"/>
              </a:cxn>
              <a:cxn ang="f29">
                <a:pos x="f16" y="f17"/>
              </a:cxn>
              <a:cxn ang="f29">
                <a:pos x="f27" y="f25"/>
              </a:cxn>
              <a:cxn ang="f29">
                <a:pos x="f16" y="f18"/>
              </a:cxn>
            </a:cxnLst>
            <a:rect l="f15" t="f18" r="f16" b="f17"/>
            <a:pathLst>
              <a:path w="21600" h="21600">
                <a:moveTo>
                  <a:pt x="f48" y="f49"/>
                </a:moveTo>
                <a:arcTo wR="f9" hR="f9" stAng="f29" swAng="f32"/>
                <a:close/>
              </a:path>
            </a:pathLst>
          </a:custGeom>
          <a:solidFill>
            <a:srgbClr val="FFFFFF"/>
          </a:solidFill>
          <a:ln w="19080">
            <a:solidFill>
              <a:srgbClr val="3333CC"/>
            </a:solidFill>
            <a:prstDash val="solid"/>
            <a:miter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154" name="Dowolny kształt 153"/>
          <p:cNvSpPr/>
          <p:nvPr/>
        </p:nvSpPr>
        <p:spPr>
          <a:xfrm>
            <a:off x="4281480" y="4305240"/>
            <a:ext cx="74520" cy="7452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*/ 5419351 1 1725033"/>
              <a:gd name="f6" fmla="*/ 10800 10800 1"/>
              <a:gd name="f7" fmla="+- 0 0 0"/>
              <a:gd name="f8" fmla="+- 0 0 360"/>
              <a:gd name="f9" fmla="val 10800"/>
              <a:gd name="f10" fmla="*/ f3 1 21600"/>
              <a:gd name="f11" fmla="*/ f4 1 21600"/>
              <a:gd name="f12" fmla="*/ 0 f5 1"/>
              <a:gd name="f13" fmla="*/ f7 f0 1"/>
              <a:gd name="f14" fmla="*/ f8 f0 1"/>
              <a:gd name="f15" fmla="*/ 3163 f10 1"/>
              <a:gd name="f16" fmla="*/ 18437 f10 1"/>
              <a:gd name="f17" fmla="*/ 18437 f11 1"/>
              <a:gd name="f18" fmla="*/ 3163 f11 1"/>
              <a:gd name="f19" fmla="*/ f12 1 f2"/>
              <a:gd name="f20" fmla="*/ f13 1 f2"/>
              <a:gd name="f21" fmla="*/ f14 1 f2"/>
              <a:gd name="f22" fmla="*/ 10800 f10 1"/>
              <a:gd name="f23" fmla="*/ 0 f11 1"/>
              <a:gd name="f24" fmla="*/ 0 f10 1"/>
              <a:gd name="f25" fmla="*/ 10800 f11 1"/>
              <a:gd name="f26" fmla="*/ 21600 f11 1"/>
              <a:gd name="f27" fmla="*/ 21600 f10 1"/>
              <a:gd name="f28" fmla="+- 0 0 f19"/>
              <a:gd name="f29" fmla="+- f20 0 f1"/>
              <a:gd name="f30" fmla="+- f21 0 f1"/>
              <a:gd name="f31" fmla="*/ f28 f0 1"/>
              <a:gd name="f32" fmla="+- f30 0 f29"/>
              <a:gd name="f33" fmla="*/ f31 1 f5"/>
              <a:gd name="f34" fmla="+- f33 0 f1"/>
              <a:gd name="f35" fmla="cos 1 f34"/>
              <a:gd name="f36" fmla="sin 1 f34"/>
              <a:gd name="f37" fmla="+- 0 0 f35"/>
              <a:gd name="f38" fmla="+- 0 0 f36"/>
              <a:gd name="f39" fmla="*/ 10800 f37 1"/>
              <a:gd name="f40" fmla="*/ 10800 f38 1"/>
              <a:gd name="f41" fmla="*/ f39 f39 1"/>
              <a:gd name="f42" fmla="*/ f40 f40 1"/>
              <a:gd name="f43" fmla="+- f41 f42 0"/>
              <a:gd name="f44" fmla="sqrt f43"/>
              <a:gd name="f45" fmla="*/ f6 1 f44"/>
              <a:gd name="f46" fmla="*/ f37 f45 1"/>
              <a:gd name="f47" fmla="*/ f38 f45 1"/>
              <a:gd name="f48" fmla="+- 10800 0 f46"/>
              <a:gd name="f49" fmla="+- 10800 0 f47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22" y="f23"/>
              </a:cxn>
              <a:cxn ang="f29">
                <a:pos x="f15" y="f18"/>
              </a:cxn>
              <a:cxn ang="f29">
                <a:pos x="f24" y="f25"/>
              </a:cxn>
              <a:cxn ang="f29">
                <a:pos x="f15" y="f17"/>
              </a:cxn>
              <a:cxn ang="f29">
                <a:pos x="f22" y="f26"/>
              </a:cxn>
              <a:cxn ang="f29">
                <a:pos x="f16" y="f17"/>
              </a:cxn>
              <a:cxn ang="f29">
                <a:pos x="f27" y="f25"/>
              </a:cxn>
              <a:cxn ang="f29">
                <a:pos x="f16" y="f18"/>
              </a:cxn>
            </a:cxnLst>
            <a:rect l="f15" t="f18" r="f16" b="f17"/>
            <a:pathLst>
              <a:path w="21600" h="21600">
                <a:moveTo>
                  <a:pt x="f48" y="f49"/>
                </a:moveTo>
                <a:arcTo wR="f9" hR="f9" stAng="f29" swAng="f32"/>
                <a:close/>
              </a:path>
            </a:pathLst>
          </a:custGeom>
          <a:solidFill>
            <a:srgbClr val="FFFFFF"/>
          </a:solidFill>
          <a:ln w="19080">
            <a:solidFill>
              <a:srgbClr val="3333CC"/>
            </a:solidFill>
            <a:prstDash val="solid"/>
            <a:miter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grpSp>
        <p:nvGrpSpPr>
          <p:cNvPr id="155" name="Grupa 154"/>
          <p:cNvGrpSpPr/>
          <p:nvPr/>
        </p:nvGrpSpPr>
        <p:grpSpPr>
          <a:xfrm>
            <a:off x="6083280" y="3041640"/>
            <a:ext cx="1422360" cy="2985480"/>
            <a:chOff x="6083280" y="3041640"/>
            <a:chExt cx="1422360" cy="2985480"/>
          </a:xfrm>
        </p:grpSpPr>
        <p:grpSp>
          <p:nvGrpSpPr>
            <p:cNvPr id="156" name="Grupa 155"/>
            <p:cNvGrpSpPr/>
            <p:nvPr/>
          </p:nvGrpSpPr>
          <p:grpSpPr>
            <a:xfrm>
              <a:off x="6083280" y="3041640"/>
              <a:ext cx="1422360" cy="2985480"/>
              <a:chOff x="6083280" y="3041640"/>
              <a:chExt cx="1422360" cy="2985480"/>
            </a:xfrm>
          </p:grpSpPr>
          <p:grpSp>
            <p:nvGrpSpPr>
              <p:cNvPr id="157" name="Grupa 156"/>
              <p:cNvGrpSpPr/>
              <p:nvPr/>
            </p:nvGrpSpPr>
            <p:grpSpPr>
              <a:xfrm>
                <a:off x="6581879" y="3041640"/>
                <a:ext cx="923761" cy="2985480"/>
                <a:chOff x="6581879" y="3041640"/>
                <a:chExt cx="923761" cy="2985480"/>
              </a:xfrm>
            </p:grpSpPr>
            <p:grpSp>
              <p:nvGrpSpPr>
                <p:cNvPr id="158" name="Grupa 157"/>
                <p:cNvGrpSpPr/>
                <p:nvPr/>
              </p:nvGrpSpPr>
              <p:grpSpPr>
                <a:xfrm>
                  <a:off x="6581879" y="3060720"/>
                  <a:ext cx="408961" cy="2966400"/>
                  <a:chOff x="6581879" y="3060720"/>
                  <a:chExt cx="408961" cy="2966400"/>
                </a:xfrm>
              </p:grpSpPr>
              <p:grpSp>
                <p:nvGrpSpPr>
                  <p:cNvPr id="159" name="Grupa 158"/>
                  <p:cNvGrpSpPr/>
                  <p:nvPr/>
                </p:nvGrpSpPr>
                <p:grpSpPr>
                  <a:xfrm>
                    <a:off x="6581879" y="5581440"/>
                    <a:ext cx="408961" cy="445680"/>
                    <a:chOff x="6581879" y="5581440"/>
                    <a:chExt cx="408961" cy="445680"/>
                  </a:xfrm>
                </p:grpSpPr>
                <p:sp>
                  <p:nvSpPr>
                    <p:cNvPr id="160" name="Dowolny kształt 159"/>
                    <p:cNvSpPr/>
                    <p:nvPr/>
                  </p:nvSpPr>
                  <p:spPr>
                    <a:xfrm>
                      <a:off x="6581879" y="5581440"/>
                      <a:ext cx="348840" cy="336240"/>
                    </a:xfrm>
                    <a:custGeom>
                      <a:avLst/>
                      <a:gdLst>
                        <a:gd name="f0" fmla="val 0"/>
                        <a:gd name="f1" fmla="val 21600"/>
                      </a:gdLst>
                      <a:ahLst/>
                      <a:cxnLst>
                        <a:cxn ang="3cd4">
                          <a:pos x="hc" y="t"/>
                        </a:cxn>
                        <a:cxn ang="0">
                          <a:pos x="r" y="vc"/>
                        </a:cxn>
                        <a:cxn ang="cd4">
                          <a:pos x="hc" y="b"/>
                        </a:cxn>
                        <a:cxn ang="cd2">
                          <a:pos x="l" y="vc"/>
                        </a:cxn>
                      </a:cxnLst>
                      <a:rect l="l" t="t" r="r" b="b"/>
                      <a:pathLst>
                        <a:path w="21600" h="21600">
                          <a:moveTo>
                            <a:pt x="f0" y="f0"/>
                          </a:moveTo>
                          <a:lnTo>
                            <a:pt x="f1" y="f0"/>
                          </a:lnTo>
                          <a:lnTo>
                            <a:pt x="f1" y="f1"/>
                          </a:lnTo>
                          <a:lnTo>
                            <a:pt x="f0" y="f1"/>
                          </a:lnTo>
                          <a:lnTo>
                            <a:pt x="f0" y="f0"/>
                          </a:lnTo>
                          <a:close/>
                        </a:path>
                      </a:pathLst>
                    </a:custGeom>
                    <a:noFill/>
                    <a:ln>
                      <a:noFill/>
                      <a:prstDash val="solid"/>
                    </a:ln>
                  </p:spPr>
                  <p:txBody>
                    <a:bodyPr vert="horz" wrap="square" lIns="90000" tIns="46800" rIns="90000" bIns="46800" anchor="t" anchorCtr="0" compatLnSpc="1">
                      <a:spAutoFit/>
                    </a:bodyPr>
                    <a:lstStyle>
                      <a:defPPr lvl="0">
                        <a:buNone/>
                      </a:defPPr>
                      <a:lvl1pPr lvl="0">
                        <a:buNone/>
                      </a:lvl1pPr>
                      <a:lvl2pPr lvl="1">
                        <a:buClr>
                          <a:srgbClr val="000000"/>
                        </a:buClr>
                        <a:buSzPct val="100000"/>
                        <a:buFont typeface="Times New Roman" pitchFamily="2"/>
                        <a:buChar char="•"/>
                      </a:lvl2pPr>
                      <a:lvl3pPr lvl="2">
                        <a:buClr>
                          <a:srgbClr val="000000"/>
                        </a:buClr>
                        <a:buSzPct val="100000"/>
                        <a:buFont typeface="Times New Roman" pitchFamily="2"/>
                        <a:buChar char="•"/>
                      </a:lvl3pPr>
                      <a:lvl4pPr lvl="3">
                        <a:buClr>
                          <a:srgbClr val="000000"/>
                        </a:buClr>
                        <a:buSzPct val="100000"/>
                        <a:buFont typeface="Times New Roman" pitchFamily="2"/>
                        <a:buChar char="•"/>
                      </a:lvl4pPr>
                      <a:lvl5pPr lvl="4">
                        <a:buClr>
                          <a:srgbClr val="000000"/>
                        </a:buClr>
                        <a:buSzPct val="100000"/>
                        <a:buFont typeface="Times New Roman" pitchFamily="2"/>
                        <a:buChar char="•"/>
                      </a:lvl5pPr>
                      <a:lvl6pPr lvl="5">
                        <a:buClr>
                          <a:srgbClr val="000000"/>
                        </a:buClr>
                        <a:buSzPct val="100000"/>
                        <a:buFont typeface="Times New Roman" pitchFamily="2"/>
                        <a:buChar char="•"/>
                      </a:lvl6pPr>
                      <a:lvl7pPr lvl="6">
                        <a:buClr>
                          <a:srgbClr val="000000"/>
                        </a:buClr>
                        <a:buSzPct val="100000"/>
                        <a:buFont typeface="Times New Roman" pitchFamily="2"/>
                        <a:buChar char="•"/>
                      </a:lvl7pPr>
                      <a:lvl8pPr lvl="7">
                        <a:buClr>
                          <a:srgbClr val="000000"/>
                        </a:buClr>
                        <a:buSzPct val="100000"/>
                        <a:buFont typeface="Times New Roman" pitchFamily="2"/>
                        <a:buChar char="•"/>
                      </a:lvl8pPr>
                      <a:lvl9pPr lvl="8">
                        <a:buClr>
                          <a:srgbClr val="000000"/>
                        </a:buClr>
                        <a:buSzPct val="100000"/>
                        <a:buFont typeface="Times New Roman" pitchFamily="2"/>
                        <a:buChar char="•"/>
                      </a:lvl9pPr>
                    </a:lstStyle>
                    <a:p>
                      <a:pPr marL="0" marR="0" lvl="0" indent="0" algn="ctr" rtl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199" algn="l"/>
                          <a:tab pos="3657600" algn="l"/>
                          <a:tab pos="4572000" algn="l"/>
                          <a:tab pos="5486399" algn="l"/>
                          <a:tab pos="6400799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pl-PL" sz="1400" b="0" i="0" u="none" strike="noStrike" cap="none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Arial" pitchFamily="34"/>
                          <a:ea typeface="Microsoft YaHei" pitchFamily="2"/>
                          <a:cs typeface="Arial" pitchFamily="2"/>
                        </a:rPr>
                        <a:t>x</a:t>
                      </a:r>
                      <a:r>
                        <a:rPr lang="pl-PL" sz="1400" b="0" i="0" u="none" strike="noStrike" cap="none" baseline="-2500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Arial" pitchFamily="34"/>
                          <a:ea typeface="Microsoft YaHei" pitchFamily="2"/>
                          <a:cs typeface="Arial" pitchFamily="2"/>
                        </a:rPr>
                        <a:t>E</a:t>
                      </a:r>
                    </a:p>
                  </p:txBody>
                </p:sp>
                <p:sp>
                  <p:nvSpPr>
                    <p:cNvPr id="161" name="Dowolny kształt 160"/>
                    <p:cNvSpPr/>
                    <p:nvPr/>
                  </p:nvSpPr>
                  <p:spPr>
                    <a:xfrm>
                      <a:off x="6743520" y="5690880"/>
                      <a:ext cx="247320" cy="336240"/>
                    </a:xfrm>
                    <a:custGeom>
                      <a:avLst/>
                      <a:gdLst>
                        <a:gd name="f0" fmla="val 0"/>
                        <a:gd name="f1" fmla="val 21600"/>
                      </a:gdLst>
                      <a:ahLst/>
                      <a:cxnLst>
                        <a:cxn ang="3cd4">
                          <a:pos x="hc" y="t"/>
                        </a:cxn>
                        <a:cxn ang="0">
                          <a:pos x="r" y="vc"/>
                        </a:cxn>
                        <a:cxn ang="cd4">
                          <a:pos x="hc" y="b"/>
                        </a:cxn>
                        <a:cxn ang="cd2">
                          <a:pos x="l" y="vc"/>
                        </a:cxn>
                      </a:cxnLst>
                      <a:rect l="l" t="t" r="r" b="b"/>
                      <a:pathLst>
                        <a:path w="21600" h="21600">
                          <a:moveTo>
                            <a:pt x="f0" y="f0"/>
                          </a:moveTo>
                          <a:lnTo>
                            <a:pt x="f1" y="f0"/>
                          </a:lnTo>
                          <a:lnTo>
                            <a:pt x="f1" y="f1"/>
                          </a:lnTo>
                          <a:lnTo>
                            <a:pt x="f0" y="f1"/>
                          </a:lnTo>
                          <a:lnTo>
                            <a:pt x="f0" y="f0"/>
                          </a:lnTo>
                          <a:close/>
                        </a:path>
                      </a:pathLst>
                    </a:custGeom>
                    <a:noFill/>
                    <a:ln>
                      <a:noFill/>
                      <a:prstDash val="solid"/>
                    </a:ln>
                  </p:spPr>
                  <p:txBody>
                    <a:bodyPr vert="horz" wrap="square" lIns="90000" tIns="46800" rIns="90000" bIns="46800" anchor="t" anchorCtr="0" compatLnSpc="1">
                      <a:spAutoFit/>
                    </a:bodyPr>
                    <a:lstStyle>
                      <a:defPPr lvl="0">
                        <a:buNone/>
                      </a:defPPr>
                      <a:lvl1pPr lvl="0">
                        <a:buNone/>
                      </a:lvl1pPr>
                      <a:lvl2pPr lvl="1">
                        <a:buClr>
                          <a:srgbClr val="000000"/>
                        </a:buClr>
                        <a:buSzPct val="100000"/>
                        <a:buFont typeface="Times New Roman" pitchFamily="2"/>
                        <a:buChar char="•"/>
                      </a:lvl2pPr>
                      <a:lvl3pPr lvl="2">
                        <a:buClr>
                          <a:srgbClr val="000000"/>
                        </a:buClr>
                        <a:buSzPct val="100000"/>
                        <a:buFont typeface="Times New Roman" pitchFamily="2"/>
                        <a:buChar char="•"/>
                      </a:lvl3pPr>
                      <a:lvl4pPr lvl="3">
                        <a:buClr>
                          <a:srgbClr val="000000"/>
                        </a:buClr>
                        <a:buSzPct val="100000"/>
                        <a:buFont typeface="Times New Roman" pitchFamily="2"/>
                        <a:buChar char="•"/>
                      </a:lvl4pPr>
                      <a:lvl5pPr lvl="4">
                        <a:buClr>
                          <a:srgbClr val="000000"/>
                        </a:buClr>
                        <a:buSzPct val="100000"/>
                        <a:buFont typeface="Times New Roman" pitchFamily="2"/>
                        <a:buChar char="•"/>
                      </a:lvl5pPr>
                      <a:lvl6pPr lvl="5">
                        <a:buClr>
                          <a:srgbClr val="000000"/>
                        </a:buClr>
                        <a:buSzPct val="100000"/>
                        <a:buFont typeface="Times New Roman" pitchFamily="2"/>
                        <a:buChar char="•"/>
                      </a:lvl6pPr>
                      <a:lvl7pPr lvl="6">
                        <a:buClr>
                          <a:srgbClr val="000000"/>
                        </a:buClr>
                        <a:buSzPct val="100000"/>
                        <a:buFont typeface="Times New Roman" pitchFamily="2"/>
                        <a:buChar char="•"/>
                      </a:lvl7pPr>
                      <a:lvl8pPr lvl="7">
                        <a:buClr>
                          <a:srgbClr val="000000"/>
                        </a:buClr>
                        <a:buSzPct val="100000"/>
                        <a:buFont typeface="Times New Roman" pitchFamily="2"/>
                        <a:buChar char="•"/>
                      </a:lvl8pPr>
                      <a:lvl9pPr lvl="8">
                        <a:buClr>
                          <a:srgbClr val="000000"/>
                        </a:buClr>
                        <a:buSzPct val="100000"/>
                        <a:buFont typeface="Times New Roman" pitchFamily="2"/>
                        <a:buChar char="•"/>
                      </a:lvl9pPr>
                    </a:lstStyle>
                    <a:p>
                      <a:pPr marL="0" marR="0" lvl="0" indent="0" algn="l" rtl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199" algn="l"/>
                          <a:tab pos="3657600" algn="l"/>
                          <a:tab pos="4572000" algn="l"/>
                          <a:tab pos="5486399" algn="l"/>
                          <a:tab pos="6400799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pl-PL" sz="1400" b="0" i="0" u="none" strike="noStrike" cap="none" baseline="-2500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Arial" pitchFamily="34"/>
                          <a:ea typeface="Microsoft YaHei" pitchFamily="2"/>
                          <a:cs typeface="Arial" pitchFamily="2"/>
                        </a:rPr>
                        <a:t>1</a:t>
                      </a:r>
                    </a:p>
                  </p:txBody>
                </p:sp>
              </p:grpSp>
              <p:sp>
                <p:nvSpPr>
                  <p:cNvPr id="162" name="Łącznik prosty 161"/>
                  <p:cNvSpPr/>
                  <p:nvPr/>
                </p:nvSpPr>
                <p:spPr>
                  <a:xfrm>
                    <a:off x="6788160" y="3060720"/>
                    <a:ext cx="0" cy="2571480"/>
                  </a:xfrm>
                  <a:prstGeom prst="line">
                    <a:avLst/>
                  </a:prstGeom>
                  <a:noFill/>
                  <a:ln w="9360">
                    <a:solidFill>
                      <a:srgbClr val="000000"/>
                    </a:solidFill>
                    <a:custDash>
                      <a:ds d="100000" sp="100000"/>
                    </a:custDash>
                    <a:miter/>
                  </a:ln>
                </p:spPr>
                <p:txBody>
                  <a:bodyPr vert="horz" wrap="none" lIns="90000" tIns="46800" rIns="90000" bIns="46800" anchor="ctr" anchorCtr="0" compatLnSpc="1"/>
                  <a:lstStyle>
                    <a:defPPr lvl="0">
                      <a:buNone/>
                    </a:defPPr>
                    <a:lvl1pPr lvl="0">
                      <a:buNone/>
                    </a:lvl1pPr>
                    <a:lvl2pPr lvl="1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2pPr>
                    <a:lvl3pPr lvl="2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3pPr>
                    <a:lvl4pPr lvl="3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4pPr>
                    <a:lvl5pPr lvl="4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5pPr>
                    <a:lvl6pPr lvl="5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6pPr>
                    <a:lvl7pPr lvl="6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7pPr>
                    <a:lvl8pPr lvl="7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8pPr>
                    <a:lvl9pPr lvl="8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9pPr>
                  </a:lstStyle>
                  <a:p>
                    <a:pPr marL="0" marR="0" lvl="0" indent="0" algn="l" rtl="0" hangingPunct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  <a:tabLst>
                        <a:tab pos="0" algn="l"/>
                        <a:tab pos="914400" algn="l"/>
                        <a:tab pos="1828800" algn="l"/>
                        <a:tab pos="2743199" algn="l"/>
                        <a:tab pos="3657600" algn="l"/>
                        <a:tab pos="4572000" algn="l"/>
                        <a:tab pos="5486399" algn="l"/>
                        <a:tab pos="6400799" algn="l"/>
                        <a:tab pos="7315200" algn="l"/>
                        <a:tab pos="8229600" algn="l"/>
                        <a:tab pos="9144000" algn="l"/>
                        <a:tab pos="10058400" algn="l"/>
                      </a:tabLst>
                    </a:pPr>
                    <a:endParaRPr lang="pl-PL" sz="2400" b="0" i="0" u="none" strike="noStrike" cap="none" baseline="0">
                      <a:ln>
                        <a:noFill/>
                      </a:ln>
                      <a:solidFill>
                        <a:srgbClr val="000000"/>
                      </a:solidFill>
                      <a:latin typeface="Times New Roman" pitchFamily="2"/>
                      <a:ea typeface="Microsoft YaHei" pitchFamily="2"/>
                      <a:cs typeface="Arial" pitchFamily="2"/>
                    </a:endParaRPr>
                  </a:p>
                </p:txBody>
              </p:sp>
            </p:grpSp>
            <p:grpSp>
              <p:nvGrpSpPr>
                <p:cNvPr id="163" name="Grupa 162"/>
                <p:cNvGrpSpPr/>
                <p:nvPr/>
              </p:nvGrpSpPr>
              <p:grpSpPr>
                <a:xfrm>
                  <a:off x="7095960" y="3068960"/>
                  <a:ext cx="409680" cy="2956720"/>
                  <a:chOff x="7095960" y="3068960"/>
                  <a:chExt cx="409680" cy="2956720"/>
                </a:xfrm>
              </p:grpSpPr>
              <p:grpSp>
                <p:nvGrpSpPr>
                  <p:cNvPr id="164" name="Grupa 163"/>
                  <p:cNvGrpSpPr/>
                  <p:nvPr/>
                </p:nvGrpSpPr>
                <p:grpSpPr>
                  <a:xfrm>
                    <a:off x="7095960" y="5594400"/>
                    <a:ext cx="409680" cy="431280"/>
                    <a:chOff x="7095960" y="5594400"/>
                    <a:chExt cx="409680" cy="431280"/>
                  </a:xfrm>
                </p:grpSpPr>
                <p:sp>
                  <p:nvSpPr>
                    <p:cNvPr id="165" name="Dowolny kształt 164"/>
                    <p:cNvSpPr/>
                    <p:nvPr/>
                  </p:nvSpPr>
                  <p:spPr>
                    <a:xfrm>
                      <a:off x="7095960" y="5594400"/>
                      <a:ext cx="349200" cy="336240"/>
                    </a:xfrm>
                    <a:custGeom>
                      <a:avLst/>
                      <a:gdLst>
                        <a:gd name="f0" fmla="val 0"/>
                        <a:gd name="f1" fmla="val 21600"/>
                      </a:gdLst>
                      <a:ahLst/>
                      <a:cxnLst>
                        <a:cxn ang="3cd4">
                          <a:pos x="hc" y="t"/>
                        </a:cxn>
                        <a:cxn ang="0">
                          <a:pos x="r" y="vc"/>
                        </a:cxn>
                        <a:cxn ang="cd4">
                          <a:pos x="hc" y="b"/>
                        </a:cxn>
                        <a:cxn ang="cd2">
                          <a:pos x="l" y="vc"/>
                        </a:cxn>
                      </a:cxnLst>
                      <a:rect l="l" t="t" r="r" b="b"/>
                      <a:pathLst>
                        <a:path w="21600" h="21600">
                          <a:moveTo>
                            <a:pt x="f0" y="f0"/>
                          </a:moveTo>
                          <a:lnTo>
                            <a:pt x="f1" y="f0"/>
                          </a:lnTo>
                          <a:lnTo>
                            <a:pt x="f1" y="f1"/>
                          </a:lnTo>
                          <a:lnTo>
                            <a:pt x="f0" y="f1"/>
                          </a:lnTo>
                          <a:lnTo>
                            <a:pt x="f0" y="f0"/>
                          </a:lnTo>
                          <a:close/>
                        </a:path>
                      </a:pathLst>
                    </a:custGeom>
                    <a:noFill/>
                    <a:ln>
                      <a:noFill/>
                      <a:prstDash val="solid"/>
                    </a:ln>
                  </p:spPr>
                  <p:txBody>
                    <a:bodyPr vert="horz" wrap="square" lIns="90000" tIns="46800" rIns="90000" bIns="46800" anchor="t" anchorCtr="0" compatLnSpc="1">
                      <a:spAutoFit/>
                    </a:bodyPr>
                    <a:lstStyle>
                      <a:defPPr lvl="0">
                        <a:buNone/>
                      </a:defPPr>
                      <a:lvl1pPr lvl="0">
                        <a:buNone/>
                      </a:lvl1pPr>
                      <a:lvl2pPr lvl="1">
                        <a:buClr>
                          <a:srgbClr val="000000"/>
                        </a:buClr>
                        <a:buSzPct val="100000"/>
                        <a:buFont typeface="Times New Roman" pitchFamily="2"/>
                        <a:buChar char="•"/>
                      </a:lvl2pPr>
                      <a:lvl3pPr lvl="2">
                        <a:buClr>
                          <a:srgbClr val="000000"/>
                        </a:buClr>
                        <a:buSzPct val="100000"/>
                        <a:buFont typeface="Times New Roman" pitchFamily="2"/>
                        <a:buChar char="•"/>
                      </a:lvl3pPr>
                      <a:lvl4pPr lvl="3">
                        <a:buClr>
                          <a:srgbClr val="000000"/>
                        </a:buClr>
                        <a:buSzPct val="100000"/>
                        <a:buFont typeface="Times New Roman" pitchFamily="2"/>
                        <a:buChar char="•"/>
                      </a:lvl4pPr>
                      <a:lvl5pPr lvl="4">
                        <a:buClr>
                          <a:srgbClr val="000000"/>
                        </a:buClr>
                        <a:buSzPct val="100000"/>
                        <a:buFont typeface="Times New Roman" pitchFamily="2"/>
                        <a:buChar char="•"/>
                      </a:lvl5pPr>
                      <a:lvl6pPr lvl="5">
                        <a:buClr>
                          <a:srgbClr val="000000"/>
                        </a:buClr>
                        <a:buSzPct val="100000"/>
                        <a:buFont typeface="Times New Roman" pitchFamily="2"/>
                        <a:buChar char="•"/>
                      </a:lvl6pPr>
                      <a:lvl7pPr lvl="6">
                        <a:buClr>
                          <a:srgbClr val="000000"/>
                        </a:buClr>
                        <a:buSzPct val="100000"/>
                        <a:buFont typeface="Times New Roman" pitchFamily="2"/>
                        <a:buChar char="•"/>
                      </a:lvl7pPr>
                      <a:lvl8pPr lvl="7">
                        <a:buClr>
                          <a:srgbClr val="000000"/>
                        </a:buClr>
                        <a:buSzPct val="100000"/>
                        <a:buFont typeface="Times New Roman" pitchFamily="2"/>
                        <a:buChar char="•"/>
                      </a:lvl8pPr>
                      <a:lvl9pPr lvl="8">
                        <a:buClr>
                          <a:srgbClr val="000000"/>
                        </a:buClr>
                        <a:buSzPct val="100000"/>
                        <a:buFont typeface="Times New Roman" pitchFamily="2"/>
                        <a:buChar char="•"/>
                      </a:lvl9pPr>
                    </a:lstStyle>
                    <a:p>
                      <a:pPr marL="0" marR="0" lvl="0" indent="0" algn="ctr" rtl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199" algn="l"/>
                          <a:tab pos="3657600" algn="l"/>
                          <a:tab pos="4572000" algn="l"/>
                          <a:tab pos="5486399" algn="l"/>
                          <a:tab pos="6400799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pl-PL" sz="1400" b="0" i="0" u="none" strike="noStrike" cap="none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Arial" pitchFamily="34"/>
                          <a:ea typeface="Microsoft YaHei" pitchFamily="2"/>
                          <a:cs typeface="Arial" pitchFamily="2"/>
                        </a:rPr>
                        <a:t>x</a:t>
                      </a:r>
                      <a:r>
                        <a:rPr lang="pl-PL" sz="1400" b="0" i="0" u="none" strike="noStrike" cap="none" baseline="-2500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Arial" pitchFamily="34"/>
                          <a:ea typeface="Microsoft YaHei" pitchFamily="2"/>
                          <a:cs typeface="Arial" pitchFamily="2"/>
                        </a:rPr>
                        <a:t>E</a:t>
                      </a:r>
                    </a:p>
                  </p:txBody>
                </p:sp>
                <p:sp>
                  <p:nvSpPr>
                    <p:cNvPr id="166" name="Dowolny kształt 165"/>
                    <p:cNvSpPr/>
                    <p:nvPr/>
                  </p:nvSpPr>
                  <p:spPr>
                    <a:xfrm>
                      <a:off x="7257960" y="5689440"/>
                      <a:ext cx="247680" cy="336240"/>
                    </a:xfrm>
                    <a:custGeom>
                      <a:avLst/>
                      <a:gdLst>
                        <a:gd name="f0" fmla="val 0"/>
                        <a:gd name="f1" fmla="val 21600"/>
                      </a:gdLst>
                      <a:ahLst/>
                      <a:cxnLst>
                        <a:cxn ang="3cd4">
                          <a:pos x="hc" y="t"/>
                        </a:cxn>
                        <a:cxn ang="0">
                          <a:pos x="r" y="vc"/>
                        </a:cxn>
                        <a:cxn ang="cd4">
                          <a:pos x="hc" y="b"/>
                        </a:cxn>
                        <a:cxn ang="cd2">
                          <a:pos x="l" y="vc"/>
                        </a:cxn>
                      </a:cxnLst>
                      <a:rect l="l" t="t" r="r" b="b"/>
                      <a:pathLst>
                        <a:path w="21600" h="21600">
                          <a:moveTo>
                            <a:pt x="f0" y="f0"/>
                          </a:moveTo>
                          <a:lnTo>
                            <a:pt x="f1" y="f0"/>
                          </a:lnTo>
                          <a:lnTo>
                            <a:pt x="f1" y="f1"/>
                          </a:lnTo>
                          <a:lnTo>
                            <a:pt x="f0" y="f1"/>
                          </a:lnTo>
                          <a:lnTo>
                            <a:pt x="f0" y="f0"/>
                          </a:lnTo>
                          <a:close/>
                        </a:path>
                      </a:pathLst>
                    </a:custGeom>
                    <a:noFill/>
                    <a:ln>
                      <a:noFill/>
                      <a:prstDash val="solid"/>
                    </a:ln>
                  </p:spPr>
                  <p:txBody>
                    <a:bodyPr vert="horz" wrap="square" lIns="90000" tIns="46800" rIns="90000" bIns="46800" anchor="t" anchorCtr="0" compatLnSpc="1">
                      <a:spAutoFit/>
                    </a:bodyPr>
                    <a:lstStyle>
                      <a:defPPr lvl="0">
                        <a:buNone/>
                      </a:defPPr>
                      <a:lvl1pPr lvl="0">
                        <a:buNone/>
                      </a:lvl1pPr>
                      <a:lvl2pPr lvl="1">
                        <a:buClr>
                          <a:srgbClr val="000000"/>
                        </a:buClr>
                        <a:buSzPct val="100000"/>
                        <a:buFont typeface="Times New Roman" pitchFamily="2"/>
                        <a:buChar char="•"/>
                      </a:lvl2pPr>
                      <a:lvl3pPr lvl="2">
                        <a:buClr>
                          <a:srgbClr val="000000"/>
                        </a:buClr>
                        <a:buSzPct val="100000"/>
                        <a:buFont typeface="Times New Roman" pitchFamily="2"/>
                        <a:buChar char="•"/>
                      </a:lvl3pPr>
                      <a:lvl4pPr lvl="3">
                        <a:buClr>
                          <a:srgbClr val="000000"/>
                        </a:buClr>
                        <a:buSzPct val="100000"/>
                        <a:buFont typeface="Times New Roman" pitchFamily="2"/>
                        <a:buChar char="•"/>
                      </a:lvl4pPr>
                      <a:lvl5pPr lvl="4">
                        <a:buClr>
                          <a:srgbClr val="000000"/>
                        </a:buClr>
                        <a:buSzPct val="100000"/>
                        <a:buFont typeface="Times New Roman" pitchFamily="2"/>
                        <a:buChar char="•"/>
                      </a:lvl5pPr>
                      <a:lvl6pPr lvl="5">
                        <a:buClr>
                          <a:srgbClr val="000000"/>
                        </a:buClr>
                        <a:buSzPct val="100000"/>
                        <a:buFont typeface="Times New Roman" pitchFamily="2"/>
                        <a:buChar char="•"/>
                      </a:lvl6pPr>
                      <a:lvl7pPr lvl="6">
                        <a:buClr>
                          <a:srgbClr val="000000"/>
                        </a:buClr>
                        <a:buSzPct val="100000"/>
                        <a:buFont typeface="Times New Roman" pitchFamily="2"/>
                        <a:buChar char="•"/>
                      </a:lvl7pPr>
                      <a:lvl8pPr lvl="7">
                        <a:buClr>
                          <a:srgbClr val="000000"/>
                        </a:buClr>
                        <a:buSzPct val="100000"/>
                        <a:buFont typeface="Times New Roman" pitchFamily="2"/>
                        <a:buChar char="•"/>
                      </a:lvl8pPr>
                      <a:lvl9pPr lvl="8">
                        <a:buClr>
                          <a:srgbClr val="000000"/>
                        </a:buClr>
                        <a:buSzPct val="100000"/>
                        <a:buFont typeface="Times New Roman" pitchFamily="2"/>
                        <a:buChar char="•"/>
                      </a:lvl9pPr>
                    </a:lstStyle>
                    <a:p>
                      <a:pPr marL="0" marR="0" lvl="0" indent="0" algn="l" rtl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199" algn="l"/>
                          <a:tab pos="3657600" algn="l"/>
                          <a:tab pos="4572000" algn="l"/>
                          <a:tab pos="5486399" algn="l"/>
                          <a:tab pos="6400799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pl-PL" sz="1400" b="0" i="0" u="none" strike="noStrike" cap="none" baseline="-2500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Arial" pitchFamily="34"/>
                          <a:ea typeface="Microsoft YaHei" pitchFamily="2"/>
                          <a:cs typeface="Arial" pitchFamily="2"/>
                        </a:rPr>
                        <a:t>3</a:t>
                      </a:r>
                    </a:p>
                  </p:txBody>
                </p:sp>
              </p:grpSp>
              <p:sp>
                <p:nvSpPr>
                  <p:cNvPr id="167" name="Łącznik prosty 166"/>
                  <p:cNvSpPr/>
                  <p:nvPr/>
                </p:nvSpPr>
                <p:spPr>
                  <a:xfrm>
                    <a:off x="7236296" y="3068960"/>
                    <a:ext cx="0" cy="2577960"/>
                  </a:xfrm>
                  <a:prstGeom prst="line">
                    <a:avLst/>
                  </a:prstGeom>
                  <a:noFill/>
                  <a:ln w="9360">
                    <a:solidFill>
                      <a:srgbClr val="000000"/>
                    </a:solidFill>
                    <a:custDash>
                      <a:ds d="100000" sp="100000"/>
                    </a:custDash>
                    <a:miter/>
                  </a:ln>
                </p:spPr>
                <p:txBody>
                  <a:bodyPr vert="horz" wrap="none" lIns="90000" tIns="46800" rIns="90000" bIns="46800" anchor="ctr" anchorCtr="0" compatLnSpc="1"/>
                  <a:lstStyle>
                    <a:defPPr lvl="0">
                      <a:buNone/>
                    </a:defPPr>
                    <a:lvl1pPr lvl="0">
                      <a:buNone/>
                    </a:lvl1pPr>
                    <a:lvl2pPr lvl="1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2pPr>
                    <a:lvl3pPr lvl="2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3pPr>
                    <a:lvl4pPr lvl="3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4pPr>
                    <a:lvl5pPr lvl="4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5pPr>
                    <a:lvl6pPr lvl="5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6pPr>
                    <a:lvl7pPr lvl="6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7pPr>
                    <a:lvl8pPr lvl="7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8pPr>
                    <a:lvl9pPr lvl="8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9pPr>
                  </a:lstStyle>
                  <a:p>
                    <a:pPr marL="0" marR="0" lvl="0" indent="0" algn="l" rtl="0" hangingPunct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  <a:tabLst>
                        <a:tab pos="0" algn="l"/>
                        <a:tab pos="914400" algn="l"/>
                        <a:tab pos="1828800" algn="l"/>
                        <a:tab pos="2743199" algn="l"/>
                        <a:tab pos="3657600" algn="l"/>
                        <a:tab pos="4572000" algn="l"/>
                        <a:tab pos="5486399" algn="l"/>
                        <a:tab pos="6400799" algn="l"/>
                        <a:tab pos="7315200" algn="l"/>
                        <a:tab pos="8229600" algn="l"/>
                        <a:tab pos="9144000" algn="l"/>
                        <a:tab pos="10058400" algn="l"/>
                      </a:tabLst>
                    </a:pPr>
                    <a:endParaRPr lang="pl-PL" sz="2400" b="0" i="0" u="none" strike="noStrike" cap="none" baseline="0">
                      <a:ln>
                        <a:noFill/>
                      </a:ln>
                      <a:solidFill>
                        <a:srgbClr val="000000"/>
                      </a:solidFill>
                      <a:latin typeface="Times New Roman" pitchFamily="2"/>
                      <a:ea typeface="Microsoft YaHei" pitchFamily="2"/>
                      <a:cs typeface="Arial" pitchFamily="2"/>
                    </a:endParaRPr>
                  </a:p>
                </p:txBody>
              </p:sp>
            </p:grpSp>
            <p:grpSp>
              <p:nvGrpSpPr>
                <p:cNvPr id="168" name="Grupa 167"/>
                <p:cNvGrpSpPr/>
                <p:nvPr/>
              </p:nvGrpSpPr>
              <p:grpSpPr>
                <a:xfrm>
                  <a:off x="6845400" y="3041640"/>
                  <a:ext cx="415439" cy="2961720"/>
                  <a:chOff x="6845400" y="3041640"/>
                  <a:chExt cx="415439" cy="2961720"/>
                </a:xfrm>
              </p:grpSpPr>
              <p:grpSp>
                <p:nvGrpSpPr>
                  <p:cNvPr id="169" name="Grupa 168"/>
                  <p:cNvGrpSpPr/>
                  <p:nvPr/>
                </p:nvGrpSpPr>
                <p:grpSpPr>
                  <a:xfrm>
                    <a:off x="6845400" y="5562360"/>
                    <a:ext cx="415439" cy="441000"/>
                    <a:chOff x="6845400" y="5562360"/>
                    <a:chExt cx="415439" cy="441000"/>
                  </a:xfrm>
                </p:grpSpPr>
                <p:sp>
                  <p:nvSpPr>
                    <p:cNvPr id="170" name="Dowolny kształt 169"/>
                    <p:cNvSpPr/>
                    <p:nvPr/>
                  </p:nvSpPr>
                  <p:spPr>
                    <a:xfrm>
                      <a:off x="6845400" y="5562360"/>
                      <a:ext cx="348840" cy="336240"/>
                    </a:xfrm>
                    <a:custGeom>
                      <a:avLst/>
                      <a:gdLst>
                        <a:gd name="f0" fmla="val 0"/>
                        <a:gd name="f1" fmla="val 21600"/>
                      </a:gdLst>
                      <a:ahLst/>
                      <a:cxnLst>
                        <a:cxn ang="3cd4">
                          <a:pos x="hc" y="t"/>
                        </a:cxn>
                        <a:cxn ang="0">
                          <a:pos x="r" y="vc"/>
                        </a:cxn>
                        <a:cxn ang="cd4">
                          <a:pos x="hc" y="b"/>
                        </a:cxn>
                        <a:cxn ang="cd2">
                          <a:pos x="l" y="vc"/>
                        </a:cxn>
                      </a:cxnLst>
                      <a:rect l="l" t="t" r="r" b="b"/>
                      <a:pathLst>
                        <a:path w="21600" h="21600">
                          <a:moveTo>
                            <a:pt x="f0" y="f0"/>
                          </a:moveTo>
                          <a:lnTo>
                            <a:pt x="f1" y="f0"/>
                          </a:lnTo>
                          <a:lnTo>
                            <a:pt x="f1" y="f1"/>
                          </a:lnTo>
                          <a:lnTo>
                            <a:pt x="f0" y="f1"/>
                          </a:lnTo>
                          <a:lnTo>
                            <a:pt x="f0" y="f0"/>
                          </a:lnTo>
                          <a:close/>
                        </a:path>
                      </a:pathLst>
                    </a:custGeom>
                    <a:noFill/>
                    <a:ln>
                      <a:noFill/>
                      <a:prstDash val="solid"/>
                    </a:ln>
                  </p:spPr>
                  <p:txBody>
                    <a:bodyPr vert="horz" wrap="square" lIns="90000" tIns="46800" rIns="90000" bIns="46800" anchor="t" anchorCtr="0" compatLnSpc="1">
                      <a:spAutoFit/>
                    </a:bodyPr>
                    <a:lstStyle>
                      <a:defPPr lvl="0">
                        <a:buNone/>
                      </a:defPPr>
                      <a:lvl1pPr lvl="0">
                        <a:buNone/>
                      </a:lvl1pPr>
                      <a:lvl2pPr lvl="1">
                        <a:buClr>
                          <a:srgbClr val="000000"/>
                        </a:buClr>
                        <a:buSzPct val="100000"/>
                        <a:buFont typeface="Times New Roman" pitchFamily="2"/>
                        <a:buChar char="•"/>
                      </a:lvl2pPr>
                      <a:lvl3pPr lvl="2">
                        <a:buClr>
                          <a:srgbClr val="000000"/>
                        </a:buClr>
                        <a:buSzPct val="100000"/>
                        <a:buFont typeface="Times New Roman" pitchFamily="2"/>
                        <a:buChar char="•"/>
                      </a:lvl3pPr>
                      <a:lvl4pPr lvl="3">
                        <a:buClr>
                          <a:srgbClr val="000000"/>
                        </a:buClr>
                        <a:buSzPct val="100000"/>
                        <a:buFont typeface="Times New Roman" pitchFamily="2"/>
                        <a:buChar char="•"/>
                      </a:lvl4pPr>
                      <a:lvl5pPr lvl="4">
                        <a:buClr>
                          <a:srgbClr val="000000"/>
                        </a:buClr>
                        <a:buSzPct val="100000"/>
                        <a:buFont typeface="Times New Roman" pitchFamily="2"/>
                        <a:buChar char="•"/>
                      </a:lvl5pPr>
                      <a:lvl6pPr lvl="5">
                        <a:buClr>
                          <a:srgbClr val="000000"/>
                        </a:buClr>
                        <a:buSzPct val="100000"/>
                        <a:buFont typeface="Times New Roman" pitchFamily="2"/>
                        <a:buChar char="•"/>
                      </a:lvl6pPr>
                      <a:lvl7pPr lvl="6">
                        <a:buClr>
                          <a:srgbClr val="000000"/>
                        </a:buClr>
                        <a:buSzPct val="100000"/>
                        <a:buFont typeface="Times New Roman" pitchFamily="2"/>
                        <a:buChar char="•"/>
                      </a:lvl7pPr>
                      <a:lvl8pPr lvl="7">
                        <a:buClr>
                          <a:srgbClr val="000000"/>
                        </a:buClr>
                        <a:buSzPct val="100000"/>
                        <a:buFont typeface="Times New Roman" pitchFamily="2"/>
                        <a:buChar char="•"/>
                      </a:lvl8pPr>
                      <a:lvl9pPr lvl="8">
                        <a:buClr>
                          <a:srgbClr val="000000"/>
                        </a:buClr>
                        <a:buSzPct val="100000"/>
                        <a:buFont typeface="Times New Roman" pitchFamily="2"/>
                        <a:buChar char="•"/>
                      </a:lvl9pPr>
                    </a:lstStyle>
                    <a:p>
                      <a:pPr marL="0" marR="0" lvl="0" indent="0" algn="ctr" rtl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199" algn="l"/>
                          <a:tab pos="3657600" algn="l"/>
                          <a:tab pos="4572000" algn="l"/>
                          <a:tab pos="5486399" algn="l"/>
                          <a:tab pos="6400799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pl-PL" sz="1400" b="0" i="0" u="none" strike="noStrike" cap="none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Arial" pitchFamily="34"/>
                          <a:ea typeface="Microsoft YaHei" pitchFamily="2"/>
                          <a:cs typeface="Arial" pitchFamily="2"/>
                        </a:rPr>
                        <a:t>x</a:t>
                      </a:r>
                      <a:r>
                        <a:rPr lang="pl-PL" sz="1400" b="0" i="0" u="none" strike="noStrike" cap="none" baseline="-2500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Arial" pitchFamily="34"/>
                          <a:ea typeface="Microsoft YaHei" pitchFamily="2"/>
                          <a:cs typeface="Arial" pitchFamily="2"/>
                        </a:rPr>
                        <a:t>E</a:t>
                      </a:r>
                    </a:p>
                  </p:txBody>
                </p:sp>
                <p:sp>
                  <p:nvSpPr>
                    <p:cNvPr id="171" name="Dowolny kształt 170"/>
                    <p:cNvSpPr/>
                    <p:nvPr/>
                  </p:nvSpPr>
                  <p:spPr>
                    <a:xfrm>
                      <a:off x="7013519" y="5667120"/>
                      <a:ext cx="247320" cy="336240"/>
                    </a:xfrm>
                    <a:custGeom>
                      <a:avLst/>
                      <a:gdLst>
                        <a:gd name="f0" fmla="val 0"/>
                        <a:gd name="f1" fmla="val 21600"/>
                      </a:gdLst>
                      <a:ahLst/>
                      <a:cxnLst>
                        <a:cxn ang="3cd4">
                          <a:pos x="hc" y="t"/>
                        </a:cxn>
                        <a:cxn ang="0">
                          <a:pos x="r" y="vc"/>
                        </a:cxn>
                        <a:cxn ang="cd4">
                          <a:pos x="hc" y="b"/>
                        </a:cxn>
                        <a:cxn ang="cd2">
                          <a:pos x="l" y="vc"/>
                        </a:cxn>
                      </a:cxnLst>
                      <a:rect l="l" t="t" r="r" b="b"/>
                      <a:pathLst>
                        <a:path w="21600" h="21600">
                          <a:moveTo>
                            <a:pt x="f0" y="f0"/>
                          </a:moveTo>
                          <a:lnTo>
                            <a:pt x="f1" y="f0"/>
                          </a:lnTo>
                          <a:lnTo>
                            <a:pt x="f1" y="f1"/>
                          </a:lnTo>
                          <a:lnTo>
                            <a:pt x="f0" y="f1"/>
                          </a:lnTo>
                          <a:lnTo>
                            <a:pt x="f0" y="f0"/>
                          </a:lnTo>
                          <a:close/>
                        </a:path>
                      </a:pathLst>
                    </a:custGeom>
                    <a:noFill/>
                    <a:ln>
                      <a:noFill/>
                      <a:prstDash val="solid"/>
                    </a:ln>
                  </p:spPr>
                  <p:txBody>
                    <a:bodyPr vert="horz" wrap="square" lIns="90000" tIns="46800" rIns="90000" bIns="46800" anchor="t" anchorCtr="0" compatLnSpc="1">
                      <a:spAutoFit/>
                    </a:bodyPr>
                    <a:lstStyle>
                      <a:defPPr lvl="0">
                        <a:buNone/>
                      </a:defPPr>
                      <a:lvl1pPr lvl="0">
                        <a:buNone/>
                      </a:lvl1pPr>
                      <a:lvl2pPr lvl="1">
                        <a:buClr>
                          <a:srgbClr val="000000"/>
                        </a:buClr>
                        <a:buSzPct val="100000"/>
                        <a:buFont typeface="Times New Roman" pitchFamily="2"/>
                        <a:buChar char="•"/>
                      </a:lvl2pPr>
                      <a:lvl3pPr lvl="2">
                        <a:buClr>
                          <a:srgbClr val="000000"/>
                        </a:buClr>
                        <a:buSzPct val="100000"/>
                        <a:buFont typeface="Times New Roman" pitchFamily="2"/>
                        <a:buChar char="•"/>
                      </a:lvl3pPr>
                      <a:lvl4pPr lvl="3">
                        <a:buClr>
                          <a:srgbClr val="000000"/>
                        </a:buClr>
                        <a:buSzPct val="100000"/>
                        <a:buFont typeface="Times New Roman" pitchFamily="2"/>
                        <a:buChar char="•"/>
                      </a:lvl4pPr>
                      <a:lvl5pPr lvl="4">
                        <a:buClr>
                          <a:srgbClr val="000000"/>
                        </a:buClr>
                        <a:buSzPct val="100000"/>
                        <a:buFont typeface="Times New Roman" pitchFamily="2"/>
                        <a:buChar char="•"/>
                      </a:lvl5pPr>
                      <a:lvl6pPr lvl="5">
                        <a:buClr>
                          <a:srgbClr val="000000"/>
                        </a:buClr>
                        <a:buSzPct val="100000"/>
                        <a:buFont typeface="Times New Roman" pitchFamily="2"/>
                        <a:buChar char="•"/>
                      </a:lvl6pPr>
                      <a:lvl7pPr lvl="6">
                        <a:buClr>
                          <a:srgbClr val="000000"/>
                        </a:buClr>
                        <a:buSzPct val="100000"/>
                        <a:buFont typeface="Times New Roman" pitchFamily="2"/>
                        <a:buChar char="•"/>
                      </a:lvl7pPr>
                      <a:lvl8pPr lvl="7">
                        <a:buClr>
                          <a:srgbClr val="000000"/>
                        </a:buClr>
                        <a:buSzPct val="100000"/>
                        <a:buFont typeface="Times New Roman" pitchFamily="2"/>
                        <a:buChar char="•"/>
                      </a:lvl8pPr>
                      <a:lvl9pPr lvl="8">
                        <a:buClr>
                          <a:srgbClr val="000000"/>
                        </a:buClr>
                        <a:buSzPct val="100000"/>
                        <a:buFont typeface="Times New Roman" pitchFamily="2"/>
                        <a:buChar char="•"/>
                      </a:lvl9pPr>
                    </a:lstStyle>
                    <a:p>
                      <a:pPr marL="0" marR="0" lvl="0" indent="0" algn="l" rtl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199" algn="l"/>
                          <a:tab pos="3657600" algn="l"/>
                          <a:tab pos="4572000" algn="l"/>
                          <a:tab pos="5486399" algn="l"/>
                          <a:tab pos="6400799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pl-PL" sz="1400" b="0" i="0" u="none" strike="noStrike" cap="none" baseline="-2500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Arial" pitchFamily="34"/>
                          <a:ea typeface="Microsoft YaHei" pitchFamily="2"/>
                          <a:cs typeface="Arial" pitchFamily="2"/>
                        </a:rPr>
                        <a:t>2</a:t>
                      </a:r>
                    </a:p>
                  </p:txBody>
                </p:sp>
              </p:grpSp>
              <p:sp>
                <p:nvSpPr>
                  <p:cNvPr id="172" name="Łącznik prosty 171"/>
                  <p:cNvSpPr/>
                  <p:nvPr/>
                </p:nvSpPr>
                <p:spPr>
                  <a:xfrm>
                    <a:off x="7083360" y="3041640"/>
                    <a:ext cx="0" cy="2590560"/>
                  </a:xfrm>
                  <a:prstGeom prst="line">
                    <a:avLst/>
                  </a:prstGeom>
                  <a:noFill/>
                  <a:ln w="9360">
                    <a:solidFill>
                      <a:srgbClr val="000000"/>
                    </a:solidFill>
                    <a:custDash>
                      <a:ds d="100000" sp="100000"/>
                    </a:custDash>
                    <a:miter/>
                  </a:ln>
                </p:spPr>
                <p:txBody>
                  <a:bodyPr vert="horz" wrap="none" lIns="90000" tIns="46800" rIns="90000" bIns="46800" anchor="ctr" anchorCtr="0" compatLnSpc="1"/>
                  <a:lstStyle>
                    <a:defPPr lvl="0">
                      <a:buNone/>
                    </a:defPPr>
                    <a:lvl1pPr lvl="0">
                      <a:buNone/>
                    </a:lvl1pPr>
                    <a:lvl2pPr lvl="1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2pPr>
                    <a:lvl3pPr lvl="2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3pPr>
                    <a:lvl4pPr lvl="3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4pPr>
                    <a:lvl5pPr lvl="4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5pPr>
                    <a:lvl6pPr lvl="5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6pPr>
                    <a:lvl7pPr lvl="6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7pPr>
                    <a:lvl8pPr lvl="7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8pPr>
                    <a:lvl9pPr lvl="8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9pPr>
                  </a:lstStyle>
                  <a:p>
                    <a:pPr marL="0" marR="0" lvl="0" indent="0" algn="l" rtl="0" hangingPunct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  <a:tabLst>
                        <a:tab pos="0" algn="l"/>
                        <a:tab pos="914400" algn="l"/>
                        <a:tab pos="1828800" algn="l"/>
                        <a:tab pos="2743199" algn="l"/>
                        <a:tab pos="3657600" algn="l"/>
                        <a:tab pos="4572000" algn="l"/>
                        <a:tab pos="5486399" algn="l"/>
                        <a:tab pos="6400799" algn="l"/>
                        <a:tab pos="7315200" algn="l"/>
                        <a:tab pos="8229600" algn="l"/>
                        <a:tab pos="9144000" algn="l"/>
                        <a:tab pos="10058400" algn="l"/>
                      </a:tabLst>
                    </a:pPr>
                    <a:endParaRPr lang="pl-PL" sz="2400" b="0" i="0" u="none" strike="noStrike" cap="none" baseline="0">
                      <a:ln>
                        <a:noFill/>
                      </a:ln>
                      <a:solidFill>
                        <a:srgbClr val="000000"/>
                      </a:solidFill>
                      <a:latin typeface="Times New Roman" pitchFamily="2"/>
                      <a:ea typeface="Microsoft YaHei" pitchFamily="2"/>
                      <a:cs typeface="Arial" pitchFamily="2"/>
                    </a:endParaRPr>
                  </a:p>
                </p:txBody>
              </p:sp>
            </p:grpSp>
          </p:grpSp>
          <p:grpSp>
            <p:nvGrpSpPr>
              <p:cNvPr id="173" name="Grupa 172"/>
              <p:cNvGrpSpPr/>
              <p:nvPr/>
            </p:nvGrpSpPr>
            <p:grpSpPr>
              <a:xfrm>
                <a:off x="6092999" y="4184639"/>
                <a:ext cx="1132921" cy="309958"/>
                <a:chOff x="6092999" y="4184639"/>
                <a:chExt cx="1132921" cy="309958"/>
              </a:xfrm>
            </p:grpSpPr>
            <p:sp>
              <p:nvSpPr>
                <p:cNvPr id="174" name="Łącznik prosty 173"/>
                <p:cNvSpPr/>
                <p:nvPr/>
              </p:nvSpPr>
              <p:spPr>
                <a:xfrm>
                  <a:off x="6464160" y="4336920"/>
                  <a:ext cx="761760" cy="0"/>
                </a:xfrm>
                <a:prstGeom prst="line">
                  <a:avLst/>
                </a:prstGeom>
                <a:noFill/>
                <a:ln w="9360">
                  <a:solidFill>
                    <a:srgbClr val="000000"/>
                  </a:solidFill>
                  <a:custDash>
                    <a:ds d="100000" sp="100000"/>
                  </a:custDash>
                  <a:miter/>
                </a:ln>
              </p:spPr>
              <p:txBody>
                <a:bodyPr vert="horz" wrap="none" lIns="90000" tIns="46800" rIns="90000" bIns="46800" anchor="ctr" anchorCtr="0" compatLnSpc="1"/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l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pl-PL" sz="2400" b="0" i="0" u="none" strike="noStrike" cap="none" baseline="0">
                    <a:ln>
                      <a:noFill/>
                    </a:ln>
                    <a:solidFill>
                      <a:srgbClr val="000000"/>
                    </a:solidFill>
                    <a:latin typeface="Times New Roman" pitchFamily="2"/>
                    <a:ea typeface="Microsoft YaHei" pitchFamily="2"/>
                    <a:cs typeface="Arial" pitchFamily="2"/>
                  </a:endParaRPr>
                </a:p>
              </p:txBody>
            </p:sp>
            <p:sp>
              <p:nvSpPr>
                <p:cNvPr id="175" name="Dowolny kształt 174"/>
                <p:cNvSpPr/>
                <p:nvPr/>
              </p:nvSpPr>
              <p:spPr>
                <a:xfrm>
                  <a:off x="6092999" y="4184639"/>
                  <a:ext cx="394920" cy="309958"/>
                </a:xfrm>
                <a:custGeom>
                  <a:avLst/>
                  <a:gdLst>
                    <a:gd name="f0" fmla="val 0"/>
                    <a:gd name="f1" fmla="val 21600"/>
                  </a:gdLst>
                  <a:ahLst/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l" t="t" r="r" b="b"/>
                  <a:pathLst>
                    <a:path w="21600" h="21600">
                      <a:moveTo>
                        <a:pt x="f0" y="f0"/>
                      </a:moveTo>
                      <a:lnTo>
                        <a:pt x="f1" y="f0"/>
                      </a:lnTo>
                      <a:lnTo>
                        <a:pt x="f1" y="f1"/>
                      </a:lnTo>
                      <a:lnTo>
                        <a:pt x="f0" y="f1"/>
                      </a:lnTo>
                      <a:lnTo>
                        <a:pt x="f0" y="f0"/>
                      </a:lnTo>
                      <a:close/>
                    </a:path>
                  </a:pathLst>
                </a:custGeom>
                <a:noFill/>
                <a:ln>
                  <a:noFill/>
                  <a:prstDash val="solid"/>
                </a:ln>
              </p:spPr>
              <p:txBody>
                <a:bodyPr vert="horz" wrap="square" lIns="90000" tIns="46800" rIns="90000" bIns="46800" anchor="t" anchorCtr="0" compatLnSpc="1">
                  <a:spAutoFit/>
                </a:bodyPr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l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r>
                    <a:rPr lang="pl-PL" sz="1400" dirty="0"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I</a:t>
                  </a:r>
                  <a:r>
                    <a:rPr lang="pl-PL" sz="1400" b="0" i="0" u="none" strike="noStrike" cap="none" baseline="-25000" dirty="0" smtClean="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3</a:t>
                  </a:r>
                  <a:endParaRPr lang="pl-PL" sz="1400" b="0" i="0" u="none" strike="noStrike" cap="none" baseline="-25000" dirty="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endParaRPr>
                </a:p>
              </p:txBody>
            </p:sp>
          </p:grpSp>
          <p:grpSp>
            <p:nvGrpSpPr>
              <p:cNvPr id="176" name="Grupa 175"/>
              <p:cNvGrpSpPr/>
              <p:nvPr/>
            </p:nvGrpSpPr>
            <p:grpSpPr>
              <a:xfrm>
                <a:off x="6083280" y="4603679"/>
                <a:ext cx="990720" cy="309958"/>
                <a:chOff x="6083280" y="4603679"/>
                <a:chExt cx="990720" cy="309958"/>
              </a:xfrm>
            </p:grpSpPr>
            <p:sp>
              <p:nvSpPr>
                <p:cNvPr id="177" name="Łącznik prosty 176"/>
                <p:cNvSpPr/>
                <p:nvPr/>
              </p:nvSpPr>
              <p:spPr>
                <a:xfrm>
                  <a:off x="6464160" y="4755959"/>
                  <a:ext cx="609840" cy="0"/>
                </a:xfrm>
                <a:prstGeom prst="line">
                  <a:avLst/>
                </a:prstGeom>
                <a:noFill/>
                <a:ln w="9360">
                  <a:solidFill>
                    <a:srgbClr val="000000"/>
                  </a:solidFill>
                  <a:custDash>
                    <a:ds d="100000" sp="100000"/>
                  </a:custDash>
                  <a:miter/>
                </a:ln>
              </p:spPr>
              <p:txBody>
                <a:bodyPr vert="horz" wrap="none" lIns="90000" tIns="46800" rIns="90000" bIns="46800" anchor="ctr" anchorCtr="0" compatLnSpc="1"/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l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pl-PL" sz="2400" b="0" i="0" u="none" strike="noStrike" cap="none" baseline="0">
                    <a:ln>
                      <a:noFill/>
                    </a:ln>
                    <a:solidFill>
                      <a:srgbClr val="000000"/>
                    </a:solidFill>
                    <a:latin typeface="Times New Roman" pitchFamily="2"/>
                    <a:ea typeface="Microsoft YaHei" pitchFamily="2"/>
                    <a:cs typeface="Arial" pitchFamily="2"/>
                  </a:endParaRPr>
                </a:p>
              </p:txBody>
            </p:sp>
            <p:sp>
              <p:nvSpPr>
                <p:cNvPr id="178" name="Dowolny kształt 177"/>
                <p:cNvSpPr/>
                <p:nvPr/>
              </p:nvSpPr>
              <p:spPr>
                <a:xfrm>
                  <a:off x="6083280" y="4603679"/>
                  <a:ext cx="395280" cy="309958"/>
                </a:xfrm>
                <a:custGeom>
                  <a:avLst/>
                  <a:gdLst>
                    <a:gd name="f0" fmla="val 0"/>
                    <a:gd name="f1" fmla="val 21600"/>
                  </a:gdLst>
                  <a:ahLst/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l" t="t" r="r" b="b"/>
                  <a:pathLst>
                    <a:path w="21600" h="21600">
                      <a:moveTo>
                        <a:pt x="f0" y="f0"/>
                      </a:moveTo>
                      <a:lnTo>
                        <a:pt x="f1" y="f0"/>
                      </a:lnTo>
                      <a:lnTo>
                        <a:pt x="f1" y="f1"/>
                      </a:lnTo>
                      <a:lnTo>
                        <a:pt x="f0" y="f1"/>
                      </a:lnTo>
                      <a:lnTo>
                        <a:pt x="f0" y="f0"/>
                      </a:lnTo>
                      <a:close/>
                    </a:path>
                  </a:pathLst>
                </a:custGeom>
                <a:noFill/>
                <a:ln>
                  <a:noFill/>
                  <a:prstDash val="solid"/>
                </a:ln>
              </p:spPr>
              <p:txBody>
                <a:bodyPr vert="horz" wrap="square" lIns="90000" tIns="46800" rIns="90000" bIns="46800" anchor="t" anchorCtr="0" compatLnSpc="1">
                  <a:spAutoFit/>
                </a:bodyPr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l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r>
                    <a:rPr lang="pl-PL" sz="1400" dirty="0"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I</a:t>
                  </a:r>
                  <a:r>
                    <a:rPr lang="pl-PL" sz="1400" b="0" i="0" u="none" strike="noStrike" cap="none" baseline="-25000" dirty="0" smtClean="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2</a:t>
                  </a:r>
                  <a:endParaRPr lang="pl-PL" sz="1400" b="0" i="0" u="none" strike="noStrike" cap="none" baseline="-25000" dirty="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endParaRPr>
                </a:p>
              </p:txBody>
            </p:sp>
          </p:grpSp>
          <p:grpSp>
            <p:nvGrpSpPr>
              <p:cNvPr id="179" name="Grupa 178"/>
              <p:cNvGrpSpPr/>
              <p:nvPr/>
            </p:nvGrpSpPr>
            <p:grpSpPr>
              <a:xfrm>
                <a:off x="6102360" y="5035680"/>
                <a:ext cx="666720" cy="309958"/>
                <a:chOff x="6102360" y="5035680"/>
                <a:chExt cx="666720" cy="309958"/>
              </a:xfrm>
            </p:grpSpPr>
            <p:sp>
              <p:nvSpPr>
                <p:cNvPr id="180" name="Łącznik prosty 179"/>
                <p:cNvSpPr/>
                <p:nvPr/>
              </p:nvSpPr>
              <p:spPr>
                <a:xfrm>
                  <a:off x="6464160" y="5184720"/>
                  <a:ext cx="304920" cy="0"/>
                </a:xfrm>
                <a:prstGeom prst="line">
                  <a:avLst/>
                </a:prstGeom>
                <a:noFill/>
                <a:ln w="9360">
                  <a:solidFill>
                    <a:srgbClr val="000000"/>
                  </a:solidFill>
                  <a:custDash>
                    <a:ds d="100000" sp="100000"/>
                  </a:custDash>
                  <a:miter/>
                </a:ln>
              </p:spPr>
              <p:txBody>
                <a:bodyPr vert="horz" wrap="none" lIns="90000" tIns="46800" rIns="90000" bIns="46800" anchor="ctr" anchorCtr="0" compatLnSpc="1"/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l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pl-PL" sz="2400" b="0" i="0" u="none" strike="noStrike" cap="none" baseline="0">
                    <a:ln>
                      <a:noFill/>
                    </a:ln>
                    <a:solidFill>
                      <a:srgbClr val="000000"/>
                    </a:solidFill>
                    <a:latin typeface="Times New Roman" pitchFamily="2"/>
                    <a:ea typeface="Microsoft YaHei" pitchFamily="2"/>
                    <a:cs typeface="Arial" pitchFamily="2"/>
                  </a:endParaRPr>
                </a:p>
              </p:txBody>
            </p:sp>
            <p:sp>
              <p:nvSpPr>
                <p:cNvPr id="181" name="Dowolny kształt 180"/>
                <p:cNvSpPr/>
                <p:nvPr/>
              </p:nvSpPr>
              <p:spPr>
                <a:xfrm>
                  <a:off x="6102360" y="5035680"/>
                  <a:ext cx="395280" cy="309958"/>
                </a:xfrm>
                <a:custGeom>
                  <a:avLst/>
                  <a:gdLst>
                    <a:gd name="f0" fmla="val 0"/>
                    <a:gd name="f1" fmla="val 21600"/>
                  </a:gdLst>
                  <a:ahLst/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l" t="t" r="r" b="b"/>
                  <a:pathLst>
                    <a:path w="21600" h="21600">
                      <a:moveTo>
                        <a:pt x="f0" y="f0"/>
                      </a:moveTo>
                      <a:lnTo>
                        <a:pt x="f1" y="f0"/>
                      </a:lnTo>
                      <a:lnTo>
                        <a:pt x="f1" y="f1"/>
                      </a:lnTo>
                      <a:lnTo>
                        <a:pt x="f0" y="f1"/>
                      </a:lnTo>
                      <a:lnTo>
                        <a:pt x="f0" y="f0"/>
                      </a:lnTo>
                      <a:close/>
                    </a:path>
                  </a:pathLst>
                </a:custGeom>
                <a:noFill/>
                <a:ln>
                  <a:noFill/>
                  <a:prstDash val="solid"/>
                </a:ln>
              </p:spPr>
              <p:txBody>
                <a:bodyPr vert="horz" wrap="square" lIns="90000" tIns="46800" rIns="90000" bIns="46800" anchor="t" anchorCtr="0" compatLnSpc="1">
                  <a:spAutoFit/>
                </a:bodyPr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l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r>
                    <a:rPr lang="pl-PL" sz="1400" dirty="0"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I</a:t>
                  </a:r>
                  <a:r>
                    <a:rPr lang="pl-PL" sz="1400" b="0" i="0" u="none" strike="noStrike" cap="none" baseline="-25000" dirty="0" smtClean="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1</a:t>
                  </a:r>
                  <a:endParaRPr lang="pl-PL" sz="1400" b="0" i="0" u="none" strike="noStrike" cap="none" baseline="-25000" dirty="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endParaRPr>
                </a:p>
              </p:txBody>
            </p:sp>
          </p:grpSp>
        </p:grpSp>
        <p:sp>
          <p:nvSpPr>
            <p:cNvPr id="182" name="Dowolny kształt 181"/>
            <p:cNvSpPr/>
            <p:nvPr/>
          </p:nvSpPr>
          <p:spPr>
            <a:xfrm>
              <a:off x="6746760" y="5143679"/>
              <a:ext cx="74880" cy="74520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*/ 5419351 1 1725033"/>
                <a:gd name="f6" fmla="*/ 10800 10800 1"/>
                <a:gd name="f7" fmla="+- 0 0 0"/>
                <a:gd name="f8" fmla="+- 0 0 360"/>
                <a:gd name="f9" fmla="val 10800"/>
                <a:gd name="f10" fmla="*/ f3 1 21600"/>
                <a:gd name="f11" fmla="*/ f4 1 21600"/>
                <a:gd name="f12" fmla="*/ 0 f5 1"/>
                <a:gd name="f13" fmla="*/ f7 f0 1"/>
                <a:gd name="f14" fmla="*/ f8 f0 1"/>
                <a:gd name="f15" fmla="*/ 3163 f10 1"/>
                <a:gd name="f16" fmla="*/ 18437 f10 1"/>
                <a:gd name="f17" fmla="*/ 18437 f11 1"/>
                <a:gd name="f18" fmla="*/ 3163 f11 1"/>
                <a:gd name="f19" fmla="*/ f12 1 f2"/>
                <a:gd name="f20" fmla="*/ f13 1 f2"/>
                <a:gd name="f21" fmla="*/ f14 1 f2"/>
                <a:gd name="f22" fmla="*/ 10800 f10 1"/>
                <a:gd name="f23" fmla="*/ 0 f11 1"/>
                <a:gd name="f24" fmla="*/ 0 f10 1"/>
                <a:gd name="f25" fmla="*/ 10800 f11 1"/>
                <a:gd name="f26" fmla="*/ 21600 f11 1"/>
                <a:gd name="f27" fmla="*/ 21600 f10 1"/>
                <a:gd name="f28" fmla="+- 0 0 f19"/>
                <a:gd name="f29" fmla="+- f20 0 f1"/>
                <a:gd name="f30" fmla="+- f21 0 f1"/>
                <a:gd name="f31" fmla="*/ f28 f0 1"/>
                <a:gd name="f32" fmla="+- f30 0 f29"/>
                <a:gd name="f33" fmla="*/ f31 1 f5"/>
                <a:gd name="f34" fmla="+- f33 0 f1"/>
                <a:gd name="f35" fmla="cos 1 f34"/>
                <a:gd name="f36" fmla="sin 1 f34"/>
                <a:gd name="f37" fmla="+- 0 0 f35"/>
                <a:gd name="f38" fmla="+- 0 0 f36"/>
                <a:gd name="f39" fmla="*/ 10800 f37 1"/>
                <a:gd name="f40" fmla="*/ 10800 f38 1"/>
                <a:gd name="f41" fmla="*/ f39 f39 1"/>
                <a:gd name="f42" fmla="*/ f40 f40 1"/>
                <a:gd name="f43" fmla="+- f41 f42 0"/>
                <a:gd name="f44" fmla="sqrt f43"/>
                <a:gd name="f45" fmla="*/ f6 1 f44"/>
                <a:gd name="f46" fmla="*/ f37 f45 1"/>
                <a:gd name="f47" fmla="*/ f38 f45 1"/>
                <a:gd name="f48" fmla="+- 10800 0 f46"/>
                <a:gd name="f49" fmla="+- 10800 0 f47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22" y="f23"/>
                </a:cxn>
                <a:cxn ang="f29">
                  <a:pos x="f15" y="f18"/>
                </a:cxn>
                <a:cxn ang="f29">
                  <a:pos x="f24" y="f25"/>
                </a:cxn>
                <a:cxn ang="f29">
                  <a:pos x="f15" y="f17"/>
                </a:cxn>
                <a:cxn ang="f29">
                  <a:pos x="f22" y="f26"/>
                </a:cxn>
                <a:cxn ang="f29">
                  <a:pos x="f16" y="f17"/>
                </a:cxn>
                <a:cxn ang="f29">
                  <a:pos x="f27" y="f25"/>
                </a:cxn>
                <a:cxn ang="f29">
                  <a:pos x="f16" y="f18"/>
                </a:cxn>
              </a:cxnLst>
              <a:rect l="f15" t="f18" r="f16" b="f17"/>
              <a:pathLst>
                <a:path w="21600" h="21600">
                  <a:moveTo>
                    <a:pt x="f48" y="f49"/>
                  </a:moveTo>
                  <a:arcTo wR="f9" hR="f9" stAng="f29" swAng="f32"/>
                  <a:close/>
                </a:path>
              </a:pathLst>
            </a:custGeom>
            <a:solidFill>
              <a:srgbClr val="FFFFFF"/>
            </a:solidFill>
            <a:ln w="19080">
              <a:solidFill>
                <a:srgbClr val="3333CC"/>
              </a:solidFill>
              <a:prstDash val="solid"/>
              <a:miter/>
            </a:ln>
          </p:spPr>
          <p:txBody>
            <a:bodyPr vert="horz" wrap="none" lIns="90000" tIns="46800" rIns="90000" bIns="46800" anchor="ctr" anchorCtr="0" compatLnSpc="1"/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pl-PL" sz="2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imes New Roman" pitchFamily="2"/>
                <a:ea typeface="Microsoft YaHei" pitchFamily="2"/>
                <a:cs typeface="Arial" pitchFamily="2"/>
              </a:endParaRPr>
            </a:p>
          </p:txBody>
        </p:sp>
        <p:sp>
          <p:nvSpPr>
            <p:cNvPr id="183" name="Dowolny kształt 182"/>
            <p:cNvSpPr/>
            <p:nvPr/>
          </p:nvSpPr>
          <p:spPr>
            <a:xfrm>
              <a:off x="7058160" y="4711680"/>
              <a:ext cx="74520" cy="74520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*/ 5419351 1 1725033"/>
                <a:gd name="f6" fmla="*/ 10800 10800 1"/>
                <a:gd name="f7" fmla="+- 0 0 0"/>
                <a:gd name="f8" fmla="+- 0 0 360"/>
                <a:gd name="f9" fmla="val 10800"/>
                <a:gd name="f10" fmla="*/ f3 1 21600"/>
                <a:gd name="f11" fmla="*/ f4 1 21600"/>
                <a:gd name="f12" fmla="*/ 0 f5 1"/>
                <a:gd name="f13" fmla="*/ f7 f0 1"/>
                <a:gd name="f14" fmla="*/ f8 f0 1"/>
                <a:gd name="f15" fmla="*/ 3163 f10 1"/>
                <a:gd name="f16" fmla="*/ 18437 f10 1"/>
                <a:gd name="f17" fmla="*/ 18437 f11 1"/>
                <a:gd name="f18" fmla="*/ 3163 f11 1"/>
                <a:gd name="f19" fmla="*/ f12 1 f2"/>
                <a:gd name="f20" fmla="*/ f13 1 f2"/>
                <a:gd name="f21" fmla="*/ f14 1 f2"/>
                <a:gd name="f22" fmla="*/ 10800 f10 1"/>
                <a:gd name="f23" fmla="*/ 0 f11 1"/>
                <a:gd name="f24" fmla="*/ 0 f10 1"/>
                <a:gd name="f25" fmla="*/ 10800 f11 1"/>
                <a:gd name="f26" fmla="*/ 21600 f11 1"/>
                <a:gd name="f27" fmla="*/ 21600 f10 1"/>
                <a:gd name="f28" fmla="+- 0 0 f19"/>
                <a:gd name="f29" fmla="+- f20 0 f1"/>
                <a:gd name="f30" fmla="+- f21 0 f1"/>
                <a:gd name="f31" fmla="*/ f28 f0 1"/>
                <a:gd name="f32" fmla="+- f30 0 f29"/>
                <a:gd name="f33" fmla="*/ f31 1 f5"/>
                <a:gd name="f34" fmla="+- f33 0 f1"/>
                <a:gd name="f35" fmla="cos 1 f34"/>
                <a:gd name="f36" fmla="sin 1 f34"/>
                <a:gd name="f37" fmla="+- 0 0 f35"/>
                <a:gd name="f38" fmla="+- 0 0 f36"/>
                <a:gd name="f39" fmla="*/ 10800 f37 1"/>
                <a:gd name="f40" fmla="*/ 10800 f38 1"/>
                <a:gd name="f41" fmla="*/ f39 f39 1"/>
                <a:gd name="f42" fmla="*/ f40 f40 1"/>
                <a:gd name="f43" fmla="+- f41 f42 0"/>
                <a:gd name="f44" fmla="sqrt f43"/>
                <a:gd name="f45" fmla="*/ f6 1 f44"/>
                <a:gd name="f46" fmla="*/ f37 f45 1"/>
                <a:gd name="f47" fmla="*/ f38 f45 1"/>
                <a:gd name="f48" fmla="+- 10800 0 f46"/>
                <a:gd name="f49" fmla="+- 10800 0 f47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22" y="f23"/>
                </a:cxn>
                <a:cxn ang="f29">
                  <a:pos x="f15" y="f18"/>
                </a:cxn>
                <a:cxn ang="f29">
                  <a:pos x="f24" y="f25"/>
                </a:cxn>
                <a:cxn ang="f29">
                  <a:pos x="f15" y="f17"/>
                </a:cxn>
                <a:cxn ang="f29">
                  <a:pos x="f22" y="f26"/>
                </a:cxn>
                <a:cxn ang="f29">
                  <a:pos x="f16" y="f17"/>
                </a:cxn>
                <a:cxn ang="f29">
                  <a:pos x="f27" y="f25"/>
                </a:cxn>
                <a:cxn ang="f29">
                  <a:pos x="f16" y="f18"/>
                </a:cxn>
              </a:cxnLst>
              <a:rect l="f15" t="f18" r="f16" b="f17"/>
              <a:pathLst>
                <a:path w="21600" h="21600">
                  <a:moveTo>
                    <a:pt x="f48" y="f49"/>
                  </a:moveTo>
                  <a:arcTo wR="f9" hR="f9" stAng="f29" swAng="f32"/>
                  <a:close/>
                </a:path>
              </a:pathLst>
            </a:custGeom>
            <a:solidFill>
              <a:srgbClr val="FFFFFF"/>
            </a:solidFill>
            <a:ln w="19080">
              <a:solidFill>
                <a:srgbClr val="3333CC"/>
              </a:solidFill>
              <a:prstDash val="solid"/>
              <a:miter/>
            </a:ln>
          </p:spPr>
          <p:txBody>
            <a:bodyPr vert="horz" wrap="none" lIns="90000" tIns="46800" rIns="90000" bIns="46800" anchor="ctr" anchorCtr="0" compatLnSpc="1"/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pl-PL" sz="2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imes New Roman" pitchFamily="2"/>
                <a:ea typeface="Microsoft YaHei" pitchFamily="2"/>
                <a:cs typeface="Arial" pitchFamily="2"/>
              </a:endParaRPr>
            </a:p>
          </p:txBody>
        </p:sp>
        <p:sp>
          <p:nvSpPr>
            <p:cNvPr id="184" name="Dowolny kształt 183"/>
            <p:cNvSpPr/>
            <p:nvPr/>
          </p:nvSpPr>
          <p:spPr>
            <a:xfrm>
              <a:off x="7193160" y="4299120"/>
              <a:ext cx="45719" cy="65984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*/ 5419351 1 1725033"/>
                <a:gd name="f6" fmla="*/ 10800 10800 1"/>
                <a:gd name="f7" fmla="+- 0 0 0"/>
                <a:gd name="f8" fmla="+- 0 0 360"/>
                <a:gd name="f9" fmla="val 10800"/>
                <a:gd name="f10" fmla="*/ f3 1 21600"/>
                <a:gd name="f11" fmla="*/ f4 1 21600"/>
                <a:gd name="f12" fmla="*/ 0 f5 1"/>
                <a:gd name="f13" fmla="*/ f7 f0 1"/>
                <a:gd name="f14" fmla="*/ f8 f0 1"/>
                <a:gd name="f15" fmla="*/ 3163 f10 1"/>
                <a:gd name="f16" fmla="*/ 18437 f10 1"/>
                <a:gd name="f17" fmla="*/ 18437 f11 1"/>
                <a:gd name="f18" fmla="*/ 3163 f11 1"/>
                <a:gd name="f19" fmla="*/ f12 1 f2"/>
                <a:gd name="f20" fmla="*/ f13 1 f2"/>
                <a:gd name="f21" fmla="*/ f14 1 f2"/>
                <a:gd name="f22" fmla="*/ 10800 f10 1"/>
                <a:gd name="f23" fmla="*/ 0 f11 1"/>
                <a:gd name="f24" fmla="*/ 0 f10 1"/>
                <a:gd name="f25" fmla="*/ 10800 f11 1"/>
                <a:gd name="f26" fmla="*/ 21600 f11 1"/>
                <a:gd name="f27" fmla="*/ 21600 f10 1"/>
                <a:gd name="f28" fmla="+- 0 0 f19"/>
                <a:gd name="f29" fmla="+- f20 0 f1"/>
                <a:gd name="f30" fmla="+- f21 0 f1"/>
                <a:gd name="f31" fmla="*/ f28 f0 1"/>
                <a:gd name="f32" fmla="+- f30 0 f29"/>
                <a:gd name="f33" fmla="*/ f31 1 f5"/>
                <a:gd name="f34" fmla="+- f33 0 f1"/>
                <a:gd name="f35" fmla="cos 1 f34"/>
                <a:gd name="f36" fmla="sin 1 f34"/>
                <a:gd name="f37" fmla="+- 0 0 f35"/>
                <a:gd name="f38" fmla="+- 0 0 f36"/>
                <a:gd name="f39" fmla="*/ 10800 f37 1"/>
                <a:gd name="f40" fmla="*/ 10800 f38 1"/>
                <a:gd name="f41" fmla="*/ f39 f39 1"/>
                <a:gd name="f42" fmla="*/ f40 f40 1"/>
                <a:gd name="f43" fmla="+- f41 f42 0"/>
                <a:gd name="f44" fmla="sqrt f43"/>
                <a:gd name="f45" fmla="*/ f6 1 f44"/>
                <a:gd name="f46" fmla="*/ f37 f45 1"/>
                <a:gd name="f47" fmla="*/ f38 f45 1"/>
                <a:gd name="f48" fmla="+- 10800 0 f46"/>
                <a:gd name="f49" fmla="+- 10800 0 f47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22" y="f23"/>
                </a:cxn>
                <a:cxn ang="f29">
                  <a:pos x="f15" y="f18"/>
                </a:cxn>
                <a:cxn ang="f29">
                  <a:pos x="f24" y="f25"/>
                </a:cxn>
                <a:cxn ang="f29">
                  <a:pos x="f15" y="f17"/>
                </a:cxn>
                <a:cxn ang="f29">
                  <a:pos x="f22" y="f26"/>
                </a:cxn>
                <a:cxn ang="f29">
                  <a:pos x="f16" y="f17"/>
                </a:cxn>
                <a:cxn ang="f29">
                  <a:pos x="f27" y="f25"/>
                </a:cxn>
                <a:cxn ang="f29">
                  <a:pos x="f16" y="f18"/>
                </a:cxn>
              </a:cxnLst>
              <a:rect l="f15" t="f18" r="f16" b="f17"/>
              <a:pathLst>
                <a:path w="21600" h="21600">
                  <a:moveTo>
                    <a:pt x="f48" y="f49"/>
                  </a:moveTo>
                  <a:arcTo wR="f9" hR="f9" stAng="f29" swAng="f32"/>
                  <a:close/>
                </a:path>
              </a:pathLst>
            </a:custGeom>
            <a:solidFill>
              <a:srgbClr val="FFFFFF"/>
            </a:solidFill>
            <a:ln w="19080">
              <a:solidFill>
                <a:srgbClr val="3333CC"/>
              </a:solidFill>
              <a:prstDash val="solid"/>
              <a:miter/>
            </a:ln>
          </p:spPr>
          <p:txBody>
            <a:bodyPr vert="horz" wrap="none" lIns="90000" tIns="46800" rIns="90000" bIns="46800" anchor="ctr" anchorCtr="0" compatLnSpc="1"/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pl-PL" sz="2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imes New Roman" pitchFamily="2"/>
                <a:ea typeface="Microsoft YaHei" pitchFamily="2"/>
                <a:cs typeface="Arial" pitchFamily="2"/>
              </a:endParaRPr>
            </a:p>
          </p:txBody>
        </p:sp>
      </p:grpSp>
      <p:grpSp>
        <p:nvGrpSpPr>
          <p:cNvPr id="185" name="Grupa 184"/>
          <p:cNvGrpSpPr/>
          <p:nvPr/>
        </p:nvGrpSpPr>
        <p:grpSpPr>
          <a:xfrm>
            <a:off x="7175519" y="3803760"/>
            <a:ext cx="1478520" cy="678960"/>
            <a:chOff x="7175519" y="3803760"/>
            <a:chExt cx="1478520" cy="678960"/>
          </a:xfrm>
        </p:grpSpPr>
        <p:sp>
          <p:nvSpPr>
            <p:cNvPr id="186" name="Łącznik prosty 185"/>
            <p:cNvSpPr/>
            <p:nvPr/>
          </p:nvSpPr>
          <p:spPr>
            <a:xfrm flipV="1">
              <a:off x="7175519" y="4076280"/>
              <a:ext cx="412561" cy="406440"/>
            </a:xfrm>
            <a:prstGeom prst="line">
              <a:avLst/>
            </a:prstGeom>
            <a:noFill/>
            <a:ln w="9360">
              <a:solidFill>
                <a:srgbClr val="000000"/>
              </a:solidFill>
              <a:prstDash val="solid"/>
              <a:miter/>
              <a:tailEnd type="arrow"/>
            </a:ln>
          </p:spPr>
          <p:txBody>
            <a:bodyPr vert="horz" wrap="none" lIns="90000" tIns="46800" rIns="90000" bIns="46800" anchor="ctr" anchorCtr="0" compatLnSpc="1"/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pl-PL" sz="2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imes New Roman" pitchFamily="2"/>
                <a:ea typeface="Microsoft YaHei" pitchFamily="2"/>
                <a:cs typeface="Arial" pitchFamily="2"/>
              </a:endParaRPr>
            </a:p>
          </p:txBody>
        </p:sp>
        <p:sp>
          <p:nvSpPr>
            <p:cNvPr id="187" name="Dowolny kształt 186"/>
            <p:cNvSpPr/>
            <p:nvPr/>
          </p:nvSpPr>
          <p:spPr>
            <a:xfrm>
              <a:off x="7360920" y="3803760"/>
              <a:ext cx="1293119" cy="30708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none" lIns="90000" tIns="46800" rIns="90000" bIns="46800" anchor="t" anchorCtr="0" compatLnSpc="1">
              <a:spAutoFit/>
            </a:bodyPr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pl-PL" sz="1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krzywa  Engla</a:t>
              </a:r>
            </a:p>
          </p:txBody>
        </p:sp>
      </p:grpSp>
      <p:sp>
        <p:nvSpPr>
          <p:cNvPr id="188" name="Dowolny kształt 187"/>
          <p:cNvSpPr/>
          <p:nvPr/>
        </p:nvSpPr>
        <p:spPr>
          <a:xfrm>
            <a:off x="7247160" y="4768919"/>
            <a:ext cx="1730519" cy="8596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2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Wraz  ze  wzrostem</a:t>
            </a:r>
          </a:p>
          <a:p>
            <a:pPr marL="0" marR="0" lvl="0" indent="0" algn="l" rtl="0" hangingPunct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2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dochodu  konsumenta,</a:t>
            </a:r>
          </a:p>
          <a:p>
            <a:pPr marL="0" marR="0" lvl="0" indent="0" algn="l" rtl="0" hangingPunct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2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spożycie  dobra  </a:t>
            </a:r>
          </a:p>
          <a:p>
            <a:pPr marL="0" marR="0" lvl="0" indent="0" algn="l" rtl="0" hangingPunct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2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podstawowego  x</a:t>
            </a:r>
          </a:p>
          <a:p>
            <a:pPr marL="0" marR="0" lvl="0" indent="0" algn="l" rtl="0" hangingPunct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2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rośnie  coraz  wolniej.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3000"/>
                            </p:stCondLst>
                            <p:childTnLst>
                              <p:par>
                                <p:cTn id="5" presetClass="entr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8000"/>
                            </p:stCondLst>
                            <p:childTnLst>
                              <p:par>
                                <p:cTn id="12" presetClass="entr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3000"/>
                            </p:stCondLst>
                            <p:childTnLst>
                              <p:par>
                                <p:cTn id="19" presetClass="entr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Class="entr" fill="hold" nodeType="click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CustomShape 1"/>
          <p:cNvSpPr/>
          <p:nvPr/>
        </p:nvSpPr>
        <p:spPr>
          <a:xfrm>
            <a:off x="533520" y="297000"/>
            <a:ext cx="8000640" cy="456120"/>
          </a:xfrm>
          <a:prstGeom prst="rect">
            <a:avLst/>
          </a:prstGeom>
          <a:solidFill>
            <a:schemeClr val="bg1"/>
          </a:solidFill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  <a:spcBef>
                <a:spcPts val="1199"/>
              </a:spcBef>
            </a:pPr>
            <a:r>
              <a:rPr lang="pl-PL" sz="24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Efekt substytucyjny i dochodowy</a:t>
            </a:r>
            <a:endParaRPr lang="pl-PL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49" name="CustomShape 2"/>
          <p:cNvSpPr/>
          <p:nvPr/>
        </p:nvSpPr>
        <p:spPr>
          <a:xfrm>
            <a:off x="152280" y="914400"/>
            <a:ext cx="8838720" cy="1552680"/>
          </a:xfrm>
          <a:prstGeom prst="rect">
            <a:avLst/>
          </a:prstGeom>
          <a:solidFill>
            <a:schemeClr val="bg1"/>
          </a:solidFill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just">
              <a:lnSpc>
                <a:spcPct val="100000"/>
              </a:lnSpc>
            </a:pPr>
            <a:r>
              <a:rPr lang="pl-PL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Zmiana ceny dobra wywołuje określone zmiany w popycie konsumentów, przy założeniu stałego dochodu konsumenta. Musi on dostosować się do nowej sytuacji, a sposób dostosowania nazywa się </a:t>
            </a:r>
            <a:r>
              <a:rPr lang="pl-PL" sz="2400" b="1" i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efektem substytucyjnym i dochodowym.</a:t>
            </a:r>
            <a:endParaRPr lang="pl-PL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50" name="CustomShape 3"/>
          <p:cNvSpPr/>
          <p:nvPr/>
        </p:nvSpPr>
        <p:spPr>
          <a:xfrm>
            <a:off x="304920" y="2590920"/>
            <a:ext cx="8610120" cy="1552680"/>
          </a:xfrm>
          <a:prstGeom prst="rect">
            <a:avLst/>
          </a:prstGeom>
          <a:solidFill>
            <a:schemeClr val="bg1"/>
          </a:solidFill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pl-PL" sz="24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Efekt substytucyjny - </a:t>
            </a:r>
            <a:r>
              <a:rPr lang="pl-PL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zastępowanie dobra droższego dobrem tańszym, które podobnie  może zaspokoić określoną potrzebę.</a:t>
            </a:r>
            <a:endParaRPr lang="pl-PL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pl-PL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Konsumenci dążą do uzyskiwania zadowolenia (satysfakcji) po jak najniższym koszcie.	</a:t>
            </a:r>
            <a:endParaRPr lang="pl-PL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51" name="CustomShape 4"/>
          <p:cNvSpPr/>
          <p:nvPr/>
        </p:nvSpPr>
        <p:spPr>
          <a:xfrm>
            <a:off x="228600" y="4564080"/>
            <a:ext cx="8610120" cy="1552680"/>
          </a:xfrm>
          <a:prstGeom prst="rect">
            <a:avLst/>
          </a:prstGeom>
          <a:solidFill>
            <a:schemeClr val="bg1"/>
          </a:solidFill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pl-PL" sz="24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Efekt dochodowy</a:t>
            </a:r>
            <a:r>
              <a:rPr lang="pl-PL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 - wzrost cen dóbr, przy stałym dochodzie konsumentów powoduje, że mogą oni kupować mniejszą ich ilość.  </a:t>
            </a:r>
            <a:endParaRPr lang="pl-PL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pl-PL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Wzrost cen dóbr, przy stałym dochodzie konsumentów powoduje, że spada siła nabywcza tego dochodu (spada dochód realny).</a:t>
            </a:r>
            <a:endParaRPr lang="pl-PL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CustomShape 1"/>
          <p:cNvSpPr/>
          <p:nvPr/>
        </p:nvSpPr>
        <p:spPr>
          <a:xfrm>
            <a:off x="684360" y="1309320"/>
            <a:ext cx="8208720" cy="47977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 anchor="ctr"/>
          <a:lstStyle/>
          <a:p>
            <a:pPr algn="ctr">
              <a:lnSpc>
                <a:spcPct val="98000"/>
              </a:lnSpc>
            </a:pPr>
            <a:endParaRPr lang="pl-PL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97000"/>
              </a:lnSpc>
            </a:pPr>
            <a:r>
              <a:rPr lang="pl-PL" sz="2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Należy zapamiętać, że</a:t>
            </a:r>
            <a:r>
              <a:rPr lang="pl-PL" sz="2200" b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 efekt substytucji</a:t>
            </a:r>
            <a:r>
              <a:rPr lang="pl-PL" sz="2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 działa zawsze w jednym kierunku: dobro relatywnie tańsze zastępuje dobro droższe. </a:t>
            </a:r>
            <a:r>
              <a:rPr lang="pl-PL" sz="2200" b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Efekt dochodowy </a:t>
            </a:r>
            <a:r>
              <a:rPr lang="pl-PL" sz="2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zależy od tego, czy dobro jest normalne, czy podrzędne.</a:t>
            </a:r>
          </a:p>
          <a:p>
            <a:pPr>
              <a:lnSpc>
                <a:spcPct val="97000"/>
              </a:lnSpc>
            </a:pPr>
            <a:r>
              <a:rPr lang="pl-PL" sz="2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W odniesieniu do dóbr normalnych efekt dochodowy wzmacnia działanie efektu substytucji. W przypadku słabej podrzędności jakiegoś dobra negatywny efekt dochodowy redukuje jedynie częściowo rezultat efektu substytucji. Gdy dobro jest podrzędne efekt dochodowy jest większy od substytucyjnego i działa w przeciwnym kierunku.</a:t>
            </a:r>
          </a:p>
          <a:p>
            <a:pPr>
              <a:lnSpc>
                <a:spcPct val="97000"/>
              </a:lnSpc>
            </a:pPr>
            <a:r>
              <a:rPr lang="pl-PL" sz="2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We wszystkich tych przypadkach prawo popytu nie traci na ważności, tzn. że między zmianą ceny danego dobra a zmianą popytu na nie istnieje zależność odwrotna.</a:t>
            </a:r>
          </a:p>
          <a:p>
            <a:pPr>
              <a:lnSpc>
                <a:spcPct val="97000"/>
              </a:lnSpc>
            </a:pPr>
            <a:endParaRPr lang="pl-PL" sz="22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owolny kształt 4"/>
          <p:cNvSpPr/>
          <p:nvPr/>
        </p:nvSpPr>
        <p:spPr>
          <a:xfrm>
            <a:off x="364679" y="316080"/>
            <a:ext cx="1302480" cy="3988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2000" b="1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                </a:t>
            </a:r>
          </a:p>
        </p:txBody>
      </p:sp>
      <p:sp>
        <p:nvSpPr>
          <p:cNvPr id="6" name="Dowolny kształt 5"/>
          <p:cNvSpPr/>
          <p:nvPr/>
        </p:nvSpPr>
        <p:spPr>
          <a:xfrm>
            <a:off x="667440" y="246240"/>
            <a:ext cx="7760756" cy="648512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800" b="1" i="0" u="none" strike="noStrike" cap="none" baseline="0" dirty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Efekt  substytucyjny  i  dochodowy  wzrostu  ceny  </a:t>
            </a:r>
            <a:r>
              <a:rPr lang="pl-PL" sz="1800" b="1" i="0" u="none" strike="noStrike" cap="none" baseline="0" dirty="0" smtClean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X  </a:t>
            </a:r>
            <a:r>
              <a:rPr lang="pl-PL" sz="1800" b="1" i="0" u="none" strike="noStrike" cap="none" baseline="0" dirty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według  </a:t>
            </a:r>
            <a:r>
              <a:rPr lang="pl-PL" sz="1800" b="1" i="0" u="none" strike="noStrike" cap="none" baseline="0" dirty="0" err="1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Hicksa</a:t>
            </a:r>
            <a:endParaRPr lang="pl-PL" sz="1800" b="1" i="0" u="none" strike="noStrike" cap="none" baseline="0" dirty="0">
              <a:ln>
                <a:noFill/>
              </a:ln>
              <a:solidFill>
                <a:srgbClr val="000000"/>
              </a:solidFill>
              <a:latin typeface="Arial" pitchFamily="34"/>
              <a:ea typeface="Microsoft YaHei" pitchFamily="2"/>
              <a:cs typeface="Arial" pitchFamily="2"/>
            </a:endParaRPr>
          </a:p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800" b="1" i="0" u="none" strike="noStrike" cap="none" baseline="0" dirty="0" smtClean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(</a:t>
            </a:r>
            <a:r>
              <a:rPr lang="pl-PL" b="1" dirty="0" smtClean="0"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X, Y</a:t>
            </a:r>
            <a:r>
              <a:rPr lang="pl-PL" sz="1800" b="1" i="0" u="none" strike="noStrike" cap="none" baseline="0" dirty="0" smtClean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 </a:t>
            </a:r>
            <a:r>
              <a:rPr lang="pl-PL" sz="1800" b="1" i="0" u="none" strike="noStrike" cap="none" baseline="0" dirty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- dobra  normalne)</a:t>
            </a:r>
          </a:p>
        </p:txBody>
      </p:sp>
      <p:sp>
        <p:nvSpPr>
          <p:cNvPr id="7" name="Łącznik prosty 6"/>
          <p:cNvSpPr/>
          <p:nvPr/>
        </p:nvSpPr>
        <p:spPr>
          <a:xfrm>
            <a:off x="781200" y="5715000"/>
            <a:ext cx="1904760" cy="0"/>
          </a:xfrm>
          <a:prstGeom prst="line">
            <a:avLst/>
          </a:prstGeom>
          <a:noFill/>
          <a:ln w="38160">
            <a:solidFill>
              <a:srgbClr val="000000"/>
            </a:solidFill>
            <a:prstDash val="solid"/>
            <a:miter/>
            <a:tailEnd type="arrow"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8" name="Łącznik prosty 7"/>
          <p:cNvSpPr/>
          <p:nvPr/>
        </p:nvSpPr>
        <p:spPr>
          <a:xfrm>
            <a:off x="800280" y="3057480"/>
            <a:ext cx="1904759" cy="0"/>
          </a:xfrm>
          <a:prstGeom prst="line">
            <a:avLst/>
          </a:prstGeom>
          <a:noFill/>
          <a:ln w="38160">
            <a:solidFill>
              <a:srgbClr val="000000"/>
            </a:solidFill>
            <a:prstDash val="solid"/>
            <a:miter/>
            <a:tailEnd type="arrow"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9" name="Łącznik prosty 8"/>
          <p:cNvSpPr/>
          <p:nvPr/>
        </p:nvSpPr>
        <p:spPr>
          <a:xfrm>
            <a:off x="3633840" y="3048120"/>
            <a:ext cx="1905120" cy="0"/>
          </a:xfrm>
          <a:prstGeom prst="line">
            <a:avLst/>
          </a:prstGeom>
          <a:noFill/>
          <a:ln w="38160">
            <a:solidFill>
              <a:srgbClr val="000000"/>
            </a:solidFill>
            <a:prstDash val="solid"/>
            <a:miter/>
            <a:tailEnd type="arrow"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10" name="Łącznik prosty 9"/>
          <p:cNvSpPr/>
          <p:nvPr/>
        </p:nvSpPr>
        <p:spPr>
          <a:xfrm>
            <a:off x="6562800" y="3057480"/>
            <a:ext cx="1904760" cy="0"/>
          </a:xfrm>
          <a:prstGeom prst="line">
            <a:avLst/>
          </a:prstGeom>
          <a:noFill/>
          <a:ln w="38160">
            <a:solidFill>
              <a:srgbClr val="000000"/>
            </a:solidFill>
            <a:prstDash val="solid"/>
            <a:miter/>
            <a:tailEnd type="arrow"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11" name="Łącznik prosty 10"/>
          <p:cNvSpPr/>
          <p:nvPr/>
        </p:nvSpPr>
        <p:spPr>
          <a:xfrm>
            <a:off x="3629160" y="5710320"/>
            <a:ext cx="1904760" cy="0"/>
          </a:xfrm>
          <a:prstGeom prst="line">
            <a:avLst/>
          </a:prstGeom>
          <a:noFill/>
          <a:ln w="38160">
            <a:solidFill>
              <a:srgbClr val="000000"/>
            </a:solidFill>
            <a:prstDash val="solid"/>
            <a:miter/>
            <a:tailEnd type="arrow"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12" name="Łącznik prosty 11"/>
          <p:cNvSpPr/>
          <p:nvPr/>
        </p:nvSpPr>
        <p:spPr>
          <a:xfrm>
            <a:off x="781200" y="1009799"/>
            <a:ext cx="0" cy="2057401"/>
          </a:xfrm>
          <a:prstGeom prst="line">
            <a:avLst/>
          </a:prstGeom>
          <a:noFill/>
          <a:ln w="38160">
            <a:solidFill>
              <a:srgbClr val="000000"/>
            </a:solidFill>
            <a:prstDash val="solid"/>
            <a:miter/>
            <a:headEnd type="arrow"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13" name="Łącznik prosty 12"/>
          <p:cNvSpPr/>
          <p:nvPr/>
        </p:nvSpPr>
        <p:spPr>
          <a:xfrm>
            <a:off x="3648239" y="3657600"/>
            <a:ext cx="0" cy="2057400"/>
          </a:xfrm>
          <a:prstGeom prst="line">
            <a:avLst/>
          </a:prstGeom>
          <a:noFill/>
          <a:ln w="38160">
            <a:solidFill>
              <a:srgbClr val="000000"/>
            </a:solidFill>
            <a:prstDash val="solid"/>
            <a:miter/>
            <a:headEnd type="arrow"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14" name="Łącznik prosty 13"/>
          <p:cNvSpPr/>
          <p:nvPr/>
        </p:nvSpPr>
        <p:spPr>
          <a:xfrm>
            <a:off x="6553080" y="1009799"/>
            <a:ext cx="0" cy="2057401"/>
          </a:xfrm>
          <a:prstGeom prst="line">
            <a:avLst/>
          </a:prstGeom>
          <a:noFill/>
          <a:ln w="38160">
            <a:solidFill>
              <a:srgbClr val="000000"/>
            </a:solidFill>
            <a:prstDash val="solid"/>
            <a:miter/>
            <a:headEnd type="arrow"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15" name="Łącznik prosty 14"/>
          <p:cNvSpPr/>
          <p:nvPr/>
        </p:nvSpPr>
        <p:spPr>
          <a:xfrm>
            <a:off x="3648239" y="990719"/>
            <a:ext cx="0" cy="2057401"/>
          </a:xfrm>
          <a:prstGeom prst="line">
            <a:avLst/>
          </a:prstGeom>
          <a:noFill/>
          <a:ln w="38160">
            <a:solidFill>
              <a:srgbClr val="000000"/>
            </a:solidFill>
            <a:prstDash val="solid"/>
            <a:miter/>
            <a:headEnd type="arrow"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16" name="Łącznik prosty 15"/>
          <p:cNvSpPr/>
          <p:nvPr/>
        </p:nvSpPr>
        <p:spPr>
          <a:xfrm>
            <a:off x="781200" y="3657600"/>
            <a:ext cx="0" cy="2057400"/>
          </a:xfrm>
          <a:prstGeom prst="line">
            <a:avLst/>
          </a:prstGeom>
          <a:noFill/>
          <a:ln w="38160">
            <a:solidFill>
              <a:srgbClr val="000000"/>
            </a:solidFill>
            <a:prstDash val="solid"/>
            <a:miter/>
            <a:headEnd type="arrow"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grpSp>
        <p:nvGrpSpPr>
          <p:cNvPr id="17" name="Grupa 16"/>
          <p:cNvGrpSpPr/>
          <p:nvPr/>
        </p:nvGrpSpPr>
        <p:grpSpPr>
          <a:xfrm>
            <a:off x="790559" y="1295280"/>
            <a:ext cx="1800360" cy="1752840"/>
            <a:chOff x="790559" y="1295280"/>
            <a:chExt cx="1800360" cy="1752840"/>
          </a:xfrm>
        </p:grpSpPr>
        <p:sp>
          <p:nvSpPr>
            <p:cNvPr id="18" name="Łącznik prosty 17"/>
            <p:cNvSpPr/>
            <p:nvPr/>
          </p:nvSpPr>
          <p:spPr>
            <a:xfrm>
              <a:off x="790559" y="1295280"/>
              <a:ext cx="1600201" cy="1752840"/>
            </a:xfrm>
            <a:prstGeom prst="line">
              <a:avLst/>
            </a:prstGeom>
            <a:noFill/>
            <a:ln w="28440">
              <a:solidFill>
                <a:srgbClr val="000000"/>
              </a:solidFill>
              <a:prstDash val="solid"/>
              <a:miter/>
            </a:ln>
          </p:spPr>
          <p:txBody>
            <a:bodyPr vert="horz" wrap="none" lIns="90000" tIns="46800" rIns="90000" bIns="46800" anchor="ctr" anchorCtr="0" compatLnSpc="1"/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pl-PL" sz="2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imes New Roman" pitchFamily="2"/>
                <a:ea typeface="Microsoft YaHei" pitchFamily="2"/>
                <a:cs typeface="Arial" pitchFamily="2"/>
              </a:endParaRPr>
            </a:p>
          </p:txBody>
        </p:sp>
        <p:sp>
          <p:nvSpPr>
            <p:cNvPr id="19" name="Dowolny kształt 18"/>
            <p:cNvSpPr/>
            <p:nvPr/>
          </p:nvSpPr>
          <p:spPr>
            <a:xfrm>
              <a:off x="1905120" y="2362320"/>
              <a:ext cx="685799" cy="309958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1">
              <a:spAutoFit/>
            </a:bodyPr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pl-PL" sz="1400" dirty="0"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I</a:t>
              </a:r>
              <a:r>
                <a:rPr lang="pl-PL" sz="1400" b="0" i="0" u="none" strike="noStrike" cap="none" baseline="-25000" dirty="0" smtClean="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1</a:t>
              </a:r>
              <a:endParaRPr lang="pl-PL" sz="1400" b="0" i="0" u="none" strike="noStrike" cap="none" baseline="-25000" dirty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endParaRPr>
            </a:p>
          </p:txBody>
        </p:sp>
      </p:grpSp>
      <p:sp>
        <p:nvSpPr>
          <p:cNvPr id="20" name="Dowolny kształt 19"/>
          <p:cNvSpPr/>
          <p:nvPr/>
        </p:nvSpPr>
        <p:spPr>
          <a:xfrm>
            <a:off x="566640" y="2990880"/>
            <a:ext cx="279720" cy="3070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0</a:t>
            </a:r>
          </a:p>
        </p:txBody>
      </p:sp>
      <p:sp>
        <p:nvSpPr>
          <p:cNvPr id="21" name="Dowolny kształt 20"/>
          <p:cNvSpPr/>
          <p:nvPr/>
        </p:nvSpPr>
        <p:spPr>
          <a:xfrm>
            <a:off x="547560" y="5648400"/>
            <a:ext cx="279720" cy="3070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0</a:t>
            </a:r>
          </a:p>
        </p:txBody>
      </p:sp>
      <p:sp>
        <p:nvSpPr>
          <p:cNvPr id="22" name="Dowolny kształt 21"/>
          <p:cNvSpPr/>
          <p:nvPr/>
        </p:nvSpPr>
        <p:spPr>
          <a:xfrm>
            <a:off x="3481200" y="5667479"/>
            <a:ext cx="279720" cy="3070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0</a:t>
            </a:r>
          </a:p>
        </p:txBody>
      </p:sp>
      <p:sp>
        <p:nvSpPr>
          <p:cNvPr id="23" name="Dowolny kształt 22"/>
          <p:cNvSpPr/>
          <p:nvPr/>
        </p:nvSpPr>
        <p:spPr>
          <a:xfrm>
            <a:off x="3452759" y="2990880"/>
            <a:ext cx="279720" cy="3070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0</a:t>
            </a:r>
          </a:p>
        </p:txBody>
      </p:sp>
      <p:sp>
        <p:nvSpPr>
          <p:cNvPr id="24" name="Dowolny kształt 23"/>
          <p:cNvSpPr/>
          <p:nvPr/>
        </p:nvSpPr>
        <p:spPr>
          <a:xfrm>
            <a:off x="6348240" y="2990880"/>
            <a:ext cx="279720" cy="3070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0</a:t>
            </a:r>
          </a:p>
        </p:txBody>
      </p:sp>
      <p:sp>
        <p:nvSpPr>
          <p:cNvPr id="25" name="Dowolny kształt 24"/>
          <p:cNvSpPr/>
          <p:nvPr/>
        </p:nvSpPr>
        <p:spPr>
          <a:xfrm>
            <a:off x="2547360" y="2971800"/>
            <a:ext cx="270720" cy="3070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x</a:t>
            </a:r>
          </a:p>
        </p:txBody>
      </p:sp>
      <p:sp>
        <p:nvSpPr>
          <p:cNvPr id="26" name="Dowolny kształt 25"/>
          <p:cNvSpPr/>
          <p:nvPr/>
        </p:nvSpPr>
        <p:spPr>
          <a:xfrm>
            <a:off x="5414400" y="2971800"/>
            <a:ext cx="270720" cy="3070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x</a:t>
            </a:r>
          </a:p>
        </p:txBody>
      </p:sp>
      <p:sp>
        <p:nvSpPr>
          <p:cNvPr id="27" name="Dowolny kształt 26"/>
          <p:cNvSpPr/>
          <p:nvPr/>
        </p:nvSpPr>
        <p:spPr>
          <a:xfrm>
            <a:off x="8345160" y="2971800"/>
            <a:ext cx="270720" cy="3070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x</a:t>
            </a:r>
          </a:p>
        </p:txBody>
      </p:sp>
      <p:sp>
        <p:nvSpPr>
          <p:cNvPr id="28" name="Dowolny kształt 27"/>
          <p:cNvSpPr/>
          <p:nvPr/>
        </p:nvSpPr>
        <p:spPr>
          <a:xfrm>
            <a:off x="2544119" y="5657760"/>
            <a:ext cx="270720" cy="3070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x</a:t>
            </a:r>
          </a:p>
        </p:txBody>
      </p:sp>
      <p:sp>
        <p:nvSpPr>
          <p:cNvPr id="29" name="Dowolny kształt 28"/>
          <p:cNvSpPr/>
          <p:nvPr/>
        </p:nvSpPr>
        <p:spPr>
          <a:xfrm>
            <a:off x="5405040" y="5657760"/>
            <a:ext cx="270720" cy="3070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x</a:t>
            </a:r>
          </a:p>
        </p:txBody>
      </p:sp>
      <p:sp>
        <p:nvSpPr>
          <p:cNvPr id="30" name="Dowolny kształt 29"/>
          <p:cNvSpPr/>
          <p:nvPr/>
        </p:nvSpPr>
        <p:spPr>
          <a:xfrm>
            <a:off x="534600" y="3505319"/>
            <a:ext cx="270720" cy="3070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y</a:t>
            </a:r>
          </a:p>
        </p:txBody>
      </p:sp>
      <p:sp>
        <p:nvSpPr>
          <p:cNvPr id="31" name="Dowolny kształt 30"/>
          <p:cNvSpPr/>
          <p:nvPr/>
        </p:nvSpPr>
        <p:spPr>
          <a:xfrm>
            <a:off x="3401640" y="3505319"/>
            <a:ext cx="270720" cy="3070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y</a:t>
            </a:r>
          </a:p>
        </p:txBody>
      </p:sp>
      <p:sp>
        <p:nvSpPr>
          <p:cNvPr id="32" name="Dowolny kształt 31"/>
          <p:cNvSpPr/>
          <p:nvPr/>
        </p:nvSpPr>
        <p:spPr>
          <a:xfrm>
            <a:off x="6325560" y="838080"/>
            <a:ext cx="270720" cy="3070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y</a:t>
            </a:r>
          </a:p>
        </p:txBody>
      </p:sp>
      <p:sp>
        <p:nvSpPr>
          <p:cNvPr id="33" name="Dowolny kształt 32"/>
          <p:cNvSpPr/>
          <p:nvPr/>
        </p:nvSpPr>
        <p:spPr>
          <a:xfrm>
            <a:off x="3401640" y="847799"/>
            <a:ext cx="270720" cy="3070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y</a:t>
            </a:r>
          </a:p>
        </p:txBody>
      </p:sp>
      <p:sp>
        <p:nvSpPr>
          <p:cNvPr id="34" name="Dowolny kształt 33"/>
          <p:cNvSpPr/>
          <p:nvPr/>
        </p:nvSpPr>
        <p:spPr>
          <a:xfrm>
            <a:off x="547200" y="857159"/>
            <a:ext cx="270720" cy="3070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y</a:t>
            </a:r>
          </a:p>
        </p:txBody>
      </p:sp>
      <p:grpSp>
        <p:nvGrpSpPr>
          <p:cNvPr id="38" name="Grupa 37"/>
          <p:cNvGrpSpPr/>
          <p:nvPr/>
        </p:nvGrpSpPr>
        <p:grpSpPr>
          <a:xfrm>
            <a:off x="3648239" y="1285919"/>
            <a:ext cx="1799641" cy="1752481"/>
            <a:chOff x="3648239" y="1285919"/>
            <a:chExt cx="1799641" cy="1752481"/>
          </a:xfrm>
        </p:grpSpPr>
        <p:sp>
          <p:nvSpPr>
            <p:cNvPr id="39" name="Łącznik prosty 38"/>
            <p:cNvSpPr/>
            <p:nvPr/>
          </p:nvSpPr>
          <p:spPr>
            <a:xfrm>
              <a:off x="3648239" y="1285919"/>
              <a:ext cx="1599841" cy="1752481"/>
            </a:xfrm>
            <a:prstGeom prst="line">
              <a:avLst/>
            </a:prstGeom>
            <a:noFill/>
            <a:ln w="28440">
              <a:solidFill>
                <a:srgbClr val="000000"/>
              </a:solidFill>
              <a:prstDash val="solid"/>
              <a:miter/>
            </a:ln>
          </p:spPr>
          <p:txBody>
            <a:bodyPr vert="horz" wrap="none" lIns="90000" tIns="46800" rIns="90000" bIns="46800" anchor="ctr" anchorCtr="0" compatLnSpc="1"/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pl-PL" sz="2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imes New Roman" pitchFamily="2"/>
                <a:ea typeface="Microsoft YaHei" pitchFamily="2"/>
                <a:cs typeface="Arial" pitchFamily="2"/>
              </a:endParaRPr>
            </a:p>
          </p:txBody>
        </p:sp>
        <p:sp>
          <p:nvSpPr>
            <p:cNvPr id="40" name="Dowolny kształt 39"/>
            <p:cNvSpPr/>
            <p:nvPr/>
          </p:nvSpPr>
          <p:spPr>
            <a:xfrm>
              <a:off x="4762440" y="2352600"/>
              <a:ext cx="685440" cy="309958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1">
              <a:spAutoFit/>
            </a:bodyPr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pl-PL" sz="1400" dirty="0"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I</a:t>
              </a:r>
              <a:r>
                <a:rPr lang="pl-PL" sz="1400" b="0" i="0" u="none" strike="noStrike" cap="none" baseline="-25000" dirty="0" smtClean="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1</a:t>
              </a:r>
              <a:endParaRPr lang="pl-PL" sz="1400" b="0" i="0" u="none" strike="noStrike" cap="none" baseline="-25000" dirty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endParaRPr>
            </a:p>
          </p:txBody>
        </p:sp>
      </p:grpSp>
      <p:grpSp>
        <p:nvGrpSpPr>
          <p:cNvPr id="41" name="Grupa 40"/>
          <p:cNvGrpSpPr/>
          <p:nvPr/>
        </p:nvGrpSpPr>
        <p:grpSpPr>
          <a:xfrm>
            <a:off x="6548400" y="1300319"/>
            <a:ext cx="1800358" cy="1752481"/>
            <a:chOff x="6548400" y="1300319"/>
            <a:chExt cx="1800358" cy="1752481"/>
          </a:xfrm>
        </p:grpSpPr>
        <p:sp>
          <p:nvSpPr>
            <p:cNvPr id="42" name="Łącznik prosty 41"/>
            <p:cNvSpPr/>
            <p:nvPr/>
          </p:nvSpPr>
          <p:spPr>
            <a:xfrm>
              <a:off x="6548400" y="1300319"/>
              <a:ext cx="1600200" cy="1752481"/>
            </a:xfrm>
            <a:prstGeom prst="line">
              <a:avLst/>
            </a:prstGeom>
            <a:noFill/>
            <a:ln w="28440">
              <a:solidFill>
                <a:srgbClr val="000000"/>
              </a:solidFill>
              <a:prstDash val="solid"/>
              <a:miter/>
            </a:ln>
          </p:spPr>
          <p:txBody>
            <a:bodyPr vert="horz" wrap="none" lIns="90000" tIns="46800" rIns="90000" bIns="46800" anchor="ctr" anchorCtr="0" compatLnSpc="1"/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pl-PL" sz="2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imes New Roman" pitchFamily="2"/>
                <a:ea typeface="Microsoft YaHei" pitchFamily="2"/>
                <a:cs typeface="Arial" pitchFamily="2"/>
              </a:endParaRPr>
            </a:p>
          </p:txBody>
        </p:sp>
        <p:sp>
          <p:nvSpPr>
            <p:cNvPr id="43" name="Dowolny kształt 42"/>
            <p:cNvSpPr/>
            <p:nvPr/>
          </p:nvSpPr>
          <p:spPr>
            <a:xfrm>
              <a:off x="7662959" y="2367000"/>
              <a:ext cx="685799" cy="309958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1">
              <a:spAutoFit/>
            </a:bodyPr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pl-PL" sz="1400" dirty="0"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I</a:t>
              </a:r>
              <a:r>
                <a:rPr lang="pl-PL" sz="1400" b="0" i="0" u="none" strike="noStrike" cap="none" baseline="-25000" dirty="0" smtClean="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1</a:t>
              </a:r>
              <a:endParaRPr lang="pl-PL" sz="1400" b="0" i="0" u="none" strike="noStrike" cap="none" baseline="-25000" dirty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endParaRPr>
            </a:p>
          </p:txBody>
        </p:sp>
      </p:grpSp>
      <p:grpSp>
        <p:nvGrpSpPr>
          <p:cNvPr id="44" name="Grupa 43"/>
          <p:cNvGrpSpPr/>
          <p:nvPr/>
        </p:nvGrpSpPr>
        <p:grpSpPr>
          <a:xfrm>
            <a:off x="7057800" y="1758960"/>
            <a:ext cx="424080" cy="1658520"/>
            <a:chOff x="7057800" y="1758960"/>
            <a:chExt cx="424080" cy="1658520"/>
          </a:xfrm>
        </p:grpSpPr>
        <p:sp>
          <p:nvSpPr>
            <p:cNvPr id="45" name="Łącznik prosty 44"/>
            <p:cNvSpPr/>
            <p:nvPr/>
          </p:nvSpPr>
          <p:spPr>
            <a:xfrm>
              <a:off x="7205760" y="1985760"/>
              <a:ext cx="0" cy="1067040"/>
            </a:xfrm>
            <a:prstGeom prst="line">
              <a:avLst/>
            </a:prstGeom>
            <a:noFill/>
            <a:ln w="9360">
              <a:solidFill>
                <a:srgbClr val="000000"/>
              </a:solidFill>
              <a:custDash>
                <a:ds d="100000" sp="100000"/>
              </a:custDash>
              <a:miter/>
            </a:ln>
          </p:spPr>
          <p:txBody>
            <a:bodyPr vert="horz" wrap="none" lIns="90000" tIns="46800" rIns="90000" bIns="46800" anchor="ctr" anchorCtr="0" compatLnSpc="1"/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pl-PL" sz="2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imes New Roman" pitchFamily="2"/>
                <a:ea typeface="Microsoft YaHei" pitchFamily="2"/>
                <a:cs typeface="Arial" pitchFamily="2"/>
              </a:endParaRPr>
            </a:p>
          </p:txBody>
        </p:sp>
        <p:sp>
          <p:nvSpPr>
            <p:cNvPr id="46" name="Dowolny kształt 45"/>
            <p:cNvSpPr/>
            <p:nvPr/>
          </p:nvSpPr>
          <p:spPr>
            <a:xfrm>
              <a:off x="7099200" y="1758960"/>
              <a:ext cx="357480" cy="33624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none" lIns="90000" tIns="46800" rIns="90000" bIns="46800" anchor="t" anchorCtr="0" compatLnSpc="1">
              <a:spAutoFit/>
            </a:bodyPr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pl-PL" sz="1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E</a:t>
              </a:r>
              <a:r>
                <a:rPr lang="pl-PL" sz="1400" b="0" i="0" u="none" strike="noStrike" cap="none" baseline="-2500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1</a:t>
              </a:r>
            </a:p>
          </p:txBody>
        </p:sp>
        <p:grpSp>
          <p:nvGrpSpPr>
            <p:cNvPr id="47" name="Grupa 46"/>
            <p:cNvGrpSpPr/>
            <p:nvPr/>
          </p:nvGrpSpPr>
          <p:grpSpPr>
            <a:xfrm>
              <a:off x="7057800" y="2976479"/>
              <a:ext cx="424080" cy="441001"/>
              <a:chOff x="7057800" y="2976479"/>
              <a:chExt cx="424080" cy="441001"/>
            </a:xfrm>
          </p:grpSpPr>
          <p:sp>
            <p:nvSpPr>
              <p:cNvPr id="48" name="Dowolny kształt 47"/>
              <p:cNvSpPr/>
              <p:nvPr/>
            </p:nvSpPr>
            <p:spPr>
              <a:xfrm>
                <a:off x="7057800" y="2976479"/>
                <a:ext cx="339480" cy="336240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noFill/>
              <a:ln>
                <a:noFill/>
                <a:prstDash val="solid"/>
              </a:ln>
            </p:spPr>
            <p:txBody>
              <a:bodyPr vert="horz" wrap="none" lIns="90000" tIns="46800" rIns="90000" bIns="46800" anchor="t" anchorCtr="0" compatLnSpc="1">
                <a:spAutoFit/>
              </a:bodyPr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pl-PL" sz="1400" b="0" i="0" u="none" strike="noStrike" cap="none" baseline="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x</a:t>
                </a:r>
                <a:r>
                  <a:rPr lang="pl-PL" sz="1400" b="0" i="0" u="none" strike="noStrike" cap="none" baseline="-2500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E</a:t>
                </a:r>
              </a:p>
            </p:txBody>
          </p:sp>
          <p:sp>
            <p:nvSpPr>
              <p:cNvPr id="49" name="Dowolny kształt 48"/>
              <p:cNvSpPr/>
              <p:nvPr/>
            </p:nvSpPr>
            <p:spPr>
              <a:xfrm>
                <a:off x="7234200" y="3081240"/>
                <a:ext cx="247680" cy="336240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noFill/>
              <a:ln>
                <a:noFill/>
                <a:prstDash val="solid"/>
              </a:ln>
            </p:spPr>
            <p:txBody>
              <a:bodyPr vert="horz" wrap="square" lIns="90000" tIns="46800" rIns="90000" bIns="46800" anchor="t" anchorCtr="0" compatLnSpc="1">
                <a:spAutoFit/>
              </a:bodyPr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pl-PL" sz="1400" b="0" i="0" u="none" strike="noStrike" cap="none" baseline="-2500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1</a:t>
                </a:r>
              </a:p>
            </p:txBody>
          </p:sp>
        </p:grpSp>
      </p:grpSp>
      <p:grpSp>
        <p:nvGrpSpPr>
          <p:cNvPr id="50" name="Grupa 49"/>
          <p:cNvGrpSpPr/>
          <p:nvPr/>
        </p:nvGrpSpPr>
        <p:grpSpPr>
          <a:xfrm>
            <a:off x="781200" y="3952800"/>
            <a:ext cx="1799640" cy="1752840"/>
            <a:chOff x="781200" y="3952800"/>
            <a:chExt cx="1799640" cy="1752840"/>
          </a:xfrm>
        </p:grpSpPr>
        <p:sp>
          <p:nvSpPr>
            <p:cNvPr id="51" name="Łącznik prosty 50"/>
            <p:cNvSpPr/>
            <p:nvPr/>
          </p:nvSpPr>
          <p:spPr>
            <a:xfrm>
              <a:off x="781200" y="3952800"/>
              <a:ext cx="1599839" cy="1752840"/>
            </a:xfrm>
            <a:prstGeom prst="line">
              <a:avLst/>
            </a:prstGeom>
            <a:noFill/>
            <a:ln w="28440">
              <a:solidFill>
                <a:srgbClr val="000000"/>
              </a:solidFill>
              <a:prstDash val="solid"/>
              <a:miter/>
            </a:ln>
          </p:spPr>
          <p:txBody>
            <a:bodyPr vert="horz" wrap="none" lIns="90000" tIns="46800" rIns="90000" bIns="46800" anchor="ctr" anchorCtr="0" compatLnSpc="1"/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pl-PL" sz="2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imes New Roman" pitchFamily="2"/>
                <a:ea typeface="Microsoft YaHei" pitchFamily="2"/>
                <a:cs typeface="Arial" pitchFamily="2"/>
              </a:endParaRPr>
            </a:p>
          </p:txBody>
        </p:sp>
        <p:sp>
          <p:nvSpPr>
            <p:cNvPr id="52" name="Dowolny kształt 51"/>
            <p:cNvSpPr/>
            <p:nvPr/>
          </p:nvSpPr>
          <p:spPr>
            <a:xfrm>
              <a:off x="1895400" y="5019840"/>
              <a:ext cx="685440" cy="309958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1">
              <a:spAutoFit/>
            </a:bodyPr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pl-PL" sz="1400" dirty="0"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I</a:t>
              </a:r>
              <a:r>
                <a:rPr lang="pl-PL" sz="1400" b="0" i="0" u="none" strike="noStrike" cap="none" baseline="-25000" dirty="0" smtClean="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1</a:t>
              </a:r>
              <a:endParaRPr lang="pl-PL" sz="1400" b="0" i="0" u="none" strike="noStrike" cap="none" baseline="-25000" dirty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endParaRPr>
            </a:p>
          </p:txBody>
        </p:sp>
      </p:grpSp>
      <p:grpSp>
        <p:nvGrpSpPr>
          <p:cNvPr id="53" name="Grupa 52"/>
          <p:cNvGrpSpPr/>
          <p:nvPr/>
        </p:nvGrpSpPr>
        <p:grpSpPr>
          <a:xfrm>
            <a:off x="3643199" y="3952800"/>
            <a:ext cx="1800360" cy="1752840"/>
            <a:chOff x="3643199" y="3952800"/>
            <a:chExt cx="1800360" cy="1752840"/>
          </a:xfrm>
        </p:grpSpPr>
        <p:sp>
          <p:nvSpPr>
            <p:cNvPr id="54" name="Łącznik prosty 53"/>
            <p:cNvSpPr/>
            <p:nvPr/>
          </p:nvSpPr>
          <p:spPr>
            <a:xfrm>
              <a:off x="3643199" y="3952800"/>
              <a:ext cx="1600201" cy="1752840"/>
            </a:xfrm>
            <a:prstGeom prst="line">
              <a:avLst/>
            </a:prstGeom>
            <a:noFill/>
            <a:ln w="28440">
              <a:solidFill>
                <a:srgbClr val="000000"/>
              </a:solidFill>
              <a:prstDash val="solid"/>
              <a:miter/>
            </a:ln>
          </p:spPr>
          <p:txBody>
            <a:bodyPr vert="horz" wrap="none" lIns="90000" tIns="46800" rIns="90000" bIns="46800" anchor="ctr" anchorCtr="0" compatLnSpc="1"/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pl-PL" sz="2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imes New Roman" pitchFamily="2"/>
                <a:ea typeface="Microsoft YaHei" pitchFamily="2"/>
                <a:cs typeface="Arial" pitchFamily="2"/>
              </a:endParaRPr>
            </a:p>
          </p:txBody>
        </p:sp>
        <p:sp>
          <p:nvSpPr>
            <p:cNvPr id="55" name="Dowolny kształt 54"/>
            <p:cNvSpPr/>
            <p:nvPr/>
          </p:nvSpPr>
          <p:spPr>
            <a:xfrm>
              <a:off x="4757760" y="5019840"/>
              <a:ext cx="685799" cy="309958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1">
              <a:spAutoFit/>
            </a:bodyPr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pl-PL" sz="1400" dirty="0"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I</a:t>
              </a:r>
              <a:r>
                <a:rPr lang="pl-PL" sz="1400" b="0" i="0" u="none" strike="noStrike" cap="none" baseline="-25000" dirty="0" smtClean="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1</a:t>
              </a:r>
              <a:endParaRPr lang="pl-PL" sz="1400" b="0" i="0" u="none" strike="noStrike" cap="none" baseline="-25000" dirty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endParaRPr>
            </a:p>
          </p:txBody>
        </p:sp>
      </p:grpSp>
      <p:grpSp>
        <p:nvGrpSpPr>
          <p:cNvPr id="56" name="Grupa 55"/>
          <p:cNvGrpSpPr/>
          <p:nvPr/>
        </p:nvGrpSpPr>
        <p:grpSpPr>
          <a:xfrm>
            <a:off x="1266334" y="3631996"/>
            <a:ext cx="1065600" cy="1342484"/>
            <a:chOff x="1266334" y="3631996"/>
            <a:chExt cx="1065600" cy="1342484"/>
          </a:xfrm>
        </p:grpSpPr>
        <p:sp>
          <p:nvSpPr>
            <p:cNvPr id="57" name="Dowolny kształt 56"/>
            <p:cNvSpPr/>
            <p:nvPr/>
          </p:nvSpPr>
          <p:spPr>
            <a:xfrm rot="10282200">
              <a:off x="1266334" y="3631996"/>
              <a:ext cx="1065600" cy="1195560"/>
            </a:xfrm>
            <a:custGeom>
              <a:avLst>
                <a:gd name="f0" fmla="val 21120000"/>
                <a:gd name="f1" fmla="val 6060000"/>
              </a:avLst>
              <a:gdLst>
                <a:gd name="f2" fmla="val 21600000"/>
                <a:gd name="f3" fmla="val 10800000"/>
                <a:gd name="f4" fmla="val 5400000"/>
                <a:gd name="f5" fmla="val 180"/>
                <a:gd name="f6" fmla="val w"/>
                <a:gd name="f7" fmla="val h"/>
                <a:gd name="f8" fmla="val 0"/>
                <a:gd name="f9" fmla="*/ 5419351 1 1725033"/>
                <a:gd name="f10" fmla="*/ 10800 10800 1"/>
                <a:gd name="f11" fmla="val 10800"/>
                <a:gd name="f12" fmla="val 21599999"/>
                <a:gd name="f13" fmla="min 0 21600"/>
                <a:gd name="f14" fmla="max 0 21600"/>
                <a:gd name="f15" fmla="*/ f9 1 2"/>
                <a:gd name="f16" fmla="*/ f6 1 21600"/>
                <a:gd name="f17" fmla="*/ f7 1 21600"/>
                <a:gd name="f18" fmla="*/ f9 1 180"/>
                <a:gd name="f19" fmla="pin 0 f0 21599999"/>
                <a:gd name="f20" fmla="pin 0 f1 21599999"/>
                <a:gd name="f21" fmla="+- f14 0 f13"/>
                <a:gd name="f22" fmla="+- 0 0 f19"/>
                <a:gd name="f23" fmla="+- 0 0 f20"/>
                <a:gd name="f24" fmla="*/ 9238 f16 1"/>
                <a:gd name="f25" fmla="*/ 21599 f16 1"/>
                <a:gd name="f26" fmla="*/ 12929 f17 1"/>
                <a:gd name="f27" fmla="*/ 0 f17 1"/>
                <a:gd name="f28" fmla="*/ f21 1 2"/>
                <a:gd name="f29" fmla="+- f22 f4 0"/>
                <a:gd name="f30" fmla="+- f23 f4 0"/>
                <a:gd name="f31" fmla="+- f13 f28 0"/>
                <a:gd name="f32" fmla="*/ f28 f28 1"/>
                <a:gd name="f33" fmla="*/ f29 f5 1"/>
                <a:gd name="f34" fmla="*/ f30 f5 1"/>
                <a:gd name="f35" fmla="*/ f33 1 f3"/>
                <a:gd name="f36" fmla="*/ f34 1 f3"/>
                <a:gd name="f37" fmla="+- 0 0 f35"/>
                <a:gd name="f38" fmla="+- 0 0 f36"/>
                <a:gd name="f39" fmla="val f37"/>
                <a:gd name="f40" fmla="val f38"/>
                <a:gd name="f41" fmla="*/ f39 f18 1"/>
                <a:gd name="f42" fmla="*/ f40 f18 1"/>
                <a:gd name="f43" fmla="*/ f39 f9 1"/>
                <a:gd name="f44" fmla="*/ f40 f9 1"/>
                <a:gd name="f45" fmla="+- 0 0 f41"/>
                <a:gd name="f46" fmla="+- 0 0 f42"/>
                <a:gd name="f47" fmla="*/ f43 1 f5"/>
                <a:gd name="f48" fmla="*/ f44 1 f5"/>
                <a:gd name="f49" fmla="*/ f45 f3 1"/>
                <a:gd name="f50" fmla="*/ f46 f3 1"/>
                <a:gd name="f51" fmla="+- 0 0 f47"/>
                <a:gd name="f52" fmla="+- 0 0 f48"/>
                <a:gd name="f53" fmla="*/ f49 1 f9"/>
                <a:gd name="f54" fmla="*/ f50 1 f9"/>
                <a:gd name="f55" fmla="+- f51 f9 0"/>
                <a:gd name="f56" fmla="+- f52 f9 0"/>
                <a:gd name="f57" fmla="+- f53 0 f4"/>
                <a:gd name="f58" fmla="+- f54 0 f4"/>
                <a:gd name="f59" fmla="+- f55 f15 0"/>
                <a:gd name="f60" fmla="+- f56 f15 0"/>
                <a:gd name="f61" fmla="cos 1 f57"/>
                <a:gd name="f62" fmla="sin 1 f57"/>
                <a:gd name="f63" fmla="cos 1 f58"/>
                <a:gd name="f64" fmla="sin 1 f58"/>
                <a:gd name="f65" fmla="+- 0 0 f59"/>
                <a:gd name="f66" fmla="+- 0 0 f60"/>
                <a:gd name="f67" fmla="+- 0 0 f61"/>
                <a:gd name="f68" fmla="+- 0 0 f62"/>
                <a:gd name="f69" fmla="+- 0 0 f63"/>
                <a:gd name="f70" fmla="+- 0 0 f64"/>
                <a:gd name="f71" fmla="*/ f65 f3 1"/>
                <a:gd name="f72" fmla="*/ f66 f3 1"/>
                <a:gd name="f73" fmla="*/ 10800 f67 1"/>
                <a:gd name="f74" fmla="*/ 10800 f68 1"/>
                <a:gd name="f75" fmla="*/ 10800 f69 1"/>
                <a:gd name="f76" fmla="*/ 10800 f70 1"/>
                <a:gd name="f77" fmla="*/ f71 1 f9"/>
                <a:gd name="f78" fmla="*/ f72 1 f9"/>
                <a:gd name="f79" fmla="+- f73 10800 0"/>
                <a:gd name="f80" fmla="+- f74 10800 0"/>
                <a:gd name="f81" fmla="+- f75 10800 0"/>
                <a:gd name="f82" fmla="+- f76 10800 0"/>
                <a:gd name="f83" fmla="+- f77 0 f4"/>
                <a:gd name="f84" fmla="+- f78 0 f4"/>
                <a:gd name="f85" fmla="cos 1 f83"/>
                <a:gd name="f86" fmla="sin 1 f83"/>
                <a:gd name="f87" fmla="cos 1 f84"/>
                <a:gd name="f88" fmla="sin 1 f84"/>
                <a:gd name="f89" fmla="+- f80 0 f31"/>
                <a:gd name="f90" fmla="+- f79 0 f31"/>
                <a:gd name="f91" fmla="+- f82 0 f31"/>
                <a:gd name="f92" fmla="+- f81 0 f31"/>
                <a:gd name="f93" fmla="+- 0 0 f85"/>
                <a:gd name="f94" fmla="+- 0 0 f86"/>
                <a:gd name="f95" fmla="+- 0 0 f87"/>
                <a:gd name="f96" fmla="+- 0 0 f88"/>
                <a:gd name="f97" fmla="at2 f89 f90"/>
                <a:gd name="f98" fmla="at2 f91 f92"/>
                <a:gd name="f99" fmla="*/ 10800 f93 1"/>
                <a:gd name="f100" fmla="*/ 10800 f94 1"/>
                <a:gd name="f101" fmla="*/ 10800 f95 1"/>
                <a:gd name="f102" fmla="*/ 10800 f96 1"/>
                <a:gd name="f103" fmla="+- f97 f4 0"/>
                <a:gd name="f104" fmla="+- f98 f4 0"/>
                <a:gd name="f105" fmla="*/ f99 f99 1"/>
                <a:gd name="f106" fmla="*/ f100 f100 1"/>
                <a:gd name="f107" fmla="*/ f101 f101 1"/>
                <a:gd name="f108" fmla="*/ f102 f102 1"/>
                <a:gd name="f109" fmla="*/ f103 f9 1"/>
                <a:gd name="f110" fmla="*/ f104 f9 1"/>
                <a:gd name="f111" fmla="+- f105 f106 0"/>
                <a:gd name="f112" fmla="+- f107 f108 0"/>
                <a:gd name="f113" fmla="*/ f109 1 f3"/>
                <a:gd name="f114" fmla="*/ f110 1 f3"/>
                <a:gd name="f115" fmla="sqrt f111"/>
                <a:gd name="f116" fmla="sqrt f112"/>
                <a:gd name="f117" fmla="+- 0 0 f113"/>
                <a:gd name="f118" fmla="+- 0 0 f114"/>
                <a:gd name="f119" fmla="*/ f10 1 f115"/>
                <a:gd name="f120" fmla="*/ f10 1 f116"/>
                <a:gd name="f121" fmla="+- 0 0 f117"/>
                <a:gd name="f122" fmla="+- 0 0 f118"/>
                <a:gd name="f123" fmla="*/ f93 f119 1"/>
                <a:gd name="f124" fmla="*/ f94 f119 1"/>
                <a:gd name="f125" fmla="*/ f95 f120 1"/>
                <a:gd name="f126" fmla="*/ f96 f120 1"/>
                <a:gd name="f127" fmla="*/ f121 f3 1"/>
                <a:gd name="f128" fmla="*/ f122 f3 1"/>
                <a:gd name="f129" fmla="+- 10800 0 f123"/>
                <a:gd name="f130" fmla="+- 10800 0 f124"/>
                <a:gd name="f131" fmla="+- 10800 0 f125"/>
                <a:gd name="f132" fmla="+- 10800 0 f126"/>
                <a:gd name="f133" fmla="*/ f127 1 f9"/>
                <a:gd name="f134" fmla="*/ f128 1 f9"/>
                <a:gd name="f135" fmla="*/ f129 f16 1"/>
                <a:gd name="f136" fmla="*/ f130 f17 1"/>
                <a:gd name="f137" fmla="*/ f131 f16 1"/>
                <a:gd name="f138" fmla="*/ f132 f17 1"/>
                <a:gd name="f139" fmla="+- f133 0 f4"/>
                <a:gd name="f140" fmla="+- f134 0 f4"/>
                <a:gd name="f141" fmla="cos 1 f139"/>
                <a:gd name="f142" fmla="sin 1 f139"/>
                <a:gd name="f143" fmla="+- f140 0 f139"/>
                <a:gd name="f144" fmla="+- 0 0 f141"/>
                <a:gd name="f145" fmla="+- 0 0 f142"/>
                <a:gd name="f146" fmla="+- f143 f2 0"/>
                <a:gd name="f147" fmla="*/ f28 f144 1"/>
                <a:gd name="f148" fmla="*/ f28 f145 1"/>
                <a:gd name="f149" fmla="?: f143 f143 f146"/>
                <a:gd name="f150" fmla="*/ f147 f147 1"/>
                <a:gd name="f151" fmla="*/ f148 f148 1"/>
                <a:gd name="f152" fmla="+- f150 f151 0"/>
                <a:gd name="f153" fmla="sqrt f152"/>
                <a:gd name="f154" fmla="*/ f32 1 f153"/>
                <a:gd name="f155" fmla="*/ f144 f154 1"/>
                <a:gd name="f156" fmla="*/ f145 f154 1"/>
                <a:gd name="f157" fmla="+- f31 0 f155"/>
                <a:gd name="f158" fmla="+- f31 0 f156"/>
              </a:gdLst>
              <a:ahLst>
                <a:ahPolar gdRefR="" minR="0" maxR="0" gdRefAng="f0" minAng="f8" maxAng="f12">
                  <a:pos x="f135" y="f136"/>
                </a:ahPolar>
                <a:ahPolar gdRefR="" minR="0" maxR="0" gdRefAng="f1" minAng="f8" maxAng="f12">
                  <a:pos x="f137" y="f138"/>
                </a:ahPolar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4" t="f27" r="f25" b="f26"/>
              <a:pathLst>
                <a:path w="21600" h="21600" stroke="0">
                  <a:moveTo>
                    <a:pt x="f157" y="f158"/>
                  </a:moveTo>
                  <a:arcTo wR="f28" hR="f28" stAng="f139" swAng="f149"/>
                  <a:lnTo>
                    <a:pt x="f11" y="f11"/>
                  </a:lnTo>
                  <a:close/>
                </a:path>
                <a:path w="21600" h="21600" fill="none">
                  <a:moveTo>
                    <a:pt x="f157" y="f158"/>
                  </a:moveTo>
                  <a:arcTo wR="f28" hR="f28" stAng="f139" swAng="f149"/>
                </a:path>
              </a:pathLst>
            </a:custGeom>
            <a:noFill/>
            <a:ln w="28440">
              <a:solidFill>
                <a:srgbClr val="FF0000"/>
              </a:solidFill>
              <a:prstDash val="solid"/>
              <a:miter/>
            </a:ln>
          </p:spPr>
          <p:txBody>
            <a:bodyPr vert="horz" wrap="none" lIns="90000" tIns="46800" rIns="90000" bIns="46800" anchor="ctr" anchorCtr="0" compatLnSpc="1"/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pl-PL" sz="2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imes New Roman" pitchFamily="2"/>
                <a:ea typeface="Microsoft YaHei" pitchFamily="2"/>
                <a:cs typeface="Arial" pitchFamily="2"/>
              </a:endParaRPr>
            </a:p>
          </p:txBody>
        </p:sp>
        <p:sp>
          <p:nvSpPr>
            <p:cNvPr id="58" name="Dowolny kształt 57"/>
            <p:cNvSpPr/>
            <p:nvPr/>
          </p:nvSpPr>
          <p:spPr>
            <a:xfrm>
              <a:off x="1876680" y="4638240"/>
              <a:ext cx="345960" cy="33624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1">
              <a:spAutoFit/>
            </a:bodyPr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pl-PL" sz="1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u</a:t>
              </a:r>
              <a:r>
                <a:rPr lang="pl-PL" sz="1400" b="0" i="0" u="none" strike="noStrike" cap="none" baseline="-2500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1</a:t>
              </a:r>
            </a:p>
          </p:txBody>
        </p:sp>
      </p:grpSp>
      <p:grpSp>
        <p:nvGrpSpPr>
          <p:cNvPr id="59" name="Grupa 58"/>
          <p:cNvGrpSpPr/>
          <p:nvPr/>
        </p:nvGrpSpPr>
        <p:grpSpPr>
          <a:xfrm>
            <a:off x="4128693" y="3631969"/>
            <a:ext cx="1065239" cy="1342511"/>
            <a:chOff x="4128693" y="3631969"/>
            <a:chExt cx="1065239" cy="1342511"/>
          </a:xfrm>
        </p:grpSpPr>
        <p:sp>
          <p:nvSpPr>
            <p:cNvPr id="60" name="Dowolny kształt 59"/>
            <p:cNvSpPr/>
            <p:nvPr/>
          </p:nvSpPr>
          <p:spPr>
            <a:xfrm rot="10282200">
              <a:off x="4128693" y="3631969"/>
              <a:ext cx="1065239" cy="1195560"/>
            </a:xfrm>
            <a:custGeom>
              <a:avLst>
                <a:gd name="f0" fmla="val 21120000"/>
                <a:gd name="f1" fmla="val 6060000"/>
              </a:avLst>
              <a:gdLst>
                <a:gd name="f2" fmla="val 21600000"/>
                <a:gd name="f3" fmla="val 10800000"/>
                <a:gd name="f4" fmla="val 5400000"/>
                <a:gd name="f5" fmla="val 180"/>
                <a:gd name="f6" fmla="val w"/>
                <a:gd name="f7" fmla="val h"/>
                <a:gd name="f8" fmla="val 0"/>
                <a:gd name="f9" fmla="*/ 5419351 1 1725033"/>
                <a:gd name="f10" fmla="*/ 10800 10800 1"/>
                <a:gd name="f11" fmla="val 10800"/>
                <a:gd name="f12" fmla="val 21599999"/>
                <a:gd name="f13" fmla="min 0 21600"/>
                <a:gd name="f14" fmla="max 0 21600"/>
                <a:gd name="f15" fmla="*/ f9 1 2"/>
                <a:gd name="f16" fmla="*/ f6 1 21600"/>
                <a:gd name="f17" fmla="*/ f7 1 21600"/>
                <a:gd name="f18" fmla="*/ f9 1 180"/>
                <a:gd name="f19" fmla="pin 0 f0 21599999"/>
                <a:gd name="f20" fmla="pin 0 f1 21599999"/>
                <a:gd name="f21" fmla="+- f14 0 f13"/>
                <a:gd name="f22" fmla="+- 0 0 f19"/>
                <a:gd name="f23" fmla="+- 0 0 f20"/>
                <a:gd name="f24" fmla="*/ 9238 f16 1"/>
                <a:gd name="f25" fmla="*/ 21599 f16 1"/>
                <a:gd name="f26" fmla="*/ 12929 f17 1"/>
                <a:gd name="f27" fmla="*/ 0 f17 1"/>
                <a:gd name="f28" fmla="*/ f21 1 2"/>
                <a:gd name="f29" fmla="+- f22 f4 0"/>
                <a:gd name="f30" fmla="+- f23 f4 0"/>
                <a:gd name="f31" fmla="+- f13 f28 0"/>
                <a:gd name="f32" fmla="*/ f28 f28 1"/>
                <a:gd name="f33" fmla="*/ f29 f5 1"/>
                <a:gd name="f34" fmla="*/ f30 f5 1"/>
                <a:gd name="f35" fmla="*/ f33 1 f3"/>
                <a:gd name="f36" fmla="*/ f34 1 f3"/>
                <a:gd name="f37" fmla="+- 0 0 f35"/>
                <a:gd name="f38" fmla="+- 0 0 f36"/>
                <a:gd name="f39" fmla="val f37"/>
                <a:gd name="f40" fmla="val f38"/>
                <a:gd name="f41" fmla="*/ f39 f18 1"/>
                <a:gd name="f42" fmla="*/ f40 f18 1"/>
                <a:gd name="f43" fmla="*/ f39 f9 1"/>
                <a:gd name="f44" fmla="*/ f40 f9 1"/>
                <a:gd name="f45" fmla="+- 0 0 f41"/>
                <a:gd name="f46" fmla="+- 0 0 f42"/>
                <a:gd name="f47" fmla="*/ f43 1 f5"/>
                <a:gd name="f48" fmla="*/ f44 1 f5"/>
                <a:gd name="f49" fmla="*/ f45 f3 1"/>
                <a:gd name="f50" fmla="*/ f46 f3 1"/>
                <a:gd name="f51" fmla="+- 0 0 f47"/>
                <a:gd name="f52" fmla="+- 0 0 f48"/>
                <a:gd name="f53" fmla="*/ f49 1 f9"/>
                <a:gd name="f54" fmla="*/ f50 1 f9"/>
                <a:gd name="f55" fmla="+- f51 f9 0"/>
                <a:gd name="f56" fmla="+- f52 f9 0"/>
                <a:gd name="f57" fmla="+- f53 0 f4"/>
                <a:gd name="f58" fmla="+- f54 0 f4"/>
                <a:gd name="f59" fmla="+- f55 f15 0"/>
                <a:gd name="f60" fmla="+- f56 f15 0"/>
                <a:gd name="f61" fmla="cos 1 f57"/>
                <a:gd name="f62" fmla="sin 1 f57"/>
                <a:gd name="f63" fmla="cos 1 f58"/>
                <a:gd name="f64" fmla="sin 1 f58"/>
                <a:gd name="f65" fmla="+- 0 0 f59"/>
                <a:gd name="f66" fmla="+- 0 0 f60"/>
                <a:gd name="f67" fmla="+- 0 0 f61"/>
                <a:gd name="f68" fmla="+- 0 0 f62"/>
                <a:gd name="f69" fmla="+- 0 0 f63"/>
                <a:gd name="f70" fmla="+- 0 0 f64"/>
                <a:gd name="f71" fmla="*/ f65 f3 1"/>
                <a:gd name="f72" fmla="*/ f66 f3 1"/>
                <a:gd name="f73" fmla="*/ 10800 f67 1"/>
                <a:gd name="f74" fmla="*/ 10800 f68 1"/>
                <a:gd name="f75" fmla="*/ 10800 f69 1"/>
                <a:gd name="f76" fmla="*/ 10800 f70 1"/>
                <a:gd name="f77" fmla="*/ f71 1 f9"/>
                <a:gd name="f78" fmla="*/ f72 1 f9"/>
                <a:gd name="f79" fmla="+- f73 10800 0"/>
                <a:gd name="f80" fmla="+- f74 10800 0"/>
                <a:gd name="f81" fmla="+- f75 10800 0"/>
                <a:gd name="f82" fmla="+- f76 10800 0"/>
                <a:gd name="f83" fmla="+- f77 0 f4"/>
                <a:gd name="f84" fmla="+- f78 0 f4"/>
                <a:gd name="f85" fmla="cos 1 f83"/>
                <a:gd name="f86" fmla="sin 1 f83"/>
                <a:gd name="f87" fmla="cos 1 f84"/>
                <a:gd name="f88" fmla="sin 1 f84"/>
                <a:gd name="f89" fmla="+- f80 0 f31"/>
                <a:gd name="f90" fmla="+- f79 0 f31"/>
                <a:gd name="f91" fmla="+- f82 0 f31"/>
                <a:gd name="f92" fmla="+- f81 0 f31"/>
                <a:gd name="f93" fmla="+- 0 0 f85"/>
                <a:gd name="f94" fmla="+- 0 0 f86"/>
                <a:gd name="f95" fmla="+- 0 0 f87"/>
                <a:gd name="f96" fmla="+- 0 0 f88"/>
                <a:gd name="f97" fmla="at2 f89 f90"/>
                <a:gd name="f98" fmla="at2 f91 f92"/>
                <a:gd name="f99" fmla="*/ 10800 f93 1"/>
                <a:gd name="f100" fmla="*/ 10800 f94 1"/>
                <a:gd name="f101" fmla="*/ 10800 f95 1"/>
                <a:gd name="f102" fmla="*/ 10800 f96 1"/>
                <a:gd name="f103" fmla="+- f97 f4 0"/>
                <a:gd name="f104" fmla="+- f98 f4 0"/>
                <a:gd name="f105" fmla="*/ f99 f99 1"/>
                <a:gd name="f106" fmla="*/ f100 f100 1"/>
                <a:gd name="f107" fmla="*/ f101 f101 1"/>
                <a:gd name="f108" fmla="*/ f102 f102 1"/>
                <a:gd name="f109" fmla="*/ f103 f9 1"/>
                <a:gd name="f110" fmla="*/ f104 f9 1"/>
                <a:gd name="f111" fmla="+- f105 f106 0"/>
                <a:gd name="f112" fmla="+- f107 f108 0"/>
                <a:gd name="f113" fmla="*/ f109 1 f3"/>
                <a:gd name="f114" fmla="*/ f110 1 f3"/>
                <a:gd name="f115" fmla="sqrt f111"/>
                <a:gd name="f116" fmla="sqrt f112"/>
                <a:gd name="f117" fmla="+- 0 0 f113"/>
                <a:gd name="f118" fmla="+- 0 0 f114"/>
                <a:gd name="f119" fmla="*/ f10 1 f115"/>
                <a:gd name="f120" fmla="*/ f10 1 f116"/>
                <a:gd name="f121" fmla="+- 0 0 f117"/>
                <a:gd name="f122" fmla="+- 0 0 f118"/>
                <a:gd name="f123" fmla="*/ f93 f119 1"/>
                <a:gd name="f124" fmla="*/ f94 f119 1"/>
                <a:gd name="f125" fmla="*/ f95 f120 1"/>
                <a:gd name="f126" fmla="*/ f96 f120 1"/>
                <a:gd name="f127" fmla="*/ f121 f3 1"/>
                <a:gd name="f128" fmla="*/ f122 f3 1"/>
                <a:gd name="f129" fmla="+- 10800 0 f123"/>
                <a:gd name="f130" fmla="+- 10800 0 f124"/>
                <a:gd name="f131" fmla="+- 10800 0 f125"/>
                <a:gd name="f132" fmla="+- 10800 0 f126"/>
                <a:gd name="f133" fmla="*/ f127 1 f9"/>
                <a:gd name="f134" fmla="*/ f128 1 f9"/>
                <a:gd name="f135" fmla="*/ f129 f16 1"/>
                <a:gd name="f136" fmla="*/ f130 f17 1"/>
                <a:gd name="f137" fmla="*/ f131 f16 1"/>
                <a:gd name="f138" fmla="*/ f132 f17 1"/>
                <a:gd name="f139" fmla="+- f133 0 f4"/>
                <a:gd name="f140" fmla="+- f134 0 f4"/>
                <a:gd name="f141" fmla="cos 1 f139"/>
                <a:gd name="f142" fmla="sin 1 f139"/>
                <a:gd name="f143" fmla="+- f140 0 f139"/>
                <a:gd name="f144" fmla="+- 0 0 f141"/>
                <a:gd name="f145" fmla="+- 0 0 f142"/>
                <a:gd name="f146" fmla="+- f143 f2 0"/>
                <a:gd name="f147" fmla="*/ f28 f144 1"/>
                <a:gd name="f148" fmla="*/ f28 f145 1"/>
                <a:gd name="f149" fmla="?: f143 f143 f146"/>
                <a:gd name="f150" fmla="*/ f147 f147 1"/>
                <a:gd name="f151" fmla="*/ f148 f148 1"/>
                <a:gd name="f152" fmla="+- f150 f151 0"/>
                <a:gd name="f153" fmla="sqrt f152"/>
                <a:gd name="f154" fmla="*/ f32 1 f153"/>
                <a:gd name="f155" fmla="*/ f144 f154 1"/>
                <a:gd name="f156" fmla="*/ f145 f154 1"/>
                <a:gd name="f157" fmla="+- f31 0 f155"/>
                <a:gd name="f158" fmla="+- f31 0 f156"/>
              </a:gdLst>
              <a:ahLst>
                <a:ahPolar gdRefR="" minR="0" maxR="0" gdRefAng="f0" minAng="f8" maxAng="f12">
                  <a:pos x="f135" y="f136"/>
                </a:ahPolar>
                <a:ahPolar gdRefR="" minR="0" maxR="0" gdRefAng="f1" minAng="f8" maxAng="f12">
                  <a:pos x="f137" y="f138"/>
                </a:ahPolar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4" t="f27" r="f25" b="f26"/>
              <a:pathLst>
                <a:path w="21600" h="21600" stroke="0">
                  <a:moveTo>
                    <a:pt x="f157" y="f158"/>
                  </a:moveTo>
                  <a:arcTo wR="f28" hR="f28" stAng="f139" swAng="f149"/>
                  <a:lnTo>
                    <a:pt x="f11" y="f11"/>
                  </a:lnTo>
                  <a:close/>
                </a:path>
                <a:path w="21600" h="21600" fill="none">
                  <a:moveTo>
                    <a:pt x="f157" y="f158"/>
                  </a:moveTo>
                  <a:arcTo wR="f28" hR="f28" stAng="f139" swAng="f149"/>
                </a:path>
              </a:pathLst>
            </a:custGeom>
            <a:noFill/>
            <a:ln w="28440">
              <a:solidFill>
                <a:srgbClr val="FF0000"/>
              </a:solidFill>
              <a:prstDash val="solid"/>
              <a:miter/>
            </a:ln>
          </p:spPr>
          <p:txBody>
            <a:bodyPr vert="horz" wrap="none" lIns="90000" tIns="46800" rIns="90000" bIns="46800" anchor="ctr" anchorCtr="0" compatLnSpc="1"/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pl-PL" sz="2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imes New Roman" pitchFamily="2"/>
                <a:ea typeface="Microsoft YaHei" pitchFamily="2"/>
                <a:cs typeface="Arial" pitchFamily="2"/>
              </a:endParaRPr>
            </a:p>
          </p:txBody>
        </p:sp>
        <p:sp>
          <p:nvSpPr>
            <p:cNvPr id="61" name="Dowolny kształt 60"/>
            <p:cNvSpPr/>
            <p:nvPr/>
          </p:nvSpPr>
          <p:spPr>
            <a:xfrm>
              <a:off x="4738680" y="4638240"/>
              <a:ext cx="345600" cy="33624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1">
              <a:spAutoFit/>
            </a:bodyPr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pl-PL" sz="1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u</a:t>
              </a:r>
              <a:r>
                <a:rPr lang="pl-PL" sz="1400" b="0" i="0" u="none" strike="noStrike" cap="none" baseline="-2500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1</a:t>
              </a:r>
            </a:p>
          </p:txBody>
        </p:sp>
      </p:grpSp>
      <p:grpSp>
        <p:nvGrpSpPr>
          <p:cNvPr id="62" name="Grupa 61"/>
          <p:cNvGrpSpPr/>
          <p:nvPr/>
        </p:nvGrpSpPr>
        <p:grpSpPr>
          <a:xfrm>
            <a:off x="4133374" y="965116"/>
            <a:ext cx="1065600" cy="1342484"/>
            <a:chOff x="4133374" y="965116"/>
            <a:chExt cx="1065600" cy="1342484"/>
          </a:xfrm>
        </p:grpSpPr>
        <p:sp>
          <p:nvSpPr>
            <p:cNvPr id="63" name="Dowolny kształt 62"/>
            <p:cNvSpPr/>
            <p:nvPr/>
          </p:nvSpPr>
          <p:spPr>
            <a:xfrm rot="10282200">
              <a:off x="4133374" y="965116"/>
              <a:ext cx="1065600" cy="1195560"/>
            </a:xfrm>
            <a:custGeom>
              <a:avLst>
                <a:gd name="f0" fmla="val 21120000"/>
                <a:gd name="f1" fmla="val 6060000"/>
              </a:avLst>
              <a:gdLst>
                <a:gd name="f2" fmla="val 21600000"/>
                <a:gd name="f3" fmla="val 10800000"/>
                <a:gd name="f4" fmla="val 5400000"/>
                <a:gd name="f5" fmla="val 180"/>
                <a:gd name="f6" fmla="val w"/>
                <a:gd name="f7" fmla="val h"/>
                <a:gd name="f8" fmla="val 0"/>
                <a:gd name="f9" fmla="*/ 5419351 1 1725033"/>
                <a:gd name="f10" fmla="*/ 10800 10800 1"/>
                <a:gd name="f11" fmla="val 10800"/>
                <a:gd name="f12" fmla="val 21599999"/>
                <a:gd name="f13" fmla="min 0 21600"/>
                <a:gd name="f14" fmla="max 0 21600"/>
                <a:gd name="f15" fmla="*/ f9 1 2"/>
                <a:gd name="f16" fmla="*/ f6 1 21600"/>
                <a:gd name="f17" fmla="*/ f7 1 21600"/>
                <a:gd name="f18" fmla="*/ f9 1 180"/>
                <a:gd name="f19" fmla="pin 0 f0 21599999"/>
                <a:gd name="f20" fmla="pin 0 f1 21599999"/>
                <a:gd name="f21" fmla="+- f14 0 f13"/>
                <a:gd name="f22" fmla="+- 0 0 f19"/>
                <a:gd name="f23" fmla="+- 0 0 f20"/>
                <a:gd name="f24" fmla="*/ 9238 f16 1"/>
                <a:gd name="f25" fmla="*/ 21599 f16 1"/>
                <a:gd name="f26" fmla="*/ 12929 f17 1"/>
                <a:gd name="f27" fmla="*/ 0 f17 1"/>
                <a:gd name="f28" fmla="*/ f21 1 2"/>
                <a:gd name="f29" fmla="+- f22 f4 0"/>
                <a:gd name="f30" fmla="+- f23 f4 0"/>
                <a:gd name="f31" fmla="+- f13 f28 0"/>
                <a:gd name="f32" fmla="*/ f28 f28 1"/>
                <a:gd name="f33" fmla="*/ f29 f5 1"/>
                <a:gd name="f34" fmla="*/ f30 f5 1"/>
                <a:gd name="f35" fmla="*/ f33 1 f3"/>
                <a:gd name="f36" fmla="*/ f34 1 f3"/>
                <a:gd name="f37" fmla="+- 0 0 f35"/>
                <a:gd name="f38" fmla="+- 0 0 f36"/>
                <a:gd name="f39" fmla="val f37"/>
                <a:gd name="f40" fmla="val f38"/>
                <a:gd name="f41" fmla="*/ f39 f18 1"/>
                <a:gd name="f42" fmla="*/ f40 f18 1"/>
                <a:gd name="f43" fmla="*/ f39 f9 1"/>
                <a:gd name="f44" fmla="*/ f40 f9 1"/>
                <a:gd name="f45" fmla="+- 0 0 f41"/>
                <a:gd name="f46" fmla="+- 0 0 f42"/>
                <a:gd name="f47" fmla="*/ f43 1 f5"/>
                <a:gd name="f48" fmla="*/ f44 1 f5"/>
                <a:gd name="f49" fmla="*/ f45 f3 1"/>
                <a:gd name="f50" fmla="*/ f46 f3 1"/>
                <a:gd name="f51" fmla="+- 0 0 f47"/>
                <a:gd name="f52" fmla="+- 0 0 f48"/>
                <a:gd name="f53" fmla="*/ f49 1 f9"/>
                <a:gd name="f54" fmla="*/ f50 1 f9"/>
                <a:gd name="f55" fmla="+- f51 f9 0"/>
                <a:gd name="f56" fmla="+- f52 f9 0"/>
                <a:gd name="f57" fmla="+- f53 0 f4"/>
                <a:gd name="f58" fmla="+- f54 0 f4"/>
                <a:gd name="f59" fmla="+- f55 f15 0"/>
                <a:gd name="f60" fmla="+- f56 f15 0"/>
                <a:gd name="f61" fmla="cos 1 f57"/>
                <a:gd name="f62" fmla="sin 1 f57"/>
                <a:gd name="f63" fmla="cos 1 f58"/>
                <a:gd name="f64" fmla="sin 1 f58"/>
                <a:gd name="f65" fmla="+- 0 0 f59"/>
                <a:gd name="f66" fmla="+- 0 0 f60"/>
                <a:gd name="f67" fmla="+- 0 0 f61"/>
                <a:gd name="f68" fmla="+- 0 0 f62"/>
                <a:gd name="f69" fmla="+- 0 0 f63"/>
                <a:gd name="f70" fmla="+- 0 0 f64"/>
                <a:gd name="f71" fmla="*/ f65 f3 1"/>
                <a:gd name="f72" fmla="*/ f66 f3 1"/>
                <a:gd name="f73" fmla="*/ 10800 f67 1"/>
                <a:gd name="f74" fmla="*/ 10800 f68 1"/>
                <a:gd name="f75" fmla="*/ 10800 f69 1"/>
                <a:gd name="f76" fmla="*/ 10800 f70 1"/>
                <a:gd name="f77" fmla="*/ f71 1 f9"/>
                <a:gd name="f78" fmla="*/ f72 1 f9"/>
                <a:gd name="f79" fmla="+- f73 10800 0"/>
                <a:gd name="f80" fmla="+- f74 10800 0"/>
                <a:gd name="f81" fmla="+- f75 10800 0"/>
                <a:gd name="f82" fmla="+- f76 10800 0"/>
                <a:gd name="f83" fmla="+- f77 0 f4"/>
                <a:gd name="f84" fmla="+- f78 0 f4"/>
                <a:gd name="f85" fmla="cos 1 f83"/>
                <a:gd name="f86" fmla="sin 1 f83"/>
                <a:gd name="f87" fmla="cos 1 f84"/>
                <a:gd name="f88" fmla="sin 1 f84"/>
                <a:gd name="f89" fmla="+- f80 0 f31"/>
                <a:gd name="f90" fmla="+- f79 0 f31"/>
                <a:gd name="f91" fmla="+- f82 0 f31"/>
                <a:gd name="f92" fmla="+- f81 0 f31"/>
                <a:gd name="f93" fmla="+- 0 0 f85"/>
                <a:gd name="f94" fmla="+- 0 0 f86"/>
                <a:gd name="f95" fmla="+- 0 0 f87"/>
                <a:gd name="f96" fmla="+- 0 0 f88"/>
                <a:gd name="f97" fmla="at2 f89 f90"/>
                <a:gd name="f98" fmla="at2 f91 f92"/>
                <a:gd name="f99" fmla="*/ 10800 f93 1"/>
                <a:gd name="f100" fmla="*/ 10800 f94 1"/>
                <a:gd name="f101" fmla="*/ 10800 f95 1"/>
                <a:gd name="f102" fmla="*/ 10800 f96 1"/>
                <a:gd name="f103" fmla="+- f97 f4 0"/>
                <a:gd name="f104" fmla="+- f98 f4 0"/>
                <a:gd name="f105" fmla="*/ f99 f99 1"/>
                <a:gd name="f106" fmla="*/ f100 f100 1"/>
                <a:gd name="f107" fmla="*/ f101 f101 1"/>
                <a:gd name="f108" fmla="*/ f102 f102 1"/>
                <a:gd name="f109" fmla="*/ f103 f9 1"/>
                <a:gd name="f110" fmla="*/ f104 f9 1"/>
                <a:gd name="f111" fmla="+- f105 f106 0"/>
                <a:gd name="f112" fmla="+- f107 f108 0"/>
                <a:gd name="f113" fmla="*/ f109 1 f3"/>
                <a:gd name="f114" fmla="*/ f110 1 f3"/>
                <a:gd name="f115" fmla="sqrt f111"/>
                <a:gd name="f116" fmla="sqrt f112"/>
                <a:gd name="f117" fmla="+- 0 0 f113"/>
                <a:gd name="f118" fmla="+- 0 0 f114"/>
                <a:gd name="f119" fmla="*/ f10 1 f115"/>
                <a:gd name="f120" fmla="*/ f10 1 f116"/>
                <a:gd name="f121" fmla="+- 0 0 f117"/>
                <a:gd name="f122" fmla="+- 0 0 f118"/>
                <a:gd name="f123" fmla="*/ f93 f119 1"/>
                <a:gd name="f124" fmla="*/ f94 f119 1"/>
                <a:gd name="f125" fmla="*/ f95 f120 1"/>
                <a:gd name="f126" fmla="*/ f96 f120 1"/>
                <a:gd name="f127" fmla="*/ f121 f3 1"/>
                <a:gd name="f128" fmla="*/ f122 f3 1"/>
                <a:gd name="f129" fmla="+- 10800 0 f123"/>
                <a:gd name="f130" fmla="+- 10800 0 f124"/>
                <a:gd name="f131" fmla="+- 10800 0 f125"/>
                <a:gd name="f132" fmla="+- 10800 0 f126"/>
                <a:gd name="f133" fmla="*/ f127 1 f9"/>
                <a:gd name="f134" fmla="*/ f128 1 f9"/>
                <a:gd name="f135" fmla="*/ f129 f16 1"/>
                <a:gd name="f136" fmla="*/ f130 f17 1"/>
                <a:gd name="f137" fmla="*/ f131 f16 1"/>
                <a:gd name="f138" fmla="*/ f132 f17 1"/>
                <a:gd name="f139" fmla="+- f133 0 f4"/>
                <a:gd name="f140" fmla="+- f134 0 f4"/>
                <a:gd name="f141" fmla="cos 1 f139"/>
                <a:gd name="f142" fmla="sin 1 f139"/>
                <a:gd name="f143" fmla="+- f140 0 f139"/>
                <a:gd name="f144" fmla="+- 0 0 f141"/>
                <a:gd name="f145" fmla="+- 0 0 f142"/>
                <a:gd name="f146" fmla="+- f143 f2 0"/>
                <a:gd name="f147" fmla="*/ f28 f144 1"/>
                <a:gd name="f148" fmla="*/ f28 f145 1"/>
                <a:gd name="f149" fmla="?: f143 f143 f146"/>
                <a:gd name="f150" fmla="*/ f147 f147 1"/>
                <a:gd name="f151" fmla="*/ f148 f148 1"/>
                <a:gd name="f152" fmla="+- f150 f151 0"/>
                <a:gd name="f153" fmla="sqrt f152"/>
                <a:gd name="f154" fmla="*/ f32 1 f153"/>
                <a:gd name="f155" fmla="*/ f144 f154 1"/>
                <a:gd name="f156" fmla="*/ f145 f154 1"/>
                <a:gd name="f157" fmla="+- f31 0 f155"/>
                <a:gd name="f158" fmla="+- f31 0 f156"/>
              </a:gdLst>
              <a:ahLst>
                <a:ahPolar gdRefR="" minR="0" maxR="0" gdRefAng="f0" minAng="f8" maxAng="f12">
                  <a:pos x="f135" y="f136"/>
                </a:ahPolar>
                <a:ahPolar gdRefR="" minR="0" maxR="0" gdRefAng="f1" minAng="f8" maxAng="f12">
                  <a:pos x="f137" y="f138"/>
                </a:ahPolar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4" t="f27" r="f25" b="f26"/>
              <a:pathLst>
                <a:path w="21600" h="21600" stroke="0">
                  <a:moveTo>
                    <a:pt x="f157" y="f158"/>
                  </a:moveTo>
                  <a:arcTo wR="f28" hR="f28" stAng="f139" swAng="f149"/>
                  <a:lnTo>
                    <a:pt x="f11" y="f11"/>
                  </a:lnTo>
                  <a:close/>
                </a:path>
                <a:path w="21600" h="21600" fill="none">
                  <a:moveTo>
                    <a:pt x="f157" y="f158"/>
                  </a:moveTo>
                  <a:arcTo wR="f28" hR="f28" stAng="f139" swAng="f149"/>
                </a:path>
              </a:pathLst>
            </a:custGeom>
            <a:noFill/>
            <a:ln w="28440">
              <a:solidFill>
                <a:srgbClr val="FF0000"/>
              </a:solidFill>
              <a:prstDash val="solid"/>
              <a:miter/>
            </a:ln>
          </p:spPr>
          <p:txBody>
            <a:bodyPr vert="horz" wrap="none" lIns="90000" tIns="46800" rIns="90000" bIns="46800" anchor="ctr" anchorCtr="0" compatLnSpc="1"/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pl-PL" sz="2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imes New Roman" pitchFamily="2"/>
                <a:ea typeface="Microsoft YaHei" pitchFamily="2"/>
                <a:cs typeface="Arial" pitchFamily="2"/>
              </a:endParaRPr>
            </a:p>
          </p:txBody>
        </p:sp>
        <p:sp>
          <p:nvSpPr>
            <p:cNvPr id="64" name="Dowolny kształt 63"/>
            <p:cNvSpPr/>
            <p:nvPr/>
          </p:nvSpPr>
          <p:spPr>
            <a:xfrm>
              <a:off x="4743720" y="1971360"/>
              <a:ext cx="345960" cy="33624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1">
              <a:spAutoFit/>
            </a:bodyPr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pl-PL" sz="1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u</a:t>
              </a:r>
              <a:r>
                <a:rPr lang="pl-PL" sz="1400" b="0" i="0" u="none" strike="noStrike" cap="none" baseline="-2500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1</a:t>
              </a:r>
            </a:p>
          </p:txBody>
        </p:sp>
      </p:grpSp>
      <p:grpSp>
        <p:nvGrpSpPr>
          <p:cNvPr id="65" name="Grupa 64"/>
          <p:cNvGrpSpPr/>
          <p:nvPr/>
        </p:nvGrpSpPr>
        <p:grpSpPr>
          <a:xfrm>
            <a:off x="7033534" y="979516"/>
            <a:ext cx="1065600" cy="1342484"/>
            <a:chOff x="7033534" y="979516"/>
            <a:chExt cx="1065600" cy="1342484"/>
          </a:xfrm>
        </p:grpSpPr>
        <p:sp>
          <p:nvSpPr>
            <p:cNvPr id="66" name="Dowolny kształt 65"/>
            <p:cNvSpPr/>
            <p:nvPr/>
          </p:nvSpPr>
          <p:spPr>
            <a:xfrm rot="10282200">
              <a:off x="7033534" y="979516"/>
              <a:ext cx="1065600" cy="1195560"/>
            </a:xfrm>
            <a:custGeom>
              <a:avLst>
                <a:gd name="f0" fmla="val 21120000"/>
                <a:gd name="f1" fmla="val 6060000"/>
              </a:avLst>
              <a:gdLst>
                <a:gd name="f2" fmla="val 21600000"/>
                <a:gd name="f3" fmla="val 10800000"/>
                <a:gd name="f4" fmla="val 5400000"/>
                <a:gd name="f5" fmla="val 180"/>
                <a:gd name="f6" fmla="val w"/>
                <a:gd name="f7" fmla="val h"/>
                <a:gd name="f8" fmla="val 0"/>
                <a:gd name="f9" fmla="*/ 5419351 1 1725033"/>
                <a:gd name="f10" fmla="*/ 10800 10800 1"/>
                <a:gd name="f11" fmla="val 10800"/>
                <a:gd name="f12" fmla="val 21599999"/>
                <a:gd name="f13" fmla="min 0 21600"/>
                <a:gd name="f14" fmla="max 0 21600"/>
                <a:gd name="f15" fmla="*/ f9 1 2"/>
                <a:gd name="f16" fmla="*/ f6 1 21600"/>
                <a:gd name="f17" fmla="*/ f7 1 21600"/>
                <a:gd name="f18" fmla="*/ f9 1 180"/>
                <a:gd name="f19" fmla="pin 0 f0 21599999"/>
                <a:gd name="f20" fmla="pin 0 f1 21599999"/>
                <a:gd name="f21" fmla="+- f14 0 f13"/>
                <a:gd name="f22" fmla="+- 0 0 f19"/>
                <a:gd name="f23" fmla="+- 0 0 f20"/>
                <a:gd name="f24" fmla="*/ 9238 f16 1"/>
                <a:gd name="f25" fmla="*/ 21599 f16 1"/>
                <a:gd name="f26" fmla="*/ 12929 f17 1"/>
                <a:gd name="f27" fmla="*/ 0 f17 1"/>
                <a:gd name="f28" fmla="*/ f21 1 2"/>
                <a:gd name="f29" fmla="+- f22 f4 0"/>
                <a:gd name="f30" fmla="+- f23 f4 0"/>
                <a:gd name="f31" fmla="+- f13 f28 0"/>
                <a:gd name="f32" fmla="*/ f28 f28 1"/>
                <a:gd name="f33" fmla="*/ f29 f5 1"/>
                <a:gd name="f34" fmla="*/ f30 f5 1"/>
                <a:gd name="f35" fmla="*/ f33 1 f3"/>
                <a:gd name="f36" fmla="*/ f34 1 f3"/>
                <a:gd name="f37" fmla="+- 0 0 f35"/>
                <a:gd name="f38" fmla="+- 0 0 f36"/>
                <a:gd name="f39" fmla="val f37"/>
                <a:gd name="f40" fmla="val f38"/>
                <a:gd name="f41" fmla="*/ f39 f18 1"/>
                <a:gd name="f42" fmla="*/ f40 f18 1"/>
                <a:gd name="f43" fmla="*/ f39 f9 1"/>
                <a:gd name="f44" fmla="*/ f40 f9 1"/>
                <a:gd name="f45" fmla="+- 0 0 f41"/>
                <a:gd name="f46" fmla="+- 0 0 f42"/>
                <a:gd name="f47" fmla="*/ f43 1 f5"/>
                <a:gd name="f48" fmla="*/ f44 1 f5"/>
                <a:gd name="f49" fmla="*/ f45 f3 1"/>
                <a:gd name="f50" fmla="*/ f46 f3 1"/>
                <a:gd name="f51" fmla="+- 0 0 f47"/>
                <a:gd name="f52" fmla="+- 0 0 f48"/>
                <a:gd name="f53" fmla="*/ f49 1 f9"/>
                <a:gd name="f54" fmla="*/ f50 1 f9"/>
                <a:gd name="f55" fmla="+- f51 f9 0"/>
                <a:gd name="f56" fmla="+- f52 f9 0"/>
                <a:gd name="f57" fmla="+- f53 0 f4"/>
                <a:gd name="f58" fmla="+- f54 0 f4"/>
                <a:gd name="f59" fmla="+- f55 f15 0"/>
                <a:gd name="f60" fmla="+- f56 f15 0"/>
                <a:gd name="f61" fmla="cos 1 f57"/>
                <a:gd name="f62" fmla="sin 1 f57"/>
                <a:gd name="f63" fmla="cos 1 f58"/>
                <a:gd name="f64" fmla="sin 1 f58"/>
                <a:gd name="f65" fmla="+- 0 0 f59"/>
                <a:gd name="f66" fmla="+- 0 0 f60"/>
                <a:gd name="f67" fmla="+- 0 0 f61"/>
                <a:gd name="f68" fmla="+- 0 0 f62"/>
                <a:gd name="f69" fmla="+- 0 0 f63"/>
                <a:gd name="f70" fmla="+- 0 0 f64"/>
                <a:gd name="f71" fmla="*/ f65 f3 1"/>
                <a:gd name="f72" fmla="*/ f66 f3 1"/>
                <a:gd name="f73" fmla="*/ 10800 f67 1"/>
                <a:gd name="f74" fmla="*/ 10800 f68 1"/>
                <a:gd name="f75" fmla="*/ 10800 f69 1"/>
                <a:gd name="f76" fmla="*/ 10800 f70 1"/>
                <a:gd name="f77" fmla="*/ f71 1 f9"/>
                <a:gd name="f78" fmla="*/ f72 1 f9"/>
                <a:gd name="f79" fmla="+- f73 10800 0"/>
                <a:gd name="f80" fmla="+- f74 10800 0"/>
                <a:gd name="f81" fmla="+- f75 10800 0"/>
                <a:gd name="f82" fmla="+- f76 10800 0"/>
                <a:gd name="f83" fmla="+- f77 0 f4"/>
                <a:gd name="f84" fmla="+- f78 0 f4"/>
                <a:gd name="f85" fmla="cos 1 f83"/>
                <a:gd name="f86" fmla="sin 1 f83"/>
                <a:gd name="f87" fmla="cos 1 f84"/>
                <a:gd name="f88" fmla="sin 1 f84"/>
                <a:gd name="f89" fmla="+- f80 0 f31"/>
                <a:gd name="f90" fmla="+- f79 0 f31"/>
                <a:gd name="f91" fmla="+- f82 0 f31"/>
                <a:gd name="f92" fmla="+- f81 0 f31"/>
                <a:gd name="f93" fmla="+- 0 0 f85"/>
                <a:gd name="f94" fmla="+- 0 0 f86"/>
                <a:gd name="f95" fmla="+- 0 0 f87"/>
                <a:gd name="f96" fmla="+- 0 0 f88"/>
                <a:gd name="f97" fmla="at2 f89 f90"/>
                <a:gd name="f98" fmla="at2 f91 f92"/>
                <a:gd name="f99" fmla="*/ 10800 f93 1"/>
                <a:gd name="f100" fmla="*/ 10800 f94 1"/>
                <a:gd name="f101" fmla="*/ 10800 f95 1"/>
                <a:gd name="f102" fmla="*/ 10800 f96 1"/>
                <a:gd name="f103" fmla="+- f97 f4 0"/>
                <a:gd name="f104" fmla="+- f98 f4 0"/>
                <a:gd name="f105" fmla="*/ f99 f99 1"/>
                <a:gd name="f106" fmla="*/ f100 f100 1"/>
                <a:gd name="f107" fmla="*/ f101 f101 1"/>
                <a:gd name="f108" fmla="*/ f102 f102 1"/>
                <a:gd name="f109" fmla="*/ f103 f9 1"/>
                <a:gd name="f110" fmla="*/ f104 f9 1"/>
                <a:gd name="f111" fmla="+- f105 f106 0"/>
                <a:gd name="f112" fmla="+- f107 f108 0"/>
                <a:gd name="f113" fmla="*/ f109 1 f3"/>
                <a:gd name="f114" fmla="*/ f110 1 f3"/>
                <a:gd name="f115" fmla="sqrt f111"/>
                <a:gd name="f116" fmla="sqrt f112"/>
                <a:gd name="f117" fmla="+- 0 0 f113"/>
                <a:gd name="f118" fmla="+- 0 0 f114"/>
                <a:gd name="f119" fmla="*/ f10 1 f115"/>
                <a:gd name="f120" fmla="*/ f10 1 f116"/>
                <a:gd name="f121" fmla="+- 0 0 f117"/>
                <a:gd name="f122" fmla="+- 0 0 f118"/>
                <a:gd name="f123" fmla="*/ f93 f119 1"/>
                <a:gd name="f124" fmla="*/ f94 f119 1"/>
                <a:gd name="f125" fmla="*/ f95 f120 1"/>
                <a:gd name="f126" fmla="*/ f96 f120 1"/>
                <a:gd name="f127" fmla="*/ f121 f3 1"/>
                <a:gd name="f128" fmla="*/ f122 f3 1"/>
                <a:gd name="f129" fmla="+- 10800 0 f123"/>
                <a:gd name="f130" fmla="+- 10800 0 f124"/>
                <a:gd name="f131" fmla="+- 10800 0 f125"/>
                <a:gd name="f132" fmla="+- 10800 0 f126"/>
                <a:gd name="f133" fmla="*/ f127 1 f9"/>
                <a:gd name="f134" fmla="*/ f128 1 f9"/>
                <a:gd name="f135" fmla="*/ f129 f16 1"/>
                <a:gd name="f136" fmla="*/ f130 f17 1"/>
                <a:gd name="f137" fmla="*/ f131 f16 1"/>
                <a:gd name="f138" fmla="*/ f132 f17 1"/>
                <a:gd name="f139" fmla="+- f133 0 f4"/>
                <a:gd name="f140" fmla="+- f134 0 f4"/>
                <a:gd name="f141" fmla="cos 1 f139"/>
                <a:gd name="f142" fmla="sin 1 f139"/>
                <a:gd name="f143" fmla="+- f140 0 f139"/>
                <a:gd name="f144" fmla="+- 0 0 f141"/>
                <a:gd name="f145" fmla="+- 0 0 f142"/>
                <a:gd name="f146" fmla="+- f143 f2 0"/>
                <a:gd name="f147" fmla="*/ f28 f144 1"/>
                <a:gd name="f148" fmla="*/ f28 f145 1"/>
                <a:gd name="f149" fmla="?: f143 f143 f146"/>
                <a:gd name="f150" fmla="*/ f147 f147 1"/>
                <a:gd name="f151" fmla="*/ f148 f148 1"/>
                <a:gd name="f152" fmla="+- f150 f151 0"/>
                <a:gd name="f153" fmla="sqrt f152"/>
                <a:gd name="f154" fmla="*/ f32 1 f153"/>
                <a:gd name="f155" fmla="*/ f144 f154 1"/>
                <a:gd name="f156" fmla="*/ f145 f154 1"/>
                <a:gd name="f157" fmla="+- f31 0 f155"/>
                <a:gd name="f158" fmla="+- f31 0 f156"/>
              </a:gdLst>
              <a:ahLst>
                <a:ahPolar gdRefR="" minR="0" maxR="0" gdRefAng="f0" minAng="f8" maxAng="f12">
                  <a:pos x="f135" y="f136"/>
                </a:ahPolar>
                <a:ahPolar gdRefR="" minR="0" maxR="0" gdRefAng="f1" minAng="f8" maxAng="f12">
                  <a:pos x="f137" y="f138"/>
                </a:ahPolar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4" t="f27" r="f25" b="f26"/>
              <a:pathLst>
                <a:path w="21600" h="21600" stroke="0">
                  <a:moveTo>
                    <a:pt x="f157" y="f158"/>
                  </a:moveTo>
                  <a:arcTo wR="f28" hR="f28" stAng="f139" swAng="f149"/>
                  <a:lnTo>
                    <a:pt x="f11" y="f11"/>
                  </a:lnTo>
                  <a:close/>
                </a:path>
                <a:path w="21600" h="21600" fill="none">
                  <a:moveTo>
                    <a:pt x="f157" y="f158"/>
                  </a:moveTo>
                  <a:arcTo wR="f28" hR="f28" stAng="f139" swAng="f149"/>
                </a:path>
              </a:pathLst>
            </a:custGeom>
            <a:noFill/>
            <a:ln w="28440">
              <a:solidFill>
                <a:srgbClr val="FF0000"/>
              </a:solidFill>
              <a:prstDash val="solid"/>
              <a:miter/>
            </a:ln>
          </p:spPr>
          <p:txBody>
            <a:bodyPr vert="horz" wrap="none" lIns="90000" tIns="46800" rIns="90000" bIns="46800" anchor="ctr" anchorCtr="0" compatLnSpc="1"/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pl-PL" sz="2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imes New Roman" pitchFamily="2"/>
                <a:ea typeface="Microsoft YaHei" pitchFamily="2"/>
                <a:cs typeface="Arial" pitchFamily="2"/>
              </a:endParaRPr>
            </a:p>
          </p:txBody>
        </p:sp>
        <p:sp>
          <p:nvSpPr>
            <p:cNvPr id="67" name="Dowolny kształt 66"/>
            <p:cNvSpPr/>
            <p:nvPr/>
          </p:nvSpPr>
          <p:spPr>
            <a:xfrm>
              <a:off x="7643880" y="1985760"/>
              <a:ext cx="345960" cy="33624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1">
              <a:spAutoFit/>
            </a:bodyPr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pl-PL" sz="1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u</a:t>
              </a:r>
              <a:r>
                <a:rPr lang="pl-PL" sz="1400" b="0" i="0" u="none" strike="noStrike" cap="none" baseline="-2500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1</a:t>
              </a:r>
            </a:p>
          </p:txBody>
        </p:sp>
      </p:grpSp>
      <p:grpSp>
        <p:nvGrpSpPr>
          <p:cNvPr id="68" name="Grupa 67"/>
          <p:cNvGrpSpPr/>
          <p:nvPr/>
        </p:nvGrpSpPr>
        <p:grpSpPr>
          <a:xfrm>
            <a:off x="1275694" y="974836"/>
            <a:ext cx="1065600" cy="1342484"/>
            <a:chOff x="1275694" y="974836"/>
            <a:chExt cx="1065600" cy="1342484"/>
          </a:xfrm>
        </p:grpSpPr>
        <p:sp>
          <p:nvSpPr>
            <p:cNvPr id="69" name="Dowolny kształt 68"/>
            <p:cNvSpPr/>
            <p:nvPr/>
          </p:nvSpPr>
          <p:spPr>
            <a:xfrm rot="10282200">
              <a:off x="1275694" y="974836"/>
              <a:ext cx="1065600" cy="1195560"/>
            </a:xfrm>
            <a:custGeom>
              <a:avLst>
                <a:gd name="f0" fmla="val 21120000"/>
                <a:gd name="f1" fmla="val 6060000"/>
              </a:avLst>
              <a:gdLst>
                <a:gd name="f2" fmla="val 21600000"/>
                <a:gd name="f3" fmla="val 10800000"/>
                <a:gd name="f4" fmla="val 5400000"/>
                <a:gd name="f5" fmla="val 180"/>
                <a:gd name="f6" fmla="val w"/>
                <a:gd name="f7" fmla="val h"/>
                <a:gd name="f8" fmla="val 0"/>
                <a:gd name="f9" fmla="*/ 5419351 1 1725033"/>
                <a:gd name="f10" fmla="*/ 10800 10800 1"/>
                <a:gd name="f11" fmla="val 10800"/>
                <a:gd name="f12" fmla="val 21599999"/>
                <a:gd name="f13" fmla="min 0 21600"/>
                <a:gd name="f14" fmla="max 0 21600"/>
                <a:gd name="f15" fmla="*/ f9 1 2"/>
                <a:gd name="f16" fmla="*/ f6 1 21600"/>
                <a:gd name="f17" fmla="*/ f7 1 21600"/>
                <a:gd name="f18" fmla="*/ f9 1 180"/>
                <a:gd name="f19" fmla="pin 0 f0 21599999"/>
                <a:gd name="f20" fmla="pin 0 f1 21599999"/>
                <a:gd name="f21" fmla="+- f14 0 f13"/>
                <a:gd name="f22" fmla="+- 0 0 f19"/>
                <a:gd name="f23" fmla="+- 0 0 f20"/>
                <a:gd name="f24" fmla="*/ 9238 f16 1"/>
                <a:gd name="f25" fmla="*/ 21599 f16 1"/>
                <a:gd name="f26" fmla="*/ 12929 f17 1"/>
                <a:gd name="f27" fmla="*/ 0 f17 1"/>
                <a:gd name="f28" fmla="*/ f21 1 2"/>
                <a:gd name="f29" fmla="+- f22 f4 0"/>
                <a:gd name="f30" fmla="+- f23 f4 0"/>
                <a:gd name="f31" fmla="+- f13 f28 0"/>
                <a:gd name="f32" fmla="*/ f28 f28 1"/>
                <a:gd name="f33" fmla="*/ f29 f5 1"/>
                <a:gd name="f34" fmla="*/ f30 f5 1"/>
                <a:gd name="f35" fmla="*/ f33 1 f3"/>
                <a:gd name="f36" fmla="*/ f34 1 f3"/>
                <a:gd name="f37" fmla="+- 0 0 f35"/>
                <a:gd name="f38" fmla="+- 0 0 f36"/>
                <a:gd name="f39" fmla="val f37"/>
                <a:gd name="f40" fmla="val f38"/>
                <a:gd name="f41" fmla="*/ f39 f18 1"/>
                <a:gd name="f42" fmla="*/ f40 f18 1"/>
                <a:gd name="f43" fmla="*/ f39 f9 1"/>
                <a:gd name="f44" fmla="*/ f40 f9 1"/>
                <a:gd name="f45" fmla="+- 0 0 f41"/>
                <a:gd name="f46" fmla="+- 0 0 f42"/>
                <a:gd name="f47" fmla="*/ f43 1 f5"/>
                <a:gd name="f48" fmla="*/ f44 1 f5"/>
                <a:gd name="f49" fmla="*/ f45 f3 1"/>
                <a:gd name="f50" fmla="*/ f46 f3 1"/>
                <a:gd name="f51" fmla="+- 0 0 f47"/>
                <a:gd name="f52" fmla="+- 0 0 f48"/>
                <a:gd name="f53" fmla="*/ f49 1 f9"/>
                <a:gd name="f54" fmla="*/ f50 1 f9"/>
                <a:gd name="f55" fmla="+- f51 f9 0"/>
                <a:gd name="f56" fmla="+- f52 f9 0"/>
                <a:gd name="f57" fmla="+- f53 0 f4"/>
                <a:gd name="f58" fmla="+- f54 0 f4"/>
                <a:gd name="f59" fmla="+- f55 f15 0"/>
                <a:gd name="f60" fmla="+- f56 f15 0"/>
                <a:gd name="f61" fmla="cos 1 f57"/>
                <a:gd name="f62" fmla="sin 1 f57"/>
                <a:gd name="f63" fmla="cos 1 f58"/>
                <a:gd name="f64" fmla="sin 1 f58"/>
                <a:gd name="f65" fmla="+- 0 0 f59"/>
                <a:gd name="f66" fmla="+- 0 0 f60"/>
                <a:gd name="f67" fmla="+- 0 0 f61"/>
                <a:gd name="f68" fmla="+- 0 0 f62"/>
                <a:gd name="f69" fmla="+- 0 0 f63"/>
                <a:gd name="f70" fmla="+- 0 0 f64"/>
                <a:gd name="f71" fmla="*/ f65 f3 1"/>
                <a:gd name="f72" fmla="*/ f66 f3 1"/>
                <a:gd name="f73" fmla="*/ 10800 f67 1"/>
                <a:gd name="f74" fmla="*/ 10800 f68 1"/>
                <a:gd name="f75" fmla="*/ 10800 f69 1"/>
                <a:gd name="f76" fmla="*/ 10800 f70 1"/>
                <a:gd name="f77" fmla="*/ f71 1 f9"/>
                <a:gd name="f78" fmla="*/ f72 1 f9"/>
                <a:gd name="f79" fmla="+- f73 10800 0"/>
                <a:gd name="f80" fmla="+- f74 10800 0"/>
                <a:gd name="f81" fmla="+- f75 10800 0"/>
                <a:gd name="f82" fmla="+- f76 10800 0"/>
                <a:gd name="f83" fmla="+- f77 0 f4"/>
                <a:gd name="f84" fmla="+- f78 0 f4"/>
                <a:gd name="f85" fmla="cos 1 f83"/>
                <a:gd name="f86" fmla="sin 1 f83"/>
                <a:gd name="f87" fmla="cos 1 f84"/>
                <a:gd name="f88" fmla="sin 1 f84"/>
                <a:gd name="f89" fmla="+- f80 0 f31"/>
                <a:gd name="f90" fmla="+- f79 0 f31"/>
                <a:gd name="f91" fmla="+- f82 0 f31"/>
                <a:gd name="f92" fmla="+- f81 0 f31"/>
                <a:gd name="f93" fmla="+- 0 0 f85"/>
                <a:gd name="f94" fmla="+- 0 0 f86"/>
                <a:gd name="f95" fmla="+- 0 0 f87"/>
                <a:gd name="f96" fmla="+- 0 0 f88"/>
                <a:gd name="f97" fmla="at2 f89 f90"/>
                <a:gd name="f98" fmla="at2 f91 f92"/>
                <a:gd name="f99" fmla="*/ 10800 f93 1"/>
                <a:gd name="f100" fmla="*/ 10800 f94 1"/>
                <a:gd name="f101" fmla="*/ 10800 f95 1"/>
                <a:gd name="f102" fmla="*/ 10800 f96 1"/>
                <a:gd name="f103" fmla="+- f97 f4 0"/>
                <a:gd name="f104" fmla="+- f98 f4 0"/>
                <a:gd name="f105" fmla="*/ f99 f99 1"/>
                <a:gd name="f106" fmla="*/ f100 f100 1"/>
                <a:gd name="f107" fmla="*/ f101 f101 1"/>
                <a:gd name="f108" fmla="*/ f102 f102 1"/>
                <a:gd name="f109" fmla="*/ f103 f9 1"/>
                <a:gd name="f110" fmla="*/ f104 f9 1"/>
                <a:gd name="f111" fmla="+- f105 f106 0"/>
                <a:gd name="f112" fmla="+- f107 f108 0"/>
                <a:gd name="f113" fmla="*/ f109 1 f3"/>
                <a:gd name="f114" fmla="*/ f110 1 f3"/>
                <a:gd name="f115" fmla="sqrt f111"/>
                <a:gd name="f116" fmla="sqrt f112"/>
                <a:gd name="f117" fmla="+- 0 0 f113"/>
                <a:gd name="f118" fmla="+- 0 0 f114"/>
                <a:gd name="f119" fmla="*/ f10 1 f115"/>
                <a:gd name="f120" fmla="*/ f10 1 f116"/>
                <a:gd name="f121" fmla="+- 0 0 f117"/>
                <a:gd name="f122" fmla="+- 0 0 f118"/>
                <a:gd name="f123" fmla="*/ f93 f119 1"/>
                <a:gd name="f124" fmla="*/ f94 f119 1"/>
                <a:gd name="f125" fmla="*/ f95 f120 1"/>
                <a:gd name="f126" fmla="*/ f96 f120 1"/>
                <a:gd name="f127" fmla="*/ f121 f3 1"/>
                <a:gd name="f128" fmla="*/ f122 f3 1"/>
                <a:gd name="f129" fmla="+- 10800 0 f123"/>
                <a:gd name="f130" fmla="+- 10800 0 f124"/>
                <a:gd name="f131" fmla="+- 10800 0 f125"/>
                <a:gd name="f132" fmla="+- 10800 0 f126"/>
                <a:gd name="f133" fmla="*/ f127 1 f9"/>
                <a:gd name="f134" fmla="*/ f128 1 f9"/>
                <a:gd name="f135" fmla="*/ f129 f16 1"/>
                <a:gd name="f136" fmla="*/ f130 f17 1"/>
                <a:gd name="f137" fmla="*/ f131 f16 1"/>
                <a:gd name="f138" fmla="*/ f132 f17 1"/>
                <a:gd name="f139" fmla="+- f133 0 f4"/>
                <a:gd name="f140" fmla="+- f134 0 f4"/>
                <a:gd name="f141" fmla="cos 1 f139"/>
                <a:gd name="f142" fmla="sin 1 f139"/>
                <a:gd name="f143" fmla="+- f140 0 f139"/>
                <a:gd name="f144" fmla="+- 0 0 f141"/>
                <a:gd name="f145" fmla="+- 0 0 f142"/>
                <a:gd name="f146" fmla="+- f143 f2 0"/>
                <a:gd name="f147" fmla="*/ f28 f144 1"/>
                <a:gd name="f148" fmla="*/ f28 f145 1"/>
                <a:gd name="f149" fmla="?: f143 f143 f146"/>
                <a:gd name="f150" fmla="*/ f147 f147 1"/>
                <a:gd name="f151" fmla="*/ f148 f148 1"/>
                <a:gd name="f152" fmla="+- f150 f151 0"/>
                <a:gd name="f153" fmla="sqrt f152"/>
                <a:gd name="f154" fmla="*/ f32 1 f153"/>
                <a:gd name="f155" fmla="*/ f144 f154 1"/>
                <a:gd name="f156" fmla="*/ f145 f154 1"/>
                <a:gd name="f157" fmla="+- f31 0 f155"/>
                <a:gd name="f158" fmla="+- f31 0 f156"/>
              </a:gdLst>
              <a:ahLst>
                <a:ahPolar gdRefR="" minR="0" maxR="0" gdRefAng="f0" minAng="f8" maxAng="f12">
                  <a:pos x="f135" y="f136"/>
                </a:ahPolar>
                <a:ahPolar gdRefR="" minR="0" maxR="0" gdRefAng="f1" minAng="f8" maxAng="f12">
                  <a:pos x="f137" y="f138"/>
                </a:ahPolar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4" t="f27" r="f25" b="f26"/>
              <a:pathLst>
                <a:path w="21600" h="21600" stroke="0">
                  <a:moveTo>
                    <a:pt x="f157" y="f158"/>
                  </a:moveTo>
                  <a:arcTo wR="f28" hR="f28" stAng="f139" swAng="f149"/>
                  <a:lnTo>
                    <a:pt x="f11" y="f11"/>
                  </a:lnTo>
                  <a:close/>
                </a:path>
                <a:path w="21600" h="21600" fill="none">
                  <a:moveTo>
                    <a:pt x="f157" y="f158"/>
                  </a:moveTo>
                  <a:arcTo wR="f28" hR="f28" stAng="f139" swAng="f149"/>
                </a:path>
              </a:pathLst>
            </a:custGeom>
            <a:noFill/>
            <a:ln w="28440">
              <a:solidFill>
                <a:srgbClr val="FF0000"/>
              </a:solidFill>
              <a:prstDash val="solid"/>
              <a:miter/>
            </a:ln>
          </p:spPr>
          <p:txBody>
            <a:bodyPr vert="horz" wrap="none" lIns="90000" tIns="46800" rIns="90000" bIns="46800" anchor="ctr" anchorCtr="0" compatLnSpc="1"/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pl-PL" sz="2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imes New Roman" pitchFamily="2"/>
                <a:ea typeface="Microsoft YaHei" pitchFamily="2"/>
                <a:cs typeface="Arial" pitchFamily="2"/>
              </a:endParaRPr>
            </a:p>
          </p:txBody>
        </p:sp>
        <p:sp>
          <p:nvSpPr>
            <p:cNvPr id="70" name="Dowolny kształt 69"/>
            <p:cNvSpPr/>
            <p:nvPr/>
          </p:nvSpPr>
          <p:spPr>
            <a:xfrm>
              <a:off x="1886040" y="1981080"/>
              <a:ext cx="345960" cy="33624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1">
              <a:spAutoFit/>
            </a:bodyPr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pl-PL" sz="1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u</a:t>
              </a:r>
              <a:r>
                <a:rPr lang="pl-PL" sz="1400" b="0" i="0" u="none" strike="noStrike" cap="none" baseline="-2500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1</a:t>
              </a:r>
            </a:p>
          </p:txBody>
        </p:sp>
      </p:grpSp>
      <p:grpSp>
        <p:nvGrpSpPr>
          <p:cNvPr id="71" name="Grupa 70"/>
          <p:cNvGrpSpPr/>
          <p:nvPr/>
        </p:nvGrpSpPr>
        <p:grpSpPr>
          <a:xfrm>
            <a:off x="1290600" y="4411800"/>
            <a:ext cx="424080" cy="1658520"/>
            <a:chOff x="1290600" y="4411800"/>
            <a:chExt cx="424080" cy="1658520"/>
          </a:xfrm>
        </p:grpSpPr>
        <p:grpSp>
          <p:nvGrpSpPr>
            <p:cNvPr id="72" name="Grupa 71"/>
            <p:cNvGrpSpPr/>
            <p:nvPr/>
          </p:nvGrpSpPr>
          <p:grpSpPr>
            <a:xfrm>
              <a:off x="1290600" y="4411800"/>
              <a:ext cx="424080" cy="1658520"/>
              <a:chOff x="1290600" y="4411800"/>
              <a:chExt cx="424080" cy="1658520"/>
            </a:xfrm>
          </p:grpSpPr>
          <p:sp>
            <p:nvSpPr>
              <p:cNvPr id="73" name="Łącznik prosty 72"/>
              <p:cNvSpPr/>
              <p:nvPr/>
            </p:nvSpPr>
            <p:spPr>
              <a:xfrm>
                <a:off x="1438559" y="4638600"/>
                <a:ext cx="0" cy="1067040"/>
              </a:xfrm>
              <a:prstGeom prst="line">
                <a:avLst/>
              </a:prstGeom>
              <a:noFill/>
              <a:ln w="9360">
                <a:solidFill>
                  <a:srgbClr val="000000"/>
                </a:solidFill>
                <a:custDash>
                  <a:ds d="100000" sp="100000"/>
                </a:custDash>
                <a:miter/>
              </a:ln>
            </p:spPr>
            <p:txBody>
              <a:bodyPr vert="horz" wrap="none" lIns="90000" tIns="46800" rIns="90000" bIns="46800" anchor="ctr" anchorCtr="0" compatLnSpc="1"/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pl-PL" sz="2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Times New Roman" pitchFamily="2"/>
                  <a:ea typeface="Microsoft YaHei" pitchFamily="2"/>
                  <a:cs typeface="Arial" pitchFamily="2"/>
                </a:endParaRPr>
              </a:p>
            </p:txBody>
          </p:sp>
          <p:sp>
            <p:nvSpPr>
              <p:cNvPr id="74" name="Dowolny kształt 73"/>
              <p:cNvSpPr/>
              <p:nvPr/>
            </p:nvSpPr>
            <p:spPr>
              <a:xfrm>
                <a:off x="1332000" y="4411800"/>
                <a:ext cx="357480" cy="336240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noFill/>
              <a:ln>
                <a:noFill/>
                <a:prstDash val="solid"/>
              </a:ln>
            </p:spPr>
            <p:txBody>
              <a:bodyPr vert="horz" wrap="none" lIns="90000" tIns="46800" rIns="90000" bIns="46800" anchor="t" anchorCtr="0" compatLnSpc="1">
                <a:spAutoFit/>
              </a:bodyPr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pl-PL" sz="1400" b="0" i="0" u="none" strike="noStrike" cap="none" baseline="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E</a:t>
                </a:r>
                <a:r>
                  <a:rPr lang="pl-PL" sz="1400" b="0" i="0" u="none" strike="noStrike" cap="none" baseline="-2500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1</a:t>
                </a:r>
              </a:p>
            </p:txBody>
          </p:sp>
          <p:grpSp>
            <p:nvGrpSpPr>
              <p:cNvPr id="75" name="Grupa 74"/>
              <p:cNvGrpSpPr/>
              <p:nvPr/>
            </p:nvGrpSpPr>
            <p:grpSpPr>
              <a:xfrm>
                <a:off x="1290600" y="5629319"/>
                <a:ext cx="424080" cy="441001"/>
                <a:chOff x="1290600" y="5629319"/>
                <a:chExt cx="424080" cy="441001"/>
              </a:xfrm>
            </p:grpSpPr>
            <p:sp>
              <p:nvSpPr>
                <p:cNvPr id="76" name="Dowolny kształt 75"/>
                <p:cNvSpPr/>
                <p:nvPr/>
              </p:nvSpPr>
              <p:spPr>
                <a:xfrm>
                  <a:off x="1290600" y="5629319"/>
                  <a:ext cx="339480" cy="336240"/>
                </a:xfrm>
                <a:custGeom>
                  <a:avLst/>
                  <a:gdLst>
                    <a:gd name="f0" fmla="val 0"/>
                    <a:gd name="f1" fmla="val 21600"/>
                  </a:gdLst>
                  <a:ahLst/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l" t="t" r="r" b="b"/>
                  <a:pathLst>
                    <a:path w="21600" h="21600">
                      <a:moveTo>
                        <a:pt x="f0" y="f0"/>
                      </a:moveTo>
                      <a:lnTo>
                        <a:pt x="f1" y="f0"/>
                      </a:lnTo>
                      <a:lnTo>
                        <a:pt x="f1" y="f1"/>
                      </a:lnTo>
                      <a:lnTo>
                        <a:pt x="f0" y="f1"/>
                      </a:lnTo>
                      <a:lnTo>
                        <a:pt x="f0" y="f0"/>
                      </a:lnTo>
                      <a:close/>
                    </a:path>
                  </a:pathLst>
                </a:custGeom>
                <a:noFill/>
                <a:ln>
                  <a:noFill/>
                  <a:prstDash val="solid"/>
                </a:ln>
              </p:spPr>
              <p:txBody>
                <a:bodyPr vert="horz" wrap="none" lIns="90000" tIns="46800" rIns="90000" bIns="46800" anchor="t" anchorCtr="0" compatLnSpc="1">
                  <a:spAutoFit/>
                </a:bodyPr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l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r>
                    <a:rPr lang="pl-PL" sz="1400" b="0" i="0" u="none" strike="noStrike" cap="none" baseline="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x</a:t>
                  </a:r>
                  <a:r>
                    <a:rPr lang="pl-PL" sz="1400" b="0" i="0" u="none" strike="noStrike" cap="none" baseline="-2500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E</a:t>
                  </a:r>
                </a:p>
              </p:txBody>
            </p:sp>
            <p:sp>
              <p:nvSpPr>
                <p:cNvPr id="77" name="Dowolny kształt 76"/>
                <p:cNvSpPr/>
                <p:nvPr/>
              </p:nvSpPr>
              <p:spPr>
                <a:xfrm>
                  <a:off x="1467000" y="5734080"/>
                  <a:ext cx="247680" cy="336240"/>
                </a:xfrm>
                <a:custGeom>
                  <a:avLst/>
                  <a:gdLst>
                    <a:gd name="f0" fmla="val 0"/>
                    <a:gd name="f1" fmla="val 21600"/>
                  </a:gdLst>
                  <a:ahLst/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l" t="t" r="r" b="b"/>
                  <a:pathLst>
                    <a:path w="21600" h="21600">
                      <a:moveTo>
                        <a:pt x="f0" y="f0"/>
                      </a:moveTo>
                      <a:lnTo>
                        <a:pt x="f1" y="f0"/>
                      </a:lnTo>
                      <a:lnTo>
                        <a:pt x="f1" y="f1"/>
                      </a:lnTo>
                      <a:lnTo>
                        <a:pt x="f0" y="f1"/>
                      </a:lnTo>
                      <a:lnTo>
                        <a:pt x="f0" y="f0"/>
                      </a:lnTo>
                      <a:close/>
                    </a:path>
                  </a:pathLst>
                </a:custGeom>
                <a:noFill/>
                <a:ln>
                  <a:noFill/>
                  <a:prstDash val="solid"/>
                </a:ln>
              </p:spPr>
              <p:txBody>
                <a:bodyPr vert="horz" wrap="square" lIns="90000" tIns="46800" rIns="90000" bIns="46800" anchor="t" anchorCtr="0" compatLnSpc="1">
                  <a:spAutoFit/>
                </a:bodyPr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l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r>
                    <a:rPr lang="pl-PL" sz="1400" b="0" i="0" u="none" strike="noStrike" cap="none" baseline="-2500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1</a:t>
                  </a:r>
                </a:p>
              </p:txBody>
            </p:sp>
          </p:grpSp>
        </p:grpSp>
        <p:sp>
          <p:nvSpPr>
            <p:cNvPr id="78" name="Dowolny kształt 77"/>
            <p:cNvSpPr/>
            <p:nvPr/>
          </p:nvSpPr>
          <p:spPr>
            <a:xfrm>
              <a:off x="1422359" y="4641840"/>
              <a:ext cx="39600" cy="39600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*/ 5419351 1 1725033"/>
                <a:gd name="f6" fmla="*/ 10800 10800 1"/>
                <a:gd name="f7" fmla="+- 0 0 0"/>
                <a:gd name="f8" fmla="+- 0 0 360"/>
                <a:gd name="f9" fmla="val 10800"/>
                <a:gd name="f10" fmla="*/ f3 1 21600"/>
                <a:gd name="f11" fmla="*/ f4 1 21600"/>
                <a:gd name="f12" fmla="*/ 0 f5 1"/>
                <a:gd name="f13" fmla="*/ f7 f0 1"/>
                <a:gd name="f14" fmla="*/ f8 f0 1"/>
                <a:gd name="f15" fmla="*/ 3163 f10 1"/>
                <a:gd name="f16" fmla="*/ 18437 f10 1"/>
                <a:gd name="f17" fmla="*/ 18437 f11 1"/>
                <a:gd name="f18" fmla="*/ 3163 f11 1"/>
                <a:gd name="f19" fmla="*/ f12 1 f2"/>
                <a:gd name="f20" fmla="*/ f13 1 f2"/>
                <a:gd name="f21" fmla="*/ f14 1 f2"/>
                <a:gd name="f22" fmla="*/ 10800 f10 1"/>
                <a:gd name="f23" fmla="*/ 0 f11 1"/>
                <a:gd name="f24" fmla="*/ 0 f10 1"/>
                <a:gd name="f25" fmla="*/ 10800 f11 1"/>
                <a:gd name="f26" fmla="*/ 21600 f11 1"/>
                <a:gd name="f27" fmla="*/ 21600 f10 1"/>
                <a:gd name="f28" fmla="+- 0 0 f19"/>
                <a:gd name="f29" fmla="+- f20 0 f1"/>
                <a:gd name="f30" fmla="+- f21 0 f1"/>
                <a:gd name="f31" fmla="*/ f28 f0 1"/>
                <a:gd name="f32" fmla="+- f30 0 f29"/>
                <a:gd name="f33" fmla="*/ f31 1 f5"/>
                <a:gd name="f34" fmla="+- f33 0 f1"/>
                <a:gd name="f35" fmla="cos 1 f34"/>
                <a:gd name="f36" fmla="sin 1 f34"/>
                <a:gd name="f37" fmla="+- 0 0 f35"/>
                <a:gd name="f38" fmla="+- 0 0 f36"/>
                <a:gd name="f39" fmla="*/ 10800 f37 1"/>
                <a:gd name="f40" fmla="*/ 10800 f38 1"/>
                <a:gd name="f41" fmla="*/ f39 f39 1"/>
                <a:gd name="f42" fmla="*/ f40 f40 1"/>
                <a:gd name="f43" fmla="+- f41 f42 0"/>
                <a:gd name="f44" fmla="sqrt f43"/>
                <a:gd name="f45" fmla="*/ f6 1 f44"/>
                <a:gd name="f46" fmla="*/ f37 f45 1"/>
                <a:gd name="f47" fmla="*/ f38 f45 1"/>
                <a:gd name="f48" fmla="+- 10800 0 f46"/>
                <a:gd name="f49" fmla="+- 10800 0 f47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22" y="f23"/>
                </a:cxn>
                <a:cxn ang="f29">
                  <a:pos x="f15" y="f18"/>
                </a:cxn>
                <a:cxn ang="f29">
                  <a:pos x="f24" y="f25"/>
                </a:cxn>
                <a:cxn ang="f29">
                  <a:pos x="f15" y="f17"/>
                </a:cxn>
                <a:cxn ang="f29">
                  <a:pos x="f22" y="f26"/>
                </a:cxn>
                <a:cxn ang="f29">
                  <a:pos x="f16" y="f17"/>
                </a:cxn>
                <a:cxn ang="f29">
                  <a:pos x="f27" y="f25"/>
                </a:cxn>
                <a:cxn ang="f29">
                  <a:pos x="f16" y="f18"/>
                </a:cxn>
              </a:cxnLst>
              <a:rect l="f15" t="f18" r="f16" b="f17"/>
              <a:pathLst>
                <a:path w="21600" h="21600">
                  <a:moveTo>
                    <a:pt x="f48" y="f49"/>
                  </a:moveTo>
                  <a:arcTo wR="f9" hR="f9" stAng="f29" swAng="f32"/>
                  <a:close/>
                </a:path>
              </a:pathLst>
            </a:custGeom>
            <a:solidFill>
              <a:srgbClr val="000000"/>
            </a:solidFill>
            <a:ln w="9360">
              <a:solidFill>
                <a:srgbClr val="000000"/>
              </a:solidFill>
              <a:prstDash val="solid"/>
              <a:miter/>
            </a:ln>
          </p:spPr>
          <p:txBody>
            <a:bodyPr vert="horz" wrap="none" lIns="90000" tIns="46800" rIns="90000" bIns="46800" anchor="ctr" anchorCtr="0" compatLnSpc="1"/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pl-PL" sz="2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imes New Roman" pitchFamily="2"/>
                <a:ea typeface="Microsoft YaHei" pitchFamily="2"/>
                <a:cs typeface="Arial" pitchFamily="2"/>
              </a:endParaRPr>
            </a:p>
          </p:txBody>
        </p:sp>
      </p:grpSp>
      <p:grpSp>
        <p:nvGrpSpPr>
          <p:cNvPr id="79" name="Grupa 78"/>
          <p:cNvGrpSpPr/>
          <p:nvPr/>
        </p:nvGrpSpPr>
        <p:grpSpPr>
          <a:xfrm>
            <a:off x="4152960" y="4411800"/>
            <a:ext cx="423360" cy="1658520"/>
            <a:chOff x="4152960" y="4411800"/>
            <a:chExt cx="423360" cy="1658520"/>
          </a:xfrm>
        </p:grpSpPr>
        <p:grpSp>
          <p:nvGrpSpPr>
            <p:cNvPr id="80" name="Grupa 79"/>
            <p:cNvGrpSpPr/>
            <p:nvPr/>
          </p:nvGrpSpPr>
          <p:grpSpPr>
            <a:xfrm>
              <a:off x="4152960" y="4411800"/>
              <a:ext cx="423360" cy="1658520"/>
              <a:chOff x="4152960" y="4411800"/>
              <a:chExt cx="423360" cy="1658520"/>
            </a:xfrm>
          </p:grpSpPr>
          <p:sp>
            <p:nvSpPr>
              <p:cNvPr id="81" name="Łącznik prosty 80"/>
              <p:cNvSpPr/>
              <p:nvPr/>
            </p:nvSpPr>
            <p:spPr>
              <a:xfrm>
                <a:off x="4300560" y="4638600"/>
                <a:ext cx="0" cy="1067040"/>
              </a:xfrm>
              <a:prstGeom prst="line">
                <a:avLst/>
              </a:prstGeom>
              <a:noFill/>
              <a:ln w="9360">
                <a:solidFill>
                  <a:srgbClr val="000000"/>
                </a:solidFill>
                <a:custDash>
                  <a:ds d="100000" sp="100000"/>
                </a:custDash>
                <a:miter/>
              </a:ln>
            </p:spPr>
            <p:txBody>
              <a:bodyPr vert="horz" wrap="none" lIns="90000" tIns="46800" rIns="90000" bIns="46800" anchor="ctr" anchorCtr="0" compatLnSpc="1"/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pl-PL" sz="2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Times New Roman" pitchFamily="2"/>
                  <a:ea typeface="Microsoft YaHei" pitchFamily="2"/>
                  <a:cs typeface="Arial" pitchFamily="2"/>
                </a:endParaRPr>
              </a:p>
            </p:txBody>
          </p:sp>
          <p:sp>
            <p:nvSpPr>
              <p:cNvPr id="82" name="Dowolny kształt 81"/>
              <p:cNvSpPr/>
              <p:nvPr/>
            </p:nvSpPr>
            <p:spPr>
              <a:xfrm>
                <a:off x="4193639" y="4411800"/>
                <a:ext cx="357480" cy="336240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noFill/>
              <a:ln>
                <a:noFill/>
                <a:prstDash val="solid"/>
              </a:ln>
            </p:spPr>
            <p:txBody>
              <a:bodyPr vert="horz" wrap="none" lIns="90000" tIns="46800" rIns="90000" bIns="46800" anchor="t" anchorCtr="0" compatLnSpc="1">
                <a:spAutoFit/>
              </a:bodyPr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pl-PL" sz="1400" b="0" i="0" u="none" strike="noStrike" cap="none" baseline="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E</a:t>
                </a:r>
                <a:r>
                  <a:rPr lang="pl-PL" sz="1400" b="0" i="0" u="none" strike="noStrike" cap="none" baseline="-2500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1</a:t>
                </a:r>
              </a:p>
            </p:txBody>
          </p:sp>
          <p:grpSp>
            <p:nvGrpSpPr>
              <p:cNvPr id="83" name="Grupa 82"/>
              <p:cNvGrpSpPr/>
              <p:nvPr/>
            </p:nvGrpSpPr>
            <p:grpSpPr>
              <a:xfrm>
                <a:off x="4152960" y="5629319"/>
                <a:ext cx="423360" cy="441001"/>
                <a:chOff x="4152960" y="5629319"/>
                <a:chExt cx="423360" cy="441001"/>
              </a:xfrm>
            </p:grpSpPr>
            <p:sp>
              <p:nvSpPr>
                <p:cNvPr id="84" name="Dowolny kształt 83"/>
                <p:cNvSpPr/>
                <p:nvPr/>
              </p:nvSpPr>
              <p:spPr>
                <a:xfrm>
                  <a:off x="4152960" y="5629319"/>
                  <a:ext cx="339480" cy="336240"/>
                </a:xfrm>
                <a:custGeom>
                  <a:avLst/>
                  <a:gdLst>
                    <a:gd name="f0" fmla="val 0"/>
                    <a:gd name="f1" fmla="val 21600"/>
                  </a:gdLst>
                  <a:ahLst/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l" t="t" r="r" b="b"/>
                  <a:pathLst>
                    <a:path w="21600" h="21600">
                      <a:moveTo>
                        <a:pt x="f0" y="f0"/>
                      </a:moveTo>
                      <a:lnTo>
                        <a:pt x="f1" y="f0"/>
                      </a:lnTo>
                      <a:lnTo>
                        <a:pt x="f1" y="f1"/>
                      </a:lnTo>
                      <a:lnTo>
                        <a:pt x="f0" y="f1"/>
                      </a:lnTo>
                      <a:lnTo>
                        <a:pt x="f0" y="f0"/>
                      </a:lnTo>
                      <a:close/>
                    </a:path>
                  </a:pathLst>
                </a:custGeom>
                <a:noFill/>
                <a:ln>
                  <a:noFill/>
                  <a:prstDash val="solid"/>
                </a:ln>
              </p:spPr>
              <p:txBody>
                <a:bodyPr vert="horz" wrap="none" lIns="90000" tIns="46800" rIns="90000" bIns="46800" anchor="t" anchorCtr="0" compatLnSpc="1">
                  <a:spAutoFit/>
                </a:bodyPr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l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r>
                    <a:rPr lang="pl-PL" sz="1400" b="0" i="0" u="none" strike="noStrike" cap="none" baseline="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x</a:t>
                  </a:r>
                  <a:r>
                    <a:rPr lang="pl-PL" sz="1400" b="0" i="0" u="none" strike="noStrike" cap="none" baseline="-2500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E</a:t>
                  </a:r>
                </a:p>
              </p:txBody>
            </p:sp>
            <p:sp>
              <p:nvSpPr>
                <p:cNvPr id="85" name="Dowolny kształt 84"/>
                <p:cNvSpPr/>
                <p:nvPr/>
              </p:nvSpPr>
              <p:spPr>
                <a:xfrm>
                  <a:off x="4329000" y="5734080"/>
                  <a:ext cx="247320" cy="336240"/>
                </a:xfrm>
                <a:custGeom>
                  <a:avLst/>
                  <a:gdLst>
                    <a:gd name="f0" fmla="val 0"/>
                    <a:gd name="f1" fmla="val 21600"/>
                  </a:gdLst>
                  <a:ahLst/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l" t="t" r="r" b="b"/>
                  <a:pathLst>
                    <a:path w="21600" h="21600">
                      <a:moveTo>
                        <a:pt x="f0" y="f0"/>
                      </a:moveTo>
                      <a:lnTo>
                        <a:pt x="f1" y="f0"/>
                      </a:lnTo>
                      <a:lnTo>
                        <a:pt x="f1" y="f1"/>
                      </a:lnTo>
                      <a:lnTo>
                        <a:pt x="f0" y="f1"/>
                      </a:lnTo>
                      <a:lnTo>
                        <a:pt x="f0" y="f0"/>
                      </a:lnTo>
                      <a:close/>
                    </a:path>
                  </a:pathLst>
                </a:custGeom>
                <a:noFill/>
                <a:ln>
                  <a:noFill/>
                  <a:prstDash val="solid"/>
                </a:ln>
              </p:spPr>
              <p:txBody>
                <a:bodyPr vert="horz" wrap="square" lIns="90000" tIns="46800" rIns="90000" bIns="46800" anchor="t" anchorCtr="0" compatLnSpc="1">
                  <a:spAutoFit/>
                </a:bodyPr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l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r>
                    <a:rPr lang="pl-PL" sz="1400" b="0" i="0" u="none" strike="noStrike" cap="none" baseline="-2500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1</a:t>
                  </a:r>
                </a:p>
              </p:txBody>
            </p:sp>
          </p:grpSp>
        </p:grpSp>
        <p:sp>
          <p:nvSpPr>
            <p:cNvPr id="86" name="Dowolny kształt 85"/>
            <p:cNvSpPr/>
            <p:nvPr/>
          </p:nvSpPr>
          <p:spPr>
            <a:xfrm>
              <a:off x="4282920" y="4641840"/>
              <a:ext cx="39960" cy="39600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*/ 5419351 1 1725033"/>
                <a:gd name="f6" fmla="*/ 10800 10800 1"/>
                <a:gd name="f7" fmla="+- 0 0 0"/>
                <a:gd name="f8" fmla="+- 0 0 360"/>
                <a:gd name="f9" fmla="val 10800"/>
                <a:gd name="f10" fmla="*/ f3 1 21600"/>
                <a:gd name="f11" fmla="*/ f4 1 21600"/>
                <a:gd name="f12" fmla="*/ 0 f5 1"/>
                <a:gd name="f13" fmla="*/ f7 f0 1"/>
                <a:gd name="f14" fmla="*/ f8 f0 1"/>
                <a:gd name="f15" fmla="*/ 3163 f10 1"/>
                <a:gd name="f16" fmla="*/ 18437 f10 1"/>
                <a:gd name="f17" fmla="*/ 18437 f11 1"/>
                <a:gd name="f18" fmla="*/ 3163 f11 1"/>
                <a:gd name="f19" fmla="*/ f12 1 f2"/>
                <a:gd name="f20" fmla="*/ f13 1 f2"/>
                <a:gd name="f21" fmla="*/ f14 1 f2"/>
                <a:gd name="f22" fmla="*/ 10800 f10 1"/>
                <a:gd name="f23" fmla="*/ 0 f11 1"/>
                <a:gd name="f24" fmla="*/ 0 f10 1"/>
                <a:gd name="f25" fmla="*/ 10800 f11 1"/>
                <a:gd name="f26" fmla="*/ 21600 f11 1"/>
                <a:gd name="f27" fmla="*/ 21600 f10 1"/>
                <a:gd name="f28" fmla="+- 0 0 f19"/>
                <a:gd name="f29" fmla="+- f20 0 f1"/>
                <a:gd name="f30" fmla="+- f21 0 f1"/>
                <a:gd name="f31" fmla="*/ f28 f0 1"/>
                <a:gd name="f32" fmla="+- f30 0 f29"/>
                <a:gd name="f33" fmla="*/ f31 1 f5"/>
                <a:gd name="f34" fmla="+- f33 0 f1"/>
                <a:gd name="f35" fmla="cos 1 f34"/>
                <a:gd name="f36" fmla="sin 1 f34"/>
                <a:gd name="f37" fmla="+- 0 0 f35"/>
                <a:gd name="f38" fmla="+- 0 0 f36"/>
                <a:gd name="f39" fmla="*/ 10800 f37 1"/>
                <a:gd name="f40" fmla="*/ 10800 f38 1"/>
                <a:gd name="f41" fmla="*/ f39 f39 1"/>
                <a:gd name="f42" fmla="*/ f40 f40 1"/>
                <a:gd name="f43" fmla="+- f41 f42 0"/>
                <a:gd name="f44" fmla="sqrt f43"/>
                <a:gd name="f45" fmla="*/ f6 1 f44"/>
                <a:gd name="f46" fmla="*/ f37 f45 1"/>
                <a:gd name="f47" fmla="*/ f38 f45 1"/>
                <a:gd name="f48" fmla="+- 10800 0 f46"/>
                <a:gd name="f49" fmla="+- 10800 0 f47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22" y="f23"/>
                </a:cxn>
                <a:cxn ang="f29">
                  <a:pos x="f15" y="f18"/>
                </a:cxn>
                <a:cxn ang="f29">
                  <a:pos x="f24" y="f25"/>
                </a:cxn>
                <a:cxn ang="f29">
                  <a:pos x="f15" y="f17"/>
                </a:cxn>
                <a:cxn ang="f29">
                  <a:pos x="f22" y="f26"/>
                </a:cxn>
                <a:cxn ang="f29">
                  <a:pos x="f16" y="f17"/>
                </a:cxn>
                <a:cxn ang="f29">
                  <a:pos x="f27" y="f25"/>
                </a:cxn>
                <a:cxn ang="f29">
                  <a:pos x="f16" y="f18"/>
                </a:cxn>
              </a:cxnLst>
              <a:rect l="f15" t="f18" r="f16" b="f17"/>
              <a:pathLst>
                <a:path w="21600" h="21600">
                  <a:moveTo>
                    <a:pt x="f48" y="f49"/>
                  </a:moveTo>
                  <a:arcTo wR="f9" hR="f9" stAng="f29" swAng="f32"/>
                  <a:close/>
                </a:path>
              </a:pathLst>
            </a:custGeom>
            <a:solidFill>
              <a:srgbClr val="000000"/>
            </a:solidFill>
            <a:ln w="9360">
              <a:solidFill>
                <a:srgbClr val="000000"/>
              </a:solidFill>
              <a:prstDash val="solid"/>
              <a:miter/>
            </a:ln>
          </p:spPr>
          <p:txBody>
            <a:bodyPr vert="horz" wrap="none" lIns="90000" tIns="46800" rIns="90000" bIns="46800" anchor="ctr" anchorCtr="0" compatLnSpc="1"/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pl-PL" sz="2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imes New Roman" pitchFamily="2"/>
                <a:ea typeface="Microsoft YaHei" pitchFamily="2"/>
                <a:cs typeface="Arial" pitchFamily="2"/>
              </a:endParaRPr>
            </a:p>
          </p:txBody>
        </p:sp>
      </p:grpSp>
      <p:sp>
        <p:nvSpPr>
          <p:cNvPr id="87" name="Dowolny kształt 86"/>
          <p:cNvSpPr/>
          <p:nvPr/>
        </p:nvSpPr>
        <p:spPr>
          <a:xfrm>
            <a:off x="7188120" y="1994040"/>
            <a:ext cx="39600" cy="3960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*/ 5419351 1 1725033"/>
              <a:gd name="f6" fmla="*/ 10800 10800 1"/>
              <a:gd name="f7" fmla="+- 0 0 0"/>
              <a:gd name="f8" fmla="+- 0 0 360"/>
              <a:gd name="f9" fmla="val 10800"/>
              <a:gd name="f10" fmla="*/ f3 1 21600"/>
              <a:gd name="f11" fmla="*/ f4 1 21600"/>
              <a:gd name="f12" fmla="*/ 0 f5 1"/>
              <a:gd name="f13" fmla="*/ f7 f0 1"/>
              <a:gd name="f14" fmla="*/ f8 f0 1"/>
              <a:gd name="f15" fmla="*/ 3163 f10 1"/>
              <a:gd name="f16" fmla="*/ 18437 f10 1"/>
              <a:gd name="f17" fmla="*/ 18437 f11 1"/>
              <a:gd name="f18" fmla="*/ 3163 f11 1"/>
              <a:gd name="f19" fmla="*/ f12 1 f2"/>
              <a:gd name="f20" fmla="*/ f13 1 f2"/>
              <a:gd name="f21" fmla="*/ f14 1 f2"/>
              <a:gd name="f22" fmla="*/ 10800 f10 1"/>
              <a:gd name="f23" fmla="*/ 0 f11 1"/>
              <a:gd name="f24" fmla="*/ 0 f10 1"/>
              <a:gd name="f25" fmla="*/ 10800 f11 1"/>
              <a:gd name="f26" fmla="*/ 21600 f11 1"/>
              <a:gd name="f27" fmla="*/ 21600 f10 1"/>
              <a:gd name="f28" fmla="+- 0 0 f19"/>
              <a:gd name="f29" fmla="+- f20 0 f1"/>
              <a:gd name="f30" fmla="+- f21 0 f1"/>
              <a:gd name="f31" fmla="*/ f28 f0 1"/>
              <a:gd name="f32" fmla="+- f30 0 f29"/>
              <a:gd name="f33" fmla="*/ f31 1 f5"/>
              <a:gd name="f34" fmla="+- f33 0 f1"/>
              <a:gd name="f35" fmla="cos 1 f34"/>
              <a:gd name="f36" fmla="sin 1 f34"/>
              <a:gd name="f37" fmla="+- 0 0 f35"/>
              <a:gd name="f38" fmla="+- 0 0 f36"/>
              <a:gd name="f39" fmla="*/ 10800 f37 1"/>
              <a:gd name="f40" fmla="*/ 10800 f38 1"/>
              <a:gd name="f41" fmla="*/ f39 f39 1"/>
              <a:gd name="f42" fmla="*/ f40 f40 1"/>
              <a:gd name="f43" fmla="+- f41 f42 0"/>
              <a:gd name="f44" fmla="sqrt f43"/>
              <a:gd name="f45" fmla="*/ f6 1 f44"/>
              <a:gd name="f46" fmla="*/ f37 f45 1"/>
              <a:gd name="f47" fmla="*/ f38 f45 1"/>
              <a:gd name="f48" fmla="+- 10800 0 f46"/>
              <a:gd name="f49" fmla="+- 10800 0 f47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22" y="f23"/>
              </a:cxn>
              <a:cxn ang="f29">
                <a:pos x="f15" y="f18"/>
              </a:cxn>
              <a:cxn ang="f29">
                <a:pos x="f24" y="f25"/>
              </a:cxn>
              <a:cxn ang="f29">
                <a:pos x="f15" y="f17"/>
              </a:cxn>
              <a:cxn ang="f29">
                <a:pos x="f22" y="f26"/>
              </a:cxn>
              <a:cxn ang="f29">
                <a:pos x="f16" y="f17"/>
              </a:cxn>
              <a:cxn ang="f29">
                <a:pos x="f27" y="f25"/>
              </a:cxn>
              <a:cxn ang="f29">
                <a:pos x="f16" y="f18"/>
              </a:cxn>
            </a:cxnLst>
            <a:rect l="f15" t="f18" r="f16" b="f17"/>
            <a:pathLst>
              <a:path w="21600" h="21600">
                <a:moveTo>
                  <a:pt x="f48" y="f49"/>
                </a:moveTo>
                <a:arcTo wR="f9" hR="f9" stAng="f29" swAng="f32"/>
                <a:close/>
              </a:path>
            </a:pathLst>
          </a:custGeom>
          <a:solidFill>
            <a:srgbClr val="000000"/>
          </a:solidFill>
          <a:ln w="9360">
            <a:solidFill>
              <a:srgbClr val="000000"/>
            </a:solidFill>
            <a:prstDash val="solid"/>
            <a:miter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grpSp>
        <p:nvGrpSpPr>
          <p:cNvPr id="88" name="Grupa 87"/>
          <p:cNvGrpSpPr/>
          <p:nvPr/>
        </p:nvGrpSpPr>
        <p:grpSpPr>
          <a:xfrm>
            <a:off x="1299960" y="1754280"/>
            <a:ext cx="424080" cy="1658520"/>
            <a:chOff x="1299960" y="1754280"/>
            <a:chExt cx="424080" cy="1658520"/>
          </a:xfrm>
        </p:grpSpPr>
        <p:grpSp>
          <p:nvGrpSpPr>
            <p:cNvPr id="89" name="Grupa 88"/>
            <p:cNvGrpSpPr/>
            <p:nvPr/>
          </p:nvGrpSpPr>
          <p:grpSpPr>
            <a:xfrm>
              <a:off x="1299960" y="1754280"/>
              <a:ext cx="424080" cy="1658520"/>
              <a:chOff x="1299960" y="1754280"/>
              <a:chExt cx="424080" cy="1658520"/>
            </a:xfrm>
          </p:grpSpPr>
          <p:sp>
            <p:nvSpPr>
              <p:cNvPr id="90" name="Łącznik prosty 89"/>
              <p:cNvSpPr/>
              <p:nvPr/>
            </p:nvSpPr>
            <p:spPr>
              <a:xfrm>
                <a:off x="1447919" y="1981080"/>
                <a:ext cx="0" cy="1067040"/>
              </a:xfrm>
              <a:prstGeom prst="line">
                <a:avLst/>
              </a:prstGeom>
              <a:noFill/>
              <a:ln w="9360">
                <a:solidFill>
                  <a:srgbClr val="000000"/>
                </a:solidFill>
                <a:custDash>
                  <a:ds d="100000" sp="100000"/>
                </a:custDash>
                <a:miter/>
              </a:ln>
            </p:spPr>
            <p:txBody>
              <a:bodyPr vert="horz" wrap="none" lIns="90000" tIns="46800" rIns="90000" bIns="46800" anchor="ctr" anchorCtr="0" compatLnSpc="1"/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pl-PL" sz="2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Times New Roman" pitchFamily="2"/>
                  <a:ea typeface="Microsoft YaHei" pitchFamily="2"/>
                  <a:cs typeface="Arial" pitchFamily="2"/>
                </a:endParaRPr>
              </a:p>
            </p:txBody>
          </p:sp>
          <p:sp>
            <p:nvSpPr>
              <p:cNvPr id="91" name="Dowolny kształt 90"/>
              <p:cNvSpPr/>
              <p:nvPr/>
            </p:nvSpPr>
            <p:spPr>
              <a:xfrm>
                <a:off x="1341360" y="1754280"/>
                <a:ext cx="357480" cy="336240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noFill/>
              <a:ln>
                <a:noFill/>
                <a:prstDash val="solid"/>
              </a:ln>
            </p:spPr>
            <p:txBody>
              <a:bodyPr vert="horz" wrap="none" lIns="90000" tIns="46800" rIns="90000" bIns="46800" anchor="t" anchorCtr="0" compatLnSpc="1">
                <a:spAutoFit/>
              </a:bodyPr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pl-PL" sz="1400" b="0" i="0" u="none" strike="noStrike" cap="none" baseline="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E</a:t>
                </a:r>
                <a:r>
                  <a:rPr lang="pl-PL" sz="1400" b="0" i="0" u="none" strike="noStrike" cap="none" baseline="-2500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1</a:t>
                </a:r>
              </a:p>
            </p:txBody>
          </p:sp>
          <p:grpSp>
            <p:nvGrpSpPr>
              <p:cNvPr id="92" name="Grupa 91"/>
              <p:cNvGrpSpPr/>
              <p:nvPr/>
            </p:nvGrpSpPr>
            <p:grpSpPr>
              <a:xfrm>
                <a:off x="1299960" y="2971800"/>
                <a:ext cx="424080" cy="441000"/>
                <a:chOff x="1299960" y="2971800"/>
                <a:chExt cx="424080" cy="441000"/>
              </a:xfrm>
            </p:grpSpPr>
            <p:sp>
              <p:nvSpPr>
                <p:cNvPr id="93" name="Dowolny kształt 92"/>
                <p:cNvSpPr/>
                <p:nvPr/>
              </p:nvSpPr>
              <p:spPr>
                <a:xfrm>
                  <a:off x="1299960" y="2971800"/>
                  <a:ext cx="339480" cy="336240"/>
                </a:xfrm>
                <a:custGeom>
                  <a:avLst/>
                  <a:gdLst>
                    <a:gd name="f0" fmla="val 0"/>
                    <a:gd name="f1" fmla="val 21600"/>
                  </a:gdLst>
                  <a:ahLst/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l" t="t" r="r" b="b"/>
                  <a:pathLst>
                    <a:path w="21600" h="21600">
                      <a:moveTo>
                        <a:pt x="f0" y="f0"/>
                      </a:moveTo>
                      <a:lnTo>
                        <a:pt x="f1" y="f0"/>
                      </a:lnTo>
                      <a:lnTo>
                        <a:pt x="f1" y="f1"/>
                      </a:lnTo>
                      <a:lnTo>
                        <a:pt x="f0" y="f1"/>
                      </a:lnTo>
                      <a:lnTo>
                        <a:pt x="f0" y="f0"/>
                      </a:lnTo>
                      <a:close/>
                    </a:path>
                  </a:pathLst>
                </a:custGeom>
                <a:noFill/>
                <a:ln>
                  <a:noFill/>
                  <a:prstDash val="solid"/>
                </a:ln>
              </p:spPr>
              <p:txBody>
                <a:bodyPr vert="horz" wrap="none" lIns="90000" tIns="46800" rIns="90000" bIns="46800" anchor="t" anchorCtr="0" compatLnSpc="1">
                  <a:spAutoFit/>
                </a:bodyPr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l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r>
                    <a:rPr lang="pl-PL" sz="1400" b="0" i="0" u="none" strike="noStrike" cap="none" baseline="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x</a:t>
                  </a:r>
                  <a:r>
                    <a:rPr lang="pl-PL" sz="1400" b="0" i="0" u="none" strike="noStrike" cap="none" baseline="-2500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E</a:t>
                  </a:r>
                </a:p>
              </p:txBody>
            </p:sp>
            <p:sp>
              <p:nvSpPr>
                <p:cNvPr id="94" name="Dowolny kształt 93"/>
                <p:cNvSpPr/>
                <p:nvPr/>
              </p:nvSpPr>
              <p:spPr>
                <a:xfrm>
                  <a:off x="1476360" y="3076560"/>
                  <a:ext cx="247680" cy="336240"/>
                </a:xfrm>
                <a:custGeom>
                  <a:avLst/>
                  <a:gdLst>
                    <a:gd name="f0" fmla="val 0"/>
                    <a:gd name="f1" fmla="val 21600"/>
                  </a:gdLst>
                  <a:ahLst/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l" t="t" r="r" b="b"/>
                  <a:pathLst>
                    <a:path w="21600" h="21600">
                      <a:moveTo>
                        <a:pt x="f0" y="f0"/>
                      </a:moveTo>
                      <a:lnTo>
                        <a:pt x="f1" y="f0"/>
                      </a:lnTo>
                      <a:lnTo>
                        <a:pt x="f1" y="f1"/>
                      </a:lnTo>
                      <a:lnTo>
                        <a:pt x="f0" y="f1"/>
                      </a:lnTo>
                      <a:lnTo>
                        <a:pt x="f0" y="f0"/>
                      </a:lnTo>
                      <a:close/>
                    </a:path>
                  </a:pathLst>
                </a:custGeom>
                <a:noFill/>
                <a:ln>
                  <a:noFill/>
                  <a:prstDash val="solid"/>
                </a:ln>
              </p:spPr>
              <p:txBody>
                <a:bodyPr vert="horz" wrap="square" lIns="90000" tIns="46800" rIns="90000" bIns="46800" anchor="t" anchorCtr="0" compatLnSpc="1">
                  <a:spAutoFit/>
                </a:bodyPr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l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r>
                    <a:rPr lang="pl-PL" sz="1400" b="0" i="0" u="none" strike="noStrike" cap="none" baseline="-2500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1</a:t>
                  </a:r>
                </a:p>
              </p:txBody>
            </p:sp>
          </p:grpSp>
        </p:grpSp>
        <p:sp>
          <p:nvSpPr>
            <p:cNvPr id="95" name="Dowolny kształt 94"/>
            <p:cNvSpPr/>
            <p:nvPr/>
          </p:nvSpPr>
          <p:spPr>
            <a:xfrm>
              <a:off x="1428840" y="1987560"/>
              <a:ext cx="39600" cy="39600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*/ 5419351 1 1725033"/>
                <a:gd name="f6" fmla="*/ 10800 10800 1"/>
                <a:gd name="f7" fmla="+- 0 0 0"/>
                <a:gd name="f8" fmla="+- 0 0 360"/>
                <a:gd name="f9" fmla="val 10800"/>
                <a:gd name="f10" fmla="*/ f3 1 21600"/>
                <a:gd name="f11" fmla="*/ f4 1 21600"/>
                <a:gd name="f12" fmla="*/ 0 f5 1"/>
                <a:gd name="f13" fmla="*/ f7 f0 1"/>
                <a:gd name="f14" fmla="*/ f8 f0 1"/>
                <a:gd name="f15" fmla="*/ 3163 f10 1"/>
                <a:gd name="f16" fmla="*/ 18437 f10 1"/>
                <a:gd name="f17" fmla="*/ 18437 f11 1"/>
                <a:gd name="f18" fmla="*/ 3163 f11 1"/>
                <a:gd name="f19" fmla="*/ f12 1 f2"/>
                <a:gd name="f20" fmla="*/ f13 1 f2"/>
                <a:gd name="f21" fmla="*/ f14 1 f2"/>
                <a:gd name="f22" fmla="*/ 10800 f10 1"/>
                <a:gd name="f23" fmla="*/ 0 f11 1"/>
                <a:gd name="f24" fmla="*/ 0 f10 1"/>
                <a:gd name="f25" fmla="*/ 10800 f11 1"/>
                <a:gd name="f26" fmla="*/ 21600 f11 1"/>
                <a:gd name="f27" fmla="*/ 21600 f10 1"/>
                <a:gd name="f28" fmla="+- 0 0 f19"/>
                <a:gd name="f29" fmla="+- f20 0 f1"/>
                <a:gd name="f30" fmla="+- f21 0 f1"/>
                <a:gd name="f31" fmla="*/ f28 f0 1"/>
                <a:gd name="f32" fmla="+- f30 0 f29"/>
                <a:gd name="f33" fmla="*/ f31 1 f5"/>
                <a:gd name="f34" fmla="+- f33 0 f1"/>
                <a:gd name="f35" fmla="cos 1 f34"/>
                <a:gd name="f36" fmla="sin 1 f34"/>
                <a:gd name="f37" fmla="+- 0 0 f35"/>
                <a:gd name="f38" fmla="+- 0 0 f36"/>
                <a:gd name="f39" fmla="*/ 10800 f37 1"/>
                <a:gd name="f40" fmla="*/ 10800 f38 1"/>
                <a:gd name="f41" fmla="*/ f39 f39 1"/>
                <a:gd name="f42" fmla="*/ f40 f40 1"/>
                <a:gd name="f43" fmla="+- f41 f42 0"/>
                <a:gd name="f44" fmla="sqrt f43"/>
                <a:gd name="f45" fmla="*/ f6 1 f44"/>
                <a:gd name="f46" fmla="*/ f37 f45 1"/>
                <a:gd name="f47" fmla="*/ f38 f45 1"/>
                <a:gd name="f48" fmla="+- 10800 0 f46"/>
                <a:gd name="f49" fmla="+- 10800 0 f47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22" y="f23"/>
                </a:cxn>
                <a:cxn ang="f29">
                  <a:pos x="f15" y="f18"/>
                </a:cxn>
                <a:cxn ang="f29">
                  <a:pos x="f24" y="f25"/>
                </a:cxn>
                <a:cxn ang="f29">
                  <a:pos x="f15" y="f17"/>
                </a:cxn>
                <a:cxn ang="f29">
                  <a:pos x="f22" y="f26"/>
                </a:cxn>
                <a:cxn ang="f29">
                  <a:pos x="f16" y="f17"/>
                </a:cxn>
                <a:cxn ang="f29">
                  <a:pos x="f27" y="f25"/>
                </a:cxn>
                <a:cxn ang="f29">
                  <a:pos x="f16" y="f18"/>
                </a:cxn>
              </a:cxnLst>
              <a:rect l="f15" t="f18" r="f16" b="f17"/>
              <a:pathLst>
                <a:path w="21600" h="21600">
                  <a:moveTo>
                    <a:pt x="f48" y="f49"/>
                  </a:moveTo>
                  <a:arcTo wR="f9" hR="f9" stAng="f29" swAng="f32"/>
                  <a:close/>
                </a:path>
              </a:pathLst>
            </a:custGeom>
            <a:solidFill>
              <a:srgbClr val="000000"/>
            </a:solidFill>
            <a:ln w="9360">
              <a:solidFill>
                <a:srgbClr val="000000"/>
              </a:solidFill>
              <a:prstDash val="solid"/>
              <a:miter/>
            </a:ln>
          </p:spPr>
          <p:txBody>
            <a:bodyPr vert="horz" wrap="none" lIns="90000" tIns="46800" rIns="90000" bIns="46800" anchor="ctr" anchorCtr="0" compatLnSpc="1"/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pl-PL" sz="2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imes New Roman" pitchFamily="2"/>
                <a:ea typeface="Microsoft YaHei" pitchFamily="2"/>
                <a:cs typeface="Arial" pitchFamily="2"/>
              </a:endParaRPr>
            </a:p>
          </p:txBody>
        </p:sp>
      </p:grpSp>
      <p:grpSp>
        <p:nvGrpSpPr>
          <p:cNvPr id="96" name="Grupa 95"/>
          <p:cNvGrpSpPr/>
          <p:nvPr/>
        </p:nvGrpSpPr>
        <p:grpSpPr>
          <a:xfrm>
            <a:off x="4157640" y="1744560"/>
            <a:ext cx="423359" cy="1658520"/>
            <a:chOff x="4157640" y="1744560"/>
            <a:chExt cx="423359" cy="1658520"/>
          </a:xfrm>
        </p:grpSpPr>
        <p:grpSp>
          <p:nvGrpSpPr>
            <p:cNvPr id="97" name="Grupa 96"/>
            <p:cNvGrpSpPr/>
            <p:nvPr/>
          </p:nvGrpSpPr>
          <p:grpSpPr>
            <a:xfrm>
              <a:off x="4157640" y="1744560"/>
              <a:ext cx="423359" cy="1658520"/>
              <a:chOff x="4157640" y="1744560"/>
              <a:chExt cx="423359" cy="1658520"/>
            </a:xfrm>
          </p:grpSpPr>
          <p:sp>
            <p:nvSpPr>
              <p:cNvPr id="98" name="Łącznik prosty 97"/>
              <p:cNvSpPr/>
              <p:nvPr/>
            </p:nvSpPr>
            <p:spPr>
              <a:xfrm>
                <a:off x="4305240" y="1971360"/>
                <a:ext cx="0" cy="1067040"/>
              </a:xfrm>
              <a:prstGeom prst="line">
                <a:avLst/>
              </a:prstGeom>
              <a:noFill/>
              <a:ln w="9360">
                <a:solidFill>
                  <a:srgbClr val="000000"/>
                </a:solidFill>
                <a:custDash>
                  <a:ds d="100000" sp="100000"/>
                </a:custDash>
                <a:miter/>
              </a:ln>
            </p:spPr>
            <p:txBody>
              <a:bodyPr vert="horz" wrap="none" lIns="90000" tIns="46800" rIns="90000" bIns="46800" anchor="ctr" anchorCtr="0" compatLnSpc="1"/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pl-PL" sz="2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Times New Roman" pitchFamily="2"/>
                  <a:ea typeface="Microsoft YaHei" pitchFamily="2"/>
                  <a:cs typeface="Arial" pitchFamily="2"/>
                </a:endParaRPr>
              </a:p>
            </p:txBody>
          </p:sp>
          <p:sp>
            <p:nvSpPr>
              <p:cNvPr id="99" name="Dowolny kształt 98"/>
              <p:cNvSpPr/>
              <p:nvPr/>
            </p:nvSpPr>
            <p:spPr>
              <a:xfrm>
                <a:off x="4198320" y="1744560"/>
                <a:ext cx="357480" cy="336240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noFill/>
              <a:ln>
                <a:noFill/>
                <a:prstDash val="solid"/>
              </a:ln>
            </p:spPr>
            <p:txBody>
              <a:bodyPr vert="horz" wrap="none" lIns="90000" tIns="46800" rIns="90000" bIns="46800" anchor="t" anchorCtr="0" compatLnSpc="1">
                <a:spAutoFit/>
              </a:bodyPr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pl-PL" sz="1400" b="0" i="0" u="none" strike="noStrike" cap="none" baseline="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E</a:t>
                </a:r>
                <a:r>
                  <a:rPr lang="pl-PL" sz="1400" b="0" i="0" u="none" strike="noStrike" cap="none" baseline="-2500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1</a:t>
                </a:r>
              </a:p>
            </p:txBody>
          </p:sp>
          <p:grpSp>
            <p:nvGrpSpPr>
              <p:cNvPr id="100" name="Grupa 99"/>
              <p:cNvGrpSpPr/>
              <p:nvPr/>
            </p:nvGrpSpPr>
            <p:grpSpPr>
              <a:xfrm>
                <a:off x="4157640" y="2962079"/>
                <a:ext cx="423359" cy="441001"/>
                <a:chOff x="4157640" y="2962079"/>
                <a:chExt cx="423359" cy="441001"/>
              </a:xfrm>
            </p:grpSpPr>
            <p:sp>
              <p:nvSpPr>
                <p:cNvPr id="101" name="Dowolny kształt 100"/>
                <p:cNvSpPr/>
                <p:nvPr/>
              </p:nvSpPr>
              <p:spPr>
                <a:xfrm>
                  <a:off x="4157640" y="2962079"/>
                  <a:ext cx="339480" cy="336240"/>
                </a:xfrm>
                <a:custGeom>
                  <a:avLst/>
                  <a:gdLst>
                    <a:gd name="f0" fmla="val 0"/>
                    <a:gd name="f1" fmla="val 21600"/>
                  </a:gdLst>
                  <a:ahLst/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l" t="t" r="r" b="b"/>
                  <a:pathLst>
                    <a:path w="21600" h="21600">
                      <a:moveTo>
                        <a:pt x="f0" y="f0"/>
                      </a:moveTo>
                      <a:lnTo>
                        <a:pt x="f1" y="f0"/>
                      </a:lnTo>
                      <a:lnTo>
                        <a:pt x="f1" y="f1"/>
                      </a:lnTo>
                      <a:lnTo>
                        <a:pt x="f0" y="f1"/>
                      </a:lnTo>
                      <a:lnTo>
                        <a:pt x="f0" y="f0"/>
                      </a:lnTo>
                      <a:close/>
                    </a:path>
                  </a:pathLst>
                </a:custGeom>
                <a:noFill/>
                <a:ln>
                  <a:noFill/>
                  <a:prstDash val="solid"/>
                </a:ln>
              </p:spPr>
              <p:txBody>
                <a:bodyPr vert="horz" wrap="none" lIns="90000" tIns="46800" rIns="90000" bIns="46800" anchor="t" anchorCtr="0" compatLnSpc="1">
                  <a:spAutoFit/>
                </a:bodyPr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l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r>
                    <a:rPr lang="pl-PL" sz="1400" b="0" i="0" u="none" strike="noStrike" cap="none" baseline="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x</a:t>
                  </a:r>
                  <a:r>
                    <a:rPr lang="pl-PL" sz="1400" b="0" i="0" u="none" strike="noStrike" cap="none" baseline="-2500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E</a:t>
                  </a:r>
                </a:p>
              </p:txBody>
            </p:sp>
            <p:sp>
              <p:nvSpPr>
                <p:cNvPr id="102" name="Dowolny kształt 101"/>
                <p:cNvSpPr/>
                <p:nvPr/>
              </p:nvSpPr>
              <p:spPr>
                <a:xfrm>
                  <a:off x="4333679" y="3066840"/>
                  <a:ext cx="247320" cy="336240"/>
                </a:xfrm>
                <a:custGeom>
                  <a:avLst/>
                  <a:gdLst>
                    <a:gd name="f0" fmla="val 0"/>
                    <a:gd name="f1" fmla="val 21600"/>
                  </a:gdLst>
                  <a:ahLst/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l" t="t" r="r" b="b"/>
                  <a:pathLst>
                    <a:path w="21600" h="21600">
                      <a:moveTo>
                        <a:pt x="f0" y="f0"/>
                      </a:moveTo>
                      <a:lnTo>
                        <a:pt x="f1" y="f0"/>
                      </a:lnTo>
                      <a:lnTo>
                        <a:pt x="f1" y="f1"/>
                      </a:lnTo>
                      <a:lnTo>
                        <a:pt x="f0" y="f1"/>
                      </a:lnTo>
                      <a:lnTo>
                        <a:pt x="f0" y="f0"/>
                      </a:lnTo>
                      <a:close/>
                    </a:path>
                  </a:pathLst>
                </a:custGeom>
                <a:noFill/>
                <a:ln>
                  <a:noFill/>
                  <a:prstDash val="solid"/>
                </a:ln>
              </p:spPr>
              <p:txBody>
                <a:bodyPr vert="horz" wrap="square" lIns="90000" tIns="46800" rIns="90000" bIns="46800" anchor="t" anchorCtr="0" compatLnSpc="1">
                  <a:spAutoFit/>
                </a:bodyPr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l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r>
                    <a:rPr lang="pl-PL" sz="1400" b="0" i="0" u="none" strike="noStrike" cap="none" baseline="-2500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1</a:t>
                  </a:r>
                </a:p>
              </p:txBody>
            </p:sp>
          </p:grpSp>
        </p:grpSp>
        <p:sp>
          <p:nvSpPr>
            <p:cNvPr id="103" name="Dowolny kształt 102"/>
            <p:cNvSpPr/>
            <p:nvPr/>
          </p:nvSpPr>
          <p:spPr>
            <a:xfrm>
              <a:off x="4282920" y="1974960"/>
              <a:ext cx="39960" cy="39600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*/ 5419351 1 1725033"/>
                <a:gd name="f6" fmla="*/ 10800 10800 1"/>
                <a:gd name="f7" fmla="+- 0 0 0"/>
                <a:gd name="f8" fmla="+- 0 0 360"/>
                <a:gd name="f9" fmla="val 10800"/>
                <a:gd name="f10" fmla="*/ f3 1 21600"/>
                <a:gd name="f11" fmla="*/ f4 1 21600"/>
                <a:gd name="f12" fmla="*/ 0 f5 1"/>
                <a:gd name="f13" fmla="*/ f7 f0 1"/>
                <a:gd name="f14" fmla="*/ f8 f0 1"/>
                <a:gd name="f15" fmla="*/ 3163 f10 1"/>
                <a:gd name="f16" fmla="*/ 18437 f10 1"/>
                <a:gd name="f17" fmla="*/ 18437 f11 1"/>
                <a:gd name="f18" fmla="*/ 3163 f11 1"/>
                <a:gd name="f19" fmla="*/ f12 1 f2"/>
                <a:gd name="f20" fmla="*/ f13 1 f2"/>
                <a:gd name="f21" fmla="*/ f14 1 f2"/>
                <a:gd name="f22" fmla="*/ 10800 f10 1"/>
                <a:gd name="f23" fmla="*/ 0 f11 1"/>
                <a:gd name="f24" fmla="*/ 0 f10 1"/>
                <a:gd name="f25" fmla="*/ 10800 f11 1"/>
                <a:gd name="f26" fmla="*/ 21600 f11 1"/>
                <a:gd name="f27" fmla="*/ 21600 f10 1"/>
                <a:gd name="f28" fmla="+- 0 0 f19"/>
                <a:gd name="f29" fmla="+- f20 0 f1"/>
                <a:gd name="f30" fmla="+- f21 0 f1"/>
                <a:gd name="f31" fmla="*/ f28 f0 1"/>
                <a:gd name="f32" fmla="+- f30 0 f29"/>
                <a:gd name="f33" fmla="*/ f31 1 f5"/>
                <a:gd name="f34" fmla="+- f33 0 f1"/>
                <a:gd name="f35" fmla="cos 1 f34"/>
                <a:gd name="f36" fmla="sin 1 f34"/>
                <a:gd name="f37" fmla="+- 0 0 f35"/>
                <a:gd name="f38" fmla="+- 0 0 f36"/>
                <a:gd name="f39" fmla="*/ 10800 f37 1"/>
                <a:gd name="f40" fmla="*/ 10800 f38 1"/>
                <a:gd name="f41" fmla="*/ f39 f39 1"/>
                <a:gd name="f42" fmla="*/ f40 f40 1"/>
                <a:gd name="f43" fmla="+- f41 f42 0"/>
                <a:gd name="f44" fmla="sqrt f43"/>
                <a:gd name="f45" fmla="*/ f6 1 f44"/>
                <a:gd name="f46" fmla="*/ f37 f45 1"/>
                <a:gd name="f47" fmla="*/ f38 f45 1"/>
                <a:gd name="f48" fmla="+- 10800 0 f46"/>
                <a:gd name="f49" fmla="+- 10800 0 f47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22" y="f23"/>
                </a:cxn>
                <a:cxn ang="f29">
                  <a:pos x="f15" y="f18"/>
                </a:cxn>
                <a:cxn ang="f29">
                  <a:pos x="f24" y="f25"/>
                </a:cxn>
                <a:cxn ang="f29">
                  <a:pos x="f15" y="f17"/>
                </a:cxn>
                <a:cxn ang="f29">
                  <a:pos x="f22" y="f26"/>
                </a:cxn>
                <a:cxn ang="f29">
                  <a:pos x="f16" y="f17"/>
                </a:cxn>
                <a:cxn ang="f29">
                  <a:pos x="f27" y="f25"/>
                </a:cxn>
                <a:cxn ang="f29">
                  <a:pos x="f16" y="f18"/>
                </a:cxn>
              </a:cxnLst>
              <a:rect l="f15" t="f18" r="f16" b="f17"/>
              <a:pathLst>
                <a:path w="21600" h="21600">
                  <a:moveTo>
                    <a:pt x="f48" y="f49"/>
                  </a:moveTo>
                  <a:arcTo wR="f9" hR="f9" stAng="f29" swAng="f32"/>
                  <a:close/>
                </a:path>
              </a:pathLst>
            </a:custGeom>
            <a:solidFill>
              <a:srgbClr val="000000"/>
            </a:solidFill>
            <a:ln w="9360">
              <a:solidFill>
                <a:srgbClr val="000000"/>
              </a:solidFill>
              <a:prstDash val="solid"/>
              <a:miter/>
            </a:ln>
          </p:spPr>
          <p:txBody>
            <a:bodyPr vert="horz" wrap="none" lIns="90000" tIns="46800" rIns="90000" bIns="46800" anchor="ctr" anchorCtr="0" compatLnSpc="1"/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pl-PL" sz="2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imes New Roman" pitchFamily="2"/>
                <a:ea typeface="Microsoft YaHei" pitchFamily="2"/>
                <a:cs typeface="Arial" pitchFamily="2"/>
              </a:endParaRPr>
            </a:p>
          </p:txBody>
        </p:sp>
      </p:grpSp>
      <p:sp>
        <p:nvSpPr>
          <p:cNvPr id="104" name="Dowolny kształt 103"/>
          <p:cNvSpPr/>
          <p:nvPr/>
        </p:nvSpPr>
        <p:spPr>
          <a:xfrm>
            <a:off x="4307760" y="2403000"/>
            <a:ext cx="286920" cy="222480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798" h="619" fill="none">
                <a:moveTo>
                  <a:pt x="798" y="0"/>
                </a:moveTo>
                <a:lnTo>
                  <a:pt x="0" y="619"/>
                </a:lnTo>
              </a:path>
            </a:pathLst>
          </a:custGeom>
          <a:noFill/>
          <a:ln w="9360">
            <a:solidFill>
              <a:srgbClr val="000000"/>
            </a:solidFill>
            <a:prstDash val="solid"/>
            <a:miter/>
            <a:tailEnd type="arrow"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grpSp>
        <p:nvGrpSpPr>
          <p:cNvPr id="105" name="Grupa 104"/>
          <p:cNvGrpSpPr/>
          <p:nvPr/>
        </p:nvGrpSpPr>
        <p:grpSpPr>
          <a:xfrm>
            <a:off x="3643199" y="1290600"/>
            <a:ext cx="1076401" cy="1762200"/>
            <a:chOff x="3643199" y="1290600"/>
            <a:chExt cx="1076401" cy="1762200"/>
          </a:xfrm>
        </p:grpSpPr>
        <p:sp>
          <p:nvSpPr>
            <p:cNvPr id="106" name="Łącznik prosty 105"/>
            <p:cNvSpPr/>
            <p:nvPr/>
          </p:nvSpPr>
          <p:spPr>
            <a:xfrm>
              <a:off x="3643199" y="1290600"/>
              <a:ext cx="819361" cy="1762200"/>
            </a:xfrm>
            <a:prstGeom prst="line">
              <a:avLst/>
            </a:prstGeom>
            <a:noFill/>
            <a:ln w="28440">
              <a:solidFill>
                <a:srgbClr val="000000"/>
              </a:solidFill>
              <a:custDash>
                <a:ds d="401266" sp="100000"/>
              </a:custDash>
              <a:miter/>
            </a:ln>
          </p:spPr>
          <p:txBody>
            <a:bodyPr vert="horz" wrap="none" lIns="90000" tIns="46800" rIns="90000" bIns="46800" anchor="ctr" anchorCtr="0" compatLnSpc="1"/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pl-PL" sz="2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imes New Roman" pitchFamily="2"/>
                <a:ea typeface="Microsoft YaHei" pitchFamily="2"/>
                <a:cs typeface="Arial" pitchFamily="2"/>
              </a:endParaRPr>
            </a:p>
          </p:txBody>
        </p:sp>
        <p:sp>
          <p:nvSpPr>
            <p:cNvPr id="107" name="Dowolny kształt 106"/>
            <p:cNvSpPr/>
            <p:nvPr/>
          </p:nvSpPr>
          <p:spPr>
            <a:xfrm>
              <a:off x="4300560" y="2595600"/>
              <a:ext cx="419040" cy="309958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1">
              <a:spAutoFit/>
            </a:bodyPr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pl-PL" sz="1400" dirty="0"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I</a:t>
              </a:r>
              <a:r>
                <a:rPr lang="pl-PL" sz="1400" b="0" i="0" u="none" strike="noStrike" cap="none" baseline="-25000" dirty="0" smtClean="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2</a:t>
              </a:r>
              <a:endParaRPr lang="pl-PL" sz="1400" b="0" i="0" u="none" strike="noStrike" cap="none" baseline="-25000" dirty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endParaRPr>
            </a:p>
          </p:txBody>
        </p:sp>
      </p:grpSp>
      <p:grpSp>
        <p:nvGrpSpPr>
          <p:cNvPr id="108" name="Grupa 107"/>
          <p:cNvGrpSpPr/>
          <p:nvPr/>
        </p:nvGrpSpPr>
        <p:grpSpPr>
          <a:xfrm>
            <a:off x="6548400" y="1295280"/>
            <a:ext cx="1071720" cy="1762200"/>
            <a:chOff x="6548400" y="1295280"/>
            <a:chExt cx="1071720" cy="1762200"/>
          </a:xfrm>
        </p:grpSpPr>
        <p:sp>
          <p:nvSpPr>
            <p:cNvPr id="109" name="Łącznik prosty 108"/>
            <p:cNvSpPr/>
            <p:nvPr/>
          </p:nvSpPr>
          <p:spPr>
            <a:xfrm>
              <a:off x="6548400" y="1295280"/>
              <a:ext cx="819359" cy="1762200"/>
            </a:xfrm>
            <a:prstGeom prst="line">
              <a:avLst/>
            </a:prstGeom>
            <a:noFill/>
            <a:ln w="28440">
              <a:solidFill>
                <a:srgbClr val="000000"/>
              </a:solidFill>
              <a:prstDash val="solid"/>
              <a:miter/>
            </a:ln>
          </p:spPr>
          <p:txBody>
            <a:bodyPr vert="horz" wrap="none" lIns="90000" tIns="46800" rIns="90000" bIns="46800" anchor="ctr" anchorCtr="0" compatLnSpc="1"/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pl-PL" sz="2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imes New Roman" pitchFamily="2"/>
                <a:ea typeface="Microsoft YaHei" pitchFamily="2"/>
                <a:cs typeface="Arial" pitchFamily="2"/>
              </a:endParaRPr>
            </a:p>
          </p:txBody>
        </p:sp>
        <p:sp>
          <p:nvSpPr>
            <p:cNvPr id="110" name="Dowolny kształt 109"/>
            <p:cNvSpPr/>
            <p:nvPr/>
          </p:nvSpPr>
          <p:spPr>
            <a:xfrm>
              <a:off x="7205760" y="2624040"/>
              <a:ext cx="414360" cy="309958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1">
              <a:spAutoFit/>
            </a:bodyPr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pl-PL" sz="1400" dirty="0"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I</a:t>
              </a:r>
              <a:r>
                <a:rPr lang="pl-PL" sz="1400" b="0" i="0" u="none" strike="noStrike" cap="none" baseline="-25000" dirty="0" smtClean="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2</a:t>
              </a:r>
              <a:endParaRPr lang="pl-PL" sz="1400" b="0" i="0" u="none" strike="noStrike" cap="none" baseline="-25000" dirty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endParaRPr>
            </a:p>
          </p:txBody>
        </p:sp>
      </p:grpSp>
      <p:grpSp>
        <p:nvGrpSpPr>
          <p:cNvPr id="111" name="Grupa 110"/>
          <p:cNvGrpSpPr/>
          <p:nvPr/>
        </p:nvGrpSpPr>
        <p:grpSpPr>
          <a:xfrm>
            <a:off x="6957520" y="1448959"/>
            <a:ext cx="1065600" cy="1444720"/>
            <a:chOff x="6957520" y="1448959"/>
            <a:chExt cx="1065600" cy="1444720"/>
          </a:xfrm>
        </p:grpSpPr>
        <p:sp>
          <p:nvSpPr>
            <p:cNvPr id="112" name="Dowolny kształt 111"/>
            <p:cNvSpPr/>
            <p:nvPr/>
          </p:nvSpPr>
          <p:spPr>
            <a:xfrm rot="10282200">
              <a:off x="6957520" y="1448959"/>
              <a:ext cx="1065600" cy="1196280"/>
            </a:xfrm>
            <a:custGeom>
              <a:avLst>
                <a:gd name="f0" fmla="val 21120000"/>
                <a:gd name="f1" fmla="val 6060000"/>
              </a:avLst>
              <a:gdLst>
                <a:gd name="f2" fmla="val 21600000"/>
                <a:gd name="f3" fmla="val 10800000"/>
                <a:gd name="f4" fmla="val 5400000"/>
                <a:gd name="f5" fmla="val 180"/>
                <a:gd name="f6" fmla="val w"/>
                <a:gd name="f7" fmla="val h"/>
                <a:gd name="f8" fmla="val 0"/>
                <a:gd name="f9" fmla="*/ 5419351 1 1725033"/>
                <a:gd name="f10" fmla="*/ 10800 10800 1"/>
                <a:gd name="f11" fmla="val 10800"/>
                <a:gd name="f12" fmla="val 21599999"/>
                <a:gd name="f13" fmla="min 0 21600"/>
                <a:gd name="f14" fmla="max 0 21600"/>
                <a:gd name="f15" fmla="*/ f9 1 2"/>
                <a:gd name="f16" fmla="*/ f6 1 21600"/>
                <a:gd name="f17" fmla="*/ f7 1 21600"/>
                <a:gd name="f18" fmla="*/ f9 1 180"/>
                <a:gd name="f19" fmla="pin 0 f0 21599999"/>
                <a:gd name="f20" fmla="pin 0 f1 21599999"/>
                <a:gd name="f21" fmla="+- f14 0 f13"/>
                <a:gd name="f22" fmla="+- 0 0 f19"/>
                <a:gd name="f23" fmla="+- 0 0 f20"/>
                <a:gd name="f24" fmla="*/ 9238 f16 1"/>
                <a:gd name="f25" fmla="*/ 21599 f16 1"/>
                <a:gd name="f26" fmla="*/ 12929 f17 1"/>
                <a:gd name="f27" fmla="*/ 0 f17 1"/>
                <a:gd name="f28" fmla="*/ f21 1 2"/>
                <a:gd name="f29" fmla="+- f22 f4 0"/>
                <a:gd name="f30" fmla="+- f23 f4 0"/>
                <a:gd name="f31" fmla="+- f13 f28 0"/>
                <a:gd name="f32" fmla="*/ f28 f28 1"/>
                <a:gd name="f33" fmla="*/ f29 f5 1"/>
                <a:gd name="f34" fmla="*/ f30 f5 1"/>
                <a:gd name="f35" fmla="*/ f33 1 f3"/>
                <a:gd name="f36" fmla="*/ f34 1 f3"/>
                <a:gd name="f37" fmla="+- 0 0 f35"/>
                <a:gd name="f38" fmla="+- 0 0 f36"/>
                <a:gd name="f39" fmla="val f37"/>
                <a:gd name="f40" fmla="val f38"/>
                <a:gd name="f41" fmla="*/ f39 f18 1"/>
                <a:gd name="f42" fmla="*/ f40 f18 1"/>
                <a:gd name="f43" fmla="*/ f39 f9 1"/>
                <a:gd name="f44" fmla="*/ f40 f9 1"/>
                <a:gd name="f45" fmla="+- 0 0 f41"/>
                <a:gd name="f46" fmla="+- 0 0 f42"/>
                <a:gd name="f47" fmla="*/ f43 1 f5"/>
                <a:gd name="f48" fmla="*/ f44 1 f5"/>
                <a:gd name="f49" fmla="*/ f45 f3 1"/>
                <a:gd name="f50" fmla="*/ f46 f3 1"/>
                <a:gd name="f51" fmla="+- 0 0 f47"/>
                <a:gd name="f52" fmla="+- 0 0 f48"/>
                <a:gd name="f53" fmla="*/ f49 1 f9"/>
                <a:gd name="f54" fmla="*/ f50 1 f9"/>
                <a:gd name="f55" fmla="+- f51 f9 0"/>
                <a:gd name="f56" fmla="+- f52 f9 0"/>
                <a:gd name="f57" fmla="+- f53 0 f4"/>
                <a:gd name="f58" fmla="+- f54 0 f4"/>
                <a:gd name="f59" fmla="+- f55 f15 0"/>
                <a:gd name="f60" fmla="+- f56 f15 0"/>
                <a:gd name="f61" fmla="cos 1 f57"/>
                <a:gd name="f62" fmla="sin 1 f57"/>
                <a:gd name="f63" fmla="cos 1 f58"/>
                <a:gd name="f64" fmla="sin 1 f58"/>
                <a:gd name="f65" fmla="+- 0 0 f59"/>
                <a:gd name="f66" fmla="+- 0 0 f60"/>
                <a:gd name="f67" fmla="+- 0 0 f61"/>
                <a:gd name="f68" fmla="+- 0 0 f62"/>
                <a:gd name="f69" fmla="+- 0 0 f63"/>
                <a:gd name="f70" fmla="+- 0 0 f64"/>
                <a:gd name="f71" fmla="*/ f65 f3 1"/>
                <a:gd name="f72" fmla="*/ f66 f3 1"/>
                <a:gd name="f73" fmla="*/ 10800 f67 1"/>
                <a:gd name="f74" fmla="*/ 10800 f68 1"/>
                <a:gd name="f75" fmla="*/ 10800 f69 1"/>
                <a:gd name="f76" fmla="*/ 10800 f70 1"/>
                <a:gd name="f77" fmla="*/ f71 1 f9"/>
                <a:gd name="f78" fmla="*/ f72 1 f9"/>
                <a:gd name="f79" fmla="+- f73 10800 0"/>
                <a:gd name="f80" fmla="+- f74 10800 0"/>
                <a:gd name="f81" fmla="+- f75 10800 0"/>
                <a:gd name="f82" fmla="+- f76 10800 0"/>
                <a:gd name="f83" fmla="+- f77 0 f4"/>
                <a:gd name="f84" fmla="+- f78 0 f4"/>
                <a:gd name="f85" fmla="cos 1 f83"/>
                <a:gd name="f86" fmla="sin 1 f83"/>
                <a:gd name="f87" fmla="cos 1 f84"/>
                <a:gd name="f88" fmla="sin 1 f84"/>
                <a:gd name="f89" fmla="+- f80 0 f31"/>
                <a:gd name="f90" fmla="+- f79 0 f31"/>
                <a:gd name="f91" fmla="+- f82 0 f31"/>
                <a:gd name="f92" fmla="+- f81 0 f31"/>
                <a:gd name="f93" fmla="+- 0 0 f85"/>
                <a:gd name="f94" fmla="+- 0 0 f86"/>
                <a:gd name="f95" fmla="+- 0 0 f87"/>
                <a:gd name="f96" fmla="+- 0 0 f88"/>
                <a:gd name="f97" fmla="at2 f89 f90"/>
                <a:gd name="f98" fmla="at2 f91 f92"/>
                <a:gd name="f99" fmla="*/ 10800 f93 1"/>
                <a:gd name="f100" fmla="*/ 10800 f94 1"/>
                <a:gd name="f101" fmla="*/ 10800 f95 1"/>
                <a:gd name="f102" fmla="*/ 10800 f96 1"/>
                <a:gd name="f103" fmla="+- f97 f4 0"/>
                <a:gd name="f104" fmla="+- f98 f4 0"/>
                <a:gd name="f105" fmla="*/ f99 f99 1"/>
                <a:gd name="f106" fmla="*/ f100 f100 1"/>
                <a:gd name="f107" fmla="*/ f101 f101 1"/>
                <a:gd name="f108" fmla="*/ f102 f102 1"/>
                <a:gd name="f109" fmla="*/ f103 f9 1"/>
                <a:gd name="f110" fmla="*/ f104 f9 1"/>
                <a:gd name="f111" fmla="+- f105 f106 0"/>
                <a:gd name="f112" fmla="+- f107 f108 0"/>
                <a:gd name="f113" fmla="*/ f109 1 f3"/>
                <a:gd name="f114" fmla="*/ f110 1 f3"/>
                <a:gd name="f115" fmla="sqrt f111"/>
                <a:gd name="f116" fmla="sqrt f112"/>
                <a:gd name="f117" fmla="+- 0 0 f113"/>
                <a:gd name="f118" fmla="+- 0 0 f114"/>
                <a:gd name="f119" fmla="*/ f10 1 f115"/>
                <a:gd name="f120" fmla="*/ f10 1 f116"/>
                <a:gd name="f121" fmla="+- 0 0 f117"/>
                <a:gd name="f122" fmla="+- 0 0 f118"/>
                <a:gd name="f123" fmla="*/ f93 f119 1"/>
                <a:gd name="f124" fmla="*/ f94 f119 1"/>
                <a:gd name="f125" fmla="*/ f95 f120 1"/>
                <a:gd name="f126" fmla="*/ f96 f120 1"/>
                <a:gd name="f127" fmla="*/ f121 f3 1"/>
                <a:gd name="f128" fmla="*/ f122 f3 1"/>
                <a:gd name="f129" fmla="+- 10800 0 f123"/>
                <a:gd name="f130" fmla="+- 10800 0 f124"/>
                <a:gd name="f131" fmla="+- 10800 0 f125"/>
                <a:gd name="f132" fmla="+- 10800 0 f126"/>
                <a:gd name="f133" fmla="*/ f127 1 f9"/>
                <a:gd name="f134" fmla="*/ f128 1 f9"/>
                <a:gd name="f135" fmla="*/ f129 f16 1"/>
                <a:gd name="f136" fmla="*/ f130 f17 1"/>
                <a:gd name="f137" fmla="*/ f131 f16 1"/>
                <a:gd name="f138" fmla="*/ f132 f17 1"/>
                <a:gd name="f139" fmla="+- f133 0 f4"/>
                <a:gd name="f140" fmla="+- f134 0 f4"/>
                <a:gd name="f141" fmla="cos 1 f139"/>
                <a:gd name="f142" fmla="sin 1 f139"/>
                <a:gd name="f143" fmla="+- f140 0 f139"/>
                <a:gd name="f144" fmla="+- 0 0 f141"/>
                <a:gd name="f145" fmla="+- 0 0 f142"/>
                <a:gd name="f146" fmla="+- f143 f2 0"/>
                <a:gd name="f147" fmla="*/ f28 f144 1"/>
                <a:gd name="f148" fmla="*/ f28 f145 1"/>
                <a:gd name="f149" fmla="?: f143 f143 f146"/>
                <a:gd name="f150" fmla="*/ f147 f147 1"/>
                <a:gd name="f151" fmla="*/ f148 f148 1"/>
                <a:gd name="f152" fmla="+- f150 f151 0"/>
                <a:gd name="f153" fmla="sqrt f152"/>
                <a:gd name="f154" fmla="*/ f32 1 f153"/>
                <a:gd name="f155" fmla="*/ f144 f154 1"/>
                <a:gd name="f156" fmla="*/ f145 f154 1"/>
                <a:gd name="f157" fmla="+- f31 0 f155"/>
                <a:gd name="f158" fmla="+- f31 0 f156"/>
              </a:gdLst>
              <a:ahLst>
                <a:ahPolar gdRefR="" minR="0" maxR="0" gdRefAng="f0" minAng="f8" maxAng="f12">
                  <a:pos x="f135" y="f136"/>
                </a:ahPolar>
                <a:ahPolar gdRefR="" minR="0" maxR="0" gdRefAng="f1" minAng="f8" maxAng="f12">
                  <a:pos x="f137" y="f138"/>
                </a:ahPolar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4" t="f27" r="f25" b="f26"/>
              <a:pathLst>
                <a:path w="21600" h="21600" stroke="0">
                  <a:moveTo>
                    <a:pt x="f157" y="f158"/>
                  </a:moveTo>
                  <a:arcTo wR="f28" hR="f28" stAng="f139" swAng="f149"/>
                  <a:lnTo>
                    <a:pt x="f11" y="f11"/>
                  </a:lnTo>
                  <a:close/>
                </a:path>
                <a:path w="21600" h="21600" fill="none">
                  <a:moveTo>
                    <a:pt x="f157" y="f158"/>
                  </a:moveTo>
                  <a:arcTo wR="f28" hR="f28" stAng="f139" swAng="f149"/>
                </a:path>
              </a:pathLst>
            </a:custGeom>
            <a:noFill/>
            <a:ln w="28440">
              <a:solidFill>
                <a:srgbClr val="FF0000"/>
              </a:solidFill>
              <a:custDash>
                <a:ds d="401266" sp="100000"/>
              </a:custDash>
              <a:miter/>
            </a:ln>
          </p:spPr>
          <p:txBody>
            <a:bodyPr vert="horz" wrap="none" lIns="90000" tIns="46800" rIns="90000" bIns="46800" anchor="ctr" anchorCtr="0" compatLnSpc="1"/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pl-PL" sz="2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imes New Roman" pitchFamily="2"/>
                <a:ea typeface="Microsoft YaHei" pitchFamily="2"/>
                <a:cs typeface="Arial" pitchFamily="2"/>
              </a:endParaRPr>
            </a:p>
          </p:txBody>
        </p:sp>
        <p:sp>
          <p:nvSpPr>
            <p:cNvPr id="113" name="Dowolny kształt 112"/>
            <p:cNvSpPr/>
            <p:nvPr/>
          </p:nvSpPr>
          <p:spPr>
            <a:xfrm>
              <a:off x="7491600" y="2557439"/>
              <a:ext cx="345960" cy="33624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1">
              <a:spAutoFit/>
            </a:bodyPr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pl-PL" sz="1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u</a:t>
              </a:r>
              <a:r>
                <a:rPr lang="pl-PL" sz="1400" b="0" i="0" u="none" strike="noStrike" cap="none" baseline="-2500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2</a:t>
              </a:r>
            </a:p>
          </p:txBody>
        </p:sp>
      </p:grpSp>
      <p:grpSp>
        <p:nvGrpSpPr>
          <p:cNvPr id="114" name="Grupa 113"/>
          <p:cNvGrpSpPr/>
          <p:nvPr/>
        </p:nvGrpSpPr>
        <p:grpSpPr>
          <a:xfrm>
            <a:off x="6789600" y="2133720"/>
            <a:ext cx="525600" cy="1269720"/>
            <a:chOff x="6789600" y="2133720"/>
            <a:chExt cx="525600" cy="1269720"/>
          </a:xfrm>
        </p:grpSpPr>
        <p:sp>
          <p:nvSpPr>
            <p:cNvPr id="115" name="Dowolny kształt 114"/>
            <p:cNvSpPr/>
            <p:nvPr/>
          </p:nvSpPr>
          <p:spPr>
            <a:xfrm>
              <a:off x="6957720" y="2133720"/>
              <a:ext cx="357480" cy="33624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none" lIns="90000" tIns="46800" rIns="90000" bIns="46800" anchor="t" anchorCtr="0" compatLnSpc="1">
              <a:spAutoFit/>
            </a:bodyPr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pl-PL" sz="1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E</a:t>
              </a:r>
              <a:r>
                <a:rPr lang="pl-PL" sz="1400" b="0" i="0" u="none" strike="noStrike" cap="none" baseline="-2500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2</a:t>
              </a:r>
            </a:p>
          </p:txBody>
        </p:sp>
        <p:grpSp>
          <p:nvGrpSpPr>
            <p:cNvPr id="116" name="Grupa 115"/>
            <p:cNvGrpSpPr/>
            <p:nvPr/>
          </p:nvGrpSpPr>
          <p:grpSpPr>
            <a:xfrm>
              <a:off x="6789600" y="2286000"/>
              <a:ext cx="411120" cy="1117440"/>
              <a:chOff x="6789600" y="2286000"/>
              <a:chExt cx="411120" cy="1117440"/>
            </a:xfrm>
          </p:grpSpPr>
          <p:sp>
            <p:nvSpPr>
              <p:cNvPr id="117" name="Łącznik prosty 116"/>
              <p:cNvSpPr/>
              <p:nvPr/>
            </p:nvSpPr>
            <p:spPr>
              <a:xfrm>
                <a:off x="7010280" y="2286000"/>
                <a:ext cx="0" cy="762120"/>
              </a:xfrm>
              <a:prstGeom prst="line">
                <a:avLst/>
              </a:prstGeom>
              <a:noFill/>
              <a:ln w="9360">
                <a:solidFill>
                  <a:srgbClr val="000000"/>
                </a:solidFill>
                <a:custDash>
                  <a:ds d="100000" sp="100000"/>
                </a:custDash>
                <a:miter/>
              </a:ln>
            </p:spPr>
            <p:txBody>
              <a:bodyPr vert="horz" wrap="none" lIns="90000" tIns="46800" rIns="90000" bIns="46800" anchor="ctr" anchorCtr="0" compatLnSpc="1"/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pl-PL" sz="2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Times New Roman" pitchFamily="2"/>
                  <a:ea typeface="Microsoft YaHei" pitchFamily="2"/>
                  <a:cs typeface="Arial" pitchFamily="2"/>
                </a:endParaRPr>
              </a:p>
            </p:txBody>
          </p:sp>
          <p:sp>
            <p:nvSpPr>
              <p:cNvPr id="118" name="Dowolny kształt 117"/>
              <p:cNvSpPr/>
              <p:nvPr/>
            </p:nvSpPr>
            <p:spPr>
              <a:xfrm>
                <a:off x="6994439" y="2292480"/>
                <a:ext cx="39600" cy="39600"/>
              </a:xfrm>
              <a:custGeom>
                <a:avLst/>
                <a:gdLst>
                  <a:gd name="f0" fmla="val 10800000"/>
                  <a:gd name="f1" fmla="val 5400000"/>
                  <a:gd name="f2" fmla="val 180"/>
                  <a:gd name="f3" fmla="val w"/>
                  <a:gd name="f4" fmla="val h"/>
                  <a:gd name="f5" fmla="*/ 5419351 1 1725033"/>
                  <a:gd name="f6" fmla="*/ 10800 10800 1"/>
                  <a:gd name="f7" fmla="+- 0 0 0"/>
                  <a:gd name="f8" fmla="+- 0 0 360"/>
                  <a:gd name="f9" fmla="val 10800"/>
                  <a:gd name="f10" fmla="*/ f3 1 21600"/>
                  <a:gd name="f11" fmla="*/ f4 1 21600"/>
                  <a:gd name="f12" fmla="*/ 0 f5 1"/>
                  <a:gd name="f13" fmla="*/ f7 f0 1"/>
                  <a:gd name="f14" fmla="*/ f8 f0 1"/>
                  <a:gd name="f15" fmla="*/ 3163 f10 1"/>
                  <a:gd name="f16" fmla="*/ 18437 f10 1"/>
                  <a:gd name="f17" fmla="*/ 18437 f11 1"/>
                  <a:gd name="f18" fmla="*/ 3163 f11 1"/>
                  <a:gd name="f19" fmla="*/ f12 1 f2"/>
                  <a:gd name="f20" fmla="*/ f13 1 f2"/>
                  <a:gd name="f21" fmla="*/ f14 1 f2"/>
                  <a:gd name="f22" fmla="*/ 10800 f10 1"/>
                  <a:gd name="f23" fmla="*/ 0 f11 1"/>
                  <a:gd name="f24" fmla="*/ 0 f10 1"/>
                  <a:gd name="f25" fmla="*/ 10800 f11 1"/>
                  <a:gd name="f26" fmla="*/ 21600 f11 1"/>
                  <a:gd name="f27" fmla="*/ 21600 f10 1"/>
                  <a:gd name="f28" fmla="+- 0 0 f19"/>
                  <a:gd name="f29" fmla="+- f20 0 f1"/>
                  <a:gd name="f30" fmla="+- f21 0 f1"/>
                  <a:gd name="f31" fmla="*/ f28 f0 1"/>
                  <a:gd name="f32" fmla="+- f30 0 f29"/>
                  <a:gd name="f33" fmla="*/ f31 1 f5"/>
                  <a:gd name="f34" fmla="+- f33 0 f1"/>
                  <a:gd name="f35" fmla="cos 1 f34"/>
                  <a:gd name="f36" fmla="sin 1 f34"/>
                  <a:gd name="f37" fmla="+- 0 0 f35"/>
                  <a:gd name="f38" fmla="+- 0 0 f36"/>
                  <a:gd name="f39" fmla="*/ 10800 f37 1"/>
                  <a:gd name="f40" fmla="*/ 10800 f38 1"/>
                  <a:gd name="f41" fmla="*/ f39 f39 1"/>
                  <a:gd name="f42" fmla="*/ f40 f40 1"/>
                  <a:gd name="f43" fmla="+- f41 f42 0"/>
                  <a:gd name="f44" fmla="sqrt f43"/>
                  <a:gd name="f45" fmla="*/ f6 1 f44"/>
                  <a:gd name="f46" fmla="*/ f37 f45 1"/>
                  <a:gd name="f47" fmla="*/ f38 f45 1"/>
                  <a:gd name="f48" fmla="+- 10800 0 f46"/>
                  <a:gd name="f49" fmla="+- 10800 0 f47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29">
                    <a:pos x="f22" y="f23"/>
                  </a:cxn>
                  <a:cxn ang="f29">
                    <a:pos x="f15" y="f18"/>
                  </a:cxn>
                  <a:cxn ang="f29">
                    <a:pos x="f24" y="f25"/>
                  </a:cxn>
                  <a:cxn ang="f29">
                    <a:pos x="f15" y="f17"/>
                  </a:cxn>
                  <a:cxn ang="f29">
                    <a:pos x="f22" y="f26"/>
                  </a:cxn>
                  <a:cxn ang="f29">
                    <a:pos x="f16" y="f17"/>
                  </a:cxn>
                  <a:cxn ang="f29">
                    <a:pos x="f27" y="f25"/>
                  </a:cxn>
                  <a:cxn ang="f29">
                    <a:pos x="f16" y="f18"/>
                  </a:cxn>
                </a:cxnLst>
                <a:rect l="f15" t="f18" r="f16" b="f17"/>
                <a:pathLst>
                  <a:path w="21600" h="21600">
                    <a:moveTo>
                      <a:pt x="f48" y="f49"/>
                    </a:moveTo>
                    <a:arcTo wR="f9" hR="f9" stAng="f29" swAng="f32"/>
                    <a:close/>
                  </a:path>
                </a:pathLst>
              </a:custGeom>
              <a:solidFill>
                <a:srgbClr val="000000"/>
              </a:solidFill>
              <a:ln w="9360">
                <a:solidFill>
                  <a:srgbClr val="000000"/>
                </a:solidFill>
                <a:prstDash val="solid"/>
                <a:miter/>
              </a:ln>
            </p:spPr>
            <p:txBody>
              <a:bodyPr vert="horz" wrap="none" lIns="90000" tIns="46800" rIns="90000" bIns="46800" anchor="ctr" anchorCtr="0" compatLnSpc="1"/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pl-PL" sz="2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Times New Roman" pitchFamily="2"/>
                  <a:ea typeface="Microsoft YaHei" pitchFamily="2"/>
                  <a:cs typeface="Arial" pitchFamily="2"/>
                </a:endParaRPr>
              </a:p>
            </p:txBody>
          </p:sp>
          <p:grpSp>
            <p:nvGrpSpPr>
              <p:cNvPr id="119" name="Grupa 118"/>
              <p:cNvGrpSpPr/>
              <p:nvPr/>
            </p:nvGrpSpPr>
            <p:grpSpPr>
              <a:xfrm>
                <a:off x="6789600" y="2971800"/>
                <a:ext cx="411120" cy="431640"/>
                <a:chOff x="6789600" y="2971800"/>
                <a:chExt cx="411120" cy="431640"/>
              </a:xfrm>
            </p:grpSpPr>
            <p:sp>
              <p:nvSpPr>
                <p:cNvPr id="120" name="Dowolny kształt 119"/>
                <p:cNvSpPr/>
                <p:nvPr/>
              </p:nvSpPr>
              <p:spPr>
                <a:xfrm>
                  <a:off x="6789600" y="2971800"/>
                  <a:ext cx="339480" cy="336240"/>
                </a:xfrm>
                <a:custGeom>
                  <a:avLst/>
                  <a:gdLst>
                    <a:gd name="f0" fmla="val 0"/>
                    <a:gd name="f1" fmla="val 21600"/>
                  </a:gdLst>
                  <a:ahLst/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l" t="t" r="r" b="b"/>
                  <a:pathLst>
                    <a:path w="21600" h="21600">
                      <a:moveTo>
                        <a:pt x="f0" y="f0"/>
                      </a:moveTo>
                      <a:lnTo>
                        <a:pt x="f1" y="f0"/>
                      </a:lnTo>
                      <a:lnTo>
                        <a:pt x="f1" y="f1"/>
                      </a:lnTo>
                      <a:lnTo>
                        <a:pt x="f0" y="f1"/>
                      </a:lnTo>
                      <a:lnTo>
                        <a:pt x="f0" y="f0"/>
                      </a:lnTo>
                      <a:close/>
                    </a:path>
                  </a:pathLst>
                </a:custGeom>
                <a:noFill/>
                <a:ln>
                  <a:noFill/>
                  <a:prstDash val="solid"/>
                </a:ln>
              </p:spPr>
              <p:txBody>
                <a:bodyPr vert="horz" wrap="none" lIns="90000" tIns="46800" rIns="90000" bIns="46800" anchor="t" anchorCtr="0" compatLnSpc="1">
                  <a:spAutoFit/>
                </a:bodyPr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l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r>
                    <a:rPr lang="pl-PL" sz="1400" b="0" i="0" u="none" strike="noStrike" cap="none" baseline="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x</a:t>
                  </a:r>
                  <a:r>
                    <a:rPr lang="pl-PL" sz="1400" b="0" i="0" u="none" strike="noStrike" cap="none" baseline="-2500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E</a:t>
                  </a:r>
                </a:p>
              </p:txBody>
            </p:sp>
            <p:sp>
              <p:nvSpPr>
                <p:cNvPr id="121" name="Dowolny kształt 120"/>
                <p:cNvSpPr/>
                <p:nvPr/>
              </p:nvSpPr>
              <p:spPr>
                <a:xfrm>
                  <a:off x="6953040" y="3067200"/>
                  <a:ext cx="247680" cy="336240"/>
                </a:xfrm>
                <a:custGeom>
                  <a:avLst/>
                  <a:gdLst>
                    <a:gd name="f0" fmla="val 0"/>
                    <a:gd name="f1" fmla="val 21600"/>
                  </a:gdLst>
                  <a:ahLst/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l" t="t" r="r" b="b"/>
                  <a:pathLst>
                    <a:path w="21600" h="21600">
                      <a:moveTo>
                        <a:pt x="f0" y="f0"/>
                      </a:moveTo>
                      <a:lnTo>
                        <a:pt x="f1" y="f0"/>
                      </a:lnTo>
                      <a:lnTo>
                        <a:pt x="f1" y="f1"/>
                      </a:lnTo>
                      <a:lnTo>
                        <a:pt x="f0" y="f1"/>
                      </a:lnTo>
                      <a:lnTo>
                        <a:pt x="f0" y="f0"/>
                      </a:lnTo>
                      <a:close/>
                    </a:path>
                  </a:pathLst>
                </a:custGeom>
                <a:noFill/>
                <a:ln>
                  <a:noFill/>
                  <a:prstDash val="solid"/>
                </a:ln>
              </p:spPr>
              <p:txBody>
                <a:bodyPr vert="horz" wrap="square" lIns="90000" tIns="46800" rIns="90000" bIns="46800" anchor="t" anchorCtr="0" compatLnSpc="1">
                  <a:spAutoFit/>
                </a:bodyPr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l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r>
                    <a:rPr lang="pl-PL" sz="1400" b="0" i="0" u="none" strike="noStrike" cap="none" baseline="-2500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2</a:t>
                  </a:r>
                </a:p>
              </p:txBody>
            </p:sp>
          </p:grpSp>
        </p:grpSp>
      </p:grpSp>
      <p:sp>
        <p:nvSpPr>
          <p:cNvPr id="122" name="Dowolny kształt 121"/>
          <p:cNvSpPr/>
          <p:nvPr/>
        </p:nvSpPr>
        <p:spPr>
          <a:xfrm>
            <a:off x="6973560" y="3314879"/>
            <a:ext cx="253440" cy="0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705" fill="none">
                <a:moveTo>
                  <a:pt x="705" y="0"/>
                </a:moveTo>
                <a:lnTo>
                  <a:pt x="0" y="0"/>
                </a:lnTo>
              </a:path>
            </a:pathLst>
          </a:custGeom>
          <a:noFill/>
          <a:ln w="19080">
            <a:solidFill>
              <a:srgbClr val="000000"/>
            </a:solidFill>
            <a:prstDash val="solid"/>
            <a:miter/>
            <a:tailEnd type="arrow"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grpSp>
        <p:nvGrpSpPr>
          <p:cNvPr id="123" name="Grupa 122"/>
          <p:cNvGrpSpPr/>
          <p:nvPr/>
        </p:nvGrpSpPr>
        <p:grpSpPr>
          <a:xfrm>
            <a:off x="776159" y="3952800"/>
            <a:ext cx="1473999" cy="2126880"/>
            <a:chOff x="776159" y="3952800"/>
            <a:chExt cx="1473999" cy="2126880"/>
          </a:xfrm>
        </p:grpSpPr>
        <p:grpSp>
          <p:nvGrpSpPr>
            <p:cNvPr id="124" name="Grupa 123"/>
            <p:cNvGrpSpPr/>
            <p:nvPr/>
          </p:nvGrpSpPr>
          <p:grpSpPr>
            <a:xfrm>
              <a:off x="776159" y="3952800"/>
              <a:ext cx="1473999" cy="2126880"/>
              <a:chOff x="776159" y="3952800"/>
              <a:chExt cx="1473999" cy="2126880"/>
            </a:xfrm>
          </p:grpSpPr>
          <p:grpSp>
            <p:nvGrpSpPr>
              <p:cNvPr id="125" name="Grupa 124"/>
              <p:cNvGrpSpPr/>
              <p:nvPr/>
            </p:nvGrpSpPr>
            <p:grpSpPr>
              <a:xfrm>
                <a:off x="776159" y="3952800"/>
                <a:ext cx="1352520" cy="1762200"/>
                <a:chOff x="776159" y="3952800"/>
                <a:chExt cx="1352520" cy="1762200"/>
              </a:xfrm>
            </p:grpSpPr>
            <p:sp>
              <p:nvSpPr>
                <p:cNvPr id="126" name="Łącznik prosty 125"/>
                <p:cNvSpPr/>
                <p:nvPr/>
              </p:nvSpPr>
              <p:spPr>
                <a:xfrm>
                  <a:off x="776159" y="3952800"/>
                  <a:ext cx="819001" cy="1762200"/>
                </a:xfrm>
                <a:prstGeom prst="line">
                  <a:avLst/>
                </a:prstGeom>
                <a:noFill/>
                <a:ln w="28440">
                  <a:solidFill>
                    <a:srgbClr val="000000"/>
                  </a:solidFill>
                  <a:prstDash val="solid"/>
                  <a:miter/>
                </a:ln>
              </p:spPr>
              <p:txBody>
                <a:bodyPr vert="horz" wrap="none" lIns="90000" tIns="46800" rIns="90000" bIns="46800" anchor="ctr" anchorCtr="0" compatLnSpc="1"/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l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pl-PL" sz="2400" b="0" i="0" u="none" strike="noStrike" cap="none" baseline="0">
                    <a:ln>
                      <a:noFill/>
                    </a:ln>
                    <a:solidFill>
                      <a:srgbClr val="000000"/>
                    </a:solidFill>
                    <a:latin typeface="Times New Roman" pitchFamily="2"/>
                    <a:ea typeface="Microsoft YaHei" pitchFamily="2"/>
                    <a:cs typeface="Arial" pitchFamily="2"/>
                  </a:endParaRPr>
                </a:p>
              </p:txBody>
            </p:sp>
            <p:sp>
              <p:nvSpPr>
                <p:cNvPr id="127" name="Dowolny kształt 126"/>
                <p:cNvSpPr/>
                <p:nvPr/>
              </p:nvSpPr>
              <p:spPr>
                <a:xfrm>
                  <a:off x="1442880" y="5334120"/>
                  <a:ext cx="685799" cy="309958"/>
                </a:xfrm>
                <a:custGeom>
                  <a:avLst/>
                  <a:gdLst>
                    <a:gd name="f0" fmla="val 0"/>
                    <a:gd name="f1" fmla="val 21600"/>
                  </a:gdLst>
                  <a:ahLst/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l" t="t" r="r" b="b"/>
                  <a:pathLst>
                    <a:path w="21600" h="21600">
                      <a:moveTo>
                        <a:pt x="f0" y="f0"/>
                      </a:moveTo>
                      <a:lnTo>
                        <a:pt x="f1" y="f0"/>
                      </a:lnTo>
                      <a:lnTo>
                        <a:pt x="f1" y="f1"/>
                      </a:lnTo>
                      <a:lnTo>
                        <a:pt x="f0" y="f1"/>
                      </a:lnTo>
                      <a:lnTo>
                        <a:pt x="f0" y="f0"/>
                      </a:lnTo>
                      <a:close/>
                    </a:path>
                  </a:pathLst>
                </a:custGeom>
                <a:noFill/>
                <a:ln>
                  <a:noFill/>
                  <a:prstDash val="solid"/>
                </a:ln>
              </p:spPr>
              <p:txBody>
                <a:bodyPr vert="horz" wrap="square" lIns="90000" tIns="46800" rIns="90000" bIns="46800" anchor="t" anchorCtr="0" compatLnSpc="1">
                  <a:spAutoFit/>
                </a:bodyPr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l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r>
                    <a:rPr lang="pl-PL" sz="1400" dirty="0"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I</a:t>
                  </a:r>
                  <a:r>
                    <a:rPr lang="pl-PL" sz="1400" b="0" i="0" u="none" strike="noStrike" cap="none" baseline="-25000" dirty="0" smtClean="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2</a:t>
                  </a:r>
                  <a:endParaRPr lang="pl-PL" sz="1400" b="0" i="0" u="none" strike="noStrike" cap="none" baseline="-25000" dirty="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endParaRPr>
                </a:p>
              </p:txBody>
            </p:sp>
          </p:grpSp>
          <p:grpSp>
            <p:nvGrpSpPr>
              <p:cNvPr id="128" name="Grupa 127"/>
              <p:cNvGrpSpPr/>
              <p:nvPr/>
            </p:nvGrpSpPr>
            <p:grpSpPr>
              <a:xfrm>
                <a:off x="961559" y="4710240"/>
                <a:ext cx="567001" cy="1369440"/>
                <a:chOff x="961559" y="4710240"/>
                <a:chExt cx="567001" cy="1369440"/>
              </a:xfrm>
            </p:grpSpPr>
            <p:sp>
              <p:nvSpPr>
                <p:cNvPr id="129" name="Łącznik prosty 128"/>
                <p:cNvSpPr/>
                <p:nvPr/>
              </p:nvSpPr>
              <p:spPr>
                <a:xfrm>
                  <a:off x="1233360" y="4952880"/>
                  <a:ext cx="0" cy="762120"/>
                </a:xfrm>
                <a:prstGeom prst="line">
                  <a:avLst/>
                </a:prstGeom>
                <a:noFill/>
                <a:ln w="9360">
                  <a:solidFill>
                    <a:srgbClr val="000000"/>
                  </a:solidFill>
                  <a:custDash>
                    <a:ds d="100000" sp="100000"/>
                  </a:custDash>
                  <a:miter/>
                </a:ln>
              </p:spPr>
              <p:txBody>
                <a:bodyPr vert="horz" wrap="none" lIns="90000" tIns="46800" rIns="90000" bIns="46800" anchor="ctr" anchorCtr="0" compatLnSpc="1"/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l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pl-PL" sz="2400" b="0" i="0" u="none" strike="noStrike" cap="none" baseline="0">
                    <a:ln>
                      <a:noFill/>
                    </a:ln>
                    <a:solidFill>
                      <a:srgbClr val="000000"/>
                    </a:solidFill>
                    <a:latin typeface="Times New Roman" pitchFamily="2"/>
                    <a:ea typeface="Microsoft YaHei" pitchFamily="2"/>
                    <a:cs typeface="Arial" pitchFamily="2"/>
                  </a:endParaRPr>
                </a:p>
              </p:txBody>
            </p:sp>
            <p:sp>
              <p:nvSpPr>
                <p:cNvPr id="130" name="Dowolny kształt 129"/>
                <p:cNvSpPr/>
                <p:nvPr/>
              </p:nvSpPr>
              <p:spPr>
                <a:xfrm>
                  <a:off x="1171080" y="4710240"/>
                  <a:ext cx="357480" cy="336240"/>
                </a:xfrm>
                <a:custGeom>
                  <a:avLst/>
                  <a:gdLst>
                    <a:gd name="f0" fmla="val 0"/>
                    <a:gd name="f1" fmla="val 21600"/>
                  </a:gdLst>
                  <a:ahLst/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l" t="t" r="r" b="b"/>
                  <a:pathLst>
                    <a:path w="21600" h="21600">
                      <a:moveTo>
                        <a:pt x="f0" y="f0"/>
                      </a:moveTo>
                      <a:lnTo>
                        <a:pt x="f1" y="f0"/>
                      </a:lnTo>
                      <a:lnTo>
                        <a:pt x="f1" y="f1"/>
                      </a:lnTo>
                      <a:lnTo>
                        <a:pt x="f0" y="f1"/>
                      </a:lnTo>
                      <a:lnTo>
                        <a:pt x="f0" y="f0"/>
                      </a:lnTo>
                      <a:close/>
                    </a:path>
                  </a:pathLst>
                </a:custGeom>
                <a:noFill/>
                <a:ln>
                  <a:noFill/>
                  <a:prstDash val="solid"/>
                </a:ln>
              </p:spPr>
              <p:txBody>
                <a:bodyPr vert="horz" wrap="none" lIns="90000" tIns="46800" rIns="90000" bIns="46800" anchor="t" anchorCtr="0" compatLnSpc="1">
                  <a:spAutoFit/>
                </a:bodyPr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l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r>
                    <a:rPr lang="pl-PL" sz="1400" b="0" i="0" u="none" strike="noStrike" cap="none" baseline="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E</a:t>
                  </a:r>
                  <a:r>
                    <a:rPr lang="pl-PL" sz="1400" b="0" i="0" u="none" strike="noStrike" cap="none" baseline="-2500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2</a:t>
                  </a:r>
                </a:p>
              </p:txBody>
            </p:sp>
            <p:grpSp>
              <p:nvGrpSpPr>
                <p:cNvPr id="131" name="Grupa 130"/>
                <p:cNvGrpSpPr/>
                <p:nvPr/>
              </p:nvGrpSpPr>
              <p:grpSpPr>
                <a:xfrm>
                  <a:off x="961559" y="5638680"/>
                  <a:ext cx="408241" cy="441000"/>
                  <a:chOff x="961559" y="5638680"/>
                  <a:chExt cx="408241" cy="441000"/>
                </a:xfrm>
              </p:grpSpPr>
              <p:sp>
                <p:nvSpPr>
                  <p:cNvPr id="132" name="Dowolny kształt 131"/>
                  <p:cNvSpPr/>
                  <p:nvPr/>
                </p:nvSpPr>
                <p:spPr>
                  <a:xfrm>
                    <a:off x="961559" y="5638680"/>
                    <a:ext cx="339480" cy="336240"/>
                  </a:xfrm>
                  <a:custGeom>
                    <a:avLst/>
                    <a:gdLst>
                      <a:gd name="f0" fmla="val 0"/>
                      <a:gd name="f1" fmla="val 21600"/>
                    </a:gdLst>
                    <a:ahLst/>
                    <a:cxnLst>
                      <a:cxn ang="3cd4">
                        <a:pos x="hc" y="t"/>
                      </a:cxn>
                      <a:cxn ang="0">
                        <a:pos x="r" y="vc"/>
                      </a:cxn>
                      <a:cxn ang="cd4">
                        <a:pos x="hc" y="b"/>
                      </a:cxn>
                      <a:cxn ang="cd2">
                        <a:pos x="l" y="vc"/>
                      </a:cxn>
                    </a:cxnLst>
                    <a:rect l="l" t="t" r="r" b="b"/>
                    <a:pathLst>
                      <a:path w="21600" h="21600">
                        <a:moveTo>
                          <a:pt x="f0" y="f0"/>
                        </a:moveTo>
                        <a:lnTo>
                          <a:pt x="f1" y="f0"/>
                        </a:lnTo>
                        <a:lnTo>
                          <a:pt x="f1" y="f1"/>
                        </a:lnTo>
                        <a:lnTo>
                          <a:pt x="f0" y="f1"/>
                        </a:lnTo>
                        <a:lnTo>
                          <a:pt x="f0" y="f0"/>
                        </a:lnTo>
                        <a:close/>
                      </a:path>
                    </a:pathLst>
                  </a:custGeom>
                  <a:noFill/>
                  <a:ln>
                    <a:noFill/>
                    <a:prstDash val="solid"/>
                  </a:ln>
                </p:spPr>
                <p:txBody>
                  <a:bodyPr vert="horz" wrap="none" lIns="90000" tIns="46800" rIns="90000" bIns="46800" anchor="t" anchorCtr="0" compatLnSpc="1">
                    <a:spAutoFit/>
                  </a:bodyPr>
                  <a:lstStyle>
                    <a:defPPr lvl="0">
                      <a:buNone/>
                    </a:defPPr>
                    <a:lvl1pPr lvl="0">
                      <a:buNone/>
                    </a:lvl1pPr>
                    <a:lvl2pPr lvl="1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2pPr>
                    <a:lvl3pPr lvl="2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3pPr>
                    <a:lvl4pPr lvl="3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4pPr>
                    <a:lvl5pPr lvl="4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5pPr>
                    <a:lvl6pPr lvl="5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6pPr>
                    <a:lvl7pPr lvl="6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7pPr>
                    <a:lvl8pPr lvl="7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8pPr>
                    <a:lvl9pPr lvl="8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9pPr>
                  </a:lstStyle>
                  <a:p>
                    <a:pPr marL="0" marR="0" lvl="0" indent="0" algn="l" rtl="0" hangingPunct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  <a:tabLst>
                        <a:tab pos="0" algn="l"/>
                        <a:tab pos="914400" algn="l"/>
                        <a:tab pos="1828800" algn="l"/>
                        <a:tab pos="2743199" algn="l"/>
                        <a:tab pos="3657600" algn="l"/>
                        <a:tab pos="4572000" algn="l"/>
                        <a:tab pos="5486399" algn="l"/>
                        <a:tab pos="6400799" algn="l"/>
                        <a:tab pos="7315200" algn="l"/>
                        <a:tab pos="8229600" algn="l"/>
                        <a:tab pos="9144000" algn="l"/>
                        <a:tab pos="10058400" algn="l"/>
                      </a:tabLst>
                    </a:pPr>
                    <a:r>
                      <a:rPr lang="pl-PL" sz="1400" b="0" i="0" u="none" strike="noStrike" cap="none" baseline="0">
                        <a:ln>
                          <a:noFill/>
                        </a:ln>
                        <a:solidFill>
                          <a:srgbClr val="000000"/>
                        </a:solidFill>
                        <a:latin typeface="Arial" pitchFamily="34"/>
                        <a:ea typeface="Microsoft YaHei" pitchFamily="2"/>
                        <a:cs typeface="Arial" pitchFamily="2"/>
                      </a:rPr>
                      <a:t>x</a:t>
                    </a:r>
                    <a:r>
                      <a:rPr lang="pl-PL" sz="1400" b="0" i="0" u="none" strike="noStrike" cap="none" baseline="-25000">
                        <a:ln>
                          <a:noFill/>
                        </a:ln>
                        <a:solidFill>
                          <a:srgbClr val="000000"/>
                        </a:solidFill>
                        <a:latin typeface="Arial" pitchFamily="34"/>
                        <a:ea typeface="Microsoft YaHei" pitchFamily="2"/>
                        <a:cs typeface="Arial" pitchFamily="2"/>
                      </a:rPr>
                      <a:t>E</a:t>
                    </a:r>
                  </a:p>
                </p:txBody>
              </p:sp>
              <p:sp>
                <p:nvSpPr>
                  <p:cNvPr id="133" name="Dowolny kształt 132"/>
                  <p:cNvSpPr/>
                  <p:nvPr/>
                </p:nvSpPr>
                <p:spPr>
                  <a:xfrm>
                    <a:off x="1122120" y="5743440"/>
                    <a:ext cx="247680" cy="336240"/>
                  </a:xfrm>
                  <a:custGeom>
                    <a:avLst/>
                    <a:gdLst>
                      <a:gd name="f0" fmla="val 0"/>
                      <a:gd name="f1" fmla="val 21600"/>
                    </a:gdLst>
                    <a:ahLst/>
                    <a:cxnLst>
                      <a:cxn ang="3cd4">
                        <a:pos x="hc" y="t"/>
                      </a:cxn>
                      <a:cxn ang="0">
                        <a:pos x="r" y="vc"/>
                      </a:cxn>
                      <a:cxn ang="cd4">
                        <a:pos x="hc" y="b"/>
                      </a:cxn>
                      <a:cxn ang="cd2">
                        <a:pos x="l" y="vc"/>
                      </a:cxn>
                    </a:cxnLst>
                    <a:rect l="l" t="t" r="r" b="b"/>
                    <a:pathLst>
                      <a:path w="21600" h="21600">
                        <a:moveTo>
                          <a:pt x="f0" y="f0"/>
                        </a:moveTo>
                        <a:lnTo>
                          <a:pt x="f1" y="f0"/>
                        </a:lnTo>
                        <a:lnTo>
                          <a:pt x="f1" y="f1"/>
                        </a:lnTo>
                        <a:lnTo>
                          <a:pt x="f0" y="f1"/>
                        </a:lnTo>
                        <a:lnTo>
                          <a:pt x="f0" y="f0"/>
                        </a:lnTo>
                        <a:close/>
                      </a:path>
                    </a:pathLst>
                  </a:custGeom>
                  <a:noFill/>
                  <a:ln>
                    <a:noFill/>
                    <a:prstDash val="solid"/>
                  </a:ln>
                </p:spPr>
                <p:txBody>
                  <a:bodyPr vert="horz" wrap="square" lIns="90000" tIns="46800" rIns="90000" bIns="46800" anchor="t" anchorCtr="0" compatLnSpc="1">
                    <a:spAutoFit/>
                  </a:bodyPr>
                  <a:lstStyle>
                    <a:defPPr lvl="0">
                      <a:buNone/>
                    </a:defPPr>
                    <a:lvl1pPr lvl="0">
                      <a:buNone/>
                    </a:lvl1pPr>
                    <a:lvl2pPr lvl="1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2pPr>
                    <a:lvl3pPr lvl="2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3pPr>
                    <a:lvl4pPr lvl="3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4pPr>
                    <a:lvl5pPr lvl="4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5pPr>
                    <a:lvl6pPr lvl="5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6pPr>
                    <a:lvl7pPr lvl="6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7pPr>
                    <a:lvl8pPr lvl="7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8pPr>
                    <a:lvl9pPr lvl="8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9pPr>
                  </a:lstStyle>
                  <a:p>
                    <a:pPr marL="0" marR="0" lvl="0" indent="0" algn="l" rtl="0" hangingPunct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  <a:tabLst>
                        <a:tab pos="0" algn="l"/>
                        <a:tab pos="914400" algn="l"/>
                        <a:tab pos="1828800" algn="l"/>
                        <a:tab pos="2743199" algn="l"/>
                        <a:tab pos="3657600" algn="l"/>
                        <a:tab pos="4572000" algn="l"/>
                        <a:tab pos="5486399" algn="l"/>
                        <a:tab pos="6400799" algn="l"/>
                        <a:tab pos="7315200" algn="l"/>
                        <a:tab pos="8229600" algn="l"/>
                        <a:tab pos="9144000" algn="l"/>
                        <a:tab pos="10058400" algn="l"/>
                      </a:tabLst>
                    </a:pPr>
                    <a:r>
                      <a:rPr lang="pl-PL" sz="1400" b="0" i="0" u="none" strike="noStrike" cap="none" baseline="-25000">
                        <a:ln>
                          <a:noFill/>
                        </a:ln>
                        <a:solidFill>
                          <a:srgbClr val="000000"/>
                        </a:solidFill>
                        <a:latin typeface="Arial" pitchFamily="34"/>
                        <a:ea typeface="Microsoft YaHei" pitchFamily="2"/>
                        <a:cs typeface="Arial" pitchFamily="2"/>
                      </a:rPr>
                      <a:t>2</a:t>
                    </a:r>
                  </a:p>
                </p:txBody>
              </p:sp>
            </p:grpSp>
          </p:grpSp>
          <p:grpSp>
            <p:nvGrpSpPr>
              <p:cNvPr id="134" name="Grupa 133"/>
              <p:cNvGrpSpPr/>
              <p:nvPr/>
            </p:nvGrpSpPr>
            <p:grpSpPr>
              <a:xfrm>
                <a:off x="1184919" y="4106453"/>
                <a:ext cx="1065239" cy="1444747"/>
                <a:chOff x="1184919" y="4106453"/>
                <a:chExt cx="1065239" cy="1444747"/>
              </a:xfrm>
            </p:grpSpPr>
            <p:sp>
              <p:nvSpPr>
                <p:cNvPr id="135" name="Dowolny kształt 134"/>
                <p:cNvSpPr/>
                <p:nvPr/>
              </p:nvSpPr>
              <p:spPr>
                <a:xfrm rot="10282200">
                  <a:off x="1184919" y="4106453"/>
                  <a:ext cx="1065239" cy="1196280"/>
                </a:xfrm>
                <a:custGeom>
                  <a:avLst>
                    <a:gd name="f0" fmla="val 21120000"/>
                    <a:gd name="f1" fmla="val 6060000"/>
                  </a:avLst>
                  <a:gdLst>
                    <a:gd name="f2" fmla="val 21600000"/>
                    <a:gd name="f3" fmla="val 10800000"/>
                    <a:gd name="f4" fmla="val 5400000"/>
                    <a:gd name="f5" fmla="val 180"/>
                    <a:gd name="f6" fmla="val w"/>
                    <a:gd name="f7" fmla="val h"/>
                    <a:gd name="f8" fmla="val 0"/>
                    <a:gd name="f9" fmla="*/ 5419351 1 1725033"/>
                    <a:gd name="f10" fmla="*/ 10800 10800 1"/>
                    <a:gd name="f11" fmla="val 10800"/>
                    <a:gd name="f12" fmla="val 21599999"/>
                    <a:gd name="f13" fmla="min 0 21600"/>
                    <a:gd name="f14" fmla="max 0 21600"/>
                    <a:gd name="f15" fmla="*/ f9 1 2"/>
                    <a:gd name="f16" fmla="*/ f6 1 21600"/>
                    <a:gd name="f17" fmla="*/ f7 1 21600"/>
                    <a:gd name="f18" fmla="*/ f9 1 180"/>
                    <a:gd name="f19" fmla="pin 0 f0 21599999"/>
                    <a:gd name="f20" fmla="pin 0 f1 21599999"/>
                    <a:gd name="f21" fmla="+- f14 0 f13"/>
                    <a:gd name="f22" fmla="+- 0 0 f19"/>
                    <a:gd name="f23" fmla="+- 0 0 f20"/>
                    <a:gd name="f24" fmla="*/ 9238 f16 1"/>
                    <a:gd name="f25" fmla="*/ 21599 f16 1"/>
                    <a:gd name="f26" fmla="*/ 12929 f17 1"/>
                    <a:gd name="f27" fmla="*/ 0 f17 1"/>
                    <a:gd name="f28" fmla="*/ f21 1 2"/>
                    <a:gd name="f29" fmla="+- f22 f4 0"/>
                    <a:gd name="f30" fmla="+- f23 f4 0"/>
                    <a:gd name="f31" fmla="+- f13 f28 0"/>
                    <a:gd name="f32" fmla="*/ f28 f28 1"/>
                    <a:gd name="f33" fmla="*/ f29 f5 1"/>
                    <a:gd name="f34" fmla="*/ f30 f5 1"/>
                    <a:gd name="f35" fmla="*/ f33 1 f3"/>
                    <a:gd name="f36" fmla="*/ f34 1 f3"/>
                    <a:gd name="f37" fmla="+- 0 0 f35"/>
                    <a:gd name="f38" fmla="+- 0 0 f36"/>
                    <a:gd name="f39" fmla="val f37"/>
                    <a:gd name="f40" fmla="val f38"/>
                    <a:gd name="f41" fmla="*/ f39 f18 1"/>
                    <a:gd name="f42" fmla="*/ f40 f18 1"/>
                    <a:gd name="f43" fmla="*/ f39 f9 1"/>
                    <a:gd name="f44" fmla="*/ f40 f9 1"/>
                    <a:gd name="f45" fmla="+- 0 0 f41"/>
                    <a:gd name="f46" fmla="+- 0 0 f42"/>
                    <a:gd name="f47" fmla="*/ f43 1 f5"/>
                    <a:gd name="f48" fmla="*/ f44 1 f5"/>
                    <a:gd name="f49" fmla="*/ f45 f3 1"/>
                    <a:gd name="f50" fmla="*/ f46 f3 1"/>
                    <a:gd name="f51" fmla="+- 0 0 f47"/>
                    <a:gd name="f52" fmla="+- 0 0 f48"/>
                    <a:gd name="f53" fmla="*/ f49 1 f9"/>
                    <a:gd name="f54" fmla="*/ f50 1 f9"/>
                    <a:gd name="f55" fmla="+- f51 f9 0"/>
                    <a:gd name="f56" fmla="+- f52 f9 0"/>
                    <a:gd name="f57" fmla="+- f53 0 f4"/>
                    <a:gd name="f58" fmla="+- f54 0 f4"/>
                    <a:gd name="f59" fmla="+- f55 f15 0"/>
                    <a:gd name="f60" fmla="+- f56 f15 0"/>
                    <a:gd name="f61" fmla="cos 1 f57"/>
                    <a:gd name="f62" fmla="sin 1 f57"/>
                    <a:gd name="f63" fmla="cos 1 f58"/>
                    <a:gd name="f64" fmla="sin 1 f58"/>
                    <a:gd name="f65" fmla="+- 0 0 f59"/>
                    <a:gd name="f66" fmla="+- 0 0 f60"/>
                    <a:gd name="f67" fmla="+- 0 0 f61"/>
                    <a:gd name="f68" fmla="+- 0 0 f62"/>
                    <a:gd name="f69" fmla="+- 0 0 f63"/>
                    <a:gd name="f70" fmla="+- 0 0 f64"/>
                    <a:gd name="f71" fmla="*/ f65 f3 1"/>
                    <a:gd name="f72" fmla="*/ f66 f3 1"/>
                    <a:gd name="f73" fmla="*/ 10800 f67 1"/>
                    <a:gd name="f74" fmla="*/ 10800 f68 1"/>
                    <a:gd name="f75" fmla="*/ 10800 f69 1"/>
                    <a:gd name="f76" fmla="*/ 10800 f70 1"/>
                    <a:gd name="f77" fmla="*/ f71 1 f9"/>
                    <a:gd name="f78" fmla="*/ f72 1 f9"/>
                    <a:gd name="f79" fmla="+- f73 10800 0"/>
                    <a:gd name="f80" fmla="+- f74 10800 0"/>
                    <a:gd name="f81" fmla="+- f75 10800 0"/>
                    <a:gd name="f82" fmla="+- f76 10800 0"/>
                    <a:gd name="f83" fmla="+- f77 0 f4"/>
                    <a:gd name="f84" fmla="+- f78 0 f4"/>
                    <a:gd name="f85" fmla="cos 1 f83"/>
                    <a:gd name="f86" fmla="sin 1 f83"/>
                    <a:gd name="f87" fmla="cos 1 f84"/>
                    <a:gd name="f88" fmla="sin 1 f84"/>
                    <a:gd name="f89" fmla="+- f80 0 f31"/>
                    <a:gd name="f90" fmla="+- f79 0 f31"/>
                    <a:gd name="f91" fmla="+- f82 0 f31"/>
                    <a:gd name="f92" fmla="+- f81 0 f31"/>
                    <a:gd name="f93" fmla="+- 0 0 f85"/>
                    <a:gd name="f94" fmla="+- 0 0 f86"/>
                    <a:gd name="f95" fmla="+- 0 0 f87"/>
                    <a:gd name="f96" fmla="+- 0 0 f88"/>
                    <a:gd name="f97" fmla="at2 f89 f90"/>
                    <a:gd name="f98" fmla="at2 f91 f92"/>
                    <a:gd name="f99" fmla="*/ 10800 f93 1"/>
                    <a:gd name="f100" fmla="*/ 10800 f94 1"/>
                    <a:gd name="f101" fmla="*/ 10800 f95 1"/>
                    <a:gd name="f102" fmla="*/ 10800 f96 1"/>
                    <a:gd name="f103" fmla="+- f97 f4 0"/>
                    <a:gd name="f104" fmla="+- f98 f4 0"/>
                    <a:gd name="f105" fmla="*/ f99 f99 1"/>
                    <a:gd name="f106" fmla="*/ f100 f100 1"/>
                    <a:gd name="f107" fmla="*/ f101 f101 1"/>
                    <a:gd name="f108" fmla="*/ f102 f102 1"/>
                    <a:gd name="f109" fmla="*/ f103 f9 1"/>
                    <a:gd name="f110" fmla="*/ f104 f9 1"/>
                    <a:gd name="f111" fmla="+- f105 f106 0"/>
                    <a:gd name="f112" fmla="+- f107 f108 0"/>
                    <a:gd name="f113" fmla="*/ f109 1 f3"/>
                    <a:gd name="f114" fmla="*/ f110 1 f3"/>
                    <a:gd name="f115" fmla="sqrt f111"/>
                    <a:gd name="f116" fmla="sqrt f112"/>
                    <a:gd name="f117" fmla="+- 0 0 f113"/>
                    <a:gd name="f118" fmla="+- 0 0 f114"/>
                    <a:gd name="f119" fmla="*/ f10 1 f115"/>
                    <a:gd name="f120" fmla="*/ f10 1 f116"/>
                    <a:gd name="f121" fmla="+- 0 0 f117"/>
                    <a:gd name="f122" fmla="+- 0 0 f118"/>
                    <a:gd name="f123" fmla="*/ f93 f119 1"/>
                    <a:gd name="f124" fmla="*/ f94 f119 1"/>
                    <a:gd name="f125" fmla="*/ f95 f120 1"/>
                    <a:gd name="f126" fmla="*/ f96 f120 1"/>
                    <a:gd name="f127" fmla="*/ f121 f3 1"/>
                    <a:gd name="f128" fmla="*/ f122 f3 1"/>
                    <a:gd name="f129" fmla="+- 10800 0 f123"/>
                    <a:gd name="f130" fmla="+- 10800 0 f124"/>
                    <a:gd name="f131" fmla="+- 10800 0 f125"/>
                    <a:gd name="f132" fmla="+- 10800 0 f126"/>
                    <a:gd name="f133" fmla="*/ f127 1 f9"/>
                    <a:gd name="f134" fmla="*/ f128 1 f9"/>
                    <a:gd name="f135" fmla="*/ f129 f16 1"/>
                    <a:gd name="f136" fmla="*/ f130 f17 1"/>
                    <a:gd name="f137" fmla="*/ f131 f16 1"/>
                    <a:gd name="f138" fmla="*/ f132 f17 1"/>
                    <a:gd name="f139" fmla="+- f133 0 f4"/>
                    <a:gd name="f140" fmla="+- f134 0 f4"/>
                    <a:gd name="f141" fmla="cos 1 f139"/>
                    <a:gd name="f142" fmla="sin 1 f139"/>
                    <a:gd name="f143" fmla="+- f140 0 f139"/>
                    <a:gd name="f144" fmla="+- 0 0 f141"/>
                    <a:gd name="f145" fmla="+- 0 0 f142"/>
                    <a:gd name="f146" fmla="+- f143 f2 0"/>
                    <a:gd name="f147" fmla="*/ f28 f144 1"/>
                    <a:gd name="f148" fmla="*/ f28 f145 1"/>
                    <a:gd name="f149" fmla="?: f143 f143 f146"/>
                    <a:gd name="f150" fmla="*/ f147 f147 1"/>
                    <a:gd name="f151" fmla="*/ f148 f148 1"/>
                    <a:gd name="f152" fmla="+- f150 f151 0"/>
                    <a:gd name="f153" fmla="sqrt f152"/>
                    <a:gd name="f154" fmla="*/ f32 1 f153"/>
                    <a:gd name="f155" fmla="*/ f144 f154 1"/>
                    <a:gd name="f156" fmla="*/ f145 f154 1"/>
                    <a:gd name="f157" fmla="+- f31 0 f155"/>
                    <a:gd name="f158" fmla="+- f31 0 f156"/>
                  </a:gdLst>
                  <a:ahLst>
                    <a:ahPolar gdRefR="" minR="0" maxR="0" gdRefAng="f0" minAng="f8" maxAng="f12">
                      <a:pos x="f135" y="f136"/>
                    </a:ahPolar>
                    <a:ahPolar gdRefR="" minR="0" maxR="0" gdRefAng="f1" minAng="f8" maxAng="f12">
                      <a:pos x="f137" y="f138"/>
                    </a:ahPolar>
                  </a:ahLst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f24" t="f27" r="f25" b="f26"/>
                  <a:pathLst>
                    <a:path w="21600" h="21600" stroke="0">
                      <a:moveTo>
                        <a:pt x="f157" y="f158"/>
                      </a:moveTo>
                      <a:arcTo wR="f28" hR="f28" stAng="f139" swAng="f149"/>
                      <a:lnTo>
                        <a:pt x="f11" y="f11"/>
                      </a:lnTo>
                      <a:close/>
                    </a:path>
                    <a:path w="21600" h="21600" fill="none">
                      <a:moveTo>
                        <a:pt x="f157" y="f158"/>
                      </a:moveTo>
                      <a:arcTo wR="f28" hR="f28" stAng="f139" swAng="f149"/>
                    </a:path>
                  </a:pathLst>
                </a:custGeom>
                <a:noFill/>
                <a:ln w="28440">
                  <a:solidFill>
                    <a:srgbClr val="FF0000"/>
                  </a:solidFill>
                  <a:prstDash val="solid"/>
                  <a:miter/>
                </a:ln>
              </p:spPr>
              <p:txBody>
                <a:bodyPr vert="horz" wrap="none" lIns="90000" tIns="46800" rIns="90000" bIns="46800" anchor="ctr" anchorCtr="0" compatLnSpc="1"/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l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pl-PL" sz="2400" b="0" i="0" u="none" strike="noStrike" cap="none" baseline="0">
                    <a:ln>
                      <a:noFill/>
                    </a:ln>
                    <a:solidFill>
                      <a:srgbClr val="000000"/>
                    </a:solidFill>
                    <a:latin typeface="Times New Roman" pitchFamily="2"/>
                    <a:ea typeface="Microsoft YaHei" pitchFamily="2"/>
                    <a:cs typeface="Arial" pitchFamily="2"/>
                  </a:endParaRPr>
                </a:p>
              </p:txBody>
            </p:sp>
            <p:sp>
              <p:nvSpPr>
                <p:cNvPr id="136" name="Dowolny kształt 135"/>
                <p:cNvSpPr/>
                <p:nvPr/>
              </p:nvSpPr>
              <p:spPr>
                <a:xfrm>
                  <a:off x="1714319" y="5214960"/>
                  <a:ext cx="345960" cy="336240"/>
                </a:xfrm>
                <a:custGeom>
                  <a:avLst/>
                  <a:gdLst>
                    <a:gd name="f0" fmla="val 0"/>
                    <a:gd name="f1" fmla="val 21600"/>
                  </a:gdLst>
                  <a:ahLst/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l" t="t" r="r" b="b"/>
                  <a:pathLst>
                    <a:path w="21600" h="21600">
                      <a:moveTo>
                        <a:pt x="f0" y="f0"/>
                      </a:moveTo>
                      <a:lnTo>
                        <a:pt x="f1" y="f0"/>
                      </a:lnTo>
                      <a:lnTo>
                        <a:pt x="f1" y="f1"/>
                      </a:lnTo>
                      <a:lnTo>
                        <a:pt x="f0" y="f1"/>
                      </a:lnTo>
                      <a:lnTo>
                        <a:pt x="f0" y="f0"/>
                      </a:lnTo>
                      <a:close/>
                    </a:path>
                  </a:pathLst>
                </a:custGeom>
                <a:noFill/>
                <a:ln>
                  <a:noFill/>
                  <a:prstDash val="solid"/>
                </a:ln>
              </p:spPr>
              <p:txBody>
                <a:bodyPr vert="horz" wrap="square" lIns="90000" tIns="46800" rIns="90000" bIns="46800" anchor="t" anchorCtr="0" compatLnSpc="1">
                  <a:spAutoFit/>
                </a:bodyPr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l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r>
                    <a:rPr lang="pl-PL" sz="1400" b="0" i="0" u="none" strike="noStrike" cap="none" baseline="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u</a:t>
                  </a:r>
                  <a:r>
                    <a:rPr lang="pl-PL" sz="1400" b="0" i="0" u="none" strike="noStrike" cap="none" baseline="-2500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2</a:t>
                  </a:r>
                </a:p>
              </p:txBody>
            </p:sp>
          </p:grpSp>
        </p:grpSp>
        <p:sp>
          <p:nvSpPr>
            <p:cNvPr id="137" name="Dowolny kształt 136"/>
            <p:cNvSpPr/>
            <p:nvPr/>
          </p:nvSpPr>
          <p:spPr>
            <a:xfrm>
              <a:off x="1216079" y="4924440"/>
              <a:ext cx="39600" cy="39600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*/ 5419351 1 1725033"/>
                <a:gd name="f6" fmla="*/ 10800 10800 1"/>
                <a:gd name="f7" fmla="+- 0 0 0"/>
                <a:gd name="f8" fmla="+- 0 0 360"/>
                <a:gd name="f9" fmla="val 10800"/>
                <a:gd name="f10" fmla="*/ f3 1 21600"/>
                <a:gd name="f11" fmla="*/ f4 1 21600"/>
                <a:gd name="f12" fmla="*/ 0 f5 1"/>
                <a:gd name="f13" fmla="*/ f7 f0 1"/>
                <a:gd name="f14" fmla="*/ f8 f0 1"/>
                <a:gd name="f15" fmla="*/ 3163 f10 1"/>
                <a:gd name="f16" fmla="*/ 18437 f10 1"/>
                <a:gd name="f17" fmla="*/ 18437 f11 1"/>
                <a:gd name="f18" fmla="*/ 3163 f11 1"/>
                <a:gd name="f19" fmla="*/ f12 1 f2"/>
                <a:gd name="f20" fmla="*/ f13 1 f2"/>
                <a:gd name="f21" fmla="*/ f14 1 f2"/>
                <a:gd name="f22" fmla="*/ 10800 f10 1"/>
                <a:gd name="f23" fmla="*/ 0 f11 1"/>
                <a:gd name="f24" fmla="*/ 0 f10 1"/>
                <a:gd name="f25" fmla="*/ 10800 f11 1"/>
                <a:gd name="f26" fmla="*/ 21600 f11 1"/>
                <a:gd name="f27" fmla="*/ 21600 f10 1"/>
                <a:gd name="f28" fmla="+- 0 0 f19"/>
                <a:gd name="f29" fmla="+- f20 0 f1"/>
                <a:gd name="f30" fmla="+- f21 0 f1"/>
                <a:gd name="f31" fmla="*/ f28 f0 1"/>
                <a:gd name="f32" fmla="+- f30 0 f29"/>
                <a:gd name="f33" fmla="*/ f31 1 f5"/>
                <a:gd name="f34" fmla="+- f33 0 f1"/>
                <a:gd name="f35" fmla="cos 1 f34"/>
                <a:gd name="f36" fmla="sin 1 f34"/>
                <a:gd name="f37" fmla="+- 0 0 f35"/>
                <a:gd name="f38" fmla="+- 0 0 f36"/>
                <a:gd name="f39" fmla="*/ 10800 f37 1"/>
                <a:gd name="f40" fmla="*/ 10800 f38 1"/>
                <a:gd name="f41" fmla="*/ f39 f39 1"/>
                <a:gd name="f42" fmla="*/ f40 f40 1"/>
                <a:gd name="f43" fmla="+- f41 f42 0"/>
                <a:gd name="f44" fmla="sqrt f43"/>
                <a:gd name="f45" fmla="*/ f6 1 f44"/>
                <a:gd name="f46" fmla="*/ f37 f45 1"/>
                <a:gd name="f47" fmla="*/ f38 f45 1"/>
                <a:gd name="f48" fmla="+- 10800 0 f46"/>
                <a:gd name="f49" fmla="+- 10800 0 f47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22" y="f23"/>
                </a:cxn>
                <a:cxn ang="f29">
                  <a:pos x="f15" y="f18"/>
                </a:cxn>
                <a:cxn ang="f29">
                  <a:pos x="f24" y="f25"/>
                </a:cxn>
                <a:cxn ang="f29">
                  <a:pos x="f15" y="f17"/>
                </a:cxn>
                <a:cxn ang="f29">
                  <a:pos x="f22" y="f26"/>
                </a:cxn>
                <a:cxn ang="f29">
                  <a:pos x="f16" y="f17"/>
                </a:cxn>
                <a:cxn ang="f29">
                  <a:pos x="f27" y="f25"/>
                </a:cxn>
                <a:cxn ang="f29">
                  <a:pos x="f16" y="f18"/>
                </a:cxn>
              </a:cxnLst>
              <a:rect l="f15" t="f18" r="f16" b="f17"/>
              <a:pathLst>
                <a:path w="21600" h="21600">
                  <a:moveTo>
                    <a:pt x="f48" y="f49"/>
                  </a:moveTo>
                  <a:arcTo wR="f9" hR="f9" stAng="f29" swAng="f32"/>
                  <a:close/>
                </a:path>
              </a:pathLst>
            </a:custGeom>
            <a:solidFill>
              <a:srgbClr val="000000"/>
            </a:solidFill>
            <a:ln w="9360">
              <a:solidFill>
                <a:srgbClr val="000000"/>
              </a:solidFill>
              <a:prstDash val="solid"/>
              <a:miter/>
            </a:ln>
          </p:spPr>
          <p:txBody>
            <a:bodyPr vert="horz" wrap="none" lIns="90000" tIns="46800" rIns="90000" bIns="46800" anchor="ctr" anchorCtr="0" compatLnSpc="1"/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pl-PL" sz="2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imes New Roman" pitchFamily="2"/>
                <a:ea typeface="Microsoft YaHei" pitchFamily="2"/>
                <a:cs typeface="Arial" pitchFamily="2"/>
              </a:endParaRPr>
            </a:p>
          </p:txBody>
        </p:sp>
      </p:grpSp>
      <p:grpSp>
        <p:nvGrpSpPr>
          <p:cNvPr id="138" name="Grupa 137"/>
          <p:cNvGrpSpPr/>
          <p:nvPr/>
        </p:nvGrpSpPr>
        <p:grpSpPr>
          <a:xfrm>
            <a:off x="1062000" y="3962520"/>
            <a:ext cx="838080" cy="1752480"/>
            <a:chOff x="1062000" y="3962520"/>
            <a:chExt cx="838080" cy="1752480"/>
          </a:xfrm>
        </p:grpSpPr>
        <p:grpSp>
          <p:nvGrpSpPr>
            <p:cNvPr id="139" name="Grupa 138"/>
            <p:cNvGrpSpPr/>
            <p:nvPr/>
          </p:nvGrpSpPr>
          <p:grpSpPr>
            <a:xfrm>
              <a:off x="1062000" y="3962520"/>
              <a:ext cx="838080" cy="1752480"/>
              <a:chOff x="1062000" y="3962520"/>
              <a:chExt cx="838080" cy="1752480"/>
            </a:xfrm>
          </p:grpSpPr>
          <p:sp>
            <p:nvSpPr>
              <p:cNvPr id="140" name="Łącznik prosty 139"/>
              <p:cNvSpPr/>
              <p:nvPr/>
            </p:nvSpPr>
            <p:spPr>
              <a:xfrm>
                <a:off x="1062000" y="3962520"/>
                <a:ext cx="838080" cy="1752480"/>
              </a:xfrm>
              <a:prstGeom prst="line">
                <a:avLst/>
              </a:prstGeom>
              <a:noFill/>
              <a:ln w="19080">
                <a:solidFill>
                  <a:srgbClr val="000000"/>
                </a:solidFill>
                <a:custDash>
                  <a:ds d="398113" sp="100000"/>
                </a:custDash>
                <a:miter/>
              </a:ln>
            </p:spPr>
            <p:txBody>
              <a:bodyPr vert="horz" wrap="none" lIns="90000" tIns="46800" rIns="90000" bIns="46800" anchor="ctr" anchorCtr="0" compatLnSpc="1"/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pl-PL" sz="2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Times New Roman" pitchFamily="2"/>
                  <a:ea typeface="Microsoft YaHei" pitchFamily="2"/>
                  <a:cs typeface="Arial" pitchFamily="2"/>
                </a:endParaRPr>
              </a:p>
            </p:txBody>
          </p:sp>
          <p:sp>
            <p:nvSpPr>
              <p:cNvPr id="141" name="Dowolny kształt 140"/>
              <p:cNvSpPr/>
              <p:nvPr/>
            </p:nvSpPr>
            <p:spPr>
              <a:xfrm>
                <a:off x="1249200" y="4186079"/>
                <a:ext cx="289080" cy="307080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noFill/>
              <a:ln>
                <a:noFill/>
                <a:prstDash val="solid"/>
              </a:ln>
            </p:spPr>
            <p:txBody>
              <a:bodyPr vert="horz" wrap="none" lIns="90000" tIns="46800" rIns="90000" bIns="46800" anchor="t" anchorCtr="0" compatLnSpc="1">
                <a:spAutoFit/>
              </a:bodyPr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pl-PL" sz="1400" b="0" i="0" u="none" strike="noStrike" cap="none" baseline="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F</a:t>
                </a:r>
              </a:p>
            </p:txBody>
          </p:sp>
        </p:grpSp>
        <p:sp>
          <p:nvSpPr>
            <p:cNvPr id="142" name="Dowolny kształt 141"/>
            <p:cNvSpPr/>
            <p:nvPr/>
          </p:nvSpPr>
          <p:spPr>
            <a:xfrm>
              <a:off x="1305000" y="4467240"/>
              <a:ext cx="39600" cy="39600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*/ 5419351 1 1725033"/>
                <a:gd name="f6" fmla="*/ 10800 10800 1"/>
                <a:gd name="f7" fmla="+- 0 0 0"/>
                <a:gd name="f8" fmla="+- 0 0 360"/>
                <a:gd name="f9" fmla="val 10800"/>
                <a:gd name="f10" fmla="*/ f3 1 21600"/>
                <a:gd name="f11" fmla="*/ f4 1 21600"/>
                <a:gd name="f12" fmla="*/ 0 f5 1"/>
                <a:gd name="f13" fmla="*/ f7 f0 1"/>
                <a:gd name="f14" fmla="*/ f8 f0 1"/>
                <a:gd name="f15" fmla="*/ 3163 f10 1"/>
                <a:gd name="f16" fmla="*/ 18437 f10 1"/>
                <a:gd name="f17" fmla="*/ 18437 f11 1"/>
                <a:gd name="f18" fmla="*/ 3163 f11 1"/>
                <a:gd name="f19" fmla="*/ f12 1 f2"/>
                <a:gd name="f20" fmla="*/ f13 1 f2"/>
                <a:gd name="f21" fmla="*/ f14 1 f2"/>
                <a:gd name="f22" fmla="*/ 10800 f10 1"/>
                <a:gd name="f23" fmla="*/ 0 f11 1"/>
                <a:gd name="f24" fmla="*/ 0 f10 1"/>
                <a:gd name="f25" fmla="*/ 10800 f11 1"/>
                <a:gd name="f26" fmla="*/ 21600 f11 1"/>
                <a:gd name="f27" fmla="*/ 21600 f10 1"/>
                <a:gd name="f28" fmla="+- 0 0 f19"/>
                <a:gd name="f29" fmla="+- f20 0 f1"/>
                <a:gd name="f30" fmla="+- f21 0 f1"/>
                <a:gd name="f31" fmla="*/ f28 f0 1"/>
                <a:gd name="f32" fmla="+- f30 0 f29"/>
                <a:gd name="f33" fmla="*/ f31 1 f5"/>
                <a:gd name="f34" fmla="+- f33 0 f1"/>
                <a:gd name="f35" fmla="cos 1 f34"/>
                <a:gd name="f36" fmla="sin 1 f34"/>
                <a:gd name="f37" fmla="+- 0 0 f35"/>
                <a:gd name="f38" fmla="+- 0 0 f36"/>
                <a:gd name="f39" fmla="*/ 10800 f37 1"/>
                <a:gd name="f40" fmla="*/ 10800 f38 1"/>
                <a:gd name="f41" fmla="*/ f39 f39 1"/>
                <a:gd name="f42" fmla="*/ f40 f40 1"/>
                <a:gd name="f43" fmla="+- f41 f42 0"/>
                <a:gd name="f44" fmla="sqrt f43"/>
                <a:gd name="f45" fmla="*/ f6 1 f44"/>
                <a:gd name="f46" fmla="*/ f37 f45 1"/>
                <a:gd name="f47" fmla="*/ f38 f45 1"/>
                <a:gd name="f48" fmla="+- 10800 0 f46"/>
                <a:gd name="f49" fmla="+- 10800 0 f47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22" y="f23"/>
                </a:cxn>
                <a:cxn ang="f29">
                  <a:pos x="f15" y="f18"/>
                </a:cxn>
                <a:cxn ang="f29">
                  <a:pos x="f24" y="f25"/>
                </a:cxn>
                <a:cxn ang="f29">
                  <a:pos x="f15" y="f17"/>
                </a:cxn>
                <a:cxn ang="f29">
                  <a:pos x="f22" y="f26"/>
                </a:cxn>
                <a:cxn ang="f29">
                  <a:pos x="f16" y="f17"/>
                </a:cxn>
                <a:cxn ang="f29">
                  <a:pos x="f27" y="f25"/>
                </a:cxn>
                <a:cxn ang="f29">
                  <a:pos x="f16" y="f18"/>
                </a:cxn>
              </a:cxnLst>
              <a:rect l="f15" t="f18" r="f16" b="f17"/>
              <a:pathLst>
                <a:path w="21600" h="21600">
                  <a:moveTo>
                    <a:pt x="f48" y="f49"/>
                  </a:moveTo>
                  <a:arcTo wR="f9" hR="f9" stAng="f29" swAng="f32"/>
                  <a:close/>
                </a:path>
              </a:pathLst>
            </a:custGeom>
            <a:solidFill>
              <a:srgbClr val="000000"/>
            </a:solidFill>
            <a:ln w="9360">
              <a:solidFill>
                <a:srgbClr val="000000"/>
              </a:solidFill>
              <a:prstDash val="solid"/>
              <a:miter/>
            </a:ln>
          </p:spPr>
          <p:txBody>
            <a:bodyPr vert="horz" wrap="none" lIns="90000" tIns="46800" rIns="90000" bIns="46800" anchor="ctr" anchorCtr="0" compatLnSpc="1"/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pl-PL" sz="2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imes New Roman" pitchFamily="2"/>
                <a:ea typeface="Microsoft YaHei" pitchFamily="2"/>
                <a:cs typeface="Arial" pitchFamily="2"/>
              </a:endParaRPr>
            </a:p>
          </p:txBody>
        </p:sp>
      </p:grpSp>
      <p:grpSp>
        <p:nvGrpSpPr>
          <p:cNvPr id="143" name="Grupa 142"/>
          <p:cNvGrpSpPr/>
          <p:nvPr/>
        </p:nvGrpSpPr>
        <p:grpSpPr>
          <a:xfrm>
            <a:off x="3643199" y="3933720"/>
            <a:ext cx="1474358" cy="2126880"/>
            <a:chOff x="3643199" y="3933720"/>
            <a:chExt cx="1474358" cy="2126880"/>
          </a:xfrm>
        </p:grpSpPr>
        <p:grpSp>
          <p:nvGrpSpPr>
            <p:cNvPr id="144" name="Grupa 143"/>
            <p:cNvGrpSpPr/>
            <p:nvPr/>
          </p:nvGrpSpPr>
          <p:grpSpPr>
            <a:xfrm>
              <a:off x="3643199" y="3933720"/>
              <a:ext cx="1474358" cy="2126880"/>
              <a:chOff x="3643199" y="3933720"/>
              <a:chExt cx="1474358" cy="2126880"/>
            </a:xfrm>
          </p:grpSpPr>
          <p:grpSp>
            <p:nvGrpSpPr>
              <p:cNvPr id="145" name="Grupa 144"/>
              <p:cNvGrpSpPr/>
              <p:nvPr/>
            </p:nvGrpSpPr>
            <p:grpSpPr>
              <a:xfrm>
                <a:off x="3643199" y="3933720"/>
                <a:ext cx="1474358" cy="2126880"/>
                <a:chOff x="3643199" y="3933720"/>
                <a:chExt cx="1474358" cy="2126880"/>
              </a:xfrm>
            </p:grpSpPr>
            <p:grpSp>
              <p:nvGrpSpPr>
                <p:cNvPr id="146" name="Grupa 145"/>
                <p:cNvGrpSpPr/>
                <p:nvPr/>
              </p:nvGrpSpPr>
              <p:grpSpPr>
                <a:xfrm>
                  <a:off x="3643199" y="3933720"/>
                  <a:ext cx="1352520" cy="1762200"/>
                  <a:chOff x="3643199" y="3933720"/>
                  <a:chExt cx="1352520" cy="1762200"/>
                </a:xfrm>
              </p:grpSpPr>
              <p:sp>
                <p:nvSpPr>
                  <p:cNvPr id="147" name="Łącznik prosty 146"/>
                  <p:cNvSpPr/>
                  <p:nvPr/>
                </p:nvSpPr>
                <p:spPr>
                  <a:xfrm>
                    <a:off x="3643199" y="3933720"/>
                    <a:ext cx="819361" cy="1762200"/>
                  </a:xfrm>
                  <a:prstGeom prst="line">
                    <a:avLst/>
                  </a:prstGeom>
                  <a:noFill/>
                  <a:ln w="28440">
                    <a:solidFill>
                      <a:srgbClr val="000000"/>
                    </a:solidFill>
                    <a:prstDash val="solid"/>
                    <a:miter/>
                  </a:ln>
                </p:spPr>
                <p:txBody>
                  <a:bodyPr vert="horz" wrap="none" lIns="90000" tIns="46800" rIns="90000" bIns="46800" anchor="ctr" anchorCtr="0" compatLnSpc="1"/>
                  <a:lstStyle>
                    <a:defPPr lvl="0">
                      <a:buNone/>
                    </a:defPPr>
                    <a:lvl1pPr lvl="0">
                      <a:buNone/>
                    </a:lvl1pPr>
                    <a:lvl2pPr lvl="1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2pPr>
                    <a:lvl3pPr lvl="2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3pPr>
                    <a:lvl4pPr lvl="3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4pPr>
                    <a:lvl5pPr lvl="4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5pPr>
                    <a:lvl6pPr lvl="5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6pPr>
                    <a:lvl7pPr lvl="6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7pPr>
                    <a:lvl8pPr lvl="7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8pPr>
                    <a:lvl9pPr lvl="8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9pPr>
                  </a:lstStyle>
                  <a:p>
                    <a:pPr marL="0" marR="0" lvl="0" indent="0" algn="l" rtl="0" hangingPunct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  <a:tabLst>
                        <a:tab pos="0" algn="l"/>
                        <a:tab pos="914400" algn="l"/>
                        <a:tab pos="1828800" algn="l"/>
                        <a:tab pos="2743199" algn="l"/>
                        <a:tab pos="3657600" algn="l"/>
                        <a:tab pos="4572000" algn="l"/>
                        <a:tab pos="5486399" algn="l"/>
                        <a:tab pos="6400799" algn="l"/>
                        <a:tab pos="7315200" algn="l"/>
                        <a:tab pos="8229600" algn="l"/>
                        <a:tab pos="9144000" algn="l"/>
                        <a:tab pos="10058400" algn="l"/>
                      </a:tabLst>
                    </a:pPr>
                    <a:endParaRPr lang="pl-PL" sz="2400" b="0" i="0" u="none" strike="noStrike" cap="none" baseline="0">
                      <a:ln>
                        <a:noFill/>
                      </a:ln>
                      <a:solidFill>
                        <a:srgbClr val="000000"/>
                      </a:solidFill>
                      <a:latin typeface="Times New Roman" pitchFamily="2"/>
                      <a:ea typeface="Microsoft YaHei" pitchFamily="2"/>
                      <a:cs typeface="Arial" pitchFamily="2"/>
                    </a:endParaRPr>
                  </a:p>
                </p:txBody>
              </p:sp>
              <p:sp>
                <p:nvSpPr>
                  <p:cNvPr id="148" name="Dowolny kształt 147"/>
                  <p:cNvSpPr/>
                  <p:nvPr/>
                </p:nvSpPr>
                <p:spPr>
                  <a:xfrm>
                    <a:off x="4309920" y="5315040"/>
                    <a:ext cx="685799" cy="309958"/>
                  </a:xfrm>
                  <a:custGeom>
                    <a:avLst/>
                    <a:gdLst>
                      <a:gd name="f0" fmla="val 0"/>
                      <a:gd name="f1" fmla="val 21600"/>
                    </a:gdLst>
                    <a:ahLst/>
                    <a:cxnLst>
                      <a:cxn ang="3cd4">
                        <a:pos x="hc" y="t"/>
                      </a:cxn>
                      <a:cxn ang="0">
                        <a:pos x="r" y="vc"/>
                      </a:cxn>
                      <a:cxn ang="cd4">
                        <a:pos x="hc" y="b"/>
                      </a:cxn>
                      <a:cxn ang="cd2">
                        <a:pos x="l" y="vc"/>
                      </a:cxn>
                    </a:cxnLst>
                    <a:rect l="l" t="t" r="r" b="b"/>
                    <a:pathLst>
                      <a:path w="21600" h="21600">
                        <a:moveTo>
                          <a:pt x="f0" y="f0"/>
                        </a:moveTo>
                        <a:lnTo>
                          <a:pt x="f1" y="f0"/>
                        </a:lnTo>
                        <a:lnTo>
                          <a:pt x="f1" y="f1"/>
                        </a:lnTo>
                        <a:lnTo>
                          <a:pt x="f0" y="f1"/>
                        </a:lnTo>
                        <a:lnTo>
                          <a:pt x="f0" y="f0"/>
                        </a:lnTo>
                        <a:close/>
                      </a:path>
                    </a:pathLst>
                  </a:custGeom>
                  <a:noFill/>
                  <a:ln>
                    <a:noFill/>
                    <a:prstDash val="solid"/>
                  </a:ln>
                </p:spPr>
                <p:txBody>
                  <a:bodyPr vert="horz" wrap="square" lIns="90000" tIns="46800" rIns="90000" bIns="46800" anchor="t" anchorCtr="0" compatLnSpc="1">
                    <a:spAutoFit/>
                  </a:bodyPr>
                  <a:lstStyle>
                    <a:defPPr lvl="0">
                      <a:buNone/>
                    </a:defPPr>
                    <a:lvl1pPr lvl="0">
                      <a:buNone/>
                    </a:lvl1pPr>
                    <a:lvl2pPr lvl="1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2pPr>
                    <a:lvl3pPr lvl="2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3pPr>
                    <a:lvl4pPr lvl="3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4pPr>
                    <a:lvl5pPr lvl="4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5pPr>
                    <a:lvl6pPr lvl="5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6pPr>
                    <a:lvl7pPr lvl="6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7pPr>
                    <a:lvl8pPr lvl="7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8pPr>
                    <a:lvl9pPr lvl="8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9pPr>
                  </a:lstStyle>
                  <a:p>
                    <a:pPr marL="0" marR="0" lvl="0" indent="0" algn="l" rtl="0" hangingPunct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  <a:tabLst>
                        <a:tab pos="0" algn="l"/>
                        <a:tab pos="914400" algn="l"/>
                        <a:tab pos="1828800" algn="l"/>
                        <a:tab pos="2743199" algn="l"/>
                        <a:tab pos="3657600" algn="l"/>
                        <a:tab pos="4572000" algn="l"/>
                        <a:tab pos="5486399" algn="l"/>
                        <a:tab pos="6400799" algn="l"/>
                        <a:tab pos="7315200" algn="l"/>
                        <a:tab pos="8229600" algn="l"/>
                        <a:tab pos="9144000" algn="l"/>
                        <a:tab pos="10058400" algn="l"/>
                      </a:tabLst>
                    </a:pPr>
                    <a:r>
                      <a:rPr lang="pl-PL" sz="1400" dirty="0">
                        <a:solidFill>
                          <a:srgbClr val="000000"/>
                        </a:solidFill>
                        <a:latin typeface="Arial" pitchFamily="34"/>
                        <a:ea typeface="Microsoft YaHei" pitchFamily="2"/>
                        <a:cs typeface="Arial" pitchFamily="2"/>
                      </a:rPr>
                      <a:t>I</a:t>
                    </a:r>
                    <a:r>
                      <a:rPr lang="pl-PL" sz="1400" b="0" i="0" u="none" strike="noStrike" cap="none" baseline="-2500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latin typeface="Arial" pitchFamily="34"/>
                        <a:ea typeface="Microsoft YaHei" pitchFamily="2"/>
                        <a:cs typeface="Arial" pitchFamily="2"/>
                      </a:rPr>
                      <a:t>2</a:t>
                    </a:r>
                    <a:endParaRPr lang="pl-PL" sz="1400" b="0" i="0" u="none" strike="noStrike" cap="none" baseline="-25000" dirty="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endParaRPr>
                  </a:p>
                </p:txBody>
              </p:sp>
            </p:grpSp>
            <p:grpSp>
              <p:nvGrpSpPr>
                <p:cNvPr id="149" name="Grupa 148"/>
                <p:cNvGrpSpPr/>
                <p:nvPr/>
              </p:nvGrpSpPr>
              <p:grpSpPr>
                <a:xfrm>
                  <a:off x="3828959" y="4732200"/>
                  <a:ext cx="576360" cy="1328400"/>
                  <a:chOff x="3828959" y="4732200"/>
                  <a:chExt cx="576360" cy="1328400"/>
                </a:xfrm>
              </p:grpSpPr>
              <p:sp>
                <p:nvSpPr>
                  <p:cNvPr id="150" name="Łącznik prosty 149"/>
                  <p:cNvSpPr/>
                  <p:nvPr/>
                </p:nvSpPr>
                <p:spPr>
                  <a:xfrm>
                    <a:off x="4100400" y="4933800"/>
                    <a:ext cx="0" cy="762120"/>
                  </a:xfrm>
                  <a:prstGeom prst="line">
                    <a:avLst/>
                  </a:prstGeom>
                  <a:noFill/>
                  <a:ln w="9360">
                    <a:solidFill>
                      <a:srgbClr val="000000"/>
                    </a:solidFill>
                    <a:custDash>
                      <a:ds d="100000" sp="100000"/>
                    </a:custDash>
                    <a:miter/>
                  </a:ln>
                </p:spPr>
                <p:txBody>
                  <a:bodyPr vert="horz" wrap="none" lIns="90000" tIns="46800" rIns="90000" bIns="46800" anchor="ctr" anchorCtr="0" compatLnSpc="1"/>
                  <a:lstStyle>
                    <a:defPPr lvl="0">
                      <a:buNone/>
                    </a:defPPr>
                    <a:lvl1pPr lvl="0">
                      <a:buNone/>
                    </a:lvl1pPr>
                    <a:lvl2pPr lvl="1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2pPr>
                    <a:lvl3pPr lvl="2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3pPr>
                    <a:lvl4pPr lvl="3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4pPr>
                    <a:lvl5pPr lvl="4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5pPr>
                    <a:lvl6pPr lvl="5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6pPr>
                    <a:lvl7pPr lvl="6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7pPr>
                    <a:lvl8pPr lvl="7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8pPr>
                    <a:lvl9pPr lvl="8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9pPr>
                  </a:lstStyle>
                  <a:p>
                    <a:pPr marL="0" marR="0" lvl="0" indent="0" algn="l" rtl="0" hangingPunct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  <a:tabLst>
                        <a:tab pos="0" algn="l"/>
                        <a:tab pos="914400" algn="l"/>
                        <a:tab pos="1828800" algn="l"/>
                        <a:tab pos="2743199" algn="l"/>
                        <a:tab pos="3657600" algn="l"/>
                        <a:tab pos="4572000" algn="l"/>
                        <a:tab pos="5486399" algn="l"/>
                        <a:tab pos="6400799" algn="l"/>
                        <a:tab pos="7315200" algn="l"/>
                        <a:tab pos="8229600" algn="l"/>
                        <a:tab pos="9144000" algn="l"/>
                        <a:tab pos="10058400" algn="l"/>
                      </a:tabLst>
                    </a:pPr>
                    <a:endParaRPr lang="pl-PL" sz="2400" b="0" i="0" u="none" strike="noStrike" cap="none" baseline="0">
                      <a:ln>
                        <a:noFill/>
                      </a:ln>
                      <a:solidFill>
                        <a:srgbClr val="000000"/>
                      </a:solidFill>
                      <a:latin typeface="Times New Roman" pitchFamily="2"/>
                      <a:ea typeface="Microsoft YaHei" pitchFamily="2"/>
                      <a:cs typeface="Arial" pitchFamily="2"/>
                    </a:endParaRPr>
                  </a:p>
                </p:txBody>
              </p:sp>
              <p:sp>
                <p:nvSpPr>
                  <p:cNvPr id="151" name="Dowolny kształt 150"/>
                  <p:cNvSpPr/>
                  <p:nvPr/>
                </p:nvSpPr>
                <p:spPr>
                  <a:xfrm>
                    <a:off x="4047839" y="4732200"/>
                    <a:ext cx="357480" cy="336240"/>
                  </a:xfrm>
                  <a:custGeom>
                    <a:avLst/>
                    <a:gdLst>
                      <a:gd name="f0" fmla="val 0"/>
                      <a:gd name="f1" fmla="val 21600"/>
                    </a:gdLst>
                    <a:ahLst/>
                    <a:cxnLst>
                      <a:cxn ang="3cd4">
                        <a:pos x="hc" y="t"/>
                      </a:cxn>
                      <a:cxn ang="0">
                        <a:pos x="r" y="vc"/>
                      </a:cxn>
                      <a:cxn ang="cd4">
                        <a:pos x="hc" y="b"/>
                      </a:cxn>
                      <a:cxn ang="cd2">
                        <a:pos x="l" y="vc"/>
                      </a:cxn>
                    </a:cxnLst>
                    <a:rect l="l" t="t" r="r" b="b"/>
                    <a:pathLst>
                      <a:path w="21600" h="21600">
                        <a:moveTo>
                          <a:pt x="f0" y="f0"/>
                        </a:moveTo>
                        <a:lnTo>
                          <a:pt x="f1" y="f0"/>
                        </a:lnTo>
                        <a:lnTo>
                          <a:pt x="f1" y="f1"/>
                        </a:lnTo>
                        <a:lnTo>
                          <a:pt x="f0" y="f1"/>
                        </a:lnTo>
                        <a:lnTo>
                          <a:pt x="f0" y="f0"/>
                        </a:lnTo>
                        <a:close/>
                      </a:path>
                    </a:pathLst>
                  </a:custGeom>
                  <a:noFill/>
                  <a:ln>
                    <a:noFill/>
                    <a:prstDash val="solid"/>
                  </a:ln>
                </p:spPr>
                <p:txBody>
                  <a:bodyPr vert="horz" wrap="none" lIns="90000" tIns="46800" rIns="90000" bIns="46800" anchor="t" anchorCtr="0" compatLnSpc="1">
                    <a:spAutoFit/>
                  </a:bodyPr>
                  <a:lstStyle>
                    <a:defPPr lvl="0">
                      <a:buNone/>
                    </a:defPPr>
                    <a:lvl1pPr lvl="0">
                      <a:buNone/>
                    </a:lvl1pPr>
                    <a:lvl2pPr lvl="1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2pPr>
                    <a:lvl3pPr lvl="2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3pPr>
                    <a:lvl4pPr lvl="3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4pPr>
                    <a:lvl5pPr lvl="4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5pPr>
                    <a:lvl6pPr lvl="5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6pPr>
                    <a:lvl7pPr lvl="6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7pPr>
                    <a:lvl8pPr lvl="7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8pPr>
                    <a:lvl9pPr lvl="8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9pPr>
                  </a:lstStyle>
                  <a:p>
                    <a:pPr marL="0" marR="0" lvl="0" indent="0" algn="l" rtl="0" hangingPunct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  <a:tabLst>
                        <a:tab pos="0" algn="l"/>
                        <a:tab pos="914400" algn="l"/>
                        <a:tab pos="1828800" algn="l"/>
                        <a:tab pos="2743199" algn="l"/>
                        <a:tab pos="3657600" algn="l"/>
                        <a:tab pos="4572000" algn="l"/>
                        <a:tab pos="5486399" algn="l"/>
                        <a:tab pos="6400799" algn="l"/>
                        <a:tab pos="7315200" algn="l"/>
                        <a:tab pos="8229600" algn="l"/>
                        <a:tab pos="9144000" algn="l"/>
                        <a:tab pos="10058400" algn="l"/>
                      </a:tabLst>
                    </a:pPr>
                    <a:r>
                      <a:rPr lang="pl-PL" sz="1400" b="0" i="0" u="none" strike="noStrike" cap="none" baseline="0">
                        <a:ln>
                          <a:noFill/>
                        </a:ln>
                        <a:solidFill>
                          <a:srgbClr val="000000"/>
                        </a:solidFill>
                        <a:latin typeface="Arial" pitchFamily="34"/>
                        <a:ea typeface="Microsoft YaHei" pitchFamily="2"/>
                        <a:cs typeface="Arial" pitchFamily="2"/>
                      </a:rPr>
                      <a:t>E</a:t>
                    </a:r>
                    <a:r>
                      <a:rPr lang="pl-PL" sz="1400" b="0" i="0" u="none" strike="noStrike" cap="none" baseline="-25000">
                        <a:ln>
                          <a:noFill/>
                        </a:ln>
                        <a:solidFill>
                          <a:srgbClr val="000000"/>
                        </a:solidFill>
                        <a:latin typeface="Arial" pitchFamily="34"/>
                        <a:ea typeface="Microsoft YaHei" pitchFamily="2"/>
                        <a:cs typeface="Arial" pitchFamily="2"/>
                      </a:rPr>
                      <a:t>2</a:t>
                    </a:r>
                  </a:p>
                </p:txBody>
              </p:sp>
              <p:grpSp>
                <p:nvGrpSpPr>
                  <p:cNvPr id="152" name="Grupa 151"/>
                  <p:cNvGrpSpPr/>
                  <p:nvPr/>
                </p:nvGrpSpPr>
                <p:grpSpPr>
                  <a:xfrm>
                    <a:off x="3828959" y="5619600"/>
                    <a:ext cx="408241" cy="441000"/>
                    <a:chOff x="3828959" y="5619600"/>
                    <a:chExt cx="408241" cy="441000"/>
                  </a:xfrm>
                </p:grpSpPr>
                <p:sp>
                  <p:nvSpPr>
                    <p:cNvPr id="153" name="Dowolny kształt 152"/>
                    <p:cNvSpPr/>
                    <p:nvPr/>
                  </p:nvSpPr>
                  <p:spPr>
                    <a:xfrm>
                      <a:off x="3828959" y="5619600"/>
                      <a:ext cx="339480" cy="336240"/>
                    </a:xfrm>
                    <a:custGeom>
                      <a:avLst/>
                      <a:gdLst>
                        <a:gd name="f0" fmla="val 0"/>
                        <a:gd name="f1" fmla="val 21600"/>
                      </a:gdLst>
                      <a:ahLst/>
                      <a:cxnLst>
                        <a:cxn ang="3cd4">
                          <a:pos x="hc" y="t"/>
                        </a:cxn>
                        <a:cxn ang="0">
                          <a:pos x="r" y="vc"/>
                        </a:cxn>
                        <a:cxn ang="cd4">
                          <a:pos x="hc" y="b"/>
                        </a:cxn>
                        <a:cxn ang="cd2">
                          <a:pos x="l" y="vc"/>
                        </a:cxn>
                      </a:cxnLst>
                      <a:rect l="l" t="t" r="r" b="b"/>
                      <a:pathLst>
                        <a:path w="21600" h="21600">
                          <a:moveTo>
                            <a:pt x="f0" y="f0"/>
                          </a:moveTo>
                          <a:lnTo>
                            <a:pt x="f1" y="f0"/>
                          </a:lnTo>
                          <a:lnTo>
                            <a:pt x="f1" y="f1"/>
                          </a:lnTo>
                          <a:lnTo>
                            <a:pt x="f0" y="f1"/>
                          </a:lnTo>
                          <a:lnTo>
                            <a:pt x="f0" y="f0"/>
                          </a:lnTo>
                          <a:close/>
                        </a:path>
                      </a:pathLst>
                    </a:custGeom>
                    <a:noFill/>
                    <a:ln>
                      <a:noFill/>
                      <a:prstDash val="solid"/>
                    </a:ln>
                  </p:spPr>
                  <p:txBody>
                    <a:bodyPr vert="horz" wrap="none" lIns="90000" tIns="46800" rIns="90000" bIns="46800" anchor="t" anchorCtr="0" compatLnSpc="1">
                      <a:spAutoFit/>
                    </a:bodyPr>
                    <a:lstStyle>
                      <a:defPPr lvl="0">
                        <a:buNone/>
                      </a:defPPr>
                      <a:lvl1pPr lvl="0">
                        <a:buNone/>
                      </a:lvl1pPr>
                      <a:lvl2pPr lvl="1">
                        <a:buClr>
                          <a:srgbClr val="000000"/>
                        </a:buClr>
                        <a:buSzPct val="100000"/>
                        <a:buFont typeface="Times New Roman" pitchFamily="2"/>
                        <a:buChar char="•"/>
                      </a:lvl2pPr>
                      <a:lvl3pPr lvl="2">
                        <a:buClr>
                          <a:srgbClr val="000000"/>
                        </a:buClr>
                        <a:buSzPct val="100000"/>
                        <a:buFont typeface="Times New Roman" pitchFamily="2"/>
                        <a:buChar char="•"/>
                      </a:lvl3pPr>
                      <a:lvl4pPr lvl="3">
                        <a:buClr>
                          <a:srgbClr val="000000"/>
                        </a:buClr>
                        <a:buSzPct val="100000"/>
                        <a:buFont typeface="Times New Roman" pitchFamily="2"/>
                        <a:buChar char="•"/>
                      </a:lvl4pPr>
                      <a:lvl5pPr lvl="4">
                        <a:buClr>
                          <a:srgbClr val="000000"/>
                        </a:buClr>
                        <a:buSzPct val="100000"/>
                        <a:buFont typeface="Times New Roman" pitchFamily="2"/>
                        <a:buChar char="•"/>
                      </a:lvl5pPr>
                      <a:lvl6pPr lvl="5">
                        <a:buClr>
                          <a:srgbClr val="000000"/>
                        </a:buClr>
                        <a:buSzPct val="100000"/>
                        <a:buFont typeface="Times New Roman" pitchFamily="2"/>
                        <a:buChar char="•"/>
                      </a:lvl6pPr>
                      <a:lvl7pPr lvl="6">
                        <a:buClr>
                          <a:srgbClr val="000000"/>
                        </a:buClr>
                        <a:buSzPct val="100000"/>
                        <a:buFont typeface="Times New Roman" pitchFamily="2"/>
                        <a:buChar char="•"/>
                      </a:lvl7pPr>
                      <a:lvl8pPr lvl="7">
                        <a:buClr>
                          <a:srgbClr val="000000"/>
                        </a:buClr>
                        <a:buSzPct val="100000"/>
                        <a:buFont typeface="Times New Roman" pitchFamily="2"/>
                        <a:buChar char="•"/>
                      </a:lvl8pPr>
                      <a:lvl9pPr lvl="8">
                        <a:buClr>
                          <a:srgbClr val="000000"/>
                        </a:buClr>
                        <a:buSzPct val="100000"/>
                        <a:buFont typeface="Times New Roman" pitchFamily="2"/>
                        <a:buChar char="•"/>
                      </a:lvl9pPr>
                    </a:lstStyle>
                    <a:p>
                      <a:pPr marL="0" marR="0" lvl="0" indent="0" algn="l" rtl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199" algn="l"/>
                          <a:tab pos="3657600" algn="l"/>
                          <a:tab pos="4572000" algn="l"/>
                          <a:tab pos="5486399" algn="l"/>
                          <a:tab pos="6400799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pl-PL" sz="1400" b="0" i="0" u="none" strike="noStrike" cap="none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Arial" pitchFamily="34"/>
                          <a:ea typeface="Microsoft YaHei" pitchFamily="2"/>
                          <a:cs typeface="Arial" pitchFamily="2"/>
                        </a:rPr>
                        <a:t>x</a:t>
                      </a:r>
                      <a:r>
                        <a:rPr lang="pl-PL" sz="1400" b="0" i="0" u="none" strike="noStrike" cap="none" baseline="-2500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Arial" pitchFamily="34"/>
                          <a:ea typeface="Microsoft YaHei" pitchFamily="2"/>
                          <a:cs typeface="Arial" pitchFamily="2"/>
                        </a:rPr>
                        <a:t>E</a:t>
                      </a:r>
                    </a:p>
                  </p:txBody>
                </p:sp>
                <p:sp>
                  <p:nvSpPr>
                    <p:cNvPr id="154" name="Dowolny kształt 153"/>
                    <p:cNvSpPr/>
                    <p:nvPr/>
                  </p:nvSpPr>
                  <p:spPr>
                    <a:xfrm>
                      <a:off x="3989520" y="5724360"/>
                      <a:ext cx="247680" cy="336240"/>
                    </a:xfrm>
                    <a:custGeom>
                      <a:avLst/>
                      <a:gdLst>
                        <a:gd name="f0" fmla="val 0"/>
                        <a:gd name="f1" fmla="val 21600"/>
                      </a:gdLst>
                      <a:ahLst/>
                      <a:cxnLst>
                        <a:cxn ang="3cd4">
                          <a:pos x="hc" y="t"/>
                        </a:cxn>
                        <a:cxn ang="0">
                          <a:pos x="r" y="vc"/>
                        </a:cxn>
                        <a:cxn ang="cd4">
                          <a:pos x="hc" y="b"/>
                        </a:cxn>
                        <a:cxn ang="cd2">
                          <a:pos x="l" y="vc"/>
                        </a:cxn>
                      </a:cxnLst>
                      <a:rect l="l" t="t" r="r" b="b"/>
                      <a:pathLst>
                        <a:path w="21600" h="21600">
                          <a:moveTo>
                            <a:pt x="f0" y="f0"/>
                          </a:moveTo>
                          <a:lnTo>
                            <a:pt x="f1" y="f0"/>
                          </a:lnTo>
                          <a:lnTo>
                            <a:pt x="f1" y="f1"/>
                          </a:lnTo>
                          <a:lnTo>
                            <a:pt x="f0" y="f1"/>
                          </a:lnTo>
                          <a:lnTo>
                            <a:pt x="f0" y="f0"/>
                          </a:lnTo>
                          <a:close/>
                        </a:path>
                      </a:pathLst>
                    </a:custGeom>
                    <a:noFill/>
                    <a:ln>
                      <a:noFill/>
                      <a:prstDash val="solid"/>
                    </a:ln>
                  </p:spPr>
                  <p:txBody>
                    <a:bodyPr vert="horz" wrap="square" lIns="90000" tIns="46800" rIns="90000" bIns="46800" anchor="t" anchorCtr="0" compatLnSpc="1">
                      <a:spAutoFit/>
                    </a:bodyPr>
                    <a:lstStyle>
                      <a:defPPr lvl="0">
                        <a:buNone/>
                      </a:defPPr>
                      <a:lvl1pPr lvl="0">
                        <a:buNone/>
                      </a:lvl1pPr>
                      <a:lvl2pPr lvl="1">
                        <a:buClr>
                          <a:srgbClr val="000000"/>
                        </a:buClr>
                        <a:buSzPct val="100000"/>
                        <a:buFont typeface="Times New Roman" pitchFamily="2"/>
                        <a:buChar char="•"/>
                      </a:lvl2pPr>
                      <a:lvl3pPr lvl="2">
                        <a:buClr>
                          <a:srgbClr val="000000"/>
                        </a:buClr>
                        <a:buSzPct val="100000"/>
                        <a:buFont typeface="Times New Roman" pitchFamily="2"/>
                        <a:buChar char="•"/>
                      </a:lvl3pPr>
                      <a:lvl4pPr lvl="3">
                        <a:buClr>
                          <a:srgbClr val="000000"/>
                        </a:buClr>
                        <a:buSzPct val="100000"/>
                        <a:buFont typeface="Times New Roman" pitchFamily="2"/>
                        <a:buChar char="•"/>
                      </a:lvl4pPr>
                      <a:lvl5pPr lvl="4">
                        <a:buClr>
                          <a:srgbClr val="000000"/>
                        </a:buClr>
                        <a:buSzPct val="100000"/>
                        <a:buFont typeface="Times New Roman" pitchFamily="2"/>
                        <a:buChar char="•"/>
                      </a:lvl5pPr>
                      <a:lvl6pPr lvl="5">
                        <a:buClr>
                          <a:srgbClr val="000000"/>
                        </a:buClr>
                        <a:buSzPct val="100000"/>
                        <a:buFont typeface="Times New Roman" pitchFamily="2"/>
                        <a:buChar char="•"/>
                      </a:lvl6pPr>
                      <a:lvl7pPr lvl="6">
                        <a:buClr>
                          <a:srgbClr val="000000"/>
                        </a:buClr>
                        <a:buSzPct val="100000"/>
                        <a:buFont typeface="Times New Roman" pitchFamily="2"/>
                        <a:buChar char="•"/>
                      </a:lvl7pPr>
                      <a:lvl8pPr lvl="7">
                        <a:buClr>
                          <a:srgbClr val="000000"/>
                        </a:buClr>
                        <a:buSzPct val="100000"/>
                        <a:buFont typeface="Times New Roman" pitchFamily="2"/>
                        <a:buChar char="•"/>
                      </a:lvl8pPr>
                      <a:lvl9pPr lvl="8">
                        <a:buClr>
                          <a:srgbClr val="000000"/>
                        </a:buClr>
                        <a:buSzPct val="100000"/>
                        <a:buFont typeface="Times New Roman" pitchFamily="2"/>
                        <a:buChar char="•"/>
                      </a:lvl9pPr>
                    </a:lstStyle>
                    <a:p>
                      <a:pPr marL="0" marR="0" lvl="0" indent="0" algn="l" rtl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199" algn="l"/>
                          <a:tab pos="3657600" algn="l"/>
                          <a:tab pos="4572000" algn="l"/>
                          <a:tab pos="5486399" algn="l"/>
                          <a:tab pos="6400799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pl-PL" sz="1400" b="0" i="0" u="none" strike="noStrike" cap="none" baseline="-2500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Arial" pitchFamily="34"/>
                          <a:ea typeface="Microsoft YaHei" pitchFamily="2"/>
                          <a:cs typeface="Arial" pitchFamily="2"/>
                        </a:rPr>
                        <a:t>2</a:t>
                      </a:r>
                    </a:p>
                  </p:txBody>
                </p:sp>
              </p:grpSp>
            </p:grpSp>
            <p:grpSp>
              <p:nvGrpSpPr>
                <p:cNvPr id="155" name="Grupa 154"/>
                <p:cNvGrpSpPr/>
                <p:nvPr/>
              </p:nvGrpSpPr>
              <p:grpSpPr>
                <a:xfrm>
                  <a:off x="4052318" y="4087373"/>
                  <a:ext cx="1065239" cy="1444747"/>
                  <a:chOff x="4052318" y="4087373"/>
                  <a:chExt cx="1065239" cy="1444747"/>
                </a:xfrm>
              </p:grpSpPr>
              <p:sp>
                <p:nvSpPr>
                  <p:cNvPr id="156" name="Dowolny kształt 155"/>
                  <p:cNvSpPr/>
                  <p:nvPr/>
                </p:nvSpPr>
                <p:spPr>
                  <a:xfrm rot="10282200">
                    <a:off x="4052318" y="4087373"/>
                    <a:ext cx="1065239" cy="1196280"/>
                  </a:xfrm>
                  <a:custGeom>
                    <a:avLst>
                      <a:gd name="f0" fmla="val 21120000"/>
                      <a:gd name="f1" fmla="val 6060000"/>
                    </a:avLst>
                    <a:gdLst>
                      <a:gd name="f2" fmla="val 21600000"/>
                      <a:gd name="f3" fmla="val 10800000"/>
                      <a:gd name="f4" fmla="val 5400000"/>
                      <a:gd name="f5" fmla="val 180"/>
                      <a:gd name="f6" fmla="val w"/>
                      <a:gd name="f7" fmla="val h"/>
                      <a:gd name="f8" fmla="val 0"/>
                      <a:gd name="f9" fmla="*/ 5419351 1 1725033"/>
                      <a:gd name="f10" fmla="*/ 10800 10800 1"/>
                      <a:gd name="f11" fmla="val 10800"/>
                      <a:gd name="f12" fmla="val 21599999"/>
                      <a:gd name="f13" fmla="min 0 21600"/>
                      <a:gd name="f14" fmla="max 0 21600"/>
                      <a:gd name="f15" fmla="*/ f9 1 2"/>
                      <a:gd name="f16" fmla="*/ f6 1 21600"/>
                      <a:gd name="f17" fmla="*/ f7 1 21600"/>
                      <a:gd name="f18" fmla="*/ f9 1 180"/>
                      <a:gd name="f19" fmla="pin 0 f0 21599999"/>
                      <a:gd name="f20" fmla="pin 0 f1 21599999"/>
                      <a:gd name="f21" fmla="+- f14 0 f13"/>
                      <a:gd name="f22" fmla="+- 0 0 f19"/>
                      <a:gd name="f23" fmla="+- 0 0 f20"/>
                      <a:gd name="f24" fmla="*/ 9238 f16 1"/>
                      <a:gd name="f25" fmla="*/ 21599 f16 1"/>
                      <a:gd name="f26" fmla="*/ 12929 f17 1"/>
                      <a:gd name="f27" fmla="*/ 0 f17 1"/>
                      <a:gd name="f28" fmla="*/ f21 1 2"/>
                      <a:gd name="f29" fmla="+- f22 f4 0"/>
                      <a:gd name="f30" fmla="+- f23 f4 0"/>
                      <a:gd name="f31" fmla="+- f13 f28 0"/>
                      <a:gd name="f32" fmla="*/ f28 f28 1"/>
                      <a:gd name="f33" fmla="*/ f29 f5 1"/>
                      <a:gd name="f34" fmla="*/ f30 f5 1"/>
                      <a:gd name="f35" fmla="*/ f33 1 f3"/>
                      <a:gd name="f36" fmla="*/ f34 1 f3"/>
                      <a:gd name="f37" fmla="+- 0 0 f35"/>
                      <a:gd name="f38" fmla="+- 0 0 f36"/>
                      <a:gd name="f39" fmla="val f37"/>
                      <a:gd name="f40" fmla="val f38"/>
                      <a:gd name="f41" fmla="*/ f39 f18 1"/>
                      <a:gd name="f42" fmla="*/ f40 f18 1"/>
                      <a:gd name="f43" fmla="*/ f39 f9 1"/>
                      <a:gd name="f44" fmla="*/ f40 f9 1"/>
                      <a:gd name="f45" fmla="+- 0 0 f41"/>
                      <a:gd name="f46" fmla="+- 0 0 f42"/>
                      <a:gd name="f47" fmla="*/ f43 1 f5"/>
                      <a:gd name="f48" fmla="*/ f44 1 f5"/>
                      <a:gd name="f49" fmla="*/ f45 f3 1"/>
                      <a:gd name="f50" fmla="*/ f46 f3 1"/>
                      <a:gd name="f51" fmla="+- 0 0 f47"/>
                      <a:gd name="f52" fmla="+- 0 0 f48"/>
                      <a:gd name="f53" fmla="*/ f49 1 f9"/>
                      <a:gd name="f54" fmla="*/ f50 1 f9"/>
                      <a:gd name="f55" fmla="+- f51 f9 0"/>
                      <a:gd name="f56" fmla="+- f52 f9 0"/>
                      <a:gd name="f57" fmla="+- f53 0 f4"/>
                      <a:gd name="f58" fmla="+- f54 0 f4"/>
                      <a:gd name="f59" fmla="+- f55 f15 0"/>
                      <a:gd name="f60" fmla="+- f56 f15 0"/>
                      <a:gd name="f61" fmla="cos 1 f57"/>
                      <a:gd name="f62" fmla="sin 1 f57"/>
                      <a:gd name="f63" fmla="cos 1 f58"/>
                      <a:gd name="f64" fmla="sin 1 f58"/>
                      <a:gd name="f65" fmla="+- 0 0 f59"/>
                      <a:gd name="f66" fmla="+- 0 0 f60"/>
                      <a:gd name="f67" fmla="+- 0 0 f61"/>
                      <a:gd name="f68" fmla="+- 0 0 f62"/>
                      <a:gd name="f69" fmla="+- 0 0 f63"/>
                      <a:gd name="f70" fmla="+- 0 0 f64"/>
                      <a:gd name="f71" fmla="*/ f65 f3 1"/>
                      <a:gd name="f72" fmla="*/ f66 f3 1"/>
                      <a:gd name="f73" fmla="*/ 10800 f67 1"/>
                      <a:gd name="f74" fmla="*/ 10800 f68 1"/>
                      <a:gd name="f75" fmla="*/ 10800 f69 1"/>
                      <a:gd name="f76" fmla="*/ 10800 f70 1"/>
                      <a:gd name="f77" fmla="*/ f71 1 f9"/>
                      <a:gd name="f78" fmla="*/ f72 1 f9"/>
                      <a:gd name="f79" fmla="+- f73 10800 0"/>
                      <a:gd name="f80" fmla="+- f74 10800 0"/>
                      <a:gd name="f81" fmla="+- f75 10800 0"/>
                      <a:gd name="f82" fmla="+- f76 10800 0"/>
                      <a:gd name="f83" fmla="+- f77 0 f4"/>
                      <a:gd name="f84" fmla="+- f78 0 f4"/>
                      <a:gd name="f85" fmla="cos 1 f83"/>
                      <a:gd name="f86" fmla="sin 1 f83"/>
                      <a:gd name="f87" fmla="cos 1 f84"/>
                      <a:gd name="f88" fmla="sin 1 f84"/>
                      <a:gd name="f89" fmla="+- f80 0 f31"/>
                      <a:gd name="f90" fmla="+- f79 0 f31"/>
                      <a:gd name="f91" fmla="+- f82 0 f31"/>
                      <a:gd name="f92" fmla="+- f81 0 f31"/>
                      <a:gd name="f93" fmla="+- 0 0 f85"/>
                      <a:gd name="f94" fmla="+- 0 0 f86"/>
                      <a:gd name="f95" fmla="+- 0 0 f87"/>
                      <a:gd name="f96" fmla="+- 0 0 f88"/>
                      <a:gd name="f97" fmla="at2 f89 f90"/>
                      <a:gd name="f98" fmla="at2 f91 f92"/>
                      <a:gd name="f99" fmla="*/ 10800 f93 1"/>
                      <a:gd name="f100" fmla="*/ 10800 f94 1"/>
                      <a:gd name="f101" fmla="*/ 10800 f95 1"/>
                      <a:gd name="f102" fmla="*/ 10800 f96 1"/>
                      <a:gd name="f103" fmla="+- f97 f4 0"/>
                      <a:gd name="f104" fmla="+- f98 f4 0"/>
                      <a:gd name="f105" fmla="*/ f99 f99 1"/>
                      <a:gd name="f106" fmla="*/ f100 f100 1"/>
                      <a:gd name="f107" fmla="*/ f101 f101 1"/>
                      <a:gd name="f108" fmla="*/ f102 f102 1"/>
                      <a:gd name="f109" fmla="*/ f103 f9 1"/>
                      <a:gd name="f110" fmla="*/ f104 f9 1"/>
                      <a:gd name="f111" fmla="+- f105 f106 0"/>
                      <a:gd name="f112" fmla="+- f107 f108 0"/>
                      <a:gd name="f113" fmla="*/ f109 1 f3"/>
                      <a:gd name="f114" fmla="*/ f110 1 f3"/>
                      <a:gd name="f115" fmla="sqrt f111"/>
                      <a:gd name="f116" fmla="sqrt f112"/>
                      <a:gd name="f117" fmla="+- 0 0 f113"/>
                      <a:gd name="f118" fmla="+- 0 0 f114"/>
                      <a:gd name="f119" fmla="*/ f10 1 f115"/>
                      <a:gd name="f120" fmla="*/ f10 1 f116"/>
                      <a:gd name="f121" fmla="+- 0 0 f117"/>
                      <a:gd name="f122" fmla="+- 0 0 f118"/>
                      <a:gd name="f123" fmla="*/ f93 f119 1"/>
                      <a:gd name="f124" fmla="*/ f94 f119 1"/>
                      <a:gd name="f125" fmla="*/ f95 f120 1"/>
                      <a:gd name="f126" fmla="*/ f96 f120 1"/>
                      <a:gd name="f127" fmla="*/ f121 f3 1"/>
                      <a:gd name="f128" fmla="*/ f122 f3 1"/>
                      <a:gd name="f129" fmla="+- 10800 0 f123"/>
                      <a:gd name="f130" fmla="+- 10800 0 f124"/>
                      <a:gd name="f131" fmla="+- 10800 0 f125"/>
                      <a:gd name="f132" fmla="+- 10800 0 f126"/>
                      <a:gd name="f133" fmla="*/ f127 1 f9"/>
                      <a:gd name="f134" fmla="*/ f128 1 f9"/>
                      <a:gd name="f135" fmla="*/ f129 f16 1"/>
                      <a:gd name="f136" fmla="*/ f130 f17 1"/>
                      <a:gd name="f137" fmla="*/ f131 f16 1"/>
                      <a:gd name="f138" fmla="*/ f132 f17 1"/>
                      <a:gd name="f139" fmla="+- f133 0 f4"/>
                      <a:gd name="f140" fmla="+- f134 0 f4"/>
                      <a:gd name="f141" fmla="cos 1 f139"/>
                      <a:gd name="f142" fmla="sin 1 f139"/>
                      <a:gd name="f143" fmla="+- f140 0 f139"/>
                      <a:gd name="f144" fmla="+- 0 0 f141"/>
                      <a:gd name="f145" fmla="+- 0 0 f142"/>
                      <a:gd name="f146" fmla="+- f143 f2 0"/>
                      <a:gd name="f147" fmla="*/ f28 f144 1"/>
                      <a:gd name="f148" fmla="*/ f28 f145 1"/>
                      <a:gd name="f149" fmla="?: f143 f143 f146"/>
                      <a:gd name="f150" fmla="*/ f147 f147 1"/>
                      <a:gd name="f151" fmla="*/ f148 f148 1"/>
                      <a:gd name="f152" fmla="+- f150 f151 0"/>
                      <a:gd name="f153" fmla="sqrt f152"/>
                      <a:gd name="f154" fmla="*/ f32 1 f153"/>
                      <a:gd name="f155" fmla="*/ f144 f154 1"/>
                      <a:gd name="f156" fmla="*/ f145 f154 1"/>
                      <a:gd name="f157" fmla="+- f31 0 f155"/>
                      <a:gd name="f158" fmla="+- f31 0 f156"/>
                    </a:gdLst>
                    <a:ahLst>
                      <a:ahPolar gdRefR="" minR="0" maxR="0" gdRefAng="f0" minAng="f8" maxAng="f12">
                        <a:pos x="f135" y="f136"/>
                      </a:ahPolar>
                      <a:ahPolar gdRefR="" minR="0" maxR="0" gdRefAng="f1" minAng="f8" maxAng="f12">
                        <a:pos x="f137" y="f138"/>
                      </a:ahPolar>
                    </a:ahLst>
                    <a:cxnLst>
                      <a:cxn ang="3cd4">
                        <a:pos x="hc" y="t"/>
                      </a:cxn>
                      <a:cxn ang="0">
                        <a:pos x="r" y="vc"/>
                      </a:cxn>
                      <a:cxn ang="cd4">
                        <a:pos x="hc" y="b"/>
                      </a:cxn>
                      <a:cxn ang="cd2">
                        <a:pos x="l" y="vc"/>
                      </a:cxn>
                    </a:cxnLst>
                    <a:rect l="f24" t="f27" r="f25" b="f26"/>
                    <a:pathLst>
                      <a:path w="21600" h="21600" stroke="0">
                        <a:moveTo>
                          <a:pt x="f157" y="f158"/>
                        </a:moveTo>
                        <a:arcTo wR="f28" hR="f28" stAng="f139" swAng="f149"/>
                        <a:lnTo>
                          <a:pt x="f11" y="f11"/>
                        </a:lnTo>
                        <a:close/>
                      </a:path>
                      <a:path w="21600" h="21600" fill="none">
                        <a:moveTo>
                          <a:pt x="f157" y="f158"/>
                        </a:moveTo>
                        <a:arcTo wR="f28" hR="f28" stAng="f139" swAng="f149"/>
                      </a:path>
                    </a:pathLst>
                  </a:custGeom>
                  <a:noFill/>
                  <a:ln w="28440">
                    <a:solidFill>
                      <a:srgbClr val="FF0000"/>
                    </a:solidFill>
                    <a:prstDash val="solid"/>
                    <a:miter/>
                  </a:ln>
                </p:spPr>
                <p:txBody>
                  <a:bodyPr vert="horz" wrap="none" lIns="90000" tIns="46800" rIns="90000" bIns="46800" anchor="ctr" anchorCtr="0" compatLnSpc="1"/>
                  <a:lstStyle>
                    <a:defPPr lvl="0">
                      <a:buNone/>
                    </a:defPPr>
                    <a:lvl1pPr lvl="0">
                      <a:buNone/>
                    </a:lvl1pPr>
                    <a:lvl2pPr lvl="1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2pPr>
                    <a:lvl3pPr lvl="2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3pPr>
                    <a:lvl4pPr lvl="3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4pPr>
                    <a:lvl5pPr lvl="4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5pPr>
                    <a:lvl6pPr lvl="5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6pPr>
                    <a:lvl7pPr lvl="6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7pPr>
                    <a:lvl8pPr lvl="7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8pPr>
                    <a:lvl9pPr lvl="8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9pPr>
                  </a:lstStyle>
                  <a:p>
                    <a:pPr marL="0" marR="0" lvl="0" indent="0" algn="l" rtl="0" hangingPunct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  <a:tabLst>
                        <a:tab pos="0" algn="l"/>
                        <a:tab pos="914400" algn="l"/>
                        <a:tab pos="1828800" algn="l"/>
                        <a:tab pos="2743199" algn="l"/>
                        <a:tab pos="3657600" algn="l"/>
                        <a:tab pos="4572000" algn="l"/>
                        <a:tab pos="5486399" algn="l"/>
                        <a:tab pos="6400799" algn="l"/>
                        <a:tab pos="7315200" algn="l"/>
                        <a:tab pos="8229600" algn="l"/>
                        <a:tab pos="9144000" algn="l"/>
                        <a:tab pos="10058400" algn="l"/>
                      </a:tabLst>
                    </a:pPr>
                    <a:endParaRPr lang="pl-PL" sz="2400" b="0" i="0" u="none" strike="noStrike" cap="none" baseline="0">
                      <a:ln>
                        <a:noFill/>
                      </a:ln>
                      <a:solidFill>
                        <a:srgbClr val="000000"/>
                      </a:solidFill>
                      <a:latin typeface="Times New Roman" pitchFamily="2"/>
                      <a:ea typeface="Microsoft YaHei" pitchFamily="2"/>
                      <a:cs typeface="Arial" pitchFamily="2"/>
                    </a:endParaRPr>
                  </a:p>
                </p:txBody>
              </p:sp>
              <p:sp>
                <p:nvSpPr>
                  <p:cNvPr id="157" name="Dowolny kształt 156"/>
                  <p:cNvSpPr/>
                  <p:nvPr/>
                </p:nvSpPr>
                <p:spPr>
                  <a:xfrm>
                    <a:off x="4581360" y="5195880"/>
                    <a:ext cx="346320" cy="336240"/>
                  </a:xfrm>
                  <a:custGeom>
                    <a:avLst/>
                    <a:gdLst>
                      <a:gd name="f0" fmla="val 0"/>
                      <a:gd name="f1" fmla="val 21600"/>
                    </a:gdLst>
                    <a:ahLst/>
                    <a:cxnLst>
                      <a:cxn ang="3cd4">
                        <a:pos x="hc" y="t"/>
                      </a:cxn>
                      <a:cxn ang="0">
                        <a:pos x="r" y="vc"/>
                      </a:cxn>
                      <a:cxn ang="cd4">
                        <a:pos x="hc" y="b"/>
                      </a:cxn>
                      <a:cxn ang="cd2">
                        <a:pos x="l" y="vc"/>
                      </a:cxn>
                    </a:cxnLst>
                    <a:rect l="l" t="t" r="r" b="b"/>
                    <a:pathLst>
                      <a:path w="21600" h="21600">
                        <a:moveTo>
                          <a:pt x="f0" y="f0"/>
                        </a:moveTo>
                        <a:lnTo>
                          <a:pt x="f1" y="f0"/>
                        </a:lnTo>
                        <a:lnTo>
                          <a:pt x="f1" y="f1"/>
                        </a:lnTo>
                        <a:lnTo>
                          <a:pt x="f0" y="f1"/>
                        </a:lnTo>
                        <a:lnTo>
                          <a:pt x="f0" y="f0"/>
                        </a:lnTo>
                        <a:close/>
                      </a:path>
                    </a:pathLst>
                  </a:custGeom>
                  <a:noFill/>
                  <a:ln>
                    <a:noFill/>
                    <a:prstDash val="solid"/>
                  </a:ln>
                </p:spPr>
                <p:txBody>
                  <a:bodyPr vert="horz" wrap="square" lIns="90000" tIns="46800" rIns="90000" bIns="46800" anchor="t" anchorCtr="0" compatLnSpc="1">
                    <a:spAutoFit/>
                  </a:bodyPr>
                  <a:lstStyle>
                    <a:defPPr lvl="0">
                      <a:buNone/>
                    </a:defPPr>
                    <a:lvl1pPr lvl="0">
                      <a:buNone/>
                    </a:lvl1pPr>
                    <a:lvl2pPr lvl="1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2pPr>
                    <a:lvl3pPr lvl="2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3pPr>
                    <a:lvl4pPr lvl="3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4pPr>
                    <a:lvl5pPr lvl="4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5pPr>
                    <a:lvl6pPr lvl="5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6pPr>
                    <a:lvl7pPr lvl="6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7pPr>
                    <a:lvl8pPr lvl="7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8pPr>
                    <a:lvl9pPr lvl="8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9pPr>
                  </a:lstStyle>
                  <a:p>
                    <a:pPr marL="0" marR="0" lvl="0" indent="0" algn="l" rtl="0" hangingPunct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  <a:tabLst>
                        <a:tab pos="0" algn="l"/>
                        <a:tab pos="914400" algn="l"/>
                        <a:tab pos="1828800" algn="l"/>
                        <a:tab pos="2743199" algn="l"/>
                        <a:tab pos="3657600" algn="l"/>
                        <a:tab pos="4572000" algn="l"/>
                        <a:tab pos="5486399" algn="l"/>
                        <a:tab pos="6400799" algn="l"/>
                        <a:tab pos="7315200" algn="l"/>
                        <a:tab pos="8229600" algn="l"/>
                        <a:tab pos="9144000" algn="l"/>
                        <a:tab pos="10058400" algn="l"/>
                      </a:tabLst>
                    </a:pPr>
                    <a:r>
                      <a:rPr lang="pl-PL" sz="1400" b="0" i="0" u="none" strike="noStrike" cap="none" baseline="0">
                        <a:ln>
                          <a:noFill/>
                        </a:ln>
                        <a:solidFill>
                          <a:srgbClr val="000000"/>
                        </a:solidFill>
                        <a:latin typeface="Arial" pitchFamily="34"/>
                        <a:ea typeface="Microsoft YaHei" pitchFamily="2"/>
                        <a:cs typeface="Arial" pitchFamily="2"/>
                      </a:rPr>
                      <a:t>u</a:t>
                    </a:r>
                    <a:r>
                      <a:rPr lang="pl-PL" sz="1400" b="0" i="0" u="none" strike="noStrike" cap="none" baseline="-25000">
                        <a:ln>
                          <a:noFill/>
                        </a:ln>
                        <a:solidFill>
                          <a:srgbClr val="000000"/>
                        </a:solidFill>
                        <a:latin typeface="Arial" pitchFamily="34"/>
                        <a:ea typeface="Microsoft YaHei" pitchFamily="2"/>
                        <a:cs typeface="Arial" pitchFamily="2"/>
                      </a:rPr>
                      <a:t>2</a:t>
                    </a:r>
                  </a:p>
                </p:txBody>
              </p:sp>
            </p:grpSp>
          </p:grpSp>
          <p:sp>
            <p:nvSpPr>
              <p:cNvPr id="158" name="Dowolny kształt 157"/>
              <p:cNvSpPr/>
              <p:nvPr/>
            </p:nvSpPr>
            <p:spPr>
              <a:xfrm>
                <a:off x="4079880" y="4905360"/>
                <a:ext cx="39600" cy="39600"/>
              </a:xfrm>
              <a:custGeom>
                <a:avLst/>
                <a:gdLst>
                  <a:gd name="f0" fmla="val 10800000"/>
                  <a:gd name="f1" fmla="val 5400000"/>
                  <a:gd name="f2" fmla="val 180"/>
                  <a:gd name="f3" fmla="val w"/>
                  <a:gd name="f4" fmla="val h"/>
                  <a:gd name="f5" fmla="*/ 5419351 1 1725033"/>
                  <a:gd name="f6" fmla="*/ 10800 10800 1"/>
                  <a:gd name="f7" fmla="+- 0 0 0"/>
                  <a:gd name="f8" fmla="+- 0 0 360"/>
                  <a:gd name="f9" fmla="val 10800"/>
                  <a:gd name="f10" fmla="*/ f3 1 21600"/>
                  <a:gd name="f11" fmla="*/ f4 1 21600"/>
                  <a:gd name="f12" fmla="*/ 0 f5 1"/>
                  <a:gd name="f13" fmla="*/ f7 f0 1"/>
                  <a:gd name="f14" fmla="*/ f8 f0 1"/>
                  <a:gd name="f15" fmla="*/ 3163 f10 1"/>
                  <a:gd name="f16" fmla="*/ 18437 f10 1"/>
                  <a:gd name="f17" fmla="*/ 18437 f11 1"/>
                  <a:gd name="f18" fmla="*/ 3163 f11 1"/>
                  <a:gd name="f19" fmla="*/ f12 1 f2"/>
                  <a:gd name="f20" fmla="*/ f13 1 f2"/>
                  <a:gd name="f21" fmla="*/ f14 1 f2"/>
                  <a:gd name="f22" fmla="*/ 10800 f10 1"/>
                  <a:gd name="f23" fmla="*/ 0 f11 1"/>
                  <a:gd name="f24" fmla="*/ 0 f10 1"/>
                  <a:gd name="f25" fmla="*/ 10800 f11 1"/>
                  <a:gd name="f26" fmla="*/ 21600 f11 1"/>
                  <a:gd name="f27" fmla="*/ 21600 f10 1"/>
                  <a:gd name="f28" fmla="+- 0 0 f19"/>
                  <a:gd name="f29" fmla="+- f20 0 f1"/>
                  <a:gd name="f30" fmla="+- f21 0 f1"/>
                  <a:gd name="f31" fmla="*/ f28 f0 1"/>
                  <a:gd name="f32" fmla="+- f30 0 f29"/>
                  <a:gd name="f33" fmla="*/ f31 1 f5"/>
                  <a:gd name="f34" fmla="+- f33 0 f1"/>
                  <a:gd name="f35" fmla="cos 1 f34"/>
                  <a:gd name="f36" fmla="sin 1 f34"/>
                  <a:gd name="f37" fmla="+- 0 0 f35"/>
                  <a:gd name="f38" fmla="+- 0 0 f36"/>
                  <a:gd name="f39" fmla="*/ 10800 f37 1"/>
                  <a:gd name="f40" fmla="*/ 10800 f38 1"/>
                  <a:gd name="f41" fmla="*/ f39 f39 1"/>
                  <a:gd name="f42" fmla="*/ f40 f40 1"/>
                  <a:gd name="f43" fmla="+- f41 f42 0"/>
                  <a:gd name="f44" fmla="sqrt f43"/>
                  <a:gd name="f45" fmla="*/ f6 1 f44"/>
                  <a:gd name="f46" fmla="*/ f37 f45 1"/>
                  <a:gd name="f47" fmla="*/ f38 f45 1"/>
                  <a:gd name="f48" fmla="+- 10800 0 f46"/>
                  <a:gd name="f49" fmla="+- 10800 0 f47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29">
                    <a:pos x="f22" y="f23"/>
                  </a:cxn>
                  <a:cxn ang="f29">
                    <a:pos x="f15" y="f18"/>
                  </a:cxn>
                  <a:cxn ang="f29">
                    <a:pos x="f24" y="f25"/>
                  </a:cxn>
                  <a:cxn ang="f29">
                    <a:pos x="f15" y="f17"/>
                  </a:cxn>
                  <a:cxn ang="f29">
                    <a:pos x="f22" y="f26"/>
                  </a:cxn>
                  <a:cxn ang="f29">
                    <a:pos x="f16" y="f17"/>
                  </a:cxn>
                  <a:cxn ang="f29">
                    <a:pos x="f27" y="f25"/>
                  </a:cxn>
                  <a:cxn ang="f29">
                    <a:pos x="f16" y="f18"/>
                  </a:cxn>
                </a:cxnLst>
                <a:rect l="f15" t="f18" r="f16" b="f17"/>
                <a:pathLst>
                  <a:path w="21600" h="21600">
                    <a:moveTo>
                      <a:pt x="f48" y="f49"/>
                    </a:moveTo>
                    <a:arcTo wR="f9" hR="f9" stAng="f29" swAng="f32"/>
                    <a:close/>
                  </a:path>
                </a:pathLst>
              </a:custGeom>
              <a:solidFill>
                <a:srgbClr val="000000"/>
              </a:solidFill>
              <a:ln w="9360">
                <a:solidFill>
                  <a:srgbClr val="000000"/>
                </a:solidFill>
                <a:prstDash val="solid"/>
                <a:miter/>
              </a:ln>
            </p:spPr>
            <p:txBody>
              <a:bodyPr vert="horz" wrap="none" lIns="90000" tIns="46800" rIns="90000" bIns="46800" anchor="ctr" anchorCtr="0" compatLnSpc="1"/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pl-PL" sz="2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Times New Roman" pitchFamily="2"/>
                  <a:ea typeface="Microsoft YaHei" pitchFamily="2"/>
                  <a:cs typeface="Arial" pitchFamily="2"/>
                </a:endParaRPr>
              </a:p>
            </p:txBody>
          </p:sp>
        </p:grpSp>
        <p:grpSp>
          <p:nvGrpSpPr>
            <p:cNvPr id="159" name="Grupa 158"/>
            <p:cNvGrpSpPr/>
            <p:nvPr/>
          </p:nvGrpSpPr>
          <p:grpSpPr>
            <a:xfrm>
              <a:off x="3905279" y="3943440"/>
              <a:ext cx="838081" cy="1752480"/>
              <a:chOff x="3905279" y="3943440"/>
              <a:chExt cx="838081" cy="1752480"/>
            </a:xfrm>
          </p:grpSpPr>
          <p:grpSp>
            <p:nvGrpSpPr>
              <p:cNvPr id="160" name="Grupa 159"/>
              <p:cNvGrpSpPr/>
              <p:nvPr/>
            </p:nvGrpSpPr>
            <p:grpSpPr>
              <a:xfrm>
                <a:off x="3905279" y="3943440"/>
                <a:ext cx="838081" cy="1752480"/>
                <a:chOff x="3905279" y="3943440"/>
                <a:chExt cx="838081" cy="1752480"/>
              </a:xfrm>
            </p:grpSpPr>
            <p:sp>
              <p:nvSpPr>
                <p:cNvPr id="161" name="Łącznik prosty 160"/>
                <p:cNvSpPr/>
                <p:nvPr/>
              </p:nvSpPr>
              <p:spPr>
                <a:xfrm>
                  <a:off x="3905279" y="3943440"/>
                  <a:ext cx="838081" cy="1752480"/>
                </a:xfrm>
                <a:prstGeom prst="line">
                  <a:avLst/>
                </a:prstGeom>
                <a:noFill/>
                <a:ln w="19080">
                  <a:solidFill>
                    <a:srgbClr val="000000"/>
                  </a:solidFill>
                  <a:prstDash val="solid"/>
                  <a:miter/>
                </a:ln>
              </p:spPr>
              <p:txBody>
                <a:bodyPr vert="horz" wrap="none" lIns="90000" tIns="46800" rIns="90000" bIns="46800" anchor="ctr" anchorCtr="0" compatLnSpc="1"/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l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pl-PL" sz="2400" b="0" i="0" u="none" strike="noStrike" cap="none" baseline="0">
                    <a:ln>
                      <a:noFill/>
                    </a:ln>
                    <a:solidFill>
                      <a:srgbClr val="000000"/>
                    </a:solidFill>
                    <a:latin typeface="Times New Roman" pitchFamily="2"/>
                    <a:ea typeface="Microsoft YaHei" pitchFamily="2"/>
                    <a:cs typeface="Arial" pitchFamily="2"/>
                  </a:endParaRPr>
                </a:p>
              </p:txBody>
            </p:sp>
            <p:sp>
              <p:nvSpPr>
                <p:cNvPr id="162" name="Dowolny kształt 161"/>
                <p:cNvSpPr/>
                <p:nvPr/>
              </p:nvSpPr>
              <p:spPr>
                <a:xfrm>
                  <a:off x="4087800" y="4224239"/>
                  <a:ext cx="289080" cy="307080"/>
                </a:xfrm>
                <a:custGeom>
                  <a:avLst/>
                  <a:gdLst>
                    <a:gd name="f0" fmla="val 0"/>
                    <a:gd name="f1" fmla="val 21600"/>
                  </a:gdLst>
                  <a:ahLst/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l" t="t" r="r" b="b"/>
                  <a:pathLst>
                    <a:path w="21600" h="21600">
                      <a:moveTo>
                        <a:pt x="f0" y="f0"/>
                      </a:moveTo>
                      <a:lnTo>
                        <a:pt x="f1" y="f0"/>
                      </a:lnTo>
                      <a:lnTo>
                        <a:pt x="f1" y="f1"/>
                      </a:lnTo>
                      <a:lnTo>
                        <a:pt x="f0" y="f1"/>
                      </a:lnTo>
                      <a:lnTo>
                        <a:pt x="f0" y="f0"/>
                      </a:lnTo>
                      <a:close/>
                    </a:path>
                  </a:pathLst>
                </a:custGeom>
                <a:noFill/>
                <a:ln>
                  <a:noFill/>
                  <a:prstDash val="solid"/>
                </a:ln>
              </p:spPr>
              <p:txBody>
                <a:bodyPr vert="horz" wrap="none" lIns="90000" tIns="46800" rIns="90000" bIns="46800" anchor="t" anchorCtr="0" compatLnSpc="1">
                  <a:spAutoFit/>
                </a:bodyPr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l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r>
                    <a:rPr lang="pl-PL" sz="1400" b="0" i="0" u="none" strike="noStrike" cap="none" baseline="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F</a:t>
                  </a:r>
                </a:p>
              </p:txBody>
            </p:sp>
          </p:grpSp>
          <p:sp>
            <p:nvSpPr>
              <p:cNvPr id="163" name="Dowolny kształt 162"/>
              <p:cNvSpPr/>
              <p:nvPr/>
            </p:nvSpPr>
            <p:spPr>
              <a:xfrm>
                <a:off x="4172040" y="4467240"/>
                <a:ext cx="39600" cy="39600"/>
              </a:xfrm>
              <a:custGeom>
                <a:avLst/>
                <a:gdLst>
                  <a:gd name="f0" fmla="val 10800000"/>
                  <a:gd name="f1" fmla="val 5400000"/>
                  <a:gd name="f2" fmla="val 180"/>
                  <a:gd name="f3" fmla="val w"/>
                  <a:gd name="f4" fmla="val h"/>
                  <a:gd name="f5" fmla="*/ 5419351 1 1725033"/>
                  <a:gd name="f6" fmla="*/ 10800 10800 1"/>
                  <a:gd name="f7" fmla="+- 0 0 0"/>
                  <a:gd name="f8" fmla="+- 0 0 360"/>
                  <a:gd name="f9" fmla="val 10800"/>
                  <a:gd name="f10" fmla="*/ f3 1 21600"/>
                  <a:gd name="f11" fmla="*/ f4 1 21600"/>
                  <a:gd name="f12" fmla="*/ 0 f5 1"/>
                  <a:gd name="f13" fmla="*/ f7 f0 1"/>
                  <a:gd name="f14" fmla="*/ f8 f0 1"/>
                  <a:gd name="f15" fmla="*/ 3163 f10 1"/>
                  <a:gd name="f16" fmla="*/ 18437 f10 1"/>
                  <a:gd name="f17" fmla="*/ 18437 f11 1"/>
                  <a:gd name="f18" fmla="*/ 3163 f11 1"/>
                  <a:gd name="f19" fmla="*/ f12 1 f2"/>
                  <a:gd name="f20" fmla="*/ f13 1 f2"/>
                  <a:gd name="f21" fmla="*/ f14 1 f2"/>
                  <a:gd name="f22" fmla="*/ 10800 f10 1"/>
                  <a:gd name="f23" fmla="*/ 0 f11 1"/>
                  <a:gd name="f24" fmla="*/ 0 f10 1"/>
                  <a:gd name="f25" fmla="*/ 10800 f11 1"/>
                  <a:gd name="f26" fmla="*/ 21600 f11 1"/>
                  <a:gd name="f27" fmla="*/ 21600 f10 1"/>
                  <a:gd name="f28" fmla="+- 0 0 f19"/>
                  <a:gd name="f29" fmla="+- f20 0 f1"/>
                  <a:gd name="f30" fmla="+- f21 0 f1"/>
                  <a:gd name="f31" fmla="*/ f28 f0 1"/>
                  <a:gd name="f32" fmla="+- f30 0 f29"/>
                  <a:gd name="f33" fmla="*/ f31 1 f5"/>
                  <a:gd name="f34" fmla="+- f33 0 f1"/>
                  <a:gd name="f35" fmla="cos 1 f34"/>
                  <a:gd name="f36" fmla="sin 1 f34"/>
                  <a:gd name="f37" fmla="+- 0 0 f35"/>
                  <a:gd name="f38" fmla="+- 0 0 f36"/>
                  <a:gd name="f39" fmla="*/ 10800 f37 1"/>
                  <a:gd name="f40" fmla="*/ 10800 f38 1"/>
                  <a:gd name="f41" fmla="*/ f39 f39 1"/>
                  <a:gd name="f42" fmla="*/ f40 f40 1"/>
                  <a:gd name="f43" fmla="+- f41 f42 0"/>
                  <a:gd name="f44" fmla="sqrt f43"/>
                  <a:gd name="f45" fmla="*/ f6 1 f44"/>
                  <a:gd name="f46" fmla="*/ f37 f45 1"/>
                  <a:gd name="f47" fmla="*/ f38 f45 1"/>
                  <a:gd name="f48" fmla="+- 10800 0 f46"/>
                  <a:gd name="f49" fmla="+- 10800 0 f47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29">
                    <a:pos x="f22" y="f23"/>
                  </a:cxn>
                  <a:cxn ang="f29">
                    <a:pos x="f15" y="f18"/>
                  </a:cxn>
                  <a:cxn ang="f29">
                    <a:pos x="f24" y="f25"/>
                  </a:cxn>
                  <a:cxn ang="f29">
                    <a:pos x="f15" y="f17"/>
                  </a:cxn>
                  <a:cxn ang="f29">
                    <a:pos x="f22" y="f26"/>
                  </a:cxn>
                  <a:cxn ang="f29">
                    <a:pos x="f16" y="f17"/>
                  </a:cxn>
                  <a:cxn ang="f29">
                    <a:pos x="f27" y="f25"/>
                  </a:cxn>
                  <a:cxn ang="f29">
                    <a:pos x="f16" y="f18"/>
                  </a:cxn>
                </a:cxnLst>
                <a:rect l="f15" t="f18" r="f16" b="f17"/>
                <a:pathLst>
                  <a:path w="21600" h="21600">
                    <a:moveTo>
                      <a:pt x="f48" y="f49"/>
                    </a:moveTo>
                    <a:arcTo wR="f9" hR="f9" stAng="f29" swAng="f32"/>
                    <a:close/>
                  </a:path>
                </a:pathLst>
              </a:custGeom>
              <a:solidFill>
                <a:srgbClr val="000000"/>
              </a:solidFill>
              <a:ln w="9360">
                <a:solidFill>
                  <a:srgbClr val="000000"/>
                </a:solidFill>
                <a:prstDash val="solid"/>
                <a:miter/>
              </a:ln>
            </p:spPr>
            <p:txBody>
              <a:bodyPr vert="horz" wrap="none" lIns="90000" tIns="46800" rIns="90000" bIns="46800" anchor="ctr" anchorCtr="0" compatLnSpc="1"/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pl-PL" sz="2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Times New Roman" pitchFamily="2"/>
                  <a:ea typeface="Microsoft YaHei" pitchFamily="2"/>
                  <a:cs typeface="Arial" pitchFamily="2"/>
                </a:endParaRPr>
              </a:p>
            </p:txBody>
          </p:sp>
        </p:grpSp>
      </p:grpSp>
      <p:grpSp>
        <p:nvGrpSpPr>
          <p:cNvPr id="164" name="Grupa 163"/>
          <p:cNvGrpSpPr/>
          <p:nvPr/>
        </p:nvGrpSpPr>
        <p:grpSpPr>
          <a:xfrm>
            <a:off x="4071240" y="4524480"/>
            <a:ext cx="334800" cy="1564920"/>
            <a:chOff x="4071240" y="4524480"/>
            <a:chExt cx="334800" cy="1564920"/>
          </a:xfrm>
        </p:grpSpPr>
        <p:sp>
          <p:nvSpPr>
            <p:cNvPr id="165" name="Łącznik prosty 164"/>
            <p:cNvSpPr/>
            <p:nvPr/>
          </p:nvSpPr>
          <p:spPr>
            <a:xfrm>
              <a:off x="4200480" y="4524480"/>
              <a:ext cx="0" cy="1323719"/>
            </a:xfrm>
            <a:prstGeom prst="line">
              <a:avLst/>
            </a:prstGeom>
            <a:noFill/>
            <a:ln w="9360">
              <a:solidFill>
                <a:srgbClr val="000000"/>
              </a:solidFill>
              <a:custDash>
                <a:ds d="100000" sp="100000"/>
              </a:custDash>
              <a:miter/>
            </a:ln>
          </p:spPr>
          <p:txBody>
            <a:bodyPr vert="horz" wrap="none" lIns="90000" tIns="46800" rIns="90000" bIns="46800" anchor="ctr" anchorCtr="0" compatLnSpc="1"/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pl-PL" sz="2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imes New Roman" pitchFamily="2"/>
                <a:ea typeface="Microsoft YaHei" pitchFamily="2"/>
                <a:cs typeface="Arial" pitchFamily="2"/>
              </a:endParaRPr>
            </a:p>
          </p:txBody>
        </p:sp>
        <p:sp>
          <p:nvSpPr>
            <p:cNvPr id="166" name="Dowolny kształt 165"/>
            <p:cNvSpPr/>
            <p:nvPr/>
          </p:nvSpPr>
          <p:spPr>
            <a:xfrm>
              <a:off x="4071240" y="5753160"/>
              <a:ext cx="334800" cy="33624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none" lIns="90000" tIns="46800" rIns="90000" bIns="46800" anchor="t" anchorCtr="0" compatLnSpc="1">
              <a:spAutoFit/>
            </a:bodyPr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pl-PL" sz="1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x</a:t>
              </a:r>
              <a:r>
                <a:rPr lang="pl-PL" sz="1400" b="0" i="0" u="none" strike="noStrike" cap="none" baseline="-2500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F</a:t>
              </a:r>
            </a:p>
          </p:txBody>
        </p:sp>
      </p:grpSp>
      <p:sp>
        <p:nvSpPr>
          <p:cNvPr id="167" name="Dowolny kształt 166"/>
          <p:cNvSpPr/>
          <p:nvPr/>
        </p:nvSpPr>
        <p:spPr>
          <a:xfrm>
            <a:off x="4295160" y="4285080"/>
            <a:ext cx="135360" cy="214200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77" h="596" fill="none">
                <a:moveTo>
                  <a:pt x="377" y="596"/>
                </a:moveTo>
                <a:lnTo>
                  <a:pt x="0" y="0"/>
                </a:lnTo>
              </a:path>
            </a:pathLst>
          </a:custGeom>
          <a:noFill/>
          <a:ln w="19080">
            <a:solidFill>
              <a:srgbClr val="000000"/>
            </a:solidFill>
            <a:prstDash val="solid"/>
            <a:miter/>
            <a:tailEnd type="arrow"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168" name="Dowolny kształt 167"/>
          <p:cNvSpPr/>
          <p:nvPr/>
        </p:nvSpPr>
        <p:spPr>
          <a:xfrm>
            <a:off x="4107600" y="4562280"/>
            <a:ext cx="50760" cy="319320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142" h="888" fill="none">
                <a:moveTo>
                  <a:pt x="142" y="0"/>
                </a:moveTo>
                <a:lnTo>
                  <a:pt x="0" y="888"/>
                </a:lnTo>
              </a:path>
            </a:pathLst>
          </a:custGeom>
          <a:noFill/>
          <a:ln w="19080">
            <a:solidFill>
              <a:srgbClr val="000000"/>
            </a:solidFill>
            <a:prstDash val="solid"/>
            <a:miter/>
            <a:tailEnd type="arrow"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grpSp>
        <p:nvGrpSpPr>
          <p:cNvPr id="169" name="Grupa 168"/>
          <p:cNvGrpSpPr/>
          <p:nvPr/>
        </p:nvGrpSpPr>
        <p:grpSpPr>
          <a:xfrm>
            <a:off x="5508720" y="4419720"/>
            <a:ext cx="2682360" cy="1327320"/>
            <a:chOff x="5508720" y="4419720"/>
            <a:chExt cx="2682360" cy="1327320"/>
          </a:xfrm>
        </p:grpSpPr>
        <p:sp>
          <p:nvSpPr>
            <p:cNvPr id="170" name="Dowolny kształt 169"/>
            <p:cNvSpPr/>
            <p:nvPr/>
          </p:nvSpPr>
          <p:spPr>
            <a:xfrm>
              <a:off x="5524200" y="5197680"/>
              <a:ext cx="2666880" cy="5493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1">
              <a:spAutoFit/>
            </a:bodyPr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pl-PL" sz="1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E</a:t>
              </a:r>
              <a:r>
                <a:rPr lang="pl-PL" sz="1400" b="0" i="0" u="none" strike="noStrike" cap="none" baseline="-2500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1</a:t>
              </a:r>
              <a:r>
                <a:rPr lang="pl-PL" sz="1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E</a:t>
              </a:r>
              <a:r>
                <a:rPr lang="pl-PL" sz="1400" b="0" i="0" u="none" strike="noStrike" cap="none" baseline="-2500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2 </a:t>
              </a:r>
              <a:r>
                <a:rPr lang="pl-PL" sz="1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- łączny  efekt  wzrostu   </a:t>
              </a:r>
            </a:p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pl-PL" sz="1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          ceny  dobra  x</a:t>
              </a:r>
            </a:p>
          </p:txBody>
        </p:sp>
        <p:sp>
          <p:nvSpPr>
            <p:cNvPr id="171" name="Dowolny kształt 170"/>
            <p:cNvSpPr/>
            <p:nvPr/>
          </p:nvSpPr>
          <p:spPr>
            <a:xfrm>
              <a:off x="5508720" y="4419720"/>
              <a:ext cx="2179440" cy="5493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1">
              <a:spAutoFit/>
            </a:bodyPr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pl-PL" sz="1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E</a:t>
              </a:r>
              <a:r>
                <a:rPr lang="pl-PL" sz="1400" b="0" i="0" u="none" strike="noStrike" cap="none" baseline="-2500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1</a:t>
              </a:r>
              <a:r>
                <a:rPr lang="pl-PL" sz="1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F - efekt  substytucyjny</a:t>
              </a:r>
            </a:p>
          </p:txBody>
        </p:sp>
        <p:sp>
          <p:nvSpPr>
            <p:cNvPr id="172" name="Dowolny kształt 171"/>
            <p:cNvSpPr/>
            <p:nvPr/>
          </p:nvSpPr>
          <p:spPr>
            <a:xfrm>
              <a:off x="5524200" y="4800600"/>
              <a:ext cx="2179440" cy="33624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1">
              <a:spAutoFit/>
            </a:bodyPr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pl-PL" sz="1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FE</a:t>
              </a:r>
              <a:r>
                <a:rPr lang="pl-PL" sz="1400" b="0" i="0" u="none" strike="noStrike" cap="none" baseline="-2500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2 </a:t>
              </a:r>
              <a:r>
                <a:rPr lang="pl-PL" sz="1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- efekt  dochodowy</a:t>
              </a: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409"/>
          <p:cNvGrpSpPr>
            <a:grpSpLocks/>
          </p:cNvGrpSpPr>
          <p:nvPr/>
        </p:nvGrpSpPr>
        <p:grpSpPr bwMode="auto">
          <a:xfrm>
            <a:off x="698500" y="1358900"/>
            <a:ext cx="1403351" cy="1676400"/>
            <a:chOff x="440" y="856"/>
            <a:chExt cx="884" cy="1056"/>
          </a:xfrm>
        </p:grpSpPr>
        <p:sp>
          <p:nvSpPr>
            <p:cNvPr id="63898" name="Line 410"/>
            <p:cNvSpPr>
              <a:spLocks noChangeShapeType="1"/>
            </p:cNvSpPr>
            <p:nvPr/>
          </p:nvSpPr>
          <p:spPr bwMode="auto">
            <a:xfrm>
              <a:off x="440" y="856"/>
              <a:ext cx="816" cy="105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l-PL"/>
            </a:p>
          </p:txBody>
        </p:sp>
        <p:sp>
          <p:nvSpPr>
            <p:cNvPr id="63899" name="Text Box 411"/>
            <p:cNvSpPr txBox="1">
              <a:spLocks noChangeArrowheads="1"/>
            </p:cNvSpPr>
            <p:nvPr/>
          </p:nvSpPr>
          <p:spPr bwMode="auto">
            <a:xfrm>
              <a:off x="1134" y="1616"/>
              <a:ext cx="190" cy="1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pl-PL" sz="1400" dirty="0">
                  <a:latin typeface="Arial" charset="0"/>
                </a:rPr>
                <a:t>I</a:t>
              </a:r>
              <a:r>
                <a:rPr lang="pl-PL" sz="1400" baseline="-25000" dirty="0" smtClean="0">
                  <a:latin typeface="Arial" charset="0"/>
                </a:rPr>
                <a:t>1</a:t>
              </a:r>
              <a:endParaRPr lang="pl-PL" sz="1400" dirty="0">
                <a:latin typeface="Arial" charset="0"/>
              </a:endParaRPr>
            </a:p>
          </p:txBody>
        </p:sp>
      </p:grpSp>
      <p:sp>
        <p:nvSpPr>
          <p:cNvPr id="63494" name="Text Box 6"/>
          <p:cNvSpPr txBox="1">
            <a:spLocks noChangeArrowheads="1"/>
          </p:cNvSpPr>
          <p:nvPr/>
        </p:nvSpPr>
        <p:spPr bwMode="auto">
          <a:xfrm>
            <a:off x="365125" y="315913"/>
            <a:ext cx="13017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pl-PL" sz="2000" b="1">
                <a:latin typeface="Arial" charset="0"/>
              </a:rPr>
              <a:t>                </a:t>
            </a:r>
          </a:p>
        </p:txBody>
      </p:sp>
      <p:sp>
        <p:nvSpPr>
          <p:cNvPr id="63497" name="Text Box 9"/>
          <p:cNvSpPr txBox="1">
            <a:spLocks noChangeArrowheads="1"/>
          </p:cNvSpPr>
          <p:nvPr/>
        </p:nvSpPr>
        <p:spPr bwMode="auto">
          <a:xfrm>
            <a:off x="479425" y="227013"/>
            <a:ext cx="8533105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pl-PL" sz="1800" b="1" dirty="0">
                <a:latin typeface="Arial" charset="0"/>
              </a:rPr>
              <a:t>Efekt  substytucyjny  i  dochodowy  wzrostu  ceny  dobra  </a:t>
            </a:r>
            <a:r>
              <a:rPr lang="pl-PL" sz="1800" b="1" dirty="0" smtClean="0">
                <a:latin typeface="Arial" charset="0"/>
              </a:rPr>
              <a:t>X  </a:t>
            </a:r>
            <a:r>
              <a:rPr lang="pl-PL" sz="1800" b="1" dirty="0">
                <a:latin typeface="Arial" charset="0"/>
              </a:rPr>
              <a:t>według  </a:t>
            </a:r>
            <a:r>
              <a:rPr lang="pl-PL" sz="1800" b="1" dirty="0" err="1">
                <a:latin typeface="Arial" charset="0"/>
              </a:rPr>
              <a:t>Hicksa</a:t>
            </a:r>
            <a:endParaRPr lang="pl-PL" sz="1800" b="1" dirty="0">
              <a:latin typeface="Arial" charset="0"/>
            </a:endParaRPr>
          </a:p>
          <a:p>
            <a:r>
              <a:rPr lang="pl-PL" sz="1800" b="1" dirty="0" smtClean="0">
                <a:latin typeface="Arial" charset="0"/>
              </a:rPr>
              <a:t>(X </a:t>
            </a:r>
            <a:r>
              <a:rPr lang="pl-PL" sz="1800" b="1" dirty="0">
                <a:latin typeface="Arial" charset="0"/>
              </a:rPr>
              <a:t>- dobro  </a:t>
            </a:r>
            <a:r>
              <a:rPr lang="pl-PL" sz="1800" b="1" dirty="0" err="1">
                <a:latin typeface="Arial" charset="0"/>
              </a:rPr>
              <a:t>Giffena</a:t>
            </a:r>
            <a:r>
              <a:rPr lang="pl-PL" sz="1800" b="1" dirty="0">
                <a:latin typeface="Arial" charset="0"/>
              </a:rPr>
              <a:t> , </a:t>
            </a:r>
            <a:r>
              <a:rPr lang="pl-PL" sz="1800" b="1" dirty="0" smtClean="0">
                <a:latin typeface="Arial" charset="0"/>
              </a:rPr>
              <a:t>Y </a:t>
            </a:r>
            <a:r>
              <a:rPr lang="pl-PL" sz="1800" b="1" dirty="0">
                <a:latin typeface="Arial" charset="0"/>
              </a:rPr>
              <a:t>- dobro  normalne)</a:t>
            </a:r>
          </a:p>
        </p:txBody>
      </p:sp>
      <p:sp>
        <p:nvSpPr>
          <p:cNvPr id="63498" name="Line 10"/>
          <p:cNvSpPr>
            <a:spLocks noChangeShapeType="1"/>
          </p:cNvSpPr>
          <p:nvPr/>
        </p:nvSpPr>
        <p:spPr bwMode="auto">
          <a:xfrm>
            <a:off x="698500" y="1143000"/>
            <a:ext cx="0" cy="1905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/>
          </a:ln>
          <a:effectLst/>
        </p:spPr>
        <p:txBody>
          <a:bodyPr wrap="none" anchor="ctr"/>
          <a:lstStyle/>
          <a:p>
            <a:endParaRPr lang="pl-PL"/>
          </a:p>
        </p:txBody>
      </p:sp>
      <p:sp>
        <p:nvSpPr>
          <p:cNvPr id="63499" name="Line 11"/>
          <p:cNvSpPr>
            <a:spLocks noChangeShapeType="1"/>
          </p:cNvSpPr>
          <p:nvPr/>
        </p:nvSpPr>
        <p:spPr bwMode="auto">
          <a:xfrm>
            <a:off x="685800" y="3048000"/>
            <a:ext cx="21336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pl-PL"/>
          </a:p>
        </p:txBody>
      </p:sp>
      <p:sp>
        <p:nvSpPr>
          <p:cNvPr id="63500" name="Line 12"/>
          <p:cNvSpPr>
            <a:spLocks noChangeShapeType="1"/>
          </p:cNvSpPr>
          <p:nvPr/>
        </p:nvSpPr>
        <p:spPr bwMode="auto">
          <a:xfrm>
            <a:off x="3581400" y="3048000"/>
            <a:ext cx="21336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pl-PL"/>
          </a:p>
        </p:txBody>
      </p:sp>
      <p:sp>
        <p:nvSpPr>
          <p:cNvPr id="63501" name="Line 13"/>
          <p:cNvSpPr>
            <a:spLocks noChangeShapeType="1"/>
          </p:cNvSpPr>
          <p:nvPr/>
        </p:nvSpPr>
        <p:spPr bwMode="auto">
          <a:xfrm>
            <a:off x="6451600" y="3048000"/>
            <a:ext cx="21336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pl-PL"/>
          </a:p>
        </p:txBody>
      </p:sp>
      <p:sp>
        <p:nvSpPr>
          <p:cNvPr id="63502" name="Line 14"/>
          <p:cNvSpPr>
            <a:spLocks noChangeShapeType="1"/>
          </p:cNvSpPr>
          <p:nvPr/>
        </p:nvSpPr>
        <p:spPr bwMode="auto">
          <a:xfrm>
            <a:off x="3594100" y="5562600"/>
            <a:ext cx="21336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pl-PL"/>
          </a:p>
        </p:txBody>
      </p:sp>
      <p:sp>
        <p:nvSpPr>
          <p:cNvPr id="63503" name="Line 15"/>
          <p:cNvSpPr>
            <a:spLocks noChangeShapeType="1"/>
          </p:cNvSpPr>
          <p:nvPr/>
        </p:nvSpPr>
        <p:spPr bwMode="auto">
          <a:xfrm>
            <a:off x="685800" y="5562600"/>
            <a:ext cx="21336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pl-PL"/>
          </a:p>
        </p:txBody>
      </p:sp>
      <p:sp>
        <p:nvSpPr>
          <p:cNvPr id="63504" name="Line 16"/>
          <p:cNvSpPr>
            <a:spLocks noChangeShapeType="1"/>
          </p:cNvSpPr>
          <p:nvPr/>
        </p:nvSpPr>
        <p:spPr bwMode="auto">
          <a:xfrm>
            <a:off x="3594100" y="1143000"/>
            <a:ext cx="0" cy="1905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/>
          </a:ln>
          <a:effectLst/>
        </p:spPr>
        <p:txBody>
          <a:bodyPr wrap="none" anchor="ctr"/>
          <a:lstStyle/>
          <a:p>
            <a:endParaRPr lang="pl-PL"/>
          </a:p>
        </p:txBody>
      </p:sp>
      <p:sp>
        <p:nvSpPr>
          <p:cNvPr id="63505" name="Line 17"/>
          <p:cNvSpPr>
            <a:spLocks noChangeShapeType="1"/>
          </p:cNvSpPr>
          <p:nvPr/>
        </p:nvSpPr>
        <p:spPr bwMode="auto">
          <a:xfrm>
            <a:off x="3594100" y="3678238"/>
            <a:ext cx="0" cy="1905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/>
          </a:ln>
          <a:effectLst/>
        </p:spPr>
        <p:txBody>
          <a:bodyPr wrap="none" anchor="ctr"/>
          <a:lstStyle/>
          <a:p>
            <a:endParaRPr lang="pl-PL"/>
          </a:p>
        </p:txBody>
      </p:sp>
      <p:sp>
        <p:nvSpPr>
          <p:cNvPr id="63506" name="Line 18"/>
          <p:cNvSpPr>
            <a:spLocks noChangeShapeType="1"/>
          </p:cNvSpPr>
          <p:nvPr/>
        </p:nvSpPr>
        <p:spPr bwMode="auto">
          <a:xfrm>
            <a:off x="685800" y="3678238"/>
            <a:ext cx="0" cy="1905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/>
          </a:ln>
          <a:effectLst/>
        </p:spPr>
        <p:txBody>
          <a:bodyPr wrap="none" anchor="ctr"/>
          <a:lstStyle/>
          <a:p>
            <a:endParaRPr lang="pl-PL"/>
          </a:p>
        </p:txBody>
      </p:sp>
      <p:sp>
        <p:nvSpPr>
          <p:cNvPr id="63507" name="Line 19"/>
          <p:cNvSpPr>
            <a:spLocks noChangeShapeType="1"/>
          </p:cNvSpPr>
          <p:nvPr/>
        </p:nvSpPr>
        <p:spPr bwMode="auto">
          <a:xfrm>
            <a:off x="6464300" y="1143000"/>
            <a:ext cx="0" cy="1905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/>
          </a:ln>
          <a:effectLst/>
        </p:spPr>
        <p:txBody>
          <a:bodyPr wrap="none" anchor="ctr"/>
          <a:lstStyle/>
          <a:p>
            <a:endParaRPr lang="pl-PL"/>
          </a:p>
        </p:txBody>
      </p:sp>
      <p:sp>
        <p:nvSpPr>
          <p:cNvPr id="63534" name="Text Box 46"/>
          <p:cNvSpPr txBox="1">
            <a:spLocks noChangeArrowheads="1"/>
          </p:cNvSpPr>
          <p:nvPr/>
        </p:nvSpPr>
        <p:spPr bwMode="auto">
          <a:xfrm>
            <a:off x="488950" y="990600"/>
            <a:ext cx="27305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pl-PL" sz="1400">
                <a:latin typeface="Arial" charset="0"/>
              </a:rPr>
              <a:t>y</a:t>
            </a:r>
          </a:p>
        </p:txBody>
      </p:sp>
      <p:sp>
        <p:nvSpPr>
          <p:cNvPr id="63535" name="Text Box 47"/>
          <p:cNvSpPr txBox="1">
            <a:spLocks noChangeArrowheads="1"/>
          </p:cNvSpPr>
          <p:nvPr/>
        </p:nvSpPr>
        <p:spPr bwMode="auto">
          <a:xfrm>
            <a:off x="485775" y="3505200"/>
            <a:ext cx="27305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pl-PL" sz="1400">
                <a:latin typeface="Arial" charset="0"/>
              </a:rPr>
              <a:t>y</a:t>
            </a:r>
          </a:p>
        </p:txBody>
      </p:sp>
      <p:sp>
        <p:nvSpPr>
          <p:cNvPr id="63536" name="Text Box 48"/>
          <p:cNvSpPr txBox="1">
            <a:spLocks noChangeArrowheads="1"/>
          </p:cNvSpPr>
          <p:nvPr/>
        </p:nvSpPr>
        <p:spPr bwMode="auto">
          <a:xfrm>
            <a:off x="3355975" y="3524250"/>
            <a:ext cx="27305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pl-PL" sz="1400">
                <a:latin typeface="Arial" charset="0"/>
              </a:rPr>
              <a:t>y</a:t>
            </a:r>
          </a:p>
        </p:txBody>
      </p:sp>
      <p:sp>
        <p:nvSpPr>
          <p:cNvPr id="63537" name="Text Box 49"/>
          <p:cNvSpPr txBox="1">
            <a:spLocks noChangeArrowheads="1"/>
          </p:cNvSpPr>
          <p:nvPr/>
        </p:nvSpPr>
        <p:spPr bwMode="auto">
          <a:xfrm>
            <a:off x="3352800" y="990600"/>
            <a:ext cx="27305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pl-PL" sz="1400">
                <a:latin typeface="Arial" charset="0"/>
              </a:rPr>
              <a:t>y</a:t>
            </a:r>
          </a:p>
        </p:txBody>
      </p:sp>
      <p:sp>
        <p:nvSpPr>
          <p:cNvPr id="63538" name="Text Box 50"/>
          <p:cNvSpPr txBox="1">
            <a:spLocks noChangeArrowheads="1"/>
          </p:cNvSpPr>
          <p:nvPr/>
        </p:nvSpPr>
        <p:spPr bwMode="auto">
          <a:xfrm>
            <a:off x="6242050" y="990600"/>
            <a:ext cx="27305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pl-PL" sz="1400">
                <a:latin typeface="Arial" charset="0"/>
              </a:rPr>
              <a:t>y</a:t>
            </a:r>
          </a:p>
        </p:txBody>
      </p:sp>
      <p:grpSp>
        <p:nvGrpSpPr>
          <p:cNvPr id="3" name="Group 209"/>
          <p:cNvGrpSpPr>
            <a:grpSpLocks/>
          </p:cNvGrpSpPr>
          <p:nvPr/>
        </p:nvGrpSpPr>
        <p:grpSpPr bwMode="auto">
          <a:xfrm>
            <a:off x="962025" y="1336675"/>
            <a:ext cx="922338" cy="758825"/>
            <a:chOff x="606" y="842"/>
            <a:chExt cx="581" cy="478"/>
          </a:xfrm>
        </p:grpSpPr>
        <p:sp>
          <p:nvSpPr>
            <p:cNvPr id="63495" name="Arc 7"/>
            <p:cNvSpPr>
              <a:spLocks/>
            </p:cNvSpPr>
            <p:nvPr/>
          </p:nvSpPr>
          <p:spPr bwMode="auto">
            <a:xfrm rot="10282297">
              <a:off x="606" y="842"/>
              <a:ext cx="384" cy="451"/>
            </a:xfrm>
            <a:custGeom>
              <a:avLst/>
              <a:gdLst>
                <a:gd name="G0" fmla="+- 3055 0 0"/>
                <a:gd name="G1" fmla="+- 21600 0 0"/>
                <a:gd name="G2" fmla="+- 21600 0 0"/>
                <a:gd name="T0" fmla="*/ 0 w 24655"/>
                <a:gd name="T1" fmla="*/ 217 h 25811"/>
                <a:gd name="T2" fmla="*/ 24241 w 24655"/>
                <a:gd name="T3" fmla="*/ 25811 h 25811"/>
                <a:gd name="T4" fmla="*/ 3055 w 24655"/>
                <a:gd name="T5" fmla="*/ 21600 h 258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4655" h="25811" fill="none" extrusionOk="0">
                  <a:moveTo>
                    <a:pt x="0" y="217"/>
                  </a:moveTo>
                  <a:cubicBezTo>
                    <a:pt x="1011" y="72"/>
                    <a:pt x="2032" y="-1"/>
                    <a:pt x="3055" y="0"/>
                  </a:cubicBezTo>
                  <a:cubicBezTo>
                    <a:pt x="14984" y="0"/>
                    <a:pt x="24655" y="9670"/>
                    <a:pt x="24655" y="21600"/>
                  </a:cubicBezTo>
                  <a:cubicBezTo>
                    <a:pt x="24655" y="23013"/>
                    <a:pt x="24516" y="24424"/>
                    <a:pt x="24240" y="25810"/>
                  </a:cubicBezTo>
                </a:path>
                <a:path w="24655" h="25811" stroke="0" extrusionOk="0">
                  <a:moveTo>
                    <a:pt x="0" y="217"/>
                  </a:moveTo>
                  <a:cubicBezTo>
                    <a:pt x="1011" y="72"/>
                    <a:pt x="2032" y="-1"/>
                    <a:pt x="3055" y="0"/>
                  </a:cubicBezTo>
                  <a:cubicBezTo>
                    <a:pt x="14984" y="0"/>
                    <a:pt x="24655" y="9670"/>
                    <a:pt x="24655" y="21600"/>
                  </a:cubicBezTo>
                  <a:cubicBezTo>
                    <a:pt x="24655" y="23013"/>
                    <a:pt x="24516" y="24424"/>
                    <a:pt x="24240" y="25810"/>
                  </a:cubicBezTo>
                  <a:lnTo>
                    <a:pt x="3055" y="21600"/>
                  </a:lnTo>
                  <a:close/>
                </a:path>
              </a:pathLst>
            </a:custGeom>
            <a:noFill/>
            <a:ln w="28575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l-PL"/>
            </a:p>
          </p:txBody>
        </p:sp>
        <p:sp>
          <p:nvSpPr>
            <p:cNvPr id="63547" name="Text Box 59"/>
            <p:cNvSpPr txBox="1">
              <a:spLocks noChangeArrowheads="1"/>
            </p:cNvSpPr>
            <p:nvPr/>
          </p:nvSpPr>
          <p:spPr bwMode="auto">
            <a:xfrm>
              <a:off x="969" y="1128"/>
              <a:ext cx="218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pl-PL" sz="1400">
                  <a:latin typeface="Arial" charset="0"/>
                </a:rPr>
                <a:t>u</a:t>
              </a:r>
              <a:r>
                <a:rPr lang="pl-PL" sz="1400" baseline="-25000">
                  <a:latin typeface="Arial" charset="0"/>
                </a:rPr>
                <a:t>1</a:t>
              </a:r>
              <a:endParaRPr lang="pl-PL" sz="1400">
                <a:latin typeface="Arial" charset="0"/>
              </a:endParaRPr>
            </a:p>
          </p:txBody>
        </p:sp>
      </p:grpSp>
      <p:sp>
        <p:nvSpPr>
          <p:cNvPr id="63566" name="Text Box 78"/>
          <p:cNvSpPr txBox="1">
            <a:spLocks noChangeArrowheads="1"/>
          </p:cNvSpPr>
          <p:nvPr/>
        </p:nvSpPr>
        <p:spPr bwMode="auto">
          <a:xfrm>
            <a:off x="533400" y="3009900"/>
            <a:ext cx="28257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pl-PL" sz="1400">
                <a:latin typeface="Arial" charset="0"/>
              </a:rPr>
              <a:t>0</a:t>
            </a:r>
          </a:p>
        </p:txBody>
      </p:sp>
      <p:sp>
        <p:nvSpPr>
          <p:cNvPr id="63567" name="Text Box 79"/>
          <p:cNvSpPr txBox="1">
            <a:spLocks noChangeArrowheads="1"/>
          </p:cNvSpPr>
          <p:nvPr/>
        </p:nvSpPr>
        <p:spPr bwMode="auto">
          <a:xfrm>
            <a:off x="457200" y="5486400"/>
            <a:ext cx="28257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pl-PL" sz="1400">
                <a:latin typeface="Arial" charset="0"/>
              </a:rPr>
              <a:t>0</a:t>
            </a:r>
          </a:p>
        </p:txBody>
      </p:sp>
      <p:sp>
        <p:nvSpPr>
          <p:cNvPr id="63569" name="Text Box 81"/>
          <p:cNvSpPr txBox="1">
            <a:spLocks noChangeArrowheads="1"/>
          </p:cNvSpPr>
          <p:nvPr/>
        </p:nvSpPr>
        <p:spPr bwMode="auto">
          <a:xfrm>
            <a:off x="3384550" y="3009900"/>
            <a:ext cx="28257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pl-PL" sz="1400">
                <a:latin typeface="Arial" charset="0"/>
              </a:rPr>
              <a:t>0</a:t>
            </a:r>
          </a:p>
        </p:txBody>
      </p:sp>
      <p:sp>
        <p:nvSpPr>
          <p:cNvPr id="63570" name="Text Box 82"/>
          <p:cNvSpPr txBox="1">
            <a:spLocks noChangeArrowheads="1"/>
          </p:cNvSpPr>
          <p:nvPr/>
        </p:nvSpPr>
        <p:spPr bwMode="auto">
          <a:xfrm>
            <a:off x="6251575" y="3009900"/>
            <a:ext cx="28257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pl-PL" sz="1400">
                <a:latin typeface="Arial" charset="0"/>
              </a:rPr>
              <a:t>0</a:t>
            </a:r>
          </a:p>
        </p:txBody>
      </p:sp>
      <p:sp>
        <p:nvSpPr>
          <p:cNvPr id="63571" name="Text Box 83"/>
          <p:cNvSpPr txBox="1">
            <a:spLocks noChangeArrowheads="1"/>
          </p:cNvSpPr>
          <p:nvPr/>
        </p:nvSpPr>
        <p:spPr bwMode="auto">
          <a:xfrm>
            <a:off x="3371850" y="5486400"/>
            <a:ext cx="28257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pl-PL" sz="1400">
                <a:latin typeface="Arial" charset="0"/>
              </a:rPr>
              <a:t>0</a:t>
            </a:r>
          </a:p>
        </p:txBody>
      </p:sp>
      <p:sp>
        <p:nvSpPr>
          <p:cNvPr id="63580" name="Text Box 92"/>
          <p:cNvSpPr txBox="1">
            <a:spLocks noChangeArrowheads="1"/>
          </p:cNvSpPr>
          <p:nvPr/>
        </p:nvSpPr>
        <p:spPr bwMode="auto">
          <a:xfrm>
            <a:off x="2667000" y="2971800"/>
            <a:ext cx="27305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pl-PL" sz="1400">
                <a:latin typeface="Arial" charset="0"/>
              </a:rPr>
              <a:t>x</a:t>
            </a:r>
          </a:p>
        </p:txBody>
      </p:sp>
      <p:sp>
        <p:nvSpPr>
          <p:cNvPr id="63581" name="Text Box 93"/>
          <p:cNvSpPr txBox="1">
            <a:spLocks noChangeArrowheads="1"/>
          </p:cNvSpPr>
          <p:nvPr/>
        </p:nvSpPr>
        <p:spPr bwMode="auto">
          <a:xfrm>
            <a:off x="5594350" y="2971800"/>
            <a:ext cx="27305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pl-PL" sz="1400">
                <a:latin typeface="Arial" charset="0"/>
              </a:rPr>
              <a:t>x</a:t>
            </a:r>
          </a:p>
        </p:txBody>
      </p:sp>
      <p:sp>
        <p:nvSpPr>
          <p:cNvPr id="63582" name="Text Box 94"/>
          <p:cNvSpPr txBox="1">
            <a:spLocks noChangeArrowheads="1"/>
          </p:cNvSpPr>
          <p:nvPr/>
        </p:nvSpPr>
        <p:spPr bwMode="auto">
          <a:xfrm>
            <a:off x="8448675" y="2971800"/>
            <a:ext cx="27305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pl-PL" sz="1400">
                <a:latin typeface="Arial" charset="0"/>
              </a:rPr>
              <a:t>x</a:t>
            </a:r>
          </a:p>
        </p:txBody>
      </p:sp>
      <p:sp>
        <p:nvSpPr>
          <p:cNvPr id="63583" name="Text Box 95"/>
          <p:cNvSpPr txBox="1">
            <a:spLocks noChangeArrowheads="1"/>
          </p:cNvSpPr>
          <p:nvPr/>
        </p:nvSpPr>
        <p:spPr bwMode="auto">
          <a:xfrm>
            <a:off x="2667000" y="5486400"/>
            <a:ext cx="27305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pl-PL" sz="1400">
                <a:latin typeface="Arial" charset="0"/>
              </a:rPr>
              <a:t>x</a:t>
            </a:r>
          </a:p>
        </p:txBody>
      </p:sp>
      <p:sp>
        <p:nvSpPr>
          <p:cNvPr id="63584" name="Text Box 96"/>
          <p:cNvSpPr txBox="1">
            <a:spLocks noChangeArrowheads="1"/>
          </p:cNvSpPr>
          <p:nvPr/>
        </p:nvSpPr>
        <p:spPr bwMode="auto">
          <a:xfrm>
            <a:off x="5594350" y="5486400"/>
            <a:ext cx="27305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pl-PL" sz="1400">
                <a:latin typeface="Arial" charset="0"/>
              </a:rPr>
              <a:t>x</a:t>
            </a:r>
          </a:p>
        </p:txBody>
      </p:sp>
      <p:grpSp>
        <p:nvGrpSpPr>
          <p:cNvPr id="4" name="Group 418"/>
          <p:cNvGrpSpPr>
            <a:grpSpLocks/>
          </p:cNvGrpSpPr>
          <p:nvPr/>
        </p:nvGrpSpPr>
        <p:grpSpPr bwMode="auto">
          <a:xfrm>
            <a:off x="838200" y="1638300"/>
            <a:ext cx="541338" cy="1666875"/>
            <a:chOff x="528" y="1032"/>
            <a:chExt cx="341" cy="1050"/>
          </a:xfrm>
        </p:grpSpPr>
        <p:sp>
          <p:nvSpPr>
            <p:cNvPr id="63539" name="Text Box 51"/>
            <p:cNvSpPr txBox="1">
              <a:spLocks noChangeArrowheads="1"/>
            </p:cNvSpPr>
            <p:nvPr/>
          </p:nvSpPr>
          <p:spPr bwMode="auto">
            <a:xfrm>
              <a:off x="638" y="1032"/>
              <a:ext cx="231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pl-PL" sz="1400">
                  <a:latin typeface="Arial" charset="0"/>
                </a:rPr>
                <a:t>E</a:t>
              </a:r>
              <a:r>
                <a:rPr lang="pl-PL" sz="1400" baseline="-25000">
                  <a:latin typeface="Arial" charset="0"/>
                </a:rPr>
                <a:t>1</a:t>
              </a:r>
              <a:endParaRPr lang="pl-PL" sz="1400">
                <a:latin typeface="Arial" charset="0"/>
              </a:endParaRPr>
            </a:p>
          </p:txBody>
        </p:sp>
        <p:grpSp>
          <p:nvGrpSpPr>
            <p:cNvPr id="5" name="Group 412"/>
            <p:cNvGrpSpPr>
              <a:grpSpLocks/>
            </p:cNvGrpSpPr>
            <p:nvPr/>
          </p:nvGrpSpPr>
          <p:grpSpPr bwMode="auto">
            <a:xfrm>
              <a:off x="528" y="1138"/>
              <a:ext cx="260" cy="944"/>
              <a:chOff x="528" y="1138"/>
              <a:chExt cx="260" cy="944"/>
            </a:xfrm>
          </p:grpSpPr>
          <p:sp>
            <p:nvSpPr>
              <p:cNvPr id="63901" name="Line 413"/>
              <p:cNvSpPr>
                <a:spLocks noChangeShapeType="1"/>
              </p:cNvSpPr>
              <p:nvPr/>
            </p:nvSpPr>
            <p:spPr bwMode="auto">
              <a:xfrm>
                <a:off x="672" y="1152"/>
                <a:ext cx="0" cy="76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sysDot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l-PL"/>
              </a:p>
            </p:txBody>
          </p:sp>
          <p:grpSp>
            <p:nvGrpSpPr>
              <p:cNvPr id="6" name="Group 414"/>
              <p:cNvGrpSpPr>
                <a:grpSpLocks/>
              </p:cNvGrpSpPr>
              <p:nvPr/>
            </p:nvGrpSpPr>
            <p:grpSpPr bwMode="auto">
              <a:xfrm>
                <a:off x="528" y="1872"/>
                <a:ext cx="260" cy="210"/>
                <a:chOff x="528" y="1872"/>
                <a:chExt cx="260" cy="210"/>
              </a:xfrm>
            </p:grpSpPr>
            <p:sp>
              <p:nvSpPr>
                <p:cNvPr id="63903" name="Text Box 415"/>
                <p:cNvSpPr txBox="1">
                  <a:spLocks noChangeArrowheads="1"/>
                </p:cNvSpPr>
                <p:nvPr/>
              </p:nvSpPr>
              <p:spPr bwMode="auto">
                <a:xfrm>
                  <a:off x="528" y="1872"/>
                  <a:ext cx="220" cy="19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>
                  <a:spAutoFit/>
                </a:bodyPr>
                <a:lstStyle/>
                <a:p>
                  <a:r>
                    <a:rPr lang="pl-PL" sz="1400">
                      <a:latin typeface="Arial" charset="0"/>
                    </a:rPr>
                    <a:t>x</a:t>
                  </a:r>
                  <a:r>
                    <a:rPr lang="pl-PL" sz="1400" baseline="-25000">
                      <a:latin typeface="Arial" charset="0"/>
                    </a:rPr>
                    <a:t>E</a:t>
                  </a:r>
                  <a:endParaRPr lang="pl-PL" sz="1400">
                    <a:latin typeface="Arial" charset="0"/>
                  </a:endParaRPr>
                </a:p>
              </p:txBody>
            </p:sp>
            <p:sp>
              <p:nvSpPr>
                <p:cNvPr id="63904" name="Text Box 416"/>
                <p:cNvSpPr txBox="1">
                  <a:spLocks noChangeArrowheads="1"/>
                </p:cNvSpPr>
                <p:nvPr/>
              </p:nvSpPr>
              <p:spPr bwMode="auto">
                <a:xfrm>
                  <a:off x="632" y="1938"/>
                  <a:ext cx="156" cy="14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>
                  <a:spAutoFit/>
                </a:bodyPr>
                <a:lstStyle/>
                <a:p>
                  <a:r>
                    <a:rPr lang="pl-PL" sz="1400" baseline="-25000">
                      <a:latin typeface="Arial" charset="0"/>
                    </a:rPr>
                    <a:t>1</a:t>
                  </a:r>
                </a:p>
              </p:txBody>
            </p:sp>
          </p:grpSp>
          <p:sp>
            <p:nvSpPr>
              <p:cNvPr id="63905" name="Oval 417"/>
              <p:cNvSpPr>
                <a:spLocks noChangeArrowheads="1"/>
              </p:cNvSpPr>
              <p:nvPr/>
            </p:nvSpPr>
            <p:spPr bwMode="auto">
              <a:xfrm>
                <a:off x="660" y="1138"/>
                <a:ext cx="25" cy="25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l-PL"/>
              </a:p>
            </p:txBody>
          </p:sp>
        </p:grpSp>
      </p:grpSp>
      <p:grpSp>
        <p:nvGrpSpPr>
          <p:cNvPr id="7" name="Group 700"/>
          <p:cNvGrpSpPr>
            <a:grpSpLocks/>
          </p:cNvGrpSpPr>
          <p:nvPr/>
        </p:nvGrpSpPr>
        <p:grpSpPr bwMode="auto">
          <a:xfrm>
            <a:off x="679450" y="3860800"/>
            <a:ext cx="1503363" cy="1968500"/>
            <a:chOff x="428" y="2432"/>
            <a:chExt cx="947" cy="1240"/>
          </a:xfrm>
        </p:grpSpPr>
        <p:grpSp>
          <p:nvGrpSpPr>
            <p:cNvPr id="8" name="Group 699"/>
            <p:cNvGrpSpPr>
              <a:grpSpLocks/>
            </p:cNvGrpSpPr>
            <p:nvPr/>
          </p:nvGrpSpPr>
          <p:grpSpPr bwMode="auto">
            <a:xfrm>
              <a:off x="428" y="2446"/>
              <a:ext cx="947" cy="1065"/>
              <a:chOff x="428" y="2446"/>
              <a:chExt cx="947" cy="1065"/>
            </a:xfrm>
          </p:grpSpPr>
          <p:sp>
            <p:nvSpPr>
              <p:cNvPr id="63722" name="Line 234"/>
              <p:cNvSpPr>
                <a:spLocks noChangeShapeType="1"/>
              </p:cNvSpPr>
              <p:nvPr/>
            </p:nvSpPr>
            <p:spPr bwMode="auto">
              <a:xfrm>
                <a:off x="428" y="2446"/>
                <a:ext cx="816" cy="105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l-PL"/>
              </a:p>
            </p:txBody>
          </p:sp>
          <p:sp>
            <p:nvSpPr>
              <p:cNvPr id="63723" name="Text Box 235"/>
              <p:cNvSpPr txBox="1">
                <a:spLocks noChangeArrowheads="1"/>
              </p:cNvSpPr>
              <p:nvPr/>
            </p:nvSpPr>
            <p:spPr bwMode="auto">
              <a:xfrm>
                <a:off x="1185" y="3317"/>
                <a:ext cx="190" cy="19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pl-PL" sz="1400" dirty="0">
                    <a:latin typeface="Arial" charset="0"/>
                  </a:rPr>
                  <a:t>I</a:t>
                </a:r>
                <a:r>
                  <a:rPr lang="pl-PL" sz="1400" baseline="-25000" dirty="0" smtClean="0">
                    <a:latin typeface="Arial" charset="0"/>
                  </a:rPr>
                  <a:t>1</a:t>
                </a:r>
                <a:endParaRPr lang="pl-PL" sz="1400" dirty="0">
                  <a:latin typeface="Arial" charset="0"/>
                </a:endParaRPr>
              </a:p>
            </p:txBody>
          </p:sp>
        </p:grpSp>
        <p:grpSp>
          <p:nvGrpSpPr>
            <p:cNvPr id="9" name="Group 236"/>
            <p:cNvGrpSpPr>
              <a:grpSpLocks/>
            </p:cNvGrpSpPr>
            <p:nvPr/>
          </p:nvGrpSpPr>
          <p:grpSpPr bwMode="auto">
            <a:xfrm>
              <a:off x="594" y="2432"/>
              <a:ext cx="581" cy="478"/>
              <a:chOff x="606" y="842"/>
              <a:chExt cx="581" cy="478"/>
            </a:xfrm>
          </p:grpSpPr>
          <p:sp>
            <p:nvSpPr>
              <p:cNvPr id="63725" name="Arc 237"/>
              <p:cNvSpPr>
                <a:spLocks/>
              </p:cNvSpPr>
              <p:nvPr/>
            </p:nvSpPr>
            <p:spPr bwMode="auto">
              <a:xfrm rot="10282297">
                <a:off x="606" y="842"/>
                <a:ext cx="384" cy="451"/>
              </a:xfrm>
              <a:custGeom>
                <a:avLst/>
                <a:gdLst>
                  <a:gd name="G0" fmla="+- 3055 0 0"/>
                  <a:gd name="G1" fmla="+- 21600 0 0"/>
                  <a:gd name="G2" fmla="+- 21600 0 0"/>
                  <a:gd name="T0" fmla="*/ 0 w 24655"/>
                  <a:gd name="T1" fmla="*/ 217 h 25811"/>
                  <a:gd name="T2" fmla="*/ 24241 w 24655"/>
                  <a:gd name="T3" fmla="*/ 25811 h 25811"/>
                  <a:gd name="T4" fmla="*/ 3055 w 24655"/>
                  <a:gd name="T5" fmla="*/ 21600 h 258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4655" h="25811" fill="none" extrusionOk="0">
                    <a:moveTo>
                      <a:pt x="0" y="217"/>
                    </a:moveTo>
                    <a:cubicBezTo>
                      <a:pt x="1011" y="72"/>
                      <a:pt x="2032" y="-1"/>
                      <a:pt x="3055" y="0"/>
                    </a:cubicBezTo>
                    <a:cubicBezTo>
                      <a:pt x="14984" y="0"/>
                      <a:pt x="24655" y="9670"/>
                      <a:pt x="24655" y="21600"/>
                    </a:cubicBezTo>
                    <a:cubicBezTo>
                      <a:pt x="24655" y="23013"/>
                      <a:pt x="24516" y="24424"/>
                      <a:pt x="24240" y="25810"/>
                    </a:cubicBezTo>
                  </a:path>
                  <a:path w="24655" h="25811" stroke="0" extrusionOk="0">
                    <a:moveTo>
                      <a:pt x="0" y="217"/>
                    </a:moveTo>
                    <a:cubicBezTo>
                      <a:pt x="1011" y="72"/>
                      <a:pt x="2032" y="-1"/>
                      <a:pt x="3055" y="0"/>
                    </a:cubicBezTo>
                    <a:cubicBezTo>
                      <a:pt x="14984" y="0"/>
                      <a:pt x="24655" y="9670"/>
                      <a:pt x="24655" y="21600"/>
                    </a:cubicBezTo>
                    <a:cubicBezTo>
                      <a:pt x="24655" y="23013"/>
                      <a:pt x="24516" y="24424"/>
                      <a:pt x="24240" y="25810"/>
                    </a:cubicBezTo>
                    <a:lnTo>
                      <a:pt x="3055" y="21600"/>
                    </a:lnTo>
                    <a:close/>
                  </a:path>
                </a:pathLst>
              </a:cu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l-PL"/>
              </a:p>
            </p:txBody>
          </p:sp>
          <p:sp>
            <p:nvSpPr>
              <p:cNvPr id="63726" name="Text Box 238"/>
              <p:cNvSpPr txBox="1">
                <a:spLocks noChangeArrowheads="1"/>
              </p:cNvSpPr>
              <p:nvPr/>
            </p:nvSpPr>
            <p:spPr bwMode="auto">
              <a:xfrm>
                <a:off x="969" y="1128"/>
                <a:ext cx="218" cy="1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pl-PL" sz="1400">
                    <a:latin typeface="Arial" charset="0"/>
                  </a:rPr>
                  <a:t>u</a:t>
                </a:r>
                <a:r>
                  <a:rPr lang="pl-PL" sz="1400" baseline="-25000">
                    <a:latin typeface="Arial" charset="0"/>
                  </a:rPr>
                  <a:t>1</a:t>
                </a:r>
                <a:endParaRPr lang="pl-PL" sz="1400">
                  <a:latin typeface="Arial" charset="0"/>
                </a:endParaRPr>
              </a:p>
            </p:txBody>
          </p:sp>
        </p:grpSp>
        <p:grpSp>
          <p:nvGrpSpPr>
            <p:cNvPr id="10" name="Group 445"/>
            <p:cNvGrpSpPr>
              <a:grpSpLocks/>
            </p:cNvGrpSpPr>
            <p:nvPr/>
          </p:nvGrpSpPr>
          <p:grpSpPr bwMode="auto">
            <a:xfrm>
              <a:off x="516" y="2607"/>
              <a:ext cx="347" cy="1065"/>
              <a:chOff x="516" y="2607"/>
              <a:chExt cx="347" cy="1065"/>
            </a:xfrm>
          </p:grpSpPr>
          <p:sp>
            <p:nvSpPr>
              <p:cNvPr id="63896" name="Text Box 408"/>
              <p:cNvSpPr txBox="1">
                <a:spLocks noChangeArrowheads="1"/>
              </p:cNvSpPr>
              <p:nvPr/>
            </p:nvSpPr>
            <p:spPr bwMode="auto">
              <a:xfrm>
                <a:off x="632" y="2607"/>
                <a:ext cx="231" cy="1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pl-PL" sz="1400">
                    <a:latin typeface="Arial" charset="0"/>
                  </a:rPr>
                  <a:t>E</a:t>
                </a:r>
                <a:r>
                  <a:rPr lang="pl-PL" sz="1400" baseline="-25000">
                    <a:latin typeface="Arial" charset="0"/>
                  </a:rPr>
                  <a:t>1</a:t>
                </a:r>
                <a:endParaRPr lang="pl-PL" sz="1400">
                  <a:latin typeface="Arial" charset="0"/>
                </a:endParaRPr>
              </a:p>
            </p:txBody>
          </p:sp>
          <p:grpSp>
            <p:nvGrpSpPr>
              <p:cNvPr id="11" name="Group 439"/>
              <p:cNvGrpSpPr>
                <a:grpSpLocks/>
              </p:cNvGrpSpPr>
              <p:nvPr/>
            </p:nvGrpSpPr>
            <p:grpSpPr bwMode="auto">
              <a:xfrm>
                <a:off x="516" y="2728"/>
                <a:ext cx="260" cy="944"/>
                <a:chOff x="528" y="1138"/>
                <a:chExt cx="260" cy="944"/>
              </a:xfrm>
            </p:grpSpPr>
            <p:sp>
              <p:nvSpPr>
                <p:cNvPr id="63928" name="Line 440"/>
                <p:cNvSpPr>
                  <a:spLocks noChangeShapeType="1"/>
                </p:cNvSpPr>
                <p:nvPr/>
              </p:nvSpPr>
              <p:spPr bwMode="auto">
                <a:xfrm>
                  <a:off x="672" y="1152"/>
                  <a:ext cx="0" cy="768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sysDot"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pl-PL"/>
                </a:p>
              </p:txBody>
            </p:sp>
            <p:grpSp>
              <p:nvGrpSpPr>
                <p:cNvPr id="12" name="Group 441"/>
                <p:cNvGrpSpPr>
                  <a:grpSpLocks/>
                </p:cNvGrpSpPr>
                <p:nvPr/>
              </p:nvGrpSpPr>
              <p:grpSpPr bwMode="auto">
                <a:xfrm>
                  <a:off x="528" y="1872"/>
                  <a:ext cx="260" cy="210"/>
                  <a:chOff x="528" y="1872"/>
                  <a:chExt cx="260" cy="210"/>
                </a:xfrm>
              </p:grpSpPr>
              <p:sp>
                <p:nvSpPr>
                  <p:cNvPr id="63930" name="Text Box 442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528" y="1872"/>
                    <a:ext cx="220" cy="192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>
                    <a:spAutoFit/>
                  </a:bodyPr>
                  <a:lstStyle/>
                  <a:p>
                    <a:r>
                      <a:rPr lang="pl-PL" sz="1400">
                        <a:latin typeface="Arial" charset="0"/>
                      </a:rPr>
                      <a:t>x</a:t>
                    </a:r>
                    <a:r>
                      <a:rPr lang="pl-PL" sz="1400" baseline="-25000">
                        <a:latin typeface="Arial" charset="0"/>
                      </a:rPr>
                      <a:t>E</a:t>
                    </a:r>
                    <a:endParaRPr lang="pl-PL" sz="1400">
                      <a:latin typeface="Arial" charset="0"/>
                    </a:endParaRPr>
                  </a:p>
                </p:txBody>
              </p:sp>
              <p:sp>
                <p:nvSpPr>
                  <p:cNvPr id="63931" name="Text Box 443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632" y="1938"/>
                    <a:ext cx="156" cy="144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>
                    <a:spAutoFit/>
                  </a:bodyPr>
                  <a:lstStyle/>
                  <a:p>
                    <a:r>
                      <a:rPr lang="pl-PL" sz="1400" baseline="-25000">
                        <a:latin typeface="Arial" charset="0"/>
                      </a:rPr>
                      <a:t>1</a:t>
                    </a:r>
                  </a:p>
                </p:txBody>
              </p:sp>
            </p:grpSp>
            <p:sp>
              <p:nvSpPr>
                <p:cNvPr id="63932" name="Oval 444"/>
                <p:cNvSpPr>
                  <a:spLocks noChangeArrowheads="1"/>
                </p:cNvSpPr>
                <p:nvPr/>
              </p:nvSpPr>
              <p:spPr bwMode="auto">
                <a:xfrm>
                  <a:off x="660" y="1138"/>
                  <a:ext cx="25" cy="25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pl-PL"/>
                </a:p>
              </p:txBody>
            </p:sp>
          </p:grpSp>
        </p:grpSp>
      </p:grpSp>
      <p:grpSp>
        <p:nvGrpSpPr>
          <p:cNvPr id="13" name="Group 596"/>
          <p:cNvGrpSpPr>
            <a:grpSpLocks/>
          </p:cNvGrpSpPr>
          <p:nvPr/>
        </p:nvGrpSpPr>
        <p:grpSpPr bwMode="auto">
          <a:xfrm>
            <a:off x="3589337" y="3883026"/>
            <a:ext cx="1508124" cy="1677988"/>
            <a:chOff x="2261" y="2446"/>
            <a:chExt cx="950" cy="1057"/>
          </a:xfrm>
        </p:grpSpPr>
        <p:sp>
          <p:nvSpPr>
            <p:cNvPr id="64061" name="Line 573"/>
            <p:cNvSpPr>
              <a:spLocks noChangeShapeType="1"/>
            </p:cNvSpPr>
            <p:nvPr/>
          </p:nvSpPr>
          <p:spPr bwMode="auto">
            <a:xfrm>
              <a:off x="2261" y="2446"/>
              <a:ext cx="816" cy="105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l-PL"/>
            </a:p>
          </p:txBody>
        </p:sp>
        <p:sp>
          <p:nvSpPr>
            <p:cNvPr id="64062" name="Text Box 574"/>
            <p:cNvSpPr txBox="1">
              <a:spLocks noChangeArrowheads="1"/>
            </p:cNvSpPr>
            <p:nvPr/>
          </p:nvSpPr>
          <p:spPr bwMode="auto">
            <a:xfrm>
              <a:off x="3021" y="3309"/>
              <a:ext cx="190" cy="1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pl-PL" sz="1400" dirty="0">
                  <a:latin typeface="Arial" charset="0"/>
                </a:rPr>
                <a:t>I</a:t>
              </a:r>
              <a:r>
                <a:rPr lang="pl-PL" sz="1400" baseline="-25000" dirty="0" smtClean="0">
                  <a:latin typeface="Arial" charset="0"/>
                </a:rPr>
                <a:t>1</a:t>
              </a:r>
              <a:endParaRPr lang="pl-PL" sz="1400" dirty="0">
                <a:latin typeface="Arial" charset="0"/>
              </a:endParaRPr>
            </a:p>
          </p:txBody>
        </p:sp>
      </p:grpSp>
      <p:grpSp>
        <p:nvGrpSpPr>
          <p:cNvPr id="14" name="Group 597"/>
          <p:cNvGrpSpPr>
            <a:grpSpLocks/>
          </p:cNvGrpSpPr>
          <p:nvPr/>
        </p:nvGrpSpPr>
        <p:grpSpPr bwMode="auto">
          <a:xfrm>
            <a:off x="3852863" y="3860800"/>
            <a:ext cx="922337" cy="758825"/>
            <a:chOff x="2427" y="2432"/>
            <a:chExt cx="581" cy="478"/>
          </a:xfrm>
        </p:grpSpPr>
        <p:sp>
          <p:nvSpPr>
            <p:cNvPr id="64064" name="Arc 576"/>
            <p:cNvSpPr>
              <a:spLocks/>
            </p:cNvSpPr>
            <p:nvPr/>
          </p:nvSpPr>
          <p:spPr bwMode="auto">
            <a:xfrm rot="10282297">
              <a:off x="2427" y="2432"/>
              <a:ext cx="384" cy="451"/>
            </a:xfrm>
            <a:custGeom>
              <a:avLst/>
              <a:gdLst>
                <a:gd name="G0" fmla="+- 3055 0 0"/>
                <a:gd name="G1" fmla="+- 21600 0 0"/>
                <a:gd name="G2" fmla="+- 21600 0 0"/>
                <a:gd name="T0" fmla="*/ 0 w 24655"/>
                <a:gd name="T1" fmla="*/ 217 h 25811"/>
                <a:gd name="T2" fmla="*/ 24241 w 24655"/>
                <a:gd name="T3" fmla="*/ 25811 h 25811"/>
                <a:gd name="T4" fmla="*/ 3055 w 24655"/>
                <a:gd name="T5" fmla="*/ 21600 h 258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4655" h="25811" fill="none" extrusionOk="0">
                  <a:moveTo>
                    <a:pt x="0" y="217"/>
                  </a:moveTo>
                  <a:cubicBezTo>
                    <a:pt x="1011" y="72"/>
                    <a:pt x="2032" y="-1"/>
                    <a:pt x="3055" y="0"/>
                  </a:cubicBezTo>
                  <a:cubicBezTo>
                    <a:pt x="14984" y="0"/>
                    <a:pt x="24655" y="9670"/>
                    <a:pt x="24655" y="21600"/>
                  </a:cubicBezTo>
                  <a:cubicBezTo>
                    <a:pt x="24655" y="23013"/>
                    <a:pt x="24516" y="24424"/>
                    <a:pt x="24240" y="25810"/>
                  </a:cubicBezTo>
                </a:path>
                <a:path w="24655" h="25811" stroke="0" extrusionOk="0">
                  <a:moveTo>
                    <a:pt x="0" y="217"/>
                  </a:moveTo>
                  <a:cubicBezTo>
                    <a:pt x="1011" y="72"/>
                    <a:pt x="2032" y="-1"/>
                    <a:pt x="3055" y="0"/>
                  </a:cubicBezTo>
                  <a:cubicBezTo>
                    <a:pt x="14984" y="0"/>
                    <a:pt x="24655" y="9670"/>
                    <a:pt x="24655" y="21600"/>
                  </a:cubicBezTo>
                  <a:cubicBezTo>
                    <a:pt x="24655" y="23013"/>
                    <a:pt x="24516" y="24424"/>
                    <a:pt x="24240" y="25810"/>
                  </a:cubicBezTo>
                  <a:lnTo>
                    <a:pt x="3055" y="21600"/>
                  </a:lnTo>
                  <a:close/>
                </a:path>
              </a:pathLst>
            </a:custGeom>
            <a:noFill/>
            <a:ln w="28575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l-PL"/>
            </a:p>
          </p:txBody>
        </p:sp>
        <p:sp>
          <p:nvSpPr>
            <p:cNvPr id="64065" name="Text Box 577"/>
            <p:cNvSpPr txBox="1">
              <a:spLocks noChangeArrowheads="1"/>
            </p:cNvSpPr>
            <p:nvPr/>
          </p:nvSpPr>
          <p:spPr bwMode="auto">
            <a:xfrm>
              <a:off x="2790" y="2718"/>
              <a:ext cx="218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pl-PL" sz="1400">
                  <a:latin typeface="Arial" charset="0"/>
                </a:rPr>
                <a:t>u</a:t>
              </a:r>
              <a:r>
                <a:rPr lang="pl-PL" sz="1400" baseline="-25000">
                  <a:latin typeface="Arial" charset="0"/>
                </a:rPr>
                <a:t>1</a:t>
              </a:r>
              <a:endParaRPr lang="pl-PL" sz="1400">
                <a:latin typeface="Arial" charset="0"/>
              </a:endParaRPr>
            </a:p>
          </p:txBody>
        </p:sp>
      </p:grpSp>
      <p:grpSp>
        <p:nvGrpSpPr>
          <p:cNvPr id="15" name="Group 599"/>
          <p:cNvGrpSpPr>
            <a:grpSpLocks/>
          </p:cNvGrpSpPr>
          <p:nvPr/>
        </p:nvGrpSpPr>
        <p:grpSpPr bwMode="auto">
          <a:xfrm>
            <a:off x="3773488" y="4114800"/>
            <a:ext cx="492125" cy="1758950"/>
            <a:chOff x="2377" y="2592"/>
            <a:chExt cx="310" cy="1108"/>
          </a:xfrm>
        </p:grpSpPr>
        <p:sp>
          <p:nvSpPr>
            <p:cNvPr id="64067" name="Text Box 579"/>
            <p:cNvSpPr txBox="1">
              <a:spLocks noChangeArrowheads="1"/>
            </p:cNvSpPr>
            <p:nvPr/>
          </p:nvSpPr>
          <p:spPr bwMode="auto">
            <a:xfrm>
              <a:off x="2456" y="2592"/>
              <a:ext cx="231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pl-PL" sz="1400">
                  <a:latin typeface="Arial" charset="0"/>
                </a:rPr>
                <a:t>E</a:t>
              </a:r>
              <a:r>
                <a:rPr lang="pl-PL" sz="1400" baseline="-25000">
                  <a:latin typeface="Arial" charset="0"/>
                </a:rPr>
                <a:t>1</a:t>
              </a:r>
              <a:endParaRPr lang="pl-PL" sz="1400">
                <a:latin typeface="Arial" charset="0"/>
              </a:endParaRPr>
            </a:p>
          </p:txBody>
        </p:sp>
        <p:sp>
          <p:nvSpPr>
            <p:cNvPr id="64069" name="Line 581"/>
            <p:cNvSpPr>
              <a:spLocks noChangeShapeType="1"/>
            </p:cNvSpPr>
            <p:nvPr/>
          </p:nvSpPr>
          <p:spPr bwMode="auto">
            <a:xfrm>
              <a:off x="2493" y="2742"/>
              <a:ext cx="0" cy="81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sysDot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l-PL"/>
            </a:p>
          </p:txBody>
        </p:sp>
        <p:grpSp>
          <p:nvGrpSpPr>
            <p:cNvPr id="16" name="Group 598"/>
            <p:cNvGrpSpPr>
              <a:grpSpLocks/>
            </p:cNvGrpSpPr>
            <p:nvPr/>
          </p:nvGrpSpPr>
          <p:grpSpPr bwMode="auto">
            <a:xfrm>
              <a:off x="2377" y="3490"/>
              <a:ext cx="260" cy="210"/>
              <a:chOff x="2377" y="3490"/>
              <a:chExt cx="260" cy="210"/>
            </a:xfrm>
          </p:grpSpPr>
          <p:sp>
            <p:nvSpPr>
              <p:cNvPr id="64071" name="Text Box 583"/>
              <p:cNvSpPr txBox="1">
                <a:spLocks noChangeArrowheads="1"/>
              </p:cNvSpPr>
              <p:nvPr/>
            </p:nvSpPr>
            <p:spPr bwMode="auto">
              <a:xfrm>
                <a:off x="2377" y="3490"/>
                <a:ext cx="220" cy="1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pl-PL" sz="1400">
                    <a:latin typeface="Arial" charset="0"/>
                  </a:rPr>
                  <a:t>x</a:t>
                </a:r>
                <a:r>
                  <a:rPr lang="pl-PL" sz="1400" baseline="-25000">
                    <a:latin typeface="Arial" charset="0"/>
                  </a:rPr>
                  <a:t>E</a:t>
                </a:r>
                <a:endParaRPr lang="pl-PL" sz="1400">
                  <a:latin typeface="Arial" charset="0"/>
                </a:endParaRPr>
              </a:p>
            </p:txBody>
          </p:sp>
          <p:sp>
            <p:nvSpPr>
              <p:cNvPr id="64072" name="Text Box 584"/>
              <p:cNvSpPr txBox="1">
                <a:spLocks noChangeArrowheads="1"/>
              </p:cNvSpPr>
              <p:nvPr/>
            </p:nvSpPr>
            <p:spPr bwMode="auto">
              <a:xfrm>
                <a:off x="2481" y="3556"/>
                <a:ext cx="156" cy="14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r>
                  <a:rPr lang="pl-PL" sz="1400" baseline="-25000">
                    <a:latin typeface="Arial" charset="0"/>
                  </a:rPr>
                  <a:t>1</a:t>
                </a:r>
              </a:p>
            </p:txBody>
          </p:sp>
        </p:grpSp>
        <p:sp>
          <p:nvSpPr>
            <p:cNvPr id="64073" name="Oval 585"/>
            <p:cNvSpPr>
              <a:spLocks noChangeArrowheads="1"/>
            </p:cNvSpPr>
            <p:nvPr/>
          </p:nvSpPr>
          <p:spPr bwMode="auto">
            <a:xfrm>
              <a:off x="2481" y="2728"/>
              <a:ext cx="25" cy="25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l-PL"/>
            </a:p>
          </p:txBody>
        </p:sp>
      </p:grpSp>
      <p:grpSp>
        <p:nvGrpSpPr>
          <p:cNvPr id="17" name="Group 702"/>
          <p:cNvGrpSpPr>
            <a:grpSpLocks/>
          </p:cNvGrpSpPr>
          <p:nvPr/>
        </p:nvGrpSpPr>
        <p:grpSpPr bwMode="auto">
          <a:xfrm>
            <a:off x="3589338" y="1366838"/>
            <a:ext cx="1054100" cy="1676400"/>
            <a:chOff x="2264" y="864"/>
            <a:chExt cx="664" cy="1056"/>
          </a:xfrm>
        </p:grpSpPr>
        <p:sp>
          <p:nvSpPr>
            <p:cNvPr id="64191" name="Line 703"/>
            <p:cNvSpPr>
              <a:spLocks noChangeShapeType="1"/>
            </p:cNvSpPr>
            <p:nvPr/>
          </p:nvSpPr>
          <p:spPr bwMode="auto">
            <a:xfrm>
              <a:off x="2264" y="864"/>
              <a:ext cx="472" cy="105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dash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l-PL"/>
            </a:p>
          </p:txBody>
        </p:sp>
        <p:sp>
          <p:nvSpPr>
            <p:cNvPr id="64192" name="Text Box 704"/>
            <p:cNvSpPr txBox="1">
              <a:spLocks noChangeArrowheads="1"/>
            </p:cNvSpPr>
            <p:nvPr/>
          </p:nvSpPr>
          <p:spPr bwMode="auto">
            <a:xfrm>
              <a:off x="2640" y="1680"/>
              <a:ext cx="288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r>
                <a:rPr lang="pl-PL" sz="1400" dirty="0">
                  <a:latin typeface="Arial" charset="0"/>
                </a:rPr>
                <a:t>I</a:t>
              </a:r>
              <a:r>
                <a:rPr lang="pl-PL" sz="1400" baseline="-25000" dirty="0" smtClean="0">
                  <a:latin typeface="Arial" charset="0"/>
                </a:rPr>
                <a:t>2</a:t>
              </a:r>
              <a:endParaRPr lang="pl-PL" sz="1400" dirty="0">
                <a:latin typeface="Arial" charset="0"/>
              </a:endParaRPr>
            </a:p>
          </p:txBody>
        </p:sp>
      </p:grpSp>
      <p:sp>
        <p:nvSpPr>
          <p:cNvPr id="64193" name="Line 705"/>
          <p:cNvSpPr>
            <a:spLocks noChangeAspect="1" noChangeShapeType="1"/>
          </p:cNvSpPr>
          <p:nvPr/>
        </p:nvSpPr>
        <p:spPr bwMode="auto">
          <a:xfrm rot="-4622284" flipH="1" flipV="1">
            <a:off x="4216400" y="2476500"/>
            <a:ext cx="188913" cy="18891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pl-PL"/>
          </a:p>
        </p:txBody>
      </p:sp>
      <p:grpSp>
        <p:nvGrpSpPr>
          <p:cNvPr id="18" name="Group 706"/>
          <p:cNvGrpSpPr>
            <a:grpSpLocks/>
          </p:cNvGrpSpPr>
          <p:nvPr/>
        </p:nvGrpSpPr>
        <p:grpSpPr bwMode="auto">
          <a:xfrm>
            <a:off x="6457950" y="1371600"/>
            <a:ext cx="838200" cy="1679575"/>
            <a:chOff x="4068" y="864"/>
            <a:chExt cx="528" cy="1058"/>
          </a:xfrm>
        </p:grpSpPr>
        <p:sp>
          <p:nvSpPr>
            <p:cNvPr id="64195" name="Line 707"/>
            <p:cNvSpPr>
              <a:spLocks noChangeShapeType="1"/>
            </p:cNvSpPr>
            <p:nvPr/>
          </p:nvSpPr>
          <p:spPr bwMode="auto">
            <a:xfrm>
              <a:off x="4068" y="864"/>
              <a:ext cx="472" cy="105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l-PL"/>
            </a:p>
          </p:txBody>
        </p:sp>
        <p:sp>
          <p:nvSpPr>
            <p:cNvPr id="64196" name="Text Box 708"/>
            <p:cNvSpPr txBox="1">
              <a:spLocks noChangeArrowheads="1"/>
            </p:cNvSpPr>
            <p:nvPr/>
          </p:nvSpPr>
          <p:spPr bwMode="auto">
            <a:xfrm>
              <a:off x="4308" y="1730"/>
              <a:ext cx="288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r>
                <a:rPr lang="pl-PL" sz="1400" dirty="0">
                  <a:latin typeface="Arial" charset="0"/>
                </a:rPr>
                <a:t>I</a:t>
              </a:r>
              <a:r>
                <a:rPr lang="pl-PL" sz="1400" baseline="-25000" dirty="0" smtClean="0">
                  <a:latin typeface="Arial" charset="0"/>
                </a:rPr>
                <a:t>2</a:t>
              </a:r>
              <a:endParaRPr lang="pl-PL" sz="1400" dirty="0">
                <a:latin typeface="Arial" charset="0"/>
              </a:endParaRPr>
            </a:p>
          </p:txBody>
        </p:sp>
      </p:grpSp>
      <p:sp>
        <p:nvSpPr>
          <p:cNvPr id="64197" name="Line 709"/>
          <p:cNvSpPr>
            <a:spLocks noChangeShapeType="1"/>
          </p:cNvSpPr>
          <p:nvPr/>
        </p:nvSpPr>
        <p:spPr bwMode="auto">
          <a:xfrm>
            <a:off x="6778625" y="3324225"/>
            <a:ext cx="2540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stealth" w="sm" len="med"/>
          </a:ln>
          <a:effectLst/>
        </p:spPr>
        <p:txBody>
          <a:bodyPr wrap="none" anchor="ctr"/>
          <a:lstStyle/>
          <a:p>
            <a:endParaRPr lang="pl-PL"/>
          </a:p>
        </p:txBody>
      </p:sp>
      <p:grpSp>
        <p:nvGrpSpPr>
          <p:cNvPr id="19" name="Group 710"/>
          <p:cNvGrpSpPr>
            <a:grpSpLocks/>
          </p:cNvGrpSpPr>
          <p:nvPr/>
        </p:nvGrpSpPr>
        <p:grpSpPr bwMode="auto">
          <a:xfrm>
            <a:off x="6823075" y="1828800"/>
            <a:ext cx="798513" cy="1174750"/>
            <a:chOff x="1630" y="2232"/>
            <a:chExt cx="503" cy="740"/>
          </a:xfrm>
        </p:grpSpPr>
        <p:sp>
          <p:nvSpPr>
            <p:cNvPr id="64199" name="Text Box 711"/>
            <p:cNvSpPr txBox="1">
              <a:spLocks noChangeArrowheads="1"/>
            </p:cNvSpPr>
            <p:nvPr/>
          </p:nvSpPr>
          <p:spPr bwMode="auto">
            <a:xfrm>
              <a:off x="1915" y="2780"/>
              <a:ext cx="218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r>
                <a:rPr lang="pl-PL" sz="1400">
                  <a:latin typeface="Arial" charset="0"/>
                </a:rPr>
                <a:t>u</a:t>
              </a:r>
              <a:r>
                <a:rPr lang="pl-PL" sz="1400" baseline="-25000">
                  <a:latin typeface="Arial" charset="0"/>
                </a:rPr>
                <a:t>2</a:t>
              </a:r>
              <a:endParaRPr lang="pl-PL" sz="1400">
                <a:latin typeface="Arial" charset="0"/>
              </a:endParaRPr>
            </a:p>
          </p:txBody>
        </p:sp>
        <p:sp>
          <p:nvSpPr>
            <p:cNvPr id="64200" name="Arc 712"/>
            <p:cNvSpPr>
              <a:spLocks/>
            </p:cNvSpPr>
            <p:nvPr/>
          </p:nvSpPr>
          <p:spPr bwMode="auto">
            <a:xfrm rot="11761785">
              <a:off x="1630" y="2232"/>
              <a:ext cx="466" cy="555"/>
            </a:xfrm>
            <a:custGeom>
              <a:avLst/>
              <a:gdLst>
                <a:gd name="G0" fmla="+- 3055 0 0"/>
                <a:gd name="G1" fmla="+- 21600 0 0"/>
                <a:gd name="G2" fmla="+- 21600 0 0"/>
                <a:gd name="T0" fmla="*/ 0 w 22099"/>
                <a:gd name="T1" fmla="*/ 217 h 21600"/>
                <a:gd name="T2" fmla="*/ 22099 w 22099"/>
                <a:gd name="T3" fmla="*/ 11407 h 21600"/>
                <a:gd name="T4" fmla="*/ 3055 w 22099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2099" h="21600" fill="none" extrusionOk="0">
                  <a:moveTo>
                    <a:pt x="0" y="217"/>
                  </a:moveTo>
                  <a:cubicBezTo>
                    <a:pt x="1011" y="72"/>
                    <a:pt x="2032" y="-1"/>
                    <a:pt x="3055" y="0"/>
                  </a:cubicBezTo>
                  <a:cubicBezTo>
                    <a:pt x="11020" y="0"/>
                    <a:pt x="18339" y="4384"/>
                    <a:pt x="22098" y="11407"/>
                  </a:cubicBezTo>
                </a:path>
                <a:path w="22099" h="21600" stroke="0" extrusionOk="0">
                  <a:moveTo>
                    <a:pt x="0" y="217"/>
                  </a:moveTo>
                  <a:cubicBezTo>
                    <a:pt x="1011" y="72"/>
                    <a:pt x="2032" y="-1"/>
                    <a:pt x="3055" y="0"/>
                  </a:cubicBezTo>
                  <a:cubicBezTo>
                    <a:pt x="11020" y="0"/>
                    <a:pt x="18339" y="4384"/>
                    <a:pt x="22098" y="11407"/>
                  </a:cubicBezTo>
                  <a:lnTo>
                    <a:pt x="3055" y="21600"/>
                  </a:lnTo>
                  <a:close/>
                </a:path>
              </a:pathLst>
            </a:custGeom>
            <a:noFill/>
            <a:ln w="28575">
              <a:solidFill>
                <a:srgbClr val="FF0000"/>
              </a:solidFill>
              <a:prstDash val="dash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l-PL"/>
            </a:p>
          </p:txBody>
        </p:sp>
      </p:grpSp>
      <p:grpSp>
        <p:nvGrpSpPr>
          <p:cNvPr id="20" name="Group 713"/>
          <p:cNvGrpSpPr>
            <a:grpSpLocks/>
          </p:cNvGrpSpPr>
          <p:nvPr/>
        </p:nvGrpSpPr>
        <p:grpSpPr bwMode="auto">
          <a:xfrm>
            <a:off x="6804025" y="2190750"/>
            <a:ext cx="417513" cy="1104900"/>
            <a:chOff x="4286" y="1380"/>
            <a:chExt cx="263" cy="696"/>
          </a:xfrm>
        </p:grpSpPr>
        <p:grpSp>
          <p:nvGrpSpPr>
            <p:cNvPr id="21" name="Group 714"/>
            <p:cNvGrpSpPr>
              <a:grpSpLocks/>
            </p:cNvGrpSpPr>
            <p:nvPr/>
          </p:nvGrpSpPr>
          <p:grpSpPr bwMode="auto">
            <a:xfrm>
              <a:off x="4286" y="1380"/>
              <a:ext cx="263" cy="696"/>
              <a:chOff x="4286" y="1380"/>
              <a:chExt cx="263" cy="696"/>
            </a:xfrm>
          </p:grpSpPr>
          <p:sp>
            <p:nvSpPr>
              <p:cNvPr id="64203" name="Line 715"/>
              <p:cNvSpPr>
                <a:spLocks noChangeShapeType="1"/>
              </p:cNvSpPr>
              <p:nvPr/>
            </p:nvSpPr>
            <p:spPr bwMode="auto">
              <a:xfrm>
                <a:off x="4356" y="1488"/>
                <a:ext cx="0" cy="43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sysDot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l-PL"/>
              </a:p>
            </p:txBody>
          </p:sp>
          <p:sp>
            <p:nvSpPr>
              <p:cNvPr id="64204" name="Text Box 716"/>
              <p:cNvSpPr txBox="1">
                <a:spLocks noChangeArrowheads="1"/>
              </p:cNvSpPr>
              <p:nvPr/>
            </p:nvSpPr>
            <p:spPr bwMode="auto">
              <a:xfrm>
                <a:off x="4318" y="1380"/>
                <a:ext cx="231" cy="1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r>
                  <a:rPr lang="pl-PL" sz="1400">
                    <a:latin typeface="Arial" charset="0"/>
                  </a:rPr>
                  <a:t>E</a:t>
                </a:r>
                <a:r>
                  <a:rPr lang="pl-PL" sz="1400" baseline="-25000">
                    <a:latin typeface="Arial" charset="0"/>
                  </a:rPr>
                  <a:t>2</a:t>
                </a:r>
                <a:endParaRPr lang="pl-PL" sz="1400">
                  <a:latin typeface="Arial" charset="0"/>
                </a:endParaRPr>
              </a:p>
            </p:txBody>
          </p:sp>
          <p:grpSp>
            <p:nvGrpSpPr>
              <p:cNvPr id="22" name="Group 717"/>
              <p:cNvGrpSpPr>
                <a:grpSpLocks/>
              </p:cNvGrpSpPr>
              <p:nvPr/>
            </p:nvGrpSpPr>
            <p:grpSpPr bwMode="auto">
              <a:xfrm>
                <a:off x="4286" y="1872"/>
                <a:ext cx="256" cy="204"/>
                <a:chOff x="4298" y="1872"/>
                <a:chExt cx="256" cy="204"/>
              </a:xfrm>
            </p:grpSpPr>
            <p:sp>
              <p:nvSpPr>
                <p:cNvPr id="64206" name="Text Box 718"/>
                <p:cNvSpPr txBox="1">
                  <a:spLocks noChangeArrowheads="1"/>
                </p:cNvSpPr>
                <p:nvPr/>
              </p:nvSpPr>
              <p:spPr bwMode="auto">
                <a:xfrm>
                  <a:off x="4398" y="1932"/>
                  <a:ext cx="156" cy="14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>
                  <a:spAutoFit/>
                </a:bodyPr>
                <a:lstStyle/>
                <a:p>
                  <a:r>
                    <a:rPr lang="pl-PL" sz="1400" baseline="-25000">
                      <a:latin typeface="Arial" charset="0"/>
                    </a:rPr>
                    <a:t>2</a:t>
                  </a:r>
                </a:p>
              </p:txBody>
            </p:sp>
            <p:sp>
              <p:nvSpPr>
                <p:cNvPr id="64207" name="Text Box 719"/>
                <p:cNvSpPr txBox="1">
                  <a:spLocks noChangeArrowheads="1"/>
                </p:cNvSpPr>
                <p:nvPr/>
              </p:nvSpPr>
              <p:spPr bwMode="auto">
                <a:xfrm>
                  <a:off x="4298" y="1872"/>
                  <a:ext cx="220" cy="19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>
                  <a:spAutoFit/>
                </a:bodyPr>
                <a:lstStyle/>
                <a:p>
                  <a:r>
                    <a:rPr lang="pl-PL" sz="1400">
                      <a:latin typeface="Arial" charset="0"/>
                    </a:rPr>
                    <a:t>x</a:t>
                  </a:r>
                  <a:r>
                    <a:rPr lang="pl-PL" sz="1400" baseline="-25000">
                      <a:latin typeface="Arial" charset="0"/>
                    </a:rPr>
                    <a:t>E</a:t>
                  </a:r>
                  <a:endParaRPr lang="pl-PL" sz="1400">
                    <a:latin typeface="Arial" charset="0"/>
                  </a:endParaRPr>
                </a:p>
              </p:txBody>
            </p:sp>
          </p:grpSp>
        </p:grpSp>
        <p:sp>
          <p:nvSpPr>
            <p:cNvPr id="64208" name="Oval 720"/>
            <p:cNvSpPr>
              <a:spLocks noChangeArrowheads="1"/>
            </p:cNvSpPr>
            <p:nvPr/>
          </p:nvSpPr>
          <p:spPr bwMode="auto">
            <a:xfrm>
              <a:off x="4343" y="1504"/>
              <a:ext cx="25" cy="25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l-PL"/>
            </a:p>
          </p:txBody>
        </p:sp>
      </p:grpSp>
      <p:grpSp>
        <p:nvGrpSpPr>
          <p:cNvPr id="23" name="Group 735"/>
          <p:cNvGrpSpPr>
            <a:grpSpLocks/>
          </p:cNvGrpSpPr>
          <p:nvPr/>
        </p:nvGrpSpPr>
        <p:grpSpPr bwMode="auto">
          <a:xfrm>
            <a:off x="814388" y="3886200"/>
            <a:ext cx="749300" cy="1676400"/>
            <a:chOff x="513" y="2448"/>
            <a:chExt cx="472" cy="1056"/>
          </a:xfrm>
        </p:grpSpPr>
        <p:sp>
          <p:nvSpPr>
            <p:cNvPr id="64224" name="Oval 736"/>
            <p:cNvSpPr>
              <a:spLocks noChangeArrowheads="1"/>
            </p:cNvSpPr>
            <p:nvPr/>
          </p:nvSpPr>
          <p:spPr bwMode="auto">
            <a:xfrm>
              <a:off x="574" y="2589"/>
              <a:ext cx="25" cy="25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l-PL"/>
            </a:p>
          </p:txBody>
        </p:sp>
        <p:grpSp>
          <p:nvGrpSpPr>
            <p:cNvPr id="24" name="Group 737"/>
            <p:cNvGrpSpPr>
              <a:grpSpLocks/>
            </p:cNvGrpSpPr>
            <p:nvPr/>
          </p:nvGrpSpPr>
          <p:grpSpPr bwMode="auto">
            <a:xfrm>
              <a:off x="513" y="2448"/>
              <a:ext cx="472" cy="1056"/>
              <a:chOff x="513" y="2448"/>
              <a:chExt cx="472" cy="1056"/>
            </a:xfrm>
          </p:grpSpPr>
          <p:sp>
            <p:nvSpPr>
              <p:cNvPr id="64226" name="Text Box 738"/>
              <p:cNvSpPr txBox="1">
                <a:spLocks noChangeArrowheads="1"/>
              </p:cNvSpPr>
              <p:nvPr/>
            </p:nvSpPr>
            <p:spPr bwMode="auto">
              <a:xfrm>
                <a:off x="549" y="2478"/>
                <a:ext cx="184" cy="1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pl-PL" sz="1400">
                    <a:latin typeface="Arial" charset="0"/>
                  </a:rPr>
                  <a:t>F</a:t>
                </a:r>
              </a:p>
            </p:txBody>
          </p:sp>
          <p:sp>
            <p:nvSpPr>
              <p:cNvPr id="64227" name="Line 739"/>
              <p:cNvSpPr>
                <a:spLocks noChangeShapeType="1"/>
              </p:cNvSpPr>
              <p:nvPr/>
            </p:nvSpPr>
            <p:spPr bwMode="auto">
              <a:xfrm>
                <a:off x="513" y="2448"/>
                <a:ext cx="472" cy="105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prstDash val="dash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l-PL"/>
              </a:p>
            </p:txBody>
          </p:sp>
        </p:grpSp>
      </p:grpSp>
      <p:grpSp>
        <p:nvGrpSpPr>
          <p:cNvPr id="25" name="Group 740"/>
          <p:cNvGrpSpPr>
            <a:grpSpLocks/>
          </p:cNvGrpSpPr>
          <p:nvPr/>
        </p:nvGrpSpPr>
        <p:grpSpPr bwMode="auto">
          <a:xfrm>
            <a:off x="3589338" y="3886200"/>
            <a:ext cx="1162050" cy="1933575"/>
            <a:chOff x="2261" y="2448"/>
            <a:chExt cx="732" cy="1218"/>
          </a:xfrm>
        </p:grpSpPr>
        <p:grpSp>
          <p:nvGrpSpPr>
            <p:cNvPr id="26" name="Group 741"/>
            <p:cNvGrpSpPr>
              <a:grpSpLocks/>
            </p:cNvGrpSpPr>
            <p:nvPr/>
          </p:nvGrpSpPr>
          <p:grpSpPr bwMode="auto">
            <a:xfrm>
              <a:off x="2261" y="2448"/>
              <a:ext cx="732" cy="1218"/>
              <a:chOff x="2261" y="2448"/>
              <a:chExt cx="732" cy="1218"/>
            </a:xfrm>
          </p:grpSpPr>
          <p:grpSp>
            <p:nvGrpSpPr>
              <p:cNvPr id="27" name="Group 742"/>
              <p:cNvGrpSpPr>
                <a:grpSpLocks/>
              </p:cNvGrpSpPr>
              <p:nvPr/>
            </p:nvGrpSpPr>
            <p:grpSpPr bwMode="auto">
              <a:xfrm>
                <a:off x="2261" y="2448"/>
                <a:ext cx="531" cy="1062"/>
                <a:chOff x="2261" y="2448"/>
                <a:chExt cx="531" cy="1062"/>
              </a:xfrm>
            </p:grpSpPr>
            <p:sp>
              <p:nvSpPr>
                <p:cNvPr id="64231" name="Line 743"/>
                <p:cNvSpPr>
                  <a:spLocks noChangeShapeType="1"/>
                </p:cNvSpPr>
                <p:nvPr/>
              </p:nvSpPr>
              <p:spPr bwMode="auto">
                <a:xfrm>
                  <a:off x="2261" y="2448"/>
                  <a:ext cx="472" cy="105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pl-PL"/>
                </a:p>
              </p:txBody>
            </p:sp>
            <p:sp>
              <p:nvSpPr>
                <p:cNvPr id="64232" name="Text Box 744"/>
                <p:cNvSpPr txBox="1">
                  <a:spLocks noChangeArrowheads="1"/>
                </p:cNvSpPr>
                <p:nvPr/>
              </p:nvSpPr>
              <p:spPr bwMode="auto">
                <a:xfrm>
                  <a:off x="2504" y="3318"/>
                  <a:ext cx="288" cy="19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>
                  <a:spAutoFit/>
                </a:bodyPr>
                <a:lstStyle/>
                <a:p>
                  <a:r>
                    <a:rPr lang="pl-PL" sz="1400" dirty="0">
                      <a:latin typeface="Arial" charset="0"/>
                    </a:rPr>
                    <a:t>I</a:t>
                  </a:r>
                  <a:r>
                    <a:rPr lang="pl-PL" sz="1400" baseline="-25000" dirty="0" smtClean="0">
                      <a:latin typeface="Arial" charset="0"/>
                    </a:rPr>
                    <a:t>2</a:t>
                  </a:r>
                  <a:endParaRPr lang="pl-PL" sz="1400" dirty="0">
                    <a:latin typeface="Arial" charset="0"/>
                  </a:endParaRPr>
                </a:p>
              </p:txBody>
            </p:sp>
          </p:grpSp>
          <p:grpSp>
            <p:nvGrpSpPr>
              <p:cNvPr id="28" name="Group 745"/>
              <p:cNvGrpSpPr>
                <a:grpSpLocks/>
              </p:cNvGrpSpPr>
              <p:nvPr/>
            </p:nvGrpSpPr>
            <p:grpSpPr bwMode="auto">
              <a:xfrm>
                <a:off x="2490" y="2724"/>
                <a:ext cx="503" cy="740"/>
                <a:chOff x="2490" y="2724"/>
                <a:chExt cx="503" cy="740"/>
              </a:xfrm>
            </p:grpSpPr>
            <p:sp>
              <p:nvSpPr>
                <p:cNvPr id="64234" name="Text Box 746"/>
                <p:cNvSpPr txBox="1">
                  <a:spLocks noChangeArrowheads="1"/>
                </p:cNvSpPr>
                <p:nvPr/>
              </p:nvSpPr>
              <p:spPr bwMode="auto">
                <a:xfrm>
                  <a:off x="2775" y="3272"/>
                  <a:ext cx="218" cy="19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>
                  <a:spAutoFit/>
                </a:bodyPr>
                <a:lstStyle/>
                <a:p>
                  <a:r>
                    <a:rPr lang="pl-PL" sz="1400">
                      <a:latin typeface="Arial" charset="0"/>
                    </a:rPr>
                    <a:t>u</a:t>
                  </a:r>
                  <a:r>
                    <a:rPr lang="pl-PL" sz="1400" baseline="-25000">
                      <a:latin typeface="Arial" charset="0"/>
                    </a:rPr>
                    <a:t>2</a:t>
                  </a:r>
                  <a:endParaRPr lang="pl-PL" sz="1400">
                    <a:latin typeface="Arial" charset="0"/>
                  </a:endParaRPr>
                </a:p>
              </p:txBody>
            </p:sp>
            <p:sp>
              <p:nvSpPr>
                <p:cNvPr id="64235" name="Arc 747"/>
                <p:cNvSpPr>
                  <a:spLocks/>
                </p:cNvSpPr>
                <p:nvPr/>
              </p:nvSpPr>
              <p:spPr bwMode="auto">
                <a:xfrm rot="11761785">
                  <a:off x="2490" y="2724"/>
                  <a:ext cx="466" cy="555"/>
                </a:xfrm>
                <a:custGeom>
                  <a:avLst/>
                  <a:gdLst>
                    <a:gd name="G0" fmla="+- 3055 0 0"/>
                    <a:gd name="G1" fmla="+- 21600 0 0"/>
                    <a:gd name="G2" fmla="+- 21600 0 0"/>
                    <a:gd name="T0" fmla="*/ 0 w 22099"/>
                    <a:gd name="T1" fmla="*/ 217 h 21600"/>
                    <a:gd name="T2" fmla="*/ 22099 w 22099"/>
                    <a:gd name="T3" fmla="*/ 11407 h 21600"/>
                    <a:gd name="T4" fmla="*/ 3055 w 22099"/>
                    <a:gd name="T5" fmla="*/ 2160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2099" h="21600" fill="none" extrusionOk="0">
                      <a:moveTo>
                        <a:pt x="0" y="217"/>
                      </a:moveTo>
                      <a:cubicBezTo>
                        <a:pt x="1011" y="72"/>
                        <a:pt x="2032" y="-1"/>
                        <a:pt x="3055" y="0"/>
                      </a:cubicBezTo>
                      <a:cubicBezTo>
                        <a:pt x="11020" y="0"/>
                        <a:pt x="18339" y="4384"/>
                        <a:pt x="22098" y="11407"/>
                      </a:cubicBezTo>
                    </a:path>
                    <a:path w="22099" h="21600" stroke="0" extrusionOk="0">
                      <a:moveTo>
                        <a:pt x="0" y="217"/>
                      </a:moveTo>
                      <a:cubicBezTo>
                        <a:pt x="1011" y="72"/>
                        <a:pt x="2032" y="-1"/>
                        <a:pt x="3055" y="0"/>
                      </a:cubicBezTo>
                      <a:cubicBezTo>
                        <a:pt x="11020" y="0"/>
                        <a:pt x="18339" y="4384"/>
                        <a:pt x="22098" y="11407"/>
                      </a:cubicBezTo>
                      <a:lnTo>
                        <a:pt x="3055" y="21600"/>
                      </a:lnTo>
                      <a:close/>
                    </a:path>
                  </a:pathLst>
                </a:custGeom>
                <a:noFill/>
                <a:ln w="28575">
                  <a:solidFill>
                    <a:srgbClr val="FF000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pl-PL"/>
                </a:p>
              </p:txBody>
            </p:sp>
          </p:grpSp>
          <p:grpSp>
            <p:nvGrpSpPr>
              <p:cNvPr id="29" name="Group 748"/>
              <p:cNvGrpSpPr>
                <a:grpSpLocks/>
              </p:cNvGrpSpPr>
              <p:nvPr/>
            </p:nvGrpSpPr>
            <p:grpSpPr bwMode="auto">
              <a:xfrm>
                <a:off x="2374" y="3055"/>
                <a:ext cx="373" cy="611"/>
                <a:chOff x="2374" y="3055"/>
                <a:chExt cx="373" cy="611"/>
              </a:xfrm>
            </p:grpSpPr>
            <p:grpSp>
              <p:nvGrpSpPr>
                <p:cNvPr id="30" name="Group 749"/>
                <p:cNvGrpSpPr>
                  <a:grpSpLocks/>
                </p:cNvGrpSpPr>
                <p:nvPr/>
              </p:nvGrpSpPr>
              <p:grpSpPr bwMode="auto">
                <a:xfrm>
                  <a:off x="2495" y="3456"/>
                  <a:ext cx="252" cy="210"/>
                  <a:chOff x="2495" y="3456"/>
                  <a:chExt cx="252" cy="210"/>
                </a:xfrm>
              </p:grpSpPr>
              <p:sp>
                <p:nvSpPr>
                  <p:cNvPr id="64238" name="Text Box 750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591" y="3522"/>
                    <a:ext cx="156" cy="144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>
                    <a:spAutoFit/>
                  </a:bodyPr>
                  <a:lstStyle/>
                  <a:p>
                    <a:r>
                      <a:rPr lang="pl-PL" sz="1400" baseline="-25000">
                        <a:latin typeface="Arial" charset="0"/>
                      </a:rPr>
                      <a:t>2</a:t>
                    </a:r>
                  </a:p>
                </p:txBody>
              </p:sp>
              <p:sp>
                <p:nvSpPr>
                  <p:cNvPr id="64239" name="Text Box 751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495" y="3456"/>
                    <a:ext cx="220" cy="192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>
                    <a:spAutoFit/>
                  </a:bodyPr>
                  <a:lstStyle/>
                  <a:p>
                    <a:r>
                      <a:rPr lang="pl-PL" sz="1400">
                        <a:latin typeface="Arial" charset="0"/>
                      </a:rPr>
                      <a:t>x</a:t>
                    </a:r>
                    <a:r>
                      <a:rPr lang="pl-PL" sz="1400" baseline="-25000">
                        <a:latin typeface="Arial" charset="0"/>
                      </a:rPr>
                      <a:t>E</a:t>
                    </a:r>
                    <a:endParaRPr lang="pl-PL" sz="1400">
                      <a:latin typeface="Arial" charset="0"/>
                    </a:endParaRPr>
                  </a:p>
                </p:txBody>
              </p:sp>
            </p:grpSp>
            <p:sp>
              <p:nvSpPr>
                <p:cNvPr id="64240" name="Oval 752"/>
                <p:cNvSpPr>
                  <a:spLocks noChangeArrowheads="1"/>
                </p:cNvSpPr>
                <p:nvPr/>
              </p:nvSpPr>
              <p:spPr bwMode="auto">
                <a:xfrm>
                  <a:off x="2538" y="3082"/>
                  <a:ext cx="25" cy="25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pl-PL"/>
                </a:p>
              </p:txBody>
            </p:sp>
            <p:sp>
              <p:nvSpPr>
                <p:cNvPr id="64241" name="Line 753"/>
                <p:cNvSpPr>
                  <a:spLocks noChangeShapeType="1"/>
                </p:cNvSpPr>
                <p:nvPr/>
              </p:nvSpPr>
              <p:spPr bwMode="auto">
                <a:xfrm>
                  <a:off x="2549" y="3072"/>
                  <a:ext cx="0" cy="43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sysDot"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pl-PL"/>
                </a:p>
              </p:txBody>
            </p:sp>
            <p:sp>
              <p:nvSpPr>
                <p:cNvPr id="64242" name="Text Box 754"/>
                <p:cNvSpPr txBox="1">
                  <a:spLocks noChangeArrowheads="1"/>
                </p:cNvSpPr>
                <p:nvPr/>
              </p:nvSpPr>
              <p:spPr bwMode="auto">
                <a:xfrm>
                  <a:off x="2374" y="3055"/>
                  <a:ext cx="231" cy="19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>
                  <a:spAutoFit/>
                </a:bodyPr>
                <a:lstStyle/>
                <a:p>
                  <a:r>
                    <a:rPr lang="pl-PL" sz="1400">
                      <a:latin typeface="Arial" charset="0"/>
                    </a:rPr>
                    <a:t>E</a:t>
                  </a:r>
                  <a:r>
                    <a:rPr lang="pl-PL" sz="1400" baseline="-25000">
                      <a:latin typeface="Arial" charset="0"/>
                    </a:rPr>
                    <a:t>2</a:t>
                  </a:r>
                </a:p>
              </p:txBody>
            </p:sp>
          </p:grpSp>
        </p:grpSp>
        <p:grpSp>
          <p:nvGrpSpPr>
            <p:cNvPr id="31" name="Group 755"/>
            <p:cNvGrpSpPr>
              <a:grpSpLocks/>
            </p:cNvGrpSpPr>
            <p:nvPr/>
          </p:nvGrpSpPr>
          <p:grpSpPr bwMode="auto">
            <a:xfrm>
              <a:off x="2345" y="2448"/>
              <a:ext cx="472" cy="1056"/>
              <a:chOff x="2345" y="2448"/>
              <a:chExt cx="472" cy="1056"/>
            </a:xfrm>
          </p:grpSpPr>
          <p:sp>
            <p:nvSpPr>
              <p:cNvPr id="64244" name="Oval 756"/>
              <p:cNvSpPr>
                <a:spLocks noChangeArrowheads="1"/>
              </p:cNvSpPr>
              <p:nvPr/>
            </p:nvSpPr>
            <p:spPr bwMode="auto">
              <a:xfrm>
                <a:off x="2406" y="2589"/>
                <a:ext cx="25" cy="25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l-PL"/>
              </a:p>
            </p:txBody>
          </p:sp>
          <p:sp>
            <p:nvSpPr>
              <p:cNvPr id="64245" name="Text Box 757"/>
              <p:cNvSpPr txBox="1">
                <a:spLocks noChangeArrowheads="1"/>
              </p:cNvSpPr>
              <p:nvPr/>
            </p:nvSpPr>
            <p:spPr bwMode="auto">
              <a:xfrm>
                <a:off x="2381" y="2478"/>
                <a:ext cx="184" cy="1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pl-PL" sz="1400">
                    <a:latin typeface="Arial" charset="0"/>
                  </a:rPr>
                  <a:t>F</a:t>
                </a:r>
              </a:p>
            </p:txBody>
          </p:sp>
          <p:sp>
            <p:nvSpPr>
              <p:cNvPr id="64246" name="Line 758"/>
              <p:cNvSpPr>
                <a:spLocks noChangeShapeType="1"/>
              </p:cNvSpPr>
              <p:nvPr/>
            </p:nvSpPr>
            <p:spPr bwMode="auto">
              <a:xfrm>
                <a:off x="2345" y="2448"/>
                <a:ext cx="472" cy="105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l-PL"/>
              </a:p>
            </p:txBody>
          </p:sp>
        </p:grpSp>
      </p:grpSp>
      <p:sp>
        <p:nvSpPr>
          <p:cNvPr id="64247" name="Line 759"/>
          <p:cNvSpPr>
            <a:spLocks noChangeShapeType="1"/>
          </p:cNvSpPr>
          <p:nvPr/>
        </p:nvSpPr>
        <p:spPr bwMode="auto">
          <a:xfrm>
            <a:off x="3841750" y="5394325"/>
            <a:ext cx="219075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stealth" w="sm" len="med"/>
          </a:ln>
          <a:effectLst/>
        </p:spPr>
        <p:txBody>
          <a:bodyPr wrap="none" anchor="ctr"/>
          <a:lstStyle/>
          <a:p>
            <a:endParaRPr lang="pl-PL"/>
          </a:p>
        </p:txBody>
      </p:sp>
      <p:sp>
        <p:nvSpPr>
          <p:cNvPr id="64248" name="Line 760"/>
          <p:cNvSpPr>
            <a:spLocks noChangeShapeType="1"/>
          </p:cNvSpPr>
          <p:nvPr/>
        </p:nvSpPr>
        <p:spPr bwMode="auto">
          <a:xfrm flipH="1">
            <a:off x="3822700" y="5267325"/>
            <a:ext cx="130175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stealth" w="sm" len="med"/>
          </a:ln>
          <a:effectLst/>
        </p:spPr>
        <p:txBody>
          <a:bodyPr wrap="none" anchor="ctr"/>
          <a:lstStyle/>
          <a:p>
            <a:endParaRPr lang="pl-PL"/>
          </a:p>
        </p:txBody>
      </p:sp>
      <p:grpSp>
        <p:nvGrpSpPr>
          <p:cNvPr id="64032" name="Group 761"/>
          <p:cNvGrpSpPr>
            <a:grpSpLocks/>
          </p:cNvGrpSpPr>
          <p:nvPr/>
        </p:nvGrpSpPr>
        <p:grpSpPr bwMode="auto">
          <a:xfrm>
            <a:off x="3581400" y="4149725"/>
            <a:ext cx="342900" cy="1635125"/>
            <a:chOff x="2256" y="2614"/>
            <a:chExt cx="216" cy="1030"/>
          </a:xfrm>
        </p:grpSpPr>
        <p:sp>
          <p:nvSpPr>
            <p:cNvPr id="64250" name="Line 762"/>
            <p:cNvSpPr>
              <a:spLocks noChangeShapeType="1"/>
            </p:cNvSpPr>
            <p:nvPr/>
          </p:nvSpPr>
          <p:spPr bwMode="auto">
            <a:xfrm>
              <a:off x="2418" y="2614"/>
              <a:ext cx="0" cy="88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sysDot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l-PL"/>
            </a:p>
          </p:txBody>
        </p:sp>
        <p:sp>
          <p:nvSpPr>
            <p:cNvPr id="64251" name="Text Box 763"/>
            <p:cNvSpPr txBox="1">
              <a:spLocks noChangeArrowheads="1"/>
            </p:cNvSpPr>
            <p:nvPr/>
          </p:nvSpPr>
          <p:spPr bwMode="auto">
            <a:xfrm>
              <a:off x="2256" y="3452"/>
              <a:ext cx="216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pl-PL" sz="1400">
                  <a:latin typeface="Arial" charset="0"/>
                </a:rPr>
                <a:t>x</a:t>
              </a:r>
              <a:r>
                <a:rPr lang="pl-PL" sz="1400" baseline="-25000">
                  <a:latin typeface="Arial" charset="0"/>
                </a:rPr>
                <a:t>F</a:t>
              </a:r>
              <a:endParaRPr lang="pl-PL" sz="1400">
                <a:latin typeface="Arial" charset="0"/>
              </a:endParaRPr>
            </a:p>
          </p:txBody>
        </p:sp>
      </p:grpSp>
      <p:grpSp>
        <p:nvGrpSpPr>
          <p:cNvPr id="64033" name="Group 764"/>
          <p:cNvGrpSpPr>
            <a:grpSpLocks/>
          </p:cNvGrpSpPr>
          <p:nvPr/>
        </p:nvGrpSpPr>
        <p:grpSpPr bwMode="auto">
          <a:xfrm>
            <a:off x="5330825" y="3861048"/>
            <a:ext cx="2759075" cy="1872208"/>
            <a:chOff x="3638" y="2359"/>
            <a:chExt cx="1738" cy="703"/>
          </a:xfrm>
        </p:grpSpPr>
        <p:sp>
          <p:nvSpPr>
            <p:cNvPr id="64253" name="Text Box 765"/>
            <p:cNvSpPr txBox="1">
              <a:spLocks noChangeArrowheads="1"/>
            </p:cNvSpPr>
            <p:nvPr/>
          </p:nvSpPr>
          <p:spPr bwMode="auto">
            <a:xfrm>
              <a:off x="3642" y="2736"/>
              <a:ext cx="1734" cy="3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r>
                <a:rPr lang="pl-PL" sz="1400">
                  <a:latin typeface="Arial" charset="0"/>
                </a:rPr>
                <a:t>E</a:t>
              </a:r>
              <a:r>
                <a:rPr lang="pl-PL" sz="1400" baseline="-25000">
                  <a:latin typeface="Arial" charset="0"/>
                </a:rPr>
                <a:t>1</a:t>
              </a:r>
              <a:r>
                <a:rPr lang="pl-PL" sz="1400">
                  <a:latin typeface="Arial" charset="0"/>
                </a:rPr>
                <a:t>E</a:t>
              </a:r>
              <a:r>
                <a:rPr lang="pl-PL" sz="1400" baseline="-25000">
                  <a:latin typeface="Arial" charset="0"/>
                </a:rPr>
                <a:t>2</a:t>
              </a:r>
              <a:r>
                <a:rPr lang="pl-PL" sz="1400">
                  <a:latin typeface="Arial" charset="0"/>
                </a:rPr>
                <a:t> - łączny  efekt  wzrostu  </a:t>
              </a:r>
            </a:p>
            <a:p>
              <a:r>
                <a:rPr lang="pl-PL" sz="1400">
                  <a:latin typeface="Arial" charset="0"/>
                </a:rPr>
                <a:t>           ceny  dobra  x</a:t>
              </a:r>
            </a:p>
          </p:txBody>
        </p:sp>
        <p:sp>
          <p:nvSpPr>
            <p:cNvPr id="64254" name="Text Box 766"/>
            <p:cNvSpPr txBox="1">
              <a:spLocks noChangeArrowheads="1"/>
            </p:cNvSpPr>
            <p:nvPr/>
          </p:nvSpPr>
          <p:spPr bwMode="auto">
            <a:xfrm>
              <a:off x="3638" y="2359"/>
              <a:ext cx="1373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r>
                <a:rPr lang="pl-PL" sz="1400">
                  <a:latin typeface="Arial" charset="0"/>
                </a:rPr>
                <a:t>E</a:t>
              </a:r>
              <a:r>
                <a:rPr lang="pl-PL" sz="1400" baseline="-25000">
                  <a:latin typeface="Arial" charset="0"/>
                </a:rPr>
                <a:t>1</a:t>
              </a:r>
              <a:r>
                <a:rPr lang="pl-PL" sz="1400">
                  <a:latin typeface="Arial" charset="0"/>
                </a:rPr>
                <a:t>F - efekt  substytucyjny</a:t>
              </a:r>
            </a:p>
          </p:txBody>
        </p:sp>
        <p:sp>
          <p:nvSpPr>
            <p:cNvPr id="64255" name="Text Box 767"/>
            <p:cNvSpPr txBox="1">
              <a:spLocks noChangeArrowheads="1"/>
            </p:cNvSpPr>
            <p:nvPr/>
          </p:nvSpPr>
          <p:spPr bwMode="auto">
            <a:xfrm>
              <a:off x="3642" y="2544"/>
              <a:ext cx="1373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r>
                <a:rPr lang="pl-PL" sz="1400">
                  <a:latin typeface="Arial" charset="0"/>
                </a:rPr>
                <a:t>FE</a:t>
              </a:r>
              <a:r>
                <a:rPr lang="pl-PL" sz="1400" baseline="-25000">
                  <a:latin typeface="Arial" charset="0"/>
                </a:rPr>
                <a:t>2</a:t>
              </a:r>
              <a:r>
                <a:rPr lang="pl-PL" sz="1400">
                  <a:latin typeface="Arial" charset="0"/>
                </a:rPr>
                <a:t> - efekt  dochodowy</a:t>
              </a:r>
            </a:p>
          </p:txBody>
        </p:sp>
      </p:grpSp>
      <p:sp>
        <p:nvSpPr>
          <p:cNvPr id="63918" name="Text Box 430"/>
          <p:cNvSpPr txBox="1">
            <a:spLocks noChangeArrowheads="1"/>
          </p:cNvSpPr>
          <p:nvPr/>
        </p:nvSpPr>
        <p:spPr bwMode="auto">
          <a:xfrm>
            <a:off x="3913188" y="1619250"/>
            <a:ext cx="366712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pl-PL" sz="1400">
                <a:latin typeface="Arial" charset="0"/>
              </a:rPr>
              <a:t>E</a:t>
            </a:r>
            <a:r>
              <a:rPr lang="pl-PL" sz="1400" baseline="-25000">
                <a:latin typeface="Arial" charset="0"/>
              </a:rPr>
              <a:t>1</a:t>
            </a:r>
            <a:endParaRPr lang="pl-PL" sz="1400">
              <a:latin typeface="Arial" charset="0"/>
            </a:endParaRPr>
          </a:p>
        </p:txBody>
      </p:sp>
      <p:grpSp>
        <p:nvGrpSpPr>
          <p:cNvPr id="64034" name="Group 774"/>
          <p:cNvGrpSpPr>
            <a:grpSpLocks/>
          </p:cNvGrpSpPr>
          <p:nvPr/>
        </p:nvGrpSpPr>
        <p:grpSpPr bwMode="auto">
          <a:xfrm>
            <a:off x="3589337" y="1346200"/>
            <a:ext cx="1403349" cy="1968500"/>
            <a:chOff x="2261" y="848"/>
            <a:chExt cx="884" cy="1240"/>
          </a:xfrm>
        </p:grpSpPr>
        <p:grpSp>
          <p:nvGrpSpPr>
            <p:cNvPr id="64035" name="Group 773"/>
            <p:cNvGrpSpPr>
              <a:grpSpLocks/>
            </p:cNvGrpSpPr>
            <p:nvPr/>
          </p:nvGrpSpPr>
          <p:grpSpPr bwMode="auto">
            <a:xfrm>
              <a:off x="2261" y="862"/>
              <a:ext cx="884" cy="1056"/>
              <a:chOff x="2261" y="862"/>
              <a:chExt cx="884" cy="1056"/>
            </a:xfrm>
          </p:grpSpPr>
          <p:sp>
            <p:nvSpPr>
              <p:cNvPr id="64259" name="Line 771"/>
              <p:cNvSpPr>
                <a:spLocks noChangeShapeType="1"/>
              </p:cNvSpPr>
              <p:nvPr/>
            </p:nvSpPr>
            <p:spPr bwMode="auto">
              <a:xfrm>
                <a:off x="2261" y="862"/>
                <a:ext cx="816" cy="105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l-PL"/>
              </a:p>
            </p:txBody>
          </p:sp>
          <p:sp>
            <p:nvSpPr>
              <p:cNvPr id="64260" name="Text Box 772"/>
              <p:cNvSpPr txBox="1">
                <a:spLocks noChangeArrowheads="1"/>
              </p:cNvSpPr>
              <p:nvPr/>
            </p:nvSpPr>
            <p:spPr bwMode="auto">
              <a:xfrm>
                <a:off x="2955" y="1622"/>
                <a:ext cx="190" cy="19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pl-PL" sz="1400" dirty="0">
                    <a:latin typeface="Arial" charset="0"/>
                  </a:rPr>
                  <a:t>I</a:t>
                </a:r>
                <a:r>
                  <a:rPr lang="pl-PL" sz="1400" baseline="-25000" dirty="0" smtClean="0">
                    <a:latin typeface="Arial" charset="0"/>
                  </a:rPr>
                  <a:t>1</a:t>
                </a:r>
                <a:endParaRPr lang="pl-PL" sz="1400" dirty="0">
                  <a:latin typeface="Arial" charset="0"/>
                </a:endParaRPr>
              </a:p>
            </p:txBody>
          </p:sp>
        </p:grpSp>
        <p:grpSp>
          <p:nvGrpSpPr>
            <p:cNvPr id="64036" name="Group 224"/>
            <p:cNvGrpSpPr>
              <a:grpSpLocks/>
            </p:cNvGrpSpPr>
            <p:nvPr/>
          </p:nvGrpSpPr>
          <p:grpSpPr bwMode="auto">
            <a:xfrm>
              <a:off x="2427" y="848"/>
              <a:ext cx="581" cy="478"/>
              <a:chOff x="606" y="842"/>
              <a:chExt cx="581" cy="478"/>
            </a:xfrm>
          </p:grpSpPr>
          <p:sp>
            <p:nvSpPr>
              <p:cNvPr id="63713" name="Arc 225"/>
              <p:cNvSpPr>
                <a:spLocks/>
              </p:cNvSpPr>
              <p:nvPr/>
            </p:nvSpPr>
            <p:spPr bwMode="auto">
              <a:xfrm rot="10282297">
                <a:off x="606" y="842"/>
                <a:ext cx="384" cy="451"/>
              </a:xfrm>
              <a:custGeom>
                <a:avLst/>
                <a:gdLst>
                  <a:gd name="G0" fmla="+- 3055 0 0"/>
                  <a:gd name="G1" fmla="+- 21600 0 0"/>
                  <a:gd name="G2" fmla="+- 21600 0 0"/>
                  <a:gd name="T0" fmla="*/ 0 w 24655"/>
                  <a:gd name="T1" fmla="*/ 217 h 25811"/>
                  <a:gd name="T2" fmla="*/ 24241 w 24655"/>
                  <a:gd name="T3" fmla="*/ 25811 h 25811"/>
                  <a:gd name="T4" fmla="*/ 3055 w 24655"/>
                  <a:gd name="T5" fmla="*/ 21600 h 258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4655" h="25811" fill="none" extrusionOk="0">
                    <a:moveTo>
                      <a:pt x="0" y="217"/>
                    </a:moveTo>
                    <a:cubicBezTo>
                      <a:pt x="1011" y="72"/>
                      <a:pt x="2032" y="-1"/>
                      <a:pt x="3055" y="0"/>
                    </a:cubicBezTo>
                    <a:cubicBezTo>
                      <a:pt x="14984" y="0"/>
                      <a:pt x="24655" y="9670"/>
                      <a:pt x="24655" y="21600"/>
                    </a:cubicBezTo>
                    <a:cubicBezTo>
                      <a:pt x="24655" y="23013"/>
                      <a:pt x="24516" y="24424"/>
                      <a:pt x="24240" y="25810"/>
                    </a:cubicBezTo>
                  </a:path>
                  <a:path w="24655" h="25811" stroke="0" extrusionOk="0">
                    <a:moveTo>
                      <a:pt x="0" y="217"/>
                    </a:moveTo>
                    <a:cubicBezTo>
                      <a:pt x="1011" y="72"/>
                      <a:pt x="2032" y="-1"/>
                      <a:pt x="3055" y="0"/>
                    </a:cubicBezTo>
                    <a:cubicBezTo>
                      <a:pt x="14984" y="0"/>
                      <a:pt x="24655" y="9670"/>
                      <a:pt x="24655" y="21600"/>
                    </a:cubicBezTo>
                    <a:cubicBezTo>
                      <a:pt x="24655" y="23013"/>
                      <a:pt x="24516" y="24424"/>
                      <a:pt x="24240" y="25810"/>
                    </a:cubicBezTo>
                    <a:lnTo>
                      <a:pt x="3055" y="21600"/>
                    </a:lnTo>
                    <a:close/>
                  </a:path>
                </a:pathLst>
              </a:cu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l-PL"/>
              </a:p>
            </p:txBody>
          </p:sp>
          <p:sp>
            <p:nvSpPr>
              <p:cNvPr id="63714" name="Text Box 226"/>
              <p:cNvSpPr txBox="1">
                <a:spLocks noChangeArrowheads="1"/>
              </p:cNvSpPr>
              <p:nvPr/>
            </p:nvSpPr>
            <p:spPr bwMode="auto">
              <a:xfrm>
                <a:off x="969" y="1128"/>
                <a:ext cx="218" cy="1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pl-PL" sz="1400">
                    <a:latin typeface="Arial" charset="0"/>
                  </a:rPr>
                  <a:t>u</a:t>
                </a:r>
                <a:r>
                  <a:rPr lang="pl-PL" sz="1400" baseline="-25000">
                    <a:latin typeface="Arial" charset="0"/>
                  </a:rPr>
                  <a:t>1</a:t>
                </a:r>
                <a:endParaRPr lang="pl-PL" sz="1400">
                  <a:latin typeface="Arial" charset="0"/>
                </a:endParaRPr>
              </a:p>
            </p:txBody>
          </p:sp>
        </p:grpSp>
        <p:grpSp>
          <p:nvGrpSpPr>
            <p:cNvPr id="64037" name="Group 424"/>
            <p:cNvGrpSpPr>
              <a:grpSpLocks/>
            </p:cNvGrpSpPr>
            <p:nvPr/>
          </p:nvGrpSpPr>
          <p:grpSpPr bwMode="auto">
            <a:xfrm>
              <a:off x="2349" y="1144"/>
              <a:ext cx="260" cy="944"/>
              <a:chOff x="528" y="1138"/>
              <a:chExt cx="260" cy="944"/>
            </a:xfrm>
          </p:grpSpPr>
          <p:sp>
            <p:nvSpPr>
              <p:cNvPr id="63913" name="Line 425"/>
              <p:cNvSpPr>
                <a:spLocks noChangeShapeType="1"/>
              </p:cNvSpPr>
              <p:nvPr/>
            </p:nvSpPr>
            <p:spPr bwMode="auto">
              <a:xfrm>
                <a:off x="672" y="1152"/>
                <a:ext cx="0" cy="76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sysDot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l-PL"/>
              </a:p>
            </p:txBody>
          </p:sp>
          <p:grpSp>
            <p:nvGrpSpPr>
              <p:cNvPr id="64038" name="Group 426"/>
              <p:cNvGrpSpPr>
                <a:grpSpLocks/>
              </p:cNvGrpSpPr>
              <p:nvPr/>
            </p:nvGrpSpPr>
            <p:grpSpPr bwMode="auto">
              <a:xfrm>
                <a:off x="528" y="1872"/>
                <a:ext cx="260" cy="210"/>
                <a:chOff x="528" y="1872"/>
                <a:chExt cx="260" cy="210"/>
              </a:xfrm>
            </p:grpSpPr>
            <p:sp>
              <p:nvSpPr>
                <p:cNvPr id="63915" name="Text Box 427"/>
                <p:cNvSpPr txBox="1">
                  <a:spLocks noChangeArrowheads="1"/>
                </p:cNvSpPr>
                <p:nvPr/>
              </p:nvSpPr>
              <p:spPr bwMode="auto">
                <a:xfrm>
                  <a:off x="528" y="1872"/>
                  <a:ext cx="220" cy="19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>
                  <a:spAutoFit/>
                </a:bodyPr>
                <a:lstStyle/>
                <a:p>
                  <a:r>
                    <a:rPr lang="pl-PL" sz="1400">
                      <a:latin typeface="Arial" charset="0"/>
                    </a:rPr>
                    <a:t>x</a:t>
                  </a:r>
                  <a:r>
                    <a:rPr lang="pl-PL" sz="1400" baseline="-25000">
                      <a:latin typeface="Arial" charset="0"/>
                    </a:rPr>
                    <a:t>E</a:t>
                  </a:r>
                  <a:endParaRPr lang="pl-PL" sz="1400">
                    <a:latin typeface="Arial" charset="0"/>
                  </a:endParaRPr>
                </a:p>
              </p:txBody>
            </p:sp>
            <p:sp>
              <p:nvSpPr>
                <p:cNvPr id="63916" name="Text Box 428"/>
                <p:cNvSpPr txBox="1">
                  <a:spLocks noChangeArrowheads="1"/>
                </p:cNvSpPr>
                <p:nvPr/>
              </p:nvSpPr>
              <p:spPr bwMode="auto">
                <a:xfrm>
                  <a:off x="632" y="1938"/>
                  <a:ext cx="156" cy="14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>
                  <a:spAutoFit/>
                </a:bodyPr>
                <a:lstStyle/>
                <a:p>
                  <a:r>
                    <a:rPr lang="pl-PL" sz="1400" baseline="-25000">
                      <a:latin typeface="Arial" charset="0"/>
                    </a:rPr>
                    <a:t>1</a:t>
                  </a:r>
                </a:p>
              </p:txBody>
            </p:sp>
          </p:grpSp>
          <p:sp>
            <p:nvSpPr>
              <p:cNvPr id="63917" name="Oval 429"/>
              <p:cNvSpPr>
                <a:spLocks noChangeArrowheads="1"/>
              </p:cNvSpPr>
              <p:nvPr/>
            </p:nvSpPr>
            <p:spPr bwMode="auto">
              <a:xfrm>
                <a:off x="660" y="1138"/>
                <a:ext cx="25" cy="25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l-PL"/>
              </a:p>
            </p:txBody>
          </p:sp>
        </p:grpSp>
      </p:grpSp>
      <p:grpSp>
        <p:nvGrpSpPr>
          <p:cNvPr id="64039" name="Group 776"/>
          <p:cNvGrpSpPr>
            <a:grpSpLocks/>
          </p:cNvGrpSpPr>
          <p:nvPr/>
        </p:nvGrpSpPr>
        <p:grpSpPr bwMode="auto">
          <a:xfrm>
            <a:off x="6456361" y="1346200"/>
            <a:ext cx="1441449" cy="1968500"/>
            <a:chOff x="4067" y="848"/>
            <a:chExt cx="908" cy="1240"/>
          </a:xfrm>
        </p:grpSpPr>
        <p:grpSp>
          <p:nvGrpSpPr>
            <p:cNvPr id="64040" name="Group 777"/>
            <p:cNvGrpSpPr>
              <a:grpSpLocks/>
            </p:cNvGrpSpPr>
            <p:nvPr/>
          </p:nvGrpSpPr>
          <p:grpSpPr bwMode="auto">
            <a:xfrm>
              <a:off x="4067" y="862"/>
              <a:ext cx="908" cy="1056"/>
              <a:chOff x="4067" y="862"/>
              <a:chExt cx="908" cy="1056"/>
            </a:xfrm>
          </p:grpSpPr>
          <p:sp>
            <p:nvSpPr>
              <p:cNvPr id="64266" name="Line 778"/>
              <p:cNvSpPr>
                <a:spLocks noChangeShapeType="1"/>
              </p:cNvSpPr>
              <p:nvPr/>
            </p:nvSpPr>
            <p:spPr bwMode="auto">
              <a:xfrm>
                <a:off x="4067" y="862"/>
                <a:ext cx="816" cy="105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l-PL"/>
              </a:p>
            </p:txBody>
          </p:sp>
          <p:sp>
            <p:nvSpPr>
              <p:cNvPr id="64267" name="Text Box 779"/>
              <p:cNvSpPr txBox="1">
                <a:spLocks noChangeArrowheads="1"/>
              </p:cNvSpPr>
              <p:nvPr/>
            </p:nvSpPr>
            <p:spPr bwMode="auto">
              <a:xfrm>
                <a:off x="4785" y="1700"/>
                <a:ext cx="190" cy="19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pl-PL" sz="1400" dirty="0">
                    <a:latin typeface="Arial" charset="0"/>
                  </a:rPr>
                  <a:t>I</a:t>
                </a:r>
                <a:r>
                  <a:rPr lang="pl-PL" sz="1400" baseline="-25000" dirty="0" smtClean="0">
                    <a:latin typeface="Arial" charset="0"/>
                  </a:rPr>
                  <a:t>1</a:t>
                </a:r>
                <a:endParaRPr lang="pl-PL" sz="1400" dirty="0">
                  <a:latin typeface="Arial" charset="0"/>
                </a:endParaRPr>
              </a:p>
            </p:txBody>
          </p:sp>
        </p:grpSp>
        <p:grpSp>
          <p:nvGrpSpPr>
            <p:cNvPr id="64041" name="Group 780"/>
            <p:cNvGrpSpPr>
              <a:grpSpLocks/>
            </p:cNvGrpSpPr>
            <p:nvPr/>
          </p:nvGrpSpPr>
          <p:grpSpPr bwMode="auto">
            <a:xfrm>
              <a:off x="4233" y="848"/>
              <a:ext cx="581" cy="478"/>
              <a:chOff x="606" y="842"/>
              <a:chExt cx="581" cy="478"/>
            </a:xfrm>
          </p:grpSpPr>
          <p:sp>
            <p:nvSpPr>
              <p:cNvPr id="64269" name="Arc 781"/>
              <p:cNvSpPr>
                <a:spLocks/>
              </p:cNvSpPr>
              <p:nvPr/>
            </p:nvSpPr>
            <p:spPr bwMode="auto">
              <a:xfrm rot="10282297">
                <a:off x="606" y="842"/>
                <a:ext cx="384" cy="451"/>
              </a:xfrm>
              <a:custGeom>
                <a:avLst/>
                <a:gdLst>
                  <a:gd name="G0" fmla="+- 3055 0 0"/>
                  <a:gd name="G1" fmla="+- 21600 0 0"/>
                  <a:gd name="G2" fmla="+- 21600 0 0"/>
                  <a:gd name="T0" fmla="*/ 0 w 24655"/>
                  <a:gd name="T1" fmla="*/ 217 h 25811"/>
                  <a:gd name="T2" fmla="*/ 24241 w 24655"/>
                  <a:gd name="T3" fmla="*/ 25811 h 25811"/>
                  <a:gd name="T4" fmla="*/ 3055 w 24655"/>
                  <a:gd name="T5" fmla="*/ 21600 h 258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4655" h="25811" fill="none" extrusionOk="0">
                    <a:moveTo>
                      <a:pt x="0" y="217"/>
                    </a:moveTo>
                    <a:cubicBezTo>
                      <a:pt x="1011" y="72"/>
                      <a:pt x="2032" y="-1"/>
                      <a:pt x="3055" y="0"/>
                    </a:cubicBezTo>
                    <a:cubicBezTo>
                      <a:pt x="14984" y="0"/>
                      <a:pt x="24655" y="9670"/>
                      <a:pt x="24655" y="21600"/>
                    </a:cubicBezTo>
                    <a:cubicBezTo>
                      <a:pt x="24655" y="23013"/>
                      <a:pt x="24516" y="24424"/>
                      <a:pt x="24240" y="25810"/>
                    </a:cubicBezTo>
                  </a:path>
                  <a:path w="24655" h="25811" stroke="0" extrusionOk="0">
                    <a:moveTo>
                      <a:pt x="0" y="217"/>
                    </a:moveTo>
                    <a:cubicBezTo>
                      <a:pt x="1011" y="72"/>
                      <a:pt x="2032" y="-1"/>
                      <a:pt x="3055" y="0"/>
                    </a:cubicBezTo>
                    <a:cubicBezTo>
                      <a:pt x="14984" y="0"/>
                      <a:pt x="24655" y="9670"/>
                      <a:pt x="24655" y="21600"/>
                    </a:cubicBezTo>
                    <a:cubicBezTo>
                      <a:pt x="24655" y="23013"/>
                      <a:pt x="24516" y="24424"/>
                      <a:pt x="24240" y="25810"/>
                    </a:cubicBezTo>
                    <a:lnTo>
                      <a:pt x="3055" y="21600"/>
                    </a:lnTo>
                    <a:close/>
                  </a:path>
                </a:pathLst>
              </a:cu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l-PL"/>
              </a:p>
            </p:txBody>
          </p:sp>
          <p:sp>
            <p:nvSpPr>
              <p:cNvPr id="64270" name="Text Box 782"/>
              <p:cNvSpPr txBox="1">
                <a:spLocks noChangeArrowheads="1"/>
              </p:cNvSpPr>
              <p:nvPr/>
            </p:nvSpPr>
            <p:spPr bwMode="auto">
              <a:xfrm>
                <a:off x="969" y="1128"/>
                <a:ext cx="218" cy="1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pl-PL" sz="1400">
                    <a:latin typeface="Arial" charset="0"/>
                  </a:rPr>
                  <a:t>u</a:t>
                </a:r>
                <a:r>
                  <a:rPr lang="pl-PL" sz="1400" baseline="-25000">
                    <a:latin typeface="Arial" charset="0"/>
                  </a:rPr>
                  <a:t>1</a:t>
                </a:r>
                <a:endParaRPr lang="pl-PL" sz="1400">
                  <a:latin typeface="Arial" charset="0"/>
                </a:endParaRPr>
              </a:p>
            </p:txBody>
          </p:sp>
        </p:grpSp>
        <p:grpSp>
          <p:nvGrpSpPr>
            <p:cNvPr id="64042" name="Group 783"/>
            <p:cNvGrpSpPr>
              <a:grpSpLocks/>
            </p:cNvGrpSpPr>
            <p:nvPr/>
          </p:nvGrpSpPr>
          <p:grpSpPr bwMode="auto">
            <a:xfrm>
              <a:off x="4155" y="1020"/>
              <a:ext cx="344" cy="1068"/>
              <a:chOff x="4155" y="1020"/>
              <a:chExt cx="344" cy="1068"/>
            </a:xfrm>
          </p:grpSpPr>
          <p:grpSp>
            <p:nvGrpSpPr>
              <p:cNvPr id="64043" name="Group 784"/>
              <p:cNvGrpSpPr>
                <a:grpSpLocks/>
              </p:cNvGrpSpPr>
              <p:nvPr/>
            </p:nvGrpSpPr>
            <p:grpSpPr bwMode="auto">
              <a:xfrm>
                <a:off x="4155" y="1144"/>
                <a:ext cx="260" cy="944"/>
                <a:chOff x="528" y="1138"/>
                <a:chExt cx="260" cy="944"/>
              </a:xfrm>
            </p:grpSpPr>
            <p:sp>
              <p:nvSpPr>
                <p:cNvPr id="64273" name="Line 785"/>
                <p:cNvSpPr>
                  <a:spLocks noChangeShapeType="1"/>
                </p:cNvSpPr>
                <p:nvPr/>
              </p:nvSpPr>
              <p:spPr bwMode="auto">
                <a:xfrm>
                  <a:off x="672" y="1152"/>
                  <a:ext cx="0" cy="768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sysDot"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pl-PL"/>
                </a:p>
              </p:txBody>
            </p:sp>
            <p:grpSp>
              <p:nvGrpSpPr>
                <p:cNvPr id="64044" name="Group 786"/>
                <p:cNvGrpSpPr>
                  <a:grpSpLocks/>
                </p:cNvGrpSpPr>
                <p:nvPr/>
              </p:nvGrpSpPr>
              <p:grpSpPr bwMode="auto">
                <a:xfrm>
                  <a:off x="528" y="1872"/>
                  <a:ext cx="260" cy="210"/>
                  <a:chOff x="528" y="1872"/>
                  <a:chExt cx="260" cy="210"/>
                </a:xfrm>
              </p:grpSpPr>
              <p:sp>
                <p:nvSpPr>
                  <p:cNvPr id="64275" name="Text Box 78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528" y="1872"/>
                    <a:ext cx="220" cy="192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>
                    <a:spAutoFit/>
                  </a:bodyPr>
                  <a:lstStyle/>
                  <a:p>
                    <a:r>
                      <a:rPr lang="pl-PL" sz="1400">
                        <a:latin typeface="Arial" charset="0"/>
                      </a:rPr>
                      <a:t>x</a:t>
                    </a:r>
                    <a:r>
                      <a:rPr lang="pl-PL" sz="1400" baseline="-25000">
                        <a:latin typeface="Arial" charset="0"/>
                      </a:rPr>
                      <a:t>E</a:t>
                    </a:r>
                    <a:endParaRPr lang="pl-PL" sz="1400">
                      <a:latin typeface="Arial" charset="0"/>
                    </a:endParaRPr>
                  </a:p>
                </p:txBody>
              </p:sp>
              <p:sp>
                <p:nvSpPr>
                  <p:cNvPr id="64276" name="Text Box 788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632" y="1938"/>
                    <a:ext cx="156" cy="144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>
                    <a:spAutoFit/>
                  </a:bodyPr>
                  <a:lstStyle/>
                  <a:p>
                    <a:r>
                      <a:rPr lang="pl-PL" sz="1400" baseline="-25000">
                        <a:latin typeface="Arial" charset="0"/>
                      </a:rPr>
                      <a:t>1</a:t>
                    </a:r>
                  </a:p>
                </p:txBody>
              </p:sp>
            </p:grpSp>
            <p:sp>
              <p:nvSpPr>
                <p:cNvPr id="64277" name="Oval 789"/>
                <p:cNvSpPr>
                  <a:spLocks noChangeArrowheads="1"/>
                </p:cNvSpPr>
                <p:nvPr/>
              </p:nvSpPr>
              <p:spPr bwMode="auto">
                <a:xfrm>
                  <a:off x="660" y="1138"/>
                  <a:ext cx="25" cy="25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pl-PL"/>
                </a:p>
              </p:txBody>
            </p:sp>
          </p:grpSp>
          <p:sp>
            <p:nvSpPr>
              <p:cNvPr id="64278" name="Text Box 790"/>
              <p:cNvSpPr txBox="1">
                <a:spLocks noChangeArrowheads="1"/>
              </p:cNvSpPr>
              <p:nvPr/>
            </p:nvSpPr>
            <p:spPr bwMode="auto">
              <a:xfrm>
                <a:off x="4268" y="1020"/>
                <a:ext cx="231" cy="1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pl-PL" sz="1400">
                    <a:latin typeface="Arial" charset="0"/>
                  </a:rPr>
                  <a:t>E</a:t>
                </a:r>
                <a:r>
                  <a:rPr lang="pl-PL" sz="1400" baseline="-25000">
                    <a:latin typeface="Arial" charset="0"/>
                  </a:rPr>
                  <a:t>1</a:t>
                </a:r>
                <a:endParaRPr lang="pl-PL" sz="1400">
                  <a:latin typeface="Arial" charset="0"/>
                </a:endParaRPr>
              </a:p>
            </p:txBody>
          </p:sp>
        </p:grpSp>
      </p:grpSp>
      <p:grpSp>
        <p:nvGrpSpPr>
          <p:cNvPr id="64045" name="Group 791"/>
          <p:cNvGrpSpPr>
            <a:grpSpLocks/>
          </p:cNvGrpSpPr>
          <p:nvPr/>
        </p:nvGrpSpPr>
        <p:grpSpPr bwMode="auto">
          <a:xfrm>
            <a:off x="681038" y="3886200"/>
            <a:ext cx="1157287" cy="1933575"/>
            <a:chOff x="429" y="2448"/>
            <a:chExt cx="729" cy="1218"/>
          </a:xfrm>
        </p:grpSpPr>
        <p:grpSp>
          <p:nvGrpSpPr>
            <p:cNvPr id="64046" name="Group 731"/>
            <p:cNvGrpSpPr>
              <a:grpSpLocks/>
            </p:cNvGrpSpPr>
            <p:nvPr/>
          </p:nvGrpSpPr>
          <p:grpSpPr bwMode="auto">
            <a:xfrm>
              <a:off x="429" y="2448"/>
              <a:ext cx="531" cy="1062"/>
              <a:chOff x="429" y="2448"/>
              <a:chExt cx="531" cy="1062"/>
            </a:xfrm>
          </p:grpSpPr>
          <p:sp>
            <p:nvSpPr>
              <p:cNvPr id="64220" name="Line 732"/>
              <p:cNvSpPr>
                <a:spLocks noChangeShapeType="1"/>
              </p:cNvSpPr>
              <p:nvPr/>
            </p:nvSpPr>
            <p:spPr bwMode="auto">
              <a:xfrm>
                <a:off x="429" y="2448"/>
                <a:ext cx="472" cy="105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l-PL"/>
              </a:p>
            </p:txBody>
          </p:sp>
          <p:sp>
            <p:nvSpPr>
              <p:cNvPr id="64221" name="Text Box 733"/>
              <p:cNvSpPr txBox="1">
                <a:spLocks noChangeArrowheads="1"/>
              </p:cNvSpPr>
              <p:nvPr/>
            </p:nvSpPr>
            <p:spPr bwMode="auto">
              <a:xfrm>
                <a:off x="672" y="3318"/>
                <a:ext cx="288" cy="1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r>
                  <a:rPr lang="pl-PL" sz="1400" dirty="0">
                    <a:latin typeface="Arial" charset="0"/>
                  </a:rPr>
                  <a:t>I</a:t>
                </a:r>
                <a:r>
                  <a:rPr lang="pl-PL" sz="1400" baseline="-25000" dirty="0" smtClean="0">
                    <a:latin typeface="Arial" charset="0"/>
                  </a:rPr>
                  <a:t>2</a:t>
                </a:r>
                <a:endParaRPr lang="pl-PL" sz="1400" dirty="0">
                  <a:latin typeface="Arial" charset="0"/>
                </a:endParaRPr>
              </a:p>
            </p:txBody>
          </p:sp>
        </p:grpSp>
        <p:grpSp>
          <p:nvGrpSpPr>
            <p:cNvPr id="64047" name="Group 721"/>
            <p:cNvGrpSpPr>
              <a:grpSpLocks/>
            </p:cNvGrpSpPr>
            <p:nvPr/>
          </p:nvGrpSpPr>
          <p:grpSpPr bwMode="auto">
            <a:xfrm>
              <a:off x="655" y="2721"/>
              <a:ext cx="503" cy="740"/>
              <a:chOff x="2490" y="2724"/>
              <a:chExt cx="503" cy="740"/>
            </a:xfrm>
          </p:grpSpPr>
          <p:sp>
            <p:nvSpPr>
              <p:cNvPr id="64210" name="Text Box 722"/>
              <p:cNvSpPr txBox="1">
                <a:spLocks noChangeArrowheads="1"/>
              </p:cNvSpPr>
              <p:nvPr/>
            </p:nvSpPr>
            <p:spPr bwMode="auto">
              <a:xfrm>
                <a:off x="2775" y="3272"/>
                <a:ext cx="218" cy="1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r>
                  <a:rPr lang="pl-PL" sz="1400">
                    <a:latin typeface="Arial" charset="0"/>
                  </a:rPr>
                  <a:t>u</a:t>
                </a:r>
                <a:r>
                  <a:rPr lang="pl-PL" sz="1400" baseline="-25000">
                    <a:latin typeface="Arial" charset="0"/>
                  </a:rPr>
                  <a:t>2</a:t>
                </a:r>
                <a:endParaRPr lang="pl-PL" sz="1400">
                  <a:latin typeface="Arial" charset="0"/>
                </a:endParaRPr>
              </a:p>
            </p:txBody>
          </p:sp>
          <p:sp>
            <p:nvSpPr>
              <p:cNvPr id="64211" name="Arc 723"/>
              <p:cNvSpPr>
                <a:spLocks/>
              </p:cNvSpPr>
              <p:nvPr/>
            </p:nvSpPr>
            <p:spPr bwMode="auto">
              <a:xfrm rot="11761785">
                <a:off x="2490" y="2724"/>
                <a:ext cx="466" cy="555"/>
              </a:xfrm>
              <a:custGeom>
                <a:avLst/>
                <a:gdLst>
                  <a:gd name="G0" fmla="+- 3055 0 0"/>
                  <a:gd name="G1" fmla="+- 21600 0 0"/>
                  <a:gd name="G2" fmla="+- 21600 0 0"/>
                  <a:gd name="T0" fmla="*/ 0 w 22099"/>
                  <a:gd name="T1" fmla="*/ 217 h 21600"/>
                  <a:gd name="T2" fmla="*/ 22099 w 22099"/>
                  <a:gd name="T3" fmla="*/ 11407 h 21600"/>
                  <a:gd name="T4" fmla="*/ 3055 w 22099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2099" h="21600" fill="none" extrusionOk="0">
                    <a:moveTo>
                      <a:pt x="0" y="217"/>
                    </a:moveTo>
                    <a:cubicBezTo>
                      <a:pt x="1011" y="72"/>
                      <a:pt x="2032" y="-1"/>
                      <a:pt x="3055" y="0"/>
                    </a:cubicBezTo>
                    <a:cubicBezTo>
                      <a:pt x="11020" y="0"/>
                      <a:pt x="18339" y="4384"/>
                      <a:pt x="22098" y="11407"/>
                    </a:cubicBezTo>
                  </a:path>
                  <a:path w="22099" h="21600" stroke="0" extrusionOk="0">
                    <a:moveTo>
                      <a:pt x="0" y="217"/>
                    </a:moveTo>
                    <a:cubicBezTo>
                      <a:pt x="1011" y="72"/>
                      <a:pt x="2032" y="-1"/>
                      <a:pt x="3055" y="0"/>
                    </a:cubicBezTo>
                    <a:cubicBezTo>
                      <a:pt x="11020" y="0"/>
                      <a:pt x="18339" y="4384"/>
                      <a:pt x="22098" y="11407"/>
                    </a:cubicBezTo>
                    <a:lnTo>
                      <a:pt x="3055" y="21600"/>
                    </a:lnTo>
                    <a:close/>
                  </a:path>
                </a:pathLst>
              </a:cu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l-PL"/>
              </a:p>
            </p:txBody>
          </p:sp>
        </p:grpSp>
        <p:grpSp>
          <p:nvGrpSpPr>
            <p:cNvPr id="64048" name="Group 724"/>
            <p:cNvGrpSpPr>
              <a:grpSpLocks/>
            </p:cNvGrpSpPr>
            <p:nvPr/>
          </p:nvGrpSpPr>
          <p:grpSpPr bwMode="auto">
            <a:xfrm>
              <a:off x="588" y="3072"/>
              <a:ext cx="327" cy="594"/>
              <a:chOff x="588" y="3072"/>
              <a:chExt cx="327" cy="594"/>
            </a:xfrm>
          </p:grpSpPr>
          <p:sp>
            <p:nvSpPr>
              <p:cNvPr id="64213" name="Text Box 725"/>
              <p:cNvSpPr txBox="1">
                <a:spLocks noChangeArrowheads="1"/>
              </p:cNvSpPr>
              <p:nvPr/>
            </p:nvSpPr>
            <p:spPr bwMode="auto">
              <a:xfrm>
                <a:off x="588" y="3078"/>
                <a:ext cx="231" cy="1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r>
                  <a:rPr lang="pl-PL" sz="1400">
                    <a:latin typeface="Arial" charset="0"/>
                  </a:rPr>
                  <a:t>E</a:t>
                </a:r>
                <a:r>
                  <a:rPr lang="pl-PL" sz="1400" baseline="-25000">
                    <a:latin typeface="Arial" charset="0"/>
                  </a:rPr>
                  <a:t>2</a:t>
                </a:r>
                <a:endParaRPr lang="pl-PL" sz="1400">
                  <a:latin typeface="Arial" charset="0"/>
                </a:endParaRPr>
              </a:p>
            </p:txBody>
          </p:sp>
          <p:grpSp>
            <p:nvGrpSpPr>
              <p:cNvPr id="64049" name="Group 726"/>
              <p:cNvGrpSpPr>
                <a:grpSpLocks/>
              </p:cNvGrpSpPr>
              <p:nvPr/>
            </p:nvGrpSpPr>
            <p:grpSpPr bwMode="auto">
              <a:xfrm>
                <a:off x="663" y="3456"/>
                <a:ext cx="252" cy="210"/>
                <a:chOff x="663" y="3456"/>
                <a:chExt cx="252" cy="210"/>
              </a:xfrm>
            </p:grpSpPr>
            <p:sp>
              <p:nvSpPr>
                <p:cNvPr id="64215" name="Text Box 727"/>
                <p:cNvSpPr txBox="1">
                  <a:spLocks noChangeArrowheads="1"/>
                </p:cNvSpPr>
                <p:nvPr/>
              </p:nvSpPr>
              <p:spPr bwMode="auto">
                <a:xfrm>
                  <a:off x="759" y="3522"/>
                  <a:ext cx="156" cy="14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>
                  <a:spAutoFit/>
                </a:bodyPr>
                <a:lstStyle/>
                <a:p>
                  <a:r>
                    <a:rPr lang="pl-PL" sz="1400" baseline="-25000">
                      <a:latin typeface="Arial" charset="0"/>
                    </a:rPr>
                    <a:t>2</a:t>
                  </a:r>
                </a:p>
              </p:txBody>
            </p:sp>
            <p:sp>
              <p:nvSpPr>
                <p:cNvPr id="64216" name="Text Box 728"/>
                <p:cNvSpPr txBox="1">
                  <a:spLocks noChangeArrowheads="1"/>
                </p:cNvSpPr>
                <p:nvPr/>
              </p:nvSpPr>
              <p:spPr bwMode="auto">
                <a:xfrm>
                  <a:off x="663" y="3456"/>
                  <a:ext cx="220" cy="19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>
                  <a:spAutoFit/>
                </a:bodyPr>
                <a:lstStyle/>
                <a:p>
                  <a:r>
                    <a:rPr lang="pl-PL" sz="1400">
                      <a:latin typeface="Arial" charset="0"/>
                    </a:rPr>
                    <a:t>x</a:t>
                  </a:r>
                  <a:r>
                    <a:rPr lang="pl-PL" sz="1400" baseline="-25000">
                      <a:latin typeface="Arial" charset="0"/>
                    </a:rPr>
                    <a:t>E</a:t>
                  </a:r>
                  <a:endParaRPr lang="pl-PL" sz="1400">
                    <a:latin typeface="Arial" charset="0"/>
                  </a:endParaRPr>
                </a:p>
              </p:txBody>
            </p:sp>
          </p:grpSp>
          <p:sp>
            <p:nvSpPr>
              <p:cNvPr id="64217" name="Line 729"/>
              <p:cNvSpPr>
                <a:spLocks noChangeShapeType="1"/>
              </p:cNvSpPr>
              <p:nvPr/>
            </p:nvSpPr>
            <p:spPr bwMode="auto">
              <a:xfrm>
                <a:off x="717" y="3072"/>
                <a:ext cx="0" cy="43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sysDot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l-PL"/>
              </a:p>
            </p:txBody>
          </p:sp>
          <p:sp>
            <p:nvSpPr>
              <p:cNvPr id="64218" name="Oval 730"/>
              <p:cNvSpPr>
                <a:spLocks noChangeArrowheads="1"/>
              </p:cNvSpPr>
              <p:nvPr/>
            </p:nvSpPr>
            <p:spPr bwMode="auto">
              <a:xfrm>
                <a:off x="706" y="3078"/>
                <a:ext cx="25" cy="25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l-PL"/>
              </a:p>
            </p:txBody>
          </p:sp>
        </p:grp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4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9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000"/>
                            </p:stCondLst>
                            <p:childTnLst>
                              <p:par>
                                <p:cTn id="22" presetID="9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500"/>
                            </p:stCondLst>
                            <p:childTnLst>
                              <p:par>
                                <p:cTn id="26" presetID="9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64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0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640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9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9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6" dur="500"/>
                                        <p:tgtEl>
                                          <p:spTgt spid="64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3000"/>
                            </p:stCondLst>
                            <p:childTnLst>
                              <p:par>
                                <p:cTn id="48" presetID="9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0" dur="500"/>
                                        <p:tgtEl>
                                          <p:spTgt spid="64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500"/>
                            </p:stCondLst>
                            <p:childTnLst>
                              <p:par>
                                <p:cTn id="52" presetID="9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4" dur="500"/>
                                        <p:tgtEl>
                                          <p:spTgt spid="64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8000"/>
                            </p:stCondLst>
                            <p:childTnLst>
                              <p:par>
                                <p:cTn id="56" presetID="9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8" dur="500"/>
                                        <p:tgtEl>
                                          <p:spTgt spid="640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193" grpId="0" animBg="1"/>
      <p:bldP spid="64197" grpId="0" animBg="1"/>
      <p:bldP spid="64247" grpId="0" animBg="1"/>
      <p:bldP spid="64248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owolny kształt 4"/>
          <p:cNvSpPr/>
          <p:nvPr/>
        </p:nvSpPr>
        <p:spPr>
          <a:xfrm>
            <a:off x="364679" y="316080"/>
            <a:ext cx="1302480" cy="3988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2000" b="1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                </a:t>
            </a:r>
          </a:p>
        </p:txBody>
      </p:sp>
      <p:sp>
        <p:nvSpPr>
          <p:cNvPr id="6" name="Dowolny kształt 5"/>
          <p:cNvSpPr/>
          <p:nvPr/>
        </p:nvSpPr>
        <p:spPr>
          <a:xfrm>
            <a:off x="326880" y="208080"/>
            <a:ext cx="8637608" cy="925511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800" b="1" i="0" u="none" strike="noStrike" cap="none" baseline="0" dirty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Efekt  substytucyjny  i  dochodowy  wzrostu  ceny  dobra  </a:t>
            </a:r>
            <a:r>
              <a:rPr lang="pl-PL" sz="1800" b="1" i="0" u="none" strike="noStrike" cap="none" baseline="0" dirty="0" smtClean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X  </a:t>
            </a:r>
            <a:r>
              <a:rPr lang="pl-PL" sz="1800" b="1" i="0" u="none" strike="noStrike" cap="none" baseline="0" dirty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według  </a:t>
            </a:r>
            <a:r>
              <a:rPr lang="pl-PL" sz="1800" b="1" i="0" u="none" strike="noStrike" cap="none" baseline="0" dirty="0" err="1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Hicksa</a:t>
            </a:r>
            <a:endParaRPr lang="pl-PL" sz="1800" b="1" i="0" u="none" strike="noStrike" cap="none" baseline="0" dirty="0">
              <a:ln>
                <a:noFill/>
              </a:ln>
              <a:solidFill>
                <a:srgbClr val="000000"/>
              </a:solidFill>
              <a:latin typeface="Arial" pitchFamily="34"/>
              <a:ea typeface="Microsoft YaHei" pitchFamily="2"/>
              <a:cs typeface="Arial" pitchFamily="2"/>
            </a:endParaRPr>
          </a:p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800" b="1" i="0" u="none" strike="noStrike" cap="none" baseline="0" dirty="0" smtClean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(X </a:t>
            </a:r>
            <a:r>
              <a:rPr lang="pl-PL" sz="1800" b="1" i="0" u="none" strike="noStrike" cap="none" baseline="0" dirty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- dobro  niższego  rzędu, nie  </a:t>
            </a:r>
            <a:r>
              <a:rPr lang="pl-PL" sz="1800" b="1" i="0" u="none" strike="noStrike" cap="none" baseline="0" dirty="0" err="1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Giffena</a:t>
            </a:r>
            <a:r>
              <a:rPr lang="pl-PL" sz="1800" b="1" i="0" u="none" strike="noStrike" cap="none" baseline="0" dirty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, </a:t>
            </a:r>
            <a:r>
              <a:rPr lang="pl-PL" sz="1800" b="1" i="0" u="none" strike="noStrike" cap="none" baseline="0" dirty="0" smtClean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Y </a:t>
            </a:r>
            <a:r>
              <a:rPr lang="pl-PL" sz="1800" b="1" i="0" u="none" strike="noStrike" cap="none" baseline="0" dirty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- dobro  normalne)</a:t>
            </a:r>
          </a:p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1800" b="1" i="0" u="none" strike="noStrike" cap="none" baseline="0" dirty="0">
              <a:ln>
                <a:noFill/>
              </a:ln>
              <a:solidFill>
                <a:srgbClr val="000000"/>
              </a:solidFill>
              <a:latin typeface="Arial" pitchFamily="34"/>
              <a:ea typeface="Microsoft YaHei" pitchFamily="2"/>
              <a:cs typeface="Arial" pitchFamily="2"/>
            </a:endParaRPr>
          </a:p>
        </p:txBody>
      </p:sp>
      <p:sp>
        <p:nvSpPr>
          <p:cNvPr id="7" name="Łącznik prosty 6"/>
          <p:cNvSpPr/>
          <p:nvPr/>
        </p:nvSpPr>
        <p:spPr>
          <a:xfrm>
            <a:off x="595440" y="3057480"/>
            <a:ext cx="2286000" cy="0"/>
          </a:xfrm>
          <a:prstGeom prst="line">
            <a:avLst/>
          </a:prstGeom>
          <a:noFill/>
          <a:ln w="38160">
            <a:solidFill>
              <a:srgbClr val="000000"/>
            </a:solidFill>
            <a:prstDash val="solid"/>
            <a:miter/>
            <a:tailEnd type="arrow"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8" name="Łącznik prosty 7"/>
          <p:cNvSpPr/>
          <p:nvPr/>
        </p:nvSpPr>
        <p:spPr>
          <a:xfrm>
            <a:off x="3524399" y="3057480"/>
            <a:ext cx="2286001" cy="0"/>
          </a:xfrm>
          <a:prstGeom prst="line">
            <a:avLst/>
          </a:prstGeom>
          <a:noFill/>
          <a:ln w="38160">
            <a:solidFill>
              <a:srgbClr val="000000"/>
            </a:solidFill>
            <a:prstDash val="solid"/>
            <a:miter/>
            <a:tailEnd type="arrow"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9" name="Łącznik prosty 8"/>
          <p:cNvSpPr/>
          <p:nvPr/>
        </p:nvSpPr>
        <p:spPr>
          <a:xfrm>
            <a:off x="6400799" y="3057480"/>
            <a:ext cx="2286001" cy="0"/>
          </a:xfrm>
          <a:prstGeom prst="line">
            <a:avLst/>
          </a:prstGeom>
          <a:noFill/>
          <a:ln w="38160">
            <a:solidFill>
              <a:srgbClr val="000000"/>
            </a:solidFill>
            <a:prstDash val="solid"/>
            <a:miter/>
            <a:tailEnd type="arrow"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10" name="Łącznik prosty 9"/>
          <p:cNvSpPr/>
          <p:nvPr/>
        </p:nvSpPr>
        <p:spPr>
          <a:xfrm>
            <a:off x="609480" y="5648400"/>
            <a:ext cx="2285999" cy="0"/>
          </a:xfrm>
          <a:prstGeom prst="line">
            <a:avLst/>
          </a:prstGeom>
          <a:noFill/>
          <a:ln w="38160">
            <a:solidFill>
              <a:srgbClr val="000000"/>
            </a:solidFill>
            <a:prstDash val="solid"/>
            <a:miter/>
            <a:tailEnd type="arrow"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11" name="Łącznik prosty 10"/>
          <p:cNvSpPr/>
          <p:nvPr/>
        </p:nvSpPr>
        <p:spPr>
          <a:xfrm>
            <a:off x="3533760" y="5629319"/>
            <a:ext cx="2286000" cy="0"/>
          </a:xfrm>
          <a:prstGeom prst="line">
            <a:avLst/>
          </a:prstGeom>
          <a:noFill/>
          <a:ln w="38160">
            <a:solidFill>
              <a:srgbClr val="000000"/>
            </a:solidFill>
            <a:prstDash val="solid"/>
            <a:miter/>
            <a:tailEnd type="arrow"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12" name="Łącznik prosty 11"/>
          <p:cNvSpPr/>
          <p:nvPr/>
        </p:nvSpPr>
        <p:spPr>
          <a:xfrm>
            <a:off x="609480" y="1104840"/>
            <a:ext cx="0" cy="1943280"/>
          </a:xfrm>
          <a:prstGeom prst="line">
            <a:avLst/>
          </a:prstGeom>
          <a:noFill/>
          <a:ln w="38160">
            <a:solidFill>
              <a:srgbClr val="000000"/>
            </a:solidFill>
            <a:prstDash val="solid"/>
            <a:miter/>
            <a:headEnd type="arrow"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13" name="Łącznik prosty 12"/>
          <p:cNvSpPr/>
          <p:nvPr/>
        </p:nvSpPr>
        <p:spPr>
          <a:xfrm>
            <a:off x="609480" y="3652919"/>
            <a:ext cx="0" cy="1985761"/>
          </a:xfrm>
          <a:prstGeom prst="line">
            <a:avLst/>
          </a:prstGeom>
          <a:noFill/>
          <a:ln w="38160">
            <a:solidFill>
              <a:srgbClr val="000000"/>
            </a:solidFill>
            <a:prstDash val="solid"/>
            <a:miter/>
            <a:headEnd type="arrow"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14" name="Łącznik prosty 13"/>
          <p:cNvSpPr/>
          <p:nvPr/>
        </p:nvSpPr>
        <p:spPr>
          <a:xfrm>
            <a:off x="3543480" y="1062000"/>
            <a:ext cx="0" cy="1986120"/>
          </a:xfrm>
          <a:prstGeom prst="line">
            <a:avLst/>
          </a:prstGeom>
          <a:noFill/>
          <a:ln w="38160">
            <a:solidFill>
              <a:srgbClr val="000000"/>
            </a:solidFill>
            <a:prstDash val="solid"/>
            <a:miter/>
            <a:headEnd type="arrow"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15" name="Łącznik prosty 14"/>
          <p:cNvSpPr/>
          <p:nvPr/>
        </p:nvSpPr>
        <p:spPr>
          <a:xfrm>
            <a:off x="3543480" y="3624120"/>
            <a:ext cx="0" cy="2014560"/>
          </a:xfrm>
          <a:prstGeom prst="line">
            <a:avLst/>
          </a:prstGeom>
          <a:noFill/>
          <a:ln w="38160">
            <a:solidFill>
              <a:srgbClr val="000000"/>
            </a:solidFill>
            <a:prstDash val="solid"/>
            <a:miter/>
            <a:headEnd type="arrow"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16" name="Dowolny kształt 15"/>
          <p:cNvSpPr/>
          <p:nvPr/>
        </p:nvSpPr>
        <p:spPr>
          <a:xfrm>
            <a:off x="381960" y="914400"/>
            <a:ext cx="270720" cy="3070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y</a:t>
            </a:r>
          </a:p>
        </p:txBody>
      </p:sp>
      <p:sp>
        <p:nvSpPr>
          <p:cNvPr id="17" name="Dowolny kształt 16"/>
          <p:cNvSpPr/>
          <p:nvPr/>
        </p:nvSpPr>
        <p:spPr>
          <a:xfrm>
            <a:off x="381960" y="3581279"/>
            <a:ext cx="270720" cy="3070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y</a:t>
            </a:r>
          </a:p>
        </p:txBody>
      </p:sp>
      <p:sp>
        <p:nvSpPr>
          <p:cNvPr id="18" name="Dowolny kształt 17"/>
          <p:cNvSpPr/>
          <p:nvPr/>
        </p:nvSpPr>
        <p:spPr>
          <a:xfrm>
            <a:off x="3309480" y="914400"/>
            <a:ext cx="270720" cy="3070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y</a:t>
            </a:r>
          </a:p>
        </p:txBody>
      </p:sp>
      <p:sp>
        <p:nvSpPr>
          <p:cNvPr id="19" name="Dowolny kształt 18"/>
          <p:cNvSpPr/>
          <p:nvPr/>
        </p:nvSpPr>
        <p:spPr>
          <a:xfrm>
            <a:off x="3309480" y="3581279"/>
            <a:ext cx="270720" cy="3070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y</a:t>
            </a:r>
          </a:p>
        </p:txBody>
      </p:sp>
      <p:sp>
        <p:nvSpPr>
          <p:cNvPr id="20" name="Dowolny kształt 19"/>
          <p:cNvSpPr/>
          <p:nvPr/>
        </p:nvSpPr>
        <p:spPr>
          <a:xfrm>
            <a:off x="6204960" y="914400"/>
            <a:ext cx="270720" cy="3070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y</a:t>
            </a:r>
          </a:p>
        </p:txBody>
      </p:sp>
      <p:sp>
        <p:nvSpPr>
          <p:cNvPr id="21" name="Dowolny kształt 20"/>
          <p:cNvSpPr/>
          <p:nvPr/>
        </p:nvSpPr>
        <p:spPr>
          <a:xfrm>
            <a:off x="2766600" y="5562720"/>
            <a:ext cx="270720" cy="3070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x</a:t>
            </a:r>
          </a:p>
        </p:txBody>
      </p:sp>
      <p:sp>
        <p:nvSpPr>
          <p:cNvPr id="22" name="Dowolny kształt 21"/>
          <p:cNvSpPr/>
          <p:nvPr/>
        </p:nvSpPr>
        <p:spPr>
          <a:xfrm>
            <a:off x="2766600" y="2971800"/>
            <a:ext cx="270720" cy="3070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x</a:t>
            </a:r>
          </a:p>
        </p:txBody>
      </p:sp>
      <p:sp>
        <p:nvSpPr>
          <p:cNvPr id="23" name="Dowolny kształt 22"/>
          <p:cNvSpPr/>
          <p:nvPr/>
        </p:nvSpPr>
        <p:spPr>
          <a:xfrm>
            <a:off x="5671800" y="2971800"/>
            <a:ext cx="270720" cy="3070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x</a:t>
            </a:r>
          </a:p>
        </p:txBody>
      </p:sp>
      <p:sp>
        <p:nvSpPr>
          <p:cNvPr id="24" name="Dowolny kształt 23"/>
          <p:cNvSpPr/>
          <p:nvPr/>
        </p:nvSpPr>
        <p:spPr>
          <a:xfrm>
            <a:off x="8576640" y="2971800"/>
            <a:ext cx="270720" cy="3070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x</a:t>
            </a:r>
          </a:p>
        </p:txBody>
      </p:sp>
      <p:sp>
        <p:nvSpPr>
          <p:cNvPr id="25" name="Dowolny kształt 24"/>
          <p:cNvSpPr/>
          <p:nvPr/>
        </p:nvSpPr>
        <p:spPr>
          <a:xfrm>
            <a:off x="5719320" y="5533920"/>
            <a:ext cx="270720" cy="3070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x</a:t>
            </a:r>
          </a:p>
        </p:txBody>
      </p:sp>
      <p:sp>
        <p:nvSpPr>
          <p:cNvPr id="26" name="Dowolny kształt 25"/>
          <p:cNvSpPr/>
          <p:nvPr/>
        </p:nvSpPr>
        <p:spPr>
          <a:xfrm>
            <a:off x="382320" y="2971800"/>
            <a:ext cx="279720" cy="3070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0</a:t>
            </a:r>
          </a:p>
        </p:txBody>
      </p:sp>
      <p:sp>
        <p:nvSpPr>
          <p:cNvPr id="27" name="Dowolny kształt 26"/>
          <p:cNvSpPr/>
          <p:nvPr/>
        </p:nvSpPr>
        <p:spPr>
          <a:xfrm>
            <a:off x="3319199" y="2971800"/>
            <a:ext cx="279720" cy="3070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0</a:t>
            </a:r>
          </a:p>
        </p:txBody>
      </p:sp>
      <p:sp>
        <p:nvSpPr>
          <p:cNvPr id="28" name="Dowolny kształt 27"/>
          <p:cNvSpPr/>
          <p:nvPr/>
        </p:nvSpPr>
        <p:spPr>
          <a:xfrm>
            <a:off x="6183000" y="2971800"/>
            <a:ext cx="279720" cy="3070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0</a:t>
            </a:r>
          </a:p>
        </p:txBody>
      </p:sp>
      <p:sp>
        <p:nvSpPr>
          <p:cNvPr id="29" name="Dowolny kształt 28"/>
          <p:cNvSpPr/>
          <p:nvPr/>
        </p:nvSpPr>
        <p:spPr>
          <a:xfrm>
            <a:off x="3278160" y="5543640"/>
            <a:ext cx="279720" cy="3070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0</a:t>
            </a:r>
          </a:p>
        </p:txBody>
      </p:sp>
      <p:sp>
        <p:nvSpPr>
          <p:cNvPr id="30" name="Dowolny kształt 29"/>
          <p:cNvSpPr/>
          <p:nvPr/>
        </p:nvSpPr>
        <p:spPr>
          <a:xfrm>
            <a:off x="404640" y="5562720"/>
            <a:ext cx="279720" cy="3070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t" anchorCtr="0" compatLnSpc="1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rPr>
              <a:t>0</a:t>
            </a:r>
          </a:p>
        </p:txBody>
      </p:sp>
      <p:sp>
        <p:nvSpPr>
          <p:cNvPr id="31" name="Łącznik prosty 30"/>
          <p:cNvSpPr/>
          <p:nvPr/>
        </p:nvSpPr>
        <p:spPr>
          <a:xfrm>
            <a:off x="6400799" y="1090440"/>
            <a:ext cx="0" cy="1957680"/>
          </a:xfrm>
          <a:prstGeom prst="line">
            <a:avLst/>
          </a:prstGeom>
          <a:noFill/>
          <a:ln w="38160">
            <a:solidFill>
              <a:srgbClr val="000000"/>
            </a:solidFill>
            <a:prstDash val="solid"/>
            <a:miter/>
            <a:headEnd type="arrow"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grpSp>
        <p:nvGrpSpPr>
          <p:cNvPr id="35" name="Grupa 34"/>
          <p:cNvGrpSpPr/>
          <p:nvPr/>
        </p:nvGrpSpPr>
        <p:grpSpPr>
          <a:xfrm>
            <a:off x="609480" y="3323709"/>
            <a:ext cx="1691114" cy="2714931"/>
            <a:chOff x="609480" y="3323709"/>
            <a:chExt cx="1691114" cy="2714931"/>
          </a:xfrm>
        </p:grpSpPr>
        <p:grpSp>
          <p:nvGrpSpPr>
            <p:cNvPr id="36" name="Grupa 35"/>
            <p:cNvGrpSpPr/>
            <p:nvPr/>
          </p:nvGrpSpPr>
          <p:grpSpPr>
            <a:xfrm>
              <a:off x="609480" y="3890880"/>
              <a:ext cx="1661748" cy="1753198"/>
              <a:chOff x="609480" y="3890880"/>
              <a:chExt cx="1661748" cy="1753198"/>
            </a:xfrm>
          </p:grpSpPr>
          <p:sp>
            <p:nvSpPr>
              <p:cNvPr id="37" name="Łącznik prosty 36"/>
              <p:cNvSpPr/>
              <p:nvPr/>
            </p:nvSpPr>
            <p:spPr>
              <a:xfrm>
                <a:off x="609480" y="3890880"/>
                <a:ext cx="1447920" cy="1752840"/>
              </a:xfrm>
              <a:prstGeom prst="line">
                <a:avLst/>
              </a:prstGeom>
              <a:noFill/>
              <a:ln w="28440">
                <a:solidFill>
                  <a:srgbClr val="000000"/>
                </a:solidFill>
                <a:prstDash val="solid"/>
                <a:miter/>
              </a:ln>
            </p:spPr>
            <p:txBody>
              <a:bodyPr vert="horz" wrap="none" lIns="90000" tIns="46800" rIns="90000" bIns="46800" anchor="ctr" anchorCtr="0" compatLnSpc="1"/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pl-PL" sz="2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Times New Roman" pitchFamily="2"/>
                  <a:ea typeface="Microsoft YaHei" pitchFamily="2"/>
                  <a:cs typeface="Arial" pitchFamily="2"/>
                </a:endParaRPr>
              </a:p>
            </p:txBody>
          </p:sp>
          <p:sp>
            <p:nvSpPr>
              <p:cNvPr id="38" name="Dowolny kształt 37"/>
              <p:cNvSpPr/>
              <p:nvPr/>
            </p:nvSpPr>
            <p:spPr>
              <a:xfrm>
                <a:off x="1972450" y="5334120"/>
                <a:ext cx="298778" cy="309958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noFill/>
              <a:ln>
                <a:noFill/>
                <a:prstDash val="solid"/>
              </a:ln>
            </p:spPr>
            <p:txBody>
              <a:bodyPr vert="horz" wrap="none" lIns="90000" tIns="46800" rIns="90000" bIns="46800" anchor="t" anchorCtr="0" compatLnSpc="1">
                <a:spAutoFit/>
              </a:bodyPr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ctr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pl-PL" sz="1400" dirty="0"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I</a:t>
                </a:r>
                <a:r>
                  <a:rPr lang="pl-PL" sz="1400" b="0" i="0" u="none" strike="noStrike" cap="none" baseline="-25000" dirty="0" smtClean="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1</a:t>
                </a:r>
                <a:endParaRPr lang="pl-PL" sz="1400" b="0" i="0" u="none" strike="noStrike" cap="none" baseline="-25000" dirty="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endParaRPr>
              </a:p>
            </p:txBody>
          </p:sp>
        </p:grpSp>
        <p:grpSp>
          <p:nvGrpSpPr>
            <p:cNvPr id="39" name="Grupa 38"/>
            <p:cNvGrpSpPr/>
            <p:nvPr/>
          </p:nvGrpSpPr>
          <p:grpSpPr>
            <a:xfrm>
              <a:off x="1085955" y="3323709"/>
              <a:ext cx="1214639" cy="1733931"/>
              <a:chOff x="1085955" y="3323709"/>
              <a:chExt cx="1214639" cy="1733931"/>
            </a:xfrm>
          </p:grpSpPr>
          <p:sp>
            <p:nvSpPr>
              <p:cNvPr id="40" name="Dowolny kształt 39"/>
              <p:cNvSpPr/>
              <p:nvPr/>
            </p:nvSpPr>
            <p:spPr>
              <a:xfrm rot="10427400">
                <a:off x="1085955" y="3323709"/>
                <a:ext cx="1214639" cy="1599840"/>
              </a:xfrm>
              <a:custGeom>
                <a:avLst>
                  <a:gd name="f0" fmla="val 21120000"/>
                  <a:gd name="f1" fmla="val 6060000"/>
                </a:avLst>
                <a:gdLst>
                  <a:gd name="f2" fmla="val 21600000"/>
                  <a:gd name="f3" fmla="val 10800000"/>
                  <a:gd name="f4" fmla="val 5400000"/>
                  <a:gd name="f5" fmla="val 180"/>
                  <a:gd name="f6" fmla="val w"/>
                  <a:gd name="f7" fmla="val h"/>
                  <a:gd name="f8" fmla="val 0"/>
                  <a:gd name="f9" fmla="*/ 5419351 1 1725033"/>
                  <a:gd name="f10" fmla="*/ 10800 10800 1"/>
                  <a:gd name="f11" fmla="val 10800"/>
                  <a:gd name="f12" fmla="val 21599999"/>
                  <a:gd name="f13" fmla="min 0 21600"/>
                  <a:gd name="f14" fmla="max 0 21600"/>
                  <a:gd name="f15" fmla="*/ f9 1 2"/>
                  <a:gd name="f16" fmla="*/ f6 1 21600"/>
                  <a:gd name="f17" fmla="*/ f7 1 21600"/>
                  <a:gd name="f18" fmla="*/ f9 1 180"/>
                  <a:gd name="f19" fmla="pin 0 f0 21599999"/>
                  <a:gd name="f20" fmla="pin 0 f1 21599999"/>
                  <a:gd name="f21" fmla="+- f14 0 f13"/>
                  <a:gd name="f22" fmla="+- 0 0 f19"/>
                  <a:gd name="f23" fmla="+- 0 0 f20"/>
                  <a:gd name="f24" fmla="*/ 9238 f16 1"/>
                  <a:gd name="f25" fmla="*/ 21599 f16 1"/>
                  <a:gd name="f26" fmla="*/ 12929 f17 1"/>
                  <a:gd name="f27" fmla="*/ 0 f17 1"/>
                  <a:gd name="f28" fmla="*/ f21 1 2"/>
                  <a:gd name="f29" fmla="+- f22 f4 0"/>
                  <a:gd name="f30" fmla="+- f23 f4 0"/>
                  <a:gd name="f31" fmla="+- f13 f28 0"/>
                  <a:gd name="f32" fmla="*/ f28 f28 1"/>
                  <a:gd name="f33" fmla="*/ f29 f5 1"/>
                  <a:gd name="f34" fmla="*/ f30 f5 1"/>
                  <a:gd name="f35" fmla="*/ f33 1 f3"/>
                  <a:gd name="f36" fmla="*/ f34 1 f3"/>
                  <a:gd name="f37" fmla="+- 0 0 f35"/>
                  <a:gd name="f38" fmla="+- 0 0 f36"/>
                  <a:gd name="f39" fmla="val f37"/>
                  <a:gd name="f40" fmla="val f38"/>
                  <a:gd name="f41" fmla="*/ f39 f18 1"/>
                  <a:gd name="f42" fmla="*/ f40 f18 1"/>
                  <a:gd name="f43" fmla="*/ f39 f9 1"/>
                  <a:gd name="f44" fmla="*/ f40 f9 1"/>
                  <a:gd name="f45" fmla="+- 0 0 f41"/>
                  <a:gd name="f46" fmla="+- 0 0 f42"/>
                  <a:gd name="f47" fmla="*/ f43 1 f5"/>
                  <a:gd name="f48" fmla="*/ f44 1 f5"/>
                  <a:gd name="f49" fmla="*/ f45 f3 1"/>
                  <a:gd name="f50" fmla="*/ f46 f3 1"/>
                  <a:gd name="f51" fmla="+- 0 0 f47"/>
                  <a:gd name="f52" fmla="+- 0 0 f48"/>
                  <a:gd name="f53" fmla="*/ f49 1 f9"/>
                  <a:gd name="f54" fmla="*/ f50 1 f9"/>
                  <a:gd name="f55" fmla="+- f51 f9 0"/>
                  <a:gd name="f56" fmla="+- f52 f9 0"/>
                  <a:gd name="f57" fmla="+- f53 0 f4"/>
                  <a:gd name="f58" fmla="+- f54 0 f4"/>
                  <a:gd name="f59" fmla="+- f55 f15 0"/>
                  <a:gd name="f60" fmla="+- f56 f15 0"/>
                  <a:gd name="f61" fmla="cos 1 f57"/>
                  <a:gd name="f62" fmla="sin 1 f57"/>
                  <a:gd name="f63" fmla="cos 1 f58"/>
                  <a:gd name="f64" fmla="sin 1 f58"/>
                  <a:gd name="f65" fmla="+- 0 0 f59"/>
                  <a:gd name="f66" fmla="+- 0 0 f60"/>
                  <a:gd name="f67" fmla="+- 0 0 f61"/>
                  <a:gd name="f68" fmla="+- 0 0 f62"/>
                  <a:gd name="f69" fmla="+- 0 0 f63"/>
                  <a:gd name="f70" fmla="+- 0 0 f64"/>
                  <a:gd name="f71" fmla="*/ f65 f3 1"/>
                  <a:gd name="f72" fmla="*/ f66 f3 1"/>
                  <a:gd name="f73" fmla="*/ 10800 f67 1"/>
                  <a:gd name="f74" fmla="*/ 10800 f68 1"/>
                  <a:gd name="f75" fmla="*/ 10800 f69 1"/>
                  <a:gd name="f76" fmla="*/ 10800 f70 1"/>
                  <a:gd name="f77" fmla="*/ f71 1 f9"/>
                  <a:gd name="f78" fmla="*/ f72 1 f9"/>
                  <a:gd name="f79" fmla="+- f73 10800 0"/>
                  <a:gd name="f80" fmla="+- f74 10800 0"/>
                  <a:gd name="f81" fmla="+- f75 10800 0"/>
                  <a:gd name="f82" fmla="+- f76 10800 0"/>
                  <a:gd name="f83" fmla="+- f77 0 f4"/>
                  <a:gd name="f84" fmla="+- f78 0 f4"/>
                  <a:gd name="f85" fmla="cos 1 f83"/>
                  <a:gd name="f86" fmla="sin 1 f83"/>
                  <a:gd name="f87" fmla="cos 1 f84"/>
                  <a:gd name="f88" fmla="sin 1 f84"/>
                  <a:gd name="f89" fmla="+- f80 0 f31"/>
                  <a:gd name="f90" fmla="+- f79 0 f31"/>
                  <a:gd name="f91" fmla="+- f82 0 f31"/>
                  <a:gd name="f92" fmla="+- f81 0 f31"/>
                  <a:gd name="f93" fmla="+- 0 0 f85"/>
                  <a:gd name="f94" fmla="+- 0 0 f86"/>
                  <a:gd name="f95" fmla="+- 0 0 f87"/>
                  <a:gd name="f96" fmla="+- 0 0 f88"/>
                  <a:gd name="f97" fmla="at2 f89 f90"/>
                  <a:gd name="f98" fmla="at2 f91 f92"/>
                  <a:gd name="f99" fmla="*/ 10800 f93 1"/>
                  <a:gd name="f100" fmla="*/ 10800 f94 1"/>
                  <a:gd name="f101" fmla="*/ 10800 f95 1"/>
                  <a:gd name="f102" fmla="*/ 10800 f96 1"/>
                  <a:gd name="f103" fmla="+- f97 f4 0"/>
                  <a:gd name="f104" fmla="+- f98 f4 0"/>
                  <a:gd name="f105" fmla="*/ f99 f99 1"/>
                  <a:gd name="f106" fmla="*/ f100 f100 1"/>
                  <a:gd name="f107" fmla="*/ f101 f101 1"/>
                  <a:gd name="f108" fmla="*/ f102 f102 1"/>
                  <a:gd name="f109" fmla="*/ f103 f9 1"/>
                  <a:gd name="f110" fmla="*/ f104 f9 1"/>
                  <a:gd name="f111" fmla="+- f105 f106 0"/>
                  <a:gd name="f112" fmla="+- f107 f108 0"/>
                  <a:gd name="f113" fmla="*/ f109 1 f3"/>
                  <a:gd name="f114" fmla="*/ f110 1 f3"/>
                  <a:gd name="f115" fmla="sqrt f111"/>
                  <a:gd name="f116" fmla="sqrt f112"/>
                  <a:gd name="f117" fmla="+- 0 0 f113"/>
                  <a:gd name="f118" fmla="+- 0 0 f114"/>
                  <a:gd name="f119" fmla="*/ f10 1 f115"/>
                  <a:gd name="f120" fmla="*/ f10 1 f116"/>
                  <a:gd name="f121" fmla="+- 0 0 f117"/>
                  <a:gd name="f122" fmla="+- 0 0 f118"/>
                  <a:gd name="f123" fmla="*/ f93 f119 1"/>
                  <a:gd name="f124" fmla="*/ f94 f119 1"/>
                  <a:gd name="f125" fmla="*/ f95 f120 1"/>
                  <a:gd name="f126" fmla="*/ f96 f120 1"/>
                  <a:gd name="f127" fmla="*/ f121 f3 1"/>
                  <a:gd name="f128" fmla="*/ f122 f3 1"/>
                  <a:gd name="f129" fmla="+- 10800 0 f123"/>
                  <a:gd name="f130" fmla="+- 10800 0 f124"/>
                  <a:gd name="f131" fmla="+- 10800 0 f125"/>
                  <a:gd name="f132" fmla="+- 10800 0 f126"/>
                  <a:gd name="f133" fmla="*/ f127 1 f9"/>
                  <a:gd name="f134" fmla="*/ f128 1 f9"/>
                  <a:gd name="f135" fmla="*/ f129 f16 1"/>
                  <a:gd name="f136" fmla="*/ f130 f17 1"/>
                  <a:gd name="f137" fmla="*/ f131 f16 1"/>
                  <a:gd name="f138" fmla="*/ f132 f17 1"/>
                  <a:gd name="f139" fmla="+- f133 0 f4"/>
                  <a:gd name="f140" fmla="+- f134 0 f4"/>
                  <a:gd name="f141" fmla="cos 1 f139"/>
                  <a:gd name="f142" fmla="sin 1 f139"/>
                  <a:gd name="f143" fmla="+- f140 0 f139"/>
                  <a:gd name="f144" fmla="+- 0 0 f141"/>
                  <a:gd name="f145" fmla="+- 0 0 f142"/>
                  <a:gd name="f146" fmla="+- f143 f2 0"/>
                  <a:gd name="f147" fmla="*/ f28 f144 1"/>
                  <a:gd name="f148" fmla="*/ f28 f145 1"/>
                  <a:gd name="f149" fmla="?: f143 f143 f146"/>
                  <a:gd name="f150" fmla="*/ f147 f147 1"/>
                  <a:gd name="f151" fmla="*/ f148 f148 1"/>
                  <a:gd name="f152" fmla="+- f150 f151 0"/>
                  <a:gd name="f153" fmla="sqrt f152"/>
                  <a:gd name="f154" fmla="*/ f32 1 f153"/>
                  <a:gd name="f155" fmla="*/ f144 f154 1"/>
                  <a:gd name="f156" fmla="*/ f145 f154 1"/>
                  <a:gd name="f157" fmla="+- f31 0 f155"/>
                  <a:gd name="f158" fmla="+- f31 0 f156"/>
                </a:gdLst>
                <a:ahLst>
                  <a:ahPolar gdRefR="" minR="0" maxR="0" gdRefAng="f0" minAng="f8" maxAng="f12">
                    <a:pos x="f135" y="f136"/>
                  </a:ahPolar>
                  <a:ahPolar gdRefR="" minR="0" maxR="0" gdRefAng="f1" minAng="f8" maxAng="f12">
                    <a:pos x="f137" y="f138"/>
                  </a:ahPolar>
                </a:ahLst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24" t="f27" r="f25" b="f26"/>
                <a:pathLst>
                  <a:path w="21600" h="21600" stroke="0">
                    <a:moveTo>
                      <a:pt x="f157" y="f158"/>
                    </a:moveTo>
                    <a:arcTo wR="f28" hR="f28" stAng="f139" swAng="f149"/>
                    <a:lnTo>
                      <a:pt x="f11" y="f11"/>
                    </a:lnTo>
                    <a:close/>
                  </a:path>
                  <a:path w="21600" h="21600" fill="none">
                    <a:moveTo>
                      <a:pt x="f157" y="f158"/>
                    </a:moveTo>
                    <a:arcTo wR="f28" hR="f28" stAng="f139" swAng="f149"/>
                  </a:path>
                </a:pathLst>
              </a:custGeom>
              <a:noFill/>
              <a:ln w="28440">
                <a:solidFill>
                  <a:srgbClr val="FF0000"/>
                </a:solidFill>
                <a:prstDash val="solid"/>
                <a:miter/>
              </a:ln>
            </p:spPr>
            <p:txBody>
              <a:bodyPr vert="horz" wrap="none" lIns="90000" tIns="46800" rIns="90000" bIns="46800" anchor="ctr" anchorCtr="0" compatLnSpc="1"/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pl-PL" sz="2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Times New Roman" pitchFamily="2"/>
                  <a:ea typeface="Microsoft YaHei" pitchFamily="2"/>
                  <a:cs typeface="Arial" pitchFamily="2"/>
                </a:endParaRPr>
              </a:p>
            </p:txBody>
          </p:sp>
          <p:sp>
            <p:nvSpPr>
              <p:cNvPr id="41" name="Dowolny kształt 40"/>
              <p:cNvSpPr/>
              <p:nvPr/>
            </p:nvSpPr>
            <p:spPr>
              <a:xfrm>
                <a:off x="1774800" y="4721400"/>
                <a:ext cx="449280" cy="336240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noFill/>
              <a:ln>
                <a:noFill/>
                <a:prstDash val="solid"/>
              </a:ln>
            </p:spPr>
            <p:txBody>
              <a:bodyPr vert="horz" wrap="square" lIns="90000" tIns="46800" rIns="90000" bIns="46800" anchor="t" anchorCtr="0" compatLnSpc="1">
                <a:spAutoFit/>
              </a:bodyPr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ctr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pl-PL" sz="1400" b="0" i="0" u="none" strike="noStrike" cap="none" baseline="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u</a:t>
                </a:r>
                <a:r>
                  <a:rPr lang="pl-PL" sz="1400" b="0" i="0" u="none" strike="noStrike" cap="none" baseline="-2500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1</a:t>
                </a:r>
              </a:p>
            </p:txBody>
          </p:sp>
        </p:grpSp>
        <p:grpSp>
          <p:nvGrpSpPr>
            <p:cNvPr id="42" name="Grupa 41"/>
            <p:cNvGrpSpPr/>
            <p:nvPr/>
          </p:nvGrpSpPr>
          <p:grpSpPr>
            <a:xfrm>
              <a:off x="1201679" y="4508640"/>
              <a:ext cx="433441" cy="1530000"/>
              <a:chOff x="1201679" y="4508640"/>
              <a:chExt cx="433441" cy="1530000"/>
            </a:xfrm>
          </p:grpSpPr>
          <p:sp>
            <p:nvSpPr>
              <p:cNvPr id="43" name="Dowolny kształt 42"/>
              <p:cNvSpPr/>
              <p:nvPr/>
            </p:nvSpPr>
            <p:spPr>
              <a:xfrm>
                <a:off x="1277640" y="4508640"/>
                <a:ext cx="357480" cy="336240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noFill/>
              <a:ln>
                <a:noFill/>
                <a:prstDash val="solid"/>
              </a:ln>
            </p:spPr>
            <p:txBody>
              <a:bodyPr vert="horz" wrap="none" lIns="90000" tIns="46800" rIns="90000" bIns="46800" anchor="t" anchorCtr="0" compatLnSpc="1">
                <a:spAutoFit/>
              </a:bodyPr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ctr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pl-PL" sz="1400" b="0" i="0" u="none" strike="noStrike" cap="none" baseline="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E</a:t>
                </a:r>
                <a:r>
                  <a:rPr lang="pl-PL" sz="1400" b="0" i="0" u="none" strike="noStrike" cap="none" baseline="-2500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1</a:t>
                </a:r>
              </a:p>
            </p:txBody>
          </p:sp>
          <p:grpSp>
            <p:nvGrpSpPr>
              <p:cNvPr id="44" name="Grupa 43"/>
              <p:cNvGrpSpPr/>
              <p:nvPr/>
            </p:nvGrpSpPr>
            <p:grpSpPr>
              <a:xfrm>
                <a:off x="1201679" y="5597640"/>
                <a:ext cx="407521" cy="441000"/>
                <a:chOff x="1201679" y="5597640"/>
                <a:chExt cx="407521" cy="441000"/>
              </a:xfrm>
            </p:grpSpPr>
            <p:sp>
              <p:nvSpPr>
                <p:cNvPr id="45" name="Dowolny kształt 44"/>
                <p:cNvSpPr/>
                <p:nvPr/>
              </p:nvSpPr>
              <p:spPr>
                <a:xfrm>
                  <a:off x="1201679" y="5597640"/>
                  <a:ext cx="339480" cy="336240"/>
                </a:xfrm>
                <a:custGeom>
                  <a:avLst/>
                  <a:gdLst>
                    <a:gd name="f0" fmla="val 0"/>
                    <a:gd name="f1" fmla="val 21600"/>
                  </a:gdLst>
                  <a:ahLst/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l" t="t" r="r" b="b"/>
                  <a:pathLst>
                    <a:path w="21600" h="21600">
                      <a:moveTo>
                        <a:pt x="f0" y="f0"/>
                      </a:moveTo>
                      <a:lnTo>
                        <a:pt x="f1" y="f0"/>
                      </a:lnTo>
                      <a:lnTo>
                        <a:pt x="f1" y="f1"/>
                      </a:lnTo>
                      <a:lnTo>
                        <a:pt x="f0" y="f1"/>
                      </a:lnTo>
                      <a:lnTo>
                        <a:pt x="f0" y="f0"/>
                      </a:lnTo>
                      <a:close/>
                    </a:path>
                  </a:pathLst>
                </a:custGeom>
                <a:noFill/>
                <a:ln>
                  <a:noFill/>
                  <a:prstDash val="solid"/>
                </a:ln>
              </p:spPr>
              <p:txBody>
                <a:bodyPr vert="horz" wrap="none" lIns="90000" tIns="46800" rIns="90000" bIns="46800" anchor="t" anchorCtr="0" compatLnSpc="1">
                  <a:spAutoFit/>
                </a:bodyPr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l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r>
                    <a:rPr lang="pl-PL" sz="1400" b="0" i="0" u="none" strike="noStrike" cap="none" baseline="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x</a:t>
                  </a:r>
                  <a:r>
                    <a:rPr lang="pl-PL" sz="1400" b="0" i="0" u="none" strike="noStrike" cap="none" baseline="-2500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E</a:t>
                  </a:r>
                </a:p>
              </p:txBody>
            </p:sp>
            <p:sp>
              <p:nvSpPr>
                <p:cNvPr id="46" name="Dowolny kształt 45"/>
                <p:cNvSpPr/>
                <p:nvPr/>
              </p:nvSpPr>
              <p:spPr>
                <a:xfrm>
                  <a:off x="1361880" y="5702400"/>
                  <a:ext cx="247320" cy="336240"/>
                </a:xfrm>
                <a:custGeom>
                  <a:avLst/>
                  <a:gdLst>
                    <a:gd name="f0" fmla="val 0"/>
                    <a:gd name="f1" fmla="val 21600"/>
                  </a:gdLst>
                  <a:ahLst/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l" t="t" r="r" b="b"/>
                  <a:pathLst>
                    <a:path w="21600" h="21600">
                      <a:moveTo>
                        <a:pt x="f0" y="f0"/>
                      </a:moveTo>
                      <a:lnTo>
                        <a:pt x="f1" y="f0"/>
                      </a:lnTo>
                      <a:lnTo>
                        <a:pt x="f1" y="f1"/>
                      </a:lnTo>
                      <a:lnTo>
                        <a:pt x="f0" y="f1"/>
                      </a:lnTo>
                      <a:lnTo>
                        <a:pt x="f0" y="f0"/>
                      </a:lnTo>
                      <a:close/>
                    </a:path>
                  </a:pathLst>
                </a:custGeom>
                <a:noFill/>
                <a:ln>
                  <a:noFill/>
                  <a:prstDash val="solid"/>
                </a:ln>
              </p:spPr>
              <p:txBody>
                <a:bodyPr vert="horz" wrap="square" lIns="90000" tIns="46800" rIns="90000" bIns="46800" anchor="t" anchorCtr="0" compatLnSpc="1">
                  <a:spAutoFit/>
                </a:bodyPr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l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r>
                    <a:rPr lang="pl-PL" sz="1400" b="0" i="0" u="none" strike="noStrike" cap="none" baseline="-2500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1</a:t>
                  </a:r>
                </a:p>
              </p:txBody>
            </p:sp>
          </p:grpSp>
          <p:sp>
            <p:nvSpPr>
              <p:cNvPr id="47" name="Dowolny kształt 46"/>
              <p:cNvSpPr/>
              <p:nvPr/>
            </p:nvSpPr>
            <p:spPr>
              <a:xfrm>
                <a:off x="1305000" y="4708440"/>
                <a:ext cx="39600" cy="39600"/>
              </a:xfrm>
              <a:custGeom>
                <a:avLst/>
                <a:gdLst>
                  <a:gd name="f0" fmla="val 10800000"/>
                  <a:gd name="f1" fmla="val 5400000"/>
                  <a:gd name="f2" fmla="val 180"/>
                  <a:gd name="f3" fmla="val w"/>
                  <a:gd name="f4" fmla="val h"/>
                  <a:gd name="f5" fmla="*/ 5419351 1 1725033"/>
                  <a:gd name="f6" fmla="*/ 10800 10800 1"/>
                  <a:gd name="f7" fmla="+- 0 0 0"/>
                  <a:gd name="f8" fmla="+- 0 0 360"/>
                  <a:gd name="f9" fmla="val 10800"/>
                  <a:gd name="f10" fmla="*/ f3 1 21600"/>
                  <a:gd name="f11" fmla="*/ f4 1 21600"/>
                  <a:gd name="f12" fmla="*/ 0 f5 1"/>
                  <a:gd name="f13" fmla="*/ f7 f0 1"/>
                  <a:gd name="f14" fmla="*/ f8 f0 1"/>
                  <a:gd name="f15" fmla="*/ 3163 f10 1"/>
                  <a:gd name="f16" fmla="*/ 18437 f10 1"/>
                  <a:gd name="f17" fmla="*/ 18437 f11 1"/>
                  <a:gd name="f18" fmla="*/ 3163 f11 1"/>
                  <a:gd name="f19" fmla="*/ f12 1 f2"/>
                  <a:gd name="f20" fmla="*/ f13 1 f2"/>
                  <a:gd name="f21" fmla="*/ f14 1 f2"/>
                  <a:gd name="f22" fmla="*/ 10800 f10 1"/>
                  <a:gd name="f23" fmla="*/ 0 f11 1"/>
                  <a:gd name="f24" fmla="*/ 0 f10 1"/>
                  <a:gd name="f25" fmla="*/ 10800 f11 1"/>
                  <a:gd name="f26" fmla="*/ 21600 f11 1"/>
                  <a:gd name="f27" fmla="*/ 21600 f10 1"/>
                  <a:gd name="f28" fmla="+- 0 0 f19"/>
                  <a:gd name="f29" fmla="+- f20 0 f1"/>
                  <a:gd name="f30" fmla="+- f21 0 f1"/>
                  <a:gd name="f31" fmla="*/ f28 f0 1"/>
                  <a:gd name="f32" fmla="+- f30 0 f29"/>
                  <a:gd name="f33" fmla="*/ f31 1 f5"/>
                  <a:gd name="f34" fmla="+- f33 0 f1"/>
                  <a:gd name="f35" fmla="cos 1 f34"/>
                  <a:gd name="f36" fmla="sin 1 f34"/>
                  <a:gd name="f37" fmla="+- 0 0 f35"/>
                  <a:gd name="f38" fmla="+- 0 0 f36"/>
                  <a:gd name="f39" fmla="*/ 10800 f37 1"/>
                  <a:gd name="f40" fmla="*/ 10800 f38 1"/>
                  <a:gd name="f41" fmla="*/ f39 f39 1"/>
                  <a:gd name="f42" fmla="*/ f40 f40 1"/>
                  <a:gd name="f43" fmla="+- f41 f42 0"/>
                  <a:gd name="f44" fmla="sqrt f43"/>
                  <a:gd name="f45" fmla="*/ f6 1 f44"/>
                  <a:gd name="f46" fmla="*/ f37 f45 1"/>
                  <a:gd name="f47" fmla="*/ f38 f45 1"/>
                  <a:gd name="f48" fmla="+- 10800 0 f46"/>
                  <a:gd name="f49" fmla="+- 10800 0 f47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29">
                    <a:pos x="f22" y="f23"/>
                  </a:cxn>
                  <a:cxn ang="f29">
                    <a:pos x="f15" y="f18"/>
                  </a:cxn>
                  <a:cxn ang="f29">
                    <a:pos x="f24" y="f25"/>
                  </a:cxn>
                  <a:cxn ang="f29">
                    <a:pos x="f15" y="f17"/>
                  </a:cxn>
                  <a:cxn ang="f29">
                    <a:pos x="f22" y="f26"/>
                  </a:cxn>
                  <a:cxn ang="f29">
                    <a:pos x="f16" y="f17"/>
                  </a:cxn>
                  <a:cxn ang="f29">
                    <a:pos x="f27" y="f25"/>
                  </a:cxn>
                  <a:cxn ang="f29">
                    <a:pos x="f16" y="f18"/>
                  </a:cxn>
                </a:cxnLst>
                <a:rect l="f15" t="f18" r="f16" b="f17"/>
                <a:pathLst>
                  <a:path w="21600" h="21600">
                    <a:moveTo>
                      <a:pt x="f48" y="f49"/>
                    </a:moveTo>
                    <a:arcTo wR="f9" hR="f9" stAng="f29" swAng="f32"/>
                    <a:close/>
                  </a:path>
                </a:pathLst>
              </a:custGeom>
              <a:solidFill>
                <a:srgbClr val="000000"/>
              </a:solidFill>
              <a:ln w="9360">
                <a:solidFill>
                  <a:srgbClr val="000000"/>
                </a:solidFill>
                <a:prstDash val="solid"/>
                <a:miter/>
              </a:ln>
            </p:spPr>
            <p:txBody>
              <a:bodyPr vert="horz" wrap="none" lIns="90000" tIns="46800" rIns="90000" bIns="46800" anchor="ctr" anchorCtr="0" compatLnSpc="1"/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pl-PL" sz="2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Times New Roman" pitchFamily="2"/>
                  <a:ea typeface="Microsoft YaHei" pitchFamily="2"/>
                  <a:cs typeface="Arial" pitchFamily="2"/>
                </a:endParaRPr>
              </a:p>
            </p:txBody>
          </p:sp>
          <p:sp>
            <p:nvSpPr>
              <p:cNvPr id="48" name="Łącznik prosty 47"/>
              <p:cNvSpPr/>
              <p:nvPr/>
            </p:nvSpPr>
            <p:spPr>
              <a:xfrm>
                <a:off x="1324080" y="4751279"/>
                <a:ext cx="0" cy="876241"/>
              </a:xfrm>
              <a:prstGeom prst="line">
                <a:avLst/>
              </a:prstGeom>
              <a:noFill/>
              <a:ln w="9360">
                <a:solidFill>
                  <a:srgbClr val="000000"/>
                </a:solidFill>
                <a:custDash>
                  <a:ds d="100000" sp="100000"/>
                </a:custDash>
                <a:miter/>
              </a:ln>
            </p:spPr>
            <p:txBody>
              <a:bodyPr vert="horz" wrap="none" lIns="90000" tIns="46800" rIns="90000" bIns="46800" anchor="ctr" anchorCtr="0" compatLnSpc="1"/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pl-PL" sz="2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Times New Roman" pitchFamily="2"/>
                  <a:ea typeface="Microsoft YaHei" pitchFamily="2"/>
                  <a:cs typeface="Arial" pitchFamily="2"/>
                </a:endParaRPr>
              </a:p>
            </p:txBody>
          </p:sp>
        </p:grpSp>
      </p:grpSp>
      <p:grpSp>
        <p:nvGrpSpPr>
          <p:cNvPr id="49" name="Grupa 48"/>
          <p:cNvGrpSpPr/>
          <p:nvPr/>
        </p:nvGrpSpPr>
        <p:grpSpPr>
          <a:xfrm>
            <a:off x="619200" y="723787"/>
            <a:ext cx="1690793" cy="2714213"/>
            <a:chOff x="619200" y="723787"/>
            <a:chExt cx="1690793" cy="2714213"/>
          </a:xfrm>
        </p:grpSpPr>
        <p:sp>
          <p:nvSpPr>
            <p:cNvPr id="50" name="Łącznik prosty 49"/>
            <p:cNvSpPr/>
            <p:nvPr/>
          </p:nvSpPr>
          <p:spPr>
            <a:xfrm>
              <a:off x="619200" y="1290600"/>
              <a:ext cx="1447560" cy="1752480"/>
            </a:xfrm>
            <a:prstGeom prst="line">
              <a:avLst/>
            </a:prstGeom>
            <a:noFill/>
            <a:ln w="28440">
              <a:solidFill>
                <a:srgbClr val="000000"/>
              </a:solidFill>
              <a:prstDash val="solid"/>
              <a:miter/>
            </a:ln>
          </p:spPr>
          <p:txBody>
            <a:bodyPr vert="horz" wrap="none" lIns="90000" tIns="46800" rIns="90000" bIns="46800" anchor="ctr" anchorCtr="0" compatLnSpc="1"/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pl-PL" sz="2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imes New Roman" pitchFamily="2"/>
                <a:ea typeface="Microsoft YaHei" pitchFamily="2"/>
                <a:cs typeface="Arial" pitchFamily="2"/>
              </a:endParaRPr>
            </a:p>
          </p:txBody>
        </p:sp>
        <p:sp>
          <p:nvSpPr>
            <p:cNvPr id="51" name="Dowolny kształt 50"/>
            <p:cNvSpPr/>
            <p:nvPr/>
          </p:nvSpPr>
          <p:spPr>
            <a:xfrm>
              <a:off x="1981811" y="2733480"/>
              <a:ext cx="298778" cy="309958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none" lIns="90000" tIns="46800" rIns="90000" bIns="46800" anchor="t" anchorCtr="0" compatLnSpc="1">
              <a:spAutoFit/>
            </a:bodyPr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ctr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pl-PL" sz="1400" dirty="0"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I</a:t>
              </a:r>
              <a:r>
                <a:rPr lang="pl-PL" sz="1400" b="0" i="0" u="none" strike="noStrike" cap="none" baseline="-25000" dirty="0" smtClean="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1</a:t>
              </a:r>
              <a:endParaRPr lang="pl-PL" sz="1400" b="0" i="0" u="none" strike="noStrike" cap="none" baseline="-25000" dirty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endParaRPr>
            </a:p>
          </p:txBody>
        </p:sp>
        <p:sp>
          <p:nvSpPr>
            <p:cNvPr id="52" name="Dowolny kształt 51"/>
            <p:cNvSpPr/>
            <p:nvPr/>
          </p:nvSpPr>
          <p:spPr>
            <a:xfrm rot="10427400">
              <a:off x="1095354" y="723787"/>
              <a:ext cx="1214639" cy="1599120"/>
            </a:xfrm>
            <a:custGeom>
              <a:avLst>
                <a:gd name="f0" fmla="val 21120000"/>
                <a:gd name="f1" fmla="val 6060000"/>
              </a:avLst>
              <a:gdLst>
                <a:gd name="f2" fmla="val 21600000"/>
                <a:gd name="f3" fmla="val 10800000"/>
                <a:gd name="f4" fmla="val 5400000"/>
                <a:gd name="f5" fmla="val 180"/>
                <a:gd name="f6" fmla="val w"/>
                <a:gd name="f7" fmla="val h"/>
                <a:gd name="f8" fmla="val 0"/>
                <a:gd name="f9" fmla="*/ 5419351 1 1725033"/>
                <a:gd name="f10" fmla="*/ 10800 10800 1"/>
                <a:gd name="f11" fmla="val 10800"/>
                <a:gd name="f12" fmla="val 21599999"/>
                <a:gd name="f13" fmla="min 0 21600"/>
                <a:gd name="f14" fmla="max 0 21600"/>
                <a:gd name="f15" fmla="*/ f9 1 2"/>
                <a:gd name="f16" fmla="*/ f6 1 21600"/>
                <a:gd name="f17" fmla="*/ f7 1 21600"/>
                <a:gd name="f18" fmla="*/ f9 1 180"/>
                <a:gd name="f19" fmla="pin 0 f0 21599999"/>
                <a:gd name="f20" fmla="pin 0 f1 21599999"/>
                <a:gd name="f21" fmla="+- f14 0 f13"/>
                <a:gd name="f22" fmla="+- 0 0 f19"/>
                <a:gd name="f23" fmla="+- 0 0 f20"/>
                <a:gd name="f24" fmla="*/ 9238 f16 1"/>
                <a:gd name="f25" fmla="*/ 21599 f16 1"/>
                <a:gd name="f26" fmla="*/ 12929 f17 1"/>
                <a:gd name="f27" fmla="*/ 0 f17 1"/>
                <a:gd name="f28" fmla="*/ f21 1 2"/>
                <a:gd name="f29" fmla="+- f22 f4 0"/>
                <a:gd name="f30" fmla="+- f23 f4 0"/>
                <a:gd name="f31" fmla="+- f13 f28 0"/>
                <a:gd name="f32" fmla="*/ f28 f28 1"/>
                <a:gd name="f33" fmla="*/ f29 f5 1"/>
                <a:gd name="f34" fmla="*/ f30 f5 1"/>
                <a:gd name="f35" fmla="*/ f33 1 f3"/>
                <a:gd name="f36" fmla="*/ f34 1 f3"/>
                <a:gd name="f37" fmla="+- 0 0 f35"/>
                <a:gd name="f38" fmla="+- 0 0 f36"/>
                <a:gd name="f39" fmla="val f37"/>
                <a:gd name="f40" fmla="val f38"/>
                <a:gd name="f41" fmla="*/ f39 f18 1"/>
                <a:gd name="f42" fmla="*/ f40 f18 1"/>
                <a:gd name="f43" fmla="*/ f39 f9 1"/>
                <a:gd name="f44" fmla="*/ f40 f9 1"/>
                <a:gd name="f45" fmla="+- 0 0 f41"/>
                <a:gd name="f46" fmla="+- 0 0 f42"/>
                <a:gd name="f47" fmla="*/ f43 1 f5"/>
                <a:gd name="f48" fmla="*/ f44 1 f5"/>
                <a:gd name="f49" fmla="*/ f45 f3 1"/>
                <a:gd name="f50" fmla="*/ f46 f3 1"/>
                <a:gd name="f51" fmla="+- 0 0 f47"/>
                <a:gd name="f52" fmla="+- 0 0 f48"/>
                <a:gd name="f53" fmla="*/ f49 1 f9"/>
                <a:gd name="f54" fmla="*/ f50 1 f9"/>
                <a:gd name="f55" fmla="+- f51 f9 0"/>
                <a:gd name="f56" fmla="+- f52 f9 0"/>
                <a:gd name="f57" fmla="+- f53 0 f4"/>
                <a:gd name="f58" fmla="+- f54 0 f4"/>
                <a:gd name="f59" fmla="+- f55 f15 0"/>
                <a:gd name="f60" fmla="+- f56 f15 0"/>
                <a:gd name="f61" fmla="cos 1 f57"/>
                <a:gd name="f62" fmla="sin 1 f57"/>
                <a:gd name="f63" fmla="cos 1 f58"/>
                <a:gd name="f64" fmla="sin 1 f58"/>
                <a:gd name="f65" fmla="+- 0 0 f59"/>
                <a:gd name="f66" fmla="+- 0 0 f60"/>
                <a:gd name="f67" fmla="+- 0 0 f61"/>
                <a:gd name="f68" fmla="+- 0 0 f62"/>
                <a:gd name="f69" fmla="+- 0 0 f63"/>
                <a:gd name="f70" fmla="+- 0 0 f64"/>
                <a:gd name="f71" fmla="*/ f65 f3 1"/>
                <a:gd name="f72" fmla="*/ f66 f3 1"/>
                <a:gd name="f73" fmla="*/ 10800 f67 1"/>
                <a:gd name="f74" fmla="*/ 10800 f68 1"/>
                <a:gd name="f75" fmla="*/ 10800 f69 1"/>
                <a:gd name="f76" fmla="*/ 10800 f70 1"/>
                <a:gd name="f77" fmla="*/ f71 1 f9"/>
                <a:gd name="f78" fmla="*/ f72 1 f9"/>
                <a:gd name="f79" fmla="+- f73 10800 0"/>
                <a:gd name="f80" fmla="+- f74 10800 0"/>
                <a:gd name="f81" fmla="+- f75 10800 0"/>
                <a:gd name="f82" fmla="+- f76 10800 0"/>
                <a:gd name="f83" fmla="+- f77 0 f4"/>
                <a:gd name="f84" fmla="+- f78 0 f4"/>
                <a:gd name="f85" fmla="cos 1 f83"/>
                <a:gd name="f86" fmla="sin 1 f83"/>
                <a:gd name="f87" fmla="cos 1 f84"/>
                <a:gd name="f88" fmla="sin 1 f84"/>
                <a:gd name="f89" fmla="+- f80 0 f31"/>
                <a:gd name="f90" fmla="+- f79 0 f31"/>
                <a:gd name="f91" fmla="+- f82 0 f31"/>
                <a:gd name="f92" fmla="+- f81 0 f31"/>
                <a:gd name="f93" fmla="+- 0 0 f85"/>
                <a:gd name="f94" fmla="+- 0 0 f86"/>
                <a:gd name="f95" fmla="+- 0 0 f87"/>
                <a:gd name="f96" fmla="+- 0 0 f88"/>
                <a:gd name="f97" fmla="at2 f89 f90"/>
                <a:gd name="f98" fmla="at2 f91 f92"/>
                <a:gd name="f99" fmla="*/ 10800 f93 1"/>
                <a:gd name="f100" fmla="*/ 10800 f94 1"/>
                <a:gd name="f101" fmla="*/ 10800 f95 1"/>
                <a:gd name="f102" fmla="*/ 10800 f96 1"/>
                <a:gd name="f103" fmla="+- f97 f4 0"/>
                <a:gd name="f104" fmla="+- f98 f4 0"/>
                <a:gd name="f105" fmla="*/ f99 f99 1"/>
                <a:gd name="f106" fmla="*/ f100 f100 1"/>
                <a:gd name="f107" fmla="*/ f101 f101 1"/>
                <a:gd name="f108" fmla="*/ f102 f102 1"/>
                <a:gd name="f109" fmla="*/ f103 f9 1"/>
                <a:gd name="f110" fmla="*/ f104 f9 1"/>
                <a:gd name="f111" fmla="+- f105 f106 0"/>
                <a:gd name="f112" fmla="+- f107 f108 0"/>
                <a:gd name="f113" fmla="*/ f109 1 f3"/>
                <a:gd name="f114" fmla="*/ f110 1 f3"/>
                <a:gd name="f115" fmla="sqrt f111"/>
                <a:gd name="f116" fmla="sqrt f112"/>
                <a:gd name="f117" fmla="+- 0 0 f113"/>
                <a:gd name="f118" fmla="+- 0 0 f114"/>
                <a:gd name="f119" fmla="*/ f10 1 f115"/>
                <a:gd name="f120" fmla="*/ f10 1 f116"/>
                <a:gd name="f121" fmla="+- 0 0 f117"/>
                <a:gd name="f122" fmla="+- 0 0 f118"/>
                <a:gd name="f123" fmla="*/ f93 f119 1"/>
                <a:gd name="f124" fmla="*/ f94 f119 1"/>
                <a:gd name="f125" fmla="*/ f95 f120 1"/>
                <a:gd name="f126" fmla="*/ f96 f120 1"/>
                <a:gd name="f127" fmla="*/ f121 f3 1"/>
                <a:gd name="f128" fmla="*/ f122 f3 1"/>
                <a:gd name="f129" fmla="+- 10800 0 f123"/>
                <a:gd name="f130" fmla="+- 10800 0 f124"/>
                <a:gd name="f131" fmla="+- 10800 0 f125"/>
                <a:gd name="f132" fmla="+- 10800 0 f126"/>
                <a:gd name="f133" fmla="*/ f127 1 f9"/>
                <a:gd name="f134" fmla="*/ f128 1 f9"/>
                <a:gd name="f135" fmla="*/ f129 f16 1"/>
                <a:gd name="f136" fmla="*/ f130 f17 1"/>
                <a:gd name="f137" fmla="*/ f131 f16 1"/>
                <a:gd name="f138" fmla="*/ f132 f17 1"/>
                <a:gd name="f139" fmla="+- f133 0 f4"/>
                <a:gd name="f140" fmla="+- f134 0 f4"/>
                <a:gd name="f141" fmla="cos 1 f139"/>
                <a:gd name="f142" fmla="sin 1 f139"/>
                <a:gd name="f143" fmla="+- f140 0 f139"/>
                <a:gd name="f144" fmla="+- 0 0 f141"/>
                <a:gd name="f145" fmla="+- 0 0 f142"/>
                <a:gd name="f146" fmla="+- f143 f2 0"/>
                <a:gd name="f147" fmla="*/ f28 f144 1"/>
                <a:gd name="f148" fmla="*/ f28 f145 1"/>
                <a:gd name="f149" fmla="?: f143 f143 f146"/>
                <a:gd name="f150" fmla="*/ f147 f147 1"/>
                <a:gd name="f151" fmla="*/ f148 f148 1"/>
                <a:gd name="f152" fmla="+- f150 f151 0"/>
                <a:gd name="f153" fmla="sqrt f152"/>
                <a:gd name="f154" fmla="*/ f32 1 f153"/>
                <a:gd name="f155" fmla="*/ f144 f154 1"/>
                <a:gd name="f156" fmla="*/ f145 f154 1"/>
                <a:gd name="f157" fmla="+- f31 0 f155"/>
                <a:gd name="f158" fmla="+- f31 0 f156"/>
              </a:gdLst>
              <a:ahLst>
                <a:ahPolar gdRefR="" minR="0" maxR="0" gdRefAng="f0" minAng="f8" maxAng="f12">
                  <a:pos x="f135" y="f136"/>
                </a:ahPolar>
                <a:ahPolar gdRefR="" minR="0" maxR="0" gdRefAng="f1" minAng="f8" maxAng="f12">
                  <a:pos x="f137" y="f138"/>
                </a:ahPolar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4" t="f27" r="f25" b="f26"/>
              <a:pathLst>
                <a:path w="21600" h="21600" stroke="0">
                  <a:moveTo>
                    <a:pt x="f157" y="f158"/>
                  </a:moveTo>
                  <a:arcTo wR="f28" hR="f28" stAng="f139" swAng="f149"/>
                  <a:lnTo>
                    <a:pt x="f11" y="f11"/>
                  </a:lnTo>
                  <a:close/>
                </a:path>
                <a:path w="21600" h="21600" fill="none">
                  <a:moveTo>
                    <a:pt x="f157" y="f158"/>
                  </a:moveTo>
                  <a:arcTo wR="f28" hR="f28" stAng="f139" swAng="f149"/>
                </a:path>
              </a:pathLst>
            </a:custGeom>
            <a:noFill/>
            <a:ln w="28440">
              <a:solidFill>
                <a:srgbClr val="FF0000"/>
              </a:solidFill>
              <a:prstDash val="solid"/>
              <a:miter/>
            </a:ln>
          </p:spPr>
          <p:txBody>
            <a:bodyPr vert="horz" wrap="none" lIns="90000" tIns="46800" rIns="90000" bIns="46800" anchor="ctr" anchorCtr="0" compatLnSpc="1"/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pl-PL" sz="2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imes New Roman" pitchFamily="2"/>
                <a:ea typeface="Microsoft YaHei" pitchFamily="2"/>
                <a:cs typeface="Arial" pitchFamily="2"/>
              </a:endParaRPr>
            </a:p>
          </p:txBody>
        </p:sp>
        <p:sp>
          <p:nvSpPr>
            <p:cNvPr id="53" name="Dowolny kształt 52"/>
            <p:cNvSpPr/>
            <p:nvPr/>
          </p:nvSpPr>
          <p:spPr>
            <a:xfrm>
              <a:off x="1784160" y="2120760"/>
              <a:ext cx="449280" cy="33624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1">
              <a:spAutoFit/>
            </a:bodyPr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ctr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pl-PL" sz="1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u</a:t>
              </a:r>
              <a:r>
                <a:rPr lang="pl-PL" sz="1400" b="0" i="0" u="none" strike="noStrike" cap="none" baseline="-2500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1</a:t>
              </a:r>
            </a:p>
          </p:txBody>
        </p:sp>
        <p:sp>
          <p:nvSpPr>
            <p:cNvPr id="54" name="Dowolny kształt 53"/>
            <p:cNvSpPr/>
            <p:nvPr/>
          </p:nvSpPr>
          <p:spPr>
            <a:xfrm>
              <a:off x="1287359" y="1908000"/>
              <a:ext cx="357480" cy="33624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none" lIns="90000" tIns="46800" rIns="90000" bIns="46800" anchor="t" anchorCtr="0" compatLnSpc="1">
              <a:spAutoFit/>
            </a:bodyPr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ctr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pl-PL" sz="1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E</a:t>
              </a:r>
              <a:r>
                <a:rPr lang="pl-PL" sz="1400" b="0" i="0" u="none" strike="noStrike" cap="none" baseline="-2500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1</a:t>
              </a:r>
            </a:p>
          </p:txBody>
        </p:sp>
        <p:grpSp>
          <p:nvGrpSpPr>
            <p:cNvPr id="55" name="Grupa 54"/>
            <p:cNvGrpSpPr/>
            <p:nvPr/>
          </p:nvGrpSpPr>
          <p:grpSpPr>
            <a:xfrm>
              <a:off x="1211040" y="2997000"/>
              <a:ext cx="408239" cy="441000"/>
              <a:chOff x="1211040" y="2997000"/>
              <a:chExt cx="408239" cy="441000"/>
            </a:xfrm>
          </p:grpSpPr>
          <p:sp>
            <p:nvSpPr>
              <p:cNvPr id="56" name="Dowolny kształt 55"/>
              <p:cNvSpPr/>
              <p:nvPr/>
            </p:nvSpPr>
            <p:spPr>
              <a:xfrm>
                <a:off x="1211040" y="2997000"/>
                <a:ext cx="339480" cy="336240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noFill/>
              <a:ln>
                <a:noFill/>
                <a:prstDash val="solid"/>
              </a:ln>
            </p:spPr>
            <p:txBody>
              <a:bodyPr vert="horz" wrap="none" lIns="90000" tIns="46800" rIns="90000" bIns="46800" anchor="t" anchorCtr="0" compatLnSpc="1">
                <a:spAutoFit/>
              </a:bodyPr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pl-PL" sz="1400" b="0" i="0" u="none" strike="noStrike" cap="none" baseline="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x</a:t>
                </a:r>
                <a:r>
                  <a:rPr lang="pl-PL" sz="1400" b="0" i="0" u="none" strike="noStrike" cap="none" baseline="-2500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E</a:t>
                </a:r>
              </a:p>
            </p:txBody>
          </p:sp>
          <p:sp>
            <p:nvSpPr>
              <p:cNvPr id="57" name="Dowolny kształt 56"/>
              <p:cNvSpPr/>
              <p:nvPr/>
            </p:nvSpPr>
            <p:spPr>
              <a:xfrm>
                <a:off x="1371599" y="3101760"/>
                <a:ext cx="247680" cy="336240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noFill/>
              <a:ln>
                <a:noFill/>
                <a:prstDash val="solid"/>
              </a:ln>
            </p:spPr>
            <p:txBody>
              <a:bodyPr vert="horz" wrap="square" lIns="90000" tIns="46800" rIns="90000" bIns="46800" anchor="t" anchorCtr="0" compatLnSpc="1">
                <a:spAutoFit/>
              </a:bodyPr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pl-PL" sz="1400" b="0" i="0" u="none" strike="noStrike" cap="none" baseline="-2500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1</a:t>
                </a:r>
              </a:p>
            </p:txBody>
          </p:sp>
        </p:grpSp>
        <p:sp>
          <p:nvSpPr>
            <p:cNvPr id="58" name="Dowolny kształt 57"/>
            <p:cNvSpPr/>
            <p:nvPr/>
          </p:nvSpPr>
          <p:spPr>
            <a:xfrm>
              <a:off x="1314360" y="2108160"/>
              <a:ext cx="39600" cy="39600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*/ 5419351 1 1725033"/>
                <a:gd name="f6" fmla="*/ 10800 10800 1"/>
                <a:gd name="f7" fmla="+- 0 0 0"/>
                <a:gd name="f8" fmla="+- 0 0 360"/>
                <a:gd name="f9" fmla="val 10800"/>
                <a:gd name="f10" fmla="*/ f3 1 21600"/>
                <a:gd name="f11" fmla="*/ f4 1 21600"/>
                <a:gd name="f12" fmla="*/ 0 f5 1"/>
                <a:gd name="f13" fmla="*/ f7 f0 1"/>
                <a:gd name="f14" fmla="*/ f8 f0 1"/>
                <a:gd name="f15" fmla="*/ 3163 f10 1"/>
                <a:gd name="f16" fmla="*/ 18437 f10 1"/>
                <a:gd name="f17" fmla="*/ 18437 f11 1"/>
                <a:gd name="f18" fmla="*/ 3163 f11 1"/>
                <a:gd name="f19" fmla="*/ f12 1 f2"/>
                <a:gd name="f20" fmla="*/ f13 1 f2"/>
                <a:gd name="f21" fmla="*/ f14 1 f2"/>
                <a:gd name="f22" fmla="*/ 10800 f10 1"/>
                <a:gd name="f23" fmla="*/ 0 f11 1"/>
                <a:gd name="f24" fmla="*/ 0 f10 1"/>
                <a:gd name="f25" fmla="*/ 10800 f11 1"/>
                <a:gd name="f26" fmla="*/ 21600 f11 1"/>
                <a:gd name="f27" fmla="*/ 21600 f10 1"/>
                <a:gd name="f28" fmla="+- 0 0 f19"/>
                <a:gd name="f29" fmla="+- f20 0 f1"/>
                <a:gd name="f30" fmla="+- f21 0 f1"/>
                <a:gd name="f31" fmla="*/ f28 f0 1"/>
                <a:gd name="f32" fmla="+- f30 0 f29"/>
                <a:gd name="f33" fmla="*/ f31 1 f5"/>
                <a:gd name="f34" fmla="+- f33 0 f1"/>
                <a:gd name="f35" fmla="cos 1 f34"/>
                <a:gd name="f36" fmla="sin 1 f34"/>
                <a:gd name="f37" fmla="+- 0 0 f35"/>
                <a:gd name="f38" fmla="+- 0 0 f36"/>
                <a:gd name="f39" fmla="*/ 10800 f37 1"/>
                <a:gd name="f40" fmla="*/ 10800 f38 1"/>
                <a:gd name="f41" fmla="*/ f39 f39 1"/>
                <a:gd name="f42" fmla="*/ f40 f40 1"/>
                <a:gd name="f43" fmla="+- f41 f42 0"/>
                <a:gd name="f44" fmla="sqrt f43"/>
                <a:gd name="f45" fmla="*/ f6 1 f44"/>
                <a:gd name="f46" fmla="*/ f37 f45 1"/>
                <a:gd name="f47" fmla="*/ f38 f45 1"/>
                <a:gd name="f48" fmla="+- 10800 0 f46"/>
                <a:gd name="f49" fmla="+- 10800 0 f47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22" y="f23"/>
                </a:cxn>
                <a:cxn ang="f29">
                  <a:pos x="f15" y="f18"/>
                </a:cxn>
                <a:cxn ang="f29">
                  <a:pos x="f24" y="f25"/>
                </a:cxn>
                <a:cxn ang="f29">
                  <a:pos x="f15" y="f17"/>
                </a:cxn>
                <a:cxn ang="f29">
                  <a:pos x="f22" y="f26"/>
                </a:cxn>
                <a:cxn ang="f29">
                  <a:pos x="f16" y="f17"/>
                </a:cxn>
                <a:cxn ang="f29">
                  <a:pos x="f27" y="f25"/>
                </a:cxn>
                <a:cxn ang="f29">
                  <a:pos x="f16" y="f18"/>
                </a:cxn>
              </a:cxnLst>
              <a:rect l="f15" t="f18" r="f16" b="f17"/>
              <a:pathLst>
                <a:path w="21600" h="21600">
                  <a:moveTo>
                    <a:pt x="f48" y="f49"/>
                  </a:moveTo>
                  <a:arcTo wR="f9" hR="f9" stAng="f29" swAng="f32"/>
                  <a:close/>
                </a:path>
              </a:pathLst>
            </a:custGeom>
            <a:solidFill>
              <a:srgbClr val="000000"/>
            </a:solidFill>
            <a:ln w="9360">
              <a:solidFill>
                <a:srgbClr val="000000"/>
              </a:solidFill>
              <a:prstDash val="solid"/>
              <a:miter/>
            </a:ln>
          </p:spPr>
          <p:txBody>
            <a:bodyPr vert="horz" wrap="none" lIns="90000" tIns="46800" rIns="90000" bIns="46800" anchor="ctr" anchorCtr="0" compatLnSpc="1"/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pl-PL" sz="2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imes New Roman" pitchFamily="2"/>
                <a:ea typeface="Microsoft YaHei" pitchFamily="2"/>
                <a:cs typeface="Arial" pitchFamily="2"/>
              </a:endParaRPr>
            </a:p>
          </p:txBody>
        </p:sp>
        <p:sp>
          <p:nvSpPr>
            <p:cNvPr id="59" name="Łącznik prosty 58"/>
            <p:cNvSpPr/>
            <p:nvPr/>
          </p:nvSpPr>
          <p:spPr>
            <a:xfrm>
              <a:off x="1333440" y="2151000"/>
              <a:ext cx="0" cy="876240"/>
            </a:xfrm>
            <a:prstGeom prst="line">
              <a:avLst/>
            </a:prstGeom>
            <a:noFill/>
            <a:ln w="9360">
              <a:solidFill>
                <a:srgbClr val="000000"/>
              </a:solidFill>
              <a:custDash>
                <a:ds d="100000" sp="100000"/>
              </a:custDash>
              <a:miter/>
            </a:ln>
          </p:spPr>
          <p:txBody>
            <a:bodyPr vert="horz" wrap="none" lIns="90000" tIns="46800" rIns="90000" bIns="46800" anchor="ctr" anchorCtr="0" compatLnSpc="1"/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pl-PL" sz="2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imes New Roman" pitchFamily="2"/>
                <a:ea typeface="Microsoft YaHei" pitchFamily="2"/>
                <a:cs typeface="Arial" pitchFamily="2"/>
              </a:endParaRPr>
            </a:p>
          </p:txBody>
        </p:sp>
      </p:grpSp>
      <p:grpSp>
        <p:nvGrpSpPr>
          <p:cNvPr id="60" name="Grupa 59"/>
          <p:cNvGrpSpPr/>
          <p:nvPr/>
        </p:nvGrpSpPr>
        <p:grpSpPr>
          <a:xfrm>
            <a:off x="3533760" y="723787"/>
            <a:ext cx="1690792" cy="2714213"/>
            <a:chOff x="3533760" y="723787"/>
            <a:chExt cx="1690792" cy="2714213"/>
          </a:xfrm>
        </p:grpSpPr>
        <p:sp>
          <p:nvSpPr>
            <p:cNvPr id="61" name="Łącznik prosty 60"/>
            <p:cNvSpPr/>
            <p:nvPr/>
          </p:nvSpPr>
          <p:spPr>
            <a:xfrm>
              <a:off x="3533760" y="1290600"/>
              <a:ext cx="1447560" cy="1752480"/>
            </a:xfrm>
            <a:prstGeom prst="line">
              <a:avLst/>
            </a:prstGeom>
            <a:noFill/>
            <a:ln w="28440">
              <a:solidFill>
                <a:srgbClr val="000000"/>
              </a:solidFill>
              <a:prstDash val="solid"/>
              <a:miter/>
            </a:ln>
          </p:spPr>
          <p:txBody>
            <a:bodyPr vert="horz" wrap="none" lIns="90000" tIns="46800" rIns="90000" bIns="46800" anchor="ctr" anchorCtr="0" compatLnSpc="1"/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pl-PL" sz="2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imes New Roman" pitchFamily="2"/>
                <a:ea typeface="Microsoft YaHei" pitchFamily="2"/>
                <a:cs typeface="Arial" pitchFamily="2"/>
              </a:endParaRPr>
            </a:p>
          </p:txBody>
        </p:sp>
        <p:sp>
          <p:nvSpPr>
            <p:cNvPr id="62" name="Dowolny kształt 61"/>
            <p:cNvSpPr/>
            <p:nvPr/>
          </p:nvSpPr>
          <p:spPr>
            <a:xfrm>
              <a:off x="4896371" y="2733480"/>
              <a:ext cx="298778" cy="309958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none" lIns="90000" tIns="46800" rIns="90000" bIns="46800" anchor="t" anchorCtr="0" compatLnSpc="1">
              <a:spAutoFit/>
            </a:bodyPr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ctr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pl-PL" sz="1400" dirty="0"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I</a:t>
              </a:r>
              <a:r>
                <a:rPr lang="pl-PL" sz="1400" b="0" i="0" u="none" strike="noStrike" cap="none" baseline="-25000" dirty="0" smtClean="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1</a:t>
              </a:r>
              <a:endParaRPr lang="pl-PL" sz="1400" b="0" i="0" u="none" strike="noStrike" cap="none" baseline="-25000" dirty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endParaRPr>
            </a:p>
          </p:txBody>
        </p:sp>
        <p:sp>
          <p:nvSpPr>
            <p:cNvPr id="63" name="Dowolny kształt 62"/>
            <p:cNvSpPr/>
            <p:nvPr/>
          </p:nvSpPr>
          <p:spPr>
            <a:xfrm rot="10427400">
              <a:off x="4009913" y="723787"/>
              <a:ext cx="1214639" cy="1599120"/>
            </a:xfrm>
            <a:custGeom>
              <a:avLst>
                <a:gd name="f0" fmla="val 21120000"/>
                <a:gd name="f1" fmla="val 6060000"/>
              </a:avLst>
              <a:gdLst>
                <a:gd name="f2" fmla="val 21600000"/>
                <a:gd name="f3" fmla="val 10800000"/>
                <a:gd name="f4" fmla="val 5400000"/>
                <a:gd name="f5" fmla="val 180"/>
                <a:gd name="f6" fmla="val w"/>
                <a:gd name="f7" fmla="val h"/>
                <a:gd name="f8" fmla="val 0"/>
                <a:gd name="f9" fmla="*/ 5419351 1 1725033"/>
                <a:gd name="f10" fmla="*/ 10800 10800 1"/>
                <a:gd name="f11" fmla="val 10800"/>
                <a:gd name="f12" fmla="val 21599999"/>
                <a:gd name="f13" fmla="min 0 21600"/>
                <a:gd name="f14" fmla="max 0 21600"/>
                <a:gd name="f15" fmla="*/ f9 1 2"/>
                <a:gd name="f16" fmla="*/ f6 1 21600"/>
                <a:gd name="f17" fmla="*/ f7 1 21600"/>
                <a:gd name="f18" fmla="*/ f9 1 180"/>
                <a:gd name="f19" fmla="pin 0 f0 21599999"/>
                <a:gd name="f20" fmla="pin 0 f1 21599999"/>
                <a:gd name="f21" fmla="+- f14 0 f13"/>
                <a:gd name="f22" fmla="+- 0 0 f19"/>
                <a:gd name="f23" fmla="+- 0 0 f20"/>
                <a:gd name="f24" fmla="*/ 9238 f16 1"/>
                <a:gd name="f25" fmla="*/ 21599 f16 1"/>
                <a:gd name="f26" fmla="*/ 12929 f17 1"/>
                <a:gd name="f27" fmla="*/ 0 f17 1"/>
                <a:gd name="f28" fmla="*/ f21 1 2"/>
                <a:gd name="f29" fmla="+- f22 f4 0"/>
                <a:gd name="f30" fmla="+- f23 f4 0"/>
                <a:gd name="f31" fmla="+- f13 f28 0"/>
                <a:gd name="f32" fmla="*/ f28 f28 1"/>
                <a:gd name="f33" fmla="*/ f29 f5 1"/>
                <a:gd name="f34" fmla="*/ f30 f5 1"/>
                <a:gd name="f35" fmla="*/ f33 1 f3"/>
                <a:gd name="f36" fmla="*/ f34 1 f3"/>
                <a:gd name="f37" fmla="+- 0 0 f35"/>
                <a:gd name="f38" fmla="+- 0 0 f36"/>
                <a:gd name="f39" fmla="val f37"/>
                <a:gd name="f40" fmla="val f38"/>
                <a:gd name="f41" fmla="*/ f39 f18 1"/>
                <a:gd name="f42" fmla="*/ f40 f18 1"/>
                <a:gd name="f43" fmla="*/ f39 f9 1"/>
                <a:gd name="f44" fmla="*/ f40 f9 1"/>
                <a:gd name="f45" fmla="+- 0 0 f41"/>
                <a:gd name="f46" fmla="+- 0 0 f42"/>
                <a:gd name="f47" fmla="*/ f43 1 f5"/>
                <a:gd name="f48" fmla="*/ f44 1 f5"/>
                <a:gd name="f49" fmla="*/ f45 f3 1"/>
                <a:gd name="f50" fmla="*/ f46 f3 1"/>
                <a:gd name="f51" fmla="+- 0 0 f47"/>
                <a:gd name="f52" fmla="+- 0 0 f48"/>
                <a:gd name="f53" fmla="*/ f49 1 f9"/>
                <a:gd name="f54" fmla="*/ f50 1 f9"/>
                <a:gd name="f55" fmla="+- f51 f9 0"/>
                <a:gd name="f56" fmla="+- f52 f9 0"/>
                <a:gd name="f57" fmla="+- f53 0 f4"/>
                <a:gd name="f58" fmla="+- f54 0 f4"/>
                <a:gd name="f59" fmla="+- f55 f15 0"/>
                <a:gd name="f60" fmla="+- f56 f15 0"/>
                <a:gd name="f61" fmla="cos 1 f57"/>
                <a:gd name="f62" fmla="sin 1 f57"/>
                <a:gd name="f63" fmla="cos 1 f58"/>
                <a:gd name="f64" fmla="sin 1 f58"/>
                <a:gd name="f65" fmla="+- 0 0 f59"/>
                <a:gd name="f66" fmla="+- 0 0 f60"/>
                <a:gd name="f67" fmla="+- 0 0 f61"/>
                <a:gd name="f68" fmla="+- 0 0 f62"/>
                <a:gd name="f69" fmla="+- 0 0 f63"/>
                <a:gd name="f70" fmla="+- 0 0 f64"/>
                <a:gd name="f71" fmla="*/ f65 f3 1"/>
                <a:gd name="f72" fmla="*/ f66 f3 1"/>
                <a:gd name="f73" fmla="*/ 10800 f67 1"/>
                <a:gd name="f74" fmla="*/ 10800 f68 1"/>
                <a:gd name="f75" fmla="*/ 10800 f69 1"/>
                <a:gd name="f76" fmla="*/ 10800 f70 1"/>
                <a:gd name="f77" fmla="*/ f71 1 f9"/>
                <a:gd name="f78" fmla="*/ f72 1 f9"/>
                <a:gd name="f79" fmla="+- f73 10800 0"/>
                <a:gd name="f80" fmla="+- f74 10800 0"/>
                <a:gd name="f81" fmla="+- f75 10800 0"/>
                <a:gd name="f82" fmla="+- f76 10800 0"/>
                <a:gd name="f83" fmla="+- f77 0 f4"/>
                <a:gd name="f84" fmla="+- f78 0 f4"/>
                <a:gd name="f85" fmla="cos 1 f83"/>
                <a:gd name="f86" fmla="sin 1 f83"/>
                <a:gd name="f87" fmla="cos 1 f84"/>
                <a:gd name="f88" fmla="sin 1 f84"/>
                <a:gd name="f89" fmla="+- f80 0 f31"/>
                <a:gd name="f90" fmla="+- f79 0 f31"/>
                <a:gd name="f91" fmla="+- f82 0 f31"/>
                <a:gd name="f92" fmla="+- f81 0 f31"/>
                <a:gd name="f93" fmla="+- 0 0 f85"/>
                <a:gd name="f94" fmla="+- 0 0 f86"/>
                <a:gd name="f95" fmla="+- 0 0 f87"/>
                <a:gd name="f96" fmla="+- 0 0 f88"/>
                <a:gd name="f97" fmla="at2 f89 f90"/>
                <a:gd name="f98" fmla="at2 f91 f92"/>
                <a:gd name="f99" fmla="*/ 10800 f93 1"/>
                <a:gd name="f100" fmla="*/ 10800 f94 1"/>
                <a:gd name="f101" fmla="*/ 10800 f95 1"/>
                <a:gd name="f102" fmla="*/ 10800 f96 1"/>
                <a:gd name="f103" fmla="+- f97 f4 0"/>
                <a:gd name="f104" fmla="+- f98 f4 0"/>
                <a:gd name="f105" fmla="*/ f99 f99 1"/>
                <a:gd name="f106" fmla="*/ f100 f100 1"/>
                <a:gd name="f107" fmla="*/ f101 f101 1"/>
                <a:gd name="f108" fmla="*/ f102 f102 1"/>
                <a:gd name="f109" fmla="*/ f103 f9 1"/>
                <a:gd name="f110" fmla="*/ f104 f9 1"/>
                <a:gd name="f111" fmla="+- f105 f106 0"/>
                <a:gd name="f112" fmla="+- f107 f108 0"/>
                <a:gd name="f113" fmla="*/ f109 1 f3"/>
                <a:gd name="f114" fmla="*/ f110 1 f3"/>
                <a:gd name="f115" fmla="sqrt f111"/>
                <a:gd name="f116" fmla="sqrt f112"/>
                <a:gd name="f117" fmla="+- 0 0 f113"/>
                <a:gd name="f118" fmla="+- 0 0 f114"/>
                <a:gd name="f119" fmla="*/ f10 1 f115"/>
                <a:gd name="f120" fmla="*/ f10 1 f116"/>
                <a:gd name="f121" fmla="+- 0 0 f117"/>
                <a:gd name="f122" fmla="+- 0 0 f118"/>
                <a:gd name="f123" fmla="*/ f93 f119 1"/>
                <a:gd name="f124" fmla="*/ f94 f119 1"/>
                <a:gd name="f125" fmla="*/ f95 f120 1"/>
                <a:gd name="f126" fmla="*/ f96 f120 1"/>
                <a:gd name="f127" fmla="*/ f121 f3 1"/>
                <a:gd name="f128" fmla="*/ f122 f3 1"/>
                <a:gd name="f129" fmla="+- 10800 0 f123"/>
                <a:gd name="f130" fmla="+- 10800 0 f124"/>
                <a:gd name="f131" fmla="+- 10800 0 f125"/>
                <a:gd name="f132" fmla="+- 10800 0 f126"/>
                <a:gd name="f133" fmla="*/ f127 1 f9"/>
                <a:gd name="f134" fmla="*/ f128 1 f9"/>
                <a:gd name="f135" fmla="*/ f129 f16 1"/>
                <a:gd name="f136" fmla="*/ f130 f17 1"/>
                <a:gd name="f137" fmla="*/ f131 f16 1"/>
                <a:gd name="f138" fmla="*/ f132 f17 1"/>
                <a:gd name="f139" fmla="+- f133 0 f4"/>
                <a:gd name="f140" fmla="+- f134 0 f4"/>
                <a:gd name="f141" fmla="cos 1 f139"/>
                <a:gd name="f142" fmla="sin 1 f139"/>
                <a:gd name="f143" fmla="+- f140 0 f139"/>
                <a:gd name="f144" fmla="+- 0 0 f141"/>
                <a:gd name="f145" fmla="+- 0 0 f142"/>
                <a:gd name="f146" fmla="+- f143 f2 0"/>
                <a:gd name="f147" fmla="*/ f28 f144 1"/>
                <a:gd name="f148" fmla="*/ f28 f145 1"/>
                <a:gd name="f149" fmla="?: f143 f143 f146"/>
                <a:gd name="f150" fmla="*/ f147 f147 1"/>
                <a:gd name="f151" fmla="*/ f148 f148 1"/>
                <a:gd name="f152" fmla="+- f150 f151 0"/>
                <a:gd name="f153" fmla="sqrt f152"/>
                <a:gd name="f154" fmla="*/ f32 1 f153"/>
                <a:gd name="f155" fmla="*/ f144 f154 1"/>
                <a:gd name="f156" fmla="*/ f145 f154 1"/>
                <a:gd name="f157" fmla="+- f31 0 f155"/>
                <a:gd name="f158" fmla="+- f31 0 f156"/>
              </a:gdLst>
              <a:ahLst>
                <a:ahPolar gdRefR="" minR="0" maxR="0" gdRefAng="f0" minAng="f8" maxAng="f12">
                  <a:pos x="f135" y="f136"/>
                </a:ahPolar>
                <a:ahPolar gdRefR="" minR="0" maxR="0" gdRefAng="f1" minAng="f8" maxAng="f12">
                  <a:pos x="f137" y="f138"/>
                </a:ahPolar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4" t="f27" r="f25" b="f26"/>
              <a:pathLst>
                <a:path w="21600" h="21600" stroke="0">
                  <a:moveTo>
                    <a:pt x="f157" y="f158"/>
                  </a:moveTo>
                  <a:arcTo wR="f28" hR="f28" stAng="f139" swAng="f149"/>
                  <a:lnTo>
                    <a:pt x="f11" y="f11"/>
                  </a:lnTo>
                  <a:close/>
                </a:path>
                <a:path w="21600" h="21600" fill="none">
                  <a:moveTo>
                    <a:pt x="f157" y="f158"/>
                  </a:moveTo>
                  <a:arcTo wR="f28" hR="f28" stAng="f139" swAng="f149"/>
                </a:path>
              </a:pathLst>
            </a:custGeom>
            <a:noFill/>
            <a:ln w="28440">
              <a:solidFill>
                <a:srgbClr val="FF0000"/>
              </a:solidFill>
              <a:prstDash val="solid"/>
              <a:miter/>
            </a:ln>
          </p:spPr>
          <p:txBody>
            <a:bodyPr vert="horz" wrap="none" lIns="90000" tIns="46800" rIns="90000" bIns="46800" anchor="ctr" anchorCtr="0" compatLnSpc="1"/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pl-PL" sz="2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imes New Roman" pitchFamily="2"/>
                <a:ea typeface="Microsoft YaHei" pitchFamily="2"/>
                <a:cs typeface="Arial" pitchFamily="2"/>
              </a:endParaRPr>
            </a:p>
          </p:txBody>
        </p:sp>
        <p:sp>
          <p:nvSpPr>
            <p:cNvPr id="64" name="Dowolny kształt 63"/>
            <p:cNvSpPr/>
            <p:nvPr/>
          </p:nvSpPr>
          <p:spPr>
            <a:xfrm>
              <a:off x="4698720" y="2120760"/>
              <a:ext cx="449280" cy="33624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1">
              <a:spAutoFit/>
            </a:bodyPr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ctr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pl-PL" sz="1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u</a:t>
              </a:r>
              <a:r>
                <a:rPr lang="pl-PL" sz="1400" b="0" i="0" u="none" strike="noStrike" cap="none" baseline="-2500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1</a:t>
              </a:r>
            </a:p>
          </p:txBody>
        </p:sp>
        <p:sp>
          <p:nvSpPr>
            <p:cNvPr id="65" name="Dowolny kształt 64"/>
            <p:cNvSpPr/>
            <p:nvPr/>
          </p:nvSpPr>
          <p:spPr>
            <a:xfrm>
              <a:off x="4201920" y="1908000"/>
              <a:ext cx="357480" cy="33624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none" lIns="90000" tIns="46800" rIns="90000" bIns="46800" anchor="t" anchorCtr="0" compatLnSpc="1">
              <a:spAutoFit/>
            </a:bodyPr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ctr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pl-PL" sz="1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E</a:t>
              </a:r>
              <a:r>
                <a:rPr lang="pl-PL" sz="1400" b="0" i="0" u="none" strike="noStrike" cap="none" baseline="-2500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1</a:t>
              </a:r>
            </a:p>
          </p:txBody>
        </p:sp>
        <p:grpSp>
          <p:nvGrpSpPr>
            <p:cNvPr id="66" name="Grupa 65"/>
            <p:cNvGrpSpPr/>
            <p:nvPr/>
          </p:nvGrpSpPr>
          <p:grpSpPr>
            <a:xfrm>
              <a:off x="4125600" y="2997000"/>
              <a:ext cx="408240" cy="441000"/>
              <a:chOff x="4125600" y="2997000"/>
              <a:chExt cx="408240" cy="441000"/>
            </a:xfrm>
          </p:grpSpPr>
          <p:sp>
            <p:nvSpPr>
              <p:cNvPr id="67" name="Dowolny kształt 66"/>
              <p:cNvSpPr/>
              <p:nvPr/>
            </p:nvSpPr>
            <p:spPr>
              <a:xfrm>
                <a:off x="4125600" y="2997000"/>
                <a:ext cx="339480" cy="336240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noFill/>
              <a:ln>
                <a:noFill/>
                <a:prstDash val="solid"/>
              </a:ln>
            </p:spPr>
            <p:txBody>
              <a:bodyPr vert="horz" wrap="none" lIns="90000" tIns="46800" rIns="90000" bIns="46800" anchor="t" anchorCtr="0" compatLnSpc="1">
                <a:spAutoFit/>
              </a:bodyPr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pl-PL" sz="1400" b="0" i="0" u="none" strike="noStrike" cap="none" baseline="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x</a:t>
                </a:r>
                <a:r>
                  <a:rPr lang="pl-PL" sz="1400" b="0" i="0" u="none" strike="noStrike" cap="none" baseline="-2500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E</a:t>
                </a:r>
              </a:p>
            </p:txBody>
          </p:sp>
          <p:sp>
            <p:nvSpPr>
              <p:cNvPr id="68" name="Dowolny kształt 67"/>
              <p:cNvSpPr/>
              <p:nvPr/>
            </p:nvSpPr>
            <p:spPr>
              <a:xfrm>
                <a:off x="4286160" y="3101760"/>
                <a:ext cx="247680" cy="336240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noFill/>
              <a:ln>
                <a:noFill/>
                <a:prstDash val="solid"/>
              </a:ln>
            </p:spPr>
            <p:txBody>
              <a:bodyPr vert="horz" wrap="square" lIns="90000" tIns="46800" rIns="90000" bIns="46800" anchor="t" anchorCtr="0" compatLnSpc="1">
                <a:spAutoFit/>
              </a:bodyPr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pl-PL" sz="1400" b="0" i="0" u="none" strike="noStrike" cap="none" baseline="-2500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1</a:t>
                </a:r>
              </a:p>
            </p:txBody>
          </p:sp>
        </p:grpSp>
        <p:sp>
          <p:nvSpPr>
            <p:cNvPr id="69" name="Dowolny kształt 68"/>
            <p:cNvSpPr/>
            <p:nvPr/>
          </p:nvSpPr>
          <p:spPr>
            <a:xfrm>
              <a:off x="4228919" y="2108160"/>
              <a:ext cx="39600" cy="39600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*/ 5419351 1 1725033"/>
                <a:gd name="f6" fmla="*/ 10800 10800 1"/>
                <a:gd name="f7" fmla="+- 0 0 0"/>
                <a:gd name="f8" fmla="+- 0 0 360"/>
                <a:gd name="f9" fmla="val 10800"/>
                <a:gd name="f10" fmla="*/ f3 1 21600"/>
                <a:gd name="f11" fmla="*/ f4 1 21600"/>
                <a:gd name="f12" fmla="*/ 0 f5 1"/>
                <a:gd name="f13" fmla="*/ f7 f0 1"/>
                <a:gd name="f14" fmla="*/ f8 f0 1"/>
                <a:gd name="f15" fmla="*/ 3163 f10 1"/>
                <a:gd name="f16" fmla="*/ 18437 f10 1"/>
                <a:gd name="f17" fmla="*/ 18437 f11 1"/>
                <a:gd name="f18" fmla="*/ 3163 f11 1"/>
                <a:gd name="f19" fmla="*/ f12 1 f2"/>
                <a:gd name="f20" fmla="*/ f13 1 f2"/>
                <a:gd name="f21" fmla="*/ f14 1 f2"/>
                <a:gd name="f22" fmla="*/ 10800 f10 1"/>
                <a:gd name="f23" fmla="*/ 0 f11 1"/>
                <a:gd name="f24" fmla="*/ 0 f10 1"/>
                <a:gd name="f25" fmla="*/ 10800 f11 1"/>
                <a:gd name="f26" fmla="*/ 21600 f11 1"/>
                <a:gd name="f27" fmla="*/ 21600 f10 1"/>
                <a:gd name="f28" fmla="+- 0 0 f19"/>
                <a:gd name="f29" fmla="+- f20 0 f1"/>
                <a:gd name="f30" fmla="+- f21 0 f1"/>
                <a:gd name="f31" fmla="*/ f28 f0 1"/>
                <a:gd name="f32" fmla="+- f30 0 f29"/>
                <a:gd name="f33" fmla="*/ f31 1 f5"/>
                <a:gd name="f34" fmla="+- f33 0 f1"/>
                <a:gd name="f35" fmla="cos 1 f34"/>
                <a:gd name="f36" fmla="sin 1 f34"/>
                <a:gd name="f37" fmla="+- 0 0 f35"/>
                <a:gd name="f38" fmla="+- 0 0 f36"/>
                <a:gd name="f39" fmla="*/ 10800 f37 1"/>
                <a:gd name="f40" fmla="*/ 10800 f38 1"/>
                <a:gd name="f41" fmla="*/ f39 f39 1"/>
                <a:gd name="f42" fmla="*/ f40 f40 1"/>
                <a:gd name="f43" fmla="+- f41 f42 0"/>
                <a:gd name="f44" fmla="sqrt f43"/>
                <a:gd name="f45" fmla="*/ f6 1 f44"/>
                <a:gd name="f46" fmla="*/ f37 f45 1"/>
                <a:gd name="f47" fmla="*/ f38 f45 1"/>
                <a:gd name="f48" fmla="+- 10800 0 f46"/>
                <a:gd name="f49" fmla="+- 10800 0 f47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22" y="f23"/>
                </a:cxn>
                <a:cxn ang="f29">
                  <a:pos x="f15" y="f18"/>
                </a:cxn>
                <a:cxn ang="f29">
                  <a:pos x="f24" y="f25"/>
                </a:cxn>
                <a:cxn ang="f29">
                  <a:pos x="f15" y="f17"/>
                </a:cxn>
                <a:cxn ang="f29">
                  <a:pos x="f22" y="f26"/>
                </a:cxn>
                <a:cxn ang="f29">
                  <a:pos x="f16" y="f17"/>
                </a:cxn>
                <a:cxn ang="f29">
                  <a:pos x="f27" y="f25"/>
                </a:cxn>
                <a:cxn ang="f29">
                  <a:pos x="f16" y="f18"/>
                </a:cxn>
              </a:cxnLst>
              <a:rect l="f15" t="f18" r="f16" b="f17"/>
              <a:pathLst>
                <a:path w="21600" h="21600">
                  <a:moveTo>
                    <a:pt x="f48" y="f49"/>
                  </a:moveTo>
                  <a:arcTo wR="f9" hR="f9" stAng="f29" swAng="f32"/>
                  <a:close/>
                </a:path>
              </a:pathLst>
            </a:custGeom>
            <a:solidFill>
              <a:srgbClr val="000000"/>
            </a:solidFill>
            <a:ln w="9360">
              <a:solidFill>
                <a:srgbClr val="000000"/>
              </a:solidFill>
              <a:prstDash val="solid"/>
              <a:miter/>
            </a:ln>
          </p:spPr>
          <p:txBody>
            <a:bodyPr vert="horz" wrap="none" lIns="90000" tIns="46800" rIns="90000" bIns="46800" anchor="ctr" anchorCtr="0" compatLnSpc="1"/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pl-PL" sz="2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imes New Roman" pitchFamily="2"/>
                <a:ea typeface="Microsoft YaHei" pitchFamily="2"/>
                <a:cs typeface="Arial" pitchFamily="2"/>
              </a:endParaRPr>
            </a:p>
          </p:txBody>
        </p:sp>
        <p:sp>
          <p:nvSpPr>
            <p:cNvPr id="70" name="Łącznik prosty 69"/>
            <p:cNvSpPr/>
            <p:nvPr/>
          </p:nvSpPr>
          <p:spPr>
            <a:xfrm>
              <a:off x="4248000" y="2151000"/>
              <a:ext cx="0" cy="876240"/>
            </a:xfrm>
            <a:prstGeom prst="line">
              <a:avLst/>
            </a:prstGeom>
            <a:noFill/>
            <a:ln w="9360">
              <a:solidFill>
                <a:srgbClr val="000000"/>
              </a:solidFill>
              <a:custDash>
                <a:ds d="100000" sp="100000"/>
              </a:custDash>
              <a:miter/>
            </a:ln>
          </p:spPr>
          <p:txBody>
            <a:bodyPr vert="horz" wrap="none" lIns="90000" tIns="46800" rIns="90000" bIns="46800" anchor="ctr" anchorCtr="0" compatLnSpc="1"/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pl-PL" sz="2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imes New Roman" pitchFamily="2"/>
                <a:ea typeface="Microsoft YaHei" pitchFamily="2"/>
                <a:cs typeface="Arial" pitchFamily="2"/>
              </a:endParaRPr>
            </a:p>
          </p:txBody>
        </p:sp>
      </p:grpSp>
      <p:grpSp>
        <p:nvGrpSpPr>
          <p:cNvPr id="71" name="Grupa 70"/>
          <p:cNvGrpSpPr/>
          <p:nvPr/>
        </p:nvGrpSpPr>
        <p:grpSpPr>
          <a:xfrm>
            <a:off x="6391440" y="723787"/>
            <a:ext cx="1690793" cy="2714213"/>
            <a:chOff x="6391440" y="723787"/>
            <a:chExt cx="1690793" cy="2714213"/>
          </a:xfrm>
        </p:grpSpPr>
        <p:sp>
          <p:nvSpPr>
            <p:cNvPr id="72" name="Łącznik prosty 71"/>
            <p:cNvSpPr/>
            <p:nvPr/>
          </p:nvSpPr>
          <p:spPr>
            <a:xfrm>
              <a:off x="6391440" y="1290600"/>
              <a:ext cx="1447559" cy="1752480"/>
            </a:xfrm>
            <a:prstGeom prst="line">
              <a:avLst/>
            </a:prstGeom>
            <a:noFill/>
            <a:ln w="28440">
              <a:solidFill>
                <a:srgbClr val="000000"/>
              </a:solidFill>
              <a:prstDash val="solid"/>
              <a:miter/>
            </a:ln>
          </p:spPr>
          <p:txBody>
            <a:bodyPr vert="horz" wrap="none" lIns="90000" tIns="46800" rIns="90000" bIns="46800" anchor="ctr" anchorCtr="0" compatLnSpc="1"/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pl-PL" sz="2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imes New Roman" pitchFamily="2"/>
                <a:ea typeface="Microsoft YaHei" pitchFamily="2"/>
                <a:cs typeface="Arial" pitchFamily="2"/>
              </a:endParaRPr>
            </a:p>
          </p:txBody>
        </p:sp>
        <p:sp>
          <p:nvSpPr>
            <p:cNvPr id="73" name="Dowolny kształt 72"/>
            <p:cNvSpPr/>
            <p:nvPr/>
          </p:nvSpPr>
          <p:spPr>
            <a:xfrm>
              <a:off x="7754051" y="2733480"/>
              <a:ext cx="298778" cy="309958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none" lIns="90000" tIns="46800" rIns="90000" bIns="46800" anchor="t" anchorCtr="0" compatLnSpc="1">
              <a:spAutoFit/>
            </a:bodyPr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ctr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pl-PL" sz="1400" dirty="0"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I</a:t>
              </a:r>
              <a:r>
                <a:rPr lang="pl-PL" sz="1400" b="0" i="0" u="none" strike="noStrike" cap="none" baseline="-25000" dirty="0" smtClean="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1</a:t>
              </a:r>
              <a:endParaRPr lang="pl-PL" sz="1400" b="0" i="0" u="none" strike="noStrike" cap="none" baseline="-25000" dirty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endParaRPr>
            </a:p>
          </p:txBody>
        </p:sp>
        <p:sp>
          <p:nvSpPr>
            <p:cNvPr id="74" name="Dowolny kształt 73"/>
            <p:cNvSpPr/>
            <p:nvPr/>
          </p:nvSpPr>
          <p:spPr>
            <a:xfrm rot="10427400">
              <a:off x="6867594" y="723787"/>
              <a:ext cx="1214639" cy="1599120"/>
            </a:xfrm>
            <a:custGeom>
              <a:avLst>
                <a:gd name="f0" fmla="val 21120000"/>
                <a:gd name="f1" fmla="val 6060000"/>
              </a:avLst>
              <a:gdLst>
                <a:gd name="f2" fmla="val 21600000"/>
                <a:gd name="f3" fmla="val 10800000"/>
                <a:gd name="f4" fmla="val 5400000"/>
                <a:gd name="f5" fmla="val 180"/>
                <a:gd name="f6" fmla="val w"/>
                <a:gd name="f7" fmla="val h"/>
                <a:gd name="f8" fmla="val 0"/>
                <a:gd name="f9" fmla="*/ 5419351 1 1725033"/>
                <a:gd name="f10" fmla="*/ 10800 10800 1"/>
                <a:gd name="f11" fmla="val 10800"/>
                <a:gd name="f12" fmla="val 21599999"/>
                <a:gd name="f13" fmla="min 0 21600"/>
                <a:gd name="f14" fmla="max 0 21600"/>
                <a:gd name="f15" fmla="*/ f9 1 2"/>
                <a:gd name="f16" fmla="*/ f6 1 21600"/>
                <a:gd name="f17" fmla="*/ f7 1 21600"/>
                <a:gd name="f18" fmla="*/ f9 1 180"/>
                <a:gd name="f19" fmla="pin 0 f0 21599999"/>
                <a:gd name="f20" fmla="pin 0 f1 21599999"/>
                <a:gd name="f21" fmla="+- f14 0 f13"/>
                <a:gd name="f22" fmla="+- 0 0 f19"/>
                <a:gd name="f23" fmla="+- 0 0 f20"/>
                <a:gd name="f24" fmla="*/ 9238 f16 1"/>
                <a:gd name="f25" fmla="*/ 21599 f16 1"/>
                <a:gd name="f26" fmla="*/ 12929 f17 1"/>
                <a:gd name="f27" fmla="*/ 0 f17 1"/>
                <a:gd name="f28" fmla="*/ f21 1 2"/>
                <a:gd name="f29" fmla="+- f22 f4 0"/>
                <a:gd name="f30" fmla="+- f23 f4 0"/>
                <a:gd name="f31" fmla="+- f13 f28 0"/>
                <a:gd name="f32" fmla="*/ f28 f28 1"/>
                <a:gd name="f33" fmla="*/ f29 f5 1"/>
                <a:gd name="f34" fmla="*/ f30 f5 1"/>
                <a:gd name="f35" fmla="*/ f33 1 f3"/>
                <a:gd name="f36" fmla="*/ f34 1 f3"/>
                <a:gd name="f37" fmla="+- 0 0 f35"/>
                <a:gd name="f38" fmla="+- 0 0 f36"/>
                <a:gd name="f39" fmla="val f37"/>
                <a:gd name="f40" fmla="val f38"/>
                <a:gd name="f41" fmla="*/ f39 f18 1"/>
                <a:gd name="f42" fmla="*/ f40 f18 1"/>
                <a:gd name="f43" fmla="*/ f39 f9 1"/>
                <a:gd name="f44" fmla="*/ f40 f9 1"/>
                <a:gd name="f45" fmla="+- 0 0 f41"/>
                <a:gd name="f46" fmla="+- 0 0 f42"/>
                <a:gd name="f47" fmla="*/ f43 1 f5"/>
                <a:gd name="f48" fmla="*/ f44 1 f5"/>
                <a:gd name="f49" fmla="*/ f45 f3 1"/>
                <a:gd name="f50" fmla="*/ f46 f3 1"/>
                <a:gd name="f51" fmla="+- 0 0 f47"/>
                <a:gd name="f52" fmla="+- 0 0 f48"/>
                <a:gd name="f53" fmla="*/ f49 1 f9"/>
                <a:gd name="f54" fmla="*/ f50 1 f9"/>
                <a:gd name="f55" fmla="+- f51 f9 0"/>
                <a:gd name="f56" fmla="+- f52 f9 0"/>
                <a:gd name="f57" fmla="+- f53 0 f4"/>
                <a:gd name="f58" fmla="+- f54 0 f4"/>
                <a:gd name="f59" fmla="+- f55 f15 0"/>
                <a:gd name="f60" fmla="+- f56 f15 0"/>
                <a:gd name="f61" fmla="cos 1 f57"/>
                <a:gd name="f62" fmla="sin 1 f57"/>
                <a:gd name="f63" fmla="cos 1 f58"/>
                <a:gd name="f64" fmla="sin 1 f58"/>
                <a:gd name="f65" fmla="+- 0 0 f59"/>
                <a:gd name="f66" fmla="+- 0 0 f60"/>
                <a:gd name="f67" fmla="+- 0 0 f61"/>
                <a:gd name="f68" fmla="+- 0 0 f62"/>
                <a:gd name="f69" fmla="+- 0 0 f63"/>
                <a:gd name="f70" fmla="+- 0 0 f64"/>
                <a:gd name="f71" fmla="*/ f65 f3 1"/>
                <a:gd name="f72" fmla="*/ f66 f3 1"/>
                <a:gd name="f73" fmla="*/ 10800 f67 1"/>
                <a:gd name="f74" fmla="*/ 10800 f68 1"/>
                <a:gd name="f75" fmla="*/ 10800 f69 1"/>
                <a:gd name="f76" fmla="*/ 10800 f70 1"/>
                <a:gd name="f77" fmla="*/ f71 1 f9"/>
                <a:gd name="f78" fmla="*/ f72 1 f9"/>
                <a:gd name="f79" fmla="+- f73 10800 0"/>
                <a:gd name="f80" fmla="+- f74 10800 0"/>
                <a:gd name="f81" fmla="+- f75 10800 0"/>
                <a:gd name="f82" fmla="+- f76 10800 0"/>
                <a:gd name="f83" fmla="+- f77 0 f4"/>
                <a:gd name="f84" fmla="+- f78 0 f4"/>
                <a:gd name="f85" fmla="cos 1 f83"/>
                <a:gd name="f86" fmla="sin 1 f83"/>
                <a:gd name="f87" fmla="cos 1 f84"/>
                <a:gd name="f88" fmla="sin 1 f84"/>
                <a:gd name="f89" fmla="+- f80 0 f31"/>
                <a:gd name="f90" fmla="+- f79 0 f31"/>
                <a:gd name="f91" fmla="+- f82 0 f31"/>
                <a:gd name="f92" fmla="+- f81 0 f31"/>
                <a:gd name="f93" fmla="+- 0 0 f85"/>
                <a:gd name="f94" fmla="+- 0 0 f86"/>
                <a:gd name="f95" fmla="+- 0 0 f87"/>
                <a:gd name="f96" fmla="+- 0 0 f88"/>
                <a:gd name="f97" fmla="at2 f89 f90"/>
                <a:gd name="f98" fmla="at2 f91 f92"/>
                <a:gd name="f99" fmla="*/ 10800 f93 1"/>
                <a:gd name="f100" fmla="*/ 10800 f94 1"/>
                <a:gd name="f101" fmla="*/ 10800 f95 1"/>
                <a:gd name="f102" fmla="*/ 10800 f96 1"/>
                <a:gd name="f103" fmla="+- f97 f4 0"/>
                <a:gd name="f104" fmla="+- f98 f4 0"/>
                <a:gd name="f105" fmla="*/ f99 f99 1"/>
                <a:gd name="f106" fmla="*/ f100 f100 1"/>
                <a:gd name="f107" fmla="*/ f101 f101 1"/>
                <a:gd name="f108" fmla="*/ f102 f102 1"/>
                <a:gd name="f109" fmla="*/ f103 f9 1"/>
                <a:gd name="f110" fmla="*/ f104 f9 1"/>
                <a:gd name="f111" fmla="+- f105 f106 0"/>
                <a:gd name="f112" fmla="+- f107 f108 0"/>
                <a:gd name="f113" fmla="*/ f109 1 f3"/>
                <a:gd name="f114" fmla="*/ f110 1 f3"/>
                <a:gd name="f115" fmla="sqrt f111"/>
                <a:gd name="f116" fmla="sqrt f112"/>
                <a:gd name="f117" fmla="+- 0 0 f113"/>
                <a:gd name="f118" fmla="+- 0 0 f114"/>
                <a:gd name="f119" fmla="*/ f10 1 f115"/>
                <a:gd name="f120" fmla="*/ f10 1 f116"/>
                <a:gd name="f121" fmla="+- 0 0 f117"/>
                <a:gd name="f122" fmla="+- 0 0 f118"/>
                <a:gd name="f123" fmla="*/ f93 f119 1"/>
                <a:gd name="f124" fmla="*/ f94 f119 1"/>
                <a:gd name="f125" fmla="*/ f95 f120 1"/>
                <a:gd name="f126" fmla="*/ f96 f120 1"/>
                <a:gd name="f127" fmla="*/ f121 f3 1"/>
                <a:gd name="f128" fmla="*/ f122 f3 1"/>
                <a:gd name="f129" fmla="+- 10800 0 f123"/>
                <a:gd name="f130" fmla="+- 10800 0 f124"/>
                <a:gd name="f131" fmla="+- 10800 0 f125"/>
                <a:gd name="f132" fmla="+- 10800 0 f126"/>
                <a:gd name="f133" fmla="*/ f127 1 f9"/>
                <a:gd name="f134" fmla="*/ f128 1 f9"/>
                <a:gd name="f135" fmla="*/ f129 f16 1"/>
                <a:gd name="f136" fmla="*/ f130 f17 1"/>
                <a:gd name="f137" fmla="*/ f131 f16 1"/>
                <a:gd name="f138" fmla="*/ f132 f17 1"/>
                <a:gd name="f139" fmla="+- f133 0 f4"/>
                <a:gd name="f140" fmla="+- f134 0 f4"/>
                <a:gd name="f141" fmla="cos 1 f139"/>
                <a:gd name="f142" fmla="sin 1 f139"/>
                <a:gd name="f143" fmla="+- f140 0 f139"/>
                <a:gd name="f144" fmla="+- 0 0 f141"/>
                <a:gd name="f145" fmla="+- 0 0 f142"/>
                <a:gd name="f146" fmla="+- f143 f2 0"/>
                <a:gd name="f147" fmla="*/ f28 f144 1"/>
                <a:gd name="f148" fmla="*/ f28 f145 1"/>
                <a:gd name="f149" fmla="?: f143 f143 f146"/>
                <a:gd name="f150" fmla="*/ f147 f147 1"/>
                <a:gd name="f151" fmla="*/ f148 f148 1"/>
                <a:gd name="f152" fmla="+- f150 f151 0"/>
                <a:gd name="f153" fmla="sqrt f152"/>
                <a:gd name="f154" fmla="*/ f32 1 f153"/>
                <a:gd name="f155" fmla="*/ f144 f154 1"/>
                <a:gd name="f156" fmla="*/ f145 f154 1"/>
                <a:gd name="f157" fmla="+- f31 0 f155"/>
                <a:gd name="f158" fmla="+- f31 0 f156"/>
              </a:gdLst>
              <a:ahLst>
                <a:ahPolar gdRefR="" minR="0" maxR="0" gdRefAng="f0" minAng="f8" maxAng="f12">
                  <a:pos x="f135" y="f136"/>
                </a:ahPolar>
                <a:ahPolar gdRefR="" minR="0" maxR="0" gdRefAng="f1" minAng="f8" maxAng="f12">
                  <a:pos x="f137" y="f138"/>
                </a:ahPolar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4" t="f27" r="f25" b="f26"/>
              <a:pathLst>
                <a:path w="21600" h="21600" stroke="0">
                  <a:moveTo>
                    <a:pt x="f157" y="f158"/>
                  </a:moveTo>
                  <a:arcTo wR="f28" hR="f28" stAng="f139" swAng="f149"/>
                  <a:lnTo>
                    <a:pt x="f11" y="f11"/>
                  </a:lnTo>
                  <a:close/>
                </a:path>
                <a:path w="21600" h="21600" fill="none">
                  <a:moveTo>
                    <a:pt x="f157" y="f158"/>
                  </a:moveTo>
                  <a:arcTo wR="f28" hR="f28" stAng="f139" swAng="f149"/>
                </a:path>
              </a:pathLst>
            </a:custGeom>
            <a:noFill/>
            <a:ln w="28440">
              <a:solidFill>
                <a:srgbClr val="FF0000"/>
              </a:solidFill>
              <a:prstDash val="solid"/>
              <a:miter/>
            </a:ln>
          </p:spPr>
          <p:txBody>
            <a:bodyPr vert="horz" wrap="none" lIns="90000" tIns="46800" rIns="90000" bIns="46800" anchor="ctr" anchorCtr="0" compatLnSpc="1"/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pl-PL" sz="2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imes New Roman" pitchFamily="2"/>
                <a:ea typeface="Microsoft YaHei" pitchFamily="2"/>
                <a:cs typeface="Arial" pitchFamily="2"/>
              </a:endParaRPr>
            </a:p>
          </p:txBody>
        </p:sp>
        <p:sp>
          <p:nvSpPr>
            <p:cNvPr id="75" name="Dowolny kształt 74"/>
            <p:cNvSpPr/>
            <p:nvPr/>
          </p:nvSpPr>
          <p:spPr>
            <a:xfrm>
              <a:off x="7556399" y="2120760"/>
              <a:ext cx="449280" cy="33624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1">
              <a:spAutoFit/>
            </a:bodyPr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ctr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pl-PL" sz="1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u</a:t>
              </a:r>
              <a:r>
                <a:rPr lang="pl-PL" sz="1400" b="0" i="0" u="none" strike="noStrike" cap="none" baseline="-2500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1</a:t>
              </a:r>
            </a:p>
          </p:txBody>
        </p:sp>
        <p:sp>
          <p:nvSpPr>
            <p:cNvPr id="76" name="Dowolny kształt 75"/>
            <p:cNvSpPr/>
            <p:nvPr/>
          </p:nvSpPr>
          <p:spPr>
            <a:xfrm>
              <a:off x="7059600" y="1908000"/>
              <a:ext cx="357480" cy="33624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none" lIns="90000" tIns="46800" rIns="90000" bIns="46800" anchor="t" anchorCtr="0" compatLnSpc="1">
              <a:spAutoFit/>
            </a:bodyPr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ctr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pl-PL" sz="1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E</a:t>
              </a:r>
              <a:r>
                <a:rPr lang="pl-PL" sz="1400" b="0" i="0" u="none" strike="noStrike" cap="none" baseline="-2500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1</a:t>
              </a:r>
            </a:p>
          </p:txBody>
        </p:sp>
        <p:grpSp>
          <p:nvGrpSpPr>
            <p:cNvPr id="77" name="Grupa 76"/>
            <p:cNvGrpSpPr/>
            <p:nvPr/>
          </p:nvGrpSpPr>
          <p:grpSpPr>
            <a:xfrm>
              <a:off x="6983280" y="2997000"/>
              <a:ext cx="408240" cy="441000"/>
              <a:chOff x="6983280" y="2997000"/>
              <a:chExt cx="408240" cy="441000"/>
            </a:xfrm>
          </p:grpSpPr>
          <p:sp>
            <p:nvSpPr>
              <p:cNvPr id="78" name="Dowolny kształt 77"/>
              <p:cNvSpPr/>
              <p:nvPr/>
            </p:nvSpPr>
            <p:spPr>
              <a:xfrm>
                <a:off x="6983280" y="2997000"/>
                <a:ext cx="339480" cy="336240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noFill/>
              <a:ln>
                <a:noFill/>
                <a:prstDash val="solid"/>
              </a:ln>
            </p:spPr>
            <p:txBody>
              <a:bodyPr vert="horz" wrap="none" lIns="90000" tIns="46800" rIns="90000" bIns="46800" anchor="t" anchorCtr="0" compatLnSpc="1">
                <a:spAutoFit/>
              </a:bodyPr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pl-PL" sz="1400" b="0" i="0" u="none" strike="noStrike" cap="none" baseline="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x</a:t>
                </a:r>
                <a:r>
                  <a:rPr lang="pl-PL" sz="1400" b="0" i="0" u="none" strike="noStrike" cap="none" baseline="-2500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E</a:t>
                </a:r>
              </a:p>
            </p:txBody>
          </p:sp>
          <p:sp>
            <p:nvSpPr>
              <p:cNvPr id="79" name="Dowolny kształt 78"/>
              <p:cNvSpPr/>
              <p:nvPr/>
            </p:nvSpPr>
            <p:spPr>
              <a:xfrm>
                <a:off x="7143840" y="3101760"/>
                <a:ext cx="247680" cy="336240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noFill/>
              <a:ln>
                <a:noFill/>
                <a:prstDash val="solid"/>
              </a:ln>
            </p:spPr>
            <p:txBody>
              <a:bodyPr vert="horz" wrap="square" lIns="90000" tIns="46800" rIns="90000" bIns="46800" anchor="t" anchorCtr="0" compatLnSpc="1">
                <a:spAutoFit/>
              </a:bodyPr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pl-PL" sz="1400" b="0" i="0" u="none" strike="noStrike" cap="none" baseline="-2500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1</a:t>
                </a:r>
              </a:p>
            </p:txBody>
          </p:sp>
        </p:grpSp>
        <p:sp>
          <p:nvSpPr>
            <p:cNvPr id="80" name="Dowolny kształt 79"/>
            <p:cNvSpPr/>
            <p:nvPr/>
          </p:nvSpPr>
          <p:spPr>
            <a:xfrm>
              <a:off x="7086600" y="2108160"/>
              <a:ext cx="39600" cy="39600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*/ 5419351 1 1725033"/>
                <a:gd name="f6" fmla="*/ 10800 10800 1"/>
                <a:gd name="f7" fmla="+- 0 0 0"/>
                <a:gd name="f8" fmla="+- 0 0 360"/>
                <a:gd name="f9" fmla="val 10800"/>
                <a:gd name="f10" fmla="*/ f3 1 21600"/>
                <a:gd name="f11" fmla="*/ f4 1 21600"/>
                <a:gd name="f12" fmla="*/ 0 f5 1"/>
                <a:gd name="f13" fmla="*/ f7 f0 1"/>
                <a:gd name="f14" fmla="*/ f8 f0 1"/>
                <a:gd name="f15" fmla="*/ 3163 f10 1"/>
                <a:gd name="f16" fmla="*/ 18437 f10 1"/>
                <a:gd name="f17" fmla="*/ 18437 f11 1"/>
                <a:gd name="f18" fmla="*/ 3163 f11 1"/>
                <a:gd name="f19" fmla="*/ f12 1 f2"/>
                <a:gd name="f20" fmla="*/ f13 1 f2"/>
                <a:gd name="f21" fmla="*/ f14 1 f2"/>
                <a:gd name="f22" fmla="*/ 10800 f10 1"/>
                <a:gd name="f23" fmla="*/ 0 f11 1"/>
                <a:gd name="f24" fmla="*/ 0 f10 1"/>
                <a:gd name="f25" fmla="*/ 10800 f11 1"/>
                <a:gd name="f26" fmla="*/ 21600 f11 1"/>
                <a:gd name="f27" fmla="*/ 21600 f10 1"/>
                <a:gd name="f28" fmla="+- 0 0 f19"/>
                <a:gd name="f29" fmla="+- f20 0 f1"/>
                <a:gd name="f30" fmla="+- f21 0 f1"/>
                <a:gd name="f31" fmla="*/ f28 f0 1"/>
                <a:gd name="f32" fmla="+- f30 0 f29"/>
                <a:gd name="f33" fmla="*/ f31 1 f5"/>
                <a:gd name="f34" fmla="+- f33 0 f1"/>
                <a:gd name="f35" fmla="cos 1 f34"/>
                <a:gd name="f36" fmla="sin 1 f34"/>
                <a:gd name="f37" fmla="+- 0 0 f35"/>
                <a:gd name="f38" fmla="+- 0 0 f36"/>
                <a:gd name="f39" fmla="*/ 10800 f37 1"/>
                <a:gd name="f40" fmla="*/ 10800 f38 1"/>
                <a:gd name="f41" fmla="*/ f39 f39 1"/>
                <a:gd name="f42" fmla="*/ f40 f40 1"/>
                <a:gd name="f43" fmla="+- f41 f42 0"/>
                <a:gd name="f44" fmla="sqrt f43"/>
                <a:gd name="f45" fmla="*/ f6 1 f44"/>
                <a:gd name="f46" fmla="*/ f37 f45 1"/>
                <a:gd name="f47" fmla="*/ f38 f45 1"/>
                <a:gd name="f48" fmla="+- 10800 0 f46"/>
                <a:gd name="f49" fmla="+- 10800 0 f47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22" y="f23"/>
                </a:cxn>
                <a:cxn ang="f29">
                  <a:pos x="f15" y="f18"/>
                </a:cxn>
                <a:cxn ang="f29">
                  <a:pos x="f24" y="f25"/>
                </a:cxn>
                <a:cxn ang="f29">
                  <a:pos x="f15" y="f17"/>
                </a:cxn>
                <a:cxn ang="f29">
                  <a:pos x="f22" y="f26"/>
                </a:cxn>
                <a:cxn ang="f29">
                  <a:pos x="f16" y="f17"/>
                </a:cxn>
                <a:cxn ang="f29">
                  <a:pos x="f27" y="f25"/>
                </a:cxn>
                <a:cxn ang="f29">
                  <a:pos x="f16" y="f18"/>
                </a:cxn>
              </a:cxnLst>
              <a:rect l="f15" t="f18" r="f16" b="f17"/>
              <a:pathLst>
                <a:path w="21600" h="21600">
                  <a:moveTo>
                    <a:pt x="f48" y="f49"/>
                  </a:moveTo>
                  <a:arcTo wR="f9" hR="f9" stAng="f29" swAng="f32"/>
                  <a:close/>
                </a:path>
              </a:pathLst>
            </a:custGeom>
            <a:solidFill>
              <a:srgbClr val="000000"/>
            </a:solidFill>
            <a:ln w="9360">
              <a:solidFill>
                <a:srgbClr val="000000"/>
              </a:solidFill>
              <a:prstDash val="solid"/>
              <a:miter/>
            </a:ln>
          </p:spPr>
          <p:txBody>
            <a:bodyPr vert="horz" wrap="none" lIns="90000" tIns="46800" rIns="90000" bIns="46800" anchor="ctr" anchorCtr="0" compatLnSpc="1"/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pl-PL" sz="2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imes New Roman" pitchFamily="2"/>
                <a:ea typeface="Microsoft YaHei" pitchFamily="2"/>
                <a:cs typeface="Arial" pitchFamily="2"/>
              </a:endParaRPr>
            </a:p>
          </p:txBody>
        </p:sp>
        <p:sp>
          <p:nvSpPr>
            <p:cNvPr id="81" name="Łącznik prosty 80"/>
            <p:cNvSpPr/>
            <p:nvPr/>
          </p:nvSpPr>
          <p:spPr>
            <a:xfrm>
              <a:off x="7105680" y="2151000"/>
              <a:ext cx="0" cy="876240"/>
            </a:xfrm>
            <a:prstGeom prst="line">
              <a:avLst/>
            </a:prstGeom>
            <a:noFill/>
            <a:ln w="9360">
              <a:solidFill>
                <a:srgbClr val="000000"/>
              </a:solidFill>
              <a:custDash>
                <a:ds d="100000" sp="100000"/>
              </a:custDash>
              <a:miter/>
            </a:ln>
          </p:spPr>
          <p:txBody>
            <a:bodyPr vert="horz" wrap="none" lIns="90000" tIns="46800" rIns="90000" bIns="46800" anchor="ctr" anchorCtr="0" compatLnSpc="1"/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pl-PL" sz="2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imes New Roman" pitchFamily="2"/>
                <a:ea typeface="Microsoft YaHei" pitchFamily="2"/>
                <a:cs typeface="Arial" pitchFamily="2"/>
              </a:endParaRPr>
            </a:p>
          </p:txBody>
        </p:sp>
      </p:grpSp>
      <p:grpSp>
        <p:nvGrpSpPr>
          <p:cNvPr id="82" name="Grupa 81"/>
          <p:cNvGrpSpPr/>
          <p:nvPr/>
        </p:nvGrpSpPr>
        <p:grpSpPr>
          <a:xfrm>
            <a:off x="3533760" y="3295608"/>
            <a:ext cx="1690432" cy="2713512"/>
            <a:chOff x="3533760" y="3295608"/>
            <a:chExt cx="1690432" cy="2713512"/>
          </a:xfrm>
        </p:grpSpPr>
        <p:grpSp>
          <p:nvGrpSpPr>
            <p:cNvPr id="83" name="Grupa 82"/>
            <p:cNvGrpSpPr/>
            <p:nvPr/>
          </p:nvGrpSpPr>
          <p:grpSpPr>
            <a:xfrm>
              <a:off x="3533760" y="3862439"/>
              <a:ext cx="1661029" cy="1752838"/>
              <a:chOff x="3533760" y="3862439"/>
              <a:chExt cx="1661029" cy="1752838"/>
            </a:xfrm>
          </p:grpSpPr>
          <p:sp>
            <p:nvSpPr>
              <p:cNvPr id="84" name="Łącznik prosty 83"/>
              <p:cNvSpPr/>
              <p:nvPr/>
            </p:nvSpPr>
            <p:spPr>
              <a:xfrm>
                <a:off x="3533760" y="3862439"/>
                <a:ext cx="1447560" cy="1752481"/>
              </a:xfrm>
              <a:prstGeom prst="line">
                <a:avLst/>
              </a:prstGeom>
              <a:noFill/>
              <a:ln w="28440">
                <a:solidFill>
                  <a:srgbClr val="000000"/>
                </a:solidFill>
                <a:prstDash val="solid"/>
                <a:miter/>
              </a:ln>
            </p:spPr>
            <p:txBody>
              <a:bodyPr vert="horz" wrap="none" lIns="90000" tIns="46800" rIns="90000" bIns="46800" anchor="ctr" anchorCtr="0" compatLnSpc="1"/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pl-PL" sz="2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Times New Roman" pitchFamily="2"/>
                  <a:ea typeface="Microsoft YaHei" pitchFamily="2"/>
                  <a:cs typeface="Arial" pitchFamily="2"/>
                </a:endParaRPr>
              </a:p>
            </p:txBody>
          </p:sp>
          <p:sp>
            <p:nvSpPr>
              <p:cNvPr id="85" name="Dowolny kształt 84"/>
              <p:cNvSpPr/>
              <p:nvPr/>
            </p:nvSpPr>
            <p:spPr>
              <a:xfrm>
                <a:off x="4896011" y="5305319"/>
                <a:ext cx="298778" cy="309958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noFill/>
              <a:ln>
                <a:noFill/>
                <a:prstDash val="solid"/>
              </a:ln>
            </p:spPr>
            <p:txBody>
              <a:bodyPr vert="horz" wrap="none" lIns="90000" tIns="46800" rIns="90000" bIns="46800" anchor="t" anchorCtr="0" compatLnSpc="1">
                <a:spAutoFit/>
              </a:bodyPr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ctr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pl-PL" sz="1400" dirty="0"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I</a:t>
                </a:r>
                <a:r>
                  <a:rPr lang="pl-PL" sz="1400" b="0" i="0" u="none" strike="noStrike" cap="none" baseline="-25000" dirty="0" smtClean="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1</a:t>
                </a:r>
                <a:endParaRPr lang="pl-PL" sz="1400" b="0" i="0" u="none" strike="noStrike" cap="none" baseline="-25000" dirty="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endParaRPr>
              </a:p>
            </p:txBody>
          </p:sp>
        </p:grpSp>
        <p:grpSp>
          <p:nvGrpSpPr>
            <p:cNvPr id="86" name="Grupa 85"/>
            <p:cNvGrpSpPr/>
            <p:nvPr/>
          </p:nvGrpSpPr>
          <p:grpSpPr>
            <a:xfrm>
              <a:off x="4009912" y="3295608"/>
              <a:ext cx="1214280" cy="1732872"/>
              <a:chOff x="4009912" y="3295608"/>
              <a:chExt cx="1214280" cy="1732872"/>
            </a:xfrm>
          </p:grpSpPr>
          <p:sp>
            <p:nvSpPr>
              <p:cNvPr id="87" name="Dowolny kształt 86"/>
              <p:cNvSpPr/>
              <p:nvPr/>
            </p:nvSpPr>
            <p:spPr>
              <a:xfrm rot="10427400">
                <a:off x="4009912" y="3295608"/>
                <a:ext cx="1214280" cy="1599120"/>
              </a:xfrm>
              <a:custGeom>
                <a:avLst>
                  <a:gd name="f0" fmla="val 21120000"/>
                  <a:gd name="f1" fmla="val 6060000"/>
                </a:avLst>
                <a:gdLst>
                  <a:gd name="f2" fmla="val 21600000"/>
                  <a:gd name="f3" fmla="val 10800000"/>
                  <a:gd name="f4" fmla="val 5400000"/>
                  <a:gd name="f5" fmla="val 180"/>
                  <a:gd name="f6" fmla="val w"/>
                  <a:gd name="f7" fmla="val h"/>
                  <a:gd name="f8" fmla="val 0"/>
                  <a:gd name="f9" fmla="*/ 5419351 1 1725033"/>
                  <a:gd name="f10" fmla="*/ 10800 10800 1"/>
                  <a:gd name="f11" fmla="val 10800"/>
                  <a:gd name="f12" fmla="val 21599999"/>
                  <a:gd name="f13" fmla="min 0 21600"/>
                  <a:gd name="f14" fmla="max 0 21600"/>
                  <a:gd name="f15" fmla="*/ f9 1 2"/>
                  <a:gd name="f16" fmla="*/ f6 1 21600"/>
                  <a:gd name="f17" fmla="*/ f7 1 21600"/>
                  <a:gd name="f18" fmla="*/ f9 1 180"/>
                  <a:gd name="f19" fmla="pin 0 f0 21599999"/>
                  <a:gd name="f20" fmla="pin 0 f1 21599999"/>
                  <a:gd name="f21" fmla="+- f14 0 f13"/>
                  <a:gd name="f22" fmla="+- 0 0 f19"/>
                  <a:gd name="f23" fmla="+- 0 0 f20"/>
                  <a:gd name="f24" fmla="*/ 9238 f16 1"/>
                  <a:gd name="f25" fmla="*/ 21599 f16 1"/>
                  <a:gd name="f26" fmla="*/ 12929 f17 1"/>
                  <a:gd name="f27" fmla="*/ 0 f17 1"/>
                  <a:gd name="f28" fmla="*/ f21 1 2"/>
                  <a:gd name="f29" fmla="+- f22 f4 0"/>
                  <a:gd name="f30" fmla="+- f23 f4 0"/>
                  <a:gd name="f31" fmla="+- f13 f28 0"/>
                  <a:gd name="f32" fmla="*/ f28 f28 1"/>
                  <a:gd name="f33" fmla="*/ f29 f5 1"/>
                  <a:gd name="f34" fmla="*/ f30 f5 1"/>
                  <a:gd name="f35" fmla="*/ f33 1 f3"/>
                  <a:gd name="f36" fmla="*/ f34 1 f3"/>
                  <a:gd name="f37" fmla="+- 0 0 f35"/>
                  <a:gd name="f38" fmla="+- 0 0 f36"/>
                  <a:gd name="f39" fmla="val f37"/>
                  <a:gd name="f40" fmla="val f38"/>
                  <a:gd name="f41" fmla="*/ f39 f18 1"/>
                  <a:gd name="f42" fmla="*/ f40 f18 1"/>
                  <a:gd name="f43" fmla="*/ f39 f9 1"/>
                  <a:gd name="f44" fmla="*/ f40 f9 1"/>
                  <a:gd name="f45" fmla="+- 0 0 f41"/>
                  <a:gd name="f46" fmla="+- 0 0 f42"/>
                  <a:gd name="f47" fmla="*/ f43 1 f5"/>
                  <a:gd name="f48" fmla="*/ f44 1 f5"/>
                  <a:gd name="f49" fmla="*/ f45 f3 1"/>
                  <a:gd name="f50" fmla="*/ f46 f3 1"/>
                  <a:gd name="f51" fmla="+- 0 0 f47"/>
                  <a:gd name="f52" fmla="+- 0 0 f48"/>
                  <a:gd name="f53" fmla="*/ f49 1 f9"/>
                  <a:gd name="f54" fmla="*/ f50 1 f9"/>
                  <a:gd name="f55" fmla="+- f51 f9 0"/>
                  <a:gd name="f56" fmla="+- f52 f9 0"/>
                  <a:gd name="f57" fmla="+- f53 0 f4"/>
                  <a:gd name="f58" fmla="+- f54 0 f4"/>
                  <a:gd name="f59" fmla="+- f55 f15 0"/>
                  <a:gd name="f60" fmla="+- f56 f15 0"/>
                  <a:gd name="f61" fmla="cos 1 f57"/>
                  <a:gd name="f62" fmla="sin 1 f57"/>
                  <a:gd name="f63" fmla="cos 1 f58"/>
                  <a:gd name="f64" fmla="sin 1 f58"/>
                  <a:gd name="f65" fmla="+- 0 0 f59"/>
                  <a:gd name="f66" fmla="+- 0 0 f60"/>
                  <a:gd name="f67" fmla="+- 0 0 f61"/>
                  <a:gd name="f68" fmla="+- 0 0 f62"/>
                  <a:gd name="f69" fmla="+- 0 0 f63"/>
                  <a:gd name="f70" fmla="+- 0 0 f64"/>
                  <a:gd name="f71" fmla="*/ f65 f3 1"/>
                  <a:gd name="f72" fmla="*/ f66 f3 1"/>
                  <a:gd name="f73" fmla="*/ 10800 f67 1"/>
                  <a:gd name="f74" fmla="*/ 10800 f68 1"/>
                  <a:gd name="f75" fmla="*/ 10800 f69 1"/>
                  <a:gd name="f76" fmla="*/ 10800 f70 1"/>
                  <a:gd name="f77" fmla="*/ f71 1 f9"/>
                  <a:gd name="f78" fmla="*/ f72 1 f9"/>
                  <a:gd name="f79" fmla="+- f73 10800 0"/>
                  <a:gd name="f80" fmla="+- f74 10800 0"/>
                  <a:gd name="f81" fmla="+- f75 10800 0"/>
                  <a:gd name="f82" fmla="+- f76 10800 0"/>
                  <a:gd name="f83" fmla="+- f77 0 f4"/>
                  <a:gd name="f84" fmla="+- f78 0 f4"/>
                  <a:gd name="f85" fmla="cos 1 f83"/>
                  <a:gd name="f86" fmla="sin 1 f83"/>
                  <a:gd name="f87" fmla="cos 1 f84"/>
                  <a:gd name="f88" fmla="sin 1 f84"/>
                  <a:gd name="f89" fmla="+- f80 0 f31"/>
                  <a:gd name="f90" fmla="+- f79 0 f31"/>
                  <a:gd name="f91" fmla="+- f82 0 f31"/>
                  <a:gd name="f92" fmla="+- f81 0 f31"/>
                  <a:gd name="f93" fmla="+- 0 0 f85"/>
                  <a:gd name="f94" fmla="+- 0 0 f86"/>
                  <a:gd name="f95" fmla="+- 0 0 f87"/>
                  <a:gd name="f96" fmla="+- 0 0 f88"/>
                  <a:gd name="f97" fmla="at2 f89 f90"/>
                  <a:gd name="f98" fmla="at2 f91 f92"/>
                  <a:gd name="f99" fmla="*/ 10800 f93 1"/>
                  <a:gd name="f100" fmla="*/ 10800 f94 1"/>
                  <a:gd name="f101" fmla="*/ 10800 f95 1"/>
                  <a:gd name="f102" fmla="*/ 10800 f96 1"/>
                  <a:gd name="f103" fmla="+- f97 f4 0"/>
                  <a:gd name="f104" fmla="+- f98 f4 0"/>
                  <a:gd name="f105" fmla="*/ f99 f99 1"/>
                  <a:gd name="f106" fmla="*/ f100 f100 1"/>
                  <a:gd name="f107" fmla="*/ f101 f101 1"/>
                  <a:gd name="f108" fmla="*/ f102 f102 1"/>
                  <a:gd name="f109" fmla="*/ f103 f9 1"/>
                  <a:gd name="f110" fmla="*/ f104 f9 1"/>
                  <a:gd name="f111" fmla="+- f105 f106 0"/>
                  <a:gd name="f112" fmla="+- f107 f108 0"/>
                  <a:gd name="f113" fmla="*/ f109 1 f3"/>
                  <a:gd name="f114" fmla="*/ f110 1 f3"/>
                  <a:gd name="f115" fmla="sqrt f111"/>
                  <a:gd name="f116" fmla="sqrt f112"/>
                  <a:gd name="f117" fmla="+- 0 0 f113"/>
                  <a:gd name="f118" fmla="+- 0 0 f114"/>
                  <a:gd name="f119" fmla="*/ f10 1 f115"/>
                  <a:gd name="f120" fmla="*/ f10 1 f116"/>
                  <a:gd name="f121" fmla="+- 0 0 f117"/>
                  <a:gd name="f122" fmla="+- 0 0 f118"/>
                  <a:gd name="f123" fmla="*/ f93 f119 1"/>
                  <a:gd name="f124" fmla="*/ f94 f119 1"/>
                  <a:gd name="f125" fmla="*/ f95 f120 1"/>
                  <a:gd name="f126" fmla="*/ f96 f120 1"/>
                  <a:gd name="f127" fmla="*/ f121 f3 1"/>
                  <a:gd name="f128" fmla="*/ f122 f3 1"/>
                  <a:gd name="f129" fmla="+- 10800 0 f123"/>
                  <a:gd name="f130" fmla="+- 10800 0 f124"/>
                  <a:gd name="f131" fmla="+- 10800 0 f125"/>
                  <a:gd name="f132" fmla="+- 10800 0 f126"/>
                  <a:gd name="f133" fmla="*/ f127 1 f9"/>
                  <a:gd name="f134" fmla="*/ f128 1 f9"/>
                  <a:gd name="f135" fmla="*/ f129 f16 1"/>
                  <a:gd name="f136" fmla="*/ f130 f17 1"/>
                  <a:gd name="f137" fmla="*/ f131 f16 1"/>
                  <a:gd name="f138" fmla="*/ f132 f17 1"/>
                  <a:gd name="f139" fmla="+- f133 0 f4"/>
                  <a:gd name="f140" fmla="+- f134 0 f4"/>
                  <a:gd name="f141" fmla="cos 1 f139"/>
                  <a:gd name="f142" fmla="sin 1 f139"/>
                  <a:gd name="f143" fmla="+- f140 0 f139"/>
                  <a:gd name="f144" fmla="+- 0 0 f141"/>
                  <a:gd name="f145" fmla="+- 0 0 f142"/>
                  <a:gd name="f146" fmla="+- f143 f2 0"/>
                  <a:gd name="f147" fmla="*/ f28 f144 1"/>
                  <a:gd name="f148" fmla="*/ f28 f145 1"/>
                  <a:gd name="f149" fmla="?: f143 f143 f146"/>
                  <a:gd name="f150" fmla="*/ f147 f147 1"/>
                  <a:gd name="f151" fmla="*/ f148 f148 1"/>
                  <a:gd name="f152" fmla="+- f150 f151 0"/>
                  <a:gd name="f153" fmla="sqrt f152"/>
                  <a:gd name="f154" fmla="*/ f32 1 f153"/>
                  <a:gd name="f155" fmla="*/ f144 f154 1"/>
                  <a:gd name="f156" fmla="*/ f145 f154 1"/>
                  <a:gd name="f157" fmla="+- f31 0 f155"/>
                  <a:gd name="f158" fmla="+- f31 0 f156"/>
                </a:gdLst>
                <a:ahLst>
                  <a:ahPolar gdRefR="" minR="0" maxR="0" gdRefAng="f0" minAng="f8" maxAng="f12">
                    <a:pos x="f135" y="f136"/>
                  </a:ahPolar>
                  <a:ahPolar gdRefR="" minR="0" maxR="0" gdRefAng="f1" minAng="f8" maxAng="f12">
                    <a:pos x="f137" y="f138"/>
                  </a:ahPolar>
                </a:ahLst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24" t="f27" r="f25" b="f26"/>
                <a:pathLst>
                  <a:path w="21600" h="21600" stroke="0">
                    <a:moveTo>
                      <a:pt x="f157" y="f158"/>
                    </a:moveTo>
                    <a:arcTo wR="f28" hR="f28" stAng="f139" swAng="f149"/>
                    <a:lnTo>
                      <a:pt x="f11" y="f11"/>
                    </a:lnTo>
                    <a:close/>
                  </a:path>
                  <a:path w="21600" h="21600" fill="none">
                    <a:moveTo>
                      <a:pt x="f157" y="f158"/>
                    </a:moveTo>
                    <a:arcTo wR="f28" hR="f28" stAng="f139" swAng="f149"/>
                  </a:path>
                </a:pathLst>
              </a:custGeom>
              <a:noFill/>
              <a:ln w="28440">
                <a:solidFill>
                  <a:srgbClr val="FF0000"/>
                </a:solidFill>
                <a:prstDash val="solid"/>
                <a:miter/>
              </a:ln>
            </p:spPr>
            <p:txBody>
              <a:bodyPr vert="horz" wrap="none" lIns="90000" tIns="46800" rIns="90000" bIns="46800" anchor="ctr" anchorCtr="0" compatLnSpc="1"/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pl-PL" sz="2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Times New Roman" pitchFamily="2"/>
                  <a:ea typeface="Microsoft YaHei" pitchFamily="2"/>
                  <a:cs typeface="Arial" pitchFamily="2"/>
                </a:endParaRPr>
              </a:p>
            </p:txBody>
          </p:sp>
          <p:sp>
            <p:nvSpPr>
              <p:cNvPr id="88" name="Dowolny kształt 87"/>
              <p:cNvSpPr/>
              <p:nvPr/>
            </p:nvSpPr>
            <p:spPr>
              <a:xfrm>
                <a:off x="4698360" y="4692240"/>
                <a:ext cx="448919" cy="336240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noFill/>
              <a:ln>
                <a:noFill/>
                <a:prstDash val="solid"/>
              </a:ln>
            </p:spPr>
            <p:txBody>
              <a:bodyPr vert="horz" wrap="square" lIns="90000" tIns="46800" rIns="90000" bIns="46800" anchor="t" anchorCtr="0" compatLnSpc="1">
                <a:spAutoFit/>
              </a:bodyPr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ctr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pl-PL" sz="1400" b="0" i="0" u="none" strike="noStrike" cap="none" baseline="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u</a:t>
                </a:r>
                <a:r>
                  <a:rPr lang="pl-PL" sz="1400" b="0" i="0" u="none" strike="noStrike" cap="none" baseline="-2500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1</a:t>
                </a:r>
              </a:p>
            </p:txBody>
          </p:sp>
        </p:grpSp>
        <p:grpSp>
          <p:nvGrpSpPr>
            <p:cNvPr id="89" name="Grupa 88"/>
            <p:cNvGrpSpPr/>
            <p:nvPr/>
          </p:nvGrpSpPr>
          <p:grpSpPr>
            <a:xfrm>
              <a:off x="4125240" y="4479840"/>
              <a:ext cx="433440" cy="1529280"/>
              <a:chOff x="4125240" y="4479840"/>
              <a:chExt cx="433440" cy="1529280"/>
            </a:xfrm>
          </p:grpSpPr>
          <p:sp>
            <p:nvSpPr>
              <p:cNvPr id="90" name="Dowolny kształt 89"/>
              <p:cNvSpPr/>
              <p:nvPr/>
            </p:nvSpPr>
            <p:spPr>
              <a:xfrm>
                <a:off x="4201200" y="4479840"/>
                <a:ext cx="357480" cy="336240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noFill/>
              <a:ln>
                <a:noFill/>
                <a:prstDash val="solid"/>
              </a:ln>
            </p:spPr>
            <p:txBody>
              <a:bodyPr vert="horz" wrap="none" lIns="90000" tIns="46800" rIns="90000" bIns="46800" anchor="t" anchorCtr="0" compatLnSpc="1">
                <a:spAutoFit/>
              </a:bodyPr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ctr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pl-PL" sz="1400" b="0" i="0" u="none" strike="noStrike" cap="none" baseline="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E</a:t>
                </a:r>
                <a:r>
                  <a:rPr lang="pl-PL" sz="1400" b="0" i="0" u="none" strike="noStrike" cap="none" baseline="-2500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1</a:t>
                </a:r>
              </a:p>
            </p:txBody>
          </p:sp>
          <p:grpSp>
            <p:nvGrpSpPr>
              <p:cNvPr id="91" name="Grupa 90"/>
              <p:cNvGrpSpPr/>
              <p:nvPr/>
            </p:nvGrpSpPr>
            <p:grpSpPr>
              <a:xfrm>
                <a:off x="4125240" y="5568480"/>
                <a:ext cx="407520" cy="440640"/>
                <a:chOff x="4125240" y="5568480"/>
                <a:chExt cx="407520" cy="440640"/>
              </a:xfrm>
            </p:grpSpPr>
            <p:sp>
              <p:nvSpPr>
                <p:cNvPr id="92" name="Dowolny kształt 91"/>
                <p:cNvSpPr/>
                <p:nvPr/>
              </p:nvSpPr>
              <p:spPr>
                <a:xfrm>
                  <a:off x="4125240" y="5568480"/>
                  <a:ext cx="339480" cy="336240"/>
                </a:xfrm>
                <a:custGeom>
                  <a:avLst/>
                  <a:gdLst>
                    <a:gd name="f0" fmla="val 0"/>
                    <a:gd name="f1" fmla="val 21600"/>
                  </a:gdLst>
                  <a:ahLst/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l" t="t" r="r" b="b"/>
                  <a:pathLst>
                    <a:path w="21600" h="21600">
                      <a:moveTo>
                        <a:pt x="f0" y="f0"/>
                      </a:moveTo>
                      <a:lnTo>
                        <a:pt x="f1" y="f0"/>
                      </a:lnTo>
                      <a:lnTo>
                        <a:pt x="f1" y="f1"/>
                      </a:lnTo>
                      <a:lnTo>
                        <a:pt x="f0" y="f1"/>
                      </a:lnTo>
                      <a:lnTo>
                        <a:pt x="f0" y="f0"/>
                      </a:lnTo>
                      <a:close/>
                    </a:path>
                  </a:pathLst>
                </a:custGeom>
                <a:noFill/>
                <a:ln>
                  <a:noFill/>
                  <a:prstDash val="solid"/>
                </a:ln>
              </p:spPr>
              <p:txBody>
                <a:bodyPr vert="horz" wrap="none" lIns="90000" tIns="46800" rIns="90000" bIns="46800" anchor="t" anchorCtr="0" compatLnSpc="1">
                  <a:spAutoFit/>
                </a:bodyPr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l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r>
                    <a:rPr lang="pl-PL" sz="1400" b="0" i="0" u="none" strike="noStrike" cap="none" baseline="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x</a:t>
                  </a:r>
                  <a:r>
                    <a:rPr lang="pl-PL" sz="1400" b="0" i="0" u="none" strike="noStrike" cap="none" baseline="-2500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E</a:t>
                  </a:r>
                </a:p>
              </p:txBody>
            </p:sp>
            <p:sp>
              <p:nvSpPr>
                <p:cNvPr id="93" name="Dowolny kształt 92"/>
                <p:cNvSpPr/>
                <p:nvPr/>
              </p:nvSpPr>
              <p:spPr>
                <a:xfrm>
                  <a:off x="4285800" y="5672880"/>
                  <a:ext cx="246960" cy="336240"/>
                </a:xfrm>
                <a:custGeom>
                  <a:avLst/>
                  <a:gdLst>
                    <a:gd name="f0" fmla="val 0"/>
                    <a:gd name="f1" fmla="val 21600"/>
                  </a:gdLst>
                  <a:ahLst/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l" t="t" r="r" b="b"/>
                  <a:pathLst>
                    <a:path w="21600" h="21600">
                      <a:moveTo>
                        <a:pt x="f0" y="f0"/>
                      </a:moveTo>
                      <a:lnTo>
                        <a:pt x="f1" y="f0"/>
                      </a:lnTo>
                      <a:lnTo>
                        <a:pt x="f1" y="f1"/>
                      </a:lnTo>
                      <a:lnTo>
                        <a:pt x="f0" y="f1"/>
                      </a:lnTo>
                      <a:lnTo>
                        <a:pt x="f0" y="f0"/>
                      </a:lnTo>
                      <a:close/>
                    </a:path>
                  </a:pathLst>
                </a:custGeom>
                <a:noFill/>
                <a:ln>
                  <a:noFill/>
                  <a:prstDash val="solid"/>
                </a:ln>
              </p:spPr>
              <p:txBody>
                <a:bodyPr vert="horz" wrap="square" lIns="90000" tIns="46800" rIns="90000" bIns="46800" anchor="t" anchorCtr="0" compatLnSpc="1">
                  <a:spAutoFit/>
                </a:bodyPr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l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r>
                    <a:rPr lang="pl-PL" sz="1400" b="0" i="0" u="none" strike="noStrike" cap="none" baseline="-2500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1</a:t>
                  </a:r>
                </a:p>
              </p:txBody>
            </p:sp>
          </p:grpSp>
          <p:sp>
            <p:nvSpPr>
              <p:cNvPr id="94" name="Dowolny kształt 93"/>
              <p:cNvSpPr/>
              <p:nvPr/>
            </p:nvSpPr>
            <p:spPr>
              <a:xfrm>
                <a:off x="4228559" y="4679280"/>
                <a:ext cx="39240" cy="39240"/>
              </a:xfrm>
              <a:custGeom>
                <a:avLst/>
                <a:gdLst>
                  <a:gd name="f0" fmla="val 10800000"/>
                  <a:gd name="f1" fmla="val 5400000"/>
                  <a:gd name="f2" fmla="val 180"/>
                  <a:gd name="f3" fmla="val w"/>
                  <a:gd name="f4" fmla="val h"/>
                  <a:gd name="f5" fmla="*/ 5419351 1 1725033"/>
                  <a:gd name="f6" fmla="*/ 10800 10800 1"/>
                  <a:gd name="f7" fmla="+- 0 0 0"/>
                  <a:gd name="f8" fmla="+- 0 0 360"/>
                  <a:gd name="f9" fmla="val 10800"/>
                  <a:gd name="f10" fmla="*/ f3 1 21600"/>
                  <a:gd name="f11" fmla="*/ f4 1 21600"/>
                  <a:gd name="f12" fmla="*/ 0 f5 1"/>
                  <a:gd name="f13" fmla="*/ f7 f0 1"/>
                  <a:gd name="f14" fmla="*/ f8 f0 1"/>
                  <a:gd name="f15" fmla="*/ 3163 f10 1"/>
                  <a:gd name="f16" fmla="*/ 18437 f10 1"/>
                  <a:gd name="f17" fmla="*/ 18437 f11 1"/>
                  <a:gd name="f18" fmla="*/ 3163 f11 1"/>
                  <a:gd name="f19" fmla="*/ f12 1 f2"/>
                  <a:gd name="f20" fmla="*/ f13 1 f2"/>
                  <a:gd name="f21" fmla="*/ f14 1 f2"/>
                  <a:gd name="f22" fmla="*/ 10800 f10 1"/>
                  <a:gd name="f23" fmla="*/ 0 f11 1"/>
                  <a:gd name="f24" fmla="*/ 0 f10 1"/>
                  <a:gd name="f25" fmla="*/ 10800 f11 1"/>
                  <a:gd name="f26" fmla="*/ 21600 f11 1"/>
                  <a:gd name="f27" fmla="*/ 21600 f10 1"/>
                  <a:gd name="f28" fmla="+- 0 0 f19"/>
                  <a:gd name="f29" fmla="+- f20 0 f1"/>
                  <a:gd name="f30" fmla="+- f21 0 f1"/>
                  <a:gd name="f31" fmla="*/ f28 f0 1"/>
                  <a:gd name="f32" fmla="+- f30 0 f29"/>
                  <a:gd name="f33" fmla="*/ f31 1 f5"/>
                  <a:gd name="f34" fmla="+- f33 0 f1"/>
                  <a:gd name="f35" fmla="cos 1 f34"/>
                  <a:gd name="f36" fmla="sin 1 f34"/>
                  <a:gd name="f37" fmla="+- 0 0 f35"/>
                  <a:gd name="f38" fmla="+- 0 0 f36"/>
                  <a:gd name="f39" fmla="*/ 10800 f37 1"/>
                  <a:gd name="f40" fmla="*/ 10800 f38 1"/>
                  <a:gd name="f41" fmla="*/ f39 f39 1"/>
                  <a:gd name="f42" fmla="*/ f40 f40 1"/>
                  <a:gd name="f43" fmla="+- f41 f42 0"/>
                  <a:gd name="f44" fmla="sqrt f43"/>
                  <a:gd name="f45" fmla="*/ f6 1 f44"/>
                  <a:gd name="f46" fmla="*/ f37 f45 1"/>
                  <a:gd name="f47" fmla="*/ f38 f45 1"/>
                  <a:gd name="f48" fmla="+- 10800 0 f46"/>
                  <a:gd name="f49" fmla="+- 10800 0 f47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29">
                    <a:pos x="f22" y="f23"/>
                  </a:cxn>
                  <a:cxn ang="f29">
                    <a:pos x="f15" y="f18"/>
                  </a:cxn>
                  <a:cxn ang="f29">
                    <a:pos x="f24" y="f25"/>
                  </a:cxn>
                  <a:cxn ang="f29">
                    <a:pos x="f15" y="f17"/>
                  </a:cxn>
                  <a:cxn ang="f29">
                    <a:pos x="f22" y="f26"/>
                  </a:cxn>
                  <a:cxn ang="f29">
                    <a:pos x="f16" y="f17"/>
                  </a:cxn>
                  <a:cxn ang="f29">
                    <a:pos x="f27" y="f25"/>
                  </a:cxn>
                  <a:cxn ang="f29">
                    <a:pos x="f16" y="f18"/>
                  </a:cxn>
                </a:cxnLst>
                <a:rect l="f15" t="f18" r="f16" b="f17"/>
                <a:pathLst>
                  <a:path w="21600" h="21600">
                    <a:moveTo>
                      <a:pt x="f48" y="f49"/>
                    </a:moveTo>
                    <a:arcTo wR="f9" hR="f9" stAng="f29" swAng="f32"/>
                    <a:close/>
                  </a:path>
                </a:pathLst>
              </a:custGeom>
              <a:solidFill>
                <a:srgbClr val="000000"/>
              </a:solidFill>
              <a:ln w="9360">
                <a:solidFill>
                  <a:srgbClr val="000000"/>
                </a:solidFill>
                <a:prstDash val="solid"/>
                <a:miter/>
              </a:ln>
            </p:spPr>
            <p:txBody>
              <a:bodyPr vert="horz" wrap="none" lIns="90000" tIns="46800" rIns="90000" bIns="46800" anchor="ctr" anchorCtr="0" compatLnSpc="1"/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pl-PL" sz="2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Times New Roman" pitchFamily="2"/>
                  <a:ea typeface="Microsoft YaHei" pitchFamily="2"/>
                  <a:cs typeface="Arial" pitchFamily="2"/>
                </a:endParaRPr>
              </a:p>
            </p:txBody>
          </p:sp>
          <p:sp>
            <p:nvSpPr>
              <p:cNvPr id="95" name="Łącznik prosty 94"/>
              <p:cNvSpPr/>
              <p:nvPr/>
            </p:nvSpPr>
            <p:spPr>
              <a:xfrm>
                <a:off x="4247640" y="4722120"/>
                <a:ext cx="0" cy="875880"/>
              </a:xfrm>
              <a:prstGeom prst="line">
                <a:avLst/>
              </a:prstGeom>
              <a:noFill/>
              <a:ln w="9360">
                <a:solidFill>
                  <a:srgbClr val="000000"/>
                </a:solidFill>
                <a:custDash>
                  <a:ds d="100000" sp="100000"/>
                </a:custDash>
                <a:miter/>
              </a:ln>
            </p:spPr>
            <p:txBody>
              <a:bodyPr vert="horz" wrap="none" lIns="90000" tIns="46800" rIns="90000" bIns="46800" anchor="ctr" anchorCtr="0" compatLnSpc="1"/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pl-PL" sz="2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Times New Roman" pitchFamily="2"/>
                  <a:ea typeface="Microsoft YaHei" pitchFamily="2"/>
                  <a:cs typeface="Arial" pitchFamily="2"/>
                </a:endParaRPr>
              </a:p>
            </p:txBody>
          </p:sp>
        </p:grpSp>
      </p:grpSp>
      <p:grpSp>
        <p:nvGrpSpPr>
          <p:cNvPr id="96" name="Grupa 95"/>
          <p:cNvGrpSpPr/>
          <p:nvPr/>
        </p:nvGrpSpPr>
        <p:grpSpPr>
          <a:xfrm>
            <a:off x="3540240" y="1305000"/>
            <a:ext cx="971280" cy="1760758"/>
            <a:chOff x="3540240" y="1305000"/>
            <a:chExt cx="971280" cy="1760758"/>
          </a:xfrm>
        </p:grpSpPr>
        <p:sp>
          <p:nvSpPr>
            <p:cNvPr id="97" name="Łącznik prosty 96"/>
            <p:cNvSpPr/>
            <p:nvPr/>
          </p:nvSpPr>
          <p:spPr>
            <a:xfrm>
              <a:off x="3540240" y="1305000"/>
              <a:ext cx="971280" cy="1752480"/>
            </a:xfrm>
            <a:prstGeom prst="line">
              <a:avLst/>
            </a:prstGeom>
            <a:noFill/>
            <a:ln w="28440">
              <a:solidFill>
                <a:srgbClr val="000000"/>
              </a:solidFill>
              <a:custDash>
                <a:ds d="401266" sp="100000"/>
              </a:custDash>
              <a:miter/>
            </a:ln>
          </p:spPr>
          <p:txBody>
            <a:bodyPr vert="horz" wrap="none" lIns="90000" tIns="46800" rIns="90000" bIns="46800" anchor="ctr" anchorCtr="0" compatLnSpc="1"/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pl-PL" sz="2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imes New Roman" pitchFamily="2"/>
                <a:ea typeface="Microsoft YaHei" pitchFamily="2"/>
                <a:cs typeface="Arial" pitchFamily="2"/>
              </a:endParaRPr>
            </a:p>
          </p:txBody>
        </p:sp>
        <p:sp>
          <p:nvSpPr>
            <p:cNvPr id="98" name="Dowolny kształt 97"/>
            <p:cNvSpPr/>
            <p:nvPr/>
          </p:nvSpPr>
          <p:spPr>
            <a:xfrm>
              <a:off x="4113360" y="2755800"/>
              <a:ext cx="395280" cy="309958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1">
              <a:spAutoFit/>
            </a:bodyPr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ctr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pl-PL" sz="1400" dirty="0"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I</a:t>
              </a:r>
              <a:r>
                <a:rPr lang="pl-PL" sz="1400" b="0" i="0" u="none" strike="noStrike" cap="none" baseline="-25000" dirty="0" smtClean="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2</a:t>
              </a:r>
              <a:endParaRPr lang="pl-PL" sz="1400" b="0" i="0" u="none" strike="noStrike" cap="none" baseline="-25000" dirty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endParaRPr>
            </a:p>
          </p:txBody>
        </p:sp>
      </p:grpSp>
      <p:sp>
        <p:nvSpPr>
          <p:cNvPr id="99" name="Dowolny kształt 98"/>
          <p:cNvSpPr/>
          <p:nvPr/>
        </p:nvSpPr>
        <p:spPr>
          <a:xfrm>
            <a:off x="4302360" y="2512440"/>
            <a:ext cx="199080" cy="129600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554" h="361" fill="none">
                <a:moveTo>
                  <a:pt x="554" y="0"/>
                </a:moveTo>
                <a:lnTo>
                  <a:pt x="0" y="361"/>
                </a:lnTo>
              </a:path>
            </a:pathLst>
          </a:custGeom>
          <a:noFill/>
          <a:ln w="9360">
            <a:solidFill>
              <a:srgbClr val="000000"/>
            </a:solidFill>
            <a:prstDash val="solid"/>
            <a:miter/>
            <a:tailEnd type="arrow"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grpSp>
        <p:nvGrpSpPr>
          <p:cNvPr id="100" name="Grupa 99"/>
          <p:cNvGrpSpPr/>
          <p:nvPr/>
        </p:nvGrpSpPr>
        <p:grpSpPr>
          <a:xfrm>
            <a:off x="6397560" y="1300319"/>
            <a:ext cx="971640" cy="1760759"/>
            <a:chOff x="6397560" y="1300319"/>
            <a:chExt cx="971640" cy="1760759"/>
          </a:xfrm>
        </p:grpSpPr>
        <p:sp>
          <p:nvSpPr>
            <p:cNvPr id="101" name="Łącznik prosty 100"/>
            <p:cNvSpPr/>
            <p:nvPr/>
          </p:nvSpPr>
          <p:spPr>
            <a:xfrm>
              <a:off x="6397560" y="1300319"/>
              <a:ext cx="971640" cy="1752481"/>
            </a:xfrm>
            <a:prstGeom prst="line">
              <a:avLst/>
            </a:prstGeom>
            <a:noFill/>
            <a:ln w="28440">
              <a:solidFill>
                <a:srgbClr val="000000"/>
              </a:solidFill>
              <a:prstDash val="solid"/>
              <a:miter/>
            </a:ln>
          </p:spPr>
          <p:txBody>
            <a:bodyPr vert="horz" wrap="none" lIns="90000" tIns="46800" rIns="90000" bIns="46800" anchor="ctr" anchorCtr="0" compatLnSpc="1"/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pl-PL" sz="2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imes New Roman" pitchFamily="2"/>
                <a:ea typeface="Microsoft YaHei" pitchFamily="2"/>
                <a:cs typeface="Arial" pitchFamily="2"/>
              </a:endParaRPr>
            </a:p>
          </p:txBody>
        </p:sp>
        <p:sp>
          <p:nvSpPr>
            <p:cNvPr id="102" name="Dowolny kształt 101"/>
            <p:cNvSpPr/>
            <p:nvPr/>
          </p:nvSpPr>
          <p:spPr>
            <a:xfrm>
              <a:off x="6970680" y="2751120"/>
              <a:ext cx="395280" cy="309958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1">
              <a:spAutoFit/>
            </a:bodyPr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ctr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pl-PL" sz="1400" dirty="0"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I</a:t>
              </a:r>
              <a:r>
                <a:rPr lang="pl-PL" sz="1400" b="0" i="0" u="none" strike="noStrike" cap="none" baseline="-25000" dirty="0" smtClean="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2</a:t>
              </a:r>
              <a:endParaRPr lang="pl-PL" sz="1400" b="0" i="0" u="none" strike="noStrike" cap="none" baseline="-25000" dirty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endParaRPr>
            </a:p>
          </p:txBody>
        </p:sp>
      </p:grpSp>
      <p:grpSp>
        <p:nvGrpSpPr>
          <p:cNvPr id="103" name="Grupa 102"/>
          <p:cNvGrpSpPr/>
          <p:nvPr/>
        </p:nvGrpSpPr>
        <p:grpSpPr>
          <a:xfrm>
            <a:off x="6876723" y="1117337"/>
            <a:ext cx="1215720" cy="1644583"/>
            <a:chOff x="6876723" y="1117337"/>
            <a:chExt cx="1215720" cy="1644583"/>
          </a:xfrm>
        </p:grpSpPr>
        <p:sp>
          <p:nvSpPr>
            <p:cNvPr id="104" name="Dowolny kształt 103"/>
            <p:cNvSpPr/>
            <p:nvPr/>
          </p:nvSpPr>
          <p:spPr>
            <a:xfrm>
              <a:off x="7566120" y="2425680"/>
              <a:ext cx="449280" cy="33624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1">
              <a:spAutoFit/>
            </a:bodyPr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ctr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pl-PL" sz="1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u</a:t>
              </a:r>
              <a:r>
                <a:rPr lang="pl-PL" sz="1400" b="0" i="0" u="none" strike="noStrike" cap="none" baseline="-2500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2</a:t>
              </a:r>
            </a:p>
          </p:txBody>
        </p:sp>
        <p:sp>
          <p:nvSpPr>
            <p:cNvPr id="105" name="Dowolny kształt 104"/>
            <p:cNvSpPr/>
            <p:nvPr/>
          </p:nvSpPr>
          <p:spPr>
            <a:xfrm rot="10427400">
              <a:off x="6876723" y="1117337"/>
              <a:ext cx="1215720" cy="1603440"/>
            </a:xfrm>
            <a:custGeom>
              <a:avLst>
                <a:gd name="f0" fmla="val 20640000"/>
                <a:gd name="f1" fmla="val 4980000"/>
              </a:avLst>
              <a:gdLst>
                <a:gd name="f2" fmla="val 21600000"/>
                <a:gd name="f3" fmla="val 10800000"/>
                <a:gd name="f4" fmla="val 5400000"/>
                <a:gd name="f5" fmla="val 180"/>
                <a:gd name="f6" fmla="val w"/>
                <a:gd name="f7" fmla="val h"/>
                <a:gd name="f8" fmla="val 0"/>
                <a:gd name="f9" fmla="*/ 5419351 1 1725033"/>
                <a:gd name="f10" fmla="*/ 10800 10800 1"/>
                <a:gd name="f11" fmla="val 10800"/>
                <a:gd name="f12" fmla="val 21599999"/>
                <a:gd name="f13" fmla="min 0 21600"/>
                <a:gd name="f14" fmla="max 0 21600"/>
                <a:gd name="f15" fmla="*/ f9 1 2"/>
                <a:gd name="f16" fmla="*/ f6 1 21600"/>
                <a:gd name="f17" fmla="*/ f7 1 21600"/>
                <a:gd name="f18" fmla="*/ f9 1 180"/>
                <a:gd name="f19" fmla="pin 0 f0 21599999"/>
                <a:gd name="f20" fmla="pin 0 f1 21599999"/>
                <a:gd name="f21" fmla="+- f14 0 f13"/>
                <a:gd name="f22" fmla="+- 0 0 f19"/>
                <a:gd name="f23" fmla="+- 0 0 f20"/>
                <a:gd name="f24" fmla="*/ 7746 f16 1"/>
                <a:gd name="f25" fmla="*/ 21513 f16 1"/>
                <a:gd name="f26" fmla="*/ 10799 f17 1"/>
                <a:gd name="f27" fmla="*/ 0 f17 1"/>
                <a:gd name="f28" fmla="*/ f21 1 2"/>
                <a:gd name="f29" fmla="+- f22 f4 0"/>
                <a:gd name="f30" fmla="+- f23 f4 0"/>
                <a:gd name="f31" fmla="+- f13 f28 0"/>
                <a:gd name="f32" fmla="*/ f28 f28 1"/>
                <a:gd name="f33" fmla="*/ f29 f5 1"/>
                <a:gd name="f34" fmla="*/ f30 f5 1"/>
                <a:gd name="f35" fmla="*/ f33 1 f3"/>
                <a:gd name="f36" fmla="*/ f34 1 f3"/>
                <a:gd name="f37" fmla="+- 0 0 f35"/>
                <a:gd name="f38" fmla="+- 0 0 f36"/>
                <a:gd name="f39" fmla="val f37"/>
                <a:gd name="f40" fmla="val f38"/>
                <a:gd name="f41" fmla="*/ f39 f18 1"/>
                <a:gd name="f42" fmla="*/ f40 f18 1"/>
                <a:gd name="f43" fmla="*/ f39 f9 1"/>
                <a:gd name="f44" fmla="*/ f40 f9 1"/>
                <a:gd name="f45" fmla="+- 0 0 f41"/>
                <a:gd name="f46" fmla="+- 0 0 f42"/>
                <a:gd name="f47" fmla="*/ f43 1 f5"/>
                <a:gd name="f48" fmla="*/ f44 1 f5"/>
                <a:gd name="f49" fmla="*/ f45 f3 1"/>
                <a:gd name="f50" fmla="*/ f46 f3 1"/>
                <a:gd name="f51" fmla="+- 0 0 f47"/>
                <a:gd name="f52" fmla="+- 0 0 f48"/>
                <a:gd name="f53" fmla="*/ f49 1 f9"/>
                <a:gd name="f54" fmla="*/ f50 1 f9"/>
                <a:gd name="f55" fmla="+- f51 f9 0"/>
                <a:gd name="f56" fmla="+- f52 f9 0"/>
                <a:gd name="f57" fmla="+- f53 0 f4"/>
                <a:gd name="f58" fmla="+- f54 0 f4"/>
                <a:gd name="f59" fmla="+- f55 f15 0"/>
                <a:gd name="f60" fmla="+- f56 f15 0"/>
                <a:gd name="f61" fmla="cos 1 f57"/>
                <a:gd name="f62" fmla="sin 1 f57"/>
                <a:gd name="f63" fmla="cos 1 f58"/>
                <a:gd name="f64" fmla="sin 1 f58"/>
                <a:gd name="f65" fmla="+- 0 0 f59"/>
                <a:gd name="f66" fmla="+- 0 0 f60"/>
                <a:gd name="f67" fmla="+- 0 0 f61"/>
                <a:gd name="f68" fmla="+- 0 0 f62"/>
                <a:gd name="f69" fmla="+- 0 0 f63"/>
                <a:gd name="f70" fmla="+- 0 0 f64"/>
                <a:gd name="f71" fmla="*/ f65 f3 1"/>
                <a:gd name="f72" fmla="*/ f66 f3 1"/>
                <a:gd name="f73" fmla="*/ 10800 f67 1"/>
                <a:gd name="f74" fmla="*/ 10800 f68 1"/>
                <a:gd name="f75" fmla="*/ 10800 f69 1"/>
                <a:gd name="f76" fmla="*/ 10800 f70 1"/>
                <a:gd name="f77" fmla="*/ f71 1 f9"/>
                <a:gd name="f78" fmla="*/ f72 1 f9"/>
                <a:gd name="f79" fmla="+- f73 10800 0"/>
                <a:gd name="f80" fmla="+- f74 10800 0"/>
                <a:gd name="f81" fmla="+- f75 10800 0"/>
                <a:gd name="f82" fmla="+- f76 10800 0"/>
                <a:gd name="f83" fmla="+- f77 0 f4"/>
                <a:gd name="f84" fmla="+- f78 0 f4"/>
                <a:gd name="f85" fmla="cos 1 f83"/>
                <a:gd name="f86" fmla="sin 1 f83"/>
                <a:gd name="f87" fmla="cos 1 f84"/>
                <a:gd name="f88" fmla="sin 1 f84"/>
                <a:gd name="f89" fmla="+- f80 0 f31"/>
                <a:gd name="f90" fmla="+- f79 0 f31"/>
                <a:gd name="f91" fmla="+- f82 0 f31"/>
                <a:gd name="f92" fmla="+- f81 0 f31"/>
                <a:gd name="f93" fmla="+- 0 0 f85"/>
                <a:gd name="f94" fmla="+- 0 0 f86"/>
                <a:gd name="f95" fmla="+- 0 0 f87"/>
                <a:gd name="f96" fmla="+- 0 0 f88"/>
                <a:gd name="f97" fmla="at2 f89 f90"/>
                <a:gd name="f98" fmla="at2 f91 f92"/>
                <a:gd name="f99" fmla="*/ 10800 f93 1"/>
                <a:gd name="f100" fmla="*/ 10800 f94 1"/>
                <a:gd name="f101" fmla="*/ 10800 f95 1"/>
                <a:gd name="f102" fmla="*/ 10800 f96 1"/>
                <a:gd name="f103" fmla="+- f97 f4 0"/>
                <a:gd name="f104" fmla="+- f98 f4 0"/>
                <a:gd name="f105" fmla="*/ f99 f99 1"/>
                <a:gd name="f106" fmla="*/ f100 f100 1"/>
                <a:gd name="f107" fmla="*/ f101 f101 1"/>
                <a:gd name="f108" fmla="*/ f102 f102 1"/>
                <a:gd name="f109" fmla="*/ f103 f9 1"/>
                <a:gd name="f110" fmla="*/ f104 f9 1"/>
                <a:gd name="f111" fmla="+- f105 f106 0"/>
                <a:gd name="f112" fmla="+- f107 f108 0"/>
                <a:gd name="f113" fmla="*/ f109 1 f3"/>
                <a:gd name="f114" fmla="*/ f110 1 f3"/>
                <a:gd name="f115" fmla="sqrt f111"/>
                <a:gd name="f116" fmla="sqrt f112"/>
                <a:gd name="f117" fmla="+- 0 0 f113"/>
                <a:gd name="f118" fmla="+- 0 0 f114"/>
                <a:gd name="f119" fmla="*/ f10 1 f115"/>
                <a:gd name="f120" fmla="*/ f10 1 f116"/>
                <a:gd name="f121" fmla="+- 0 0 f117"/>
                <a:gd name="f122" fmla="+- 0 0 f118"/>
                <a:gd name="f123" fmla="*/ f93 f119 1"/>
                <a:gd name="f124" fmla="*/ f94 f119 1"/>
                <a:gd name="f125" fmla="*/ f95 f120 1"/>
                <a:gd name="f126" fmla="*/ f96 f120 1"/>
                <a:gd name="f127" fmla="*/ f121 f3 1"/>
                <a:gd name="f128" fmla="*/ f122 f3 1"/>
                <a:gd name="f129" fmla="+- 10800 0 f123"/>
                <a:gd name="f130" fmla="+- 10800 0 f124"/>
                <a:gd name="f131" fmla="+- 10800 0 f125"/>
                <a:gd name="f132" fmla="+- 10800 0 f126"/>
                <a:gd name="f133" fmla="*/ f127 1 f9"/>
                <a:gd name="f134" fmla="*/ f128 1 f9"/>
                <a:gd name="f135" fmla="*/ f129 f16 1"/>
                <a:gd name="f136" fmla="*/ f130 f17 1"/>
                <a:gd name="f137" fmla="*/ f131 f16 1"/>
                <a:gd name="f138" fmla="*/ f132 f17 1"/>
                <a:gd name="f139" fmla="+- f133 0 f4"/>
                <a:gd name="f140" fmla="+- f134 0 f4"/>
                <a:gd name="f141" fmla="cos 1 f139"/>
                <a:gd name="f142" fmla="sin 1 f139"/>
                <a:gd name="f143" fmla="+- f140 0 f139"/>
                <a:gd name="f144" fmla="+- 0 0 f141"/>
                <a:gd name="f145" fmla="+- 0 0 f142"/>
                <a:gd name="f146" fmla="+- f143 f2 0"/>
                <a:gd name="f147" fmla="*/ f28 f144 1"/>
                <a:gd name="f148" fmla="*/ f28 f145 1"/>
                <a:gd name="f149" fmla="?: f143 f143 f146"/>
                <a:gd name="f150" fmla="*/ f147 f147 1"/>
                <a:gd name="f151" fmla="*/ f148 f148 1"/>
                <a:gd name="f152" fmla="+- f150 f151 0"/>
                <a:gd name="f153" fmla="sqrt f152"/>
                <a:gd name="f154" fmla="*/ f32 1 f153"/>
                <a:gd name="f155" fmla="*/ f144 f154 1"/>
                <a:gd name="f156" fmla="*/ f145 f154 1"/>
                <a:gd name="f157" fmla="+- f31 0 f155"/>
                <a:gd name="f158" fmla="+- f31 0 f156"/>
              </a:gdLst>
              <a:ahLst>
                <a:ahPolar gdRefR="" minR="0" maxR="0" gdRefAng="f0" minAng="f8" maxAng="f12">
                  <a:pos x="f135" y="f136"/>
                </a:ahPolar>
                <a:ahPolar gdRefR="" minR="0" maxR="0" gdRefAng="f1" minAng="f8" maxAng="f12">
                  <a:pos x="f137" y="f138"/>
                </a:ahPolar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4" t="f27" r="f25" b="f26"/>
              <a:pathLst>
                <a:path w="21600" h="21600" stroke="0">
                  <a:moveTo>
                    <a:pt x="f157" y="f158"/>
                  </a:moveTo>
                  <a:arcTo wR="f28" hR="f28" stAng="f139" swAng="f149"/>
                  <a:lnTo>
                    <a:pt x="f11" y="f11"/>
                  </a:lnTo>
                  <a:close/>
                </a:path>
                <a:path w="21600" h="21600" fill="none">
                  <a:moveTo>
                    <a:pt x="f157" y="f158"/>
                  </a:moveTo>
                  <a:arcTo wR="f28" hR="f28" stAng="f139" swAng="f149"/>
                </a:path>
              </a:pathLst>
            </a:custGeom>
            <a:noFill/>
            <a:ln w="28440">
              <a:solidFill>
                <a:srgbClr val="FF0000"/>
              </a:solidFill>
              <a:custDash>
                <a:ds d="401266" sp="100000"/>
              </a:custDash>
              <a:miter/>
            </a:ln>
          </p:spPr>
          <p:txBody>
            <a:bodyPr vert="horz" wrap="none" lIns="90000" tIns="46800" rIns="90000" bIns="46800" anchor="ctr" anchorCtr="0" compatLnSpc="1"/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pl-PL" sz="2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imes New Roman" pitchFamily="2"/>
                <a:ea typeface="Microsoft YaHei" pitchFamily="2"/>
                <a:cs typeface="Arial" pitchFamily="2"/>
              </a:endParaRPr>
            </a:p>
          </p:txBody>
        </p:sp>
      </p:grpSp>
      <p:grpSp>
        <p:nvGrpSpPr>
          <p:cNvPr id="106" name="Grupa 105"/>
          <p:cNvGrpSpPr/>
          <p:nvPr/>
        </p:nvGrpSpPr>
        <p:grpSpPr>
          <a:xfrm>
            <a:off x="6661080" y="2193840"/>
            <a:ext cx="537840" cy="1301400"/>
            <a:chOff x="6661080" y="2193840"/>
            <a:chExt cx="537840" cy="1301400"/>
          </a:xfrm>
        </p:grpSpPr>
        <p:sp>
          <p:nvSpPr>
            <p:cNvPr id="107" name="Łącznik prosty 106"/>
            <p:cNvSpPr/>
            <p:nvPr/>
          </p:nvSpPr>
          <p:spPr>
            <a:xfrm>
              <a:off x="6972479" y="2362320"/>
              <a:ext cx="0" cy="799919"/>
            </a:xfrm>
            <a:prstGeom prst="line">
              <a:avLst/>
            </a:prstGeom>
            <a:noFill/>
            <a:ln w="9360">
              <a:solidFill>
                <a:srgbClr val="000000"/>
              </a:solidFill>
              <a:custDash>
                <a:ds d="100000" sp="100000"/>
              </a:custDash>
              <a:miter/>
            </a:ln>
          </p:spPr>
          <p:txBody>
            <a:bodyPr vert="horz" wrap="none" lIns="90000" tIns="46800" rIns="90000" bIns="46800" anchor="ctr" anchorCtr="0" compatLnSpc="1"/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pl-PL" sz="2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imes New Roman" pitchFamily="2"/>
                <a:ea typeface="Microsoft YaHei" pitchFamily="2"/>
                <a:cs typeface="Arial" pitchFamily="2"/>
              </a:endParaRPr>
            </a:p>
          </p:txBody>
        </p:sp>
        <p:sp>
          <p:nvSpPr>
            <p:cNvPr id="108" name="Dowolny kształt 107"/>
            <p:cNvSpPr/>
            <p:nvPr/>
          </p:nvSpPr>
          <p:spPr>
            <a:xfrm>
              <a:off x="6661080" y="2193840"/>
              <a:ext cx="357480" cy="33624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none" lIns="90000" tIns="46800" rIns="90000" bIns="46800" anchor="t" anchorCtr="0" compatLnSpc="1">
              <a:spAutoFit/>
            </a:bodyPr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ctr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pl-PL" sz="1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E</a:t>
              </a:r>
              <a:r>
                <a:rPr lang="pl-PL" sz="1400" b="0" i="0" u="none" strike="noStrike" cap="none" baseline="-2500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2</a:t>
              </a:r>
            </a:p>
          </p:txBody>
        </p:sp>
        <p:grpSp>
          <p:nvGrpSpPr>
            <p:cNvPr id="109" name="Grupa 108"/>
            <p:cNvGrpSpPr/>
            <p:nvPr/>
          </p:nvGrpSpPr>
          <p:grpSpPr>
            <a:xfrm>
              <a:off x="6791399" y="3054240"/>
              <a:ext cx="407521" cy="441000"/>
              <a:chOff x="6791399" y="3054240"/>
              <a:chExt cx="407521" cy="441000"/>
            </a:xfrm>
          </p:grpSpPr>
          <p:sp>
            <p:nvSpPr>
              <p:cNvPr id="110" name="Dowolny kształt 109"/>
              <p:cNvSpPr/>
              <p:nvPr/>
            </p:nvSpPr>
            <p:spPr>
              <a:xfrm>
                <a:off x="6791399" y="3054240"/>
                <a:ext cx="339480" cy="336240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noFill/>
              <a:ln>
                <a:noFill/>
                <a:prstDash val="solid"/>
              </a:ln>
            </p:spPr>
            <p:txBody>
              <a:bodyPr vert="horz" wrap="none" lIns="90000" tIns="46800" rIns="90000" bIns="46800" anchor="t" anchorCtr="0" compatLnSpc="1">
                <a:spAutoFit/>
              </a:bodyPr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pl-PL" sz="1400" b="0" i="0" u="none" strike="noStrike" cap="none" baseline="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x</a:t>
                </a:r>
                <a:r>
                  <a:rPr lang="pl-PL" sz="1400" b="0" i="0" u="none" strike="noStrike" cap="none" baseline="-2500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E</a:t>
                </a:r>
              </a:p>
            </p:txBody>
          </p:sp>
          <p:sp>
            <p:nvSpPr>
              <p:cNvPr id="111" name="Dowolny kształt 110"/>
              <p:cNvSpPr/>
              <p:nvPr/>
            </p:nvSpPr>
            <p:spPr>
              <a:xfrm>
                <a:off x="6951600" y="3159000"/>
                <a:ext cx="247320" cy="336240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noFill/>
              <a:ln>
                <a:noFill/>
                <a:prstDash val="solid"/>
              </a:ln>
            </p:spPr>
            <p:txBody>
              <a:bodyPr vert="horz" wrap="square" lIns="90000" tIns="46800" rIns="90000" bIns="46800" anchor="t" anchorCtr="0" compatLnSpc="1">
                <a:spAutoFit/>
              </a:bodyPr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pl-PL" sz="1400" b="0" i="0" u="none" strike="noStrike" cap="none" baseline="-2500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2</a:t>
                </a:r>
              </a:p>
            </p:txBody>
          </p:sp>
        </p:grpSp>
        <p:sp>
          <p:nvSpPr>
            <p:cNvPr id="112" name="Dowolny kształt 111"/>
            <p:cNvSpPr/>
            <p:nvPr/>
          </p:nvSpPr>
          <p:spPr>
            <a:xfrm>
              <a:off x="6954840" y="2328840"/>
              <a:ext cx="39600" cy="39600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*/ 5419351 1 1725033"/>
                <a:gd name="f6" fmla="*/ 10800 10800 1"/>
                <a:gd name="f7" fmla="+- 0 0 0"/>
                <a:gd name="f8" fmla="+- 0 0 360"/>
                <a:gd name="f9" fmla="val 10800"/>
                <a:gd name="f10" fmla="*/ f3 1 21600"/>
                <a:gd name="f11" fmla="*/ f4 1 21600"/>
                <a:gd name="f12" fmla="*/ 0 f5 1"/>
                <a:gd name="f13" fmla="*/ f7 f0 1"/>
                <a:gd name="f14" fmla="*/ f8 f0 1"/>
                <a:gd name="f15" fmla="*/ 3163 f10 1"/>
                <a:gd name="f16" fmla="*/ 18437 f10 1"/>
                <a:gd name="f17" fmla="*/ 18437 f11 1"/>
                <a:gd name="f18" fmla="*/ 3163 f11 1"/>
                <a:gd name="f19" fmla="*/ f12 1 f2"/>
                <a:gd name="f20" fmla="*/ f13 1 f2"/>
                <a:gd name="f21" fmla="*/ f14 1 f2"/>
                <a:gd name="f22" fmla="*/ 10800 f10 1"/>
                <a:gd name="f23" fmla="*/ 0 f11 1"/>
                <a:gd name="f24" fmla="*/ 0 f10 1"/>
                <a:gd name="f25" fmla="*/ 10800 f11 1"/>
                <a:gd name="f26" fmla="*/ 21600 f11 1"/>
                <a:gd name="f27" fmla="*/ 21600 f10 1"/>
                <a:gd name="f28" fmla="+- 0 0 f19"/>
                <a:gd name="f29" fmla="+- f20 0 f1"/>
                <a:gd name="f30" fmla="+- f21 0 f1"/>
                <a:gd name="f31" fmla="*/ f28 f0 1"/>
                <a:gd name="f32" fmla="+- f30 0 f29"/>
                <a:gd name="f33" fmla="*/ f31 1 f5"/>
                <a:gd name="f34" fmla="+- f33 0 f1"/>
                <a:gd name="f35" fmla="cos 1 f34"/>
                <a:gd name="f36" fmla="sin 1 f34"/>
                <a:gd name="f37" fmla="+- 0 0 f35"/>
                <a:gd name="f38" fmla="+- 0 0 f36"/>
                <a:gd name="f39" fmla="*/ 10800 f37 1"/>
                <a:gd name="f40" fmla="*/ 10800 f38 1"/>
                <a:gd name="f41" fmla="*/ f39 f39 1"/>
                <a:gd name="f42" fmla="*/ f40 f40 1"/>
                <a:gd name="f43" fmla="+- f41 f42 0"/>
                <a:gd name="f44" fmla="sqrt f43"/>
                <a:gd name="f45" fmla="*/ f6 1 f44"/>
                <a:gd name="f46" fmla="*/ f37 f45 1"/>
                <a:gd name="f47" fmla="*/ f38 f45 1"/>
                <a:gd name="f48" fmla="+- 10800 0 f46"/>
                <a:gd name="f49" fmla="+- 10800 0 f47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22" y="f23"/>
                </a:cxn>
                <a:cxn ang="f29">
                  <a:pos x="f15" y="f18"/>
                </a:cxn>
                <a:cxn ang="f29">
                  <a:pos x="f24" y="f25"/>
                </a:cxn>
                <a:cxn ang="f29">
                  <a:pos x="f15" y="f17"/>
                </a:cxn>
                <a:cxn ang="f29">
                  <a:pos x="f22" y="f26"/>
                </a:cxn>
                <a:cxn ang="f29">
                  <a:pos x="f16" y="f17"/>
                </a:cxn>
                <a:cxn ang="f29">
                  <a:pos x="f27" y="f25"/>
                </a:cxn>
                <a:cxn ang="f29">
                  <a:pos x="f16" y="f18"/>
                </a:cxn>
              </a:cxnLst>
              <a:rect l="f15" t="f18" r="f16" b="f17"/>
              <a:pathLst>
                <a:path w="21600" h="21600">
                  <a:moveTo>
                    <a:pt x="f48" y="f49"/>
                  </a:moveTo>
                  <a:arcTo wR="f9" hR="f9" stAng="f29" swAng="f32"/>
                  <a:close/>
                </a:path>
              </a:pathLst>
            </a:custGeom>
            <a:solidFill>
              <a:srgbClr val="000000"/>
            </a:solidFill>
            <a:ln w="9360">
              <a:solidFill>
                <a:srgbClr val="000000"/>
              </a:solidFill>
              <a:prstDash val="solid"/>
              <a:miter/>
            </a:ln>
          </p:spPr>
          <p:txBody>
            <a:bodyPr vert="horz" wrap="none" lIns="90000" tIns="46800" rIns="90000" bIns="46800" anchor="ctr" anchorCtr="0" compatLnSpc="1"/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pl-PL" sz="2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imes New Roman" pitchFamily="2"/>
                <a:ea typeface="Microsoft YaHei" pitchFamily="2"/>
                <a:cs typeface="Arial" pitchFamily="2"/>
              </a:endParaRPr>
            </a:p>
          </p:txBody>
        </p:sp>
      </p:grpSp>
      <p:sp>
        <p:nvSpPr>
          <p:cNvPr id="113" name="Dowolny kształt 112"/>
          <p:cNvSpPr/>
          <p:nvPr/>
        </p:nvSpPr>
        <p:spPr>
          <a:xfrm>
            <a:off x="6973560" y="2747880"/>
            <a:ext cx="134640" cy="0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75" fill="none">
                <a:moveTo>
                  <a:pt x="375" y="0"/>
                </a:moveTo>
                <a:lnTo>
                  <a:pt x="0" y="0"/>
                </a:lnTo>
              </a:path>
            </a:pathLst>
          </a:custGeom>
          <a:noFill/>
          <a:ln w="19080">
            <a:solidFill>
              <a:srgbClr val="000000"/>
            </a:solidFill>
            <a:prstDash val="solid"/>
            <a:miter/>
            <a:tailEnd type="arrow"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grpSp>
        <p:nvGrpSpPr>
          <p:cNvPr id="114" name="Grupa 113"/>
          <p:cNvGrpSpPr/>
          <p:nvPr/>
        </p:nvGrpSpPr>
        <p:grpSpPr>
          <a:xfrm>
            <a:off x="839879" y="3895560"/>
            <a:ext cx="971281" cy="1752840"/>
            <a:chOff x="839879" y="3895560"/>
            <a:chExt cx="971281" cy="1752840"/>
          </a:xfrm>
        </p:grpSpPr>
        <p:sp>
          <p:nvSpPr>
            <p:cNvPr id="115" name="Łącznik prosty 114"/>
            <p:cNvSpPr/>
            <p:nvPr/>
          </p:nvSpPr>
          <p:spPr>
            <a:xfrm>
              <a:off x="839879" y="3895560"/>
              <a:ext cx="971281" cy="1752840"/>
            </a:xfrm>
            <a:prstGeom prst="line">
              <a:avLst/>
            </a:prstGeom>
            <a:noFill/>
            <a:ln w="28440">
              <a:solidFill>
                <a:srgbClr val="000000"/>
              </a:solidFill>
              <a:custDash>
                <a:ds d="401266" sp="100000"/>
              </a:custDash>
              <a:miter/>
            </a:ln>
          </p:spPr>
          <p:txBody>
            <a:bodyPr vert="horz" wrap="none" lIns="90000" tIns="46800" rIns="90000" bIns="46800" anchor="ctr" anchorCtr="0" compatLnSpc="1"/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pl-PL" sz="2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imes New Roman" pitchFamily="2"/>
                <a:ea typeface="Microsoft YaHei" pitchFamily="2"/>
                <a:cs typeface="Arial" pitchFamily="2"/>
              </a:endParaRPr>
            </a:p>
          </p:txBody>
        </p:sp>
        <p:sp>
          <p:nvSpPr>
            <p:cNvPr id="116" name="Dowolny kształt 115"/>
            <p:cNvSpPr/>
            <p:nvPr/>
          </p:nvSpPr>
          <p:spPr>
            <a:xfrm>
              <a:off x="1065239" y="4125960"/>
              <a:ext cx="289080" cy="30708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none" lIns="90000" tIns="46800" rIns="90000" bIns="46800" anchor="t" anchorCtr="0" compatLnSpc="1">
              <a:spAutoFit/>
            </a:bodyPr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pl-PL" sz="1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F</a:t>
              </a:r>
            </a:p>
          </p:txBody>
        </p:sp>
        <p:sp>
          <p:nvSpPr>
            <p:cNvPr id="117" name="Dowolny kształt 116"/>
            <p:cNvSpPr/>
            <p:nvPr/>
          </p:nvSpPr>
          <p:spPr>
            <a:xfrm>
              <a:off x="1092240" y="4348080"/>
              <a:ext cx="39600" cy="39600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*/ 5419351 1 1725033"/>
                <a:gd name="f6" fmla="*/ 10800 10800 1"/>
                <a:gd name="f7" fmla="+- 0 0 0"/>
                <a:gd name="f8" fmla="+- 0 0 360"/>
                <a:gd name="f9" fmla="val 10800"/>
                <a:gd name="f10" fmla="*/ f3 1 21600"/>
                <a:gd name="f11" fmla="*/ f4 1 21600"/>
                <a:gd name="f12" fmla="*/ 0 f5 1"/>
                <a:gd name="f13" fmla="*/ f7 f0 1"/>
                <a:gd name="f14" fmla="*/ f8 f0 1"/>
                <a:gd name="f15" fmla="*/ 3163 f10 1"/>
                <a:gd name="f16" fmla="*/ 18437 f10 1"/>
                <a:gd name="f17" fmla="*/ 18437 f11 1"/>
                <a:gd name="f18" fmla="*/ 3163 f11 1"/>
                <a:gd name="f19" fmla="*/ f12 1 f2"/>
                <a:gd name="f20" fmla="*/ f13 1 f2"/>
                <a:gd name="f21" fmla="*/ f14 1 f2"/>
                <a:gd name="f22" fmla="*/ 10800 f10 1"/>
                <a:gd name="f23" fmla="*/ 0 f11 1"/>
                <a:gd name="f24" fmla="*/ 0 f10 1"/>
                <a:gd name="f25" fmla="*/ 10800 f11 1"/>
                <a:gd name="f26" fmla="*/ 21600 f11 1"/>
                <a:gd name="f27" fmla="*/ 21600 f10 1"/>
                <a:gd name="f28" fmla="+- 0 0 f19"/>
                <a:gd name="f29" fmla="+- f20 0 f1"/>
                <a:gd name="f30" fmla="+- f21 0 f1"/>
                <a:gd name="f31" fmla="*/ f28 f0 1"/>
                <a:gd name="f32" fmla="+- f30 0 f29"/>
                <a:gd name="f33" fmla="*/ f31 1 f5"/>
                <a:gd name="f34" fmla="+- f33 0 f1"/>
                <a:gd name="f35" fmla="cos 1 f34"/>
                <a:gd name="f36" fmla="sin 1 f34"/>
                <a:gd name="f37" fmla="+- 0 0 f35"/>
                <a:gd name="f38" fmla="+- 0 0 f36"/>
                <a:gd name="f39" fmla="*/ 10800 f37 1"/>
                <a:gd name="f40" fmla="*/ 10800 f38 1"/>
                <a:gd name="f41" fmla="*/ f39 f39 1"/>
                <a:gd name="f42" fmla="*/ f40 f40 1"/>
                <a:gd name="f43" fmla="+- f41 f42 0"/>
                <a:gd name="f44" fmla="sqrt f43"/>
                <a:gd name="f45" fmla="*/ f6 1 f44"/>
                <a:gd name="f46" fmla="*/ f37 f45 1"/>
                <a:gd name="f47" fmla="*/ f38 f45 1"/>
                <a:gd name="f48" fmla="+- 10800 0 f46"/>
                <a:gd name="f49" fmla="+- 10800 0 f47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22" y="f23"/>
                </a:cxn>
                <a:cxn ang="f29">
                  <a:pos x="f15" y="f18"/>
                </a:cxn>
                <a:cxn ang="f29">
                  <a:pos x="f24" y="f25"/>
                </a:cxn>
                <a:cxn ang="f29">
                  <a:pos x="f15" y="f17"/>
                </a:cxn>
                <a:cxn ang="f29">
                  <a:pos x="f22" y="f26"/>
                </a:cxn>
                <a:cxn ang="f29">
                  <a:pos x="f16" y="f17"/>
                </a:cxn>
                <a:cxn ang="f29">
                  <a:pos x="f27" y="f25"/>
                </a:cxn>
                <a:cxn ang="f29">
                  <a:pos x="f16" y="f18"/>
                </a:cxn>
              </a:cxnLst>
              <a:rect l="f15" t="f18" r="f16" b="f17"/>
              <a:pathLst>
                <a:path w="21600" h="21600">
                  <a:moveTo>
                    <a:pt x="f48" y="f49"/>
                  </a:moveTo>
                  <a:arcTo wR="f9" hR="f9" stAng="f29" swAng="f32"/>
                  <a:close/>
                </a:path>
              </a:pathLst>
            </a:custGeom>
            <a:solidFill>
              <a:srgbClr val="000000"/>
            </a:solidFill>
            <a:ln w="9360">
              <a:solidFill>
                <a:srgbClr val="000000"/>
              </a:solidFill>
              <a:prstDash val="solid"/>
              <a:miter/>
            </a:ln>
          </p:spPr>
          <p:txBody>
            <a:bodyPr vert="horz" wrap="none" lIns="90000" tIns="46800" rIns="90000" bIns="46800" anchor="ctr" anchorCtr="0" compatLnSpc="1"/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pl-PL" sz="2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imes New Roman" pitchFamily="2"/>
                <a:ea typeface="Microsoft YaHei" pitchFamily="2"/>
                <a:cs typeface="Arial" pitchFamily="2"/>
              </a:endParaRPr>
            </a:p>
          </p:txBody>
        </p:sp>
      </p:grpSp>
      <p:grpSp>
        <p:nvGrpSpPr>
          <p:cNvPr id="118" name="Grupa 117"/>
          <p:cNvGrpSpPr/>
          <p:nvPr/>
        </p:nvGrpSpPr>
        <p:grpSpPr>
          <a:xfrm>
            <a:off x="3843360" y="4357800"/>
            <a:ext cx="349200" cy="1755360"/>
            <a:chOff x="3843360" y="4357800"/>
            <a:chExt cx="349200" cy="1755360"/>
          </a:xfrm>
        </p:grpSpPr>
        <p:sp>
          <p:nvSpPr>
            <p:cNvPr id="119" name="Dowolny kształt 118"/>
            <p:cNvSpPr/>
            <p:nvPr/>
          </p:nvSpPr>
          <p:spPr>
            <a:xfrm>
              <a:off x="3843360" y="5776920"/>
              <a:ext cx="349200" cy="33624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1">
              <a:spAutoFit/>
            </a:bodyPr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ctr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pl-PL" sz="1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x</a:t>
              </a:r>
              <a:r>
                <a:rPr lang="pl-PL" sz="1400" b="0" i="0" u="none" strike="noStrike" cap="none" baseline="-2500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F</a:t>
              </a:r>
            </a:p>
          </p:txBody>
        </p:sp>
        <p:sp>
          <p:nvSpPr>
            <p:cNvPr id="120" name="Łącznik prosty 119"/>
            <p:cNvSpPr/>
            <p:nvPr/>
          </p:nvSpPr>
          <p:spPr>
            <a:xfrm>
              <a:off x="4038479" y="4357800"/>
              <a:ext cx="0" cy="1581120"/>
            </a:xfrm>
            <a:prstGeom prst="line">
              <a:avLst/>
            </a:prstGeom>
            <a:noFill/>
            <a:ln w="9360">
              <a:solidFill>
                <a:srgbClr val="000000"/>
              </a:solidFill>
              <a:custDash>
                <a:ds d="100000" sp="100000"/>
              </a:custDash>
              <a:miter/>
            </a:ln>
          </p:spPr>
          <p:txBody>
            <a:bodyPr vert="horz" wrap="none" lIns="90000" tIns="46800" rIns="90000" bIns="46800" anchor="ctr" anchorCtr="0" compatLnSpc="1"/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pl-PL" sz="2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imes New Roman" pitchFamily="2"/>
                <a:ea typeface="Microsoft YaHei" pitchFamily="2"/>
                <a:cs typeface="Arial" pitchFamily="2"/>
              </a:endParaRPr>
            </a:p>
          </p:txBody>
        </p:sp>
      </p:grpSp>
      <p:sp>
        <p:nvSpPr>
          <p:cNvPr id="121" name="Dowolny kształt 120"/>
          <p:cNvSpPr/>
          <p:nvPr/>
        </p:nvSpPr>
        <p:spPr>
          <a:xfrm>
            <a:off x="4022280" y="5361120"/>
            <a:ext cx="218880" cy="0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609" fill="none">
                <a:moveTo>
                  <a:pt x="609" y="0"/>
                </a:moveTo>
                <a:lnTo>
                  <a:pt x="0" y="0"/>
                </a:lnTo>
              </a:path>
            </a:pathLst>
          </a:custGeom>
          <a:noFill/>
          <a:ln w="19080">
            <a:solidFill>
              <a:srgbClr val="000000"/>
            </a:solidFill>
            <a:prstDash val="solid"/>
            <a:miter/>
            <a:tailEnd type="arrow"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sp>
        <p:nvSpPr>
          <p:cNvPr id="122" name="Dowolny kształt 121"/>
          <p:cNvSpPr/>
          <p:nvPr/>
        </p:nvSpPr>
        <p:spPr>
          <a:xfrm>
            <a:off x="4008600" y="5524560"/>
            <a:ext cx="129600" cy="0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61" fill="none">
                <a:moveTo>
                  <a:pt x="0" y="0"/>
                </a:moveTo>
                <a:lnTo>
                  <a:pt x="361" y="0"/>
                </a:lnTo>
              </a:path>
            </a:pathLst>
          </a:custGeom>
          <a:noFill/>
          <a:ln w="19080">
            <a:solidFill>
              <a:srgbClr val="000000"/>
            </a:solidFill>
            <a:prstDash val="solid"/>
            <a:miter/>
            <a:tailEnd type="arrow"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2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2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2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2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2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2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2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2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l-PL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2"/>
              <a:ea typeface="Microsoft YaHei" pitchFamily="2"/>
              <a:cs typeface="Arial" pitchFamily="2"/>
            </a:endParaRPr>
          </a:p>
        </p:txBody>
      </p:sp>
      <p:grpSp>
        <p:nvGrpSpPr>
          <p:cNvPr id="123" name="Grupa 122"/>
          <p:cNvGrpSpPr/>
          <p:nvPr/>
        </p:nvGrpSpPr>
        <p:grpSpPr>
          <a:xfrm>
            <a:off x="5589000" y="4506840"/>
            <a:ext cx="2764439" cy="1224000"/>
            <a:chOff x="5589000" y="4506840"/>
            <a:chExt cx="2764439" cy="1224000"/>
          </a:xfrm>
        </p:grpSpPr>
        <p:sp>
          <p:nvSpPr>
            <p:cNvPr id="124" name="Dowolny kształt 123"/>
            <p:cNvSpPr/>
            <p:nvPr/>
          </p:nvSpPr>
          <p:spPr>
            <a:xfrm>
              <a:off x="5610240" y="5181480"/>
              <a:ext cx="2743199" cy="5493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1">
              <a:spAutoFit/>
            </a:bodyPr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pl-PL" sz="1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E</a:t>
              </a:r>
              <a:r>
                <a:rPr lang="pl-PL" sz="1400" b="0" i="0" u="none" strike="noStrike" cap="none" baseline="-2500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1</a:t>
              </a:r>
              <a:r>
                <a:rPr lang="pl-PL" sz="1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E</a:t>
              </a:r>
              <a:r>
                <a:rPr lang="pl-PL" sz="1400" b="0" i="0" u="none" strike="noStrike" cap="none" baseline="-2500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2</a:t>
              </a:r>
              <a:r>
                <a:rPr lang="pl-PL" sz="1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 - łączny  efekt  wzrostu  </a:t>
              </a:r>
            </a:p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pl-PL" sz="1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           ceny  dobra  x</a:t>
              </a:r>
            </a:p>
          </p:txBody>
        </p:sp>
        <p:sp>
          <p:nvSpPr>
            <p:cNvPr id="125" name="Dowolny kształt 124"/>
            <p:cNvSpPr/>
            <p:nvPr/>
          </p:nvSpPr>
          <p:spPr>
            <a:xfrm>
              <a:off x="5589000" y="4506840"/>
              <a:ext cx="2190960" cy="5493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none" lIns="90000" tIns="46800" rIns="90000" bIns="46800" anchor="t" anchorCtr="0" compatLnSpc="1">
              <a:spAutoFit/>
            </a:bodyPr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pl-PL" sz="1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E</a:t>
              </a:r>
              <a:r>
                <a:rPr lang="pl-PL" sz="1400" b="0" i="0" u="none" strike="noStrike" cap="none" baseline="-2500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1</a:t>
              </a:r>
              <a:r>
                <a:rPr lang="pl-PL" sz="1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F - efekt  substytucyjny</a:t>
              </a:r>
            </a:p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pl-PL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Arial" pitchFamily="2"/>
              </a:endParaRPr>
            </a:p>
          </p:txBody>
        </p:sp>
        <p:sp>
          <p:nvSpPr>
            <p:cNvPr id="126" name="Dowolny kształt 125"/>
            <p:cNvSpPr/>
            <p:nvPr/>
          </p:nvSpPr>
          <p:spPr>
            <a:xfrm>
              <a:off x="5600880" y="4816440"/>
              <a:ext cx="2011320" cy="5493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1">
              <a:spAutoFit/>
            </a:bodyPr>
            <a:lstStyle>
              <a:defPPr lvl="0">
                <a:buNone/>
              </a:defPPr>
              <a:lvl1pPr lvl="0">
                <a:buNone/>
              </a:lvl1pPr>
              <a:lvl2pPr lvl="1">
                <a:buClr>
                  <a:srgbClr val="000000"/>
                </a:buClr>
                <a:buSzPct val="100000"/>
                <a:buFont typeface="Times New Roman" pitchFamily="2"/>
                <a:buChar char="•"/>
              </a:lvl2pPr>
              <a:lvl3pPr lvl="2">
                <a:buClr>
                  <a:srgbClr val="000000"/>
                </a:buClr>
                <a:buSzPct val="100000"/>
                <a:buFont typeface="Times New Roman" pitchFamily="2"/>
                <a:buChar char="•"/>
              </a:lvl3pPr>
              <a:lvl4pPr lvl="3">
                <a:buClr>
                  <a:srgbClr val="000000"/>
                </a:buClr>
                <a:buSzPct val="100000"/>
                <a:buFont typeface="Times New Roman" pitchFamily="2"/>
                <a:buChar char="•"/>
              </a:lvl4pPr>
              <a:lvl5pPr lvl="4">
                <a:buClr>
                  <a:srgbClr val="000000"/>
                </a:buClr>
                <a:buSzPct val="100000"/>
                <a:buFont typeface="Times New Roman" pitchFamily="2"/>
                <a:buChar char="•"/>
              </a:lvl5pPr>
              <a:lvl6pPr lvl="5">
                <a:buClr>
                  <a:srgbClr val="000000"/>
                </a:buClr>
                <a:buSzPct val="100000"/>
                <a:buFont typeface="Times New Roman" pitchFamily="2"/>
                <a:buChar char="•"/>
              </a:lvl6pPr>
              <a:lvl7pPr lvl="6">
                <a:buClr>
                  <a:srgbClr val="000000"/>
                </a:buClr>
                <a:buSzPct val="100000"/>
                <a:buFont typeface="Times New Roman" pitchFamily="2"/>
                <a:buChar char="•"/>
              </a:lvl7pPr>
              <a:lvl8pPr lvl="7">
                <a:buClr>
                  <a:srgbClr val="000000"/>
                </a:buClr>
                <a:buSzPct val="100000"/>
                <a:buFont typeface="Times New Roman" pitchFamily="2"/>
                <a:buChar char="•"/>
              </a:lvl8pPr>
              <a:lvl9pPr lvl="8">
                <a:buClr>
                  <a:srgbClr val="000000"/>
                </a:buClr>
                <a:buSzPct val="100000"/>
                <a:buFont typeface="Times New Roman" pitchFamily="2"/>
                <a:buChar char="•"/>
              </a:lvl9pPr>
            </a:lstStyle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pl-PL" sz="1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FE</a:t>
              </a:r>
              <a:r>
                <a:rPr lang="pl-PL" sz="1400" b="0" i="0" u="none" strike="noStrike" cap="none" baseline="-2500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2</a:t>
              </a:r>
              <a:r>
                <a:rPr lang="pl-PL" sz="1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rPr>
                <a:t> - efekt  dochodowy</a:t>
              </a:r>
            </a:p>
          </p:txBody>
        </p:sp>
      </p:grpSp>
      <p:grpSp>
        <p:nvGrpSpPr>
          <p:cNvPr id="127" name="Grupa 126"/>
          <p:cNvGrpSpPr/>
          <p:nvPr/>
        </p:nvGrpSpPr>
        <p:grpSpPr>
          <a:xfrm>
            <a:off x="3540240" y="3707898"/>
            <a:ext cx="1713603" cy="2349822"/>
            <a:chOff x="3540240" y="3707898"/>
            <a:chExt cx="1713603" cy="2349822"/>
          </a:xfrm>
        </p:grpSpPr>
        <p:grpSp>
          <p:nvGrpSpPr>
            <p:cNvPr id="128" name="Grupa 127"/>
            <p:cNvGrpSpPr/>
            <p:nvPr/>
          </p:nvGrpSpPr>
          <p:grpSpPr>
            <a:xfrm>
              <a:off x="3768840" y="3871800"/>
              <a:ext cx="971280" cy="1752840"/>
              <a:chOff x="3768840" y="3871800"/>
              <a:chExt cx="971280" cy="1752840"/>
            </a:xfrm>
          </p:grpSpPr>
          <p:sp>
            <p:nvSpPr>
              <p:cNvPr id="129" name="Łącznik prosty 128"/>
              <p:cNvSpPr/>
              <p:nvPr/>
            </p:nvSpPr>
            <p:spPr>
              <a:xfrm>
                <a:off x="3768840" y="3871800"/>
                <a:ext cx="971280" cy="1752840"/>
              </a:xfrm>
              <a:prstGeom prst="line">
                <a:avLst/>
              </a:prstGeom>
              <a:noFill/>
              <a:ln w="28440">
                <a:solidFill>
                  <a:srgbClr val="000000"/>
                </a:solidFill>
                <a:prstDash val="solid"/>
                <a:miter/>
              </a:ln>
            </p:spPr>
            <p:txBody>
              <a:bodyPr vert="horz" wrap="none" lIns="90000" tIns="46800" rIns="90000" bIns="46800" anchor="ctr" anchorCtr="0" compatLnSpc="1"/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pl-PL" sz="2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Times New Roman" pitchFamily="2"/>
                  <a:ea typeface="Microsoft YaHei" pitchFamily="2"/>
                  <a:cs typeface="Arial" pitchFamily="2"/>
                </a:endParaRPr>
              </a:p>
            </p:txBody>
          </p:sp>
          <p:sp>
            <p:nvSpPr>
              <p:cNvPr id="130" name="Dowolny kształt 129"/>
              <p:cNvSpPr/>
              <p:nvPr/>
            </p:nvSpPr>
            <p:spPr>
              <a:xfrm>
                <a:off x="3998879" y="4102200"/>
                <a:ext cx="289080" cy="307080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noFill/>
              <a:ln>
                <a:noFill/>
                <a:prstDash val="solid"/>
              </a:ln>
            </p:spPr>
            <p:txBody>
              <a:bodyPr vert="horz" wrap="none" lIns="90000" tIns="46800" rIns="90000" bIns="46800" anchor="t" anchorCtr="0" compatLnSpc="1">
                <a:spAutoFit/>
              </a:bodyPr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pl-PL" sz="1400" b="0" i="0" u="none" strike="noStrike" cap="none" baseline="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F</a:t>
                </a:r>
              </a:p>
            </p:txBody>
          </p:sp>
          <p:sp>
            <p:nvSpPr>
              <p:cNvPr id="131" name="Dowolny kształt 130"/>
              <p:cNvSpPr/>
              <p:nvPr/>
            </p:nvSpPr>
            <p:spPr>
              <a:xfrm>
                <a:off x="4021200" y="4324320"/>
                <a:ext cx="39600" cy="39600"/>
              </a:xfrm>
              <a:custGeom>
                <a:avLst/>
                <a:gdLst>
                  <a:gd name="f0" fmla="val 10800000"/>
                  <a:gd name="f1" fmla="val 5400000"/>
                  <a:gd name="f2" fmla="val 180"/>
                  <a:gd name="f3" fmla="val w"/>
                  <a:gd name="f4" fmla="val h"/>
                  <a:gd name="f5" fmla="*/ 5419351 1 1725033"/>
                  <a:gd name="f6" fmla="*/ 10800 10800 1"/>
                  <a:gd name="f7" fmla="+- 0 0 0"/>
                  <a:gd name="f8" fmla="+- 0 0 360"/>
                  <a:gd name="f9" fmla="val 10800"/>
                  <a:gd name="f10" fmla="*/ f3 1 21600"/>
                  <a:gd name="f11" fmla="*/ f4 1 21600"/>
                  <a:gd name="f12" fmla="*/ 0 f5 1"/>
                  <a:gd name="f13" fmla="*/ f7 f0 1"/>
                  <a:gd name="f14" fmla="*/ f8 f0 1"/>
                  <a:gd name="f15" fmla="*/ 3163 f10 1"/>
                  <a:gd name="f16" fmla="*/ 18437 f10 1"/>
                  <a:gd name="f17" fmla="*/ 18437 f11 1"/>
                  <a:gd name="f18" fmla="*/ 3163 f11 1"/>
                  <a:gd name="f19" fmla="*/ f12 1 f2"/>
                  <a:gd name="f20" fmla="*/ f13 1 f2"/>
                  <a:gd name="f21" fmla="*/ f14 1 f2"/>
                  <a:gd name="f22" fmla="*/ 10800 f10 1"/>
                  <a:gd name="f23" fmla="*/ 0 f11 1"/>
                  <a:gd name="f24" fmla="*/ 0 f10 1"/>
                  <a:gd name="f25" fmla="*/ 10800 f11 1"/>
                  <a:gd name="f26" fmla="*/ 21600 f11 1"/>
                  <a:gd name="f27" fmla="*/ 21600 f10 1"/>
                  <a:gd name="f28" fmla="+- 0 0 f19"/>
                  <a:gd name="f29" fmla="+- f20 0 f1"/>
                  <a:gd name="f30" fmla="+- f21 0 f1"/>
                  <a:gd name="f31" fmla="*/ f28 f0 1"/>
                  <a:gd name="f32" fmla="+- f30 0 f29"/>
                  <a:gd name="f33" fmla="*/ f31 1 f5"/>
                  <a:gd name="f34" fmla="+- f33 0 f1"/>
                  <a:gd name="f35" fmla="cos 1 f34"/>
                  <a:gd name="f36" fmla="sin 1 f34"/>
                  <a:gd name="f37" fmla="+- 0 0 f35"/>
                  <a:gd name="f38" fmla="+- 0 0 f36"/>
                  <a:gd name="f39" fmla="*/ 10800 f37 1"/>
                  <a:gd name="f40" fmla="*/ 10800 f38 1"/>
                  <a:gd name="f41" fmla="*/ f39 f39 1"/>
                  <a:gd name="f42" fmla="*/ f40 f40 1"/>
                  <a:gd name="f43" fmla="+- f41 f42 0"/>
                  <a:gd name="f44" fmla="sqrt f43"/>
                  <a:gd name="f45" fmla="*/ f6 1 f44"/>
                  <a:gd name="f46" fmla="*/ f37 f45 1"/>
                  <a:gd name="f47" fmla="*/ f38 f45 1"/>
                  <a:gd name="f48" fmla="+- 10800 0 f46"/>
                  <a:gd name="f49" fmla="+- 10800 0 f47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29">
                    <a:pos x="f22" y="f23"/>
                  </a:cxn>
                  <a:cxn ang="f29">
                    <a:pos x="f15" y="f18"/>
                  </a:cxn>
                  <a:cxn ang="f29">
                    <a:pos x="f24" y="f25"/>
                  </a:cxn>
                  <a:cxn ang="f29">
                    <a:pos x="f15" y="f17"/>
                  </a:cxn>
                  <a:cxn ang="f29">
                    <a:pos x="f22" y="f26"/>
                  </a:cxn>
                  <a:cxn ang="f29">
                    <a:pos x="f16" y="f17"/>
                  </a:cxn>
                  <a:cxn ang="f29">
                    <a:pos x="f27" y="f25"/>
                  </a:cxn>
                  <a:cxn ang="f29">
                    <a:pos x="f16" y="f18"/>
                  </a:cxn>
                </a:cxnLst>
                <a:rect l="f15" t="f18" r="f16" b="f17"/>
                <a:pathLst>
                  <a:path w="21600" h="21600">
                    <a:moveTo>
                      <a:pt x="f48" y="f49"/>
                    </a:moveTo>
                    <a:arcTo wR="f9" hR="f9" stAng="f29" swAng="f32"/>
                    <a:close/>
                  </a:path>
                </a:pathLst>
              </a:custGeom>
              <a:solidFill>
                <a:srgbClr val="000000"/>
              </a:solidFill>
              <a:ln w="9360">
                <a:solidFill>
                  <a:srgbClr val="000000"/>
                </a:solidFill>
                <a:prstDash val="solid"/>
                <a:miter/>
              </a:ln>
            </p:spPr>
            <p:txBody>
              <a:bodyPr vert="horz" wrap="none" lIns="90000" tIns="46800" rIns="90000" bIns="46800" anchor="ctr" anchorCtr="0" compatLnSpc="1"/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pl-PL" sz="2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Times New Roman" pitchFamily="2"/>
                  <a:ea typeface="Microsoft YaHei" pitchFamily="2"/>
                  <a:cs typeface="Arial" pitchFamily="2"/>
                </a:endParaRPr>
              </a:p>
            </p:txBody>
          </p:sp>
        </p:grpSp>
        <p:grpSp>
          <p:nvGrpSpPr>
            <p:cNvPr id="132" name="Grupa 131"/>
            <p:cNvGrpSpPr/>
            <p:nvPr/>
          </p:nvGrpSpPr>
          <p:grpSpPr>
            <a:xfrm>
              <a:off x="3540240" y="3707898"/>
              <a:ext cx="1713603" cy="2349822"/>
              <a:chOff x="3540240" y="3707898"/>
              <a:chExt cx="1713603" cy="2349822"/>
            </a:xfrm>
          </p:grpSpPr>
          <p:grpSp>
            <p:nvGrpSpPr>
              <p:cNvPr id="133" name="Grupa 132"/>
              <p:cNvGrpSpPr/>
              <p:nvPr/>
            </p:nvGrpSpPr>
            <p:grpSpPr>
              <a:xfrm>
                <a:off x="3540240" y="3862439"/>
                <a:ext cx="971280" cy="1760759"/>
                <a:chOff x="3540240" y="3862439"/>
                <a:chExt cx="971280" cy="1760759"/>
              </a:xfrm>
            </p:grpSpPr>
            <p:sp>
              <p:nvSpPr>
                <p:cNvPr id="134" name="Łącznik prosty 133"/>
                <p:cNvSpPr/>
                <p:nvPr/>
              </p:nvSpPr>
              <p:spPr>
                <a:xfrm>
                  <a:off x="3540240" y="3862439"/>
                  <a:ext cx="971280" cy="1752481"/>
                </a:xfrm>
                <a:prstGeom prst="line">
                  <a:avLst/>
                </a:prstGeom>
                <a:noFill/>
                <a:ln w="28440">
                  <a:solidFill>
                    <a:srgbClr val="000000"/>
                  </a:solidFill>
                  <a:prstDash val="solid"/>
                  <a:miter/>
                </a:ln>
              </p:spPr>
              <p:txBody>
                <a:bodyPr vert="horz" wrap="none" lIns="90000" tIns="46800" rIns="90000" bIns="46800" anchor="ctr" anchorCtr="0" compatLnSpc="1"/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l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pl-PL" sz="2400" b="0" i="0" u="none" strike="noStrike" cap="none" baseline="0">
                    <a:ln>
                      <a:noFill/>
                    </a:ln>
                    <a:solidFill>
                      <a:srgbClr val="000000"/>
                    </a:solidFill>
                    <a:latin typeface="Times New Roman" pitchFamily="2"/>
                    <a:ea typeface="Microsoft YaHei" pitchFamily="2"/>
                    <a:cs typeface="Arial" pitchFamily="2"/>
                  </a:endParaRPr>
                </a:p>
              </p:txBody>
            </p:sp>
            <p:sp>
              <p:nvSpPr>
                <p:cNvPr id="135" name="Dowolny kształt 134"/>
                <p:cNvSpPr/>
                <p:nvPr/>
              </p:nvSpPr>
              <p:spPr>
                <a:xfrm>
                  <a:off x="4113000" y="5313240"/>
                  <a:ext cx="395280" cy="309958"/>
                </a:xfrm>
                <a:custGeom>
                  <a:avLst/>
                  <a:gdLst>
                    <a:gd name="f0" fmla="val 0"/>
                    <a:gd name="f1" fmla="val 21600"/>
                  </a:gdLst>
                  <a:ahLst/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l" t="t" r="r" b="b"/>
                  <a:pathLst>
                    <a:path w="21600" h="21600">
                      <a:moveTo>
                        <a:pt x="f0" y="f0"/>
                      </a:moveTo>
                      <a:lnTo>
                        <a:pt x="f1" y="f0"/>
                      </a:lnTo>
                      <a:lnTo>
                        <a:pt x="f1" y="f1"/>
                      </a:lnTo>
                      <a:lnTo>
                        <a:pt x="f0" y="f1"/>
                      </a:lnTo>
                      <a:lnTo>
                        <a:pt x="f0" y="f0"/>
                      </a:lnTo>
                      <a:close/>
                    </a:path>
                  </a:pathLst>
                </a:custGeom>
                <a:noFill/>
                <a:ln>
                  <a:noFill/>
                  <a:prstDash val="solid"/>
                </a:ln>
              </p:spPr>
              <p:txBody>
                <a:bodyPr vert="horz" wrap="square" lIns="90000" tIns="46800" rIns="90000" bIns="46800" anchor="t" anchorCtr="0" compatLnSpc="1">
                  <a:spAutoFit/>
                </a:bodyPr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ctr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r>
                    <a:rPr lang="pl-PL" sz="1400" dirty="0"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I</a:t>
                  </a:r>
                  <a:r>
                    <a:rPr lang="pl-PL" sz="1400" b="0" i="0" u="none" strike="noStrike" cap="none" baseline="-25000" dirty="0" smtClean="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2</a:t>
                  </a:r>
                  <a:endParaRPr lang="pl-PL" sz="1400" b="0" i="0" u="none" strike="noStrike" cap="none" baseline="-25000" dirty="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endParaRPr>
                </a:p>
              </p:txBody>
            </p:sp>
          </p:grpSp>
          <p:grpSp>
            <p:nvGrpSpPr>
              <p:cNvPr id="136" name="Grupa 135"/>
              <p:cNvGrpSpPr/>
              <p:nvPr/>
            </p:nvGrpSpPr>
            <p:grpSpPr>
              <a:xfrm>
                <a:off x="4038123" y="3707898"/>
                <a:ext cx="1215720" cy="1644942"/>
                <a:chOff x="4038123" y="3707898"/>
                <a:chExt cx="1215720" cy="1644942"/>
              </a:xfrm>
            </p:grpSpPr>
            <p:sp>
              <p:nvSpPr>
                <p:cNvPr id="137" name="Dowolny kształt 136"/>
                <p:cNvSpPr/>
                <p:nvPr/>
              </p:nvSpPr>
              <p:spPr>
                <a:xfrm>
                  <a:off x="4727520" y="5016600"/>
                  <a:ext cx="449280" cy="336240"/>
                </a:xfrm>
                <a:custGeom>
                  <a:avLst/>
                  <a:gdLst>
                    <a:gd name="f0" fmla="val 0"/>
                    <a:gd name="f1" fmla="val 21600"/>
                  </a:gdLst>
                  <a:ahLst/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l" t="t" r="r" b="b"/>
                  <a:pathLst>
                    <a:path w="21600" h="21600">
                      <a:moveTo>
                        <a:pt x="f0" y="f0"/>
                      </a:moveTo>
                      <a:lnTo>
                        <a:pt x="f1" y="f0"/>
                      </a:lnTo>
                      <a:lnTo>
                        <a:pt x="f1" y="f1"/>
                      </a:lnTo>
                      <a:lnTo>
                        <a:pt x="f0" y="f1"/>
                      </a:lnTo>
                      <a:lnTo>
                        <a:pt x="f0" y="f0"/>
                      </a:lnTo>
                      <a:close/>
                    </a:path>
                  </a:pathLst>
                </a:custGeom>
                <a:noFill/>
                <a:ln>
                  <a:noFill/>
                  <a:prstDash val="solid"/>
                </a:ln>
              </p:spPr>
              <p:txBody>
                <a:bodyPr vert="horz" wrap="square" lIns="90000" tIns="46800" rIns="90000" bIns="46800" anchor="t" anchorCtr="0" compatLnSpc="1">
                  <a:spAutoFit/>
                </a:bodyPr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ctr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r>
                    <a:rPr lang="pl-PL" sz="1400" b="0" i="0" u="none" strike="noStrike" cap="none" baseline="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u</a:t>
                  </a:r>
                  <a:r>
                    <a:rPr lang="pl-PL" sz="1400" b="0" i="0" u="none" strike="noStrike" cap="none" baseline="-2500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2</a:t>
                  </a:r>
                </a:p>
              </p:txBody>
            </p:sp>
            <p:sp>
              <p:nvSpPr>
                <p:cNvPr id="138" name="Dowolny kształt 137"/>
                <p:cNvSpPr/>
                <p:nvPr/>
              </p:nvSpPr>
              <p:spPr>
                <a:xfrm rot="10427400">
                  <a:off x="4038123" y="3707898"/>
                  <a:ext cx="1215720" cy="1603440"/>
                </a:xfrm>
                <a:custGeom>
                  <a:avLst>
                    <a:gd name="f0" fmla="val 20640000"/>
                    <a:gd name="f1" fmla="val 4980000"/>
                  </a:avLst>
                  <a:gdLst>
                    <a:gd name="f2" fmla="val 21600000"/>
                    <a:gd name="f3" fmla="val 10800000"/>
                    <a:gd name="f4" fmla="val 5400000"/>
                    <a:gd name="f5" fmla="val 180"/>
                    <a:gd name="f6" fmla="val w"/>
                    <a:gd name="f7" fmla="val h"/>
                    <a:gd name="f8" fmla="val 0"/>
                    <a:gd name="f9" fmla="*/ 5419351 1 1725033"/>
                    <a:gd name="f10" fmla="*/ 10800 10800 1"/>
                    <a:gd name="f11" fmla="val 10800"/>
                    <a:gd name="f12" fmla="val 21599999"/>
                    <a:gd name="f13" fmla="min 0 21600"/>
                    <a:gd name="f14" fmla="max 0 21600"/>
                    <a:gd name="f15" fmla="*/ f9 1 2"/>
                    <a:gd name="f16" fmla="*/ f6 1 21600"/>
                    <a:gd name="f17" fmla="*/ f7 1 21600"/>
                    <a:gd name="f18" fmla="*/ f9 1 180"/>
                    <a:gd name="f19" fmla="pin 0 f0 21599999"/>
                    <a:gd name="f20" fmla="pin 0 f1 21599999"/>
                    <a:gd name="f21" fmla="+- f14 0 f13"/>
                    <a:gd name="f22" fmla="+- 0 0 f19"/>
                    <a:gd name="f23" fmla="+- 0 0 f20"/>
                    <a:gd name="f24" fmla="*/ 7746 f16 1"/>
                    <a:gd name="f25" fmla="*/ 21513 f16 1"/>
                    <a:gd name="f26" fmla="*/ 10799 f17 1"/>
                    <a:gd name="f27" fmla="*/ 0 f17 1"/>
                    <a:gd name="f28" fmla="*/ f21 1 2"/>
                    <a:gd name="f29" fmla="+- f22 f4 0"/>
                    <a:gd name="f30" fmla="+- f23 f4 0"/>
                    <a:gd name="f31" fmla="+- f13 f28 0"/>
                    <a:gd name="f32" fmla="*/ f28 f28 1"/>
                    <a:gd name="f33" fmla="*/ f29 f5 1"/>
                    <a:gd name="f34" fmla="*/ f30 f5 1"/>
                    <a:gd name="f35" fmla="*/ f33 1 f3"/>
                    <a:gd name="f36" fmla="*/ f34 1 f3"/>
                    <a:gd name="f37" fmla="+- 0 0 f35"/>
                    <a:gd name="f38" fmla="+- 0 0 f36"/>
                    <a:gd name="f39" fmla="val f37"/>
                    <a:gd name="f40" fmla="val f38"/>
                    <a:gd name="f41" fmla="*/ f39 f18 1"/>
                    <a:gd name="f42" fmla="*/ f40 f18 1"/>
                    <a:gd name="f43" fmla="*/ f39 f9 1"/>
                    <a:gd name="f44" fmla="*/ f40 f9 1"/>
                    <a:gd name="f45" fmla="+- 0 0 f41"/>
                    <a:gd name="f46" fmla="+- 0 0 f42"/>
                    <a:gd name="f47" fmla="*/ f43 1 f5"/>
                    <a:gd name="f48" fmla="*/ f44 1 f5"/>
                    <a:gd name="f49" fmla="*/ f45 f3 1"/>
                    <a:gd name="f50" fmla="*/ f46 f3 1"/>
                    <a:gd name="f51" fmla="+- 0 0 f47"/>
                    <a:gd name="f52" fmla="+- 0 0 f48"/>
                    <a:gd name="f53" fmla="*/ f49 1 f9"/>
                    <a:gd name="f54" fmla="*/ f50 1 f9"/>
                    <a:gd name="f55" fmla="+- f51 f9 0"/>
                    <a:gd name="f56" fmla="+- f52 f9 0"/>
                    <a:gd name="f57" fmla="+- f53 0 f4"/>
                    <a:gd name="f58" fmla="+- f54 0 f4"/>
                    <a:gd name="f59" fmla="+- f55 f15 0"/>
                    <a:gd name="f60" fmla="+- f56 f15 0"/>
                    <a:gd name="f61" fmla="cos 1 f57"/>
                    <a:gd name="f62" fmla="sin 1 f57"/>
                    <a:gd name="f63" fmla="cos 1 f58"/>
                    <a:gd name="f64" fmla="sin 1 f58"/>
                    <a:gd name="f65" fmla="+- 0 0 f59"/>
                    <a:gd name="f66" fmla="+- 0 0 f60"/>
                    <a:gd name="f67" fmla="+- 0 0 f61"/>
                    <a:gd name="f68" fmla="+- 0 0 f62"/>
                    <a:gd name="f69" fmla="+- 0 0 f63"/>
                    <a:gd name="f70" fmla="+- 0 0 f64"/>
                    <a:gd name="f71" fmla="*/ f65 f3 1"/>
                    <a:gd name="f72" fmla="*/ f66 f3 1"/>
                    <a:gd name="f73" fmla="*/ 10800 f67 1"/>
                    <a:gd name="f74" fmla="*/ 10800 f68 1"/>
                    <a:gd name="f75" fmla="*/ 10800 f69 1"/>
                    <a:gd name="f76" fmla="*/ 10800 f70 1"/>
                    <a:gd name="f77" fmla="*/ f71 1 f9"/>
                    <a:gd name="f78" fmla="*/ f72 1 f9"/>
                    <a:gd name="f79" fmla="+- f73 10800 0"/>
                    <a:gd name="f80" fmla="+- f74 10800 0"/>
                    <a:gd name="f81" fmla="+- f75 10800 0"/>
                    <a:gd name="f82" fmla="+- f76 10800 0"/>
                    <a:gd name="f83" fmla="+- f77 0 f4"/>
                    <a:gd name="f84" fmla="+- f78 0 f4"/>
                    <a:gd name="f85" fmla="cos 1 f83"/>
                    <a:gd name="f86" fmla="sin 1 f83"/>
                    <a:gd name="f87" fmla="cos 1 f84"/>
                    <a:gd name="f88" fmla="sin 1 f84"/>
                    <a:gd name="f89" fmla="+- f80 0 f31"/>
                    <a:gd name="f90" fmla="+- f79 0 f31"/>
                    <a:gd name="f91" fmla="+- f82 0 f31"/>
                    <a:gd name="f92" fmla="+- f81 0 f31"/>
                    <a:gd name="f93" fmla="+- 0 0 f85"/>
                    <a:gd name="f94" fmla="+- 0 0 f86"/>
                    <a:gd name="f95" fmla="+- 0 0 f87"/>
                    <a:gd name="f96" fmla="+- 0 0 f88"/>
                    <a:gd name="f97" fmla="at2 f89 f90"/>
                    <a:gd name="f98" fmla="at2 f91 f92"/>
                    <a:gd name="f99" fmla="*/ 10800 f93 1"/>
                    <a:gd name="f100" fmla="*/ 10800 f94 1"/>
                    <a:gd name="f101" fmla="*/ 10800 f95 1"/>
                    <a:gd name="f102" fmla="*/ 10800 f96 1"/>
                    <a:gd name="f103" fmla="+- f97 f4 0"/>
                    <a:gd name="f104" fmla="+- f98 f4 0"/>
                    <a:gd name="f105" fmla="*/ f99 f99 1"/>
                    <a:gd name="f106" fmla="*/ f100 f100 1"/>
                    <a:gd name="f107" fmla="*/ f101 f101 1"/>
                    <a:gd name="f108" fmla="*/ f102 f102 1"/>
                    <a:gd name="f109" fmla="*/ f103 f9 1"/>
                    <a:gd name="f110" fmla="*/ f104 f9 1"/>
                    <a:gd name="f111" fmla="+- f105 f106 0"/>
                    <a:gd name="f112" fmla="+- f107 f108 0"/>
                    <a:gd name="f113" fmla="*/ f109 1 f3"/>
                    <a:gd name="f114" fmla="*/ f110 1 f3"/>
                    <a:gd name="f115" fmla="sqrt f111"/>
                    <a:gd name="f116" fmla="sqrt f112"/>
                    <a:gd name="f117" fmla="+- 0 0 f113"/>
                    <a:gd name="f118" fmla="+- 0 0 f114"/>
                    <a:gd name="f119" fmla="*/ f10 1 f115"/>
                    <a:gd name="f120" fmla="*/ f10 1 f116"/>
                    <a:gd name="f121" fmla="+- 0 0 f117"/>
                    <a:gd name="f122" fmla="+- 0 0 f118"/>
                    <a:gd name="f123" fmla="*/ f93 f119 1"/>
                    <a:gd name="f124" fmla="*/ f94 f119 1"/>
                    <a:gd name="f125" fmla="*/ f95 f120 1"/>
                    <a:gd name="f126" fmla="*/ f96 f120 1"/>
                    <a:gd name="f127" fmla="*/ f121 f3 1"/>
                    <a:gd name="f128" fmla="*/ f122 f3 1"/>
                    <a:gd name="f129" fmla="+- 10800 0 f123"/>
                    <a:gd name="f130" fmla="+- 10800 0 f124"/>
                    <a:gd name="f131" fmla="+- 10800 0 f125"/>
                    <a:gd name="f132" fmla="+- 10800 0 f126"/>
                    <a:gd name="f133" fmla="*/ f127 1 f9"/>
                    <a:gd name="f134" fmla="*/ f128 1 f9"/>
                    <a:gd name="f135" fmla="*/ f129 f16 1"/>
                    <a:gd name="f136" fmla="*/ f130 f17 1"/>
                    <a:gd name="f137" fmla="*/ f131 f16 1"/>
                    <a:gd name="f138" fmla="*/ f132 f17 1"/>
                    <a:gd name="f139" fmla="+- f133 0 f4"/>
                    <a:gd name="f140" fmla="+- f134 0 f4"/>
                    <a:gd name="f141" fmla="cos 1 f139"/>
                    <a:gd name="f142" fmla="sin 1 f139"/>
                    <a:gd name="f143" fmla="+- f140 0 f139"/>
                    <a:gd name="f144" fmla="+- 0 0 f141"/>
                    <a:gd name="f145" fmla="+- 0 0 f142"/>
                    <a:gd name="f146" fmla="+- f143 f2 0"/>
                    <a:gd name="f147" fmla="*/ f28 f144 1"/>
                    <a:gd name="f148" fmla="*/ f28 f145 1"/>
                    <a:gd name="f149" fmla="?: f143 f143 f146"/>
                    <a:gd name="f150" fmla="*/ f147 f147 1"/>
                    <a:gd name="f151" fmla="*/ f148 f148 1"/>
                    <a:gd name="f152" fmla="+- f150 f151 0"/>
                    <a:gd name="f153" fmla="sqrt f152"/>
                    <a:gd name="f154" fmla="*/ f32 1 f153"/>
                    <a:gd name="f155" fmla="*/ f144 f154 1"/>
                    <a:gd name="f156" fmla="*/ f145 f154 1"/>
                    <a:gd name="f157" fmla="+- f31 0 f155"/>
                    <a:gd name="f158" fmla="+- f31 0 f156"/>
                  </a:gdLst>
                  <a:ahLst>
                    <a:ahPolar gdRefR="" minR="0" maxR="0" gdRefAng="f0" minAng="f8" maxAng="f12">
                      <a:pos x="f135" y="f136"/>
                    </a:ahPolar>
                    <a:ahPolar gdRefR="" minR="0" maxR="0" gdRefAng="f1" minAng="f8" maxAng="f12">
                      <a:pos x="f137" y="f138"/>
                    </a:ahPolar>
                  </a:ahLst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f24" t="f27" r="f25" b="f26"/>
                  <a:pathLst>
                    <a:path w="21600" h="21600" stroke="0">
                      <a:moveTo>
                        <a:pt x="f157" y="f158"/>
                      </a:moveTo>
                      <a:arcTo wR="f28" hR="f28" stAng="f139" swAng="f149"/>
                      <a:lnTo>
                        <a:pt x="f11" y="f11"/>
                      </a:lnTo>
                      <a:close/>
                    </a:path>
                    <a:path w="21600" h="21600" fill="none">
                      <a:moveTo>
                        <a:pt x="f157" y="f158"/>
                      </a:moveTo>
                      <a:arcTo wR="f28" hR="f28" stAng="f139" swAng="f149"/>
                    </a:path>
                  </a:pathLst>
                </a:custGeom>
                <a:noFill/>
                <a:ln w="28440">
                  <a:solidFill>
                    <a:srgbClr val="FF0000"/>
                  </a:solidFill>
                  <a:prstDash val="solid"/>
                  <a:miter/>
                </a:ln>
              </p:spPr>
              <p:txBody>
                <a:bodyPr vert="horz" wrap="none" lIns="90000" tIns="46800" rIns="90000" bIns="46800" anchor="ctr" anchorCtr="0" compatLnSpc="1"/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l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pl-PL" sz="2400" b="0" i="0" u="none" strike="noStrike" cap="none" baseline="0">
                    <a:ln>
                      <a:noFill/>
                    </a:ln>
                    <a:solidFill>
                      <a:srgbClr val="000000"/>
                    </a:solidFill>
                    <a:latin typeface="Times New Roman" pitchFamily="2"/>
                    <a:ea typeface="Microsoft YaHei" pitchFamily="2"/>
                    <a:cs typeface="Arial" pitchFamily="2"/>
                  </a:endParaRPr>
                </a:p>
              </p:txBody>
            </p:sp>
          </p:grpSp>
          <p:grpSp>
            <p:nvGrpSpPr>
              <p:cNvPr id="139" name="Grupa 138"/>
              <p:cNvGrpSpPr/>
              <p:nvPr/>
            </p:nvGrpSpPr>
            <p:grpSpPr>
              <a:xfrm>
                <a:off x="3803400" y="4756320"/>
                <a:ext cx="537840" cy="1301400"/>
                <a:chOff x="3803400" y="4756320"/>
                <a:chExt cx="537840" cy="1301400"/>
              </a:xfrm>
            </p:grpSpPr>
            <p:sp>
              <p:nvSpPr>
                <p:cNvPr id="140" name="Łącznik prosty 139"/>
                <p:cNvSpPr/>
                <p:nvPr/>
              </p:nvSpPr>
              <p:spPr>
                <a:xfrm>
                  <a:off x="4114800" y="4924440"/>
                  <a:ext cx="0" cy="800280"/>
                </a:xfrm>
                <a:prstGeom prst="line">
                  <a:avLst/>
                </a:prstGeom>
                <a:noFill/>
                <a:ln w="9360">
                  <a:solidFill>
                    <a:srgbClr val="000000"/>
                  </a:solidFill>
                  <a:custDash>
                    <a:ds d="100000" sp="100000"/>
                  </a:custDash>
                  <a:miter/>
                </a:ln>
              </p:spPr>
              <p:txBody>
                <a:bodyPr vert="horz" wrap="none" lIns="90000" tIns="46800" rIns="90000" bIns="46800" anchor="ctr" anchorCtr="0" compatLnSpc="1"/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l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pl-PL" sz="2400" b="0" i="0" u="none" strike="noStrike" cap="none" baseline="0">
                    <a:ln>
                      <a:noFill/>
                    </a:ln>
                    <a:solidFill>
                      <a:srgbClr val="000000"/>
                    </a:solidFill>
                    <a:latin typeface="Times New Roman" pitchFamily="2"/>
                    <a:ea typeface="Microsoft YaHei" pitchFamily="2"/>
                    <a:cs typeface="Arial" pitchFamily="2"/>
                  </a:endParaRPr>
                </a:p>
              </p:txBody>
            </p:sp>
            <p:sp>
              <p:nvSpPr>
                <p:cNvPr id="141" name="Dowolny kształt 140"/>
                <p:cNvSpPr/>
                <p:nvPr/>
              </p:nvSpPr>
              <p:spPr>
                <a:xfrm>
                  <a:off x="3803400" y="4756320"/>
                  <a:ext cx="357480" cy="336240"/>
                </a:xfrm>
                <a:custGeom>
                  <a:avLst/>
                  <a:gdLst>
                    <a:gd name="f0" fmla="val 0"/>
                    <a:gd name="f1" fmla="val 21600"/>
                  </a:gdLst>
                  <a:ahLst/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l" t="t" r="r" b="b"/>
                  <a:pathLst>
                    <a:path w="21600" h="21600">
                      <a:moveTo>
                        <a:pt x="f0" y="f0"/>
                      </a:moveTo>
                      <a:lnTo>
                        <a:pt x="f1" y="f0"/>
                      </a:lnTo>
                      <a:lnTo>
                        <a:pt x="f1" y="f1"/>
                      </a:lnTo>
                      <a:lnTo>
                        <a:pt x="f0" y="f1"/>
                      </a:lnTo>
                      <a:lnTo>
                        <a:pt x="f0" y="f0"/>
                      </a:lnTo>
                      <a:close/>
                    </a:path>
                  </a:pathLst>
                </a:custGeom>
                <a:noFill/>
                <a:ln>
                  <a:noFill/>
                  <a:prstDash val="solid"/>
                </a:ln>
              </p:spPr>
              <p:txBody>
                <a:bodyPr vert="horz" wrap="none" lIns="90000" tIns="46800" rIns="90000" bIns="46800" anchor="t" anchorCtr="0" compatLnSpc="1">
                  <a:spAutoFit/>
                </a:bodyPr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ctr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r>
                    <a:rPr lang="pl-PL" sz="1400" b="0" i="0" u="none" strike="noStrike" cap="none" baseline="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E</a:t>
                  </a:r>
                  <a:r>
                    <a:rPr lang="pl-PL" sz="1400" b="0" i="0" u="none" strike="noStrike" cap="none" baseline="-2500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2</a:t>
                  </a:r>
                </a:p>
              </p:txBody>
            </p:sp>
            <p:grpSp>
              <p:nvGrpSpPr>
                <p:cNvPr id="142" name="Grupa 141"/>
                <p:cNvGrpSpPr/>
                <p:nvPr/>
              </p:nvGrpSpPr>
              <p:grpSpPr>
                <a:xfrm>
                  <a:off x="3933720" y="5616720"/>
                  <a:ext cx="407520" cy="441000"/>
                  <a:chOff x="3933720" y="5616720"/>
                  <a:chExt cx="407520" cy="441000"/>
                </a:xfrm>
              </p:grpSpPr>
              <p:sp>
                <p:nvSpPr>
                  <p:cNvPr id="143" name="Dowolny kształt 142"/>
                  <p:cNvSpPr/>
                  <p:nvPr/>
                </p:nvSpPr>
                <p:spPr>
                  <a:xfrm>
                    <a:off x="3933720" y="5616720"/>
                    <a:ext cx="339480" cy="336240"/>
                  </a:xfrm>
                  <a:custGeom>
                    <a:avLst/>
                    <a:gdLst>
                      <a:gd name="f0" fmla="val 0"/>
                      <a:gd name="f1" fmla="val 21600"/>
                    </a:gdLst>
                    <a:ahLst/>
                    <a:cxnLst>
                      <a:cxn ang="3cd4">
                        <a:pos x="hc" y="t"/>
                      </a:cxn>
                      <a:cxn ang="0">
                        <a:pos x="r" y="vc"/>
                      </a:cxn>
                      <a:cxn ang="cd4">
                        <a:pos x="hc" y="b"/>
                      </a:cxn>
                      <a:cxn ang="cd2">
                        <a:pos x="l" y="vc"/>
                      </a:cxn>
                    </a:cxnLst>
                    <a:rect l="l" t="t" r="r" b="b"/>
                    <a:pathLst>
                      <a:path w="21600" h="21600">
                        <a:moveTo>
                          <a:pt x="f0" y="f0"/>
                        </a:moveTo>
                        <a:lnTo>
                          <a:pt x="f1" y="f0"/>
                        </a:lnTo>
                        <a:lnTo>
                          <a:pt x="f1" y="f1"/>
                        </a:lnTo>
                        <a:lnTo>
                          <a:pt x="f0" y="f1"/>
                        </a:lnTo>
                        <a:lnTo>
                          <a:pt x="f0" y="f0"/>
                        </a:lnTo>
                        <a:close/>
                      </a:path>
                    </a:pathLst>
                  </a:custGeom>
                  <a:noFill/>
                  <a:ln>
                    <a:noFill/>
                    <a:prstDash val="solid"/>
                  </a:ln>
                </p:spPr>
                <p:txBody>
                  <a:bodyPr vert="horz" wrap="none" lIns="90000" tIns="46800" rIns="90000" bIns="46800" anchor="t" anchorCtr="0" compatLnSpc="1">
                    <a:spAutoFit/>
                  </a:bodyPr>
                  <a:lstStyle>
                    <a:defPPr lvl="0">
                      <a:buNone/>
                    </a:defPPr>
                    <a:lvl1pPr lvl="0">
                      <a:buNone/>
                    </a:lvl1pPr>
                    <a:lvl2pPr lvl="1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2pPr>
                    <a:lvl3pPr lvl="2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3pPr>
                    <a:lvl4pPr lvl="3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4pPr>
                    <a:lvl5pPr lvl="4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5pPr>
                    <a:lvl6pPr lvl="5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6pPr>
                    <a:lvl7pPr lvl="6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7pPr>
                    <a:lvl8pPr lvl="7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8pPr>
                    <a:lvl9pPr lvl="8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9pPr>
                  </a:lstStyle>
                  <a:p>
                    <a:pPr marL="0" marR="0" lvl="0" indent="0" algn="l" rtl="0" hangingPunct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  <a:tabLst>
                        <a:tab pos="0" algn="l"/>
                        <a:tab pos="914400" algn="l"/>
                        <a:tab pos="1828800" algn="l"/>
                        <a:tab pos="2743199" algn="l"/>
                        <a:tab pos="3657600" algn="l"/>
                        <a:tab pos="4572000" algn="l"/>
                        <a:tab pos="5486399" algn="l"/>
                        <a:tab pos="6400799" algn="l"/>
                        <a:tab pos="7315200" algn="l"/>
                        <a:tab pos="8229600" algn="l"/>
                        <a:tab pos="9144000" algn="l"/>
                        <a:tab pos="10058400" algn="l"/>
                      </a:tabLst>
                    </a:pPr>
                    <a:r>
                      <a:rPr lang="pl-PL" sz="1400" b="0" i="0" u="none" strike="noStrike" cap="none" baseline="0">
                        <a:ln>
                          <a:noFill/>
                        </a:ln>
                        <a:solidFill>
                          <a:srgbClr val="000000"/>
                        </a:solidFill>
                        <a:latin typeface="Arial" pitchFamily="34"/>
                        <a:ea typeface="Microsoft YaHei" pitchFamily="2"/>
                        <a:cs typeface="Arial" pitchFamily="2"/>
                      </a:rPr>
                      <a:t>x</a:t>
                    </a:r>
                    <a:r>
                      <a:rPr lang="pl-PL" sz="1400" b="0" i="0" u="none" strike="noStrike" cap="none" baseline="-25000">
                        <a:ln>
                          <a:noFill/>
                        </a:ln>
                        <a:solidFill>
                          <a:srgbClr val="000000"/>
                        </a:solidFill>
                        <a:latin typeface="Arial" pitchFamily="34"/>
                        <a:ea typeface="Microsoft YaHei" pitchFamily="2"/>
                        <a:cs typeface="Arial" pitchFamily="2"/>
                      </a:rPr>
                      <a:t>E</a:t>
                    </a:r>
                  </a:p>
                </p:txBody>
              </p:sp>
              <p:sp>
                <p:nvSpPr>
                  <p:cNvPr id="144" name="Dowolny kształt 143"/>
                  <p:cNvSpPr/>
                  <p:nvPr/>
                </p:nvSpPr>
                <p:spPr>
                  <a:xfrm>
                    <a:off x="4093920" y="5721480"/>
                    <a:ext cx="247320" cy="336240"/>
                  </a:xfrm>
                  <a:custGeom>
                    <a:avLst/>
                    <a:gdLst>
                      <a:gd name="f0" fmla="val 0"/>
                      <a:gd name="f1" fmla="val 21600"/>
                    </a:gdLst>
                    <a:ahLst/>
                    <a:cxnLst>
                      <a:cxn ang="3cd4">
                        <a:pos x="hc" y="t"/>
                      </a:cxn>
                      <a:cxn ang="0">
                        <a:pos x="r" y="vc"/>
                      </a:cxn>
                      <a:cxn ang="cd4">
                        <a:pos x="hc" y="b"/>
                      </a:cxn>
                      <a:cxn ang="cd2">
                        <a:pos x="l" y="vc"/>
                      </a:cxn>
                    </a:cxnLst>
                    <a:rect l="l" t="t" r="r" b="b"/>
                    <a:pathLst>
                      <a:path w="21600" h="21600">
                        <a:moveTo>
                          <a:pt x="f0" y="f0"/>
                        </a:moveTo>
                        <a:lnTo>
                          <a:pt x="f1" y="f0"/>
                        </a:lnTo>
                        <a:lnTo>
                          <a:pt x="f1" y="f1"/>
                        </a:lnTo>
                        <a:lnTo>
                          <a:pt x="f0" y="f1"/>
                        </a:lnTo>
                        <a:lnTo>
                          <a:pt x="f0" y="f0"/>
                        </a:lnTo>
                        <a:close/>
                      </a:path>
                    </a:pathLst>
                  </a:custGeom>
                  <a:noFill/>
                  <a:ln>
                    <a:noFill/>
                    <a:prstDash val="solid"/>
                  </a:ln>
                </p:spPr>
                <p:txBody>
                  <a:bodyPr vert="horz" wrap="square" lIns="90000" tIns="46800" rIns="90000" bIns="46800" anchor="t" anchorCtr="0" compatLnSpc="1">
                    <a:spAutoFit/>
                  </a:bodyPr>
                  <a:lstStyle>
                    <a:defPPr lvl="0">
                      <a:buNone/>
                    </a:defPPr>
                    <a:lvl1pPr lvl="0">
                      <a:buNone/>
                    </a:lvl1pPr>
                    <a:lvl2pPr lvl="1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2pPr>
                    <a:lvl3pPr lvl="2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3pPr>
                    <a:lvl4pPr lvl="3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4pPr>
                    <a:lvl5pPr lvl="4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5pPr>
                    <a:lvl6pPr lvl="5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6pPr>
                    <a:lvl7pPr lvl="6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7pPr>
                    <a:lvl8pPr lvl="7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8pPr>
                    <a:lvl9pPr lvl="8">
                      <a:buClr>
                        <a:srgbClr val="000000"/>
                      </a:buClr>
                      <a:buSzPct val="100000"/>
                      <a:buFont typeface="Times New Roman" pitchFamily="2"/>
                      <a:buChar char="•"/>
                    </a:lvl9pPr>
                  </a:lstStyle>
                  <a:p>
                    <a:pPr marL="0" marR="0" lvl="0" indent="0" algn="l" rtl="0" hangingPunct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  <a:tabLst>
                        <a:tab pos="0" algn="l"/>
                        <a:tab pos="914400" algn="l"/>
                        <a:tab pos="1828800" algn="l"/>
                        <a:tab pos="2743199" algn="l"/>
                        <a:tab pos="3657600" algn="l"/>
                        <a:tab pos="4572000" algn="l"/>
                        <a:tab pos="5486399" algn="l"/>
                        <a:tab pos="6400799" algn="l"/>
                        <a:tab pos="7315200" algn="l"/>
                        <a:tab pos="8229600" algn="l"/>
                        <a:tab pos="9144000" algn="l"/>
                        <a:tab pos="10058400" algn="l"/>
                      </a:tabLst>
                    </a:pPr>
                    <a:r>
                      <a:rPr lang="pl-PL" sz="1400" b="0" i="0" u="none" strike="noStrike" cap="none" baseline="-25000">
                        <a:ln>
                          <a:noFill/>
                        </a:ln>
                        <a:solidFill>
                          <a:srgbClr val="000000"/>
                        </a:solidFill>
                        <a:latin typeface="Arial" pitchFamily="34"/>
                        <a:ea typeface="Microsoft YaHei" pitchFamily="2"/>
                        <a:cs typeface="Arial" pitchFamily="2"/>
                      </a:rPr>
                      <a:t>2</a:t>
                    </a:r>
                  </a:p>
                </p:txBody>
              </p:sp>
            </p:grpSp>
            <p:sp>
              <p:nvSpPr>
                <p:cNvPr id="145" name="Dowolny kształt 144"/>
                <p:cNvSpPr/>
                <p:nvPr/>
              </p:nvSpPr>
              <p:spPr>
                <a:xfrm>
                  <a:off x="4097160" y="4891320"/>
                  <a:ext cx="39960" cy="39600"/>
                </a:xfrm>
                <a:custGeom>
                  <a:avLst/>
                  <a:gdLst>
                    <a:gd name="f0" fmla="val 10800000"/>
                    <a:gd name="f1" fmla="val 5400000"/>
                    <a:gd name="f2" fmla="val 180"/>
                    <a:gd name="f3" fmla="val w"/>
                    <a:gd name="f4" fmla="val h"/>
                    <a:gd name="f5" fmla="*/ 5419351 1 1725033"/>
                    <a:gd name="f6" fmla="*/ 10800 10800 1"/>
                    <a:gd name="f7" fmla="+- 0 0 0"/>
                    <a:gd name="f8" fmla="+- 0 0 360"/>
                    <a:gd name="f9" fmla="val 10800"/>
                    <a:gd name="f10" fmla="*/ f3 1 21600"/>
                    <a:gd name="f11" fmla="*/ f4 1 21600"/>
                    <a:gd name="f12" fmla="*/ 0 f5 1"/>
                    <a:gd name="f13" fmla="*/ f7 f0 1"/>
                    <a:gd name="f14" fmla="*/ f8 f0 1"/>
                    <a:gd name="f15" fmla="*/ 3163 f10 1"/>
                    <a:gd name="f16" fmla="*/ 18437 f10 1"/>
                    <a:gd name="f17" fmla="*/ 18437 f11 1"/>
                    <a:gd name="f18" fmla="*/ 3163 f11 1"/>
                    <a:gd name="f19" fmla="*/ f12 1 f2"/>
                    <a:gd name="f20" fmla="*/ f13 1 f2"/>
                    <a:gd name="f21" fmla="*/ f14 1 f2"/>
                    <a:gd name="f22" fmla="*/ 10800 f10 1"/>
                    <a:gd name="f23" fmla="*/ 0 f11 1"/>
                    <a:gd name="f24" fmla="*/ 0 f10 1"/>
                    <a:gd name="f25" fmla="*/ 10800 f11 1"/>
                    <a:gd name="f26" fmla="*/ 21600 f11 1"/>
                    <a:gd name="f27" fmla="*/ 21600 f10 1"/>
                    <a:gd name="f28" fmla="+- 0 0 f19"/>
                    <a:gd name="f29" fmla="+- f20 0 f1"/>
                    <a:gd name="f30" fmla="+- f21 0 f1"/>
                    <a:gd name="f31" fmla="*/ f28 f0 1"/>
                    <a:gd name="f32" fmla="+- f30 0 f29"/>
                    <a:gd name="f33" fmla="*/ f31 1 f5"/>
                    <a:gd name="f34" fmla="+- f33 0 f1"/>
                    <a:gd name="f35" fmla="cos 1 f34"/>
                    <a:gd name="f36" fmla="sin 1 f34"/>
                    <a:gd name="f37" fmla="+- 0 0 f35"/>
                    <a:gd name="f38" fmla="+- 0 0 f36"/>
                    <a:gd name="f39" fmla="*/ 10800 f37 1"/>
                    <a:gd name="f40" fmla="*/ 10800 f38 1"/>
                    <a:gd name="f41" fmla="*/ f39 f39 1"/>
                    <a:gd name="f42" fmla="*/ f40 f40 1"/>
                    <a:gd name="f43" fmla="+- f41 f42 0"/>
                    <a:gd name="f44" fmla="sqrt f43"/>
                    <a:gd name="f45" fmla="*/ f6 1 f44"/>
                    <a:gd name="f46" fmla="*/ f37 f45 1"/>
                    <a:gd name="f47" fmla="*/ f38 f45 1"/>
                    <a:gd name="f48" fmla="+- 10800 0 f46"/>
                    <a:gd name="f49" fmla="+- 10800 0 f47"/>
                  </a:gdLst>
                  <a:ahLst/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  <a:cxn ang="f29">
                      <a:pos x="f22" y="f23"/>
                    </a:cxn>
                    <a:cxn ang="f29">
                      <a:pos x="f15" y="f18"/>
                    </a:cxn>
                    <a:cxn ang="f29">
                      <a:pos x="f24" y="f25"/>
                    </a:cxn>
                    <a:cxn ang="f29">
                      <a:pos x="f15" y="f17"/>
                    </a:cxn>
                    <a:cxn ang="f29">
                      <a:pos x="f22" y="f26"/>
                    </a:cxn>
                    <a:cxn ang="f29">
                      <a:pos x="f16" y="f17"/>
                    </a:cxn>
                    <a:cxn ang="f29">
                      <a:pos x="f27" y="f25"/>
                    </a:cxn>
                    <a:cxn ang="f29">
                      <a:pos x="f16" y="f18"/>
                    </a:cxn>
                  </a:cxnLst>
                  <a:rect l="f15" t="f18" r="f16" b="f17"/>
                  <a:pathLst>
                    <a:path w="21600" h="21600">
                      <a:moveTo>
                        <a:pt x="f48" y="f49"/>
                      </a:moveTo>
                      <a:arcTo wR="f9" hR="f9" stAng="f29" swAng="f32"/>
                      <a:close/>
                    </a:path>
                  </a:pathLst>
                </a:custGeom>
                <a:solidFill>
                  <a:srgbClr val="000000"/>
                </a:solidFill>
                <a:ln w="9360">
                  <a:solidFill>
                    <a:srgbClr val="000000"/>
                  </a:solidFill>
                  <a:prstDash val="solid"/>
                  <a:miter/>
                </a:ln>
              </p:spPr>
              <p:txBody>
                <a:bodyPr vert="horz" wrap="none" lIns="90000" tIns="46800" rIns="90000" bIns="46800" anchor="ctr" anchorCtr="0" compatLnSpc="1"/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l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pl-PL" sz="2400" b="0" i="0" u="none" strike="noStrike" cap="none" baseline="0">
                    <a:ln>
                      <a:noFill/>
                    </a:ln>
                    <a:solidFill>
                      <a:srgbClr val="000000"/>
                    </a:solidFill>
                    <a:latin typeface="Times New Roman" pitchFamily="2"/>
                    <a:ea typeface="Microsoft YaHei" pitchFamily="2"/>
                    <a:cs typeface="Arial" pitchFamily="2"/>
                  </a:endParaRPr>
                </a:p>
              </p:txBody>
            </p:sp>
          </p:grpSp>
        </p:grpSp>
      </p:grpSp>
      <p:grpSp>
        <p:nvGrpSpPr>
          <p:cNvPr id="146" name="Grupa 145"/>
          <p:cNvGrpSpPr/>
          <p:nvPr/>
        </p:nvGrpSpPr>
        <p:grpSpPr>
          <a:xfrm>
            <a:off x="606600" y="3731658"/>
            <a:ext cx="1703883" cy="2349822"/>
            <a:chOff x="606600" y="3731658"/>
            <a:chExt cx="1703883" cy="2349822"/>
          </a:xfrm>
        </p:grpSpPr>
        <p:grpSp>
          <p:nvGrpSpPr>
            <p:cNvPr id="147" name="Grupa 146"/>
            <p:cNvGrpSpPr/>
            <p:nvPr/>
          </p:nvGrpSpPr>
          <p:grpSpPr>
            <a:xfrm>
              <a:off x="606600" y="3886200"/>
              <a:ext cx="971280" cy="1760758"/>
              <a:chOff x="606600" y="3886200"/>
              <a:chExt cx="971280" cy="1760758"/>
            </a:xfrm>
          </p:grpSpPr>
          <p:sp>
            <p:nvSpPr>
              <p:cNvPr id="148" name="Łącznik prosty 147"/>
              <p:cNvSpPr/>
              <p:nvPr/>
            </p:nvSpPr>
            <p:spPr>
              <a:xfrm>
                <a:off x="606600" y="3886200"/>
                <a:ext cx="971280" cy="1752480"/>
              </a:xfrm>
              <a:prstGeom prst="line">
                <a:avLst/>
              </a:prstGeom>
              <a:noFill/>
              <a:ln w="28440">
                <a:solidFill>
                  <a:srgbClr val="000000"/>
                </a:solidFill>
                <a:prstDash val="solid"/>
                <a:miter/>
              </a:ln>
            </p:spPr>
            <p:txBody>
              <a:bodyPr vert="horz" wrap="none" lIns="90000" tIns="46800" rIns="90000" bIns="46800" anchor="ctr" anchorCtr="0" compatLnSpc="1"/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pl-PL" sz="2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Times New Roman" pitchFamily="2"/>
                  <a:ea typeface="Microsoft YaHei" pitchFamily="2"/>
                  <a:cs typeface="Arial" pitchFamily="2"/>
                </a:endParaRPr>
              </a:p>
            </p:txBody>
          </p:sp>
          <p:sp>
            <p:nvSpPr>
              <p:cNvPr id="149" name="Dowolny kształt 148"/>
              <p:cNvSpPr/>
              <p:nvPr/>
            </p:nvSpPr>
            <p:spPr>
              <a:xfrm>
                <a:off x="1179360" y="5337000"/>
                <a:ext cx="395280" cy="309958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noFill/>
              <a:ln>
                <a:noFill/>
                <a:prstDash val="solid"/>
              </a:ln>
            </p:spPr>
            <p:txBody>
              <a:bodyPr vert="horz" wrap="square" lIns="90000" tIns="46800" rIns="90000" bIns="46800" anchor="t" anchorCtr="0" compatLnSpc="1">
                <a:spAutoFit/>
              </a:bodyPr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ctr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pl-PL" sz="1400" dirty="0"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I</a:t>
                </a:r>
                <a:r>
                  <a:rPr lang="pl-PL" sz="1400" b="0" i="0" u="none" strike="noStrike" cap="none" baseline="-25000" dirty="0" smtClean="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2</a:t>
                </a:r>
                <a:endParaRPr lang="pl-PL" sz="1400" b="0" i="0" u="none" strike="noStrike" cap="none" baseline="-25000" dirty="0">
                  <a:ln>
                    <a:noFill/>
                  </a:ln>
                  <a:solidFill>
                    <a:srgbClr val="000000"/>
                  </a:solidFill>
                  <a:latin typeface="Arial" pitchFamily="34"/>
                  <a:ea typeface="Microsoft YaHei" pitchFamily="2"/>
                  <a:cs typeface="Arial" pitchFamily="2"/>
                </a:endParaRPr>
              </a:p>
            </p:txBody>
          </p:sp>
        </p:grpSp>
        <p:grpSp>
          <p:nvGrpSpPr>
            <p:cNvPr id="150" name="Grupa 149"/>
            <p:cNvGrpSpPr/>
            <p:nvPr/>
          </p:nvGrpSpPr>
          <p:grpSpPr>
            <a:xfrm>
              <a:off x="1094763" y="3731658"/>
              <a:ext cx="1215720" cy="1644942"/>
              <a:chOff x="1094763" y="3731658"/>
              <a:chExt cx="1215720" cy="1644942"/>
            </a:xfrm>
          </p:grpSpPr>
          <p:sp>
            <p:nvSpPr>
              <p:cNvPr id="151" name="Dowolny kształt 150"/>
              <p:cNvSpPr/>
              <p:nvPr/>
            </p:nvSpPr>
            <p:spPr>
              <a:xfrm>
                <a:off x="1784160" y="5040360"/>
                <a:ext cx="449280" cy="336240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noFill/>
              <a:ln>
                <a:noFill/>
                <a:prstDash val="solid"/>
              </a:ln>
            </p:spPr>
            <p:txBody>
              <a:bodyPr vert="horz" wrap="square" lIns="90000" tIns="46800" rIns="90000" bIns="46800" anchor="t" anchorCtr="0" compatLnSpc="1">
                <a:spAutoFit/>
              </a:bodyPr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ctr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pl-PL" sz="1400" b="0" i="0" u="none" strike="noStrike" cap="none" baseline="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u</a:t>
                </a:r>
                <a:r>
                  <a:rPr lang="pl-PL" sz="1400" b="0" i="0" u="none" strike="noStrike" cap="none" baseline="-2500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2</a:t>
                </a:r>
              </a:p>
            </p:txBody>
          </p:sp>
          <p:sp>
            <p:nvSpPr>
              <p:cNvPr id="152" name="Dowolny kształt 151"/>
              <p:cNvSpPr/>
              <p:nvPr/>
            </p:nvSpPr>
            <p:spPr>
              <a:xfrm rot="10427400">
                <a:off x="1094763" y="3731658"/>
                <a:ext cx="1215720" cy="1603440"/>
              </a:xfrm>
              <a:custGeom>
                <a:avLst>
                  <a:gd name="f0" fmla="val 20640000"/>
                  <a:gd name="f1" fmla="val 4980000"/>
                </a:avLst>
                <a:gdLst>
                  <a:gd name="f2" fmla="val 21600000"/>
                  <a:gd name="f3" fmla="val 10800000"/>
                  <a:gd name="f4" fmla="val 5400000"/>
                  <a:gd name="f5" fmla="val 180"/>
                  <a:gd name="f6" fmla="val w"/>
                  <a:gd name="f7" fmla="val h"/>
                  <a:gd name="f8" fmla="val 0"/>
                  <a:gd name="f9" fmla="*/ 5419351 1 1725033"/>
                  <a:gd name="f10" fmla="*/ 10800 10800 1"/>
                  <a:gd name="f11" fmla="val 10800"/>
                  <a:gd name="f12" fmla="val 21599999"/>
                  <a:gd name="f13" fmla="min 0 21600"/>
                  <a:gd name="f14" fmla="max 0 21600"/>
                  <a:gd name="f15" fmla="*/ f9 1 2"/>
                  <a:gd name="f16" fmla="*/ f6 1 21600"/>
                  <a:gd name="f17" fmla="*/ f7 1 21600"/>
                  <a:gd name="f18" fmla="*/ f9 1 180"/>
                  <a:gd name="f19" fmla="pin 0 f0 21599999"/>
                  <a:gd name="f20" fmla="pin 0 f1 21599999"/>
                  <a:gd name="f21" fmla="+- f14 0 f13"/>
                  <a:gd name="f22" fmla="+- 0 0 f19"/>
                  <a:gd name="f23" fmla="+- 0 0 f20"/>
                  <a:gd name="f24" fmla="*/ 7746 f16 1"/>
                  <a:gd name="f25" fmla="*/ 21513 f16 1"/>
                  <a:gd name="f26" fmla="*/ 10799 f17 1"/>
                  <a:gd name="f27" fmla="*/ 0 f17 1"/>
                  <a:gd name="f28" fmla="*/ f21 1 2"/>
                  <a:gd name="f29" fmla="+- f22 f4 0"/>
                  <a:gd name="f30" fmla="+- f23 f4 0"/>
                  <a:gd name="f31" fmla="+- f13 f28 0"/>
                  <a:gd name="f32" fmla="*/ f28 f28 1"/>
                  <a:gd name="f33" fmla="*/ f29 f5 1"/>
                  <a:gd name="f34" fmla="*/ f30 f5 1"/>
                  <a:gd name="f35" fmla="*/ f33 1 f3"/>
                  <a:gd name="f36" fmla="*/ f34 1 f3"/>
                  <a:gd name="f37" fmla="+- 0 0 f35"/>
                  <a:gd name="f38" fmla="+- 0 0 f36"/>
                  <a:gd name="f39" fmla="val f37"/>
                  <a:gd name="f40" fmla="val f38"/>
                  <a:gd name="f41" fmla="*/ f39 f18 1"/>
                  <a:gd name="f42" fmla="*/ f40 f18 1"/>
                  <a:gd name="f43" fmla="*/ f39 f9 1"/>
                  <a:gd name="f44" fmla="*/ f40 f9 1"/>
                  <a:gd name="f45" fmla="+- 0 0 f41"/>
                  <a:gd name="f46" fmla="+- 0 0 f42"/>
                  <a:gd name="f47" fmla="*/ f43 1 f5"/>
                  <a:gd name="f48" fmla="*/ f44 1 f5"/>
                  <a:gd name="f49" fmla="*/ f45 f3 1"/>
                  <a:gd name="f50" fmla="*/ f46 f3 1"/>
                  <a:gd name="f51" fmla="+- 0 0 f47"/>
                  <a:gd name="f52" fmla="+- 0 0 f48"/>
                  <a:gd name="f53" fmla="*/ f49 1 f9"/>
                  <a:gd name="f54" fmla="*/ f50 1 f9"/>
                  <a:gd name="f55" fmla="+- f51 f9 0"/>
                  <a:gd name="f56" fmla="+- f52 f9 0"/>
                  <a:gd name="f57" fmla="+- f53 0 f4"/>
                  <a:gd name="f58" fmla="+- f54 0 f4"/>
                  <a:gd name="f59" fmla="+- f55 f15 0"/>
                  <a:gd name="f60" fmla="+- f56 f15 0"/>
                  <a:gd name="f61" fmla="cos 1 f57"/>
                  <a:gd name="f62" fmla="sin 1 f57"/>
                  <a:gd name="f63" fmla="cos 1 f58"/>
                  <a:gd name="f64" fmla="sin 1 f58"/>
                  <a:gd name="f65" fmla="+- 0 0 f59"/>
                  <a:gd name="f66" fmla="+- 0 0 f60"/>
                  <a:gd name="f67" fmla="+- 0 0 f61"/>
                  <a:gd name="f68" fmla="+- 0 0 f62"/>
                  <a:gd name="f69" fmla="+- 0 0 f63"/>
                  <a:gd name="f70" fmla="+- 0 0 f64"/>
                  <a:gd name="f71" fmla="*/ f65 f3 1"/>
                  <a:gd name="f72" fmla="*/ f66 f3 1"/>
                  <a:gd name="f73" fmla="*/ 10800 f67 1"/>
                  <a:gd name="f74" fmla="*/ 10800 f68 1"/>
                  <a:gd name="f75" fmla="*/ 10800 f69 1"/>
                  <a:gd name="f76" fmla="*/ 10800 f70 1"/>
                  <a:gd name="f77" fmla="*/ f71 1 f9"/>
                  <a:gd name="f78" fmla="*/ f72 1 f9"/>
                  <a:gd name="f79" fmla="+- f73 10800 0"/>
                  <a:gd name="f80" fmla="+- f74 10800 0"/>
                  <a:gd name="f81" fmla="+- f75 10800 0"/>
                  <a:gd name="f82" fmla="+- f76 10800 0"/>
                  <a:gd name="f83" fmla="+- f77 0 f4"/>
                  <a:gd name="f84" fmla="+- f78 0 f4"/>
                  <a:gd name="f85" fmla="cos 1 f83"/>
                  <a:gd name="f86" fmla="sin 1 f83"/>
                  <a:gd name="f87" fmla="cos 1 f84"/>
                  <a:gd name="f88" fmla="sin 1 f84"/>
                  <a:gd name="f89" fmla="+- f80 0 f31"/>
                  <a:gd name="f90" fmla="+- f79 0 f31"/>
                  <a:gd name="f91" fmla="+- f82 0 f31"/>
                  <a:gd name="f92" fmla="+- f81 0 f31"/>
                  <a:gd name="f93" fmla="+- 0 0 f85"/>
                  <a:gd name="f94" fmla="+- 0 0 f86"/>
                  <a:gd name="f95" fmla="+- 0 0 f87"/>
                  <a:gd name="f96" fmla="+- 0 0 f88"/>
                  <a:gd name="f97" fmla="at2 f89 f90"/>
                  <a:gd name="f98" fmla="at2 f91 f92"/>
                  <a:gd name="f99" fmla="*/ 10800 f93 1"/>
                  <a:gd name="f100" fmla="*/ 10800 f94 1"/>
                  <a:gd name="f101" fmla="*/ 10800 f95 1"/>
                  <a:gd name="f102" fmla="*/ 10800 f96 1"/>
                  <a:gd name="f103" fmla="+- f97 f4 0"/>
                  <a:gd name="f104" fmla="+- f98 f4 0"/>
                  <a:gd name="f105" fmla="*/ f99 f99 1"/>
                  <a:gd name="f106" fmla="*/ f100 f100 1"/>
                  <a:gd name="f107" fmla="*/ f101 f101 1"/>
                  <a:gd name="f108" fmla="*/ f102 f102 1"/>
                  <a:gd name="f109" fmla="*/ f103 f9 1"/>
                  <a:gd name="f110" fmla="*/ f104 f9 1"/>
                  <a:gd name="f111" fmla="+- f105 f106 0"/>
                  <a:gd name="f112" fmla="+- f107 f108 0"/>
                  <a:gd name="f113" fmla="*/ f109 1 f3"/>
                  <a:gd name="f114" fmla="*/ f110 1 f3"/>
                  <a:gd name="f115" fmla="sqrt f111"/>
                  <a:gd name="f116" fmla="sqrt f112"/>
                  <a:gd name="f117" fmla="+- 0 0 f113"/>
                  <a:gd name="f118" fmla="+- 0 0 f114"/>
                  <a:gd name="f119" fmla="*/ f10 1 f115"/>
                  <a:gd name="f120" fmla="*/ f10 1 f116"/>
                  <a:gd name="f121" fmla="+- 0 0 f117"/>
                  <a:gd name="f122" fmla="+- 0 0 f118"/>
                  <a:gd name="f123" fmla="*/ f93 f119 1"/>
                  <a:gd name="f124" fmla="*/ f94 f119 1"/>
                  <a:gd name="f125" fmla="*/ f95 f120 1"/>
                  <a:gd name="f126" fmla="*/ f96 f120 1"/>
                  <a:gd name="f127" fmla="*/ f121 f3 1"/>
                  <a:gd name="f128" fmla="*/ f122 f3 1"/>
                  <a:gd name="f129" fmla="+- 10800 0 f123"/>
                  <a:gd name="f130" fmla="+- 10800 0 f124"/>
                  <a:gd name="f131" fmla="+- 10800 0 f125"/>
                  <a:gd name="f132" fmla="+- 10800 0 f126"/>
                  <a:gd name="f133" fmla="*/ f127 1 f9"/>
                  <a:gd name="f134" fmla="*/ f128 1 f9"/>
                  <a:gd name="f135" fmla="*/ f129 f16 1"/>
                  <a:gd name="f136" fmla="*/ f130 f17 1"/>
                  <a:gd name="f137" fmla="*/ f131 f16 1"/>
                  <a:gd name="f138" fmla="*/ f132 f17 1"/>
                  <a:gd name="f139" fmla="+- f133 0 f4"/>
                  <a:gd name="f140" fmla="+- f134 0 f4"/>
                  <a:gd name="f141" fmla="cos 1 f139"/>
                  <a:gd name="f142" fmla="sin 1 f139"/>
                  <a:gd name="f143" fmla="+- f140 0 f139"/>
                  <a:gd name="f144" fmla="+- 0 0 f141"/>
                  <a:gd name="f145" fmla="+- 0 0 f142"/>
                  <a:gd name="f146" fmla="+- f143 f2 0"/>
                  <a:gd name="f147" fmla="*/ f28 f144 1"/>
                  <a:gd name="f148" fmla="*/ f28 f145 1"/>
                  <a:gd name="f149" fmla="?: f143 f143 f146"/>
                  <a:gd name="f150" fmla="*/ f147 f147 1"/>
                  <a:gd name="f151" fmla="*/ f148 f148 1"/>
                  <a:gd name="f152" fmla="+- f150 f151 0"/>
                  <a:gd name="f153" fmla="sqrt f152"/>
                  <a:gd name="f154" fmla="*/ f32 1 f153"/>
                  <a:gd name="f155" fmla="*/ f144 f154 1"/>
                  <a:gd name="f156" fmla="*/ f145 f154 1"/>
                  <a:gd name="f157" fmla="+- f31 0 f155"/>
                  <a:gd name="f158" fmla="+- f31 0 f156"/>
                </a:gdLst>
                <a:ahLst>
                  <a:ahPolar gdRefR="" minR="0" maxR="0" gdRefAng="f0" minAng="f8" maxAng="f12">
                    <a:pos x="f135" y="f136"/>
                  </a:ahPolar>
                  <a:ahPolar gdRefR="" minR="0" maxR="0" gdRefAng="f1" minAng="f8" maxAng="f12">
                    <a:pos x="f137" y="f138"/>
                  </a:ahPolar>
                </a:ahLst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24" t="f27" r="f25" b="f26"/>
                <a:pathLst>
                  <a:path w="21600" h="21600" stroke="0">
                    <a:moveTo>
                      <a:pt x="f157" y="f158"/>
                    </a:moveTo>
                    <a:arcTo wR="f28" hR="f28" stAng="f139" swAng="f149"/>
                    <a:lnTo>
                      <a:pt x="f11" y="f11"/>
                    </a:lnTo>
                    <a:close/>
                  </a:path>
                  <a:path w="21600" h="21600" fill="none">
                    <a:moveTo>
                      <a:pt x="f157" y="f158"/>
                    </a:moveTo>
                    <a:arcTo wR="f28" hR="f28" stAng="f139" swAng="f149"/>
                  </a:path>
                </a:pathLst>
              </a:custGeom>
              <a:noFill/>
              <a:ln w="28440">
                <a:solidFill>
                  <a:srgbClr val="FF0000"/>
                </a:solidFill>
                <a:prstDash val="solid"/>
                <a:miter/>
              </a:ln>
            </p:spPr>
            <p:txBody>
              <a:bodyPr vert="horz" wrap="none" lIns="90000" tIns="46800" rIns="90000" bIns="46800" anchor="ctr" anchorCtr="0" compatLnSpc="1"/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pl-PL" sz="2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Times New Roman" pitchFamily="2"/>
                  <a:ea typeface="Microsoft YaHei" pitchFamily="2"/>
                  <a:cs typeface="Arial" pitchFamily="2"/>
                </a:endParaRPr>
              </a:p>
            </p:txBody>
          </p:sp>
        </p:grpSp>
        <p:grpSp>
          <p:nvGrpSpPr>
            <p:cNvPr id="153" name="Grupa 152"/>
            <p:cNvGrpSpPr/>
            <p:nvPr/>
          </p:nvGrpSpPr>
          <p:grpSpPr>
            <a:xfrm>
              <a:off x="869759" y="4780079"/>
              <a:ext cx="537841" cy="1301401"/>
              <a:chOff x="869759" y="4780079"/>
              <a:chExt cx="537841" cy="1301401"/>
            </a:xfrm>
          </p:grpSpPr>
          <p:sp>
            <p:nvSpPr>
              <p:cNvPr id="154" name="Łącznik prosty 153"/>
              <p:cNvSpPr/>
              <p:nvPr/>
            </p:nvSpPr>
            <p:spPr>
              <a:xfrm>
                <a:off x="1181160" y="4948200"/>
                <a:ext cx="0" cy="800280"/>
              </a:xfrm>
              <a:prstGeom prst="line">
                <a:avLst/>
              </a:prstGeom>
              <a:noFill/>
              <a:ln w="9360">
                <a:solidFill>
                  <a:srgbClr val="000000"/>
                </a:solidFill>
                <a:custDash>
                  <a:ds d="100000" sp="100000"/>
                </a:custDash>
                <a:miter/>
              </a:ln>
            </p:spPr>
            <p:txBody>
              <a:bodyPr vert="horz" wrap="none" lIns="90000" tIns="46800" rIns="90000" bIns="46800" anchor="ctr" anchorCtr="0" compatLnSpc="1"/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pl-PL" sz="2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Times New Roman" pitchFamily="2"/>
                  <a:ea typeface="Microsoft YaHei" pitchFamily="2"/>
                  <a:cs typeface="Arial" pitchFamily="2"/>
                </a:endParaRPr>
              </a:p>
            </p:txBody>
          </p:sp>
          <p:sp>
            <p:nvSpPr>
              <p:cNvPr id="155" name="Dowolny kształt 154"/>
              <p:cNvSpPr/>
              <p:nvPr/>
            </p:nvSpPr>
            <p:spPr>
              <a:xfrm>
                <a:off x="869759" y="4780079"/>
                <a:ext cx="357480" cy="336240"/>
              </a:xfrm>
              <a:custGeom>
                <a:avLst/>
                <a:gdLst>
                  <a:gd name="f0" fmla="val 0"/>
                  <a:gd name="f1" fmla="val 2160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1600" h="21600">
                    <a:moveTo>
                      <a:pt x="f0" y="f0"/>
                    </a:moveTo>
                    <a:lnTo>
                      <a:pt x="f1" y="f0"/>
                    </a:lnTo>
                    <a:lnTo>
                      <a:pt x="f1" y="f1"/>
                    </a:lnTo>
                    <a:lnTo>
                      <a:pt x="f0" y="f1"/>
                    </a:lnTo>
                    <a:lnTo>
                      <a:pt x="f0" y="f0"/>
                    </a:lnTo>
                    <a:close/>
                  </a:path>
                </a:pathLst>
              </a:custGeom>
              <a:noFill/>
              <a:ln>
                <a:noFill/>
                <a:prstDash val="solid"/>
              </a:ln>
            </p:spPr>
            <p:txBody>
              <a:bodyPr vert="horz" wrap="none" lIns="90000" tIns="46800" rIns="90000" bIns="46800" anchor="t" anchorCtr="0" compatLnSpc="1">
                <a:spAutoFit/>
              </a:bodyPr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ctr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pl-PL" sz="1400" b="0" i="0" u="none" strike="noStrike" cap="none" baseline="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E</a:t>
                </a:r>
                <a:r>
                  <a:rPr lang="pl-PL" sz="1400" b="0" i="0" u="none" strike="noStrike" cap="none" baseline="-25000">
                    <a:ln>
                      <a:noFill/>
                    </a:ln>
                    <a:solidFill>
                      <a:srgbClr val="000000"/>
                    </a:solidFill>
                    <a:latin typeface="Arial" pitchFamily="34"/>
                    <a:ea typeface="Microsoft YaHei" pitchFamily="2"/>
                    <a:cs typeface="Arial" pitchFamily="2"/>
                  </a:rPr>
                  <a:t>2</a:t>
                </a:r>
              </a:p>
            </p:txBody>
          </p:sp>
          <p:grpSp>
            <p:nvGrpSpPr>
              <p:cNvPr id="156" name="Grupa 155"/>
              <p:cNvGrpSpPr/>
              <p:nvPr/>
            </p:nvGrpSpPr>
            <p:grpSpPr>
              <a:xfrm>
                <a:off x="1000080" y="5640480"/>
                <a:ext cx="407520" cy="441000"/>
                <a:chOff x="1000080" y="5640480"/>
                <a:chExt cx="407520" cy="441000"/>
              </a:xfrm>
            </p:grpSpPr>
            <p:sp>
              <p:nvSpPr>
                <p:cNvPr id="157" name="Dowolny kształt 156"/>
                <p:cNvSpPr/>
                <p:nvPr/>
              </p:nvSpPr>
              <p:spPr>
                <a:xfrm>
                  <a:off x="1000080" y="5640480"/>
                  <a:ext cx="339480" cy="336240"/>
                </a:xfrm>
                <a:custGeom>
                  <a:avLst/>
                  <a:gdLst>
                    <a:gd name="f0" fmla="val 0"/>
                    <a:gd name="f1" fmla="val 21600"/>
                  </a:gdLst>
                  <a:ahLst/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l" t="t" r="r" b="b"/>
                  <a:pathLst>
                    <a:path w="21600" h="21600">
                      <a:moveTo>
                        <a:pt x="f0" y="f0"/>
                      </a:moveTo>
                      <a:lnTo>
                        <a:pt x="f1" y="f0"/>
                      </a:lnTo>
                      <a:lnTo>
                        <a:pt x="f1" y="f1"/>
                      </a:lnTo>
                      <a:lnTo>
                        <a:pt x="f0" y="f1"/>
                      </a:lnTo>
                      <a:lnTo>
                        <a:pt x="f0" y="f0"/>
                      </a:lnTo>
                      <a:close/>
                    </a:path>
                  </a:pathLst>
                </a:custGeom>
                <a:noFill/>
                <a:ln>
                  <a:noFill/>
                  <a:prstDash val="solid"/>
                </a:ln>
              </p:spPr>
              <p:txBody>
                <a:bodyPr vert="horz" wrap="none" lIns="90000" tIns="46800" rIns="90000" bIns="46800" anchor="t" anchorCtr="0" compatLnSpc="1">
                  <a:spAutoFit/>
                </a:bodyPr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l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r>
                    <a:rPr lang="pl-PL" sz="1400" b="0" i="0" u="none" strike="noStrike" cap="none" baseline="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x</a:t>
                  </a:r>
                  <a:r>
                    <a:rPr lang="pl-PL" sz="1400" b="0" i="0" u="none" strike="noStrike" cap="none" baseline="-2500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E</a:t>
                  </a:r>
                </a:p>
              </p:txBody>
            </p:sp>
            <p:sp>
              <p:nvSpPr>
                <p:cNvPr id="158" name="Dowolny kształt 157"/>
                <p:cNvSpPr/>
                <p:nvPr/>
              </p:nvSpPr>
              <p:spPr>
                <a:xfrm>
                  <a:off x="1160280" y="5745240"/>
                  <a:ext cx="247320" cy="336240"/>
                </a:xfrm>
                <a:custGeom>
                  <a:avLst/>
                  <a:gdLst>
                    <a:gd name="f0" fmla="val 0"/>
                    <a:gd name="f1" fmla="val 21600"/>
                  </a:gdLst>
                  <a:ahLst/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l" t="t" r="r" b="b"/>
                  <a:pathLst>
                    <a:path w="21600" h="21600">
                      <a:moveTo>
                        <a:pt x="f0" y="f0"/>
                      </a:moveTo>
                      <a:lnTo>
                        <a:pt x="f1" y="f0"/>
                      </a:lnTo>
                      <a:lnTo>
                        <a:pt x="f1" y="f1"/>
                      </a:lnTo>
                      <a:lnTo>
                        <a:pt x="f0" y="f1"/>
                      </a:lnTo>
                      <a:lnTo>
                        <a:pt x="f0" y="f0"/>
                      </a:lnTo>
                      <a:close/>
                    </a:path>
                  </a:pathLst>
                </a:custGeom>
                <a:noFill/>
                <a:ln>
                  <a:noFill/>
                  <a:prstDash val="solid"/>
                </a:ln>
              </p:spPr>
              <p:txBody>
                <a:bodyPr vert="horz" wrap="square" lIns="90000" tIns="46800" rIns="90000" bIns="46800" anchor="t" anchorCtr="0" compatLnSpc="1">
                  <a:spAutoFit/>
                </a:bodyPr>
                <a:lstStyle>
                  <a:defPPr lvl="0">
                    <a:buNone/>
                  </a:defPPr>
                  <a:lvl1pPr lvl="0">
                    <a:buNone/>
                  </a:lvl1pPr>
                  <a:lvl2pPr lvl="1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2pPr>
                  <a:lvl3pPr lvl="2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3pPr>
                  <a:lvl4pPr lvl="3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4pPr>
                  <a:lvl5pPr lvl="4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5pPr>
                  <a:lvl6pPr lvl="5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6pPr>
                  <a:lvl7pPr lvl="6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7pPr>
                  <a:lvl8pPr lvl="7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8pPr>
                  <a:lvl9pPr lvl="8">
                    <a:buClr>
                      <a:srgbClr val="000000"/>
                    </a:buClr>
                    <a:buSzPct val="100000"/>
                    <a:buFont typeface="Times New Roman" pitchFamily="2"/>
                    <a:buChar char="•"/>
                  </a:lvl9pPr>
                </a:lstStyle>
                <a:p>
                  <a:pPr marL="0" marR="0" lvl="0" indent="0" algn="l" rtl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>
                      <a:tab pos="0" algn="l"/>
                      <a:tab pos="914400" algn="l"/>
                      <a:tab pos="1828800" algn="l"/>
                      <a:tab pos="2743199" algn="l"/>
                      <a:tab pos="3657600" algn="l"/>
                      <a:tab pos="4572000" algn="l"/>
                      <a:tab pos="5486399" algn="l"/>
                      <a:tab pos="6400799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r>
                    <a:rPr lang="pl-PL" sz="1400" b="0" i="0" u="none" strike="noStrike" cap="none" baseline="-25000">
                      <a:ln>
                        <a:noFill/>
                      </a:ln>
                      <a:solidFill>
                        <a:srgbClr val="000000"/>
                      </a:solidFill>
                      <a:latin typeface="Arial" pitchFamily="34"/>
                      <a:ea typeface="Microsoft YaHei" pitchFamily="2"/>
                      <a:cs typeface="Arial" pitchFamily="2"/>
                    </a:rPr>
                    <a:t>2</a:t>
                  </a:r>
                </a:p>
              </p:txBody>
            </p:sp>
          </p:grpSp>
          <p:sp>
            <p:nvSpPr>
              <p:cNvPr id="159" name="Dowolny kształt 158"/>
              <p:cNvSpPr/>
              <p:nvPr/>
            </p:nvSpPr>
            <p:spPr>
              <a:xfrm>
                <a:off x="1163520" y="4915080"/>
                <a:ext cx="39960" cy="39600"/>
              </a:xfrm>
              <a:custGeom>
                <a:avLst/>
                <a:gdLst>
                  <a:gd name="f0" fmla="val 10800000"/>
                  <a:gd name="f1" fmla="val 5400000"/>
                  <a:gd name="f2" fmla="val 180"/>
                  <a:gd name="f3" fmla="val w"/>
                  <a:gd name="f4" fmla="val h"/>
                  <a:gd name="f5" fmla="*/ 5419351 1 1725033"/>
                  <a:gd name="f6" fmla="*/ 10800 10800 1"/>
                  <a:gd name="f7" fmla="+- 0 0 0"/>
                  <a:gd name="f8" fmla="+- 0 0 360"/>
                  <a:gd name="f9" fmla="val 10800"/>
                  <a:gd name="f10" fmla="*/ f3 1 21600"/>
                  <a:gd name="f11" fmla="*/ f4 1 21600"/>
                  <a:gd name="f12" fmla="*/ 0 f5 1"/>
                  <a:gd name="f13" fmla="*/ f7 f0 1"/>
                  <a:gd name="f14" fmla="*/ f8 f0 1"/>
                  <a:gd name="f15" fmla="*/ 3163 f10 1"/>
                  <a:gd name="f16" fmla="*/ 18437 f10 1"/>
                  <a:gd name="f17" fmla="*/ 18437 f11 1"/>
                  <a:gd name="f18" fmla="*/ 3163 f11 1"/>
                  <a:gd name="f19" fmla="*/ f12 1 f2"/>
                  <a:gd name="f20" fmla="*/ f13 1 f2"/>
                  <a:gd name="f21" fmla="*/ f14 1 f2"/>
                  <a:gd name="f22" fmla="*/ 10800 f10 1"/>
                  <a:gd name="f23" fmla="*/ 0 f11 1"/>
                  <a:gd name="f24" fmla="*/ 0 f10 1"/>
                  <a:gd name="f25" fmla="*/ 10800 f11 1"/>
                  <a:gd name="f26" fmla="*/ 21600 f11 1"/>
                  <a:gd name="f27" fmla="*/ 21600 f10 1"/>
                  <a:gd name="f28" fmla="+- 0 0 f19"/>
                  <a:gd name="f29" fmla="+- f20 0 f1"/>
                  <a:gd name="f30" fmla="+- f21 0 f1"/>
                  <a:gd name="f31" fmla="*/ f28 f0 1"/>
                  <a:gd name="f32" fmla="+- f30 0 f29"/>
                  <a:gd name="f33" fmla="*/ f31 1 f5"/>
                  <a:gd name="f34" fmla="+- f33 0 f1"/>
                  <a:gd name="f35" fmla="cos 1 f34"/>
                  <a:gd name="f36" fmla="sin 1 f34"/>
                  <a:gd name="f37" fmla="+- 0 0 f35"/>
                  <a:gd name="f38" fmla="+- 0 0 f36"/>
                  <a:gd name="f39" fmla="*/ 10800 f37 1"/>
                  <a:gd name="f40" fmla="*/ 10800 f38 1"/>
                  <a:gd name="f41" fmla="*/ f39 f39 1"/>
                  <a:gd name="f42" fmla="*/ f40 f40 1"/>
                  <a:gd name="f43" fmla="+- f41 f42 0"/>
                  <a:gd name="f44" fmla="sqrt f43"/>
                  <a:gd name="f45" fmla="*/ f6 1 f44"/>
                  <a:gd name="f46" fmla="*/ f37 f45 1"/>
                  <a:gd name="f47" fmla="*/ f38 f45 1"/>
                  <a:gd name="f48" fmla="+- 10800 0 f46"/>
                  <a:gd name="f49" fmla="+- 10800 0 f47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29">
                    <a:pos x="f22" y="f23"/>
                  </a:cxn>
                  <a:cxn ang="f29">
                    <a:pos x="f15" y="f18"/>
                  </a:cxn>
                  <a:cxn ang="f29">
                    <a:pos x="f24" y="f25"/>
                  </a:cxn>
                  <a:cxn ang="f29">
                    <a:pos x="f15" y="f17"/>
                  </a:cxn>
                  <a:cxn ang="f29">
                    <a:pos x="f22" y="f26"/>
                  </a:cxn>
                  <a:cxn ang="f29">
                    <a:pos x="f16" y="f17"/>
                  </a:cxn>
                  <a:cxn ang="f29">
                    <a:pos x="f27" y="f25"/>
                  </a:cxn>
                  <a:cxn ang="f29">
                    <a:pos x="f16" y="f18"/>
                  </a:cxn>
                </a:cxnLst>
                <a:rect l="f15" t="f18" r="f16" b="f17"/>
                <a:pathLst>
                  <a:path w="21600" h="21600">
                    <a:moveTo>
                      <a:pt x="f48" y="f49"/>
                    </a:moveTo>
                    <a:arcTo wR="f9" hR="f9" stAng="f29" swAng="f32"/>
                    <a:close/>
                  </a:path>
                </a:pathLst>
              </a:custGeom>
              <a:solidFill>
                <a:srgbClr val="000000"/>
              </a:solidFill>
              <a:ln w="9360">
                <a:solidFill>
                  <a:srgbClr val="000000"/>
                </a:solidFill>
                <a:prstDash val="solid"/>
                <a:miter/>
              </a:ln>
            </p:spPr>
            <p:txBody>
              <a:bodyPr vert="horz" wrap="none" lIns="90000" tIns="46800" rIns="90000" bIns="46800" anchor="ctr" anchorCtr="0" compatLnSpc="1"/>
              <a:lstStyle>
                <a:defPPr lvl="0">
                  <a:buNone/>
                </a:defPPr>
                <a:lvl1pPr lvl="0">
                  <a:buNone/>
                </a:lvl1pPr>
                <a:lvl2pPr lvl="1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2pPr>
                <a:lvl3pPr lvl="2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3pPr>
                <a:lvl4pPr lvl="3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4pPr>
                <a:lvl5pPr lvl="4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5pPr>
                <a:lvl6pPr lvl="5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6pPr>
                <a:lvl7pPr lvl="6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7pPr>
                <a:lvl8pPr lvl="7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8pPr>
                <a:lvl9pPr lvl="8">
                  <a:buClr>
                    <a:srgbClr val="000000"/>
                  </a:buClr>
                  <a:buSzPct val="100000"/>
                  <a:buFont typeface="Times New Roman" pitchFamily="2"/>
                  <a:buChar char="•"/>
                </a:lvl9pPr>
              </a:lstStyle>
              <a:p>
                <a:pPr marL="0" marR="0" lvl="0" indent="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pl-PL" sz="2400" b="0" i="0" u="none" strike="noStrike" cap="none" baseline="0">
                  <a:ln>
                    <a:noFill/>
                  </a:ln>
                  <a:solidFill>
                    <a:srgbClr val="000000"/>
                  </a:solidFill>
                  <a:latin typeface="Times New Roman" pitchFamily="2"/>
                  <a:ea typeface="Microsoft YaHei" pitchFamily="2"/>
                  <a:cs typeface="Arial" pitchFamily="2"/>
                </a:endParaRPr>
              </a:p>
            </p:txBody>
          </p:sp>
        </p:grpSp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CustomShape 1"/>
          <p:cNvSpPr/>
          <p:nvPr/>
        </p:nvSpPr>
        <p:spPr>
          <a:xfrm>
            <a:off x="228600" y="152280"/>
            <a:ext cx="8610120" cy="2284200"/>
          </a:xfrm>
          <a:prstGeom prst="rect">
            <a:avLst/>
          </a:prstGeom>
          <a:solidFill>
            <a:schemeClr val="bg1"/>
          </a:solidFill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pl-PL" sz="2400" b="1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Najważniejsze</a:t>
            </a:r>
            <a:r>
              <a:rPr lang="pl-PL" sz="2400" b="1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 </a:t>
            </a:r>
            <a:r>
              <a:rPr lang="pl-PL" sz="2400" b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kategorie teorii wyboru konsumentów (wybrane):</a:t>
            </a:r>
            <a:r>
              <a:rPr lang="pl-PL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 </a:t>
            </a:r>
            <a:endParaRPr lang="pl-PL" sz="2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16000" indent="-216000">
              <a:lnSpc>
                <a:spcPct val="100000"/>
              </a:lnSpc>
              <a:buClr>
                <a:srgbClr val="000000"/>
              </a:buClr>
              <a:buFont typeface="Symbol" charset="2"/>
              <a:buChar char=""/>
            </a:pPr>
            <a:r>
              <a:rPr lang="pl-PL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 potrzeby,</a:t>
            </a:r>
            <a:endParaRPr lang="pl-PL" sz="2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16000" indent="-216000">
              <a:lnSpc>
                <a:spcPct val="100000"/>
              </a:lnSpc>
              <a:buClr>
                <a:srgbClr val="000000"/>
              </a:buClr>
              <a:buFont typeface="Symbol" charset="2"/>
              <a:buChar char=""/>
            </a:pPr>
            <a:r>
              <a:rPr lang="pl-PL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 użyteczność, </a:t>
            </a:r>
            <a:endParaRPr lang="pl-PL" sz="2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16000" indent="-216000">
              <a:lnSpc>
                <a:spcPct val="100000"/>
              </a:lnSpc>
              <a:buClr>
                <a:srgbClr val="000000"/>
              </a:buClr>
              <a:buFont typeface="Symbol" charset="2"/>
              <a:buChar char=""/>
            </a:pPr>
            <a:r>
              <a:rPr lang="pl-PL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 preferencje, </a:t>
            </a:r>
            <a:endParaRPr lang="pl-PL" sz="2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16000" indent="-216000">
              <a:lnSpc>
                <a:spcPct val="100000"/>
              </a:lnSpc>
              <a:buClr>
                <a:srgbClr val="000000"/>
              </a:buClr>
              <a:buFont typeface="Symbol" charset="2"/>
              <a:buChar char=""/>
            </a:pPr>
            <a:r>
              <a:rPr lang="pl-PL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 obojętność konsumenta, </a:t>
            </a:r>
            <a:endParaRPr lang="pl-PL" sz="2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16000" indent="-216000">
              <a:lnSpc>
                <a:spcPct val="100000"/>
              </a:lnSpc>
              <a:buClr>
                <a:srgbClr val="000000"/>
              </a:buClr>
              <a:buFont typeface="Symbol" charset="2"/>
              <a:buChar char=""/>
            </a:pPr>
            <a:r>
              <a:rPr lang="pl-PL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 wybór.	</a:t>
            </a:r>
            <a:endParaRPr lang="pl-PL" sz="2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63" name="CustomShape 2"/>
          <p:cNvSpPr/>
          <p:nvPr/>
        </p:nvSpPr>
        <p:spPr>
          <a:xfrm>
            <a:off x="228600" y="2666880"/>
            <a:ext cx="8610120" cy="3381480"/>
          </a:xfrm>
          <a:prstGeom prst="rect">
            <a:avLst/>
          </a:prstGeom>
          <a:solidFill>
            <a:schemeClr val="bg1"/>
          </a:solidFill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pl-PL" sz="24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Użyteczność dobra – </a:t>
            </a:r>
            <a:r>
              <a:rPr lang="pl-PL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jest to zdolność dóbr do zaspokojenia potrzeb. 	</a:t>
            </a:r>
            <a:endParaRPr lang="pl-PL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57200" algn="just">
              <a:lnSpc>
                <a:spcPct val="100000"/>
              </a:lnSpc>
            </a:pPr>
            <a:endParaRPr lang="pl-PL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57200" algn="just">
              <a:lnSpc>
                <a:spcPct val="100000"/>
              </a:lnSpc>
            </a:pPr>
            <a:r>
              <a:rPr lang="pl-PL" sz="2400" b="1" i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Użyteczność</a:t>
            </a:r>
            <a:r>
              <a:rPr lang="pl-PL" sz="24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 w teorii wyboru konsumenta:</a:t>
            </a:r>
            <a:endParaRPr lang="pl-PL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57200" algn="just">
              <a:lnSpc>
                <a:spcPct val="100000"/>
              </a:lnSpc>
              <a:buClr>
                <a:srgbClr val="000000"/>
              </a:buClr>
              <a:buFont typeface="Symbol" charset="2"/>
              <a:buChar char=""/>
            </a:pPr>
            <a:r>
              <a:rPr lang="pl-PL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 określenie</a:t>
            </a:r>
            <a:r>
              <a:rPr lang="pl-PL" sz="24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 </a:t>
            </a:r>
            <a:r>
              <a:rPr lang="pl-PL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subiektywnej przyjemności, pożytku lub zadowolenia</a:t>
            </a:r>
            <a:r>
              <a:t/>
            </a:r>
            <a:br/>
            <a:r>
              <a:rPr lang="pl-PL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   płynącego z posiadania (konsumpcji) dóbr i usług.</a:t>
            </a:r>
            <a:endParaRPr lang="pl-PL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57200">
              <a:lnSpc>
                <a:spcPct val="100000"/>
              </a:lnSpc>
              <a:buClr>
                <a:srgbClr val="000000"/>
              </a:buClr>
              <a:buFont typeface="Symbol" charset="2"/>
              <a:buChar char=""/>
            </a:pPr>
            <a:r>
              <a:rPr lang="pl-PL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  suma zadowolenia jaką osiąga indywidualny konsument </a:t>
            </a:r>
            <a:r>
              <a:t/>
            </a:r>
            <a:br/>
            <a:r>
              <a:rPr lang="pl-PL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  z konsumowania lub posiadania danego dobra.	</a:t>
            </a:r>
            <a:endParaRPr lang="pl-PL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CustomShape 1"/>
          <p:cNvSpPr/>
          <p:nvPr/>
        </p:nvSpPr>
        <p:spPr>
          <a:xfrm>
            <a:off x="684360" y="2235240"/>
            <a:ext cx="8459280" cy="33714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 anchor="ctr"/>
          <a:lstStyle/>
          <a:p>
            <a:pPr algn="ctr">
              <a:lnSpc>
                <a:spcPct val="98000"/>
              </a:lnSpc>
            </a:pPr>
            <a:r>
              <a:rPr lang="pl-PL" sz="22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ahoma"/>
              </a:rPr>
              <a:t>Efekt dochodowo-substytucyjny według Hicksa </a:t>
            </a:r>
            <a:r>
              <a:rPr lang="pl-PL" sz="2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ahoma"/>
              </a:rPr>
              <a:t>zakłada, że konsument stara się utrzymać użyteczność na tym samym poziomie w przypadku efektu substytucji, a dopiero efekt dochodowy powoduje przejście na wyżej położoną krzywą obojętności.</a:t>
            </a:r>
            <a:endParaRPr lang="pl-PL" sz="2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98000"/>
              </a:lnSpc>
            </a:pPr>
            <a:r>
              <a:rPr lang="pl-PL" sz="22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ahoma"/>
              </a:rPr>
              <a:t>Efekt dochodowo – substytucyjny wg Słuckiego</a:t>
            </a:r>
            <a:endParaRPr lang="pl-PL" sz="2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97000"/>
              </a:lnSpc>
            </a:pPr>
            <a:r>
              <a:rPr lang="pl-PL" sz="2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ahoma"/>
              </a:rPr>
              <a:t>Informuje nas o tym, że konsument dąży przede wszystkim do maksymalizacji użyteczności, a zatem już w efekcie substytucji przeskoczy na wyżej położoną krzywą obojętności.</a:t>
            </a:r>
            <a:endParaRPr lang="pl-PL" sz="2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97000"/>
              </a:lnSpc>
            </a:pPr>
            <a:endParaRPr lang="pl-PL" sz="2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CustomShape 1"/>
          <p:cNvSpPr/>
          <p:nvPr/>
        </p:nvSpPr>
        <p:spPr>
          <a:xfrm>
            <a:off x="762120" y="380880"/>
            <a:ext cx="7924320" cy="45684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74" name="CustomShape 2"/>
          <p:cNvSpPr/>
          <p:nvPr/>
        </p:nvSpPr>
        <p:spPr>
          <a:xfrm>
            <a:off x="228600" y="304920"/>
            <a:ext cx="8686440" cy="2649960"/>
          </a:xfrm>
          <a:prstGeom prst="rect">
            <a:avLst/>
          </a:prstGeom>
          <a:solidFill>
            <a:schemeClr val="bg1"/>
          </a:solidFill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just">
              <a:lnSpc>
                <a:spcPct val="100000"/>
              </a:lnSpc>
            </a:pPr>
            <a:r>
              <a:rPr lang="pl-PL" sz="2400" b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Stan równowagi konsumenta </a:t>
            </a:r>
            <a:r>
              <a:rPr lang="pl-PL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występuje, gdy konsument uzyskuje maksimum zadowolenia (użyteczności) tj.:</a:t>
            </a:r>
            <a:endParaRPr lang="pl-PL" sz="2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16000" indent="-216000" algn="just">
              <a:lnSpc>
                <a:spcPct val="100000"/>
              </a:lnSpc>
              <a:buClr>
                <a:srgbClr val="000000"/>
              </a:buClr>
              <a:buFont typeface="Symbol" charset="2"/>
              <a:buChar char=""/>
            </a:pPr>
            <a:r>
              <a:rPr lang="pl-PL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  w sytuacji kiedy  każde </a:t>
            </a:r>
            <a:r>
              <a:rPr lang="pl-PL" sz="2400" b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nabywane dobro dostarcza użyteczności </a:t>
            </a:r>
            <a:r>
              <a:rPr dirty="0"/>
              <a:t/>
            </a:r>
            <a:br>
              <a:rPr dirty="0"/>
            </a:br>
            <a:r>
              <a:rPr lang="pl-PL" sz="2400" b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    krańcowej proporcjonalnej do jego ceny;</a:t>
            </a:r>
            <a:endParaRPr lang="pl-PL" sz="2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16000" indent="-216000">
              <a:lnSpc>
                <a:spcPct val="100000"/>
              </a:lnSpc>
              <a:buClr>
                <a:srgbClr val="000000"/>
              </a:buClr>
              <a:buFont typeface="Symbol" charset="2"/>
              <a:buChar char=""/>
            </a:pPr>
            <a:r>
              <a:rPr lang="pl-PL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  kiedy</a:t>
            </a:r>
            <a:r>
              <a:rPr lang="pl-PL" sz="2400" b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 strata dochodu</a:t>
            </a:r>
            <a:r>
              <a:rPr lang="pl-PL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 jest </a:t>
            </a:r>
            <a:r>
              <a:rPr lang="pl-PL" sz="2400" b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rekompensowana przyrostem </a:t>
            </a:r>
            <a:r>
              <a:rPr dirty="0"/>
              <a:t/>
            </a:r>
            <a:br>
              <a:rPr dirty="0"/>
            </a:br>
            <a:r>
              <a:rPr lang="pl-PL" sz="2400" b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   użyteczności</a:t>
            </a:r>
            <a:r>
              <a:rPr lang="pl-PL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 wynikłej z posiadania dodatkowych dóbr;</a:t>
            </a:r>
            <a:endParaRPr lang="pl-PL" sz="2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75" name="CustomShape 3"/>
          <p:cNvSpPr/>
          <p:nvPr/>
        </p:nvSpPr>
        <p:spPr>
          <a:xfrm>
            <a:off x="304920" y="3048120"/>
            <a:ext cx="8610120" cy="332100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just">
              <a:lnSpc>
                <a:spcPct val="100000"/>
              </a:lnSpc>
            </a:pPr>
            <a:r>
              <a:rPr lang="pl-PL" sz="24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Prawo równych użyteczności krańcowych z wydatkowanej jednostki pieniężnej na zakup każdego z dóbr (II Prawo Gossena):</a:t>
            </a:r>
            <a:endParaRPr lang="pl-PL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pl-PL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 - w warunkach różnicy cen dóbr X oraz Y, konsument  osiąga stan równowagi i maksymalizuje użyteczność wtedy, gdy relacje użyteczności krańcowej każdego dobra do jego ceny są sobie równe.</a:t>
            </a:r>
            <a:endParaRPr lang="pl-PL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  <a:spcBef>
                <a:spcPts val="1199"/>
              </a:spcBef>
            </a:pPr>
            <a:endParaRPr lang="pl-PL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  <a:spcBef>
                <a:spcPts val="1199"/>
              </a:spcBef>
            </a:pPr>
            <a:endParaRPr lang="pl-PL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376" name="Obraz 375"/>
          <p:cNvPicPr/>
          <p:nvPr/>
        </p:nvPicPr>
        <p:blipFill>
          <a:blip r:embed="rId3" cstate="print"/>
          <a:stretch/>
        </p:blipFill>
        <p:spPr>
          <a:xfrm>
            <a:off x="2705040" y="5423040"/>
            <a:ext cx="2971800" cy="109224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2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7718" y="1052736"/>
            <a:ext cx="7740860" cy="41764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" name="CustomShape 1"/>
          <p:cNvSpPr/>
          <p:nvPr/>
        </p:nvSpPr>
        <p:spPr>
          <a:xfrm>
            <a:off x="2209680" y="297000"/>
            <a:ext cx="4800240" cy="456120"/>
          </a:xfrm>
          <a:prstGeom prst="rect">
            <a:avLst/>
          </a:prstGeom>
          <a:solidFill>
            <a:schemeClr val="bg1"/>
          </a:solidFill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pl-PL" sz="24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Korzyści i koszty</a:t>
            </a:r>
            <a:endParaRPr lang="pl-PL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372" name="Obraz 371"/>
          <p:cNvPicPr/>
          <p:nvPr/>
        </p:nvPicPr>
        <p:blipFill>
          <a:blip r:embed="rId3" cstate="print"/>
          <a:stretch/>
        </p:blipFill>
        <p:spPr>
          <a:xfrm>
            <a:off x="1397160" y="977760"/>
            <a:ext cx="5867280" cy="480060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" name="TextShape 1"/>
          <p:cNvSpPr txBox="1"/>
          <p:nvPr/>
        </p:nvSpPr>
        <p:spPr>
          <a:xfrm>
            <a:off x="685800" y="404640"/>
            <a:ext cx="7772040" cy="576000"/>
          </a:xfrm>
          <a:prstGeom prst="rect">
            <a:avLst/>
          </a:prstGeom>
          <a:noFill/>
          <a:ln w="9360">
            <a:noFill/>
          </a:ln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pl-PL" sz="3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Przykład</a:t>
            </a:r>
          </a:p>
        </p:txBody>
      </p:sp>
      <p:sp>
        <p:nvSpPr>
          <p:cNvPr id="379" name="TextShape 2"/>
          <p:cNvSpPr txBox="1"/>
          <p:nvPr/>
        </p:nvSpPr>
        <p:spPr>
          <a:xfrm>
            <a:off x="324000" y="1125360"/>
            <a:ext cx="8351640" cy="934560"/>
          </a:xfrm>
          <a:prstGeom prst="rect">
            <a:avLst/>
          </a:prstGeom>
          <a:noFill/>
          <a:ln w="9360">
            <a:noFill/>
          </a:ln>
        </p:spPr>
        <p:txBody>
          <a:bodyPr/>
          <a:lstStyle/>
          <a:p>
            <a:pPr marL="343080" indent="-342720">
              <a:lnSpc>
                <a:spcPct val="90000"/>
              </a:lnSpc>
            </a:pPr>
            <a:r>
              <a:rPr lang="pl-PL" sz="2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Tabela przedstawia użyteczność całkowitą, jaką pani B</a:t>
            </a:r>
          </a:p>
          <a:p>
            <a:pPr marL="343080" indent="-342720">
              <a:lnSpc>
                <a:spcPct val="90000"/>
              </a:lnSpc>
            </a:pPr>
            <a:r>
              <a:rPr lang="pl-PL" sz="2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uzyskuje z konsumpcji dobra X</a:t>
            </a:r>
          </a:p>
        </p:txBody>
      </p:sp>
      <p:graphicFrame>
        <p:nvGraphicFramePr>
          <p:cNvPr id="380" name="Table 3"/>
          <p:cNvGraphicFramePr/>
          <p:nvPr/>
        </p:nvGraphicFramePr>
        <p:xfrm>
          <a:off x="395280" y="2565360"/>
          <a:ext cx="7992720" cy="1727040"/>
        </p:xfrm>
        <a:graphic>
          <a:graphicData uri="http://schemas.openxmlformats.org/drawingml/2006/table">
            <a:tbl>
              <a:tblPr/>
              <a:tblGrid>
                <a:gridCol w="2448000"/>
                <a:gridCol w="720720"/>
                <a:gridCol w="699840"/>
                <a:gridCol w="669600"/>
                <a:gridCol w="744480"/>
                <a:gridCol w="742680"/>
                <a:gridCol w="669600"/>
                <a:gridCol w="593640"/>
                <a:gridCol w="704160"/>
              </a:tblGrid>
              <a:tr h="4834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61"/>
                        </a:spcBef>
                      </a:pPr>
                      <a:r>
                        <a:rPr lang="pl-PL" sz="2800" b="0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</a:rPr>
                        <a:t>Ilość dobra X</a:t>
                      </a:r>
                      <a:endParaRPr lang="pl-PL" sz="28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>
                    <a:lnL w="2808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2808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61"/>
                        </a:spcBef>
                      </a:pPr>
                      <a:r>
                        <a:rPr lang="pl-PL" sz="2800" b="0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</a:rPr>
                        <a:t>1</a:t>
                      </a:r>
                      <a:endParaRPr lang="pl-PL" sz="28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2808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61"/>
                        </a:spcBef>
                      </a:pPr>
                      <a:r>
                        <a:rPr lang="pl-PL" sz="2800" b="0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</a:rPr>
                        <a:t>2</a:t>
                      </a:r>
                      <a:endParaRPr lang="pl-PL" sz="28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2808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61"/>
                        </a:spcBef>
                      </a:pPr>
                      <a:r>
                        <a:rPr lang="pl-PL" sz="2800" b="0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</a:rPr>
                        <a:t>3</a:t>
                      </a:r>
                      <a:endParaRPr lang="pl-PL" sz="28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2808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61"/>
                        </a:spcBef>
                      </a:pPr>
                      <a:r>
                        <a:rPr lang="pl-PL" sz="2800" b="0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</a:rPr>
                        <a:t>4</a:t>
                      </a:r>
                      <a:endParaRPr lang="pl-PL" sz="28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2808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61"/>
                        </a:spcBef>
                      </a:pPr>
                      <a:r>
                        <a:rPr lang="pl-PL" sz="2800" b="0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</a:rPr>
                        <a:t>5</a:t>
                      </a:r>
                      <a:endParaRPr lang="pl-PL" sz="28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2808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61"/>
                        </a:spcBef>
                      </a:pPr>
                      <a:r>
                        <a:rPr lang="pl-PL" sz="2800" b="0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</a:rPr>
                        <a:t>6</a:t>
                      </a:r>
                      <a:endParaRPr lang="pl-PL" sz="28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2808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61"/>
                        </a:spcBef>
                      </a:pPr>
                      <a:r>
                        <a:rPr lang="pl-PL" sz="2800" b="0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</a:rPr>
                        <a:t>7</a:t>
                      </a:r>
                      <a:endParaRPr lang="pl-PL" sz="28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2808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61"/>
                        </a:spcBef>
                      </a:pPr>
                      <a:r>
                        <a:rPr lang="pl-PL" sz="2800" b="0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</a:rPr>
                        <a:t>8</a:t>
                      </a:r>
                      <a:endParaRPr lang="pl-PL" sz="28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28080">
                      <a:solidFill>
                        <a:srgbClr val="000000"/>
                      </a:solidFill>
                    </a:lnR>
                    <a:lnT w="2808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60444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41"/>
                        </a:spcBef>
                      </a:pPr>
                      <a:r>
                        <a:rPr lang="pl-PL" sz="3200" b="0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</a:rPr>
                        <a:t>U</a:t>
                      </a:r>
                      <a:r>
                        <a:rPr lang="pl-PL" sz="3200" b="0" strike="noStrike" spc="-1" baseline="-25000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</a:rPr>
                        <a:t>żc(x)</a:t>
                      </a:r>
                      <a:endParaRPr lang="pl-PL" sz="32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>
                    <a:lnL w="2808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61"/>
                        </a:spcBef>
                      </a:pPr>
                      <a:r>
                        <a:rPr lang="pl-PL" sz="2800" b="0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</a:rPr>
                        <a:t>12</a:t>
                      </a:r>
                      <a:endParaRPr lang="pl-PL" sz="28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61"/>
                        </a:spcBef>
                      </a:pPr>
                      <a:r>
                        <a:rPr lang="pl-PL" sz="2800" b="0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</a:rPr>
                        <a:t>20</a:t>
                      </a:r>
                      <a:endParaRPr lang="pl-PL" sz="28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61"/>
                        </a:spcBef>
                      </a:pPr>
                      <a:r>
                        <a:rPr lang="pl-PL" sz="2800" b="0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</a:rPr>
                        <a:t>25</a:t>
                      </a:r>
                      <a:endParaRPr lang="pl-PL" sz="28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61"/>
                        </a:spcBef>
                      </a:pPr>
                      <a:r>
                        <a:rPr lang="pl-PL" sz="2800" b="0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</a:rPr>
                        <a:t>28</a:t>
                      </a:r>
                      <a:endParaRPr lang="pl-PL" sz="28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61"/>
                        </a:spcBef>
                      </a:pPr>
                      <a:r>
                        <a:rPr lang="pl-PL" sz="2800" b="0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</a:rPr>
                        <a:t>30</a:t>
                      </a:r>
                      <a:endParaRPr lang="pl-PL" sz="28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61"/>
                        </a:spcBef>
                      </a:pPr>
                      <a:r>
                        <a:rPr lang="pl-PL" sz="2800" b="0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</a:rPr>
                        <a:t>31</a:t>
                      </a:r>
                      <a:endParaRPr lang="pl-PL" sz="28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61"/>
                        </a:spcBef>
                      </a:pPr>
                      <a:r>
                        <a:rPr lang="pl-PL" sz="2800" b="0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</a:rPr>
                        <a:t>31</a:t>
                      </a:r>
                      <a:endParaRPr lang="pl-PL" sz="28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61"/>
                        </a:spcBef>
                      </a:pPr>
                      <a:r>
                        <a:rPr lang="pl-PL" sz="2800" b="0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</a:rPr>
                        <a:t>29</a:t>
                      </a:r>
                      <a:endParaRPr lang="pl-PL" sz="28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2808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60444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41"/>
                        </a:spcBef>
                      </a:pPr>
                      <a:r>
                        <a:rPr lang="pl-PL" sz="3200" b="0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</a:rPr>
                        <a:t>U</a:t>
                      </a:r>
                      <a:r>
                        <a:rPr lang="pl-PL" sz="3200" b="0" strike="noStrike" spc="-1" baseline="-25000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</a:rPr>
                        <a:t>żk(x)</a:t>
                      </a:r>
                      <a:endParaRPr lang="pl-PL" sz="32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>
                    <a:lnL w="2808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2808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pl-PL"/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2808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pl-PL"/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2808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pl-PL"/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2808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pl-PL"/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2808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pl-PL"/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2808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pl-PL"/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2808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pl-PL"/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2808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pl-PL"/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2808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28080">
                      <a:solidFill>
                        <a:srgbClr val="000000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381" name="CustomShape 4"/>
          <p:cNvSpPr/>
          <p:nvPr/>
        </p:nvSpPr>
        <p:spPr>
          <a:xfrm>
            <a:off x="468360" y="4869000"/>
            <a:ext cx="7056000" cy="87156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marL="457200" indent="-456840">
              <a:lnSpc>
                <a:spcPct val="100000"/>
              </a:lnSpc>
              <a:buClr>
                <a:srgbClr val="000000"/>
              </a:buClr>
              <a:buFont typeface="StarSymbol"/>
              <a:buAutoNum type="alphaLcParenR"/>
            </a:pPr>
            <a:r>
              <a:rPr lang="pl-PL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Podaj w tabeli wartości użyteczności krańcowej.</a:t>
            </a:r>
            <a:endParaRPr lang="pl-PL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57200" indent="-456840">
              <a:lnSpc>
                <a:spcPct val="100000"/>
              </a:lnSpc>
              <a:buClr>
                <a:srgbClr val="000000"/>
              </a:buClr>
              <a:buFont typeface="StarSymbol"/>
              <a:buAutoNum type="alphaLcParenR"/>
            </a:pPr>
            <a:r>
              <a:rPr lang="pl-PL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Narysuj wykresy U</a:t>
            </a:r>
            <a:r>
              <a:rPr lang="pl-PL" sz="2400" b="0" strike="noStrike" spc="-1" baseline="-2500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żc(x)</a:t>
            </a:r>
            <a:r>
              <a:rPr lang="pl-PL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 i U</a:t>
            </a:r>
            <a:r>
              <a:rPr lang="pl-PL" sz="2400" b="0" strike="noStrike" spc="-1" baseline="-2500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żk(x)</a:t>
            </a:r>
            <a:endParaRPr lang="pl-PL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82" name="Table 1"/>
          <p:cNvGraphicFramePr/>
          <p:nvPr/>
        </p:nvGraphicFramePr>
        <p:xfrm>
          <a:off x="395280" y="620640"/>
          <a:ext cx="8137080" cy="1666080"/>
        </p:xfrm>
        <a:graphic>
          <a:graphicData uri="http://schemas.openxmlformats.org/drawingml/2006/table">
            <a:tbl>
              <a:tblPr/>
              <a:tblGrid>
                <a:gridCol w="2071800"/>
                <a:gridCol w="738000"/>
                <a:gridCol w="815760"/>
                <a:gridCol w="663480"/>
                <a:gridCol w="812520"/>
                <a:gridCol w="888840"/>
                <a:gridCol w="739440"/>
                <a:gridCol w="738000"/>
                <a:gridCol w="669240"/>
              </a:tblGrid>
              <a:tr h="428760">
                <a:tc>
                  <a:txBody>
                    <a:bodyPr/>
                    <a:lstStyle/>
                    <a:p>
                      <a:pPr marL="343080" indent="-342720" algn="ctr">
                        <a:lnSpc>
                          <a:spcPct val="100000"/>
                        </a:lnSpc>
                        <a:spcBef>
                          <a:spcPts val="479"/>
                        </a:spcBef>
                      </a:pPr>
                      <a:r>
                        <a:rPr lang="pl-PL" sz="2400" b="0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</a:rPr>
                        <a:t>Ilość dobra X</a:t>
                      </a:r>
                      <a:endParaRPr lang="pl-PL" sz="24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43080" indent="-342720" algn="ctr">
                        <a:lnSpc>
                          <a:spcPct val="100000"/>
                        </a:lnSpc>
                        <a:spcBef>
                          <a:spcPts val="479"/>
                        </a:spcBef>
                      </a:pPr>
                      <a:r>
                        <a:rPr lang="pl-PL" sz="2400" b="0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</a:rPr>
                        <a:t>1</a:t>
                      </a:r>
                      <a:endParaRPr lang="pl-PL" sz="24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43080" indent="-342720" algn="ctr">
                        <a:lnSpc>
                          <a:spcPct val="100000"/>
                        </a:lnSpc>
                        <a:spcBef>
                          <a:spcPts val="479"/>
                        </a:spcBef>
                      </a:pPr>
                      <a:r>
                        <a:rPr lang="pl-PL" sz="2400" b="0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</a:rPr>
                        <a:t>2</a:t>
                      </a:r>
                      <a:endParaRPr lang="pl-PL" sz="24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43080" indent="-342720" algn="ctr">
                        <a:lnSpc>
                          <a:spcPct val="100000"/>
                        </a:lnSpc>
                        <a:spcBef>
                          <a:spcPts val="479"/>
                        </a:spcBef>
                      </a:pPr>
                      <a:r>
                        <a:rPr lang="pl-PL" sz="2400" b="0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</a:rPr>
                        <a:t>3</a:t>
                      </a:r>
                      <a:endParaRPr lang="pl-PL" sz="24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43080" indent="-342720" algn="ctr">
                        <a:lnSpc>
                          <a:spcPct val="100000"/>
                        </a:lnSpc>
                        <a:spcBef>
                          <a:spcPts val="479"/>
                        </a:spcBef>
                      </a:pPr>
                      <a:r>
                        <a:rPr lang="pl-PL" sz="2400" b="0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</a:rPr>
                        <a:t>4</a:t>
                      </a:r>
                      <a:endParaRPr lang="pl-PL" sz="24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43080" indent="-342720" algn="ctr">
                        <a:lnSpc>
                          <a:spcPct val="100000"/>
                        </a:lnSpc>
                        <a:spcBef>
                          <a:spcPts val="479"/>
                        </a:spcBef>
                      </a:pPr>
                      <a:r>
                        <a:rPr lang="pl-PL" sz="2400" b="0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</a:rPr>
                        <a:t>5</a:t>
                      </a:r>
                      <a:endParaRPr lang="pl-PL" sz="24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43080" indent="-342720" algn="ctr">
                        <a:lnSpc>
                          <a:spcPct val="100000"/>
                        </a:lnSpc>
                        <a:spcBef>
                          <a:spcPts val="479"/>
                        </a:spcBef>
                      </a:pPr>
                      <a:r>
                        <a:rPr lang="pl-PL" sz="2400" b="0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</a:rPr>
                        <a:t>6</a:t>
                      </a:r>
                      <a:endParaRPr lang="pl-PL" sz="24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43080" indent="-342720" algn="ctr">
                        <a:lnSpc>
                          <a:spcPct val="100000"/>
                        </a:lnSpc>
                        <a:spcBef>
                          <a:spcPts val="479"/>
                        </a:spcBef>
                      </a:pPr>
                      <a:r>
                        <a:rPr lang="pl-PL" sz="2400" b="0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</a:rPr>
                        <a:t>7</a:t>
                      </a:r>
                      <a:endParaRPr lang="pl-PL" sz="24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43080" indent="-342720" algn="ctr">
                        <a:lnSpc>
                          <a:spcPct val="100000"/>
                        </a:lnSpc>
                        <a:spcBef>
                          <a:spcPts val="479"/>
                        </a:spcBef>
                      </a:pPr>
                      <a:r>
                        <a:rPr lang="pl-PL" sz="2400" b="0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</a:rPr>
                        <a:t>8</a:t>
                      </a:r>
                      <a:endParaRPr lang="pl-PL" sz="24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604440">
                <a:tc>
                  <a:txBody>
                    <a:bodyPr/>
                    <a:lstStyle/>
                    <a:p>
                      <a:pPr marL="343080" indent="-342720" algn="ctr">
                        <a:lnSpc>
                          <a:spcPct val="100000"/>
                        </a:lnSpc>
                        <a:spcBef>
                          <a:spcPts val="641"/>
                        </a:spcBef>
                      </a:pPr>
                      <a:r>
                        <a:rPr lang="pl-PL" sz="3200" b="0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</a:rPr>
                        <a:t>U</a:t>
                      </a:r>
                      <a:r>
                        <a:rPr lang="pl-PL" sz="3200" b="0" strike="noStrike" spc="-1" baseline="-25000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</a:rPr>
                        <a:t>żc(x)</a:t>
                      </a:r>
                      <a:endParaRPr lang="pl-PL" sz="32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43080" indent="-342720" algn="ctr">
                        <a:lnSpc>
                          <a:spcPct val="100000"/>
                        </a:lnSpc>
                        <a:spcBef>
                          <a:spcPts val="479"/>
                        </a:spcBef>
                      </a:pPr>
                      <a:r>
                        <a:rPr lang="pl-PL" sz="2400" b="0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</a:rPr>
                        <a:t>12</a:t>
                      </a:r>
                      <a:endParaRPr lang="pl-PL" sz="24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43080" indent="-342720" algn="ctr">
                        <a:lnSpc>
                          <a:spcPct val="100000"/>
                        </a:lnSpc>
                        <a:spcBef>
                          <a:spcPts val="479"/>
                        </a:spcBef>
                      </a:pPr>
                      <a:r>
                        <a:rPr lang="pl-PL" sz="2400" b="0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</a:rPr>
                        <a:t>20</a:t>
                      </a:r>
                      <a:endParaRPr lang="pl-PL" sz="24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43080" indent="-342720" algn="ctr">
                        <a:lnSpc>
                          <a:spcPct val="100000"/>
                        </a:lnSpc>
                        <a:spcBef>
                          <a:spcPts val="479"/>
                        </a:spcBef>
                      </a:pPr>
                      <a:r>
                        <a:rPr lang="pl-PL" sz="2400" b="0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</a:rPr>
                        <a:t>25</a:t>
                      </a:r>
                      <a:endParaRPr lang="pl-PL" sz="24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43080" indent="-342720" algn="ctr">
                        <a:lnSpc>
                          <a:spcPct val="100000"/>
                        </a:lnSpc>
                        <a:spcBef>
                          <a:spcPts val="479"/>
                        </a:spcBef>
                      </a:pPr>
                      <a:r>
                        <a:rPr lang="pl-PL" sz="2400" b="0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</a:rPr>
                        <a:t>28</a:t>
                      </a:r>
                      <a:endParaRPr lang="pl-PL" sz="24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43080" indent="-342720" algn="ctr">
                        <a:lnSpc>
                          <a:spcPct val="100000"/>
                        </a:lnSpc>
                        <a:spcBef>
                          <a:spcPts val="479"/>
                        </a:spcBef>
                      </a:pPr>
                      <a:r>
                        <a:rPr lang="pl-PL" sz="2400" b="0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</a:rPr>
                        <a:t>30</a:t>
                      </a:r>
                      <a:endParaRPr lang="pl-PL" sz="24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43080" indent="-342720" algn="ctr">
                        <a:lnSpc>
                          <a:spcPct val="100000"/>
                        </a:lnSpc>
                        <a:spcBef>
                          <a:spcPts val="479"/>
                        </a:spcBef>
                      </a:pPr>
                      <a:r>
                        <a:rPr lang="pl-PL" sz="2400" b="0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</a:rPr>
                        <a:t>31</a:t>
                      </a:r>
                      <a:endParaRPr lang="pl-PL" sz="24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43080" indent="-342720" algn="ctr">
                        <a:lnSpc>
                          <a:spcPct val="100000"/>
                        </a:lnSpc>
                        <a:spcBef>
                          <a:spcPts val="479"/>
                        </a:spcBef>
                      </a:pPr>
                      <a:r>
                        <a:rPr lang="pl-PL" sz="2400" b="0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</a:rPr>
                        <a:t>31</a:t>
                      </a:r>
                      <a:endParaRPr lang="pl-PL" sz="24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43080" indent="-342720" algn="ctr">
                        <a:lnSpc>
                          <a:spcPct val="100000"/>
                        </a:lnSpc>
                        <a:spcBef>
                          <a:spcPts val="479"/>
                        </a:spcBef>
                      </a:pPr>
                      <a:r>
                        <a:rPr lang="pl-PL" sz="2400" b="0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</a:rPr>
                        <a:t>29</a:t>
                      </a:r>
                      <a:endParaRPr lang="pl-PL" sz="24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604440">
                <a:tc>
                  <a:txBody>
                    <a:bodyPr/>
                    <a:lstStyle/>
                    <a:p>
                      <a:pPr marL="343080" indent="-342720" algn="ctr">
                        <a:lnSpc>
                          <a:spcPct val="100000"/>
                        </a:lnSpc>
                        <a:spcBef>
                          <a:spcPts val="641"/>
                        </a:spcBef>
                      </a:pPr>
                      <a:r>
                        <a:rPr lang="pl-PL" sz="3200" b="0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</a:rPr>
                        <a:t>U</a:t>
                      </a:r>
                      <a:r>
                        <a:rPr lang="pl-PL" sz="3200" b="0" strike="noStrike" spc="-1" baseline="-25000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</a:rPr>
                        <a:t>żk(x)</a:t>
                      </a:r>
                      <a:endParaRPr lang="pl-PL" sz="32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43080" indent="-342720" algn="ctr">
                        <a:lnSpc>
                          <a:spcPct val="100000"/>
                        </a:lnSpc>
                      </a:pPr>
                      <a:r>
                        <a:rPr lang="pl-PL" sz="2400" b="0" strike="noStrike" spc="-1">
                          <a:solidFill>
                            <a:srgbClr val="0000FF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Arial"/>
                        </a:rPr>
                        <a:t>12</a:t>
                      </a:r>
                      <a:endParaRPr lang="pl-PL" sz="24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43080" indent="-342720" algn="ctr">
                        <a:lnSpc>
                          <a:spcPct val="100000"/>
                        </a:lnSpc>
                      </a:pPr>
                      <a:r>
                        <a:rPr lang="pl-PL" sz="2400" b="0" strike="noStrike" spc="-1">
                          <a:solidFill>
                            <a:srgbClr val="0000FF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Arial"/>
                        </a:rPr>
                        <a:t>8</a:t>
                      </a:r>
                      <a:endParaRPr lang="pl-PL" sz="24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43080" indent="-342720" algn="ctr">
                        <a:lnSpc>
                          <a:spcPct val="100000"/>
                        </a:lnSpc>
                      </a:pPr>
                      <a:r>
                        <a:rPr lang="pl-PL" sz="2400" b="0" strike="noStrike" spc="-1">
                          <a:solidFill>
                            <a:srgbClr val="0000FF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Arial"/>
                        </a:rPr>
                        <a:t>5</a:t>
                      </a:r>
                      <a:endParaRPr lang="pl-PL" sz="24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43080" indent="-342720" algn="ctr">
                        <a:lnSpc>
                          <a:spcPct val="100000"/>
                        </a:lnSpc>
                      </a:pPr>
                      <a:r>
                        <a:rPr lang="pl-PL" sz="2400" b="0" strike="noStrike" spc="-1">
                          <a:solidFill>
                            <a:srgbClr val="0000FF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Arial"/>
                        </a:rPr>
                        <a:t>3</a:t>
                      </a:r>
                      <a:endParaRPr lang="pl-PL" sz="24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43080" indent="-342720" algn="ctr">
                        <a:lnSpc>
                          <a:spcPct val="100000"/>
                        </a:lnSpc>
                      </a:pPr>
                      <a:r>
                        <a:rPr lang="pl-PL" sz="2400" b="0" strike="noStrike" spc="-1">
                          <a:solidFill>
                            <a:srgbClr val="0000FF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Arial"/>
                        </a:rPr>
                        <a:t>2</a:t>
                      </a:r>
                      <a:endParaRPr lang="pl-PL" sz="24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43080" indent="-342720" algn="ctr">
                        <a:lnSpc>
                          <a:spcPct val="100000"/>
                        </a:lnSpc>
                      </a:pPr>
                      <a:r>
                        <a:rPr lang="pl-PL" sz="2400" b="0" strike="noStrike" spc="-1">
                          <a:solidFill>
                            <a:srgbClr val="0000FF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Arial"/>
                        </a:rPr>
                        <a:t>1</a:t>
                      </a:r>
                      <a:endParaRPr lang="pl-PL" sz="24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43080" indent="-342720" algn="ctr">
                        <a:lnSpc>
                          <a:spcPct val="100000"/>
                        </a:lnSpc>
                      </a:pPr>
                      <a:r>
                        <a:rPr lang="pl-PL" sz="2400" b="0" strike="noStrike" spc="-1">
                          <a:solidFill>
                            <a:srgbClr val="0000FF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Arial"/>
                        </a:rPr>
                        <a:t>0</a:t>
                      </a:r>
                      <a:endParaRPr lang="pl-PL" sz="24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43080" indent="-342720" algn="ctr">
                        <a:lnSpc>
                          <a:spcPct val="100000"/>
                        </a:lnSpc>
                      </a:pPr>
                      <a:r>
                        <a:rPr lang="pl-PL" sz="2400" b="0" strike="noStrike" spc="-1">
                          <a:solidFill>
                            <a:srgbClr val="0000FF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Arial"/>
                        </a:rPr>
                        <a:t>-2</a:t>
                      </a:r>
                      <a:endParaRPr lang="pl-PL" sz="24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</a:tr>
            </a:tbl>
          </a:graphicData>
        </a:graphic>
      </p:graphicFrame>
      <p:pic>
        <p:nvPicPr>
          <p:cNvPr id="383" name="Obraz 382"/>
          <p:cNvPicPr/>
          <p:nvPr/>
        </p:nvPicPr>
        <p:blipFill>
          <a:blip r:embed="rId2" cstate="print"/>
          <a:stretch/>
        </p:blipFill>
        <p:spPr>
          <a:xfrm>
            <a:off x="1473120" y="2489040"/>
            <a:ext cx="6540480" cy="394956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/>
          <p:cNvSpPr/>
          <p:nvPr/>
        </p:nvSpPr>
        <p:spPr>
          <a:xfrm>
            <a:off x="827584" y="548680"/>
            <a:ext cx="7560840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dirty="0" smtClean="0"/>
              <a:t>Źródła:</a:t>
            </a:r>
          </a:p>
          <a:p>
            <a:endParaRPr lang="pl-PL" dirty="0" smtClean="0"/>
          </a:p>
          <a:p>
            <a:r>
              <a:rPr lang="pl-PL" dirty="0" smtClean="0">
                <a:hlinkClick r:id="rId2"/>
              </a:rPr>
              <a:t>http://kolegia.sgh.waw.pl/pl/KZiF/struktura/KEST/oferta/Documents/2_Teoria_konsumenta.ppt</a:t>
            </a:r>
            <a:endParaRPr lang="pl-PL" dirty="0" smtClean="0"/>
          </a:p>
          <a:p>
            <a:endParaRPr lang="pl-PL" dirty="0" smtClean="0"/>
          </a:p>
          <a:p>
            <a:r>
              <a:rPr lang="pl-PL" dirty="0" smtClean="0">
                <a:hlinkClick r:id="rId3"/>
              </a:rPr>
              <a:t>http://onte.wsg.byd.pl/moodle2.0/file.php/1/pdf/mikroekonomia/podstawy/2_Zagadnienia_z_teorii_wyboru_konsumenta.pdf</a:t>
            </a:r>
            <a:endParaRPr lang="pl-PL" dirty="0" smtClean="0"/>
          </a:p>
          <a:p>
            <a:endParaRPr lang="pl-PL" dirty="0" smtClean="0"/>
          </a:p>
          <a:p>
            <a:r>
              <a:rPr lang="pl-PL" dirty="0" smtClean="0"/>
              <a:t>M. Rekowski, </a:t>
            </a:r>
            <a:r>
              <a:rPr lang="pl-PL" i="1" dirty="0" smtClean="0"/>
              <a:t>Mikroekonomia, </a:t>
            </a:r>
            <a:r>
              <a:rPr lang="pl-PL" dirty="0" smtClean="0"/>
              <a:t>Wydawnictwo Akademia, Poznań 2007.</a:t>
            </a:r>
          </a:p>
          <a:p>
            <a:endParaRPr lang="pl-PL" dirty="0" smtClean="0"/>
          </a:p>
          <a:p>
            <a:endParaRPr lang="pl-PL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CustomShape 1"/>
          <p:cNvSpPr/>
          <p:nvPr/>
        </p:nvSpPr>
        <p:spPr>
          <a:xfrm>
            <a:off x="395536" y="0"/>
            <a:ext cx="8519504" cy="6093296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marL="914400" algn="just">
              <a:lnSpc>
                <a:spcPct val="100000"/>
              </a:lnSpc>
            </a:pPr>
            <a:r>
              <a:rPr lang="pl-PL" sz="2400" b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Użyteczność całkowita (UC):</a:t>
            </a:r>
            <a:endParaRPr lang="pl-PL" sz="2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914400" algn="just">
              <a:lnSpc>
                <a:spcPct val="100000"/>
              </a:lnSpc>
              <a:buClr>
                <a:srgbClr val="000000"/>
              </a:buClr>
              <a:buFont typeface="StarSymbol"/>
              <a:buChar char="-"/>
            </a:pPr>
            <a:r>
              <a:rPr lang="pl-PL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 suma użyteczności konsumowanej ilości produktu lub usługi,</a:t>
            </a:r>
            <a:endParaRPr lang="pl-PL" sz="2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914400">
              <a:lnSpc>
                <a:spcPct val="100000"/>
              </a:lnSpc>
              <a:buClr>
                <a:srgbClr val="000000"/>
              </a:buClr>
              <a:buFont typeface="StarSymbol"/>
              <a:buChar char="-"/>
            </a:pPr>
            <a:r>
              <a:rPr lang="pl-PL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satysfakcja czerpana z konsumpcji </a:t>
            </a:r>
            <a:r>
              <a:rPr lang="pl-PL" sz="2400" b="0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lub posiadania danej </a:t>
            </a:r>
            <a:r>
              <a:rPr lang="pl-PL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masy dóbr.</a:t>
            </a:r>
            <a:endParaRPr lang="pl-PL" sz="2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914400">
              <a:lnSpc>
                <a:spcPct val="100000"/>
              </a:lnSpc>
            </a:pPr>
            <a:r>
              <a:rPr lang="pl-PL" sz="2400" b="1" i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Użyteczność całkowita:</a:t>
            </a:r>
            <a:endParaRPr lang="pl-PL" sz="2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914400">
              <a:lnSpc>
                <a:spcPct val="100000"/>
              </a:lnSpc>
              <a:buClr>
                <a:srgbClr val="000000"/>
              </a:buClr>
              <a:buFont typeface="Symbol" charset="2"/>
              <a:buChar char=""/>
            </a:pPr>
            <a:r>
              <a:rPr lang="pl-PL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 rośnie ona wraz ze wzrostem konsumpcji aż do pełnego zaspokojenia potrzeby (im więcej konsument nabywa dóbr, tym więcej potrzeb zaspokaja za ich pomocą),</a:t>
            </a:r>
            <a:endParaRPr lang="pl-PL" sz="2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914400">
              <a:lnSpc>
                <a:spcPct val="100000"/>
              </a:lnSpc>
              <a:buClr>
                <a:srgbClr val="000000"/>
              </a:buClr>
              <a:buFont typeface="Symbol" charset="2"/>
              <a:buChar char=""/>
            </a:pPr>
            <a:r>
              <a:rPr lang="pl-PL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 dobro jest tym użyteczniejsze, im intensywniej zaspokaja określoną potrzebę,</a:t>
            </a:r>
            <a:endParaRPr lang="pl-PL" sz="2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914400">
              <a:lnSpc>
                <a:spcPct val="100000"/>
              </a:lnSpc>
              <a:buClr>
                <a:srgbClr val="000000"/>
              </a:buClr>
              <a:buFont typeface="Symbol" charset="2"/>
              <a:buChar char=""/>
            </a:pPr>
            <a:r>
              <a:rPr lang="pl-PL" sz="2400" b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 </a:t>
            </a:r>
            <a:r>
              <a:rPr lang="pl-PL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w miarę zaspokajania potrzeb tracą one na intensywności.</a:t>
            </a:r>
            <a:endParaRPr lang="pl-PL" sz="2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914400">
              <a:lnSpc>
                <a:spcPct val="100000"/>
              </a:lnSpc>
            </a:pPr>
            <a:endParaRPr lang="pl-PL" sz="2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914400">
              <a:lnSpc>
                <a:spcPct val="100000"/>
              </a:lnSpc>
            </a:pPr>
            <a:r>
              <a:rPr lang="pl-PL" sz="2400" b="1" i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Wyraża ją </a:t>
            </a:r>
            <a:endParaRPr lang="pl-PL" sz="2400" b="1" i="1" spc="-1" dirty="0" smtClean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  <a:p>
            <a:pPr marL="914400">
              <a:lnSpc>
                <a:spcPct val="100000"/>
              </a:lnSpc>
            </a:pPr>
            <a:endParaRPr lang="pl-PL" sz="2400" b="1" i="1" strike="noStrike" spc="-1" dirty="0" smtClean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  <a:p>
            <a:pPr marL="914400">
              <a:lnSpc>
                <a:spcPct val="100000"/>
              </a:lnSpc>
            </a:pPr>
            <a:endParaRPr lang="pl-PL" sz="2400" b="1" i="1" spc="-1" dirty="0" smtClean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  <a:p>
            <a:pPr marL="914400">
              <a:lnSpc>
                <a:spcPct val="100000"/>
              </a:lnSpc>
            </a:pPr>
            <a:r>
              <a:rPr lang="pl-PL" sz="2400" b="0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gdzie</a:t>
            </a:r>
            <a:r>
              <a:rPr lang="pl-PL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: Q - ilość konsumowanego dobra „i”,         </a:t>
            </a:r>
            <a:r>
              <a:rPr lang="pl-PL" sz="24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i</a:t>
            </a:r>
            <a:r>
              <a:rPr lang="pl-PL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 = 0,....,n</a:t>
            </a:r>
            <a:endParaRPr lang="pl-PL" sz="2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265" name="Obraz 264"/>
          <p:cNvPicPr/>
          <p:nvPr/>
        </p:nvPicPr>
        <p:blipFill>
          <a:blip r:embed="rId3" cstate="print"/>
          <a:stretch/>
        </p:blipFill>
        <p:spPr>
          <a:xfrm>
            <a:off x="3492360" y="4940280"/>
            <a:ext cx="1752480" cy="93996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CustomShape 1"/>
          <p:cNvSpPr/>
          <p:nvPr/>
        </p:nvSpPr>
        <p:spPr>
          <a:xfrm>
            <a:off x="228600" y="457200"/>
            <a:ext cx="8762760" cy="5515560"/>
          </a:xfrm>
          <a:prstGeom prst="rect">
            <a:avLst/>
          </a:prstGeom>
          <a:solidFill>
            <a:schemeClr val="bg1"/>
          </a:solidFill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pl-PL" sz="2400" b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Użyteczność krańcowa (marginalna) (</a:t>
            </a:r>
            <a:r>
              <a:rPr lang="pl-PL" sz="2400" b="1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Uk</a:t>
            </a:r>
            <a:r>
              <a:rPr lang="pl-PL" sz="2400" b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 </a:t>
            </a:r>
            <a:r>
              <a:rPr lang="pl-PL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lub</a:t>
            </a:r>
            <a:r>
              <a:rPr lang="pl-PL" sz="2400" b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 UM):</a:t>
            </a:r>
            <a:endParaRPr lang="pl-PL" sz="2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16000" indent="-216000">
              <a:lnSpc>
                <a:spcPct val="100000"/>
              </a:lnSpc>
              <a:buClr>
                <a:srgbClr val="000000"/>
              </a:buClr>
              <a:buFont typeface="Symbol" charset="2"/>
              <a:buChar char=""/>
            </a:pPr>
            <a:r>
              <a:rPr lang="pl-PL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 wyraża zadowolenia konsumenta ze zwiększenia (zmniejszenia) </a:t>
            </a:r>
            <a:r>
              <a:rPr dirty="0"/>
              <a:t/>
            </a:r>
            <a:br>
              <a:rPr dirty="0"/>
            </a:br>
            <a:r>
              <a:rPr lang="pl-PL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  konsumpcji danego dobra o kolejną dodatkową jednostkę,</a:t>
            </a:r>
            <a:endParaRPr lang="pl-PL" sz="2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16000" indent="-216000">
              <a:lnSpc>
                <a:spcPct val="100000"/>
              </a:lnSpc>
              <a:buClr>
                <a:srgbClr val="000000"/>
              </a:buClr>
              <a:buFont typeface="Symbol" charset="2"/>
              <a:buChar char=""/>
            </a:pPr>
            <a:r>
              <a:rPr lang="pl-PL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 jest stosunkiem przyrostu użyteczności całkowitej </a:t>
            </a:r>
            <a:r>
              <a:rPr lang="pl-PL" sz="2400" b="0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do </a:t>
            </a:r>
            <a:r>
              <a:rPr lang="pl-PL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przyrostu zapasu dobra (o jednostkę).</a:t>
            </a:r>
            <a:endParaRPr lang="pl-PL" sz="2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pl-PL" sz="2400" b="1" i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Miarą </a:t>
            </a:r>
            <a:r>
              <a:rPr lang="pl-PL" sz="2400" b="1" i="1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UK</a:t>
            </a:r>
            <a:r>
              <a:rPr lang="pl-PL" sz="2400" b="0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 </a:t>
            </a:r>
            <a:r>
              <a:rPr lang="pl-PL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lub </a:t>
            </a:r>
            <a:r>
              <a:rPr lang="pl-PL" sz="2400" b="1" i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UM:</a:t>
            </a:r>
            <a:endParaRPr lang="pl-PL" sz="2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16000" indent="-216000">
              <a:lnSpc>
                <a:spcPct val="100000"/>
              </a:lnSpc>
              <a:buClr>
                <a:srgbClr val="000000"/>
              </a:buClr>
              <a:buFont typeface="Symbol" charset="2"/>
              <a:buChar char=""/>
            </a:pPr>
            <a:r>
              <a:rPr lang="pl-PL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 jest przyrost zadowolenia (użyteczności), jaka powstaje w wyniku zwiększania (zmniejszania) spożycia dobra o jednostkę.</a:t>
            </a:r>
            <a:endParaRPr lang="pl-PL" sz="2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pl-PL" sz="2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pl-PL" sz="2400" b="1" i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Wyraża ją formuła:</a:t>
            </a:r>
            <a:endParaRPr lang="pl-PL" sz="2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pl-PL" sz="2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pl-PL" sz="2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  <a:spcBef>
                <a:spcPts val="1199"/>
              </a:spcBef>
            </a:pPr>
            <a:endParaRPr lang="pl-PL" sz="2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  <a:spcBef>
                <a:spcPts val="1199"/>
              </a:spcBef>
            </a:pPr>
            <a:endParaRPr lang="pl-PL" sz="2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267" name="Obraz 266"/>
          <p:cNvPicPr/>
          <p:nvPr/>
        </p:nvPicPr>
        <p:blipFill>
          <a:blip r:embed="rId3" cstate="print"/>
          <a:stretch/>
        </p:blipFill>
        <p:spPr>
          <a:xfrm>
            <a:off x="3492360" y="4140360"/>
            <a:ext cx="1905120" cy="99072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CustomShape 1"/>
          <p:cNvSpPr/>
          <p:nvPr/>
        </p:nvSpPr>
        <p:spPr>
          <a:xfrm>
            <a:off x="304920" y="380880"/>
            <a:ext cx="8610120" cy="2284920"/>
          </a:xfrm>
          <a:prstGeom prst="rect">
            <a:avLst/>
          </a:prstGeom>
          <a:solidFill>
            <a:schemeClr val="bg1"/>
          </a:solidFill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pl-PL" sz="2400" b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Prawo malejącej użyteczności krańcowej (I Prawo Gossena):</a:t>
            </a:r>
            <a:endParaRPr lang="pl-PL" sz="2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16000" indent="-216000">
              <a:lnSpc>
                <a:spcPct val="100000"/>
              </a:lnSpc>
              <a:buClr>
                <a:srgbClr val="000000"/>
              </a:buClr>
              <a:buFont typeface="Symbol" charset="2"/>
              <a:buChar char=""/>
            </a:pPr>
            <a:r>
              <a:rPr lang="pl-PL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 w miarę wzrostu ilości konsumowanego </a:t>
            </a:r>
            <a:r>
              <a:rPr lang="pl-PL" sz="2400" b="0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dobra, </a:t>
            </a:r>
            <a:r>
              <a:rPr lang="pl-PL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jego </a:t>
            </a:r>
            <a:r>
              <a:rPr dirty="0"/>
              <a:t/>
            </a:r>
            <a:br>
              <a:rPr dirty="0"/>
            </a:br>
            <a:r>
              <a:rPr lang="pl-PL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  użyteczność krańcowa maleje,</a:t>
            </a:r>
            <a:r>
              <a:rPr dirty="0"/>
              <a:t/>
            </a:r>
            <a:br>
              <a:rPr dirty="0"/>
            </a:br>
            <a:r>
              <a:rPr lang="pl-PL" sz="2400" b="1" i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albo</a:t>
            </a:r>
            <a:endParaRPr lang="pl-PL" sz="2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16000" indent="-216000">
              <a:lnSpc>
                <a:spcPct val="100000"/>
              </a:lnSpc>
              <a:buClr>
                <a:srgbClr val="000000"/>
              </a:buClr>
              <a:buFont typeface="Symbol" charset="2"/>
              <a:buChar char=""/>
            </a:pPr>
            <a:r>
              <a:rPr lang="pl-PL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 wraz ze wzrostem konsumpcji maleją korzyści osiągane ze </a:t>
            </a:r>
            <a:r>
              <a:rPr dirty="0"/>
              <a:t/>
            </a:r>
            <a:br>
              <a:rPr dirty="0"/>
            </a:br>
            <a:r>
              <a:rPr lang="pl-PL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  zwiększenia konsumpcji o dodatkową jednostkę.</a:t>
            </a:r>
            <a:endParaRPr lang="pl-PL" sz="2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269" name="Obraz 268"/>
          <p:cNvPicPr/>
          <p:nvPr/>
        </p:nvPicPr>
        <p:blipFill>
          <a:blip r:embed="rId3" cstate="print"/>
          <a:stretch/>
        </p:blipFill>
        <p:spPr>
          <a:xfrm>
            <a:off x="533520" y="3200400"/>
            <a:ext cx="3962520" cy="2679840"/>
          </a:xfrm>
          <a:prstGeom prst="rect">
            <a:avLst/>
          </a:prstGeom>
          <a:ln>
            <a:noFill/>
          </a:ln>
        </p:spPr>
      </p:pic>
      <p:pic>
        <p:nvPicPr>
          <p:cNvPr id="270" name="Obraz 269"/>
          <p:cNvPicPr/>
          <p:nvPr/>
        </p:nvPicPr>
        <p:blipFill>
          <a:blip r:embed="rId4" cstate="print"/>
          <a:stretch/>
        </p:blipFill>
        <p:spPr>
          <a:xfrm>
            <a:off x="4495680" y="2895480"/>
            <a:ext cx="3962520" cy="321300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CustomShape 1"/>
          <p:cNvSpPr/>
          <p:nvPr/>
        </p:nvSpPr>
        <p:spPr>
          <a:xfrm>
            <a:off x="3505320" y="3962520"/>
            <a:ext cx="2514240" cy="45684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74" name="CustomShape 2"/>
          <p:cNvSpPr/>
          <p:nvPr/>
        </p:nvSpPr>
        <p:spPr>
          <a:xfrm>
            <a:off x="467640" y="404640"/>
            <a:ext cx="7763400" cy="1919160"/>
          </a:xfrm>
          <a:prstGeom prst="rect">
            <a:avLst/>
          </a:prstGeom>
          <a:solidFill>
            <a:schemeClr val="bg1"/>
          </a:solidFill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endParaRPr lang="pl-PL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pl-PL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Z faktu, że przyrosty </a:t>
            </a:r>
            <a:r>
              <a:rPr lang="pl-PL" sz="24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użyteczności całkowitej maleją (spada użyteczność krańcowa)</a:t>
            </a:r>
            <a:r>
              <a:rPr lang="pl-PL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 wraz z ilością konsumowanego dobra wynika, że </a:t>
            </a:r>
            <a:r>
              <a:rPr lang="pl-PL" sz="24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popyt na dane dobro będzie malał</a:t>
            </a:r>
            <a:r>
              <a:rPr lang="pl-PL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 </a:t>
            </a:r>
            <a:r>
              <a:t/>
            </a:r>
            <a:br/>
            <a:r>
              <a:rPr lang="pl-PL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(bo zaspokojona będzie potrzeba).</a:t>
            </a:r>
            <a:endParaRPr lang="pl-PL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75" name="CustomShape 3"/>
          <p:cNvSpPr/>
          <p:nvPr/>
        </p:nvSpPr>
        <p:spPr>
          <a:xfrm>
            <a:off x="228600" y="5532840"/>
            <a:ext cx="8307000" cy="461160"/>
          </a:xfrm>
          <a:prstGeom prst="rect">
            <a:avLst/>
          </a:prstGeom>
          <a:solidFill>
            <a:srgbClr val="FFFFCC"/>
          </a:solidFill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76" name="CustomShape 4"/>
          <p:cNvSpPr/>
          <p:nvPr/>
        </p:nvSpPr>
        <p:spPr>
          <a:xfrm>
            <a:off x="611640" y="2913840"/>
            <a:ext cx="7704360" cy="25275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pl-PL" sz="10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 </a:t>
            </a:r>
            <a:r>
              <a:rPr lang="pl-PL" sz="32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Konsument stoi przed koniecznością wyboru</a:t>
            </a:r>
            <a:r>
              <a:rPr lang="pl-PL" sz="3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 pewnej kombinacji rodzaju i ilości dóbr, jakie pragnie posiąść, aby przy danych środkach zapewnić sobie maksimum użyteczności z posiadania tych dóbr</a:t>
            </a:r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CustomShape 1"/>
          <p:cNvSpPr/>
          <p:nvPr/>
        </p:nvSpPr>
        <p:spPr>
          <a:xfrm>
            <a:off x="304920" y="304920"/>
            <a:ext cx="8686440" cy="456120"/>
          </a:xfrm>
          <a:prstGeom prst="rect">
            <a:avLst/>
          </a:prstGeom>
          <a:solidFill>
            <a:schemeClr val="bg1"/>
          </a:solidFill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pl-PL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.	</a:t>
            </a:r>
            <a:endParaRPr lang="pl-PL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78" name="CustomShape 2"/>
          <p:cNvSpPr/>
          <p:nvPr/>
        </p:nvSpPr>
        <p:spPr>
          <a:xfrm>
            <a:off x="395536" y="908720"/>
            <a:ext cx="8534160" cy="1186920"/>
          </a:xfrm>
          <a:prstGeom prst="rect">
            <a:avLst/>
          </a:prstGeom>
          <a:solidFill>
            <a:schemeClr val="bg1"/>
          </a:solidFill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  <a:spcBef>
                <a:spcPts val="1199"/>
              </a:spcBef>
            </a:pPr>
            <a:r>
              <a:rPr lang="pl-PL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Preferencje konsumenta odzwierciedlają jego subiektywne pragnienia i oceny ważności oraz przydatności poszczególnych dóbr</a:t>
            </a:r>
            <a:endParaRPr lang="pl-PL" sz="2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79" name="CustomShape 3"/>
          <p:cNvSpPr/>
          <p:nvPr/>
        </p:nvSpPr>
        <p:spPr>
          <a:xfrm>
            <a:off x="395536" y="2492896"/>
            <a:ext cx="8424360" cy="301644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pl-PL" sz="2400" b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System preferencji konsumenta </a:t>
            </a:r>
            <a:r>
              <a:rPr lang="pl-PL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opiera się na założeniach o:</a:t>
            </a:r>
            <a:endParaRPr lang="pl-PL" sz="2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pl-PL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-kompletności preferencji (konsument jest zdolny do określenia wszystkich kombinacji dóbr wg tego, które preferuje, a które dają mu takie samo zadowolenie - są mu obojętne), </a:t>
            </a:r>
            <a:endParaRPr lang="pl-PL" sz="2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pl-PL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-przechodniości preferencji (np. jeśli woli A od B i B od C to woli również A od C),</a:t>
            </a:r>
            <a:endParaRPr lang="pl-PL" sz="2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pl-PL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- nienasyconości zadowolenia konsumenta (woli zawsze więcej niż mniej). </a:t>
            </a:r>
            <a:endParaRPr lang="pl-PL" sz="2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1281</TotalTime>
  <Words>2397</Words>
  <Application>Microsoft Office PowerPoint</Application>
  <PresentationFormat>Pokaz na ekranie (4:3)</PresentationFormat>
  <Paragraphs>1070</Paragraphs>
  <Slides>46</Slides>
  <Notes>39</Notes>
  <HiddenSlides>0</HiddenSlides>
  <MMClips>0</MMClips>
  <ScaleCrop>false</ScaleCrop>
  <HeadingPairs>
    <vt:vector size="4" baseType="variant">
      <vt:variant>
        <vt:lpstr>Motyw</vt:lpstr>
      </vt:variant>
      <vt:variant>
        <vt:i4>6</vt:i4>
      </vt:variant>
      <vt:variant>
        <vt:lpstr>Tytuły slajdów</vt:lpstr>
      </vt:variant>
      <vt:variant>
        <vt:i4>46</vt:i4>
      </vt:variant>
    </vt:vector>
  </HeadingPairs>
  <TitlesOfParts>
    <vt:vector size="52" baseType="lpstr">
      <vt:lpstr>Office Theme</vt:lpstr>
      <vt:lpstr>Office Theme</vt:lpstr>
      <vt:lpstr>Office Theme</vt:lpstr>
      <vt:lpstr>Office Theme</vt:lpstr>
      <vt:lpstr>Office Theme</vt:lpstr>
      <vt:lpstr>Office Theme</vt:lpstr>
      <vt:lpstr>Slajd 1</vt:lpstr>
      <vt:lpstr>Slajd 2</vt:lpstr>
      <vt:lpstr>Slajd 3</vt:lpstr>
      <vt:lpstr>Slajd 4</vt:lpstr>
      <vt:lpstr>Slajd 5</vt:lpstr>
      <vt:lpstr>Slajd 6</vt:lpstr>
      <vt:lpstr>Slajd 7</vt:lpstr>
      <vt:lpstr>Slajd 8</vt:lpstr>
      <vt:lpstr>Slajd 9</vt:lpstr>
      <vt:lpstr>Slajd 10</vt:lpstr>
      <vt:lpstr>Slajd 11</vt:lpstr>
      <vt:lpstr>Slajd 12</vt:lpstr>
      <vt:lpstr>Slajd 13</vt:lpstr>
      <vt:lpstr>Slajd 14</vt:lpstr>
      <vt:lpstr>Slajd 15</vt:lpstr>
      <vt:lpstr>Slajd 16</vt:lpstr>
      <vt:lpstr>Slajd 17</vt:lpstr>
      <vt:lpstr>Slajd 18</vt:lpstr>
      <vt:lpstr>Slajd 19</vt:lpstr>
      <vt:lpstr>Slajd 20</vt:lpstr>
      <vt:lpstr>Slajd 21</vt:lpstr>
      <vt:lpstr>Slajd 22</vt:lpstr>
      <vt:lpstr>Slajd 23</vt:lpstr>
      <vt:lpstr>Slajd 24</vt:lpstr>
      <vt:lpstr>Slajd 25</vt:lpstr>
      <vt:lpstr>Slajd 26</vt:lpstr>
      <vt:lpstr>Slajd 27</vt:lpstr>
      <vt:lpstr>Slajd 28</vt:lpstr>
      <vt:lpstr>Slajd 29</vt:lpstr>
      <vt:lpstr>Slajd 30</vt:lpstr>
      <vt:lpstr>Slajd 31</vt:lpstr>
      <vt:lpstr>Slajd 32</vt:lpstr>
      <vt:lpstr>Slajd 33</vt:lpstr>
      <vt:lpstr>Slajd 34</vt:lpstr>
      <vt:lpstr>Slajd 35</vt:lpstr>
      <vt:lpstr>Slajd 36</vt:lpstr>
      <vt:lpstr>Slajd 37</vt:lpstr>
      <vt:lpstr>Slajd 38</vt:lpstr>
      <vt:lpstr>Slajd 39</vt:lpstr>
      <vt:lpstr>Slajd 40</vt:lpstr>
      <vt:lpstr>Slajd 41</vt:lpstr>
      <vt:lpstr>Slajd 42</vt:lpstr>
      <vt:lpstr>Slajd 43</vt:lpstr>
      <vt:lpstr>Slajd 44</vt:lpstr>
      <vt:lpstr>Slajd 45</vt:lpstr>
      <vt:lpstr>Slajd 46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Slajd 1</dc:title>
  <dc:subject/>
  <dc:description/>
  <cp:lastModifiedBy>HP</cp:lastModifiedBy>
  <cp:revision>2</cp:revision>
  <dcterms:created xsi:type="dcterms:W3CDTF">2005-12-17T00:32:54Z</dcterms:created>
  <dcterms:modified xsi:type="dcterms:W3CDTF">2020-06-10T15:11:45Z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14.0000</vt:lpwstr>
  </property>
  <property fmtid="{D5CDD505-2E9C-101B-9397-08002B2CF9AE}" pid="3" name="Company">
    <vt:lpwstr>Użytek własny</vt:lpwstr>
  </property>
  <property fmtid="{D5CDD505-2E9C-101B-9397-08002B2CF9AE}" pid="4" name="HiddenSlides">
    <vt:i4>0</vt:i4>
  </property>
  <property fmtid="{D5CDD505-2E9C-101B-9397-08002B2CF9AE}" pid="5" name="HyperlinksChanged">
    <vt:bool>false</vt:bool>
  </property>
  <property fmtid="{D5CDD505-2E9C-101B-9397-08002B2CF9AE}" pid="6" name="LinksUpToDate">
    <vt:bool>false</vt:bool>
  </property>
  <property fmtid="{D5CDD505-2E9C-101B-9397-08002B2CF9AE}" pid="7" name="MMClips">
    <vt:i4>0</vt:i4>
  </property>
  <property fmtid="{D5CDD505-2E9C-101B-9397-08002B2CF9AE}" pid="8" name="Notes">
    <vt:i4>38</vt:i4>
  </property>
  <property fmtid="{D5CDD505-2E9C-101B-9397-08002B2CF9AE}" pid="9" name="PresentationFormat">
    <vt:lpwstr>Pokaz na ekranie (4:3)</vt:lpwstr>
  </property>
  <property fmtid="{D5CDD505-2E9C-101B-9397-08002B2CF9AE}" pid="10" name="ScaleCrop">
    <vt:bool>false</vt:bool>
  </property>
  <property fmtid="{D5CDD505-2E9C-101B-9397-08002B2CF9AE}" pid="11" name="ShareDoc">
    <vt:bool>false</vt:bool>
  </property>
  <property fmtid="{D5CDD505-2E9C-101B-9397-08002B2CF9AE}" pid="12" name="Slides">
    <vt:i4>43</vt:i4>
  </property>
</Properties>
</file>