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8" d="100"/>
          <a:sy n="98" d="100"/>
        </p:scale>
        <p:origin x="110" y="-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BC89C-3830-4D93-BA8C-EEA46543E2EF}" type="datetimeFigureOut">
              <a:rPr lang="pl-PL" smtClean="0"/>
              <a:t>11.10.2020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59201-2ED4-4334-91D4-2862571304D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833546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BC89C-3830-4D93-BA8C-EEA46543E2EF}" type="datetimeFigureOut">
              <a:rPr lang="pl-PL" smtClean="0"/>
              <a:t>11.10.2020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59201-2ED4-4334-91D4-2862571304D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81032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BC89C-3830-4D93-BA8C-EEA46543E2EF}" type="datetimeFigureOut">
              <a:rPr lang="pl-PL" smtClean="0"/>
              <a:t>11.10.2020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59201-2ED4-4334-91D4-2862571304D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49026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BC89C-3830-4D93-BA8C-EEA46543E2EF}" type="datetimeFigureOut">
              <a:rPr lang="pl-PL" smtClean="0"/>
              <a:t>11.10.2020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59201-2ED4-4334-91D4-2862571304D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28953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BC89C-3830-4D93-BA8C-EEA46543E2EF}" type="datetimeFigureOut">
              <a:rPr lang="pl-PL" smtClean="0"/>
              <a:t>11.10.2020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59201-2ED4-4334-91D4-2862571304D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59443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BC89C-3830-4D93-BA8C-EEA46543E2EF}" type="datetimeFigureOut">
              <a:rPr lang="pl-PL" smtClean="0"/>
              <a:t>11.10.2020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59201-2ED4-4334-91D4-2862571304D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187913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BC89C-3830-4D93-BA8C-EEA46543E2EF}" type="datetimeFigureOut">
              <a:rPr lang="pl-PL" smtClean="0"/>
              <a:t>11.10.2020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59201-2ED4-4334-91D4-2862571304D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572522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BC89C-3830-4D93-BA8C-EEA46543E2EF}" type="datetimeFigureOut">
              <a:rPr lang="pl-PL" smtClean="0"/>
              <a:t>11.10.2020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59201-2ED4-4334-91D4-2862571304D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4126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BC89C-3830-4D93-BA8C-EEA46543E2EF}" type="datetimeFigureOut">
              <a:rPr lang="pl-PL" smtClean="0"/>
              <a:t>11.10.2020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59201-2ED4-4334-91D4-2862571304D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297889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BC89C-3830-4D93-BA8C-EEA46543E2EF}" type="datetimeFigureOut">
              <a:rPr lang="pl-PL" smtClean="0"/>
              <a:t>11.10.2020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59201-2ED4-4334-91D4-2862571304D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96691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BC89C-3830-4D93-BA8C-EEA46543E2EF}" type="datetimeFigureOut">
              <a:rPr lang="pl-PL" smtClean="0"/>
              <a:t>11.10.2020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59201-2ED4-4334-91D4-2862571304D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410761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9BC89C-3830-4D93-BA8C-EEA46543E2EF}" type="datetimeFigureOut">
              <a:rPr lang="pl-PL" smtClean="0"/>
              <a:t>11.10.2020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459201-2ED4-4334-91D4-2862571304D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01017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2269502"/>
              </p:ext>
            </p:extLst>
          </p:nvPr>
        </p:nvGraphicFramePr>
        <p:xfrm>
          <a:off x="1609970" y="235112"/>
          <a:ext cx="8128000" cy="73057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3967495515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4076286704"/>
                    </a:ext>
                  </a:extLst>
                </a:gridCol>
              </a:tblGrid>
              <a:tr h="630676">
                <a:tc>
                  <a:txBody>
                    <a:bodyPr/>
                    <a:lstStyle/>
                    <a:p>
                      <a:r>
                        <a:rPr lang="pl-PL" dirty="0" smtClean="0"/>
                        <a:t>Zastosowanie/obszar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Cecha</a:t>
                      </a:r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3385044"/>
                  </a:ext>
                </a:extLst>
              </a:tr>
              <a:tr h="630676">
                <a:tc>
                  <a:txBody>
                    <a:bodyPr/>
                    <a:lstStyle/>
                    <a:p>
                      <a:r>
                        <a:rPr lang="pl-PL" dirty="0" smtClean="0"/>
                        <a:t>Internetowa</a:t>
                      </a:r>
                    </a:p>
                    <a:p>
                      <a:r>
                        <a:rPr lang="pl-PL" dirty="0" smtClean="0"/>
                        <a:t>Do połowu</a:t>
                      </a:r>
                      <a:r>
                        <a:rPr lang="pl-PL" baseline="0" dirty="0" smtClean="0"/>
                        <a:t> (np. ryb)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Sprawna</a:t>
                      </a:r>
                    </a:p>
                    <a:p>
                      <a:r>
                        <a:rPr lang="pl-PL" dirty="0" smtClean="0"/>
                        <a:t>Wytrzymała</a:t>
                      </a:r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7619602"/>
                  </a:ext>
                </a:extLst>
              </a:tr>
              <a:tr h="630676">
                <a:tc>
                  <a:txBody>
                    <a:bodyPr/>
                    <a:lstStyle/>
                    <a:p>
                      <a:r>
                        <a:rPr lang="pl-PL" dirty="0" smtClean="0"/>
                        <a:t>Zakupy</a:t>
                      </a:r>
                    </a:p>
                    <a:p>
                      <a:r>
                        <a:rPr lang="pl-PL" dirty="0" smtClean="0"/>
                        <a:t>Informacyjna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Pojemna</a:t>
                      </a:r>
                    </a:p>
                    <a:p>
                      <a:r>
                        <a:rPr lang="pl-PL" dirty="0" smtClean="0"/>
                        <a:t>Rozleg</a:t>
                      </a:r>
                      <a:r>
                        <a:rPr lang="pl-PL" baseline="0" dirty="0" smtClean="0"/>
                        <a:t>ła</a:t>
                      </a:r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8129439"/>
                  </a:ext>
                </a:extLst>
              </a:tr>
              <a:tr h="630676">
                <a:tc>
                  <a:txBody>
                    <a:bodyPr/>
                    <a:lstStyle/>
                    <a:p>
                      <a:r>
                        <a:rPr lang="pl-PL" dirty="0" smtClean="0"/>
                        <a:t>Szpiegowska</a:t>
                      </a:r>
                    </a:p>
                    <a:p>
                      <a:r>
                        <a:rPr lang="pl-PL" dirty="0" smtClean="0"/>
                        <a:t>Elektryczna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Dyskretna</a:t>
                      </a:r>
                    </a:p>
                    <a:p>
                      <a:r>
                        <a:rPr lang="pl-PL" dirty="0" smtClean="0"/>
                        <a:t>Sprawna (bez spięć)</a:t>
                      </a:r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185384"/>
                  </a:ext>
                </a:extLst>
              </a:tr>
              <a:tr h="630676">
                <a:tc>
                  <a:txBody>
                    <a:bodyPr/>
                    <a:lstStyle/>
                    <a:p>
                      <a:r>
                        <a:rPr lang="pl-PL" dirty="0" err="1" smtClean="0"/>
                        <a:t>Franszyzowa</a:t>
                      </a:r>
                      <a:endParaRPr lang="pl-PL" dirty="0" smtClean="0"/>
                    </a:p>
                    <a:p>
                      <a:r>
                        <a:rPr lang="pl-PL" dirty="0" smtClean="0"/>
                        <a:t>Geograficzna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Jednolita</a:t>
                      </a:r>
                    </a:p>
                    <a:p>
                      <a:r>
                        <a:rPr lang="pl-PL" dirty="0" smtClean="0"/>
                        <a:t>Dokładna</a:t>
                      </a:r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1848922"/>
                  </a:ext>
                </a:extLst>
              </a:tr>
              <a:tr h="630676">
                <a:tc>
                  <a:txBody>
                    <a:bodyPr/>
                    <a:lstStyle/>
                    <a:p>
                      <a:r>
                        <a:rPr lang="pl-PL" dirty="0" smtClean="0"/>
                        <a:t>Wodociągowa</a:t>
                      </a:r>
                    </a:p>
                    <a:p>
                      <a:r>
                        <a:rPr lang="pl-PL" dirty="0" smtClean="0"/>
                        <a:t>5G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Szczelna</a:t>
                      </a:r>
                    </a:p>
                    <a:p>
                      <a:r>
                        <a:rPr lang="pl-PL" dirty="0" smtClean="0"/>
                        <a:t>Bezpieczna</a:t>
                      </a:r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3996445"/>
                  </a:ext>
                </a:extLst>
              </a:tr>
              <a:tr h="630676">
                <a:tc>
                  <a:txBody>
                    <a:bodyPr/>
                    <a:lstStyle/>
                    <a:p>
                      <a:r>
                        <a:rPr lang="pl-PL" dirty="0" smtClean="0"/>
                        <a:t>Komputerowa</a:t>
                      </a:r>
                    </a:p>
                    <a:p>
                      <a:r>
                        <a:rPr lang="pl-PL" dirty="0" smtClean="0"/>
                        <a:t>Telefoniczna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Dobrze</a:t>
                      </a:r>
                      <a:r>
                        <a:rPr lang="pl-PL" baseline="0" dirty="0" smtClean="0"/>
                        <a:t> skomunikowana ze sobą</a:t>
                      </a:r>
                    </a:p>
                    <a:p>
                      <a:r>
                        <a:rPr lang="pl-PL" baseline="0" dirty="0" smtClean="0"/>
                        <a:t>Dostępna</a:t>
                      </a:r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891157"/>
                  </a:ext>
                </a:extLst>
              </a:tr>
              <a:tr h="630676">
                <a:tc>
                  <a:txBody>
                    <a:bodyPr/>
                    <a:lstStyle/>
                    <a:p>
                      <a:r>
                        <a:rPr lang="pl-PL" dirty="0" smtClean="0"/>
                        <a:t>Społeczna</a:t>
                      </a:r>
                    </a:p>
                    <a:p>
                      <a:r>
                        <a:rPr lang="pl-PL" dirty="0" smtClean="0"/>
                        <a:t>Komunikacyjna (MPK)</a:t>
                      </a:r>
                    </a:p>
                    <a:p>
                      <a:r>
                        <a:rPr lang="pl-PL" dirty="0" smtClean="0"/>
                        <a:t>Siatka w siatkówce</a:t>
                      </a:r>
                    </a:p>
                    <a:p>
                      <a:r>
                        <a:rPr lang="pl-PL" dirty="0" smtClean="0"/>
                        <a:t>Hotelowa</a:t>
                      </a:r>
                    </a:p>
                    <a:p>
                      <a:r>
                        <a:rPr lang="pl-PL" dirty="0" smtClean="0"/>
                        <a:t>Pajęcza</a:t>
                      </a:r>
                    </a:p>
                    <a:p>
                      <a:r>
                        <a:rPr lang="pl-PL" dirty="0" err="1" smtClean="0"/>
                        <a:t>Nauronowa</a:t>
                      </a:r>
                      <a:endParaRPr lang="pl-PL" dirty="0" smtClean="0"/>
                    </a:p>
                    <a:p>
                      <a:r>
                        <a:rPr lang="pl-PL" dirty="0" smtClean="0"/>
                        <a:t>Naczyń</a:t>
                      </a:r>
                      <a:r>
                        <a:rPr lang="pl-PL" baseline="0" dirty="0" smtClean="0"/>
                        <a:t> krwionośnych</a:t>
                      </a:r>
                      <a:br>
                        <a:rPr lang="pl-PL" baseline="0" dirty="0" smtClean="0"/>
                      </a:br>
                      <a:r>
                        <a:rPr lang="pl-PL" baseline="0" dirty="0" smtClean="0"/>
                        <a:t>Paliwowa</a:t>
                      </a:r>
                    </a:p>
                    <a:p>
                      <a:r>
                        <a:rPr lang="pl-PL" baseline="0" dirty="0" smtClean="0"/>
                        <a:t>Ogrodzenie</a:t>
                      </a:r>
                    </a:p>
                    <a:p>
                      <a:r>
                        <a:rPr lang="pl-PL" baseline="0" dirty="0" smtClean="0"/>
                        <a:t>Siatka asekuracyjna przed upadkiem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Dobrze zorganizowana</a:t>
                      </a:r>
                    </a:p>
                    <a:p>
                      <a:r>
                        <a:rPr lang="pl-PL" dirty="0" smtClean="0"/>
                        <a:t>Zgrana</a:t>
                      </a:r>
                    </a:p>
                    <a:p>
                      <a:r>
                        <a:rPr lang="pl-PL" dirty="0" smtClean="0"/>
                        <a:t>Stabilna</a:t>
                      </a:r>
                    </a:p>
                    <a:p>
                      <a:r>
                        <a:rPr lang="pl-PL" dirty="0" smtClean="0"/>
                        <a:t>Wystandaryzowana</a:t>
                      </a:r>
                    </a:p>
                    <a:p>
                      <a:r>
                        <a:rPr lang="pl-PL" dirty="0" smtClean="0"/>
                        <a:t>Cienka (mało dostrzegalna)</a:t>
                      </a:r>
                      <a:r>
                        <a:rPr lang="pl-PL" baseline="0" dirty="0" smtClean="0"/>
                        <a:t> </a:t>
                      </a:r>
                    </a:p>
                    <a:p>
                      <a:r>
                        <a:rPr lang="pl-PL" baseline="0" dirty="0" smtClean="0"/>
                        <a:t>Niezawodna</a:t>
                      </a:r>
                    </a:p>
                    <a:p>
                      <a:r>
                        <a:rPr lang="pl-PL" dirty="0" smtClean="0"/>
                        <a:t>Nieprzerwana</a:t>
                      </a:r>
                    </a:p>
                    <a:p>
                      <a:r>
                        <a:rPr lang="pl-PL" dirty="0" smtClean="0"/>
                        <a:t>Łatwo dostępna /tania</a:t>
                      </a:r>
                    </a:p>
                    <a:p>
                      <a:r>
                        <a:rPr lang="pl-PL" dirty="0" smtClean="0"/>
                        <a:t>Zabezpieczająca</a:t>
                      </a:r>
                      <a:r>
                        <a:rPr lang="pl-PL" baseline="0" dirty="0" smtClean="0"/>
                        <a:t> przed złodziejem</a:t>
                      </a:r>
                    </a:p>
                    <a:p>
                      <a:r>
                        <a:rPr lang="pl-PL" baseline="0" dirty="0" smtClean="0"/>
                        <a:t>Skuteczna</a:t>
                      </a:r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01630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50112255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72</Words>
  <Application>Microsoft Office PowerPoint</Application>
  <PresentationFormat>Panoramiczny</PresentationFormat>
  <Paragraphs>45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Motyw pakietu Office</vt:lpstr>
      <vt:lpstr>Prezentacja programu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Krzysztof Kil</dc:creator>
  <cp:lastModifiedBy>Krzysztof Kil</cp:lastModifiedBy>
  <cp:revision>2</cp:revision>
  <dcterms:created xsi:type="dcterms:W3CDTF">2020-10-11T08:47:23Z</dcterms:created>
  <dcterms:modified xsi:type="dcterms:W3CDTF">2020-10-11T08:51:21Z</dcterms:modified>
</cp:coreProperties>
</file>